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3" r:id="rId2"/>
  </p:sldMasterIdLst>
  <p:notesMasterIdLst>
    <p:notesMasterId r:id="rId19"/>
  </p:notesMasterIdLst>
  <p:sldIdLst>
    <p:sldId id="256" r:id="rId3"/>
    <p:sldId id="299" r:id="rId4"/>
    <p:sldId id="300" r:id="rId5"/>
    <p:sldId id="301" r:id="rId6"/>
    <p:sldId id="288" r:id="rId7"/>
    <p:sldId id="302" r:id="rId8"/>
    <p:sldId id="303" r:id="rId9"/>
    <p:sldId id="291" r:id="rId10"/>
    <p:sldId id="304" r:id="rId11"/>
    <p:sldId id="305" r:id="rId12"/>
    <p:sldId id="306" r:id="rId13"/>
    <p:sldId id="307" r:id="rId14"/>
    <p:sldId id="308" r:id="rId15"/>
    <p:sldId id="309" r:id="rId16"/>
    <p:sldId id="298" r:id="rId17"/>
    <p:sldId id="311" r:id="rId18"/>
  </p:sldIdLst>
  <p:sldSz cx="24384000" cy="13716000"/>
  <p:notesSz cx="6858000" cy="9144000"/>
  <p:embeddedFontLst>
    <p:embeddedFont>
      <p:font typeface="Arial Narrow" panose="020B0606020202030204" pitchFamily="34" charset="0"/>
      <p:regular r:id="rId20"/>
      <p:bold r:id="rId21"/>
      <p:italic r:id="rId22"/>
      <p:boldItalic r:id="rId23"/>
    </p:embeddedFont>
    <p:embeddedFont>
      <p:font typeface="Calibri" panose="020F0502020204030204" pitchFamily="34" charset="0"/>
      <p:regular r:id="rId24"/>
      <p:bold r:id="rId25"/>
      <p:italic r:id="rId26"/>
      <p:boldItalic r:id="rId27"/>
    </p:embeddedFont>
    <p:embeddedFont>
      <p:font typeface="Calibri Light" panose="020F0302020204030204" pitchFamily="34" charset="0"/>
      <p:regular r:id="rId28"/>
      <p:italic r:id="rId29"/>
    </p:embeddedFont>
    <p:embeddedFont>
      <p:font typeface="Georgia" panose="02040502050405020303" pitchFamily="18" charset="0"/>
      <p:regular r:id="rId30"/>
      <p:bold r:id="rId31"/>
      <p:italic r:id="rId32"/>
      <p:boldItalic r:id="rId33"/>
    </p:embeddedFont>
    <p:embeddedFont>
      <p:font typeface="Permanent Marker" panose="020B0604020202020204" charset="0"/>
      <p:regular r:id="rId34"/>
    </p:embeddedFont>
  </p:embeddedFontLst>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n-lt"/>
        <a:ea typeface="+mn-ea"/>
        <a:cs typeface="+mn-cs"/>
        <a:sym typeface="Arial"/>
      </a:defRPr>
    </a:lvl1pPr>
    <a:lvl2pPr marL="0" marR="0" indent="2286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n-lt"/>
        <a:ea typeface="+mn-ea"/>
        <a:cs typeface="+mn-cs"/>
        <a:sym typeface="Arial"/>
      </a:defRPr>
    </a:lvl2pPr>
    <a:lvl3pPr marL="0" marR="0" indent="4572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n-lt"/>
        <a:ea typeface="+mn-ea"/>
        <a:cs typeface="+mn-cs"/>
        <a:sym typeface="Arial"/>
      </a:defRPr>
    </a:lvl3pPr>
    <a:lvl4pPr marL="0" marR="0" indent="6858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n-lt"/>
        <a:ea typeface="+mn-ea"/>
        <a:cs typeface="+mn-cs"/>
        <a:sym typeface="Arial"/>
      </a:defRPr>
    </a:lvl4pPr>
    <a:lvl5pPr marL="0" marR="0" indent="9144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n-lt"/>
        <a:ea typeface="+mn-ea"/>
        <a:cs typeface="+mn-cs"/>
        <a:sym typeface="Arial"/>
      </a:defRPr>
    </a:lvl5pPr>
    <a:lvl6pPr marL="0" marR="0" indent="11430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n-lt"/>
        <a:ea typeface="+mn-ea"/>
        <a:cs typeface="+mn-cs"/>
        <a:sym typeface="Arial"/>
      </a:defRPr>
    </a:lvl6pPr>
    <a:lvl7pPr marL="0" marR="0" indent="13716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n-lt"/>
        <a:ea typeface="+mn-ea"/>
        <a:cs typeface="+mn-cs"/>
        <a:sym typeface="Arial"/>
      </a:defRPr>
    </a:lvl7pPr>
    <a:lvl8pPr marL="0" marR="0" indent="16002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n-lt"/>
        <a:ea typeface="+mn-ea"/>
        <a:cs typeface="+mn-cs"/>
        <a:sym typeface="Arial"/>
      </a:defRPr>
    </a:lvl8pPr>
    <a:lvl9pPr marL="0" marR="0" indent="18288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n-lt"/>
        <a:ea typeface="+mn-ea"/>
        <a:cs typeface="+mn-cs"/>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tian Herret" initials="CH" lastIdx="3" clrIdx="0">
    <p:extLst>
      <p:ext uri="{19B8F6BF-5375-455C-9EA6-DF929625EA0E}">
        <p15:presenceInfo xmlns:p15="http://schemas.microsoft.com/office/powerpoint/2012/main" userId="S-1-5-21-2783102432-1383533843-1537749594-115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A437"/>
    <a:srgbClr val="FCC666"/>
    <a:srgbClr val="EB4F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393A39"/>
        </a:fontRef>
        <a:srgbClr val="393A39"/>
      </a:tcTxStyle>
      <a:tcStyle>
        <a:tcBdr>
          <a:left>
            <a:ln w="12700" cap="flat">
              <a:noFill/>
              <a:miter lim="400000"/>
            </a:ln>
          </a:left>
          <a:right>
            <a:ln w="12700" cap="flat">
              <a:noFill/>
              <a:miter lim="400000"/>
            </a:ln>
          </a:right>
          <a:top>
            <a:ln w="12700" cap="flat">
              <a:solidFill>
                <a:srgbClr val="393A39"/>
              </a:solidFill>
              <a:prstDash val="solid"/>
              <a:round/>
            </a:ln>
          </a:top>
          <a:bottom>
            <a:ln w="12700" cap="flat">
              <a:solidFill>
                <a:srgbClr val="393A39"/>
              </a:solidFill>
              <a:prstDash val="solid"/>
              <a:round/>
            </a:ln>
          </a:bottom>
          <a:insideH>
            <a:ln w="12700" cap="flat">
              <a:solidFill>
                <a:srgbClr val="393A39"/>
              </a:solidFill>
              <a:prstDash val="solid"/>
              <a:round/>
            </a:ln>
          </a:insideH>
          <a:insideV>
            <a:ln w="12700" cap="flat">
              <a:noFill/>
              <a:miter lim="400000"/>
            </a:ln>
          </a:insideV>
        </a:tcBdr>
        <a:fill>
          <a:solidFill>
            <a:srgbClr val="E7E7E7"/>
          </a:solidFill>
        </a:fill>
      </a:tcStyle>
    </a:wholeTbl>
    <a:band2H>
      <a:tcTxStyle/>
      <a:tcStyle>
        <a:tcBdr/>
        <a:fill>
          <a:solidFill>
            <a:srgbClr val="FFFFFF"/>
          </a:solidFill>
        </a:fill>
      </a:tcStyle>
    </a:band2H>
    <a:firstCol>
      <a:tcTxStyle b="on" i="off">
        <a:fontRef idx="minor">
          <a:srgbClr val="393A39"/>
        </a:fontRef>
        <a:srgbClr val="393A39"/>
      </a:tcTxStyle>
      <a:tcStyle>
        <a:tcBdr>
          <a:left>
            <a:ln w="12700" cap="flat">
              <a:solidFill>
                <a:srgbClr val="393A39"/>
              </a:solidFill>
              <a:prstDash val="solid"/>
              <a:round/>
            </a:ln>
          </a:left>
          <a:right>
            <a:ln w="12700" cap="flat">
              <a:noFill/>
              <a:miter lim="400000"/>
            </a:ln>
          </a:right>
          <a:top>
            <a:ln w="12700" cap="flat">
              <a:solidFill>
                <a:srgbClr val="393A39"/>
              </a:solidFill>
              <a:prstDash val="solid"/>
              <a:round/>
            </a:ln>
          </a:top>
          <a:bottom>
            <a:ln w="12700" cap="flat">
              <a:solidFill>
                <a:srgbClr val="393A39"/>
              </a:solidFill>
              <a:prstDash val="solid"/>
              <a:round/>
            </a:ln>
          </a:bottom>
          <a:insideH>
            <a:ln w="12700" cap="flat">
              <a:solidFill>
                <a:srgbClr val="393A39"/>
              </a:solidFill>
              <a:prstDash val="solid"/>
              <a:round/>
            </a:ln>
          </a:insideH>
          <a:insideV>
            <a:ln w="12700" cap="flat">
              <a:solidFill>
                <a:srgbClr val="393A39"/>
              </a:solidFill>
              <a:prstDash val="solid"/>
              <a:round/>
            </a:ln>
          </a:insideV>
        </a:tcBdr>
        <a:fill>
          <a:solidFill>
            <a:srgbClr val="E7E7E7"/>
          </a:solidFill>
        </a:fill>
      </a:tcStyle>
    </a:firstCol>
    <a:lastRow>
      <a:tcTxStyle b="on" i="off">
        <a:fontRef idx="minor">
          <a:srgbClr val="393A39"/>
        </a:fontRef>
        <a:srgbClr val="393A39"/>
      </a:tcTxStyle>
      <a:tcStyle>
        <a:tcBdr>
          <a:left>
            <a:ln w="12700" cap="flat">
              <a:noFill/>
              <a:miter lim="400000"/>
            </a:ln>
          </a:left>
          <a:right>
            <a:ln w="12700" cap="flat">
              <a:noFill/>
              <a:miter lim="400000"/>
            </a:ln>
          </a:right>
          <a:top>
            <a:ln w="50800" cap="flat">
              <a:solidFill>
                <a:srgbClr val="393A39"/>
              </a:solidFill>
              <a:prstDash val="solid"/>
              <a:round/>
            </a:ln>
          </a:top>
          <a:bottom>
            <a:ln w="12700" cap="flat">
              <a:solidFill>
                <a:srgbClr val="393A39"/>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12700" cap="flat">
              <a:solidFill>
                <a:srgbClr val="393A39"/>
              </a:solidFill>
              <a:prstDash val="solid"/>
              <a:round/>
            </a:ln>
          </a:top>
          <a:bottom>
            <a:ln w="12700" cap="flat">
              <a:solidFill>
                <a:srgbClr val="393A39"/>
              </a:solidFill>
              <a:prstDash val="solid"/>
              <a:round/>
            </a:ln>
          </a:bottom>
          <a:insideH>
            <a:ln w="12700" cap="flat">
              <a:noFill/>
              <a:miter lim="400000"/>
            </a:ln>
          </a:insideH>
          <a:insideV>
            <a:ln w="12700" cap="flat">
              <a:noFill/>
              <a:miter lim="400000"/>
            </a:ln>
          </a:insideV>
        </a:tcBdr>
        <a:fill>
          <a:solidFill>
            <a:srgbClr val="393A39"/>
          </a:solidFill>
        </a:fill>
      </a:tcStyle>
    </a:firstRow>
  </a:tblStyle>
  <a:tblStyle styleId="{C7B018BB-80A7-4F77-B60F-C8B233D01FF8}" styleName="">
    <a:tblBg/>
    <a:wholeTbl>
      <a:tcTxStyle b="off" i="off">
        <a:fontRef idx="minor">
          <a:srgbClr val="393A39"/>
        </a:fontRef>
        <a:srgbClr val="393A39"/>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CCCE"/>
          </a:solidFill>
        </a:fill>
      </a:tcStyle>
    </a:wholeTbl>
    <a:band2H>
      <a:tcTxStyle/>
      <a:tcStyle>
        <a:tcBdr/>
        <a:fill>
          <a:solidFill>
            <a:srgbClr val="EBE7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Ref idx="minor">
          <a:srgbClr val="393A39"/>
        </a:fontRef>
        <a:srgbClr val="393A39"/>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ACBCF"/>
          </a:solidFill>
        </a:fill>
      </a:tcStyle>
    </a:wholeTbl>
    <a:band2H>
      <a:tcTxStyle/>
      <a:tcStyle>
        <a:tcBdr/>
        <a:fill>
          <a:solidFill>
            <a:srgbClr val="F5E7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Ref idx="minor">
          <a:srgbClr val="393A39"/>
        </a:fontRef>
        <a:srgbClr val="393A39"/>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2D2D2"/>
          </a:solidFill>
        </a:fill>
      </a:tcStyle>
    </a:wholeTbl>
    <a:band2H>
      <a:tcTxStyle/>
      <a:tcStyle>
        <a:tcBdr/>
        <a:fill>
          <a:solidFill>
            <a:srgbClr val="EAEAEA"/>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Ref idx="minor">
          <a:srgbClr val="393A39"/>
        </a:fontRef>
        <a:srgbClr val="393A39"/>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7E7E7"/>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393A39"/>
        </a:fontRef>
        <a:srgbClr val="393A39"/>
      </a:tcTxStyle>
      <a:tcStyle>
        <a:tcBdr>
          <a:left>
            <a:ln w="12700" cap="flat">
              <a:noFill/>
              <a:miter lim="400000"/>
            </a:ln>
          </a:left>
          <a:right>
            <a:ln w="12700" cap="flat">
              <a:noFill/>
              <a:miter lim="400000"/>
            </a:ln>
          </a:right>
          <a:top>
            <a:ln w="50800" cap="flat">
              <a:solidFill>
                <a:srgbClr val="393A39"/>
              </a:solidFill>
              <a:prstDash val="solid"/>
              <a:round/>
            </a:ln>
          </a:top>
          <a:bottom>
            <a:ln w="25400" cap="flat">
              <a:solidFill>
                <a:srgbClr val="393A39"/>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393A39"/>
              </a:solidFill>
              <a:prstDash val="solid"/>
              <a:round/>
            </a:ln>
          </a:top>
          <a:bottom>
            <a:ln w="25400" cap="flat">
              <a:solidFill>
                <a:srgbClr val="393A39"/>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Ref idx="minor">
          <a:srgbClr val="393A39"/>
        </a:fontRef>
        <a:srgbClr val="393A39"/>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CCDCC"/>
          </a:solidFill>
        </a:fill>
      </a:tcStyle>
    </a:wholeTbl>
    <a:band2H>
      <a:tcTxStyle/>
      <a:tcStyle>
        <a:tcBdr/>
        <a:fill>
          <a:solidFill>
            <a:srgbClr val="E7E7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393A39"/>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393A39"/>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393A39"/>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01" autoAdjust="0"/>
    <p:restoredTop sz="93946" autoAdjust="0"/>
  </p:normalViewPr>
  <p:slideViewPr>
    <p:cSldViewPr snapToGrid="0">
      <p:cViewPr varScale="1">
        <p:scale>
          <a:sx n="53" d="100"/>
          <a:sy n="53" d="100"/>
        </p:scale>
        <p:origin x="720" y="78"/>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1" d="100"/>
          <a:sy n="81" d="100"/>
        </p:scale>
        <p:origin x="2058"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7.fntdata"/><Relationship Id="rId39" Type="http://schemas.openxmlformats.org/officeDocument/2006/relationships/tableStyles" Target="tableStyles.xml"/><Relationship Id="rId21" Type="http://schemas.openxmlformats.org/officeDocument/2006/relationships/font" Target="fonts/font2.fntdata"/><Relationship Id="rId34" Type="http://schemas.openxmlformats.org/officeDocument/2006/relationships/font" Target="fonts/font15.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commentAuthors" Target="commentAuthor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1" name="Shape 101"/>
          <p:cNvSpPr>
            <a:spLocks noGrp="1" noRot="1" noChangeAspect="1"/>
          </p:cNvSpPr>
          <p:nvPr>
            <p:ph type="sldImg"/>
          </p:nvPr>
        </p:nvSpPr>
        <p:spPr>
          <a:xfrm>
            <a:off x="381000" y="685800"/>
            <a:ext cx="6096000" cy="3429000"/>
          </a:xfrm>
          <a:prstGeom prst="rect">
            <a:avLst/>
          </a:prstGeom>
        </p:spPr>
        <p:txBody>
          <a:bodyPr/>
          <a:lstStyle/>
          <a:p>
            <a:endParaRPr/>
          </a:p>
        </p:txBody>
      </p:sp>
      <p:sp>
        <p:nvSpPr>
          <p:cNvPr id="102" name="Shape 10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914216" latinLnBrk="0">
      <a:defRPr sz="2400">
        <a:latin typeface="+mn-lt"/>
        <a:ea typeface="+mn-ea"/>
        <a:cs typeface="+mn-cs"/>
        <a:sym typeface="Arial"/>
      </a:defRPr>
    </a:lvl1pPr>
    <a:lvl2pPr indent="228600" defTabSz="914216" latinLnBrk="0">
      <a:defRPr sz="2400">
        <a:latin typeface="+mn-lt"/>
        <a:ea typeface="+mn-ea"/>
        <a:cs typeface="+mn-cs"/>
        <a:sym typeface="Arial"/>
      </a:defRPr>
    </a:lvl2pPr>
    <a:lvl3pPr indent="457200" defTabSz="914216" latinLnBrk="0">
      <a:defRPr sz="2400">
        <a:latin typeface="+mn-lt"/>
        <a:ea typeface="+mn-ea"/>
        <a:cs typeface="+mn-cs"/>
        <a:sym typeface="Arial"/>
      </a:defRPr>
    </a:lvl3pPr>
    <a:lvl4pPr indent="685800" defTabSz="914216" latinLnBrk="0">
      <a:defRPr sz="2400">
        <a:latin typeface="+mn-lt"/>
        <a:ea typeface="+mn-ea"/>
        <a:cs typeface="+mn-cs"/>
        <a:sym typeface="Arial"/>
      </a:defRPr>
    </a:lvl4pPr>
    <a:lvl5pPr indent="914400" defTabSz="914216" latinLnBrk="0">
      <a:defRPr sz="2400">
        <a:latin typeface="+mn-lt"/>
        <a:ea typeface="+mn-ea"/>
        <a:cs typeface="+mn-cs"/>
        <a:sym typeface="Arial"/>
      </a:defRPr>
    </a:lvl5pPr>
    <a:lvl6pPr indent="1143000" defTabSz="914216" latinLnBrk="0">
      <a:defRPr sz="2400">
        <a:latin typeface="+mn-lt"/>
        <a:ea typeface="+mn-ea"/>
        <a:cs typeface="+mn-cs"/>
        <a:sym typeface="Arial"/>
      </a:defRPr>
    </a:lvl6pPr>
    <a:lvl7pPr indent="1371600" defTabSz="914216" latinLnBrk="0">
      <a:defRPr sz="2400">
        <a:latin typeface="+mn-lt"/>
        <a:ea typeface="+mn-ea"/>
        <a:cs typeface="+mn-cs"/>
        <a:sym typeface="Arial"/>
      </a:defRPr>
    </a:lvl7pPr>
    <a:lvl8pPr indent="1600200" defTabSz="914216" latinLnBrk="0">
      <a:defRPr sz="2400">
        <a:latin typeface="+mn-lt"/>
        <a:ea typeface="+mn-ea"/>
        <a:cs typeface="+mn-cs"/>
        <a:sym typeface="Arial"/>
      </a:defRPr>
    </a:lvl8pPr>
    <a:lvl9pPr indent="1828800" defTabSz="914216" latinLnBrk="0">
      <a:defRPr sz="2400">
        <a:latin typeface="+mn-lt"/>
        <a:ea typeface="+mn-ea"/>
        <a:cs typeface="+mn-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AT"/>
          </a:p>
        </p:txBody>
      </p:sp>
      <p:sp>
        <p:nvSpPr>
          <p:cNvPr id="18436"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A65071A-31D4-4FBA-809E-6581FC08B9DC}" type="slidenum">
              <a:rPr lang="de-AT" smtClean="0"/>
              <a:pPr eaLnBrk="1" hangingPunct="1"/>
              <a:t>5</a:t>
            </a:fld>
            <a:endParaRPr lang="de-AT"/>
          </a:p>
        </p:txBody>
      </p:sp>
    </p:spTree>
    <p:extLst>
      <p:ext uri="{BB962C8B-B14F-4D97-AF65-F5344CB8AC3E}">
        <p14:creationId xmlns:p14="http://schemas.microsoft.com/office/powerpoint/2010/main" val="823207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AT"/>
          </a:p>
        </p:txBody>
      </p:sp>
      <p:sp>
        <p:nvSpPr>
          <p:cNvPr id="21508"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4913EF7-632B-4E41-B22D-12199DAD4F2A}" type="slidenum">
              <a:rPr lang="de-AT" smtClean="0"/>
              <a:pPr eaLnBrk="1" hangingPunct="1"/>
              <a:t>8</a:t>
            </a:fld>
            <a:endParaRPr lang="de-AT"/>
          </a:p>
        </p:txBody>
      </p:sp>
    </p:spTree>
    <p:extLst>
      <p:ext uri="{BB962C8B-B14F-4D97-AF65-F5344CB8AC3E}">
        <p14:creationId xmlns:p14="http://schemas.microsoft.com/office/powerpoint/2010/main" val="1950881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AT"/>
          </a:p>
        </p:txBody>
      </p:sp>
      <p:sp>
        <p:nvSpPr>
          <p:cNvPr id="28676"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E58A73D-02DB-4F60-9EA4-5F2F0BB353E0}" type="slidenum">
              <a:rPr lang="de-AT" smtClean="0"/>
              <a:pPr eaLnBrk="1" hangingPunct="1"/>
              <a:t>15</a:t>
            </a:fld>
            <a:endParaRPr lang="de-AT"/>
          </a:p>
        </p:txBody>
      </p:sp>
    </p:spTree>
    <p:extLst>
      <p:ext uri="{BB962C8B-B14F-4D97-AF65-F5344CB8AC3E}">
        <p14:creationId xmlns:p14="http://schemas.microsoft.com/office/powerpoint/2010/main" val="1597075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Foto ganzseitig">
    <p:spTree>
      <p:nvGrpSpPr>
        <p:cNvPr id="1" name=""/>
        <p:cNvGrpSpPr/>
        <p:nvPr/>
      </p:nvGrpSpPr>
      <p:grpSpPr>
        <a:xfrm>
          <a:off x="0" y="0"/>
          <a:ext cx="0" cy="0"/>
          <a:chOff x="0" y="0"/>
          <a:chExt cx="0" cy="0"/>
        </a:xfrm>
      </p:grpSpPr>
      <p:sp>
        <p:nvSpPr>
          <p:cNvPr id="59" name="Picture Placeholder 13"/>
          <p:cNvSpPr>
            <a:spLocks noGrp="1"/>
          </p:cNvSpPr>
          <p:nvPr>
            <p:ph type="pic" idx="13" hasCustomPrompt="1"/>
          </p:nvPr>
        </p:nvSpPr>
        <p:spPr>
          <a:xfrm>
            <a:off x="0" y="0"/>
            <a:ext cx="24390353" cy="13716000"/>
          </a:xfrm>
          <a:prstGeom prst="rect">
            <a:avLst/>
          </a:prstGeom>
          <a:solidFill>
            <a:schemeClr val="tx2">
              <a:lumMod val="20000"/>
              <a:lumOff val="80000"/>
            </a:schemeClr>
          </a:solidFill>
        </p:spPr>
        <p:txBody>
          <a:bodyPr lIns="91439" tIns="45719" rIns="91439" bIns="45719">
            <a:noAutofit/>
          </a:bodyPr>
          <a:lstStyle>
            <a:lvl1pPr marL="0" indent="0" algn="ctr">
              <a:buNone/>
              <a:defRPr>
                <a:solidFill>
                  <a:schemeClr val="tx2"/>
                </a:solidFill>
              </a:defRPr>
            </a:lvl1pPr>
          </a:lstStyle>
          <a:p>
            <a:r>
              <a:rPr lang="de-DE" dirty="0"/>
              <a:t>Bild per Klick auf Symbol einfügen</a:t>
            </a:r>
            <a:endParaRPr dirty="0"/>
          </a:p>
        </p:txBody>
      </p:sp>
      <p:sp>
        <p:nvSpPr>
          <p:cNvPr id="10" name="Textfeld 4"/>
          <p:cNvSpPr txBox="1"/>
          <p:nvPr userDrawn="1"/>
        </p:nvSpPr>
        <p:spPr>
          <a:xfrm>
            <a:off x="20248369" y="12236962"/>
            <a:ext cx="3773867" cy="10778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43" rIns="45743" anchor="b">
            <a:spAutoFit/>
          </a:bodyPr>
          <a:lstStyle/>
          <a:p>
            <a:pPr algn="r">
              <a:defRPr sz="3200">
                <a:solidFill>
                  <a:srgbClr val="D6A437"/>
                </a:solidFill>
              </a:defRPr>
            </a:pPr>
            <a:r>
              <a:rPr sz="3202" dirty="0">
                <a:solidFill>
                  <a:schemeClr val="tx2"/>
                </a:solidFill>
                <a:latin typeface="Permanent Marker" panose="02000000000000000000" pitchFamily="2" charset="0"/>
              </a:rPr>
              <a:t>#STERN2</a:t>
            </a:r>
            <a:r>
              <a:rPr lang="de-DE" sz="3202" dirty="0">
                <a:solidFill>
                  <a:schemeClr val="tx2"/>
                </a:solidFill>
                <a:latin typeface="Permanent Marker" panose="02000000000000000000" pitchFamily="2" charset="0"/>
              </a:rPr>
              <a:t>1</a:t>
            </a:r>
            <a:endParaRPr sz="3202" dirty="0">
              <a:solidFill>
                <a:schemeClr val="tx2"/>
              </a:solidFill>
              <a:latin typeface="Permanent Marker" panose="02000000000000000000" pitchFamily="2" charset="0"/>
            </a:endParaRPr>
          </a:p>
          <a:p>
            <a:pPr algn="r">
              <a:defRPr sz="3200">
                <a:solidFill>
                  <a:srgbClr val="D6A437"/>
                </a:solidFill>
              </a:defRPr>
            </a:pPr>
            <a:r>
              <a:rPr sz="3202" dirty="0">
                <a:solidFill>
                  <a:schemeClr val="tx2"/>
                </a:solidFill>
                <a:latin typeface="Permanent Marker" panose="02000000000000000000" pitchFamily="2" charset="0"/>
              </a:rPr>
              <a:t>STERNSINGEN.AT</a:t>
            </a:r>
          </a:p>
        </p:txBody>
      </p:sp>
      <p:sp>
        <p:nvSpPr>
          <p:cNvPr id="3" name="Rechteck 2"/>
          <p:cNvSpPr/>
          <p:nvPr userDrawn="1"/>
        </p:nvSpPr>
        <p:spPr>
          <a:xfrm>
            <a:off x="0" y="0"/>
            <a:ext cx="8719457" cy="13716000"/>
          </a:xfrm>
          <a:prstGeom prst="rect">
            <a:avLst/>
          </a:prstGeom>
          <a:solidFill>
            <a:srgbClr val="D6A437">
              <a:alpha val="69804"/>
            </a:srgb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de-AT" sz="1200" b="0" i="0" u="none" strike="noStrike" cap="none" spc="0" normalizeH="0" baseline="0">
              <a:ln>
                <a:noFill/>
              </a:ln>
              <a:solidFill>
                <a:srgbClr val="000000"/>
              </a:solidFill>
              <a:effectLst/>
              <a:uFillTx/>
              <a:latin typeface="+mn-lt"/>
              <a:ea typeface="+mn-ea"/>
              <a:cs typeface="+mn-cs"/>
              <a:sym typeface="Arial"/>
            </a:endParaRPr>
          </a:p>
        </p:txBody>
      </p:sp>
      <p:grpSp>
        <p:nvGrpSpPr>
          <p:cNvPr id="4" name="Gruppieren 14"/>
          <p:cNvGrpSpPr/>
          <p:nvPr userDrawn="1"/>
        </p:nvGrpSpPr>
        <p:grpSpPr>
          <a:xfrm>
            <a:off x="593083" y="567428"/>
            <a:ext cx="5936781" cy="1212385"/>
            <a:chOff x="0" y="0"/>
            <a:chExt cx="4797351" cy="980204"/>
          </a:xfrm>
          <a:solidFill>
            <a:schemeClr val="bg2"/>
          </a:solidFill>
        </p:grpSpPr>
        <p:sp>
          <p:nvSpPr>
            <p:cNvPr id="5" name="Freeform 5"/>
            <p:cNvSpPr/>
            <p:nvPr/>
          </p:nvSpPr>
          <p:spPr>
            <a:xfrm>
              <a:off x="-1" y="-1"/>
              <a:ext cx="936223" cy="980206"/>
            </a:xfrm>
            <a:custGeom>
              <a:avLst/>
              <a:gdLst/>
              <a:ahLst/>
              <a:cxnLst>
                <a:cxn ang="0">
                  <a:pos x="wd2" y="hd2"/>
                </a:cxn>
                <a:cxn ang="5400000">
                  <a:pos x="wd2" y="hd2"/>
                </a:cxn>
                <a:cxn ang="10800000">
                  <a:pos x="wd2" y="hd2"/>
                </a:cxn>
                <a:cxn ang="16200000">
                  <a:pos x="wd2" y="hd2"/>
                </a:cxn>
              </a:cxnLst>
              <a:rect l="0" t="0" r="r" b="b"/>
              <a:pathLst>
                <a:path w="21600" h="21600" extrusionOk="0">
                  <a:moveTo>
                    <a:pt x="3795" y="10729"/>
                  </a:moveTo>
                  <a:cubicBezTo>
                    <a:pt x="438" y="10871"/>
                    <a:pt x="438" y="10871"/>
                    <a:pt x="438" y="10871"/>
                  </a:cubicBezTo>
                  <a:cubicBezTo>
                    <a:pt x="730" y="20894"/>
                    <a:pt x="730" y="20894"/>
                    <a:pt x="730" y="20894"/>
                  </a:cubicBezTo>
                  <a:cubicBezTo>
                    <a:pt x="11092" y="20471"/>
                    <a:pt x="11092" y="20471"/>
                    <a:pt x="11092" y="20471"/>
                  </a:cubicBezTo>
                  <a:cubicBezTo>
                    <a:pt x="10946" y="17224"/>
                    <a:pt x="10946" y="17224"/>
                    <a:pt x="10946" y="17224"/>
                  </a:cubicBezTo>
                  <a:cubicBezTo>
                    <a:pt x="7151" y="17224"/>
                    <a:pt x="4086" y="14400"/>
                    <a:pt x="3795" y="10729"/>
                  </a:cubicBezTo>
                  <a:moveTo>
                    <a:pt x="11384" y="1129"/>
                  </a:moveTo>
                  <a:cubicBezTo>
                    <a:pt x="11384" y="3106"/>
                    <a:pt x="11384" y="3106"/>
                    <a:pt x="11384" y="3106"/>
                  </a:cubicBezTo>
                  <a:cubicBezTo>
                    <a:pt x="15908" y="3247"/>
                    <a:pt x="19411" y="6635"/>
                    <a:pt x="19557" y="11012"/>
                  </a:cubicBezTo>
                  <a:cubicBezTo>
                    <a:pt x="21600" y="11012"/>
                    <a:pt x="21600" y="11012"/>
                    <a:pt x="21600" y="11012"/>
                  </a:cubicBezTo>
                  <a:cubicBezTo>
                    <a:pt x="21600" y="1129"/>
                    <a:pt x="21600" y="1129"/>
                    <a:pt x="21600" y="1129"/>
                  </a:cubicBezTo>
                  <a:lnTo>
                    <a:pt x="11384" y="1129"/>
                  </a:lnTo>
                  <a:close/>
                  <a:moveTo>
                    <a:pt x="11384" y="18353"/>
                  </a:moveTo>
                  <a:cubicBezTo>
                    <a:pt x="11384" y="21600"/>
                    <a:pt x="11384" y="21600"/>
                    <a:pt x="11384" y="21600"/>
                  </a:cubicBezTo>
                  <a:cubicBezTo>
                    <a:pt x="21600" y="21600"/>
                    <a:pt x="21600" y="21600"/>
                    <a:pt x="21600" y="21600"/>
                  </a:cubicBezTo>
                  <a:cubicBezTo>
                    <a:pt x="21600" y="11576"/>
                    <a:pt x="21600" y="11576"/>
                    <a:pt x="21600" y="11576"/>
                  </a:cubicBezTo>
                  <a:cubicBezTo>
                    <a:pt x="18243" y="11576"/>
                    <a:pt x="18243" y="11576"/>
                    <a:pt x="18243" y="11576"/>
                  </a:cubicBezTo>
                  <a:cubicBezTo>
                    <a:pt x="18097" y="15247"/>
                    <a:pt x="15032" y="18212"/>
                    <a:pt x="11384" y="18353"/>
                  </a:cubicBezTo>
                  <a:moveTo>
                    <a:pt x="10946" y="16659"/>
                  </a:moveTo>
                  <a:cubicBezTo>
                    <a:pt x="10654" y="10588"/>
                    <a:pt x="10654" y="10588"/>
                    <a:pt x="10654" y="10588"/>
                  </a:cubicBezTo>
                  <a:cubicBezTo>
                    <a:pt x="4378" y="10729"/>
                    <a:pt x="4378" y="10729"/>
                    <a:pt x="4378" y="10729"/>
                  </a:cubicBezTo>
                  <a:cubicBezTo>
                    <a:pt x="4670" y="13976"/>
                    <a:pt x="7443" y="16518"/>
                    <a:pt x="10946" y="16659"/>
                  </a:cubicBezTo>
                  <a:moveTo>
                    <a:pt x="10362" y="3388"/>
                  </a:moveTo>
                  <a:cubicBezTo>
                    <a:pt x="10362" y="0"/>
                    <a:pt x="10362" y="0"/>
                    <a:pt x="10362" y="0"/>
                  </a:cubicBezTo>
                  <a:cubicBezTo>
                    <a:pt x="0" y="282"/>
                    <a:pt x="0" y="282"/>
                    <a:pt x="0" y="282"/>
                  </a:cubicBezTo>
                  <a:cubicBezTo>
                    <a:pt x="292" y="10306"/>
                    <a:pt x="292" y="10306"/>
                    <a:pt x="292" y="10306"/>
                  </a:cubicBezTo>
                  <a:cubicBezTo>
                    <a:pt x="3795" y="10165"/>
                    <a:pt x="3795" y="10165"/>
                    <a:pt x="3795" y="10165"/>
                  </a:cubicBezTo>
                  <a:cubicBezTo>
                    <a:pt x="3795" y="6635"/>
                    <a:pt x="6714" y="3529"/>
                    <a:pt x="10362" y="3388"/>
                  </a:cubicBezTo>
                  <a:moveTo>
                    <a:pt x="11384" y="6353"/>
                  </a:moveTo>
                  <a:cubicBezTo>
                    <a:pt x="11384" y="11012"/>
                    <a:pt x="11384" y="11012"/>
                    <a:pt x="11384" y="11012"/>
                  </a:cubicBezTo>
                  <a:cubicBezTo>
                    <a:pt x="16200" y="11012"/>
                    <a:pt x="16200" y="11012"/>
                    <a:pt x="16200" y="11012"/>
                  </a:cubicBezTo>
                  <a:cubicBezTo>
                    <a:pt x="16054" y="8612"/>
                    <a:pt x="13865" y="6494"/>
                    <a:pt x="11384" y="6353"/>
                  </a:cubicBezTo>
                  <a:moveTo>
                    <a:pt x="18243" y="11012"/>
                  </a:moveTo>
                  <a:cubicBezTo>
                    <a:pt x="18973" y="11012"/>
                    <a:pt x="18973" y="11012"/>
                    <a:pt x="18973" y="11012"/>
                  </a:cubicBezTo>
                  <a:cubicBezTo>
                    <a:pt x="18827" y="7059"/>
                    <a:pt x="15470" y="3812"/>
                    <a:pt x="11384" y="3671"/>
                  </a:cubicBezTo>
                  <a:cubicBezTo>
                    <a:pt x="11384" y="4376"/>
                    <a:pt x="11384" y="4376"/>
                    <a:pt x="11384" y="4376"/>
                  </a:cubicBezTo>
                  <a:cubicBezTo>
                    <a:pt x="15032" y="4518"/>
                    <a:pt x="18097" y="7482"/>
                    <a:pt x="18243" y="11012"/>
                  </a:cubicBezTo>
                  <a:moveTo>
                    <a:pt x="4378" y="10165"/>
                  </a:moveTo>
                  <a:cubicBezTo>
                    <a:pt x="10654" y="10024"/>
                    <a:pt x="10654" y="10024"/>
                    <a:pt x="10654" y="10024"/>
                  </a:cubicBezTo>
                  <a:cubicBezTo>
                    <a:pt x="10508" y="3953"/>
                    <a:pt x="10508" y="3953"/>
                    <a:pt x="10508" y="3953"/>
                  </a:cubicBezTo>
                  <a:cubicBezTo>
                    <a:pt x="7005" y="4235"/>
                    <a:pt x="4378" y="6918"/>
                    <a:pt x="4378" y="10165"/>
                  </a:cubicBezTo>
                  <a:moveTo>
                    <a:pt x="16784" y="11012"/>
                  </a:moveTo>
                  <a:cubicBezTo>
                    <a:pt x="17659" y="11012"/>
                    <a:pt x="17659" y="11012"/>
                    <a:pt x="17659" y="11012"/>
                  </a:cubicBezTo>
                  <a:cubicBezTo>
                    <a:pt x="17514" y="7765"/>
                    <a:pt x="14741" y="5082"/>
                    <a:pt x="11384" y="5082"/>
                  </a:cubicBezTo>
                  <a:cubicBezTo>
                    <a:pt x="11384" y="5788"/>
                    <a:pt x="11384" y="5788"/>
                    <a:pt x="11384" y="5788"/>
                  </a:cubicBezTo>
                  <a:cubicBezTo>
                    <a:pt x="14303" y="5929"/>
                    <a:pt x="16638" y="8188"/>
                    <a:pt x="16784" y="11012"/>
                  </a:cubicBezTo>
                  <a:moveTo>
                    <a:pt x="17659" y="11576"/>
                  </a:moveTo>
                  <a:cubicBezTo>
                    <a:pt x="11384" y="11576"/>
                    <a:pt x="11384" y="11576"/>
                    <a:pt x="11384" y="11576"/>
                  </a:cubicBezTo>
                  <a:cubicBezTo>
                    <a:pt x="11384" y="17647"/>
                    <a:pt x="11384" y="17647"/>
                    <a:pt x="11384" y="17647"/>
                  </a:cubicBezTo>
                  <a:cubicBezTo>
                    <a:pt x="14741" y="17506"/>
                    <a:pt x="17514" y="14965"/>
                    <a:pt x="17659" y="11576"/>
                  </a:cubicBezTo>
                </a:path>
              </a:pathLst>
            </a:custGeom>
            <a:grpFill/>
            <a:ln w="12700" cap="flat">
              <a:noFill/>
              <a:miter lim="400000"/>
            </a:ln>
            <a:effectLst/>
          </p:spPr>
          <p:txBody>
            <a:bodyPr wrap="square" lIns="45719" tIns="45719" rIns="45719" bIns="45719" numCol="1" anchor="t">
              <a:noAutofit/>
            </a:bodyPr>
            <a:lstStyle/>
            <a:p>
              <a:endParaRPr sz="1201"/>
            </a:p>
          </p:txBody>
        </p:sp>
        <p:sp>
          <p:nvSpPr>
            <p:cNvPr id="6" name="Freeform 6"/>
            <p:cNvSpPr/>
            <p:nvPr/>
          </p:nvSpPr>
          <p:spPr>
            <a:xfrm>
              <a:off x="986488" y="622053"/>
              <a:ext cx="3810864" cy="235627"/>
            </a:xfrm>
            <a:custGeom>
              <a:avLst/>
              <a:gdLst/>
              <a:ahLst/>
              <a:cxnLst>
                <a:cxn ang="0">
                  <a:pos x="wd2" y="hd2"/>
                </a:cxn>
                <a:cxn ang="5400000">
                  <a:pos x="wd2" y="hd2"/>
                </a:cxn>
                <a:cxn ang="10800000">
                  <a:pos x="wd2" y="hd2"/>
                </a:cxn>
                <a:cxn ang="16200000">
                  <a:pos x="wd2" y="hd2"/>
                </a:cxn>
              </a:cxnLst>
              <a:rect l="0" t="0" r="r" b="b"/>
              <a:pathLst>
                <a:path w="21600" h="21600" extrusionOk="0">
                  <a:moveTo>
                    <a:pt x="21421" y="4086"/>
                  </a:moveTo>
                  <a:cubicBezTo>
                    <a:pt x="21242" y="4086"/>
                    <a:pt x="21242" y="4086"/>
                    <a:pt x="21242" y="4086"/>
                  </a:cubicBezTo>
                  <a:cubicBezTo>
                    <a:pt x="21242" y="17514"/>
                    <a:pt x="21242" y="17514"/>
                    <a:pt x="21242" y="17514"/>
                  </a:cubicBezTo>
                  <a:cubicBezTo>
                    <a:pt x="21421" y="17514"/>
                    <a:pt x="21421" y="17514"/>
                    <a:pt x="21421" y="17514"/>
                  </a:cubicBezTo>
                  <a:cubicBezTo>
                    <a:pt x="21421" y="9924"/>
                    <a:pt x="21421" y="9924"/>
                    <a:pt x="21421" y="9924"/>
                  </a:cubicBezTo>
                  <a:cubicBezTo>
                    <a:pt x="21421" y="7589"/>
                    <a:pt x="21493" y="7005"/>
                    <a:pt x="21600" y="7589"/>
                  </a:cubicBezTo>
                  <a:cubicBezTo>
                    <a:pt x="21600" y="4086"/>
                    <a:pt x="21600" y="4086"/>
                    <a:pt x="21600" y="4086"/>
                  </a:cubicBezTo>
                  <a:cubicBezTo>
                    <a:pt x="21564" y="4086"/>
                    <a:pt x="21528" y="4086"/>
                    <a:pt x="21493" y="4670"/>
                  </a:cubicBezTo>
                  <a:cubicBezTo>
                    <a:pt x="21457" y="4670"/>
                    <a:pt x="21457" y="5254"/>
                    <a:pt x="21421" y="6422"/>
                  </a:cubicBezTo>
                  <a:cubicBezTo>
                    <a:pt x="21421" y="6422"/>
                    <a:pt x="21421" y="6422"/>
                    <a:pt x="21421" y="6422"/>
                  </a:cubicBezTo>
                  <a:lnTo>
                    <a:pt x="21421" y="4086"/>
                  </a:lnTo>
                  <a:close/>
                  <a:moveTo>
                    <a:pt x="20848" y="11676"/>
                  </a:moveTo>
                  <a:cubicBezTo>
                    <a:pt x="20848" y="12843"/>
                    <a:pt x="20884" y="15178"/>
                    <a:pt x="20776" y="15178"/>
                  </a:cubicBezTo>
                  <a:cubicBezTo>
                    <a:pt x="20704" y="15178"/>
                    <a:pt x="20669" y="14595"/>
                    <a:pt x="20669" y="13427"/>
                  </a:cubicBezTo>
                  <a:cubicBezTo>
                    <a:pt x="20669" y="12843"/>
                    <a:pt x="20669" y="12259"/>
                    <a:pt x="20704" y="12259"/>
                  </a:cubicBezTo>
                  <a:cubicBezTo>
                    <a:pt x="20776" y="11092"/>
                    <a:pt x="20812" y="11092"/>
                    <a:pt x="20848" y="10508"/>
                  </a:cubicBezTo>
                  <a:lnTo>
                    <a:pt x="20848" y="11676"/>
                  </a:lnTo>
                  <a:close/>
                  <a:moveTo>
                    <a:pt x="21063" y="17514"/>
                  </a:moveTo>
                  <a:cubicBezTo>
                    <a:pt x="21063" y="16930"/>
                    <a:pt x="21063" y="16346"/>
                    <a:pt x="21063" y="15178"/>
                  </a:cubicBezTo>
                  <a:cubicBezTo>
                    <a:pt x="21063" y="7589"/>
                    <a:pt x="21063" y="7589"/>
                    <a:pt x="21063" y="7589"/>
                  </a:cubicBezTo>
                  <a:cubicBezTo>
                    <a:pt x="21063" y="5838"/>
                    <a:pt x="21027" y="3503"/>
                    <a:pt x="20776" y="3503"/>
                  </a:cubicBezTo>
                  <a:cubicBezTo>
                    <a:pt x="20561" y="3503"/>
                    <a:pt x="20490" y="5254"/>
                    <a:pt x="20490" y="8173"/>
                  </a:cubicBezTo>
                  <a:cubicBezTo>
                    <a:pt x="20669" y="8173"/>
                    <a:pt x="20669" y="8173"/>
                    <a:pt x="20669" y="8173"/>
                  </a:cubicBezTo>
                  <a:cubicBezTo>
                    <a:pt x="20669" y="7005"/>
                    <a:pt x="20704" y="5838"/>
                    <a:pt x="20776" y="5838"/>
                  </a:cubicBezTo>
                  <a:cubicBezTo>
                    <a:pt x="20812" y="5838"/>
                    <a:pt x="20848" y="6422"/>
                    <a:pt x="20848" y="7005"/>
                  </a:cubicBezTo>
                  <a:cubicBezTo>
                    <a:pt x="20884" y="7589"/>
                    <a:pt x="20848" y="8173"/>
                    <a:pt x="20776" y="8757"/>
                  </a:cubicBezTo>
                  <a:cubicBezTo>
                    <a:pt x="20633" y="9924"/>
                    <a:pt x="20490" y="10508"/>
                    <a:pt x="20490" y="13427"/>
                  </a:cubicBezTo>
                  <a:cubicBezTo>
                    <a:pt x="20490" y="16346"/>
                    <a:pt x="20561" y="17514"/>
                    <a:pt x="20704" y="17514"/>
                  </a:cubicBezTo>
                  <a:cubicBezTo>
                    <a:pt x="20776" y="17514"/>
                    <a:pt x="20812" y="16930"/>
                    <a:pt x="20884" y="15762"/>
                  </a:cubicBezTo>
                  <a:cubicBezTo>
                    <a:pt x="20884" y="15762"/>
                    <a:pt x="20884" y="15762"/>
                    <a:pt x="20884" y="15762"/>
                  </a:cubicBezTo>
                  <a:cubicBezTo>
                    <a:pt x="20884" y="16346"/>
                    <a:pt x="20884" y="16930"/>
                    <a:pt x="20884" y="17514"/>
                  </a:cubicBezTo>
                  <a:lnTo>
                    <a:pt x="21063" y="17514"/>
                  </a:lnTo>
                  <a:close/>
                  <a:moveTo>
                    <a:pt x="19988" y="17514"/>
                  </a:moveTo>
                  <a:cubicBezTo>
                    <a:pt x="19988" y="8757"/>
                    <a:pt x="19988" y="8757"/>
                    <a:pt x="19988" y="8757"/>
                  </a:cubicBezTo>
                  <a:cubicBezTo>
                    <a:pt x="19988" y="7005"/>
                    <a:pt x="20024" y="5838"/>
                    <a:pt x="20096" y="5838"/>
                  </a:cubicBezTo>
                  <a:cubicBezTo>
                    <a:pt x="20167" y="6422"/>
                    <a:pt x="20167" y="7005"/>
                    <a:pt x="20167" y="8173"/>
                  </a:cubicBezTo>
                  <a:cubicBezTo>
                    <a:pt x="20167" y="17514"/>
                    <a:pt x="20167" y="17514"/>
                    <a:pt x="20167" y="17514"/>
                  </a:cubicBezTo>
                  <a:cubicBezTo>
                    <a:pt x="20346" y="17514"/>
                    <a:pt x="20346" y="17514"/>
                    <a:pt x="20346" y="17514"/>
                  </a:cubicBezTo>
                  <a:cubicBezTo>
                    <a:pt x="20346" y="7005"/>
                    <a:pt x="20346" y="7005"/>
                    <a:pt x="20346" y="7005"/>
                  </a:cubicBezTo>
                  <a:cubicBezTo>
                    <a:pt x="20346" y="4670"/>
                    <a:pt x="20275" y="3503"/>
                    <a:pt x="20167" y="3503"/>
                  </a:cubicBezTo>
                  <a:cubicBezTo>
                    <a:pt x="20131" y="3503"/>
                    <a:pt x="20060" y="4086"/>
                    <a:pt x="19988" y="5254"/>
                  </a:cubicBezTo>
                  <a:cubicBezTo>
                    <a:pt x="19988" y="5254"/>
                    <a:pt x="19988" y="5254"/>
                    <a:pt x="19988" y="5254"/>
                  </a:cubicBezTo>
                  <a:cubicBezTo>
                    <a:pt x="19988" y="0"/>
                    <a:pt x="19988" y="0"/>
                    <a:pt x="19988" y="0"/>
                  </a:cubicBezTo>
                  <a:cubicBezTo>
                    <a:pt x="19809" y="0"/>
                    <a:pt x="19809" y="0"/>
                    <a:pt x="19809" y="0"/>
                  </a:cubicBezTo>
                  <a:cubicBezTo>
                    <a:pt x="19809" y="17514"/>
                    <a:pt x="19809" y="17514"/>
                    <a:pt x="19809" y="17514"/>
                  </a:cubicBezTo>
                  <a:lnTo>
                    <a:pt x="19988" y="17514"/>
                  </a:lnTo>
                  <a:close/>
                  <a:moveTo>
                    <a:pt x="19666" y="8757"/>
                  </a:moveTo>
                  <a:cubicBezTo>
                    <a:pt x="19666" y="7589"/>
                    <a:pt x="19666" y="7589"/>
                    <a:pt x="19666" y="7589"/>
                  </a:cubicBezTo>
                  <a:cubicBezTo>
                    <a:pt x="19666" y="5838"/>
                    <a:pt x="19594" y="3503"/>
                    <a:pt x="19415" y="3503"/>
                  </a:cubicBezTo>
                  <a:cubicBezTo>
                    <a:pt x="19272" y="3503"/>
                    <a:pt x="19164" y="4670"/>
                    <a:pt x="19164" y="8173"/>
                  </a:cubicBezTo>
                  <a:cubicBezTo>
                    <a:pt x="19164" y="12843"/>
                    <a:pt x="19164" y="12843"/>
                    <a:pt x="19164" y="12843"/>
                  </a:cubicBezTo>
                  <a:cubicBezTo>
                    <a:pt x="19128" y="16346"/>
                    <a:pt x="19236" y="17514"/>
                    <a:pt x="19415" y="17514"/>
                  </a:cubicBezTo>
                  <a:cubicBezTo>
                    <a:pt x="19594" y="17514"/>
                    <a:pt x="19666" y="16346"/>
                    <a:pt x="19666" y="13427"/>
                  </a:cubicBezTo>
                  <a:cubicBezTo>
                    <a:pt x="19666" y="12259"/>
                    <a:pt x="19666" y="12259"/>
                    <a:pt x="19666" y="12259"/>
                  </a:cubicBezTo>
                  <a:cubicBezTo>
                    <a:pt x="19487" y="12259"/>
                    <a:pt x="19487" y="12259"/>
                    <a:pt x="19487" y="12259"/>
                  </a:cubicBezTo>
                  <a:cubicBezTo>
                    <a:pt x="19487" y="13427"/>
                    <a:pt x="19487" y="13427"/>
                    <a:pt x="19487" y="13427"/>
                  </a:cubicBezTo>
                  <a:cubicBezTo>
                    <a:pt x="19451" y="14595"/>
                    <a:pt x="19451" y="15178"/>
                    <a:pt x="19415" y="15178"/>
                  </a:cubicBezTo>
                  <a:cubicBezTo>
                    <a:pt x="19343" y="15178"/>
                    <a:pt x="19343" y="14595"/>
                    <a:pt x="19343" y="12259"/>
                  </a:cubicBezTo>
                  <a:cubicBezTo>
                    <a:pt x="19343" y="8757"/>
                    <a:pt x="19343" y="8757"/>
                    <a:pt x="19343" y="8757"/>
                  </a:cubicBezTo>
                  <a:cubicBezTo>
                    <a:pt x="19343" y="7589"/>
                    <a:pt x="19343" y="5838"/>
                    <a:pt x="19415" y="5838"/>
                  </a:cubicBezTo>
                  <a:cubicBezTo>
                    <a:pt x="19451" y="5838"/>
                    <a:pt x="19451" y="6422"/>
                    <a:pt x="19487" y="7005"/>
                  </a:cubicBezTo>
                  <a:cubicBezTo>
                    <a:pt x="19487" y="8757"/>
                    <a:pt x="19487" y="8757"/>
                    <a:pt x="19487" y="8757"/>
                  </a:cubicBezTo>
                  <a:lnTo>
                    <a:pt x="19666" y="8757"/>
                  </a:lnTo>
                  <a:close/>
                  <a:moveTo>
                    <a:pt x="18484" y="12843"/>
                  </a:moveTo>
                  <a:cubicBezTo>
                    <a:pt x="18448" y="16930"/>
                    <a:pt x="18663" y="17514"/>
                    <a:pt x="18734" y="17514"/>
                  </a:cubicBezTo>
                  <a:cubicBezTo>
                    <a:pt x="19021" y="17514"/>
                    <a:pt x="19057" y="15178"/>
                    <a:pt x="19021" y="12843"/>
                  </a:cubicBezTo>
                  <a:cubicBezTo>
                    <a:pt x="19021" y="12259"/>
                    <a:pt x="18949" y="11092"/>
                    <a:pt x="18913" y="10508"/>
                  </a:cubicBezTo>
                  <a:cubicBezTo>
                    <a:pt x="18734" y="8757"/>
                    <a:pt x="18734" y="8757"/>
                    <a:pt x="18734" y="8757"/>
                  </a:cubicBezTo>
                  <a:cubicBezTo>
                    <a:pt x="18699" y="8173"/>
                    <a:pt x="18663" y="8173"/>
                    <a:pt x="18663" y="7005"/>
                  </a:cubicBezTo>
                  <a:cubicBezTo>
                    <a:pt x="18663" y="6422"/>
                    <a:pt x="18699" y="5838"/>
                    <a:pt x="18770" y="5838"/>
                  </a:cubicBezTo>
                  <a:cubicBezTo>
                    <a:pt x="18806" y="5838"/>
                    <a:pt x="18842" y="6422"/>
                    <a:pt x="18842" y="8173"/>
                  </a:cubicBezTo>
                  <a:cubicBezTo>
                    <a:pt x="19021" y="8173"/>
                    <a:pt x="19021" y="8173"/>
                    <a:pt x="19021" y="8173"/>
                  </a:cubicBezTo>
                  <a:cubicBezTo>
                    <a:pt x="19021" y="5254"/>
                    <a:pt x="18949" y="3503"/>
                    <a:pt x="18770" y="3503"/>
                  </a:cubicBezTo>
                  <a:cubicBezTo>
                    <a:pt x="18591" y="3503"/>
                    <a:pt x="18484" y="4670"/>
                    <a:pt x="18484" y="7005"/>
                  </a:cubicBezTo>
                  <a:cubicBezTo>
                    <a:pt x="18484" y="8757"/>
                    <a:pt x="18555" y="9924"/>
                    <a:pt x="18627" y="11092"/>
                  </a:cubicBezTo>
                  <a:cubicBezTo>
                    <a:pt x="18734" y="12259"/>
                    <a:pt x="18734" y="12259"/>
                    <a:pt x="18734" y="12259"/>
                  </a:cubicBezTo>
                  <a:cubicBezTo>
                    <a:pt x="18770" y="12843"/>
                    <a:pt x="18842" y="12843"/>
                    <a:pt x="18842" y="14011"/>
                  </a:cubicBezTo>
                  <a:cubicBezTo>
                    <a:pt x="18842" y="14595"/>
                    <a:pt x="18806" y="15178"/>
                    <a:pt x="18770" y="15178"/>
                  </a:cubicBezTo>
                  <a:cubicBezTo>
                    <a:pt x="18699" y="15178"/>
                    <a:pt x="18663" y="15178"/>
                    <a:pt x="18663" y="12843"/>
                  </a:cubicBezTo>
                  <a:lnTo>
                    <a:pt x="18484" y="12843"/>
                  </a:lnTo>
                  <a:close/>
                  <a:moveTo>
                    <a:pt x="17803" y="18681"/>
                  </a:moveTo>
                  <a:cubicBezTo>
                    <a:pt x="17839" y="21016"/>
                    <a:pt x="17910" y="21600"/>
                    <a:pt x="18054" y="21600"/>
                  </a:cubicBezTo>
                  <a:cubicBezTo>
                    <a:pt x="18304" y="21600"/>
                    <a:pt x="18340" y="19265"/>
                    <a:pt x="18340" y="16930"/>
                  </a:cubicBezTo>
                  <a:cubicBezTo>
                    <a:pt x="18340" y="4086"/>
                    <a:pt x="18340" y="4086"/>
                    <a:pt x="18340" y="4086"/>
                  </a:cubicBezTo>
                  <a:cubicBezTo>
                    <a:pt x="18161" y="4086"/>
                    <a:pt x="18161" y="4086"/>
                    <a:pt x="18161" y="4086"/>
                  </a:cubicBezTo>
                  <a:cubicBezTo>
                    <a:pt x="18161" y="5254"/>
                    <a:pt x="18161" y="5254"/>
                    <a:pt x="18161" y="5254"/>
                  </a:cubicBezTo>
                  <a:cubicBezTo>
                    <a:pt x="18161" y="5254"/>
                    <a:pt x="18161" y="5254"/>
                    <a:pt x="18161" y="5254"/>
                  </a:cubicBezTo>
                  <a:cubicBezTo>
                    <a:pt x="18125" y="4086"/>
                    <a:pt x="18090" y="3503"/>
                    <a:pt x="17982" y="3503"/>
                  </a:cubicBezTo>
                  <a:cubicBezTo>
                    <a:pt x="17875" y="3503"/>
                    <a:pt x="17803" y="4670"/>
                    <a:pt x="17803" y="8173"/>
                  </a:cubicBezTo>
                  <a:cubicBezTo>
                    <a:pt x="17803" y="13427"/>
                    <a:pt x="17803" y="13427"/>
                    <a:pt x="17803" y="13427"/>
                  </a:cubicBezTo>
                  <a:cubicBezTo>
                    <a:pt x="17803" y="15178"/>
                    <a:pt x="17839" y="17514"/>
                    <a:pt x="17982" y="17514"/>
                  </a:cubicBezTo>
                  <a:cubicBezTo>
                    <a:pt x="18090" y="17514"/>
                    <a:pt x="18125" y="16930"/>
                    <a:pt x="18161" y="15762"/>
                  </a:cubicBezTo>
                  <a:cubicBezTo>
                    <a:pt x="18161" y="15762"/>
                    <a:pt x="18161" y="15762"/>
                    <a:pt x="18161" y="15762"/>
                  </a:cubicBezTo>
                  <a:cubicBezTo>
                    <a:pt x="18161" y="17514"/>
                    <a:pt x="18161" y="17514"/>
                    <a:pt x="18161" y="17514"/>
                  </a:cubicBezTo>
                  <a:cubicBezTo>
                    <a:pt x="18161" y="18681"/>
                    <a:pt x="18161" y="19265"/>
                    <a:pt x="18090" y="19265"/>
                  </a:cubicBezTo>
                  <a:cubicBezTo>
                    <a:pt x="18054" y="19265"/>
                    <a:pt x="18018" y="19265"/>
                    <a:pt x="18018" y="19265"/>
                  </a:cubicBezTo>
                  <a:cubicBezTo>
                    <a:pt x="18018" y="19265"/>
                    <a:pt x="17982" y="19265"/>
                    <a:pt x="17982" y="18681"/>
                  </a:cubicBezTo>
                  <a:lnTo>
                    <a:pt x="17803" y="18681"/>
                  </a:lnTo>
                  <a:close/>
                  <a:moveTo>
                    <a:pt x="18161" y="8757"/>
                  </a:moveTo>
                  <a:cubicBezTo>
                    <a:pt x="18161" y="12843"/>
                    <a:pt x="18161" y="12843"/>
                    <a:pt x="18161" y="12843"/>
                  </a:cubicBezTo>
                  <a:cubicBezTo>
                    <a:pt x="18161" y="14595"/>
                    <a:pt x="18125" y="15178"/>
                    <a:pt x="18054" y="15178"/>
                  </a:cubicBezTo>
                  <a:cubicBezTo>
                    <a:pt x="18018" y="15178"/>
                    <a:pt x="17982" y="14011"/>
                    <a:pt x="17982" y="12843"/>
                  </a:cubicBezTo>
                  <a:cubicBezTo>
                    <a:pt x="17982" y="8757"/>
                    <a:pt x="17982" y="8757"/>
                    <a:pt x="17982" y="8757"/>
                  </a:cubicBezTo>
                  <a:cubicBezTo>
                    <a:pt x="17982" y="7589"/>
                    <a:pt x="17982" y="5838"/>
                    <a:pt x="18090" y="5838"/>
                  </a:cubicBezTo>
                  <a:cubicBezTo>
                    <a:pt x="18161" y="5838"/>
                    <a:pt x="18161" y="8173"/>
                    <a:pt x="18161" y="8757"/>
                  </a:cubicBezTo>
                  <a:moveTo>
                    <a:pt x="17301" y="4086"/>
                  </a:moveTo>
                  <a:cubicBezTo>
                    <a:pt x="17087" y="4086"/>
                    <a:pt x="17087" y="4086"/>
                    <a:pt x="17087" y="4086"/>
                  </a:cubicBezTo>
                  <a:cubicBezTo>
                    <a:pt x="17087" y="17514"/>
                    <a:pt x="17087" y="17514"/>
                    <a:pt x="17087" y="17514"/>
                  </a:cubicBezTo>
                  <a:cubicBezTo>
                    <a:pt x="17301" y="17514"/>
                    <a:pt x="17301" y="17514"/>
                    <a:pt x="17301" y="17514"/>
                  </a:cubicBezTo>
                  <a:cubicBezTo>
                    <a:pt x="17301" y="8757"/>
                    <a:pt x="17301" y="8757"/>
                    <a:pt x="17301" y="8757"/>
                  </a:cubicBezTo>
                  <a:cubicBezTo>
                    <a:pt x="17266" y="7589"/>
                    <a:pt x="17301" y="6422"/>
                    <a:pt x="17373" y="6422"/>
                  </a:cubicBezTo>
                  <a:cubicBezTo>
                    <a:pt x="17445" y="6422"/>
                    <a:pt x="17445" y="7005"/>
                    <a:pt x="17445" y="8757"/>
                  </a:cubicBezTo>
                  <a:cubicBezTo>
                    <a:pt x="17445" y="17514"/>
                    <a:pt x="17445" y="17514"/>
                    <a:pt x="17445" y="17514"/>
                  </a:cubicBezTo>
                  <a:cubicBezTo>
                    <a:pt x="17624" y="17514"/>
                    <a:pt x="17624" y="17514"/>
                    <a:pt x="17624" y="17514"/>
                  </a:cubicBezTo>
                  <a:cubicBezTo>
                    <a:pt x="17624" y="7005"/>
                    <a:pt x="17624" y="7005"/>
                    <a:pt x="17624" y="7005"/>
                  </a:cubicBezTo>
                  <a:cubicBezTo>
                    <a:pt x="17660" y="4670"/>
                    <a:pt x="17552" y="3503"/>
                    <a:pt x="17445" y="3503"/>
                  </a:cubicBezTo>
                  <a:cubicBezTo>
                    <a:pt x="17409" y="3503"/>
                    <a:pt x="17337" y="4086"/>
                    <a:pt x="17301" y="5254"/>
                  </a:cubicBezTo>
                  <a:cubicBezTo>
                    <a:pt x="17301" y="5254"/>
                    <a:pt x="17301" y="5254"/>
                    <a:pt x="17301" y="5254"/>
                  </a:cubicBezTo>
                  <a:lnTo>
                    <a:pt x="17301" y="4086"/>
                  </a:lnTo>
                  <a:close/>
                  <a:moveTo>
                    <a:pt x="16728" y="17514"/>
                  </a:moveTo>
                  <a:cubicBezTo>
                    <a:pt x="16907" y="17514"/>
                    <a:pt x="16907" y="17514"/>
                    <a:pt x="16907" y="17514"/>
                  </a:cubicBezTo>
                  <a:cubicBezTo>
                    <a:pt x="16907" y="4086"/>
                    <a:pt x="16907" y="4086"/>
                    <a:pt x="16907" y="4086"/>
                  </a:cubicBezTo>
                  <a:cubicBezTo>
                    <a:pt x="16728" y="4086"/>
                    <a:pt x="16728" y="4086"/>
                    <a:pt x="16728" y="4086"/>
                  </a:cubicBezTo>
                  <a:cubicBezTo>
                    <a:pt x="16728" y="12843"/>
                    <a:pt x="16728" y="12843"/>
                    <a:pt x="16728" y="12843"/>
                  </a:cubicBezTo>
                  <a:cubicBezTo>
                    <a:pt x="16728" y="13427"/>
                    <a:pt x="16728" y="15178"/>
                    <a:pt x="16657" y="15178"/>
                  </a:cubicBezTo>
                  <a:cubicBezTo>
                    <a:pt x="16621" y="15178"/>
                    <a:pt x="16585" y="15178"/>
                    <a:pt x="16585" y="14595"/>
                  </a:cubicBezTo>
                  <a:cubicBezTo>
                    <a:pt x="16549" y="14595"/>
                    <a:pt x="16549" y="13427"/>
                    <a:pt x="16549" y="12843"/>
                  </a:cubicBezTo>
                  <a:cubicBezTo>
                    <a:pt x="16549" y="4086"/>
                    <a:pt x="16549" y="4086"/>
                    <a:pt x="16549" y="4086"/>
                  </a:cubicBezTo>
                  <a:cubicBezTo>
                    <a:pt x="16370" y="4086"/>
                    <a:pt x="16370" y="4086"/>
                    <a:pt x="16370" y="4086"/>
                  </a:cubicBezTo>
                  <a:cubicBezTo>
                    <a:pt x="16370" y="14011"/>
                    <a:pt x="16370" y="14011"/>
                    <a:pt x="16370" y="14011"/>
                  </a:cubicBezTo>
                  <a:cubicBezTo>
                    <a:pt x="16370" y="16346"/>
                    <a:pt x="16406" y="17514"/>
                    <a:pt x="16549" y="17514"/>
                  </a:cubicBezTo>
                  <a:cubicBezTo>
                    <a:pt x="16657" y="17514"/>
                    <a:pt x="16693" y="16930"/>
                    <a:pt x="16728" y="15178"/>
                  </a:cubicBezTo>
                  <a:cubicBezTo>
                    <a:pt x="16728" y="15178"/>
                    <a:pt x="16728" y="15178"/>
                    <a:pt x="16728" y="15178"/>
                  </a:cubicBezTo>
                  <a:lnTo>
                    <a:pt x="16728" y="17514"/>
                  </a:lnTo>
                  <a:close/>
                  <a:moveTo>
                    <a:pt x="15654" y="11676"/>
                  </a:moveTo>
                  <a:cubicBezTo>
                    <a:pt x="15654" y="13427"/>
                    <a:pt x="15690" y="15178"/>
                    <a:pt x="15690" y="15762"/>
                  </a:cubicBezTo>
                  <a:cubicBezTo>
                    <a:pt x="15761" y="17514"/>
                    <a:pt x="15833" y="17514"/>
                    <a:pt x="15904" y="17514"/>
                  </a:cubicBezTo>
                  <a:cubicBezTo>
                    <a:pt x="16012" y="17514"/>
                    <a:pt x="16084" y="17514"/>
                    <a:pt x="16155" y="16346"/>
                  </a:cubicBezTo>
                  <a:cubicBezTo>
                    <a:pt x="16227" y="15178"/>
                    <a:pt x="16191" y="13427"/>
                    <a:pt x="16191" y="12259"/>
                  </a:cubicBezTo>
                  <a:cubicBezTo>
                    <a:pt x="16191" y="0"/>
                    <a:pt x="16191" y="0"/>
                    <a:pt x="16191" y="0"/>
                  </a:cubicBezTo>
                  <a:cubicBezTo>
                    <a:pt x="16012" y="0"/>
                    <a:pt x="16012" y="0"/>
                    <a:pt x="16012" y="0"/>
                  </a:cubicBezTo>
                  <a:cubicBezTo>
                    <a:pt x="16012" y="13427"/>
                    <a:pt x="16012" y="13427"/>
                    <a:pt x="16012" y="13427"/>
                  </a:cubicBezTo>
                  <a:cubicBezTo>
                    <a:pt x="16012" y="14011"/>
                    <a:pt x="16012" y="15178"/>
                    <a:pt x="15940" y="15178"/>
                  </a:cubicBezTo>
                  <a:cubicBezTo>
                    <a:pt x="15869" y="15178"/>
                    <a:pt x="15869" y="14595"/>
                    <a:pt x="15869" y="14011"/>
                  </a:cubicBezTo>
                  <a:cubicBezTo>
                    <a:pt x="15869" y="11676"/>
                    <a:pt x="15869" y="11676"/>
                    <a:pt x="15869" y="11676"/>
                  </a:cubicBezTo>
                  <a:lnTo>
                    <a:pt x="15654" y="11676"/>
                  </a:lnTo>
                  <a:close/>
                  <a:moveTo>
                    <a:pt x="15045" y="4086"/>
                  </a:moveTo>
                  <a:cubicBezTo>
                    <a:pt x="14866" y="4086"/>
                    <a:pt x="14866" y="4086"/>
                    <a:pt x="14866" y="4086"/>
                  </a:cubicBezTo>
                  <a:cubicBezTo>
                    <a:pt x="14866" y="17514"/>
                    <a:pt x="14866" y="17514"/>
                    <a:pt x="14866" y="17514"/>
                  </a:cubicBezTo>
                  <a:cubicBezTo>
                    <a:pt x="15045" y="17514"/>
                    <a:pt x="15045" y="17514"/>
                    <a:pt x="15045" y="17514"/>
                  </a:cubicBezTo>
                  <a:cubicBezTo>
                    <a:pt x="15045" y="8757"/>
                    <a:pt x="15045" y="8757"/>
                    <a:pt x="15045" y="8757"/>
                  </a:cubicBezTo>
                  <a:cubicBezTo>
                    <a:pt x="15045" y="7589"/>
                    <a:pt x="15081" y="6422"/>
                    <a:pt x="15152" y="6422"/>
                  </a:cubicBezTo>
                  <a:cubicBezTo>
                    <a:pt x="15224" y="6422"/>
                    <a:pt x="15224" y="7005"/>
                    <a:pt x="15224" y="8757"/>
                  </a:cubicBezTo>
                  <a:cubicBezTo>
                    <a:pt x="15224" y="17514"/>
                    <a:pt x="15224" y="17514"/>
                    <a:pt x="15224" y="17514"/>
                  </a:cubicBezTo>
                  <a:cubicBezTo>
                    <a:pt x="15403" y="17514"/>
                    <a:pt x="15403" y="17514"/>
                    <a:pt x="15403" y="17514"/>
                  </a:cubicBezTo>
                  <a:cubicBezTo>
                    <a:pt x="15403" y="7005"/>
                    <a:pt x="15403" y="7005"/>
                    <a:pt x="15403" y="7005"/>
                  </a:cubicBezTo>
                  <a:cubicBezTo>
                    <a:pt x="15403" y="4670"/>
                    <a:pt x="15331" y="3503"/>
                    <a:pt x="15224" y="3503"/>
                  </a:cubicBezTo>
                  <a:cubicBezTo>
                    <a:pt x="15188" y="3503"/>
                    <a:pt x="15116" y="4086"/>
                    <a:pt x="15045" y="5254"/>
                  </a:cubicBezTo>
                  <a:cubicBezTo>
                    <a:pt x="15045" y="5254"/>
                    <a:pt x="15045" y="5254"/>
                    <a:pt x="15045" y="5254"/>
                  </a:cubicBezTo>
                  <a:lnTo>
                    <a:pt x="15045" y="4086"/>
                  </a:lnTo>
                  <a:close/>
                  <a:moveTo>
                    <a:pt x="14328" y="8757"/>
                  </a:moveTo>
                  <a:cubicBezTo>
                    <a:pt x="14328" y="8173"/>
                    <a:pt x="14328" y="8173"/>
                    <a:pt x="14328" y="8173"/>
                  </a:cubicBezTo>
                  <a:cubicBezTo>
                    <a:pt x="14328" y="7005"/>
                    <a:pt x="14328" y="5838"/>
                    <a:pt x="14436" y="5838"/>
                  </a:cubicBezTo>
                  <a:cubicBezTo>
                    <a:pt x="14507" y="5838"/>
                    <a:pt x="14507" y="6422"/>
                    <a:pt x="14507" y="7589"/>
                  </a:cubicBezTo>
                  <a:cubicBezTo>
                    <a:pt x="14507" y="8757"/>
                    <a:pt x="14507" y="8757"/>
                    <a:pt x="14507" y="8757"/>
                  </a:cubicBezTo>
                  <a:lnTo>
                    <a:pt x="14328" y="8757"/>
                  </a:lnTo>
                  <a:close/>
                  <a:moveTo>
                    <a:pt x="14149" y="12259"/>
                  </a:moveTo>
                  <a:cubicBezTo>
                    <a:pt x="14149" y="15762"/>
                    <a:pt x="14221" y="17514"/>
                    <a:pt x="14436" y="17514"/>
                  </a:cubicBezTo>
                  <a:cubicBezTo>
                    <a:pt x="14615" y="17514"/>
                    <a:pt x="14722" y="15762"/>
                    <a:pt x="14687" y="12843"/>
                  </a:cubicBezTo>
                  <a:cubicBezTo>
                    <a:pt x="14507" y="12843"/>
                    <a:pt x="14507" y="12843"/>
                    <a:pt x="14507" y="12843"/>
                  </a:cubicBezTo>
                  <a:cubicBezTo>
                    <a:pt x="14507" y="14595"/>
                    <a:pt x="14507" y="15178"/>
                    <a:pt x="14436" y="15178"/>
                  </a:cubicBezTo>
                  <a:cubicBezTo>
                    <a:pt x="14364" y="15178"/>
                    <a:pt x="14328" y="15178"/>
                    <a:pt x="14328" y="13427"/>
                  </a:cubicBezTo>
                  <a:cubicBezTo>
                    <a:pt x="14328" y="11092"/>
                    <a:pt x="14328" y="11092"/>
                    <a:pt x="14328" y="11092"/>
                  </a:cubicBezTo>
                  <a:cubicBezTo>
                    <a:pt x="14687" y="11092"/>
                    <a:pt x="14687" y="11092"/>
                    <a:pt x="14687" y="11092"/>
                  </a:cubicBezTo>
                  <a:cubicBezTo>
                    <a:pt x="14687" y="9341"/>
                    <a:pt x="14687" y="9341"/>
                    <a:pt x="14687" y="9341"/>
                  </a:cubicBezTo>
                  <a:cubicBezTo>
                    <a:pt x="14687" y="5838"/>
                    <a:pt x="14687" y="3503"/>
                    <a:pt x="14400" y="3503"/>
                  </a:cubicBezTo>
                  <a:cubicBezTo>
                    <a:pt x="14221" y="3503"/>
                    <a:pt x="14149" y="5254"/>
                    <a:pt x="14149" y="8757"/>
                  </a:cubicBezTo>
                  <a:lnTo>
                    <a:pt x="14149" y="12259"/>
                  </a:lnTo>
                  <a:close/>
                  <a:moveTo>
                    <a:pt x="13612" y="17514"/>
                  </a:moveTo>
                  <a:cubicBezTo>
                    <a:pt x="13612" y="8757"/>
                    <a:pt x="13612" y="8757"/>
                    <a:pt x="13612" y="8757"/>
                  </a:cubicBezTo>
                  <a:cubicBezTo>
                    <a:pt x="13612" y="7005"/>
                    <a:pt x="13648" y="5838"/>
                    <a:pt x="13719" y="5838"/>
                  </a:cubicBezTo>
                  <a:cubicBezTo>
                    <a:pt x="13791" y="6422"/>
                    <a:pt x="13791" y="7005"/>
                    <a:pt x="13791" y="8173"/>
                  </a:cubicBezTo>
                  <a:cubicBezTo>
                    <a:pt x="13791" y="17514"/>
                    <a:pt x="13791" y="17514"/>
                    <a:pt x="13791" y="17514"/>
                  </a:cubicBezTo>
                  <a:cubicBezTo>
                    <a:pt x="13970" y="17514"/>
                    <a:pt x="13970" y="17514"/>
                    <a:pt x="13970" y="17514"/>
                  </a:cubicBezTo>
                  <a:cubicBezTo>
                    <a:pt x="13970" y="7005"/>
                    <a:pt x="13970" y="7005"/>
                    <a:pt x="13970" y="7005"/>
                  </a:cubicBezTo>
                  <a:cubicBezTo>
                    <a:pt x="13970" y="4670"/>
                    <a:pt x="13899" y="3503"/>
                    <a:pt x="13791" y="3503"/>
                  </a:cubicBezTo>
                  <a:cubicBezTo>
                    <a:pt x="13755" y="3503"/>
                    <a:pt x="13684" y="4086"/>
                    <a:pt x="13612" y="5254"/>
                  </a:cubicBezTo>
                  <a:cubicBezTo>
                    <a:pt x="13612" y="5254"/>
                    <a:pt x="13612" y="5254"/>
                    <a:pt x="13612" y="5254"/>
                  </a:cubicBezTo>
                  <a:cubicBezTo>
                    <a:pt x="13612" y="0"/>
                    <a:pt x="13612" y="0"/>
                    <a:pt x="13612" y="0"/>
                  </a:cubicBezTo>
                  <a:cubicBezTo>
                    <a:pt x="13433" y="0"/>
                    <a:pt x="13433" y="0"/>
                    <a:pt x="13433" y="0"/>
                  </a:cubicBezTo>
                  <a:cubicBezTo>
                    <a:pt x="13433" y="17514"/>
                    <a:pt x="13433" y="17514"/>
                    <a:pt x="13433" y="17514"/>
                  </a:cubicBezTo>
                  <a:lnTo>
                    <a:pt x="13612" y="17514"/>
                  </a:lnTo>
                  <a:close/>
                  <a:moveTo>
                    <a:pt x="13290" y="8757"/>
                  </a:moveTo>
                  <a:cubicBezTo>
                    <a:pt x="13290" y="7589"/>
                    <a:pt x="13290" y="7589"/>
                    <a:pt x="13290" y="7589"/>
                  </a:cubicBezTo>
                  <a:cubicBezTo>
                    <a:pt x="13290" y="5838"/>
                    <a:pt x="13218" y="3503"/>
                    <a:pt x="13039" y="3503"/>
                  </a:cubicBezTo>
                  <a:cubicBezTo>
                    <a:pt x="12896" y="3503"/>
                    <a:pt x="12788" y="4670"/>
                    <a:pt x="12788" y="8173"/>
                  </a:cubicBezTo>
                  <a:cubicBezTo>
                    <a:pt x="12788" y="12843"/>
                    <a:pt x="12788" y="12843"/>
                    <a:pt x="12788" y="12843"/>
                  </a:cubicBezTo>
                  <a:cubicBezTo>
                    <a:pt x="12788" y="16346"/>
                    <a:pt x="12860" y="17514"/>
                    <a:pt x="13039" y="17514"/>
                  </a:cubicBezTo>
                  <a:cubicBezTo>
                    <a:pt x="13218" y="17514"/>
                    <a:pt x="13290" y="16346"/>
                    <a:pt x="13290" y="13427"/>
                  </a:cubicBezTo>
                  <a:cubicBezTo>
                    <a:pt x="13290" y="12259"/>
                    <a:pt x="13290" y="12259"/>
                    <a:pt x="13290" y="12259"/>
                  </a:cubicBezTo>
                  <a:cubicBezTo>
                    <a:pt x="13110" y="12259"/>
                    <a:pt x="13110" y="12259"/>
                    <a:pt x="13110" y="12259"/>
                  </a:cubicBezTo>
                  <a:cubicBezTo>
                    <a:pt x="13110" y="13427"/>
                    <a:pt x="13110" y="13427"/>
                    <a:pt x="13110" y="13427"/>
                  </a:cubicBezTo>
                  <a:cubicBezTo>
                    <a:pt x="13110" y="14595"/>
                    <a:pt x="13110" y="15178"/>
                    <a:pt x="13039" y="15178"/>
                  </a:cubicBezTo>
                  <a:cubicBezTo>
                    <a:pt x="13003" y="15178"/>
                    <a:pt x="12967" y="14595"/>
                    <a:pt x="12967" y="12259"/>
                  </a:cubicBezTo>
                  <a:cubicBezTo>
                    <a:pt x="12967" y="8757"/>
                    <a:pt x="12967" y="8757"/>
                    <a:pt x="12967" y="8757"/>
                  </a:cubicBezTo>
                  <a:cubicBezTo>
                    <a:pt x="12967" y="7589"/>
                    <a:pt x="12967" y="5838"/>
                    <a:pt x="13039" y="5838"/>
                  </a:cubicBezTo>
                  <a:cubicBezTo>
                    <a:pt x="13075" y="5838"/>
                    <a:pt x="13110" y="6422"/>
                    <a:pt x="13110" y="7005"/>
                  </a:cubicBezTo>
                  <a:cubicBezTo>
                    <a:pt x="13110" y="8757"/>
                    <a:pt x="13110" y="8757"/>
                    <a:pt x="13110" y="8757"/>
                  </a:cubicBezTo>
                  <a:lnTo>
                    <a:pt x="13290" y="8757"/>
                  </a:lnTo>
                  <a:close/>
                  <a:moveTo>
                    <a:pt x="12107" y="12843"/>
                  </a:moveTo>
                  <a:cubicBezTo>
                    <a:pt x="12107" y="16930"/>
                    <a:pt x="12287" y="17514"/>
                    <a:pt x="12394" y="17514"/>
                  </a:cubicBezTo>
                  <a:cubicBezTo>
                    <a:pt x="12645" y="17514"/>
                    <a:pt x="12681" y="15178"/>
                    <a:pt x="12645" y="12843"/>
                  </a:cubicBezTo>
                  <a:cubicBezTo>
                    <a:pt x="12645" y="12259"/>
                    <a:pt x="12573" y="11092"/>
                    <a:pt x="12537" y="10508"/>
                  </a:cubicBezTo>
                  <a:cubicBezTo>
                    <a:pt x="12394" y="8757"/>
                    <a:pt x="12394" y="8757"/>
                    <a:pt x="12394" y="8757"/>
                  </a:cubicBezTo>
                  <a:cubicBezTo>
                    <a:pt x="12358" y="8173"/>
                    <a:pt x="12322" y="8173"/>
                    <a:pt x="12322" y="7005"/>
                  </a:cubicBezTo>
                  <a:cubicBezTo>
                    <a:pt x="12322" y="6422"/>
                    <a:pt x="12358" y="5838"/>
                    <a:pt x="12394" y="5838"/>
                  </a:cubicBezTo>
                  <a:cubicBezTo>
                    <a:pt x="12466" y="5838"/>
                    <a:pt x="12466" y="6422"/>
                    <a:pt x="12466" y="8173"/>
                  </a:cubicBezTo>
                  <a:cubicBezTo>
                    <a:pt x="12645" y="8173"/>
                    <a:pt x="12645" y="8173"/>
                    <a:pt x="12645" y="8173"/>
                  </a:cubicBezTo>
                  <a:cubicBezTo>
                    <a:pt x="12681" y="5254"/>
                    <a:pt x="12573" y="3503"/>
                    <a:pt x="12394" y="3503"/>
                  </a:cubicBezTo>
                  <a:cubicBezTo>
                    <a:pt x="12215" y="3503"/>
                    <a:pt x="12107" y="4670"/>
                    <a:pt x="12107" y="7005"/>
                  </a:cubicBezTo>
                  <a:cubicBezTo>
                    <a:pt x="12107" y="8757"/>
                    <a:pt x="12179" y="9924"/>
                    <a:pt x="12287" y="11092"/>
                  </a:cubicBezTo>
                  <a:cubicBezTo>
                    <a:pt x="12394" y="12259"/>
                    <a:pt x="12394" y="12259"/>
                    <a:pt x="12394" y="12259"/>
                  </a:cubicBezTo>
                  <a:cubicBezTo>
                    <a:pt x="12430" y="12843"/>
                    <a:pt x="12466" y="12843"/>
                    <a:pt x="12466" y="14011"/>
                  </a:cubicBezTo>
                  <a:cubicBezTo>
                    <a:pt x="12466" y="14595"/>
                    <a:pt x="12430" y="15178"/>
                    <a:pt x="12394" y="15178"/>
                  </a:cubicBezTo>
                  <a:cubicBezTo>
                    <a:pt x="12358" y="15178"/>
                    <a:pt x="12287" y="15178"/>
                    <a:pt x="12322" y="12843"/>
                  </a:cubicBezTo>
                  <a:lnTo>
                    <a:pt x="12107" y="12843"/>
                  </a:lnTo>
                  <a:close/>
                  <a:moveTo>
                    <a:pt x="11964" y="0"/>
                  </a:moveTo>
                  <a:cubicBezTo>
                    <a:pt x="11785" y="0"/>
                    <a:pt x="11785" y="0"/>
                    <a:pt x="11785" y="0"/>
                  </a:cubicBezTo>
                  <a:cubicBezTo>
                    <a:pt x="11785" y="2335"/>
                    <a:pt x="11785" y="2335"/>
                    <a:pt x="11785" y="2335"/>
                  </a:cubicBezTo>
                  <a:cubicBezTo>
                    <a:pt x="11964" y="2335"/>
                    <a:pt x="11964" y="2335"/>
                    <a:pt x="11964" y="2335"/>
                  </a:cubicBezTo>
                  <a:lnTo>
                    <a:pt x="11964" y="0"/>
                  </a:lnTo>
                  <a:close/>
                  <a:moveTo>
                    <a:pt x="11964" y="4086"/>
                  </a:moveTo>
                  <a:cubicBezTo>
                    <a:pt x="11785" y="4086"/>
                    <a:pt x="11785" y="4086"/>
                    <a:pt x="11785" y="4086"/>
                  </a:cubicBezTo>
                  <a:cubicBezTo>
                    <a:pt x="11785" y="17514"/>
                    <a:pt x="11785" y="17514"/>
                    <a:pt x="11785" y="17514"/>
                  </a:cubicBezTo>
                  <a:cubicBezTo>
                    <a:pt x="11964" y="17514"/>
                    <a:pt x="11964" y="17514"/>
                    <a:pt x="11964" y="17514"/>
                  </a:cubicBezTo>
                  <a:lnTo>
                    <a:pt x="11964" y="4086"/>
                  </a:lnTo>
                  <a:close/>
                  <a:moveTo>
                    <a:pt x="11570" y="0"/>
                  </a:moveTo>
                  <a:cubicBezTo>
                    <a:pt x="11391" y="0"/>
                    <a:pt x="11391" y="0"/>
                    <a:pt x="11391" y="0"/>
                  </a:cubicBezTo>
                  <a:cubicBezTo>
                    <a:pt x="11391" y="17514"/>
                    <a:pt x="11391" y="17514"/>
                    <a:pt x="11391" y="17514"/>
                  </a:cubicBezTo>
                  <a:cubicBezTo>
                    <a:pt x="11570" y="17514"/>
                    <a:pt x="11570" y="17514"/>
                    <a:pt x="11570" y="17514"/>
                  </a:cubicBezTo>
                  <a:lnTo>
                    <a:pt x="11570" y="0"/>
                  </a:lnTo>
                  <a:close/>
                  <a:moveTo>
                    <a:pt x="10925" y="17514"/>
                  </a:moveTo>
                  <a:cubicBezTo>
                    <a:pt x="11176" y="17514"/>
                    <a:pt x="11212" y="15762"/>
                    <a:pt x="11212" y="11092"/>
                  </a:cubicBezTo>
                  <a:cubicBezTo>
                    <a:pt x="11212" y="6422"/>
                    <a:pt x="11212" y="3503"/>
                    <a:pt x="10925" y="3503"/>
                  </a:cubicBezTo>
                  <a:cubicBezTo>
                    <a:pt x="10639" y="3503"/>
                    <a:pt x="10639" y="6422"/>
                    <a:pt x="10639" y="11092"/>
                  </a:cubicBezTo>
                  <a:cubicBezTo>
                    <a:pt x="10639" y="15762"/>
                    <a:pt x="10675" y="17514"/>
                    <a:pt x="10925" y="17514"/>
                  </a:cubicBezTo>
                  <a:moveTo>
                    <a:pt x="10818" y="8757"/>
                  </a:moveTo>
                  <a:cubicBezTo>
                    <a:pt x="10818" y="7589"/>
                    <a:pt x="10818" y="5838"/>
                    <a:pt x="10925" y="5838"/>
                  </a:cubicBezTo>
                  <a:cubicBezTo>
                    <a:pt x="11033" y="5838"/>
                    <a:pt x="11033" y="7589"/>
                    <a:pt x="11033" y="8757"/>
                  </a:cubicBezTo>
                  <a:cubicBezTo>
                    <a:pt x="11033" y="12843"/>
                    <a:pt x="11033" y="12843"/>
                    <a:pt x="11033" y="12843"/>
                  </a:cubicBezTo>
                  <a:cubicBezTo>
                    <a:pt x="11033" y="14595"/>
                    <a:pt x="10997" y="15178"/>
                    <a:pt x="10925" y="15178"/>
                  </a:cubicBezTo>
                  <a:cubicBezTo>
                    <a:pt x="10854" y="15178"/>
                    <a:pt x="10818" y="14595"/>
                    <a:pt x="10818" y="12843"/>
                  </a:cubicBezTo>
                  <a:lnTo>
                    <a:pt x="10818" y="8757"/>
                  </a:lnTo>
                  <a:close/>
                  <a:moveTo>
                    <a:pt x="10137" y="17514"/>
                  </a:moveTo>
                  <a:cubicBezTo>
                    <a:pt x="10137" y="8757"/>
                    <a:pt x="10137" y="8757"/>
                    <a:pt x="10137" y="8757"/>
                  </a:cubicBezTo>
                  <a:cubicBezTo>
                    <a:pt x="10137" y="7005"/>
                    <a:pt x="10137" y="5838"/>
                    <a:pt x="10209" y="5838"/>
                  </a:cubicBezTo>
                  <a:cubicBezTo>
                    <a:pt x="10281" y="6422"/>
                    <a:pt x="10281" y="7005"/>
                    <a:pt x="10281" y="8173"/>
                  </a:cubicBezTo>
                  <a:cubicBezTo>
                    <a:pt x="10281" y="17514"/>
                    <a:pt x="10281" y="17514"/>
                    <a:pt x="10281" y="17514"/>
                  </a:cubicBezTo>
                  <a:cubicBezTo>
                    <a:pt x="10496" y="17514"/>
                    <a:pt x="10496" y="17514"/>
                    <a:pt x="10496" y="17514"/>
                  </a:cubicBezTo>
                  <a:cubicBezTo>
                    <a:pt x="10496" y="7005"/>
                    <a:pt x="10496" y="7005"/>
                    <a:pt x="10496" y="7005"/>
                  </a:cubicBezTo>
                  <a:cubicBezTo>
                    <a:pt x="10496" y="4670"/>
                    <a:pt x="10388" y="3503"/>
                    <a:pt x="10281" y="3503"/>
                  </a:cubicBezTo>
                  <a:cubicBezTo>
                    <a:pt x="10245" y="3503"/>
                    <a:pt x="10173" y="4086"/>
                    <a:pt x="10137" y="5254"/>
                  </a:cubicBezTo>
                  <a:cubicBezTo>
                    <a:pt x="10137" y="5254"/>
                    <a:pt x="10137" y="5254"/>
                    <a:pt x="10137" y="5254"/>
                  </a:cubicBezTo>
                  <a:cubicBezTo>
                    <a:pt x="10137" y="0"/>
                    <a:pt x="10137" y="0"/>
                    <a:pt x="10137" y="0"/>
                  </a:cubicBezTo>
                  <a:cubicBezTo>
                    <a:pt x="9922" y="0"/>
                    <a:pt x="9922" y="0"/>
                    <a:pt x="9922" y="0"/>
                  </a:cubicBezTo>
                  <a:cubicBezTo>
                    <a:pt x="9922" y="17514"/>
                    <a:pt x="9922" y="17514"/>
                    <a:pt x="9922" y="17514"/>
                  </a:cubicBezTo>
                  <a:lnTo>
                    <a:pt x="10137" y="17514"/>
                  </a:lnTo>
                  <a:close/>
                  <a:moveTo>
                    <a:pt x="9779" y="15178"/>
                  </a:moveTo>
                  <a:cubicBezTo>
                    <a:pt x="9743" y="15178"/>
                    <a:pt x="9707" y="15178"/>
                    <a:pt x="9707" y="14595"/>
                  </a:cubicBezTo>
                  <a:cubicBezTo>
                    <a:pt x="9707" y="6422"/>
                    <a:pt x="9707" y="6422"/>
                    <a:pt x="9707" y="6422"/>
                  </a:cubicBezTo>
                  <a:cubicBezTo>
                    <a:pt x="9779" y="6422"/>
                    <a:pt x="9779" y="6422"/>
                    <a:pt x="9779" y="6422"/>
                  </a:cubicBezTo>
                  <a:cubicBezTo>
                    <a:pt x="9779" y="4086"/>
                    <a:pt x="9779" y="4086"/>
                    <a:pt x="9779" y="4086"/>
                  </a:cubicBezTo>
                  <a:cubicBezTo>
                    <a:pt x="9707" y="4086"/>
                    <a:pt x="9707" y="4086"/>
                    <a:pt x="9707" y="4086"/>
                  </a:cubicBezTo>
                  <a:cubicBezTo>
                    <a:pt x="9707" y="584"/>
                    <a:pt x="9707" y="584"/>
                    <a:pt x="9707" y="584"/>
                  </a:cubicBezTo>
                  <a:cubicBezTo>
                    <a:pt x="9528" y="584"/>
                    <a:pt x="9528" y="584"/>
                    <a:pt x="9528" y="584"/>
                  </a:cubicBezTo>
                  <a:cubicBezTo>
                    <a:pt x="9528" y="4086"/>
                    <a:pt x="9528" y="4086"/>
                    <a:pt x="9528" y="4086"/>
                  </a:cubicBezTo>
                  <a:cubicBezTo>
                    <a:pt x="9457" y="4086"/>
                    <a:pt x="9457" y="4086"/>
                    <a:pt x="9457" y="4086"/>
                  </a:cubicBezTo>
                  <a:cubicBezTo>
                    <a:pt x="9457" y="6422"/>
                    <a:pt x="9457" y="6422"/>
                    <a:pt x="9457" y="6422"/>
                  </a:cubicBezTo>
                  <a:cubicBezTo>
                    <a:pt x="9528" y="6422"/>
                    <a:pt x="9528" y="6422"/>
                    <a:pt x="9528" y="6422"/>
                  </a:cubicBezTo>
                  <a:cubicBezTo>
                    <a:pt x="9528" y="15178"/>
                    <a:pt x="9528" y="15178"/>
                    <a:pt x="9528" y="15178"/>
                  </a:cubicBezTo>
                  <a:cubicBezTo>
                    <a:pt x="9528" y="17514"/>
                    <a:pt x="9672" y="17514"/>
                    <a:pt x="9779" y="17514"/>
                  </a:cubicBezTo>
                  <a:lnTo>
                    <a:pt x="9779" y="15178"/>
                  </a:lnTo>
                  <a:close/>
                  <a:moveTo>
                    <a:pt x="9134" y="11676"/>
                  </a:moveTo>
                  <a:cubicBezTo>
                    <a:pt x="9134" y="12843"/>
                    <a:pt x="9134" y="15178"/>
                    <a:pt x="9027" y="15178"/>
                  </a:cubicBezTo>
                  <a:cubicBezTo>
                    <a:pt x="8955" y="15178"/>
                    <a:pt x="8955" y="14595"/>
                    <a:pt x="8955" y="13427"/>
                  </a:cubicBezTo>
                  <a:cubicBezTo>
                    <a:pt x="8955" y="12843"/>
                    <a:pt x="8955" y="12259"/>
                    <a:pt x="8991" y="12259"/>
                  </a:cubicBezTo>
                  <a:cubicBezTo>
                    <a:pt x="9027" y="11092"/>
                    <a:pt x="9099" y="11092"/>
                    <a:pt x="9134" y="10508"/>
                  </a:cubicBezTo>
                  <a:lnTo>
                    <a:pt x="9134" y="11676"/>
                  </a:lnTo>
                  <a:close/>
                  <a:moveTo>
                    <a:pt x="9349" y="17514"/>
                  </a:moveTo>
                  <a:cubicBezTo>
                    <a:pt x="9313" y="16930"/>
                    <a:pt x="9313" y="16346"/>
                    <a:pt x="9313" y="15178"/>
                  </a:cubicBezTo>
                  <a:cubicBezTo>
                    <a:pt x="9313" y="7589"/>
                    <a:pt x="9313" y="7589"/>
                    <a:pt x="9313" y="7589"/>
                  </a:cubicBezTo>
                  <a:cubicBezTo>
                    <a:pt x="9313" y="5838"/>
                    <a:pt x="9313" y="3503"/>
                    <a:pt x="9063" y="3503"/>
                  </a:cubicBezTo>
                  <a:cubicBezTo>
                    <a:pt x="8812" y="3503"/>
                    <a:pt x="8776" y="5254"/>
                    <a:pt x="8776" y="8173"/>
                  </a:cubicBezTo>
                  <a:cubicBezTo>
                    <a:pt x="8955" y="8173"/>
                    <a:pt x="8955" y="8173"/>
                    <a:pt x="8955" y="8173"/>
                  </a:cubicBezTo>
                  <a:cubicBezTo>
                    <a:pt x="8955" y="7005"/>
                    <a:pt x="8955" y="5838"/>
                    <a:pt x="9063" y="5838"/>
                  </a:cubicBezTo>
                  <a:cubicBezTo>
                    <a:pt x="9099" y="5838"/>
                    <a:pt x="9134" y="6422"/>
                    <a:pt x="9134" y="7005"/>
                  </a:cubicBezTo>
                  <a:cubicBezTo>
                    <a:pt x="9134" y="7589"/>
                    <a:pt x="9134" y="8173"/>
                    <a:pt x="9027" y="8757"/>
                  </a:cubicBezTo>
                  <a:cubicBezTo>
                    <a:pt x="8884" y="9924"/>
                    <a:pt x="8776" y="10508"/>
                    <a:pt x="8776" y="13427"/>
                  </a:cubicBezTo>
                  <a:cubicBezTo>
                    <a:pt x="8776" y="16346"/>
                    <a:pt x="8848" y="17514"/>
                    <a:pt x="8991" y="17514"/>
                  </a:cubicBezTo>
                  <a:cubicBezTo>
                    <a:pt x="9063" y="17514"/>
                    <a:pt x="9099" y="16930"/>
                    <a:pt x="9134" y="15762"/>
                  </a:cubicBezTo>
                  <a:cubicBezTo>
                    <a:pt x="9134" y="15762"/>
                    <a:pt x="9134" y="15762"/>
                    <a:pt x="9134" y="15762"/>
                  </a:cubicBezTo>
                  <a:cubicBezTo>
                    <a:pt x="9134" y="16346"/>
                    <a:pt x="9134" y="16930"/>
                    <a:pt x="9170" y="17514"/>
                  </a:cubicBezTo>
                  <a:lnTo>
                    <a:pt x="9349" y="17514"/>
                  </a:lnTo>
                  <a:close/>
                  <a:moveTo>
                    <a:pt x="8239" y="17514"/>
                  </a:moveTo>
                  <a:cubicBezTo>
                    <a:pt x="8239" y="12259"/>
                    <a:pt x="8239" y="12259"/>
                    <a:pt x="8239" y="12259"/>
                  </a:cubicBezTo>
                  <a:cubicBezTo>
                    <a:pt x="8310" y="10508"/>
                    <a:pt x="8310" y="10508"/>
                    <a:pt x="8310" y="10508"/>
                  </a:cubicBezTo>
                  <a:cubicBezTo>
                    <a:pt x="8490" y="17514"/>
                    <a:pt x="8490" y="17514"/>
                    <a:pt x="8490" y="17514"/>
                  </a:cubicBezTo>
                  <a:cubicBezTo>
                    <a:pt x="8704" y="17514"/>
                    <a:pt x="8704" y="17514"/>
                    <a:pt x="8704" y="17514"/>
                  </a:cubicBezTo>
                  <a:cubicBezTo>
                    <a:pt x="8454" y="7005"/>
                    <a:pt x="8454" y="7005"/>
                    <a:pt x="8454" y="7005"/>
                  </a:cubicBezTo>
                  <a:cubicBezTo>
                    <a:pt x="8704" y="0"/>
                    <a:pt x="8704" y="0"/>
                    <a:pt x="8704" y="0"/>
                  </a:cubicBezTo>
                  <a:cubicBezTo>
                    <a:pt x="8490" y="0"/>
                    <a:pt x="8490" y="0"/>
                    <a:pt x="8490" y="0"/>
                  </a:cubicBezTo>
                  <a:cubicBezTo>
                    <a:pt x="8382" y="3503"/>
                    <a:pt x="8382" y="3503"/>
                    <a:pt x="8382" y="3503"/>
                  </a:cubicBezTo>
                  <a:cubicBezTo>
                    <a:pt x="8310" y="4670"/>
                    <a:pt x="8275" y="6422"/>
                    <a:pt x="8239" y="7589"/>
                  </a:cubicBezTo>
                  <a:cubicBezTo>
                    <a:pt x="8239" y="7589"/>
                    <a:pt x="8239" y="7589"/>
                    <a:pt x="8239" y="7589"/>
                  </a:cubicBezTo>
                  <a:cubicBezTo>
                    <a:pt x="8239" y="0"/>
                    <a:pt x="8239" y="0"/>
                    <a:pt x="8239" y="0"/>
                  </a:cubicBezTo>
                  <a:cubicBezTo>
                    <a:pt x="8024" y="0"/>
                    <a:pt x="8024" y="0"/>
                    <a:pt x="8024" y="0"/>
                  </a:cubicBezTo>
                  <a:cubicBezTo>
                    <a:pt x="8024" y="17514"/>
                    <a:pt x="8024" y="17514"/>
                    <a:pt x="8024" y="17514"/>
                  </a:cubicBezTo>
                  <a:lnTo>
                    <a:pt x="8239" y="17514"/>
                  </a:lnTo>
                  <a:close/>
                  <a:moveTo>
                    <a:pt x="7379" y="4086"/>
                  </a:moveTo>
                  <a:cubicBezTo>
                    <a:pt x="7200" y="4086"/>
                    <a:pt x="7200" y="4086"/>
                    <a:pt x="7200" y="4086"/>
                  </a:cubicBezTo>
                  <a:cubicBezTo>
                    <a:pt x="7200" y="17514"/>
                    <a:pt x="7200" y="17514"/>
                    <a:pt x="7200" y="17514"/>
                  </a:cubicBezTo>
                  <a:cubicBezTo>
                    <a:pt x="7379" y="17514"/>
                    <a:pt x="7379" y="17514"/>
                    <a:pt x="7379" y="17514"/>
                  </a:cubicBezTo>
                  <a:cubicBezTo>
                    <a:pt x="7379" y="9924"/>
                    <a:pt x="7379" y="9924"/>
                    <a:pt x="7379" y="9924"/>
                  </a:cubicBezTo>
                  <a:cubicBezTo>
                    <a:pt x="7379" y="7589"/>
                    <a:pt x="7487" y="7005"/>
                    <a:pt x="7558" y="7589"/>
                  </a:cubicBezTo>
                  <a:cubicBezTo>
                    <a:pt x="7558" y="4086"/>
                    <a:pt x="7558" y="4086"/>
                    <a:pt x="7558" y="4086"/>
                  </a:cubicBezTo>
                  <a:cubicBezTo>
                    <a:pt x="7558" y="4086"/>
                    <a:pt x="7522" y="4086"/>
                    <a:pt x="7451" y="4670"/>
                  </a:cubicBezTo>
                  <a:cubicBezTo>
                    <a:pt x="7415" y="4670"/>
                    <a:pt x="7415" y="5254"/>
                    <a:pt x="7379" y="6422"/>
                  </a:cubicBezTo>
                  <a:cubicBezTo>
                    <a:pt x="7379" y="6422"/>
                    <a:pt x="7379" y="6422"/>
                    <a:pt x="7379" y="6422"/>
                  </a:cubicBezTo>
                  <a:lnTo>
                    <a:pt x="7379" y="4086"/>
                  </a:lnTo>
                  <a:close/>
                  <a:moveTo>
                    <a:pt x="6663" y="8757"/>
                  </a:moveTo>
                  <a:cubicBezTo>
                    <a:pt x="6663" y="8173"/>
                    <a:pt x="6663" y="8173"/>
                    <a:pt x="6663" y="8173"/>
                  </a:cubicBezTo>
                  <a:cubicBezTo>
                    <a:pt x="6663" y="7005"/>
                    <a:pt x="6663" y="5838"/>
                    <a:pt x="6734" y="5838"/>
                  </a:cubicBezTo>
                  <a:cubicBezTo>
                    <a:pt x="6842" y="5838"/>
                    <a:pt x="6842" y="6422"/>
                    <a:pt x="6842" y="7589"/>
                  </a:cubicBezTo>
                  <a:cubicBezTo>
                    <a:pt x="6842" y="8757"/>
                    <a:pt x="6842" y="8757"/>
                    <a:pt x="6842" y="8757"/>
                  </a:cubicBezTo>
                  <a:lnTo>
                    <a:pt x="6663" y="8757"/>
                  </a:lnTo>
                  <a:close/>
                  <a:moveTo>
                    <a:pt x="6484" y="12259"/>
                  </a:moveTo>
                  <a:cubicBezTo>
                    <a:pt x="6484" y="15762"/>
                    <a:pt x="6555" y="17514"/>
                    <a:pt x="6770" y="17514"/>
                  </a:cubicBezTo>
                  <a:cubicBezTo>
                    <a:pt x="6949" y="17514"/>
                    <a:pt x="7021" y="15762"/>
                    <a:pt x="7021" y="12843"/>
                  </a:cubicBezTo>
                  <a:cubicBezTo>
                    <a:pt x="6842" y="12843"/>
                    <a:pt x="6842" y="12843"/>
                    <a:pt x="6842" y="12843"/>
                  </a:cubicBezTo>
                  <a:cubicBezTo>
                    <a:pt x="6842" y="14595"/>
                    <a:pt x="6842" y="15178"/>
                    <a:pt x="6770" y="15178"/>
                  </a:cubicBezTo>
                  <a:cubicBezTo>
                    <a:pt x="6699" y="15178"/>
                    <a:pt x="6663" y="15178"/>
                    <a:pt x="6663" y="13427"/>
                  </a:cubicBezTo>
                  <a:cubicBezTo>
                    <a:pt x="6663" y="11092"/>
                    <a:pt x="6663" y="11092"/>
                    <a:pt x="6663" y="11092"/>
                  </a:cubicBezTo>
                  <a:cubicBezTo>
                    <a:pt x="7021" y="11092"/>
                    <a:pt x="7021" y="11092"/>
                    <a:pt x="7021" y="11092"/>
                  </a:cubicBezTo>
                  <a:cubicBezTo>
                    <a:pt x="7021" y="9341"/>
                    <a:pt x="7021" y="9341"/>
                    <a:pt x="7021" y="9341"/>
                  </a:cubicBezTo>
                  <a:cubicBezTo>
                    <a:pt x="7021" y="5838"/>
                    <a:pt x="7021" y="3503"/>
                    <a:pt x="6734" y="3503"/>
                  </a:cubicBezTo>
                  <a:cubicBezTo>
                    <a:pt x="6555" y="3503"/>
                    <a:pt x="6484" y="5254"/>
                    <a:pt x="6484" y="8757"/>
                  </a:cubicBezTo>
                  <a:lnTo>
                    <a:pt x="6484" y="12259"/>
                  </a:lnTo>
                  <a:close/>
                  <a:moveTo>
                    <a:pt x="6125" y="17514"/>
                  </a:moveTo>
                  <a:cubicBezTo>
                    <a:pt x="6304" y="17514"/>
                    <a:pt x="6304" y="17514"/>
                    <a:pt x="6304" y="17514"/>
                  </a:cubicBezTo>
                  <a:cubicBezTo>
                    <a:pt x="6304" y="0"/>
                    <a:pt x="6304" y="0"/>
                    <a:pt x="6304" y="0"/>
                  </a:cubicBezTo>
                  <a:cubicBezTo>
                    <a:pt x="6125" y="0"/>
                    <a:pt x="6125" y="0"/>
                    <a:pt x="6125" y="0"/>
                  </a:cubicBezTo>
                  <a:cubicBezTo>
                    <a:pt x="6125" y="4086"/>
                    <a:pt x="6125" y="4086"/>
                    <a:pt x="6125" y="4086"/>
                  </a:cubicBezTo>
                  <a:cubicBezTo>
                    <a:pt x="6125" y="4670"/>
                    <a:pt x="6125" y="5254"/>
                    <a:pt x="6125" y="5254"/>
                  </a:cubicBezTo>
                  <a:cubicBezTo>
                    <a:pt x="6125" y="5254"/>
                    <a:pt x="6125" y="5254"/>
                    <a:pt x="6125" y="5254"/>
                  </a:cubicBezTo>
                  <a:cubicBezTo>
                    <a:pt x="6090" y="4086"/>
                    <a:pt x="6018" y="3503"/>
                    <a:pt x="5946" y="3503"/>
                  </a:cubicBezTo>
                  <a:cubicBezTo>
                    <a:pt x="5839" y="3503"/>
                    <a:pt x="5767" y="4670"/>
                    <a:pt x="5767" y="8173"/>
                  </a:cubicBezTo>
                  <a:cubicBezTo>
                    <a:pt x="5767" y="13427"/>
                    <a:pt x="5767" y="13427"/>
                    <a:pt x="5767" y="13427"/>
                  </a:cubicBezTo>
                  <a:cubicBezTo>
                    <a:pt x="5767" y="15178"/>
                    <a:pt x="5803" y="17514"/>
                    <a:pt x="5946" y="17514"/>
                  </a:cubicBezTo>
                  <a:cubicBezTo>
                    <a:pt x="6018" y="17514"/>
                    <a:pt x="6090" y="16930"/>
                    <a:pt x="6125" y="15762"/>
                  </a:cubicBezTo>
                  <a:cubicBezTo>
                    <a:pt x="6125" y="15762"/>
                    <a:pt x="6125" y="15762"/>
                    <a:pt x="6125" y="15762"/>
                  </a:cubicBezTo>
                  <a:lnTo>
                    <a:pt x="6125" y="17514"/>
                  </a:lnTo>
                  <a:close/>
                  <a:moveTo>
                    <a:pt x="6125" y="12843"/>
                  </a:moveTo>
                  <a:cubicBezTo>
                    <a:pt x="6125" y="14595"/>
                    <a:pt x="6090" y="15178"/>
                    <a:pt x="6018" y="15178"/>
                  </a:cubicBezTo>
                  <a:cubicBezTo>
                    <a:pt x="5982" y="15178"/>
                    <a:pt x="5946" y="14011"/>
                    <a:pt x="5946" y="12843"/>
                  </a:cubicBezTo>
                  <a:cubicBezTo>
                    <a:pt x="5946" y="8757"/>
                    <a:pt x="5946" y="8757"/>
                    <a:pt x="5946" y="8757"/>
                  </a:cubicBezTo>
                  <a:cubicBezTo>
                    <a:pt x="5946" y="7589"/>
                    <a:pt x="5946" y="5838"/>
                    <a:pt x="6018" y="5838"/>
                  </a:cubicBezTo>
                  <a:cubicBezTo>
                    <a:pt x="6125" y="5838"/>
                    <a:pt x="6125" y="8173"/>
                    <a:pt x="6125" y="8757"/>
                  </a:cubicBezTo>
                  <a:lnTo>
                    <a:pt x="6125" y="12843"/>
                  </a:lnTo>
                  <a:close/>
                  <a:moveTo>
                    <a:pt x="5015" y="17514"/>
                  </a:moveTo>
                  <a:cubicBezTo>
                    <a:pt x="5015" y="13427"/>
                    <a:pt x="5015" y="13427"/>
                    <a:pt x="5015" y="13427"/>
                  </a:cubicBezTo>
                  <a:cubicBezTo>
                    <a:pt x="5087" y="11676"/>
                    <a:pt x="5087" y="11676"/>
                    <a:pt x="5087" y="11676"/>
                  </a:cubicBezTo>
                  <a:cubicBezTo>
                    <a:pt x="5194" y="17514"/>
                    <a:pt x="5194" y="17514"/>
                    <a:pt x="5194" y="17514"/>
                  </a:cubicBezTo>
                  <a:cubicBezTo>
                    <a:pt x="5409" y="17514"/>
                    <a:pt x="5409" y="17514"/>
                    <a:pt x="5409" y="17514"/>
                  </a:cubicBezTo>
                  <a:cubicBezTo>
                    <a:pt x="5194" y="9341"/>
                    <a:pt x="5194" y="9341"/>
                    <a:pt x="5194" y="9341"/>
                  </a:cubicBezTo>
                  <a:cubicBezTo>
                    <a:pt x="5409" y="4086"/>
                    <a:pt x="5409" y="4086"/>
                    <a:pt x="5409" y="4086"/>
                  </a:cubicBezTo>
                  <a:cubicBezTo>
                    <a:pt x="5194" y="4086"/>
                    <a:pt x="5194" y="4086"/>
                    <a:pt x="5194" y="4086"/>
                  </a:cubicBezTo>
                  <a:cubicBezTo>
                    <a:pt x="5015" y="9341"/>
                    <a:pt x="5015" y="9341"/>
                    <a:pt x="5015" y="9341"/>
                  </a:cubicBezTo>
                  <a:cubicBezTo>
                    <a:pt x="5015" y="9341"/>
                    <a:pt x="5015" y="9341"/>
                    <a:pt x="5015" y="9341"/>
                  </a:cubicBezTo>
                  <a:cubicBezTo>
                    <a:pt x="5015" y="8757"/>
                    <a:pt x="5015" y="8173"/>
                    <a:pt x="5015" y="7589"/>
                  </a:cubicBezTo>
                  <a:cubicBezTo>
                    <a:pt x="5015" y="0"/>
                    <a:pt x="5015" y="0"/>
                    <a:pt x="5015" y="0"/>
                  </a:cubicBezTo>
                  <a:cubicBezTo>
                    <a:pt x="4836" y="0"/>
                    <a:pt x="4836" y="0"/>
                    <a:pt x="4836" y="0"/>
                  </a:cubicBezTo>
                  <a:cubicBezTo>
                    <a:pt x="4836" y="17514"/>
                    <a:pt x="4836" y="17514"/>
                    <a:pt x="4836" y="17514"/>
                  </a:cubicBezTo>
                  <a:lnTo>
                    <a:pt x="5015" y="17514"/>
                  </a:lnTo>
                  <a:close/>
                  <a:moveTo>
                    <a:pt x="4549" y="4086"/>
                  </a:moveTo>
                  <a:cubicBezTo>
                    <a:pt x="4370" y="4086"/>
                    <a:pt x="4370" y="4086"/>
                    <a:pt x="4370" y="4086"/>
                  </a:cubicBezTo>
                  <a:cubicBezTo>
                    <a:pt x="4370" y="17514"/>
                    <a:pt x="4370" y="17514"/>
                    <a:pt x="4370" y="17514"/>
                  </a:cubicBezTo>
                  <a:cubicBezTo>
                    <a:pt x="4585" y="17514"/>
                    <a:pt x="4585" y="17514"/>
                    <a:pt x="4585" y="17514"/>
                  </a:cubicBezTo>
                  <a:cubicBezTo>
                    <a:pt x="4585" y="9924"/>
                    <a:pt x="4585" y="9924"/>
                    <a:pt x="4585" y="9924"/>
                  </a:cubicBezTo>
                  <a:cubicBezTo>
                    <a:pt x="4585" y="7589"/>
                    <a:pt x="4657" y="7005"/>
                    <a:pt x="4764" y="7589"/>
                  </a:cubicBezTo>
                  <a:cubicBezTo>
                    <a:pt x="4764" y="4086"/>
                    <a:pt x="4764" y="4086"/>
                    <a:pt x="4764" y="4086"/>
                  </a:cubicBezTo>
                  <a:cubicBezTo>
                    <a:pt x="4728" y="4086"/>
                    <a:pt x="4693" y="4086"/>
                    <a:pt x="4621" y="4670"/>
                  </a:cubicBezTo>
                  <a:cubicBezTo>
                    <a:pt x="4621" y="4670"/>
                    <a:pt x="4585" y="5254"/>
                    <a:pt x="4549" y="6422"/>
                  </a:cubicBezTo>
                  <a:cubicBezTo>
                    <a:pt x="4549" y="6422"/>
                    <a:pt x="4549" y="6422"/>
                    <a:pt x="4549" y="6422"/>
                  </a:cubicBezTo>
                  <a:lnTo>
                    <a:pt x="4549" y="4086"/>
                  </a:lnTo>
                  <a:close/>
                  <a:moveTo>
                    <a:pt x="3833" y="8757"/>
                  </a:moveTo>
                  <a:cubicBezTo>
                    <a:pt x="3833" y="8173"/>
                    <a:pt x="3833" y="8173"/>
                    <a:pt x="3833" y="8173"/>
                  </a:cubicBezTo>
                  <a:cubicBezTo>
                    <a:pt x="3833" y="7005"/>
                    <a:pt x="3833" y="5838"/>
                    <a:pt x="3940" y="5838"/>
                  </a:cubicBezTo>
                  <a:cubicBezTo>
                    <a:pt x="4012" y="5838"/>
                    <a:pt x="4012" y="6422"/>
                    <a:pt x="4048" y="7589"/>
                  </a:cubicBezTo>
                  <a:cubicBezTo>
                    <a:pt x="4048" y="8757"/>
                    <a:pt x="4048" y="8757"/>
                    <a:pt x="4048" y="8757"/>
                  </a:cubicBezTo>
                  <a:lnTo>
                    <a:pt x="3833" y="8757"/>
                  </a:lnTo>
                  <a:close/>
                  <a:moveTo>
                    <a:pt x="3654" y="12259"/>
                  </a:moveTo>
                  <a:cubicBezTo>
                    <a:pt x="3654" y="15762"/>
                    <a:pt x="3725" y="17514"/>
                    <a:pt x="3940" y="17514"/>
                  </a:cubicBezTo>
                  <a:cubicBezTo>
                    <a:pt x="4155" y="17514"/>
                    <a:pt x="4227" y="15762"/>
                    <a:pt x="4227" y="12843"/>
                  </a:cubicBezTo>
                  <a:cubicBezTo>
                    <a:pt x="4012" y="12843"/>
                    <a:pt x="4012" y="12843"/>
                    <a:pt x="4012" y="12843"/>
                  </a:cubicBezTo>
                  <a:cubicBezTo>
                    <a:pt x="4048" y="14595"/>
                    <a:pt x="4012" y="15178"/>
                    <a:pt x="3940" y="15178"/>
                  </a:cubicBezTo>
                  <a:cubicBezTo>
                    <a:pt x="3869" y="15178"/>
                    <a:pt x="3833" y="15178"/>
                    <a:pt x="3833" y="13427"/>
                  </a:cubicBezTo>
                  <a:cubicBezTo>
                    <a:pt x="3833" y="11092"/>
                    <a:pt x="3833" y="11092"/>
                    <a:pt x="3833" y="11092"/>
                  </a:cubicBezTo>
                  <a:cubicBezTo>
                    <a:pt x="4227" y="11092"/>
                    <a:pt x="4227" y="11092"/>
                    <a:pt x="4227" y="11092"/>
                  </a:cubicBezTo>
                  <a:cubicBezTo>
                    <a:pt x="4227" y="9341"/>
                    <a:pt x="4227" y="9341"/>
                    <a:pt x="4227" y="9341"/>
                  </a:cubicBezTo>
                  <a:cubicBezTo>
                    <a:pt x="4227" y="5838"/>
                    <a:pt x="4191" y="3503"/>
                    <a:pt x="3940" y="3503"/>
                  </a:cubicBezTo>
                  <a:cubicBezTo>
                    <a:pt x="3761" y="3503"/>
                    <a:pt x="3654" y="5254"/>
                    <a:pt x="3654" y="8757"/>
                  </a:cubicBezTo>
                  <a:lnTo>
                    <a:pt x="3654" y="12259"/>
                  </a:lnTo>
                  <a:close/>
                  <a:moveTo>
                    <a:pt x="3188" y="4086"/>
                  </a:moveTo>
                  <a:cubicBezTo>
                    <a:pt x="3009" y="4086"/>
                    <a:pt x="3009" y="4086"/>
                    <a:pt x="3009" y="4086"/>
                  </a:cubicBezTo>
                  <a:cubicBezTo>
                    <a:pt x="2937" y="12259"/>
                    <a:pt x="2937" y="12259"/>
                    <a:pt x="2937" y="12259"/>
                  </a:cubicBezTo>
                  <a:cubicBezTo>
                    <a:pt x="2937" y="13427"/>
                    <a:pt x="2937" y="14011"/>
                    <a:pt x="2937" y="15178"/>
                  </a:cubicBezTo>
                  <a:cubicBezTo>
                    <a:pt x="2937" y="15178"/>
                    <a:pt x="2937" y="15178"/>
                    <a:pt x="2937" y="15178"/>
                  </a:cubicBezTo>
                  <a:cubicBezTo>
                    <a:pt x="2937" y="14595"/>
                    <a:pt x="2901" y="12259"/>
                    <a:pt x="2901" y="12259"/>
                  </a:cubicBezTo>
                  <a:cubicBezTo>
                    <a:pt x="2830" y="4086"/>
                    <a:pt x="2830" y="4086"/>
                    <a:pt x="2830" y="4086"/>
                  </a:cubicBezTo>
                  <a:cubicBezTo>
                    <a:pt x="2651" y="4086"/>
                    <a:pt x="2651" y="4086"/>
                    <a:pt x="2651" y="4086"/>
                  </a:cubicBezTo>
                  <a:cubicBezTo>
                    <a:pt x="2794" y="17514"/>
                    <a:pt x="2794" y="17514"/>
                    <a:pt x="2794" y="17514"/>
                  </a:cubicBezTo>
                  <a:cubicBezTo>
                    <a:pt x="3009" y="17514"/>
                    <a:pt x="3009" y="17514"/>
                    <a:pt x="3009" y="17514"/>
                  </a:cubicBezTo>
                  <a:cubicBezTo>
                    <a:pt x="3081" y="11676"/>
                    <a:pt x="3081" y="11676"/>
                    <a:pt x="3081" y="11676"/>
                  </a:cubicBezTo>
                  <a:cubicBezTo>
                    <a:pt x="3081" y="10508"/>
                    <a:pt x="3081" y="9924"/>
                    <a:pt x="3081" y="8757"/>
                  </a:cubicBezTo>
                  <a:cubicBezTo>
                    <a:pt x="3081" y="8757"/>
                    <a:pt x="3081" y="8757"/>
                    <a:pt x="3081" y="8757"/>
                  </a:cubicBezTo>
                  <a:cubicBezTo>
                    <a:pt x="3116" y="9924"/>
                    <a:pt x="3116" y="11092"/>
                    <a:pt x="3116" y="11676"/>
                  </a:cubicBezTo>
                  <a:cubicBezTo>
                    <a:pt x="3188" y="17514"/>
                    <a:pt x="3188" y="17514"/>
                    <a:pt x="3188" y="17514"/>
                  </a:cubicBezTo>
                  <a:cubicBezTo>
                    <a:pt x="3403" y="17514"/>
                    <a:pt x="3403" y="17514"/>
                    <a:pt x="3403" y="17514"/>
                  </a:cubicBezTo>
                  <a:cubicBezTo>
                    <a:pt x="3546" y="4086"/>
                    <a:pt x="3546" y="4086"/>
                    <a:pt x="3546" y="4086"/>
                  </a:cubicBezTo>
                  <a:cubicBezTo>
                    <a:pt x="3367" y="4086"/>
                    <a:pt x="3367" y="4086"/>
                    <a:pt x="3367" y="4086"/>
                  </a:cubicBezTo>
                  <a:cubicBezTo>
                    <a:pt x="3296" y="12259"/>
                    <a:pt x="3296" y="12259"/>
                    <a:pt x="3296" y="12259"/>
                  </a:cubicBezTo>
                  <a:cubicBezTo>
                    <a:pt x="3296" y="12259"/>
                    <a:pt x="3296" y="14595"/>
                    <a:pt x="3296" y="15178"/>
                  </a:cubicBezTo>
                  <a:cubicBezTo>
                    <a:pt x="3296" y="15178"/>
                    <a:pt x="3296" y="15178"/>
                    <a:pt x="3296" y="15178"/>
                  </a:cubicBezTo>
                  <a:cubicBezTo>
                    <a:pt x="3296" y="14011"/>
                    <a:pt x="3260" y="12843"/>
                    <a:pt x="3260" y="12259"/>
                  </a:cubicBezTo>
                  <a:lnTo>
                    <a:pt x="3188" y="4086"/>
                  </a:lnTo>
                  <a:close/>
                  <a:moveTo>
                    <a:pt x="2042" y="12843"/>
                  </a:moveTo>
                  <a:cubicBezTo>
                    <a:pt x="2006" y="16930"/>
                    <a:pt x="2185" y="17514"/>
                    <a:pt x="2293" y="17514"/>
                  </a:cubicBezTo>
                  <a:cubicBezTo>
                    <a:pt x="2543" y="17514"/>
                    <a:pt x="2579" y="15178"/>
                    <a:pt x="2579" y="12843"/>
                  </a:cubicBezTo>
                  <a:cubicBezTo>
                    <a:pt x="2579" y="12259"/>
                    <a:pt x="2507" y="11092"/>
                    <a:pt x="2436" y="10508"/>
                  </a:cubicBezTo>
                  <a:cubicBezTo>
                    <a:pt x="2293" y="8757"/>
                    <a:pt x="2293" y="8757"/>
                    <a:pt x="2293" y="8757"/>
                  </a:cubicBezTo>
                  <a:cubicBezTo>
                    <a:pt x="2257" y="8173"/>
                    <a:pt x="2221" y="8173"/>
                    <a:pt x="2221" y="7005"/>
                  </a:cubicBezTo>
                  <a:cubicBezTo>
                    <a:pt x="2221" y="6422"/>
                    <a:pt x="2257" y="5838"/>
                    <a:pt x="2293" y="5838"/>
                  </a:cubicBezTo>
                  <a:cubicBezTo>
                    <a:pt x="2364" y="5838"/>
                    <a:pt x="2400" y="6422"/>
                    <a:pt x="2400" y="8173"/>
                  </a:cubicBezTo>
                  <a:cubicBezTo>
                    <a:pt x="2579" y="8173"/>
                    <a:pt x="2579" y="8173"/>
                    <a:pt x="2579" y="8173"/>
                  </a:cubicBezTo>
                  <a:cubicBezTo>
                    <a:pt x="2579" y="5254"/>
                    <a:pt x="2507" y="3503"/>
                    <a:pt x="2328" y="3503"/>
                  </a:cubicBezTo>
                  <a:cubicBezTo>
                    <a:pt x="2149" y="3503"/>
                    <a:pt x="2042" y="4670"/>
                    <a:pt x="2042" y="7005"/>
                  </a:cubicBezTo>
                  <a:cubicBezTo>
                    <a:pt x="2042" y="8757"/>
                    <a:pt x="2078" y="9924"/>
                    <a:pt x="2185" y="11092"/>
                  </a:cubicBezTo>
                  <a:cubicBezTo>
                    <a:pt x="2293" y="12259"/>
                    <a:pt x="2293" y="12259"/>
                    <a:pt x="2293" y="12259"/>
                  </a:cubicBezTo>
                  <a:cubicBezTo>
                    <a:pt x="2328" y="12843"/>
                    <a:pt x="2364" y="12843"/>
                    <a:pt x="2364" y="14011"/>
                  </a:cubicBezTo>
                  <a:cubicBezTo>
                    <a:pt x="2400" y="14595"/>
                    <a:pt x="2364" y="15178"/>
                    <a:pt x="2293" y="15178"/>
                  </a:cubicBezTo>
                  <a:cubicBezTo>
                    <a:pt x="2257" y="15178"/>
                    <a:pt x="2185" y="15178"/>
                    <a:pt x="2221" y="12843"/>
                  </a:cubicBezTo>
                  <a:lnTo>
                    <a:pt x="2042" y="12843"/>
                  </a:lnTo>
                  <a:close/>
                  <a:moveTo>
                    <a:pt x="1684" y="6422"/>
                  </a:moveTo>
                  <a:cubicBezTo>
                    <a:pt x="1684" y="17514"/>
                    <a:pt x="1684" y="17514"/>
                    <a:pt x="1684" y="17514"/>
                  </a:cubicBezTo>
                  <a:cubicBezTo>
                    <a:pt x="1863" y="17514"/>
                    <a:pt x="1863" y="17514"/>
                    <a:pt x="1863" y="17514"/>
                  </a:cubicBezTo>
                  <a:cubicBezTo>
                    <a:pt x="1863" y="6422"/>
                    <a:pt x="1863" y="6422"/>
                    <a:pt x="1863" y="6422"/>
                  </a:cubicBezTo>
                  <a:cubicBezTo>
                    <a:pt x="1970" y="6422"/>
                    <a:pt x="1970" y="6422"/>
                    <a:pt x="1970" y="6422"/>
                  </a:cubicBezTo>
                  <a:cubicBezTo>
                    <a:pt x="1970" y="4086"/>
                    <a:pt x="1970" y="4086"/>
                    <a:pt x="1970" y="4086"/>
                  </a:cubicBezTo>
                  <a:cubicBezTo>
                    <a:pt x="1863" y="4086"/>
                    <a:pt x="1863" y="4086"/>
                    <a:pt x="1863" y="4086"/>
                  </a:cubicBezTo>
                  <a:cubicBezTo>
                    <a:pt x="1863" y="2335"/>
                    <a:pt x="1863" y="2335"/>
                    <a:pt x="1863" y="2335"/>
                  </a:cubicBezTo>
                  <a:cubicBezTo>
                    <a:pt x="1863" y="2335"/>
                    <a:pt x="1899" y="2335"/>
                    <a:pt x="1934" y="2335"/>
                  </a:cubicBezTo>
                  <a:cubicBezTo>
                    <a:pt x="1934" y="2335"/>
                    <a:pt x="1934" y="2335"/>
                    <a:pt x="1970" y="2335"/>
                  </a:cubicBezTo>
                  <a:cubicBezTo>
                    <a:pt x="1970" y="0"/>
                    <a:pt x="1970" y="0"/>
                    <a:pt x="1970" y="0"/>
                  </a:cubicBezTo>
                  <a:cubicBezTo>
                    <a:pt x="1899" y="0"/>
                    <a:pt x="1899" y="0"/>
                    <a:pt x="1899" y="0"/>
                  </a:cubicBezTo>
                  <a:cubicBezTo>
                    <a:pt x="1755" y="0"/>
                    <a:pt x="1684" y="584"/>
                    <a:pt x="1684" y="2919"/>
                  </a:cubicBezTo>
                  <a:cubicBezTo>
                    <a:pt x="1684" y="4086"/>
                    <a:pt x="1684" y="4086"/>
                    <a:pt x="1684" y="4086"/>
                  </a:cubicBezTo>
                  <a:cubicBezTo>
                    <a:pt x="1612" y="4086"/>
                    <a:pt x="1612" y="4086"/>
                    <a:pt x="1612" y="4086"/>
                  </a:cubicBezTo>
                  <a:cubicBezTo>
                    <a:pt x="1612" y="6422"/>
                    <a:pt x="1612" y="6422"/>
                    <a:pt x="1612" y="6422"/>
                  </a:cubicBezTo>
                  <a:lnTo>
                    <a:pt x="1684" y="6422"/>
                  </a:lnTo>
                  <a:close/>
                  <a:moveTo>
                    <a:pt x="1469" y="0"/>
                  </a:moveTo>
                  <a:cubicBezTo>
                    <a:pt x="1290" y="0"/>
                    <a:pt x="1290" y="0"/>
                    <a:pt x="1290" y="0"/>
                  </a:cubicBezTo>
                  <a:cubicBezTo>
                    <a:pt x="1290" y="17514"/>
                    <a:pt x="1290" y="17514"/>
                    <a:pt x="1290" y="17514"/>
                  </a:cubicBezTo>
                  <a:cubicBezTo>
                    <a:pt x="1469" y="17514"/>
                    <a:pt x="1469" y="17514"/>
                    <a:pt x="1469" y="17514"/>
                  </a:cubicBezTo>
                  <a:lnTo>
                    <a:pt x="1469" y="0"/>
                  </a:lnTo>
                  <a:close/>
                  <a:moveTo>
                    <a:pt x="1075" y="0"/>
                  </a:moveTo>
                  <a:cubicBezTo>
                    <a:pt x="896" y="0"/>
                    <a:pt x="896" y="0"/>
                    <a:pt x="896" y="0"/>
                  </a:cubicBezTo>
                  <a:cubicBezTo>
                    <a:pt x="896" y="2335"/>
                    <a:pt x="896" y="2335"/>
                    <a:pt x="896" y="2335"/>
                  </a:cubicBezTo>
                  <a:cubicBezTo>
                    <a:pt x="1075" y="2335"/>
                    <a:pt x="1075" y="2335"/>
                    <a:pt x="1075" y="2335"/>
                  </a:cubicBezTo>
                  <a:lnTo>
                    <a:pt x="1075" y="0"/>
                  </a:lnTo>
                  <a:close/>
                  <a:moveTo>
                    <a:pt x="1075" y="4086"/>
                  </a:moveTo>
                  <a:cubicBezTo>
                    <a:pt x="896" y="4086"/>
                    <a:pt x="896" y="4086"/>
                    <a:pt x="896" y="4086"/>
                  </a:cubicBezTo>
                  <a:cubicBezTo>
                    <a:pt x="896" y="17514"/>
                    <a:pt x="896" y="17514"/>
                    <a:pt x="896" y="17514"/>
                  </a:cubicBezTo>
                  <a:cubicBezTo>
                    <a:pt x="1075" y="17514"/>
                    <a:pt x="1075" y="17514"/>
                    <a:pt x="1075" y="17514"/>
                  </a:cubicBezTo>
                  <a:lnTo>
                    <a:pt x="1075" y="4086"/>
                  </a:lnTo>
                  <a:close/>
                  <a:moveTo>
                    <a:pt x="215" y="17514"/>
                  </a:moveTo>
                  <a:cubicBezTo>
                    <a:pt x="215" y="9341"/>
                    <a:pt x="215" y="9341"/>
                    <a:pt x="215" y="9341"/>
                  </a:cubicBezTo>
                  <a:cubicBezTo>
                    <a:pt x="501" y="9341"/>
                    <a:pt x="501" y="9341"/>
                    <a:pt x="501" y="9341"/>
                  </a:cubicBezTo>
                  <a:cubicBezTo>
                    <a:pt x="501" y="17514"/>
                    <a:pt x="501" y="17514"/>
                    <a:pt x="501" y="17514"/>
                  </a:cubicBezTo>
                  <a:cubicBezTo>
                    <a:pt x="681" y="17514"/>
                    <a:pt x="681" y="17514"/>
                    <a:pt x="681" y="17514"/>
                  </a:cubicBezTo>
                  <a:cubicBezTo>
                    <a:pt x="681" y="0"/>
                    <a:pt x="681" y="0"/>
                    <a:pt x="681" y="0"/>
                  </a:cubicBezTo>
                  <a:cubicBezTo>
                    <a:pt x="501" y="0"/>
                    <a:pt x="501" y="0"/>
                    <a:pt x="501" y="0"/>
                  </a:cubicBezTo>
                  <a:cubicBezTo>
                    <a:pt x="501" y="6422"/>
                    <a:pt x="501" y="6422"/>
                    <a:pt x="501" y="6422"/>
                  </a:cubicBezTo>
                  <a:cubicBezTo>
                    <a:pt x="215" y="6422"/>
                    <a:pt x="215" y="6422"/>
                    <a:pt x="215" y="6422"/>
                  </a:cubicBezTo>
                  <a:cubicBezTo>
                    <a:pt x="215" y="0"/>
                    <a:pt x="215" y="0"/>
                    <a:pt x="215" y="0"/>
                  </a:cubicBezTo>
                  <a:cubicBezTo>
                    <a:pt x="0" y="0"/>
                    <a:pt x="0" y="0"/>
                    <a:pt x="0" y="0"/>
                  </a:cubicBezTo>
                  <a:cubicBezTo>
                    <a:pt x="0" y="17514"/>
                    <a:pt x="0" y="17514"/>
                    <a:pt x="0" y="17514"/>
                  </a:cubicBezTo>
                  <a:lnTo>
                    <a:pt x="215" y="17514"/>
                  </a:lnTo>
                  <a:close/>
                </a:path>
              </a:pathLst>
            </a:custGeom>
            <a:grpFill/>
            <a:ln w="12700" cap="flat">
              <a:noFill/>
              <a:miter lim="400000"/>
            </a:ln>
            <a:effectLst/>
          </p:spPr>
          <p:txBody>
            <a:bodyPr wrap="square" lIns="45719" tIns="45719" rIns="45719" bIns="45719" numCol="1" anchor="t">
              <a:noAutofit/>
            </a:bodyPr>
            <a:lstStyle/>
            <a:p>
              <a:endParaRPr sz="1201"/>
            </a:p>
          </p:txBody>
        </p:sp>
        <p:sp>
          <p:nvSpPr>
            <p:cNvPr id="7" name="Freeform 7"/>
            <p:cNvSpPr/>
            <p:nvPr/>
          </p:nvSpPr>
          <p:spPr>
            <a:xfrm>
              <a:off x="986488" y="229342"/>
              <a:ext cx="2401196" cy="339303"/>
            </a:xfrm>
            <a:custGeom>
              <a:avLst/>
              <a:gdLst/>
              <a:ahLst/>
              <a:cxnLst>
                <a:cxn ang="0">
                  <a:pos x="wd2" y="hd2"/>
                </a:cxn>
                <a:cxn ang="5400000">
                  <a:pos x="wd2" y="hd2"/>
                </a:cxn>
                <a:cxn ang="10800000">
                  <a:pos x="wd2" y="hd2"/>
                </a:cxn>
                <a:cxn ang="16200000">
                  <a:pos x="wd2" y="hd2"/>
                </a:cxn>
              </a:cxnLst>
              <a:rect l="0" t="0" r="r" b="b"/>
              <a:pathLst>
                <a:path w="21552" h="21600" extrusionOk="0">
                  <a:moveTo>
                    <a:pt x="20806" y="4483"/>
                  </a:moveTo>
                  <a:cubicBezTo>
                    <a:pt x="20353" y="4483"/>
                    <a:pt x="20353" y="4483"/>
                    <a:pt x="20353" y="4483"/>
                  </a:cubicBezTo>
                  <a:cubicBezTo>
                    <a:pt x="20353" y="17117"/>
                    <a:pt x="20353" y="17117"/>
                    <a:pt x="20353" y="17117"/>
                  </a:cubicBezTo>
                  <a:cubicBezTo>
                    <a:pt x="20806" y="17117"/>
                    <a:pt x="20806" y="17117"/>
                    <a:pt x="20806" y="17117"/>
                  </a:cubicBezTo>
                  <a:cubicBezTo>
                    <a:pt x="20806" y="8966"/>
                    <a:pt x="20806" y="8966"/>
                    <a:pt x="20806" y="8966"/>
                  </a:cubicBezTo>
                  <a:cubicBezTo>
                    <a:pt x="20750" y="7336"/>
                    <a:pt x="20806" y="6521"/>
                    <a:pt x="20976" y="6521"/>
                  </a:cubicBezTo>
                  <a:cubicBezTo>
                    <a:pt x="21146" y="6521"/>
                    <a:pt x="21146" y="7336"/>
                    <a:pt x="21146" y="8558"/>
                  </a:cubicBezTo>
                  <a:cubicBezTo>
                    <a:pt x="21146" y="17117"/>
                    <a:pt x="21146" y="17117"/>
                    <a:pt x="21146" y="17117"/>
                  </a:cubicBezTo>
                  <a:cubicBezTo>
                    <a:pt x="21543" y="17117"/>
                    <a:pt x="21543" y="17117"/>
                    <a:pt x="21543" y="17117"/>
                  </a:cubicBezTo>
                  <a:cubicBezTo>
                    <a:pt x="21543" y="7336"/>
                    <a:pt x="21543" y="7336"/>
                    <a:pt x="21543" y="7336"/>
                  </a:cubicBezTo>
                  <a:cubicBezTo>
                    <a:pt x="21600" y="4891"/>
                    <a:pt x="21373" y="4075"/>
                    <a:pt x="21146" y="4075"/>
                  </a:cubicBezTo>
                  <a:cubicBezTo>
                    <a:pt x="21090" y="4075"/>
                    <a:pt x="20863" y="4075"/>
                    <a:pt x="20806" y="5706"/>
                  </a:cubicBezTo>
                  <a:cubicBezTo>
                    <a:pt x="20806" y="5706"/>
                    <a:pt x="20806" y="5706"/>
                    <a:pt x="20806" y="5706"/>
                  </a:cubicBezTo>
                  <a:lnTo>
                    <a:pt x="20806" y="4483"/>
                  </a:lnTo>
                  <a:close/>
                  <a:moveTo>
                    <a:pt x="19389" y="17525"/>
                  </a:moveTo>
                  <a:cubicBezTo>
                    <a:pt x="19899" y="17525"/>
                    <a:pt x="20013" y="15894"/>
                    <a:pt x="20013" y="11411"/>
                  </a:cubicBezTo>
                  <a:cubicBezTo>
                    <a:pt x="20013" y="6928"/>
                    <a:pt x="20013" y="4075"/>
                    <a:pt x="19389" y="4075"/>
                  </a:cubicBezTo>
                  <a:cubicBezTo>
                    <a:pt x="18765" y="4075"/>
                    <a:pt x="18765" y="6928"/>
                    <a:pt x="18765" y="11411"/>
                  </a:cubicBezTo>
                  <a:cubicBezTo>
                    <a:pt x="18765" y="15894"/>
                    <a:pt x="18822" y="17525"/>
                    <a:pt x="19389" y="17525"/>
                  </a:cubicBezTo>
                  <a:moveTo>
                    <a:pt x="19162" y="8558"/>
                  </a:moveTo>
                  <a:cubicBezTo>
                    <a:pt x="19162" y="7336"/>
                    <a:pt x="19162" y="6113"/>
                    <a:pt x="19389" y="6113"/>
                  </a:cubicBezTo>
                  <a:cubicBezTo>
                    <a:pt x="19616" y="6113"/>
                    <a:pt x="19616" y="7336"/>
                    <a:pt x="19616" y="8558"/>
                  </a:cubicBezTo>
                  <a:cubicBezTo>
                    <a:pt x="19616" y="13042"/>
                    <a:pt x="19616" y="13042"/>
                    <a:pt x="19616" y="13042"/>
                  </a:cubicBezTo>
                  <a:cubicBezTo>
                    <a:pt x="19616" y="14672"/>
                    <a:pt x="19559" y="15487"/>
                    <a:pt x="19389" y="15487"/>
                  </a:cubicBezTo>
                  <a:cubicBezTo>
                    <a:pt x="19162" y="15487"/>
                    <a:pt x="19162" y="14672"/>
                    <a:pt x="19162" y="13042"/>
                  </a:cubicBezTo>
                  <a:lnTo>
                    <a:pt x="19162" y="8558"/>
                  </a:lnTo>
                  <a:close/>
                  <a:moveTo>
                    <a:pt x="18369" y="0"/>
                  </a:moveTo>
                  <a:cubicBezTo>
                    <a:pt x="17915" y="0"/>
                    <a:pt x="17915" y="0"/>
                    <a:pt x="17915" y="0"/>
                  </a:cubicBezTo>
                  <a:cubicBezTo>
                    <a:pt x="17915" y="2853"/>
                    <a:pt x="17915" y="2853"/>
                    <a:pt x="17915" y="2853"/>
                  </a:cubicBezTo>
                  <a:cubicBezTo>
                    <a:pt x="18369" y="2853"/>
                    <a:pt x="18369" y="2853"/>
                    <a:pt x="18369" y="2853"/>
                  </a:cubicBezTo>
                  <a:lnTo>
                    <a:pt x="18369" y="0"/>
                  </a:lnTo>
                  <a:close/>
                  <a:moveTo>
                    <a:pt x="18369" y="4483"/>
                  </a:moveTo>
                  <a:cubicBezTo>
                    <a:pt x="17915" y="4483"/>
                    <a:pt x="17915" y="4483"/>
                    <a:pt x="17915" y="4483"/>
                  </a:cubicBezTo>
                  <a:cubicBezTo>
                    <a:pt x="17915" y="17117"/>
                    <a:pt x="17915" y="17117"/>
                    <a:pt x="17915" y="17117"/>
                  </a:cubicBezTo>
                  <a:cubicBezTo>
                    <a:pt x="18369" y="17117"/>
                    <a:pt x="18369" y="17117"/>
                    <a:pt x="18369" y="17117"/>
                  </a:cubicBezTo>
                  <a:lnTo>
                    <a:pt x="18369" y="4483"/>
                  </a:lnTo>
                  <a:close/>
                  <a:moveTo>
                    <a:pt x="17631" y="15079"/>
                  </a:moveTo>
                  <a:cubicBezTo>
                    <a:pt x="17575" y="15079"/>
                    <a:pt x="17461" y="15079"/>
                    <a:pt x="17461" y="14672"/>
                  </a:cubicBezTo>
                  <a:cubicBezTo>
                    <a:pt x="17461" y="6521"/>
                    <a:pt x="17461" y="6521"/>
                    <a:pt x="17461" y="6521"/>
                  </a:cubicBezTo>
                  <a:cubicBezTo>
                    <a:pt x="17631" y="6521"/>
                    <a:pt x="17631" y="6521"/>
                    <a:pt x="17631" y="6521"/>
                  </a:cubicBezTo>
                  <a:cubicBezTo>
                    <a:pt x="17631" y="4483"/>
                    <a:pt x="17631" y="4483"/>
                    <a:pt x="17631" y="4483"/>
                  </a:cubicBezTo>
                  <a:cubicBezTo>
                    <a:pt x="17461" y="4483"/>
                    <a:pt x="17461" y="4483"/>
                    <a:pt x="17461" y="4483"/>
                  </a:cubicBezTo>
                  <a:cubicBezTo>
                    <a:pt x="17461" y="815"/>
                    <a:pt x="17461" y="815"/>
                    <a:pt x="17461" y="815"/>
                  </a:cubicBezTo>
                  <a:cubicBezTo>
                    <a:pt x="17008" y="815"/>
                    <a:pt x="17008" y="815"/>
                    <a:pt x="17008" y="815"/>
                  </a:cubicBezTo>
                  <a:cubicBezTo>
                    <a:pt x="17008" y="4483"/>
                    <a:pt x="17008" y="4483"/>
                    <a:pt x="17008" y="4483"/>
                  </a:cubicBezTo>
                  <a:cubicBezTo>
                    <a:pt x="16838" y="4483"/>
                    <a:pt x="16838" y="4483"/>
                    <a:pt x="16838" y="4483"/>
                  </a:cubicBezTo>
                  <a:cubicBezTo>
                    <a:pt x="16838" y="6521"/>
                    <a:pt x="16838" y="6521"/>
                    <a:pt x="16838" y="6521"/>
                  </a:cubicBezTo>
                  <a:cubicBezTo>
                    <a:pt x="17008" y="6521"/>
                    <a:pt x="17008" y="6521"/>
                    <a:pt x="17008" y="6521"/>
                  </a:cubicBezTo>
                  <a:cubicBezTo>
                    <a:pt x="17008" y="15079"/>
                    <a:pt x="17008" y="15079"/>
                    <a:pt x="17008" y="15079"/>
                  </a:cubicBezTo>
                  <a:cubicBezTo>
                    <a:pt x="17008" y="17525"/>
                    <a:pt x="17348" y="17525"/>
                    <a:pt x="17631" y="17117"/>
                  </a:cubicBezTo>
                  <a:lnTo>
                    <a:pt x="17631" y="15079"/>
                  </a:lnTo>
                  <a:close/>
                  <a:moveTo>
                    <a:pt x="15874" y="17117"/>
                  </a:moveTo>
                  <a:cubicBezTo>
                    <a:pt x="15874" y="13449"/>
                    <a:pt x="15874" y="13449"/>
                    <a:pt x="15874" y="13449"/>
                  </a:cubicBezTo>
                  <a:cubicBezTo>
                    <a:pt x="15987" y="11819"/>
                    <a:pt x="15987" y="11819"/>
                    <a:pt x="15987" y="11819"/>
                  </a:cubicBezTo>
                  <a:cubicBezTo>
                    <a:pt x="16271" y="17117"/>
                    <a:pt x="16271" y="17117"/>
                    <a:pt x="16271" y="17117"/>
                  </a:cubicBezTo>
                  <a:cubicBezTo>
                    <a:pt x="16724" y="17117"/>
                    <a:pt x="16724" y="17117"/>
                    <a:pt x="16724" y="17117"/>
                  </a:cubicBezTo>
                  <a:cubicBezTo>
                    <a:pt x="16271" y="9374"/>
                    <a:pt x="16271" y="9374"/>
                    <a:pt x="16271" y="9374"/>
                  </a:cubicBezTo>
                  <a:cubicBezTo>
                    <a:pt x="16724" y="4483"/>
                    <a:pt x="16724" y="4483"/>
                    <a:pt x="16724" y="4483"/>
                  </a:cubicBezTo>
                  <a:cubicBezTo>
                    <a:pt x="16271" y="4483"/>
                    <a:pt x="16271" y="4483"/>
                    <a:pt x="16271" y="4483"/>
                  </a:cubicBezTo>
                  <a:cubicBezTo>
                    <a:pt x="15874" y="9374"/>
                    <a:pt x="15874" y="9374"/>
                    <a:pt x="15874" y="9374"/>
                  </a:cubicBezTo>
                  <a:cubicBezTo>
                    <a:pt x="15874" y="9374"/>
                    <a:pt x="15874" y="9374"/>
                    <a:pt x="15874" y="9374"/>
                  </a:cubicBezTo>
                  <a:cubicBezTo>
                    <a:pt x="15874" y="8966"/>
                    <a:pt x="15874" y="8558"/>
                    <a:pt x="15874" y="7743"/>
                  </a:cubicBezTo>
                  <a:cubicBezTo>
                    <a:pt x="15874" y="0"/>
                    <a:pt x="15874" y="0"/>
                    <a:pt x="15874" y="0"/>
                  </a:cubicBezTo>
                  <a:cubicBezTo>
                    <a:pt x="15477" y="0"/>
                    <a:pt x="15477" y="0"/>
                    <a:pt x="15477" y="0"/>
                  </a:cubicBezTo>
                  <a:cubicBezTo>
                    <a:pt x="15477" y="17117"/>
                    <a:pt x="15477" y="17117"/>
                    <a:pt x="15477" y="17117"/>
                  </a:cubicBezTo>
                  <a:lnTo>
                    <a:pt x="15874" y="17117"/>
                  </a:lnTo>
                  <a:close/>
                  <a:moveTo>
                    <a:pt x="14683" y="11819"/>
                  </a:moveTo>
                  <a:cubicBezTo>
                    <a:pt x="14683" y="13042"/>
                    <a:pt x="14740" y="15487"/>
                    <a:pt x="14457" y="15487"/>
                  </a:cubicBezTo>
                  <a:cubicBezTo>
                    <a:pt x="14343" y="15487"/>
                    <a:pt x="14287" y="14672"/>
                    <a:pt x="14287" y="13449"/>
                  </a:cubicBezTo>
                  <a:cubicBezTo>
                    <a:pt x="14287" y="13042"/>
                    <a:pt x="14287" y="12634"/>
                    <a:pt x="14343" y="12226"/>
                  </a:cubicBezTo>
                  <a:cubicBezTo>
                    <a:pt x="14457" y="11411"/>
                    <a:pt x="14570" y="11004"/>
                    <a:pt x="14683" y="10596"/>
                  </a:cubicBezTo>
                  <a:lnTo>
                    <a:pt x="14683" y="11819"/>
                  </a:lnTo>
                  <a:close/>
                  <a:moveTo>
                    <a:pt x="15137" y="17117"/>
                  </a:moveTo>
                  <a:cubicBezTo>
                    <a:pt x="15080" y="16709"/>
                    <a:pt x="15080" y="15894"/>
                    <a:pt x="15080" y="15487"/>
                  </a:cubicBezTo>
                  <a:cubicBezTo>
                    <a:pt x="15080" y="7743"/>
                    <a:pt x="15080" y="7743"/>
                    <a:pt x="15080" y="7743"/>
                  </a:cubicBezTo>
                  <a:cubicBezTo>
                    <a:pt x="15080" y="6113"/>
                    <a:pt x="15080" y="4075"/>
                    <a:pt x="14513" y="4075"/>
                  </a:cubicBezTo>
                  <a:cubicBezTo>
                    <a:pt x="14003" y="4075"/>
                    <a:pt x="13890" y="5706"/>
                    <a:pt x="13890" y="8151"/>
                  </a:cubicBezTo>
                  <a:cubicBezTo>
                    <a:pt x="14287" y="8151"/>
                    <a:pt x="14287" y="8151"/>
                    <a:pt x="14287" y="8151"/>
                  </a:cubicBezTo>
                  <a:cubicBezTo>
                    <a:pt x="14287" y="6928"/>
                    <a:pt x="14287" y="6113"/>
                    <a:pt x="14457" y="6113"/>
                  </a:cubicBezTo>
                  <a:cubicBezTo>
                    <a:pt x="14570" y="6113"/>
                    <a:pt x="14683" y="6521"/>
                    <a:pt x="14683" y="6928"/>
                  </a:cubicBezTo>
                  <a:cubicBezTo>
                    <a:pt x="14740" y="8151"/>
                    <a:pt x="14627" y="8558"/>
                    <a:pt x="14457" y="8966"/>
                  </a:cubicBezTo>
                  <a:cubicBezTo>
                    <a:pt x="14173" y="10189"/>
                    <a:pt x="13890" y="10596"/>
                    <a:pt x="13890" y="13857"/>
                  </a:cubicBezTo>
                  <a:cubicBezTo>
                    <a:pt x="13890" y="16302"/>
                    <a:pt x="14003" y="17525"/>
                    <a:pt x="14343" y="17525"/>
                  </a:cubicBezTo>
                  <a:cubicBezTo>
                    <a:pt x="14457" y="17525"/>
                    <a:pt x="14627" y="17117"/>
                    <a:pt x="14683" y="15894"/>
                  </a:cubicBezTo>
                  <a:cubicBezTo>
                    <a:pt x="14683" y="15894"/>
                    <a:pt x="14683" y="15894"/>
                    <a:pt x="14683" y="15894"/>
                  </a:cubicBezTo>
                  <a:cubicBezTo>
                    <a:pt x="14683" y="16302"/>
                    <a:pt x="14683" y="16709"/>
                    <a:pt x="14740" y="17117"/>
                  </a:cubicBezTo>
                  <a:lnTo>
                    <a:pt x="15137" y="17117"/>
                  </a:lnTo>
                  <a:close/>
                  <a:moveTo>
                    <a:pt x="12416" y="13042"/>
                  </a:moveTo>
                  <a:cubicBezTo>
                    <a:pt x="12359" y="16709"/>
                    <a:pt x="12756" y="17525"/>
                    <a:pt x="12983" y="17525"/>
                  </a:cubicBezTo>
                  <a:cubicBezTo>
                    <a:pt x="13550" y="17525"/>
                    <a:pt x="13663" y="15079"/>
                    <a:pt x="13606" y="13042"/>
                  </a:cubicBezTo>
                  <a:cubicBezTo>
                    <a:pt x="13606" y="12226"/>
                    <a:pt x="13436" y="11004"/>
                    <a:pt x="13323" y="10596"/>
                  </a:cubicBezTo>
                  <a:cubicBezTo>
                    <a:pt x="12983" y="8966"/>
                    <a:pt x="12983" y="8966"/>
                    <a:pt x="12983" y="8966"/>
                  </a:cubicBezTo>
                  <a:cubicBezTo>
                    <a:pt x="12926" y="8558"/>
                    <a:pt x="12813" y="8151"/>
                    <a:pt x="12813" y="7336"/>
                  </a:cubicBezTo>
                  <a:cubicBezTo>
                    <a:pt x="12813" y="6521"/>
                    <a:pt x="12926" y="6113"/>
                    <a:pt x="12983" y="6113"/>
                  </a:cubicBezTo>
                  <a:cubicBezTo>
                    <a:pt x="13153" y="6113"/>
                    <a:pt x="13209" y="6928"/>
                    <a:pt x="13209" y="8151"/>
                  </a:cubicBezTo>
                  <a:cubicBezTo>
                    <a:pt x="13606" y="8151"/>
                    <a:pt x="13606" y="8151"/>
                    <a:pt x="13606" y="8151"/>
                  </a:cubicBezTo>
                  <a:cubicBezTo>
                    <a:pt x="13606" y="5706"/>
                    <a:pt x="13436" y="4075"/>
                    <a:pt x="13039" y="4075"/>
                  </a:cubicBezTo>
                  <a:cubicBezTo>
                    <a:pt x="12643" y="4075"/>
                    <a:pt x="12416" y="5298"/>
                    <a:pt x="12416" y="7336"/>
                  </a:cubicBezTo>
                  <a:cubicBezTo>
                    <a:pt x="12416" y="8966"/>
                    <a:pt x="12529" y="10189"/>
                    <a:pt x="12756" y="11004"/>
                  </a:cubicBezTo>
                  <a:cubicBezTo>
                    <a:pt x="12983" y="12226"/>
                    <a:pt x="12983" y="12226"/>
                    <a:pt x="12983" y="12226"/>
                  </a:cubicBezTo>
                  <a:cubicBezTo>
                    <a:pt x="13039" y="12634"/>
                    <a:pt x="13153" y="13042"/>
                    <a:pt x="13209" y="13857"/>
                  </a:cubicBezTo>
                  <a:cubicBezTo>
                    <a:pt x="13209" y="14672"/>
                    <a:pt x="13153" y="15487"/>
                    <a:pt x="13039" y="15487"/>
                  </a:cubicBezTo>
                  <a:cubicBezTo>
                    <a:pt x="12926" y="15487"/>
                    <a:pt x="12813" y="15487"/>
                    <a:pt x="12813" y="13042"/>
                  </a:cubicBezTo>
                  <a:lnTo>
                    <a:pt x="12416" y="13042"/>
                  </a:lnTo>
                  <a:close/>
                  <a:moveTo>
                    <a:pt x="10942" y="18747"/>
                  </a:moveTo>
                  <a:cubicBezTo>
                    <a:pt x="10942" y="20785"/>
                    <a:pt x="11169" y="21600"/>
                    <a:pt x="11452" y="21600"/>
                  </a:cubicBezTo>
                  <a:cubicBezTo>
                    <a:pt x="12019" y="21600"/>
                    <a:pt x="12132" y="19562"/>
                    <a:pt x="12132" y="16709"/>
                  </a:cubicBezTo>
                  <a:cubicBezTo>
                    <a:pt x="12132" y="4483"/>
                    <a:pt x="12132" y="4483"/>
                    <a:pt x="12132" y="4483"/>
                  </a:cubicBezTo>
                  <a:cubicBezTo>
                    <a:pt x="11679" y="4483"/>
                    <a:pt x="11679" y="4483"/>
                    <a:pt x="11679" y="4483"/>
                  </a:cubicBezTo>
                  <a:cubicBezTo>
                    <a:pt x="11679" y="5706"/>
                    <a:pt x="11679" y="5706"/>
                    <a:pt x="11679" y="5706"/>
                  </a:cubicBezTo>
                  <a:cubicBezTo>
                    <a:pt x="11679" y="5706"/>
                    <a:pt x="11679" y="5706"/>
                    <a:pt x="11679" y="5706"/>
                  </a:cubicBezTo>
                  <a:cubicBezTo>
                    <a:pt x="11622" y="4483"/>
                    <a:pt x="11509" y="4075"/>
                    <a:pt x="11339" y="4075"/>
                  </a:cubicBezTo>
                  <a:cubicBezTo>
                    <a:pt x="11055" y="4075"/>
                    <a:pt x="10885" y="4891"/>
                    <a:pt x="10885" y="8558"/>
                  </a:cubicBezTo>
                  <a:cubicBezTo>
                    <a:pt x="10885" y="13449"/>
                    <a:pt x="10885" y="13449"/>
                    <a:pt x="10885" y="13449"/>
                  </a:cubicBezTo>
                  <a:cubicBezTo>
                    <a:pt x="10885" y="15487"/>
                    <a:pt x="10998" y="17525"/>
                    <a:pt x="11339" y="17525"/>
                  </a:cubicBezTo>
                  <a:cubicBezTo>
                    <a:pt x="11509" y="17525"/>
                    <a:pt x="11622" y="17117"/>
                    <a:pt x="11679" y="15894"/>
                  </a:cubicBezTo>
                  <a:cubicBezTo>
                    <a:pt x="11735" y="15894"/>
                    <a:pt x="11735" y="15894"/>
                    <a:pt x="11735" y="15894"/>
                  </a:cubicBezTo>
                  <a:cubicBezTo>
                    <a:pt x="11735" y="17525"/>
                    <a:pt x="11735" y="17525"/>
                    <a:pt x="11735" y="17525"/>
                  </a:cubicBezTo>
                  <a:cubicBezTo>
                    <a:pt x="11735" y="18340"/>
                    <a:pt x="11679" y="19562"/>
                    <a:pt x="11509" y="19562"/>
                  </a:cubicBezTo>
                  <a:cubicBezTo>
                    <a:pt x="11452" y="19562"/>
                    <a:pt x="11395" y="19562"/>
                    <a:pt x="11395" y="19155"/>
                  </a:cubicBezTo>
                  <a:cubicBezTo>
                    <a:pt x="11339" y="19155"/>
                    <a:pt x="11339" y="18747"/>
                    <a:pt x="11339" y="18747"/>
                  </a:cubicBezTo>
                  <a:lnTo>
                    <a:pt x="10942" y="18747"/>
                  </a:lnTo>
                  <a:close/>
                  <a:moveTo>
                    <a:pt x="11679" y="8966"/>
                  </a:moveTo>
                  <a:cubicBezTo>
                    <a:pt x="11679" y="13042"/>
                    <a:pt x="11679" y="13042"/>
                    <a:pt x="11679" y="13042"/>
                  </a:cubicBezTo>
                  <a:cubicBezTo>
                    <a:pt x="11679" y="14672"/>
                    <a:pt x="11622" y="15487"/>
                    <a:pt x="11509" y="15487"/>
                  </a:cubicBezTo>
                  <a:cubicBezTo>
                    <a:pt x="11339" y="15487"/>
                    <a:pt x="11339" y="14264"/>
                    <a:pt x="11339" y="13042"/>
                  </a:cubicBezTo>
                  <a:cubicBezTo>
                    <a:pt x="11339" y="8966"/>
                    <a:pt x="11339" y="8966"/>
                    <a:pt x="11339" y="8966"/>
                  </a:cubicBezTo>
                  <a:cubicBezTo>
                    <a:pt x="11339" y="7336"/>
                    <a:pt x="11282" y="6113"/>
                    <a:pt x="11509" y="6113"/>
                  </a:cubicBezTo>
                  <a:cubicBezTo>
                    <a:pt x="11679" y="6113"/>
                    <a:pt x="11679" y="8151"/>
                    <a:pt x="11679" y="8966"/>
                  </a:cubicBezTo>
                  <a:moveTo>
                    <a:pt x="10488" y="0"/>
                  </a:moveTo>
                  <a:cubicBezTo>
                    <a:pt x="10091" y="0"/>
                    <a:pt x="10091" y="0"/>
                    <a:pt x="10091" y="0"/>
                  </a:cubicBezTo>
                  <a:cubicBezTo>
                    <a:pt x="10091" y="2853"/>
                    <a:pt x="10091" y="2853"/>
                    <a:pt x="10091" y="2853"/>
                  </a:cubicBezTo>
                  <a:cubicBezTo>
                    <a:pt x="10488" y="2853"/>
                    <a:pt x="10488" y="2853"/>
                    <a:pt x="10488" y="2853"/>
                  </a:cubicBezTo>
                  <a:lnTo>
                    <a:pt x="10488" y="0"/>
                  </a:lnTo>
                  <a:close/>
                  <a:moveTo>
                    <a:pt x="10488" y="4483"/>
                  </a:moveTo>
                  <a:cubicBezTo>
                    <a:pt x="10091" y="4483"/>
                    <a:pt x="10091" y="4483"/>
                    <a:pt x="10091" y="4483"/>
                  </a:cubicBezTo>
                  <a:cubicBezTo>
                    <a:pt x="10091" y="17117"/>
                    <a:pt x="10091" y="17117"/>
                    <a:pt x="10091" y="17117"/>
                  </a:cubicBezTo>
                  <a:cubicBezTo>
                    <a:pt x="10488" y="17117"/>
                    <a:pt x="10488" y="17117"/>
                    <a:pt x="10488" y="17117"/>
                  </a:cubicBezTo>
                  <a:lnTo>
                    <a:pt x="10488" y="4483"/>
                  </a:lnTo>
                  <a:close/>
                  <a:moveTo>
                    <a:pt x="8844" y="4483"/>
                  </a:moveTo>
                  <a:cubicBezTo>
                    <a:pt x="8447" y="4483"/>
                    <a:pt x="8447" y="4483"/>
                    <a:pt x="8447" y="4483"/>
                  </a:cubicBezTo>
                  <a:cubicBezTo>
                    <a:pt x="8447" y="17117"/>
                    <a:pt x="8447" y="17117"/>
                    <a:pt x="8447" y="17117"/>
                  </a:cubicBezTo>
                  <a:cubicBezTo>
                    <a:pt x="8844" y="17117"/>
                    <a:pt x="8844" y="17117"/>
                    <a:pt x="8844" y="17117"/>
                  </a:cubicBezTo>
                  <a:cubicBezTo>
                    <a:pt x="8844" y="8966"/>
                    <a:pt x="8844" y="8966"/>
                    <a:pt x="8844" y="8966"/>
                  </a:cubicBezTo>
                  <a:cubicBezTo>
                    <a:pt x="8844" y="7336"/>
                    <a:pt x="8901" y="6521"/>
                    <a:pt x="9071" y="6521"/>
                  </a:cubicBezTo>
                  <a:cubicBezTo>
                    <a:pt x="9241" y="6521"/>
                    <a:pt x="9241" y="7336"/>
                    <a:pt x="9241" y="8558"/>
                  </a:cubicBezTo>
                  <a:cubicBezTo>
                    <a:pt x="9241" y="17117"/>
                    <a:pt x="9241" y="17117"/>
                    <a:pt x="9241" y="17117"/>
                  </a:cubicBezTo>
                  <a:cubicBezTo>
                    <a:pt x="9638" y="17117"/>
                    <a:pt x="9638" y="17117"/>
                    <a:pt x="9638" y="17117"/>
                  </a:cubicBezTo>
                  <a:cubicBezTo>
                    <a:pt x="9638" y="7336"/>
                    <a:pt x="9638" y="7336"/>
                    <a:pt x="9638" y="7336"/>
                  </a:cubicBezTo>
                  <a:cubicBezTo>
                    <a:pt x="9694" y="4891"/>
                    <a:pt x="9468" y="4075"/>
                    <a:pt x="9241" y="4075"/>
                  </a:cubicBezTo>
                  <a:cubicBezTo>
                    <a:pt x="9128" y="4075"/>
                    <a:pt x="8957" y="4075"/>
                    <a:pt x="8901" y="5706"/>
                  </a:cubicBezTo>
                  <a:cubicBezTo>
                    <a:pt x="8844" y="5706"/>
                    <a:pt x="8844" y="5706"/>
                    <a:pt x="8844" y="5706"/>
                  </a:cubicBezTo>
                  <a:lnTo>
                    <a:pt x="8844" y="4483"/>
                  </a:lnTo>
                  <a:close/>
                  <a:moveTo>
                    <a:pt x="7483" y="17525"/>
                  </a:moveTo>
                  <a:cubicBezTo>
                    <a:pt x="7994" y="17525"/>
                    <a:pt x="8107" y="15894"/>
                    <a:pt x="8107" y="11411"/>
                  </a:cubicBezTo>
                  <a:cubicBezTo>
                    <a:pt x="8107" y="6928"/>
                    <a:pt x="8107" y="4075"/>
                    <a:pt x="7483" y="4075"/>
                  </a:cubicBezTo>
                  <a:cubicBezTo>
                    <a:pt x="6860" y="4075"/>
                    <a:pt x="6860" y="6928"/>
                    <a:pt x="6860" y="11411"/>
                  </a:cubicBezTo>
                  <a:cubicBezTo>
                    <a:pt x="6860" y="15894"/>
                    <a:pt x="6917" y="17525"/>
                    <a:pt x="7483" y="17525"/>
                  </a:cubicBezTo>
                  <a:moveTo>
                    <a:pt x="7257" y="8558"/>
                  </a:moveTo>
                  <a:cubicBezTo>
                    <a:pt x="7257" y="7336"/>
                    <a:pt x="7257" y="6113"/>
                    <a:pt x="7483" y="6113"/>
                  </a:cubicBezTo>
                  <a:cubicBezTo>
                    <a:pt x="7654" y="6113"/>
                    <a:pt x="7654" y="7336"/>
                    <a:pt x="7654" y="8558"/>
                  </a:cubicBezTo>
                  <a:cubicBezTo>
                    <a:pt x="7654" y="13042"/>
                    <a:pt x="7654" y="13042"/>
                    <a:pt x="7654" y="13042"/>
                  </a:cubicBezTo>
                  <a:cubicBezTo>
                    <a:pt x="7654" y="14672"/>
                    <a:pt x="7654" y="15487"/>
                    <a:pt x="7483" y="15487"/>
                  </a:cubicBezTo>
                  <a:cubicBezTo>
                    <a:pt x="7257" y="15487"/>
                    <a:pt x="7257" y="14672"/>
                    <a:pt x="7257" y="13042"/>
                  </a:cubicBezTo>
                  <a:lnTo>
                    <a:pt x="7257" y="8558"/>
                  </a:lnTo>
                  <a:close/>
                  <a:moveTo>
                    <a:pt x="7994" y="0"/>
                  </a:moveTo>
                  <a:cubicBezTo>
                    <a:pt x="7597" y="0"/>
                    <a:pt x="7597" y="0"/>
                    <a:pt x="7597" y="0"/>
                  </a:cubicBezTo>
                  <a:cubicBezTo>
                    <a:pt x="7597" y="2445"/>
                    <a:pt x="7597" y="2445"/>
                    <a:pt x="7597" y="2445"/>
                  </a:cubicBezTo>
                  <a:cubicBezTo>
                    <a:pt x="7994" y="2445"/>
                    <a:pt x="7994" y="2445"/>
                    <a:pt x="7994" y="2445"/>
                  </a:cubicBezTo>
                  <a:lnTo>
                    <a:pt x="7994" y="0"/>
                  </a:lnTo>
                  <a:close/>
                  <a:moveTo>
                    <a:pt x="7370" y="0"/>
                  </a:moveTo>
                  <a:cubicBezTo>
                    <a:pt x="6973" y="0"/>
                    <a:pt x="6973" y="0"/>
                    <a:pt x="6973" y="0"/>
                  </a:cubicBezTo>
                  <a:cubicBezTo>
                    <a:pt x="6973" y="2445"/>
                    <a:pt x="6973" y="2445"/>
                    <a:pt x="6973" y="2445"/>
                  </a:cubicBezTo>
                  <a:cubicBezTo>
                    <a:pt x="7370" y="2445"/>
                    <a:pt x="7370" y="2445"/>
                    <a:pt x="7370" y="2445"/>
                  </a:cubicBezTo>
                  <a:lnTo>
                    <a:pt x="7370" y="0"/>
                  </a:lnTo>
                  <a:close/>
                  <a:moveTo>
                    <a:pt x="5839" y="17117"/>
                  </a:moveTo>
                  <a:cubicBezTo>
                    <a:pt x="5839" y="13449"/>
                    <a:pt x="5839" y="13449"/>
                    <a:pt x="5839" y="13449"/>
                  </a:cubicBezTo>
                  <a:cubicBezTo>
                    <a:pt x="5953" y="11819"/>
                    <a:pt x="5953" y="11819"/>
                    <a:pt x="5953" y="11819"/>
                  </a:cubicBezTo>
                  <a:cubicBezTo>
                    <a:pt x="6180" y="17117"/>
                    <a:pt x="6180" y="17117"/>
                    <a:pt x="6180" y="17117"/>
                  </a:cubicBezTo>
                  <a:cubicBezTo>
                    <a:pt x="6633" y="17117"/>
                    <a:pt x="6633" y="17117"/>
                    <a:pt x="6633" y="17117"/>
                  </a:cubicBezTo>
                  <a:cubicBezTo>
                    <a:pt x="6236" y="9374"/>
                    <a:pt x="6236" y="9374"/>
                    <a:pt x="6236" y="9374"/>
                  </a:cubicBezTo>
                  <a:cubicBezTo>
                    <a:pt x="6690" y="4483"/>
                    <a:pt x="6690" y="4483"/>
                    <a:pt x="6690" y="4483"/>
                  </a:cubicBezTo>
                  <a:cubicBezTo>
                    <a:pt x="6236" y="4483"/>
                    <a:pt x="6236" y="4483"/>
                    <a:pt x="6236" y="4483"/>
                  </a:cubicBezTo>
                  <a:cubicBezTo>
                    <a:pt x="5839" y="9374"/>
                    <a:pt x="5839" y="9374"/>
                    <a:pt x="5839" y="9374"/>
                  </a:cubicBezTo>
                  <a:cubicBezTo>
                    <a:pt x="5839" y="9374"/>
                    <a:pt x="5839" y="9374"/>
                    <a:pt x="5839" y="9374"/>
                  </a:cubicBezTo>
                  <a:cubicBezTo>
                    <a:pt x="5839" y="8966"/>
                    <a:pt x="5839" y="8558"/>
                    <a:pt x="5839" y="7743"/>
                  </a:cubicBezTo>
                  <a:cubicBezTo>
                    <a:pt x="5839" y="0"/>
                    <a:pt x="5839" y="0"/>
                    <a:pt x="5839" y="0"/>
                  </a:cubicBezTo>
                  <a:cubicBezTo>
                    <a:pt x="5443" y="0"/>
                    <a:pt x="5443" y="0"/>
                    <a:pt x="5443" y="0"/>
                  </a:cubicBezTo>
                  <a:cubicBezTo>
                    <a:pt x="5443" y="17117"/>
                    <a:pt x="5443" y="17117"/>
                    <a:pt x="5443" y="17117"/>
                  </a:cubicBezTo>
                  <a:lnTo>
                    <a:pt x="5839" y="17117"/>
                  </a:lnTo>
                  <a:close/>
                  <a:moveTo>
                    <a:pt x="5046" y="0"/>
                  </a:moveTo>
                  <a:cubicBezTo>
                    <a:pt x="4592" y="0"/>
                    <a:pt x="4592" y="0"/>
                    <a:pt x="4592" y="0"/>
                  </a:cubicBezTo>
                  <a:cubicBezTo>
                    <a:pt x="4592" y="2853"/>
                    <a:pt x="4592" y="2853"/>
                    <a:pt x="4592" y="2853"/>
                  </a:cubicBezTo>
                  <a:cubicBezTo>
                    <a:pt x="5046" y="2853"/>
                    <a:pt x="5046" y="2853"/>
                    <a:pt x="5046" y="2853"/>
                  </a:cubicBezTo>
                  <a:lnTo>
                    <a:pt x="5046" y="0"/>
                  </a:lnTo>
                  <a:close/>
                  <a:moveTo>
                    <a:pt x="5046" y="4483"/>
                  </a:moveTo>
                  <a:cubicBezTo>
                    <a:pt x="4592" y="4483"/>
                    <a:pt x="4592" y="4483"/>
                    <a:pt x="4592" y="4483"/>
                  </a:cubicBezTo>
                  <a:cubicBezTo>
                    <a:pt x="4592" y="17117"/>
                    <a:pt x="4592" y="17117"/>
                    <a:pt x="4592" y="17117"/>
                  </a:cubicBezTo>
                  <a:cubicBezTo>
                    <a:pt x="5046" y="17117"/>
                    <a:pt x="5046" y="17117"/>
                    <a:pt x="5046" y="17117"/>
                  </a:cubicBezTo>
                  <a:lnTo>
                    <a:pt x="5046" y="4483"/>
                  </a:lnTo>
                  <a:close/>
                  <a:moveTo>
                    <a:pt x="3402" y="8966"/>
                  </a:moveTo>
                  <a:cubicBezTo>
                    <a:pt x="3402" y="8558"/>
                    <a:pt x="3402" y="8558"/>
                    <a:pt x="3402" y="8558"/>
                  </a:cubicBezTo>
                  <a:cubicBezTo>
                    <a:pt x="3402" y="7336"/>
                    <a:pt x="3345" y="6113"/>
                    <a:pt x="3572" y="6113"/>
                  </a:cubicBezTo>
                  <a:cubicBezTo>
                    <a:pt x="3742" y="6113"/>
                    <a:pt x="3798" y="6521"/>
                    <a:pt x="3798" y="8151"/>
                  </a:cubicBezTo>
                  <a:cubicBezTo>
                    <a:pt x="3798" y="8966"/>
                    <a:pt x="3798" y="8966"/>
                    <a:pt x="3798" y="8966"/>
                  </a:cubicBezTo>
                  <a:lnTo>
                    <a:pt x="3402" y="8966"/>
                  </a:lnTo>
                  <a:close/>
                  <a:moveTo>
                    <a:pt x="2948" y="12226"/>
                  </a:moveTo>
                  <a:cubicBezTo>
                    <a:pt x="2948" y="15894"/>
                    <a:pt x="3118" y="17525"/>
                    <a:pt x="3628" y="17525"/>
                  </a:cubicBezTo>
                  <a:cubicBezTo>
                    <a:pt x="4025" y="17525"/>
                    <a:pt x="4195" y="15894"/>
                    <a:pt x="4195" y="13042"/>
                  </a:cubicBezTo>
                  <a:cubicBezTo>
                    <a:pt x="3798" y="13042"/>
                    <a:pt x="3798" y="13042"/>
                    <a:pt x="3798" y="13042"/>
                  </a:cubicBezTo>
                  <a:cubicBezTo>
                    <a:pt x="3798" y="14672"/>
                    <a:pt x="3742" y="15487"/>
                    <a:pt x="3572" y="15487"/>
                  </a:cubicBezTo>
                  <a:cubicBezTo>
                    <a:pt x="3458" y="15487"/>
                    <a:pt x="3402" y="15079"/>
                    <a:pt x="3402" y="13449"/>
                  </a:cubicBezTo>
                  <a:cubicBezTo>
                    <a:pt x="3402" y="11411"/>
                    <a:pt x="3402" y="11411"/>
                    <a:pt x="3402" y="11411"/>
                  </a:cubicBezTo>
                  <a:cubicBezTo>
                    <a:pt x="4195" y="11411"/>
                    <a:pt x="4195" y="11411"/>
                    <a:pt x="4195" y="11411"/>
                  </a:cubicBezTo>
                  <a:cubicBezTo>
                    <a:pt x="4195" y="9781"/>
                    <a:pt x="4195" y="9781"/>
                    <a:pt x="4195" y="9781"/>
                  </a:cubicBezTo>
                  <a:cubicBezTo>
                    <a:pt x="4195" y="6113"/>
                    <a:pt x="4139" y="4075"/>
                    <a:pt x="3572" y="4075"/>
                  </a:cubicBezTo>
                  <a:cubicBezTo>
                    <a:pt x="3175" y="4075"/>
                    <a:pt x="2948" y="5706"/>
                    <a:pt x="2948" y="8966"/>
                  </a:cubicBezTo>
                  <a:lnTo>
                    <a:pt x="2948" y="12226"/>
                  </a:lnTo>
                  <a:close/>
                  <a:moveTo>
                    <a:pt x="2324" y="4483"/>
                  </a:moveTo>
                  <a:cubicBezTo>
                    <a:pt x="1928" y="4483"/>
                    <a:pt x="1928" y="4483"/>
                    <a:pt x="1928" y="4483"/>
                  </a:cubicBezTo>
                  <a:cubicBezTo>
                    <a:pt x="1928" y="17117"/>
                    <a:pt x="1928" y="17117"/>
                    <a:pt x="1928" y="17117"/>
                  </a:cubicBezTo>
                  <a:cubicBezTo>
                    <a:pt x="2324" y="17117"/>
                    <a:pt x="2324" y="17117"/>
                    <a:pt x="2324" y="17117"/>
                  </a:cubicBezTo>
                  <a:cubicBezTo>
                    <a:pt x="2324" y="9781"/>
                    <a:pt x="2324" y="9781"/>
                    <a:pt x="2324" y="9781"/>
                  </a:cubicBezTo>
                  <a:cubicBezTo>
                    <a:pt x="2324" y="7743"/>
                    <a:pt x="2494" y="7336"/>
                    <a:pt x="2721" y="7743"/>
                  </a:cubicBezTo>
                  <a:cubicBezTo>
                    <a:pt x="2721" y="4075"/>
                    <a:pt x="2721" y="4075"/>
                    <a:pt x="2721" y="4075"/>
                  </a:cubicBezTo>
                  <a:cubicBezTo>
                    <a:pt x="2665" y="4075"/>
                    <a:pt x="2608" y="4075"/>
                    <a:pt x="2494" y="4891"/>
                  </a:cubicBezTo>
                  <a:cubicBezTo>
                    <a:pt x="2438" y="5298"/>
                    <a:pt x="2381" y="5706"/>
                    <a:pt x="2324" y="6521"/>
                  </a:cubicBezTo>
                  <a:cubicBezTo>
                    <a:pt x="2324" y="6521"/>
                    <a:pt x="2324" y="6521"/>
                    <a:pt x="2324" y="6521"/>
                  </a:cubicBezTo>
                  <a:lnTo>
                    <a:pt x="2324" y="4483"/>
                  </a:lnTo>
                  <a:close/>
                  <a:moveTo>
                    <a:pt x="850" y="17117"/>
                  </a:moveTo>
                  <a:cubicBezTo>
                    <a:pt x="964" y="17117"/>
                    <a:pt x="1077" y="17117"/>
                    <a:pt x="1191" y="16709"/>
                  </a:cubicBezTo>
                  <a:cubicBezTo>
                    <a:pt x="1531" y="15079"/>
                    <a:pt x="1531" y="11411"/>
                    <a:pt x="1531" y="8151"/>
                  </a:cubicBezTo>
                  <a:cubicBezTo>
                    <a:pt x="1531" y="5298"/>
                    <a:pt x="1531" y="3260"/>
                    <a:pt x="1417" y="2038"/>
                  </a:cubicBezTo>
                  <a:cubicBezTo>
                    <a:pt x="1304" y="408"/>
                    <a:pt x="1077" y="0"/>
                    <a:pt x="964" y="0"/>
                  </a:cubicBezTo>
                  <a:cubicBezTo>
                    <a:pt x="0" y="0"/>
                    <a:pt x="0" y="0"/>
                    <a:pt x="0" y="0"/>
                  </a:cubicBezTo>
                  <a:cubicBezTo>
                    <a:pt x="0" y="17117"/>
                    <a:pt x="0" y="17117"/>
                    <a:pt x="0" y="17117"/>
                  </a:cubicBezTo>
                  <a:lnTo>
                    <a:pt x="850" y="17117"/>
                  </a:lnTo>
                  <a:close/>
                  <a:moveTo>
                    <a:pt x="454" y="14672"/>
                  </a:moveTo>
                  <a:cubicBezTo>
                    <a:pt x="454" y="2445"/>
                    <a:pt x="454" y="2445"/>
                    <a:pt x="454" y="2445"/>
                  </a:cubicBezTo>
                  <a:cubicBezTo>
                    <a:pt x="737" y="2445"/>
                    <a:pt x="737" y="2445"/>
                    <a:pt x="737" y="2445"/>
                  </a:cubicBezTo>
                  <a:cubicBezTo>
                    <a:pt x="1020" y="2445"/>
                    <a:pt x="1077" y="4075"/>
                    <a:pt x="1077" y="8151"/>
                  </a:cubicBezTo>
                  <a:cubicBezTo>
                    <a:pt x="1077" y="13042"/>
                    <a:pt x="1077" y="14672"/>
                    <a:pt x="680" y="14672"/>
                  </a:cubicBezTo>
                  <a:lnTo>
                    <a:pt x="454" y="14672"/>
                  </a:lnTo>
                  <a:close/>
                </a:path>
              </a:pathLst>
            </a:custGeom>
            <a:grpFill/>
            <a:ln w="12700" cap="flat">
              <a:noFill/>
              <a:miter lim="400000"/>
            </a:ln>
            <a:effectLst/>
          </p:spPr>
          <p:txBody>
            <a:bodyPr wrap="square" lIns="45719" tIns="45719" rIns="45719" bIns="45719" numCol="1" anchor="t">
              <a:noAutofit/>
            </a:bodyPr>
            <a:lstStyle/>
            <a:p>
              <a:endParaRPr sz="1201"/>
            </a:p>
          </p:txBody>
        </p:sp>
      </p:grpSp>
      <p:sp>
        <p:nvSpPr>
          <p:cNvPr id="8" name="Title Text"/>
          <p:cNvSpPr txBox="1">
            <a:spLocks noGrp="1"/>
          </p:cNvSpPr>
          <p:nvPr>
            <p:ph type="title" hasCustomPrompt="1"/>
          </p:nvPr>
        </p:nvSpPr>
        <p:spPr>
          <a:xfrm>
            <a:off x="593084" y="8131636"/>
            <a:ext cx="7505888" cy="35596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1" tIns="91421" rIns="91421" bIns="91421" anchor="b">
            <a:normAutofit/>
          </a:bodyPr>
          <a:lstStyle>
            <a:lvl1pPr>
              <a:defRPr sz="6600" spc="300">
                <a:solidFill>
                  <a:schemeClr val="bg1"/>
                </a:solidFill>
                <a:latin typeface="Permanent Marker" panose="02000000000000000000" pitchFamily="2" charset="0"/>
              </a:defRPr>
            </a:lvl1pPr>
          </a:lstStyle>
          <a:p>
            <a:r>
              <a:rPr lang="de-DE" dirty="0"/>
              <a:t>Präsentations-titel</a:t>
            </a:r>
            <a:endParaRPr dirty="0"/>
          </a:p>
        </p:txBody>
      </p:sp>
      <p:sp>
        <p:nvSpPr>
          <p:cNvPr id="9" name="Textplatzhalter 9"/>
          <p:cNvSpPr>
            <a:spLocks noGrp="1"/>
          </p:cNvSpPr>
          <p:nvPr>
            <p:ph idx="1" hasCustomPrompt="1"/>
          </p:nvPr>
        </p:nvSpPr>
        <p:spPr>
          <a:xfrm>
            <a:off x="593082" y="12057344"/>
            <a:ext cx="7505890" cy="1077859"/>
          </a:xfrm>
          <a:prstGeom prst="rect">
            <a:avLst/>
          </a:prstGeom>
        </p:spPr>
        <p:txBody>
          <a:bodyPr vert="horz" lIns="91440" tIns="45720" rIns="91440" bIns="45720" rtlCol="0" anchor="b">
            <a:normAutofit/>
          </a:bodyPr>
          <a:lstStyle>
            <a:lvl1pPr marL="0" indent="0">
              <a:buNone/>
              <a:defRPr sz="3600">
                <a:solidFill>
                  <a:schemeClr val="bg1"/>
                </a:solidFill>
                <a:latin typeface="+mj-lt"/>
              </a:defRPr>
            </a:lvl1pPr>
          </a:lstStyle>
          <a:p>
            <a:pPr lvl="0"/>
            <a:r>
              <a:rPr lang="de-AT" dirty="0"/>
              <a:t>Untertitel/Name/Organisation</a:t>
            </a:r>
          </a:p>
        </p:txBody>
      </p:sp>
    </p:spTree>
    <p:extLst>
      <p:ext uri="{BB962C8B-B14F-4D97-AF65-F5344CB8AC3E}">
        <p14:creationId xmlns:p14="http://schemas.microsoft.com/office/powerpoint/2010/main" val="4167640524"/>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BA03B9-ED56-2F4F-11C5-0749BD6CAA40}"/>
              </a:ext>
            </a:extLst>
          </p:cNvPr>
          <p:cNvSpPr>
            <a:spLocks noGrp="1"/>
          </p:cNvSpPr>
          <p:nvPr>
            <p:ph type="title"/>
          </p:nvPr>
        </p:nvSpPr>
        <p:spPr/>
        <p:txBody>
          <a:bodyPr/>
          <a:lstStyle/>
          <a:p>
            <a:r>
              <a:rPr lang="de-DE"/>
              <a:t>Mastertitelformat bearbeiten</a:t>
            </a:r>
            <a:endParaRPr lang="de-AT"/>
          </a:p>
        </p:txBody>
      </p:sp>
      <p:sp>
        <p:nvSpPr>
          <p:cNvPr id="3" name="Inhaltsplatzhalter 2">
            <a:extLst>
              <a:ext uri="{FF2B5EF4-FFF2-40B4-BE49-F238E27FC236}">
                <a16:creationId xmlns:a16="http://schemas.microsoft.com/office/drawing/2014/main" id="{15C0023F-E0F7-72CB-7BA7-897835AD648F}"/>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90E0CC39-0800-16F9-4925-222D8394B286}"/>
              </a:ext>
            </a:extLst>
          </p:cNvPr>
          <p:cNvSpPr>
            <a:spLocks noGrp="1"/>
          </p:cNvSpPr>
          <p:nvPr>
            <p:ph type="dt" sz="half" idx="10"/>
          </p:nvPr>
        </p:nvSpPr>
        <p:spPr>
          <a:xfrm>
            <a:off x="1917032" y="10980153"/>
            <a:ext cx="5486400" cy="730250"/>
          </a:xfrm>
          <a:prstGeom prst="rect">
            <a:avLst/>
          </a:prstGeom>
        </p:spPr>
        <p:txBody>
          <a:bodyPr/>
          <a:lstStyle/>
          <a:p>
            <a:fld id="{49BB5E21-01DB-4C58-BE44-8979F26E6711}" type="datetimeFigureOut">
              <a:rPr lang="de-AT" smtClean="0"/>
              <a:t>24.08.2023</a:t>
            </a:fld>
            <a:endParaRPr lang="de-AT"/>
          </a:p>
        </p:txBody>
      </p:sp>
      <p:sp>
        <p:nvSpPr>
          <p:cNvPr id="5" name="Fußzeilenplatzhalter 4">
            <a:extLst>
              <a:ext uri="{FF2B5EF4-FFF2-40B4-BE49-F238E27FC236}">
                <a16:creationId xmlns:a16="http://schemas.microsoft.com/office/drawing/2014/main" id="{51ADF477-A0AC-7C5E-919D-CB6A080D597E}"/>
              </a:ext>
            </a:extLst>
          </p:cNvPr>
          <p:cNvSpPr>
            <a:spLocks noGrp="1"/>
          </p:cNvSpPr>
          <p:nvPr>
            <p:ph type="ftr" sz="quarter" idx="11"/>
          </p:nvPr>
        </p:nvSpPr>
        <p:spPr>
          <a:xfrm>
            <a:off x="8077200" y="12712700"/>
            <a:ext cx="8229600" cy="730250"/>
          </a:xfrm>
          <a:prstGeom prst="rect">
            <a:avLst/>
          </a:prstGeom>
        </p:spPr>
        <p:txBody>
          <a:bodyPr/>
          <a:lstStyle/>
          <a:p>
            <a:endParaRPr lang="de-AT"/>
          </a:p>
        </p:txBody>
      </p:sp>
      <p:sp>
        <p:nvSpPr>
          <p:cNvPr id="6" name="Foliennummernplatzhalter 5">
            <a:extLst>
              <a:ext uri="{FF2B5EF4-FFF2-40B4-BE49-F238E27FC236}">
                <a16:creationId xmlns:a16="http://schemas.microsoft.com/office/drawing/2014/main" id="{D9D87FC3-A683-2B98-4945-F04547608510}"/>
              </a:ext>
            </a:extLst>
          </p:cNvPr>
          <p:cNvSpPr>
            <a:spLocks noGrp="1"/>
          </p:cNvSpPr>
          <p:nvPr>
            <p:ph type="sldNum" sz="quarter" idx="12"/>
          </p:nvPr>
        </p:nvSpPr>
        <p:spPr/>
        <p:txBody>
          <a:bodyPr/>
          <a:lstStyle/>
          <a:p>
            <a:fld id="{477FB33A-D229-48CE-B13B-89A73D879D81}" type="slidenum">
              <a:rPr lang="de-AT" smtClean="0"/>
              <a:t>‹Nr.›</a:t>
            </a:fld>
            <a:endParaRPr lang="de-AT"/>
          </a:p>
        </p:txBody>
      </p:sp>
    </p:spTree>
    <p:extLst>
      <p:ext uri="{BB962C8B-B14F-4D97-AF65-F5344CB8AC3E}">
        <p14:creationId xmlns:p14="http://schemas.microsoft.com/office/powerpoint/2010/main" val="182732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10A47A-3012-BE64-C5AF-E09DCEF0BB2F}"/>
              </a:ext>
            </a:extLst>
          </p:cNvPr>
          <p:cNvSpPr>
            <a:spLocks noGrp="1"/>
          </p:cNvSpPr>
          <p:nvPr>
            <p:ph type="title"/>
          </p:nvPr>
        </p:nvSpPr>
        <p:spPr>
          <a:xfrm>
            <a:off x="1663700" y="3419475"/>
            <a:ext cx="21031200" cy="5705475"/>
          </a:xfrm>
        </p:spPr>
        <p:txBody>
          <a:bodyPr anchor="b"/>
          <a:lstStyle>
            <a:lvl1pPr>
              <a:defRPr sz="6000"/>
            </a:lvl1pPr>
          </a:lstStyle>
          <a:p>
            <a:r>
              <a:rPr lang="de-DE"/>
              <a:t>Mastertitelformat bearbeiten</a:t>
            </a:r>
            <a:endParaRPr lang="de-AT"/>
          </a:p>
        </p:txBody>
      </p:sp>
      <p:sp>
        <p:nvSpPr>
          <p:cNvPr id="3" name="Textplatzhalter 2">
            <a:extLst>
              <a:ext uri="{FF2B5EF4-FFF2-40B4-BE49-F238E27FC236}">
                <a16:creationId xmlns:a16="http://schemas.microsoft.com/office/drawing/2014/main" id="{46C1E05E-995C-94CE-027B-4A7D13F0BE07}"/>
              </a:ext>
            </a:extLst>
          </p:cNvPr>
          <p:cNvSpPr>
            <a:spLocks noGrp="1"/>
          </p:cNvSpPr>
          <p:nvPr>
            <p:ph type="body" idx="1"/>
          </p:nvPr>
        </p:nvSpPr>
        <p:spPr>
          <a:xfrm>
            <a:off x="1663700" y="9178925"/>
            <a:ext cx="21031200" cy="300037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F8261CFB-BBFB-8EA3-B9E0-C7D87551F992}"/>
              </a:ext>
            </a:extLst>
          </p:cNvPr>
          <p:cNvSpPr>
            <a:spLocks noGrp="1"/>
          </p:cNvSpPr>
          <p:nvPr>
            <p:ph type="dt" sz="half" idx="10"/>
          </p:nvPr>
        </p:nvSpPr>
        <p:spPr>
          <a:xfrm>
            <a:off x="1917032" y="10980153"/>
            <a:ext cx="5486400" cy="730250"/>
          </a:xfrm>
          <a:prstGeom prst="rect">
            <a:avLst/>
          </a:prstGeom>
        </p:spPr>
        <p:txBody>
          <a:bodyPr/>
          <a:lstStyle/>
          <a:p>
            <a:fld id="{49BB5E21-01DB-4C58-BE44-8979F26E6711}" type="datetimeFigureOut">
              <a:rPr lang="de-AT" smtClean="0"/>
              <a:t>24.08.2023</a:t>
            </a:fld>
            <a:endParaRPr lang="de-AT"/>
          </a:p>
        </p:txBody>
      </p:sp>
      <p:sp>
        <p:nvSpPr>
          <p:cNvPr id="5" name="Fußzeilenplatzhalter 4">
            <a:extLst>
              <a:ext uri="{FF2B5EF4-FFF2-40B4-BE49-F238E27FC236}">
                <a16:creationId xmlns:a16="http://schemas.microsoft.com/office/drawing/2014/main" id="{4444C88F-C1FB-6B68-CFCC-2F7284154A0F}"/>
              </a:ext>
            </a:extLst>
          </p:cNvPr>
          <p:cNvSpPr>
            <a:spLocks noGrp="1"/>
          </p:cNvSpPr>
          <p:nvPr>
            <p:ph type="ftr" sz="quarter" idx="11"/>
          </p:nvPr>
        </p:nvSpPr>
        <p:spPr>
          <a:xfrm>
            <a:off x="8077200" y="12712700"/>
            <a:ext cx="8229600" cy="730250"/>
          </a:xfrm>
          <a:prstGeom prst="rect">
            <a:avLst/>
          </a:prstGeom>
        </p:spPr>
        <p:txBody>
          <a:bodyPr/>
          <a:lstStyle/>
          <a:p>
            <a:endParaRPr lang="de-AT"/>
          </a:p>
        </p:txBody>
      </p:sp>
      <p:sp>
        <p:nvSpPr>
          <p:cNvPr id="6" name="Foliennummernplatzhalter 5">
            <a:extLst>
              <a:ext uri="{FF2B5EF4-FFF2-40B4-BE49-F238E27FC236}">
                <a16:creationId xmlns:a16="http://schemas.microsoft.com/office/drawing/2014/main" id="{882847AE-442C-7C0C-B5E8-7D8306877ABD}"/>
              </a:ext>
            </a:extLst>
          </p:cNvPr>
          <p:cNvSpPr>
            <a:spLocks noGrp="1"/>
          </p:cNvSpPr>
          <p:nvPr>
            <p:ph type="sldNum" sz="quarter" idx="12"/>
          </p:nvPr>
        </p:nvSpPr>
        <p:spPr/>
        <p:txBody>
          <a:bodyPr/>
          <a:lstStyle/>
          <a:p>
            <a:fld id="{477FB33A-D229-48CE-B13B-89A73D879D81}" type="slidenum">
              <a:rPr lang="de-AT" smtClean="0"/>
              <a:t>‹Nr.›</a:t>
            </a:fld>
            <a:endParaRPr lang="de-AT"/>
          </a:p>
        </p:txBody>
      </p:sp>
    </p:spTree>
    <p:extLst>
      <p:ext uri="{BB962C8B-B14F-4D97-AF65-F5344CB8AC3E}">
        <p14:creationId xmlns:p14="http://schemas.microsoft.com/office/powerpoint/2010/main" val="19623889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179281-8119-10F6-71B7-9C63CCD2371C}"/>
              </a:ext>
            </a:extLst>
          </p:cNvPr>
          <p:cNvSpPr>
            <a:spLocks noGrp="1"/>
          </p:cNvSpPr>
          <p:nvPr>
            <p:ph type="title"/>
          </p:nvPr>
        </p:nvSpPr>
        <p:spPr/>
        <p:txBody>
          <a:bodyPr/>
          <a:lstStyle/>
          <a:p>
            <a:r>
              <a:rPr lang="de-DE"/>
              <a:t>Mastertitelformat bearbeiten</a:t>
            </a:r>
            <a:endParaRPr lang="de-AT"/>
          </a:p>
        </p:txBody>
      </p:sp>
      <p:sp>
        <p:nvSpPr>
          <p:cNvPr id="3" name="Inhaltsplatzhalter 2">
            <a:extLst>
              <a:ext uri="{FF2B5EF4-FFF2-40B4-BE49-F238E27FC236}">
                <a16:creationId xmlns:a16="http://schemas.microsoft.com/office/drawing/2014/main" id="{967EDAF7-3BDC-DA98-EE8B-6110B330ABB3}"/>
              </a:ext>
            </a:extLst>
          </p:cNvPr>
          <p:cNvSpPr>
            <a:spLocks noGrp="1"/>
          </p:cNvSpPr>
          <p:nvPr>
            <p:ph sz="half" idx="1"/>
          </p:nvPr>
        </p:nvSpPr>
        <p:spPr>
          <a:xfrm>
            <a:off x="1676400" y="3651250"/>
            <a:ext cx="10439400" cy="8702675"/>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Inhaltsplatzhalter 3">
            <a:extLst>
              <a:ext uri="{FF2B5EF4-FFF2-40B4-BE49-F238E27FC236}">
                <a16:creationId xmlns:a16="http://schemas.microsoft.com/office/drawing/2014/main" id="{FE8E6AB9-BBE8-E5B7-FF75-886E396111D3}"/>
              </a:ext>
            </a:extLst>
          </p:cNvPr>
          <p:cNvSpPr>
            <a:spLocks noGrp="1"/>
          </p:cNvSpPr>
          <p:nvPr>
            <p:ph sz="half" idx="2"/>
          </p:nvPr>
        </p:nvSpPr>
        <p:spPr>
          <a:xfrm>
            <a:off x="12268200" y="3651250"/>
            <a:ext cx="10439400" cy="8702675"/>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Datumsplatzhalter 4">
            <a:extLst>
              <a:ext uri="{FF2B5EF4-FFF2-40B4-BE49-F238E27FC236}">
                <a16:creationId xmlns:a16="http://schemas.microsoft.com/office/drawing/2014/main" id="{2F8B003A-A206-398B-849E-57BAE7D63A93}"/>
              </a:ext>
            </a:extLst>
          </p:cNvPr>
          <p:cNvSpPr>
            <a:spLocks noGrp="1"/>
          </p:cNvSpPr>
          <p:nvPr>
            <p:ph type="dt" sz="half" idx="10"/>
          </p:nvPr>
        </p:nvSpPr>
        <p:spPr>
          <a:xfrm>
            <a:off x="1917032" y="10980153"/>
            <a:ext cx="5486400" cy="730250"/>
          </a:xfrm>
          <a:prstGeom prst="rect">
            <a:avLst/>
          </a:prstGeom>
        </p:spPr>
        <p:txBody>
          <a:bodyPr/>
          <a:lstStyle/>
          <a:p>
            <a:fld id="{49BB5E21-01DB-4C58-BE44-8979F26E6711}" type="datetimeFigureOut">
              <a:rPr lang="de-AT" smtClean="0"/>
              <a:t>24.08.2023</a:t>
            </a:fld>
            <a:endParaRPr lang="de-AT"/>
          </a:p>
        </p:txBody>
      </p:sp>
      <p:sp>
        <p:nvSpPr>
          <p:cNvPr id="6" name="Fußzeilenplatzhalter 5">
            <a:extLst>
              <a:ext uri="{FF2B5EF4-FFF2-40B4-BE49-F238E27FC236}">
                <a16:creationId xmlns:a16="http://schemas.microsoft.com/office/drawing/2014/main" id="{5F5EEFB5-DB7D-51CA-3BDD-025535D072BE}"/>
              </a:ext>
            </a:extLst>
          </p:cNvPr>
          <p:cNvSpPr>
            <a:spLocks noGrp="1"/>
          </p:cNvSpPr>
          <p:nvPr>
            <p:ph type="ftr" sz="quarter" idx="11"/>
          </p:nvPr>
        </p:nvSpPr>
        <p:spPr>
          <a:xfrm>
            <a:off x="8077200" y="12712700"/>
            <a:ext cx="8229600" cy="730250"/>
          </a:xfrm>
          <a:prstGeom prst="rect">
            <a:avLst/>
          </a:prstGeom>
        </p:spPr>
        <p:txBody>
          <a:bodyPr/>
          <a:lstStyle/>
          <a:p>
            <a:endParaRPr lang="de-AT"/>
          </a:p>
        </p:txBody>
      </p:sp>
      <p:sp>
        <p:nvSpPr>
          <p:cNvPr id="7" name="Foliennummernplatzhalter 6">
            <a:extLst>
              <a:ext uri="{FF2B5EF4-FFF2-40B4-BE49-F238E27FC236}">
                <a16:creationId xmlns:a16="http://schemas.microsoft.com/office/drawing/2014/main" id="{00016F91-5F1A-CC66-9437-1E37AE247AA6}"/>
              </a:ext>
            </a:extLst>
          </p:cNvPr>
          <p:cNvSpPr>
            <a:spLocks noGrp="1"/>
          </p:cNvSpPr>
          <p:nvPr>
            <p:ph type="sldNum" sz="quarter" idx="12"/>
          </p:nvPr>
        </p:nvSpPr>
        <p:spPr/>
        <p:txBody>
          <a:bodyPr/>
          <a:lstStyle/>
          <a:p>
            <a:fld id="{477FB33A-D229-48CE-B13B-89A73D879D81}" type="slidenum">
              <a:rPr lang="de-AT" smtClean="0"/>
              <a:t>‹Nr.›</a:t>
            </a:fld>
            <a:endParaRPr lang="de-AT"/>
          </a:p>
        </p:txBody>
      </p:sp>
    </p:spTree>
    <p:extLst>
      <p:ext uri="{BB962C8B-B14F-4D97-AF65-F5344CB8AC3E}">
        <p14:creationId xmlns:p14="http://schemas.microsoft.com/office/powerpoint/2010/main" val="8859313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F97609-BB4C-60ED-3D58-AF7571B787CE}"/>
              </a:ext>
            </a:extLst>
          </p:cNvPr>
          <p:cNvSpPr>
            <a:spLocks noGrp="1"/>
          </p:cNvSpPr>
          <p:nvPr>
            <p:ph type="title"/>
          </p:nvPr>
        </p:nvSpPr>
        <p:spPr>
          <a:xfrm>
            <a:off x="1679575" y="730250"/>
            <a:ext cx="21031200" cy="2651125"/>
          </a:xfrm>
        </p:spPr>
        <p:txBody>
          <a:bodyPr/>
          <a:lstStyle/>
          <a:p>
            <a:r>
              <a:rPr lang="de-DE"/>
              <a:t>Mastertitelformat bearbeiten</a:t>
            </a:r>
            <a:endParaRPr lang="de-AT"/>
          </a:p>
        </p:txBody>
      </p:sp>
      <p:sp>
        <p:nvSpPr>
          <p:cNvPr id="3" name="Textplatzhalter 2">
            <a:extLst>
              <a:ext uri="{FF2B5EF4-FFF2-40B4-BE49-F238E27FC236}">
                <a16:creationId xmlns:a16="http://schemas.microsoft.com/office/drawing/2014/main" id="{28B5924C-D8A5-3748-738E-385EBBECC41C}"/>
              </a:ext>
            </a:extLst>
          </p:cNvPr>
          <p:cNvSpPr>
            <a:spLocks noGrp="1"/>
          </p:cNvSpPr>
          <p:nvPr>
            <p:ph type="body" idx="1"/>
          </p:nvPr>
        </p:nvSpPr>
        <p:spPr>
          <a:xfrm>
            <a:off x="1679575" y="3362325"/>
            <a:ext cx="103155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FD36E476-690F-6767-AFCD-1BD51CECBD35}"/>
              </a:ext>
            </a:extLst>
          </p:cNvPr>
          <p:cNvSpPr>
            <a:spLocks noGrp="1"/>
          </p:cNvSpPr>
          <p:nvPr>
            <p:ph sz="half" idx="2"/>
          </p:nvPr>
        </p:nvSpPr>
        <p:spPr>
          <a:xfrm>
            <a:off x="1679575" y="5010150"/>
            <a:ext cx="10315575" cy="7369175"/>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Textplatzhalter 4">
            <a:extLst>
              <a:ext uri="{FF2B5EF4-FFF2-40B4-BE49-F238E27FC236}">
                <a16:creationId xmlns:a16="http://schemas.microsoft.com/office/drawing/2014/main" id="{87D58BE8-000C-0872-69FA-ACC297BF35F5}"/>
              </a:ext>
            </a:extLst>
          </p:cNvPr>
          <p:cNvSpPr>
            <a:spLocks noGrp="1"/>
          </p:cNvSpPr>
          <p:nvPr>
            <p:ph type="body" sz="quarter" idx="3"/>
          </p:nvPr>
        </p:nvSpPr>
        <p:spPr>
          <a:xfrm>
            <a:off x="12344400" y="3362325"/>
            <a:ext cx="103663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AE4C68E8-0EA4-6BB5-1992-FB3DEA9395F9}"/>
              </a:ext>
            </a:extLst>
          </p:cNvPr>
          <p:cNvSpPr>
            <a:spLocks noGrp="1"/>
          </p:cNvSpPr>
          <p:nvPr>
            <p:ph sz="quarter" idx="4"/>
          </p:nvPr>
        </p:nvSpPr>
        <p:spPr>
          <a:xfrm>
            <a:off x="12344400" y="5010150"/>
            <a:ext cx="10366375" cy="7369175"/>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7" name="Datumsplatzhalter 6">
            <a:extLst>
              <a:ext uri="{FF2B5EF4-FFF2-40B4-BE49-F238E27FC236}">
                <a16:creationId xmlns:a16="http://schemas.microsoft.com/office/drawing/2014/main" id="{59BD8B25-92EA-191E-C0DD-5B7805C5EE87}"/>
              </a:ext>
            </a:extLst>
          </p:cNvPr>
          <p:cNvSpPr>
            <a:spLocks noGrp="1"/>
          </p:cNvSpPr>
          <p:nvPr>
            <p:ph type="dt" sz="half" idx="10"/>
          </p:nvPr>
        </p:nvSpPr>
        <p:spPr>
          <a:xfrm>
            <a:off x="1917032" y="10980153"/>
            <a:ext cx="5486400" cy="730250"/>
          </a:xfrm>
          <a:prstGeom prst="rect">
            <a:avLst/>
          </a:prstGeom>
        </p:spPr>
        <p:txBody>
          <a:bodyPr/>
          <a:lstStyle/>
          <a:p>
            <a:fld id="{49BB5E21-01DB-4C58-BE44-8979F26E6711}" type="datetimeFigureOut">
              <a:rPr lang="de-AT" smtClean="0"/>
              <a:t>24.08.2023</a:t>
            </a:fld>
            <a:endParaRPr lang="de-AT"/>
          </a:p>
        </p:txBody>
      </p:sp>
      <p:sp>
        <p:nvSpPr>
          <p:cNvPr id="8" name="Fußzeilenplatzhalter 7">
            <a:extLst>
              <a:ext uri="{FF2B5EF4-FFF2-40B4-BE49-F238E27FC236}">
                <a16:creationId xmlns:a16="http://schemas.microsoft.com/office/drawing/2014/main" id="{B8F1D8FA-FA01-E591-4430-5A5F3AF58CF7}"/>
              </a:ext>
            </a:extLst>
          </p:cNvPr>
          <p:cNvSpPr>
            <a:spLocks noGrp="1"/>
          </p:cNvSpPr>
          <p:nvPr>
            <p:ph type="ftr" sz="quarter" idx="11"/>
          </p:nvPr>
        </p:nvSpPr>
        <p:spPr>
          <a:xfrm>
            <a:off x="8077200" y="12712700"/>
            <a:ext cx="8229600" cy="730250"/>
          </a:xfrm>
          <a:prstGeom prst="rect">
            <a:avLst/>
          </a:prstGeom>
        </p:spPr>
        <p:txBody>
          <a:bodyPr/>
          <a:lstStyle/>
          <a:p>
            <a:endParaRPr lang="de-AT"/>
          </a:p>
        </p:txBody>
      </p:sp>
      <p:sp>
        <p:nvSpPr>
          <p:cNvPr id="9" name="Foliennummernplatzhalter 8">
            <a:extLst>
              <a:ext uri="{FF2B5EF4-FFF2-40B4-BE49-F238E27FC236}">
                <a16:creationId xmlns:a16="http://schemas.microsoft.com/office/drawing/2014/main" id="{F9898AA9-8B1D-C4A4-46A3-CAB8B7E94193}"/>
              </a:ext>
            </a:extLst>
          </p:cNvPr>
          <p:cNvSpPr>
            <a:spLocks noGrp="1"/>
          </p:cNvSpPr>
          <p:nvPr>
            <p:ph type="sldNum" sz="quarter" idx="12"/>
          </p:nvPr>
        </p:nvSpPr>
        <p:spPr/>
        <p:txBody>
          <a:bodyPr/>
          <a:lstStyle/>
          <a:p>
            <a:fld id="{477FB33A-D229-48CE-B13B-89A73D879D81}" type="slidenum">
              <a:rPr lang="de-AT" smtClean="0"/>
              <a:t>‹Nr.›</a:t>
            </a:fld>
            <a:endParaRPr lang="de-AT"/>
          </a:p>
        </p:txBody>
      </p:sp>
    </p:spTree>
    <p:extLst>
      <p:ext uri="{BB962C8B-B14F-4D97-AF65-F5344CB8AC3E}">
        <p14:creationId xmlns:p14="http://schemas.microsoft.com/office/powerpoint/2010/main" val="11330253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8E8A0A-D604-4CC3-9E6C-DBF5D37F0346}"/>
              </a:ext>
            </a:extLst>
          </p:cNvPr>
          <p:cNvSpPr>
            <a:spLocks noGrp="1"/>
          </p:cNvSpPr>
          <p:nvPr>
            <p:ph type="title"/>
          </p:nvPr>
        </p:nvSpPr>
        <p:spPr/>
        <p:txBody>
          <a:bodyPr/>
          <a:lstStyle/>
          <a:p>
            <a:r>
              <a:rPr lang="de-DE"/>
              <a:t>Mastertitelformat bearbeiten</a:t>
            </a:r>
            <a:endParaRPr lang="de-AT"/>
          </a:p>
        </p:txBody>
      </p:sp>
      <p:sp>
        <p:nvSpPr>
          <p:cNvPr id="3" name="Datumsplatzhalter 2">
            <a:extLst>
              <a:ext uri="{FF2B5EF4-FFF2-40B4-BE49-F238E27FC236}">
                <a16:creationId xmlns:a16="http://schemas.microsoft.com/office/drawing/2014/main" id="{B9572F2B-F948-C3D3-AA6F-6E898ED779A5}"/>
              </a:ext>
            </a:extLst>
          </p:cNvPr>
          <p:cNvSpPr>
            <a:spLocks noGrp="1"/>
          </p:cNvSpPr>
          <p:nvPr>
            <p:ph type="dt" sz="half" idx="10"/>
          </p:nvPr>
        </p:nvSpPr>
        <p:spPr>
          <a:xfrm>
            <a:off x="1917032" y="10980153"/>
            <a:ext cx="5486400" cy="730250"/>
          </a:xfrm>
          <a:prstGeom prst="rect">
            <a:avLst/>
          </a:prstGeom>
        </p:spPr>
        <p:txBody>
          <a:bodyPr/>
          <a:lstStyle/>
          <a:p>
            <a:fld id="{49BB5E21-01DB-4C58-BE44-8979F26E6711}" type="datetimeFigureOut">
              <a:rPr lang="de-AT" smtClean="0"/>
              <a:t>24.08.2023</a:t>
            </a:fld>
            <a:endParaRPr lang="de-AT"/>
          </a:p>
        </p:txBody>
      </p:sp>
      <p:sp>
        <p:nvSpPr>
          <p:cNvPr id="4" name="Fußzeilenplatzhalter 3">
            <a:extLst>
              <a:ext uri="{FF2B5EF4-FFF2-40B4-BE49-F238E27FC236}">
                <a16:creationId xmlns:a16="http://schemas.microsoft.com/office/drawing/2014/main" id="{E9523DCB-4866-C2CC-444C-040DBDE8D477}"/>
              </a:ext>
            </a:extLst>
          </p:cNvPr>
          <p:cNvSpPr>
            <a:spLocks noGrp="1"/>
          </p:cNvSpPr>
          <p:nvPr>
            <p:ph type="ftr" sz="quarter" idx="11"/>
          </p:nvPr>
        </p:nvSpPr>
        <p:spPr>
          <a:xfrm>
            <a:off x="8077200" y="12712700"/>
            <a:ext cx="8229600" cy="730250"/>
          </a:xfrm>
          <a:prstGeom prst="rect">
            <a:avLst/>
          </a:prstGeom>
        </p:spPr>
        <p:txBody>
          <a:bodyPr/>
          <a:lstStyle/>
          <a:p>
            <a:endParaRPr lang="de-AT"/>
          </a:p>
        </p:txBody>
      </p:sp>
      <p:sp>
        <p:nvSpPr>
          <p:cNvPr id="5" name="Foliennummernplatzhalter 4">
            <a:extLst>
              <a:ext uri="{FF2B5EF4-FFF2-40B4-BE49-F238E27FC236}">
                <a16:creationId xmlns:a16="http://schemas.microsoft.com/office/drawing/2014/main" id="{E29D06C8-3F43-C9A2-84F8-6B886BCE3159}"/>
              </a:ext>
            </a:extLst>
          </p:cNvPr>
          <p:cNvSpPr>
            <a:spLocks noGrp="1"/>
          </p:cNvSpPr>
          <p:nvPr>
            <p:ph type="sldNum" sz="quarter" idx="12"/>
          </p:nvPr>
        </p:nvSpPr>
        <p:spPr/>
        <p:txBody>
          <a:bodyPr/>
          <a:lstStyle/>
          <a:p>
            <a:fld id="{477FB33A-D229-48CE-B13B-89A73D879D81}" type="slidenum">
              <a:rPr lang="de-AT" smtClean="0"/>
              <a:t>‹Nr.›</a:t>
            </a:fld>
            <a:endParaRPr lang="de-AT"/>
          </a:p>
        </p:txBody>
      </p:sp>
    </p:spTree>
    <p:extLst>
      <p:ext uri="{BB962C8B-B14F-4D97-AF65-F5344CB8AC3E}">
        <p14:creationId xmlns:p14="http://schemas.microsoft.com/office/powerpoint/2010/main" val="28742591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E4C0AC3B-9CF3-1FD8-BA50-83FAD109500B}"/>
              </a:ext>
            </a:extLst>
          </p:cNvPr>
          <p:cNvSpPr>
            <a:spLocks noGrp="1"/>
          </p:cNvSpPr>
          <p:nvPr>
            <p:ph type="dt" sz="half" idx="10"/>
          </p:nvPr>
        </p:nvSpPr>
        <p:spPr>
          <a:xfrm>
            <a:off x="1917032" y="10980153"/>
            <a:ext cx="5486400" cy="730250"/>
          </a:xfrm>
          <a:prstGeom prst="rect">
            <a:avLst/>
          </a:prstGeom>
        </p:spPr>
        <p:txBody>
          <a:bodyPr/>
          <a:lstStyle/>
          <a:p>
            <a:fld id="{49BB5E21-01DB-4C58-BE44-8979F26E6711}" type="datetimeFigureOut">
              <a:rPr lang="de-AT" smtClean="0"/>
              <a:t>24.08.2023</a:t>
            </a:fld>
            <a:endParaRPr lang="de-AT"/>
          </a:p>
        </p:txBody>
      </p:sp>
      <p:sp>
        <p:nvSpPr>
          <p:cNvPr id="3" name="Fußzeilenplatzhalter 2">
            <a:extLst>
              <a:ext uri="{FF2B5EF4-FFF2-40B4-BE49-F238E27FC236}">
                <a16:creationId xmlns:a16="http://schemas.microsoft.com/office/drawing/2014/main" id="{08EEB3DC-F164-609D-1990-08F40696317A}"/>
              </a:ext>
            </a:extLst>
          </p:cNvPr>
          <p:cNvSpPr>
            <a:spLocks noGrp="1"/>
          </p:cNvSpPr>
          <p:nvPr>
            <p:ph type="ftr" sz="quarter" idx="11"/>
          </p:nvPr>
        </p:nvSpPr>
        <p:spPr>
          <a:xfrm>
            <a:off x="8077200" y="12712700"/>
            <a:ext cx="8229600" cy="730250"/>
          </a:xfrm>
          <a:prstGeom prst="rect">
            <a:avLst/>
          </a:prstGeom>
        </p:spPr>
        <p:txBody>
          <a:bodyPr/>
          <a:lstStyle/>
          <a:p>
            <a:endParaRPr lang="de-AT"/>
          </a:p>
        </p:txBody>
      </p:sp>
      <p:sp>
        <p:nvSpPr>
          <p:cNvPr id="4" name="Foliennummernplatzhalter 3">
            <a:extLst>
              <a:ext uri="{FF2B5EF4-FFF2-40B4-BE49-F238E27FC236}">
                <a16:creationId xmlns:a16="http://schemas.microsoft.com/office/drawing/2014/main" id="{A150DBCE-5368-DE22-2240-AAFBC61869FF}"/>
              </a:ext>
            </a:extLst>
          </p:cNvPr>
          <p:cNvSpPr>
            <a:spLocks noGrp="1"/>
          </p:cNvSpPr>
          <p:nvPr>
            <p:ph type="sldNum" sz="quarter" idx="12"/>
          </p:nvPr>
        </p:nvSpPr>
        <p:spPr/>
        <p:txBody>
          <a:bodyPr/>
          <a:lstStyle/>
          <a:p>
            <a:fld id="{477FB33A-D229-48CE-B13B-89A73D879D81}" type="slidenum">
              <a:rPr lang="de-AT" smtClean="0"/>
              <a:t>‹Nr.›</a:t>
            </a:fld>
            <a:endParaRPr lang="de-AT"/>
          </a:p>
        </p:txBody>
      </p:sp>
    </p:spTree>
    <p:extLst>
      <p:ext uri="{BB962C8B-B14F-4D97-AF65-F5344CB8AC3E}">
        <p14:creationId xmlns:p14="http://schemas.microsoft.com/office/powerpoint/2010/main" val="5892089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FDA748-848A-F3B2-D568-E47ABC3FF024}"/>
              </a:ext>
            </a:extLst>
          </p:cNvPr>
          <p:cNvSpPr>
            <a:spLocks noGrp="1"/>
          </p:cNvSpPr>
          <p:nvPr>
            <p:ph type="title"/>
          </p:nvPr>
        </p:nvSpPr>
        <p:spPr>
          <a:xfrm>
            <a:off x="1679575" y="914400"/>
            <a:ext cx="7864475" cy="3200400"/>
          </a:xfrm>
        </p:spPr>
        <p:txBody>
          <a:bodyPr anchor="b"/>
          <a:lstStyle>
            <a:lvl1pPr>
              <a:defRPr sz="3200"/>
            </a:lvl1pPr>
          </a:lstStyle>
          <a:p>
            <a:r>
              <a:rPr lang="de-DE"/>
              <a:t>Mastertitelformat bearbeiten</a:t>
            </a:r>
            <a:endParaRPr lang="de-AT"/>
          </a:p>
        </p:txBody>
      </p:sp>
      <p:sp>
        <p:nvSpPr>
          <p:cNvPr id="3" name="Inhaltsplatzhalter 2">
            <a:extLst>
              <a:ext uri="{FF2B5EF4-FFF2-40B4-BE49-F238E27FC236}">
                <a16:creationId xmlns:a16="http://schemas.microsoft.com/office/drawing/2014/main" id="{3EB6DA55-A9FF-EE2F-4907-C8411C7368B6}"/>
              </a:ext>
            </a:extLst>
          </p:cNvPr>
          <p:cNvSpPr>
            <a:spLocks noGrp="1"/>
          </p:cNvSpPr>
          <p:nvPr>
            <p:ph idx="1"/>
          </p:nvPr>
        </p:nvSpPr>
        <p:spPr>
          <a:xfrm>
            <a:off x="10366375" y="1974850"/>
            <a:ext cx="12344400" cy="9747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Textplatzhalter 3">
            <a:extLst>
              <a:ext uri="{FF2B5EF4-FFF2-40B4-BE49-F238E27FC236}">
                <a16:creationId xmlns:a16="http://schemas.microsoft.com/office/drawing/2014/main" id="{5D067256-38D8-64E3-D566-45009F6C39C2}"/>
              </a:ext>
            </a:extLst>
          </p:cNvPr>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EF4F0A04-1662-490B-DCCF-044B694475D7}"/>
              </a:ext>
            </a:extLst>
          </p:cNvPr>
          <p:cNvSpPr>
            <a:spLocks noGrp="1"/>
          </p:cNvSpPr>
          <p:nvPr>
            <p:ph type="dt" sz="half" idx="10"/>
          </p:nvPr>
        </p:nvSpPr>
        <p:spPr>
          <a:xfrm>
            <a:off x="1917032" y="10980153"/>
            <a:ext cx="5486400" cy="730250"/>
          </a:xfrm>
          <a:prstGeom prst="rect">
            <a:avLst/>
          </a:prstGeom>
        </p:spPr>
        <p:txBody>
          <a:bodyPr/>
          <a:lstStyle/>
          <a:p>
            <a:fld id="{49BB5E21-01DB-4C58-BE44-8979F26E6711}" type="datetimeFigureOut">
              <a:rPr lang="de-AT" smtClean="0"/>
              <a:t>24.08.2023</a:t>
            </a:fld>
            <a:endParaRPr lang="de-AT"/>
          </a:p>
        </p:txBody>
      </p:sp>
      <p:sp>
        <p:nvSpPr>
          <p:cNvPr id="6" name="Fußzeilenplatzhalter 5">
            <a:extLst>
              <a:ext uri="{FF2B5EF4-FFF2-40B4-BE49-F238E27FC236}">
                <a16:creationId xmlns:a16="http://schemas.microsoft.com/office/drawing/2014/main" id="{FCFAC2C2-498C-A523-8DC1-0138FD6F2F88}"/>
              </a:ext>
            </a:extLst>
          </p:cNvPr>
          <p:cNvSpPr>
            <a:spLocks noGrp="1"/>
          </p:cNvSpPr>
          <p:nvPr>
            <p:ph type="ftr" sz="quarter" idx="11"/>
          </p:nvPr>
        </p:nvSpPr>
        <p:spPr>
          <a:xfrm>
            <a:off x="8077200" y="12712700"/>
            <a:ext cx="8229600" cy="730250"/>
          </a:xfrm>
          <a:prstGeom prst="rect">
            <a:avLst/>
          </a:prstGeom>
        </p:spPr>
        <p:txBody>
          <a:bodyPr/>
          <a:lstStyle/>
          <a:p>
            <a:endParaRPr lang="de-AT"/>
          </a:p>
        </p:txBody>
      </p:sp>
      <p:sp>
        <p:nvSpPr>
          <p:cNvPr id="7" name="Foliennummernplatzhalter 6">
            <a:extLst>
              <a:ext uri="{FF2B5EF4-FFF2-40B4-BE49-F238E27FC236}">
                <a16:creationId xmlns:a16="http://schemas.microsoft.com/office/drawing/2014/main" id="{6EAAD750-0022-300C-5739-EB03D865688A}"/>
              </a:ext>
            </a:extLst>
          </p:cNvPr>
          <p:cNvSpPr>
            <a:spLocks noGrp="1"/>
          </p:cNvSpPr>
          <p:nvPr>
            <p:ph type="sldNum" sz="quarter" idx="12"/>
          </p:nvPr>
        </p:nvSpPr>
        <p:spPr/>
        <p:txBody>
          <a:bodyPr/>
          <a:lstStyle/>
          <a:p>
            <a:fld id="{477FB33A-D229-48CE-B13B-89A73D879D81}" type="slidenum">
              <a:rPr lang="de-AT" smtClean="0"/>
              <a:t>‹Nr.›</a:t>
            </a:fld>
            <a:endParaRPr lang="de-AT"/>
          </a:p>
        </p:txBody>
      </p:sp>
    </p:spTree>
    <p:extLst>
      <p:ext uri="{BB962C8B-B14F-4D97-AF65-F5344CB8AC3E}">
        <p14:creationId xmlns:p14="http://schemas.microsoft.com/office/powerpoint/2010/main" val="989912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9B8928-AE95-DE80-7888-500B2AC620E2}"/>
              </a:ext>
            </a:extLst>
          </p:cNvPr>
          <p:cNvSpPr>
            <a:spLocks noGrp="1"/>
          </p:cNvSpPr>
          <p:nvPr>
            <p:ph type="title"/>
          </p:nvPr>
        </p:nvSpPr>
        <p:spPr>
          <a:xfrm>
            <a:off x="1679575" y="914400"/>
            <a:ext cx="7864475" cy="3200400"/>
          </a:xfrm>
        </p:spPr>
        <p:txBody>
          <a:bodyPr anchor="b"/>
          <a:lstStyle>
            <a:lvl1pPr>
              <a:defRPr sz="3200"/>
            </a:lvl1pPr>
          </a:lstStyle>
          <a:p>
            <a:r>
              <a:rPr lang="de-DE"/>
              <a:t>Mastertitelformat bearbeiten</a:t>
            </a:r>
            <a:endParaRPr lang="de-AT"/>
          </a:p>
        </p:txBody>
      </p:sp>
      <p:sp>
        <p:nvSpPr>
          <p:cNvPr id="3" name="Bildplatzhalter 2">
            <a:extLst>
              <a:ext uri="{FF2B5EF4-FFF2-40B4-BE49-F238E27FC236}">
                <a16:creationId xmlns:a16="http://schemas.microsoft.com/office/drawing/2014/main" id="{EBA1083E-BE09-FE3B-95E7-D23E9071E445}"/>
              </a:ext>
            </a:extLst>
          </p:cNvPr>
          <p:cNvSpPr>
            <a:spLocks noGrp="1"/>
          </p:cNvSpPr>
          <p:nvPr>
            <p:ph type="pic" idx="1"/>
          </p:nvPr>
        </p:nvSpPr>
        <p:spPr>
          <a:xfrm>
            <a:off x="10366375" y="1974850"/>
            <a:ext cx="12344400" cy="9747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AT"/>
          </a:p>
        </p:txBody>
      </p:sp>
      <p:sp>
        <p:nvSpPr>
          <p:cNvPr id="4" name="Textplatzhalter 3">
            <a:extLst>
              <a:ext uri="{FF2B5EF4-FFF2-40B4-BE49-F238E27FC236}">
                <a16:creationId xmlns:a16="http://schemas.microsoft.com/office/drawing/2014/main" id="{7497D6E9-59F9-6DDB-60F4-B1AFDA3FD730}"/>
              </a:ext>
            </a:extLst>
          </p:cNvPr>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961D8646-231C-BE83-5624-F53F04F637B1}"/>
              </a:ext>
            </a:extLst>
          </p:cNvPr>
          <p:cNvSpPr>
            <a:spLocks noGrp="1"/>
          </p:cNvSpPr>
          <p:nvPr>
            <p:ph type="dt" sz="half" idx="10"/>
          </p:nvPr>
        </p:nvSpPr>
        <p:spPr>
          <a:xfrm>
            <a:off x="1917032" y="10980153"/>
            <a:ext cx="5486400" cy="730250"/>
          </a:xfrm>
          <a:prstGeom prst="rect">
            <a:avLst/>
          </a:prstGeom>
        </p:spPr>
        <p:txBody>
          <a:bodyPr/>
          <a:lstStyle/>
          <a:p>
            <a:fld id="{49BB5E21-01DB-4C58-BE44-8979F26E6711}" type="datetimeFigureOut">
              <a:rPr lang="de-AT" smtClean="0"/>
              <a:t>24.08.2023</a:t>
            </a:fld>
            <a:endParaRPr lang="de-AT"/>
          </a:p>
        </p:txBody>
      </p:sp>
      <p:sp>
        <p:nvSpPr>
          <p:cNvPr id="6" name="Fußzeilenplatzhalter 5">
            <a:extLst>
              <a:ext uri="{FF2B5EF4-FFF2-40B4-BE49-F238E27FC236}">
                <a16:creationId xmlns:a16="http://schemas.microsoft.com/office/drawing/2014/main" id="{A269A995-3CDC-EFFE-EF23-92956A3614A8}"/>
              </a:ext>
            </a:extLst>
          </p:cNvPr>
          <p:cNvSpPr>
            <a:spLocks noGrp="1"/>
          </p:cNvSpPr>
          <p:nvPr>
            <p:ph type="ftr" sz="quarter" idx="11"/>
          </p:nvPr>
        </p:nvSpPr>
        <p:spPr>
          <a:xfrm>
            <a:off x="8077200" y="12712700"/>
            <a:ext cx="8229600" cy="730250"/>
          </a:xfrm>
          <a:prstGeom prst="rect">
            <a:avLst/>
          </a:prstGeom>
        </p:spPr>
        <p:txBody>
          <a:bodyPr/>
          <a:lstStyle/>
          <a:p>
            <a:endParaRPr lang="de-AT"/>
          </a:p>
        </p:txBody>
      </p:sp>
      <p:sp>
        <p:nvSpPr>
          <p:cNvPr id="7" name="Foliennummernplatzhalter 6">
            <a:extLst>
              <a:ext uri="{FF2B5EF4-FFF2-40B4-BE49-F238E27FC236}">
                <a16:creationId xmlns:a16="http://schemas.microsoft.com/office/drawing/2014/main" id="{29DF15C7-67AD-F14E-4DA9-3C96812010A6}"/>
              </a:ext>
            </a:extLst>
          </p:cNvPr>
          <p:cNvSpPr>
            <a:spLocks noGrp="1"/>
          </p:cNvSpPr>
          <p:nvPr>
            <p:ph type="sldNum" sz="quarter" idx="12"/>
          </p:nvPr>
        </p:nvSpPr>
        <p:spPr/>
        <p:txBody>
          <a:bodyPr/>
          <a:lstStyle/>
          <a:p>
            <a:fld id="{477FB33A-D229-48CE-B13B-89A73D879D81}" type="slidenum">
              <a:rPr lang="de-AT" smtClean="0"/>
              <a:t>‹Nr.›</a:t>
            </a:fld>
            <a:endParaRPr lang="de-AT"/>
          </a:p>
        </p:txBody>
      </p:sp>
    </p:spTree>
    <p:extLst>
      <p:ext uri="{BB962C8B-B14F-4D97-AF65-F5344CB8AC3E}">
        <p14:creationId xmlns:p14="http://schemas.microsoft.com/office/powerpoint/2010/main" val="20929335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2E092D-DF52-5C0D-1CEE-BEBAF3FEA8C1}"/>
              </a:ext>
            </a:extLst>
          </p:cNvPr>
          <p:cNvSpPr>
            <a:spLocks noGrp="1"/>
          </p:cNvSpPr>
          <p:nvPr>
            <p:ph type="title"/>
          </p:nvPr>
        </p:nvSpPr>
        <p:spPr/>
        <p:txBody>
          <a:bodyPr/>
          <a:lstStyle/>
          <a:p>
            <a:r>
              <a:rPr lang="de-DE"/>
              <a:t>Mastertitelformat bearbeiten</a:t>
            </a:r>
            <a:endParaRPr lang="de-AT"/>
          </a:p>
        </p:txBody>
      </p:sp>
      <p:sp>
        <p:nvSpPr>
          <p:cNvPr id="3" name="Vertikaler Textplatzhalter 2">
            <a:extLst>
              <a:ext uri="{FF2B5EF4-FFF2-40B4-BE49-F238E27FC236}">
                <a16:creationId xmlns:a16="http://schemas.microsoft.com/office/drawing/2014/main" id="{D30127BF-9A44-3D25-0FB5-8E23A84C3276}"/>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84218365-6454-D4A8-3A2D-99AF1D179D6E}"/>
              </a:ext>
            </a:extLst>
          </p:cNvPr>
          <p:cNvSpPr>
            <a:spLocks noGrp="1"/>
          </p:cNvSpPr>
          <p:nvPr>
            <p:ph type="dt" sz="half" idx="10"/>
          </p:nvPr>
        </p:nvSpPr>
        <p:spPr>
          <a:xfrm>
            <a:off x="1917032" y="10980153"/>
            <a:ext cx="5486400" cy="730250"/>
          </a:xfrm>
          <a:prstGeom prst="rect">
            <a:avLst/>
          </a:prstGeom>
        </p:spPr>
        <p:txBody>
          <a:bodyPr/>
          <a:lstStyle/>
          <a:p>
            <a:fld id="{49BB5E21-01DB-4C58-BE44-8979F26E6711}" type="datetimeFigureOut">
              <a:rPr lang="de-AT" smtClean="0"/>
              <a:t>24.08.2023</a:t>
            </a:fld>
            <a:endParaRPr lang="de-AT"/>
          </a:p>
        </p:txBody>
      </p:sp>
      <p:sp>
        <p:nvSpPr>
          <p:cNvPr id="5" name="Fußzeilenplatzhalter 4">
            <a:extLst>
              <a:ext uri="{FF2B5EF4-FFF2-40B4-BE49-F238E27FC236}">
                <a16:creationId xmlns:a16="http://schemas.microsoft.com/office/drawing/2014/main" id="{31EC6EBD-FBA0-5911-AE99-6E3382BEAEDB}"/>
              </a:ext>
            </a:extLst>
          </p:cNvPr>
          <p:cNvSpPr>
            <a:spLocks noGrp="1"/>
          </p:cNvSpPr>
          <p:nvPr>
            <p:ph type="ftr" sz="quarter" idx="11"/>
          </p:nvPr>
        </p:nvSpPr>
        <p:spPr>
          <a:xfrm>
            <a:off x="8077200" y="12712700"/>
            <a:ext cx="8229600" cy="730250"/>
          </a:xfrm>
          <a:prstGeom prst="rect">
            <a:avLst/>
          </a:prstGeom>
        </p:spPr>
        <p:txBody>
          <a:bodyPr/>
          <a:lstStyle/>
          <a:p>
            <a:endParaRPr lang="de-AT"/>
          </a:p>
        </p:txBody>
      </p:sp>
      <p:sp>
        <p:nvSpPr>
          <p:cNvPr id="6" name="Foliennummernplatzhalter 5">
            <a:extLst>
              <a:ext uri="{FF2B5EF4-FFF2-40B4-BE49-F238E27FC236}">
                <a16:creationId xmlns:a16="http://schemas.microsoft.com/office/drawing/2014/main" id="{435DA211-0F1D-01D8-D96A-15AC95AEA4F0}"/>
              </a:ext>
            </a:extLst>
          </p:cNvPr>
          <p:cNvSpPr>
            <a:spLocks noGrp="1"/>
          </p:cNvSpPr>
          <p:nvPr>
            <p:ph type="sldNum" sz="quarter" idx="12"/>
          </p:nvPr>
        </p:nvSpPr>
        <p:spPr/>
        <p:txBody>
          <a:bodyPr/>
          <a:lstStyle/>
          <a:p>
            <a:fld id="{477FB33A-D229-48CE-B13B-89A73D879D81}" type="slidenum">
              <a:rPr lang="de-AT" smtClean="0"/>
              <a:t>‹Nr.›</a:t>
            </a:fld>
            <a:endParaRPr lang="de-AT"/>
          </a:p>
        </p:txBody>
      </p:sp>
    </p:spTree>
    <p:extLst>
      <p:ext uri="{BB962C8B-B14F-4D97-AF65-F5344CB8AC3E}">
        <p14:creationId xmlns:p14="http://schemas.microsoft.com/office/powerpoint/2010/main" val="13184649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0BC454B6-AA17-6C2C-DB57-C0BD0D162A9E}"/>
              </a:ext>
            </a:extLst>
          </p:cNvPr>
          <p:cNvSpPr>
            <a:spLocks noGrp="1"/>
          </p:cNvSpPr>
          <p:nvPr>
            <p:ph type="title" orient="vert"/>
          </p:nvPr>
        </p:nvSpPr>
        <p:spPr>
          <a:xfrm>
            <a:off x="17449800" y="730250"/>
            <a:ext cx="5257800" cy="11623675"/>
          </a:xfrm>
        </p:spPr>
        <p:txBody>
          <a:bodyPr vert="eaVert"/>
          <a:lstStyle/>
          <a:p>
            <a:r>
              <a:rPr lang="de-DE"/>
              <a:t>Mastertitelformat bearbeiten</a:t>
            </a:r>
            <a:endParaRPr lang="de-AT"/>
          </a:p>
        </p:txBody>
      </p:sp>
      <p:sp>
        <p:nvSpPr>
          <p:cNvPr id="3" name="Vertikaler Textplatzhalter 2">
            <a:extLst>
              <a:ext uri="{FF2B5EF4-FFF2-40B4-BE49-F238E27FC236}">
                <a16:creationId xmlns:a16="http://schemas.microsoft.com/office/drawing/2014/main" id="{B66348AF-5A54-C13F-87EA-FE42E77E289D}"/>
              </a:ext>
            </a:extLst>
          </p:cNvPr>
          <p:cNvSpPr>
            <a:spLocks noGrp="1"/>
          </p:cNvSpPr>
          <p:nvPr>
            <p:ph type="body" orient="vert" idx="1"/>
          </p:nvPr>
        </p:nvSpPr>
        <p:spPr>
          <a:xfrm>
            <a:off x="1676400" y="730250"/>
            <a:ext cx="15621000" cy="11623675"/>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B716E795-CB40-90D8-CFF3-98F5BBF3BFA8}"/>
              </a:ext>
            </a:extLst>
          </p:cNvPr>
          <p:cNvSpPr>
            <a:spLocks noGrp="1"/>
          </p:cNvSpPr>
          <p:nvPr>
            <p:ph type="dt" sz="half" idx="10"/>
          </p:nvPr>
        </p:nvSpPr>
        <p:spPr>
          <a:xfrm>
            <a:off x="1917032" y="10980153"/>
            <a:ext cx="5486400" cy="730250"/>
          </a:xfrm>
          <a:prstGeom prst="rect">
            <a:avLst/>
          </a:prstGeom>
        </p:spPr>
        <p:txBody>
          <a:bodyPr/>
          <a:lstStyle/>
          <a:p>
            <a:fld id="{49BB5E21-01DB-4C58-BE44-8979F26E6711}" type="datetimeFigureOut">
              <a:rPr lang="de-AT" smtClean="0"/>
              <a:t>24.08.2023</a:t>
            </a:fld>
            <a:endParaRPr lang="de-AT"/>
          </a:p>
        </p:txBody>
      </p:sp>
      <p:sp>
        <p:nvSpPr>
          <p:cNvPr id="5" name="Fußzeilenplatzhalter 4">
            <a:extLst>
              <a:ext uri="{FF2B5EF4-FFF2-40B4-BE49-F238E27FC236}">
                <a16:creationId xmlns:a16="http://schemas.microsoft.com/office/drawing/2014/main" id="{8DF44076-3635-4277-FA03-0C764146E491}"/>
              </a:ext>
            </a:extLst>
          </p:cNvPr>
          <p:cNvSpPr>
            <a:spLocks noGrp="1"/>
          </p:cNvSpPr>
          <p:nvPr>
            <p:ph type="ftr" sz="quarter" idx="11"/>
          </p:nvPr>
        </p:nvSpPr>
        <p:spPr>
          <a:xfrm>
            <a:off x="8077200" y="12712700"/>
            <a:ext cx="8229600" cy="730250"/>
          </a:xfrm>
          <a:prstGeom prst="rect">
            <a:avLst/>
          </a:prstGeom>
        </p:spPr>
        <p:txBody>
          <a:bodyPr/>
          <a:lstStyle/>
          <a:p>
            <a:endParaRPr lang="de-AT"/>
          </a:p>
        </p:txBody>
      </p:sp>
      <p:sp>
        <p:nvSpPr>
          <p:cNvPr id="6" name="Foliennummernplatzhalter 5">
            <a:extLst>
              <a:ext uri="{FF2B5EF4-FFF2-40B4-BE49-F238E27FC236}">
                <a16:creationId xmlns:a16="http://schemas.microsoft.com/office/drawing/2014/main" id="{62AB8A83-464E-D3FE-1C8D-A5F01F10E9A9}"/>
              </a:ext>
            </a:extLst>
          </p:cNvPr>
          <p:cNvSpPr>
            <a:spLocks noGrp="1"/>
          </p:cNvSpPr>
          <p:nvPr>
            <p:ph type="sldNum" sz="quarter" idx="12"/>
          </p:nvPr>
        </p:nvSpPr>
        <p:spPr/>
        <p:txBody>
          <a:bodyPr/>
          <a:lstStyle/>
          <a:p>
            <a:fld id="{477FB33A-D229-48CE-B13B-89A73D879D81}" type="slidenum">
              <a:rPr lang="de-AT" smtClean="0"/>
              <a:t>‹Nr.›</a:t>
            </a:fld>
            <a:endParaRPr lang="de-AT"/>
          </a:p>
        </p:txBody>
      </p:sp>
    </p:spTree>
    <p:extLst>
      <p:ext uri="{BB962C8B-B14F-4D97-AF65-F5344CB8AC3E}">
        <p14:creationId xmlns:p14="http://schemas.microsoft.com/office/powerpoint/2010/main" val="24107075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Standard">
    <p:spTree>
      <p:nvGrpSpPr>
        <p:cNvPr id="1" name=""/>
        <p:cNvGrpSpPr/>
        <p:nvPr/>
      </p:nvGrpSpPr>
      <p:grpSpPr>
        <a:xfrm>
          <a:off x="0" y="0"/>
          <a:ext cx="0" cy="0"/>
          <a:chOff x="0" y="0"/>
          <a:chExt cx="0" cy="0"/>
        </a:xfrm>
      </p:grpSpPr>
      <p:sp>
        <p:nvSpPr>
          <p:cNvPr id="16" name="Title Text"/>
          <p:cNvSpPr txBox="1">
            <a:spLocks noGrp="1"/>
          </p:cNvSpPr>
          <p:nvPr>
            <p:ph type="title" hasCustomPrompt="1"/>
          </p:nvPr>
        </p:nvSpPr>
        <p:spPr>
          <a:prstGeom prst="rect">
            <a:avLst/>
          </a:prstGeom>
        </p:spPr>
        <p:txBody>
          <a:bodyPr/>
          <a:lstStyle>
            <a:lvl1pPr>
              <a:defRPr/>
            </a:lvl1pPr>
          </a:lstStyle>
          <a:p>
            <a:r>
              <a:rPr lang="de-DE" dirty="0"/>
              <a:t>Überschrift</a:t>
            </a:r>
            <a:endParaRPr dirty="0"/>
          </a:p>
        </p:txBody>
      </p:sp>
      <p:sp>
        <p:nvSpPr>
          <p:cNvPr id="17" name="Body Level One…"/>
          <p:cNvSpPr txBox="1">
            <a:spLocks noGrp="1"/>
          </p:cNvSpPr>
          <p:nvPr>
            <p:ph type="body" idx="1"/>
          </p:nvPr>
        </p:nvSpPr>
        <p:spPr>
          <a:prstGeom prst="rect">
            <a:avLst/>
          </a:prstGeo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a:p>
        </p:txBody>
      </p:sp>
      <p:sp>
        <p:nvSpPr>
          <p:cNvPr id="18" name="Textplatzhalter 6"/>
          <p:cNvSpPr>
            <a:spLocks noGrp="1"/>
          </p:cNvSpPr>
          <p:nvPr>
            <p:ph type="body" sz="quarter" idx="13" hasCustomPrompt="1"/>
          </p:nvPr>
        </p:nvSpPr>
        <p:spPr>
          <a:xfrm>
            <a:off x="1017625" y="2139025"/>
            <a:ext cx="22387965" cy="682626"/>
          </a:xfrm>
          <a:prstGeom prst="rect">
            <a:avLst/>
          </a:prstGeom>
        </p:spPr>
        <p:txBody>
          <a:bodyPr/>
          <a:lstStyle>
            <a:lvl1pPr marL="0" indent="0">
              <a:lnSpc>
                <a:spcPct val="90000"/>
              </a:lnSpc>
              <a:spcBef>
                <a:spcPts val="2001"/>
              </a:spcBef>
              <a:buSzTx/>
              <a:buFontTx/>
              <a:buNone/>
              <a:defRPr sz="2800" cap="all">
                <a:solidFill>
                  <a:schemeClr val="accent6"/>
                </a:solidFill>
              </a:defRPr>
            </a:lvl1pPr>
          </a:lstStyle>
          <a:p>
            <a:pPr marL="0" indent="0">
              <a:lnSpc>
                <a:spcPct val="90000"/>
              </a:lnSpc>
              <a:spcBef>
                <a:spcPts val="2000"/>
              </a:spcBef>
              <a:buSzTx/>
              <a:buFontTx/>
              <a:buNone/>
              <a:defRPr sz="2800" cap="all">
                <a:solidFill>
                  <a:schemeClr val="accent6"/>
                </a:solidFill>
              </a:defRPr>
            </a:pPr>
            <a:r>
              <a:rPr lang="de-DE" dirty="0"/>
              <a:t>Untertitel</a:t>
            </a:r>
            <a:endParaRPr dirty="0"/>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3 Fototeaser">
    <p:spTree>
      <p:nvGrpSpPr>
        <p:cNvPr id="1" name=""/>
        <p:cNvGrpSpPr/>
        <p:nvPr/>
      </p:nvGrpSpPr>
      <p:grpSpPr>
        <a:xfrm>
          <a:off x="0" y="0"/>
          <a:ext cx="0" cy="0"/>
          <a:chOff x="0" y="0"/>
          <a:chExt cx="0" cy="0"/>
        </a:xfrm>
      </p:grpSpPr>
      <p:sp>
        <p:nvSpPr>
          <p:cNvPr id="35" name="Picture Placeholder 6"/>
          <p:cNvSpPr>
            <a:spLocks noGrp="1"/>
          </p:cNvSpPr>
          <p:nvPr>
            <p:ph type="pic" sz="quarter" idx="13" hasCustomPrompt="1"/>
          </p:nvPr>
        </p:nvSpPr>
        <p:spPr>
          <a:xfrm>
            <a:off x="9176656" y="717721"/>
            <a:ext cx="5471359" cy="7882894"/>
          </a:xfrm>
          <a:prstGeom prst="parallelogram">
            <a:avLst/>
          </a:prstGeom>
          <a:solidFill>
            <a:schemeClr val="tx2">
              <a:lumMod val="20000"/>
              <a:lumOff val="80000"/>
            </a:schemeClr>
          </a:solidFill>
        </p:spPr>
        <p:txBody>
          <a:bodyPr lIns="91439" tIns="45719" rIns="91439" bIns="45719">
            <a:noAutofit/>
          </a:bodyPr>
          <a:lstStyle>
            <a:lvl1pPr marL="0" indent="0">
              <a:buNone/>
              <a:defRPr sz="3200">
                <a:solidFill>
                  <a:schemeClr val="tx2"/>
                </a:solidFill>
              </a:defRPr>
            </a:lvl1pPr>
          </a:lstStyle>
          <a:p>
            <a:r>
              <a:rPr lang="de-DE" dirty="0"/>
              <a:t>Bild per Klick auf Symbol einfügen</a:t>
            </a:r>
          </a:p>
        </p:txBody>
      </p:sp>
      <p:sp>
        <p:nvSpPr>
          <p:cNvPr id="36" name="Picture Placeholder 12"/>
          <p:cNvSpPr>
            <a:spLocks noGrp="1"/>
          </p:cNvSpPr>
          <p:nvPr>
            <p:ph type="pic" sz="quarter" idx="14" hasCustomPrompt="1"/>
          </p:nvPr>
        </p:nvSpPr>
        <p:spPr>
          <a:xfrm>
            <a:off x="13131587" y="4968307"/>
            <a:ext cx="5471359" cy="7882894"/>
          </a:xfrm>
          <a:prstGeom prst="parallelogram">
            <a:avLst/>
          </a:prstGeom>
          <a:solidFill>
            <a:schemeClr val="tx2">
              <a:lumMod val="20000"/>
              <a:lumOff val="80000"/>
            </a:schemeClr>
          </a:solidFill>
        </p:spPr>
        <p:txBody>
          <a:bodyPr lIns="91439" tIns="45719" rIns="91439" bIns="45719">
            <a:noAutofit/>
          </a:bodyPr>
          <a:lstStyle>
            <a:lvl1pPr marL="0" marR="0" indent="0" algn="l" defTabSz="457429" rtl="0" eaLnBrk="1" fontAlgn="auto" latinLnBrk="0" hangingPunct="1">
              <a:lnSpc>
                <a:spcPct val="100000"/>
              </a:lnSpc>
              <a:spcBef>
                <a:spcPts val="0"/>
              </a:spcBef>
              <a:spcAft>
                <a:spcPts val="0"/>
              </a:spcAft>
              <a:buClrTx/>
              <a:buSzPct val="100000"/>
              <a:buFont typeface="Arial"/>
              <a:buNone/>
              <a:tabLst/>
              <a:defRPr sz="3200" baseline="0">
                <a:solidFill>
                  <a:schemeClr val="tx2"/>
                </a:solidFill>
              </a:defRPr>
            </a:lvl1pPr>
          </a:lstStyle>
          <a:p>
            <a:r>
              <a:rPr lang="de-DE" dirty="0"/>
              <a:t>Bild per Klick auf Symbol einfügen</a:t>
            </a:r>
          </a:p>
        </p:txBody>
      </p:sp>
      <p:sp>
        <p:nvSpPr>
          <p:cNvPr id="37" name="Picture Placeholder 13"/>
          <p:cNvSpPr>
            <a:spLocks noGrp="1"/>
          </p:cNvSpPr>
          <p:nvPr>
            <p:ph type="pic" sz="quarter" idx="15" hasCustomPrompt="1"/>
          </p:nvPr>
        </p:nvSpPr>
        <p:spPr>
          <a:xfrm>
            <a:off x="18602946" y="717721"/>
            <a:ext cx="5471359" cy="7882894"/>
          </a:xfrm>
          <a:prstGeom prst="parallelogram">
            <a:avLst/>
          </a:prstGeom>
          <a:solidFill>
            <a:schemeClr val="tx2">
              <a:lumMod val="20000"/>
              <a:lumOff val="80000"/>
            </a:schemeClr>
          </a:solidFill>
        </p:spPr>
        <p:txBody>
          <a:bodyPr lIns="91439" tIns="45719" rIns="91439" bIns="45719">
            <a:noAutofit/>
          </a:bodyPr>
          <a:lstStyle>
            <a:lvl1pPr marL="0" marR="0" indent="0" algn="l" defTabSz="457429" rtl="0" eaLnBrk="1" fontAlgn="auto" latinLnBrk="0" hangingPunct="1">
              <a:lnSpc>
                <a:spcPct val="100000"/>
              </a:lnSpc>
              <a:spcBef>
                <a:spcPts val="0"/>
              </a:spcBef>
              <a:spcAft>
                <a:spcPts val="0"/>
              </a:spcAft>
              <a:buClrTx/>
              <a:buSzPct val="100000"/>
              <a:buFont typeface="Arial"/>
              <a:buNone/>
              <a:tabLst/>
              <a:defRPr sz="3200">
                <a:solidFill>
                  <a:schemeClr val="tx2"/>
                </a:solidFill>
              </a:defRPr>
            </a:lvl1pPr>
          </a:lstStyle>
          <a:p>
            <a:r>
              <a:rPr lang="de-DE" dirty="0"/>
              <a:t>Bild per Klick auf Symbol einfügen</a:t>
            </a:r>
          </a:p>
        </p:txBody>
      </p:sp>
      <p:sp>
        <p:nvSpPr>
          <p:cNvPr id="38" name="Title Text"/>
          <p:cNvSpPr txBox="1">
            <a:spLocks noGrp="1"/>
          </p:cNvSpPr>
          <p:nvPr>
            <p:ph type="title" hasCustomPrompt="1"/>
          </p:nvPr>
        </p:nvSpPr>
        <p:spPr>
          <a:xfrm>
            <a:off x="1019001" y="717722"/>
            <a:ext cx="7031911" cy="1392433"/>
          </a:xfrm>
          <a:prstGeom prst="rect">
            <a:avLst/>
          </a:prstGeom>
        </p:spPr>
        <p:txBody>
          <a:bodyPr/>
          <a:lstStyle>
            <a:lvl1pPr>
              <a:defRPr/>
            </a:lvl1pPr>
          </a:lstStyle>
          <a:p>
            <a:r>
              <a:rPr lang="de-DE" dirty="0"/>
              <a:t>Überschrift</a:t>
            </a:r>
            <a:endParaRPr dirty="0"/>
          </a:p>
        </p:txBody>
      </p:sp>
      <p:sp>
        <p:nvSpPr>
          <p:cNvPr id="39" name="Body Level One…"/>
          <p:cNvSpPr txBox="1">
            <a:spLocks noGrp="1"/>
          </p:cNvSpPr>
          <p:nvPr>
            <p:ph type="body" sz="half" idx="1"/>
          </p:nvPr>
        </p:nvSpPr>
        <p:spPr>
          <a:xfrm>
            <a:off x="1019706" y="3108960"/>
            <a:ext cx="7031207" cy="9768841"/>
          </a:xfrm>
          <a:prstGeom prst="rect">
            <a:avLst/>
          </a:prstGeo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a:p>
        </p:txBody>
      </p:sp>
      <p:sp>
        <p:nvSpPr>
          <p:cNvPr id="40" name="Textplatzhalter 6"/>
          <p:cNvSpPr>
            <a:spLocks noGrp="1"/>
          </p:cNvSpPr>
          <p:nvPr>
            <p:ph type="body" sz="quarter" idx="16" hasCustomPrompt="1"/>
          </p:nvPr>
        </p:nvSpPr>
        <p:spPr>
          <a:xfrm>
            <a:off x="1017627" y="2127019"/>
            <a:ext cx="7033286" cy="682626"/>
          </a:xfrm>
          <a:prstGeom prst="rect">
            <a:avLst/>
          </a:prstGeom>
        </p:spPr>
        <p:txBody>
          <a:bodyPr/>
          <a:lstStyle>
            <a:lvl1pPr marL="0" indent="0">
              <a:lnSpc>
                <a:spcPct val="90000"/>
              </a:lnSpc>
              <a:spcBef>
                <a:spcPts val="2001"/>
              </a:spcBef>
              <a:buSzTx/>
              <a:buFontTx/>
              <a:buNone/>
              <a:defRPr sz="2800" cap="all">
                <a:solidFill>
                  <a:schemeClr val="accent6"/>
                </a:solidFill>
              </a:defRPr>
            </a:lvl1pPr>
          </a:lstStyle>
          <a:p>
            <a:pPr marL="0" indent="0">
              <a:lnSpc>
                <a:spcPct val="90000"/>
              </a:lnSpc>
              <a:spcBef>
                <a:spcPts val="2000"/>
              </a:spcBef>
              <a:buSzTx/>
              <a:buFontTx/>
              <a:buNone/>
              <a:defRPr sz="2800" cap="all">
                <a:solidFill>
                  <a:schemeClr val="accent6"/>
                </a:solidFill>
              </a:defRPr>
            </a:pPr>
            <a:r>
              <a:rPr lang="de-DE" dirty="0"/>
              <a:t>Untertitel</a:t>
            </a:r>
            <a:endParaRPr dirty="0"/>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Wichtige Punkte + Foto">
    <p:spTree>
      <p:nvGrpSpPr>
        <p:cNvPr id="1" name=""/>
        <p:cNvGrpSpPr/>
        <p:nvPr/>
      </p:nvGrpSpPr>
      <p:grpSpPr>
        <a:xfrm>
          <a:off x="0" y="0"/>
          <a:ext cx="0" cy="0"/>
          <a:chOff x="0" y="0"/>
          <a:chExt cx="0" cy="0"/>
        </a:xfrm>
      </p:grpSpPr>
      <p:sp>
        <p:nvSpPr>
          <p:cNvPr id="48" name="Picture Placeholder 11"/>
          <p:cNvSpPr>
            <a:spLocks noGrp="1"/>
          </p:cNvSpPr>
          <p:nvPr>
            <p:ph type="pic" idx="13" hasCustomPrompt="1"/>
          </p:nvPr>
        </p:nvSpPr>
        <p:spPr>
          <a:xfrm>
            <a:off x="1" y="-1"/>
            <a:ext cx="13304353" cy="13716000"/>
          </a:xfrm>
          <a:custGeom>
            <a:avLst/>
            <a:gdLst>
              <a:gd name="connsiteX0" fmla="*/ 0 w 13304353"/>
              <a:gd name="connsiteY0" fmla="*/ 0 h 13716000"/>
              <a:gd name="connsiteX1" fmla="*/ 13304353 w 13304353"/>
              <a:gd name="connsiteY1" fmla="*/ 0 h 13716000"/>
              <a:gd name="connsiteX2" fmla="*/ 13304353 w 13304353"/>
              <a:gd name="connsiteY2" fmla="*/ 13716000 h 13716000"/>
              <a:gd name="connsiteX3" fmla="*/ 0 w 13304353"/>
              <a:gd name="connsiteY3" fmla="*/ 13716000 h 13716000"/>
              <a:gd name="connsiteX4" fmla="*/ 0 w 13304353"/>
              <a:gd name="connsiteY4" fmla="*/ 0 h 13716000"/>
              <a:gd name="connsiteX0" fmla="*/ 0 w 13304353"/>
              <a:gd name="connsiteY0" fmla="*/ 0 h 13716000"/>
              <a:gd name="connsiteX1" fmla="*/ 13304353 w 13304353"/>
              <a:gd name="connsiteY1" fmla="*/ 0 h 13716000"/>
              <a:gd name="connsiteX2" fmla="*/ 8732353 w 13304353"/>
              <a:gd name="connsiteY2" fmla="*/ 13716000 h 13716000"/>
              <a:gd name="connsiteX3" fmla="*/ 0 w 13304353"/>
              <a:gd name="connsiteY3" fmla="*/ 13716000 h 13716000"/>
              <a:gd name="connsiteX4" fmla="*/ 0 w 13304353"/>
              <a:gd name="connsiteY4" fmla="*/ 0 h 1371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04353" h="13716000">
                <a:moveTo>
                  <a:pt x="0" y="0"/>
                </a:moveTo>
                <a:lnTo>
                  <a:pt x="13304353" y="0"/>
                </a:lnTo>
                <a:lnTo>
                  <a:pt x="8732353" y="13716000"/>
                </a:lnTo>
                <a:lnTo>
                  <a:pt x="0" y="13716000"/>
                </a:lnTo>
                <a:lnTo>
                  <a:pt x="0" y="0"/>
                </a:lnTo>
                <a:close/>
              </a:path>
            </a:pathLst>
          </a:custGeom>
          <a:solidFill>
            <a:schemeClr val="tx2">
              <a:lumMod val="20000"/>
              <a:lumOff val="80000"/>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9" tIns="45719" rIns="91439" bIns="45719">
            <a:noAutofit/>
          </a:bodyPr>
          <a:lstStyle>
            <a:lvl1pPr marL="0" marR="0" indent="0" algn="l" defTabSz="457429" rtl="0" eaLnBrk="1" fontAlgn="auto" latinLnBrk="0" hangingPunct="1">
              <a:lnSpc>
                <a:spcPct val="100000"/>
              </a:lnSpc>
              <a:spcBef>
                <a:spcPts val="0"/>
              </a:spcBef>
              <a:spcAft>
                <a:spcPts val="0"/>
              </a:spcAft>
              <a:buClrTx/>
              <a:buSzPct val="100000"/>
              <a:buFont typeface="Arial"/>
              <a:buNone/>
              <a:tabLst/>
              <a:defRPr sz="3200">
                <a:solidFill>
                  <a:schemeClr val="tx2"/>
                </a:solidFill>
              </a:defRPr>
            </a:lvl1pPr>
          </a:lstStyle>
          <a:p>
            <a:pPr marL="0" marR="0" lvl="0" indent="0" algn="l" defTabSz="457429" rtl="0" eaLnBrk="1" fontAlgn="auto" latinLnBrk="0" hangingPunct="1">
              <a:lnSpc>
                <a:spcPct val="100000"/>
              </a:lnSpc>
              <a:spcBef>
                <a:spcPts val="0"/>
              </a:spcBef>
              <a:spcAft>
                <a:spcPts val="0"/>
              </a:spcAft>
              <a:buClrTx/>
              <a:buSzPct val="100000"/>
              <a:buFont typeface="Arial"/>
              <a:buNone/>
              <a:tabLst/>
              <a:defRPr/>
            </a:pPr>
            <a:r>
              <a:rPr lang="de-DE" dirty="0"/>
              <a:t>Bild per Klick auf Symbol einfügen</a:t>
            </a:r>
          </a:p>
        </p:txBody>
      </p:sp>
      <p:sp>
        <p:nvSpPr>
          <p:cNvPr id="49" name="Body Level One…"/>
          <p:cNvSpPr txBox="1">
            <a:spLocks noGrp="1"/>
          </p:cNvSpPr>
          <p:nvPr>
            <p:ph type="body" sz="half" idx="1"/>
          </p:nvPr>
        </p:nvSpPr>
        <p:spPr>
          <a:xfrm>
            <a:off x="10349012" y="3442749"/>
            <a:ext cx="13784289" cy="9593212"/>
          </a:xfrm>
          <a:custGeom>
            <a:avLst/>
            <a:gdLst>
              <a:gd name="connsiteX0" fmla="*/ 0 w 13840104"/>
              <a:gd name="connsiteY0" fmla="*/ 0 h 9576884"/>
              <a:gd name="connsiteX1" fmla="*/ 13840104 w 13840104"/>
              <a:gd name="connsiteY1" fmla="*/ 0 h 9576884"/>
              <a:gd name="connsiteX2" fmla="*/ 13840104 w 13840104"/>
              <a:gd name="connsiteY2" fmla="*/ 9576884 h 9576884"/>
              <a:gd name="connsiteX3" fmla="*/ 0 w 13840104"/>
              <a:gd name="connsiteY3" fmla="*/ 9576884 h 9576884"/>
              <a:gd name="connsiteX4" fmla="*/ 0 w 13840104"/>
              <a:gd name="connsiteY4" fmla="*/ 0 h 9576884"/>
              <a:gd name="connsiteX0" fmla="*/ 3020786 w 13840104"/>
              <a:gd name="connsiteY0" fmla="*/ 0 h 9609541"/>
              <a:gd name="connsiteX1" fmla="*/ 13840104 w 13840104"/>
              <a:gd name="connsiteY1" fmla="*/ 32657 h 9609541"/>
              <a:gd name="connsiteX2" fmla="*/ 13840104 w 13840104"/>
              <a:gd name="connsiteY2" fmla="*/ 9609541 h 9609541"/>
              <a:gd name="connsiteX3" fmla="*/ 0 w 13840104"/>
              <a:gd name="connsiteY3" fmla="*/ 9609541 h 9609541"/>
              <a:gd name="connsiteX4" fmla="*/ 3020786 w 13840104"/>
              <a:gd name="connsiteY4" fmla="*/ 0 h 9609541"/>
              <a:gd name="connsiteX0" fmla="*/ 3037115 w 13840104"/>
              <a:gd name="connsiteY0" fmla="*/ 97972 h 9576884"/>
              <a:gd name="connsiteX1" fmla="*/ 13840104 w 13840104"/>
              <a:gd name="connsiteY1" fmla="*/ 0 h 9576884"/>
              <a:gd name="connsiteX2" fmla="*/ 13840104 w 13840104"/>
              <a:gd name="connsiteY2" fmla="*/ 9576884 h 9576884"/>
              <a:gd name="connsiteX3" fmla="*/ 0 w 13840104"/>
              <a:gd name="connsiteY3" fmla="*/ 9576884 h 9576884"/>
              <a:gd name="connsiteX4" fmla="*/ 3037115 w 13840104"/>
              <a:gd name="connsiteY4" fmla="*/ 97972 h 9576884"/>
              <a:gd name="connsiteX0" fmla="*/ 3037115 w 13840104"/>
              <a:gd name="connsiteY0" fmla="*/ 0 h 9576884"/>
              <a:gd name="connsiteX1" fmla="*/ 13840104 w 13840104"/>
              <a:gd name="connsiteY1" fmla="*/ 0 h 9576884"/>
              <a:gd name="connsiteX2" fmla="*/ 13840104 w 13840104"/>
              <a:gd name="connsiteY2" fmla="*/ 9576884 h 9576884"/>
              <a:gd name="connsiteX3" fmla="*/ 0 w 13840104"/>
              <a:gd name="connsiteY3" fmla="*/ 9576884 h 9576884"/>
              <a:gd name="connsiteX4" fmla="*/ 3037115 w 13840104"/>
              <a:gd name="connsiteY4" fmla="*/ 0 h 9576884"/>
              <a:gd name="connsiteX0" fmla="*/ 4359729 w 15162718"/>
              <a:gd name="connsiteY0" fmla="*/ 0 h 9593212"/>
              <a:gd name="connsiteX1" fmla="*/ 15162718 w 15162718"/>
              <a:gd name="connsiteY1" fmla="*/ 0 h 9593212"/>
              <a:gd name="connsiteX2" fmla="*/ 15162718 w 15162718"/>
              <a:gd name="connsiteY2" fmla="*/ 9576884 h 9593212"/>
              <a:gd name="connsiteX3" fmla="*/ 0 w 15162718"/>
              <a:gd name="connsiteY3" fmla="*/ 9593212 h 9593212"/>
              <a:gd name="connsiteX4" fmla="*/ 4359729 w 15162718"/>
              <a:gd name="connsiteY4" fmla="*/ 0 h 9593212"/>
              <a:gd name="connsiteX0" fmla="*/ 3200401 w 15162718"/>
              <a:gd name="connsiteY0" fmla="*/ 0 h 9593212"/>
              <a:gd name="connsiteX1" fmla="*/ 15162718 w 15162718"/>
              <a:gd name="connsiteY1" fmla="*/ 0 h 9593212"/>
              <a:gd name="connsiteX2" fmla="*/ 15162718 w 15162718"/>
              <a:gd name="connsiteY2" fmla="*/ 9576884 h 9593212"/>
              <a:gd name="connsiteX3" fmla="*/ 0 w 15162718"/>
              <a:gd name="connsiteY3" fmla="*/ 9593212 h 9593212"/>
              <a:gd name="connsiteX4" fmla="*/ 3200401 w 15162718"/>
              <a:gd name="connsiteY4" fmla="*/ 0 h 9593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62718" h="9593212">
                <a:moveTo>
                  <a:pt x="3200401" y="0"/>
                </a:moveTo>
                <a:lnTo>
                  <a:pt x="15162718" y="0"/>
                </a:lnTo>
                <a:lnTo>
                  <a:pt x="15162718" y="9576884"/>
                </a:lnTo>
                <a:lnTo>
                  <a:pt x="0" y="9593212"/>
                </a:lnTo>
                <a:lnTo>
                  <a:pt x="3200401" y="0"/>
                </a:lnTo>
                <a:close/>
              </a:path>
            </a:pathLst>
          </a:cu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dirty="0"/>
          </a:p>
        </p:txBody>
      </p:sp>
      <p:sp>
        <p:nvSpPr>
          <p:cNvPr id="50" name="Textplatzhalter 6"/>
          <p:cNvSpPr>
            <a:spLocks noGrp="1"/>
          </p:cNvSpPr>
          <p:nvPr>
            <p:ph type="body" sz="quarter" idx="14" hasCustomPrompt="1"/>
          </p:nvPr>
        </p:nvSpPr>
        <p:spPr>
          <a:xfrm>
            <a:off x="13520590" y="2399793"/>
            <a:ext cx="10648784" cy="682626"/>
          </a:xfrm>
          <a:prstGeom prst="rect">
            <a:avLst/>
          </a:prstGeom>
        </p:spPr>
        <p:txBody>
          <a:bodyPr/>
          <a:lstStyle>
            <a:lvl1pPr marL="0" indent="0">
              <a:lnSpc>
                <a:spcPct val="90000"/>
              </a:lnSpc>
              <a:spcBef>
                <a:spcPts val="2001"/>
              </a:spcBef>
              <a:buSzTx/>
              <a:buFontTx/>
              <a:buNone/>
              <a:defRPr sz="2800" cap="all">
                <a:solidFill>
                  <a:schemeClr val="accent6"/>
                </a:solidFill>
              </a:defRPr>
            </a:lvl1pPr>
          </a:lstStyle>
          <a:p>
            <a:pPr marL="0" indent="0">
              <a:lnSpc>
                <a:spcPct val="90000"/>
              </a:lnSpc>
              <a:spcBef>
                <a:spcPts val="2000"/>
              </a:spcBef>
              <a:buSzTx/>
              <a:buFontTx/>
              <a:buNone/>
              <a:defRPr sz="2800" cap="all">
                <a:solidFill>
                  <a:schemeClr val="accent6"/>
                </a:solidFill>
              </a:defRPr>
            </a:pPr>
            <a:r>
              <a:rPr lang="de-DE" dirty="0"/>
              <a:t>Untertitel</a:t>
            </a:r>
            <a:endParaRPr dirty="0"/>
          </a:p>
        </p:txBody>
      </p:sp>
      <p:sp>
        <p:nvSpPr>
          <p:cNvPr id="51" name="Title Text"/>
          <p:cNvSpPr txBox="1">
            <a:spLocks noGrp="1"/>
          </p:cNvSpPr>
          <p:nvPr>
            <p:ph type="title" hasCustomPrompt="1"/>
          </p:nvPr>
        </p:nvSpPr>
        <p:spPr>
          <a:xfrm>
            <a:off x="13706513" y="720267"/>
            <a:ext cx="10429595" cy="1497553"/>
          </a:xfrm>
          <a:prstGeom prst="rect">
            <a:avLst/>
          </a:prstGeom>
        </p:spPr>
        <p:txBody>
          <a:bodyPr/>
          <a:lstStyle>
            <a:lvl1pPr>
              <a:defRPr/>
            </a:lvl1pPr>
          </a:lstStyle>
          <a:p>
            <a:r>
              <a:rPr lang="de-DE" dirty="0"/>
              <a:t>Überschrift</a:t>
            </a:r>
            <a:endParaRPr dirty="0"/>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Foto ganzseitig">
    <p:spTree>
      <p:nvGrpSpPr>
        <p:cNvPr id="1" name=""/>
        <p:cNvGrpSpPr/>
        <p:nvPr/>
      </p:nvGrpSpPr>
      <p:grpSpPr>
        <a:xfrm>
          <a:off x="0" y="0"/>
          <a:ext cx="0" cy="0"/>
          <a:chOff x="0" y="0"/>
          <a:chExt cx="0" cy="0"/>
        </a:xfrm>
      </p:grpSpPr>
      <p:sp>
        <p:nvSpPr>
          <p:cNvPr id="59" name="Picture Placeholder 13"/>
          <p:cNvSpPr>
            <a:spLocks noGrp="1"/>
          </p:cNvSpPr>
          <p:nvPr>
            <p:ph type="pic" idx="13" hasCustomPrompt="1"/>
          </p:nvPr>
        </p:nvSpPr>
        <p:spPr>
          <a:xfrm>
            <a:off x="0" y="0"/>
            <a:ext cx="24390353" cy="13716000"/>
          </a:xfrm>
          <a:prstGeom prst="rect">
            <a:avLst/>
          </a:prstGeom>
          <a:solidFill>
            <a:schemeClr val="tx2">
              <a:lumMod val="20000"/>
              <a:lumOff val="80000"/>
            </a:schemeClr>
          </a:solidFill>
        </p:spPr>
        <p:txBody>
          <a:bodyPr lIns="91439" tIns="45719" rIns="91439" bIns="45719">
            <a:noAutofit/>
          </a:bodyPr>
          <a:lstStyle>
            <a:lvl1pPr marL="0" marR="0" indent="0" algn="l" defTabSz="457429" rtl="0" eaLnBrk="1" fontAlgn="auto" latinLnBrk="0" hangingPunct="1">
              <a:lnSpc>
                <a:spcPct val="100000"/>
              </a:lnSpc>
              <a:spcBef>
                <a:spcPts val="0"/>
              </a:spcBef>
              <a:spcAft>
                <a:spcPts val="0"/>
              </a:spcAft>
              <a:buClrTx/>
              <a:buSzPct val="100000"/>
              <a:buFont typeface="Arial"/>
              <a:buNone/>
              <a:tabLst/>
              <a:defRPr sz="3200">
                <a:solidFill>
                  <a:schemeClr val="tx2"/>
                </a:solidFill>
              </a:defRPr>
            </a:lvl1pPr>
          </a:lstStyle>
          <a:p>
            <a:pPr marL="0" marR="0" lvl="0" indent="0" algn="l" defTabSz="457429" rtl="0" eaLnBrk="1" fontAlgn="auto" latinLnBrk="0" hangingPunct="1">
              <a:lnSpc>
                <a:spcPct val="100000"/>
              </a:lnSpc>
              <a:spcBef>
                <a:spcPts val="0"/>
              </a:spcBef>
              <a:spcAft>
                <a:spcPts val="0"/>
              </a:spcAft>
              <a:buClrTx/>
              <a:buSzPct val="100000"/>
              <a:buFont typeface="Arial"/>
              <a:buNone/>
              <a:tabLst/>
              <a:defRPr/>
            </a:pPr>
            <a:r>
              <a:rPr lang="de-DE" dirty="0"/>
              <a:t>Bild per Klick auf Symbol einfügen</a:t>
            </a: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Halbseitiges Foto">
    <p:spTree>
      <p:nvGrpSpPr>
        <p:cNvPr id="1" name=""/>
        <p:cNvGrpSpPr/>
        <p:nvPr/>
      </p:nvGrpSpPr>
      <p:grpSpPr>
        <a:xfrm>
          <a:off x="0" y="0"/>
          <a:ext cx="0" cy="0"/>
          <a:chOff x="0" y="0"/>
          <a:chExt cx="0" cy="0"/>
        </a:xfrm>
      </p:grpSpPr>
      <p:sp>
        <p:nvSpPr>
          <p:cNvPr id="67" name="Picture Placeholder 13"/>
          <p:cNvSpPr>
            <a:spLocks noGrp="1"/>
          </p:cNvSpPr>
          <p:nvPr>
            <p:ph type="pic" idx="13" hasCustomPrompt="1"/>
          </p:nvPr>
        </p:nvSpPr>
        <p:spPr>
          <a:xfrm>
            <a:off x="12210080" y="0"/>
            <a:ext cx="12180272" cy="13716000"/>
          </a:xfrm>
          <a:prstGeom prst="rect">
            <a:avLst/>
          </a:prstGeom>
          <a:solidFill>
            <a:schemeClr val="tx2">
              <a:lumMod val="20000"/>
              <a:lumOff val="80000"/>
            </a:schemeClr>
          </a:solidFill>
        </p:spPr>
        <p:txBody>
          <a:bodyPr lIns="91439" tIns="45719" rIns="91439" bIns="45719">
            <a:noAutofit/>
          </a:bodyPr>
          <a:lstStyle>
            <a:lvl1pPr marL="0" marR="0" indent="0" algn="l" defTabSz="457429" rtl="0" eaLnBrk="1" fontAlgn="auto" latinLnBrk="0" hangingPunct="1">
              <a:lnSpc>
                <a:spcPct val="100000"/>
              </a:lnSpc>
              <a:spcBef>
                <a:spcPts val="0"/>
              </a:spcBef>
              <a:spcAft>
                <a:spcPts val="0"/>
              </a:spcAft>
              <a:buClrTx/>
              <a:buSzPct val="100000"/>
              <a:buFont typeface="Arial"/>
              <a:buNone/>
              <a:tabLst/>
              <a:defRPr sz="3200" baseline="0">
                <a:solidFill>
                  <a:schemeClr val="tx2"/>
                </a:solidFill>
              </a:defRPr>
            </a:lvl1pPr>
          </a:lstStyle>
          <a:p>
            <a:pPr marL="0" marR="0" lvl="0" indent="0" algn="l" defTabSz="457429" rtl="0" eaLnBrk="1" fontAlgn="auto" latinLnBrk="0" hangingPunct="1">
              <a:lnSpc>
                <a:spcPct val="100000"/>
              </a:lnSpc>
              <a:spcBef>
                <a:spcPts val="0"/>
              </a:spcBef>
              <a:spcAft>
                <a:spcPts val="0"/>
              </a:spcAft>
              <a:buClrTx/>
              <a:buSzPct val="100000"/>
              <a:buFont typeface="Arial"/>
              <a:buNone/>
              <a:tabLst/>
              <a:defRPr/>
            </a:pPr>
            <a:r>
              <a:rPr lang="de-DE" dirty="0"/>
              <a:t> Bild per Klick auf Symbol einfügen</a:t>
            </a:r>
          </a:p>
        </p:txBody>
      </p:sp>
      <p:sp>
        <p:nvSpPr>
          <p:cNvPr id="68" name="Title Text"/>
          <p:cNvSpPr txBox="1">
            <a:spLocks noGrp="1"/>
          </p:cNvSpPr>
          <p:nvPr>
            <p:ph type="title" hasCustomPrompt="1"/>
          </p:nvPr>
        </p:nvSpPr>
        <p:spPr>
          <a:xfrm>
            <a:off x="1017625" y="730259"/>
            <a:ext cx="10664645" cy="1809742"/>
          </a:xfrm>
          <a:prstGeom prst="rect">
            <a:avLst/>
          </a:prstGeom>
        </p:spPr>
        <p:txBody>
          <a:bodyPr/>
          <a:lstStyle>
            <a:lvl1pPr>
              <a:defRPr/>
            </a:lvl1pPr>
          </a:lstStyle>
          <a:p>
            <a:r>
              <a:rPr lang="de-DE" dirty="0"/>
              <a:t>Überschrift</a:t>
            </a:r>
            <a:endParaRPr dirty="0"/>
          </a:p>
        </p:txBody>
      </p:sp>
      <p:sp>
        <p:nvSpPr>
          <p:cNvPr id="69" name="Body Level One…"/>
          <p:cNvSpPr txBox="1">
            <a:spLocks noGrp="1"/>
          </p:cNvSpPr>
          <p:nvPr>
            <p:ph type="body" sz="half" idx="1"/>
          </p:nvPr>
        </p:nvSpPr>
        <p:spPr>
          <a:xfrm>
            <a:off x="1018729" y="3773977"/>
            <a:ext cx="10663543" cy="9062547"/>
          </a:xfrm>
          <a:prstGeom prst="rect">
            <a:avLst/>
          </a:prstGeo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a:p>
        </p:txBody>
      </p:sp>
      <p:sp>
        <p:nvSpPr>
          <p:cNvPr id="70" name="Textplatzhalter 6"/>
          <p:cNvSpPr>
            <a:spLocks noGrp="1"/>
          </p:cNvSpPr>
          <p:nvPr>
            <p:ph type="body" sz="quarter" idx="14" hasCustomPrompt="1"/>
          </p:nvPr>
        </p:nvSpPr>
        <p:spPr>
          <a:xfrm>
            <a:off x="1018728" y="2540001"/>
            <a:ext cx="10663544" cy="682625"/>
          </a:xfrm>
          <a:prstGeom prst="rect">
            <a:avLst/>
          </a:prstGeom>
        </p:spPr>
        <p:txBody>
          <a:bodyPr/>
          <a:lstStyle>
            <a:lvl1pPr marL="0" indent="0">
              <a:lnSpc>
                <a:spcPct val="90000"/>
              </a:lnSpc>
              <a:spcBef>
                <a:spcPts val="2001"/>
              </a:spcBef>
              <a:buSzTx/>
              <a:buFontTx/>
              <a:buNone/>
              <a:defRPr sz="2800" cap="all">
                <a:solidFill>
                  <a:schemeClr val="accent6"/>
                </a:solidFill>
              </a:defRPr>
            </a:lvl1pPr>
          </a:lstStyle>
          <a:p>
            <a:pPr marL="0" indent="0">
              <a:lnSpc>
                <a:spcPct val="90000"/>
              </a:lnSpc>
              <a:spcBef>
                <a:spcPts val="2000"/>
              </a:spcBef>
              <a:buSzTx/>
              <a:buFontTx/>
              <a:buNone/>
              <a:defRPr sz="2800" cap="all">
                <a:solidFill>
                  <a:schemeClr val="accent6"/>
                </a:solidFill>
              </a:defRPr>
            </a:pPr>
            <a:r>
              <a:rPr lang="de-DE" dirty="0"/>
              <a:t>Untertitel</a:t>
            </a:r>
            <a:endParaRPr dirty="0"/>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de-DE"/>
          </a:p>
        </p:txBody>
      </p:sp>
      <p:sp>
        <p:nvSpPr>
          <p:cNvPr id="3" name="Rectangle 5"/>
          <p:cNvSpPr>
            <a:spLocks noGrp="1" noChangeArrowheads="1"/>
          </p:cNvSpPr>
          <p:nvPr>
            <p:ph type="ftr" sz="quarter" idx="11"/>
          </p:nvPr>
        </p:nvSpPr>
        <p:spPr>
          <a:ln/>
        </p:spPr>
        <p:txBody>
          <a:bodyPr/>
          <a:lstStyle>
            <a:lvl1pPr>
              <a:defRPr/>
            </a:lvl1pPr>
          </a:lstStyle>
          <a:p>
            <a:pPr>
              <a:defRPr/>
            </a:pPr>
            <a:endParaRPr lang="de-DE"/>
          </a:p>
        </p:txBody>
      </p:sp>
      <p:sp>
        <p:nvSpPr>
          <p:cNvPr id="4" name="Rectangle 6"/>
          <p:cNvSpPr>
            <a:spLocks noGrp="1" noChangeArrowheads="1"/>
          </p:cNvSpPr>
          <p:nvPr>
            <p:ph type="sldNum" sz="quarter" idx="12"/>
          </p:nvPr>
        </p:nvSpPr>
        <p:spPr>
          <a:ln/>
        </p:spPr>
        <p:txBody>
          <a:bodyPr/>
          <a:lstStyle>
            <a:lvl1pPr>
              <a:defRPr/>
            </a:lvl1pPr>
          </a:lstStyle>
          <a:p>
            <a:pPr>
              <a:defRPr/>
            </a:pPr>
            <a:fld id="{0D3A95AE-A29A-467F-A30A-8B293D538A2A}" type="slidenum">
              <a:rPr lang="de-DE"/>
              <a:pPr>
                <a:defRPr/>
              </a:pPr>
              <a:t>‹Nr.›</a:t>
            </a:fld>
            <a:endParaRPr lang="de-DE"/>
          </a:p>
        </p:txBody>
      </p:sp>
    </p:spTree>
    <p:extLst>
      <p:ext uri="{BB962C8B-B14F-4D97-AF65-F5344CB8AC3E}">
        <p14:creationId xmlns:p14="http://schemas.microsoft.com/office/powerpoint/2010/main" val="33694951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828800" y="4260851"/>
            <a:ext cx="20726400" cy="2940050"/>
          </a:xfrm>
        </p:spPr>
        <p:txBody>
          <a:bodyPr/>
          <a:lstStyle/>
          <a:p>
            <a:r>
              <a:rPr lang="de-DE"/>
              <a:t>Titelmasterformat durch Klicken bearbeiten</a:t>
            </a:r>
            <a:endParaRPr lang="de-AT"/>
          </a:p>
        </p:txBody>
      </p:sp>
      <p:sp>
        <p:nvSpPr>
          <p:cNvPr id="3" name="Untertitel 2"/>
          <p:cNvSpPr>
            <a:spLocks noGrp="1"/>
          </p:cNvSpPr>
          <p:nvPr>
            <p:ph type="subTitle" idx="1"/>
          </p:nvPr>
        </p:nvSpPr>
        <p:spPr>
          <a:xfrm>
            <a:off x="3657600" y="7772400"/>
            <a:ext cx="17068800" cy="3505200"/>
          </a:xfrm>
        </p:spPr>
        <p:txBody>
          <a:bodyPr/>
          <a:lstStyle>
            <a:lvl1pPr marL="0" indent="0" algn="ctr">
              <a:buNone/>
              <a:defRPr/>
            </a:lvl1pPr>
            <a:lvl2pPr marL="914400" indent="0" algn="ctr">
              <a:buNone/>
              <a:defRPr/>
            </a:lvl2pPr>
            <a:lvl3pPr marL="1828800" indent="0" algn="ctr">
              <a:buNone/>
              <a:defRPr/>
            </a:lvl3pPr>
            <a:lvl4pPr marL="2743200" indent="0" algn="ctr">
              <a:buNone/>
              <a:defRPr/>
            </a:lvl4pPr>
            <a:lvl5pPr marL="3657600" indent="0" algn="ctr">
              <a:buNone/>
              <a:defRPr/>
            </a:lvl5pPr>
            <a:lvl6pPr marL="4572000" indent="0" algn="ctr">
              <a:buNone/>
              <a:defRPr/>
            </a:lvl6pPr>
            <a:lvl7pPr marL="5486400" indent="0" algn="ctr">
              <a:buNone/>
              <a:defRPr/>
            </a:lvl7pPr>
            <a:lvl8pPr marL="6400800" indent="0" algn="ctr">
              <a:buNone/>
              <a:defRPr/>
            </a:lvl8pPr>
            <a:lvl9pPr marL="7315200" indent="0" algn="ctr">
              <a:buNone/>
              <a:defRPr/>
            </a:lvl9pPr>
          </a:lstStyle>
          <a:p>
            <a:r>
              <a:rPr lang="de-DE"/>
              <a:t>Formatvorlage des Untertitelmasters durch Klicken bearbeiten</a:t>
            </a:r>
            <a:endParaRPr lang="de-AT"/>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9CC64284-74CF-4993-A976-C8685C671C38}" type="slidenum">
              <a:rPr lang="de-DE"/>
              <a:pPr>
                <a:defRPr/>
              </a:pPr>
              <a:t>‹Nr.›</a:t>
            </a:fld>
            <a:endParaRPr lang="de-DE"/>
          </a:p>
        </p:txBody>
      </p:sp>
    </p:spTree>
    <p:extLst>
      <p:ext uri="{BB962C8B-B14F-4D97-AF65-F5344CB8AC3E}">
        <p14:creationId xmlns:p14="http://schemas.microsoft.com/office/powerpoint/2010/main" val="27469322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B38873-EF8F-F88D-07B3-7495CBE9CE4D}"/>
              </a:ext>
            </a:extLst>
          </p:cNvPr>
          <p:cNvSpPr>
            <a:spLocks noGrp="1"/>
          </p:cNvSpPr>
          <p:nvPr>
            <p:ph type="ctrTitle"/>
          </p:nvPr>
        </p:nvSpPr>
        <p:spPr>
          <a:xfrm>
            <a:off x="3048000" y="2244725"/>
            <a:ext cx="18288000" cy="4775200"/>
          </a:xfrm>
        </p:spPr>
        <p:txBody>
          <a:bodyPr anchor="b"/>
          <a:lstStyle>
            <a:lvl1pPr algn="ctr">
              <a:defRPr sz="6000"/>
            </a:lvl1pPr>
          </a:lstStyle>
          <a:p>
            <a:r>
              <a:rPr lang="de-DE"/>
              <a:t>Mastertitelformat bearbeiten</a:t>
            </a:r>
            <a:endParaRPr lang="de-AT"/>
          </a:p>
        </p:txBody>
      </p:sp>
      <p:sp>
        <p:nvSpPr>
          <p:cNvPr id="3" name="Untertitel 2">
            <a:extLst>
              <a:ext uri="{FF2B5EF4-FFF2-40B4-BE49-F238E27FC236}">
                <a16:creationId xmlns:a16="http://schemas.microsoft.com/office/drawing/2014/main" id="{E49F6C31-73A7-0140-8BFA-A0D162CFC94E}"/>
              </a:ext>
            </a:extLst>
          </p:cNvPr>
          <p:cNvSpPr>
            <a:spLocks noGrp="1"/>
          </p:cNvSpPr>
          <p:nvPr>
            <p:ph type="subTitle" idx="1"/>
          </p:nvPr>
        </p:nvSpPr>
        <p:spPr>
          <a:xfrm>
            <a:off x="3048000" y="7204075"/>
            <a:ext cx="18288000" cy="33115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AT"/>
          </a:p>
        </p:txBody>
      </p:sp>
      <p:sp>
        <p:nvSpPr>
          <p:cNvPr id="4" name="Datumsplatzhalter 3">
            <a:extLst>
              <a:ext uri="{FF2B5EF4-FFF2-40B4-BE49-F238E27FC236}">
                <a16:creationId xmlns:a16="http://schemas.microsoft.com/office/drawing/2014/main" id="{064EB4B4-28E4-09C4-D031-08EE07DD4926}"/>
              </a:ext>
            </a:extLst>
          </p:cNvPr>
          <p:cNvSpPr>
            <a:spLocks noGrp="1"/>
          </p:cNvSpPr>
          <p:nvPr>
            <p:ph type="dt" sz="half" idx="10"/>
          </p:nvPr>
        </p:nvSpPr>
        <p:spPr>
          <a:xfrm>
            <a:off x="1917032" y="10980153"/>
            <a:ext cx="5486400" cy="730250"/>
          </a:xfrm>
          <a:prstGeom prst="rect">
            <a:avLst/>
          </a:prstGeom>
        </p:spPr>
        <p:txBody>
          <a:bodyPr/>
          <a:lstStyle/>
          <a:p>
            <a:fld id="{49BB5E21-01DB-4C58-BE44-8979F26E6711}" type="datetimeFigureOut">
              <a:rPr lang="de-AT" smtClean="0"/>
              <a:t>24.08.2023</a:t>
            </a:fld>
            <a:endParaRPr lang="de-AT"/>
          </a:p>
        </p:txBody>
      </p:sp>
      <p:sp>
        <p:nvSpPr>
          <p:cNvPr id="5" name="Fußzeilenplatzhalter 4">
            <a:extLst>
              <a:ext uri="{FF2B5EF4-FFF2-40B4-BE49-F238E27FC236}">
                <a16:creationId xmlns:a16="http://schemas.microsoft.com/office/drawing/2014/main" id="{F9B31664-B13A-929B-D3C2-4D6799A34843}"/>
              </a:ext>
            </a:extLst>
          </p:cNvPr>
          <p:cNvSpPr>
            <a:spLocks noGrp="1"/>
          </p:cNvSpPr>
          <p:nvPr>
            <p:ph type="ftr" sz="quarter" idx="11"/>
          </p:nvPr>
        </p:nvSpPr>
        <p:spPr>
          <a:xfrm>
            <a:off x="8077200" y="12712700"/>
            <a:ext cx="8229600" cy="730250"/>
          </a:xfrm>
          <a:prstGeom prst="rect">
            <a:avLst/>
          </a:prstGeom>
        </p:spPr>
        <p:txBody>
          <a:bodyPr/>
          <a:lstStyle/>
          <a:p>
            <a:endParaRPr lang="de-AT"/>
          </a:p>
        </p:txBody>
      </p:sp>
      <p:sp>
        <p:nvSpPr>
          <p:cNvPr id="6" name="Foliennummernplatzhalter 5">
            <a:extLst>
              <a:ext uri="{FF2B5EF4-FFF2-40B4-BE49-F238E27FC236}">
                <a16:creationId xmlns:a16="http://schemas.microsoft.com/office/drawing/2014/main" id="{A994A17E-46D7-42DA-EDA4-5B99EC5BE13F}"/>
              </a:ext>
            </a:extLst>
          </p:cNvPr>
          <p:cNvSpPr>
            <a:spLocks noGrp="1"/>
          </p:cNvSpPr>
          <p:nvPr>
            <p:ph type="sldNum" sz="quarter" idx="12"/>
          </p:nvPr>
        </p:nvSpPr>
        <p:spPr/>
        <p:txBody>
          <a:bodyPr/>
          <a:lstStyle/>
          <a:p>
            <a:fld id="{477FB33A-D229-48CE-B13B-89A73D879D81}" type="slidenum">
              <a:rPr lang="de-AT" smtClean="0"/>
              <a:t>‹Nr.›</a:t>
            </a:fld>
            <a:endParaRPr lang="de-AT"/>
          </a:p>
        </p:txBody>
      </p:sp>
    </p:spTree>
    <p:extLst>
      <p:ext uri="{BB962C8B-B14F-4D97-AF65-F5344CB8AC3E}">
        <p14:creationId xmlns:p14="http://schemas.microsoft.com/office/powerpoint/2010/main" val="113539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image" Target="../media/image2.png"/><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2" name="Textfeld 4"/>
          <p:cNvSpPr txBox="1"/>
          <p:nvPr/>
        </p:nvSpPr>
        <p:spPr>
          <a:xfrm>
            <a:off x="20395326" y="12530959"/>
            <a:ext cx="3773867" cy="10778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43" rIns="45743" anchor="b">
            <a:spAutoFit/>
          </a:bodyPr>
          <a:lstStyle/>
          <a:p>
            <a:pPr algn="r">
              <a:defRPr sz="3200">
                <a:solidFill>
                  <a:srgbClr val="D6A437"/>
                </a:solidFill>
              </a:defRPr>
            </a:pPr>
            <a:r>
              <a:rPr sz="3202" dirty="0">
                <a:solidFill>
                  <a:schemeClr val="tx2"/>
                </a:solidFill>
                <a:latin typeface="Permanent Marker" panose="02000000000000000000" pitchFamily="2" charset="0"/>
              </a:rPr>
              <a:t>#STERN2</a:t>
            </a:r>
            <a:r>
              <a:rPr lang="de-DE" sz="3202" dirty="0">
                <a:solidFill>
                  <a:schemeClr val="tx2"/>
                </a:solidFill>
                <a:latin typeface="Permanent Marker" panose="02000000000000000000" pitchFamily="2" charset="0"/>
              </a:rPr>
              <a:t>1</a:t>
            </a:r>
            <a:endParaRPr sz="3202" dirty="0">
              <a:solidFill>
                <a:schemeClr val="tx2"/>
              </a:solidFill>
              <a:latin typeface="Permanent Marker" panose="02000000000000000000" pitchFamily="2" charset="0"/>
            </a:endParaRPr>
          </a:p>
          <a:p>
            <a:pPr algn="r">
              <a:defRPr sz="3200">
                <a:solidFill>
                  <a:srgbClr val="D6A437"/>
                </a:solidFill>
              </a:defRPr>
            </a:pPr>
            <a:r>
              <a:rPr sz="3202" dirty="0">
                <a:solidFill>
                  <a:schemeClr val="tx2"/>
                </a:solidFill>
                <a:latin typeface="Permanent Marker" panose="02000000000000000000" pitchFamily="2" charset="0"/>
              </a:rPr>
              <a:t>STERNSINGEN.AT</a:t>
            </a:r>
          </a:p>
        </p:txBody>
      </p:sp>
      <p:grpSp>
        <p:nvGrpSpPr>
          <p:cNvPr id="6" name="Gruppieren 14"/>
          <p:cNvGrpSpPr/>
          <p:nvPr/>
        </p:nvGrpSpPr>
        <p:grpSpPr>
          <a:xfrm>
            <a:off x="256922" y="12536285"/>
            <a:ext cx="4799852" cy="980206"/>
            <a:chOff x="0" y="0"/>
            <a:chExt cx="4797351" cy="980204"/>
          </a:xfrm>
        </p:grpSpPr>
        <p:sp>
          <p:nvSpPr>
            <p:cNvPr id="3" name="Freeform 5"/>
            <p:cNvSpPr/>
            <p:nvPr/>
          </p:nvSpPr>
          <p:spPr>
            <a:xfrm>
              <a:off x="-1" y="-1"/>
              <a:ext cx="936223" cy="980206"/>
            </a:xfrm>
            <a:custGeom>
              <a:avLst/>
              <a:gdLst/>
              <a:ahLst/>
              <a:cxnLst>
                <a:cxn ang="0">
                  <a:pos x="wd2" y="hd2"/>
                </a:cxn>
                <a:cxn ang="5400000">
                  <a:pos x="wd2" y="hd2"/>
                </a:cxn>
                <a:cxn ang="10800000">
                  <a:pos x="wd2" y="hd2"/>
                </a:cxn>
                <a:cxn ang="16200000">
                  <a:pos x="wd2" y="hd2"/>
                </a:cxn>
              </a:cxnLst>
              <a:rect l="0" t="0" r="r" b="b"/>
              <a:pathLst>
                <a:path w="21600" h="21600" extrusionOk="0">
                  <a:moveTo>
                    <a:pt x="3795" y="10729"/>
                  </a:moveTo>
                  <a:cubicBezTo>
                    <a:pt x="438" y="10871"/>
                    <a:pt x="438" y="10871"/>
                    <a:pt x="438" y="10871"/>
                  </a:cubicBezTo>
                  <a:cubicBezTo>
                    <a:pt x="730" y="20894"/>
                    <a:pt x="730" y="20894"/>
                    <a:pt x="730" y="20894"/>
                  </a:cubicBezTo>
                  <a:cubicBezTo>
                    <a:pt x="11092" y="20471"/>
                    <a:pt x="11092" y="20471"/>
                    <a:pt x="11092" y="20471"/>
                  </a:cubicBezTo>
                  <a:cubicBezTo>
                    <a:pt x="10946" y="17224"/>
                    <a:pt x="10946" y="17224"/>
                    <a:pt x="10946" y="17224"/>
                  </a:cubicBezTo>
                  <a:cubicBezTo>
                    <a:pt x="7151" y="17224"/>
                    <a:pt x="4086" y="14400"/>
                    <a:pt x="3795" y="10729"/>
                  </a:cubicBezTo>
                  <a:moveTo>
                    <a:pt x="11384" y="1129"/>
                  </a:moveTo>
                  <a:cubicBezTo>
                    <a:pt x="11384" y="3106"/>
                    <a:pt x="11384" y="3106"/>
                    <a:pt x="11384" y="3106"/>
                  </a:cubicBezTo>
                  <a:cubicBezTo>
                    <a:pt x="15908" y="3247"/>
                    <a:pt x="19411" y="6635"/>
                    <a:pt x="19557" y="11012"/>
                  </a:cubicBezTo>
                  <a:cubicBezTo>
                    <a:pt x="21600" y="11012"/>
                    <a:pt x="21600" y="11012"/>
                    <a:pt x="21600" y="11012"/>
                  </a:cubicBezTo>
                  <a:cubicBezTo>
                    <a:pt x="21600" y="1129"/>
                    <a:pt x="21600" y="1129"/>
                    <a:pt x="21600" y="1129"/>
                  </a:cubicBezTo>
                  <a:lnTo>
                    <a:pt x="11384" y="1129"/>
                  </a:lnTo>
                  <a:close/>
                  <a:moveTo>
                    <a:pt x="11384" y="18353"/>
                  </a:moveTo>
                  <a:cubicBezTo>
                    <a:pt x="11384" y="21600"/>
                    <a:pt x="11384" y="21600"/>
                    <a:pt x="11384" y="21600"/>
                  </a:cubicBezTo>
                  <a:cubicBezTo>
                    <a:pt x="21600" y="21600"/>
                    <a:pt x="21600" y="21600"/>
                    <a:pt x="21600" y="21600"/>
                  </a:cubicBezTo>
                  <a:cubicBezTo>
                    <a:pt x="21600" y="11576"/>
                    <a:pt x="21600" y="11576"/>
                    <a:pt x="21600" y="11576"/>
                  </a:cubicBezTo>
                  <a:cubicBezTo>
                    <a:pt x="18243" y="11576"/>
                    <a:pt x="18243" y="11576"/>
                    <a:pt x="18243" y="11576"/>
                  </a:cubicBezTo>
                  <a:cubicBezTo>
                    <a:pt x="18097" y="15247"/>
                    <a:pt x="15032" y="18212"/>
                    <a:pt x="11384" y="18353"/>
                  </a:cubicBezTo>
                  <a:moveTo>
                    <a:pt x="10946" y="16659"/>
                  </a:moveTo>
                  <a:cubicBezTo>
                    <a:pt x="10654" y="10588"/>
                    <a:pt x="10654" y="10588"/>
                    <a:pt x="10654" y="10588"/>
                  </a:cubicBezTo>
                  <a:cubicBezTo>
                    <a:pt x="4378" y="10729"/>
                    <a:pt x="4378" y="10729"/>
                    <a:pt x="4378" y="10729"/>
                  </a:cubicBezTo>
                  <a:cubicBezTo>
                    <a:pt x="4670" y="13976"/>
                    <a:pt x="7443" y="16518"/>
                    <a:pt x="10946" y="16659"/>
                  </a:cubicBezTo>
                  <a:moveTo>
                    <a:pt x="10362" y="3388"/>
                  </a:moveTo>
                  <a:cubicBezTo>
                    <a:pt x="10362" y="0"/>
                    <a:pt x="10362" y="0"/>
                    <a:pt x="10362" y="0"/>
                  </a:cubicBezTo>
                  <a:cubicBezTo>
                    <a:pt x="0" y="282"/>
                    <a:pt x="0" y="282"/>
                    <a:pt x="0" y="282"/>
                  </a:cubicBezTo>
                  <a:cubicBezTo>
                    <a:pt x="292" y="10306"/>
                    <a:pt x="292" y="10306"/>
                    <a:pt x="292" y="10306"/>
                  </a:cubicBezTo>
                  <a:cubicBezTo>
                    <a:pt x="3795" y="10165"/>
                    <a:pt x="3795" y="10165"/>
                    <a:pt x="3795" y="10165"/>
                  </a:cubicBezTo>
                  <a:cubicBezTo>
                    <a:pt x="3795" y="6635"/>
                    <a:pt x="6714" y="3529"/>
                    <a:pt x="10362" y="3388"/>
                  </a:cubicBezTo>
                  <a:moveTo>
                    <a:pt x="11384" y="6353"/>
                  </a:moveTo>
                  <a:cubicBezTo>
                    <a:pt x="11384" y="11012"/>
                    <a:pt x="11384" y="11012"/>
                    <a:pt x="11384" y="11012"/>
                  </a:cubicBezTo>
                  <a:cubicBezTo>
                    <a:pt x="16200" y="11012"/>
                    <a:pt x="16200" y="11012"/>
                    <a:pt x="16200" y="11012"/>
                  </a:cubicBezTo>
                  <a:cubicBezTo>
                    <a:pt x="16054" y="8612"/>
                    <a:pt x="13865" y="6494"/>
                    <a:pt x="11384" y="6353"/>
                  </a:cubicBezTo>
                  <a:moveTo>
                    <a:pt x="18243" y="11012"/>
                  </a:moveTo>
                  <a:cubicBezTo>
                    <a:pt x="18973" y="11012"/>
                    <a:pt x="18973" y="11012"/>
                    <a:pt x="18973" y="11012"/>
                  </a:cubicBezTo>
                  <a:cubicBezTo>
                    <a:pt x="18827" y="7059"/>
                    <a:pt x="15470" y="3812"/>
                    <a:pt x="11384" y="3671"/>
                  </a:cubicBezTo>
                  <a:cubicBezTo>
                    <a:pt x="11384" y="4376"/>
                    <a:pt x="11384" y="4376"/>
                    <a:pt x="11384" y="4376"/>
                  </a:cubicBezTo>
                  <a:cubicBezTo>
                    <a:pt x="15032" y="4518"/>
                    <a:pt x="18097" y="7482"/>
                    <a:pt x="18243" y="11012"/>
                  </a:cubicBezTo>
                  <a:moveTo>
                    <a:pt x="4378" y="10165"/>
                  </a:moveTo>
                  <a:cubicBezTo>
                    <a:pt x="10654" y="10024"/>
                    <a:pt x="10654" y="10024"/>
                    <a:pt x="10654" y="10024"/>
                  </a:cubicBezTo>
                  <a:cubicBezTo>
                    <a:pt x="10508" y="3953"/>
                    <a:pt x="10508" y="3953"/>
                    <a:pt x="10508" y="3953"/>
                  </a:cubicBezTo>
                  <a:cubicBezTo>
                    <a:pt x="7005" y="4235"/>
                    <a:pt x="4378" y="6918"/>
                    <a:pt x="4378" y="10165"/>
                  </a:cubicBezTo>
                  <a:moveTo>
                    <a:pt x="16784" y="11012"/>
                  </a:moveTo>
                  <a:cubicBezTo>
                    <a:pt x="17659" y="11012"/>
                    <a:pt x="17659" y="11012"/>
                    <a:pt x="17659" y="11012"/>
                  </a:cubicBezTo>
                  <a:cubicBezTo>
                    <a:pt x="17514" y="7765"/>
                    <a:pt x="14741" y="5082"/>
                    <a:pt x="11384" y="5082"/>
                  </a:cubicBezTo>
                  <a:cubicBezTo>
                    <a:pt x="11384" y="5788"/>
                    <a:pt x="11384" y="5788"/>
                    <a:pt x="11384" y="5788"/>
                  </a:cubicBezTo>
                  <a:cubicBezTo>
                    <a:pt x="14303" y="5929"/>
                    <a:pt x="16638" y="8188"/>
                    <a:pt x="16784" y="11012"/>
                  </a:cubicBezTo>
                  <a:moveTo>
                    <a:pt x="17659" y="11576"/>
                  </a:moveTo>
                  <a:cubicBezTo>
                    <a:pt x="11384" y="11576"/>
                    <a:pt x="11384" y="11576"/>
                    <a:pt x="11384" y="11576"/>
                  </a:cubicBezTo>
                  <a:cubicBezTo>
                    <a:pt x="11384" y="17647"/>
                    <a:pt x="11384" y="17647"/>
                    <a:pt x="11384" y="17647"/>
                  </a:cubicBezTo>
                  <a:cubicBezTo>
                    <a:pt x="14741" y="17506"/>
                    <a:pt x="17514" y="14965"/>
                    <a:pt x="17659" y="11576"/>
                  </a:cubicBezTo>
                </a:path>
              </a:pathLst>
            </a:custGeom>
            <a:solidFill>
              <a:srgbClr val="393A39"/>
            </a:solidFill>
            <a:ln w="12700" cap="flat">
              <a:noFill/>
              <a:miter lim="400000"/>
            </a:ln>
            <a:effectLst/>
          </p:spPr>
          <p:txBody>
            <a:bodyPr wrap="square" lIns="45719" tIns="45719" rIns="45719" bIns="45719" numCol="1" anchor="t">
              <a:noAutofit/>
            </a:bodyPr>
            <a:lstStyle/>
            <a:p>
              <a:endParaRPr sz="1201"/>
            </a:p>
          </p:txBody>
        </p:sp>
        <p:sp>
          <p:nvSpPr>
            <p:cNvPr id="4" name="Freeform 6"/>
            <p:cNvSpPr/>
            <p:nvPr/>
          </p:nvSpPr>
          <p:spPr>
            <a:xfrm>
              <a:off x="986488" y="622053"/>
              <a:ext cx="3810864" cy="235627"/>
            </a:xfrm>
            <a:custGeom>
              <a:avLst/>
              <a:gdLst/>
              <a:ahLst/>
              <a:cxnLst>
                <a:cxn ang="0">
                  <a:pos x="wd2" y="hd2"/>
                </a:cxn>
                <a:cxn ang="5400000">
                  <a:pos x="wd2" y="hd2"/>
                </a:cxn>
                <a:cxn ang="10800000">
                  <a:pos x="wd2" y="hd2"/>
                </a:cxn>
                <a:cxn ang="16200000">
                  <a:pos x="wd2" y="hd2"/>
                </a:cxn>
              </a:cxnLst>
              <a:rect l="0" t="0" r="r" b="b"/>
              <a:pathLst>
                <a:path w="21600" h="21600" extrusionOk="0">
                  <a:moveTo>
                    <a:pt x="21421" y="4086"/>
                  </a:moveTo>
                  <a:cubicBezTo>
                    <a:pt x="21242" y="4086"/>
                    <a:pt x="21242" y="4086"/>
                    <a:pt x="21242" y="4086"/>
                  </a:cubicBezTo>
                  <a:cubicBezTo>
                    <a:pt x="21242" y="17514"/>
                    <a:pt x="21242" y="17514"/>
                    <a:pt x="21242" y="17514"/>
                  </a:cubicBezTo>
                  <a:cubicBezTo>
                    <a:pt x="21421" y="17514"/>
                    <a:pt x="21421" y="17514"/>
                    <a:pt x="21421" y="17514"/>
                  </a:cubicBezTo>
                  <a:cubicBezTo>
                    <a:pt x="21421" y="9924"/>
                    <a:pt x="21421" y="9924"/>
                    <a:pt x="21421" y="9924"/>
                  </a:cubicBezTo>
                  <a:cubicBezTo>
                    <a:pt x="21421" y="7589"/>
                    <a:pt x="21493" y="7005"/>
                    <a:pt x="21600" y="7589"/>
                  </a:cubicBezTo>
                  <a:cubicBezTo>
                    <a:pt x="21600" y="4086"/>
                    <a:pt x="21600" y="4086"/>
                    <a:pt x="21600" y="4086"/>
                  </a:cubicBezTo>
                  <a:cubicBezTo>
                    <a:pt x="21564" y="4086"/>
                    <a:pt x="21528" y="4086"/>
                    <a:pt x="21493" y="4670"/>
                  </a:cubicBezTo>
                  <a:cubicBezTo>
                    <a:pt x="21457" y="4670"/>
                    <a:pt x="21457" y="5254"/>
                    <a:pt x="21421" y="6422"/>
                  </a:cubicBezTo>
                  <a:cubicBezTo>
                    <a:pt x="21421" y="6422"/>
                    <a:pt x="21421" y="6422"/>
                    <a:pt x="21421" y="6422"/>
                  </a:cubicBezTo>
                  <a:lnTo>
                    <a:pt x="21421" y="4086"/>
                  </a:lnTo>
                  <a:close/>
                  <a:moveTo>
                    <a:pt x="20848" y="11676"/>
                  </a:moveTo>
                  <a:cubicBezTo>
                    <a:pt x="20848" y="12843"/>
                    <a:pt x="20884" y="15178"/>
                    <a:pt x="20776" y="15178"/>
                  </a:cubicBezTo>
                  <a:cubicBezTo>
                    <a:pt x="20704" y="15178"/>
                    <a:pt x="20669" y="14595"/>
                    <a:pt x="20669" y="13427"/>
                  </a:cubicBezTo>
                  <a:cubicBezTo>
                    <a:pt x="20669" y="12843"/>
                    <a:pt x="20669" y="12259"/>
                    <a:pt x="20704" y="12259"/>
                  </a:cubicBezTo>
                  <a:cubicBezTo>
                    <a:pt x="20776" y="11092"/>
                    <a:pt x="20812" y="11092"/>
                    <a:pt x="20848" y="10508"/>
                  </a:cubicBezTo>
                  <a:lnTo>
                    <a:pt x="20848" y="11676"/>
                  </a:lnTo>
                  <a:close/>
                  <a:moveTo>
                    <a:pt x="21063" y="17514"/>
                  </a:moveTo>
                  <a:cubicBezTo>
                    <a:pt x="21063" y="16930"/>
                    <a:pt x="21063" y="16346"/>
                    <a:pt x="21063" y="15178"/>
                  </a:cubicBezTo>
                  <a:cubicBezTo>
                    <a:pt x="21063" y="7589"/>
                    <a:pt x="21063" y="7589"/>
                    <a:pt x="21063" y="7589"/>
                  </a:cubicBezTo>
                  <a:cubicBezTo>
                    <a:pt x="21063" y="5838"/>
                    <a:pt x="21027" y="3503"/>
                    <a:pt x="20776" y="3503"/>
                  </a:cubicBezTo>
                  <a:cubicBezTo>
                    <a:pt x="20561" y="3503"/>
                    <a:pt x="20490" y="5254"/>
                    <a:pt x="20490" y="8173"/>
                  </a:cubicBezTo>
                  <a:cubicBezTo>
                    <a:pt x="20669" y="8173"/>
                    <a:pt x="20669" y="8173"/>
                    <a:pt x="20669" y="8173"/>
                  </a:cubicBezTo>
                  <a:cubicBezTo>
                    <a:pt x="20669" y="7005"/>
                    <a:pt x="20704" y="5838"/>
                    <a:pt x="20776" y="5838"/>
                  </a:cubicBezTo>
                  <a:cubicBezTo>
                    <a:pt x="20812" y="5838"/>
                    <a:pt x="20848" y="6422"/>
                    <a:pt x="20848" y="7005"/>
                  </a:cubicBezTo>
                  <a:cubicBezTo>
                    <a:pt x="20884" y="7589"/>
                    <a:pt x="20848" y="8173"/>
                    <a:pt x="20776" y="8757"/>
                  </a:cubicBezTo>
                  <a:cubicBezTo>
                    <a:pt x="20633" y="9924"/>
                    <a:pt x="20490" y="10508"/>
                    <a:pt x="20490" y="13427"/>
                  </a:cubicBezTo>
                  <a:cubicBezTo>
                    <a:pt x="20490" y="16346"/>
                    <a:pt x="20561" y="17514"/>
                    <a:pt x="20704" y="17514"/>
                  </a:cubicBezTo>
                  <a:cubicBezTo>
                    <a:pt x="20776" y="17514"/>
                    <a:pt x="20812" y="16930"/>
                    <a:pt x="20884" y="15762"/>
                  </a:cubicBezTo>
                  <a:cubicBezTo>
                    <a:pt x="20884" y="15762"/>
                    <a:pt x="20884" y="15762"/>
                    <a:pt x="20884" y="15762"/>
                  </a:cubicBezTo>
                  <a:cubicBezTo>
                    <a:pt x="20884" y="16346"/>
                    <a:pt x="20884" y="16930"/>
                    <a:pt x="20884" y="17514"/>
                  </a:cubicBezTo>
                  <a:lnTo>
                    <a:pt x="21063" y="17514"/>
                  </a:lnTo>
                  <a:close/>
                  <a:moveTo>
                    <a:pt x="19988" y="17514"/>
                  </a:moveTo>
                  <a:cubicBezTo>
                    <a:pt x="19988" y="8757"/>
                    <a:pt x="19988" y="8757"/>
                    <a:pt x="19988" y="8757"/>
                  </a:cubicBezTo>
                  <a:cubicBezTo>
                    <a:pt x="19988" y="7005"/>
                    <a:pt x="20024" y="5838"/>
                    <a:pt x="20096" y="5838"/>
                  </a:cubicBezTo>
                  <a:cubicBezTo>
                    <a:pt x="20167" y="6422"/>
                    <a:pt x="20167" y="7005"/>
                    <a:pt x="20167" y="8173"/>
                  </a:cubicBezTo>
                  <a:cubicBezTo>
                    <a:pt x="20167" y="17514"/>
                    <a:pt x="20167" y="17514"/>
                    <a:pt x="20167" y="17514"/>
                  </a:cubicBezTo>
                  <a:cubicBezTo>
                    <a:pt x="20346" y="17514"/>
                    <a:pt x="20346" y="17514"/>
                    <a:pt x="20346" y="17514"/>
                  </a:cubicBezTo>
                  <a:cubicBezTo>
                    <a:pt x="20346" y="7005"/>
                    <a:pt x="20346" y="7005"/>
                    <a:pt x="20346" y="7005"/>
                  </a:cubicBezTo>
                  <a:cubicBezTo>
                    <a:pt x="20346" y="4670"/>
                    <a:pt x="20275" y="3503"/>
                    <a:pt x="20167" y="3503"/>
                  </a:cubicBezTo>
                  <a:cubicBezTo>
                    <a:pt x="20131" y="3503"/>
                    <a:pt x="20060" y="4086"/>
                    <a:pt x="19988" y="5254"/>
                  </a:cubicBezTo>
                  <a:cubicBezTo>
                    <a:pt x="19988" y="5254"/>
                    <a:pt x="19988" y="5254"/>
                    <a:pt x="19988" y="5254"/>
                  </a:cubicBezTo>
                  <a:cubicBezTo>
                    <a:pt x="19988" y="0"/>
                    <a:pt x="19988" y="0"/>
                    <a:pt x="19988" y="0"/>
                  </a:cubicBezTo>
                  <a:cubicBezTo>
                    <a:pt x="19809" y="0"/>
                    <a:pt x="19809" y="0"/>
                    <a:pt x="19809" y="0"/>
                  </a:cubicBezTo>
                  <a:cubicBezTo>
                    <a:pt x="19809" y="17514"/>
                    <a:pt x="19809" y="17514"/>
                    <a:pt x="19809" y="17514"/>
                  </a:cubicBezTo>
                  <a:lnTo>
                    <a:pt x="19988" y="17514"/>
                  </a:lnTo>
                  <a:close/>
                  <a:moveTo>
                    <a:pt x="19666" y="8757"/>
                  </a:moveTo>
                  <a:cubicBezTo>
                    <a:pt x="19666" y="7589"/>
                    <a:pt x="19666" y="7589"/>
                    <a:pt x="19666" y="7589"/>
                  </a:cubicBezTo>
                  <a:cubicBezTo>
                    <a:pt x="19666" y="5838"/>
                    <a:pt x="19594" y="3503"/>
                    <a:pt x="19415" y="3503"/>
                  </a:cubicBezTo>
                  <a:cubicBezTo>
                    <a:pt x="19272" y="3503"/>
                    <a:pt x="19164" y="4670"/>
                    <a:pt x="19164" y="8173"/>
                  </a:cubicBezTo>
                  <a:cubicBezTo>
                    <a:pt x="19164" y="12843"/>
                    <a:pt x="19164" y="12843"/>
                    <a:pt x="19164" y="12843"/>
                  </a:cubicBezTo>
                  <a:cubicBezTo>
                    <a:pt x="19128" y="16346"/>
                    <a:pt x="19236" y="17514"/>
                    <a:pt x="19415" y="17514"/>
                  </a:cubicBezTo>
                  <a:cubicBezTo>
                    <a:pt x="19594" y="17514"/>
                    <a:pt x="19666" y="16346"/>
                    <a:pt x="19666" y="13427"/>
                  </a:cubicBezTo>
                  <a:cubicBezTo>
                    <a:pt x="19666" y="12259"/>
                    <a:pt x="19666" y="12259"/>
                    <a:pt x="19666" y="12259"/>
                  </a:cubicBezTo>
                  <a:cubicBezTo>
                    <a:pt x="19487" y="12259"/>
                    <a:pt x="19487" y="12259"/>
                    <a:pt x="19487" y="12259"/>
                  </a:cubicBezTo>
                  <a:cubicBezTo>
                    <a:pt x="19487" y="13427"/>
                    <a:pt x="19487" y="13427"/>
                    <a:pt x="19487" y="13427"/>
                  </a:cubicBezTo>
                  <a:cubicBezTo>
                    <a:pt x="19451" y="14595"/>
                    <a:pt x="19451" y="15178"/>
                    <a:pt x="19415" y="15178"/>
                  </a:cubicBezTo>
                  <a:cubicBezTo>
                    <a:pt x="19343" y="15178"/>
                    <a:pt x="19343" y="14595"/>
                    <a:pt x="19343" y="12259"/>
                  </a:cubicBezTo>
                  <a:cubicBezTo>
                    <a:pt x="19343" y="8757"/>
                    <a:pt x="19343" y="8757"/>
                    <a:pt x="19343" y="8757"/>
                  </a:cubicBezTo>
                  <a:cubicBezTo>
                    <a:pt x="19343" y="7589"/>
                    <a:pt x="19343" y="5838"/>
                    <a:pt x="19415" y="5838"/>
                  </a:cubicBezTo>
                  <a:cubicBezTo>
                    <a:pt x="19451" y="5838"/>
                    <a:pt x="19451" y="6422"/>
                    <a:pt x="19487" y="7005"/>
                  </a:cubicBezTo>
                  <a:cubicBezTo>
                    <a:pt x="19487" y="8757"/>
                    <a:pt x="19487" y="8757"/>
                    <a:pt x="19487" y="8757"/>
                  </a:cubicBezTo>
                  <a:lnTo>
                    <a:pt x="19666" y="8757"/>
                  </a:lnTo>
                  <a:close/>
                  <a:moveTo>
                    <a:pt x="18484" y="12843"/>
                  </a:moveTo>
                  <a:cubicBezTo>
                    <a:pt x="18448" y="16930"/>
                    <a:pt x="18663" y="17514"/>
                    <a:pt x="18734" y="17514"/>
                  </a:cubicBezTo>
                  <a:cubicBezTo>
                    <a:pt x="19021" y="17514"/>
                    <a:pt x="19057" y="15178"/>
                    <a:pt x="19021" y="12843"/>
                  </a:cubicBezTo>
                  <a:cubicBezTo>
                    <a:pt x="19021" y="12259"/>
                    <a:pt x="18949" y="11092"/>
                    <a:pt x="18913" y="10508"/>
                  </a:cubicBezTo>
                  <a:cubicBezTo>
                    <a:pt x="18734" y="8757"/>
                    <a:pt x="18734" y="8757"/>
                    <a:pt x="18734" y="8757"/>
                  </a:cubicBezTo>
                  <a:cubicBezTo>
                    <a:pt x="18699" y="8173"/>
                    <a:pt x="18663" y="8173"/>
                    <a:pt x="18663" y="7005"/>
                  </a:cubicBezTo>
                  <a:cubicBezTo>
                    <a:pt x="18663" y="6422"/>
                    <a:pt x="18699" y="5838"/>
                    <a:pt x="18770" y="5838"/>
                  </a:cubicBezTo>
                  <a:cubicBezTo>
                    <a:pt x="18806" y="5838"/>
                    <a:pt x="18842" y="6422"/>
                    <a:pt x="18842" y="8173"/>
                  </a:cubicBezTo>
                  <a:cubicBezTo>
                    <a:pt x="19021" y="8173"/>
                    <a:pt x="19021" y="8173"/>
                    <a:pt x="19021" y="8173"/>
                  </a:cubicBezTo>
                  <a:cubicBezTo>
                    <a:pt x="19021" y="5254"/>
                    <a:pt x="18949" y="3503"/>
                    <a:pt x="18770" y="3503"/>
                  </a:cubicBezTo>
                  <a:cubicBezTo>
                    <a:pt x="18591" y="3503"/>
                    <a:pt x="18484" y="4670"/>
                    <a:pt x="18484" y="7005"/>
                  </a:cubicBezTo>
                  <a:cubicBezTo>
                    <a:pt x="18484" y="8757"/>
                    <a:pt x="18555" y="9924"/>
                    <a:pt x="18627" y="11092"/>
                  </a:cubicBezTo>
                  <a:cubicBezTo>
                    <a:pt x="18734" y="12259"/>
                    <a:pt x="18734" y="12259"/>
                    <a:pt x="18734" y="12259"/>
                  </a:cubicBezTo>
                  <a:cubicBezTo>
                    <a:pt x="18770" y="12843"/>
                    <a:pt x="18842" y="12843"/>
                    <a:pt x="18842" y="14011"/>
                  </a:cubicBezTo>
                  <a:cubicBezTo>
                    <a:pt x="18842" y="14595"/>
                    <a:pt x="18806" y="15178"/>
                    <a:pt x="18770" y="15178"/>
                  </a:cubicBezTo>
                  <a:cubicBezTo>
                    <a:pt x="18699" y="15178"/>
                    <a:pt x="18663" y="15178"/>
                    <a:pt x="18663" y="12843"/>
                  </a:cubicBezTo>
                  <a:lnTo>
                    <a:pt x="18484" y="12843"/>
                  </a:lnTo>
                  <a:close/>
                  <a:moveTo>
                    <a:pt x="17803" y="18681"/>
                  </a:moveTo>
                  <a:cubicBezTo>
                    <a:pt x="17839" y="21016"/>
                    <a:pt x="17910" y="21600"/>
                    <a:pt x="18054" y="21600"/>
                  </a:cubicBezTo>
                  <a:cubicBezTo>
                    <a:pt x="18304" y="21600"/>
                    <a:pt x="18340" y="19265"/>
                    <a:pt x="18340" y="16930"/>
                  </a:cubicBezTo>
                  <a:cubicBezTo>
                    <a:pt x="18340" y="4086"/>
                    <a:pt x="18340" y="4086"/>
                    <a:pt x="18340" y="4086"/>
                  </a:cubicBezTo>
                  <a:cubicBezTo>
                    <a:pt x="18161" y="4086"/>
                    <a:pt x="18161" y="4086"/>
                    <a:pt x="18161" y="4086"/>
                  </a:cubicBezTo>
                  <a:cubicBezTo>
                    <a:pt x="18161" y="5254"/>
                    <a:pt x="18161" y="5254"/>
                    <a:pt x="18161" y="5254"/>
                  </a:cubicBezTo>
                  <a:cubicBezTo>
                    <a:pt x="18161" y="5254"/>
                    <a:pt x="18161" y="5254"/>
                    <a:pt x="18161" y="5254"/>
                  </a:cubicBezTo>
                  <a:cubicBezTo>
                    <a:pt x="18125" y="4086"/>
                    <a:pt x="18090" y="3503"/>
                    <a:pt x="17982" y="3503"/>
                  </a:cubicBezTo>
                  <a:cubicBezTo>
                    <a:pt x="17875" y="3503"/>
                    <a:pt x="17803" y="4670"/>
                    <a:pt x="17803" y="8173"/>
                  </a:cubicBezTo>
                  <a:cubicBezTo>
                    <a:pt x="17803" y="13427"/>
                    <a:pt x="17803" y="13427"/>
                    <a:pt x="17803" y="13427"/>
                  </a:cubicBezTo>
                  <a:cubicBezTo>
                    <a:pt x="17803" y="15178"/>
                    <a:pt x="17839" y="17514"/>
                    <a:pt x="17982" y="17514"/>
                  </a:cubicBezTo>
                  <a:cubicBezTo>
                    <a:pt x="18090" y="17514"/>
                    <a:pt x="18125" y="16930"/>
                    <a:pt x="18161" y="15762"/>
                  </a:cubicBezTo>
                  <a:cubicBezTo>
                    <a:pt x="18161" y="15762"/>
                    <a:pt x="18161" y="15762"/>
                    <a:pt x="18161" y="15762"/>
                  </a:cubicBezTo>
                  <a:cubicBezTo>
                    <a:pt x="18161" y="17514"/>
                    <a:pt x="18161" y="17514"/>
                    <a:pt x="18161" y="17514"/>
                  </a:cubicBezTo>
                  <a:cubicBezTo>
                    <a:pt x="18161" y="18681"/>
                    <a:pt x="18161" y="19265"/>
                    <a:pt x="18090" y="19265"/>
                  </a:cubicBezTo>
                  <a:cubicBezTo>
                    <a:pt x="18054" y="19265"/>
                    <a:pt x="18018" y="19265"/>
                    <a:pt x="18018" y="19265"/>
                  </a:cubicBezTo>
                  <a:cubicBezTo>
                    <a:pt x="18018" y="19265"/>
                    <a:pt x="17982" y="19265"/>
                    <a:pt x="17982" y="18681"/>
                  </a:cubicBezTo>
                  <a:lnTo>
                    <a:pt x="17803" y="18681"/>
                  </a:lnTo>
                  <a:close/>
                  <a:moveTo>
                    <a:pt x="18161" y="8757"/>
                  </a:moveTo>
                  <a:cubicBezTo>
                    <a:pt x="18161" y="12843"/>
                    <a:pt x="18161" y="12843"/>
                    <a:pt x="18161" y="12843"/>
                  </a:cubicBezTo>
                  <a:cubicBezTo>
                    <a:pt x="18161" y="14595"/>
                    <a:pt x="18125" y="15178"/>
                    <a:pt x="18054" y="15178"/>
                  </a:cubicBezTo>
                  <a:cubicBezTo>
                    <a:pt x="18018" y="15178"/>
                    <a:pt x="17982" y="14011"/>
                    <a:pt x="17982" y="12843"/>
                  </a:cubicBezTo>
                  <a:cubicBezTo>
                    <a:pt x="17982" y="8757"/>
                    <a:pt x="17982" y="8757"/>
                    <a:pt x="17982" y="8757"/>
                  </a:cubicBezTo>
                  <a:cubicBezTo>
                    <a:pt x="17982" y="7589"/>
                    <a:pt x="17982" y="5838"/>
                    <a:pt x="18090" y="5838"/>
                  </a:cubicBezTo>
                  <a:cubicBezTo>
                    <a:pt x="18161" y="5838"/>
                    <a:pt x="18161" y="8173"/>
                    <a:pt x="18161" y="8757"/>
                  </a:cubicBezTo>
                  <a:moveTo>
                    <a:pt x="17301" y="4086"/>
                  </a:moveTo>
                  <a:cubicBezTo>
                    <a:pt x="17087" y="4086"/>
                    <a:pt x="17087" y="4086"/>
                    <a:pt x="17087" y="4086"/>
                  </a:cubicBezTo>
                  <a:cubicBezTo>
                    <a:pt x="17087" y="17514"/>
                    <a:pt x="17087" y="17514"/>
                    <a:pt x="17087" y="17514"/>
                  </a:cubicBezTo>
                  <a:cubicBezTo>
                    <a:pt x="17301" y="17514"/>
                    <a:pt x="17301" y="17514"/>
                    <a:pt x="17301" y="17514"/>
                  </a:cubicBezTo>
                  <a:cubicBezTo>
                    <a:pt x="17301" y="8757"/>
                    <a:pt x="17301" y="8757"/>
                    <a:pt x="17301" y="8757"/>
                  </a:cubicBezTo>
                  <a:cubicBezTo>
                    <a:pt x="17266" y="7589"/>
                    <a:pt x="17301" y="6422"/>
                    <a:pt x="17373" y="6422"/>
                  </a:cubicBezTo>
                  <a:cubicBezTo>
                    <a:pt x="17445" y="6422"/>
                    <a:pt x="17445" y="7005"/>
                    <a:pt x="17445" y="8757"/>
                  </a:cubicBezTo>
                  <a:cubicBezTo>
                    <a:pt x="17445" y="17514"/>
                    <a:pt x="17445" y="17514"/>
                    <a:pt x="17445" y="17514"/>
                  </a:cubicBezTo>
                  <a:cubicBezTo>
                    <a:pt x="17624" y="17514"/>
                    <a:pt x="17624" y="17514"/>
                    <a:pt x="17624" y="17514"/>
                  </a:cubicBezTo>
                  <a:cubicBezTo>
                    <a:pt x="17624" y="7005"/>
                    <a:pt x="17624" y="7005"/>
                    <a:pt x="17624" y="7005"/>
                  </a:cubicBezTo>
                  <a:cubicBezTo>
                    <a:pt x="17660" y="4670"/>
                    <a:pt x="17552" y="3503"/>
                    <a:pt x="17445" y="3503"/>
                  </a:cubicBezTo>
                  <a:cubicBezTo>
                    <a:pt x="17409" y="3503"/>
                    <a:pt x="17337" y="4086"/>
                    <a:pt x="17301" y="5254"/>
                  </a:cubicBezTo>
                  <a:cubicBezTo>
                    <a:pt x="17301" y="5254"/>
                    <a:pt x="17301" y="5254"/>
                    <a:pt x="17301" y="5254"/>
                  </a:cubicBezTo>
                  <a:lnTo>
                    <a:pt x="17301" y="4086"/>
                  </a:lnTo>
                  <a:close/>
                  <a:moveTo>
                    <a:pt x="16728" y="17514"/>
                  </a:moveTo>
                  <a:cubicBezTo>
                    <a:pt x="16907" y="17514"/>
                    <a:pt x="16907" y="17514"/>
                    <a:pt x="16907" y="17514"/>
                  </a:cubicBezTo>
                  <a:cubicBezTo>
                    <a:pt x="16907" y="4086"/>
                    <a:pt x="16907" y="4086"/>
                    <a:pt x="16907" y="4086"/>
                  </a:cubicBezTo>
                  <a:cubicBezTo>
                    <a:pt x="16728" y="4086"/>
                    <a:pt x="16728" y="4086"/>
                    <a:pt x="16728" y="4086"/>
                  </a:cubicBezTo>
                  <a:cubicBezTo>
                    <a:pt x="16728" y="12843"/>
                    <a:pt x="16728" y="12843"/>
                    <a:pt x="16728" y="12843"/>
                  </a:cubicBezTo>
                  <a:cubicBezTo>
                    <a:pt x="16728" y="13427"/>
                    <a:pt x="16728" y="15178"/>
                    <a:pt x="16657" y="15178"/>
                  </a:cubicBezTo>
                  <a:cubicBezTo>
                    <a:pt x="16621" y="15178"/>
                    <a:pt x="16585" y="15178"/>
                    <a:pt x="16585" y="14595"/>
                  </a:cubicBezTo>
                  <a:cubicBezTo>
                    <a:pt x="16549" y="14595"/>
                    <a:pt x="16549" y="13427"/>
                    <a:pt x="16549" y="12843"/>
                  </a:cubicBezTo>
                  <a:cubicBezTo>
                    <a:pt x="16549" y="4086"/>
                    <a:pt x="16549" y="4086"/>
                    <a:pt x="16549" y="4086"/>
                  </a:cubicBezTo>
                  <a:cubicBezTo>
                    <a:pt x="16370" y="4086"/>
                    <a:pt x="16370" y="4086"/>
                    <a:pt x="16370" y="4086"/>
                  </a:cubicBezTo>
                  <a:cubicBezTo>
                    <a:pt x="16370" y="14011"/>
                    <a:pt x="16370" y="14011"/>
                    <a:pt x="16370" y="14011"/>
                  </a:cubicBezTo>
                  <a:cubicBezTo>
                    <a:pt x="16370" y="16346"/>
                    <a:pt x="16406" y="17514"/>
                    <a:pt x="16549" y="17514"/>
                  </a:cubicBezTo>
                  <a:cubicBezTo>
                    <a:pt x="16657" y="17514"/>
                    <a:pt x="16693" y="16930"/>
                    <a:pt x="16728" y="15178"/>
                  </a:cubicBezTo>
                  <a:cubicBezTo>
                    <a:pt x="16728" y="15178"/>
                    <a:pt x="16728" y="15178"/>
                    <a:pt x="16728" y="15178"/>
                  </a:cubicBezTo>
                  <a:lnTo>
                    <a:pt x="16728" y="17514"/>
                  </a:lnTo>
                  <a:close/>
                  <a:moveTo>
                    <a:pt x="15654" y="11676"/>
                  </a:moveTo>
                  <a:cubicBezTo>
                    <a:pt x="15654" y="13427"/>
                    <a:pt x="15690" y="15178"/>
                    <a:pt x="15690" y="15762"/>
                  </a:cubicBezTo>
                  <a:cubicBezTo>
                    <a:pt x="15761" y="17514"/>
                    <a:pt x="15833" y="17514"/>
                    <a:pt x="15904" y="17514"/>
                  </a:cubicBezTo>
                  <a:cubicBezTo>
                    <a:pt x="16012" y="17514"/>
                    <a:pt x="16084" y="17514"/>
                    <a:pt x="16155" y="16346"/>
                  </a:cubicBezTo>
                  <a:cubicBezTo>
                    <a:pt x="16227" y="15178"/>
                    <a:pt x="16191" y="13427"/>
                    <a:pt x="16191" y="12259"/>
                  </a:cubicBezTo>
                  <a:cubicBezTo>
                    <a:pt x="16191" y="0"/>
                    <a:pt x="16191" y="0"/>
                    <a:pt x="16191" y="0"/>
                  </a:cubicBezTo>
                  <a:cubicBezTo>
                    <a:pt x="16012" y="0"/>
                    <a:pt x="16012" y="0"/>
                    <a:pt x="16012" y="0"/>
                  </a:cubicBezTo>
                  <a:cubicBezTo>
                    <a:pt x="16012" y="13427"/>
                    <a:pt x="16012" y="13427"/>
                    <a:pt x="16012" y="13427"/>
                  </a:cubicBezTo>
                  <a:cubicBezTo>
                    <a:pt x="16012" y="14011"/>
                    <a:pt x="16012" y="15178"/>
                    <a:pt x="15940" y="15178"/>
                  </a:cubicBezTo>
                  <a:cubicBezTo>
                    <a:pt x="15869" y="15178"/>
                    <a:pt x="15869" y="14595"/>
                    <a:pt x="15869" y="14011"/>
                  </a:cubicBezTo>
                  <a:cubicBezTo>
                    <a:pt x="15869" y="11676"/>
                    <a:pt x="15869" y="11676"/>
                    <a:pt x="15869" y="11676"/>
                  </a:cubicBezTo>
                  <a:lnTo>
                    <a:pt x="15654" y="11676"/>
                  </a:lnTo>
                  <a:close/>
                  <a:moveTo>
                    <a:pt x="15045" y="4086"/>
                  </a:moveTo>
                  <a:cubicBezTo>
                    <a:pt x="14866" y="4086"/>
                    <a:pt x="14866" y="4086"/>
                    <a:pt x="14866" y="4086"/>
                  </a:cubicBezTo>
                  <a:cubicBezTo>
                    <a:pt x="14866" y="17514"/>
                    <a:pt x="14866" y="17514"/>
                    <a:pt x="14866" y="17514"/>
                  </a:cubicBezTo>
                  <a:cubicBezTo>
                    <a:pt x="15045" y="17514"/>
                    <a:pt x="15045" y="17514"/>
                    <a:pt x="15045" y="17514"/>
                  </a:cubicBezTo>
                  <a:cubicBezTo>
                    <a:pt x="15045" y="8757"/>
                    <a:pt x="15045" y="8757"/>
                    <a:pt x="15045" y="8757"/>
                  </a:cubicBezTo>
                  <a:cubicBezTo>
                    <a:pt x="15045" y="7589"/>
                    <a:pt x="15081" y="6422"/>
                    <a:pt x="15152" y="6422"/>
                  </a:cubicBezTo>
                  <a:cubicBezTo>
                    <a:pt x="15224" y="6422"/>
                    <a:pt x="15224" y="7005"/>
                    <a:pt x="15224" y="8757"/>
                  </a:cubicBezTo>
                  <a:cubicBezTo>
                    <a:pt x="15224" y="17514"/>
                    <a:pt x="15224" y="17514"/>
                    <a:pt x="15224" y="17514"/>
                  </a:cubicBezTo>
                  <a:cubicBezTo>
                    <a:pt x="15403" y="17514"/>
                    <a:pt x="15403" y="17514"/>
                    <a:pt x="15403" y="17514"/>
                  </a:cubicBezTo>
                  <a:cubicBezTo>
                    <a:pt x="15403" y="7005"/>
                    <a:pt x="15403" y="7005"/>
                    <a:pt x="15403" y="7005"/>
                  </a:cubicBezTo>
                  <a:cubicBezTo>
                    <a:pt x="15403" y="4670"/>
                    <a:pt x="15331" y="3503"/>
                    <a:pt x="15224" y="3503"/>
                  </a:cubicBezTo>
                  <a:cubicBezTo>
                    <a:pt x="15188" y="3503"/>
                    <a:pt x="15116" y="4086"/>
                    <a:pt x="15045" y="5254"/>
                  </a:cubicBezTo>
                  <a:cubicBezTo>
                    <a:pt x="15045" y="5254"/>
                    <a:pt x="15045" y="5254"/>
                    <a:pt x="15045" y="5254"/>
                  </a:cubicBezTo>
                  <a:lnTo>
                    <a:pt x="15045" y="4086"/>
                  </a:lnTo>
                  <a:close/>
                  <a:moveTo>
                    <a:pt x="14328" y="8757"/>
                  </a:moveTo>
                  <a:cubicBezTo>
                    <a:pt x="14328" y="8173"/>
                    <a:pt x="14328" y="8173"/>
                    <a:pt x="14328" y="8173"/>
                  </a:cubicBezTo>
                  <a:cubicBezTo>
                    <a:pt x="14328" y="7005"/>
                    <a:pt x="14328" y="5838"/>
                    <a:pt x="14436" y="5838"/>
                  </a:cubicBezTo>
                  <a:cubicBezTo>
                    <a:pt x="14507" y="5838"/>
                    <a:pt x="14507" y="6422"/>
                    <a:pt x="14507" y="7589"/>
                  </a:cubicBezTo>
                  <a:cubicBezTo>
                    <a:pt x="14507" y="8757"/>
                    <a:pt x="14507" y="8757"/>
                    <a:pt x="14507" y="8757"/>
                  </a:cubicBezTo>
                  <a:lnTo>
                    <a:pt x="14328" y="8757"/>
                  </a:lnTo>
                  <a:close/>
                  <a:moveTo>
                    <a:pt x="14149" y="12259"/>
                  </a:moveTo>
                  <a:cubicBezTo>
                    <a:pt x="14149" y="15762"/>
                    <a:pt x="14221" y="17514"/>
                    <a:pt x="14436" y="17514"/>
                  </a:cubicBezTo>
                  <a:cubicBezTo>
                    <a:pt x="14615" y="17514"/>
                    <a:pt x="14722" y="15762"/>
                    <a:pt x="14687" y="12843"/>
                  </a:cubicBezTo>
                  <a:cubicBezTo>
                    <a:pt x="14507" y="12843"/>
                    <a:pt x="14507" y="12843"/>
                    <a:pt x="14507" y="12843"/>
                  </a:cubicBezTo>
                  <a:cubicBezTo>
                    <a:pt x="14507" y="14595"/>
                    <a:pt x="14507" y="15178"/>
                    <a:pt x="14436" y="15178"/>
                  </a:cubicBezTo>
                  <a:cubicBezTo>
                    <a:pt x="14364" y="15178"/>
                    <a:pt x="14328" y="15178"/>
                    <a:pt x="14328" y="13427"/>
                  </a:cubicBezTo>
                  <a:cubicBezTo>
                    <a:pt x="14328" y="11092"/>
                    <a:pt x="14328" y="11092"/>
                    <a:pt x="14328" y="11092"/>
                  </a:cubicBezTo>
                  <a:cubicBezTo>
                    <a:pt x="14687" y="11092"/>
                    <a:pt x="14687" y="11092"/>
                    <a:pt x="14687" y="11092"/>
                  </a:cubicBezTo>
                  <a:cubicBezTo>
                    <a:pt x="14687" y="9341"/>
                    <a:pt x="14687" y="9341"/>
                    <a:pt x="14687" y="9341"/>
                  </a:cubicBezTo>
                  <a:cubicBezTo>
                    <a:pt x="14687" y="5838"/>
                    <a:pt x="14687" y="3503"/>
                    <a:pt x="14400" y="3503"/>
                  </a:cubicBezTo>
                  <a:cubicBezTo>
                    <a:pt x="14221" y="3503"/>
                    <a:pt x="14149" y="5254"/>
                    <a:pt x="14149" y="8757"/>
                  </a:cubicBezTo>
                  <a:lnTo>
                    <a:pt x="14149" y="12259"/>
                  </a:lnTo>
                  <a:close/>
                  <a:moveTo>
                    <a:pt x="13612" y="17514"/>
                  </a:moveTo>
                  <a:cubicBezTo>
                    <a:pt x="13612" y="8757"/>
                    <a:pt x="13612" y="8757"/>
                    <a:pt x="13612" y="8757"/>
                  </a:cubicBezTo>
                  <a:cubicBezTo>
                    <a:pt x="13612" y="7005"/>
                    <a:pt x="13648" y="5838"/>
                    <a:pt x="13719" y="5838"/>
                  </a:cubicBezTo>
                  <a:cubicBezTo>
                    <a:pt x="13791" y="6422"/>
                    <a:pt x="13791" y="7005"/>
                    <a:pt x="13791" y="8173"/>
                  </a:cubicBezTo>
                  <a:cubicBezTo>
                    <a:pt x="13791" y="17514"/>
                    <a:pt x="13791" y="17514"/>
                    <a:pt x="13791" y="17514"/>
                  </a:cubicBezTo>
                  <a:cubicBezTo>
                    <a:pt x="13970" y="17514"/>
                    <a:pt x="13970" y="17514"/>
                    <a:pt x="13970" y="17514"/>
                  </a:cubicBezTo>
                  <a:cubicBezTo>
                    <a:pt x="13970" y="7005"/>
                    <a:pt x="13970" y="7005"/>
                    <a:pt x="13970" y="7005"/>
                  </a:cubicBezTo>
                  <a:cubicBezTo>
                    <a:pt x="13970" y="4670"/>
                    <a:pt x="13899" y="3503"/>
                    <a:pt x="13791" y="3503"/>
                  </a:cubicBezTo>
                  <a:cubicBezTo>
                    <a:pt x="13755" y="3503"/>
                    <a:pt x="13684" y="4086"/>
                    <a:pt x="13612" y="5254"/>
                  </a:cubicBezTo>
                  <a:cubicBezTo>
                    <a:pt x="13612" y="5254"/>
                    <a:pt x="13612" y="5254"/>
                    <a:pt x="13612" y="5254"/>
                  </a:cubicBezTo>
                  <a:cubicBezTo>
                    <a:pt x="13612" y="0"/>
                    <a:pt x="13612" y="0"/>
                    <a:pt x="13612" y="0"/>
                  </a:cubicBezTo>
                  <a:cubicBezTo>
                    <a:pt x="13433" y="0"/>
                    <a:pt x="13433" y="0"/>
                    <a:pt x="13433" y="0"/>
                  </a:cubicBezTo>
                  <a:cubicBezTo>
                    <a:pt x="13433" y="17514"/>
                    <a:pt x="13433" y="17514"/>
                    <a:pt x="13433" y="17514"/>
                  </a:cubicBezTo>
                  <a:lnTo>
                    <a:pt x="13612" y="17514"/>
                  </a:lnTo>
                  <a:close/>
                  <a:moveTo>
                    <a:pt x="13290" y="8757"/>
                  </a:moveTo>
                  <a:cubicBezTo>
                    <a:pt x="13290" y="7589"/>
                    <a:pt x="13290" y="7589"/>
                    <a:pt x="13290" y="7589"/>
                  </a:cubicBezTo>
                  <a:cubicBezTo>
                    <a:pt x="13290" y="5838"/>
                    <a:pt x="13218" y="3503"/>
                    <a:pt x="13039" y="3503"/>
                  </a:cubicBezTo>
                  <a:cubicBezTo>
                    <a:pt x="12896" y="3503"/>
                    <a:pt x="12788" y="4670"/>
                    <a:pt x="12788" y="8173"/>
                  </a:cubicBezTo>
                  <a:cubicBezTo>
                    <a:pt x="12788" y="12843"/>
                    <a:pt x="12788" y="12843"/>
                    <a:pt x="12788" y="12843"/>
                  </a:cubicBezTo>
                  <a:cubicBezTo>
                    <a:pt x="12788" y="16346"/>
                    <a:pt x="12860" y="17514"/>
                    <a:pt x="13039" y="17514"/>
                  </a:cubicBezTo>
                  <a:cubicBezTo>
                    <a:pt x="13218" y="17514"/>
                    <a:pt x="13290" y="16346"/>
                    <a:pt x="13290" y="13427"/>
                  </a:cubicBezTo>
                  <a:cubicBezTo>
                    <a:pt x="13290" y="12259"/>
                    <a:pt x="13290" y="12259"/>
                    <a:pt x="13290" y="12259"/>
                  </a:cubicBezTo>
                  <a:cubicBezTo>
                    <a:pt x="13110" y="12259"/>
                    <a:pt x="13110" y="12259"/>
                    <a:pt x="13110" y="12259"/>
                  </a:cubicBezTo>
                  <a:cubicBezTo>
                    <a:pt x="13110" y="13427"/>
                    <a:pt x="13110" y="13427"/>
                    <a:pt x="13110" y="13427"/>
                  </a:cubicBezTo>
                  <a:cubicBezTo>
                    <a:pt x="13110" y="14595"/>
                    <a:pt x="13110" y="15178"/>
                    <a:pt x="13039" y="15178"/>
                  </a:cubicBezTo>
                  <a:cubicBezTo>
                    <a:pt x="13003" y="15178"/>
                    <a:pt x="12967" y="14595"/>
                    <a:pt x="12967" y="12259"/>
                  </a:cubicBezTo>
                  <a:cubicBezTo>
                    <a:pt x="12967" y="8757"/>
                    <a:pt x="12967" y="8757"/>
                    <a:pt x="12967" y="8757"/>
                  </a:cubicBezTo>
                  <a:cubicBezTo>
                    <a:pt x="12967" y="7589"/>
                    <a:pt x="12967" y="5838"/>
                    <a:pt x="13039" y="5838"/>
                  </a:cubicBezTo>
                  <a:cubicBezTo>
                    <a:pt x="13075" y="5838"/>
                    <a:pt x="13110" y="6422"/>
                    <a:pt x="13110" y="7005"/>
                  </a:cubicBezTo>
                  <a:cubicBezTo>
                    <a:pt x="13110" y="8757"/>
                    <a:pt x="13110" y="8757"/>
                    <a:pt x="13110" y="8757"/>
                  </a:cubicBezTo>
                  <a:lnTo>
                    <a:pt x="13290" y="8757"/>
                  </a:lnTo>
                  <a:close/>
                  <a:moveTo>
                    <a:pt x="12107" y="12843"/>
                  </a:moveTo>
                  <a:cubicBezTo>
                    <a:pt x="12107" y="16930"/>
                    <a:pt x="12287" y="17514"/>
                    <a:pt x="12394" y="17514"/>
                  </a:cubicBezTo>
                  <a:cubicBezTo>
                    <a:pt x="12645" y="17514"/>
                    <a:pt x="12681" y="15178"/>
                    <a:pt x="12645" y="12843"/>
                  </a:cubicBezTo>
                  <a:cubicBezTo>
                    <a:pt x="12645" y="12259"/>
                    <a:pt x="12573" y="11092"/>
                    <a:pt x="12537" y="10508"/>
                  </a:cubicBezTo>
                  <a:cubicBezTo>
                    <a:pt x="12394" y="8757"/>
                    <a:pt x="12394" y="8757"/>
                    <a:pt x="12394" y="8757"/>
                  </a:cubicBezTo>
                  <a:cubicBezTo>
                    <a:pt x="12358" y="8173"/>
                    <a:pt x="12322" y="8173"/>
                    <a:pt x="12322" y="7005"/>
                  </a:cubicBezTo>
                  <a:cubicBezTo>
                    <a:pt x="12322" y="6422"/>
                    <a:pt x="12358" y="5838"/>
                    <a:pt x="12394" y="5838"/>
                  </a:cubicBezTo>
                  <a:cubicBezTo>
                    <a:pt x="12466" y="5838"/>
                    <a:pt x="12466" y="6422"/>
                    <a:pt x="12466" y="8173"/>
                  </a:cubicBezTo>
                  <a:cubicBezTo>
                    <a:pt x="12645" y="8173"/>
                    <a:pt x="12645" y="8173"/>
                    <a:pt x="12645" y="8173"/>
                  </a:cubicBezTo>
                  <a:cubicBezTo>
                    <a:pt x="12681" y="5254"/>
                    <a:pt x="12573" y="3503"/>
                    <a:pt x="12394" y="3503"/>
                  </a:cubicBezTo>
                  <a:cubicBezTo>
                    <a:pt x="12215" y="3503"/>
                    <a:pt x="12107" y="4670"/>
                    <a:pt x="12107" y="7005"/>
                  </a:cubicBezTo>
                  <a:cubicBezTo>
                    <a:pt x="12107" y="8757"/>
                    <a:pt x="12179" y="9924"/>
                    <a:pt x="12287" y="11092"/>
                  </a:cubicBezTo>
                  <a:cubicBezTo>
                    <a:pt x="12394" y="12259"/>
                    <a:pt x="12394" y="12259"/>
                    <a:pt x="12394" y="12259"/>
                  </a:cubicBezTo>
                  <a:cubicBezTo>
                    <a:pt x="12430" y="12843"/>
                    <a:pt x="12466" y="12843"/>
                    <a:pt x="12466" y="14011"/>
                  </a:cubicBezTo>
                  <a:cubicBezTo>
                    <a:pt x="12466" y="14595"/>
                    <a:pt x="12430" y="15178"/>
                    <a:pt x="12394" y="15178"/>
                  </a:cubicBezTo>
                  <a:cubicBezTo>
                    <a:pt x="12358" y="15178"/>
                    <a:pt x="12287" y="15178"/>
                    <a:pt x="12322" y="12843"/>
                  </a:cubicBezTo>
                  <a:lnTo>
                    <a:pt x="12107" y="12843"/>
                  </a:lnTo>
                  <a:close/>
                  <a:moveTo>
                    <a:pt x="11964" y="0"/>
                  </a:moveTo>
                  <a:cubicBezTo>
                    <a:pt x="11785" y="0"/>
                    <a:pt x="11785" y="0"/>
                    <a:pt x="11785" y="0"/>
                  </a:cubicBezTo>
                  <a:cubicBezTo>
                    <a:pt x="11785" y="2335"/>
                    <a:pt x="11785" y="2335"/>
                    <a:pt x="11785" y="2335"/>
                  </a:cubicBezTo>
                  <a:cubicBezTo>
                    <a:pt x="11964" y="2335"/>
                    <a:pt x="11964" y="2335"/>
                    <a:pt x="11964" y="2335"/>
                  </a:cubicBezTo>
                  <a:lnTo>
                    <a:pt x="11964" y="0"/>
                  </a:lnTo>
                  <a:close/>
                  <a:moveTo>
                    <a:pt x="11964" y="4086"/>
                  </a:moveTo>
                  <a:cubicBezTo>
                    <a:pt x="11785" y="4086"/>
                    <a:pt x="11785" y="4086"/>
                    <a:pt x="11785" y="4086"/>
                  </a:cubicBezTo>
                  <a:cubicBezTo>
                    <a:pt x="11785" y="17514"/>
                    <a:pt x="11785" y="17514"/>
                    <a:pt x="11785" y="17514"/>
                  </a:cubicBezTo>
                  <a:cubicBezTo>
                    <a:pt x="11964" y="17514"/>
                    <a:pt x="11964" y="17514"/>
                    <a:pt x="11964" y="17514"/>
                  </a:cubicBezTo>
                  <a:lnTo>
                    <a:pt x="11964" y="4086"/>
                  </a:lnTo>
                  <a:close/>
                  <a:moveTo>
                    <a:pt x="11570" y="0"/>
                  </a:moveTo>
                  <a:cubicBezTo>
                    <a:pt x="11391" y="0"/>
                    <a:pt x="11391" y="0"/>
                    <a:pt x="11391" y="0"/>
                  </a:cubicBezTo>
                  <a:cubicBezTo>
                    <a:pt x="11391" y="17514"/>
                    <a:pt x="11391" y="17514"/>
                    <a:pt x="11391" y="17514"/>
                  </a:cubicBezTo>
                  <a:cubicBezTo>
                    <a:pt x="11570" y="17514"/>
                    <a:pt x="11570" y="17514"/>
                    <a:pt x="11570" y="17514"/>
                  </a:cubicBezTo>
                  <a:lnTo>
                    <a:pt x="11570" y="0"/>
                  </a:lnTo>
                  <a:close/>
                  <a:moveTo>
                    <a:pt x="10925" y="17514"/>
                  </a:moveTo>
                  <a:cubicBezTo>
                    <a:pt x="11176" y="17514"/>
                    <a:pt x="11212" y="15762"/>
                    <a:pt x="11212" y="11092"/>
                  </a:cubicBezTo>
                  <a:cubicBezTo>
                    <a:pt x="11212" y="6422"/>
                    <a:pt x="11212" y="3503"/>
                    <a:pt x="10925" y="3503"/>
                  </a:cubicBezTo>
                  <a:cubicBezTo>
                    <a:pt x="10639" y="3503"/>
                    <a:pt x="10639" y="6422"/>
                    <a:pt x="10639" y="11092"/>
                  </a:cubicBezTo>
                  <a:cubicBezTo>
                    <a:pt x="10639" y="15762"/>
                    <a:pt x="10675" y="17514"/>
                    <a:pt x="10925" y="17514"/>
                  </a:cubicBezTo>
                  <a:moveTo>
                    <a:pt x="10818" y="8757"/>
                  </a:moveTo>
                  <a:cubicBezTo>
                    <a:pt x="10818" y="7589"/>
                    <a:pt x="10818" y="5838"/>
                    <a:pt x="10925" y="5838"/>
                  </a:cubicBezTo>
                  <a:cubicBezTo>
                    <a:pt x="11033" y="5838"/>
                    <a:pt x="11033" y="7589"/>
                    <a:pt x="11033" y="8757"/>
                  </a:cubicBezTo>
                  <a:cubicBezTo>
                    <a:pt x="11033" y="12843"/>
                    <a:pt x="11033" y="12843"/>
                    <a:pt x="11033" y="12843"/>
                  </a:cubicBezTo>
                  <a:cubicBezTo>
                    <a:pt x="11033" y="14595"/>
                    <a:pt x="10997" y="15178"/>
                    <a:pt x="10925" y="15178"/>
                  </a:cubicBezTo>
                  <a:cubicBezTo>
                    <a:pt x="10854" y="15178"/>
                    <a:pt x="10818" y="14595"/>
                    <a:pt x="10818" y="12843"/>
                  </a:cubicBezTo>
                  <a:lnTo>
                    <a:pt x="10818" y="8757"/>
                  </a:lnTo>
                  <a:close/>
                  <a:moveTo>
                    <a:pt x="10137" y="17514"/>
                  </a:moveTo>
                  <a:cubicBezTo>
                    <a:pt x="10137" y="8757"/>
                    <a:pt x="10137" y="8757"/>
                    <a:pt x="10137" y="8757"/>
                  </a:cubicBezTo>
                  <a:cubicBezTo>
                    <a:pt x="10137" y="7005"/>
                    <a:pt x="10137" y="5838"/>
                    <a:pt x="10209" y="5838"/>
                  </a:cubicBezTo>
                  <a:cubicBezTo>
                    <a:pt x="10281" y="6422"/>
                    <a:pt x="10281" y="7005"/>
                    <a:pt x="10281" y="8173"/>
                  </a:cubicBezTo>
                  <a:cubicBezTo>
                    <a:pt x="10281" y="17514"/>
                    <a:pt x="10281" y="17514"/>
                    <a:pt x="10281" y="17514"/>
                  </a:cubicBezTo>
                  <a:cubicBezTo>
                    <a:pt x="10496" y="17514"/>
                    <a:pt x="10496" y="17514"/>
                    <a:pt x="10496" y="17514"/>
                  </a:cubicBezTo>
                  <a:cubicBezTo>
                    <a:pt x="10496" y="7005"/>
                    <a:pt x="10496" y="7005"/>
                    <a:pt x="10496" y="7005"/>
                  </a:cubicBezTo>
                  <a:cubicBezTo>
                    <a:pt x="10496" y="4670"/>
                    <a:pt x="10388" y="3503"/>
                    <a:pt x="10281" y="3503"/>
                  </a:cubicBezTo>
                  <a:cubicBezTo>
                    <a:pt x="10245" y="3503"/>
                    <a:pt x="10173" y="4086"/>
                    <a:pt x="10137" y="5254"/>
                  </a:cubicBezTo>
                  <a:cubicBezTo>
                    <a:pt x="10137" y="5254"/>
                    <a:pt x="10137" y="5254"/>
                    <a:pt x="10137" y="5254"/>
                  </a:cubicBezTo>
                  <a:cubicBezTo>
                    <a:pt x="10137" y="0"/>
                    <a:pt x="10137" y="0"/>
                    <a:pt x="10137" y="0"/>
                  </a:cubicBezTo>
                  <a:cubicBezTo>
                    <a:pt x="9922" y="0"/>
                    <a:pt x="9922" y="0"/>
                    <a:pt x="9922" y="0"/>
                  </a:cubicBezTo>
                  <a:cubicBezTo>
                    <a:pt x="9922" y="17514"/>
                    <a:pt x="9922" y="17514"/>
                    <a:pt x="9922" y="17514"/>
                  </a:cubicBezTo>
                  <a:lnTo>
                    <a:pt x="10137" y="17514"/>
                  </a:lnTo>
                  <a:close/>
                  <a:moveTo>
                    <a:pt x="9779" y="15178"/>
                  </a:moveTo>
                  <a:cubicBezTo>
                    <a:pt x="9743" y="15178"/>
                    <a:pt x="9707" y="15178"/>
                    <a:pt x="9707" y="14595"/>
                  </a:cubicBezTo>
                  <a:cubicBezTo>
                    <a:pt x="9707" y="6422"/>
                    <a:pt x="9707" y="6422"/>
                    <a:pt x="9707" y="6422"/>
                  </a:cubicBezTo>
                  <a:cubicBezTo>
                    <a:pt x="9779" y="6422"/>
                    <a:pt x="9779" y="6422"/>
                    <a:pt x="9779" y="6422"/>
                  </a:cubicBezTo>
                  <a:cubicBezTo>
                    <a:pt x="9779" y="4086"/>
                    <a:pt x="9779" y="4086"/>
                    <a:pt x="9779" y="4086"/>
                  </a:cubicBezTo>
                  <a:cubicBezTo>
                    <a:pt x="9707" y="4086"/>
                    <a:pt x="9707" y="4086"/>
                    <a:pt x="9707" y="4086"/>
                  </a:cubicBezTo>
                  <a:cubicBezTo>
                    <a:pt x="9707" y="584"/>
                    <a:pt x="9707" y="584"/>
                    <a:pt x="9707" y="584"/>
                  </a:cubicBezTo>
                  <a:cubicBezTo>
                    <a:pt x="9528" y="584"/>
                    <a:pt x="9528" y="584"/>
                    <a:pt x="9528" y="584"/>
                  </a:cubicBezTo>
                  <a:cubicBezTo>
                    <a:pt x="9528" y="4086"/>
                    <a:pt x="9528" y="4086"/>
                    <a:pt x="9528" y="4086"/>
                  </a:cubicBezTo>
                  <a:cubicBezTo>
                    <a:pt x="9457" y="4086"/>
                    <a:pt x="9457" y="4086"/>
                    <a:pt x="9457" y="4086"/>
                  </a:cubicBezTo>
                  <a:cubicBezTo>
                    <a:pt x="9457" y="6422"/>
                    <a:pt x="9457" y="6422"/>
                    <a:pt x="9457" y="6422"/>
                  </a:cubicBezTo>
                  <a:cubicBezTo>
                    <a:pt x="9528" y="6422"/>
                    <a:pt x="9528" y="6422"/>
                    <a:pt x="9528" y="6422"/>
                  </a:cubicBezTo>
                  <a:cubicBezTo>
                    <a:pt x="9528" y="15178"/>
                    <a:pt x="9528" y="15178"/>
                    <a:pt x="9528" y="15178"/>
                  </a:cubicBezTo>
                  <a:cubicBezTo>
                    <a:pt x="9528" y="17514"/>
                    <a:pt x="9672" y="17514"/>
                    <a:pt x="9779" y="17514"/>
                  </a:cubicBezTo>
                  <a:lnTo>
                    <a:pt x="9779" y="15178"/>
                  </a:lnTo>
                  <a:close/>
                  <a:moveTo>
                    <a:pt x="9134" y="11676"/>
                  </a:moveTo>
                  <a:cubicBezTo>
                    <a:pt x="9134" y="12843"/>
                    <a:pt x="9134" y="15178"/>
                    <a:pt x="9027" y="15178"/>
                  </a:cubicBezTo>
                  <a:cubicBezTo>
                    <a:pt x="8955" y="15178"/>
                    <a:pt x="8955" y="14595"/>
                    <a:pt x="8955" y="13427"/>
                  </a:cubicBezTo>
                  <a:cubicBezTo>
                    <a:pt x="8955" y="12843"/>
                    <a:pt x="8955" y="12259"/>
                    <a:pt x="8991" y="12259"/>
                  </a:cubicBezTo>
                  <a:cubicBezTo>
                    <a:pt x="9027" y="11092"/>
                    <a:pt x="9099" y="11092"/>
                    <a:pt x="9134" y="10508"/>
                  </a:cubicBezTo>
                  <a:lnTo>
                    <a:pt x="9134" y="11676"/>
                  </a:lnTo>
                  <a:close/>
                  <a:moveTo>
                    <a:pt x="9349" y="17514"/>
                  </a:moveTo>
                  <a:cubicBezTo>
                    <a:pt x="9313" y="16930"/>
                    <a:pt x="9313" y="16346"/>
                    <a:pt x="9313" y="15178"/>
                  </a:cubicBezTo>
                  <a:cubicBezTo>
                    <a:pt x="9313" y="7589"/>
                    <a:pt x="9313" y="7589"/>
                    <a:pt x="9313" y="7589"/>
                  </a:cubicBezTo>
                  <a:cubicBezTo>
                    <a:pt x="9313" y="5838"/>
                    <a:pt x="9313" y="3503"/>
                    <a:pt x="9063" y="3503"/>
                  </a:cubicBezTo>
                  <a:cubicBezTo>
                    <a:pt x="8812" y="3503"/>
                    <a:pt x="8776" y="5254"/>
                    <a:pt x="8776" y="8173"/>
                  </a:cubicBezTo>
                  <a:cubicBezTo>
                    <a:pt x="8955" y="8173"/>
                    <a:pt x="8955" y="8173"/>
                    <a:pt x="8955" y="8173"/>
                  </a:cubicBezTo>
                  <a:cubicBezTo>
                    <a:pt x="8955" y="7005"/>
                    <a:pt x="8955" y="5838"/>
                    <a:pt x="9063" y="5838"/>
                  </a:cubicBezTo>
                  <a:cubicBezTo>
                    <a:pt x="9099" y="5838"/>
                    <a:pt x="9134" y="6422"/>
                    <a:pt x="9134" y="7005"/>
                  </a:cubicBezTo>
                  <a:cubicBezTo>
                    <a:pt x="9134" y="7589"/>
                    <a:pt x="9134" y="8173"/>
                    <a:pt x="9027" y="8757"/>
                  </a:cubicBezTo>
                  <a:cubicBezTo>
                    <a:pt x="8884" y="9924"/>
                    <a:pt x="8776" y="10508"/>
                    <a:pt x="8776" y="13427"/>
                  </a:cubicBezTo>
                  <a:cubicBezTo>
                    <a:pt x="8776" y="16346"/>
                    <a:pt x="8848" y="17514"/>
                    <a:pt x="8991" y="17514"/>
                  </a:cubicBezTo>
                  <a:cubicBezTo>
                    <a:pt x="9063" y="17514"/>
                    <a:pt x="9099" y="16930"/>
                    <a:pt x="9134" y="15762"/>
                  </a:cubicBezTo>
                  <a:cubicBezTo>
                    <a:pt x="9134" y="15762"/>
                    <a:pt x="9134" y="15762"/>
                    <a:pt x="9134" y="15762"/>
                  </a:cubicBezTo>
                  <a:cubicBezTo>
                    <a:pt x="9134" y="16346"/>
                    <a:pt x="9134" y="16930"/>
                    <a:pt x="9170" y="17514"/>
                  </a:cubicBezTo>
                  <a:lnTo>
                    <a:pt x="9349" y="17514"/>
                  </a:lnTo>
                  <a:close/>
                  <a:moveTo>
                    <a:pt x="8239" y="17514"/>
                  </a:moveTo>
                  <a:cubicBezTo>
                    <a:pt x="8239" y="12259"/>
                    <a:pt x="8239" y="12259"/>
                    <a:pt x="8239" y="12259"/>
                  </a:cubicBezTo>
                  <a:cubicBezTo>
                    <a:pt x="8310" y="10508"/>
                    <a:pt x="8310" y="10508"/>
                    <a:pt x="8310" y="10508"/>
                  </a:cubicBezTo>
                  <a:cubicBezTo>
                    <a:pt x="8490" y="17514"/>
                    <a:pt x="8490" y="17514"/>
                    <a:pt x="8490" y="17514"/>
                  </a:cubicBezTo>
                  <a:cubicBezTo>
                    <a:pt x="8704" y="17514"/>
                    <a:pt x="8704" y="17514"/>
                    <a:pt x="8704" y="17514"/>
                  </a:cubicBezTo>
                  <a:cubicBezTo>
                    <a:pt x="8454" y="7005"/>
                    <a:pt x="8454" y="7005"/>
                    <a:pt x="8454" y="7005"/>
                  </a:cubicBezTo>
                  <a:cubicBezTo>
                    <a:pt x="8704" y="0"/>
                    <a:pt x="8704" y="0"/>
                    <a:pt x="8704" y="0"/>
                  </a:cubicBezTo>
                  <a:cubicBezTo>
                    <a:pt x="8490" y="0"/>
                    <a:pt x="8490" y="0"/>
                    <a:pt x="8490" y="0"/>
                  </a:cubicBezTo>
                  <a:cubicBezTo>
                    <a:pt x="8382" y="3503"/>
                    <a:pt x="8382" y="3503"/>
                    <a:pt x="8382" y="3503"/>
                  </a:cubicBezTo>
                  <a:cubicBezTo>
                    <a:pt x="8310" y="4670"/>
                    <a:pt x="8275" y="6422"/>
                    <a:pt x="8239" y="7589"/>
                  </a:cubicBezTo>
                  <a:cubicBezTo>
                    <a:pt x="8239" y="7589"/>
                    <a:pt x="8239" y="7589"/>
                    <a:pt x="8239" y="7589"/>
                  </a:cubicBezTo>
                  <a:cubicBezTo>
                    <a:pt x="8239" y="0"/>
                    <a:pt x="8239" y="0"/>
                    <a:pt x="8239" y="0"/>
                  </a:cubicBezTo>
                  <a:cubicBezTo>
                    <a:pt x="8024" y="0"/>
                    <a:pt x="8024" y="0"/>
                    <a:pt x="8024" y="0"/>
                  </a:cubicBezTo>
                  <a:cubicBezTo>
                    <a:pt x="8024" y="17514"/>
                    <a:pt x="8024" y="17514"/>
                    <a:pt x="8024" y="17514"/>
                  </a:cubicBezTo>
                  <a:lnTo>
                    <a:pt x="8239" y="17514"/>
                  </a:lnTo>
                  <a:close/>
                  <a:moveTo>
                    <a:pt x="7379" y="4086"/>
                  </a:moveTo>
                  <a:cubicBezTo>
                    <a:pt x="7200" y="4086"/>
                    <a:pt x="7200" y="4086"/>
                    <a:pt x="7200" y="4086"/>
                  </a:cubicBezTo>
                  <a:cubicBezTo>
                    <a:pt x="7200" y="17514"/>
                    <a:pt x="7200" y="17514"/>
                    <a:pt x="7200" y="17514"/>
                  </a:cubicBezTo>
                  <a:cubicBezTo>
                    <a:pt x="7379" y="17514"/>
                    <a:pt x="7379" y="17514"/>
                    <a:pt x="7379" y="17514"/>
                  </a:cubicBezTo>
                  <a:cubicBezTo>
                    <a:pt x="7379" y="9924"/>
                    <a:pt x="7379" y="9924"/>
                    <a:pt x="7379" y="9924"/>
                  </a:cubicBezTo>
                  <a:cubicBezTo>
                    <a:pt x="7379" y="7589"/>
                    <a:pt x="7487" y="7005"/>
                    <a:pt x="7558" y="7589"/>
                  </a:cubicBezTo>
                  <a:cubicBezTo>
                    <a:pt x="7558" y="4086"/>
                    <a:pt x="7558" y="4086"/>
                    <a:pt x="7558" y="4086"/>
                  </a:cubicBezTo>
                  <a:cubicBezTo>
                    <a:pt x="7558" y="4086"/>
                    <a:pt x="7522" y="4086"/>
                    <a:pt x="7451" y="4670"/>
                  </a:cubicBezTo>
                  <a:cubicBezTo>
                    <a:pt x="7415" y="4670"/>
                    <a:pt x="7415" y="5254"/>
                    <a:pt x="7379" y="6422"/>
                  </a:cubicBezTo>
                  <a:cubicBezTo>
                    <a:pt x="7379" y="6422"/>
                    <a:pt x="7379" y="6422"/>
                    <a:pt x="7379" y="6422"/>
                  </a:cubicBezTo>
                  <a:lnTo>
                    <a:pt x="7379" y="4086"/>
                  </a:lnTo>
                  <a:close/>
                  <a:moveTo>
                    <a:pt x="6663" y="8757"/>
                  </a:moveTo>
                  <a:cubicBezTo>
                    <a:pt x="6663" y="8173"/>
                    <a:pt x="6663" y="8173"/>
                    <a:pt x="6663" y="8173"/>
                  </a:cubicBezTo>
                  <a:cubicBezTo>
                    <a:pt x="6663" y="7005"/>
                    <a:pt x="6663" y="5838"/>
                    <a:pt x="6734" y="5838"/>
                  </a:cubicBezTo>
                  <a:cubicBezTo>
                    <a:pt x="6842" y="5838"/>
                    <a:pt x="6842" y="6422"/>
                    <a:pt x="6842" y="7589"/>
                  </a:cubicBezTo>
                  <a:cubicBezTo>
                    <a:pt x="6842" y="8757"/>
                    <a:pt x="6842" y="8757"/>
                    <a:pt x="6842" y="8757"/>
                  </a:cubicBezTo>
                  <a:lnTo>
                    <a:pt x="6663" y="8757"/>
                  </a:lnTo>
                  <a:close/>
                  <a:moveTo>
                    <a:pt x="6484" y="12259"/>
                  </a:moveTo>
                  <a:cubicBezTo>
                    <a:pt x="6484" y="15762"/>
                    <a:pt x="6555" y="17514"/>
                    <a:pt x="6770" y="17514"/>
                  </a:cubicBezTo>
                  <a:cubicBezTo>
                    <a:pt x="6949" y="17514"/>
                    <a:pt x="7021" y="15762"/>
                    <a:pt x="7021" y="12843"/>
                  </a:cubicBezTo>
                  <a:cubicBezTo>
                    <a:pt x="6842" y="12843"/>
                    <a:pt x="6842" y="12843"/>
                    <a:pt x="6842" y="12843"/>
                  </a:cubicBezTo>
                  <a:cubicBezTo>
                    <a:pt x="6842" y="14595"/>
                    <a:pt x="6842" y="15178"/>
                    <a:pt x="6770" y="15178"/>
                  </a:cubicBezTo>
                  <a:cubicBezTo>
                    <a:pt x="6699" y="15178"/>
                    <a:pt x="6663" y="15178"/>
                    <a:pt x="6663" y="13427"/>
                  </a:cubicBezTo>
                  <a:cubicBezTo>
                    <a:pt x="6663" y="11092"/>
                    <a:pt x="6663" y="11092"/>
                    <a:pt x="6663" y="11092"/>
                  </a:cubicBezTo>
                  <a:cubicBezTo>
                    <a:pt x="7021" y="11092"/>
                    <a:pt x="7021" y="11092"/>
                    <a:pt x="7021" y="11092"/>
                  </a:cubicBezTo>
                  <a:cubicBezTo>
                    <a:pt x="7021" y="9341"/>
                    <a:pt x="7021" y="9341"/>
                    <a:pt x="7021" y="9341"/>
                  </a:cubicBezTo>
                  <a:cubicBezTo>
                    <a:pt x="7021" y="5838"/>
                    <a:pt x="7021" y="3503"/>
                    <a:pt x="6734" y="3503"/>
                  </a:cubicBezTo>
                  <a:cubicBezTo>
                    <a:pt x="6555" y="3503"/>
                    <a:pt x="6484" y="5254"/>
                    <a:pt x="6484" y="8757"/>
                  </a:cubicBezTo>
                  <a:lnTo>
                    <a:pt x="6484" y="12259"/>
                  </a:lnTo>
                  <a:close/>
                  <a:moveTo>
                    <a:pt x="6125" y="17514"/>
                  </a:moveTo>
                  <a:cubicBezTo>
                    <a:pt x="6304" y="17514"/>
                    <a:pt x="6304" y="17514"/>
                    <a:pt x="6304" y="17514"/>
                  </a:cubicBezTo>
                  <a:cubicBezTo>
                    <a:pt x="6304" y="0"/>
                    <a:pt x="6304" y="0"/>
                    <a:pt x="6304" y="0"/>
                  </a:cubicBezTo>
                  <a:cubicBezTo>
                    <a:pt x="6125" y="0"/>
                    <a:pt x="6125" y="0"/>
                    <a:pt x="6125" y="0"/>
                  </a:cubicBezTo>
                  <a:cubicBezTo>
                    <a:pt x="6125" y="4086"/>
                    <a:pt x="6125" y="4086"/>
                    <a:pt x="6125" y="4086"/>
                  </a:cubicBezTo>
                  <a:cubicBezTo>
                    <a:pt x="6125" y="4670"/>
                    <a:pt x="6125" y="5254"/>
                    <a:pt x="6125" y="5254"/>
                  </a:cubicBezTo>
                  <a:cubicBezTo>
                    <a:pt x="6125" y="5254"/>
                    <a:pt x="6125" y="5254"/>
                    <a:pt x="6125" y="5254"/>
                  </a:cubicBezTo>
                  <a:cubicBezTo>
                    <a:pt x="6090" y="4086"/>
                    <a:pt x="6018" y="3503"/>
                    <a:pt x="5946" y="3503"/>
                  </a:cubicBezTo>
                  <a:cubicBezTo>
                    <a:pt x="5839" y="3503"/>
                    <a:pt x="5767" y="4670"/>
                    <a:pt x="5767" y="8173"/>
                  </a:cubicBezTo>
                  <a:cubicBezTo>
                    <a:pt x="5767" y="13427"/>
                    <a:pt x="5767" y="13427"/>
                    <a:pt x="5767" y="13427"/>
                  </a:cubicBezTo>
                  <a:cubicBezTo>
                    <a:pt x="5767" y="15178"/>
                    <a:pt x="5803" y="17514"/>
                    <a:pt x="5946" y="17514"/>
                  </a:cubicBezTo>
                  <a:cubicBezTo>
                    <a:pt x="6018" y="17514"/>
                    <a:pt x="6090" y="16930"/>
                    <a:pt x="6125" y="15762"/>
                  </a:cubicBezTo>
                  <a:cubicBezTo>
                    <a:pt x="6125" y="15762"/>
                    <a:pt x="6125" y="15762"/>
                    <a:pt x="6125" y="15762"/>
                  </a:cubicBezTo>
                  <a:lnTo>
                    <a:pt x="6125" y="17514"/>
                  </a:lnTo>
                  <a:close/>
                  <a:moveTo>
                    <a:pt x="6125" y="12843"/>
                  </a:moveTo>
                  <a:cubicBezTo>
                    <a:pt x="6125" y="14595"/>
                    <a:pt x="6090" y="15178"/>
                    <a:pt x="6018" y="15178"/>
                  </a:cubicBezTo>
                  <a:cubicBezTo>
                    <a:pt x="5982" y="15178"/>
                    <a:pt x="5946" y="14011"/>
                    <a:pt x="5946" y="12843"/>
                  </a:cubicBezTo>
                  <a:cubicBezTo>
                    <a:pt x="5946" y="8757"/>
                    <a:pt x="5946" y="8757"/>
                    <a:pt x="5946" y="8757"/>
                  </a:cubicBezTo>
                  <a:cubicBezTo>
                    <a:pt x="5946" y="7589"/>
                    <a:pt x="5946" y="5838"/>
                    <a:pt x="6018" y="5838"/>
                  </a:cubicBezTo>
                  <a:cubicBezTo>
                    <a:pt x="6125" y="5838"/>
                    <a:pt x="6125" y="8173"/>
                    <a:pt x="6125" y="8757"/>
                  </a:cubicBezTo>
                  <a:lnTo>
                    <a:pt x="6125" y="12843"/>
                  </a:lnTo>
                  <a:close/>
                  <a:moveTo>
                    <a:pt x="5015" y="17514"/>
                  </a:moveTo>
                  <a:cubicBezTo>
                    <a:pt x="5015" y="13427"/>
                    <a:pt x="5015" y="13427"/>
                    <a:pt x="5015" y="13427"/>
                  </a:cubicBezTo>
                  <a:cubicBezTo>
                    <a:pt x="5087" y="11676"/>
                    <a:pt x="5087" y="11676"/>
                    <a:pt x="5087" y="11676"/>
                  </a:cubicBezTo>
                  <a:cubicBezTo>
                    <a:pt x="5194" y="17514"/>
                    <a:pt x="5194" y="17514"/>
                    <a:pt x="5194" y="17514"/>
                  </a:cubicBezTo>
                  <a:cubicBezTo>
                    <a:pt x="5409" y="17514"/>
                    <a:pt x="5409" y="17514"/>
                    <a:pt x="5409" y="17514"/>
                  </a:cubicBezTo>
                  <a:cubicBezTo>
                    <a:pt x="5194" y="9341"/>
                    <a:pt x="5194" y="9341"/>
                    <a:pt x="5194" y="9341"/>
                  </a:cubicBezTo>
                  <a:cubicBezTo>
                    <a:pt x="5409" y="4086"/>
                    <a:pt x="5409" y="4086"/>
                    <a:pt x="5409" y="4086"/>
                  </a:cubicBezTo>
                  <a:cubicBezTo>
                    <a:pt x="5194" y="4086"/>
                    <a:pt x="5194" y="4086"/>
                    <a:pt x="5194" y="4086"/>
                  </a:cubicBezTo>
                  <a:cubicBezTo>
                    <a:pt x="5015" y="9341"/>
                    <a:pt x="5015" y="9341"/>
                    <a:pt x="5015" y="9341"/>
                  </a:cubicBezTo>
                  <a:cubicBezTo>
                    <a:pt x="5015" y="9341"/>
                    <a:pt x="5015" y="9341"/>
                    <a:pt x="5015" y="9341"/>
                  </a:cubicBezTo>
                  <a:cubicBezTo>
                    <a:pt x="5015" y="8757"/>
                    <a:pt x="5015" y="8173"/>
                    <a:pt x="5015" y="7589"/>
                  </a:cubicBezTo>
                  <a:cubicBezTo>
                    <a:pt x="5015" y="0"/>
                    <a:pt x="5015" y="0"/>
                    <a:pt x="5015" y="0"/>
                  </a:cubicBezTo>
                  <a:cubicBezTo>
                    <a:pt x="4836" y="0"/>
                    <a:pt x="4836" y="0"/>
                    <a:pt x="4836" y="0"/>
                  </a:cubicBezTo>
                  <a:cubicBezTo>
                    <a:pt x="4836" y="17514"/>
                    <a:pt x="4836" y="17514"/>
                    <a:pt x="4836" y="17514"/>
                  </a:cubicBezTo>
                  <a:lnTo>
                    <a:pt x="5015" y="17514"/>
                  </a:lnTo>
                  <a:close/>
                  <a:moveTo>
                    <a:pt x="4549" y="4086"/>
                  </a:moveTo>
                  <a:cubicBezTo>
                    <a:pt x="4370" y="4086"/>
                    <a:pt x="4370" y="4086"/>
                    <a:pt x="4370" y="4086"/>
                  </a:cubicBezTo>
                  <a:cubicBezTo>
                    <a:pt x="4370" y="17514"/>
                    <a:pt x="4370" y="17514"/>
                    <a:pt x="4370" y="17514"/>
                  </a:cubicBezTo>
                  <a:cubicBezTo>
                    <a:pt x="4585" y="17514"/>
                    <a:pt x="4585" y="17514"/>
                    <a:pt x="4585" y="17514"/>
                  </a:cubicBezTo>
                  <a:cubicBezTo>
                    <a:pt x="4585" y="9924"/>
                    <a:pt x="4585" y="9924"/>
                    <a:pt x="4585" y="9924"/>
                  </a:cubicBezTo>
                  <a:cubicBezTo>
                    <a:pt x="4585" y="7589"/>
                    <a:pt x="4657" y="7005"/>
                    <a:pt x="4764" y="7589"/>
                  </a:cubicBezTo>
                  <a:cubicBezTo>
                    <a:pt x="4764" y="4086"/>
                    <a:pt x="4764" y="4086"/>
                    <a:pt x="4764" y="4086"/>
                  </a:cubicBezTo>
                  <a:cubicBezTo>
                    <a:pt x="4728" y="4086"/>
                    <a:pt x="4693" y="4086"/>
                    <a:pt x="4621" y="4670"/>
                  </a:cubicBezTo>
                  <a:cubicBezTo>
                    <a:pt x="4621" y="4670"/>
                    <a:pt x="4585" y="5254"/>
                    <a:pt x="4549" y="6422"/>
                  </a:cubicBezTo>
                  <a:cubicBezTo>
                    <a:pt x="4549" y="6422"/>
                    <a:pt x="4549" y="6422"/>
                    <a:pt x="4549" y="6422"/>
                  </a:cubicBezTo>
                  <a:lnTo>
                    <a:pt x="4549" y="4086"/>
                  </a:lnTo>
                  <a:close/>
                  <a:moveTo>
                    <a:pt x="3833" y="8757"/>
                  </a:moveTo>
                  <a:cubicBezTo>
                    <a:pt x="3833" y="8173"/>
                    <a:pt x="3833" y="8173"/>
                    <a:pt x="3833" y="8173"/>
                  </a:cubicBezTo>
                  <a:cubicBezTo>
                    <a:pt x="3833" y="7005"/>
                    <a:pt x="3833" y="5838"/>
                    <a:pt x="3940" y="5838"/>
                  </a:cubicBezTo>
                  <a:cubicBezTo>
                    <a:pt x="4012" y="5838"/>
                    <a:pt x="4012" y="6422"/>
                    <a:pt x="4048" y="7589"/>
                  </a:cubicBezTo>
                  <a:cubicBezTo>
                    <a:pt x="4048" y="8757"/>
                    <a:pt x="4048" y="8757"/>
                    <a:pt x="4048" y="8757"/>
                  </a:cubicBezTo>
                  <a:lnTo>
                    <a:pt x="3833" y="8757"/>
                  </a:lnTo>
                  <a:close/>
                  <a:moveTo>
                    <a:pt x="3654" y="12259"/>
                  </a:moveTo>
                  <a:cubicBezTo>
                    <a:pt x="3654" y="15762"/>
                    <a:pt x="3725" y="17514"/>
                    <a:pt x="3940" y="17514"/>
                  </a:cubicBezTo>
                  <a:cubicBezTo>
                    <a:pt x="4155" y="17514"/>
                    <a:pt x="4227" y="15762"/>
                    <a:pt x="4227" y="12843"/>
                  </a:cubicBezTo>
                  <a:cubicBezTo>
                    <a:pt x="4012" y="12843"/>
                    <a:pt x="4012" y="12843"/>
                    <a:pt x="4012" y="12843"/>
                  </a:cubicBezTo>
                  <a:cubicBezTo>
                    <a:pt x="4048" y="14595"/>
                    <a:pt x="4012" y="15178"/>
                    <a:pt x="3940" y="15178"/>
                  </a:cubicBezTo>
                  <a:cubicBezTo>
                    <a:pt x="3869" y="15178"/>
                    <a:pt x="3833" y="15178"/>
                    <a:pt x="3833" y="13427"/>
                  </a:cubicBezTo>
                  <a:cubicBezTo>
                    <a:pt x="3833" y="11092"/>
                    <a:pt x="3833" y="11092"/>
                    <a:pt x="3833" y="11092"/>
                  </a:cubicBezTo>
                  <a:cubicBezTo>
                    <a:pt x="4227" y="11092"/>
                    <a:pt x="4227" y="11092"/>
                    <a:pt x="4227" y="11092"/>
                  </a:cubicBezTo>
                  <a:cubicBezTo>
                    <a:pt x="4227" y="9341"/>
                    <a:pt x="4227" y="9341"/>
                    <a:pt x="4227" y="9341"/>
                  </a:cubicBezTo>
                  <a:cubicBezTo>
                    <a:pt x="4227" y="5838"/>
                    <a:pt x="4191" y="3503"/>
                    <a:pt x="3940" y="3503"/>
                  </a:cubicBezTo>
                  <a:cubicBezTo>
                    <a:pt x="3761" y="3503"/>
                    <a:pt x="3654" y="5254"/>
                    <a:pt x="3654" y="8757"/>
                  </a:cubicBezTo>
                  <a:lnTo>
                    <a:pt x="3654" y="12259"/>
                  </a:lnTo>
                  <a:close/>
                  <a:moveTo>
                    <a:pt x="3188" y="4086"/>
                  </a:moveTo>
                  <a:cubicBezTo>
                    <a:pt x="3009" y="4086"/>
                    <a:pt x="3009" y="4086"/>
                    <a:pt x="3009" y="4086"/>
                  </a:cubicBezTo>
                  <a:cubicBezTo>
                    <a:pt x="2937" y="12259"/>
                    <a:pt x="2937" y="12259"/>
                    <a:pt x="2937" y="12259"/>
                  </a:cubicBezTo>
                  <a:cubicBezTo>
                    <a:pt x="2937" y="13427"/>
                    <a:pt x="2937" y="14011"/>
                    <a:pt x="2937" y="15178"/>
                  </a:cubicBezTo>
                  <a:cubicBezTo>
                    <a:pt x="2937" y="15178"/>
                    <a:pt x="2937" y="15178"/>
                    <a:pt x="2937" y="15178"/>
                  </a:cubicBezTo>
                  <a:cubicBezTo>
                    <a:pt x="2937" y="14595"/>
                    <a:pt x="2901" y="12259"/>
                    <a:pt x="2901" y="12259"/>
                  </a:cubicBezTo>
                  <a:cubicBezTo>
                    <a:pt x="2830" y="4086"/>
                    <a:pt x="2830" y="4086"/>
                    <a:pt x="2830" y="4086"/>
                  </a:cubicBezTo>
                  <a:cubicBezTo>
                    <a:pt x="2651" y="4086"/>
                    <a:pt x="2651" y="4086"/>
                    <a:pt x="2651" y="4086"/>
                  </a:cubicBezTo>
                  <a:cubicBezTo>
                    <a:pt x="2794" y="17514"/>
                    <a:pt x="2794" y="17514"/>
                    <a:pt x="2794" y="17514"/>
                  </a:cubicBezTo>
                  <a:cubicBezTo>
                    <a:pt x="3009" y="17514"/>
                    <a:pt x="3009" y="17514"/>
                    <a:pt x="3009" y="17514"/>
                  </a:cubicBezTo>
                  <a:cubicBezTo>
                    <a:pt x="3081" y="11676"/>
                    <a:pt x="3081" y="11676"/>
                    <a:pt x="3081" y="11676"/>
                  </a:cubicBezTo>
                  <a:cubicBezTo>
                    <a:pt x="3081" y="10508"/>
                    <a:pt x="3081" y="9924"/>
                    <a:pt x="3081" y="8757"/>
                  </a:cubicBezTo>
                  <a:cubicBezTo>
                    <a:pt x="3081" y="8757"/>
                    <a:pt x="3081" y="8757"/>
                    <a:pt x="3081" y="8757"/>
                  </a:cubicBezTo>
                  <a:cubicBezTo>
                    <a:pt x="3116" y="9924"/>
                    <a:pt x="3116" y="11092"/>
                    <a:pt x="3116" y="11676"/>
                  </a:cubicBezTo>
                  <a:cubicBezTo>
                    <a:pt x="3188" y="17514"/>
                    <a:pt x="3188" y="17514"/>
                    <a:pt x="3188" y="17514"/>
                  </a:cubicBezTo>
                  <a:cubicBezTo>
                    <a:pt x="3403" y="17514"/>
                    <a:pt x="3403" y="17514"/>
                    <a:pt x="3403" y="17514"/>
                  </a:cubicBezTo>
                  <a:cubicBezTo>
                    <a:pt x="3546" y="4086"/>
                    <a:pt x="3546" y="4086"/>
                    <a:pt x="3546" y="4086"/>
                  </a:cubicBezTo>
                  <a:cubicBezTo>
                    <a:pt x="3367" y="4086"/>
                    <a:pt x="3367" y="4086"/>
                    <a:pt x="3367" y="4086"/>
                  </a:cubicBezTo>
                  <a:cubicBezTo>
                    <a:pt x="3296" y="12259"/>
                    <a:pt x="3296" y="12259"/>
                    <a:pt x="3296" y="12259"/>
                  </a:cubicBezTo>
                  <a:cubicBezTo>
                    <a:pt x="3296" y="12259"/>
                    <a:pt x="3296" y="14595"/>
                    <a:pt x="3296" y="15178"/>
                  </a:cubicBezTo>
                  <a:cubicBezTo>
                    <a:pt x="3296" y="15178"/>
                    <a:pt x="3296" y="15178"/>
                    <a:pt x="3296" y="15178"/>
                  </a:cubicBezTo>
                  <a:cubicBezTo>
                    <a:pt x="3296" y="14011"/>
                    <a:pt x="3260" y="12843"/>
                    <a:pt x="3260" y="12259"/>
                  </a:cubicBezTo>
                  <a:lnTo>
                    <a:pt x="3188" y="4086"/>
                  </a:lnTo>
                  <a:close/>
                  <a:moveTo>
                    <a:pt x="2042" y="12843"/>
                  </a:moveTo>
                  <a:cubicBezTo>
                    <a:pt x="2006" y="16930"/>
                    <a:pt x="2185" y="17514"/>
                    <a:pt x="2293" y="17514"/>
                  </a:cubicBezTo>
                  <a:cubicBezTo>
                    <a:pt x="2543" y="17514"/>
                    <a:pt x="2579" y="15178"/>
                    <a:pt x="2579" y="12843"/>
                  </a:cubicBezTo>
                  <a:cubicBezTo>
                    <a:pt x="2579" y="12259"/>
                    <a:pt x="2507" y="11092"/>
                    <a:pt x="2436" y="10508"/>
                  </a:cubicBezTo>
                  <a:cubicBezTo>
                    <a:pt x="2293" y="8757"/>
                    <a:pt x="2293" y="8757"/>
                    <a:pt x="2293" y="8757"/>
                  </a:cubicBezTo>
                  <a:cubicBezTo>
                    <a:pt x="2257" y="8173"/>
                    <a:pt x="2221" y="8173"/>
                    <a:pt x="2221" y="7005"/>
                  </a:cubicBezTo>
                  <a:cubicBezTo>
                    <a:pt x="2221" y="6422"/>
                    <a:pt x="2257" y="5838"/>
                    <a:pt x="2293" y="5838"/>
                  </a:cubicBezTo>
                  <a:cubicBezTo>
                    <a:pt x="2364" y="5838"/>
                    <a:pt x="2400" y="6422"/>
                    <a:pt x="2400" y="8173"/>
                  </a:cubicBezTo>
                  <a:cubicBezTo>
                    <a:pt x="2579" y="8173"/>
                    <a:pt x="2579" y="8173"/>
                    <a:pt x="2579" y="8173"/>
                  </a:cubicBezTo>
                  <a:cubicBezTo>
                    <a:pt x="2579" y="5254"/>
                    <a:pt x="2507" y="3503"/>
                    <a:pt x="2328" y="3503"/>
                  </a:cubicBezTo>
                  <a:cubicBezTo>
                    <a:pt x="2149" y="3503"/>
                    <a:pt x="2042" y="4670"/>
                    <a:pt x="2042" y="7005"/>
                  </a:cubicBezTo>
                  <a:cubicBezTo>
                    <a:pt x="2042" y="8757"/>
                    <a:pt x="2078" y="9924"/>
                    <a:pt x="2185" y="11092"/>
                  </a:cubicBezTo>
                  <a:cubicBezTo>
                    <a:pt x="2293" y="12259"/>
                    <a:pt x="2293" y="12259"/>
                    <a:pt x="2293" y="12259"/>
                  </a:cubicBezTo>
                  <a:cubicBezTo>
                    <a:pt x="2328" y="12843"/>
                    <a:pt x="2364" y="12843"/>
                    <a:pt x="2364" y="14011"/>
                  </a:cubicBezTo>
                  <a:cubicBezTo>
                    <a:pt x="2400" y="14595"/>
                    <a:pt x="2364" y="15178"/>
                    <a:pt x="2293" y="15178"/>
                  </a:cubicBezTo>
                  <a:cubicBezTo>
                    <a:pt x="2257" y="15178"/>
                    <a:pt x="2185" y="15178"/>
                    <a:pt x="2221" y="12843"/>
                  </a:cubicBezTo>
                  <a:lnTo>
                    <a:pt x="2042" y="12843"/>
                  </a:lnTo>
                  <a:close/>
                  <a:moveTo>
                    <a:pt x="1684" y="6422"/>
                  </a:moveTo>
                  <a:cubicBezTo>
                    <a:pt x="1684" y="17514"/>
                    <a:pt x="1684" y="17514"/>
                    <a:pt x="1684" y="17514"/>
                  </a:cubicBezTo>
                  <a:cubicBezTo>
                    <a:pt x="1863" y="17514"/>
                    <a:pt x="1863" y="17514"/>
                    <a:pt x="1863" y="17514"/>
                  </a:cubicBezTo>
                  <a:cubicBezTo>
                    <a:pt x="1863" y="6422"/>
                    <a:pt x="1863" y="6422"/>
                    <a:pt x="1863" y="6422"/>
                  </a:cubicBezTo>
                  <a:cubicBezTo>
                    <a:pt x="1970" y="6422"/>
                    <a:pt x="1970" y="6422"/>
                    <a:pt x="1970" y="6422"/>
                  </a:cubicBezTo>
                  <a:cubicBezTo>
                    <a:pt x="1970" y="4086"/>
                    <a:pt x="1970" y="4086"/>
                    <a:pt x="1970" y="4086"/>
                  </a:cubicBezTo>
                  <a:cubicBezTo>
                    <a:pt x="1863" y="4086"/>
                    <a:pt x="1863" y="4086"/>
                    <a:pt x="1863" y="4086"/>
                  </a:cubicBezTo>
                  <a:cubicBezTo>
                    <a:pt x="1863" y="2335"/>
                    <a:pt x="1863" y="2335"/>
                    <a:pt x="1863" y="2335"/>
                  </a:cubicBezTo>
                  <a:cubicBezTo>
                    <a:pt x="1863" y="2335"/>
                    <a:pt x="1899" y="2335"/>
                    <a:pt x="1934" y="2335"/>
                  </a:cubicBezTo>
                  <a:cubicBezTo>
                    <a:pt x="1934" y="2335"/>
                    <a:pt x="1934" y="2335"/>
                    <a:pt x="1970" y="2335"/>
                  </a:cubicBezTo>
                  <a:cubicBezTo>
                    <a:pt x="1970" y="0"/>
                    <a:pt x="1970" y="0"/>
                    <a:pt x="1970" y="0"/>
                  </a:cubicBezTo>
                  <a:cubicBezTo>
                    <a:pt x="1899" y="0"/>
                    <a:pt x="1899" y="0"/>
                    <a:pt x="1899" y="0"/>
                  </a:cubicBezTo>
                  <a:cubicBezTo>
                    <a:pt x="1755" y="0"/>
                    <a:pt x="1684" y="584"/>
                    <a:pt x="1684" y="2919"/>
                  </a:cubicBezTo>
                  <a:cubicBezTo>
                    <a:pt x="1684" y="4086"/>
                    <a:pt x="1684" y="4086"/>
                    <a:pt x="1684" y="4086"/>
                  </a:cubicBezTo>
                  <a:cubicBezTo>
                    <a:pt x="1612" y="4086"/>
                    <a:pt x="1612" y="4086"/>
                    <a:pt x="1612" y="4086"/>
                  </a:cubicBezTo>
                  <a:cubicBezTo>
                    <a:pt x="1612" y="6422"/>
                    <a:pt x="1612" y="6422"/>
                    <a:pt x="1612" y="6422"/>
                  </a:cubicBezTo>
                  <a:lnTo>
                    <a:pt x="1684" y="6422"/>
                  </a:lnTo>
                  <a:close/>
                  <a:moveTo>
                    <a:pt x="1469" y="0"/>
                  </a:moveTo>
                  <a:cubicBezTo>
                    <a:pt x="1290" y="0"/>
                    <a:pt x="1290" y="0"/>
                    <a:pt x="1290" y="0"/>
                  </a:cubicBezTo>
                  <a:cubicBezTo>
                    <a:pt x="1290" y="17514"/>
                    <a:pt x="1290" y="17514"/>
                    <a:pt x="1290" y="17514"/>
                  </a:cubicBezTo>
                  <a:cubicBezTo>
                    <a:pt x="1469" y="17514"/>
                    <a:pt x="1469" y="17514"/>
                    <a:pt x="1469" y="17514"/>
                  </a:cubicBezTo>
                  <a:lnTo>
                    <a:pt x="1469" y="0"/>
                  </a:lnTo>
                  <a:close/>
                  <a:moveTo>
                    <a:pt x="1075" y="0"/>
                  </a:moveTo>
                  <a:cubicBezTo>
                    <a:pt x="896" y="0"/>
                    <a:pt x="896" y="0"/>
                    <a:pt x="896" y="0"/>
                  </a:cubicBezTo>
                  <a:cubicBezTo>
                    <a:pt x="896" y="2335"/>
                    <a:pt x="896" y="2335"/>
                    <a:pt x="896" y="2335"/>
                  </a:cubicBezTo>
                  <a:cubicBezTo>
                    <a:pt x="1075" y="2335"/>
                    <a:pt x="1075" y="2335"/>
                    <a:pt x="1075" y="2335"/>
                  </a:cubicBezTo>
                  <a:lnTo>
                    <a:pt x="1075" y="0"/>
                  </a:lnTo>
                  <a:close/>
                  <a:moveTo>
                    <a:pt x="1075" y="4086"/>
                  </a:moveTo>
                  <a:cubicBezTo>
                    <a:pt x="896" y="4086"/>
                    <a:pt x="896" y="4086"/>
                    <a:pt x="896" y="4086"/>
                  </a:cubicBezTo>
                  <a:cubicBezTo>
                    <a:pt x="896" y="17514"/>
                    <a:pt x="896" y="17514"/>
                    <a:pt x="896" y="17514"/>
                  </a:cubicBezTo>
                  <a:cubicBezTo>
                    <a:pt x="1075" y="17514"/>
                    <a:pt x="1075" y="17514"/>
                    <a:pt x="1075" y="17514"/>
                  </a:cubicBezTo>
                  <a:lnTo>
                    <a:pt x="1075" y="4086"/>
                  </a:lnTo>
                  <a:close/>
                  <a:moveTo>
                    <a:pt x="215" y="17514"/>
                  </a:moveTo>
                  <a:cubicBezTo>
                    <a:pt x="215" y="9341"/>
                    <a:pt x="215" y="9341"/>
                    <a:pt x="215" y="9341"/>
                  </a:cubicBezTo>
                  <a:cubicBezTo>
                    <a:pt x="501" y="9341"/>
                    <a:pt x="501" y="9341"/>
                    <a:pt x="501" y="9341"/>
                  </a:cubicBezTo>
                  <a:cubicBezTo>
                    <a:pt x="501" y="17514"/>
                    <a:pt x="501" y="17514"/>
                    <a:pt x="501" y="17514"/>
                  </a:cubicBezTo>
                  <a:cubicBezTo>
                    <a:pt x="681" y="17514"/>
                    <a:pt x="681" y="17514"/>
                    <a:pt x="681" y="17514"/>
                  </a:cubicBezTo>
                  <a:cubicBezTo>
                    <a:pt x="681" y="0"/>
                    <a:pt x="681" y="0"/>
                    <a:pt x="681" y="0"/>
                  </a:cubicBezTo>
                  <a:cubicBezTo>
                    <a:pt x="501" y="0"/>
                    <a:pt x="501" y="0"/>
                    <a:pt x="501" y="0"/>
                  </a:cubicBezTo>
                  <a:cubicBezTo>
                    <a:pt x="501" y="6422"/>
                    <a:pt x="501" y="6422"/>
                    <a:pt x="501" y="6422"/>
                  </a:cubicBezTo>
                  <a:cubicBezTo>
                    <a:pt x="215" y="6422"/>
                    <a:pt x="215" y="6422"/>
                    <a:pt x="215" y="6422"/>
                  </a:cubicBezTo>
                  <a:cubicBezTo>
                    <a:pt x="215" y="0"/>
                    <a:pt x="215" y="0"/>
                    <a:pt x="215" y="0"/>
                  </a:cubicBezTo>
                  <a:cubicBezTo>
                    <a:pt x="0" y="0"/>
                    <a:pt x="0" y="0"/>
                    <a:pt x="0" y="0"/>
                  </a:cubicBezTo>
                  <a:cubicBezTo>
                    <a:pt x="0" y="17514"/>
                    <a:pt x="0" y="17514"/>
                    <a:pt x="0" y="17514"/>
                  </a:cubicBezTo>
                  <a:lnTo>
                    <a:pt x="215" y="17514"/>
                  </a:lnTo>
                  <a:close/>
                </a:path>
              </a:pathLst>
            </a:custGeom>
            <a:solidFill>
              <a:srgbClr val="393A39"/>
            </a:solidFill>
            <a:ln w="12700" cap="flat">
              <a:noFill/>
              <a:miter lim="400000"/>
            </a:ln>
            <a:effectLst/>
          </p:spPr>
          <p:txBody>
            <a:bodyPr wrap="square" lIns="45719" tIns="45719" rIns="45719" bIns="45719" numCol="1" anchor="t">
              <a:noAutofit/>
            </a:bodyPr>
            <a:lstStyle/>
            <a:p>
              <a:endParaRPr sz="1201"/>
            </a:p>
          </p:txBody>
        </p:sp>
        <p:sp>
          <p:nvSpPr>
            <p:cNvPr id="5" name="Freeform 7"/>
            <p:cNvSpPr/>
            <p:nvPr/>
          </p:nvSpPr>
          <p:spPr>
            <a:xfrm>
              <a:off x="986488" y="229342"/>
              <a:ext cx="2401196" cy="339303"/>
            </a:xfrm>
            <a:custGeom>
              <a:avLst/>
              <a:gdLst/>
              <a:ahLst/>
              <a:cxnLst>
                <a:cxn ang="0">
                  <a:pos x="wd2" y="hd2"/>
                </a:cxn>
                <a:cxn ang="5400000">
                  <a:pos x="wd2" y="hd2"/>
                </a:cxn>
                <a:cxn ang="10800000">
                  <a:pos x="wd2" y="hd2"/>
                </a:cxn>
                <a:cxn ang="16200000">
                  <a:pos x="wd2" y="hd2"/>
                </a:cxn>
              </a:cxnLst>
              <a:rect l="0" t="0" r="r" b="b"/>
              <a:pathLst>
                <a:path w="21552" h="21600" extrusionOk="0">
                  <a:moveTo>
                    <a:pt x="20806" y="4483"/>
                  </a:moveTo>
                  <a:cubicBezTo>
                    <a:pt x="20353" y="4483"/>
                    <a:pt x="20353" y="4483"/>
                    <a:pt x="20353" y="4483"/>
                  </a:cubicBezTo>
                  <a:cubicBezTo>
                    <a:pt x="20353" y="17117"/>
                    <a:pt x="20353" y="17117"/>
                    <a:pt x="20353" y="17117"/>
                  </a:cubicBezTo>
                  <a:cubicBezTo>
                    <a:pt x="20806" y="17117"/>
                    <a:pt x="20806" y="17117"/>
                    <a:pt x="20806" y="17117"/>
                  </a:cubicBezTo>
                  <a:cubicBezTo>
                    <a:pt x="20806" y="8966"/>
                    <a:pt x="20806" y="8966"/>
                    <a:pt x="20806" y="8966"/>
                  </a:cubicBezTo>
                  <a:cubicBezTo>
                    <a:pt x="20750" y="7336"/>
                    <a:pt x="20806" y="6521"/>
                    <a:pt x="20976" y="6521"/>
                  </a:cubicBezTo>
                  <a:cubicBezTo>
                    <a:pt x="21146" y="6521"/>
                    <a:pt x="21146" y="7336"/>
                    <a:pt x="21146" y="8558"/>
                  </a:cubicBezTo>
                  <a:cubicBezTo>
                    <a:pt x="21146" y="17117"/>
                    <a:pt x="21146" y="17117"/>
                    <a:pt x="21146" y="17117"/>
                  </a:cubicBezTo>
                  <a:cubicBezTo>
                    <a:pt x="21543" y="17117"/>
                    <a:pt x="21543" y="17117"/>
                    <a:pt x="21543" y="17117"/>
                  </a:cubicBezTo>
                  <a:cubicBezTo>
                    <a:pt x="21543" y="7336"/>
                    <a:pt x="21543" y="7336"/>
                    <a:pt x="21543" y="7336"/>
                  </a:cubicBezTo>
                  <a:cubicBezTo>
                    <a:pt x="21600" y="4891"/>
                    <a:pt x="21373" y="4075"/>
                    <a:pt x="21146" y="4075"/>
                  </a:cubicBezTo>
                  <a:cubicBezTo>
                    <a:pt x="21090" y="4075"/>
                    <a:pt x="20863" y="4075"/>
                    <a:pt x="20806" y="5706"/>
                  </a:cubicBezTo>
                  <a:cubicBezTo>
                    <a:pt x="20806" y="5706"/>
                    <a:pt x="20806" y="5706"/>
                    <a:pt x="20806" y="5706"/>
                  </a:cubicBezTo>
                  <a:lnTo>
                    <a:pt x="20806" y="4483"/>
                  </a:lnTo>
                  <a:close/>
                  <a:moveTo>
                    <a:pt x="19389" y="17525"/>
                  </a:moveTo>
                  <a:cubicBezTo>
                    <a:pt x="19899" y="17525"/>
                    <a:pt x="20013" y="15894"/>
                    <a:pt x="20013" y="11411"/>
                  </a:cubicBezTo>
                  <a:cubicBezTo>
                    <a:pt x="20013" y="6928"/>
                    <a:pt x="20013" y="4075"/>
                    <a:pt x="19389" y="4075"/>
                  </a:cubicBezTo>
                  <a:cubicBezTo>
                    <a:pt x="18765" y="4075"/>
                    <a:pt x="18765" y="6928"/>
                    <a:pt x="18765" y="11411"/>
                  </a:cubicBezTo>
                  <a:cubicBezTo>
                    <a:pt x="18765" y="15894"/>
                    <a:pt x="18822" y="17525"/>
                    <a:pt x="19389" y="17525"/>
                  </a:cubicBezTo>
                  <a:moveTo>
                    <a:pt x="19162" y="8558"/>
                  </a:moveTo>
                  <a:cubicBezTo>
                    <a:pt x="19162" y="7336"/>
                    <a:pt x="19162" y="6113"/>
                    <a:pt x="19389" y="6113"/>
                  </a:cubicBezTo>
                  <a:cubicBezTo>
                    <a:pt x="19616" y="6113"/>
                    <a:pt x="19616" y="7336"/>
                    <a:pt x="19616" y="8558"/>
                  </a:cubicBezTo>
                  <a:cubicBezTo>
                    <a:pt x="19616" y="13042"/>
                    <a:pt x="19616" y="13042"/>
                    <a:pt x="19616" y="13042"/>
                  </a:cubicBezTo>
                  <a:cubicBezTo>
                    <a:pt x="19616" y="14672"/>
                    <a:pt x="19559" y="15487"/>
                    <a:pt x="19389" y="15487"/>
                  </a:cubicBezTo>
                  <a:cubicBezTo>
                    <a:pt x="19162" y="15487"/>
                    <a:pt x="19162" y="14672"/>
                    <a:pt x="19162" y="13042"/>
                  </a:cubicBezTo>
                  <a:lnTo>
                    <a:pt x="19162" y="8558"/>
                  </a:lnTo>
                  <a:close/>
                  <a:moveTo>
                    <a:pt x="18369" y="0"/>
                  </a:moveTo>
                  <a:cubicBezTo>
                    <a:pt x="17915" y="0"/>
                    <a:pt x="17915" y="0"/>
                    <a:pt x="17915" y="0"/>
                  </a:cubicBezTo>
                  <a:cubicBezTo>
                    <a:pt x="17915" y="2853"/>
                    <a:pt x="17915" y="2853"/>
                    <a:pt x="17915" y="2853"/>
                  </a:cubicBezTo>
                  <a:cubicBezTo>
                    <a:pt x="18369" y="2853"/>
                    <a:pt x="18369" y="2853"/>
                    <a:pt x="18369" y="2853"/>
                  </a:cubicBezTo>
                  <a:lnTo>
                    <a:pt x="18369" y="0"/>
                  </a:lnTo>
                  <a:close/>
                  <a:moveTo>
                    <a:pt x="18369" y="4483"/>
                  </a:moveTo>
                  <a:cubicBezTo>
                    <a:pt x="17915" y="4483"/>
                    <a:pt x="17915" y="4483"/>
                    <a:pt x="17915" y="4483"/>
                  </a:cubicBezTo>
                  <a:cubicBezTo>
                    <a:pt x="17915" y="17117"/>
                    <a:pt x="17915" y="17117"/>
                    <a:pt x="17915" y="17117"/>
                  </a:cubicBezTo>
                  <a:cubicBezTo>
                    <a:pt x="18369" y="17117"/>
                    <a:pt x="18369" y="17117"/>
                    <a:pt x="18369" y="17117"/>
                  </a:cubicBezTo>
                  <a:lnTo>
                    <a:pt x="18369" y="4483"/>
                  </a:lnTo>
                  <a:close/>
                  <a:moveTo>
                    <a:pt x="17631" y="15079"/>
                  </a:moveTo>
                  <a:cubicBezTo>
                    <a:pt x="17575" y="15079"/>
                    <a:pt x="17461" y="15079"/>
                    <a:pt x="17461" y="14672"/>
                  </a:cubicBezTo>
                  <a:cubicBezTo>
                    <a:pt x="17461" y="6521"/>
                    <a:pt x="17461" y="6521"/>
                    <a:pt x="17461" y="6521"/>
                  </a:cubicBezTo>
                  <a:cubicBezTo>
                    <a:pt x="17631" y="6521"/>
                    <a:pt x="17631" y="6521"/>
                    <a:pt x="17631" y="6521"/>
                  </a:cubicBezTo>
                  <a:cubicBezTo>
                    <a:pt x="17631" y="4483"/>
                    <a:pt x="17631" y="4483"/>
                    <a:pt x="17631" y="4483"/>
                  </a:cubicBezTo>
                  <a:cubicBezTo>
                    <a:pt x="17461" y="4483"/>
                    <a:pt x="17461" y="4483"/>
                    <a:pt x="17461" y="4483"/>
                  </a:cubicBezTo>
                  <a:cubicBezTo>
                    <a:pt x="17461" y="815"/>
                    <a:pt x="17461" y="815"/>
                    <a:pt x="17461" y="815"/>
                  </a:cubicBezTo>
                  <a:cubicBezTo>
                    <a:pt x="17008" y="815"/>
                    <a:pt x="17008" y="815"/>
                    <a:pt x="17008" y="815"/>
                  </a:cubicBezTo>
                  <a:cubicBezTo>
                    <a:pt x="17008" y="4483"/>
                    <a:pt x="17008" y="4483"/>
                    <a:pt x="17008" y="4483"/>
                  </a:cubicBezTo>
                  <a:cubicBezTo>
                    <a:pt x="16838" y="4483"/>
                    <a:pt x="16838" y="4483"/>
                    <a:pt x="16838" y="4483"/>
                  </a:cubicBezTo>
                  <a:cubicBezTo>
                    <a:pt x="16838" y="6521"/>
                    <a:pt x="16838" y="6521"/>
                    <a:pt x="16838" y="6521"/>
                  </a:cubicBezTo>
                  <a:cubicBezTo>
                    <a:pt x="17008" y="6521"/>
                    <a:pt x="17008" y="6521"/>
                    <a:pt x="17008" y="6521"/>
                  </a:cubicBezTo>
                  <a:cubicBezTo>
                    <a:pt x="17008" y="15079"/>
                    <a:pt x="17008" y="15079"/>
                    <a:pt x="17008" y="15079"/>
                  </a:cubicBezTo>
                  <a:cubicBezTo>
                    <a:pt x="17008" y="17525"/>
                    <a:pt x="17348" y="17525"/>
                    <a:pt x="17631" y="17117"/>
                  </a:cubicBezTo>
                  <a:lnTo>
                    <a:pt x="17631" y="15079"/>
                  </a:lnTo>
                  <a:close/>
                  <a:moveTo>
                    <a:pt x="15874" y="17117"/>
                  </a:moveTo>
                  <a:cubicBezTo>
                    <a:pt x="15874" y="13449"/>
                    <a:pt x="15874" y="13449"/>
                    <a:pt x="15874" y="13449"/>
                  </a:cubicBezTo>
                  <a:cubicBezTo>
                    <a:pt x="15987" y="11819"/>
                    <a:pt x="15987" y="11819"/>
                    <a:pt x="15987" y="11819"/>
                  </a:cubicBezTo>
                  <a:cubicBezTo>
                    <a:pt x="16271" y="17117"/>
                    <a:pt x="16271" y="17117"/>
                    <a:pt x="16271" y="17117"/>
                  </a:cubicBezTo>
                  <a:cubicBezTo>
                    <a:pt x="16724" y="17117"/>
                    <a:pt x="16724" y="17117"/>
                    <a:pt x="16724" y="17117"/>
                  </a:cubicBezTo>
                  <a:cubicBezTo>
                    <a:pt x="16271" y="9374"/>
                    <a:pt x="16271" y="9374"/>
                    <a:pt x="16271" y="9374"/>
                  </a:cubicBezTo>
                  <a:cubicBezTo>
                    <a:pt x="16724" y="4483"/>
                    <a:pt x="16724" y="4483"/>
                    <a:pt x="16724" y="4483"/>
                  </a:cubicBezTo>
                  <a:cubicBezTo>
                    <a:pt x="16271" y="4483"/>
                    <a:pt x="16271" y="4483"/>
                    <a:pt x="16271" y="4483"/>
                  </a:cubicBezTo>
                  <a:cubicBezTo>
                    <a:pt x="15874" y="9374"/>
                    <a:pt x="15874" y="9374"/>
                    <a:pt x="15874" y="9374"/>
                  </a:cubicBezTo>
                  <a:cubicBezTo>
                    <a:pt x="15874" y="9374"/>
                    <a:pt x="15874" y="9374"/>
                    <a:pt x="15874" y="9374"/>
                  </a:cubicBezTo>
                  <a:cubicBezTo>
                    <a:pt x="15874" y="8966"/>
                    <a:pt x="15874" y="8558"/>
                    <a:pt x="15874" y="7743"/>
                  </a:cubicBezTo>
                  <a:cubicBezTo>
                    <a:pt x="15874" y="0"/>
                    <a:pt x="15874" y="0"/>
                    <a:pt x="15874" y="0"/>
                  </a:cubicBezTo>
                  <a:cubicBezTo>
                    <a:pt x="15477" y="0"/>
                    <a:pt x="15477" y="0"/>
                    <a:pt x="15477" y="0"/>
                  </a:cubicBezTo>
                  <a:cubicBezTo>
                    <a:pt x="15477" y="17117"/>
                    <a:pt x="15477" y="17117"/>
                    <a:pt x="15477" y="17117"/>
                  </a:cubicBezTo>
                  <a:lnTo>
                    <a:pt x="15874" y="17117"/>
                  </a:lnTo>
                  <a:close/>
                  <a:moveTo>
                    <a:pt x="14683" y="11819"/>
                  </a:moveTo>
                  <a:cubicBezTo>
                    <a:pt x="14683" y="13042"/>
                    <a:pt x="14740" y="15487"/>
                    <a:pt x="14457" y="15487"/>
                  </a:cubicBezTo>
                  <a:cubicBezTo>
                    <a:pt x="14343" y="15487"/>
                    <a:pt x="14287" y="14672"/>
                    <a:pt x="14287" y="13449"/>
                  </a:cubicBezTo>
                  <a:cubicBezTo>
                    <a:pt x="14287" y="13042"/>
                    <a:pt x="14287" y="12634"/>
                    <a:pt x="14343" y="12226"/>
                  </a:cubicBezTo>
                  <a:cubicBezTo>
                    <a:pt x="14457" y="11411"/>
                    <a:pt x="14570" y="11004"/>
                    <a:pt x="14683" y="10596"/>
                  </a:cubicBezTo>
                  <a:lnTo>
                    <a:pt x="14683" y="11819"/>
                  </a:lnTo>
                  <a:close/>
                  <a:moveTo>
                    <a:pt x="15137" y="17117"/>
                  </a:moveTo>
                  <a:cubicBezTo>
                    <a:pt x="15080" y="16709"/>
                    <a:pt x="15080" y="15894"/>
                    <a:pt x="15080" y="15487"/>
                  </a:cubicBezTo>
                  <a:cubicBezTo>
                    <a:pt x="15080" y="7743"/>
                    <a:pt x="15080" y="7743"/>
                    <a:pt x="15080" y="7743"/>
                  </a:cubicBezTo>
                  <a:cubicBezTo>
                    <a:pt x="15080" y="6113"/>
                    <a:pt x="15080" y="4075"/>
                    <a:pt x="14513" y="4075"/>
                  </a:cubicBezTo>
                  <a:cubicBezTo>
                    <a:pt x="14003" y="4075"/>
                    <a:pt x="13890" y="5706"/>
                    <a:pt x="13890" y="8151"/>
                  </a:cubicBezTo>
                  <a:cubicBezTo>
                    <a:pt x="14287" y="8151"/>
                    <a:pt x="14287" y="8151"/>
                    <a:pt x="14287" y="8151"/>
                  </a:cubicBezTo>
                  <a:cubicBezTo>
                    <a:pt x="14287" y="6928"/>
                    <a:pt x="14287" y="6113"/>
                    <a:pt x="14457" y="6113"/>
                  </a:cubicBezTo>
                  <a:cubicBezTo>
                    <a:pt x="14570" y="6113"/>
                    <a:pt x="14683" y="6521"/>
                    <a:pt x="14683" y="6928"/>
                  </a:cubicBezTo>
                  <a:cubicBezTo>
                    <a:pt x="14740" y="8151"/>
                    <a:pt x="14627" y="8558"/>
                    <a:pt x="14457" y="8966"/>
                  </a:cubicBezTo>
                  <a:cubicBezTo>
                    <a:pt x="14173" y="10189"/>
                    <a:pt x="13890" y="10596"/>
                    <a:pt x="13890" y="13857"/>
                  </a:cubicBezTo>
                  <a:cubicBezTo>
                    <a:pt x="13890" y="16302"/>
                    <a:pt x="14003" y="17525"/>
                    <a:pt x="14343" y="17525"/>
                  </a:cubicBezTo>
                  <a:cubicBezTo>
                    <a:pt x="14457" y="17525"/>
                    <a:pt x="14627" y="17117"/>
                    <a:pt x="14683" y="15894"/>
                  </a:cubicBezTo>
                  <a:cubicBezTo>
                    <a:pt x="14683" y="15894"/>
                    <a:pt x="14683" y="15894"/>
                    <a:pt x="14683" y="15894"/>
                  </a:cubicBezTo>
                  <a:cubicBezTo>
                    <a:pt x="14683" y="16302"/>
                    <a:pt x="14683" y="16709"/>
                    <a:pt x="14740" y="17117"/>
                  </a:cubicBezTo>
                  <a:lnTo>
                    <a:pt x="15137" y="17117"/>
                  </a:lnTo>
                  <a:close/>
                  <a:moveTo>
                    <a:pt x="12416" y="13042"/>
                  </a:moveTo>
                  <a:cubicBezTo>
                    <a:pt x="12359" y="16709"/>
                    <a:pt x="12756" y="17525"/>
                    <a:pt x="12983" y="17525"/>
                  </a:cubicBezTo>
                  <a:cubicBezTo>
                    <a:pt x="13550" y="17525"/>
                    <a:pt x="13663" y="15079"/>
                    <a:pt x="13606" y="13042"/>
                  </a:cubicBezTo>
                  <a:cubicBezTo>
                    <a:pt x="13606" y="12226"/>
                    <a:pt x="13436" y="11004"/>
                    <a:pt x="13323" y="10596"/>
                  </a:cubicBezTo>
                  <a:cubicBezTo>
                    <a:pt x="12983" y="8966"/>
                    <a:pt x="12983" y="8966"/>
                    <a:pt x="12983" y="8966"/>
                  </a:cubicBezTo>
                  <a:cubicBezTo>
                    <a:pt x="12926" y="8558"/>
                    <a:pt x="12813" y="8151"/>
                    <a:pt x="12813" y="7336"/>
                  </a:cubicBezTo>
                  <a:cubicBezTo>
                    <a:pt x="12813" y="6521"/>
                    <a:pt x="12926" y="6113"/>
                    <a:pt x="12983" y="6113"/>
                  </a:cubicBezTo>
                  <a:cubicBezTo>
                    <a:pt x="13153" y="6113"/>
                    <a:pt x="13209" y="6928"/>
                    <a:pt x="13209" y="8151"/>
                  </a:cubicBezTo>
                  <a:cubicBezTo>
                    <a:pt x="13606" y="8151"/>
                    <a:pt x="13606" y="8151"/>
                    <a:pt x="13606" y="8151"/>
                  </a:cubicBezTo>
                  <a:cubicBezTo>
                    <a:pt x="13606" y="5706"/>
                    <a:pt x="13436" y="4075"/>
                    <a:pt x="13039" y="4075"/>
                  </a:cubicBezTo>
                  <a:cubicBezTo>
                    <a:pt x="12643" y="4075"/>
                    <a:pt x="12416" y="5298"/>
                    <a:pt x="12416" y="7336"/>
                  </a:cubicBezTo>
                  <a:cubicBezTo>
                    <a:pt x="12416" y="8966"/>
                    <a:pt x="12529" y="10189"/>
                    <a:pt x="12756" y="11004"/>
                  </a:cubicBezTo>
                  <a:cubicBezTo>
                    <a:pt x="12983" y="12226"/>
                    <a:pt x="12983" y="12226"/>
                    <a:pt x="12983" y="12226"/>
                  </a:cubicBezTo>
                  <a:cubicBezTo>
                    <a:pt x="13039" y="12634"/>
                    <a:pt x="13153" y="13042"/>
                    <a:pt x="13209" y="13857"/>
                  </a:cubicBezTo>
                  <a:cubicBezTo>
                    <a:pt x="13209" y="14672"/>
                    <a:pt x="13153" y="15487"/>
                    <a:pt x="13039" y="15487"/>
                  </a:cubicBezTo>
                  <a:cubicBezTo>
                    <a:pt x="12926" y="15487"/>
                    <a:pt x="12813" y="15487"/>
                    <a:pt x="12813" y="13042"/>
                  </a:cubicBezTo>
                  <a:lnTo>
                    <a:pt x="12416" y="13042"/>
                  </a:lnTo>
                  <a:close/>
                  <a:moveTo>
                    <a:pt x="10942" y="18747"/>
                  </a:moveTo>
                  <a:cubicBezTo>
                    <a:pt x="10942" y="20785"/>
                    <a:pt x="11169" y="21600"/>
                    <a:pt x="11452" y="21600"/>
                  </a:cubicBezTo>
                  <a:cubicBezTo>
                    <a:pt x="12019" y="21600"/>
                    <a:pt x="12132" y="19562"/>
                    <a:pt x="12132" y="16709"/>
                  </a:cubicBezTo>
                  <a:cubicBezTo>
                    <a:pt x="12132" y="4483"/>
                    <a:pt x="12132" y="4483"/>
                    <a:pt x="12132" y="4483"/>
                  </a:cubicBezTo>
                  <a:cubicBezTo>
                    <a:pt x="11679" y="4483"/>
                    <a:pt x="11679" y="4483"/>
                    <a:pt x="11679" y="4483"/>
                  </a:cubicBezTo>
                  <a:cubicBezTo>
                    <a:pt x="11679" y="5706"/>
                    <a:pt x="11679" y="5706"/>
                    <a:pt x="11679" y="5706"/>
                  </a:cubicBezTo>
                  <a:cubicBezTo>
                    <a:pt x="11679" y="5706"/>
                    <a:pt x="11679" y="5706"/>
                    <a:pt x="11679" y="5706"/>
                  </a:cubicBezTo>
                  <a:cubicBezTo>
                    <a:pt x="11622" y="4483"/>
                    <a:pt x="11509" y="4075"/>
                    <a:pt x="11339" y="4075"/>
                  </a:cubicBezTo>
                  <a:cubicBezTo>
                    <a:pt x="11055" y="4075"/>
                    <a:pt x="10885" y="4891"/>
                    <a:pt x="10885" y="8558"/>
                  </a:cubicBezTo>
                  <a:cubicBezTo>
                    <a:pt x="10885" y="13449"/>
                    <a:pt x="10885" y="13449"/>
                    <a:pt x="10885" y="13449"/>
                  </a:cubicBezTo>
                  <a:cubicBezTo>
                    <a:pt x="10885" y="15487"/>
                    <a:pt x="10998" y="17525"/>
                    <a:pt x="11339" y="17525"/>
                  </a:cubicBezTo>
                  <a:cubicBezTo>
                    <a:pt x="11509" y="17525"/>
                    <a:pt x="11622" y="17117"/>
                    <a:pt x="11679" y="15894"/>
                  </a:cubicBezTo>
                  <a:cubicBezTo>
                    <a:pt x="11735" y="15894"/>
                    <a:pt x="11735" y="15894"/>
                    <a:pt x="11735" y="15894"/>
                  </a:cubicBezTo>
                  <a:cubicBezTo>
                    <a:pt x="11735" y="17525"/>
                    <a:pt x="11735" y="17525"/>
                    <a:pt x="11735" y="17525"/>
                  </a:cubicBezTo>
                  <a:cubicBezTo>
                    <a:pt x="11735" y="18340"/>
                    <a:pt x="11679" y="19562"/>
                    <a:pt x="11509" y="19562"/>
                  </a:cubicBezTo>
                  <a:cubicBezTo>
                    <a:pt x="11452" y="19562"/>
                    <a:pt x="11395" y="19562"/>
                    <a:pt x="11395" y="19155"/>
                  </a:cubicBezTo>
                  <a:cubicBezTo>
                    <a:pt x="11339" y="19155"/>
                    <a:pt x="11339" y="18747"/>
                    <a:pt x="11339" y="18747"/>
                  </a:cubicBezTo>
                  <a:lnTo>
                    <a:pt x="10942" y="18747"/>
                  </a:lnTo>
                  <a:close/>
                  <a:moveTo>
                    <a:pt x="11679" y="8966"/>
                  </a:moveTo>
                  <a:cubicBezTo>
                    <a:pt x="11679" y="13042"/>
                    <a:pt x="11679" y="13042"/>
                    <a:pt x="11679" y="13042"/>
                  </a:cubicBezTo>
                  <a:cubicBezTo>
                    <a:pt x="11679" y="14672"/>
                    <a:pt x="11622" y="15487"/>
                    <a:pt x="11509" y="15487"/>
                  </a:cubicBezTo>
                  <a:cubicBezTo>
                    <a:pt x="11339" y="15487"/>
                    <a:pt x="11339" y="14264"/>
                    <a:pt x="11339" y="13042"/>
                  </a:cubicBezTo>
                  <a:cubicBezTo>
                    <a:pt x="11339" y="8966"/>
                    <a:pt x="11339" y="8966"/>
                    <a:pt x="11339" y="8966"/>
                  </a:cubicBezTo>
                  <a:cubicBezTo>
                    <a:pt x="11339" y="7336"/>
                    <a:pt x="11282" y="6113"/>
                    <a:pt x="11509" y="6113"/>
                  </a:cubicBezTo>
                  <a:cubicBezTo>
                    <a:pt x="11679" y="6113"/>
                    <a:pt x="11679" y="8151"/>
                    <a:pt x="11679" y="8966"/>
                  </a:cubicBezTo>
                  <a:moveTo>
                    <a:pt x="10488" y="0"/>
                  </a:moveTo>
                  <a:cubicBezTo>
                    <a:pt x="10091" y="0"/>
                    <a:pt x="10091" y="0"/>
                    <a:pt x="10091" y="0"/>
                  </a:cubicBezTo>
                  <a:cubicBezTo>
                    <a:pt x="10091" y="2853"/>
                    <a:pt x="10091" y="2853"/>
                    <a:pt x="10091" y="2853"/>
                  </a:cubicBezTo>
                  <a:cubicBezTo>
                    <a:pt x="10488" y="2853"/>
                    <a:pt x="10488" y="2853"/>
                    <a:pt x="10488" y="2853"/>
                  </a:cubicBezTo>
                  <a:lnTo>
                    <a:pt x="10488" y="0"/>
                  </a:lnTo>
                  <a:close/>
                  <a:moveTo>
                    <a:pt x="10488" y="4483"/>
                  </a:moveTo>
                  <a:cubicBezTo>
                    <a:pt x="10091" y="4483"/>
                    <a:pt x="10091" y="4483"/>
                    <a:pt x="10091" y="4483"/>
                  </a:cubicBezTo>
                  <a:cubicBezTo>
                    <a:pt x="10091" y="17117"/>
                    <a:pt x="10091" y="17117"/>
                    <a:pt x="10091" y="17117"/>
                  </a:cubicBezTo>
                  <a:cubicBezTo>
                    <a:pt x="10488" y="17117"/>
                    <a:pt x="10488" y="17117"/>
                    <a:pt x="10488" y="17117"/>
                  </a:cubicBezTo>
                  <a:lnTo>
                    <a:pt x="10488" y="4483"/>
                  </a:lnTo>
                  <a:close/>
                  <a:moveTo>
                    <a:pt x="8844" y="4483"/>
                  </a:moveTo>
                  <a:cubicBezTo>
                    <a:pt x="8447" y="4483"/>
                    <a:pt x="8447" y="4483"/>
                    <a:pt x="8447" y="4483"/>
                  </a:cubicBezTo>
                  <a:cubicBezTo>
                    <a:pt x="8447" y="17117"/>
                    <a:pt x="8447" y="17117"/>
                    <a:pt x="8447" y="17117"/>
                  </a:cubicBezTo>
                  <a:cubicBezTo>
                    <a:pt x="8844" y="17117"/>
                    <a:pt x="8844" y="17117"/>
                    <a:pt x="8844" y="17117"/>
                  </a:cubicBezTo>
                  <a:cubicBezTo>
                    <a:pt x="8844" y="8966"/>
                    <a:pt x="8844" y="8966"/>
                    <a:pt x="8844" y="8966"/>
                  </a:cubicBezTo>
                  <a:cubicBezTo>
                    <a:pt x="8844" y="7336"/>
                    <a:pt x="8901" y="6521"/>
                    <a:pt x="9071" y="6521"/>
                  </a:cubicBezTo>
                  <a:cubicBezTo>
                    <a:pt x="9241" y="6521"/>
                    <a:pt x="9241" y="7336"/>
                    <a:pt x="9241" y="8558"/>
                  </a:cubicBezTo>
                  <a:cubicBezTo>
                    <a:pt x="9241" y="17117"/>
                    <a:pt x="9241" y="17117"/>
                    <a:pt x="9241" y="17117"/>
                  </a:cubicBezTo>
                  <a:cubicBezTo>
                    <a:pt x="9638" y="17117"/>
                    <a:pt x="9638" y="17117"/>
                    <a:pt x="9638" y="17117"/>
                  </a:cubicBezTo>
                  <a:cubicBezTo>
                    <a:pt x="9638" y="7336"/>
                    <a:pt x="9638" y="7336"/>
                    <a:pt x="9638" y="7336"/>
                  </a:cubicBezTo>
                  <a:cubicBezTo>
                    <a:pt x="9694" y="4891"/>
                    <a:pt x="9468" y="4075"/>
                    <a:pt x="9241" y="4075"/>
                  </a:cubicBezTo>
                  <a:cubicBezTo>
                    <a:pt x="9128" y="4075"/>
                    <a:pt x="8957" y="4075"/>
                    <a:pt x="8901" y="5706"/>
                  </a:cubicBezTo>
                  <a:cubicBezTo>
                    <a:pt x="8844" y="5706"/>
                    <a:pt x="8844" y="5706"/>
                    <a:pt x="8844" y="5706"/>
                  </a:cubicBezTo>
                  <a:lnTo>
                    <a:pt x="8844" y="4483"/>
                  </a:lnTo>
                  <a:close/>
                  <a:moveTo>
                    <a:pt x="7483" y="17525"/>
                  </a:moveTo>
                  <a:cubicBezTo>
                    <a:pt x="7994" y="17525"/>
                    <a:pt x="8107" y="15894"/>
                    <a:pt x="8107" y="11411"/>
                  </a:cubicBezTo>
                  <a:cubicBezTo>
                    <a:pt x="8107" y="6928"/>
                    <a:pt x="8107" y="4075"/>
                    <a:pt x="7483" y="4075"/>
                  </a:cubicBezTo>
                  <a:cubicBezTo>
                    <a:pt x="6860" y="4075"/>
                    <a:pt x="6860" y="6928"/>
                    <a:pt x="6860" y="11411"/>
                  </a:cubicBezTo>
                  <a:cubicBezTo>
                    <a:pt x="6860" y="15894"/>
                    <a:pt x="6917" y="17525"/>
                    <a:pt x="7483" y="17525"/>
                  </a:cubicBezTo>
                  <a:moveTo>
                    <a:pt x="7257" y="8558"/>
                  </a:moveTo>
                  <a:cubicBezTo>
                    <a:pt x="7257" y="7336"/>
                    <a:pt x="7257" y="6113"/>
                    <a:pt x="7483" y="6113"/>
                  </a:cubicBezTo>
                  <a:cubicBezTo>
                    <a:pt x="7654" y="6113"/>
                    <a:pt x="7654" y="7336"/>
                    <a:pt x="7654" y="8558"/>
                  </a:cubicBezTo>
                  <a:cubicBezTo>
                    <a:pt x="7654" y="13042"/>
                    <a:pt x="7654" y="13042"/>
                    <a:pt x="7654" y="13042"/>
                  </a:cubicBezTo>
                  <a:cubicBezTo>
                    <a:pt x="7654" y="14672"/>
                    <a:pt x="7654" y="15487"/>
                    <a:pt x="7483" y="15487"/>
                  </a:cubicBezTo>
                  <a:cubicBezTo>
                    <a:pt x="7257" y="15487"/>
                    <a:pt x="7257" y="14672"/>
                    <a:pt x="7257" y="13042"/>
                  </a:cubicBezTo>
                  <a:lnTo>
                    <a:pt x="7257" y="8558"/>
                  </a:lnTo>
                  <a:close/>
                  <a:moveTo>
                    <a:pt x="7994" y="0"/>
                  </a:moveTo>
                  <a:cubicBezTo>
                    <a:pt x="7597" y="0"/>
                    <a:pt x="7597" y="0"/>
                    <a:pt x="7597" y="0"/>
                  </a:cubicBezTo>
                  <a:cubicBezTo>
                    <a:pt x="7597" y="2445"/>
                    <a:pt x="7597" y="2445"/>
                    <a:pt x="7597" y="2445"/>
                  </a:cubicBezTo>
                  <a:cubicBezTo>
                    <a:pt x="7994" y="2445"/>
                    <a:pt x="7994" y="2445"/>
                    <a:pt x="7994" y="2445"/>
                  </a:cubicBezTo>
                  <a:lnTo>
                    <a:pt x="7994" y="0"/>
                  </a:lnTo>
                  <a:close/>
                  <a:moveTo>
                    <a:pt x="7370" y="0"/>
                  </a:moveTo>
                  <a:cubicBezTo>
                    <a:pt x="6973" y="0"/>
                    <a:pt x="6973" y="0"/>
                    <a:pt x="6973" y="0"/>
                  </a:cubicBezTo>
                  <a:cubicBezTo>
                    <a:pt x="6973" y="2445"/>
                    <a:pt x="6973" y="2445"/>
                    <a:pt x="6973" y="2445"/>
                  </a:cubicBezTo>
                  <a:cubicBezTo>
                    <a:pt x="7370" y="2445"/>
                    <a:pt x="7370" y="2445"/>
                    <a:pt x="7370" y="2445"/>
                  </a:cubicBezTo>
                  <a:lnTo>
                    <a:pt x="7370" y="0"/>
                  </a:lnTo>
                  <a:close/>
                  <a:moveTo>
                    <a:pt x="5839" y="17117"/>
                  </a:moveTo>
                  <a:cubicBezTo>
                    <a:pt x="5839" y="13449"/>
                    <a:pt x="5839" y="13449"/>
                    <a:pt x="5839" y="13449"/>
                  </a:cubicBezTo>
                  <a:cubicBezTo>
                    <a:pt x="5953" y="11819"/>
                    <a:pt x="5953" y="11819"/>
                    <a:pt x="5953" y="11819"/>
                  </a:cubicBezTo>
                  <a:cubicBezTo>
                    <a:pt x="6180" y="17117"/>
                    <a:pt x="6180" y="17117"/>
                    <a:pt x="6180" y="17117"/>
                  </a:cubicBezTo>
                  <a:cubicBezTo>
                    <a:pt x="6633" y="17117"/>
                    <a:pt x="6633" y="17117"/>
                    <a:pt x="6633" y="17117"/>
                  </a:cubicBezTo>
                  <a:cubicBezTo>
                    <a:pt x="6236" y="9374"/>
                    <a:pt x="6236" y="9374"/>
                    <a:pt x="6236" y="9374"/>
                  </a:cubicBezTo>
                  <a:cubicBezTo>
                    <a:pt x="6690" y="4483"/>
                    <a:pt x="6690" y="4483"/>
                    <a:pt x="6690" y="4483"/>
                  </a:cubicBezTo>
                  <a:cubicBezTo>
                    <a:pt x="6236" y="4483"/>
                    <a:pt x="6236" y="4483"/>
                    <a:pt x="6236" y="4483"/>
                  </a:cubicBezTo>
                  <a:cubicBezTo>
                    <a:pt x="5839" y="9374"/>
                    <a:pt x="5839" y="9374"/>
                    <a:pt x="5839" y="9374"/>
                  </a:cubicBezTo>
                  <a:cubicBezTo>
                    <a:pt x="5839" y="9374"/>
                    <a:pt x="5839" y="9374"/>
                    <a:pt x="5839" y="9374"/>
                  </a:cubicBezTo>
                  <a:cubicBezTo>
                    <a:pt x="5839" y="8966"/>
                    <a:pt x="5839" y="8558"/>
                    <a:pt x="5839" y="7743"/>
                  </a:cubicBezTo>
                  <a:cubicBezTo>
                    <a:pt x="5839" y="0"/>
                    <a:pt x="5839" y="0"/>
                    <a:pt x="5839" y="0"/>
                  </a:cubicBezTo>
                  <a:cubicBezTo>
                    <a:pt x="5443" y="0"/>
                    <a:pt x="5443" y="0"/>
                    <a:pt x="5443" y="0"/>
                  </a:cubicBezTo>
                  <a:cubicBezTo>
                    <a:pt x="5443" y="17117"/>
                    <a:pt x="5443" y="17117"/>
                    <a:pt x="5443" y="17117"/>
                  </a:cubicBezTo>
                  <a:lnTo>
                    <a:pt x="5839" y="17117"/>
                  </a:lnTo>
                  <a:close/>
                  <a:moveTo>
                    <a:pt x="5046" y="0"/>
                  </a:moveTo>
                  <a:cubicBezTo>
                    <a:pt x="4592" y="0"/>
                    <a:pt x="4592" y="0"/>
                    <a:pt x="4592" y="0"/>
                  </a:cubicBezTo>
                  <a:cubicBezTo>
                    <a:pt x="4592" y="2853"/>
                    <a:pt x="4592" y="2853"/>
                    <a:pt x="4592" y="2853"/>
                  </a:cubicBezTo>
                  <a:cubicBezTo>
                    <a:pt x="5046" y="2853"/>
                    <a:pt x="5046" y="2853"/>
                    <a:pt x="5046" y="2853"/>
                  </a:cubicBezTo>
                  <a:lnTo>
                    <a:pt x="5046" y="0"/>
                  </a:lnTo>
                  <a:close/>
                  <a:moveTo>
                    <a:pt x="5046" y="4483"/>
                  </a:moveTo>
                  <a:cubicBezTo>
                    <a:pt x="4592" y="4483"/>
                    <a:pt x="4592" y="4483"/>
                    <a:pt x="4592" y="4483"/>
                  </a:cubicBezTo>
                  <a:cubicBezTo>
                    <a:pt x="4592" y="17117"/>
                    <a:pt x="4592" y="17117"/>
                    <a:pt x="4592" y="17117"/>
                  </a:cubicBezTo>
                  <a:cubicBezTo>
                    <a:pt x="5046" y="17117"/>
                    <a:pt x="5046" y="17117"/>
                    <a:pt x="5046" y="17117"/>
                  </a:cubicBezTo>
                  <a:lnTo>
                    <a:pt x="5046" y="4483"/>
                  </a:lnTo>
                  <a:close/>
                  <a:moveTo>
                    <a:pt x="3402" y="8966"/>
                  </a:moveTo>
                  <a:cubicBezTo>
                    <a:pt x="3402" y="8558"/>
                    <a:pt x="3402" y="8558"/>
                    <a:pt x="3402" y="8558"/>
                  </a:cubicBezTo>
                  <a:cubicBezTo>
                    <a:pt x="3402" y="7336"/>
                    <a:pt x="3345" y="6113"/>
                    <a:pt x="3572" y="6113"/>
                  </a:cubicBezTo>
                  <a:cubicBezTo>
                    <a:pt x="3742" y="6113"/>
                    <a:pt x="3798" y="6521"/>
                    <a:pt x="3798" y="8151"/>
                  </a:cubicBezTo>
                  <a:cubicBezTo>
                    <a:pt x="3798" y="8966"/>
                    <a:pt x="3798" y="8966"/>
                    <a:pt x="3798" y="8966"/>
                  </a:cubicBezTo>
                  <a:lnTo>
                    <a:pt x="3402" y="8966"/>
                  </a:lnTo>
                  <a:close/>
                  <a:moveTo>
                    <a:pt x="2948" y="12226"/>
                  </a:moveTo>
                  <a:cubicBezTo>
                    <a:pt x="2948" y="15894"/>
                    <a:pt x="3118" y="17525"/>
                    <a:pt x="3628" y="17525"/>
                  </a:cubicBezTo>
                  <a:cubicBezTo>
                    <a:pt x="4025" y="17525"/>
                    <a:pt x="4195" y="15894"/>
                    <a:pt x="4195" y="13042"/>
                  </a:cubicBezTo>
                  <a:cubicBezTo>
                    <a:pt x="3798" y="13042"/>
                    <a:pt x="3798" y="13042"/>
                    <a:pt x="3798" y="13042"/>
                  </a:cubicBezTo>
                  <a:cubicBezTo>
                    <a:pt x="3798" y="14672"/>
                    <a:pt x="3742" y="15487"/>
                    <a:pt x="3572" y="15487"/>
                  </a:cubicBezTo>
                  <a:cubicBezTo>
                    <a:pt x="3458" y="15487"/>
                    <a:pt x="3402" y="15079"/>
                    <a:pt x="3402" y="13449"/>
                  </a:cubicBezTo>
                  <a:cubicBezTo>
                    <a:pt x="3402" y="11411"/>
                    <a:pt x="3402" y="11411"/>
                    <a:pt x="3402" y="11411"/>
                  </a:cubicBezTo>
                  <a:cubicBezTo>
                    <a:pt x="4195" y="11411"/>
                    <a:pt x="4195" y="11411"/>
                    <a:pt x="4195" y="11411"/>
                  </a:cubicBezTo>
                  <a:cubicBezTo>
                    <a:pt x="4195" y="9781"/>
                    <a:pt x="4195" y="9781"/>
                    <a:pt x="4195" y="9781"/>
                  </a:cubicBezTo>
                  <a:cubicBezTo>
                    <a:pt x="4195" y="6113"/>
                    <a:pt x="4139" y="4075"/>
                    <a:pt x="3572" y="4075"/>
                  </a:cubicBezTo>
                  <a:cubicBezTo>
                    <a:pt x="3175" y="4075"/>
                    <a:pt x="2948" y="5706"/>
                    <a:pt x="2948" y="8966"/>
                  </a:cubicBezTo>
                  <a:lnTo>
                    <a:pt x="2948" y="12226"/>
                  </a:lnTo>
                  <a:close/>
                  <a:moveTo>
                    <a:pt x="2324" y="4483"/>
                  </a:moveTo>
                  <a:cubicBezTo>
                    <a:pt x="1928" y="4483"/>
                    <a:pt x="1928" y="4483"/>
                    <a:pt x="1928" y="4483"/>
                  </a:cubicBezTo>
                  <a:cubicBezTo>
                    <a:pt x="1928" y="17117"/>
                    <a:pt x="1928" y="17117"/>
                    <a:pt x="1928" y="17117"/>
                  </a:cubicBezTo>
                  <a:cubicBezTo>
                    <a:pt x="2324" y="17117"/>
                    <a:pt x="2324" y="17117"/>
                    <a:pt x="2324" y="17117"/>
                  </a:cubicBezTo>
                  <a:cubicBezTo>
                    <a:pt x="2324" y="9781"/>
                    <a:pt x="2324" y="9781"/>
                    <a:pt x="2324" y="9781"/>
                  </a:cubicBezTo>
                  <a:cubicBezTo>
                    <a:pt x="2324" y="7743"/>
                    <a:pt x="2494" y="7336"/>
                    <a:pt x="2721" y="7743"/>
                  </a:cubicBezTo>
                  <a:cubicBezTo>
                    <a:pt x="2721" y="4075"/>
                    <a:pt x="2721" y="4075"/>
                    <a:pt x="2721" y="4075"/>
                  </a:cubicBezTo>
                  <a:cubicBezTo>
                    <a:pt x="2665" y="4075"/>
                    <a:pt x="2608" y="4075"/>
                    <a:pt x="2494" y="4891"/>
                  </a:cubicBezTo>
                  <a:cubicBezTo>
                    <a:pt x="2438" y="5298"/>
                    <a:pt x="2381" y="5706"/>
                    <a:pt x="2324" y="6521"/>
                  </a:cubicBezTo>
                  <a:cubicBezTo>
                    <a:pt x="2324" y="6521"/>
                    <a:pt x="2324" y="6521"/>
                    <a:pt x="2324" y="6521"/>
                  </a:cubicBezTo>
                  <a:lnTo>
                    <a:pt x="2324" y="4483"/>
                  </a:lnTo>
                  <a:close/>
                  <a:moveTo>
                    <a:pt x="850" y="17117"/>
                  </a:moveTo>
                  <a:cubicBezTo>
                    <a:pt x="964" y="17117"/>
                    <a:pt x="1077" y="17117"/>
                    <a:pt x="1191" y="16709"/>
                  </a:cubicBezTo>
                  <a:cubicBezTo>
                    <a:pt x="1531" y="15079"/>
                    <a:pt x="1531" y="11411"/>
                    <a:pt x="1531" y="8151"/>
                  </a:cubicBezTo>
                  <a:cubicBezTo>
                    <a:pt x="1531" y="5298"/>
                    <a:pt x="1531" y="3260"/>
                    <a:pt x="1417" y="2038"/>
                  </a:cubicBezTo>
                  <a:cubicBezTo>
                    <a:pt x="1304" y="408"/>
                    <a:pt x="1077" y="0"/>
                    <a:pt x="964" y="0"/>
                  </a:cubicBezTo>
                  <a:cubicBezTo>
                    <a:pt x="0" y="0"/>
                    <a:pt x="0" y="0"/>
                    <a:pt x="0" y="0"/>
                  </a:cubicBezTo>
                  <a:cubicBezTo>
                    <a:pt x="0" y="17117"/>
                    <a:pt x="0" y="17117"/>
                    <a:pt x="0" y="17117"/>
                  </a:cubicBezTo>
                  <a:lnTo>
                    <a:pt x="850" y="17117"/>
                  </a:lnTo>
                  <a:close/>
                  <a:moveTo>
                    <a:pt x="454" y="14672"/>
                  </a:moveTo>
                  <a:cubicBezTo>
                    <a:pt x="454" y="2445"/>
                    <a:pt x="454" y="2445"/>
                    <a:pt x="454" y="2445"/>
                  </a:cubicBezTo>
                  <a:cubicBezTo>
                    <a:pt x="737" y="2445"/>
                    <a:pt x="737" y="2445"/>
                    <a:pt x="737" y="2445"/>
                  </a:cubicBezTo>
                  <a:cubicBezTo>
                    <a:pt x="1020" y="2445"/>
                    <a:pt x="1077" y="4075"/>
                    <a:pt x="1077" y="8151"/>
                  </a:cubicBezTo>
                  <a:cubicBezTo>
                    <a:pt x="1077" y="13042"/>
                    <a:pt x="1077" y="14672"/>
                    <a:pt x="680" y="14672"/>
                  </a:cubicBezTo>
                  <a:lnTo>
                    <a:pt x="454" y="14672"/>
                  </a:lnTo>
                  <a:close/>
                </a:path>
              </a:pathLst>
            </a:custGeom>
            <a:solidFill>
              <a:srgbClr val="393A39"/>
            </a:solidFill>
            <a:ln w="12700" cap="flat">
              <a:noFill/>
              <a:miter lim="400000"/>
            </a:ln>
            <a:effectLst/>
          </p:spPr>
          <p:txBody>
            <a:bodyPr wrap="square" lIns="45719" tIns="45719" rIns="45719" bIns="45719" numCol="1" anchor="t">
              <a:noAutofit/>
            </a:bodyPr>
            <a:lstStyle/>
            <a:p>
              <a:endParaRPr sz="1201"/>
            </a:p>
          </p:txBody>
        </p:sp>
      </p:grpSp>
      <p:sp>
        <p:nvSpPr>
          <p:cNvPr id="7" name="Title Text"/>
          <p:cNvSpPr txBox="1">
            <a:spLocks noGrp="1"/>
          </p:cNvSpPr>
          <p:nvPr>
            <p:ph type="title"/>
          </p:nvPr>
        </p:nvSpPr>
        <p:spPr>
          <a:xfrm>
            <a:off x="1017626" y="529771"/>
            <a:ext cx="22387965" cy="15926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1" tIns="91421" rIns="91421" bIns="91421" anchor="b">
            <a:normAutofit/>
          </a:bodyPr>
          <a:lstStyle/>
          <a:p>
            <a:r>
              <a:rPr lang="de-DE" dirty="0"/>
              <a:t>Überschrift</a:t>
            </a:r>
            <a:endParaRPr dirty="0"/>
          </a:p>
        </p:txBody>
      </p:sp>
      <p:sp>
        <p:nvSpPr>
          <p:cNvPr id="8" name="Body Level One…"/>
          <p:cNvSpPr txBox="1">
            <a:spLocks noGrp="1"/>
          </p:cNvSpPr>
          <p:nvPr>
            <p:ph type="body" idx="1"/>
          </p:nvPr>
        </p:nvSpPr>
        <p:spPr>
          <a:xfrm>
            <a:off x="1017626" y="3225339"/>
            <a:ext cx="22387965" cy="94746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1" tIns="91421" rIns="91421" bIns="91421">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Tree>
  </p:cSld>
  <p:clrMap bg1="lt1" tx1="dk1" bg2="lt2" tx2="dk2" accent1="accent1" accent2="accent2" accent3="accent3" accent4="accent4" accent5="accent5" accent6="accent6" hlink="hlink" folHlink="folHlink"/>
  <p:sldLayoutIdLst>
    <p:sldLayoutId id="2147483659" r:id="rId1"/>
    <p:sldLayoutId id="2147483649" r:id="rId2"/>
    <p:sldLayoutId id="2147483651" r:id="rId3"/>
    <p:sldLayoutId id="2147483652" r:id="rId4"/>
    <p:sldLayoutId id="2147483653" r:id="rId5"/>
    <p:sldLayoutId id="2147483654" r:id="rId6"/>
    <p:sldLayoutId id="2147483661" r:id="rId7"/>
    <p:sldLayoutId id="2147483662" r:id="rId8"/>
  </p:sldLayoutIdLst>
  <p:transition spd="med"/>
  <p:txStyles>
    <p:titleStyle>
      <a:lvl1pPr marL="0" marR="0" indent="0" algn="l" defTabSz="457429" rtl="0" eaLnBrk="1" latinLnBrk="0" hangingPunct="1">
        <a:lnSpc>
          <a:spcPct val="100000"/>
        </a:lnSpc>
        <a:spcBef>
          <a:spcPts val="0"/>
        </a:spcBef>
        <a:spcAft>
          <a:spcPts val="0"/>
        </a:spcAft>
        <a:buClrTx/>
        <a:buSzTx/>
        <a:buFontTx/>
        <a:buNone/>
        <a:tabLst/>
        <a:defRPr sz="6000" b="0" i="0" u="none" strike="noStrike" cap="none" spc="0" baseline="0">
          <a:solidFill>
            <a:schemeClr val="accent1"/>
          </a:solidFill>
          <a:uFillTx/>
          <a:latin typeface="Georgia" panose="02040502050405020303" pitchFamily="18" charset="0"/>
          <a:ea typeface="+mn-ea"/>
          <a:cs typeface="+mn-cs"/>
          <a:sym typeface="Arial"/>
        </a:defRPr>
      </a:lvl1pPr>
      <a:lvl2pPr marL="0" marR="0" indent="0" algn="l" defTabSz="457429" rtl="0" eaLnBrk="1" latinLnBrk="0" hangingPunct="1">
        <a:lnSpc>
          <a:spcPct val="100000"/>
        </a:lnSpc>
        <a:spcBef>
          <a:spcPts val="0"/>
        </a:spcBef>
        <a:spcAft>
          <a:spcPts val="0"/>
        </a:spcAft>
        <a:buClrTx/>
        <a:buSzTx/>
        <a:buFontTx/>
        <a:buNone/>
        <a:tabLst/>
        <a:defRPr sz="1201" b="0" i="0" u="none" strike="noStrike" cap="none" spc="0" baseline="0">
          <a:solidFill>
            <a:srgbClr val="000000"/>
          </a:solidFill>
          <a:uFillTx/>
          <a:latin typeface="+mn-lt"/>
          <a:ea typeface="+mn-ea"/>
          <a:cs typeface="+mn-cs"/>
          <a:sym typeface="Arial"/>
        </a:defRPr>
      </a:lvl2pPr>
      <a:lvl3pPr marL="0" marR="0" indent="0" algn="l" defTabSz="457429" rtl="0" eaLnBrk="1" latinLnBrk="0" hangingPunct="1">
        <a:lnSpc>
          <a:spcPct val="100000"/>
        </a:lnSpc>
        <a:spcBef>
          <a:spcPts val="0"/>
        </a:spcBef>
        <a:spcAft>
          <a:spcPts val="0"/>
        </a:spcAft>
        <a:buClrTx/>
        <a:buSzTx/>
        <a:buFontTx/>
        <a:buNone/>
        <a:tabLst/>
        <a:defRPr sz="1201" b="0" i="0" u="none" strike="noStrike" cap="none" spc="0" baseline="0">
          <a:solidFill>
            <a:srgbClr val="000000"/>
          </a:solidFill>
          <a:uFillTx/>
          <a:latin typeface="+mn-lt"/>
          <a:ea typeface="+mn-ea"/>
          <a:cs typeface="+mn-cs"/>
          <a:sym typeface="Arial"/>
        </a:defRPr>
      </a:lvl3pPr>
      <a:lvl4pPr marL="0" marR="0" indent="0" algn="l" defTabSz="457429" rtl="0" eaLnBrk="1" latinLnBrk="0" hangingPunct="1">
        <a:lnSpc>
          <a:spcPct val="100000"/>
        </a:lnSpc>
        <a:spcBef>
          <a:spcPts val="0"/>
        </a:spcBef>
        <a:spcAft>
          <a:spcPts val="0"/>
        </a:spcAft>
        <a:buClrTx/>
        <a:buSzTx/>
        <a:buFontTx/>
        <a:buNone/>
        <a:tabLst/>
        <a:defRPr sz="1201" b="0" i="0" u="none" strike="noStrike" cap="none" spc="0" baseline="0">
          <a:solidFill>
            <a:srgbClr val="000000"/>
          </a:solidFill>
          <a:uFillTx/>
          <a:latin typeface="+mn-lt"/>
          <a:ea typeface="+mn-ea"/>
          <a:cs typeface="+mn-cs"/>
          <a:sym typeface="Arial"/>
        </a:defRPr>
      </a:lvl4pPr>
      <a:lvl5pPr marL="0" marR="0" indent="0" algn="l" defTabSz="457429" rtl="0" eaLnBrk="1" latinLnBrk="0" hangingPunct="1">
        <a:lnSpc>
          <a:spcPct val="100000"/>
        </a:lnSpc>
        <a:spcBef>
          <a:spcPts val="0"/>
        </a:spcBef>
        <a:spcAft>
          <a:spcPts val="0"/>
        </a:spcAft>
        <a:buClrTx/>
        <a:buSzTx/>
        <a:buFontTx/>
        <a:buNone/>
        <a:tabLst/>
        <a:defRPr sz="1201" b="0" i="0" u="none" strike="noStrike" cap="none" spc="0" baseline="0">
          <a:solidFill>
            <a:srgbClr val="000000"/>
          </a:solidFill>
          <a:uFillTx/>
          <a:latin typeface="+mn-lt"/>
          <a:ea typeface="+mn-ea"/>
          <a:cs typeface="+mn-cs"/>
          <a:sym typeface="Arial"/>
        </a:defRPr>
      </a:lvl5pPr>
      <a:lvl6pPr marL="0" marR="0" indent="0" algn="l" defTabSz="457429" rtl="0" eaLnBrk="1" latinLnBrk="0" hangingPunct="1">
        <a:lnSpc>
          <a:spcPct val="100000"/>
        </a:lnSpc>
        <a:spcBef>
          <a:spcPts val="0"/>
        </a:spcBef>
        <a:spcAft>
          <a:spcPts val="0"/>
        </a:spcAft>
        <a:buClrTx/>
        <a:buSzTx/>
        <a:buFontTx/>
        <a:buNone/>
        <a:tabLst/>
        <a:defRPr sz="1201" b="0" i="0" u="none" strike="noStrike" cap="none" spc="0" baseline="0">
          <a:solidFill>
            <a:srgbClr val="000000"/>
          </a:solidFill>
          <a:uFillTx/>
          <a:latin typeface="+mn-lt"/>
          <a:ea typeface="+mn-ea"/>
          <a:cs typeface="+mn-cs"/>
          <a:sym typeface="Arial"/>
        </a:defRPr>
      </a:lvl6pPr>
      <a:lvl7pPr marL="0" marR="0" indent="0" algn="l" defTabSz="457429" rtl="0" eaLnBrk="1" latinLnBrk="0" hangingPunct="1">
        <a:lnSpc>
          <a:spcPct val="100000"/>
        </a:lnSpc>
        <a:spcBef>
          <a:spcPts val="0"/>
        </a:spcBef>
        <a:spcAft>
          <a:spcPts val="0"/>
        </a:spcAft>
        <a:buClrTx/>
        <a:buSzTx/>
        <a:buFontTx/>
        <a:buNone/>
        <a:tabLst/>
        <a:defRPr sz="1201" b="0" i="0" u="none" strike="noStrike" cap="none" spc="0" baseline="0">
          <a:solidFill>
            <a:srgbClr val="000000"/>
          </a:solidFill>
          <a:uFillTx/>
          <a:latin typeface="+mn-lt"/>
          <a:ea typeface="+mn-ea"/>
          <a:cs typeface="+mn-cs"/>
          <a:sym typeface="Arial"/>
        </a:defRPr>
      </a:lvl7pPr>
      <a:lvl8pPr marL="0" marR="0" indent="0" algn="l" defTabSz="457429" rtl="0" eaLnBrk="1" latinLnBrk="0" hangingPunct="1">
        <a:lnSpc>
          <a:spcPct val="100000"/>
        </a:lnSpc>
        <a:spcBef>
          <a:spcPts val="0"/>
        </a:spcBef>
        <a:spcAft>
          <a:spcPts val="0"/>
        </a:spcAft>
        <a:buClrTx/>
        <a:buSzTx/>
        <a:buFontTx/>
        <a:buNone/>
        <a:tabLst/>
        <a:defRPr sz="1201" b="0" i="0" u="none" strike="noStrike" cap="none" spc="0" baseline="0">
          <a:solidFill>
            <a:srgbClr val="000000"/>
          </a:solidFill>
          <a:uFillTx/>
          <a:latin typeface="+mn-lt"/>
          <a:ea typeface="+mn-ea"/>
          <a:cs typeface="+mn-cs"/>
          <a:sym typeface="Arial"/>
        </a:defRPr>
      </a:lvl8pPr>
      <a:lvl9pPr marL="0" marR="0" indent="0" algn="l" defTabSz="457429" rtl="0" eaLnBrk="1" latinLnBrk="0" hangingPunct="1">
        <a:lnSpc>
          <a:spcPct val="100000"/>
        </a:lnSpc>
        <a:spcBef>
          <a:spcPts val="0"/>
        </a:spcBef>
        <a:spcAft>
          <a:spcPts val="0"/>
        </a:spcAft>
        <a:buClrTx/>
        <a:buSzTx/>
        <a:buFontTx/>
        <a:buNone/>
        <a:tabLst/>
        <a:defRPr sz="1201" b="0" i="0" u="none" strike="noStrike" cap="none" spc="0" baseline="0">
          <a:solidFill>
            <a:srgbClr val="000000"/>
          </a:solidFill>
          <a:uFillTx/>
          <a:latin typeface="+mn-lt"/>
          <a:ea typeface="+mn-ea"/>
          <a:cs typeface="+mn-cs"/>
          <a:sym typeface="Arial"/>
        </a:defRPr>
      </a:lvl9pPr>
    </p:titleStyle>
    <p:bodyStyle>
      <a:lvl1pPr marL="152445" marR="0" indent="-152445" algn="l" defTabSz="457429" rtl="0" eaLnBrk="1" latinLnBrk="0" hangingPunct="1">
        <a:lnSpc>
          <a:spcPct val="100000"/>
        </a:lnSpc>
        <a:spcBef>
          <a:spcPts val="0"/>
        </a:spcBef>
        <a:spcAft>
          <a:spcPts val="0"/>
        </a:spcAft>
        <a:buClrTx/>
        <a:buSzPct val="100000"/>
        <a:buFont typeface="Arial"/>
        <a:buChar char="•"/>
        <a:tabLst/>
        <a:defRPr sz="3600" b="0" i="0" u="none" strike="noStrike" cap="none" spc="0" baseline="0">
          <a:solidFill>
            <a:srgbClr val="000000"/>
          </a:solidFill>
          <a:uFillTx/>
          <a:latin typeface="+mn-lt"/>
          <a:ea typeface="+mn-ea"/>
          <a:cs typeface="+mn-cs"/>
          <a:sym typeface="Arial"/>
        </a:defRPr>
      </a:lvl1pPr>
      <a:lvl2pPr marL="1086175" marR="0" indent="-171501" algn="l" defTabSz="457429" rtl="0" eaLnBrk="1" latinLnBrk="0" hangingPunct="1">
        <a:lnSpc>
          <a:spcPct val="100000"/>
        </a:lnSpc>
        <a:spcBef>
          <a:spcPts val="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Arial"/>
        </a:defRPr>
      </a:lvl2pPr>
      <a:lvl3pPr marL="2025350" marR="0" indent="-196001" algn="l" defTabSz="457429" rtl="0" eaLnBrk="1" latinLnBrk="0" hangingPunct="1">
        <a:lnSpc>
          <a:spcPct val="100000"/>
        </a:lnSpc>
        <a:spcBef>
          <a:spcPts val="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Arial"/>
        </a:defRPr>
      </a:lvl3pPr>
      <a:lvl4pPr marL="2972691" marR="0" indent="-228668" algn="l" defTabSz="457429" rtl="0" eaLnBrk="1" latinLnBrk="0" hangingPunct="1">
        <a:lnSpc>
          <a:spcPct val="100000"/>
        </a:lnSpc>
        <a:spcBef>
          <a:spcPts val="0"/>
        </a:spcBef>
        <a:spcAft>
          <a:spcPts val="0"/>
        </a:spcAft>
        <a:buClrTx/>
        <a:buSzPct val="100000"/>
        <a:buFont typeface="Arial"/>
        <a:buChar char="•"/>
        <a:tabLst/>
        <a:defRPr sz="2400" b="0" i="0" u="none" strike="noStrike" cap="none" spc="0" baseline="0">
          <a:solidFill>
            <a:srgbClr val="000000"/>
          </a:solidFill>
          <a:uFillTx/>
          <a:latin typeface="+mn-lt"/>
          <a:ea typeface="+mn-ea"/>
          <a:cs typeface="+mn-cs"/>
          <a:sym typeface="Arial"/>
        </a:defRPr>
      </a:lvl4pPr>
      <a:lvl5pPr marL="3887365" marR="0" indent="-228668" algn="l" defTabSz="457429" rtl="0" eaLnBrk="1" latinLnBrk="0" hangingPunct="1">
        <a:lnSpc>
          <a:spcPct val="100000"/>
        </a:lnSpc>
        <a:spcBef>
          <a:spcPts val="0"/>
        </a:spcBef>
        <a:spcAft>
          <a:spcPts val="0"/>
        </a:spcAft>
        <a:buClrTx/>
        <a:buSzPct val="100000"/>
        <a:buFont typeface="Arial"/>
        <a:buChar char="•"/>
        <a:tabLst/>
        <a:defRPr sz="2400" b="0" i="0" u="none" strike="noStrike" cap="none" spc="0" baseline="0">
          <a:solidFill>
            <a:srgbClr val="000000"/>
          </a:solidFill>
          <a:uFillTx/>
          <a:latin typeface="+mn-lt"/>
          <a:ea typeface="+mn-ea"/>
          <a:cs typeface="+mn-cs"/>
          <a:sym typeface="Arial"/>
        </a:defRPr>
      </a:lvl5pPr>
      <a:lvl6pPr marL="4725816" marR="0" indent="-152445" algn="l" defTabSz="457429" rtl="0" eaLnBrk="1" latinLnBrk="0" hangingPunct="1">
        <a:lnSpc>
          <a:spcPct val="100000"/>
        </a:lnSpc>
        <a:spcBef>
          <a:spcPts val="0"/>
        </a:spcBef>
        <a:spcAft>
          <a:spcPts val="0"/>
        </a:spcAft>
        <a:buClrTx/>
        <a:buSzPct val="100000"/>
        <a:buFont typeface="Arial"/>
        <a:buChar char="•"/>
        <a:tabLst/>
        <a:defRPr sz="1201" b="0" i="0" u="none" strike="noStrike" cap="none" spc="0" baseline="0">
          <a:solidFill>
            <a:srgbClr val="000000"/>
          </a:solidFill>
          <a:uFillTx/>
          <a:latin typeface="+mn-lt"/>
          <a:ea typeface="+mn-ea"/>
          <a:cs typeface="+mn-cs"/>
          <a:sym typeface="Arial"/>
        </a:defRPr>
      </a:lvl6pPr>
      <a:lvl7pPr marL="5640490" marR="0" indent="-152445" algn="l" defTabSz="457429" rtl="0" eaLnBrk="1" latinLnBrk="0" hangingPunct="1">
        <a:lnSpc>
          <a:spcPct val="100000"/>
        </a:lnSpc>
        <a:spcBef>
          <a:spcPts val="0"/>
        </a:spcBef>
        <a:spcAft>
          <a:spcPts val="0"/>
        </a:spcAft>
        <a:buClrTx/>
        <a:buSzPct val="100000"/>
        <a:buFont typeface="Arial"/>
        <a:buChar char="•"/>
        <a:tabLst/>
        <a:defRPr sz="1201" b="0" i="0" u="none" strike="noStrike" cap="none" spc="0" baseline="0">
          <a:solidFill>
            <a:srgbClr val="000000"/>
          </a:solidFill>
          <a:uFillTx/>
          <a:latin typeface="+mn-lt"/>
          <a:ea typeface="+mn-ea"/>
          <a:cs typeface="+mn-cs"/>
          <a:sym typeface="Arial"/>
        </a:defRPr>
      </a:lvl7pPr>
      <a:lvl8pPr marL="6555164" marR="0" indent="-152445" algn="l" defTabSz="457429" rtl="0" eaLnBrk="1" latinLnBrk="0" hangingPunct="1">
        <a:lnSpc>
          <a:spcPct val="100000"/>
        </a:lnSpc>
        <a:spcBef>
          <a:spcPts val="0"/>
        </a:spcBef>
        <a:spcAft>
          <a:spcPts val="0"/>
        </a:spcAft>
        <a:buClrTx/>
        <a:buSzPct val="100000"/>
        <a:buFont typeface="Arial"/>
        <a:buChar char="•"/>
        <a:tabLst/>
        <a:defRPr sz="1201" b="0" i="0" u="none" strike="noStrike" cap="none" spc="0" baseline="0">
          <a:solidFill>
            <a:srgbClr val="000000"/>
          </a:solidFill>
          <a:uFillTx/>
          <a:latin typeface="+mn-lt"/>
          <a:ea typeface="+mn-ea"/>
          <a:cs typeface="+mn-cs"/>
          <a:sym typeface="Arial"/>
        </a:defRPr>
      </a:lvl8pPr>
      <a:lvl9pPr marL="7469839" marR="0" indent="-152445" algn="l" defTabSz="457429" rtl="0" eaLnBrk="1" latinLnBrk="0" hangingPunct="1">
        <a:lnSpc>
          <a:spcPct val="100000"/>
        </a:lnSpc>
        <a:spcBef>
          <a:spcPts val="0"/>
        </a:spcBef>
        <a:spcAft>
          <a:spcPts val="0"/>
        </a:spcAft>
        <a:buClrTx/>
        <a:buSzPct val="100000"/>
        <a:buFont typeface="Arial"/>
        <a:buChar char="•"/>
        <a:tabLst/>
        <a:defRPr sz="1201" b="0" i="0" u="none" strike="noStrike" cap="none" spc="0" baseline="0">
          <a:solidFill>
            <a:srgbClr val="000000"/>
          </a:solidFill>
          <a:uFillTx/>
          <a:latin typeface="+mn-lt"/>
          <a:ea typeface="+mn-ea"/>
          <a:cs typeface="+mn-cs"/>
          <a:sym typeface="Arial"/>
        </a:defRPr>
      </a:lvl9pPr>
    </p:bodyStyle>
    <p:otherStyle>
      <a:lvl1pPr marL="0" marR="0" indent="0" algn="l" defTabSz="457429" rtl="0" eaLnBrk="1" latinLnBrk="0" hangingPunct="1">
        <a:lnSpc>
          <a:spcPct val="100000"/>
        </a:lnSpc>
        <a:spcBef>
          <a:spcPts val="0"/>
        </a:spcBef>
        <a:spcAft>
          <a:spcPts val="0"/>
        </a:spcAft>
        <a:buClrTx/>
        <a:buSzTx/>
        <a:buFontTx/>
        <a:buNone/>
        <a:tabLst/>
        <a:defRPr sz="1201" b="0" i="0" u="none" strike="noStrike" cap="none" spc="0" baseline="0">
          <a:solidFill>
            <a:schemeClr val="tx1"/>
          </a:solidFill>
          <a:uFillTx/>
          <a:latin typeface="+mn-lt"/>
          <a:ea typeface="+mn-ea"/>
          <a:cs typeface="+mn-cs"/>
          <a:sym typeface="Arial"/>
        </a:defRPr>
      </a:lvl1pPr>
      <a:lvl2pPr marL="0" marR="0" indent="914673" algn="l" defTabSz="457429" rtl="0" eaLnBrk="1" latinLnBrk="0" hangingPunct="1">
        <a:lnSpc>
          <a:spcPct val="100000"/>
        </a:lnSpc>
        <a:spcBef>
          <a:spcPts val="0"/>
        </a:spcBef>
        <a:spcAft>
          <a:spcPts val="0"/>
        </a:spcAft>
        <a:buClrTx/>
        <a:buSzTx/>
        <a:buFontTx/>
        <a:buNone/>
        <a:tabLst/>
        <a:defRPr sz="1201" b="0" i="0" u="none" strike="noStrike" cap="none" spc="0" baseline="0">
          <a:solidFill>
            <a:schemeClr val="tx1"/>
          </a:solidFill>
          <a:uFillTx/>
          <a:latin typeface="+mn-lt"/>
          <a:ea typeface="+mn-ea"/>
          <a:cs typeface="+mn-cs"/>
          <a:sym typeface="Arial"/>
        </a:defRPr>
      </a:lvl2pPr>
      <a:lvl3pPr marL="0" marR="0" indent="1829347" algn="l" defTabSz="457429" rtl="0" eaLnBrk="1" latinLnBrk="0" hangingPunct="1">
        <a:lnSpc>
          <a:spcPct val="100000"/>
        </a:lnSpc>
        <a:spcBef>
          <a:spcPts val="0"/>
        </a:spcBef>
        <a:spcAft>
          <a:spcPts val="0"/>
        </a:spcAft>
        <a:buClrTx/>
        <a:buSzTx/>
        <a:buFontTx/>
        <a:buNone/>
        <a:tabLst/>
        <a:defRPr sz="1201" b="0" i="0" u="none" strike="noStrike" cap="none" spc="0" baseline="0">
          <a:solidFill>
            <a:schemeClr val="tx1"/>
          </a:solidFill>
          <a:uFillTx/>
          <a:latin typeface="+mn-lt"/>
          <a:ea typeface="+mn-ea"/>
          <a:cs typeface="+mn-cs"/>
          <a:sym typeface="Arial"/>
        </a:defRPr>
      </a:lvl3pPr>
      <a:lvl4pPr marL="0" marR="0" indent="2744022" algn="l" defTabSz="457429" rtl="0" eaLnBrk="1" latinLnBrk="0" hangingPunct="1">
        <a:lnSpc>
          <a:spcPct val="100000"/>
        </a:lnSpc>
        <a:spcBef>
          <a:spcPts val="0"/>
        </a:spcBef>
        <a:spcAft>
          <a:spcPts val="0"/>
        </a:spcAft>
        <a:buClrTx/>
        <a:buSzTx/>
        <a:buFontTx/>
        <a:buNone/>
        <a:tabLst/>
        <a:defRPr sz="1201" b="0" i="0" u="none" strike="noStrike" cap="none" spc="0" baseline="0">
          <a:solidFill>
            <a:schemeClr val="tx1"/>
          </a:solidFill>
          <a:uFillTx/>
          <a:latin typeface="+mn-lt"/>
          <a:ea typeface="+mn-ea"/>
          <a:cs typeface="+mn-cs"/>
          <a:sym typeface="Arial"/>
        </a:defRPr>
      </a:lvl4pPr>
      <a:lvl5pPr marL="0" marR="0" indent="3658695" algn="l" defTabSz="457429" rtl="0" eaLnBrk="1" latinLnBrk="0" hangingPunct="1">
        <a:lnSpc>
          <a:spcPct val="100000"/>
        </a:lnSpc>
        <a:spcBef>
          <a:spcPts val="0"/>
        </a:spcBef>
        <a:spcAft>
          <a:spcPts val="0"/>
        </a:spcAft>
        <a:buClrTx/>
        <a:buSzTx/>
        <a:buFontTx/>
        <a:buNone/>
        <a:tabLst/>
        <a:defRPr sz="1201" b="0" i="0" u="none" strike="noStrike" cap="none" spc="0" baseline="0">
          <a:solidFill>
            <a:schemeClr val="tx1"/>
          </a:solidFill>
          <a:uFillTx/>
          <a:latin typeface="+mn-lt"/>
          <a:ea typeface="+mn-ea"/>
          <a:cs typeface="+mn-cs"/>
          <a:sym typeface="Arial"/>
        </a:defRPr>
      </a:lvl5pPr>
      <a:lvl6pPr marL="0" marR="0" indent="4573372" algn="l" defTabSz="457429" rtl="0" eaLnBrk="1" latinLnBrk="0" hangingPunct="1">
        <a:lnSpc>
          <a:spcPct val="100000"/>
        </a:lnSpc>
        <a:spcBef>
          <a:spcPts val="0"/>
        </a:spcBef>
        <a:spcAft>
          <a:spcPts val="0"/>
        </a:spcAft>
        <a:buClrTx/>
        <a:buSzTx/>
        <a:buFontTx/>
        <a:buNone/>
        <a:tabLst/>
        <a:defRPr sz="1201" b="0" i="0" u="none" strike="noStrike" cap="none" spc="0" baseline="0">
          <a:solidFill>
            <a:schemeClr val="tx1"/>
          </a:solidFill>
          <a:uFillTx/>
          <a:latin typeface="+mn-lt"/>
          <a:ea typeface="+mn-ea"/>
          <a:cs typeface="+mn-cs"/>
          <a:sym typeface="Arial"/>
        </a:defRPr>
      </a:lvl6pPr>
      <a:lvl7pPr marL="0" marR="0" indent="5488046" algn="l" defTabSz="457429" rtl="0" eaLnBrk="1" latinLnBrk="0" hangingPunct="1">
        <a:lnSpc>
          <a:spcPct val="100000"/>
        </a:lnSpc>
        <a:spcBef>
          <a:spcPts val="0"/>
        </a:spcBef>
        <a:spcAft>
          <a:spcPts val="0"/>
        </a:spcAft>
        <a:buClrTx/>
        <a:buSzTx/>
        <a:buFontTx/>
        <a:buNone/>
        <a:tabLst/>
        <a:defRPr sz="1201" b="0" i="0" u="none" strike="noStrike" cap="none" spc="0" baseline="0">
          <a:solidFill>
            <a:schemeClr val="tx1"/>
          </a:solidFill>
          <a:uFillTx/>
          <a:latin typeface="+mn-lt"/>
          <a:ea typeface="+mn-ea"/>
          <a:cs typeface="+mn-cs"/>
          <a:sym typeface="Arial"/>
        </a:defRPr>
      </a:lvl7pPr>
      <a:lvl8pPr marL="0" marR="0" indent="6402719" algn="l" defTabSz="457429" rtl="0" eaLnBrk="1" latinLnBrk="0" hangingPunct="1">
        <a:lnSpc>
          <a:spcPct val="100000"/>
        </a:lnSpc>
        <a:spcBef>
          <a:spcPts val="0"/>
        </a:spcBef>
        <a:spcAft>
          <a:spcPts val="0"/>
        </a:spcAft>
        <a:buClrTx/>
        <a:buSzTx/>
        <a:buFontTx/>
        <a:buNone/>
        <a:tabLst/>
        <a:defRPr sz="1201" b="0" i="0" u="none" strike="noStrike" cap="none" spc="0" baseline="0">
          <a:solidFill>
            <a:schemeClr val="tx1"/>
          </a:solidFill>
          <a:uFillTx/>
          <a:latin typeface="+mn-lt"/>
          <a:ea typeface="+mn-ea"/>
          <a:cs typeface="+mn-cs"/>
          <a:sym typeface="Arial"/>
        </a:defRPr>
      </a:lvl8pPr>
      <a:lvl9pPr marL="0" marR="0" indent="7317394" algn="l" defTabSz="457429" rtl="0" eaLnBrk="1" latinLnBrk="0" hangingPunct="1">
        <a:lnSpc>
          <a:spcPct val="100000"/>
        </a:lnSpc>
        <a:spcBef>
          <a:spcPts val="0"/>
        </a:spcBef>
        <a:spcAft>
          <a:spcPts val="0"/>
        </a:spcAft>
        <a:buClrTx/>
        <a:buSzTx/>
        <a:buFontTx/>
        <a:buNone/>
        <a:tabLst/>
        <a:defRPr sz="1201" b="0" i="0" u="none" strike="noStrike" cap="none" spc="0" baseline="0">
          <a:solidFill>
            <a:schemeClr val="tx1"/>
          </a:solidFill>
          <a:uFillTx/>
          <a:latin typeface="+mn-lt"/>
          <a:ea typeface="+mn-ea"/>
          <a:cs typeface="+mn-cs"/>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60A0ED95-2A0E-94F6-0227-54BF2A79957C}"/>
              </a:ext>
            </a:extLst>
          </p:cNvPr>
          <p:cNvSpPr>
            <a:spLocks noGrp="1"/>
          </p:cNvSpPr>
          <p:nvPr>
            <p:ph type="title"/>
          </p:nvPr>
        </p:nvSpPr>
        <p:spPr>
          <a:xfrm>
            <a:off x="1676400" y="730250"/>
            <a:ext cx="21031200" cy="2651125"/>
          </a:xfrm>
          <a:prstGeom prst="rect">
            <a:avLst/>
          </a:prstGeom>
        </p:spPr>
        <p:txBody>
          <a:bodyPr vert="horz" lIns="91440" tIns="45720" rIns="91440" bIns="45720" rtlCol="0" anchor="ctr">
            <a:normAutofit/>
          </a:bodyPr>
          <a:lstStyle/>
          <a:p>
            <a:r>
              <a:rPr lang="de-DE"/>
              <a:t>Mastertitelformat bearbeiten</a:t>
            </a:r>
            <a:endParaRPr lang="de-AT"/>
          </a:p>
        </p:txBody>
      </p:sp>
      <p:sp>
        <p:nvSpPr>
          <p:cNvPr id="3" name="Textplatzhalter 2">
            <a:extLst>
              <a:ext uri="{FF2B5EF4-FFF2-40B4-BE49-F238E27FC236}">
                <a16:creationId xmlns:a16="http://schemas.microsoft.com/office/drawing/2014/main" id="{22DA6F34-E28E-CE3A-0AE5-F2433B0FCB67}"/>
              </a:ext>
            </a:extLst>
          </p:cNvPr>
          <p:cNvSpPr>
            <a:spLocks noGrp="1"/>
          </p:cNvSpPr>
          <p:nvPr>
            <p:ph type="body" idx="1"/>
          </p:nvPr>
        </p:nvSpPr>
        <p:spPr>
          <a:xfrm>
            <a:off x="1676400" y="3651250"/>
            <a:ext cx="21031200" cy="8702675"/>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AT" dirty="0"/>
          </a:p>
        </p:txBody>
      </p:sp>
      <p:sp>
        <p:nvSpPr>
          <p:cNvPr id="6" name="Foliennummernplatzhalter 5">
            <a:extLst>
              <a:ext uri="{FF2B5EF4-FFF2-40B4-BE49-F238E27FC236}">
                <a16:creationId xmlns:a16="http://schemas.microsoft.com/office/drawing/2014/main" id="{0AB00433-FC99-298E-6862-C45B77003862}"/>
              </a:ext>
            </a:extLst>
          </p:cNvPr>
          <p:cNvSpPr>
            <a:spLocks noGrp="1"/>
          </p:cNvSpPr>
          <p:nvPr>
            <p:ph type="sldNum" sz="quarter" idx="4"/>
          </p:nvPr>
        </p:nvSpPr>
        <p:spPr>
          <a:xfrm>
            <a:off x="18426687" y="12591034"/>
            <a:ext cx="5486400" cy="730250"/>
          </a:xfrm>
          <a:prstGeom prst="rect">
            <a:avLst/>
          </a:prstGeom>
        </p:spPr>
        <p:txBody>
          <a:bodyPr vert="horz" lIns="91440" tIns="45720" rIns="91440" bIns="45720" rtlCol="0" anchor="ctr"/>
          <a:lstStyle>
            <a:lvl1pPr algn="r">
              <a:defRPr sz="2800">
                <a:solidFill>
                  <a:srgbClr val="D6A437"/>
                </a:solidFill>
                <a:latin typeface="Permanent Marker" panose="02000000000000000000" pitchFamily="2" charset="0"/>
              </a:defRPr>
            </a:lvl1pPr>
          </a:lstStyle>
          <a:p>
            <a:r>
              <a:rPr lang="de-AT" dirty="0"/>
              <a:t>STERNSINGEN.AT</a:t>
            </a:r>
          </a:p>
        </p:txBody>
      </p:sp>
      <p:pic>
        <p:nvPicPr>
          <p:cNvPr id="8" name="Grafik 7">
            <a:extLst>
              <a:ext uri="{FF2B5EF4-FFF2-40B4-BE49-F238E27FC236}">
                <a16:creationId xmlns:a16="http://schemas.microsoft.com/office/drawing/2014/main" id="{97B3FD10-4239-E04F-7827-01FDE090548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70913" y="12712701"/>
            <a:ext cx="3013396" cy="608584"/>
          </a:xfrm>
          <a:prstGeom prst="rect">
            <a:avLst/>
          </a:prstGeom>
        </p:spPr>
      </p:pic>
    </p:spTree>
    <p:extLst>
      <p:ext uri="{BB962C8B-B14F-4D97-AF65-F5344CB8AC3E}">
        <p14:creationId xmlns:p14="http://schemas.microsoft.com/office/powerpoint/2010/main" val="4255676494"/>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hyperlink" Target="http://www.facebook.com/dreikoenigsaktion" TargetMode="External"/><Relationship Id="rId2" Type="http://schemas.openxmlformats.org/officeDocument/2006/relationships/hyperlink" Target="http://www.sternsingen.at/" TargetMode="External"/><Relationship Id="rId1" Type="http://schemas.openxmlformats.org/officeDocument/2006/relationships/slideLayout" Target="../slideLayouts/slideLayout5.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hyperlink" Target="http://www.instagram.com/dreikoenigsaktion"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6A437"/>
        </a:solidFill>
        <a:effectLst/>
      </p:bgPr>
    </p:bg>
    <p:spTree>
      <p:nvGrpSpPr>
        <p:cNvPr id="1" name=""/>
        <p:cNvGrpSpPr/>
        <p:nvPr/>
      </p:nvGrpSpPr>
      <p:grpSpPr>
        <a:xfrm>
          <a:off x="0" y="0"/>
          <a:ext cx="0" cy="0"/>
          <a:chOff x="0" y="0"/>
          <a:chExt cx="0" cy="0"/>
        </a:xfrm>
      </p:grpSpPr>
      <p:sp>
        <p:nvSpPr>
          <p:cNvPr id="105" name="Rechteck 14"/>
          <p:cNvSpPr/>
          <p:nvPr/>
        </p:nvSpPr>
        <p:spPr>
          <a:xfrm>
            <a:off x="0" y="-3574"/>
            <a:ext cx="9053465" cy="13723147"/>
          </a:xfrm>
          <a:prstGeom prst="rect">
            <a:avLst/>
          </a:prstGeom>
          <a:solidFill>
            <a:srgbClr val="D6A437">
              <a:alpha val="69804"/>
            </a:srgbClr>
          </a:solidFill>
          <a:ln w="12700">
            <a:miter lim="400000"/>
          </a:ln>
        </p:spPr>
        <p:txBody>
          <a:bodyPr lIns="45743" rIns="45743" anchor="ctr"/>
          <a:lstStyle/>
          <a:p>
            <a:pPr algn="ctr">
              <a:defRPr>
                <a:solidFill>
                  <a:srgbClr val="D6A437"/>
                </a:solidFill>
              </a:defRPr>
            </a:pPr>
            <a:endParaRPr sz="1201" dirty="0"/>
          </a:p>
        </p:txBody>
      </p:sp>
      <p:sp>
        <p:nvSpPr>
          <p:cNvPr id="107" name="TextBox 8"/>
          <p:cNvSpPr txBox="1"/>
          <p:nvPr/>
        </p:nvSpPr>
        <p:spPr>
          <a:xfrm>
            <a:off x="417915" y="5548525"/>
            <a:ext cx="7827392" cy="3262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43" rIns="45743" anchor="b">
            <a:spAutoFit/>
          </a:bodyPr>
          <a:lstStyle>
            <a:lvl1pPr>
              <a:defRPr sz="7200" b="1" spc="300">
                <a:solidFill>
                  <a:srgbClr val="FFFFFF"/>
                </a:solidFill>
              </a:defRPr>
            </a:lvl1pPr>
          </a:lstStyle>
          <a:p>
            <a:pPr algn="ctr"/>
            <a:r>
              <a:rPr lang="de-DE" sz="10300" b="0" spc="-150" dirty="0">
                <a:latin typeface="+mj-lt"/>
              </a:rPr>
              <a:t>Wir setzen </a:t>
            </a:r>
            <a:r>
              <a:rPr lang="de-DE" sz="10300" b="0" spc="-150" dirty="0">
                <a:latin typeface="Permanent Marker" panose="02000000000000000000" pitchFamily="2" charset="0"/>
              </a:rPr>
              <a:t>Zeichen</a:t>
            </a:r>
            <a:endParaRPr sz="10300" b="0" spc="-150" dirty="0">
              <a:latin typeface="Permanent Marker" panose="02000000000000000000" pitchFamily="2" charset="0"/>
            </a:endParaRPr>
          </a:p>
        </p:txBody>
      </p:sp>
      <p:pic>
        <p:nvPicPr>
          <p:cNvPr id="108" name="Grafik 19" descr="Grafik 19"/>
          <p:cNvPicPr>
            <a:picLocks noChangeAspect="1"/>
          </p:cNvPicPr>
          <p:nvPr/>
        </p:nvPicPr>
        <p:blipFill>
          <a:blip r:embed="rId2"/>
          <a:stretch>
            <a:fillRect/>
          </a:stretch>
        </p:blipFill>
        <p:spPr>
          <a:xfrm>
            <a:off x="134367" y="12379606"/>
            <a:ext cx="5749020" cy="1162888"/>
          </a:xfrm>
          <a:prstGeom prst="rect">
            <a:avLst/>
          </a:prstGeom>
          <a:ln w="12700">
            <a:miter lim="400000"/>
          </a:ln>
        </p:spPr>
      </p:pic>
      <p:pic>
        <p:nvPicPr>
          <p:cNvPr id="9" name="Bildplatzhalter 8">
            <a:extLst>
              <a:ext uri="{FF2B5EF4-FFF2-40B4-BE49-F238E27FC236}">
                <a16:creationId xmlns:a16="http://schemas.microsoft.com/office/drawing/2014/main" id="{0ECF6296-2401-4143-A5E4-BAA336F9EBFC}"/>
              </a:ext>
            </a:extLst>
          </p:cNvPr>
          <p:cNvPicPr>
            <a:picLocks noGrp="1" noChangeAspect="1"/>
          </p:cNvPicPr>
          <p:nvPr>
            <p:ph type="pic" idx="13"/>
          </p:nvPr>
        </p:nvPicPr>
        <p:blipFill rotWithShape="1">
          <a:blip r:embed="rId3">
            <a:extLst>
              <a:ext uri="{28A0092B-C50C-407E-A947-70E740481C1C}">
                <a14:useLocalDpi xmlns:a14="http://schemas.microsoft.com/office/drawing/2010/main" val="0"/>
              </a:ext>
            </a:extLst>
          </a:blip>
          <a:srcRect l="23612" t="7823" r="13533" b="7823"/>
          <a:stretch/>
        </p:blipFill>
        <p:spPr>
          <a:xfrm>
            <a:off x="9053465" y="0"/>
            <a:ext cx="15330535" cy="13716000"/>
          </a:xfrm>
        </p:spPr>
      </p:pic>
      <p:sp>
        <p:nvSpPr>
          <p:cNvPr id="2" name="Textfeld 1">
            <a:extLst>
              <a:ext uri="{FF2B5EF4-FFF2-40B4-BE49-F238E27FC236}">
                <a16:creationId xmlns:a16="http://schemas.microsoft.com/office/drawing/2014/main" id="{8C1841B8-2AC9-9F1E-D76D-B43F3A2B0985}"/>
              </a:ext>
            </a:extLst>
          </p:cNvPr>
          <p:cNvSpPr txBox="1"/>
          <p:nvPr/>
        </p:nvSpPr>
        <p:spPr>
          <a:xfrm>
            <a:off x="183662" y="3192251"/>
            <a:ext cx="8869803" cy="15696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de-DE" sz="9600" dirty="0">
                <a:solidFill>
                  <a:schemeClr val="bg1"/>
                </a:solidFill>
                <a:latin typeface="Permanent Marker" panose="02000000000000000000" pitchFamily="2" charset="0"/>
              </a:rPr>
              <a:t>STERNSINGEN</a:t>
            </a:r>
            <a:endParaRPr kumimoji="0" lang="de-AT" sz="9600" i="0" u="none" strike="noStrike" cap="none" spc="0" normalizeH="0" baseline="0" dirty="0">
              <a:ln>
                <a:noFill/>
              </a:ln>
              <a:solidFill>
                <a:schemeClr val="bg1"/>
              </a:solidFill>
              <a:effectLst/>
              <a:uFillTx/>
              <a:latin typeface="Permanent Marker" panose="02000000000000000000" pitchFamily="2" charset="0"/>
              <a:sym typeface="Arial"/>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platzhalter 3"/>
          <p:cNvSpPr>
            <a:spLocks noGrp="1"/>
          </p:cNvSpPr>
          <p:nvPr>
            <p:ph type="body" sz="half" idx="1"/>
          </p:nvPr>
        </p:nvSpPr>
        <p:spPr>
          <a:xfrm>
            <a:off x="1030778" y="847896"/>
            <a:ext cx="10535962" cy="10324409"/>
          </a:xfrm>
        </p:spPr>
        <p:txBody>
          <a:bodyPr>
            <a:normAutofit/>
          </a:bodyPr>
          <a:lstStyle/>
          <a:p>
            <a:pPr marL="0" indent="0">
              <a:buNone/>
            </a:pPr>
            <a:r>
              <a:rPr lang="de-DE" sz="4400" dirty="0" err="1">
                <a:solidFill>
                  <a:schemeClr val="accent1"/>
                </a:solidFill>
                <a:latin typeface="+mj-lt"/>
                <a:cs typeface="Arial Narrow" panose="020B0604020202020204" pitchFamily="34" charset="0"/>
              </a:rPr>
              <a:t>Sternsingerspenden</a:t>
            </a:r>
            <a:r>
              <a:rPr lang="de-DE" sz="4400" dirty="0">
                <a:solidFill>
                  <a:schemeClr val="accent1"/>
                </a:solidFill>
                <a:latin typeface="+mj-lt"/>
                <a:cs typeface="Arial Narrow" panose="020B0604020202020204" pitchFamily="34" charset="0"/>
              </a:rPr>
              <a:t> fließen auch in Umweltschutzprojekte.</a:t>
            </a:r>
          </a:p>
          <a:p>
            <a:pPr marL="0" indent="0">
              <a:buNone/>
            </a:pPr>
            <a:endParaRPr lang="de-DE" sz="4400" dirty="0">
              <a:solidFill>
                <a:schemeClr val="accent1"/>
              </a:solidFill>
              <a:latin typeface="+mj-lt"/>
              <a:cs typeface="Arial Narrow" panose="020B0604020202020204" pitchFamily="34" charset="0"/>
            </a:endParaRPr>
          </a:p>
          <a:p>
            <a:pPr marL="0" indent="0">
              <a:buNone/>
            </a:pPr>
            <a:r>
              <a:rPr lang="de-DE" sz="4400" dirty="0">
                <a:solidFill>
                  <a:schemeClr val="accent1"/>
                </a:solidFill>
                <a:latin typeface="+mj-lt"/>
                <a:cs typeface="Arial Narrow" panose="020B0604020202020204" pitchFamily="34" charset="0"/>
              </a:rPr>
              <a:t>Stichwort </a:t>
            </a:r>
            <a:r>
              <a:rPr lang="de-DE" sz="4400" dirty="0">
                <a:solidFill>
                  <a:schemeClr val="tx2"/>
                </a:solidFill>
                <a:latin typeface="+mj-lt"/>
                <a:cs typeface="Arial Narrow" panose="020B0604020202020204" pitchFamily="34" charset="0"/>
              </a:rPr>
              <a:t>Klimawandel</a:t>
            </a:r>
            <a:r>
              <a:rPr lang="de-DE" sz="4400" dirty="0">
                <a:solidFill>
                  <a:schemeClr val="accent1"/>
                </a:solidFill>
                <a:latin typeface="+mj-lt"/>
                <a:cs typeface="Arial Narrow" panose="020B0604020202020204" pitchFamily="34" charset="0"/>
              </a:rPr>
              <a:t>: In manchen Teilen der Welt herrscht Dürre, in anderen wiederum regnet und stürmt es zu viel. Darunter leiden viele Menschen.</a:t>
            </a:r>
          </a:p>
          <a:p>
            <a:pPr marL="0" indent="0">
              <a:buNone/>
            </a:pPr>
            <a:endParaRPr lang="de-DE" sz="4400" dirty="0">
              <a:solidFill>
                <a:schemeClr val="accent1"/>
              </a:solidFill>
              <a:latin typeface="+mj-lt"/>
              <a:cs typeface="Arial Narrow" panose="020B0604020202020204" pitchFamily="34" charset="0"/>
            </a:endParaRPr>
          </a:p>
          <a:p>
            <a:pPr marL="0" indent="0">
              <a:buNone/>
            </a:pPr>
            <a:r>
              <a:rPr lang="de-DE" sz="4400" dirty="0" err="1">
                <a:solidFill>
                  <a:schemeClr val="accent1"/>
                </a:solidFill>
                <a:latin typeface="+mj-lt"/>
                <a:cs typeface="Arial Narrow" panose="020B0604020202020204" pitchFamily="34" charset="0"/>
              </a:rPr>
              <a:t>Sternsingerspenden</a:t>
            </a:r>
            <a:r>
              <a:rPr lang="de-DE" sz="4400" dirty="0">
                <a:solidFill>
                  <a:schemeClr val="accent1"/>
                </a:solidFill>
                <a:latin typeface="+mj-lt"/>
                <a:cs typeface="Arial Narrow" panose="020B0604020202020204" pitchFamily="34" charset="0"/>
              </a:rPr>
              <a:t> helfen: z.B. können Bäuerinnen und Bauern einen </a:t>
            </a:r>
            <a:r>
              <a:rPr lang="de-DE" sz="4400" dirty="0">
                <a:solidFill>
                  <a:schemeClr val="tx2"/>
                </a:solidFill>
                <a:latin typeface="+mj-lt"/>
                <a:cs typeface="Arial Narrow" panose="020B0604020202020204" pitchFamily="34" charset="0"/>
              </a:rPr>
              <a:t>speziellen Reis </a:t>
            </a:r>
            <a:r>
              <a:rPr lang="de-DE" sz="4400" dirty="0">
                <a:solidFill>
                  <a:schemeClr val="accent1"/>
                </a:solidFill>
                <a:latin typeface="+mj-lt"/>
                <a:cs typeface="Arial Narrow" panose="020B0604020202020204" pitchFamily="34" charset="0"/>
              </a:rPr>
              <a:t>anbauen, der mit Stürmen und anderen Extremen keine Probleme hat. So reicht die Ernte zum überleben. </a:t>
            </a:r>
          </a:p>
        </p:txBody>
      </p:sp>
      <p:pic>
        <p:nvPicPr>
          <p:cNvPr id="3" name="Bildplatzhalter 2"/>
          <p:cNvPicPr>
            <a:picLocks noGrp="1" noChangeAspect="1"/>
          </p:cNvPicPr>
          <p:nvPr>
            <p:ph type="pic" idx="13"/>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471059177"/>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Textplatzhalter 3"/>
          <p:cNvSpPr>
            <a:spLocks noGrp="1"/>
          </p:cNvSpPr>
          <p:nvPr>
            <p:ph type="body" sz="half" idx="1"/>
          </p:nvPr>
        </p:nvSpPr>
        <p:spPr>
          <a:xfrm>
            <a:off x="1047404" y="1246907"/>
            <a:ext cx="6051666" cy="10723420"/>
          </a:xfrm>
        </p:spPr>
        <p:txBody>
          <a:bodyPr>
            <a:normAutofit/>
          </a:bodyPr>
          <a:lstStyle/>
          <a:p>
            <a:pPr marL="0" indent="0">
              <a:buNone/>
            </a:pPr>
            <a:r>
              <a:rPr lang="de-DE" sz="4400" dirty="0">
                <a:solidFill>
                  <a:schemeClr val="tx2"/>
                </a:solidFill>
                <a:latin typeface="+mj-lt"/>
                <a:cs typeface="Arial Narrow" panose="020B0604020202020204" pitchFamily="34" charset="0"/>
              </a:rPr>
              <a:t>Wir Sternsinger*innen </a:t>
            </a:r>
            <a:br>
              <a:rPr lang="de-DE" sz="4400" dirty="0">
                <a:solidFill>
                  <a:schemeClr val="tx2"/>
                </a:solidFill>
                <a:latin typeface="+mj-lt"/>
                <a:cs typeface="Arial Narrow" panose="020B0604020202020204" pitchFamily="34" charset="0"/>
              </a:rPr>
            </a:br>
            <a:r>
              <a:rPr lang="de-DE" sz="4400" dirty="0">
                <a:solidFill>
                  <a:schemeClr val="tx2"/>
                </a:solidFill>
                <a:latin typeface="+mj-lt"/>
                <a:cs typeface="Arial Narrow" panose="020B0604020202020204" pitchFamily="34" charset="0"/>
              </a:rPr>
              <a:t>kommen überall hin.</a:t>
            </a:r>
          </a:p>
          <a:p>
            <a:pPr marL="0" indent="0">
              <a:buNone/>
            </a:pPr>
            <a:endParaRPr lang="de-DE" sz="4400" dirty="0">
              <a:solidFill>
                <a:schemeClr val="accent1"/>
              </a:solidFill>
              <a:latin typeface="+mj-lt"/>
              <a:cs typeface="Arial Narrow" panose="020B0604020202020204" pitchFamily="34" charset="0"/>
            </a:endParaRPr>
          </a:p>
          <a:p>
            <a:pPr marL="0" indent="0">
              <a:buNone/>
            </a:pPr>
            <a:r>
              <a:rPr lang="de-DE" sz="4400" dirty="0">
                <a:solidFill>
                  <a:schemeClr val="accent1"/>
                </a:solidFill>
                <a:latin typeface="+mj-lt"/>
                <a:cs typeface="Arial Narrow" panose="020B0604020202020204" pitchFamily="34" charset="0"/>
              </a:rPr>
              <a:t>Auch unser </a:t>
            </a:r>
            <a:r>
              <a:rPr lang="de-DE" sz="4400" dirty="0">
                <a:solidFill>
                  <a:schemeClr val="tx2"/>
                </a:solidFill>
                <a:latin typeface="+mj-lt"/>
                <a:cs typeface="Arial Narrow" panose="020B0604020202020204" pitchFamily="34" charset="0"/>
              </a:rPr>
              <a:t>Bundespräsident</a:t>
            </a:r>
            <a:r>
              <a:rPr lang="de-DE" sz="4400" dirty="0">
                <a:solidFill>
                  <a:schemeClr val="accent1"/>
                </a:solidFill>
                <a:latin typeface="+mj-lt"/>
                <a:cs typeface="Arial Narrow" panose="020B0604020202020204" pitchFamily="34" charset="0"/>
              </a:rPr>
              <a:t> </a:t>
            </a:r>
            <a:br>
              <a:rPr lang="de-DE" sz="4400" dirty="0">
                <a:solidFill>
                  <a:schemeClr val="accent1"/>
                </a:solidFill>
                <a:latin typeface="+mj-lt"/>
                <a:cs typeface="Arial Narrow" panose="020B0604020202020204" pitchFamily="34" charset="0"/>
              </a:rPr>
            </a:br>
            <a:r>
              <a:rPr lang="de-DE" sz="4400" dirty="0">
                <a:solidFill>
                  <a:schemeClr val="accent1"/>
                </a:solidFill>
                <a:latin typeface="+mj-lt"/>
                <a:cs typeface="Arial Narrow" panose="020B0604020202020204" pitchFamily="34" charset="0"/>
              </a:rPr>
              <a:t>ist ein Fan von Caspar, Melchior &amp; Balthasar.</a:t>
            </a:r>
          </a:p>
          <a:p>
            <a:pPr marL="0" indent="0">
              <a:buNone/>
            </a:pPr>
            <a:endParaRPr lang="de-DE" sz="4400" dirty="0">
              <a:solidFill>
                <a:schemeClr val="accent1"/>
              </a:solidFill>
              <a:latin typeface="+mj-lt"/>
              <a:cs typeface="Arial Narrow" panose="020B0604020202020204" pitchFamily="34" charset="0"/>
            </a:endParaRPr>
          </a:p>
          <a:p>
            <a:pPr marL="0" indent="0">
              <a:buNone/>
            </a:pPr>
            <a:r>
              <a:rPr lang="de-DE" sz="4400" dirty="0">
                <a:solidFill>
                  <a:schemeClr val="accent1"/>
                </a:solidFill>
                <a:latin typeface="+mj-lt"/>
                <a:cs typeface="Arial Narrow" panose="020B0604020202020204" pitchFamily="34" charset="0"/>
              </a:rPr>
              <a:t>Der Empfang in der Hofburg  ist eine große Ehre und jedes Jahr sehr aufregend für die Königinnen und Könige.</a:t>
            </a:r>
          </a:p>
        </p:txBody>
      </p:sp>
      <p:pic>
        <p:nvPicPr>
          <p:cNvPr id="13" name="Bildplatzhalter 12"/>
          <p:cNvPicPr>
            <a:picLocks noGrp="1" noChangeAspect="1"/>
          </p:cNvPicPr>
          <p:nvPr>
            <p:ph type="pic" sz="quarter" idx="15"/>
          </p:nvPr>
        </p:nvPicPr>
        <p:blipFill>
          <a:blip r:embed="rId2" cstate="screen">
            <a:extLst>
              <a:ext uri="{28A0092B-C50C-407E-A947-70E740481C1C}">
                <a14:useLocalDpi xmlns:a14="http://schemas.microsoft.com/office/drawing/2010/main"/>
              </a:ext>
            </a:extLst>
          </a:blip>
          <a:srcRect/>
          <a:stretch>
            <a:fillRect/>
          </a:stretch>
        </p:blipFill>
        <p:spPr>
          <a:xfrm>
            <a:off x="6700497" y="0"/>
            <a:ext cx="16592550" cy="13716000"/>
          </a:xfrm>
        </p:spPr>
      </p:pic>
      <p:sp>
        <p:nvSpPr>
          <p:cNvPr id="4" name="Textfeld 3">
            <a:extLst>
              <a:ext uri="{FF2B5EF4-FFF2-40B4-BE49-F238E27FC236}">
                <a16:creationId xmlns:a16="http://schemas.microsoft.com/office/drawing/2014/main" id="{44EA4386-4A08-E450-3928-274CD14ECAA0}"/>
              </a:ext>
            </a:extLst>
          </p:cNvPr>
          <p:cNvSpPr txBox="1"/>
          <p:nvPr/>
        </p:nvSpPr>
        <p:spPr>
          <a:xfrm>
            <a:off x="20116800" y="12768943"/>
            <a:ext cx="4016829" cy="584775"/>
          </a:xfrm>
          <a:prstGeom prst="rect">
            <a:avLst/>
          </a:prstGeom>
          <a:noFill/>
        </p:spPr>
        <p:txBody>
          <a:bodyPr wrap="square" rtlCol="0">
            <a:spAutoFit/>
          </a:bodyPr>
          <a:lstStyle/>
          <a:p>
            <a:r>
              <a:rPr lang="de-DE" sz="3200" dirty="0">
                <a:solidFill>
                  <a:srgbClr val="D6A437"/>
                </a:solidFill>
                <a:latin typeface="Permanent Marker" panose="02000000000000000000" pitchFamily="2" charset="0"/>
              </a:rPr>
              <a:t>STERNSINGEN.AT</a:t>
            </a:r>
            <a:endParaRPr lang="de-AT" sz="3200" dirty="0">
              <a:solidFill>
                <a:srgbClr val="D6A437"/>
              </a:solidFill>
              <a:latin typeface="Permanent Marker" panose="02000000000000000000" pitchFamily="2" charset="0"/>
            </a:endParaRPr>
          </a:p>
        </p:txBody>
      </p:sp>
      <p:pic>
        <p:nvPicPr>
          <p:cNvPr id="7" name="Grafik 6">
            <a:extLst>
              <a:ext uri="{FF2B5EF4-FFF2-40B4-BE49-F238E27FC236}">
                <a16:creationId xmlns:a16="http://schemas.microsoft.com/office/drawing/2014/main" id="{0B33E442-2EA6-14BD-CEBF-CF78625791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8923" y="12471401"/>
            <a:ext cx="4669640" cy="943078"/>
          </a:xfrm>
          <a:prstGeom prst="rect">
            <a:avLst/>
          </a:prstGeom>
        </p:spPr>
      </p:pic>
    </p:spTree>
    <p:extLst>
      <p:ext uri="{BB962C8B-B14F-4D97-AF65-F5344CB8AC3E}">
        <p14:creationId xmlns:p14="http://schemas.microsoft.com/office/powerpoint/2010/main" val="449023220"/>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platzhalter 3"/>
          <p:cNvSpPr>
            <a:spLocks noGrp="1"/>
          </p:cNvSpPr>
          <p:nvPr>
            <p:ph type="body" sz="half" idx="1"/>
          </p:nvPr>
        </p:nvSpPr>
        <p:spPr>
          <a:xfrm>
            <a:off x="847897" y="897774"/>
            <a:ext cx="5616698" cy="11089179"/>
          </a:xfrm>
        </p:spPr>
        <p:txBody>
          <a:bodyPr>
            <a:normAutofit/>
          </a:bodyPr>
          <a:lstStyle/>
          <a:p>
            <a:pPr marL="0" indent="0">
              <a:buNone/>
            </a:pPr>
            <a:r>
              <a:rPr lang="de-DE" sz="4400" dirty="0">
                <a:solidFill>
                  <a:schemeClr val="accent1"/>
                </a:solidFill>
                <a:latin typeface="+mj-lt"/>
                <a:cs typeface="Arial Narrow" panose="020B0604020202020204" pitchFamily="34" charset="0"/>
              </a:rPr>
              <a:t>Gemeinsam legen wir rund </a:t>
            </a:r>
            <a:r>
              <a:rPr lang="de-DE" sz="4400" dirty="0">
                <a:solidFill>
                  <a:schemeClr val="tx2"/>
                </a:solidFill>
                <a:latin typeface="+mj-lt"/>
                <a:cs typeface="Arial Narrow" panose="020B0604020202020204" pitchFamily="34" charset="0"/>
              </a:rPr>
              <a:t>420.000 km </a:t>
            </a:r>
            <a:r>
              <a:rPr lang="de-DE" sz="4400" dirty="0">
                <a:solidFill>
                  <a:schemeClr val="accent1"/>
                </a:solidFill>
                <a:latin typeface="+mj-lt"/>
                <a:cs typeface="Arial Narrow" panose="020B0604020202020204" pitchFamily="34" charset="0"/>
              </a:rPr>
              <a:t>zurück und </a:t>
            </a:r>
            <a:r>
              <a:rPr lang="de-DE" sz="4400" dirty="0">
                <a:solidFill>
                  <a:schemeClr val="tx2"/>
                </a:solidFill>
                <a:latin typeface="+mj-lt"/>
                <a:cs typeface="Arial Narrow" panose="020B0604020202020204" pitchFamily="34" charset="0"/>
              </a:rPr>
              <a:t>umrunden somit mehr als 10x den Erdball! </a:t>
            </a:r>
          </a:p>
          <a:p>
            <a:pPr marL="0" indent="0">
              <a:buNone/>
            </a:pPr>
            <a:endParaRPr lang="de-DE" sz="4400" dirty="0">
              <a:solidFill>
                <a:schemeClr val="accent1"/>
              </a:solidFill>
              <a:latin typeface="+mj-lt"/>
              <a:cs typeface="Arial Narrow" panose="020B0604020202020204" pitchFamily="34" charset="0"/>
            </a:endParaRPr>
          </a:p>
          <a:p>
            <a:pPr marL="0" indent="0">
              <a:buNone/>
            </a:pPr>
            <a:r>
              <a:rPr lang="de-DE" sz="4400" dirty="0">
                <a:solidFill>
                  <a:schemeClr val="accent1"/>
                </a:solidFill>
                <a:latin typeface="+mj-lt"/>
                <a:cs typeface="Arial Narrow" panose="020B0604020202020204" pitchFamily="34" charset="0"/>
              </a:rPr>
              <a:t>Manchmal kommen wir mit einem ganzen Sack voller Süßigkeiten nach Hause.</a:t>
            </a:r>
          </a:p>
        </p:txBody>
      </p:sp>
      <p:pic>
        <p:nvPicPr>
          <p:cNvPr id="9" name="Bildplatzhalter 8"/>
          <p:cNvPicPr>
            <a:picLocks noGrp="1" noChangeAspect="1"/>
          </p:cNvPicPr>
          <p:nvPr>
            <p:ph type="pic" idx="13"/>
          </p:nvPr>
        </p:nvPicPr>
        <p:blipFill>
          <a:blip r:embed="rId2" cstate="screen">
            <a:extLst>
              <a:ext uri="{28A0092B-C50C-407E-A947-70E740481C1C}">
                <a14:useLocalDpi xmlns:a14="http://schemas.microsoft.com/office/drawing/2010/main"/>
              </a:ext>
            </a:extLst>
          </a:blip>
          <a:srcRect/>
          <a:stretch>
            <a:fillRect/>
          </a:stretch>
        </p:blipFill>
        <p:spPr>
          <a:xfrm>
            <a:off x="6910387" y="0"/>
            <a:ext cx="17473613" cy="13716000"/>
          </a:xfrm>
        </p:spPr>
      </p:pic>
    </p:spTree>
    <p:extLst>
      <p:ext uri="{BB962C8B-B14F-4D97-AF65-F5344CB8AC3E}">
        <p14:creationId xmlns:p14="http://schemas.microsoft.com/office/powerpoint/2010/main" val="1591365852"/>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9" name="Bildplatzhalter 8"/>
          <p:cNvPicPr>
            <a:picLocks noGrp="1" noChangeAspect="1"/>
          </p:cNvPicPr>
          <p:nvPr>
            <p:ph type="pic" idx="13"/>
          </p:nvPr>
        </p:nvPicPr>
        <p:blipFill>
          <a:blip r:embed="rId2" cstate="screen">
            <a:extLst>
              <a:ext uri="{28A0092B-C50C-407E-A947-70E740481C1C}">
                <a14:useLocalDpi xmlns:a14="http://schemas.microsoft.com/office/drawing/2010/main"/>
              </a:ext>
            </a:extLst>
          </a:blip>
          <a:srcRect/>
          <a:stretch>
            <a:fillRect/>
          </a:stretch>
        </p:blipFill>
        <p:spPr>
          <a:xfrm>
            <a:off x="0" y="0"/>
            <a:ext cx="19119850" cy="13716000"/>
          </a:xfrm>
        </p:spPr>
      </p:pic>
      <p:pic>
        <p:nvPicPr>
          <p:cNvPr id="15" name="Picture 6" descr="Illu_Welt"/>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6965993" y="3756946"/>
            <a:ext cx="6540778" cy="7280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feld 3">
            <a:extLst>
              <a:ext uri="{FF2B5EF4-FFF2-40B4-BE49-F238E27FC236}">
                <a16:creationId xmlns:a16="http://schemas.microsoft.com/office/drawing/2014/main" id="{6B2892A1-B9A6-60B1-FF71-932694BD7A79}"/>
              </a:ext>
            </a:extLst>
          </p:cNvPr>
          <p:cNvSpPr txBox="1"/>
          <p:nvPr/>
        </p:nvSpPr>
        <p:spPr>
          <a:xfrm>
            <a:off x="19920857" y="12768943"/>
            <a:ext cx="4016829" cy="584775"/>
          </a:xfrm>
          <a:prstGeom prst="rect">
            <a:avLst/>
          </a:prstGeom>
          <a:noFill/>
        </p:spPr>
        <p:txBody>
          <a:bodyPr wrap="square" rtlCol="0">
            <a:spAutoFit/>
          </a:bodyPr>
          <a:lstStyle/>
          <a:p>
            <a:r>
              <a:rPr lang="de-DE" sz="3200" dirty="0">
                <a:solidFill>
                  <a:srgbClr val="D6A437"/>
                </a:solidFill>
                <a:latin typeface="Permanent Marker" panose="02000000000000000000" pitchFamily="2" charset="0"/>
              </a:rPr>
              <a:t>STERNSINGEN.AT</a:t>
            </a:r>
            <a:endParaRPr lang="de-AT" sz="3200" dirty="0">
              <a:solidFill>
                <a:srgbClr val="D6A437"/>
              </a:solidFill>
              <a:latin typeface="Permanent Marker" panose="02000000000000000000" pitchFamily="2" charset="0"/>
            </a:endParaRPr>
          </a:p>
        </p:txBody>
      </p:sp>
    </p:spTree>
    <p:extLst>
      <p:ext uri="{BB962C8B-B14F-4D97-AF65-F5344CB8AC3E}">
        <p14:creationId xmlns:p14="http://schemas.microsoft.com/office/powerpoint/2010/main" val="1094424734"/>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extplatzhalter 3"/>
          <p:cNvSpPr txBox="1">
            <a:spLocks/>
          </p:cNvSpPr>
          <p:nvPr/>
        </p:nvSpPr>
        <p:spPr>
          <a:xfrm>
            <a:off x="1579420" y="672730"/>
            <a:ext cx="11986951" cy="6355379"/>
          </a:xfrm>
          <a:custGeom>
            <a:avLst/>
            <a:gdLst>
              <a:gd name="connsiteX0" fmla="*/ 0 w 13840104"/>
              <a:gd name="connsiteY0" fmla="*/ 0 h 9576884"/>
              <a:gd name="connsiteX1" fmla="*/ 13840104 w 13840104"/>
              <a:gd name="connsiteY1" fmla="*/ 0 h 9576884"/>
              <a:gd name="connsiteX2" fmla="*/ 13840104 w 13840104"/>
              <a:gd name="connsiteY2" fmla="*/ 9576884 h 9576884"/>
              <a:gd name="connsiteX3" fmla="*/ 0 w 13840104"/>
              <a:gd name="connsiteY3" fmla="*/ 9576884 h 9576884"/>
              <a:gd name="connsiteX4" fmla="*/ 0 w 13840104"/>
              <a:gd name="connsiteY4" fmla="*/ 0 h 9576884"/>
              <a:gd name="connsiteX0" fmla="*/ 3020786 w 13840104"/>
              <a:gd name="connsiteY0" fmla="*/ 0 h 9609541"/>
              <a:gd name="connsiteX1" fmla="*/ 13840104 w 13840104"/>
              <a:gd name="connsiteY1" fmla="*/ 32657 h 9609541"/>
              <a:gd name="connsiteX2" fmla="*/ 13840104 w 13840104"/>
              <a:gd name="connsiteY2" fmla="*/ 9609541 h 9609541"/>
              <a:gd name="connsiteX3" fmla="*/ 0 w 13840104"/>
              <a:gd name="connsiteY3" fmla="*/ 9609541 h 9609541"/>
              <a:gd name="connsiteX4" fmla="*/ 3020786 w 13840104"/>
              <a:gd name="connsiteY4" fmla="*/ 0 h 9609541"/>
              <a:gd name="connsiteX0" fmla="*/ 3037115 w 13840104"/>
              <a:gd name="connsiteY0" fmla="*/ 97972 h 9576884"/>
              <a:gd name="connsiteX1" fmla="*/ 13840104 w 13840104"/>
              <a:gd name="connsiteY1" fmla="*/ 0 h 9576884"/>
              <a:gd name="connsiteX2" fmla="*/ 13840104 w 13840104"/>
              <a:gd name="connsiteY2" fmla="*/ 9576884 h 9576884"/>
              <a:gd name="connsiteX3" fmla="*/ 0 w 13840104"/>
              <a:gd name="connsiteY3" fmla="*/ 9576884 h 9576884"/>
              <a:gd name="connsiteX4" fmla="*/ 3037115 w 13840104"/>
              <a:gd name="connsiteY4" fmla="*/ 97972 h 9576884"/>
              <a:gd name="connsiteX0" fmla="*/ 3037115 w 13840104"/>
              <a:gd name="connsiteY0" fmla="*/ 0 h 9576884"/>
              <a:gd name="connsiteX1" fmla="*/ 13840104 w 13840104"/>
              <a:gd name="connsiteY1" fmla="*/ 0 h 9576884"/>
              <a:gd name="connsiteX2" fmla="*/ 13840104 w 13840104"/>
              <a:gd name="connsiteY2" fmla="*/ 9576884 h 9576884"/>
              <a:gd name="connsiteX3" fmla="*/ 0 w 13840104"/>
              <a:gd name="connsiteY3" fmla="*/ 9576884 h 9576884"/>
              <a:gd name="connsiteX4" fmla="*/ 3037115 w 13840104"/>
              <a:gd name="connsiteY4" fmla="*/ 0 h 9576884"/>
              <a:gd name="connsiteX0" fmla="*/ 4359729 w 15162718"/>
              <a:gd name="connsiteY0" fmla="*/ 0 h 9593212"/>
              <a:gd name="connsiteX1" fmla="*/ 15162718 w 15162718"/>
              <a:gd name="connsiteY1" fmla="*/ 0 h 9593212"/>
              <a:gd name="connsiteX2" fmla="*/ 15162718 w 15162718"/>
              <a:gd name="connsiteY2" fmla="*/ 9576884 h 9593212"/>
              <a:gd name="connsiteX3" fmla="*/ 0 w 15162718"/>
              <a:gd name="connsiteY3" fmla="*/ 9593212 h 9593212"/>
              <a:gd name="connsiteX4" fmla="*/ 4359729 w 15162718"/>
              <a:gd name="connsiteY4" fmla="*/ 0 h 9593212"/>
              <a:gd name="connsiteX0" fmla="*/ 3200401 w 15162718"/>
              <a:gd name="connsiteY0" fmla="*/ 0 h 9593212"/>
              <a:gd name="connsiteX1" fmla="*/ 15162718 w 15162718"/>
              <a:gd name="connsiteY1" fmla="*/ 0 h 9593212"/>
              <a:gd name="connsiteX2" fmla="*/ 15162718 w 15162718"/>
              <a:gd name="connsiteY2" fmla="*/ 9576884 h 9593212"/>
              <a:gd name="connsiteX3" fmla="*/ 0 w 15162718"/>
              <a:gd name="connsiteY3" fmla="*/ 9593212 h 9593212"/>
              <a:gd name="connsiteX4" fmla="*/ 3200401 w 15162718"/>
              <a:gd name="connsiteY4" fmla="*/ 0 h 9593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62718" h="9593212">
                <a:moveTo>
                  <a:pt x="3200401" y="0"/>
                </a:moveTo>
                <a:lnTo>
                  <a:pt x="15162718" y="0"/>
                </a:lnTo>
                <a:lnTo>
                  <a:pt x="15162718" y="9576884"/>
                </a:lnTo>
                <a:lnTo>
                  <a:pt x="0" y="9593212"/>
                </a:lnTo>
                <a:lnTo>
                  <a:pt x="3200401" y="0"/>
                </a:lnTo>
                <a:close/>
              </a:path>
            </a:pathLst>
          </a:custGeom>
        </p:spPr>
        <p:txBody>
          <a:bodyPr>
            <a:normAutofit/>
          </a:bodyPr>
          <a:lstStyle>
            <a:lvl1pPr marL="152445" marR="0" indent="-152445" algn="l" defTabSz="457429" rtl="0" eaLnBrk="1" latinLnBrk="0" hangingPunct="1">
              <a:lnSpc>
                <a:spcPct val="100000"/>
              </a:lnSpc>
              <a:spcBef>
                <a:spcPts val="0"/>
              </a:spcBef>
              <a:spcAft>
                <a:spcPts val="0"/>
              </a:spcAft>
              <a:buClrTx/>
              <a:buSzPct val="100000"/>
              <a:buFont typeface="Arial"/>
              <a:buChar char="•"/>
              <a:tabLst/>
              <a:defRPr sz="3600" b="0" i="0" u="none" strike="noStrike" cap="none" spc="0" baseline="0">
                <a:solidFill>
                  <a:srgbClr val="000000"/>
                </a:solidFill>
                <a:uFillTx/>
                <a:latin typeface="+mn-lt"/>
                <a:ea typeface="+mn-ea"/>
                <a:cs typeface="+mn-cs"/>
                <a:sym typeface="Arial"/>
              </a:defRPr>
            </a:lvl1pPr>
            <a:lvl2pPr marL="1086175" marR="0" indent="-171501" algn="l" defTabSz="457429" rtl="0" eaLnBrk="1" latinLnBrk="0" hangingPunct="1">
              <a:lnSpc>
                <a:spcPct val="100000"/>
              </a:lnSpc>
              <a:spcBef>
                <a:spcPts val="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Arial"/>
              </a:defRPr>
            </a:lvl2pPr>
            <a:lvl3pPr marL="2025350" marR="0" indent="-196001" algn="l" defTabSz="457429" rtl="0" eaLnBrk="1" latinLnBrk="0" hangingPunct="1">
              <a:lnSpc>
                <a:spcPct val="100000"/>
              </a:lnSpc>
              <a:spcBef>
                <a:spcPts val="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Arial"/>
              </a:defRPr>
            </a:lvl3pPr>
            <a:lvl4pPr marL="2972691" marR="0" indent="-228668" algn="l" defTabSz="457429" rtl="0" eaLnBrk="1" latinLnBrk="0" hangingPunct="1">
              <a:lnSpc>
                <a:spcPct val="100000"/>
              </a:lnSpc>
              <a:spcBef>
                <a:spcPts val="0"/>
              </a:spcBef>
              <a:spcAft>
                <a:spcPts val="0"/>
              </a:spcAft>
              <a:buClrTx/>
              <a:buSzPct val="100000"/>
              <a:buFont typeface="Arial"/>
              <a:buChar char="•"/>
              <a:tabLst/>
              <a:defRPr sz="2400" b="0" i="0" u="none" strike="noStrike" cap="none" spc="0" baseline="0">
                <a:solidFill>
                  <a:srgbClr val="000000"/>
                </a:solidFill>
                <a:uFillTx/>
                <a:latin typeface="+mn-lt"/>
                <a:ea typeface="+mn-ea"/>
                <a:cs typeface="+mn-cs"/>
                <a:sym typeface="Arial"/>
              </a:defRPr>
            </a:lvl4pPr>
            <a:lvl5pPr marL="3887365" marR="0" indent="-228668" algn="l" defTabSz="457429" rtl="0" eaLnBrk="1" latinLnBrk="0" hangingPunct="1">
              <a:lnSpc>
                <a:spcPct val="100000"/>
              </a:lnSpc>
              <a:spcBef>
                <a:spcPts val="0"/>
              </a:spcBef>
              <a:spcAft>
                <a:spcPts val="0"/>
              </a:spcAft>
              <a:buClrTx/>
              <a:buSzPct val="100000"/>
              <a:buFont typeface="Arial"/>
              <a:buChar char="•"/>
              <a:tabLst/>
              <a:defRPr sz="2400" b="0" i="0" u="none" strike="noStrike" cap="none" spc="0" baseline="0">
                <a:solidFill>
                  <a:srgbClr val="000000"/>
                </a:solidFill>
                <a:uFillTx/>
                <a:latin typeface="+mn-lt"/>
                <a:ea typeface="+mn-ea"/>
                <a:cs typeface="+mn-cs"/>
                <a:sym typeface="Arial"/>
              </a:defRPr>
            </a:lvl5pPr>
            <a:lvl6pPr marL="4725816" marR="0" indent="-152445" algn="l" defTabSz="457429" rtl="0" eaLnBrk="1" latinLnBrk="0" hangingPunct="1">
              <a:lnSpc>
                <a:spcPct val="100000"/>
              </a:lnSpc>
              <a:spcBef>
                <a:spcPts val="0"/>
              </a:spcBef>
              <a:spcAft>
                <a:spcPts val="0"/>
              </a:spcAft>
              <a:buClrTx/>
              <a:buSzPct val="100000"/>
              <a:buFont typeface="Arial"/>
              <a:buChar char="•"/>
              <a:tabLst/>
              <a:defRPr sz="1201" b="0" i="0" u="none" strike="noStrike" cap="none" spc="0" baseline="0">
                <a:solidFill>
                  <a:srgbClr val="000000"/>
                </a:solidFill>
                <a:uFillTx/>
                <a:latin typeface="+mn-lt"/>
                <a:ea typeface="+mn-ea"/>
                <a:cs typeface="+mn-cs"/>
                <a:sym typeface="Arial"/>
              </a:defRPr>
            </a:lvl6pPr>
            <a:lvl7pPr marL="5640490" marR="0" indent="-152445" algn="l" defTabSz="457429" rtl="0" eaLnBrk="1" latinLnBrk="0" hangingPunct="1">
              <a:lnSpc>
                <a:spcPct val="100000"/>
              </a:lnSpc>
              <a:spcBef>
                <a:spcPts val="0"/>
              </a:spcBef>
              <a:spcAft>
                <a:spcPts val="0"/>
              </a:spcAft>
              <a:buClrTx/>
              <a:buSzPct val="100000"/>
              <a:buFont typeface="Arial"/>
              <a:buChar char="•"/>
              <a:tabLst/>
              <a:defRPr sz="1201" b="0" i="0" u="none" strike="noStrike" cap="none" spc="0" baseline="0">
                <a:solidFill>
                  <a:srgbClr val="000000"/>
                </a:solidFill>
                <a:uFillTx/>
                <a:latin typeface="+mn-lt"/>
                <a:ea typeface="+mn-ea"/>
                <a:cs typeface="+mn-cs"/>
                <a:sym typeface="Arial"/>
              </a:defRPr>
            </a:lvl7pPr>
            <a:lvl8pPr marL="6555164" marR="0" indent="-152445" algn="l" defTabSz="457429" rtl="0" eaLnBrk="1" latinLnBrk="0" hangingPunct="1">
              <a:lnSpc>
                <a:spcPct val="100000"/>
              </a:lnSpc>
              <a:spcBef>
                <a:spcPts val="0"/>
              </a:spcBef>
              <a:spcAft>
                <a:spcPts val="0"/>
              </a:spcAft>
              <a:buClrTx/>
              <a:buSzPct val="100000"/>
              <a:buFont typeface="Arial"/>
              <a:buChar char="•"/>
              <a:tabLst/>
              <a:defRPr sz="1201" b="0" i="0" u="none" strike="noStrike" cap="none" spc="0" baseline="0">
                <a:solidFill>
                  <a:srgbClr val="000000"/>
                </a:solidFill>
                <a:uFillTx/>
                <a:latin typeface="+mn-lt"/>
                <a:ea typeface="+mn-ea"/>
                <a:cs typeface="+mn-cs"/>
                <a:sym typeface="Arial"/>
              </a:defRPr>
            </a:lvl8pPr>
            <a:lvl9pPr marL="7469839" marR="0" indent="-152445" algn="l" defTabSz="457429" rtl="0" eaLnBrk="1" latinLnBrk="0" hangingPunct="1">
              <a:lnSpc>
                <a:spcPct val="100000"/>
              </a:lnSpc>
              <a:spcBef>
                <a:spcPts val="0"/>
              </a:spcBef>
              <a:spcAft>
                <a:spcPts val="0"/>
              </a:spcAft>
              <a:buClrTx/>
              <a:buSzPct val="100000"/>
              <a:buFont typeface="Arial"/>
              <a:buChar char="•"/>
              <a:tabLst/>
              <a:defRPr sz="1201" b="0" i="0" u="none" strike="noStrike" cap="none" spc="0" baseline="0">
                <a:solidFill>
                  <a:srgbClr val="000000"/>
                </a:solidFill>
                <a:uFillTx/>
                <a:latin typeface="+mn-lt"/>
                <a:ea typeface="+mn-ea"/>
                <a:cs typeface="+mn-cs"/>
                <a:sym typeface="Arial"/>
              </a:defRPr>
            </a:lvl9pPr>
          </a:lstStyle>
          <a:p>
            <a:pPr marL="0" indent="0">
              <a:buNone/>
            </a:pPr>
            <a:r>
              <a:rPr lang="de-AT" sz="6600" dirty="0">
                <a:solidFill>
                  <a:schemeClr val="tx2"/>
                </a:solidFill>
                <a:latin typeface="Permanent Marker" panose="02000000000000000000" pitchFamily="2" charset="0"/>
              </a:rPr>
              <a:t>Lust auf mehr? </a:t>
            </a:r>
          </a:p>
          <a:p>
            <a:pPr marL="0" indent="0">
              <a:buNone/>
            </a:pPr>
            <a:endParaRPr lang="de-AT" sz="5400" dirty="0">
              <a:solidFill>
                <a:schemeClr val="tx2"/>
              </a:solidFill>
              <a:latin typeface="Permanent Marker" panose="02000000000000000000" pitchFamily="2" charset="0"/>
              <a:cs typeface="Arial Narrow" panose="020B0604020202020204" pitchFamily="34" charset="0"/>
            </a:endParaRPr>
          </a:p>
          <a:p>
            <a:pPr marL="0" indent="0">
              <a:buNone/>
            </a:pPr>
            <a:r>
              <a:rPr lang="de-DE" sz="4400" dirty="0">
                <a:solidFill>
                  <a:schemeClr val="accent1"/>
                </a:solidFill>
                <a:latin typeface="+mj-lt"/>
                <a:cs typeface="Arial Narrow" panose="020B0604020202020204" pitchFamily="34" charset="0"/>
              </a:rPr>
              <a:t>Alle Infos rund ums Sternsingen findest du auf </a:t>
            </a:r>
          </a:p>
          <a:p>
            <a:pPr marL="0" indent="0">
              <a:buFont typeface="Arial"/>
              <a:buNone/>
            </a:pPr>
            <a:r>
              <a:rPr lang="de-DE" sz="4400" dirty="0">
                <a:solidFill>
                  <a:schemeClr val="accent1"/>
                </a:solidFill>
                <a:latin typeface="+mj-lt"/>
                <a:cs typeface="Arial Narrow" panose="020B0604020202020204" pitchFamily="34" charset="0"/>
                <a:hlinkClick r:id="rId2"/>
              </a:rPr>
              <a:t>www.sternsingen.at</a:t>
            </a:r>
            <a:endParaRPr lang="de-DE" sz="4400" dirty="0">
              <a:solidFill>
                <a:schemeClr val="accent1"/>
              </a:solidFill>
              <a:latin typeface="+mj-lt"/>
              <a:cs typeface="Arial Narrow" panose="020B0604020202020204" pitchFamily="34" charset="0"/>
            </a:endParaRPr>
          </a:p>
          <a:p>
            <a:pPr marL="0" indent="0">
              <a:buFont typeface="Arial"/>
              <a:buNone/>
            </a:pPr>
            <a:r>
              <a:rPr lang="de-DE" sz="4400" dirty="0">
                <a:solidFill>
                  <a:schemeClr val="accent1"/>
                </a:solidFill>
                <a:latin typeface="+mj-lt"/>
                <a:cs typeface="Arial Narrow" panose="020B0604020202020204" pitchFamily="34" charset="0"/>
                <a:hlinkClick r:id="rId3"/>
              </a:rPr>
              <a:t>www.facebook.com/dreikoenigsaktion</a:t>
            </a:r>
            <a:endParaRPr lang="de-DE" sz="4400" dirty="0">
              <a:solidFill>
                <a:schemeClr val="accent1"/>
              </a:solidFill>
              <a:latin typeface="+mj-lt"/>
              <a:cs typeface="Arial Narrow" panose="020B0604020202020204" pitchFamily="34" charset="0"/>
            </a:endParaRPr>
          </a:p>
          <a:p>
            <a:pPr marL="0" indent="0">
              <a:buNone/>
            </a:pPr>
            <a:r>
              <a:rPr lang="de-DE" sz="4400" dirty="0">
                <a:solidFill>
                  <a:schemeClr val="accent1"/>
                </a:solidFill>
                <a:latin typeface="+mj-lt"/>
                <a:cs typeface="Arial Narrow" panose="020B0604020202020204" pitchFamily="34" charset="0"/>
                <a:hlinkClick r:id="rId4"/>
              </a:rPr>
              <a:t>www.instagram.com/dreikoenigsaktion</a:t>
            </a:r>
            <a:r>
              <a:rPr lang="de-DE" sz="4400" dirty="0">
                <a:solidFill>
                  <a:schemeClr val="accent1"/>
                </a:solidFill>
                <a:latin typeface="+mj-lt"/>
                <a:cs typeface="Arial Narrow" panose="020B0604020202020204" pitchFamily="34" charset="0"/>
              </a:rPr>
              <a:t> </a:t>
            </a:r>
          </a:p>
        </p:txBody>
      </p:sp>
      <p:pic>
        <p:nvPicPr>
          <p:cNvPr id="11" name="Grafik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342823" y="643936"/>
            <a:ext cx="5018542" cy="4520193"/>
          </a:xfrm>
          <a:prstGeom prst="rect">
            <a:avLst/>
          </a:prstGeom>
        </p:spPr>
      </p:pic>
      <p:pic>
        <p:nvPicPr>
          <p:cNvPr id="13" name="Bildplatzhalter 12"/>
          <p:cNvPicPr>
            <a:picLocks noGrp="1" noChangeAspect="1"/>
          </p:cNvPicPr>
          <p:nvPr>
            <p:ph type="pic" idx="13"/>
          </p:nvPr>
        </p:nvPicPr>
        <p:blipFill>
          <a:blip r:embed="rId6" cstate="screen">
            <a:extLst>
              <a:ext uri="{28A0092B-C50C-407E-A947-70E740481C1C}">
                <a14:useLocalDpi xmlns:a14="http://schemas.microsoft.com/office/drawing/2010/main"/>
              </a:ext>
            </a:extLst>
          </a:blip>
          <a:srcRect/>
          <a:stretch>
            <a:fillRect/>
          </a:stretch>
        </p:blipFill>
        <p:spPr>
          <a:xfrm>
            <a:off x="0" y="6167438"/>
            <a:ext cx="24390350" cy="7548562"/>
          </a:xfrm>
        </p:spPr>
      </p:pic>
    </p:spTree>
    <p:extLst>
      <p:ext uri="{BB962C8B-B14F-4D97-AF65-F5344CB8AC3E}">
        <p14:creationId xmlns:p14="http://schemas.microsoft.com/office/powerpoint/2010/main" val="1872398956"/>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4339" name="Rectangle 8"/>
          <p:cNvSpPr>
            <a:spLocks noChangeArrowheads="1"/>
          </p:cNvSpPr>
          <p:nvPr/>
        </p:nvSpPr>
        <p:spPr bwMode="auto">
          <a:xfrm>
            <a:off x="11986201" y="5299453"/>
            <a:ext cx="10607040"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e-DE" sz="4800" dirty="0">
                <a:solidFill>
                  <a:schemeClr val="tx2"/>
                </a:solidFill>
                <a:latin typeface="+mj-lt"/>
                <a:cs typeface="Arial Narrow" panose="020B0604020202020204" pitchFamily="34" charset="0"/>
              </a:rPr>
              <a:t>Mach mit beim Sternsingen!</a:t>
            </a:r>
          </a:p>
          <a:p>
            <a:endParaRPr lang="de-DE" sz="4800" dirty="0">
              <a:solidFill>
                <a:schemeClr val="accent1"/>
              </a:solidFill>
              <a:latin typeface="+mj-lt"/>
              <a:cs typeface="Arial Narrow" panose="020B0604020202020204" pitchFamily="34" charset="0"/>
            </a:endParaRPr>
          </a:p>
          <a:p>
            <a:r>
              <a:rPr lang="de-DE" sz="4800" dirty="0">
                <a:solidFill>
                  <a:schemeClr val="accent1"/>
                </a:solidFill>
                <a:latin typeface="+mj-lt"/>
                <a:cs typeface="Arial Narrow" panose="020B0604020202020204" pitchFamily="34" charset="0"/>
              </a:rPr>
              <a:t>Komm in deiner Pfarre vorbei </a:t>
            </a:r>
            <a:br>
              <a:rPr lang="de-DE" sz="4800" dirty="0">
                <a:solidFill>
                  <a:schemeClr val="accent1"/>
                </a:solidFill>
                <a:latin typeface="+mj-lt"/>
                <a:cs typeface="Arial Narrow" panose="020B0604020202020204" pitchFamily="34" charset="0"/>
              </a:rPr>
            </a:br>
            <a:r>
              <a:rPr lang="de-DE" sz="4800" dirty="0">
                <a:solidFill>
                  <a:schemeClr val="accent1"/>
                </a:solidFill>
                <a:latin typeface="+mj-lt"/>
                <a:cs typeface="Arial Narrow" panose="020B0604020202020204" pitchFamily="34" charset="0"/>
              </a:rPr>
              <a:t>und verwandle dich in eine*n der heiligen drei König*innen.</a:t>
            </a:r>
          </a:p>
        </p:txBody>
      </p:sp>
      <p:sp>
        <p:nvSpPr>
          <p:cNvPr id="14340" name="Rectangle 11"/>
          <p:cNvSpPr>
            <a:spLocks noChangeArrowheads="1"/>
          </p:cNvSpPr>
          <p:nvPr/>
        </p:nvSpPr>
        <p:spPr bwMode="auto">
          <a:xfrm>
            <a:off x="11986201" y="3344559"/>
            <a:ext cx="11664545"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de-DE" sz="8800" b="1" dirty="0">
                <a:solidFill>
                  <a:schemeClr val="tx2"/>
                </a:solidFill>
                <a:latin typeface="Permanent Marker" panose="02000000000000000000" pitchFamily="2" charset="0"/>
                <a:cs typeface="Arial Narrow" panose="020B0604020202020204" pitchFamily="34" charset="0"/>
              </a:rPr>
              <a:t>Setz ein Zeichen!</a:t>
            </a:r>
          </a:p>
        </p:txBody>
      </p:sp>
      <p:grpSp>
        <p:nvGrpSpPr>
          <p:cNvPr id="19120" name="Group 4815"/>
          <p:cNvGrpSpPr>
            <a:grpSpLocks noChangeAspect="1"/>
          </p:cNvGrpSpPr>
          <p:nvPr/>
        </p:nvGrpSpPr>
        <p:grpSpPr bwMode="auto">
          <a:xfrm>
            <a:off x="1108075" y="2163763"/>
            <a:ext cx="9826625" cy="8277225"/>
            <a:chOff x="698" y="1363"/>
            <a:chExt cx="6190" cy="5214"/>
          </a:xfrm>
        </p:grpSpPr>
        <p:sp>
          <p:nvSpPr>
            <p:cNvPr id="19121" name="AutoShape 4814"/>
            <p:cNvSpPr>
              <a:spLocks noChangeAspect="1" noChangeArrowheads="1" noTextEdit="1"/>
            </p:cNvSpPr>
            <p:nvPr/>
          </p:nvSpPr>
          <p:spPr bwMode="auto">
            <a:xfrm>
              <a:off x="702" y="1363"/>
              <a:ext cx="6186" cy="5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AT"/>
            </a:p>
          </p:txBody>
        </p:sp>
        <p:grpSp>
          <p:nvGrpSpPr>
            <p:cNvPr id="19122" name="Group 5016"/>
            <p:cNvGrpSpPr>
              <a:grpSpLocks/>
            </p:cNvGrpSpPr>
            <p:nvPr/>
          </p:nvGrpSpPr>
          <p:grpSpPr bwMode="auto">
            <a:xfrm>
              <a:off x="5269" y="2977"/>
              <a:ext cx="1210" cy="2198"/>
              <a:chOff x="5269" y="2977"/>
              <a:chExt cx="1210" cy="2198"/>
            </a:xfrm>
          </p:grpSpPr>
          <p:sp>
            <p:nvSpPr>
              <p:cNvPr id="23730" name="Freeform 4816"/>
              <p:cNvSpPr>
                <a:spLocks/>
              </p:cNvSpPr>
              <p:nvPr/>
            </p:nvSpPr>
            <p:spPr bwMode="auto">
              <a:xfrm>
                <a:off x="5596" y="4989"/>
                <a:ext cx="4" cy="0"/>
              </a:xfrm>
              <a:custGeom>
                <a:avLst/>
                <a:gdLst>
                  <a:gd name="T0" fmla="*/ 0 w 1"/>
                  <a:gd name="T1" fmla="*/ 1 w 1"/>
                  <a:gd name="T2" fmla="*/ 0 w 1"/>
                  <a:gd name="T3" fmla="*/ 0 w 1"/>
                  <a:gd name="T4" fmla="*/ 1 w 1"/>
                  <a:gd name="T5" fmla="*/ 0 w 1"/>
                </a:gdLst>
                <a:ahLst/>
                <a:cxnLst>
                  <a:cxn ang="0">
                    <a:pos x="T0" y="0"/>
                  </a:cxn>
                  <a:cxn ang="0">
                    <a:pos x="T1" y="0"/>
                  </a:cxn>
                  <a:cxn ang="0">
                    <a:pos x="T2" y="0"/>
                  </a:cxn>
                  <a:cxn ang="0">
                    <a:pos x="T3" y="0"/>
                  </a:cxn>
                  <a:cxn ang="0">
                    <a:pos x="T4" y="0"/>
                  </a:cxn>
                  <a:cxn ang="0">
                    <a:pos x="T5" y="0"/>
                  </a:cxn>
                </a:cxnLst>
                <a:rect l="0" t="0" r="r" b="b"/>
                <a:pathLst>
                  <a:path w="1">
                    <a:moveTo>
                      <a:pt x="0" y="0"/>
                    </a:moveTo>
                    <a:cubicBezTo>
                      <a:pt x="0" y="0"/>
                      <a:pt x="1" y="0"/>
                      <a:pt x="1" y="0"/>
                    </a:cubicBezTo>
                    <a:cubicBezTo>
                      <a:pt x="0" y="0"/>
                      <a:pt x="0" y="0"/>
                      <a:pt x="0" y="0"/>
                    </a:cubicBezTo>
                    <a:cubicBezTo>
                      <a:pt x="0" y="0"/>
                      <a:pt x="0" y="0"/>
                      <a:pt x="0" y="0"/>
                    </a:cubicBezTo>
                    <a:cubicBezTo>
                      <a:pt x="0" y="0"/>
                      <a:pt x="0" y="0"/>
                      <a:pt x="1" y="0"/>
                    </a:cubicBezTo>
                    <a:cubicBezTo>
                      <a:pt x="1" y="0"/>
                      <a:pt x="1"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731" name="Freeform 4817"/>
              <p:cNvSpPr>
                <a:spLocks/>
              </p:cNvSpPr>
              <p:nvPr/>
            </p:nvSpPr>
            <p:spPr bwMode="auto">
              <a:xfrm>
                <a:off x="5596" y="4959"/>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732" name="Freeform 4818"/>
              <p:cNvSpPr>
                <a:spLocks/>
              </p:cNvSpPr>
              <p:nvPr/>
            </p:nvSpPr>
            <p:spPr bwMode="auto">
              <a:xfrm>
                <a:off x="5593" y="4948"/>
                <a:ext cx="7" cy="0"/>
              </a:xfrm>
              <a:custGeom>
                <a:avLst/>
                <a:gdLst>
                  <a:gd name="T0" fmla="*/ 2 w 2"/>
                  <a:gd name="T1" fmla="*/ 2 w 2"/>
                  <a:gd name="T2" fmla="*/ 1 w 2"/>
                  <a:gd name="T3" fmla="*/ 2 w 2"/>
                </a:gdLst>
                <a:ahLst/>
                <a:cxnLst>
                  <a:cxn ang="0">
                    <a:pos x="T0" y="0"/>
                  </a:cxn>
                  <a:cxn ang="0">
                    <a:pos x="T1" y="0"/>
                  </a:cxn>
                  <a:cxn ang="0">
                    <a:pos x="T2" y="0"/>
                  </a:cxn>
                  <a:cxn ang="0">
                    <a:pos x="T3" y="0"/>
                  </a:cxn>
                </a:cxnLst>
                <a:rect l="0" t="0" r="r" b="b"/>
                <a:pathLst>
                  <a:path w="2">
                    <a:moveTo>
                      <a:pt x="2" y="0"/>
                    </a:moveTo>
                    <a:cubicBezTo>
                      <a:pt x="2" y="0"/>
                      <a:pt x="1" y="0"/>
                      <a:pt x="2" y="0"/>
                    </a:cubicBezTo>
                    <a:cubicBezTo>
                      <a:pt x="1" y="0"/>
                      <a:pt x="1" y="0"/>
                      <a:pt x="1" y="0"/>
                    </a:cubicBezTo>
                    <a:cubicBezTo>
                      <a:pt x="0" y="0"/>
                      <a:pt x="1" y="0"/>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733" name="Freeform 4819"/>
              <p:cNvSpPr>
                <a:spLocks/>
              </p:cNvSpPr>
              <p:nvPr/>
            </p:nvSpPr>
            <p:spPr bwMode="auto">
              <a:xfrm>
                <a:off x="5596" y="4944"/>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734" name="Freeform 4820"/>
              <p:cNvSpPr>
                <a:spLocks/>
              </p:cNvSpPr>
              <p:nvPr/>
            </p:nvSpPr>
            <p:spPr bwMode="auto">
              <a:xfrm>
                <a:off x="5589" y="496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735" name="Freeform 4821"/>
              <p:cNvSpPr>
                <a:spLocks/>
              </p:cNvSpPr>
              <p:nvPr/>
            </p:nvSpPr>
            <p:spPr bwMode="auto">
              <a:xfrm>
                <a:off x="5581" y="5007"/>
                <a:ext cx="12" cy="4"/>
              </a:xfrm>
              <a:custGeom>
                <a:avLst/>
                <a:gdLst>
                  <a:gd name="T0" fmla="*/ 0 w 3"/>
                  <a:gd name="T1" fmla="*/ 0 h 1"/>
                  <a:gd name="T2" fmla="*/ 1 w 3"/>
                  <a:gd name="T3" fmla="*/ 0 h 1"/>
                  <a:gd name="T4" fmla="*/ 3 w 3"/>
                  <a:gd name="T5" fmla="*/ 0 h 1"/>
                  <a:gd name="T6" fmla="*/ 3 w 3"/>
                  <a:gd name="T7" fmla="*/ 0 h 1"/>
                  <a:gd name="T8" fmla="*/ 0 w 3"/>
                  <a:gd name="T9" fmla="*/ 0 h 1"/>
                </a:gdLst>
                <a:ahLst/>
                <a:cxnLst>
                  <a:cxn ang="0">
                    <a:pos x="T0" y="T1"/>
                  </a:cxn>
                  <a:cxn ang="0">
                    <a:pos x="T2" y="T3"/>
                  </a:cxn>
                  <a:cxn ang="0">
                    <a:pos x="T4" y="T5"/>
                  </a:cxn>
                  <a:cxn ang="0">
                    <a:pos x="T6" y="T7"/>
                  </a:cxn>
                  <a:cxn ang="0">
                    <a:pos x="T8" y="T9"/>
                  </a:cxn>
                </a:cxnLst>
                <a:rect l="0" t="0" r="r" b="b"/>
                <a:pathLst>
                  <a:path w="3" h="1">
                    <a:moveTo>
                      <a:pt x="0" y="0"/>
                    </a:moveTo>
                    <a:cubicBezTo>
                      <a:pt x="1" y="1"/>
                      <a:pt x="1" y="0"/>
                      <a:pt x="1" y="0"/>
                    </a:cubicBezTo>
                    <a:cubicBezTo>
                      <a:pt x="1" y="0"/>
                      <a:pt x="2" y="0"/>
                      <a:pt x="3" y="0"/>
                    </a:cubicBezTo>
                    <a:cubicBezTo>
                      <a:pt x="3" y="0"/>
                      <a:pt x="3" y="0"/>
                      <a:pt x="3" y="0"/>
                    </a:cubicBezTo>
                    <a:cubicBezTo>
                      <a:pt x="1"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736" name="Freeform 4822"/>
              <p:cNvSpPr>
                <a:spLocks/>
              </p:cNvSpPr>
              <p:nvPr/>
            </p:nvSpPr>
            <p:spPr bwMode="auto">
              <a:xfrm>
                <a:off x="5593" y="4996"/>
                <a:ext cx="3"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cubicBezTo>
                      <a:pt x="0" y="0"/>
                      <a:pt x="0" y="0"/>
                      <a:pt x="0" y="0"/>
                    </a:cubicBezTo>
                    <a:cubicBezTo>
                      <a:pt x="0" y="0"/>
                      <a:pt x="0" y="0"/>
                      <a:pt x="1" y="0"/>
                    </a:cubicBezTo>
                    <a:cubicBezTo>
                      <a:pt x="1" y="0"/>
                      <a:pt x="1"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737" name="Freeform 4823"/>
              <p:cNvSpPr>
                <a:spLocks/>
              </p:cNvSpPr>
              <p:nvPr/>
            </p:nvSpPr>
            <p:spPr bwMode="auto">
              <a:xfrm>
                <a:off x="5589" y="5033"/>
                <a:ext cx="4" cy="8"/>
              </a:xfrm>
              <a:custGeom>
                <a:avLst/>
                <a:gdLst>
                  <a:gd name="T0" fmla="*/ 1 w 1"/>
                  <a:gd name="T1" fmla="*/ 0 h 2"/>
                  <a:gd name="T2" fmla="*/ 0 w 1"/>
                  <a:gd name="T3" fmla="*/ 1 h 2"/>
                  <a:gd name="T4" fmla="*/ 1 w 1"/>
                  <a:gd name="T5" fmla="*/ 2 h 2"/>
                  <a:gd name="T6" fmla="*/ 1 w 1"/>
                  <a:gd name="T7" fmla="*/ 0 h 2"/>
                </a:gdLst>
                <a:ahLst/>
                <a:cxnLst>
                  <a:cxn ang="0">
                    <a:pos x="T0" y="T1"/>
                  </a:cxn>
                  <a:cxn ang="0">
                    <a:pos x="T2" y="T3"/>
                  </a:cxn>
                  <a:cxn ang="0">
                    <a:pos x="T4" y="T5"/>
                  </a:cxn>
                  <a:cxn ang="0">
                    <a:pos x="T6" y="T7"/>
                  </a:cxn>
                </a:cxnLst>
                <a:rect l="0" t="0" r="r" b="b"/>
                <a:pathLst>
                  <a:path w="1" h="2">
                    <a:moveTo>
                      <a:pt x="1" y="0"/>
                    </a:moveTo>
                    <a:cubicBezTo>
                      <a:pt x="1" y="0"/>
                      <a:pt x="0" y="1"/>
                      <a:pt x="0" y="1"/>
                    </a:cubicBezTo>
                    <a:cubicBezTo>
                      <a:pt x="1" y="2"/>
                      <a:pt x="1" y="2"/>
                      <a:pt x="1" y="2"/>
                    </a:cubicBezTo>
                    <a:cubicBezTo>
                      <a:pt x="1" y="1"/>
                      <a:pt x="1" y="1"/>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738" name="Freeform 4824"/>
              <p:cNvSpPr>
                <a:spLocks/>
              </p:cNvSpPr>
              <p:nvPr/>
            </p:nvSpPr>
            <p:spPr bwMode="auto">
              <a:xfrm>
                <a:off x="5593" y="5037"/>
                <a:ext cx="3" cy="4"/>
              </a:xfrm>
              <a:custGeom>
                <a:avLst/>
                <a:gdLst>
                  <a:gd name="T0" fmla="*/ 0 w 1"/>
                  <a:gd name="T1" fmla="*/ 1 h 1"/>
                  <a:gd name="T2" fmla="*/ 1 w 1"/>
                  <a:gd name="T3" fmla="*/ 1 h 1"/>
                  <a:gd name="T4" fmla="*/ 1 w 1"/>
                  <a:gd name="T5" fmla="*/ 0 h 1"/>
                  <a:gd name="T6" fmla="*/ 0 w 1"/>
                  <a:gd name="T7" fmla="*/ 1 h 1"/>
                </a:gdLst>
                <a:ahLst/>
                <a:cxnLst>
                  <a:cxn ang="0">
                    <a:pos x="T0" y="T1"/>
                  </a:cxn>
                  <a:cxn ang="0">
                    <a:pos x="T2" y="T3"/>
                  </a:cxn>
                  <a:cxn ang="0">
                    <a:pos x="T4" y="T5"/>
                  </a:cxn>
                  <a:cxn ang="0">
                    <a:pos x="T6" y="T7"/>
                  </a:cxn>
                </a:cxnLst>
                <a:rect l="0" t="0" r="r" b="b"/>
                <a:pathLst>
                  <a:path w="1" h="1">
                    <a:moveTo>
                      <a:pt x="0" y="1"/>
                    </a:moveTo>
                    <a:cubicBezTo>
                      <a:pt x="1" y="1"/>
                      <a:pt x="1" y="1"/>
                      <a:pt x="1" y="1"/>
                    </a:cubicBezTo>
                    <a:cubicBezTo>
                      <a:pt x="1" y="0"/>
                      <a:pt x="1" y="0"/>
                      <a:pt x="1" y="0"/>
                    </a:cubicBezTo>
                    <a:cubicBezTo>
                      <a:pt x="1" y="1"/>
                      <a:pt x="1"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739" name="Freeform 4825"/>
              <p:cNvSpPr>
                <a:spLocks/>
              </p:cNvSpPr>
              <p:nvPr/>
            </p:nvSpPr>
            <p:spPr bwMode="auto">
              <a:xfrm>
                <a:off x="5593" y="5007"/>
                <a:ext cx="7" cy="0"/>
              </a:xfrm>
              <a:custGeom>
                <a:avLst/>
                <a:gdLst>
                  <a:gd name="T0" fmla="*/ 0 w 2"/>
                  <a:gd name="T1" fmla="*/ 0 w 2"/>
                  <a:gd name="T2" fmla="*/ 1 w 2"/>
                  <a:gd name="T3" fmla="*/ 2 w 2"/>
                  <a:gd name="T4" fmla="*/ 0 w 2"/>
                </a:gdLst>
                <a:ahLst/>
                <a:cxnLst>
                  <a:cxn ang="0">
                    <a:pos x="T0" y="0"/>
                  </a:cxn>
                  <a:cxn ang="0">
                    <a:pos x="T1" y="0"/>
                  </a:cxn>
                  <a:cxn ang="0">
                    <a:pos x="T2" y="0"/>
                  </a:cxn>
                  <a:cxn ang="0">
                    <a:pos x="T3" y="0"/>
                  </a:cxn>
                  <a:cxn ang="0">
                    <a:pos x="T4" y="0"/>
                  </a:cxn>
                </a:cxnLst>
                <a:rect l="0" t="0" r="r" b="b"/>
                <a:pathLst>
                  <a:path w="2">
                    <a:moveTo>
                      <a:pt x="0" y="0"/>
                    </a:moveTo>
                    <a:cubicBezTo>
                      <a:pt x="0" y="0"/>
                      <a:pt x="0" y="0"/>
                      <a:pt x="0" y="0"/>
                    </a:cubicBezTo>
                    <a:cubicBezTo>
                      <a:pt x="0" y="0"/>
                      <a:pt x="1" y="0"/>
                      <a:pt x="1" y="0"/>
                    </a:cubicBezTo>
                    <a:cubicBezTo>
                      <a:pt x="2" y="0"/>
                      <a:pt x="2" y="0"/>
                      <a:pt x="2"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740" name="Freeform 4826"/>
              <p:cNvSpPr>
                <a:spLocks/>
              </p:cNvSpPr>
              <p:nvPr/>
            </p:nvSpPr>
            <p:spPr bwMode="auto">
              <a:xfrm>
                <a:off x="5589" y="4996"/>
                <a:ext cx="4"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cubicBezTo>
                      <a:pt x="0" y="0"/>
                      <a:pt x="0" y="0"/>
                      <a:pt x="0" y="0"/>
                    </a:cubicBezTo>
                    <a:cubicBezTo>
                      <a:pt x="0" y="0"/>
                      <a:pt x="1" y="0"/>
                      <a:pt x="1"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741" name="Freeform 4827"/>
              <p:cNvSpPr>
                <a:spLocks/>
              </p:cNvSpPr>
              <p:nvPr/>
            </p:nvSpPr>
            <p:spPr bwMode="auto">
              <a:xfrm>
                <a:off x="5596" y="4966"/>
                <a:ext cx="8" cy="0"/>
              </a:xfrm>
              <a:custGeom>
                <a:avLst/>
                <a:gdLst>
                  <a:gd name="T0" fmla="*/ 2 w 2"/>
                  <a:gd name="T1" fmla="*/ 1 w 2"/>
                  <a:gd name="T2" fmla="*/ 2 w 2"/>
                </a:gdLst>
                <a:ahLst/>
                <a:cxnLst>
                  <a:cxn ang="0">
                    <a:pos x="T0" y="0"/>
                  </a:cxn>
                  <a:cxn ang="0">
                    <a:pos x="T1" y="0"/>
                  </a:cxn>
                  <a:cxn ang="0">
                    <a:pos x="T2" y="0"/>
                  </a:cxn>
                </a:cxnLst>
                <a:rect l="0" t="0" r="r" b="b"/>
                <a:pathLst>
                  <a:path w="2">
                    <a:moveTo>
                      <a:pt x="2" y="0"/>
                    </a:moveTo>
                    <a:cubicBezTo>
                      <a:pt x="2" y="0"/>
                      <a:pt x="2" y="0"/>
                      <a:pt x="1" y="0"/>
                    </a:cubicBezTo>
                    <a:cubicBezTo>
                      <a:pt x="0" y="0"/>
                      <a:pt x="1" y="0"/>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742" name="Freeform 4828"/>
              <p:cNvSpPr>
                <a:spLocks/>
              </p:cNvSpPr>
              <p:nvPr/>
            </p:nvSpPr>
            <p:spPr bwMode="auto">
              <a:xfrm>
                <a:off x="5585" y="5078"/>
                <a:ext cx="0" cy="4"/>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cubicBezTo>
                      <a:pt x="0" y="1"/>
                      <a:pt x="0" y="1"/>
                      <a:pt x="0" y="1"/>
                    </a:cubicBezTo>
                    <a:cubicBezTo>
                      <a:pt x="0" y="1"/>
                      <a:pt x="0" y="1"/>
                      <a:pt x="0" y="1"/>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743" name="Freeform 4829"/>
              <p:cNvSpPr>
                <a:spLocks/>
              </p:cNvSpPr>
              <p:nvPr/>
            </p:nvSpPr>
            <p:spPr bwMode="auto">
              <a:xfrm>
                <a:off x="5585" y="5037"/>
                <a:ext cx="0" cy="4"/>
              </a:xfrm>
              <a:custGeom>
                <a:avLst/>
                <a:gdLst>
                  <a:gd name="T0" fmla="*/ 0 h 1"/>
                  <a:gd name="T1" fmla="*/ 0 h 1"/>
                  <a:gd name="T2" fmla="*/ 1 h 1"/>
                  <a:gd name="T3" fmla="*/ 1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0"/>
                      <a:pt x="0" y="0"/>
                    </a:cubicBezTo>
                    <a:cubicBezTo>
                      <a:pt x="0" y="1"/>
                      <a:pt x="0" y="1"/>
                      <a:pt x="0" y="1"/>
                    </a:cubicBezTo>
                    <a:cubicBezTo>
                      <a:pt x="0" y="1"/>
                      <a:pt x="0" y="1"/>
                      <a:pt x="0" y="1"/>
                    </a:cubicBezTo>
                    <a:cubicBezTo>
                      <a:pt x="0" y="1"/>
                      <a:pt x="0"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744" name="Freeform 4830"/>
              <p:cNvSpPr>
                <a:spLocks/>
              </p:cNvSpPr>
              <p:nvPr/>
            </p:nvSpPr>
            <p:spPr bwMode="auto">
              <a:xfrm>
                <a:off x="5589" y="4963"/>
                <a:ext cx="7" cy="3"/>
              </a:xfrm>
              <a:custGeom>
                <a:avLst/>
                <a:gdLst>
                  <a:gd name="T0" fmla="*/ 1 w 2"/>
                  <a:gd name="T1" fmla="*/ 1 h 1"/>
                  <a:gd name="T2" fmla="*/ 1 w 2"/>
                  <a:gd name="T3" fmla="*/ 1 h 1"/>
                  <a:gd name="T4" fmla="*/ 2 w 2"/>
                  <a:gd name="T5" fmla="*/ 1 h 1"/>
                  <a:gd name="T6" fmla="*/ 2 w 2"/>
                  <a:gd name="T7" fmla="*/ 0 h 1"/>
                  <a:gd name="T8" fmla="*/ 0 w 2"/>
                  <a:gd name="T9" fmla="*/ 0 h 1"/>
                  <a:gd name="T10" fmla="*/ 0 w 2"/>
                  <a:gd name="T11" fmla="*/ 1 h 1"/>
                  <a:gd name="T12" fmla="*/ 1 w 2"/>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2" h="1">
                    <a:moveTo>
                      <a:pt x="1" y="1"/>
                    </a:moveTo>
                    <a:cubicBezTo>
                      <a:pt x="1" y="1"/>
                      <a:pt x="1" y="1"/>
                      <a:pt x="1" y="1"/>
                    </a:cubicBezTo>
                    <a:cubicBezTo>
                      <a:pt x="2" y="1"/>
                      <a:pt x="2" y="1"/>
                      <a:pt x="2" y="1"/>
                    </a:cubicBezTo>
                    <a:cubicBezTo>
                      <a:pt x="2" y="0"/>
                      <a:pt x="2" y="0"/>
                      <a:pt x="2" y="0"/>
                    </a:cubicBezTo>
                    <a:cubicBezTo>
                      <a:pt x="1" y="1"/>
                      <a:pt x="0" y="0"/>
                      <a:pt x="0" y="0"/>
                    </a:cubicBezTo>
                    <a:cubicBezTo>
                      <a:pt x="0" y="1"/>
                      <a:pt x="0" y="1"/>
                      <a:pt x="0" y="1"/>
                    </a:cubicBezTo>
                    <a:cubicBezTo>
                      <a:pt x="0" y="1"/>
                      <a:pt x="0"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745" name="Freeform 4831"/>
              <p:cNvSpPr>
                <a:spLocks/>
              </p:cNvSpPr>
              <p:nvPr/>
            </p:nvSpPr>
            <p:spPr bwMode="auto">
              <a:xfrm>
                <a:off x="5596" y="4970"/>
                <a:ext cx="0" cy="4"/>
              </a:xfrm>
              <a:custGeom>
                <a:avLst/>
                <a:gdLst>
                  <a:gd name="T0" fmla="*/ 0 h 1"/>
                  <a:gd name="T1" fmla="*/ 0 h 1"/>
                  <a:gd name="T2" fmla="*/ 0 h 1"/>
                  <a:gd name="T3" fmla="*/ 1 h 1"/>
                  <a:gd name="T4" fmla="*/ 1 h 1"/>
                  <a:gd name="T5" fmla="*/ 0 h 1"/>
                  <a:gd name="T6" fmla="*/ 0 h 1"/>
                </a:gdLst>
                <a:ahLst/>
                <a:cxnLst>
                  <a:cxn ang="0">
                    <a:pos x="0" y="T0"/>
                  </a:cxn>
                  <a:cxn ang="0">
                    <a:pos x="0" y="T1"/>
                  </a:cxn>
                  <a:cxn ang="0">
                    <a:pos x="0" y="T2"/>
                  </a:cxn>
                  <a:cxn ang="0">
                    <a:pos x="0" y="T3"/>
                  </a:cxn>
                  <a:cxn ang="0">
                    <a:pos x="0" y="T4"/>
                  </a:cxn>
                  <a:cxn ang="0">
                    <a:pos x="0" y="T5"/>
                  </a:cxn>
                  <a:cxn ang="0">
                    <a:pos x="0" y="T6"/>
                  </a:cxn>
                </a:cxnLst>
                <a:rect l="0" t="0" r="r" b="b"/>
                <a:pathLst>
                  <a:path h="1">
                    <a:moveTo>
                      <a:pt x="0" y="0"/>
                    </a:moveTo>
                    <a:cubicBezTo>
                      <a:pt x="0" y="0"/>
                      <a:pt x="0" y="0"/>
                      <a:pt x="0" y="0"/>
                    </a:cubicBezTo>
                    <a:cubicBezTo>
                      <a:pt x="0" y="0"/>
                      <a:pt x="0" y="0"/>
                      <a:pt x="0" y="0"/>
                    </a:cubicBezTo>
                    <a:cubicBezTo>
                      <a:pt x="0" y="0"/>
                      <a:pt x="0" y="0"/>
                      <a:pt x="0" y="1"/>
                    </a:cubicBezTo>
                    <a:cubicBezTo>
                      <a:pt x="0" y="1"/>
                      <a:pt x="0" y="1"/>
                      <a:pt x="0" y="1"/>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746" name="Freeform 4832"/>
              <p:cNvSpPr>
                <a:spLocks/>
              </p:cNvSpPr>
              <p:nvPr/>
            </p:nvSpPr>
            <p:spPr bwMode="auto">
              <a:xfrm>
                <a:off x="5589" y="4996"/>
                <a:ext cx="11" cy="0"/>
              </a:xfrm>
              <a:custGeom>
                <a:avLst/>
                <a:gdLst>
                  <a:gd name="T0" fmla="*/ 2 w 3"/>
                  <a:gd name="T1" fmla="*/ 2 w 3"/>
                  <a:gd name="T2" fmla="*/ 1 w 3"/>
                  <a:gd name="T3" fmla="*/ 2 w 3"/>
                  <a:gd name="T4" fmla="*/ 3 w 3"/>
                  <a:gd name="T5" fmla="*/ 1 w 3"/>
                  <a:gd name="T6" fmla="*/ 2 w 3"/>
                </a:gdLst>
                <a:ahLst/>
                <a:cxnLst>
                  <a:cxn ang="0">
                    <a:pos x="T0" y="0"/>
                  </a:cxn>
                  <a:cxn ang="0">
                    <a:pos x="T1" y="0"/>
                  </a:cxn>
                  <a:cxn ang="0">
                    <a:pos x="T2" y="0"/>
                  </a:cxn>
                  <a:cxn ang="0">
                    <a:pos x="T3" y="0"/>
                  </a:cxn>
                  <a:cxn ang="0">
                    <a:pos x="T4" y="0"/>
                  </a:cxn>
                  <a:cxn ang="0">
                    <a:pos x="T5" y="0"/>
                  </a:cxn>
                  <a:cxn ang="0">
                    <a:pos x="T6" y="0"/>
                  </a:cxn>
                </a:cxnLst>
                <a:rect l="0" t="0" r="r" b="b"/>
                <a:pathLst>
                  <a:path w="3">
                    <a:moveTo>
                      <a:pt x="2" y="0"/>
                    </a:moveTo>
                    <a:cubicBezTo>
                      <a:pt x="2" y="0"/>
                      <a:pt x="2" y="0"/>
                      <a:pt x="2" y="0"/>
                    </a:cubicBezTo>
                    <a:cubicBezTo>
                      <a:pt x="2" y="0"/>
                      <a:pt x="1" y="0"/>
                      <a:pt x="1" y="0"/>
                    </a:cubicBezTo>
                    <a:cubicBezTo>
                      <a:pt x="2" y="0"/>
                      <a:pt x="2" y="0"/>
                      <a:pt x="2" y="0"/>
                    </a:cubicBezTo>
                    <a:cubicBezTo>
                      <a:pt x="2" y="0"/>
                      <a:pt x="2" y="0"/>
                      <a:pt x="3" y="0"/>
                    </a:cubicBezTo>
                    <a:cubicBezTo>
                      <a:pt x="2" y="0"/>
                      <a:pt x="2" y="0"/>
                      <a:pt x="1" y="0"/>
                    </a:cubicBezTo>
                    <a:cubicBezTo>
                      <a:pt x="0" y="0"/>
                      <a:pt x="2" y="0"/>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747" name="Freeform 4833"/>
              <p:cNvSpPr>
                <a:spLocks/>
              </p:cNvSpPr>
              <p:nvPr/>
            </p:nvSpPr>
            <p:spPr bwMode="auto">
              <a:xfrm>
                <a:off x="5589" y="5078"/>
                <a:ext cx="4" cy="4"/>
              </a:xfrm>
              <a:custGeom>
                <a:avLst/>
                <a:gdLst>
                  <a:gd name="T0" fmla="*/ 1 w 1"/>
                  <a:gd name="T1" fmla="*/ 1 h 1"/>
                  <a:gd name="T2" fmla="*/ 0 w 1"/>
                  <a:gd name="T3" fmla="*/ 0 h 1"/>
                  <a:gd name="T4" fmla="*/ 0 w 1"/>
                  <a:gd name="T5" fmla="*/ 0 h 1"/>
                  <a:gd name="T6" fmla="*/ 0 w 1"/>
                  <a:gd name="T7" fmla="*/ 1 h 1"/>
                  <a:gd name="T8" fmla="*/ 1 w 1"/>
                  <a:gd name="T9" fmla="*/ 1 h 1"/>
                </a:gdLst>
                <a:ahLst/>
                <a:cxnLst>
                  <a:cxn ang="0">
                    <a:pos x="T0" y="T1"/>
                  </a:cxn>
                  <a:cxn ang="0">
                    <a:pos x="T2" y="T3"/>
                  </a:cxn>
                  <a:cxn ang="0">
                    <a:pos x="T4" y="T5"/>
                  </a:cxn>
                  <a:cxn ang="0">
                    <a:pos x="T6" y="T7"/>
                  </a:cxn>
                  <a:cxn ang="0">
                    <a:pos x="T8" y="T9"/>
                  </a:cxn>
                </a:cxnLst>
                <a:rect l="0" t="0" r="r" b="b"/>
                <a:pathLst>
                  <a:path w="1" h="1">
                    <a:moveTo>
                      <a:pt x="1" y="1"/>
                    </a:moveTo>
                    <a:cubicBezTo>
                      <a:pt x="0" y="1"/>
                      <a:pt x="0" y="0"/>
                      <a:pt x="0" y="0"/>
                    </a:cubicBezTo>
                    <a:cubicBezTo>
                      <a:pt x="0" y="0"/>
                      <a:pt x="0" y="0"/>
                      <a:pt x="0" y="0"/>
                    </a:cubicBezTo>
                    <a:cubicBezTo>
                      <a:pt x="0" y="1"/>
                      <a:pt x="0" y="1"/>
                      <a:pt x="0" y="1"/>
                    </a:cubicBezTo>
                    <a:cubicBezTo>
                      <a:pt x="0" y="1"/>
                      <a:pt x="0"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748" name="Freeform 4834"/>
              <p:cNvSpPr>
                <a:spLocks/>
              </p:cNvSpPr>
              <p:nvPr/>
            </p:nvSpPr>
            <p:spPr bwMode="auto">
              <a:xfrm>
                <a:off x="5596" y="4944"/>
                <a:ext cx="0" cy="4"/>
              </a:xfrm>
              <a:custGeom>
                <a:avLst/>
                <a:gdLst>
                  <a:gd name="T0" fmla="*/ 0 h 1"/>
                  <a:gd name="T1" fmla="*/ 1 h 1"/>
                  <a:gd name="T2" fmla="*/ 0 h 1"/>
                  <a:gd name="T3" fmla="*/ 0 h 1"/>
                </a:gdLst>
                <a:ahLst/>
                <a:cxnLst>
                  <a:cxn ang="0">
                    <a:pos x="0" y="T0"/>
                  </a:cxn>
                  <a:cxn ang="0">
                    <a:pos x="0" y="T1"/>
                  </a:cxn>
                  <a:cxn ang="0">
                    <a:pos x="0" y="T2"/>
                  </a:cxn>
                  <a:cxn ang="0">
                    <a:pos x="0" y="T3"/>
                  </a:cxn>
                </a:cxnLst>
                <a:rect l="0" t="0" r="r" b="b"/>
                <a:pathLst>
                  <a:path h="1">
                    <a:moveTo>
                      <a:pt x="0" y="0"/>
                    </a:moveTo>
                    <a:cubicBezTo>
                      <a:pt x="0" y="0"/>
                      <a:pt x="0" y="0"/>
                      <a:pt x="0" y="1"/>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749" name="Freeform 4835"/>
              <p:cNvSpPr>
                <a:spLocks/>
              </p:cNvSpPr>
              <p:nvPr/>
            </p:nvSpPr>
            <p:spPr bwMode="auto">
              <a:xfrm>
                <a:off x="5589" y="5078"/>
                <a:ext cx="4" cy="4"/>
              </a:xfrm>
              <a:custGeom>
                <a:avLst/>
                <a:gdLst>
                  <a:gd name="T0" fmla="*/ 0 w 1"/>
                  <a:gd name="T1" fmla="*/ 0 h 1"/>
                  <a:gd name="T2" fmla="*/ 0 w 1"/>
                  <a:gd name="T3" fmla="*/ 0 h 1"/>
                  <a:gd name="T4" fmla="*/ 1 w 1"/>
                  <a:gd name="T5" fmla="*/ 1 h 1"/>
                  <a:gd name="T6" fmla="*/ 1 w 1"/>
                  <a:gd name="T7" fmla="*/ 1 h 1"/>
                  <a:gd name="T8" fmla="*/ 0 w 1"/>
                  <a:gd name="T9" fmla="*/ 0 h 1"/>
                  <a:gd name="T10" fmla="*/ 0 w 1"/>
                  <a:gd name="T11" fmla="*/ 0 h 1"/>
                  <a:gd name="T12" fmla="*/ 0 w 1"/>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0" y="0"/>
                    </a:moveTo>
                    <a:cubicBezTo>
                      <a:pt x="0" y="0"/>
                      <a:pt x="0" y="0"/>
                      <a:pt x="0" y="0"/>
                    </a:cubicBezTo>
                    <a:cubicBezTo>
                      <a:pt x="1" y="0"/>
                      <a:pt x="1" y="1"/>
                      <a:pt x="1" y="1"/>
                    </a:cubicBezTo>
                    <a:cubicBezTo>
                      <a:pt x="1" y="1"/>
                      <a:pt x="1" y="1"/>
                      <a:pt x="1" y="1"/>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750" name="Freeform 4836"/>
              <p:cNvSpPr>
                <a:spLocks/>
              </p:cNvSpPr>
              <p:nvPr/>
            </p:nvSpPr>
            <p:spPr bwMode="auto">
              <a:xfrm>
                <a:off x="5596" y="4959"/>
                <a:ext cx="4" cy="0"/>
              </a:xfrm>
              <a:custGeom>
                <a:avLst/>
                <a:gdLst>
                  <a:gd name="T0" fmla="*/ 0 w 1"/>
                  <a:gd name="T1" fmla="*/ 0 w 1"/>
                  <a:gd name="T2" fmla="*/ 0 w 1"/>
                  <a:gd name="T3" fmla="*/ 0 w 1"/>
                </a:gdLst>
                <a:ahLst/>
                <a:cxnLst>
                  <a:cxn ang="0">
                    <a:pos x="T0" y="0"/>
                  </a:cxn>
                  <a:cxn ang="0">
                    <a:pos x="T1" y="0"/>
                  </a:cxn>
                  <a:cxn ang="0">
                    <a:pos x="T2" y="0"/>
                  </a:cxn>
                  <a:cxn ang="0">
                    <a:pos x="T3" y="0"/>
                  </a:cxn>
                </a:cxnLst>
                <a:rect l="0" t="0" r="r" b="b"/>
                <a:pathLst>
                  <a:path w="1">
                    <a:moveTo>
                      <a:pt x="0" y="0"/>
                    </a:moveTo>
                    <a:cubicBezTo>
                      <a:pt x="0" y="0"/>
                      <a:pt x="0" y="0"/>
                      <a:pt x="0" y="0"/>
                    </a:cubicBezTo>
                    <a:cubicBezTo>
                      <a:pt x="0" y="0"/>
                      <a:pt x="0" y="0"/>
                      <a:pt x="0" y="0"/>
                    </a:cubicBezTo>
                    <a:cubicBezTo>
                      <a:pt x="1"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751" name="Freeform 4837"/>
              <p:cNvSpPr>
                <a:spLocks/>
              </p:cNvSpPr>
              <p:nvPr/>
            </p:nvSpPr>
            <p:spPr bwMode="auto">
              <a:xfrm>
                <a:off x="5593" y="4959"/>
                <a:ext cx="3" cy="4"/>
              </a:xfrm>
              <a:custGeom>
                <a:avLst/>
                <a:gdLst>
                  <a:gd name="T0" fmla="*/ 1 w 1"/>
                  <a:gd name="T1" fmla="*/ 0 h 1"/>
                  <a:gd name="T2" fmla="*/ 0 w 1"/>
                  <a:gd name="T3" fmla="*/ 1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0" y="0"/>
                      <a:pt x="0" y="0"/>
                      <a:pt x="0" y="1"/>
                    </a:cubicBezTo>
                    <a:cubicBezTo>
                      <a:pt x="0" y="1"/>
                      <a:pt x="0" y="1"/>
                      <a:pt x="0" y="1"/>
                    </a:cubicBezTo>
                    <a:cubicBezTo>
                      <a:pt x="0" y="1"/>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752" name="Freeform 4838"/>
              <p:cNvSpPr>
                <a:spLocks/>
              </p:cNvSpPr>
              <p:nvPr/>
            </p:nvSpPr>
            <p:spPr bwMode="auto">
              <a:xfrm>
                <a:off x="5589" y="4959"/>
                <a:ext cx="7" cy="4"/>
              </a:xfrm>
              <a:custGeom>
                <a:avLst/>
                <a:gdLst>
                  <a:gd name="T0" fmla="*/ 1 w 2"/>
                  <a:gd name="T1" fmla="*/ 1 h 1"/>
                  <a:gd name="T2" fmla="*/ 0 w 2"/>
                  <a:gd name="T3" fmla="*/ 1 h 1"/>
                  <a:gd name="T4" fmla="*/ 0 w 2"/>
                  <a:gd name="T5" fmla="*/ 1 h 1"/>
                  <a:gd name="T6" fmla="*/ 2 w 2"/>
                  <a:gd name="T7" fmla="*/ 1 h 1"/>
                  <a:gd name="T8" fmla="*/ 2 w 2"/>
                  <a:gd name="T9" fmla="*/ 1 h 1"/>
                  <a:gd name="T10" fmla="*/ 1 w 2"/>
                  <a:gd name="T11" fmla="*/ 1 h 1"/>
                  <a:gd name="T12" fmla="*/ 1 w 2"/>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2" h="1">
                    <a:moveTo>
                      <a:pt x="1" y="1"/>
                    </a:moveTo>
                    <a:cubicBezTo>
                      <a:pt x="1" y="0"/>
                      <a:pt x="0" y="0"/>
                      <a:pt x="0" y="1"/>
                    </a:cubicBezTo>
                    <a:cubicBezTo>
                      <a:pt x="0" y="1"/>
                      <a:pt x="0" y="1"/>
                      <a:pt x="0" y="1"/>
                    </a:cubicBezTo>
                    <a:cubicBezTo>
                      <a:pt x="2" y="1"/>
                      <a:pt x="2" y="1"/>
                      <a:pt x="2" y="1"/>
                    </a:cubicBezTo>
                    <a:cubicBezTo>
                      <a:pt x="2" y="1"/>
                      <a:pt x="2" y="1"/>
                      <a:pt x="2" y="1"/>
                    </a:cubicBezTo>
                    <a:cubicBezTo>
                      <a:pt x="2" y="1"/>
                      <a:pt x="1" y="1"/>
                      <a:pt x="1" y="1"/>
                    </a:cubicBezTo>
                    <a:cubicBezTo>
                      <a:pt x="1" y="1"/>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753" name="Freeform 4839"/>
              <p:cNvSpPr>
                <a:spLocks/>
              </p:cNvSpPr>
              <p:nvPr/>
            </p:nvSpPr>
            <p:spPr bwMode="auto">
              <a:xfrm>
                <a:off x="5593" y="4959"/>
                <a:ext cx="3" cy="0"/>
              </a:xfrm>
              <a:custGeom>
                <a:avLst/>
                <a:gdLst>
                  <a:gd name="T0" fmla="*/ 0 w 1"/>
                  <a:gd name="T1" fmla="*/ 1 w 1"/>
                  <a:gd name="T2" fmla="*/ 1 w 1"/>
                  <a:gd name="T3" fmla="*/ 0 w 1"/>
                </a:gdLst>
                <a:ahLst/>
                <a:cxnLst>
                  <a:cxn ang="0">
                    <a:pos x="T0" y="0"/>
                  </a:cxn>
                  <a:cxn ang="0">
                    <a:pos x="T1" y="0"/>
                  </a:cxn>
                  <a:cxn ang="0">
                    <a:pos x="T2" y="0"/>
                  </a:cxn>
                  <a:cxn ang="0">
                    <a:pos x="T3" y="0"/>
                  </a:cxn>
                </a:cxnLst>
                <a:rect l="0" t="0" r="r" b="b"/>
                <a:pathLst>
                  <a:path w="1">
                    <a:moveTo>
                      <a:pt x="0" y="0"/>
                    </a:moveTo>
                    <a:cubicBezTo>
                      <a:pt x="0" y="0"/>
                      <a:pt x="1" y="0"/>
                      <a:pt x="1" y="0"/>
                    </a:cubicBezTo>
                    <a:cubicBezTo>
                      <a:pt x="1" y="0"/>
                      <a:pt x="1" y="0"/>
                      <a:pt x="1" y="0"/>
                    </a:cubicBezTo>
                    <a:cubicBezTo>
                      <a:pt x="1"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754" name="Freeform 4840"/>
              <p:cNvSpPr>
                <a:spLocks/>
              </p:cNvSpPr>
              <p:nvPr/>
            </p:nvSpPr>
            <p:spPr bwMode="auto">
              <a:xfrm>
                <a:off x="5593" y="5071"/>
                <a:ext cx="3" cy="0"/>
              </a:xfrm>
              <a:custGeom>
                <a:avLst/>
                <a:gdLst>
                  <a:gd name="T0" fmla="*/ 0 w 1"/>
                  <a:gd name="T1" fmla="*/ 1 w 1"/>
                  <a:gd name="T2" fmla="*/ 0 w 1"/>
                  <a:gd name="T3" fmla="*/ 0 w 1"/>
                </a:gdLst>
                <a:ahLst/>
                <a:cxnLst>
                  <a:cxn ang="0">
                    <a:pos x="T0" y="0"/>
                  </a:cxn>
                  <a:cxn ang="0">
                    <a:pos x="T1" y="0"/>
                  </a:cxn>
                  <a:cxn ang="0">
                    <a:pos x="T2" y="0"/>
                  </a:cxn>
                  <a:cxn ang="0">
                    <a:pos x="T3" y="0"/>
                  </a:cxn>
                </a:cxnLst>
                <a:rect l="0" t="0" r="r" b="b"/>
                <a:pathLst>
                  <a:path w="1">
                    <a:moveTo>
                      <a:pt x="0" y="0"/>
                    </a:moveTo>
                    <a:cubicBezTo>
                      <a:pt x="0" y="0"/>
                      <a:pt x="0" y="0"/>
                      <a:pt x="1" y="0"/>
                    </a:cubicBezTo>
                    <a:cubicBezTo>
                      <a:pt x="1"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755" name="Freeform 4841"/>
              <p:cNvSpPr>
                <a:spLocks/>
              </p:cNvSpPr>
              <p:nvPr/>
            </p:nvSpPr>
            <p:spPr bwMode="auto">
              <a:xfrm>
                <a:off x="5593" y="507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756" name="Freeform 4842"/>
              <p:cNvSpPr>
                <a:spLocks/>
              </p:cNvSpPr>
              <p:nvPr/>
            </p:nvSpPr>
            <p:spPr bwMode="auto">
              <a:xfrm>
                <a:off x="5585" y="5052"/>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757" name="Freeform 4843"/>
              <p:cNvSpPr>
                <a:spLocks/>
              </p:cNvSpPr>
              <p:nvPr/>
            </p:nvSpPr>
            <p:spPr bwMode="auto">
              <a:xfrm>
                <a:off x="5585" y="5059"/>
                <a:ext cx="0" cy="4"/>
              </a:xfrm>
              <a:custGeom>
                <a:avLst/>
                <a:gdLst>
                  <a:gd name="T0" fmla="*/ 1 h 1"/>
                  <a:gd name="T1" fmla="*/ 0 h 1"/>
                  <a:gd name="T2" fmla="*/ 0 h 1"/>
                  <a:gd name="T3" fmla="*/ 1 h 1"/>
                </a:gdLst>
                <a:ahLst/>
                <a:cxnLst>
                  <a:cxn ang="0">
                    <a:pos x="0" y="T0"/>
                  </a:cxn>
                  <a:cxn ang="0">
                    <a:pos x="0" y="T1"/>
                  </a:cxn>
                  <a:cxn ang="0">
                    <a:pos x="0" y="T2"/>
                  </a:cxn>
                  <a:cxn ang="0">
                    <a:pos x="0" y="T3"/>
                  </a:cxn>
                </a:cxnLst>
                <a:rect l="0" t="0" r="r" b="b"/>
                <a:pathLst>
                  <a:path h="1">
                    <a:moveTo>
                      <a:pt x="0" y="1"/>
                    </a:moveTo>
                    <a:cubicBezTo>
                      <a:pt x="0" y="0"/>
                      <a:pt x="0" y="0"/>
                      <a:pt x="0" y="0"/>
                    </a:cubicBezTo>
                    <a:cubicBezTo>
                      <a:pt x="0" y="0"/>
                      <a:pt x="0" y="0"/>
                      <a:pt x="0" y="0"/>
                    </a:cubicBezTo>
                    <a:cubicBezTo>
                      <a:pt x="0" y="0"/>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758" name="Freeform 4844"/>
              <p:cNvSpPr>
                <a:spLocks/>
              </p:cNvSpPr>
              <p:nvPr/>
            </p:nvSpPr>
            <p:spPr bwMode="auto">
              <a:xfrm>
                <a:off x="5585" y="5052"/>
                <a:ext cx="4" cy="7"/>
              </a:xfrm>
              <a:custGeom>
                <a:avLst/>
                <a:gdLst>
                  <a:gd name="T0" fmla="*/ 1 w 1"/>
                  <a:gd name="T1" fmla="*/ 1 h 2"/>
                  <a:gd name="T2" fmla="*/ 0 w 1"/>
                  <a:gd name="T3" fmla="*/ 1 h 2"/>
                  <a:gd name="T4" fmla="*/ 1 w 1"/>
                  <a:gd name="T5" fmla="*/ 0 h 2"/>
                  <a:gd name="T6" fmla="*/ 1 w 1"/>
                  <a:gd name="T7" fmla="*/ 1 h 2"/>
                  <a:gd name="T8" fmla="*/ 1 w 1"/>
                  <a:gd name="T9" fmla="*/ 1 h 2"/>
                  <a:gd name="T10" fmla="*/ 1 w 1"/>
                  <a:gd name="T11" fmla="*/ 0 h 2"/>
                  <a:gd name="T12" fmla="*/ 1 w 1"/>
                  <a:gd name="T13" fmla="*/ 0 h 2"/>
                  <a:gd name="T14" fmla="*/ 0 w 1"/>
                  <a:gd name="T15" fmla="*/ 0 h 2"/>
                  <a:gd name="T16" fmla="*/ 0 w 1"/>
                  <a:gd name="T17" fmla="*/ 0 h 2"/>
                  <a:gd name="T18" fmla="*/ 0 w 1"/>
                  <a:gd name="T19" fmla="*/ 0 h 2"/>
                  <a:gd name="T20" fmla="*/ 0 w 1"/>
                  <a:gd name="T21" fmla="*/ 0 h 2"/>
                  <a:gd name="T22" fmla="*/ 0 w 1"/>
                  <a:gd name="T23" fmla="*/ 1 h 2"/>
                  <a:gd name="T24" fmla="*/ 0 w 1"/>
                  <a:gd name="T25" fmla="*/ 1 h 2"/>
                  <a:gd name="T26" fmla="*/ 0 w 1"/>
                  <a:gd name="T27" fmla="*/ 1 h 2"/>
                  <a:gd name="T28" fmla="*/ 0 w 1"/>
                  <a:gd name="T29" fmla="*/ 1 h 2"/>
                  <a:gd name="T30" fmla="*/ 0 w 1"/>
                  <a:gd name="T31" fmla="*/ 1 h 2"/>
                  <a:gd name="T32" fmla="*/ 0 w 1"/>
                  <a:gd name="T33" fmla="*/ 1 h 2"/>
                  <a:gd name="T34" fmla="*/ 0 w 1"/>
                  <a:gd name="T35" fmla="*/ 2 h 2"/>
                  <a:gd name="T36" fmla="*/ 0 w 1"/>
                  <a:gd name="T37" fmla="*/ 2 h 2"/>
                  <a:gd name="T38" fmla="*/ 1 w 1"/>
                  <a:gd name="T39"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 h="2">
                    <a:moveTo>
                      <a:pt x="1" y="1"/>
                    </a:moveTo>
                    <a:cubicBezTo>
                      <a:pt x="1" y="1"/>
                      <a:pt x="1" y="1"/>
                      <a:pt x="0" y="1"/>
                    </a:cubicBezTo>
                    <a:cubicBezTo>
                      <a:pt x="1" y="1"/>
                      <a:pt x="1" y="0"/>
                      <a:pt x="1" y="0"/>
                    </a:cubicBezTo>
                    <a:cubicBezTo>
                      <a:pt x="1" y="0"/>
                      <a:pt x="1" y="1"/>
                      <a:pt x="1" y="1"/>
                    </a:cubicBezTo>
                    <a:cubicBezTo>
                      <a:pt x="1" y="1"/>
                      <a:pt x="1" y="1"/>
                      <a:pt x="1" y="1"/>
                    </a:cubicBezTo>
                    <a:cubicBezTo>
                      <a:pt x="1" y="1"/>
                      <a:pt x="1" y="1"/>
                      <a:pt x="1" y="0"/>
                    </a:cubicBezTo>
                    <a:cubicBezTo>
                      <a:pt x="1" y="0"/>
                      <a:pt x="1" y="0"/>
                      <a:pt x="1" y="0"/>
                    </a:cubicBezTo>
                    <a:cubicBezTo>
                      <a:pt x="0" y="0"/>
                      <a:pt x="0" y="0"/>
                      <a:pt x="0" y="0"/>
                    </a:cubicBezTo>
                    <a:cubicBezTo>
                      <a:pt x="0" y="0"/>
                      <a:pt x="0" y="0"/>
                      <a:pt x="0" y="0"/>
                    </a:cubicBezTo>
                    <a:cubicBezTo>
                      <a:pt x="0" y="0"/>
                      <a:pt x="0" y="0"/>
                      <a:pt x="0" y="0"/>
                    </a:cubicBezTo>
                    <a:cubicBezTo>
                      <a:pt x="0" y="0"/>
                      <a:pt x="0" y="0"/>
                      <a:pt x="0" y="0"/>
                    </a:cubicBezTo>
                    <a:cubicBezTo>
                      <a:pt x="0" y="0"/>
                      <a:pt x="0" y="0"/>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2"/>
                      <a:pt x="0" y="2"/>
                      <a:pt x="0" y="2"/>
                    </a:cubicBezTo>
                    <a:cubicBezTo>
                      <a:pt x="0" y="2"/>
                      <a:pt x="0" y="2"/>
                      <a:pt x="0" y="2"/>
                    </a:cubicBezTo>
                    <a:cubicBezTo>
                      <a:pt x="1" y="2"/>
                      <a:pt x="1" y="2"/>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759" name="Freeform 4845"/>
              <p:cNvSpPr>
                <a:spLocks/>
              </p:cNvSpPr>
              <p:nvPr/>
            </p:nvSpPr>
            <p:spPr bwMode="auto">
              <a:xfrm>
                <a:off x="5593" y="5071"/>
                <a:ext cx="3" cy="0"/>
              </a:xfrm>
              <a:custGeom>
                <a:avLst/>
                <a:gdLst>
                  <a:gd name="T0" fmla="*/ 0 w 1"/>
                  <a:gd name="T1" fmla="*/ 0 w 1"/>
                  <a:gd name="T2" fmla="*/ 0 w 1"/>
                  <a:gd name="T3" fmla="*/ 1 w 1"/>
                  <a:gd name="T4" fmla="*/ 0 w 1"/>
                  <a:gd name="T5" fmla="*/ 1 w 1"/>
                  <a:gd name="T6" fmla="*/ 1 w 1"/>
                  <a:gd name="T7" fmla="*/ 0 w 1"/>
                  <a:gd name="T8" fmla="*/ 0 w 1"/>
                </a:gdLst>
                <a:ahLst/>
                <a:cxnLst>
                  <a:cxn ang="0">
                    <a:pos x="T0" y="0"/>
                  </a:cxn>
                  <a:cxn ang="0">
                    <a:pos x="T1" y="0"/>
                  </a:cxn>
                  <a:cxn ang="0">
                    <a:pos x="T2" y="0"/>
                  </a:cxn>
                  <a:cxn ang="0">
                    <a:pos x="T3" y="0"/>
                  </a:cxn>
                  <a:cxn ang="0">
                    <a:pos x="T4" y="0"/>
                  </a:cxn>
                  <a:cxn ang="0">
                    <a:pos x="T5" y="0"/>
                  </a:cxn>
                  <a:cxn ang="0">
                    <a:pos x="T6" y="0"/>
                  </a:cxn>
                  <a:cxn ang="0">
                    <a:pos x="T7" y="0"/>
                  </a:cxn>
                  <a:cxn ang="0">
                    <a:pos x="T8" y="0"/>
                  </a:cxn>
                </a:cxnLst>
                <a:rect l="0" t="0" r="r" b="b"/>
                <a:pathLst>
                  <a:path w="1">
                    <a:moveTo>
                      <a:pt x="0" y="0"/>
                    </a:moveTo>
                    <a:cubicBezTo>
                      <a:pt x="0" y="0"/>
                      <a:pt x="0" y="0"/>
                      <a:pt x="0" y="0"/>
                    </a:cubicBezTo>
                    <a:cubicBezTo>
                      <a:pt x="0" y="0"/>
                      <a:pt x="0" y="0"/>
                      <a:pt x="0" y="0"/>
                    </a:cubicBezTo>
                    <a:cubicBezTo>
                      <a:pt x="0" y="0"/>
                      <a:pt x="0" y="0"/>
                      <a:pt x="1" y="0"/>
                    </a:cubicBezTo>
                    <a:cubicBezTo>
                      <a:pt x="0" y="0"/>
                      <a:pt x="0" y="0"/>
                      <a:pt x="0" y="0"/>
                    </a:cubicBezTo>
                    <a:cubicBezTo>
                      <a:pt x="1" y="0"/>
                      <a:pt x="1" y="0"/>
                      <a:pt x="1" y="0"/>
                    </a:cubicBezTo>
                    <a:cubicBezTo>
                      <a:pt x="1" y="0"/>
                      <a:pt x="1" y="0"/>
                      <a:pt x="1"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760" name="Freeform 4846"/>
              <p:cNvSpPr>
                <a:spLocks/>
              </p:cNvSpPr>
              <p:nvPr/>
            </p:nvSpPr>
            <p:spPr bwMode="auto">
              <a:xfrm>
                <a:off x="5589" y="5059"/>
                <a:ext cx="0" cy="4"/>
              </a:xfrm>
              <a:custGeom>
                <a:avLst/>
                <a:gdLst>
                  <a:gd name="T0" fmla="*/ 0 h 1"/>
                  <a:gd name="T1" fmla="*/ 0 h 1"/>
                  <a:gd name="T2" fmla="*/ 1 h 1"/>
                  <a:gd name="T3" fmla="*/ 0 h 1"/>
                </a:gdLst>
                <a:ahLst/>
                <a:cxnLst>
                  <a:cxn ang="0">
                    <a:pos x="0" y="T0"/>
                  </a:cxn>
                  <a:cxn ang="0">
                    <a:pos x="0" y="T1"/>
                  </a:cxn>
                  <a:cxn ang="0">
                    <a:pos x="0" y="T2"/>
                  </a:cxn>
                  <a:cxn ang="0">
                    <a:pos x="0" y="T3"/>
                  </a:cxn>
                </a:cxnLst>
                <a:rect l="0" t="0" r="r" b="b"/>
                <a:pathLst>
                  <a:path h="1">
                    <a:moveTo>
                      <a:pt x="0" y="0"/>
                    </a:moveTo>
                    <a:cubicBezTo>
                      <a:pt x="0" y="0"/>
                      <a:pt x="0" y="0"/>
                      <a:pt x="0" y="0"/>
                    </a:cubicBezTo>
                    <a:cubicBezTo>
                      <a:pt x="0" y="1"/>
                      <a:pt x="0" y="1"/>
                      <a:pt x="0" y="1"/>
                    </a:cubicBezTo>
                    <a:cubicBezTo>
                      <a:pt x="0" y="1"/>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761" name="Freeform 4847"/>
              <p:cNvSpPr>
                <a:spLocks/>
              </p:cNvSpPr>
              <p:nvPr/>
            </p:nvSpPr>
            <p:spPr bwMode="auto">
              <a:xfrm>
                <a:off x="5581" y="5048"/>
                <a:ext cx="0" cy="0"/>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762" name="Freeform 4848"/>
              <p:cNvSpPr>
                <a:spLocks/>
              </p:cNvSpPr>
              <p:nvPr/>
            </p:nvSpPr>
            <p:spPr bwMode="auto">
              <a:xfrm>
                <a:off x="5581" y="5045"/>
                <a:ext cx="4" cy="3"/>
              </a:xfrm>
              <a:custGeom>
                <a:avLst/>
                <a:gdLst>
                  <a:gd name="T0" fmla="*/ 1 w 1"/>
                  <a:gd name="T1" fmla="*/ 1 h 1"/>
                  <a:gd name="T2" fmla="*/ 1 w 1"/>
                  <a:gd name="T3" fmla="*/ 1 h 1"/>
                  <a:gd name="T4" fmla="*/ 1 w 1"/>
                  <a:gd name="T5" fmla="*/ 1 h 1"/>
                  <a:gd name="T6" fmla="*/ 1 w 1"/>
                  <a:gd name="T7" fmla="*/ 1 h 1"/>
                  <a:gd name="T8" fmla="*/ 0 w 1"/>
                  <a:gd name="T9" fmla="*/ 0 h 1"/>
                  <a:gd name="T10" fmla="*/ 0 w 1"/>
                  <a:gd name="T11" fmla="*/ 0 h 1"/>
                  <a:gd name="T12" fmla="*/ 0 w 1"/>
                  <a:gd name="T13" fmla="*/ 0 h 1"/>
                  <a:gd name="T14" fmla="*/ 0 w 1"/>
                  <a:gd name="T15" fmla="*/ 1 h 1"/>
                  <a:gd name="T16" fmla="*/ 1 w 1"/>
                  <a:gd name="T17"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 h="1">
                    <a:moveTo>
                      <a:pt x="1" y="1"/>
                    </a:moveTo>
                    <a:cubicBezTo>
                      <a:pt x="1" y="1"/>
                      <a:pt x="1" y="1"/>
                      <a:pt x="1" y="1"/>
                    </a:cubicBezTo>
                    <a:cubicBezTo>
                      <a:pt x="1" y="1"/>
                      <a:pt x="1" y="1"/>
                      <a:pt x="1" y="1"/>
                    </a:cubicBezTo>
                    <a:cubicBezTo>
                      <a:pt x="1" y="1"/>
                      <a:pt x="1" y="1"/>
                      <a:pt x="1" y="1"/>
                    </a:cubicBezTo>
                    <a:cubicBezTo>
                      <a:pt x="0" y="0"/>
                      <a:pt x="0" y="0"/>
                      <a:pt x="0" y="0"/>
                    </a:cubicBezTo>
                    <a:cubicBezTo>
                      <a:pt x="0" y="0"/>
                      <a:pt x="1" y="0"/>
                      <a:pt x="0" y="0"/>
                    </a:cubicBezTo>
                    <a:cubicBezTo>
                      <a:pt x="0" y="0"/>
                      <a:pt x="0" y="0"/>
                      <a:pt x="0" y="0"/>
                    </a:cubicBezTo>
                    <a:cubicBezTo>
                      <a:pt x="0" y="1"/>
                      <a:pt x="0" y="1"/>
                      <a:pt x="0" y="1"/>
                    </a:cubicBezTo>
                    <a:lnTo>
                      <a:pt x="1"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763" name="Freeform 4849"/>
              <p:cNvSpPr>
                <a:spLocks/>
              </p:cNvSpPr>
              <p:nvPr/>
            </p:nvSpPr>
            <p:spPr bwMode="auto">
              <a:xfrm>
                <a:off x="5581" y="504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764" name="Freeform 4850"/>
              <p:cNvSpPr>
                <a:spLocks/>
              </p:cNvSpPr>
              <p:nvPr/>
            </p:nvSpPr>
            <p:spPr bwMode="auto">
              <a:xfrm>
                <a:off x="5585" y="5048"/>
                <a:ext cx="0" cy="4"/>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0"/>
                      <a:pt x="0" y="1"/>
                    </a:cubicBezTo>
                    <a:cubicBezTo>
                      <a:pt x="0" y="1"/>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765" name="Freeform 4851"/>
              <p:cNvSpPr>
                <a:spLocks/>
              </p:cNvSpPr>
              <p:nvPr/>
            </p:nvSpPr>
            <p:spPr bwMode="auto">
              <a:xfrm>
                <a:off x="5589" y="5052"/>
                <a:ext cx="4" cy="0"/>
              </a:xfrm>
              <a:custGeom>
                <a:avLst/>
                <a:gdLst>
                  <a:gd name="T0" fmla="*/ 0 w 1"/>
                  <a:gd name="T1" fmla="*/ 1 w 1"/>
                  <a:gd name="T2" fmla="*/ 1 w 1"/>
                  <a:gd name="T3" fmla="*/ 1 w 1"/>
                  <a:gd name="T4" fmla="*/ 1 w 1"/>
                  <a:gd name="T5" fmla="*/ 0 w 1"/>
                  <a:gd name="T6" fmla="*/ 0 w 1"/>
                </a:gdLst>
                <a:ahLst/>
                <a:cxnLst>
                  <a:cxn ang="0">
                    <a:pos x="T0" y="0"/>
                  </a:cxn>
                  <a:cxn ang="0">
                    <a:pos x="T1" y="0"/>
                  </a:cxn>
                  <a:cxn ang="0">
                    <a:pos x="T2" y="0"/>
                  </a:cxn>
                  <a:cxn ang="0">
                    <a:pos x="T3" y="0"/>
                  </a:cxn>
                  <a:cxn ang="0">
                    <a:pos x="T4" y="0"/>
                  </a:cxn>
                  <a:cxn ang="0">
                    <a:pos x="T5" y="0"/>
                  </a:cxn>
                  <a:cxn ang="0">
                    <a:pos x="T6" y="0"/>
                  </a:cxn>
                </a:cxnLst>
                <a:rect l="0" t="0" r="r" b="b"/>
                <a:pathLst>
                  <a:path w="1">
                    <a:moveTo>
                      <a:pt x="0" y="0"/>
                    </a:moveTo>
                    <a:cubicBezTo>
                      <a:pt x="1" y="0"/>
                      <a:pt x="1" y="0"/>
                      <a:pt x="1" y="0"/>
                    </a:cubicBezTo>
                    <a:cubicBezTo>
                      <a:pt x="1" y="0"/>
                      <a:pt x="1" y="0"/>
                      <a:pt x="1" y="0"/>
                    </a:cubicBezTo>
                    <a:cubicBezTo>
                      <a:pt x="1" y="0"/>
                      <a:pt x="1" y="0"/>
                      <a:pt x="1" y="0"/>
                    </a:cubicBezTo>
                    <a:cubicBezTo>
                      <a:pt x="1" y="0"/>
                      <a:pt x="1" y="0"/>
                      <a:pt x="1" y="0"/>
                    </a:cubicBezTo>
                    <a:cubicBezTo>
                      <a:pt x="1" y="0"/>
                      <a:pt x="1"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766" name="Freeform 4852"/>
              <p:cNvSpPr>
                <a:spLocks/>
              </p:cNvSpPr>
              <p:nvPr/>
            </p:nvSpPr>
            <p:spPr bwMode="auto">
              <a:xfrm>
                <a:off x="5585" y="5056"/>
                <a:ext cx="4" cy="0"/>
              </a:xfrm>
              <a:custGeom>
                <a:avLst/>
                <a:gdLst>
                  <a:gd name="T0" fmla="*/ 0 w 1"/>
                  <a:gd name="T1" fmla="*/ 0 w 1"/>
                  <a:gd name="T2" fmla="*/ 0 w 1"/>
                  <a:gd name="T3" fmla="*/ 0 w 1"/>
                  <a:gd name="T4" fmla="*/ 0 w 1"/>
                </a:gdLst>
                <a:ahLst/>
                <a:cxnLst>
                  <a:cxn ang="0">
                    <a:pos x="T0" y="0"/>
                  </a:cxn>
                  <a:cxn ang="0">
                    <a:pos x="T1" y="0"/>
                  </a:cxn>
                  <a:cxn ang="0">
                    <a:pos x="T2" y="0"/>
                  </a:cxn>
                  <a:cxn ang="0">
                    <a:pos x="T3" y="0"/>
                  </a:cxn>
                  <a:cxn ang="0">
                    <a:pos x="T4" y="0"/>
                  </a:cxn>
                </a:cxnLst>
                <a:rect l="0" t="0" r="r" b="b"/>
                <a:pathLst>
                  <a:path w="1">
                    <a:moveTo>
                      <a:pt x="0" y="0"/>
                    </a:moveTo>
                    <a:cubicBezTo>
                      <a:pt x="1"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767" name="Freeform 4853"/>
              <p:cNvSpPr>
                <a:spLocks/>
              </p:cNvSpPr>
              <p:nvPr/>
            </p:nvSpPr>
            <p:spPr bwMode="auto">
              <a:xfrm>
                <a:off x="5585" y="5041"/>
                <a:ext cx="4" cy="0"/>
              </a:xfrm>
              <a:custGeom>
                <a:avLst/>
                <a:gdLst>
                  <a:gd name="T0" fmla="*/ 0 w 1"/>
                  <a:gd name="T1" fmla="*/ 0 w 1"/>
                  <a:gd name="T2" fmla="*/ 0 w 1"/>
                  <a:gd name="T3" fmla="*/ 0 w 1"/>
                </a:gdLst>
                <a:ahLst/>
                <a:cxnLst>
                  <a:cxn ang="0">
                    <a:pos x="T0" y="0"/>
                  </a:cxn>
                  <a:cxn ang="0">
                    <a:pos x="T1" y="0"/>
                  </a:cxn>
                  <a:cxn ang="0">
                    <a:pos x="T2" y="0"/>
                  </a:cxn>
                  <a:cxn ang="0">
                    <a:pos x="T3" y="0"/>
                  </a:cxn>
                </a:cxnLst>
                <a:rect l="0" t="0" r="r" b="b"/>
                <a:pathLst>
                  <a:path w="1">
                    <a:moveTo>
                      <a:pt x="0" y="0"/>
                    </a:moveTo>
                    <a:cubicBezTo>
                      <a:pt x="1"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768" name="Freeform 4854"/>
              <p:cNvSpPr>
                <a:spLocks/>
              </p:cNvSpPr>
              <p:nvPr/>
            </p:nvSpPr>
            <p:spPr bwMode="auto">
              <a:xfrm>
                <a:off x="5578" y="5100"/>
                <a:ext cx="3" cy="0"/>
              </a:xfrm>
              <a:custGeom>
                <a:avLst/>
                <a:gdLst>
                  <a:gd name="T0" fmla="*/ 1 w 1"/>
                  <a:gd name="T1" fmla="*/ 1 w 1"/>
                  <a:gd name="T2" fmla="*/ 1 w 1"/>
                  <a:gd name="T3" fmla="*/ 1 w 1"/>
                  <a:gd name="T4" fmla="*/ 1 w 1"/>
                </a:gdLst>
                <a:ahLst/>
                <a:cxnLst>
                  <a:cxn ang="0">
                    <a:pos x="T0" y="0"/>
                  </a:cxn>
                  <a:cxn ang="0">
                    <a:pos x="T1" y="0"/>
                  </a:cxn>
                  <a:cxn ang="0">
                    <a:pos x="T2" y="0"/>
                  </a:cxn>
                  <a:cxn ang="0">
                    <a:pos x="T3" y="0"/>
                  </a:cxn>
                  <a:cxn ang="0">
                    <a:pos x="T4" y="0"/>
                  </a:cxn>
                </a:cxnLst>
                <a:rect l="0" t="0" r="r" b="b"/>
                <a:pathLst>
                  <a:path w="1">
                    <a:moveTo>
                      <a:pt x="1" y="0"/>
                    </a:moveTo>
                    <a:cubicBezTo>
                      <a:pt x="1" y="0"/>
                      <a:pt x="1" y="0"/>
                      <a:pt x="1" y="0"/>
                    </a:cubicBezTo>
                    <a:cubicBezTo>
                      <a:pt x="1" y="0"/>
                      <a:pt x="1" y="0"/>
                      <a:pt x="1" y="0"/>
                    </a:cubicBezTo>
                    <a:cubicBezTo>
                      <a:pt x="1" y="0"/>
                      <a:pt x="1" y="0"/>
                      <a:pt x="1" y="0"/>
                    </a:cubicBezTo>
                    <a:cubicBezTo>
                      <a:pt x="1" y="0"/>
                      <a:pt x="0"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769" name="Freeform 4855"/>
              <p:cNvSpPr>
                <a:spLocks/>
              </p:cNvSpPr>
              <p:nvPr/>
            </p:nvSpPr>
            <p:spPr bwMode="auto">
              <a:xfrm>
                <a:off x="5581" y="5037"/>
                <a:ext cx="4"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0" y="0"/>
                      <a:pt x="0" y="0"/>
                      <a:pt x="0" y="0"/>
                    </a:cubicBezTo>
                    <a:cubicBezTo>
                      <a:pt x="0" y="0"/>
                      <a:pt x="0"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770" name="Freeform 4856"/>
              <p:cNvSpPr>
                <a:spLocks/>
              </p:cNvSpPr>
              <p:nvPr/>
            </p:nvSpPr>
            <p:spPr bwMode="auto">
              <a:xfrm>
                <a:off x="5589" y="5052"/>
                <a:ext cx="0" cy="4"/>
              </a:xfrm>
              <a:custGeom>
                <a:avLst/>
                <a:gdLst>
                  <a:gd name="T0" fmla="*/ 0 h 1"/>
                  <a:gd name="T1" fmla="*/ 0 h 1"/>
                  <a:gd name="T2" fmla="*/ 0 h 1"/>
                  <a:gd name="T3" fmla="*/ 0 h 1"/>
                </a:gdLst>
                <a:ahLst/>
                <a:cxnLst>
                  <a:cxn ang="0">
                    <a:pos x="0" y="T0"/>
                  </a:cxn>
                  <a:cxn ang="0">
                    <a:pos x="0" y="T1"/>
                  </a:cxn>
                  <a:cxn ang="0">
                    <a:pos x="0" y="T2"/>
                  </a:cxn>
                  <a:cxn ang="0">
                    <a:pos x="0" y="T3"/>
                  </a:cxn>
                </a:cxnLst>
                <a:rect l="0" t="0" r="r" b="b"/>
                <a:pathLst>
                  <a:path h="1">
                    <a:moveTo>
                      <a:pt x="0" y="0"/>
                    </a:moveTo>
                    <a:cubicBezTo>
                      <a:pt x="0" y="0"/>
                      <a:pt x="0" y="0"/>
                      <a:pt x="0" y="0"/>
                    </a:cubicBezTo>
                    <a:cubicBezTo>
                      <a:pt x="0" y="0"/>
                      <a:pt x="0" y="0"/>
                      <a:pt x="0" y="0"/>
                    </a:cubicBezTo>
                    <a:cubicBezTo>
                      <a:pt x="0" y="0"/>
                      <a:pt x="0"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771" name="Oval 4857"/>
              <p:cNvSpPr>
                <a:spLocks noChangeArrowheads="1"/>
              </p:cNvSpPr>
              <p:nvPr/>
            </p:nvSpPr>
            <p:spPr bwMode="auto">
              <a:xfrm>
                <a:off x="5589" y="5052"/>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772" name="Freeform 4858"/>
              <p:cNvSpPr>
                <a:spLocks/>
              </p:cNvSpPr>
              <p:nvPr/>
            </p:nvSpPr>
            <p:spPr bwMode="auto">
              <a:xfrm>
                <a:off x="5589" y="5056"/>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773" name="Oval 4859"/>
              <p:cNvSpPr>
                <a:spLocks noChangeArrowheads="1"/>
              </p:cNvSpPr>
              <p:nvPr/>
            </p:nvSpPr>
            <p:spPr bwMode="auto">
              <a:xfrm>
                <a:off x="5593" y="5052"/>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774" name="Freeform 4860"/>
              <p:cNvSpPr>
                <a:spLocks/>
              </p:cNvSpPr>
              <p:nvPr/>
            </p:nvSpPr>
            <p:spPr bwMode="auto">
              <a:xfrm>
                <a:off x="5593" y="5052"/>
                <a:ext cx="3" cy="0"/>
              </a:xfrm>
              <a:custGeom>
                <a:avLst/>
                <a:gdLst>
                  <a:gd name="T0" fmla="*/ 0 w 1"/>
                  <a:gd name="T1" fmla="*/ 0 w 1"/>
                  <a:gd name="T2" fmla="*/ 1 w 1"/>
                  <a:gd name="T3" fmla="*/ 1 w 1"/>
                  <a:gd name="T4" fmla="*/ 1 w 1"/>
                  <a:gd name="T5" fmla="*/ 0 w 1"/>
                </a:gdLst>
                <a:ahLst/>
                <a:cxnLst>
                  <a:cxn ang="0">
                    <a:pos x="T0" y="0"/>
                  </a:cxn>
                  <a:cxn ang="0">
                    <a:pos x="T1" y="0"/>
                  </a:cxn>
                  <a:cxn ang="0">
                    <a:pos x="T2" y="0"/>
                  </a:cxn>
                  <a:cxn ang="0">
                    <a:pos x="T3" y="0"/>
                  </a:cxn>
                  <a:cxn ang="0">
                    <a:pos x="T4" y="0"/>
                  </a:cxn>
                  <a:cxn ang="0">
                    <a:pos x="T5" y="0"/>
                  </a:cxn>
                </a:cxnLst>
                <a:rect l="0" t="0" r="r" b="b"/>
                <a:pathLst>
                  <a:path w="1">
                    <a:moveTo>
                      <a:pt x="0" y="0"/>
                    </a:moveTo>
                    <a:cubicBezTo>
                      <a:pt x="0" y="0"/>
                      <a:pt x="0" y="0"/>
                      <a:pt x="0" y="0"/>
                    </a:cubicBezTo>
                    <a:cubicBezTo>
                      <a:pt x="1" y="0"/>
                      <a:pt x="1" y="0"/>
                      <a:pt x="1" y="0"/>
                    </a:cubicBezTo>
                    <a:cubicBezTo>
                      <a:pt x="1" y="0"/>
                      <a:pt x="1" y="0"/>
                      <a:pt x="1" y="0"/>
                    </a:cubicBezTo>
                    <a:cubicBezTo>
                      <a:pt x="1" y="0"/>
                      <a:pt x="1" y="0"/>
                      <a:pt x="1"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775" name="Freeform 4861"/>
              <p:cNvSpPr>
                <a:spLocks/>
              </p:cNvSpPr>
              <p:nvPr/>
            </p:nvSpPr>
            <p:spPr bwMode="auto">
              <a:xfrm>
                <a:off x="5589" y="5085"/>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776" name="Freeform 4862"/>
              <p:cNvSpPr>
                <a:spLocks/>
              </p:cNvSpPr>
              <p:nvPr/>
            </p:nvSpPr>
            <p:spPr bwMode="auto">
              <a:xfrm>
                <a:off x="5589" y="505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777" name="Oval 4863"/>
              <p:cNvSpPr>
                <a:spLocks noChangeArrowheads="1"/>
              </p:cNvSpPr>
              <p:nvPr/>
            </p:nvSpPr>
            <p:spPr bwMode="auto">
              <a:xfrm>
                <a:off x="5589" y="5052"/>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778" name="Freeform 4864"/>
              <p:cNvSpPr>
                <a:spLocks/>
              </p:cNvSpPr>
              <p:nvPr/>
            </p:nvSpPr>
            <p:spPr bwMode="auto">
              <a:xfrm>
                <a:off x="5585" y="5037"/>
                <a:ext cx="4" cy="4"/>
              </a:xfrm>
              <a:custGeom>
                <a:avLst/>
                <a:gdLst>
                  <a:gd name="T0" fmla="*/ 1 w 1"/>
                  <a:gd name="T1" fmla="*/ 0 h 1"/>
                  <a:gd name="T2" fmla="*/ 0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0" y="1"/>
                      <a:pt x="1" y="1"/>
                      <a:pt x="0" y="1"/>
                    </a:cubicBezTo>
                    <a:cubicBezTo>
                      <a:pt x="1" y="1"/>
                      <a:pt x="1" y="1"/>
                      <a:pt x="1" y="1"/>
                    </a:cubicBezTo>
                    <a:cubicBezTo>
                      <a:pt x="1" y="1"/>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779" name="Freeform 4865"/>
              <p:cNvSpPr>
                <a:spLocks/>
              </p:cNvSpPr>
              <p:nvPr/>
            </p:nvSpPr>
            <p:spPr bwMode="auto">
              <a:xfrm>
                <a:off x="5581" y="5074"/>
                <a:ext cx="8" cy="4"/>
              </a:xfrm>
              <a:custGeom>
                <a:avLst/>
                <a:gdLst>
                  <a:gd name="T0" fmla="*/ 2 w 2"/>
                  <a:gd name="T1" fmla="*/ 1 h 1"/>
                  <a:gd name="T2" fmla="*/ 0 w 2"/>
                  <a:gd name="T3" fmla="*/ 0 h 1"/>
                  <a:gd name="T4" fmla="*/ 1 w 2"/>
                  <a:gd name="T5" fmla="*/ 1 h 1"/>
                  <a:gd name="T6" fmla="*/ 2 w 2"/>
                  <a:gd name="T7" fmla="*/ 1 h 1"/>
                  <a:gd name="T8" fmla="*/ 2 w 2"/>
                  <a:gd name="T9" fmla="*/ 1 h 1"/>
                </a:gdLst>
                <a:ahLst/>
                <a:cxnLst>
                  <a:cxn ang="0">
                    <a:pos x="T0" y="T1"/>
                  </a:cxn>
                  <a:cxn ang="0">
                    <a:pos x="T2" y="T3"/>
                  </a:cxn>
                  <a:cxn ang="0">
                    <a:pos x="T4" y="T5"/>
                  </a:cxn>
                  <a:cxn ang="0">
                    <a:pos x="T6" y="T7"/>
                  </a:cxn>
                  <a:cxn ang="0">
                    <a:pos x="T8" y="T9"/>
                  </a:cxn>
                </a:cxnLst>
                <a:rect l="0" t="0" r="r" b="b"/>
                <a:pathLst>
                  <a:path w="2" h="1">
                    <a:moveTo>
                      <a:pt x="2" y="1"/>
                    </a:moveTo>
                    <a:cubicBezTo>
                      <a:pt x="1" y="0"/>
                      <a:pt x="1" y="1"/>
                      <a:pt x="0" y="0"/>
                    </a:cubicBezTo>
                    <a:cubicBezTo>
                      <a:pt x="1" y="1"/>
                      <a:pt x="1" y="1"/>
                      <a:pt x="1" y="1"/>
                    </a:cubicBezTo>
                    <a:cubicBezTo>
                      <a:pt x="1" y="1"/>
                      <a:pt x="2" y="1"/>
                      <a:pt x="2" y="1"/>
                    </a:cubicBezTo>
                    <a:cubicBezTo>
                      <a:pt x="2" y="1"/>
                      <a:pt x="2" y="1"/>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780" name="Freeform 4866"/>
              <p:cNvSpPr>
                <a:spLocks/>
              </p:cNvSpPr>
              <p:nvPr/>
            </p:nvSpPr>
            <p:spPr bwMode="auto">
              <a:xfrm>
                <a:off x="5585" y="507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781" name="Freeform 4867"/>
              <p:cNvSpPr>
                <a:spLocks/>
              </p:cNvSpPr>
              <p:nvPr/>
            </p:nvSpPr>
            <p:spPr bwMode="auto">
              <a:xfrm>
                <a:off x="5589" y="5037"/>
                <a:ext cx="0" cy="4"/>
              </a:xfrm>
              <a:custGeom>
                <a:avLst/>
                <a:gdLst>
                  <a:gd name="T0" fmla="*/ 0 h 1"/>
                  <a:gd name="T1" fmla="*/ 0 h 1"/>
                  <a:gd name="T2" fmla="*/ 1 h 1"/>
                  <a:gd name="T3" fmla="*/ 0 h 1"/>
                </a:gdLst>
                <a:ahLst/>
                <a:cxnLst>
                  <a:cxn ang="0">
                    <a:pos x="0" y="T0"/>
                  </a:cxn>
                  <a:cxn ang="0">
                    <a:pos x="0" y="T1"/>
                  </a:cxn>
                  <a:cxn ang="0">
                    <a:pos x="0" y="T2"/>
                  </a:cxn>
                  <a:cxn ang="0">
                    <a:pos x="0" y="T3"/>
                  </a:cxn>
                </a:cxnLst>
                <a:rect l="0" t="0" r="r" b="b"/>
                <a:pathLst>
                  <a:path h="1">
                    <a:moveTo>
                      <a:pt x="0" y="0"/>
                    </a:moveTo>
                    <a:cubicBezTo>
                      <a:pt x="0" y="0"/>
                      <a:pt x="0" y="0"/>
                      <a:pt x="0" y="0"/>
                    </a:cubicBezTo>
                    <a:cubicBezTo>
                      <a:pt x="0" y="0"/>
                      <a:pt x="0" y="1"/>
                      <a:pt x="0" y="1"/>
                    </a:cubicBezTo>
                    <a:cubicBezTo>
                      <a:pt x="0" y="1"/>
                      <a:pt x="0"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782" name="Freeform 4868"/>
              <p:cNvSpPr>
                <a:spLocks/>
              </p:cNvSpPr>
              <p:nvPr/>
            </p:nvSpPr>
            <p:spPr bwMode="auto">
              <a:xfrm>
                <a:off x="5593" y="5041"/>
                <a:ext cx="0" cy="4"/>
              </a:xfrm>
              <a:custGeom>
                <a:avLst/>
                <a:gdLst>
                  <a:gd name="T0" fmla="*/ 1 h 1"/>
                  <a:gd name="T1" fmla="*/ 0 h 1"/>
                  <a:gd name="T2" fmla="*/ 0 h 1"/>
                  <a:gd name="T3" fmla="*/ 1 h 1"/>
                  <a:gd name="T4" fmla="*/ 1 h 1"/>
                </a:gdLst>
                <a:ahLst/>
                <a:cxnLst>
                  <a:cxn ang="0">
                    <a:pos x="0" y="T0"/>
                  </a:cxn>
                  <a:cxn ang="0">
                    <a:pos x="0" y="T1"/>
                  </a:cxn>
                  <a:cxn ang="0">
                    <a:pos x="0" y="T2"/>
                  </a:cxn>
                  <a:cxn ang="0">
                    <a:pos x="0" y="T3"/>
                  </a:cxn>
                  <a:cxn ang="0">
                    <a:pos x="0" y="T4"/>
                  </a:cxn>
                </a:cxnLst>
                <a:rect l="0" t="0" r="r" b="b"/>
                <a:pathLst>
                  <a:path h="1">
                    <a:moveTo>
                      <a:pt x="0" y="1"/>
                    </a:moveTo>
                    <a:cubicBezTo>
                      <a:pt x="0" y="1"/>
                      <a:pt x="0" y="0"/>
                      <a:pt x="0" y="0"/>
                    </a:cubicBezTo>
                    <a:cubicBezTo>
                      <a:pt x="0" y="0"/>
                      <a:pt x="0" y="0"/>
                      <a:pt x="0" y="0"/>
                    </a:cubicBezTo>
                    <a:cubicBezTo>
                      <a:pt x="0" y="0"/>
                      <a:pt x="0" y="0"/>
                      <a:pt x="0" y="1"/>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783" name="Freeform 4869"/>
              <p:cNvSpPr>
                <a:spLocks/>
              </p:cNvSpPr>
              <p:nvPr/>
            </p:nvSpPr>
            <p:spPr bwMode="auto">
              <a:xfrm>
                <a:off x="5589" y="505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784" name="Freeform 4870"/>
              <p:cNvSpPr>
                <a:spLocks/>
              </p:cNvSpPr>
              <p:nvPr/>
            </p:nvSpPr>
            <p:spPr bwMode="auto">
              <a:xfrm>
                <a:off x="5589" y="5041"/>
                <a:ext cx="7" cy="7"/>
              </a:xfrm>
              <a:custGeom>
                <a:avLst/>
                <a:gdLst>
                  <a:gd name="T0" fmla="*/ 1 w 2"/>
                  <a:gd name="T1" fmla="*/ 1 h 2"/>
                  <a:gd name="T2" fmla="*/ 1 w 2"/>
                  <a:gd name="T3" fmla="*/ 1 h 2"/>
                  <a:gd name="T4" fmla="*/ 1 w 2"/>
                  <a:gd name="T5" fmla="*/ 1 h 2"/>
                  <a:gd name="T6" fmla="*/ 1 w 2"/>
                  <a:gd name="T7" fmla="*/ 1 h 2"/>
                  <a:gd name="T8" fmla="*/ 1 w 2"/>
                  <a:gd name="T9" fmla="*/ 1 h 2"/>
                  <a:gd name="T10" fmla="*/ 0 w 2"/>
                  <a:gd name="T11" fmla="*/ 1 h 2"/>
                  <a:gd name="T12" fmla="*/ 0 w 2"/>
                  <a:gd name="T13" fmla="*/ 1 h 2"/>
                  <a:gd name="T14" fmla="*/ 0 w 2"/>
                  <a:gd name="T15" fmla="*/ 1 h 2"/>
                  <a:gd name="T16" fmla="*/ 1 w 2"/>
                  <a:gd name="T17" fmla="*/ 1 h 2"/>
                  <a:gd name="T18" fmla="*/ 1 w 2"/>
                  <a:gd name="T19" fmla="*/ 1 h 2"/>
                  <a:gd name="T20" fmla="*/ 1 w 2"/>
                  <a:gd name="T21" fmla="*/ 2 h 2"/>
                  <a:gd name="T22" fmla="*/ 1 w 2"/>
                  <a:gd name="T23" fmla="*/ 2 h 2"/>
                  <a:gd name="T24" fmla="*/ 2 w 2"/>
                  <a:gd name="T25" fmla="*/ 1 h 2"/>
                  <a:gd name="T26" fmla="*/ 2 w 2"/>
                  <a:gd name="T27" fmla="*/ 2 h 2"/>
                  <a:gd name="T28" fmla="*/ 2 w 2"/>
                  <a:gd name="T29" fmla="*/ 2 h 2"/>
                  <a:gd name="T30" fmla="*/ 1 w 2"/>
                  <a:gd name="T31" fmla="*/ 0 h 2"/>
                  <a:gd name="T32" fmla="*/ 1 w 2"/>
                  <a:gd name="T33"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 h="2">
                    <a:moveTo>
                      <a:pt x="1" y="1"/>
                    </a:moveTo>
                    <a:cubicBezTo>
                      <a:pt x="1" y="1"/>
                      <a:pt x="1" y="1"/>
                      <a:pt x="1" y="1"/>
                    </a:cubicBezTo>
                    <a:cubicBezTo>
                      <a:pt x="1" y="1"/>
                      <a:pt x="1" y="1"/>
                      <a:pt x="1" y="1"/>
                    </a:cubicBezTo>
                    <a:cubicBezTo>
                      <a:pt x="1" y="1"/>
                      <a:pt x="1" y="1"/>
                      <a:pt x="1" y="1"/>
                    </a:cubicBezTo>
                    <a:cubicBezTo>
                      <a:pt x="1" y="1"/>
                      <a:pt x="1" y="1"/>
                      <a:pt x="1" y="1"/>
                    </a:cubicBezTo>
                    <a:cubicBezTo>
                      <a:pt x="1" y="1"/>
                      <a:pt x="1" y="1"/>
                      <a:pt x="0" y="1"/>
                    </a:cubicBezTo>
                    <a:cubicBezTo>
                      <a:pt x="0" y="1"/>
                      <a:pt x="0" y="1"/>
                      <a:pt x="0" y="1"/>
                    </a:cubicBezTo>
                    <a:cubicBezTo>
                      <a:pt x="0" y="1"/>
                      <a:pt x="0" y="1"/>
                      <a:pt x="0" y="1"/>
                    </a:cubicBezTo>
                    <a:cubicBezTo>
                      <a:pt x="1" y="1"/>
                      <a:pt x="1" y="1"/>
                      <a:pt x="1" y="1"/>
                    </a:cubicBezTo>
                    <a:cubicBezTo>
                      <a:pt x="1" y="1"/>
                      <a:pt x="1" y="1"/>
                      <a:pt x="1" y="1"/>
                    </a:cubicBezTo>
                    <a:cubicBezTo>
                      <a:pt x="1" y="1"/>
                      <a:pt x="1" y="1"/>
                      <a:pt x="1" y="2"/>
                    </a:cubicBezTo>
                    <a:cubicBezTo>
                      <a:pt x="1" y="2"/>
                      <a:pt x="1" y="2"/>
                      <a:pt x="1" y="2"/>
                    </a:cubicBezTo>
                    <a:cubicBezTo>
                      <a:pt x="1" y="1"/>
                      <a:pt x="1" y="1"/>
                      <a:pt x="2" y="1"/>
                    </a:cubicBezTo>
                    <a:cubicBezTo>
                      <a:pt x="2" y="2"/>
                      <a:pt x="2" y="2"/>
                      <a:pt x="2" y="2"/>
                    </a:cubicBezTo>
                    <a:cubicBezTo>
                      <a:pt x="2" y="2"/>
                      <a:pt x="2" y="2"/>
                      <a:pt x="2" y="2"/>
                    </a:cubicBezTo>
                    <a:cubicBezTo>
                      <a:pt x="1" y="0"/>
                      <a:pt x="1" y="0"/>
                      <a:pt x="1" y="0"/>
                    </a:cubicBezTo>
                    <a:cubicBezTo>
                      <a:pt x="1" y="0"/>
                      <a:pt x="1" y="0"/>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785" name="Freeform 4871"/>
              <p:cNvSpPr>
                <a:spLocks/>
              </p:cNvSpPr>
              <p:nvPr/>
            </p:nvSpPr>
            <p:spPr bwMode="auto">
              <a:xfrm>
                <a:off x="5585" y="5074"/>
                <a:ext cx="4" cy="4"/>
              </a:xfrm>
              <a:custGeom>
                <a:avLst/>
                <a:gdLst>
                  <a:gd name="T0" fmla="*/ 1 w 1"/>
                  <a:gd name="T1" fmla="*/ 1 h 1"/>
                  <a:gd name="T2" fmla="*/ 1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1" y="0"/>
                    </a:cubicBezTo>
                    <a:cubicBezTo>
                      <a:pt x="0" y="0"/>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786" name="Freeform 4872"/>
              <p:cNvSpPr>
                <a:spLocks/>
              </p:cNvSpPr>
              <p:nvPr/>
            </p:nvSpPr>
            <p:spPr bwMode="auto">
              <a:xfrm>
                <a:off x="5593" y="5041"/>
                <a:ext cx="3" cy="4"/>
              </a:xfrm>
              <a:custGeom>
                <a:avLst/>
                <a:gdLst>
                  <a:gd name="T0" fmla="*/ 0 w 1"/>
                  <a:gd name="T1" fmla="*/ 0 h 1"/>
                  <a:gd name="T2" fmla="*/ 0 w 1"/>
                  <a:gd name="T3" fmla="*/ 0 h 1"/>
                  <a:gd name="T4" fmla="*/ 0 w 1"/>
                  <a:gd name="T5" fmla="*/ 0 h 1"/>
                  <a:gd name="T6" fmla="*/ 1 w 1"/>
                  <a:gd name="T7" fmla="*/ 1 h 1"/>
                  <a:gd name="T8" fmla="*/ 1 w 1"/>
                  <a:gd name="T9" fmla="*/ 0 h 1"/>
                  <a:gd name="T10" fmla="*/ 0 w 1"/>
                  <a:gd name="T11" fmla="*/ 0 h 1"/>
                </a:gdLst>
                <a:ahLst/>
                <a:cxnLst>
                  <a:cxn ang="0">
                    <a:pos x="T0" y="T1"/>
                  </a:cxn>
                  <a:cxn ang="0">
                    <a:pos x="T2" y="T3"/>
                  </a:cxn>
                  <a:cxn ang="0">
                    <a:pos x="T4" y="T5"/>
                  </a:cxn>
                  <a:cxn ang="0">
                    <a:pos x="T6" y="T7"/>
                  </a:cxn>
                  <a:cxn ang="0">
                    <a:pos x="T8" y="T9"/>
                  </a:cxn>
                  <a:cxn ang="0">
                    <a:pos x="T10" y="T11"/>
                  </a:cxn>
                </a:cxnLst>
                <a:rect l="0" t="0" r="r" b="b"/>
                <a:pathLst>
                  <a:path w="1" h="1">
                    <a:moveTo>
                      <a:pt x="0" y="0"/>
                    </a:moveTo>
                    <a:cubicBezTo>
                      <a:pt x="0" y="0"/>
                      <a:pt x="0" y="0"/>
                      <a:pt x="0" y="0"/>
                    </a:cubicBezTo>
                    <a:cubicBezTo>
                      <a:pt x="0" y="0"/>
                      <a:pt x="0" y="0"/>
                      <a:pt x="0" y="0"/>
                    </a:cubicBezTo>
                    <a:cubicBezTo>
                      <a:pt x="1" y="0"/>
                      <a:pt x="0" y="1"/>
                      <a:pt x="1" y="1"/>
                    </a:cubicBezTo>
                    <a:cubicBezTo>
                      <a:pt x="1" y="0"/>
                      <a:pt x="1" y="0"/>
                      <a:pt x="1" y="0"/>
                    </a:cubicBezTo>
                    <a:cubicBezTo>
                      <a:pt x="1"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787" name="Freeform 4873"/>
              <p:cNvSpPr>
                <a:spLocks/>
              </p:cNvSpPr>
              <p:nvPr/>
            </p:nvSpPr>
            <p:spPr bwMode="auto">
              <a:xfrm>
                <a:off x="5589" y="505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788" name="Freeform 4874"/>
              <p:cNvSpPr>
                <a:spLocks/>
              </p:cNvSpPr>
              <p:nvPr/>
            </p:nvSpPr>
            <p:spPr bwMode="auto">
              <a:xfrm>
                <a:off x="5593" y="5067"/>
                <a:ext cx="0" cy="4"/>
              </a:xfrm>
              <a:custGeom>
                <a:avLst/>
                <a:gdLst>
                  <a:gd name="T0" fmla="*/ 0 h 1"/>
                  <a:gd name="T1" fmla="*/ 0 h 1"/>
                  <a:gd name="T2" fmla="*/ 1 h 1"/>
                  <a:gd name="T3" fmla="*/ 1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0"/>
                      <a:pt x="0" y="0"/>
                    </a:cubicBezTo>
                    <a:cubicBezTo>
                      <a:pt x="0" y="1"/>
                      <a:pt x="0" y="1"/>
                      <a:pt x="0" y="1"/>
                    </a:cubicBezTo>
                    <a:cubicBezTo>
                      <a:pt x="0" y="1"/>
                      <a:pt x="0" y="1"/>
                      <a:pt x="0" y="1"/>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789" name="Freeform 4875"/>
              <p:cNvSpPr>
                <a:spLocks/>
              </p:cNvSpPr>
              <p:nvPr/>
            </p:nvSpPr>
            <p:spPr bwMode="auto">
              <a:xfrm>
                <a:off x="5585" y="5078"/>
                <a:ext cx="4" cy="4"/>
              </a:xfrm>
              <a:custGeom>
                <a:avLst/>
                <a:gdLst>
                  <a:gd name="T0" fmla="*/ 1 w 1"/>
                  <a:gd name="T1" fmla="*/ 1 h 1"/>
                  <a:gd name="T2" fmla="*/ 0 w 1"/>
                  <a:gd name="T3" fmla="*/ 1 h 1"/>
                  <a:gd name="T4" fmla="*/ 0 w 1"/>
                  <a:gd name="T5" fmla="*/ 1 h 1"/>
                  <a:gd name="T6" fmla="*/ 1 w 1"/>
                  <a:gd name="T7" fmla="*/ 1 h 1"/>
                </a:gdLst>
                <a:ahLst/>
                <a:cxnLst>
                  <a:cxn ang="0">
                    <a:pos x="T0" y="T1"/>
                  </a:cxn>
                  <a:cxn ang="0">
                    <a:pos x="T2" y="T3"/>
                  </a:cxn>
                  <a:cxn ang="0">
                    <a:pos x="T4" y="T5"/>
                  </a:cxn>
                  <a:cxn ang="0">
                    <a:pos x="T6" y="T7"/>
                  </a:cxn>
                </a:cxnLst>
                <a:rect l="0" t="0" r="r" b="b"/>
                <a:pathLst>
                  <a:path w="1" h="1">
                    <a:moveTo>
                      <a:pt x="1" y="1"/>
                    </a:moveTo>
                    <a:cubicBezTo>
                      <a:pt x="1" y="1"/>
                      <a:pt x="0" y="0"/>
                      <a:pt x="0" y="1"/>
                    </a:cubicBezTo>
                    <a:cubicBezTo>
                      <a:pt x="0" y="1"/>
                      <a:pt x="0" y="1"/>
                      <a:pt x="0" y="1"/>
                    </a:cubicBezTo>
                    <a:cubicBezTo>
                      <a:pt x="1" y="1"/>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790" name="Freeform 4876"/>
              <p:cNvSpPr>
                <a:spLocks/>
              </p:cNvSpPr>
              <p:nvPr/>
            </p:nvSpPr>
            <p:spPr bwMode="auto">
              <a:xfrm>
                <a:off x="5589" y="508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791" name="Freeform 4877"/>
              <p:cNvSpPr>
                <a:spLocks/>
              </p:cNvSpPr>
              <p:nvPr/>
            </p:nvSpPr>
            <p:spPr bwMode="auto">
              <a:xfrm>
                <a:off x="5585" y="5082"/>
                <a:ext cx="0" cy="3"/>
              </a:xfrm>
              <a:custGeom>
                <a:avLst/>
                <a:gdLst>
                  <a:gd name="T0" fmla="*/ 0 h 1"/>
                  <a:gd name="T1" fmla="*/ 0 h 1"/>
                  <a:gd name="T2" fmla="*/ 0 h 1"/>
                  <a:gd name="T3" fmla="*/ 1 h 1"/>
                  <a:gd name="T4" fmla="*/ 1 h 1"/>
                  <a:gd name="T5" fmla="*/ 0 h 1"/>
                </a:gdLst>
                <a:ahLst/>
                <a:cxnLst>
                  <a:cxn ang="0">
                    <a:pos x="0" y="T0"/>
                  </a:cxn>
                  <a:cxn ang="0">
                    <a:pos x="0" y="T1"/>
                  </a:cxn>
                  <a:cxn ang="0">
                    <a:pos x="0" y="T2"/>
                  </a:cxn>
                  <a:cxn ang="0">
                    <a:pos x="0" y="T3"/>
                  </a:cxn>
                  <a:cxn ang="0">
                    <a:pos x="0" y="T4"/>
                  </a:cxn>
                  <a:cxn ang="0">
                    <a:pos x="0" y="T5"/>
                  </a:cxn>
                </a:cxnLst>
                <a:rect l="0" t="0" r="r" b="b"/>
                <a:pathLst>
                  <a:path h="1">
                    <a:moveTo>
                      <a:pt x="0" y="0"/>
                    </a:moveTo>
                    <a:cubicBezTo>
                      <a:pt x="0" y="0"/>
                      <a:pt x="0" y="0"/>
                      <a:pt x="0" y="0"/>
                    </a:cubicBezTo>
                    <a:cubicBezTo>
                      <a:pt x="0" y="0"/>
                      <a:pt x="0" y="0"/>
                      <a:pt x="0" y="0"/>
                    </a:cubicBezTo>
                    <a:cubicBezTo>
                      <a:pt x="0" y="0"/>
                      <a:pt x="0" y="0"/>
                      <a:pt x="0" y="1"/>
                    </a:cubicBezTo>
                    <a:cubicBezTo>
                      <a:pt x="0" y="1"/>
                      <a:pt x="0" y="1"/>
                      <a:pt x="0" y="1"/>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792" name="Freeform 4878"/>
              <p:cNvSpPr>
                <a:spLocks/>
              </p:cNvSpPr>
              <p:nvPr/>
            </p:nvSpPr>
            <p:spPr bwMode="auto">
              <a:xfrm>
                <a:off x="5585" y="508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793" name="Freeform 4879"/>
              <p:cNvSpPr>
                <a:spLocks/>
              </p:cNvSpPr>
              <p:nvPr/>
            </p:nvSpPr>
            <p:spPr bwMode="auto">
              <a:xfrm>
                <a:off x="5585" y="5078"/>
                <a:ext cx="0" cy="4"/>
              </a:xfrm>
              <a:custGeom>
                <a:avLst/>
                <a:gdLst>
                  <a:gd name="T0" fmla="*/ 1 h 1"/>
                  <a:gd name="T1" fmla="*/ 1 h 1"/>
                  <a:gd name="T2" fmla="*/ 1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1"/>
                    </a:cubicBezTo>
                    <a:cubicBezTo>
                      <a:pt x="0" y="1"/>
                      <a:pt x="0" y="0"/>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794" name="Freeform 4880"/>
              <p:cNvSpPr>
                <a:spLocks/>
              </p:cNvSpPr>
              <p:nvPr/>
            </p:nvSpPr>
            <p:spPr bwMode="auto">
              <a:xfrm>
                <a:off x="5585" y="507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795" name="Freeform 4881"/>
              <p:cNvSpPr>
                <a:spLocks/>
              </p:cNvSpPr>
              <p:nvPr/>
            </p:nvSpPr>
            <p:spPr bwMode="auto">
              <a:xfrm>
                <a:off x="5593" y="5007"/>
                <a:ext cx="3" cy="4"/>
              </a:xfrm>
              <a:custGeom>
                <a:avLst/>
                <a:gdLst>
                  <a:gd name="T0" fmla="*/ 0 w 1"/>
                  <a:gd name="T1" fmla="*/ 0 h 1"/>
                  <a:gd name="T2" fmla="*/ 0 w 1"/>
                  <a:gd name="T3" fmla="*/ 1 h 1"/>
                  <a:gd name="T4" fmla="*/ 1 w 1"/>
                  <a:gd name="T5" fmla="*/ 0 h 1"/>
                  <a:gd name="T6" fmla="*/ 0 w 1"/>
                  <a:gd name="T7" fmla="*/ 0 h 1"/>
                </a:gdLst>
                <a:ahLst/>
                <a:cxnLst>
                  <a:cxn ang="0">
                    <a:pos x="T0" y="T1"/>
                  </a:cxn>
                  <a:cxn ang="0">
                    <a:pos x="T2" y="T3"/>
                  </a:cxn>
                  <a:cxn ang="0">
                    <a:pos x="T4" y="T5"/>
                  </a:cxn>
                  <a:cxn ang="0">
                    <a:pos x="T6" y="T7"/>
                  </a:cxn>
                </a:cxnLst>
                <a:rect l="0" t="0" r="r" b="b"/>
                <a:pathLst>
                  <a:path w="1" h="1">
                    <a:moveTo>
                      <a:pt x="0" y="0"/>
                    </a:moveTo>
                    <a:cubicBezTo>
                      <a:pt x="0" y="0"/>
                      <a:pt x="0" y="0"/>
                      <a:pt x="0" y="1"/>
                    </a:cubicBezTo>
                    <a:cubicBezTo>
                      <a:pt x="0" y="1"/>
                      <a:pt x="0" y="1"/>
                      <a:pt x="1"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796" name="Freeform 4882"/>
              <p:cNvSpPr>
                <a:spLocks/>
              </p:cNvSpPr>
              <p:nvPr/>
            </p:nvSpPr>
            <p:spPr bwMode="auto">
              <a:xfrm>
                <a:off x="5589" y="504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797" name="Freeform 4883"/>
              <p:cNvSpPr>
                <a:spLocks/>
              </p:cNvSpPr>
              <p:nvPr/>
            </p:nvSpPr>
            <p:spPr bwMode="auto">
              <a:xfrm>
                <a:off x="5589" y="504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798" name="Freeform 4884"/>
              <p:cNvSpPr>
                <a:spLocks/>
              </p:cNvSpPr>
              <p:nvPr/>
            </p:nvSpPr>
            <p:spPr bwMode="auto">
              <a:xfrm>
                <a:off x="5581" y="5056"/>
                <a:ext cx="4" cy="3"/>
              </a:xfrm>
              <a:custGeom>
                <a:avLst/>
                <a:gdLst>
                  <a:gd name="T0" fmla="*/ 1 w 1"/>
                  <a:gd name="T1" fmla="*/ 0 h 1"/>
                  <a:gd name="T2" fmla="*/ 0 w 1"/>
                  <a:gd name="T3" fmla="*/ 0 h 1"/>
                  <a:gd name="T4" fmla="*/ 0 w 1"/>
                  <a:gd name="T5" fmla="*/ 1 h 1"/>
                  <a:gd name="T6" fmla="*/ 0 w 1"/>
                  <a:gd name="T7" fmla="*/ 1 h 1"/>
                  <a:gd name="T8" fmla="*/ 0 w 1"/>
                  <a:gd name="T9" fmla="*/ 1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a:moveTo>
                      <a:pt x="1" y="0"/>
                    </a:moveTo>
                    <a:cubicBezTo>
                      <a:pt x="0" y="0"/>
                      <a:pt x="0" y="0"/>
                      <a:pt x="0" y="0"/>
                    </a:cubicBezTo>
                    <a:cubicBezTo>
                      <a:pt x="0" y="0"/>
                      <a:pt x="0" y="0"/>
                      <a:pt x="0" y="1"/>
                    </a:cubicBezTo>
                    <a:cubicBezTo>
                      <a:pt x="0" y="1"/>
                      <a:pt x="0" y="1"/>
                      <a:pt x="0" y="1"/>
                    </a:cubicBezTo>
                    <a:cubicBezTo>
                      <a:pt x="0" y="1"/>
                      <a:pt x="0" y="1"/>
                      <a:pt x="0" y="1"/>
                    </a:cubicBezTo>
                    <a:cubicBezTo>
                      <a:pt x="0" y="1"/>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799" name="Freeform 4885"/>
              <p:cNvSpPr>
                <a:spLocks/>
              </p:cNvSpPr>
              <p:nvPr/>
            </p:nvSpPr>
            <p:spPr bwMode="auto">
              <a:xfrm>
                <a:off x="5589" y="504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800" name="Freeform 4886"/>
              <p:cNvSpPr>
                <a:spLocks/>
              </p:cNvSpPr>
              <p:nvPr/>
            </p:nvSpPr>
            <p:spPr bwMode="auto">
              <a:xfrm>
                <a:off x="5585" y="508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801" name="Freeform 4887"/>
              <p:cNvSpPr>
                <a:spLocks/>
              </p:cNvSpPr>
              <p:nvPr/>
            </p:nvSpPr>
            <p:spPr bwMode="auto">
              <a:xfrm>
                <a:off x="5585" y="5048"/>
                <a:ext cx="0" cy="4"/>
              </a:xfrm>
              <a:custGeom>
                <a:avLst/>
                <a:gdLst>
                  <a:gd name="T0" fmla="*/ 0 h 1"/>
                  <a:gd name="T1" fmla="*/ 1 h 1"/>
                  <a:gd name="T2" fmla="*/ 0 h 1"/>
                  <a:gd name="T3" fmla="*/ 0 h 1"/>
                </a:gdLst>
                <a:ahLst/>
                <a:cxnLst>
                  <a:cxn ang="0">
                    <a:pos x="0" y="T0"/>
                  </a:cxn>
                  <a:cxn ang="0">
                    <a:pos x="0" y="T1"/>
                  </a:cxn>
                  <a:cxn ang="0">
                    <a:pos x="0" y="T2"/>
                  </a:cxn>
                  <a:cxn ang="0">
                    <a:pos x="0" y="T3"/>
                  </a:cxn>
                </a:cxnLst>
                <a:rect l="0" t="0" r="r" b="b"/>
                <a:pathLst>
                  <a:path h="1">
                    <a:moveTo>
                      <a:pt x="0" y="0"/>
                    </a:moveTo>
                    <a:cubicBezTo>
                      <a:pt x="0" y="1"/>
                      <a:pt x="0" y="1"/>
                      <a:pt x="0" y="1"/>
                    </a:cubicBezTo>
                    <a:cubicBezTo>
                      <a:pt x="0" y="1"/>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802" name="Freeform 4888"/>
              <p:cNvSpPr>
                <a:spLocks/>
              </p:cNvSpPr>
              <p:nvPr/>
            </p:nvSpPr>
            <p:spPr bwMode="auto">
              <a:xfrm>
                <a:off x="5581" y="5048"/>
                <a:ext cx="4" cy="0"/>
              </a:xfrm>
              <a:custGeom>
                <a:avLst/>
                <a:gdLst>
                  <a:gd name="T0" fmla="*/ 0 w 1"/>
                  <a:gd name="T1" fmla="*/ 1 w 1"/>
                  <a:gd name="T2" fmla="*/ 1 w 1"/>
                  <a:gd name="T3" fmla="*/ 0 w 1"/>
                </a:gdLst>
                <a:ahLst/>
                <a:cxnLst>
                  <a:cxn ang="0">
                    <a:pos x="T0" y="0"/>
                  </a:cxn>
                  <a:cxn ang="0">
                    <a:pos x="T1" y="0"/>
                  </a:cxn>
                  <a:cxn ang="0">
                    <a:pos x="T2" y="0"/>
                  </a:cxn>
                  <a:cxn ang="0">
                    <a:pos x="T3" y="0"/>
                  </a:cxn>
                </a:cxnLst>
                <a:rect l="0" t="0" r="r" b="b"/>
                <a:pathLst>
                  <a:path w="1">
                    <a:moveTo>
                      <a:pt x="0" y="0"/>
                    </a:moveTo>
                    <a:cubicBezTo>
                      <a:pt x="0" y="0"/>
                      <a:pt x="1" y="0"/>
                      <a:pt x="1" y="0"/>
                    </a:cubicBezTo>
                    <a:cubicBezTo>
                      <a:pt x="1" y="0"/>
                      <a:pt x="1" y="0"/>
                      <a:pt x="1" y="0"/>
                    </a:cubicBezTo>
                    <a:cubicBezTo>
                      <a:pt x="1"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803" name="Freeform 4889"/>
              <p:cNvSpPr>
                <a:spLocks/>
              </p:cNvSpPr>
              <p:nvPr/>
            </p:nvSpPr>
            <p:spPr bwMode="auto">
              <a:xfrm>
                <a:off x="5585" y="5048"/>
                <a:ext cx="0" cy="0"/>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804" name="Freeform 4890"/>
              <p:cNvSpPr>
                <a:spLocks/>
              </p:cNvSpPr>
              <p:nvPr/>
            </p:nvSpPr>
            <p:spPr bwMode="auto">
              <a:xfrm>
                <a:off x="5589" y="5085"/>
                <a:ext cx="0" cy="4"/>
              </a:xfrm>
              <a:custGeom>
                <a:avLst/>
                <a:gdLst>
                  <a:gd name="T0" fmla="*/ 1 h 1"/>
                  <a:gd name="T1" fmla="*/ 0 h 1"/>
                  <a:gd name="T2" fmla="*/ 1 h 1"/>
                  <a:gd name="T3" fmla="*/ 1 h 1"/>
                  <a:gd name="T4" fmla="*/ 1 h 1"/>
                  <a:gd name="T5" fmla="*/ 1 h 1"/>
                  <a:gd name="T6" fmla="*/ 1 h 1"/>
                </a:gdLst>
                <a:ahLst/>
                <a:cxnLst>
                  <a:cxn ang="0">
                    <a:pos x="0" y="T0"/>
                  </a:cxn>
                  <a:cxn ang="0">
                    <a:pos x="0" y="T1"/>
                  </a:cxn>
                  <a:cxn ang="0">
                    <a:pos x="0" y="T2"/>
                  </a:cxn>
                  <a:cxn ang="0">
                    <a:pos x="0" y="T3"/>
                  </a:cxn>
                  <a:cxn ang="0">
                    <a:pos x="0" y="T4"/>
                  </a:cxn>
                  <a:cxn ang="0">
                    <a:pos x="0" y="T5"/>
                  </a:cxn>
                  <a:cxn ang="0">
                    <a:pos x="0" y="T6"/>
                  </a:cxn>
                </a:cxnLst>
                <a:rect l="0" t="0" r="r" b="b"/>
                <a:pathLst>
                  <a:path h="1">
                    <a:moveTo>
                      <a:pt x="0" y="1"/>
                    </a:moveTo>
                    <a:cubicBezTo>
                      <a:pt x="0" y="0"/>
                      <a:pt x="0" y="0"/>
                      <a:pt x="0" y="0"/>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805" name="Freeform 4891"/>
              <p:cNvSpPr>
                <a:spLocks/>
              </p:cNvSpPr>
              <p:nvPr/>
            </p:nvSpPr>
            <p:spPr bwMode="auto">
              <a:xfrm>
                <a:off x="5593" y="5056"/>
                <a:ext cx="3" cy="3"/>
              </a:xfrm>
              <a:custGeom>
                <a:avLst/>
                <a:gdLst>
                  <a:gd name="T0" fmla="*/ 0 w 1"/>
                  <a:gd name="T1" fmla="*/ 0 h 1"/>
                  <a:gd name="T2" fmla="*/ 1 w 1"/>
                  <a:gd name="T3" fmla="*/ 1 h 1"/>
                  <a:gd name="T4" fmla="*/ 1 w 1"/>
                  <a:gd name="T5" fmla="*/ 1 h 1"/>
                  <a:gd name="T6" fmla="*/ 0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1" y="1"/>
                      <a:pt x="1" y="1"/>
                      <a:pt x="1" y="1"/>
                    </a:cubicBezTo>
                    <a:cubicBezTo>
                      <a:pt x="1" y="1"/>
                      <a:pt x="1" y="1"/>
                      <a:pt x="1" y="1"/>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806" name="Freeform 4892"/>
              <p:cNvSpPr>
                <a:spLocks/>
              </p:cNvSpPr>
              <p:nvPr/>
            </p:nvSpPr>
            <p:spPr bwMode="auto">
              <a:xfrm>
                <a:off x="5585" y="5093"/>
                <a:ext cx="8" cy="0"/>
              </a:xfrm>
              <a:custGeom>
                <a:avLst/>
                <a:gdLst>
                  <a:gd name="T0" fmla="*/ 1 w 2"/>
                  <a:gd name="T1" fmla="*/ 1 w 2"/>
                  <a:gd name="T2" fmla="*/ 0 w 2"/>
                  <a:gd name="T3" fmla="*/ 0 w 2"/>
                  <a:gd name="T4" fmla="*/ 2 w 2"/>
                  <a:gd name="T5" fmla="*/ 1 w 2"/>
                  <a:gd name="T6" fmla="*/ 1 w 2"/>
                  <a:gd name="T7" fmla="*/ 1 w 2"/>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2">
                    <a:moveTo>
                      <a:pt x="1" y="0"/>
                    </a:moveTo>
                    <a:cubicBezTo>
                      <a:pt x="1" y="0"/>
                      <a:pt x="1" y="0"/>
                      <a:pt x="1" y="0"/>
                    </a:cubicBezTo>
                    <a:cubicBezTo>
                      <a:pt x="1" y="0"/>
                      <a:pt x="1" y="0"/>
                      <a:pt x="0" y="0"/>
                    </a:cubicBezTo>
                    <a:cubicBezTo>
                      <a:pt x="0" y="0"/>
                      <a:pt x="0" y="0"/>
                      <a:pt x="0" y="0"/>
                    </a:cubicBezTo>
                    <a:cubicBezTo>
                      <a:pt x="1" y="0"/>
                      <a:pt x="1" y="0"/>
                      <a:pt x="2" y="0"/>
                    </a:cubicBezTo>
                    <a:cubicBezTo>
                      <a:pt x="1" y="0"/>
                      <a:pt x="1" y="0"/>
                      <a:pt x="1" y="0"/>
                    </a:cubicBezTo>
                    <a:cubicBezTo>
                      <a:pt x="1" y="0"/>
                      <a:pt x="1"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807" name="Freeform 4893"/>
              <p:cNvSpPr>
                <a:spLocks/>
              </p:cNvSpPr>
              <p:nvPr/>
            </p:nvSpPr>
            <p:spPr bwMode="auto">
              <a:xfrm>
                <a:off x="5589" y="5104"/>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808" name="Freeform 4894"/>
              <p:cNvSpPr>
                <a:spLocks/>
              </p:cNvSpPr>
              <p:nvPr/>
            </p:nvSpPr>
            <p:spPr bwMode="auto">
              <a:xfrm>
                <a:off x="5589" y="5063"/>
                <a:ext cx="7" cy="0"/>
              </a:xfrm>
              <a:custGeom>
                <a:avLst/>
                <a:gdLst>
                  <a:gd name="T0" fmla="*/ 1 w 2"/>
                  <a:gd name="T1" fmla="*/ 2 w 2"/>
                  <a:gd name="T2" fmla="*/ 2 w 2"/>
                  <a:gd name="T3" fmla="*/ 1 w 2"/>
                </a:gdLst>
                <a:ahLst/>
                <a:cxnLst>
                  <a:cxn ang="0">
                    <a:pos x="T0" y="0"/>
                  </a:cxn>
                  <a:cxn ang="0">
                    <a:pos x="T1" y="0"/>
                  </a:cxn>
                  <a:cxn ang="0">
                    <a:pos x="T2" y="0"/>
                  </a:cxn>
                  <a:cxn ang="0">
                    <a:pos x="T3" y="0"/>
                  </a:cxn>
                </a:cxnLst>
                <a:rect l="0" t="0" r="r" b="b"/>
                <a:pathLst>
                  <a:path w="2">
                    <a:moveTo>
                      <a:pt x="1" y="0"/>
                    </a:moveTo>
                    <a:cubicBezTo>
                      <a:pt x="1" y="0"/>
                      <a:pt x="2" y="0"/>
                      <a:pt x="2" y="0"/>
                    </a:cubicBezTo>
                    <a:cubicBezTo>
                      <a:pt x="2" y="0"/>
                      <a:pt x="2" y="0"/>
                      <a:pt x="2" y="0"/>
                    </a:cubicBezTo>
                    <a:cubicBezTo>
                      <a:pt x="1" y="0"/>
                      <a:pt x="0"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809" name="Freeform 4895"/>
              <p:cNvSpPr>
                <a:spLocks/>
              </p:cNvSpPr>
              <p:nvPr/>
            </p:nvSpPr>
            <p:spPr bwMode="auto">
              <a:xfrm>
                <a:off x="5593" y="5059"/>
                <a:ext cx="3" cy="4"/>
              </a:xfrm>
              <a:custGeom>
                <a:avLst/>
                <a:gdLst>
                  <a:gd name="T0" fmla="*/ 0 w 1"/>
                  <a:gd name="T1" fmla="*/ 0 h 1"/>
                  <a:gd name="T2" fmla="*/ 0 w 1"/>
                  <a:gd name="T3" fmla="*/ 0 h 1"/>
                  <a:gd name="T4" fmla="*/ 1 w 1"/>
                  <a:gd name="T5" fmla="*/ 1 h 1"/>
                  <a:gd name="T6" fmla="*/ 1 w 1"/>
                  <a:gd name="T7" fmla="*/ 1 h 1"/>
                  <a:gd name="T8" fmla="*/ 1 w 1"/>
                  <a:gd name="T9" fmla="*/ 0 h 1"/>
                  <a:gd name="T10" fmla="*/ 1 w 1"/>
                  <a:gd name="T11" fmla="*/ 0 h 1"/>
                  <a:gd name="T12" fmla="*/ 1 w 1"/>
                  <a:gd name="T13" fmla="*/ 0 h 1"/>
                  <a:gd name="T14" fmla="*/ 0 w 1"/>
                  <a:gd name="T15" fmla="*/ 0 h 1"/>
                  <a:gd name="T16" fmla="*/ 0 w 1"/>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 h="1">
                    <a:moveTo>
                      <a:pt x="0" y="0"/>
                    </a:moveTo>
                    <a:cubicBezTo>
                      <a:pt x="0" y="0"/>
                      <a:pt x="0" y="0"/>
                      <a:pt x="0" y="0"/>
                    </a:cubicBezTo>
                    <a:cubicBezTo>
                      <a:pt x="1" y="1"/>
                      <a:pt x="1" y="1"/>
                      <a:pt x="1" y="1"/>
                    </a:cubicBezTo>
                    <a:cubicBezTo>
                      <a:pt x="1" y="1"/>
                      <a:pt x="1" y="1"/>
                      <a:pt x="1" y="1"/>
                    </a:cubicBezTo>
                    <a:cubicBezTo>
                      <a:pt x="1" y="0"/>
                      <a:pt x="1" y="0"/>
                      <a:pt x="1" y="0"/>
                    </a:cubicBezTo>
                    <a:cubicBezTo>
                      <a:pt x="1" y="0"/>
                      <a:pt x="1" y="0"/>
                      <a:pt x="1" y="0"/>
                    </a:cubicBezTo>
                    <a:cubicBezTo>
                      <a:pt x="1" y="0"/>
                      <a:pt x="1" y="0"/>
                      <a:pt x="1"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810" name="Freeform 4896"/>
              <p:cNvSpPr>
                <a:spLocks/>
              </p:cNvSpPr>
              <p:nvPr/>
            </p:nvSpPr>
            <p:spPr bwMode="auto">
              <a:xfrm>
                <a:off x="5589" y="5052"/>
                <a:ext cx="4" cy="7"/>
              </a:xfrm>
              <a:custGeom>
                <a:avLst/>
                <a:gdLst>
                  <a:gd name="T0" fmla="*/ 1 w 1"/>
                  <a:gd name="T1" fmla="*/ 2 h 2"/>
                  <a:gd name="T2" fmla="*/ 1 w 1"/>
                  <a:gd name="T3" fmla="*/ 1 h 2"/>
                  <a:gd name="T4" fmla="*/ 1 w 1"/>
                  <a:gd name="T5" fmla="*/ 0 h 2"/>
                  <a:gd name="T6" fmla="*/ 0 w 1"/>
                  <a:gd name="T7" fmla="*/ 1 h 2"/>
                  <a:gd name="T8" fmla="*/ 1 w 1"/>
                  <a:gd name="T9" fmla="*/ 2 h 2"/>
                </a:gdLst>
                <a:ahLst/>
                <a:cxnLst>
                  <a:cxn ang="0">
                    <a:pos x="T0" y="T1"/>
                  </a:cxn>
                  <a:cxn ang="0">
                    <a:pos x="T2" y="T3"/>
                  </a:cxn>
                  <a:cxn ang="0">
                    <a:pos x="T4" y="T5"/>
                  </a:cxn>
                  <a:cxn ang="0">
                    <a:pos x="T6" y="T7"/>
                  </a:cxn>
                  <a:cxn ang="0">
                    <a:pos x="T8" y="T9"/>
                  </a:cxn>
                </a:cxnLst>
                <a:rect l="0" t="0" r="r" b="b"/>
                <a:pathLst>
                  <a:path w="1" h="2">
                    <a:moveTo>
                      <a:pt x="1" y="2"/>
                    </a:moveTo>
                    <a:cubicBezTo>
                      <a:pt x="1" y="1"/>
                      <a:pt x="1" y="1"/>
                      <a:pt x="1" y="1"/>
                    </a:cubicBezTo>
                    <a:cubicBezTo>
                      <a:pt x="1" y="0"/>
                      <a:pt x="1" y="0"/>
                      <a:pt x="1" y="0"/>
                    </a:cubicBezTo>
                    <a:cubicBezTo>
                      <a:pt x="0" y="1"/>
                      <a:pt x="0" y="1"/>
                      <a:pt x="0" y="1"/>
                    </a:cubicBezTo>
                    <a:lnTo>
                      <a:pt x="1"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811" name="Oval 4897"/>
              <p:cNvSpPr>
                <a:spLocks noChangeArrowheads="1"/>
              </p:cNvSpPr>
              <p:nvPr/>
            </p:nvSpPr>
            <p:spPr bwMode="auto">
              <a:xfrm>
                <a:off x="5585" y="5082"/>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812" name="Freeform 4898"/>
              <p:cNvSpPr>
                <a:spLocks/>
              </p:cNvSpPr>
              <p:nvPr/>
            </p:nvSpPr>
            <p:spPr bwMode="auto">
              <a:xfrm>
                <a:off x="5585" y="5082"/>
                <a:ext cx="0" cy="3"/>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cubicBezTo>
                      <a:pt x="0" y="0"/>
                      <a:pt x="0" y="1"/>
                      <a:pt x="0" y="1"/>
                    </a:cubicBezTo>
                    <a:cubicBezTo>
                      <a:pt x="0" y="1"/>
                      <a:pt x="0" y="1"/>
                      <a:pt x="0" y="1"/>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813" name="Freeform 4899"/>
              <p:cNvSpPr>
                <a:spLocks/>
              </p:cNvSpPr>
              <p:nvPr/>
            </p:nvSpPr>
            <p:spPr bwMode="auto">
              <a:xfrm>
                <a:off x="5585" y="5085"/>
                <a:ext cx="4"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0" y="0"/>
                      <a:pt x="0" y="0"/>
                      <a:pt x="0" y="0"/>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814" name="Freeform 4900"/>
              <p:cNvSpPr>
                <a:spLocks/>
              </p:cNvSpPr>
              <p:nvPr/>
            </p:nvSpPr>
            <p:spPr bwMode="auto">
              <a:xfrm>
                <a:off x="5585" y="5041"/>
                <a:ext cx="4" cy="7"/>
              </a:xfrm>
              <a:custGeom>
                <a:avLst/>
                <a:gdLst>
                  <a:gd name="T0" fmla="*/ 1 w 1"/>
                  <a:gd name="T1" fmla="*/ 2 h 2"/>
                  <a:gd name="T2" fmla="*/ 1 w 1"/>
                  <a:gd name="T3" fmla="*/ 1 h 2"/>
                  <a:gd name="T4" fmla="*/ 1 w 1"/>
                  <a:gd name="T5" fmla="*/ 1 h 2"/>
                  <a:gd name="T6" fmla="*/ 1 w 1"/>
                  <a:gd name="T7" fmla="*/ 1 h 2"/>
                  <a:gd name="T8" fmla="*/ 1 w 1"/>
                  <a:gd name="T9" fmla="*/ 0 h 2"/>
                  <a:gd name="T10" fmla="*/ 0 w 1"/>
                  <a:gd name="T11" fmla="*/ 2 h 2"/>
                  <a:gd name="T12" fmla="*/ 1 w 1"/>
                  <a:gd name="T13" fmla="*/ 2 h 2"/>
                  <a:gd name="T14" fmla="*/ 1 w 1"/>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2">
                    <a:moveTo>
                      <a:pt x="1" y="2"/>
                    </a:moveTo>
                    <a:cubicBezTo>
                      <a:pt x="1" y="2"/>
                      <a:pt x="1" y="2"/>
                      <a:pt x="1" y="1"/>
                    </a:cubicBezTo>
                    <a:cubicBezTo>
                      <a:pt x="1" y="1"/>
                      <a:pt x="1" y="1"/>
                      <a:pt x="1" y="1"/>
                    </a:cubicBezTo>
                    <a:cubicBezTo>
                      <a:pt x="0" y="2"/>
                      <a:pt x="1" y="1"/>
                      <a:pt x="1" y="1"/>
                    </a:cubicBezTo>
                    <a:cubicBezTo>
                      <a:pt x="1" y="0"/>
                      <a:pt x="1" y="0"/>
                      <a:pt x="1" y="0"/>
                    </a:cubicBezTo>
                    <a:cubicBezTo>
                      <a:pt x="1" y="1"/>
                      <a:pt x="1" y="1"/>
                      <a:pt x="0" y="2"/>
                    </a:cubicBezTo>
                    <a:cubicBezTo>
                      <a:pt x="1" y="2"/>
                      <a:pt x="1" y="2"/>
                      <a:pt x="1" y="2"/>
                    </a:cubicBezTo>
                    <a:cubicBezTo>
                      <a:pt x="1" y="2"/>
                      <a:pt x="1" y="2"/>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815" name="Freeform 4901"/>
              <p:cNvSpPr>
                <a:spLocks/>
              </p:cNvSpPr>
              <p:nvPr/>
            </p:nvSpPr>
            <p:spPr bwMode="auto">
              <a:xfrm>
                <a:off x="5585" y="508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816" name="Freeform 4902"/>
              <p:cNvSpPr>
                <a:spLocks/>
              </p:cNvSpPr>
              <p:nvPr/>
            </p:nvSpPr>
            <p:spPr bwMode="auto">
              <a:xfrm>
                <a:off x="5581" y="5052"/>
                <a:ext cx="4" cy="4"/>
              </a:xfrm>
              <a:custGeom>
                <a:avLst/>
                <a:gdLst>
                  <a:gd name="T0" fmla="*/ 1 w 1"/>
                  <a:gd name="T1" fmla="*/ 0 h 1"/>
                  <a:gd name="T2" fmla="*/ 1 w 1"/>
                  <a:gd name="T3" fmla="*/ 0 h 1"/>
                  <a:gd name="T4" fmla="*/ 0 w 1"/>
                  <a:gd name="T5" fmla="*/ 0 h 1"/>
                  <a:gd name="T6" fmla="*/ 1 w 1"/>
                  <a:gd name="T7" fmla="*/ 0 h 1"/>
                  <a:gd name="T8" fmla="*/ 1 w 1"/>
                  <a:gd name="T9" fmla="*/ 1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a:moveTo>
                      <a:pt x="1" y="0"/>
                    </a:moveTo>
                    <a:cubicBezTo>
                      <a:pt x="1" y="0"/>
                      <a:pt x="1" y="0"/>
                      <a:pt x="1" y="0"/>
                    </a:cubicBezTo>
                    <a:cubicBezTo>
                      <a:pt x="1" y="0"/>
                      <a:pt x="1" y="0"/>
                      <a:pt x="0" y="0"/>
                    </a:cubicBezTo>
                    <a:cubicBezTo>
                      <a:pt x="0" y="0"/>
                      <a:pt x="1" y="0"/>
                      <a:pt x="1" y="0"/>
                    </a:cubicBezTo>
                    <a:cubicBezTo>
                      <a:pt x="1" y="0"/>
                      <a:pt x="1" y="1"/>
                      <a:pt x="1" y="1"/>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817" name="Freeform 4903"/>
              <p:cNvSpPr>
                <a:spLocks/>
              </p:cNvSpPr>
              <p:nvPr/>
            </p:nvSpPr>
            <p:spPr bwMode="auto">
              <a:xfrm>
                <a:off x="5585" y="5085"/>
                <a:ext cx="0" cy="4"/>
              </a:xfrm>
              <a:custGeom>
                <a:avLst/>
                <a:gdLst>
                  <a:gd name="T0" fmla="*/ 0 h 1"/>
                  <a:gd name="T1" fmla="*/ 0 h 1"/>
                  <a:gd name="T2" fmla="*/ 1 h 1"/>
                  <a:gd name="T3" fmla="*/ 0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0"/>
                      <a:pt x="0" y="0"/>
                    </a:cubicBezTo>
                    <a:cubicBezTo>
                      <a:pt x="0" y="1"/>
                      <a:pt x="0" y="1"/>
                      <a:pt x="0" y="1"/>
                    </a:cubicBezTo>
                    <a:cubicBezTo>
                      <a:pt x="0" y="1"/>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818" name="Freeform 4904"/>
              <p:cNvSpPr>
                <a:spLocks/>
              </p:cNvSpPr>
              <p:nvPr/>
            </p:nvSpPr>
            <p:spPr bwMode="auto">
              <a:xfrm>
                <a:off x="5581" y="5082"/>
                <a:ext cx="4" cy="3"/>
              </a:xfrm>
              <a:custGeom>
                <a:avLst/>
                <a:gdLst>
                  <a:gd name="T0" fmla="*/ 1 w 1"/>
                  <a:gd name="T1" fmla="*/ 1 h 1"/>
                  <a:gd name="T2" fmla="*/ 1 w 1"/>
                  <a:gd name="T3" fmla="*/ 1 h 1"/>
                  <a:gd name="T4" fmla="*/ 1 w 1"/>
                  <a:gd name="T5" fmla="*/ 0 h 1"/>
                  <a:gd name="T6" fmla="*/ 1 w 1"/>
                  <a:gd name="T7" fmla="*/ 0 h 1"/>
                  <a:gd name="T8" fmla="*/ 0 w 1"/>
                  <a:gd name="T9" fmla="*/ 0 h 1"/>
                  <a:gd name="T10" fmla="*/ 0 w 1"/>
                  <a:gd name="T11" fmla="*/ 0 h 1"/>
                  <a:gd name="T12" fmla="*/ 0 w 1"/>
                  <a:gd name="T13" fmla="*/ 0 h 1"/>
                  <a:gd name="T14" fmla="*/ 0 w 1"/>
                  <a:gd name="T15" fmla="*/ 0 h 1"/>
                  <a:gd name="T16" fmla="*/ 0 w 1"/>
                  <a:gd name="T17" fmla="*/ 1 h 1"/>
                  <a:gd name="T18" fmla="*/ 1 w 1"/>
                  <a:gd name="T19" fmla="*/ 1 h 1"/>
                  <a:gd name="T20" fmla="*/ 1 w 1"/>
                  <a:gd name="T2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 h="1">
                    <a:moveTo>
                      <a:pt x="1" y="1"/>
                    </a:moveTo>
                    <a:cubicBezTo>
                      <a:pt x="1" y="1"/>
                      <a:pt x="1" y="1"/>
                      <a:pt x="1" y="1"/>
                    </a:cubicBezTo>
                    <a:cubicBezTo>
                      <a:pt x="1" y="1"/>
                      <a:pt x="1" y="0"/>
                      <a:pt x="1" y="0"/>
                    </a:cubicBezTo>
                    <a:cubicBezTo>
                      <a:pt x="1" y="0"/>
                      <a:pt x="1" y="0"/>
                      <a:pt x="1" y="0"/>
                    </a:cubicBezTo>
                    <a:cubicBezTo>
                      <a:pt x="0" y="1"/>
                      <a:pt x="0" y="0"/>
                      <a:pt x="0" y="0"/>
                    </a:cubicBezTo>
                    <a:cubicBezTo>
                      <a:pt x="0" y="0"/>
                      <a:pt x="0" y="0"/>
                      <a:pt x="0" y="0"/>
                    </a:cubicBezTo>
                    <a:cubicBezTo>
                      <a:pt x="0" y="0"/>
                      <a:pt x="0" y="0"/>
                      <a:pt x="0" y="0"/>
                    </a:cubicBezTo>
                    <a:cubicBezTo>
                      <a:pt x="0" y="0"/>
                      <a:pt x="0" y="0"/>
                      <a:pt x="0" y="0"/>
                    </a:cubicBezTo>
                    <a:cubicBezTo>
                      <a:pt x="0" y="1"/>
                      <a:pt x="0" y="1"/>
                      <a:pt x="0" y="1"/>
                    </a:cubicBezTo>
                    <a:cubicBezTo>
                      <a:pt x="0" y="1"/>
                      <a:pt x="1" y="1"/>
                      <a:pt x="1" y="1"/>
                    </a:cubicBezTo>
                    <a:cubicBezTo>
                      <a:pt x="1" y="1"/>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819" name="Freeform 4905"/>
              <p:cNvSpPr>
                <a:spLocks/>
              </p:cNvSpPr>
              <p:nvPr/>
            </p:nvSpPr>
            <p:spPr bwMode="auto">
              <a:xfrm>
                <a:off x="5581" y="5056"/>
                <a:ext cx="4" cy="0"/>
              </a:xfrm>
              <a:custGeom>
                <a:avLst/>
                <a:gdLst>
                  <a:gd name="T0" fmla="*/ 1 w 1"/>
                  <a:gd name="T1" fmla="*/ 1 w 1"/>
                  <a:gd name="T2" fmla="*/ 0 w 1"/>
                  <a:gd name="T3" fmla="*/ 1 w 1"/>
                  <a:gd name="T4" fmla="*/ 1 w 1"/>
                </a:gdLst>
                <a:ahLst/>
                <a:cxnLst>
                  <a:cxn ang="0">
                    <a:pos x="T0" y="0"/>
                  </a:cxn>
                  <a:cxn ang="0">
                    <a:pos x="T1" y="0"/>
                  </a:cxn>
                  <a:cxn ang="0">
                    <a:pos x="T2" y="0"/>
                  </a:cxn>
                  <a:cxn ang="0">
                    <a:pos x="T3" y="0"/>
                  </a:cxn>
                  <a:cxn ang="0">
                    <a:pos x="T4" y="0"/>
                  </a:cxn>
                </a:cxnLst>
                <a:rect l="0" t="0" r="r" b="b"/>
                <a:pathLst>
                  <a:path w="1">
                    <a:moveTo>
                      <a:pt x="1" y="0"/>
                    </a:moveTo>
                    <a:cubicBezTo>
                      <a:pt x="1" y="0"/>
                      <a:pt x="1" y="0"/>
                      <a:pt x="1" y="0"/>
                    </a:cubicBezTo>
                    <a:cubicBezTo>
                      <a:pt x="0" y="0"/>
                      <a:pt x="0" y="0"/>
                      <a:pt x="0" y="0"/>
                    </a:cubicBezTo>
                    <a:cubicBezTo>
                      <a:pt x="0" y="0"/>
                      <a:pt x="1"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820" name="Freeform 4906"/>
              <p:cNvSpPr>
                <a:spLocks/>
              </p:cNvSpPr>
              <p:nvPr/>
            </p:nvSpPr>
            <p:spPr bwMode="auto">
              <a:xfrm>
                <a:off x="5581" y="5048"/>
                <a:ext cx="4" cy="4"/>
              </a:xfrm>
              <a:custGeom>
                <a:avLst/>
                <a:gdLst>
                  <a:gd name="T0" fmla="*/ 1 w 1"/>
                  <a:gd name="T1" fmla="*/ 1 h 1"/>
                  <a:gd name="T2" fmla="*/ 1 w 1"/>
                  <a:gd name="T3" fmla="*/ 1 h 1"/>
                  <a:gd name="T4" fmla="*/ 0 w 1"/>
                  <a:gd name="T5" fmla="*/ 0 h 1"/>
                  <a:gd name="T6" fmla="*/ 0 w 1"/>
                  <a:gd name="T7" fmla="*/ 1 h 1"/>
                  <a:gd name="T8" fmla="*/ 1 w 1"/>
                  <a:gd name="T9" fmla="*/ 1 h 1"/>
                  <a:gd name="T10" fmla="*/ 1 w 1"/>
                  <a:gd name="T11" fmla="*/ 1 h 1"/>
                </a:gdLst>
                <a:ahLst/>
                <a:cxnLst>
                  <a:cxn ang="0">
                    <a:pos x="T0" y="T1"/>
                  </a:cxn>
                  <a:cxn ang="0">
                    <a:pos x="T2" y="T3"/>
                  </a:cxn>
                  <a:cxn ang="0">
                    <a:pos x="T4" y="T5"/>
                  </a:cxn>
                  <a:cxn ang="0">
                    <a:pos x="T6" y="T7"/>
                  </a:cxn>
                  <a:cxn ang="0">
                    <a:pos x="T8" y="T9"/>
                  </a:cxn>
                  <a:cxn ang="0">
                    <a:pos x="T10" y="T11"/>
                  </a:cxn>
                </a:cxnLst>
                <a:rect l="0" t="0" r="r" b="b"/>
                <a:pathLst>
                  <a:path w="1" h="1">
                    <a:moveTo>
                      <a:pt x="1" y="1"/>
                    </a:moveTo>
                    <a:cubicBezTo>
                      <a:pt x="1" y="1"/>
                      <a:pt x="1" y="1"/>
                      <a:pt x="1" y="1"/>
                    </a:cubicBezTo>
                    <a:cubicBezTo>
                      <a:pt x="0" y="0"/>
                      <a:pt x="0" y="0"/>
                      <a:pt x="0" y="0"/>
                    </a:cubicBezTo>
                    <a:cubicBezTo>
                      <a:pt x="0" y="0"/>
                      <a:pt x="0" y="0"/>
                      <a:pt x="0" y="1"/>
                    </a:cubicBezTo>
                    <a:cubicBezTo>
                      <a:pt x="1" y="1"/>
                      <a:pt x="1" y="1"/>
                      <a:pt x="1" y="1"/>
                    </a:cubicBezTo>
                    <a:cubicBezTo>
                      <a:pt x="1" y="1"/>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821" name="Freeform 4907"/>
              <p:cNvSpPr>
                <a:spLocks/>
              </p:cNvSpPr>
              <p:nvPr/>
            </p:nvSpPr>
            <p:spPr bwMode="auto">
              <a:xfrm>
                <a:off x="5581" y="5041"/>
                <a:ext cx="4" cy="7"/>
              </a:xfrm>
              <a:custGeom>
                <a:avLst/>
                <a:gdLst>
                  <a:gd name="T0" fmla="*/ 1 w 1"/>
                  <a:gd name="T1" fmla="*/ 2 h 2"/>
                  <a:gd name="T2" fmla="*/ 1 w 1"/>
                  <a:gd name="T3" fmla="*/ 2 h 2"/>
                  <a:gd name="T4" fmla="*/ 1 w 1"/>
                  <a:gd name="T5" fmla="*/ 2 h 2"/>
                  <a:gd name="T6" fmla="*/ 1 w 1"/>
                  <a:gd name="T7" fmla="*/ 2 h 2"/>
                  <a:gd name="T8" fmla="*/ 1 w 1"/>
                  <a:gd name="T9" fmla="*/ 2 h 2"/>
                  <a:gd name="T10" fmla="*/ 1 w 1"/>
                  <a:gd name="T11" fmla="*/ 2 h 2"/>
                  <a:gd name="T12" fmla="*/ 1 w 1"/>
                  <a:gd name="T13" fmla="*/ 2 h 2"/>
                  <a:gd name="T14" fmla="*/ 0 w 1"/>
                  <a:gd name="T15" fmla="*/ 0 h 2"/>
                  <a:gd name="T16" fmla="*/ 0 w 1"/>
                  <a:gd name="T17" fmla="*/ 1 h 2"/>
                  <a:gd name="T18" fmla="*/ 1 w 1"/>
                  <a:gd name="T19" fmla="*/ 1 h 2"/>
                  <a:gd name="T20" fmla="*/ 0 w 1"/>
                  <a:gd name="T21" fmla="*/ 1 h 2"/>
                  <a:gd name="T22" fmla="*/ 1 w 1"/>
                  <a:gd name="T23"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 h="2">
                    <a:moveTo>
                      <a:pt x="1" y="2"/>
                    </a:moveTo>
                    <a:cubicBezTo>
                      <a:pt x="1" y="2"/>
                      <a:pt x="1" y="2"/>
                      <a:pt x="1" y="2"/>
                    </a:cubicBezTo>
                    <a:cubicBezTo>
                      <a:pt x="1" y="2"/>
                      <a:pt x="1" y="2"/>
                      <a:pt x="1" y="2"/>
                    </a:cubicBezTo>
                    <a:cubicBezTo>
                      <a:pt x="1" y="2"/>
                      <a:pt x="1" y="2"/>
                      <a:pt x="1" y="2"/>
                    </a:cubicBezTo>
                    <a:cubicBezTo>
                      <a:pt x="1" y="2"/>
                      <a:pt x="1" y="2"/>
                      <a:pt x="1" y="2"/>
                    </a:cubicBezTo>
                    <a:cubicBezTo>
                      <a:pt x="1" y="2"/>
                      <a:pt x="1" y="2"/>
                      <a:pt x="1" y="2"/>
                    </a:cubicBezTo>
                    <a:cubicBezTo>
                      <a:pt x="1" y="2"/>
                      <a:pt x="1" y="2"/>
                      <a:pt x="1" y="2"/>
                    </a:cubicBezTo>
                    <a:cubicBezTo>
                      <a:pt x="0" y="0"/>
                      <a:pt x="0" y="0"/>
                      <a:pt x="0" y="0"/>
                    </a:cubicBezTo>
                    <a:cubicBezTo>
                      <a:pt x="0" y="0"/>
                      <a:pt x="0" y="1"/>
                      <a:pt x="0" y="1"/>
                    </a:cubicBezTo>
                    <a:cubicBezTo>
                      <a:pt x="1" y="1"/>
                      <a:pt x="1" y="1"/>
                      <a:pt x="1" y="1"/>
                    </a:cubicBezTo>
                    <a:cubicBezTo>
                      <a:pt x="1" y="1"/>
                      <a:pt x="1" y="1"/>
                      <a:pt x="0" y="1"/>
                    </a:cubicBezTo>
                    <a:cubicBezTo>
                      <a:pt x="1" y="1"/>
                      <a:pt x="1" y="1"/>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822" name="Freeform 4908"/>
              <p:cNvSpPr>
                <a:spLocks/>
              </p:cNvSpPr>
              <p:nvPr/>
            </p:nvSpPr>
            <p:spPr bwMode="auto">
              <a:xfrm>
                <a:off x="5585" y="5089"/>
                <a:ext cx="4" cy="0"/>
              </a:xfrm>
              <a:custGeom>
                <a:avLst/>
                <a:gdLst>
                  <a:gd name="T0" fmla="*/ 1 w 1"/>
                  <a:gd name="T1" fmla="*/ 1 w 1"/>
                  <a:gd name="T2" fmla="*/ 0 w 1"/>
                  <a:gd name="T3" fmla="*/ 1 w 1"/>
                  <a:gd name="T4" fmla="*/ 1 w 1"/>
                </a:gdLst>
                <a:ahLst/>
                <a:cxnLst>
                  <a:cxn ang="0">
                    <a:pos x="T0" y="0"/>
                  </a:cxn>
                  <a:cxn ang="0">
                    <a:pos x="T1" y="0"/>
                  </a:cxn>
                  <a:cxn ang="0">
                    <a:pos x="T2" y="0"/>
                  </a:cxn>
                  <a:cxn ang="0">
                    <a:pos x="T3" y="0"/>
                  </a:cxn>
                  <a:cxn ang="0">
                    <a:pos x="T4" y="0"/>
                  </a:cxn>
                </a:cxnLst>
                <a:rect l="0" t="0" r="r" b="b"/>
                <a:pathLst>
                  <a:path w="1">
                    <a:moveTo>
                      <a:pt x="1" y="0"/>
                    </a:moveTo>
                    <a:cubicBezTo>
                      <a:pt x="1" y="0"/>
                      <a:pt x="1" y="0"/>
                      <a:pt x="1" y="0"/>
                    </a:cubicBezTo>
                    <a:cubicBezTo>
                      <a:pt x="1" y="0"/>
                      <a:pt x="0" y="0"/>
                      <a:pt x="0" y="0"/>
                    </a:cubicBezTo>
                    <a:cubicBezTo>
                      <a:pt x="1" y="0"/>
                      <a:pt x="1"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823" name="Oval 4909"/>
              <p:cNvSpPr>
                <a:spLocks noChangeArrowheads="1"/>
              </p:cNvSpPr>
              <p:nvPr/>
            </p:nvSpPr>
            <p:spPr bwMode="auto">
              <a:xfrm>
                <a:off x="5596" y="5071"/>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824" name="Freeform 4910"/>
              <p:cNvSpPr>
                <a:spLocks/>
              </p:cNvSpPr>
              <p:nvPr/>
            </p:nvSpPr>
            <p:spPr bwMode="auto">
              <a:xfrm>
                <a:off x="5589" y="5089"/>
                <a:ext cx="0" cy="4"/>
              </a:xfrm>
              <a:custGeom>
                <a:avLst/>
                <a:gdLst>
                  <a:gd name="T0" fmla="*/ 0 h 1"/>
                  <a:gd name="T1" fmla="*/ 1 h 1"/>
                  <a:gd name="T2" fmla="*/ 1 h 1"/>
                  <a:gd name="T3" fmla="*/ 1 h 1"/>
                  <a:gd name="T4" fmla="*/ 1 h 1"/>
                  <a:gd name="T5" fmla="*/ 1 h 1"/>
                  <a:gd name="T6" fmla="*/ 0 h 1"/>
                  <a:gd name="T7" fmla="*/ 0 h 1"/>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
                    <a:moveTo>
                      <a:pt x="0" y="0"/>
                    </a:moveTo>
                    <a:cubicBezTo>
                      <a:pt x="0" y="0"/>
                      <a:pt x="0" y="0"/>
                      <a:pt x="0" y="1"/>
                    </a:cubicBezTo>
                    <a:cubicBezTo>
                      <a:pt x="0" y="1"/>
                      <a:pt x="0" y="1"/>
                      <a:pt x="0" y="1"/>
                    </a:cubicBezTo>
                    <a:cubicBezTo>
                      <a:pt x="0" y="1"/>
                      <a:pt x="0" y="1"/>
                      <a:pt x="0" y="1"/>
                    </a:cubicBezTo>
                    <a:cubicBezTo>
                      <a:pt x="0" y="1"/>
                      <a:pt x="0" y="1"/>
                      <a:pt x="0" y="1"/>
                    </a:cubicBezTo>
                    <a:cubicBezTo>
                      <a:pt x="0" y="1"/>
                      <a:pt x="0" y="1"/>
                      <a:pt x="0" y="1"/>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825" name="Freeform 4911"/>
              <p:cNvSpPr>
                <a:spLocks/>
              </p:cNvSpPr>
              <p:nvPr/>
            </p:nvSpPr>
            <p:spPr bwMode="auto">
              <a:xfrm>
                <a:off x="5581" y="5033"/>
                <a:ext cx="8" cy="4"/>
              </a:xfrm>
              <a:custGeom>
                <a:avLst/>
                <a:gdLst>
                  <a:gd name="T0" fmla="*/ 2 w 2"/>
                  <a:gd name="T1" fmla="*/ 1 h 1"/>
                  <a:gd name="T2" fmla="*/ 2 w 2"/>
                  <a:gd name="T3" fmla="*/ 1 h 1"/>
                  <a:gd name="T4" fmla="*/ 2 w 2"/>
                  <a:gd name="T5" fmla="*/ 1 h 1"/>
                  <a:gd name="T6" fmla="*/ 2 w 2"/>
                  <a:gd name="T7" fmla="*/ 0 h 1"/>
                  <a:gd name="T8" fmla="*/ 0 w 2"/>
                  <a:gd name="T9" fmla="*/ 0 h 1"/>
                  <a:gd name="T10" fmla="*/ 2 w 2"/>
                  <a:gd name="T11" fmla="*/ 1 h 1"/>
                  <a:gd name="T12" fmla="*/ 2 w 2"/>
                  <a:gd name="T13" fmla="*/ 0 h 1"/>
                  <a:gd name="T14" fmla="*/ 2 w 2"/>
                  <a:gd name="T15" fmla="*/ 1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1">
                    <a:moveTo>
                      <a:pt x="2" y="1"/>
                    </a:moveTo>
                    <a:cubicBezTo>
                      <a:pt x="2" y="1"/>
                      <a:pt x="2" y="1"/>
                      <a:pt x="2" y="1"/>
                    </a:cubicBezTo>
                    <a:cubicBezTo>
                      <a:pt x="2" y="1"/>
                      <a:pt x="2" y="1"/>
                      <a:pt x="2" y="1"/>
                    </a:cubicBezTo>
                    <a:cubicBezTo>
                      <a:pt x="2" y="1"/>
                      <a:pt x="2" y="1"/>
                      <a:pt x="2" y="0"/>
                    </a:cubicBezTo>
                    <a:cubicBezTo>
                      <a:pt x="1" y="0"/>
                      <a:pt x="1" y="0"/>
                      <a:pt x="0" y="0"/>
                    </a:cubicBezTo>
                    <a:cubicBezTo>
                      <a:pt x="2" y="1"/>
                      <a:pt x="2" y="1"/>
                      <a:pt x="2" y="1"/>
                    </a:cubicBezTo>
                    <a:cubicBezTo>
                      <a:pt x="2" y="1"/>
                      <a:pt x="1" y="1"/>
                      <a:pt x="2" y="0"/>
                    </a:cubicBezTo>
                    <a:lnTo>
                      <a:pt x="2"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826" name="Freeform 4912"/>
              <p:cNvSpPr>
                <a:spLocks/>
              </p:cNvSpPr>
              <p:nvPr/>
            </p:nvSpPr>
            <p:spPr bwMode="auto">
              <a:xfrm>
                <a:off x="5596" y="4940"/>
                <a:ext cx="4" cy="4"/>
              </a:xfrm>
              <a:custGeom>
                <a:avLst/>
                <a:gdLst>
                  <a:gd name="T0" fmla="*/ 0 w 1"/>
                  <a:gd name="T1" fmla="*/ 0 h 1"/>
                  <a:gd name="T2" fmla="*/ 1 w 1"/>
                  <a:gd name="T3" fmla="*/ 1 h 1"/>
                  <a:gd name="T4" fmla="*/ 0 w 1"/>
                  <a:gd name="T5" fmla="*/ 0 h 1"/>
                  <a:gd name="T6" fmla="*/ 1 w 1"/>
                  <a:gd name="T7" fmla="*/ 0 h 1"/>
                  <a:gd name="T8" fmla="*/ 1 w 1"/>
                  <a:gd name="T9" fmla="*/ 0 h 1"/>
                  <a:gd name="T10" fmla="*/ 0 w 1"/>
                  <a:gd name="T11" fmla="*/ 0 h 1"/>
                </a:gdLst>
                <a:ahLst/>
                <a:cxnLst>
                  <a:cxn ang="0">
                    <a:pos x="T0" y="T1"/>
                  </a:cxn>
                  <a:cxn ang="0">
                    <a:pos x="T2" y="T3"/>
                  </a:cxn>
                  <a:cxn ang="0">
                    <a:pos x="T4" y="T5"/>
                  </a:cxn>
                  <a:cxn ang="0">
                    <a:pos x="T6" y="T7"/>
                  </a:cxn>
                  <a:cxn ang="0">
                    <a:pos x="T8" y="T9"/>
                  </a:cxn>
                  <a:cxn ang="0">
                    <a:pos x="T10" y="T11"/>
                  </a:cxn>
                </a:cxnLst>
                <a:rect l="0" t="0" r="r" b="b"/>
                <a:pathLst>
                  <a:path w="1" h="1">
                    <a:moveTo>
                      <a:pt x="0" y="0"/>
                    </a:moveTo>
                    <a:cubicBezTo>
                      <a:pt x="0" y="0"/>
                      <a:pt x="0" y="1"/>
                      <a:pt x="1" y="1"/>
                    </a:cubicBezTo>
                    <a:cubicBezTo>
                      <a:pt x="1" y="1"/>
                      <a:pt x="1" y="1"/>
                      <a:pt x="0" y="0"/>
                    </a:cubicBezTo>
                    <a:cubicBezTo>
                      <a:pt x="1" y="0"/>
                      <a:pt x="1" y="0"/>
                      <a:pt x="1" y="0"/>
                    </a:cubicBezTo>
                    <a:cubicBezTo>
                      <a:pt x="1" y="0"/>
                      <a:pt x="1" y="0"/>
                      <a:pt x="1" y="0"/>
                    </a:cubicBezTo>
                    <a:cubicBezTo>
                      <a:pt x="1" y="0"/>
                      <a:pt x="1"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827" name="Freeform 4913"/>
              <p:cNvSpPr>
                <a:spLocks/>
              </p:cNvSpPr>
              <p:nvPr/>
            </p:nvSpPr>
            <p:spPr bwMode="auto">
              <a:xfrm>
                <a:off x="5600" y="495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828" name="Freeform 4914"/>
              <p:cNvSpPr>
                <a:spLocks/>
              </p:cNvSpPr>
              <p:nvPr/>
            </p:nvSpPr>
            <p:spPr bwMode="auto">
              <a:xfrm>
                <a:off x="5593" y="4922"/>
                <a:ext cx="11" cy="4"/>
              </a:xfrm>
              <a:custGeom>
                <a:avLst/>
                <a:gdLst>
                  <a:gd name="T0" fmla="*/ 2 w 3"/>
                  <a:gd name="T1" fmla="*/ 0 h 1"/>
                  <a:gd name="T2" fmla="*/ 2 w 3"/>
                  <a:gd name="T3" fmla="*/ 1 h 1"/>
                  <a:gd name="T4" fmla="*/ 2 w 3"/>
                  <a:gd name="T5" fmla="*/ 1 h 1"/>
                  <a:gd name="T6" fmla="*/ 2 w 3"/>
                  <a:gd name="T7" fmla="*/ 0 h 1"/>
                </a:gdLst>
                <a:ahLst/>
                <a:cxnLst>
                  <a:cxn ang="0">
                    <a:pos x="T0" y="T1"/>
                  </a:cxn>
                  <a:cxn ang="0">
                    <a:pos x="T2" y="T3"/>
                  </a:cxn>
                  <a:cxn ang="0">
                    <a:pos x="T4" y="T5"/>
                  </a:cxn>
                  <a:cxn ang="0">
                    <a:pos x="T6" y="T7"/>
                  </a:cxn>
                </a:cxnLst>
                <a:rect l="0" t="0" r="r" b="b"/>
                <a:pathLst>
                  <a:path w="3" h="1">
                    <a:moveTo>
                      <a:pt x="2" y="0"/>
                    </a:moveTo>
                    <a:cubicBezTo>
                      <a:pt x="2" y="0"/>
                      <a:pt x="1" y="1"/>
                      <a:pt x="2" y="1"/>
                    </a:cubicBezTo>
                    <a:cubicBezTo>
                      <a:pt x="2" y="1"/>
                      <a:pt x="0" y="1"/>
                      <a:pt x="2" y="1"/>
                    </a:cubicBezTo>
                    <a:cubicBezTo>
                      <a:pt x="3" y="1"/>
                      <a:pt x="3" y="0"/>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829" name="Freeform 4915"/>
              <p:cNvSpPr>
                <a:spLocks/>
              </p:cNvSpPr>
              <p:nvPr/>
            </p:nvSpPr>
            <p:spPr bwMode="auto">
              <a:xfrm>
                <a:off x="5600" y="4940"/>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830" name="Freeform 4916"/>
              <p:cNvSpPr>
                <a:spLocks/>
              </p:cNvSpPr>
              <p:nvPr/>
            </p:nvSpPr>
            <p:spPr bwMode="auto">
              <a:xfrm>
                <a:off x="5581" y="5059"/>
                <a:ext cx="8" cy="4"/>
              </a:xfrm>
              <a:custGeom>
                <a:avLst/>
                <a:gdLst>
                  <a:gd name="T0" fmla="*/ 0 w 2"/>
                  <a:gd name="T1" fmla="*/ 0 h 1"/>
                  <a:gd name="T2" fmla="*/ 0 w 2"/>
                  <a:gd name="T3" fmla="*/ 0 h 1"/>
                  <a:gd name="T4" fmla="*/ 0 w 2"/>
                  <a:gd name="T5" fmla="*/ 0 h 1"/>
                  <a:gd name="T6" fmla="*/ 1 w 2"/>
                  <a:gd name="T7" fmla="*/ 1 h 1"/>
                  <a:gd name="T8" fmla="*/ 0 w 2"/>
                  <a:gd name="T9" fmla="*/ 1 h 1"/>
                  <a:gd name="T10" fmla="*/ 1 w 2"/>
                  <a:gd name="T11" fmla="*/ 1 h 1"/>
                  <a:gd name="T12" fmla="*/ 2 w 2"/>
                  <a:gd name="T13" fmla="*/ 1 h 1"/>
                  <a:gd name="T14" fmla="*/ 0 w 2"/>
                  <a:gd name="T15" fmla="*/ 0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1">
                    <a:moveTo>
                      <a:pt x="0" y="0"/>
                    </a:moveTo>
                    <a:cubicBezTo>
                      <a:pt x="0" y="0"/>
                      <a:pt x="0" y="0"/>
                      <a:pt x="0" y="0"/>
                    </a:cubicBezTo>
                    <a:cubicBezTo>
                      <a:pt x="0" y="0"/>
                      <a:pt x="0" y="0"/>
                      <a:pt x="0" y="0"/>
                    </a:cubicBezTo>
                    <a:cubicBezTo>
                      <a:pt x="1" y="0"/>
                      <a:pt x="1" y="0"/>
                      <a:pt x="1" y="1"/>
                    </a:cubicBezTo>
                    <a:cubicBezTo>
                      <a:pt x="0" y="1"/>
                      <a:pt x="0" y="1"/>
                      <a:pt x="0" y="1"/>
                    </a:cubicBezTo>
                    <a:cubicBezTo>
                      <a:pt x="1" y="1"/>
                      <a:pt x="1" y="1"/>
                      <a:pt x="1" y="1"/>
                    </a:cubicBezTo>
                    <a:cubicBezTo>
                      <a:pt x="1" y="1"/>
                      <a:pt x="2" y="1"/>
                      <a:pt x="2" y="1"/>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831" name="Freeform 4917"/>
              <p:cNvSpPr>
                <a:spLocks/>
              </p:cNvSpPr>
              <p:nvPr/>
            </p:nvSpPr>
            <p:spPr bwMode="auto">
              <a:xfrm>
                <a:off x="5585" y="4970"/>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832" name="Freeform 4918"/>
              <p:cNvSpPr>
                <a:spLocks/>
              </p:cNvSpPr>
              <p:nvPr/>
            </p:nvSpPr>
            <p:spPr bwMode="auto">
              <a:xfrm>
                <a:off x="5581" y="4959"/>
                <a:ext cx="8" cy="4"/>
              </a:xfrm>
              <a:custGeom>
                <a:avLst/>
                <a:gdLst>
                  <a:gd name="T0" fmla="*/ 1 w 2"/>
                  <a:gd name="T1" fmla="*/ 1 h 1"/>
                  <a:gd name="T2" fmla="*/ 2 w 2"/>
                  <a:gd name="T3" fmla="*/ 1 h 1"/>
                  <a:gd name="T4" fmla="*/ 0 w 2"/>
                  <a:gd name="T5" fmla="*/ 0 h 1"/>
                  <a:gd name="T6" fmla="*/ 1 w 2"/>
                  <a:gd name="T7" fmla="*/ 1 h 1"/>
                </a:gdLst>
                <a:ahLst/>
                <a:cxnLst>
                  <a:cxn ang="0">
                    <a:pos x="T0" y="T1"/>
                  </a:cxn>
                  <a:cxn ang="0">
                    <a:pos x="T2" y="T3"/>
                  </a:cxn>
                  <a:cxn ang="0">
                    <a:pos x="T4" y="T5"/>
                  </a:cxn>
                  <a:cxn ang="0">
                    <a:pos x="T6" y="T7"/>
                  </a:cxn>
                </a:cxnLst>
                <a:rect l="0" t="0" r="r" b="b"/>
                <a:pathLst>
                  <a:path w="2" h="1">
                    <a:moveTo>
                      <a:pt x="1" y="1"/>
                    </a:moveTo>
                    <a:cubicBezTo>
                      <a:pt x="1" y="1"/>
                      <a:pt x="1" y="1"/>
                      <a:pt x="2" y="1"/>
                    </a:cubicBezTo>
                    <a:cubicBezTo>
                      <a:pt x="1" y="1"/>
                      <a:pt x="1" y="1"/>
                      <a:pt x="0" y="0"/>
                    </a:cubicBezTo>
                    <a:cubicBezTo>
                      <a:pt x="0" y="1"/>
                      <a:pt x="0"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833" name="Freeform 4919"/>
              <p:cNvSpPr>
                <a:spLocks/>
              </p:cNvSpPr>
              <p:nvPr/>
            </p:nvSpPr>
            <p:spPr bwMode="auto">
              <a:xfrm>
                <a:off x="5604" y="4896"/>
                <a:ext cx="7" cy="4"/>
              </a:xfrm>
              <a:custGeom>
                <a:avLst/>
                <a:gdLst>
                  <a:gd name="T0" fmla="*/ 1 w 2"/>
                  <a:gd name="T1" fmla="*/ 1 h 1"/>
                  <a:gd name="T2" fmla="*/ 1 w 2"/>
                  <a:gd name="T3" fmla="*/ 0 h 1"/>
                  <a:gd name="T4" fmla="*/ 1 w 2"/>
                  <a:gd name="T5" fmla="*/ 1 h 1"/>
                </a:gdLst>
                <a:ahLst/>
                <a:cxnLst>
                  <a:cxn ang="0">
                    <a:pos x="T0" y="T1"/>
                  </a:cxn>
                  <a:cxn ang="0">
                    <a:pos x="T2" y="T3"/>
                  </a:cxn>
                  <a:cxn ang="0">
                    <a:pos x="T4" y="T5"/>
                  </a:cxn>
                </a:cxnLst>
                <a:rect l="0" t="0" r="r" b="b"/>
                <a:pathLst>
                  <a:path w="2" h="1">
                    <a:moveTo>
                      <a:pt x="1" y="1"/>
                    </a:moveTo>
                    <a:cubicBezTo>
                      <a:pt x="1" y="0"/>
                      <a:pt x="2" y="0"/>
                      <a:pt x="1" y="0"/>
                    </a:cubicBezTo>
                    <a:cubicBezTo>
                      <a:pt x="1" y="0"/>
                      <a:pt x="0" y="0"/>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834" name="Freeform 4920"/>
              <p:cNvSpPr>
                <a:spLocks/>
              </p:cNvSpPr>
              <p:nvPr/>
            </p:nvSpPr>
            <p:spPr bwMode="auto">
              <a:xfrm>
                <a:off x="5585" y="4955"/>
                <a:ext cx="8" cy="4"/>
              </a:xfrm>
              <a:custGeom>
                <a:avLst/>
                <a:gdLst>
                  <a:gd name="T0" fmla="*/ 0 w 2"/>
                  <a:gd name="T1" fmla="*/ 1 h 1"/>
                  <a:gd name="T2" fmla="*/ 1 w 2"/>
                  <a:gd name="T3" fmla="*/ 1 h 1"/>
                  <a:gd name="T4" fmla="*/ 2 w 2"/>
                  <a:gd name="T5" fmla="*/ 0 h 1"/>
                  <a:gd name="T6" fmla="*/ 1 w 2"/>
                  <a:gd name="T7" fmla="*/ 0 h 1"/>
                  <a:gd name="T8" fmla="*/ 0 w 2"/>
                  <a:gd name="T9" fmla="*/ 1 h 1"/>
                </a:gdLst>
                <a:ahLst/>
                <a:cxnLst>
                  <a:cxn ang="0">
                    <a:pos x="T0" y="T1"/>
                  </a:cxn>
                  <a:cxn ang="0">
                    <a:pos x="T2" y="T3"/>
                  </a:cxn>
                  <a:cxn ang="0">
                    <a:pos x="T4" y="T5"/>
                  </a:cxn>
                  <a:cxn ang="0">
                    <a:pos x="T6" y="T7"/>
                  </a:cxn>
                  <a:cxn ang="0">
                    <a:pos x="T8" y="T9"/>
                  </a:cxn>
                </a:cxnLst>
                <a:rect l="0" t="0" r="r" b="b"/>
                <a:pathLst>
                  <a:path w="2" h="1">
                    <a:moveTo>
                      <a:pt x="0" y="1"/>
                    </a:moveTo>
                    <a:cubicBezTo>
                      <a:pt x="1" y="1"/>
                      <a:pt x="1" y="1"/>
                      <a:pt x="1" y="1"/>
                    </a:cubicBezTo>
                    <a:cubicBezTo>
                      <a:pt x="1" y="1"/>
                      <a:pt x="2" y="0"/>
                      <a:pt x="2" y="0"/>
                    </a:cubicBezTo>
                    <a:cubicBezTo>
                      <a:pt x="2" y="0"/>
                      <a:pt x="1" y="0"/>
                      <a:pt x="1" y="0"/>
                    </a:cubicBezTo>
                    <a:cubicBezTo>
                      <a:pt x="1" y="0"/>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835" name="Freeform 4921"/>
              <p:cNvSpPr>
                <a:spLocks/>
              </p:cNvSpPr>
              <p:nvPr/>
            </p:nvSpPr>
            <p:spPr bwMode="auto">
              <a:xfrm>
                <a:off x="5585" y="4955"/>
                <a:ext cx="4"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0" y="0"/>
                      <a:pt x="0" y="0"/>
                    </a:cubicBezTo>
                    <a:cubicBezTo>
                      <a:pt x="0"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836" name="Freeform 4922"/>
              <p:cNvSpPr>
                <a:spLocks/>
              </p:cNvSpPr>
              <p:nvPr/>
            </p:nvSpPr>
            <p:spPr bwMode="auto">
              <a:xfrm>
                <a:off x="5581" y="4959"/>
                <a:ext cx="8" cy="0"/>
              </a:xfrm>
              <a:custGeom>
                <a:avLst/>
                <a:gdLst>
                  <a:gd name="T0" fmla="*/ 2 w 2"/>
                  <a:gd name="T1" fmla="*/ 1 w 2"/>
                  <a:gd name="T2" fmla="*/ 1 w 2"/>
                  <a:gd name="T3" fmla="*/ 1 w 2"/>
                  <a:gd name="T4" fmla="*/ 1 w 2"/>
                  <a:gd name="T5" fmla="*/ 2 w 2"/>
                </a:gdLst>
                <a:ahLst/>
                <a:cxnLst>
                  <a:cxn ang="0">
                    <a:pos x="T0" y="0"/>
                  </a:cxn>
                  <a:cxn ang="0">
                    <a:pos x="T1" y="0"/>
                  </a:cxn>
                  <a:cxn ang="0">
                    <a:pos x="T2" y="0"/>
                  </a:cxn>
                  <a:cxn ang="0">
                    <a:pos x="T3" y="0"/>
                  </a:cxn>
                  <a:cxn ang="0">
                    <a:pos x="T4" y="0"/>
                  </a:cxn>
                  <a:cxn ang="0">
                    <a:pos x="T5" y="0"/>
                  </a:cxn>
                </a:cxnLst>
                <a:rect l="0" t="0" r="r" b="b"/>
                <a:pathLst>
                  <a:path w="2">
                    <a:moveTo>
                      <a:pt x="2" y="0"/>
                    </a:moveTo>
                    <a:cubicBezTo>
                      <a:pt x="1" y="0"/>
                      <a:pt x="1" y="0"/>
                      <a:pt x="1" y="0"/>
                    </a:cubicBezTo>
                    <a:cubicBezTo>
                      <a:pt x="1" y="0"/>
                      <a:pt x="1" y="0"/>
                      <a:pt x="1" y="0"/>
                    </a:cubicBezTo>
                    <a:cubicBezTo>
                      <a:pt x="0" y="0"/>
                      <a:pt x="0" y="0"/>
                      <a:pt x="1" y="0"/>
                    </a:cubicBezTo>
                    <a:cubicBezTo>
                      <a:pt x="1" y="0"/>
                      <a:pt x="1" y="0"/>
                      <a:pt x="1" y="0"/>
                    </a:cubicBezTo>
                    <a:cubicBezTo>
                      <a:pt x="1" y="0"/>
                      <a:pt x="1" y="0"/>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837" name="Freeform 4923"/>
              <p:cNvSpPr>
                <a:spLocks/>
              </p:cNvSpPr>
              <p:nvPr/>
            </p:nvSpPr>
            <p:spPr bwMode="auto">
              <a:xfrm>
                <a:off x="5585" y="4966"/>
                <a:ext cx="11" cy="8"/>
              </a:xfrm>
              <a:custGeom>
                <a:avLst/>
                <a:gdLst>
                  <a:gd name="T0" fmla="*/ 1 w 3"/>
                  <a:gd name="T1" fmla="*/ 2 h 2"/>
                  <a:gd name="T2" fmla="*/ 3 w 3"/>
                  <a:gd name="T3" fmla="*/ 1 h 2"/>
                  <a:gd name="T4" fmla="*/ 3 w 3"/>
                  <a:gd name="T5" fmla="*/ 1 h 2"/>
                  <a:gd name="T6" fmla="*/ 2 w 3"/>
                  <a:gd name="T7" fmla="*/ 0 h 2"/>
                  <a:gd name="T8" fmla="*/ 2 w 3"/>
                  <a:gd name="T9" fmla="*/ 0 h 2"/>
                  <a:gd name="T10" fmla="*/ 1 w 3"/>
                  <a:gd name="T11" fmla="*/ 1 h 2"/>
                  <a:gd name="T12" fmla="*/ 1 w 3"/>
                  <a:gd name="T13" fmla="*/ 1 h 2"/>
                  <a:gd name="T14" fmla="*/ 1 w 3"/>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2">
                    <a:moveTo>
                      <a:pt x="1" y="2"/>
                    </a:moveTo>
                    <a:cubicBezTo>
                      <a:pt x="1" y="1"/>
                      <a:pt x="2" y="1"/>
                      <a:pt x="3" y="1"/>
                    </a:cubicBezTo>
                    <a:cubicBezTo>
                      <a:pt x="3" y="1"/>
                      <a:pt x="3" y="1"/>
                      <a:pt x="3" y="1"/>
                    </a:cubicBezTo>
                    <a:cubicBezTo>
                      <a:pt x="2" y="1"/>
                      <a:pt x="1" y="1"/>
                      <a:pt x="2" y="0"/>
                    </a:cubicBezTo>
                    <a:cubicBezTo>
                      <a:pt x="2" y="0"/>
                      <a:pt x="2" y="0"/>
                      <a:pt x="2" y="0"/>
                    </a:cubicBezTo>
                    <a:cubicBezTo>
                      <a:pt x="2" y="0"/>
                      <a:pt x="1" y="1"/>
                      <a:pt x="1" y="1"/>
                    </a:cubicBezTo>
                    <a:cubicBezTo>
                      <a:pt x="1" y="1"/>
                      <a:pt x="1" y="1"/>
                      <a:pt x="1" y="1"/>
                    </a:cubicBezTo>
                    <a:cubicBezTo>
                      <a:pt x="1" y="1"/>
                      <a:pt x="0" y="1"/>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838" name="Freeform 4924"/>
              <p:cNvSpPr>
                <a:spLocks/>
              </p:cNvSpPr>
              <p:nvPr/>
            </p:nvSpPr>
            <p:spPr bwMode="auto">
              <a:xfrm>
                <a:off x="5589" y="4833"/>
                <a:ext cx="11" cy="3"/>
              </a:xfrm>
              <a:custGeom>
                <a:avLst/>
                <a:gdLst>
                  <a:gd name="T0" fmla="*/ 1 w 3"/>
                  <a:gd name="T1" fmla="*/ 1 h 1"/>
                  <a:gd name="T2" fmla="*/ 2 w 3"/>
                  <a:gd name="T3" fmla="*/ 0 h 1"/>
                  <a:gd name="T4" fmla="*/ 1 w 3"/>
                  <a:gd name="T5" fmla="*/ 1 h 1"/>
                </a:gdLst>
                <a:ahLst/>
                <a:cxnLst>
                  <a:cxn ang="0">
                    <a:pos x="T0" y="T1"/>
                  </a:cxn>
                  <a:cxn ang="0">
                    <a:pos x="T2" y="T3"/>
                  </a:cxn>
                  <a:cxn ang="0">
                    <a:pos x="T4" y="T5"/>
                  </a:cxn>
                </a:cxnLst>
                <a:rect l="0" t="0" r="r" b="b"/>
                <a:pathLst>
                  <a:path w="3" h="1">
                    <a:moveTo>
                      <a:pt x="1" y="1"/>
                    </a:moveTo>
                    <a:cubicBezTo>
                      <a:pt x="3" y="1"/>
                      <a:pt x="3" y="0"/>
                      <a:pt x="2" y="0"/>
                    </a:cubicBezTo>
                    <a:cubicBezTo>
                      <a:pt x="0" y="0"/>
                      <a:pt x="0" y="0"/>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839" name="Freeform 4925"/>
              <p:cNvSpPr>
                <a:spLocks/>
              </p:cNvSpPr>
              <p:nvPr/>
            </p:nvSpPr>
            <p:spPr bwMode="auto">
              <a:xfrm>
                <a:off x="5581" y="4851"/>
                <a:ext cx="15" cy="8"/>
              </a:xfrm>
              <a:custGeom>
                <a:avLst/>
                <a:gdLst>
                  <a:gd name="T0" fmla="*/ 2 w 4"/>
                  <a:gd name="T1" fmla="*/ 0 h 2"/>
                  <a:gd name="T2" fmla="*/ 1 w 4"/>
                  <a:gd name="T3" fmla="*/ 1 h 2"/>
                  <a:gd name="T4" fmla="*/ 1 w 4"/>
                  <a:gd name="T5" fmla="*/ 1 h 2"/>
                  <a:gd name="T6" fmla="*/ 3 w 4"/>
                  <a:gd name="T7" fmla="*/ 2 h 2"/>
                  <a:gd name="T8" fmla="*/ 2 w 4"/>
                  <a:gd name="T9" fmla="*/ 1 h 2"/>
                  <a:gd name="T10" fmla="*/ 2 w 4"/>
                  <a:gd name="T11" fmla="*/ 0 h 2"/>
                </a:gdLst>
                <a:ahLst/>
                <a:cxnLst>
                  <a:cxn ang="0">
                    <a:pos x="T0" y="T1"/>
                  </a:cxn>
                  <a:cxn ang="0">
                    <a:pos x="T2" y="T3"/>
                  </a:cxn>
                  <a:cxn ang="0">
                    <a:pos x="T4" y="T5"/>
                  </a:cxn>
                  <a:cxn ang="0">
                    <a:pos x="T6" y="T7"/>
                  </a:cxn>
                  <a:cxn ang="0">
                    <a:pos x="T8" y="T9"/>
                  </a:cxn>
                  <a:cxn ang="0">
                    <a:pos x="T10" y="T11"/>
                  </a:cxn>
                </a:cxnLst>
                <a:rect l="0" t="0" r="r" b="b"/>
                <a:pathLst>
                  <a:path w="4" h="2">
                    <a:moveTo>
                      <a:pt x="2" y="0"/>
                    </a:moveTo>
                    <a:cubicBezTo>
                      <a:pt x="1" y="0"/>
                      <a:pt x="2" y="1"/>
                      <a:pt x="1" y="1"/>
                    </a:cubicBezTo>
                    <a:cubicBezTo>
                      <a:pt x="1" y="1"/>
                      <a:pt x="1" y="1"/>
                      <a:pt x="1" y="1"/>
                    </a:cubicBezTo>
                    <a:cubicBezTo>
                      <a:pt x="2" y="1"/>
                      <a:pt x="0" y="2"/>
                      <a:pt x="3" y="2"/>
                    </a:cubicBezTo>
                    <a:cubicBezTo>
                      <a:pt x="3" y="1"/>
                      <a:pt x="1" y="1"/>
                      <a:pt x="2" y="1"/>
                    </a:cubicBezTo>
                    <a:cubicBezTo>
                      <a:pt x="2" y="1"/>
                      <a:pt x="4" y="0"/>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840" name="Freeform 4926"/>
              <p:cNvSpPr>
                <a:spLocks/>
              </p:cNvSpPr>
              <p:nvPr/>
            </p:nvSpPr>
            <p:spPr bwMode="auto">
              <a:xfrm>
                <a:off x="5578" y="4870"/>
                <a:ext cx="7" cy="0"/>
              </a:xfrm>
              <a:custGeom>
                <a:avLst/>
                <a:gdLst>
                  <a:gd name="T0" fmla="*/ 1 w 2"/>
                  <a:gd name="T1" fmla="*/ 1 w 2"/>
                  <a:gd name="T2" fmla="*/ 0 w 2"/>
                  <a:gd name="T3" fmla="*/ 1 w 2"/>
                  <a:gd name="T4" fmla="*/ 1 w 2"/>
                  <a:gd name="T5" fmla="*/ 1 w 2"/>
                </a:gdLst>
                <a:ahLst/>
                <a:cxnLst>
                  <a:cxn ang="0">
                    <a:pos x="T0" y="0"/>
                  </a:cxn>
                  <a:cxn ang="0">
                    <a:pos x="T1" y="0"/>
                  </a:cxn>
                  <a:cxn ang="0">
                    <a:pos x="T2" y="0"/>
                  </a:cxn>
                  <a:cxn ang="0">
                    <a:pos x="T3" y="0"/>
                  </a:cxn>
                  <a:cxn ang="0">
                    <a:pos x="T4" y="0"/>
                  </a:cxn>
                  <a:cxn ang="0">
                    <a:pos x="T5" y="0"/>
                  </a:cxn>
                </a:cxnLst>
                <a:rect l="0" t="0" r="r" b="b"/>
                <a:pathLst>
                  <a:path w="2">
                    <a:moveTo>
                      <a:pt x="1" y="0"/>
                    </a:moveTo>
                    <a:cubicBezTo>
                      <a:pt x="1" y="0"/>
                      <a:pt x="1" y="0"/>
                      <a:pt x="1" y="0"/>
                    </a:cubicBezTo>
                    <a:cubicBezTo>
                      <a:pt x="2" y="0"/>
                      <a:pt x="1" y="0"/>
                      <a:pt x="0" y="0"/>
                    </a:cubicBezTo>
                    <a:cubicBezTo>
                      <a:pt x="0" y="0"/>
                      <a:pt x="0" y="0"/>
                      <a:pt x="1" y="0"/>
                    </a:cubicBezTo>
                    <a:cubicBezTo>
                      <a:pt x="1" y="0"/>
                      <a:pt x="1"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841" name="Freeform 4927"/>
              <p:cNvSpPr>
                <a:spLocks/>
              </p:cNvSpPr>
              <p:nvPr/>
            </p:nvSpPr>
            <p:spPr bwMode="auto">
              <a:xfrm>
                <a:off x="5611" y="4870"/>
                <a:ext cx="11" cy="4"/>
              </a:xfrm>
              <a:custGeom>
                <a:avLst/>
                <a:gdLst>
                  <a:gd name="T0" fmla="*/ 2 w 3"/>
                  <a:gd name="T1" fmla="*/ 1 h 1"/>
                  <a:gd name="T2" fmla="*/ 2 w 3"/>
                  <a:gd name="T3" fmla="*/ 0 h 1"/>
                  <a:gd name="T4" fmla="*/ 1 w 3"/>
                  <a:gd name="T5" fmla="*/ 0 h 1"/>
                  <a:gd name="T6" fmla="*/ 2 w 3"/>
                  <a:gd name="T7" fmla="*/ 1 h 1"/>
                </a:gdLst>
                <a:ahLst/>
                <a:cxnLst>
                  <a:cxn ang="0">
                    <a:pos x="T0" y="T1"/>
                  </a:cxn>
                  <a:cxn ang="0">
                    <a:pos x="T2" y="T3"/>
                  </a:cxn>
                  <a:cxn ang="0">
                    <a:pos x="T4" y="T5"/>
                  </a:cxn>
                  <a:cxn ang="0">
                    <a:pos x="T6" y="T7"/>
                  </a:cxn>
                </a:cxnLst>
                <a:rect l="0" t="0" r="r" b="b"/>
                <a:pathLst>
                  <a:path w="3" h="1">
                    <a:moveTo>
                      <a:pt x="2" y="1"/>
                    </a:moveTo>
                    <a:cubicBezTo>
                      <a:pt x="2" y="1"/>
                      <a:pt x="3" y="0"/>
                      <a:pt x="2" y="0"/>
                    </a:cubicBezTo>
                    <a:cubicBezTo>
                      <a:pt x="1" y="0"/>
                      <a:pt x="1" y="0"/>
                      <a:pt x="1" y="0"/>
                    </a:cubicBezTo>
                    <a:cubicBezTo>
                      <a:pt x="0" y="1"/>
                      <a:pt x="2" y="1"/>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842" name="Freeform 4928"/>
              <p:cNvSpPr>
                <a:spLocks/>
              </p:cNvSpPr>
              <p:nvPr/>
            </p:nvSpPr>
            <p:spPr bwMode="auto">
              <a:xfrm>
                <a:off x="5604" y="4844"/>
                <a:ext cx="11" cy="3"/>
              </a:xfrm>
              <a:custGeom>
                <a:avLst/>
                <a:gdLst>
                  <a:gd name="T0" fmla="*/ 1 w 3"/>
                  <a:gd name="T1" fmla="*/ 1 h 1"/>
                  <a:gd name="T2" fmla="*/ 2 w 3"/>
                  <a:gd name="T3" fmla="*/ 0 h 1"/>
                  <a:gd name="T4" fmla="*/ 1 w 3"/>
                  <a:gd name="T5" fmla="*/ 1 h 1"/>
                </a:gdLst>
                <a:ahLst/>
                <a:cxnLst>
                  <a:cxn ang="0">
                    <a:pos x="T0" y="T1"/>
                  </a:cxn>
                  <a:cxn ang="0">
                    <a:pos x="T2" y="T3"/>
                  </a:cxn>
                  <a:cxn ang="0">
                    <a:pos x="T4" y="T5"/>
                  </a:cxn>
                </a:cxnLst>
                <a:rect l="0" t="0" r="r" b="b"/>
                <a:pathLst>
                  <a:path w="3" h="1">
                    <a:moveTo>
                      <a:pt x="1" y="1"/>
                    </a:moveTo>
                    <a:cubicBezTo>
                      <a:pt x="3" y="1"/>
                      <a:pt x="2" y="0"/>
                      <a:pt x="2" y="0"/>
                    </a:cubicBezTo>
                    <a:cubicBezTo>
                      <a:pt x="0" y="0"/>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843" name="Freeform 4929"/>
              <p:cNvSpPr>
                <a:spLocks/>
              </p:cNvSpPr>
              <p:nvPr/>
            </p:nvSpPr>
            <p:spPr bwMode="auto">
              <a:xfrm>
                <a:off x="5574" y="4870"/>
                <a:ext cx="11" cy="11"/>
              </a:xfrm>
              <a:custGeom>
                <a:avLst/>
                <a:gdLst>
                  <a:gd name="T0" fmla="*/ 2 w 3"/>
                  <a:gd name="T1" fmla="*/ 0 h 3"/>
                  <a:gd name="T2" fmla="*/ 2 w 3"/>
                  <a:gd name="T3" fmla="*/ 0 h 3"/>
                  <a:gd name="T4" fmla="*/ 0 w 3"/>
                  <a:gd name="T5" fmla="*/ 0 h 3"/>
                  <a:gd name="T6" fmla="*/ 2 w 3"/>
                  <a:gd name="T7" fmla="*/ 2 h 3"/>
                  <a:gd name="T8" fmla="*/ 1 w 3"/>
                  <a:gd name="T9" fmla="*/ 1 h 3"/>
                  <a:gd name="T10" fmla="*/ 2 w 3"/>
                  <a:gd name="T11" fmla="*/ 0 h 3"/>
                </a:gdLst>
                <a:ahLst/>
                <a:cxnLst>
                  <a:cxn ang="0">
                    <a:pos x="T0" y="T1"/>
                  </a:cxn>
                  <a:cxn ang="0">
                    <a:pos x="T2" y="T3"/>
                  </a:cxn>
                  <a:cxn ang="0">
                    <a:pos x="T4" y="T5"/>
                  </a:cxn>
                  <a:cxn ang="0">
                    <a:pos x="T6" y="T7"/>
                  </a:cxn>
                  <a:cxn ang="0">
                    <a:pos x="T8" y="T9"/>
                  </a:cxn>
                  <a:cxn ang="0">
                    <a:pos x="T10" y="T11"/>
                  </a:cxn>
                </a:cxnLst>
                <a:rect l="0" t="0" r="r" b="b"/>
                <a:pathLst>
                  <a:path w="3" h="3">
                    <a:moveTo>
                      <a:pt x="2" y="0"/>
                    </a:moveTo>
                    <a:cubicBezTo>
                      <a:pt x="2" y="0"/>
                      <a:pt x="2" y="0"/>
                      <a:pt x="2" y="0"/>
                    </a:cubicBezTo>
                    <a:cubicBezTo>
                      <a:pt x="1" y="1"/>
                      <a:pt x="1" y="0"/>
                      <a:pt x="0" y="0"/>
                    </a:cubicBezTo>
                    <a:cubicBezTo>
                      <a:pt x="1" y="1"/>
                      <a:pt x="0" y="3"/>
                      <a:pt x="2" y="2"/>
                    </a:cubicBezTo>
                    <a:cubicBezTo>
                      <a:pt x="3" y="1"/>
                      <a:pt x="1" y="2"/>
                      <a:pt x="1" y="1"/>
                    </a:cubicBezTo>
                    <a:cubicBezTo>
                      <a:pt x="2" y="1"/>
                      <a:pt x="2" y="1"/>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844" name="Freeform 4930"/>
              <p:cNvSpPr>
                <a:spLocks/>
              </p:cNvSpPr>
              <p:nvPr/>
            </p:nvSpPr>
            <p:spPr bwMode="auto">
              <a:xfrm>
                <a:off x="5581" y="4885"/>
                <a:ext cx="12" cy="3"/>
              </a:xfrm>
              <a:custGeom>
                <a:avLst/>
                <a:gdLst>
                  <a:gd name="T0" fmla="*/ 2 w 3"/>
                  <a:gd name="T1" fmla="*/ 0 h 1"/>
                  <a:gd name="T2" fmla="*/ 0 w 3"/>
                  <a:gd name="T3" fmla="*/ 1 h 1"/>
                  <a:gd name="T4" fmla="*/ 2 w 3"/>
                  <a:gd name="T5" fmla="*/ 1 h 1"/>
                  <a:gd name="T6" fmla="*/ 2 w 3"/>
                  <a:gd name="T7" fmla="*/ 0 h 1"/>
                </a:gdLst>
                <a:ahLst/>
                <a:cxnLst>
                  <a:cxn ang="0">
                    <a:pos x="T0" y="T1"/>
                  </a:cxn>
                  <a:cxn ang="0">
                    <a:pos x="T2" y="T3"/>
                  </a:cxn>
                  <a:cxn ang="0">
                    <a:pos x="T4" y="T5"/>
                  </a:cxn>
                  <a:cxn ang="0">
                    <a:pos x="T6" y="T7"/>
                  </a:cxn>
                </a:cxnLst>
                <a:rect l="0" t="0" r="r" b="b"/>
                <a:pathLst>
                  <a:path w="3" h="1">
                    <a:moveTo>
                      <a:pt x="2" y="0"/>
                    </a:moveTo>
                    <a:cubicBezTo>
                      <a:pt x="1" y="0"/>
                      <a:pt x="1" y="0"/>
                      <a:pt x="0" y="1"/>
                    </a:cubicBezTo>
                    <a:cubicBezTo>
                      <a:pt x="1" y="1"/>
                      <a:pt x="1" y="1"/>
                      <a:pt x="2" y="1"/>
                    </a:cubicBezTo>
                    <a:cubicBezTo>
                      <a:pt x="3" y="1"/>
                      <a:pt x="2" y="1"/>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845" name="Freeform 4931"/>
              <p:cNvSpPr>
                <a:spLocks/>
              </p:cNvSpPr>
              <p:nvPr/>
            </p:nvSpPr>
            <p:spPr bwMode="auto">
              <a:xfrm>
                <a:off x="5581" y="4881"/>
                <a:ext cx="23" cy="4"/>
              </a:xfrm>
              <a:custGeom>
                <a:avLst/>
                <a:gdLst>
                  <a:gd name="T0" fmla="*/ 5 w 6"/>
                  <a:gd name="T1" fmla="*/ 1 h 1"/>
                  <a:gd name="T2" fmla="*/ 6 w 6"/>
                  <a:gd name="T3" fmla="*/ 0 h 1"/>
                  <a:gd name="T4" fmla="*/ 5 w 6"/>
                  <a:gd name="T5" fmla="*/ 0 h 1"/>
                  <a:gd name="T6" fmla="*/ 4 w 6"/>
                  <a:gd name="T7" fmla="*/ 0 h 1"/>
                  <a:gd name="T8" fmla="*/ 4 w 6"/>
                  <a:gd name="T9" fmla="*/ 0 h 1"/>
                  <a:gd name="T10" fmla="*/ 4 w 6"/>
                  <a:gd name="T11" fmla="*/ 0 h 1"/>
                  <a:gd name="T12" fmla="*/ 4 w 6"/>
                  <a:gd name="T13" fmla="*/ 0 h 1"/>
                  <a:gd name="T14" fmla="*/ 4 w 6"/>
                  <a:gd name="T15" fmla="*/ 0 h 1"/>
                  <a:gd name="T16" fmla="*/ 0 w 6"/>
                  <a:gd name="T17" fmla="*/ 1 h 1"/>
                  <a:gd name="T18" fmla="*/ 0 w 6"/>
                  <a:gd name="T19" fmla="*/ 1 h 1"/>
                  <a:gd name="T20" fmla="*/ 2 w 6"/>
                  <a:gd name="T21" fmla="*/ 1 h 1"/>
                  <a:gd name="T22" fmla="*/ 3 w 6"/>
                  <a:gd name="T23" fmla="*/ 1 h 1"/>
                  <a:gd name="T24" fmla="*/ 4 w 6"/>
                  <a:gd name="T25" fmla="*/ 1 h 1"/>
                  <a:gd name="T26" fmla="*/ 5 w 6"/>
                  <a:gd name="T27"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 h="1">
                    <a:moveTo>
                      <a:pt x="5" y="1"/>
                    </a:moveTo>
                    <a:cubicBezTo>
                      <a:pt x="4" y="0"/>
                      <a:pt x="5" y="0"/>
                      <a:pt x="6" y="0"/>
                    </a:cubicBezTo>
                    <a:cubicBezTo>
                      <a:pt x="5" y="0"/>
                      <a:pt x="5" y="0"/>
                      <a:pt x="5" y="0"/>
                    </a:cubicBezTo>
                    <a:cubicBezTo>
                      <a:pt x="5" y="0"/>
                      <a:pt x="4" y="0"/>
                      <a:pt x="4" y="0"/>
                    </a:cubicBezTo>
                    <a:cubicBezTo>
                      <a:pt x="4" y="0"/>
                      <a:pt x="4" y="0"/>
                      <a:pt x="4" y="0"/>
                    </a:cubicBezTo>
                    <a:cubicBezTo>
                      <a:pt x="5" y="0"/>
                      <a:pt x="4" y="0"/>
                      <a:pt x="4" y="0"/>
                    </a:cubicBezTo>
                    <a:cubicBezTo>
                      <a:pt x="4" y="0"/>
                      <a:pt x="4" y="0"/>
                      <a:pt x="4" y="0"/>
                    </a:cubicBezTo>
                    <a:cubicBezTo>
                      <a:pt x="4" y="0"/>
                      <a:pt x="4" y="0"/>
                      <a:pt x="4" y="0"/>
                    </a:cubicBezTo>
                    <a:cubicBezTo>
                      <a:pt x="3" y="0"/>
                      <a:pt x="1" y="1"/>
                      <a:pt x="0" y="1"/>
                    </a:cubicBezTo>
                    <a:cubicBezTo>
                      <a:pt x="0" y="1"/>
                      <a:pt x="0" y="1"/>
                      <a:pt x="0" y="1"/>
                    </a:cubicBezTo>
                    <a:cubicBezTo>
                      <a:pt x="1" y="1"/>
                      <a:pt x="2" y="1"/>
                      <a:pt x="2" y="1"/>
                    </a:cubicBezTo>
                    <a:cubicBezTo>
                      <a:pt x="3" y="1"/>
                      <a:pt x="3" y="1"/>
                      <a:pt x="3" y="1"/>
                    </a:cubicBezTo>
                    <a:cubicBezTo>
                      <a:pt x="3" y="1"/>
                      <a:pt x="3" y="1"/>
                      <a:pt x="4" y="1"/>
                    </a:cubicBezTo>
                    <a:cubicBezTo>
                      <a:pt x="4" y="1"/>
                      <a:pt x="4" y="1"/>
                      <a:pt x="5"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846" name="Freeform 4932"/>
              <p:cNvSpPr>
                <a:spLocks/>
              </p:cNvSpPr>
              <p:nvPr/>
            </p:nvSpPr>
            <p:spPr bwMode="auto">
              <a:xfrm>
                <a:off x="5578" y="4881"/>
                <a:ext cx="3" cy="7"/>
              </a:xfrm>
              <a:custGeom>
                <a:avLst/>
                <a:gdLst>
                  <a:gd name="T0" fmla="*/ 1 w 1"/>
                  <a:gd name="T1" fmla="*/ 1 h 2"/>
                  <a:gd name="T2" fmla="*/ 0 w 1"/>
                  <a:gd name="T3" fmla="*/ 1 h 2"/>
                  <a:gd name="T4" fmla="*/ 1 w 1"/>
                  <a:gd name="T5" fmla="*/ 1 h 2"/>
                  <a:gd name="T6" fmla="*/ 1 w 1"/>
                  <a:gd name="T7" fmla="*/ 0 h 2"/>
                  <a:gd name="T8" fmla="*/ 0 w 1"/>
                  <a:gd name="T9" fmla="*/ 2 h 2"/>
                  <a:gd name="T10" fmla="*/ 1 w 1"/>
                  <a:gd name="T11" fmla="*/ 2 h 2"/>
                  <a:gd name="T12" fmla="*/ 1 w 1"/>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1" h="2">
                    <a:moveTo>
                      <a:pt x="1" y="1"/>
                    </a:moveTo>
                    <a:cubicBezTo>
                      <a:pt x="1" y="1"/>
                      <a:pt x="1" y="1"/>
                      <a:pt x="0" y="1"/>
                    </a:cubicBezTo>
                    <a:cubicBezTo>
                      <a:pt x="0" y="1"/>
                      <a:pt x="1" y="1"/>
                      <a:pt x="1" y="1"/>
                    </a:cubicBezTo>
                    <a:cubicBezTo>
                      <a:pt x="1" y="1"/>
                      <a:pt x="1" y="1"/>
                      <a:pt x="1" y="0"/>
                    </a:cubicBezTo>
                    <a:cubicBezTo>
                      <a:pt x="0" y="1"/>
                      <a:pt x="0" y="1"/>
                      <a:pt x="0" y="2"/>
                    </a:cubicBezTo>
                    <a:cubicBezTo>
                      <a:pt x="1" y="2"/>
                      <a:pt x="1" y="2"/>
                      <a:pt x="1" y="2"/>
                    </a:cubicBezTo>
                    <a:cubicBezTo>
                      <a:pt x="1" y="1"/>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847" name="Freeform 4933"/>
              <p:cNvSpPr>
                <a:spLocks/>
              </p:cNvSpPr>
              <p:nvPr/>
            </p:nvSpPr>
            <p:spPr bwMode="auto">
              <a:xfrm>
                <a:off x="5611" y="4881"/>
                <a:ext cx="4" cy="4"/>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848" name="Freeform 4934"/>
              <p:cNvSpPr>
                <a:spLocks/>
              </p:cNvSpPr>
              <p:nvPr/>
            </p:nvSpPr>
            <p:spPr bwMode="auto">
              <a:xfrm>
                <a:off x="5581" y="5059"/>
                <a:ext cx="4" cy="0"/>
              </a:xfrm>
              <a:custGeom>
                <a:avLst/>
                <a:gdLst>
                  <a:gd name="T0" fmla="*/ 1 w 1"/>
                  <a:gd name="T1" fmla="*/ 1 w 1"/>
                  <a:gd name="T2" fmla="*/ 0 w 1"/>
                  <a:gd name="T3" fmla="*/ 0 w 1"/>
                  <a:gd name="T4" fmla="*/ 0 w 1"/>
                  <a:gd name="T5" fmla="*/ 1 w 1"/>
                </a:gdLst>
                <a:ahLst/>
                <a:cxnLst>
                  <a:cxn ang="0">
                    <a:pos x="T0" y="0"/>
                  </a:cxn>
                  <a:cxn ang="0">
                    <a:pos x="T1" y="0"/>
                  </a:cxn>
                  <a:cxn ang="0">
                    <a:pos x="T2" y="0"/>
                  </a:cxn>
                  <a:cxn ang="0">
                    <a:pos x="T3" y="0"/>
                  </a:cxn>
                  <a:cxn ang="0">
                    <a:pos x="T4" y="0"/>
                  </a:cxn>
                  <a:cxn ang="0">
                    <a:pos x="T5" y="0"/>
                  </a:cxn>
                </a:cxnLst>
                <a:rect l="0" t="0" r="r" b="b"/>
                <a:pathLst>
                  <a:path w="1">
                    <a:moveTo>
                      <a:pt x="1" y="0"/>
                    </a:moveTo>
                    <a:cubicBezTo>
                      <a:pt x="1" y="0"/>
                      <a:pt x="1" y="0"/>
                      <a:pt x="1" y="0"/>
                    </a:cubicBezTo>
                    <a:cubicBezTo>
                      <a:pt x="1" y="0"/>
                      <a:pt x="1" y="0"/>
                      <a:pt x="0" y="0"/>
                    </a:cubicBezTo>
                    <a:cubicBezTo>
                      <a:pt x="0" y="0"/>
                      <a:pt x="0" y="0"/>
                      <a:pt x="0" y="0"/>
                    </a:cubicBezTo>
                    <a:cubicBezTo>
                      <a:pt x="0" y="0"/>
                      <a:pt x="0" y="0"/>
                      <a:pt x="0"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849" name="Freeform 4935"/>
              <p:cNvSpPr>
                <a:spLocks/>
              </p:cNvSpPr>
              <p:nvPr/>
            </p:nvSpPr>
            <p:spPr bwMode="auto">
              <a:xfrm>
                <a:off x="5589" y="5085"/>
                <a:ext cx="4" cy="0"/>
              </a:xfrm>
              <a:custGeom>
                <a:avLst/>
                <a:gdLst>
                  <a:gd name="T0" fmla="*/ 1 w 1"/>
                  <a:gd name="T1" fmla="*/ 1 w 1"/>
                  <a:gd name="T2" fmla="*/ 0 w 1"/>
                  <a:gd name="T3" fmla="*/ 0 w 1"/>
                  <a:gd name="T4" fmla="*/ 0 w 1"/>
                  <a:gd name="T5" fmla="*/ 1 w 1"/>
                  <a:gd name="T6" fmla="*/ 1 w 1"/>
                  <a:gd name="T7" fmla="*/ 1 w 1"/>
                  <a:gd name="T8" fmla="*/ 1 w 1"/>
                  <a:gd name="T9" fmla="*/ 1 w 1"/>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Lst>
                <a:rect l="0" t="0" r="r" b="b"/>
                <a:pathLst>
                  <a:path w="1">
                    <a:moveTo>
                      <a:pt x="1" y="0"/>
                    </a:moveTo>
                    <a:cubicBezTo>
                      <a:pt x="1" y="0"/>
                      <a:pt x="1" y="0"/>
                      <a:pt x="1" y="0"/>
                    </a:cubicBezTo>
                    <a:cubicBezTo>
                      <a:pt x="0" y="0"/>
                      <a:pt x="0" y="0"/>
                      <a:pt x="0" y="0"/>
                    </a:cubicBezTo>
                    <a:cubicBezTo>
                      <a:pt x="0" y="0"/>
                      <a:pt x="0" y="0"/>
                      <a:pt x="0" y="0"/>
                    </a:cubicBezTo>
                    <a:cubicBezTo>
                      <a:pt x="0" y="0"/>
                      <a:pt x="0" y="0"/>
                      <a:pt x="0" y="0"/>
                    </a:cubicBezTo>
                    <a:cubicBezTo>
                      <a:pt x="0" y="0"/>
                      <a:pt x="1" y="0"/>
                      <a:pt x="1" y="0"/>
                    </a:cubicBezTo>
                    <a:cubicBezTo>
                      <a:pt x="0" y="0"/>
                      <a:pt x="1" y="0"/>
                      <a:pt x="1" y="0"/>
                    </a:cubicBezTo>
                    <a:cubicBezTo>
                      <a:pt x="1" y="0"/>
                      <a:pt x="1" y="0"/>
                      <a:pt x="1" y="0"/>
                    </a:cubicBezTo>
                    <a:cubicBezTo>
                      <a:pt x="1" y="0"/>
                      <a:pt x="1"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850" name="Oval 4936"/>
              <p:cNvSpPr>
                <a:spLocks noChangeArrowheads="1"/>
              </p:cNvSpPr>
              <p:nvPr/>
            </p:nvSpPr>
            <p:spPr bwMode="auto">
              <a:xfrm>
                <a:off x="5589" y="5082"/>
                <a:ext cx="4" cy="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851" name="Freeform 4937"/>
              <p:cNvSpPr>
                <a:spLocks/>
              </p:cNvSpPr>
              <p:nvPr/>
            </p:nvSpPr>
            <p:spPr bwMode="auto">
              <a:xfrm>
                <a:off x="5589" y="5071"/>
                <a:ext cx="7" cy="0"/>
              </a:xfrm>
              <a:custGeom>
                <a:avLst/>
                <a:gdLst>
                  <a:gd name="T0" fmla="*/ 1 w 2"/>
                  <a:gd name="T1" fmla="*/ 0 w 2"/>
                  <a:gd name="T2" fmla="*/ 1 w 2"/>
                  <a:gd name="T3" fmla="*/ 1 w 2"/>
                  <a:gd name="T4" fmla="*/ 1 w 2"/>
                  <a:gd name="T5" fmla="*/ 2 w 2"/>
                  <a:gd name="T6" fmla="*/ 1 w 2"/>
                  <a:gd name="T7" fmla="*/ 1 w 2"/>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2">
                    <a:moveTo>
                      <a:pt x="1" y="0"/>
                    </a:moveTo>
                    <a:cubicBezTo>
                      <a:pt x="1" y="0"/>
                      <a:pt x="1" y="0"/>
                      <a:pt x="0" y="0"/>
                    </a:cubicBezTo>
                    <a:cubicBezTo>
                      <a:pt x="1" y="0"/>
                      <a:pt x="1" y="0"/>
                      <a:pt x="1" y="0"/>
                    </a:cubicBezTo>
                    <a:cubicBezTo>
                      <a:pt x="1" y="0"/>
                      <a:pt x="1" y="0"/>
                      <a:pt x="1" y="0"/>
                    </a:cubicBezTo>
                    <a:cubicBezTo>
                      <a:pt x="1" y="0"/>
                      <a:pt x="1" y="0"/>
                      <a:pt x="1" y="0"/>
                    </a:cubicBezTo>
                    <a:cubicBezTo>
                      <a:pt x="1" y="0"/>
                      <a:pt x="2" y="0"/>
                      <a:pt x="2" y="0"/>
                    </a:cubicBezTo>
                    <a:cubicBezTo>
                      <a:pt x="1" y="0"/>
                      <a:pt x="1"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852" name="Freeform 4938"/>
              <p:cNvSpPr>
                <a:spLocks/>
              </p:cNvSpPr>
              <p:nvPr/>
            </p:nvSpPr>
            <p:spPr bwMode="auto">
              <a:xfrm>
                <a:off x="5589" y="5067"/>
                <a:ext cx="4"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cubicBezTo>
                      <a:pt x="0" y="0"/>
                      <a:pt x="0" y="0"/>
                      <a:pt x="0" y="0"/>
                    </a:cubicBezTo>
                    <a:cubicBezTo>
                      <a:pt x="1" y="0"/>
                      <a:pt x="1" y="0"/>
                      <a:pt x="1" y="0"/>
                    </a:cubicBezTo>
                    <a:cubicBezTo>
                      <a:pt x="1" y="0"/>
                      <a:pt x="1"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853" name="Freeform 4939"/>
              <p:cNvSpPr>
                <a:spLocks/>
              </p:cNvSpPr>
              <p:nvPr/>
            </p:nvSpPr>
            <p:spPr bwMode="auto">
              <a:xfrm>
                <a:off x="5585" y="5015"/>
                <a:ext cx="8" cy="4"/>
              </a:xfrm>
              <a:custGeom>
                <a:avLst/>
                <a:gdLst>
                  <a:gd name="T0" fmla="*/ 1 w 2"/>
                  <a:gd name="T1" fmla="*/ 1 h 1"/>
                  <a:gd name="T2" fmla="*/ 2 w 2"/>
                  <a:gd name="T3" fmla="*/ 1 h 1"/>
                  <a:gd name="T4" fmla="*/ 2 w 2"/>
                  <a:gd name="T5" fmla="*/ 1 h 1"/>
                  <a:gd name="T6" fmla="*/ 0 w 2"/>
                  <a:gd name="T7" fmla="*/ 0 h 1"/>
                  <a:gd name="T8" fmla="*/ 1 w 2"/>
                  <a:gd name="T9" fmla="*/ 1 h 1"/>
                </a:gdLst>
                <a:ahLst/>
                <a:cxnLst>
                  <a:cxn ang="0">
                    <a:pos x="T0" y="T1"/>
                  </a:cxn>
                  <a:cxn ang="0">
                    <a:pos x="T2" y="T3"/>
                  </a:cxn>
                  <a:cxn ang="0">
                    <a:pos x="T4" y="T5"/>
                  </a:cxn>
                  <a:cxn ang="0">
                    <a:pos x="T6" y="T7"/>
                  </a:cxn>
                  <a:cxn ang="0">
                    <a:pos x="T8" y="T9"/>
                  </a:cxn>
                </a:cxnLst>
                <a:rect l="0" t="0" r="r" b="b"/>
                <a:pathLst>
                  <a:path w="2" h="1">
                    <a:moveTo>
                      <a:pt x="1" y="1"/>
                    </a:moveTo>
                    <a:cubicBezTo>
                      <a:pt x="1" y="1"/>
                      <a:pt x="2" y="1"/>
                      <a:pt x="2" y="1"/>
                    </a:cubicBezTo>
                    <a:cubicBezTo>
                      <a:pt x="2" y="1"/>
                      <a:pt x="2" y="1"/>
                      <a:pt x="2" y="1"/>
                    </a:cubicBezTo>
                    <a:cubicBezTo>
                      <a:pt x="1" y="1"/>
                      <a:pt x="1" y="1"/>
                      <a:pt x="0" y="0"/>
                    </a:cubicBezTo>
                    <a:cubicBezTo>
                      <a:pt x="0" y="1"/>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854" name="Oval 4940"/>
              <p:cNvSpPr>
                <a:spLocks noChangeArrowheads="1"/>
              </p:cNvSpPr>
              <p:nvPr/>
            </p:nvSpPr>
            <p:spPr bwMode="auto">
              <a:xfrm>
                <a:off x="5589" y="508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855" name="Freeform 4941"/>
              <p:cNvSpPr>
                <a:spLocks/>
              </p:cNvSpPr>
              <p:nvPr/>
            </p:nvSpPr>
            <p:spPr bwMode="auto">
              <a:xfrm>
                <a:off x="5589" y="5082"/>
                <a:ext cx="0" cy="3"/>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0"/>
                      <a:pt x="0" y="0"/>
                      <a:pt x="0" y="0"/>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856" name="Freeform 4942"/>
              <p:cNvSpPr>
                <a:spLocks/>
              </p:cNvSpPr>
              <p:nvPr/>
            </p:nvSpPr>
            <p:spPr bwMode="auto">
              <a:xfrm>
                <a:off x="5589" y="5085"/>
                <a:ext cx="4" cy="4"/>
              </a:xfrm>
              <a:custGeom>
                <a:avLst/>
                <a:gdLst>
                  <a:gd name="T0" fmla="*/ 0 w 1"/>
                  <a:gd name="T1" fmla="*/ 0 h 1"/>
                  <a:gd name="T2" fmla="*/ 0 w 1"/>
                  <a:gd name="T3" fmla="*/ 0 h 1"/>
                  <a:gd name="T4" fmla="*/ 0 w 1"/>
                  <a:gd name="T5" fmla="*/ 1 h 1"/>
                  <a:gd name="T6" fmla="*/ 0 w 1"/>
                  <a:gd name="T7" fmla="*/ 1 h 1"/>
                  <a:gd name="T8" fmla="*/ 1 w 1"/>
                  <a:gd name="T9" fmla="*/ 1 h 1"/>
                  <a:gd name="T10" fmla="*/ 1 w 1"/>
                  <a:gd name="T11" fmla="*/ 1 h 1"/>
                  <a:gd name="T12" fmla="*/ 1 w 1"/>
                  <a:gd name="T13" fmla="*/ 0 h 1"/>
                  <a:gd name="T14" fmla="*/ 0 w 1"/>
                  <a:gd name="T15" fmla="*/ 0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1">
                    <a:moveTo>
                      <a:pt x="0" y="0"/>
                    </a:moveTo>
                    <a:cubicBezTo>
                      <a:pt x="0" y="0"/>
                      <a:pt x="0" y="0"/>
                      <a:pt x="0" y="0"/>
                    </a:cubicBezTo>
                    <a:cubicBezTo>
                      <a:pt x="0" y="0"/>
                      <a:pt x="0" y="0"/>
                      <a:pt x="0" y="1"/>
                    </a:cubicBezTo>
                    <a:cubicBezTo>
                      <a:pt x="0" y="1"/>
                      <a:pt x="0" y="1"/>
                      <a:pt x="0" y="1"/>
                    </a:cubicBezTo>
                    <a:cubicBezTo>
                      <a:pt x="0" y="1"/>
                      <a:pt x="1" y="1"/>
                      <a:pt x="1" y="1"/>
                    </a:cubicBezTo>
                    <a:cubicBezTo>
                      <a:pt x="1" y="1"/>
                      <a:pt x="1" y="1"/>
                      <a:pt x="1" y="1"/>
                    </a:cubicBezTo>
                    <a:cubicBezTo>
                      <a:pt x="1" y="1"/>
                      <a:pt x="1" y="0"/>
                      <a:pt x="1"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857" name="Freeform 4943"/>
              <p:cNvSpPr>
                <a:spLocks/>
              </p:cNvSpPr>
              <p:nvPr/>
            </p:nvSpPr>
            <p:spPr bwMode="auto">
              <a:xfrm>
                <a:off x="5581" y="4970"/>
                <a:ext cx="4" cy="4"/>
              </a:xfrm>
              <a:custGeom>
                <a:avLst/>
                <a:gdLst>
                  <a:gd name="T0" fmla="*/ 1 w 1"/>
                  <a:gd name="T1" fmla="*/ 1 h 1"/>
                  <a:gd name="T2" fmla="*/ 1 w 1"/>
                  <a:gd name="T3" fmla="*/ 0 h 1"/>
                  <a:gd name="T4" fmla="*/ 1 w 1"/>
                  <a:gd name="T5" fmla="*/ 1 h 1"/>
                  <a:gd name="T6" fmla="*/ 0 w 1"/>
                  <a:gd name="T7" fmla="*/ 1 h 1"/>
                  <a:gd name="T8" fmla="*/ 1 w 1"/>
                  <a:gd name="T9" fmla="*/ 1 h 1"/>
                </a:gdLst>
                <a:ahLst/>
                <a:cxnLst>
                  <a:cxn ang="0">
                    <a:pos x="T0" y="T1"/>
                  </a:cxn>
                  <a:cxn ang="0">
                    <a:pos x="T2" y="T3"/>
                  </a:cxn>
                  <a:cxn ang="0">
                    <a:pos x="T4" y="T5"/>
                  </a:cxn>
                  <a:cxn ang="0">
                    <a:pos x="T6" y="T7"/>
                  </a:cxn>
                  <a:cxn ang="0">
                    <a:pos x="T8" y="T9"/>
                  </a:cxn>
                </a:cxnLst>
                <a:rect l="0" t="0" r="r" b="b"/>
                <a:pathLst>
                  <a:path w="1" h="1">
                    <a:moveTo>
                      <a:pt x="1" y="1"/>
                    </a:moveTo>
                    <a:cubicBezTo>
                      <a:pt x="1" y="1"/>
                      <a:pt x="1" y="1"/>
                      <a:pt x="1" y="0"/>
                    </a:cubicBezTo>
                    <a:cubicBezTo>
                      <a:pt x="1" y="1"/>
                      <a:pt x="1" y="1"/>
                      <a:pt x="1" y="1"/>
                    </a:cubicBezTo>
                    <a:cubicBezTo>
                      <a:pt x="1" y="1"/>
                      <a:pt x="1" y="1"/>
                      <a:pt x="0" y="1"/>
                    </a:cubicBezTo>
                    <a:cubicBezTo>
                      <a:pt x="0" y="1"/>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858" name="Freeform 4944"/>
              <p:cNvSpPr>
                <a:spLocks/>
              </p:cNvSpPr>
              <p:nvPr/>
            </p:nvSpPr>
            <p:spPr bwMode="auto">
              <a:xfrm>
                <a:off x="5585" y="5085"/>
                <a:ext cx="4" cy="0"/>
              </a:xfrm>
              <a:custGeom>
                <a:avLst/>
                <a:gdLst>
                  <a:gd name="T0" fmla="*/ 0 w 1"/>
                  <a:gd name="T1" fmla="*/ 1 w 1"/>
                  <a:gd name="T2" fmla="*/ 1 w 1"/>
                  <a:gd name="T3" fmla="*/ 1 w 1"/>
                  <a:gd name="T4" fmla="*/ 0 w 1"/>
                </a:gdLst>
                <a:ahLst/>
                <a:cxnLst>
                  <a:cxn ang="0">
                    <a:pos x="T0" y="0"/>
                  </a:cxn>
                  <a:cxn ang="0">
                    <a:pos x="T1" y="0"/>
                  </a:cxn>
                  <a:cxn ang="0">
                    <a:pos x="T2" y="0"/>
                  </a:cxn>
                  <a:cxn ang="0">
                    <a:pos x="T3" y="0"/>
                  </a:cxn>
                  <a:cxn ang="0">
                    <a:pos x="T4" y="0"/>
                  </a:cxn>
                </a:cxnLst>
                <a:rect l="0" t="0" r="r" b="b"/>
                <a:pathLst>
                  <a:path w="1">
                    <a:moveTo>
                      <a:pt x="0" y="0"/>
                    </a:moveTo>
                    <a:cubicBezTo>
                      <a:pt x="0" y="0"/>
                      <a:pt x="1" y="0"/>
                      <a:pt x="1" y="0"/>
                    </a:cubicBezTo>
                    <a:cubicBezTo>
                      <a:pt x="1" y="0"/>
                      <a:pt x="1" y="0"/>
                      <a:pt x="1" y="0"/>
                    </a:cubicBezTo>
                    <a:cubicBezTo>
                      <a:pt x="1" y="0"/>
                      <a:pt x="1" y="0"/>
                      <a:pt x="1"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859" name="Freeform 4945"/>
              <p:cNvSpPr>
                <a:spLocks/>
              </p:cNvSpPr>
              <p:nvPr/>
            </p:nvSpPr>
            <p:spPr bwMode="auto">
              <a:xfrm>
                <a:off x="5593" y="4989"/>
                <a:ext cx="3" cy="0"/>
              </a:xfrm>
              <a:custGeom>
                <a:avLst/>
                <a:gdLst>
                  <a:gd name="T0" fmla="*/ 1 w 1"/>
                  <a:gd name="T1" fmla="*/ 1 w 1"/>
                  <a:gd name="T2" fmla="*/ 0 w 1"/>
                  <a:gd name="T3" fmla="*/ 0 w 1"/>
                  <a:gd name="T4" fmla="*/ 1 w 1"/>
                  <a:gd name="T5" fmla="*/ 1 w 1"/>
                </a:gdLst>
                <a:ahLst/>
                <a:cxnLst>
                  <a:cxn ang="0">
                    <a:pos x="T0" y="0"/>
                  </a:cxn>
                  <a:cxn ang="0">
                    <a:pos x="T1" y="0"/>
                  </a:cxn>
                  <a:cxn ang="0">
                    <a:pos x="T2" y="0"/>
                  </a:cxn>
                  <a:cxn ang="0">
                    <a:pos x="T3" y="0"/>
                  </a:cxn>
                  <a:cxn ang="0">
                    <a:pos x="T4" y="0"/>
                  </a:cxn>
                  <a:cxn ang="0">
                    <a:pos x="T5" y="0"/>
                  </a:cxn>
                </a:cxnLst>
                <a:rect l="0" t="0" r="r" b="b"/>
                <a:pathLst>
                  <a:path w="1">
                    <a:moveTo>
                      <a:pt x="1" y="0"/>
                    </a:moveTo>
                    <a:cubicBezTo>
                      <a:pt x="1" y="0"/>
                      <a:pt x="1" y="0"/>
                      <a:pt x="1" y="0"/>
                    </a:cubicBezTo>
                    <a:cubicBezTo>
                      <a:pt x="1" y="0"/>
                      <a:pt x="0" y="0"/>
                      <a:pt x="0" y="0"/>
                    </a:cubicBezTo>
                    <a:cubicBezTo>
                      <a:pt x="0" y="0"/>
                      <a:pt x="0" y="0"/>
                      <a:pt x="0" y="0"/>
                    </a:cubicBezTo>
                    <a:cubicBezTo>
                      <a:pt x="0" y="0"/>
                      <a:pt x="0"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860" name="Freeform 4946"/>
              <p:cNvSpPr>
                <a:spLocks/>
              </p:cNvSpPr>
              <p:nvPr/>
            </p:nvSpPr>
            <p:spPr bwMode="auto">
              <a:xfrm>
                <a:off x="5585" y="4974"/>
                <a:ext cx="8" cy="0"/>
              </a:xfrm>
              <a:custGeom>
                <a:avLst/>
                <a:gdLst>
                  <a:gd name="T0" fmla="*/ 0 w 2"/>
                  <a:gd name="T1" fmla="*/ 0 w 2"/>
                  <a:gd name="T2" fmla="*/ 2 w 2"/>
                  <a:gd name="T3" fmla="*/ 0 w 2"/>
                </a:gdLst>
                <a:ahLst/>
                <a:cxnLst>
                  <a:cxn ang="0">
                    <a:pos x="T0" y="0"/>
                  </a:cxn>
                  <a:cxn ang="0">
                    <a:pos x="T1" y="0"/>
                  </a:cxn>
                  <a:cxn ang="0">
                    <a:pos x="T2" y="0"/>
                  </a:cxn>
                  <a:cxn ang="0">
                    <a:pos x="T3" y="0"/>
                  </a:cxn>
                </a:cxnLst>
                <a:rect l="0" t="0" r="r" b="b"/>
                <a:pathLst>
                  <a:path w="2">
                    <a:moveTo>
                      <a:pt x="0" y="0"/>
                    </a:moveTo>
                    <a:cubicBezTo>
                      <a:pt x="0" y="0"/>
                      <a:pt x="0" y="0"/>
                      <a:pt x="0" y="0"/>
                    </a:cubicBezTo>
                    <a:cubicBezTo>
                      <a:pt x="1" y="0"/>
                      <a:pt x="1" y="0"/>
                      <a:pt x="2" y="0"/>
                    </a:cubicBezTo>
                    <a:cubicBezTo>
                      <a:pt x="2" y="0"/>
                      <a:pt x="1"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861" name="Freeform 4947"/>
              <p:cNvSpPr>
                <a:spLocks/>
              </p:cNvSpPr>
              <p:nvPr/>
            </p:nvSpPr>
            <p:spPr bwMode="auto">
              <a:xfrm>
                <a:off x="5585" y="5048"/>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862" name="Freeform 4948"/>
              <p:cNvSpPr>
                <a:spLocks/>
              </p:cNvSpPr>
              <p:nvPr/>
            </p:nvSpPr>
            <p:spPr bwMode="auto">
              <a:xfrm>
                <a:off x="5593" y="4989"/>
                <a:ext cx="3" cy="0"/>
              </a:xfrm>
              <a:custGeom>
                <a:avLst/>
                <a:gdLst>
                  <a:gd name="T0" fmla="*/ 1 w 1"/>
                  <a:gd name="T1" fmla="*/ 0 w 1"/>
                  <a:gd name="T2" fmla="*/ 0 w 1"/>
                  <a:gd name="T3" fmla="*/ 1 w 1"/>
                </a:gdLst>
                <a:ahLst/>
                <a:cxnLst>
                  <a:cxn ang="0">
                    <a:pos x="T0" y="0"/>
                  </a:cxn>
                  <a:cxn ang="0">
                    <a:pos x="T1" y="0"/>
                  </a:cxn>
                  <a:cxn ang="0">
                    <a:pos x="T2" y="0"/>
                  </a:cxn>
                  <a:cxn ang="0">
                    <a:pos x="T3" y="0"/>
                  </a:cxn>
                </a:cxnLst>
                <a:rect l="0" t="0" r="r" b="b"/>
                <a:pathLst>
                  <a:path w="1">
                    <a:moveTo>
                      <a:pt x="1" y="0"/>
                    </a:moveTo>
                    <a:cubicBezTo>
                      <a:pt x="1" y="0"/>
                      <a:pt x="0" y="0"/>
                      <a:pt x="0" y="0"/>
                    </a:cubicBezTo>
                    <a:cubicBezTo>
                      <a:pt x="0" y="0"/>
                      <a:pt x="0" y="0"/>
                      <a:pt x="0"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863" name="Freeform 4949"/>
              <p:cNvSpPr>
                <a:spLocks/>
              </p:cNvSpPr>
              <p:nvPr/>
            </p:nvSpPr>
            <p:spPr bwMode="auto">
              <a:xfrm>
                <a:off x="5589" y="5063"/>
                <a:ext cx="4" cy="4"/>
              </a:xfrm>
              <a:custGeom>
                <a:avLst/>
                <a:gdLst>
                  <a:gd name="T0" fmla="*/ 0 w 1"/>
                  <a:gd name="T1" fmla="*/ 1 h 1"/>
                  <a:gd name="T2" fmla="*/ 1 w 1"/>
                  <a:gd name="T3" fmla="*/ 1 h 1"/>
                  <a:gd name="T4" fmla="*/ 1 w 1"/>
                  <a:gd name="T5" fmla="*/ 1 h 1"/>
                  <a:gd name="T6" fmla="*/ 0 w 1"/>
                  <a:gd name="T7" fmla="*/ 0 h 1"/>
                  <a:gd name="T8" fmla="*/ 0 w 1"/>
                  <a:gd name="T9" fmla="*/ 1 h 1"/>
                </a:gdLst>
                <a:ahLst/>
                <a:cxnLst>
                  <a:cxn ang="0">
                    <a:pos x="T0" y="T1"/>
                  </a:cxn>
                  <a:cxn ang="0">
                    <a:pos x="T2" y="T3"/>
                  </a:cxn>
                  <a:cxn ang="0">
                    <a:pos x="T4" y="T5"/>
                  </a:cxn>
                  <a:cxn ang="0">
                    <a:pos x="T6" y="T7"/>
                  </a:cxn>
                  <a:cxn ang="0">
                    <a:pos x="T8" y="T9"/>
                  </a:cxn>
                </a:cxnLst>
                <a:rect l="0" t="0" r="r" b="b"/>
                <a:pathLst>
                  <a:path w="1" h="1">
                    <a:moveTo>
                      <a:pt x="0" y="1"/>
                    </a:moveTo>
                    <a:cubicBezTo>
                      <a:pt x="1" y="1"/>
                      <a:pt x="1" y="1"/>
                      <a:pt x="1" y="1"/>
                    </a:cubicBezTo>
                    <a:cubicBezTo>
                      <a:pt x="1" y="1"/>
                      <a:pt x="1" y="1"/>
                      <a:pt x="1" y="1"/>
                    </a:cubicBezTo>
                    <a:cubicBezTo>
                      <a:pt x="1" y="1"/>
                      <a:pt x="0" y="1"/>
                      <a:pt x="0" y="0"/>
                    </a:cubicBezTo>
                    <a:lnTo>
                      <a:pt x="0"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864" name="Freeform 4950"/>
              <p:cNvSpPr>
                <a:spLocks/>
              </p:cNvSpPr>
              <p:nvPr/>
            </p:nvSpPr>
            <p:spPr bwMode="auto">
              <a:xfrm>
                <a:off x="5593" y="5033"/>
                <a:ext cx="7" cy="4"/>
              </a:xfrm>
              <a:custGeom>
                <a:avLst/>
                <a:gdLst>
                  <a:gd name="T0" fmla="*/ 1 w 2"/>
                  <a:gd name="T1" fmla="*/ 0 h 1"/>
                  <a:gd name="T2" fmla="*/ 0 w 2"/>
                  <a:gd name="T3" fmla="*/ 0 h 1"/>
                  <a:gd name="T4" fmla="*/ 1 w 2"/>
                  <a:gd name="T5" fmla="*/ 0 h 1"/>
                </a:gdLst>
                <a:ahLst/>
                <a:cxnLst>
                  <a:cxn ang="0">
                    <a:pos x="T0" y="T1"/>
                  </a:cxn>
                  <a:cxn ang="0">
                    <a:pos x="T2" y="T3"/>
                  </a:cxn>
                  <a:cxn ang="0">
                    <a:pos x="T4" y="T5"/>
                  </a:cxn>
                </a:cxnLst>
                <a:rect l="0" t="0" r="r" b="b"/>
                <a:pathLst>
                  <a:path w="2" h="1">
                    <a:moveTo>
                      <a:pt x="1" y="0"/>
                    </a:moveTo>
                    <a:cubicBezTo>
                      <a:pt x="1" y="0"/>
                      <a:pt x="0" y="0"/>
                      <a:pt x="0" y="0"/>
                    </a:cubicBezTo>
                    <a:cubicBezTo>
                      <a:pt x="2" y="1"/>
                      <a:pt x="2"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865" name="Freeform 4951"/>
              <p:cNvSpPr>
                <a:spLocks/>
              </p:cNvSpPr>
              <p:nvPr/>
            </p:nvSpPr>
            <p:spPr bwMode="auto">
              <a:xfrm>
                <a:off x="5585" y="5004"/>
                <a:ext cx="8" cy="3"/>
              </a:xfrm>
              <a:custGeom>
                <a:avLst/>
                <a:gdLst>
                  <a:gd name="T0" fmla="*/ 0 w 2"/>
                  <a:gd name="T1" fmla="*/ 1 h 1"/>
                  <a:gd name="T2" fmla="*/ 2 w 2"/>
                  <a:gd name="T3" fmla="*/ 1 h 1"/>
                  <a:gd name="T4" fmla="*/ 0 w 2"/>
                  <a:gd name="T5" fmla="*/ 0 h 1"/>
                  <a:gd name="T6" fmla="*/ 0 w 2"/>
                  <a:gd name="T7" fmla="*/ 1 h 1"/>
                </a:gdLst>
                <a:ahLst/>
                <a:cxnLst>
                  <a:cxn ang="0">
                    <a:pos x="T0" y="T1"/>
                  </a:cxn>
                  <a:cxn ang="0">
                    <a:pos x="T2" y="T3"/>
                  </a:cxn>
                  <a:cxn ang="0">
                    <a:pos x="T4" y="T5"/>
                  </a:cxn>
                  <a:cxn ang="0">
                    <a:pos x="T6" y="T7"/>
                  </a:cxn>
                </a:cxnLst>
                <a:rect l="0" t="0" r="r" b="b"/>
                <a:pathLst>
                  <a:path w="2" h="1">
                    <a:moveTo>
                      <a:pt x="0" y="1"/>
                    </a:moveTo>
                    <a:cubicBezTo>
                      <a:pt x="1" y="1"/>
                      <a:pt x="2" y="1"/>
                      <a:pt x="2" y="1"/>
                    </a:cubicBezTo>
                    <a:cubicBezTo>
                      <a:pt x="1" y="1"/>
                      <a:pt x="1" y="0"/>
                      <a:pt x="0" y="0"/>
                    </a:cubicBezTo>
                    <a:cubicBezTo>
                      <a:pt x="0" y="0"/>
                      <a:pt x="0" y="0"/>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866" name="Freeform 4952"/>
              <p:cNvSpPr>
                <a:spLocks/>
              </p:cNvSpPr>
              <p:nvPr/>
            </p:nvSpPr>
            <p:spPr bwMode="auto">
              <a:xfrm>
                <a:off x="5585" y="4914"/>
                <a:ext cx="4" cy="0"/>
              </a:xfrm>
              <a:custGeom>
                <a:avLst/>
                <a:gdLst>
                  <a:gd name="T0" fmla="*/ 0 w 1"/>
                  <a:gd name="T1" fmla="*/ 0 w 1"/>
                  <a:gd name="T2" fmla="*/ 0 w 1"/>
                  <a:gd name="T3" fmla="*/ 0 w 1"/>
                </a:gdLst>
                <a:ahLst/>
                <a:cxnLst>
                  <a:cxn ang="0">
                    <a:pos x="T0" y="0"/>
                  </a:cxn>
                  <a:cxn ang="0">
                    <a:pos x="T1" y="0"/>
                  </a:cxn>
                  <a:cxn ang="0">
                    <a:pos x="T2" y="0"/>
                  </a:cxn>
                  <a:cxn ang="0">
                    <a:pos x="T3" y="0"/>
                  </a:cxn>
                </a:cxnLst>
                <a:rect l="0" t="0" r="r" b="b"/>
                <a:pathLst>
                  <a:path w="1">
                    <a:moveTo>
                      <a:pt x="0" y="0"/>
                    </a:moveTo>
                    <a:cubicBezTo>
                      <a:pt x="1" y="0"/>
                      <a:pt x="1"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867" name="Freeform 4953"/>
              <p:cNvSpPr>
                <a:spLocks/>
              </p:cNvSpPr>
              <p:nvPr/>
            </p:nvSpPr>
            <p:spPr bwMode="auto">
              <a:xfrm>
                <a:off x="5585" y="4974"/>
                <a:ext cx="8" cy="4"/>
              </a:xfrm>
              <a:custGeom>
                <a:avLst/>
                <a:gdLst>
                  <a:gd name="T0" fmla="*/ 2 w 2"/>
                  <a:gd name="T1" fmla="*/ 1 h 1"/>
                  <a:gd name="T2" fmla="*/ 1 w 2"/>
                  <a:gd name="T3" fmla="*/ 1 h 1"/>
                  <a:gd name="T4" fmla="*/ 1 w 2"/>
                  <a:gd name="T5" fmla="*/ 0 h 1"/>
                  <a:gd name="T6" fmla="*/ 0 w 2"/>
                  <a:gd name="T7" fmla="*/ 0 h 1"/>
                  <a:gd name="T8" fmla="*/ 0 w 2"/>
                  <a:gd name="T9" fmla="*/ 1 h 1"/>
                  <a:gd name="T10" fmla="*/ 2 w 2"/>
                  <a:gd name="T11" fmla="*/ 1 h 1"/>
                  <a:gd name="T12" fmla="*/ 2 w 2"/>
                  <a:gd name="T13" fmla="*/ 1 h 1"/>
                  <a:gd name="T14" fmla="*/ 2 w 2"/>
                  <a:gd name="T15" fmla="*/ 1 h 1"/>
                  <a:gd name="T16" fmla="*/ 2 w 2"/>
                  <a:gd name="T17" fmla="*/ 1 h 1"/>
                  <a:gd name="T18" fmla="*/ 2 w 2"/>
                  <a:gd name="T19" fmla="*/ 1 h 1"/>
                  <a:gd name="T20" fmla="*/ 2 w 2"/>
                  <a:gd name="T21" fmla="*/ 1 h 1"/>
                  <a:gd name="T22" fmla="*/ 2 w 2"/>
                  <a:gd name="T23"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 h="1">
                    <a:moveTo>
                      <a:pt x="2" y="1"/>
                    </a:moveTo>
                    <a:cubicBezTo>
                      <a:pt x="2" y="1"/>
                      <a:pt x="1" y="1"/>
                      <a:pt x="1" y="1"/>
                    </a:cubicBezTo>
                    <a:cubicBezTo>
                      <a:pt x="1" y="1"/>
                      <a:pt x="1" y="0"/>
                      <a:pt x="1" y="0"/>
                    </a:cubicBezTo>
                    <a:cubicBezTo>
                      <a:pt x="1" y="0"/>
                      <a:pt x="0" y="0"/>
                      <a:pt x="0" y="0"/>
                    </a:cubicBezTo>
                    <a:cubicBezTo>
                      <a:pt x="0" y="0"/>
                      <a:pt x="0" y="0"/>
                      <a:pt x="0" y="1"/>
                    </a:cubicBezTo>
                    <a:cubicBezTo>
                      <a:pt x="1" y="1"/>
                      <a:pt x="2" y="1"/>
                      <a:pt x="2" y="1"/>
                    </a:cubicBezTo>
                    <a:cubicBezTo>
                      <a:pt x="2" y="1"/>
                      <a:pt x="2" y="1"/>
                      <a:pt x="2" y="1"/>
                    </a:cubicBezTo>
                    <a:cubicBezTo>
                      <a:pt x="2" y="1"/>
                      <a:pt x="2" y="1"/>
                      <a:pt x="2" y="1"/>
                    </a:cubicBezTo>
                    <a:cubicBezTo>
                      <a:pt x="2" y="1"/>
                      <a:pt x="2" y="1"/>
                      <a:pt x="2" y="1"/>
                    </a:cubicBezTo>
                    <a:cubicBezTo>
                      <a:pt x="2" y="1"/>
                      <a:pt x="2" y="1"/>
                      <a:pt x="2" y="1"/>
                    </a:cubicBezTo>
                    <a:cubicBezTo>
                      <a:pt x="2" y="1"/>
                      <a:pt x="2" y="1"/>
                      <a:pt x="2" y="1"/>
                    </a:cubicBezTo>
                    <a:cubicBezTo>
                      <a:pt x="2" y="1"/>
                      <a:pt x="2" y="1"/>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868" name="Freeform 4954"/>
              <p:cNvSpPr>
                <a:spLocks/>
              </p:cNvSpPr>
              <p:nvPr/>
            </p:nvSpPr>
            <p:spPr bwMode="auto">
              <a:xfrm>
                <a:off x="5600" y="4862"/>
                <a:ext cx="11" cy="4"/>
              </a:xfrm>
              <a:custGeom>
                <a:avLst/>
                <a:gdLst>
                  <a:gd name="T0" fmla="*/ 1 w 3"/>
                  <a:gd name="T1" fmla="*/ 0 h 1"/>
                  <a:gd name="T2" fmla="*/ 0 w 3"/>
                  <a:gd name="T3" fmla="*/ 0 h 1"/>
                  <a:gd name="T4" fmla="*/ 0 w 3"/>
                  <a:gd name="T5" fmla="*/ 1 h 1"/>
                  <a:gd name="T6" fmla="*/ 1 w 3"/>
                  <a:gd name="T7" fmla="*/ 1 h 1"/>
                  <a:gd name="T8" fmla="*/ 1 w 3"/>
                  <a:gd name="T9" fmla="*/ 0 h 1"/>
                </a:gdLst>
                <a:ahLst/>
                <a:cxnLst>
                  <a:cxn ang="0">
                    <a:pos x="T0" y="T1"/>
                  </a:cxn>
                  <a:cxn ang="0">
                    <a:pos x="T2" y="T3"/>
                  </a:cxn>
                  <a:cxn ang="0">
                    <a:pos x="T4" y="T5"/>
                  </a:cxn>
                  <a:cxn ang="0">
                    <a:pos x="T6" y="T7"/>
                  </a:cxn>
                  <a:cxn ang="0">
                    <a:pos x="T8" y="T9"/>
                  </a:cxn>
                </a:cxnLst>
                <a:rect l="0" t="0" r="r" b="b"/>
                <a:pathLst>
                  <a:path w="3" h="1">
                    <a:moveTo>
                      <a:pt x="1" y="0"/>
                    </a:moveTo>
                    <a:cubicBezTo>
                      <a:pt x="0" y="0"/>
                      <a:pt x="1" y="0"/>
                      <a:pt x="0" y="0"/>
                    </a:cubicBezTo>
                    <a:cubicBezTo>
                      <a:pt x="0" y="1"/>
                      <a:pt x="0" y="1"/>
                      <a:pt x="0" y="1"/>
                    </a:cubicBezTo>
                    <a:cubicBezTo>
                      <a:pt x="1" y="1"/>
                      <a:pt x="1" y="1"/>
                      <a:pt x="1" y="1"/>
                    </a:cubicBezTo>
                    <a:cubicBezTo>
                      <a:pt x="1" y="0"/>
                      <a:pt x="3"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869" name="Freeform 4955"/>
              <p:cNvSpPr>
                <a:spLocks/>
              </p:cNvSpPr>
              <p:nvPr/>
            </p:nvSpPr>
            <p:spPr bwMode="auto">
              <a:xfrm>
                <a:off x="5596" y="4859"/>
                <a:ext cx="4" cy="3"/>
              </a:xfrm>
              <a:custGeom>
                <a:avLst/>
                <a:gdLst>
                  <a:gd name="T0" fmla="*/ 0 w 1"/>
                  <a:gd name="T1" fmla="*/ 1 h 1"/>
                  <a:gd name="T2" fmla="*/ 1 w 1"/>
                  <a:gd name="T3" fmla="*/ 1 h 1"/>
                  <a:gd name="T4" fmla="*/ 0 w 1"/>
                  <a:gd name="T5" fmla="*/ 0 h 1"/>
                  <a:gd name="T6" fmla="*/ 0 w 1"/>
                  <a:gd name="T7" fmla="*/ 1 h 1"/>
                </a:gdLst>
                <a:ahLst/>
                <a:cxnLst>
                  <a:cxn ang="0">
                    <a:pos x="T0" y="T1"/>
                  </a:cxn>
                  <a:cxn ang="0">
                    <a:pos x="T2" y="T3"/>
                  </a:cxn>
                  <a:cxn ang="0">
                    <a:pos x="T4" y="T5"/>
                  </a:cxn>
                  <a:cxn ang="0">
                    <a:pos x="T6" y="T7"/>
                  </a:cxn>
                </a:cxnLst>
                <a:rect l="0" t="0" r="r" b="b"/>
                <a:pathLst>
                  <a:path w="1" h="1">
                    <a:moveTo>
                      <a:pt x="0" y="1"/>
                    </a:moveTo>
                    <a:cubicBezTo>
                      <a:pt x="1" y="1"/>
                      <a:pt x="1" y="1"/>
                      <a:pt x="1" y="1"/>
                    </a:cubicBezTo>
                    <a:cubicBezTo>
                      <a:pt x="0" y="0"/>
                      <a:pt x="0" y="0"/>
                      <a:pt x="0" y="0"/>
                    </a:cubicBezTo>
                    <a:lnTo>
                      <a:pt x="0"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870" name="Freeform 4956"/>
              <p:cNvSpPr>
                <a:spLocks/>
              </p:cNvSpPr>
              <p:nvPr/>
            </p:nvSpPr>
            <p:spPr bwMode="auto">
              <a:xfrm>
                <a:off x="5611" y="4874"/>
                <a:ext cx="8" cy="0"/>
              </a:xfrm>
              <a:custGeom>
                <a:avLst/>
                <a:gdLst>
                  <a:gd name="T0" fmla="*/ 2 w 2"/>
                  <a:gd name="T1" fmla="*/ 1 w 2"/>
                  <a:gd name="T2" fmla="*/ 0 w 2"/>
                  <a:gd name="T3" fmla="*/ 2 w 2"/>
                </a:gdLst>
                <a:ahLst/>
                <a:cxnLst>
                  <a:cxn ang="0">
                    <a:pos x="T0" y="0"/>
                  </a:cxn>
                  <a:cxn ang="0">
                    <a:pos x="T1" y="0"/>
                  </a:cxn>
                  <a:cxn ang="0">
                    <a:pos x="T2" y="0"/>
                  </a:cxn>
                  <a:cxn ang="0">
                    <a:pos x="T3" y="0"/>
                  </a:cxn>
                </a:cxnLst>
                <a:rect l="0" t="0" r="r" b="b"/>
                <a:pathLst>
                  <a:path w="2">
                    <a:moveTo>
                      <a:pt x="2" y="0"/>
                    </a:moveTo>
                    <a:cubicBezTo>
                      <a:pt x="1" y="0"/>
                      <a:pt x="1" y="0"/>
                      <a:pt x="1" y="0"/>
                    </a:cubicBezTo>
                    <a:cubicBezTo>
                      <a:pt x="0" y="0"/>
                      <a:pt x="0" y="0"/>
                      <a:pt x="0" y="0"/>
                    </a:cubicBezTo>
                    <a:cubicBezTo>
                      <a:pt x="0" y="0"/>
                      <a:pt x="1" y="0"/>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871" name="Oval 4957"/>
              <p:cNvSpPr>
                <a:spLocks noChangeArrowheads="1"/>
              </p:cNvSpPr>
              <p:nvPr/>
            </p:nvSpPr>
            <p:spPr bwMode="auto">
              <a:xfrm>
                <a:off x="5589" y="504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872" name="Freeform 4958"/>
              <p:cNvSpPr>
                <a:spLocks/>
              </p:cNvSpPr>
              <p:nvPr/>
            </p:nvSpPr>
            <p:spPr bwMode="auto">
              <a:xfrm>
                <a:off x="5585" y="5048"/>
                <a:ext cx="4" cy="0"/>
              </a:xfrm>
              <a:custGeom>
                <a:avLst/>
                <a:gdLst>
                  <a:gd name="T0" fmla="*/ 0 w 1"/>
                  <a:gd name="T1" fmla="*/ 1 w 1"/>
                  <a:gd name="T2" fmla="*/ 1 w 1"/>
                  <a:gd name="T3" fmla="*/ 0 w 1"/>
                  <a:gd name="T4" fmla="*/ 0 w 1"/>
                </a:gdLst>
                <a:ahLst/>
                <a:cxnLst>
                  <a:cxn ang="0">
                    <a:pos x="T0" y="0"/>
                  </a:cxn>
                  <a:cxn ang="0">
                    <a:pos x="T1" y="0"/>
                  </a:cxn>
                  <a:cxn ang="0">
                    <a:pos x="T2" y="0"/>
                  </a:cxn>
                  <a:cxn ang="0">
                    <a:pos x="T3" y="0"/>
                  </a:cxn>
                  <a:cxn ang="0">
                    <a:pos x="T4" y="0"/>
                  </a:cxn>
                </a:cxnLst>
                <a:rect l="0" t="0" r="r" b="b"/>
                <a:pathLst>
                  <a:path w="1">
                    <a:moveTo>
                      <a:pt x="0" y="0"/>
                    </a:moveTo>
                    <a:cubicBezTo>
                      <a:pt x="1" y="0"/>
                      <a:pt x="1" y="0"/>
                      <a:pt x="1" y="0"/>
                    </a:cubicBezTo>
                    <a:cubicBezTo>
                      <a:pt x="1" y="0"/>
                      <a:pt x="1" y="0"/>
                      <a:pt x="1" y="0"/>
                    </a:cubicBezTo>
                    <a:cubicBezTo>
                      <a:pt x="1" y="0"/>
                      <a:pt x="1"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873" name="Freeform 4959"/>
              <p:cNvSpPr>
                <a:spLocks/>
              </p:cNvSpPr>
              <p:nvPr/>
            </p:nvSpPr>
            <p:spPr bwMode="auto">
              <a:xfrm>
                <a:off x="5589" y="504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874" name="Freeform 4960"/>
              <p:cNvSpPr>
                <a:spLocks/>
              </p:cNvSpPr>
              <p:nvPr/>
            </p:nvSpPr>
            <p:spPr bwMode="auto">
              <a:xfrm>
                <a:off x="5608" y="4866"/>
                <a:ext cx="3" cy="4"/>
              </a:xfrm>
              <a:custGeom>
                <a:avLst/>
                <a:gdLst>
                  <a:gd name="T0" fmla="*/ 1 w 1"/>
                  <a:gd name="T1" fmla="*/ 1 h 1"/>
                  <a:gd name="T2" fmla="*/ 0 w 1"/>
                  <a:gd name="T3" fmla="*/ 1 h 1"/>
                  <a:gd name="T4" fmla="*/ 1 w 1"/>
                  <a:gd name="T5" fmla="*/ 1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0" y="1"/>
                      <a:pt x="0" y="1"/>
                    </a:cubicBezTo>
                    <a:cubicBezTo>
                      <a:pt x="1" y="1"/>
                      <a:pt x="1" y="1"/>
                      <a:pt x="1" y="1"/>
                    </a:cubicBezTo>
                    <a:cubicBezTo>
                      <a:pt x="1" y="1"/>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875" name="Freeform 4961"/>
              <p:cNvSpPr>
                <a:spLocks/>
              </p:cNvSpPr>
              <p:nvPr/>
            </p:nvSpPr>
            <p:spPr bwMode="auto">
              <a:xfrm>
                <a:off x="5589" y="504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876" name="Freeform 4962"/>
              <p:cNvSpPr>
                <a:spLocks/>
              </p:cNvSpPr>
              <p:nvPr/>
            </p:nvSpPr>
            <p:spPr bwMode="auto">
              <a:xfrm>
                <a:off x="5608" y="487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877" name="Freeform 4963"/>
              <p:cNvSpPr>
                <a:spLocks/>
              </p:cNvSpPr>
              <p:nvPr/>
            </p:nvSpPr>
            <p:spPr bwMode="auto">
              <a:xfrm>
                <a:off x="5593" y="504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878" name="Freeform 4964"/>
              <p:cNvSpPr>
                <a:spLocks/>
              </p:cNvSpPr>
              <p:nvPr/>
            </p:nvSpPr>
            <p:spPr bwMode="auto">
              <a:xfrm>
                <a:off x="5589" y="5045"/>
                <a:ext cx="4" cy="3"/>
              </a:xfrm>
              <a:custGeom>
                <a:avLst/>
                <a:gdLst>
                  <a:gd name="T0" fmla="*/ 0 w 1"/>
                  <a:gd name="T1" fmla="*/ 1 h 1"/>
                  <a:gd name="T2" fmla="*/ 1 w 1"/>
                  <a:gd name="T3" fmla="*/ 1 h 1"/>
                  <a:gd name="T4" fmla="*/ 1 w 1"/>
                  <a:gd name="T5" fmla="*/ 1 h 1"/>
                  <a:gd name="T6" fmla="*/ 1 w 1"/>
                  <a:gd name="T7" fmla="*/ 0 h 1"/>
                  <a:gd name="T8" fmla="*/ 0 w 1"/>
                  <a:gd name="T9" fmla="*/ 0 h 1"/>
                  <a:gd name="T10" fmla="*/ 0 w 1"/>
                  <a:gd name="T11" fmla="*/ 1 h 1"/>
                </a:gdLst>
                <a:ahLst/>
                <a:cxnLst>
                  <a:cxn ang="0">
                    <a:pos x="T0" y="T1"/>
                  </a:cxn>
                  <a:cxn ang="0">
                    <a:pos x="T2" y="T3"/>
                  </a:cxn>
                  <a:cxn ang="0">
                    <a:pos x="T4" y="T5"/>
                  </a:cxn>
                  <a:cxn ang="0">
                    <a:pos x="T6" y="T7"/>
                  </a:cxn>
                  <a:cxn ang="0">
                    <a:pos x="T8" y="T9"/>
                  </a:cxn>
                  <a:cxn ang="0">
                    <a:pos x="T10" y="T11"/>
                  </a:cxn>
                </a:cxnLst>
                <a:rect l="0" t="0" r="r" b="b"/>
                <a:pathLst>
                  <a:path w="1" h="1">
                    <a:moveTo>
                      <a:pt x="0" y="1"/>
                    </a:moveTo>
                    <a:cubicBezTo>
                      <a:pt x="1" y="1"/>
                      <a:pt x="1" y="1"/>
                      <a:pt x="1" y="1"/>
                    </a:cubicBezTo>
                    <a:cubicBezTo>
                      <a:pt x="1" y="1"/>
                      <a:pt x="1" y="1"/>
                      <a:pt x="1" y="1"/>
                    </a:cubicBezTo>
                    <a:cubicBezTo>
                      <a:pt x="1" y="0"/>
                      <a:pt x="1" y="0"/>
                      <a:pt x="1" y="0"/>
                    </a:cubicBezTo>
                    <a:cubicBezTo>
                      <a:pt x="1" y="0"/>
                      <a:pt x="0" y="0"/>
                      <a:pt x="0" y="0"/>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879" name="Freeform 4965"/>
              <p:cNvSpPr>
                <a:spLocks/>
              </p:cNvSpPr>
              <p:nvPr/>
            </p:nvSpPr>
            <p:spPr bwMode="auto">
              <a:xfrm>
                <a:off x="5608" y="4870"/>
                <a:ext cx="7" cy="0"/>
              </a:xfrm>
              <a:custGeom>
                <a:avLst/>
                <a:gdLst>
                  <a:gd name="T0" fmla="*/ 1 w 2"/>
                  <a:gd name="T1" fmla="*/ 2 w 2"/>
                  <a:gd name="T2" fmla="*/ 2 w 2"/>
                  <a:gd name="T3" fmla="*/ 1 w 2"/>
                  <a:gd name="T4" fmla="*/ 0 w 2"/>
                  <a:gd name="T5" fmla="*/ 1 w 2"/>
                </a:gdLst>
                <a:ahLst/>
                <a:cxnLst>
                  <a:cxn ang="0">
                    <a:pos x="T0" y="0"/>
                  </a:cxn>
                  <a:cxn ang="0">
                    <a:pos x="T1" y="0"/>
                  </a:cxn>
                  <a:cxn ang="0">
                    <a:pos x="T2" y="0"/>
                  </a:cxn>
                  <a:cxn ang="0">
                    <a:pos x="T3" y="0"/>
                  </a:cxn>
                  <a:cxn ang="0">
                    <a:pos x="T4" y="0"/>
                  </a:cxn>
                  <a:cxn ang="0">
                    <a:pos x="T5" y="0"/>
                  </a:cxn>
                </a:cxnLst>
                <a:rect l="0" t="0" r="r" b="b"/>
                <a:pathLst>
                  <a:path w="2">
                    <a:moveTo>
                      <a:pt x="1" y="0"/>
                    </a:moveTo>
                    <a:cubicBezTo>
                      <a:pt x="1" y="0"/>
                      <a:pt x="2" y="0"/>
                      <a:pt x="2" y="0"/>
                    </a:cubicBezTo>
                    <a:cubicBezTo>
                      <a:pt x="2" y="0"/>
                      <a:pt x="2" y="0"/>
                      <a:pt x="2" y="0"/>
                    </a:cubicBezTo>
                    <a:cubicBezTo>
                      <a:pt x="1" y="0"/>
                      <a:pt x="1" y="0"/>
                      <a:pt x="1" y="0"/>
                    </a:cubicBezTo>
                    <a:cubicBezTo>
                      <a:pt x="0" y="0"/>
                      <a:pt x="0" y="0"/>
                      <a:pt x="0" y="0"/>
                    </a:cubicBezTo>
                    <a:cubicBezTo>
                      <a:pt x="0"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880" name="Freeform 4966"/>
              <p:cNvSpPr>
                <a:spLocks/>
              </p:cNvSpPr>
              <p:nvPr/>
            </p:nvSpPr>
            <p:spPr bwMode="auto">
              <a:xfrm>
                <a:off x="5585" y="495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881" name="Freeform 4967"/>
              <p:cNvSpPr>
                <a:spLocks/>
              </p:cNvSpPr>
              <p:nvPr/>
            </p:nvSpPr>
            <p:spPr bwMode="auto">
              <a:xfrm>
                <a:off x="5585" y="5059"/>
                <a:ext cx="4" cy="0"/>
              </a:xfrm>
              <a:custGeom>
                <a:avLst/>
                <a:gdLst>
                  <a:gd name="T0" fmla="*/ 0 w 1"/>
                  <a:gd name="T1" fmla="*/ 1 w 1"/>
                  <a:gd name="T2" fmla="*/ 1 w 1"/>
                  <a:gd name="T3" fmla="*/ 1 w 1"/>
                  <a:gd name="T4" fmla="*/ 0 w 1"/>
                  <a:gd name="T5" fmla="*/ 0 w 1"/>
                </a:gdLst>
                <a:ahLst/>
                <a:cxnLst>
                  <a:cxn ang="0">
                    <a:pos x="T0" y="0"/>
                  </a:cxn>
                  <a:cxn ang="0">
                    <a:pos x="T1" y="0"/>
                  </a:cxn>
                  <a:cxn ang="0">
                    <a:pos x="T2" y="0"/>
                  </a:cxn>
                  <a:cxn ang="0">
                    <a:pos x="T3" y="0"/>
                  </a:cxn>
                  <a:cxn ang="0">
                    <a:pos x="T4" y="0"/>
                  </a:cxn>
                  <a:cxn ang="0">
                    <a:pos x="T5" y="0"/>
                  </a:cxn>
                </a:cxnLst>
                <a:rect l="0" t="0" r="r" b="b"/>
                <a:pathLst>
                  <a:path w="1">
                    <a:moveTo>
                      <a:pt x="0" y="0"/>
                    </a:moveTo>
                    <a:cubicBezTo>
                      <a:pt x="0" y="0"/>
                      <a:pt x="0" y="0"/>
                      <a:pt x="1" y="0"/>
                    </a:cubicBezTo>
                    <a:cubicBezTo>
                      <a:pt x="1" y="0"/>
                      <a:pt x="1" y="0"/>
                      <a:pt x="1" y="0"/>
                    </a:cubicBezTo>
                    <a:cubicBezTo>
                      <a:pt x="1" y="0"/>
                      <a:pt x="1" y="0"/>
                      <a:pt x="1" y="0"/>
                    </a:cubicBezTo>
                    <a:cubicBezTo>
                      <a:pt x="1" y="0"/>
                      <a:pt x="1"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882" name="Freeform 4968"/>
              <p:cNvSpPr>
                <a:spLocks/>
              </p:cNvSpPr>
              <p:nvPr/>
            </p:nvSpPr>
            <p:spPr bwMode="auto">
              <a:xfrm>
                <a:off x="5589" y="5048"/>
                <a:ext cx="0" cy="4"/>
              </a:xfrm>
              <a:custGeom>
                <a:avLst/>
                <a:gdLst>
                  <a:gd name="T0" fmla="*/ 1 h 1"/>
                  <a:gd name="T1" fmla="*/ 1 h 1"/>
                  <a:gd name="T2" fmla="*/ 0 h 1"/>
                  <a:gd name="T3" fmla="*/ 0 h 1"/>
                  <a:gd name="T4" fmla="*/ 1 h 1"/>
                </a:gdLst>
                <a:ahLst/>
                <a:cxnLst>
                  <a:cxn ang="0">
                    <a:pos x="0" y="T0"/>
                  </a:cxn>
                  <a:cxn ang="0">
                    <a:pos x="0" y="T1"/>
                  </a:cxn>
                  <a:cxn ang="0">
                    <a:pos x="0" y="T2"/>
                  </a:cxn>
                  <a:cxn ang="0">
                    <a:pos x="0" y="T3"/>
                  </a:cxn>
                  <a:cxn ang="0">
                    <a:pos x="0" y="T4"/>
                  </a:cxn>
                </a:cxnLst>
                <a:rect l="0" t="0" r="r" b="b"/>
                <a:pathLst>
                  <a:path h="1">
                    <a:moveTo>
                      <a:pt x="0" y="1"/>
                    </a:moveTo>
                    <a:cubicBezTo>
                      <a:pt x="0" y="1"/>
                      <a:pt x="0" y="1"/>
                      <a:pt x="0" y="1"/>
                    </a:cubicBezTo>
                    <a:cubicBezTo>
                      <a:pt x="0" y="1"/>
                      <a:pt x="0" y="1"/>
                      <a:pt x="0" y="0"/>
                    </a:cubicBezTo>
                    <a:cubicBezTo>
                      <a:pt x="0" y="0"/>
                      <a:pt x="0" y="0"/>
                      <a:pt x="0" y="0"/>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883" name="Freeform 4969"/>
              <p:cNvSpPr>
                <a:spLocks/>
              </p:cNvSpPr>
              <p:nvPr/>
            </p:nvSpPr>
            <p:spPr bwMode="auto">
              <a:xfrm>
                <a:off x="5585" y="5052"/>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884" name="Freeform 4970"/>
              <p:cNvSpPr>
                <a:spLocks/>
              </p:cNvSpPr>
              <p:nvPr/>
            </p:nvSpPr>
            <p:spPr bwMode="auto">
              <a:xfrm>
                <a:off x="5585" y="5048"/>
                <a:ext cx="4" cy="4"/>
              </a:xfrm>
              <a:custGeom>
                <a:avLst/>
                <a:gdLst>
                  <a:gd name="T0" fmla="*/ 1 w 1"/>
                  <a:gd name="T1" fmla="*/ 1 h 1"/>
                  <a:gd name="T2" fmla="*/ 0 w 1"/>
                  <a:gd name="T3" fmla="*/ 0 h 1"/>
                  <a:gd name="T4" fmla="*/ 0 w 1"/>
                  <a:gd name="T5" fmla="*/ 0 h 1"/>
                  <a:gd name="T6" fmla="*/ 0 w 1"/>
                  <a:gd name="T7" fmla="*/ 1 h 1"/>
                  <a:gd name="T8" fmla="*/ 1 w 1"/>
                  <a:gd name="T9" fmla="*/ 1 h 1"/>
                </a:gdLst>
                <a:ahLst/>
                <a:cxnLst>
                  <a:cxn ang="0">
                    <a:pos x="T0" y="T1"/>
                  </a:cxn>
                  <a:cxn ang="0">
                    <a:pos x="T2" y="T3"/>
                  </a:cxn>
                  <a:cxn ang="0">
                    <a:pos x="T4" y="T5"/>
                  </a:cxn>
                  <a:cxn ang="0">
                    <a:pos x="T6" y="T7"/>
                  </a:cxn>
                  <a:cxn ang="0">
                    <a:pos x="T8" y="T9"/>
                  </a:cxn>
                </a:cxnLst>
                <a:rect l="0" t="0" r="r" b="b"/>
                <a:pathLst>
                  <a:path w="1" h="1">
                    <a:moveTo>
                      <a:pt x="1" y="1"/>
                    </a:moveTo>
                    <a:cubicBezTo>
                      <a:pt x="0" y="0"/>
                      <a:pt x="0" y="0"/>
                      <a:pt x="0" y="0"/>
                    </a:cubicBezTo>
                    <a:cubicBezTo>
                      <a:pt x="0" y="0"/>
                      <a:pt x="0" y="0"/>
                      <a:pt x="0" y="0"/>
                    </a:cubicBezTo>
                    <a:cubicBezTo>
                      <a:pt x="0" y="0"/>
                      <a:pt x="0" y="1"/>
                      <a:pt x="0" y="1"/>
                    </a:cubicBezTo>
                    <a:cubicBezTo>
                      <a:pt x="1" y="1"/>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885" name="Freeform 4971"/>
              <p:cNvSpPr>
                <a:spLocks/>
              </p:cNvSpPr>
              <p:nvPr/>
            </p:nvSpPr>
            <p:spPr bwMode="auto">
              <a:xfrm>
                <a:off x="5585" y="5052"/>
                <a:ext cx="4" cy="0"/>
              </a:xfrm>
              <a:custGeom>
                <a:avLst/>
                <a:gdLst>
                  <a:gd name="T0" fmla="*/ 1 w 1"/>
                  <a:gd name="T1" fmla="*/ 1 w 1"/>
                  <a:gd name="T2" fmla="*/ 1 w 1"/>
                  <a:gd name="T3" fmla="*/ 0 w 1"/>
                  <a:gd name="T4" fmla="*/ 0 w 1"/>
                  <a:gd name="T5" fmla="*/ 0 w 1"/>
                  <a:gd name="T6" fmla="*/ 1 w 1"/>
                  <a:gd name="T7" fmla="*/ 1 w 1"/>
                  <a:gd name="T8" fmla="*/ 1 w 1"/>
                </a:gdLst>
                <a:ahLst/>
                <a:cxnLst>
                  <a:cxn ang="0">
                    <a:pos x="T0" y="0"/>
                  </a:cxn>
                  <a:cxn ang="0">
                    <a:pos x="T1" y="0"/>
                  </a:cxn>
                  <a:cxn ang="0">
                    <a:pos x="T2" y="0"/>
                  </a:cxn>
                  <a:cxn ang="0">
                    <a:pos x="T3" y="0"/>
                  </a:cxn>
                  <a:cxn ang="0">
                    <a:pos x="T4" y="0"/>
                  </a:cxn>
                  <a:cxn ang="0">
                    <a:pos x="T5" y="0"/>
                  </a:cxn>
                  <a:cxn ang="0">
                    <a:pos x="T6" y="0"/>
                  </a:cxn>
                  <a:cxn ang="0">
                    <a:pos x="T7" y="0"/>
                  </a:cxn>
                  <a:cxn ang="0">
                    <a:pos x="T8" y="0"/>
                  </a:cxn>
                </a:cxnLst>
                <a:rect l="0" t="0" r="r" b="b"/>
                <a:pathLst>
                  <a:path w="1">
                    <a:moveTo>
                      <a:pt x="1" y="0"/>
                    </a:moveTo>
                    <a:cubicBezTo>
                      <a:pt x="1" y="0"/>
                      <a:pt x="1" y="0"/>
                      <a:pt x="1" y="0"/>
                    </a:cubicBezTo>
                    <a:cubicBezTo>
                      <a:pt x="1" y="0"/>
                      <a:pt x="1" y="0"/>
                      <a:pt x="1" y="0"/>
                    </a:cubicBezTo>
                    <a:cubicBezTo>
                      <a:pt x="1" y="0"/>
                      <a:pt x="0" y="0"/>
                      <a:pt x="0" y="0"/>
                    </a:cubicBezTo>
                    <a:cubicBezTo>
                      <a:pt x="0" y="0"/>
                      <a:pt x="0" y="0"/>
                      <a:pt x="0" y="0"/>
                    </a:cubicBezTo>
                    <a:cubicBezTo>
                      <a:pt x="0" y="0"/>
                      <a:pt x="0" y="0"/>
                      <a:pt x="0" y="0"/>
                    </a:cubicBezTo>
                    <a:cubicBezTo>
                      <a:pt x="1" y="0"/>
                      <a:pt x="1" y="0"/>
                      <a:pt x="1" y="0"/>
                    </a:cubicBezTo>
                    <a:cubicBezTo>
                      <a:pt x="1" y="0"/>
                      <a:pt x="1"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886" name="Oval 4972"/>
              <p:cNvSpPr>
                <a:spLocks noChangeArrowheads="1"/>
              </p:cNvSpPr>
              <p:nvPr/>
            </p:nvSpPr>
            <p:spPr bwMode="auto">
              <a:xfrm>
                <a:off x="5585" y="5052"/>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887" name="Freeform 4973"/>
              <p:cNvSpPr>
                <a:spLocks/>
              </p:cNvSpPr>
              <p:nvPr/>
            </p:nvSpPr>
            <p:spPr bwMode="auto">
              <a:xfrm>
                <a:off x="5589" y="5052"/>
                <a:ext cx="0" cy="4"/>
              </a:xfrm>
              <a:custGeom>
                <a:avLst/>
                <a:gdLst>
                  <a:gd name="T0" fmla="*/ 0 h 1"/>
                  <a:gd name="T1" fmla="*/ 1 h 1"/>
                  <a:gd name="T2" fmla="*/ 0 h 1"/>
                  <a:gd name="T3" fmla="*/ 0 h 1"/>
                  <a:gd name="T4" fmla="*/ 0 h 1"/>
                </a:gdLst>
                <a:ahLst/>
                <a:cxnLst>
                  <a:cxn ang="0">
                    <a:pos x="0" y="T0"/>
                  </a:cxn>
                  <a:cxn ang="0">
                    <a:pos x="0" y="T1"/>
                  </a:cxn>
                  <a:cxn ang="0">
                    <a:pos x="0" y="T2"/>
                  </a:cxn>
                  <a:cxn ang="0">
                    <a:pos x="0" y="T3"/>
                  </a:cxn>
                  <a:cxn ang="0">
                    <a:pos x="0" y="T4"/>
                  </a:cxn>
                </a:cxnLst>
                <a:rect l="0" t="0" r="r" b="b"/>
                <a:pathLst>
                  <a:path h="1">
                    <a:moveTo>
                      <a:pt x="0" y="0"/>
                    </a:moveTo>
                    <a:cubicBezTo>
                      <a:pt x="0" y="1"/>
                      <a:pt x="0" y="1"/>
                      <a:pt x="0" y="1"/>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888" name="Freeform 4974"/>
              <p:cNvSpPr>
                <a:spLocks/>
              </p:cNvSpPr>
              <p:nvPr/>
            </p:nvSpPr>
            <p:spPr bwMode="auto">
              <a:xfrm>
                <a:off x="5578" y="4818"/>
                <a:ext cx="11" cy="7"/>
              </a:xfrm>
              <a:custGeom>
                <a:avLst/>
                <a:gdLst>
                  <a:gd name="T0" fmla="*/ 2 w 3"/>
                  <a:gd name="T1" fmla="*/ 1 h 2"/>
                  <a:gd name="T2" fmla="*/ 1 w 3"/>
                  <a:gd name="T3" fmla="*/ 0 h 2"/>
                  <a:gd name="T4" fmla="*/ 0 w 3"/>
                  <a:gd name="T5" fmla="*/ 1 h 2"/>
                  <a:gd name="T6" fmla="*/ 0 w 3"/>
                  <a:gd name="T7" fmla="*/ 1 h 2"/>
                  <a:gd name="T8" fmla="*/ 1 w 3"/>
                  <a:gd name="T9" fmla="*/ 2 h 2"/>
                  <a:gd name="T10" fmla="*/ 3 w 3"/>
                  <a:gd name="T11" fmla="*/ 2 h 2"/>
                  <a:gd name="T12" fmla="*/ 3 w 3"/>
                  <a:gd name="T13" fmla="*/ 1 h 2"/>
                  <a:gd name="T14" fmla="*/ 2 w 3"/>
                  <a:gd name="T15" fmla="*/ 2 h 2"/>
                  <a:gd name="T16" fmla="*/ 2 w 3"/>
                  <a:gd name="T17"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2">
                    <a:moveTo>
                      <a:pt x="2" y="1"/>
                    </a:moveTo>
                    <a:cubicBezTo>
                      <a:pt x="2" y="1"/>
                      <a:pt x="2" y="1"/>
                      <a:pt x="1" y="0"/>
                    </a:cubicBezTo>
                    <a:cubicBezTo>
                      <a:pt x="0" y="1"/>
                      <a:pt x="1" y="1"/>
                      <a:pt x="0" y="1"/>
                    </a:cubicBezTo>
                    <a:cubicBezTo>
                      <a:pt x="0" y="1"/>
                      <a:pt x="0" y="1"/>
                      <a:pt x="0" y="1"/>
                    </a:cubicBezTo>
                    <a:cubicBezTo>
                      <a:pt x="1" y="1"/>
                      <a:pt x="1" y="2"/>
                      <a:pt x="1" y="2"/>
                    </a:cubicBezTo>
                    <a:cubicBezTo>
                      <a:pt x="2" y="2"/>
                      <a:pt x="2" y="2"/>
                      <a:pt x="3" y="2"/>
                    </a:cubicBezTo>
                    <a:cubicBezTo>
                      <a:pt x="3" y="1"/>
                      <a:pt x="3" y="1"/>
                      <a:pt x="3" y="1"/>
                    </a:cubicBezTo>
                    <a:cubicBezTo>
                      <a:pt x="2" y="1"/>
                      <a:pt x="2" y="2"/>
                      <a:pt x="2" y="2"/>
                    </a:cubicBezTo>
                    <a:cubicBezTo>
                      <a:pt x="2" y="1"/>
                      <a:pt x="3" y="1"/>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889" name="Freeform 4975"/>
              <p:cNvSpPr>
                <a:spLocks/>
              </p:cNvSpPr>
              <p:nvPr/>
            </p:nvSpPr>
            <p:spPr bwMode="auto">
              <a:xfrm>
                <a:off x="5589" y="5056"/>
                <a:ext cx="0" cy="3"/>
              </a:xfrm>
              <a:custGeom>
                <a:avLst/>
                <a:gdLst>
                  <a:gd name="T0" fmla="*/ 0 h 1"/>
                  <a:gd name="T1" fmla="*/ 1 h 1"/>
                  <a:gd name="T2" fmla="*/ 1 h 1"/>
                  <a:gd name="T3" fmla="*/ 0 h 1"/>
                  <a:gd name="T4" fmla="*/ 0 h 1"/>
                  <a:gd name="T5" fmla="*/ 0 h 1"/>
                </a:gdLst>
                <a:ahLst/>
                <a:cxnLst>
                  <a:cxn ang="0">
                    <a:pos x="0" y="T0"/>
                  </a:cxn>
                  <a:cxn ang="0">
                    <a:pos x="0" y="T1"/>
                  </a:cxn>
                  <a:cxn ang="0">
                    <a:pos x="0" y="T2"/>
                  </a:cxn>
                  <a:cxn ang="0">
                    <a:pos x="0" y="T3"/>
                  </a:cxn>
                  <a:cxn ang="0">
                    <a:pos x="0" y="T4"/>
                  </a:cxn>
                  <a:cxn ang="0">
                    <a:pos x="0" y="T5"/>
                  </a:cxn>
                </a:cxnLst>
                <a:rect l="0" t="0" r="r" b="b"/>
                <a:pathLst>
                  <a:path h="1">
                    <a:moveTo>
                      <a:pt x="0" y="0"/>
                    </a:moveTo>
                    <a:cubicBezTo>
                      <a:pt x="0" y="0"/>
                      <a:pt x="0" y="1"/>
                      <a:pt x="0" y="1"/>
                    </a:cubicBezTo>
                    <a:cubicBezTo>
                      <a:pt x="0" y="1"/>
                      <a:pt x="0" y="1"/>
                      <a:pt x="0" y="1"/>
                    </a:cubicBezTo>
                    <a:cubicBezTo>
                      <a:pt x="0" y="1"/>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890" name="Freeform 4976"/>
              <p:cNvSpPr>
                <a:spLocks/>
              </p:cNvSpPr>
              <p:nvPr/>
            </p:nvSpPr>
            <p:spPr bwMode="auto">
              <a:xfrm>
                <a:off x="5589" y="5048"/>
                <a:ext cx="7" cy="4"/>
              </a:xfrm>
              <a:custGeom>
                <a:avLst/>
                <a:gdLst>
                  <a:gd name="T0" fmla="*/ 1 w 2"/>
                  <a:gd name="T1" fmla="*/ 0 h 1"/>
                  <a:gd name="T2" fmla="*/ 1 w 2"/>
                  <a:gd name="T3" fmla="*/ 0 h 1"/>
                  <a:gd name="T4" fmla="*/ 1 w 2"/>
                  <a:gd name="T5" fmla="*/ 0 h 1"/>
                  <a:gd name="T6" fmla="*/ 1 w 2"/>
                  <a:gd name="T7" fmla="*/ 0 h 1"/>
                  <a:gd name="T8" fmla="*/ 0 w 2"/>
                  <a:gd name="T9" fmla="*/ 0 h 1"/>
                  <a:gd name="T10" fmla="*/ 0 w 2"/>
                  <a:gd name="T11" fmla="*/ 0 h 1"/>
                  <a:gd name="T12" fmla="*/ 1 w 2"/>
                  <a:gd name="T13" fmla="*/ 1 h 1"/>
                  <a:gd name="T14" fmla="*/ 1 w 2"/>
                  <a:gd name="T15" fmla="*/ 1 h 1"/>
                  <a:gd name="T16" fmla="*/ 1 w 2"/>
                  <a:gd name="T17" fmla="*/ 1 h 1"/>
                  <a:gd name="T18" fmla="*/ 1 w 2"/>
                  <a:gd name="T19" fmla="*/ 1 h 1"/>
                  <a:gd name="T20" fmla="*/ 2 w 2"/>
                  <a:gd name="T21" fmla="*/ 1 h 1"/>
                  <a:gd name="T22" fmla="*/ 2 w 2"/>
                  <a:gd name="T23" fmla="*/ 0 h 1"/>
                  <a:gd name="T24" fmla="*/ 1 w 2"/>
                  <a:gd name="T25" fmla="*/ 0 h 1"/>
                  <a:gd name="T26" fmla="*/ 1 w 2"/>
                  <a:gd name="T27" fmla="*/ 0 h 1"/>
                  <a:gd name="T28" fmla="*/ 1 w 2"/>
                  <a:gd name="T29"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 h="1">
                    <a:moveTo>
                      <a:pt x="1" y="0"/>
                    </a:moveTo>
                    <a:cubicBezTo>
                      <a:pt x="1" y="0"/>
                      <a:pt x="1" y="0"/>
                      <a:pt x="1" y="0"/>
                    </a:cubicBezTo>
                    <a:cubicBezTo>
                      <a:pt x="1" y="0"/>
                      <a:pt x="1" y="0"/>
                      <a:pt x="1" y="0"/>
                    </a:cubicBezTo>
                    <a:cubicBezTo>
                      <a:pt x="1" y="0"/>
                      <a:pt x="1" y="0"/>
                      <a:pt x="1" y="0"/>
                    </a:cubicBezTo>
                    <a:cubicBezTo>
                      <a:pt x="1" y="0"/>
                      <a:pt x="1" y="0"/>
                      <a:pt x="0" y="0"/>
                    </a:cubicBezTo>
                    <a:cubicBezTo>
                      <a:pt x="0" y="0"/>
                      <a:pt x="0" y="0"/>
                      <a:pt x="0" y="0"/>
                    </a:cubicBezTo>
                    <a:cubicBezTo>
                      <a:pt x="1" y="1"/>
                      <a:pt x="1" y="1"/>
                      <a:pt x="1" y="1"/>
                    </a:cubicBezTo>
                    <a:cubicBezTo>
                      <a:pt x="1" y="1"/>
                      <a:pt x="1" y="1"/>
                      <a:pt x="1" y="1"/>
                    </a:cubicBezTo>
                    <a:cubicBezTo>
                      <a:pt x="1" y="1"/>
                      <a:pt x="1" y="1"/>
                      <a:pt x="1" y="1"/>
                    </a:cubicBezTo>
                    <a:cubicBezTo>
                      <a:pt x="1" y="1"/>
                      <a:pt x="1" y="1"/>
                      <a:pt x="1" y="1"/>
                    </a:cubicBezTo>
                    <a:cubicBezTo>
                      <a:pt x="2" y="1"/>
                      <a:pt x="2" y="1"/>
                      <a:pt x="2" y="1"/>
                    </a:cubicBezTo>
                    <a:cubicBezTo>
                      <a:pt x="2" y="1"/>
                      <a:pt x="2" y="1"/>
                      <a:pt x="2" y="0"/>
                    </a:cubicBezTo>
                    <a:cubicBezTo>
                      <a:pt x="1" y="0"/>
                      <a:pt x="1" y="0"/>
                      <a:pt x="1" y="0"/>
                    </a:cubicBezTo>
                    <a:cubicBezTo>
                      <a:pt x="1" y="0"/>
                      <a:pt x="1"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891" name="Freeform 4977"/>
              <p:cNvSpPr>
                <a:spLocks/>
              </p:cNvSpPr>
              <p:nvPr/>
            </p:nvSpPr>
            <p:spPr bwMode="auto">
              <a:xfrm>
                <a:off x="5596" y="4866"/>
                <a:ext cx="4" cy="4"/>
              </a:xfrm>
              <a:custGeom>
                <a:avLst/>
                <a:gdLst>
                  <a:gd name="T0" fmla="*/ 1 w 1"/>
                  <a:gd name="T1" fmla="*/ 0 h 1"/>
                  <a:gd name="T2" fmla="*/ 0 w 1"/>
                  <a:gd name="T3" fmla="*/ 0 h 1"/>
                  <a:gd name="T4" fmla="*/ 0 w 1"/>
                  <a:gd name="T5" fmla="*/ 0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0"/>
                      <a:pt x="0" y="0"/>
                      <a:pt x="0" y="0"/>
                    </a:cubicBezTo>
                    <a:cubicBezTo>
                      <a:pt x="0" y="0"/>
                      <a:pt x="0" y="1"/>
                      <a:pt x="1" y="1"/>
                    </a:cubicBezTo>
                    <a:cubicBezTo>
                      <a:pt x="1" y="1"/>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892" name="Freeform 4978"/>
              <p:cNvSpPr>
                <a:spLocks/>
              </p:cNvSpPr>
              <p:nvPr/>
            </p:nvSpPr>
            <p:spPr bwMode="auto">
              <a:xfrm>
                <a:off x="5593" y="4870"/>
                <a:ext cx="18" cy="18"/>
              </a:xfrm>
              <a:custGeom>
                <a:avLst/>
                <a:gdLst>
                  <a:gd name="T0" fmla="*/ 4 w 5"/>
                  <a:gd name="T1" fmla="*/ 5 h 5"/>
                  <a:gd name="T2" fmla="*/ 5 w 5"/>
                  <a:gd name="T3" fmla="*/ 5 h 5"/>
                  <a:gd name="T4" fmla="*/ 3 w 5"/>
                  <a:gd name="T5" fmla="*/ 0 h 5"/>
                  <a:gd name="T6" fmla="*/ 3 w 5"/>
                  <a:gd name="T7" fmla="*/ 0 h 5"/>
                  <a:gd name="T8" fmla="*/ 3 w 5"/>
                  <a:gd name="T9" fmla="*/ 0 h 5"/>
                  <a:gd name="T10" fmla="*/ 2 w 5"/>
                  <a:gd name="T11" fmla="*/ 0 h 5"/>
                  <a:gd name="T12" fmla="*/ 0 w 5"/>
                  <a:gd name="T13" fmla="*/ 0 h 5"/>
                  <a:gd name="T14" fmla="*/ 1 w 5"/>
                  <a:gd name="T15" fmla="*/ 0 h 5"/>
                  <a:gd name="T16" fmla="*/ 1 w 5"/>
                  <a:gd name="T17" fmla="*/ 1 h 5"/>
                  <a:gd name="T18" fmla="*/ 2 w 5"/>
                  <a:gd name="T19" fmla="*/ 1 h 5"/>
                  <a:gd name="T20" fmla="*/ 0 w 5"/>
                  <a:gd name="T21" fmla="*/ 2 h 5"/>
                  <a:gd name="T22" fmla="*/ 2 w 5"/>
                  <a:gd name="T23" fmla="*/ 2 h 5"/>
                  <a:gd name="T24" fmla="*/ 2 w 5"/>
                  <a:gd name="T25" fmla="*/ 3 h 5"/>
                  <a:gd name="T26" fmla="*/ 2 w 5"/>
                  <a:gd name="T27" fmla="*/ 3 h 5"/>
                  <a:gd name="T28" fmla="*/ 4 w 5"/>
                  <a:gd name="T2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5">
                    <a:moveTo>
                      <a:pt x="4" y="5"/>
                    </a:moveTo>
                    <a:cubicBezTo>
                      <a:pt x="5" y="5"/>
                      <a:pt x="5" y="5"/>
                      <a:pt x="5" y="5"/>
                    </a:cubicBezTo>
                    <a:cubicBezTo>
                      <a:pt x="3" y="0"/>
                      <a:pt x="3" y="0"/>
                      <a:pt x="3" y="0"/>
                    </a:cubicBezTo>
                    <a:cubicBezTo>
                      <a:pt x="3" y="0"/>
                      <a:pt x="3" y="0"/>
                      <a:pt x="3" y="0"/>
                    </a:cubicBezTo>
                    <a:cubicBezTo>
                      <a:pt x="3" y="0"/>
                      <a:pt x="3" y="0"/>
                      <a:pt x="3" y="0"/>
                    </a:cubicBezTo>
                    <a:cubicBezTo>
                      <a:pt x="2" y="0"/>
                      <a:pt x="2" y="0"/>
                      <a:pt x="2" y="0"/>
                    </a:cubicBezTo>
                    <a:cubicBezTo>
                      <a:pt x="1" y="0"/>
                      <a:pt x="1" y="0"/>
                      <a:pt x="0" y="0"/>
                    </a:cubicBezTo>
                    <a:cubicBezTo>
                      <a:pt x="0" y="0"/>
                      <a:pt x="2" y="0"/>
                      <a:pt x="1" y="0"/>
                    </a:cubicBezTo>
                    <a:cubicBezTo>
                      <a:pt x="1" y="1"/>
                      <a:pt x="0" y="0"/>
                      <a:pt x="1" y="1"/>
                    </a:cubicBezTo>
                    <a:cubicBezTo>
                      <a:pt x="1" y="1"/>
                      <a:pt x="2" y="1"/>
                      <a:pt x="2" y="1"/>
                    </a:cubicBezTo>
                    <a:cubicBezTo>
                      <a:pt x="1" y="1"/>
                      <a:pt x="1" y="2"/>
                      <a:pt x="0" y="2"/>
                    </a:cubicBezTo>
                    <a:cubicBezTo>
                      <a:pt x="1" y="2"/>
                      <a:pt x="0" y="2"/>
                      <a:pt x="2" y="2"/>
                    </a:cubicBezTo>
                    <a:cubicBezTo>
                      <a:pt x="3" y="2"/>
                      <a:pt x="2" y="3"/>
                      <a:pt x="2" y="3"/>
                    </a:cubicBezTo>
                    <a:cubicBezTo>
                      <a:pt x="2" y="3"/>
                      <a:pt x="2" y="3"/>
                      <a:pt x="2" y="3"/>
                    </a:cubicBezTo>
                    <a:cubicBezTo>
                      <a:pt x="3" y="3"/>
                      <a:pt x="4" y="4"/>
                      <a:pt x="4"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893" name="Freeform 4979"/>
              <p:cNvSpPr>
                <a:spLocks/>
              </p:cNvSpPr>
              <p:nvPr/>
            </p:nvSpPr>
            <p:spPr bwMode="auto">
              <a:xfrm>
                <a:off x="5585" y="4866"/>
                <a:ext cx="15" cy="0"/>
              </a:xfrm>
              <a:custGeom>
                <a:avLst/>
                <a:gdLst>
                  <a:gd name="T0" fmla="*/ 2 w 4"/>
                  <a:gd name="T1" fmla="*/ 2 w 4"/>
                  <a:gd name="T2" fmla="*/ 2 w 4"/>
                  <a:gd name="T3" fmla="*/ 2 w 4"/>
                  <a:gd name="T4" fmla="*/ 3 w 4"/>
                  <a:gd name="T5" fmla="*/ 3 w 4"/>
                  <a:gd name="T6" fmla="*/ 3 w 4"/>
                  <a:gd name="T7" fmla="*/ 4 w 4"/>
                  <a:gd name="T8" fmla="*/ 4 w 4"/>
                  <a:gd name="T9" fmla="*/ 4 w 4"/>
                  <a:gd name="T10" fmla="*/ 3 w 4"/>
                  <a:gd name="T11" fmla="*/ 3 w 4"/>
                  <a:gd name="T12" fmla="*/ 2 w 4"/>
                  <a:gd name="T13" fmla="*/ 0 w 4"/>
                  <a:gd name="T14" fmla="*/ 2 w 4"/>
                  <a:gd name="T15" fmla="*/ 3 w 4"/>
                  <a:gd name="T16" fmla="*/ 3 w 4"/>
                  <a:gd name="T17" fmla="*/ 3 w 4"/>
                  <a:gd name="T18" fmla="*/ 2 w 4"/>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 ang="0">
                    <a:pos x="T18" y="0"/>
                  </a:cxn>
                </a:cxnLst>
                <a:rect l="0" t="0" r="r" b="b"/>
                <a:pathLst>
                  <a:path w="4">
                    <a:moveTo>
                      <a:pt x="2" y="0"/>
                    </a:moveTo>
                    <a:cubicBezTo>
                      <a:pt x="2" y="0"/>
                      <a:pt x="2" y="0"/>
                      <a:pt x="2" y="0"/>
                    </a:cubicBezTo>
                    <a:cubicBezTo>
                      <a:pt x="2" y="0"/>
                      <a:pt x="2" y="0"/>
                      <a:pt x="2" y="0"/>
                    </a:cubicBezTo>
                    <a:cubicBezTo>
                      <a:pt x="2" y="0"/>
                      <a:pt x="2" y="0"/>
                      <a:pt x="2" y="0"/>
                    </a:cubicBezTo>
                    <a:cubicBezTo>
                      <a:pt x="2" y="0"/>
                      <a:pt x="3" y="0"/>
                      <a:pt x="3" y="0"/>
                    </a:cubicBezTo>
                    <a:cubicBezTo>
                      <a:pt x="3" y="0"/>
                      <a:pt x="3" y="0"/>
                      <a:pt x="3" y="0"/>
                    </a:cubicBezTo>
                    <a:cubicBezTo>
                      <a:pt x="3" y="0"/>
                      <a:pt x="3" y="0"/>
                      <a:pt x="3" y="0"/>
                    </a:cubicBezTo>
                    <a:cubicBezTo>
                      <a:pt x="3" y="0"/>
                      <a:pt x="4" y="0"/>
                      <a:pt x="4" y="0"/>
                    </a:cubicBezTo>
                    <a:cubicBezTo>
                      <a:pt x="4" y="0"/>
                      <a:pt x="4" y="0"/>
                      <a:pt x="4" y="0"/>
                    </a:cubicBezTo>
                    <a:cubicBezTo>
                      <a:pt x="4" y="0"/>
                      <a:pt x="4" y="0"/>
                      <a:pt x="4" y="0"/>
                    </a:cubicBezTo>
                    <a:cubicBezTo>
                      <a:pt x="3" y="0"/>
                      <a:pt x="3" y="0"/>
                      <a:pt x="3" y="0"/>
                    </a:cubicBezTo>
                    <a:cubicBezTo>
                      <a:pt x="3" y="0"/>
                      <a:pt x="3" y="0"/>
                      <a:pt x="3" y="0"/>
                    </a:cubicBezTo>
                    <a:cubicBezTo>
                      <a:pt x="3" y="0"/>
                      <a:pt x="3" y="0"/>
                      <a:pt x="2" y="0"/>
                    </a:cubicBezTo>
                    <a:cubicBezTo>
                      <a:pt x="2" y="0"/>
                      <a:pt x="0" y="0"/>
                      <a:pt x="0" y="0"/>
                    </a:cubicBezTo>
                    <a:cubicBezTo>
                      <a:pt x="1" y="0"/>
                      <a:pt x="1" y="0"/>
                      <a:pt x="2" y="0"/>
                    </a:cubicBezTo>
                    <a:cubicBezTo>
                      <a:pt x="2" y="0"/>
                      <a:pt x="2" y="0"/>
                      <a:pt x="3" y="0"/>
                    </a:cubicBezTo>
                    <a:cubicBezTo>
                      <a:pt x="3" y="0"/>
                      <a:pt x="3" y="0"/>
                      <a:pt x="3" y="0"/>
                    </a:cubicBezTo>
                    <a:cubicBezTo>
                      <a:pt x="3" y="0"/>
                      <a:pt x="3" y="0"/>
                      <a:pt x="3" y="0"/>
                    </a:cubicBezTo>
                    <a:cubicBezTo>
                      <a:pt x="2" y="0"/>
                      <a:pt x="2" y="0"/>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894" name="Freeform 4980"/>
              <p:cNvSpPr>
                <a:spLocks/>
              </p:cNvSpPr>
              <p:nvPr/>
            </p:nvSpPr>
            <p:spPr bwMode="auto">
              <a:xfrm>
                <a:off x="5600" y="4866"/>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895" name="Freeform 4981"/>
              <p:cNvSpPr>
                <a:spLocks/>
              </p:cNvSpPr>
              <p:nvPr/>
            </p:nvSpPr>
            <p:spPr bwMode="auto">
              <a:xfrm>
                <a:off x="5600" y="4866"/>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896" name="Freeform 4982"/>
              <p:cNvSpPr>
                <a:spLocks/>
              </p:cNvSpPr>
              <p:nvPr/>
            </p:nvSpPr>
            <p:spPr bwMode="auto">
              <a:xfrm>
                <a:off x="5600" y="4866"/>
                <a:ext cx="15" cy="8"/>
              </a:xfrm>
              <a:custGeom>
                <a:avLst/>
                <a:gdLst>
                  <a:gd name="T0" fmla="*/ 1 w 4"/>
                  <a:gd name="T1" fmla="*/ 0 h 2"/>
                  <a:gd name="T2" fmla="*/ 0 w 4"/>
                  <a:gd name="T3" fmla="*/ 0 h 2"/>
                  <a:gd name="T4" fmla="*/ 1 w 4"/>
                  <a:gd name="T5" fmla="*/ 1 h 2"/>
                  <a:gd name="T6" fmla="*/ 4 w 4"/>
                  <a:gd name="T7" fmla="*/ 2 h 2"/>
                  <a:gd name="T8" fmla="*/ 4 w 4"/>
                  <a:gd name="T9" fmla="*/ 2 h 2"/>
                  <a:gd name="T10" fmla="*/ 3 w 4"/>
                  <a:gd name="T11" fmla="*/ 2 h 2"/>
                  <a:gd name="T12" fmla="*/ 4 w 4"/>
                  <a:gd name="T13" fmla="*/ 1 h 2"/>
                  <a:gd name="T14" fmla="*/ 4 w 4"/>
                  <a:gd name="T15" fmla="*/ 1 h 2"/>
                  <a:gd name="T16" fmla="*/ 3 w 4"/>
                  <a:gd name="T17" fmla="*/ 1 h 2"/>
                  <a:gd name="T18" fmla="*/ 2 w 4"/>
                  <a:gd name="T19" fmla="*/ 1 h 2"/>
                  <a:gd name="T20" fmla="*/ 2 w 4"/>
                  <a:gd name="T21" fmla="*/ 1 h 2"/>
                  <a:gd name="T22" fmla="*/ 2 w 4"/>
                  <a:gd name="T23" fmla="*/ 1 h 2"/>
                  <a:gd name="T24" fmla="*/ 1 w 4"/>
                  <a:gd name="T25" fmla="*/ 1 h 2"/>
                  <a:gd name="T26" fmla="*/ 0 w 4"/>
                  <a:gd name="T27" fmla="*/ 0 h 2"/>
                  <a:gd name="T28" fmla="*/ 0 w 4"/>
                  <a:gd name="T29" fmla="*/ 0 h 2"/>
                  <a:gd name="T30" fmla="*/ 0 w 4"/>
                  <a:gd name="T31" fmla="*/ 0 h 2"/>
                  <a:gd name="T32" fmla="*/ 1 w 4"/>
                  <a:gd name="T33"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 h="2">
                    <a:moveTo>
                      <a:pt x="1" y="0"/>
                    </a:moveTo>
                    <a:cubicBezTo>
                      <a:pt x="1" y="0"/>
                      <a:pt x="1" y="0"/>
                      <a:pt x="0" y="0"/>
                    </a:cubicBezTo>
                    <a:cubicBezTo>
                      <a:pt x="1" y="1"/>
                      <a:pt x="1" y="1"/>
                      <a:pt x="1" y="1"/>
                    </a:cubicBezTo>
                    <a:cubicBezTo>
                      <a:pt x="1" y="1"/>
                      <a:pt x="3" y="2"/>
                      <a:pt x="4" y="2"/>
                    </a:cubicBezTo>
                    <a:cubicBezTo>
                      <a:pt x="4" y="2"/>
                      <a:pt x="4" y="2"/>
                      <a:pt x="4" y="2"/>
                    </a:cubicBezTo>
                    <a:cubicBezTo>
                      <a:pt x="4" y="2"/>
                      <a:pt x="3" y="2"/>
                      <a:pt x="3" y="2"/>
                    </a:cubicBezTo>
                    <a:cubicBezTo>
                      <a:pt x="3" y="1"/>
                      <a:pt x="4" y="1"/>
                      <a:pt x="4" y="1"/>
                    </a:cubicBezTo>
                    <a:cubicBezTo>
                      <a:pt x="4" y="1"/>
                      <a:pt x="4" y="1"/>
                      <a:pt x="4" y="1"/>
                    </a:cubicBezTo>
                    <a:cubicBezTo>
                      <a:pt x="4" y="1"/>
                      <a:pt x="4" y="1"/>
                      <a:pt x="3" y="1"/>
                    </a:cubicBezTo>
                    <a:cubicBezTo>
                      <a:pt x="3" y="1"/>
                      <a:pt x="2" y="1"/>
                      <a:pt x="2" y="1"/>
                    </a:cubicBezTo>
                    <a:cubicBezTo>
                      <a:pt x="2" y="1"/>
                      <a:pt x="2" y="1"/>
                      <a:pt x="2" y="1"/>
                    </a:cubicBezTo>
                    <a:cubicBezTo>
                      <a:pt x="2" y="1"/>
                      <a:pt x="2" y="1"/>
                      <a:pt x="2" y="1"/>
                    </a:cubicBezTo>
                    <a:cubicBezTo>
                      <a:pt x="2" y="1"/>
                      <a:pt x="1" y="1"/>
                      <a:pt x="1" y="1"/>
                    </a:cubicBezTo>
                    <a:cubicBezTo>
                      <a:pt x="0" y="1"/>
                      <a:pt x="2" y="0"/>
                      <a:pt x="0" y="0"/>
                    </a:cubicBezTo>
                    <a:cubicBezTo>
                      <a:pt x="0" y="0"/>
                      <a:pt x="0" y="0"/>
                      <a:pt x="0" y="0"/>
                    </a:cubicBezTo>
                    <a:cubicBezTo>
                      <a:pt x="0" y="0"/>
                      <a:pt x="0" y="0"/>
                      <a:pt x="0"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897" name="Freeform 4983"/>
              <p:cNvSpPr>
                <a:spLocks/>
              </p:cNvSpPr>
              <p:nvPr/>
            </p:nvSpPr>
            <p:spPr bwMode="auto">
              <a:xfrm>
                <a:off x="5619" y="4874"/>
                <a:ext cx="3" cy="3"/>
              </a:xfrm>
              <a:custGeom>
                <a:avLst/>
                <a:gdLst>
                  <a:gd name="T0" fmla="*/ 0 w 1"/>
                  <a:gd name="T1" fmla="*/ 0 h 1"/>
                  <a:gd name="T2" fmla="*/ 0 w 1"/>
                  <a:gd name="T3" fmla="*/ 0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0"/>
                      <a:pt x="0" y="1"/>
                      <a:pt x="0" y="1"/>
                    </a:cubicBezTo>
                    <a:cubicBezTo>
                      <a:pt x="1" y="1"/>
                      <a:pt x="1" y="1"/>
                      <a:pt x="1" y="1"/>
                    </a:cubicBezTo>
                    <a:cubicBezTo>
                      <a:pt x="1"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898" name="Line 4984"/>
              <p:cNvSpPr>
                <a:spLocks noChangeShapeType="1"/>
              </p:cNvSpPr>
              <p:nvPr/>
            </p:nvSpPr>
            <p:spPr bwMode="auto">
              <a:xfrm>
                <a:off x="5634" y="4851"/>
                <a:ext cx="0" cy="0"/>
              </a:xfrm>
              <a:prstGeom prst="line">
                <a:avLst/>
              </a:prstGeom>
              <a:noFill/>
              <a:ln w="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AT"/>
              </a:p>
            </p:txBody>
          </p:sp>
          <p:sp>
            <p:nvSpPr>
              <p:cNvPr id="23899" name="Line 4985"/>
              <p:cNvSpPr>
                <a:spLocks noChangeShapeType="1"/>
              </p:cNvSpPr>
              <p:nvPr/>
            </p:nvSpPr>
            <p:spPr bwMode="auto">
              <a:xfrm>
                <a:off x="5585" y="5175"/>
                <a:ext cx="4" cy="0"/>
              </a:xfrm>
              <a:prstGeom prst="line">
                <a:avLst/>
              </a:prstGeom>
              <a:noFill/>
              <a:ln w="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AT"/>
              </a:p>
            </p:txBody>
          </p:sp>
          <p:sp>
            <p:nvSpPr>
              <p:cNvPr id="23900" name="Freeform 4986"/>
              <p:cNvSpPr>
                <a:spLocks/>
              </p:cNvSpPr>
              <p:nvPr/>
            </p:nvSpPr>
            <p:spPr bwMode="auto">
              <a:xfrm>
                <a:off x="5358" y="3167"/>
                <a:ext cx="45" cy="119"/>
              </a:xfrm>
              <a:custGeom>
                <a:avLst/>
                <a:gdLst>
                  <a:gd name="T0" fmla="*/ 2 w 12"/>
                  <a:gd name="T1" fmla="*/ 8 h 32"/>
                  <a:gd name="T2" fmla="*/ 0 w 12"/>
                  <a:gd name="T3" fmla="*/ 1 h 32"/>
                  <a:gd name="T4" fmla="*/ 12 w 12"/>
                  <a:gd name="T5" fmla="*/ 32 h 32"/>
                  <a:gd name="T6" fmla="*/ 2 w 12"/>
                  <a:gd name="T7" fmla="*/ 8 h 32"/>
                </a:gdLst>
                <a:ahLst/>
                <a:cxnLst>
                  <a:cxn ang="0">
                    <a:pos x="T0" y="T1"/>
                  </a:cxn>
                  <a:cxn ang="0">
                    <a:pos x="T2" y="T3"/>
                  </a:cxn>
                  <a:cxn ang="0">
                    <a:pos x="T4" y="T5"/>
                  </a:cxn>
                  <a:cxn ang="0">
                    <a:pos x="T6" y="T7"/>
                  </a:cxn>
                </a:cxnLst>
                <a:rect l="0" t="0" r="r" b="b"/>
                <a:pathLst>
                  <a:path w="12" h="32">
                    <a:moveTo>
                      <a:pt x="2" y="8"/>
                    </a:moveTo>
                    <a:cubicBezTo>
                      <a:pt x="1" y="5"/>
                      <a:pt x="2" y="0"/>
                      <a:pt x="0" y="1"/>
                    </a:cubicBezTo>
                    <a:cubicBezTo>
                      <a:pt x="1" y="9"/>
                      <a:pt x="8" y="27"/>
                      <a:pt x="12" y="32"/>
                    </a:cubicBezTo>
                    <a:cubicBezTo>
                      <a:pt x="9" y="26"/>
                      <a:pt x="5" y="14"/>
                      <a:pt x="2" y="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901" name="Freeform 4987"/>
              <p:cNvSpPr>
                <a:spLocks/>
              </p:cNvSpPr>
              <p:nvPr/>
            </p:nvSpPr>
            <p:spPr bwMode="auto">
              <a:xfrm>
                <a:off x="6330" y="3460"/>
                <a:ext cx="0" cy="4"/>
              </a:xfrm>
              <a:custGeom>
                <a:avLst/>
                <a:gdLst>
                  <a:gd name="T0" fmla="*/ 0 h 1"/>
                  <a:gd name="T1" fmla="*/ 1 h 1"/>
                  <a:gd name="T2" fmla="*/ 1 h 1"/>
                  <a:gd name="T3" fmla="*/ 1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1"/>
                      <a:pt x="0" y="1"/>
                    </a:cubicBezTo>
                    <a:cubicBezTo>
                      <a:pt x="0" y="1"/>
                      <a:pt x="0" y="1"/>
                      <a:pt x="0" y="1"/>
                    </a:cubicBezTo>
                    <a:cubicBezTo>
                      <a:pt x="0" y="1"/>
                      <a:pt x="0" y="1"/>
                      <a:pt x="0" y="1"/>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902" name="Freeform 4988"/>
              <p:cNvSpPr>
                <a:spLocks/>
              </p:cNvSpPr>
              <p:nvPr/>
            </p:nvSpPr>
            <p:spPr bwMode="auto">
              <a:xfrm>
                <a:off x="5269" y="3048"/>
                <a:ext cx="30" cy="104"/>
              </a:xfrm>
              <a:custGeom>
                <a:avLst/>
                <a:gdLst>
                  <a:gd name="T0" fmla="*/ 6 w 8"/>
                  <a:gd name="T1" fmla="*/ 8 h 28"/>
                  <a:gd name="T2" fmla="*/ 4 w 8"/>
                  <a:gd name="T3" fmla="*/ 1 h 28"/>
                  <a:gd name="T4" fmla="*/ 4 w 8"/>
                  <a:gd name="T5" fmla="*/ 0 h 28"/>
                  <a:gd name="T6" fmla="*/ 0 w 8"/>
                  <a:gd name="T7" fmla="*/ 0 h 28"/>
                  <a:gd name="T8" fmla="*/ 1 w 8"/>
                  <a:gd name="T9" fmla="*/ 2 h 28"/>
                  <a:gd name="T10" fmla="*/ 1 w 8"/>
                  <a:gd name="T11" fmla="*/ 3 h 28"/>
                  <a:gd name="T12" fmla="*/ 2 w 8"/>
                  <a:gd name="T13" fmla="*/ 4 h 28"/>
                  <a:gd name="T14" fmla="*/ 2 w 8"/>
                  <a:gd name="T15" fmla="*/ 4 h 28"/>
                  <a:gd name="T16" fmla="*/ 1 w 8"/>
                  <a:gd name="T17" fmla="*/ 8 h 28"/>
                  <a:gd name="T18" fmla="*/ 2 w 8"/>
                  <a:gd name="T19" fmla="*/ 12 h 28"/>
                  <a:gd name="T20" fmla="*/ 4 w 8"/>
                  <a:gd name="T21" fmla="*/ 26 h 28"/>
                  <a:gd name="T22" fmla="*/ 4 w 8"/>
                  <a:gd name="T23" fmla="*/ 27 h 28"/>
                  <a:gd name="T24" fmla="*/ 4 w 8"/>
                  <a:gd name="T25" fmla="*/ 27 h 28"/>
                  <a:gd name="T26" fmla="*/ 4 w 8"/>
                  <a:gd name="T27" fmla="*/ 28 h 28"/>
                  <a:gd name="T28" fmla="*/ 8 w 8"/>
                  <a:gd name="T29" fmla="*/ 27 h 28"/>
                  <a:gd name="T30" fmla="*/ 4 w 8"/>
                  <a:gd name="T31" fmla="*/ 15 h 28"/>
                  <a:gd name="T32" fmla="*/ 6 w 8"/>
                  <a:gd name="T33" fmla="*/ 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 h="28">
                    <a:moveTo>
                      <a:pt x="6" y="8"/>
                    </a:moveTo>
                    <a:cubicBezTo>
                      <a:pt x="6" y="3"/>
                      <a:pt x="5" y="3"/>
                      <a:pt x="4" y="1"/>
                    </a:cubicBezTo>
                    <a:cubicBezTo>
                      <a:pt x="4" y="0"/>
                      <a:pt x="4" y="0"/>
                      <a:pt x="4" y="0"/>
                    </a:cubicBezTo>
                    <a:cubicBezTo>
                      <a:pt x="0" y="0"/>
                      <a:pt x="0" y="0"/>
                      <a:pt x="0" y="0"/>
                    </a:cubicBezTo>
                    <a:cubicBezTo>
                      <a:pt x="1" y="2"/>
                      <a:pt x="1" y="2"/>
                      <a:pt x="1" y="2"/>
                    </a:cubicBezTo>
                    <a:cubicBezTo>
                      <a:pt x="1" y="2"/>
                      <a:pt x="1" y="3"/>
                      <a:pt x="1" y="3"/>
                    </a:cubicBezTo>
                    <a:cubicBezTo>
                      <a:pt x="1" y="3"/>
                      <a:pt x="2" y="3"/>
                      <a:pt x="2" y="4"/>
                    </a:cubicBezTo>
                    <a:cubicBezTo>
                      <a:pt x="2" y="4"/>
                      <a:pt x="2" y="4"/>
                      <a:pt x="2" y="4"/>
                    </a:cubicBezTo>
                    <a:cubicBezTo>
                      <a:pt x="2" y="4"/>
                      <a:pt x="1" y="6"/>
                      <a:pt x="1" y="8"/>
                    </a:cubicBezTo>
                    <a:cubicBezTo>
                      <a:pt x="1" y="9"/>
                      <a:pt x="1" y="11"/>
                      <a:pt x="2" y="12"/>
                    </a:cubicBezTo>
                    <a:cubicBezTo>
                      <a:pt x="2" y="16"/>
                      <a:pt x="3" y="19"/>
                      <a:pt x="4" y="26"/>
                    </a:cubicBezTo>
                    <a:cubicBezTo>
                      <a:pt x="4" y="27"/>
                      <a:pt x="4" y="27"/>
                      <a:pt x="4" y="27"/>
                    </a:cubicBezTo>
                    <a:cubicBezTo>
                      <a:pt x="4" y="27"/>
                      <a:pt x="4" y="27"/>
                      <a:pt x="4" y="27"/>
                    </a:cubicBezTo>
                    <a:cubicBezTo>
                      <a:pt x="4" y="28"/>
                      <a:pt x="4" y="28"/>
                      <a:pt x="4" y="28"/>
                    </a:cubicBezTo>
                    <a:cubicBezTo>
                      <a:pt x="8" y="27"/>
                      <a:pt x="8" y="27"/>
                      <a:pt x="8" y="27"/>
                    </a:cubicBezTo>
                    <a:cubicBezTo>
                      <a:pt x="6" y="23"/>
                      <a:pt x="5" y="17"/>
                      <a:pt x="4" y="15"/>
                    </a:cubicBezTo>
                    <a:cubicBezTo>
                      <a:pt x="5" y="13"/>
                      <a:pt x="3" y="1"/>
                      <a:pt x="6" y="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903" name="Freeform 4989"/>
              <p:cNvSpPr>
                <a:spLocks/>
              </p:cNvSpPr>
              <p:nvPr/>
            </p:nvSpPr>
            <p:spPr bwMode="auto">
              <a:xfrm>
                <a:off x="5299" y="3144"/>
                <a:ext cx="41" cy="26"/>
              </a:xfrm>
              <a:custGeom>
                <a:avLst/>
                <a:gdLst>
                  <a:gd name="T0" fmla="*/ 9 w 11"/>
                  <a:gd name="T1" fmla="*/ 0 h 7"/>
                  <a:gd name="T2" fmla="*/ 2 w 11"/>
                  <a:gd name="T3" fmla="*/ 1 h 7"/>
                  <a:gd name="T4" fmla="*/ 1 w 11"/>
                  <a:gd name="T5" fmla="*/ 1 h 7"/>
                  <a:gd name="T6" fmla="*/ 0 w 11"/>
                  <a:gd name="T7" fmla="*/ 1 h 7"/>
                  <a:gd name="T8" fmla="*/ 1 w 11"/>
                  <a:gd name="T9" fmla="*/ 4 h 7"/>
                  <a:gd name="T10" fmla="*/ 2 w 11"/>
                  <a:gd name="T11" fmla="*/ 6 h 7"/>
                  <a:gd name="T12" fmla="*/ 11 w 11"/>
                  <a:gd name="T13" fmla="*/ 5 h 7"/>
                  <a:gd name="T14" fmla="*/ 11 w 11"/>
                  <a:gd name="T15" fmla="*/ 4 h 7"/>
                  <a:gd name="T16" fmla="*/ 10 w 11"/>
                  <a:gd name="T17" fmla="*/ 4 h 7"/>
                  <a:gd name="T18" fmla="*/ 9 w 11"/>
                  <a:gd name="T1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7">
                    <a:moveTo>
                      <a:pt x="9" y="0"/>
                    </a:moveTo>
                    <a:cubicBezTo>
                      <a:pt x="2" y="1"/>
                      <a:pt x="2" y="1"/>
                      <a:pt x="2" y="1"/>
                    </a:cubicBezTo>
                    <a:cubicBezTo>
                      <a:pt x="2" y="2"/>
                      <a:pt x="2" y="2"/>
                      <a:pt x="1" y="1"/>
                    </a:cubicBezTo>
                    <a:cubicBezTo>
                      <a:pt x="0" y="1"/>
                      <a:pt x="0" y="1"/>
                      <a:pt x="0" y="1"/>
                    </a:cubicBezTo>
                    <a:cubicBezTo>
                      <a:pt x="1" y="5"/>
                      <a:pt x="1" y="7"/>
                      <a:pt x="1" y="4"/>
                    </a:cubicBezTo>
                    <a:cubicBezTo>
                      <a:pt x="2" y="5"/>
                      <a:pt x="2" y="6"/>
                      <a:pt x="2" y="6"/>
                    </a:cubicBezTo>
                    <a:cubicBezTo>
                      <a:pt x="11" y="5"/>
                      <a:pt x="11" y="5"/>
                      <a:pt x="11" y="5"/>
                    </a:cubicBezTo>
                    <a:cubicBezTo>
                      <a:pt x="11" y="5"/>
                      <a:pt x="11" y="4"/>
                      <a:pt x="11" y="4"/>
                    </a:cubicBezTo>
                    <a:cubicBezTo>
                      <a:pt x="10" y="4"/>
                      <a:pt x="10" y="4"/>
                      <a:pt x="10" y="4"/>
                    </a:cubicBezTo>
                    <a:cubicBezTo>
                      <a:pt x="10" y="3"/>
                      <a:pt x="9" y="2"/>
                      <a:pt x="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904" name="Freeform 4990"/>
              <p:cNvSpPr>
                <a:spLocks/>
              </p:cNvSpPr>
              <p:nvPr/>
            </p:nvSpPr>
            <p:spPr bwMode="auto">
              <a:xfrm>
                <a:off x="5340" y="3159"/>
                <a:ext cx="22" cy="11"/>
              </a:xfrm>
              <a:custGeom>
                <a:avLst/>
                <a:gdLst>
                  <a:gd name="T0" fmla="*/ 0 w 6"/>
                  <a:gd name="T1" fmla="*/ 1 h 3"/>
                  <a:gd name="T2" fmla="*/ 1 w 6"/>
                  <a:gd name="T3" fmla="*/ 3 h 3"/>
                  <a:gd name="T4" fmla="*/ 6 w 6"/>
                  <a:gd name="T5" fmla="*/ 2 h 3"/>
                  <a:gd name="T6" fmla="*/ 6 w 6"/>
                  <a:gd name="T7" fmla="*/ 0 h 3"/>
                  <a:gd name="T8" fmla="*/ 0 w 6"/>
                  <a:gd name="T9" fmla="*/ 1 h 3"/>
                  <a:gd name="T10" fmla="*/ 0 w 6"/>
                  <a:gd name="T11" fmla="*/ 1 h 3"/>
                </a:gdLst>
                <a:ahLst/>
                <a:cxnLst>
                  <a:cxn ang="0">
                    <a:pos x="T0" y="T1"/>
                  </a:cxn>
                  <a:cxn ang="0">
                    <a:pos x="T2" y="T3"/>
                  </a:cxn>
                  <a:cxn ang="0">
                    <a:pos x="T4" y="T5"/>
                  </a:cxn>
                  <a:cxn ang="0">
                    <a:pos x="T6" y="T7"/>
                  </a:cxn>
                  <a:cxn ang="0">
                    <a:pos x="T8" y="T9"/>
                  </a:cxn>
                  <a:cxn ang="0">
                    <a:pos x="T10" y="T11"/>
                  </a:cxn>
                </a:cxnLst>
                <a:rect l="0" t="0" r="r" b="b"/>
                <a:pathLst>
                  <a:path w="6" h="3">
                    <a:moveTo>
                      <a:pt x="0" y="1"/>
                    </a:moveTo>
                    <a:cubicBezTo>
                      <a:pt x="1" y="2"/>
                      <a:pt x="1" y="2"/>
                      <a:pt x="1" y="3"/>
                    </a:cubicBezTo>
                    <a:cubicBezTo>
                      <a:pt x="6" y="2"/>
                      <a:pt x="6" y="2"/>
                      <a:pt x="6" y="2"/>
                    </a:cubicBezTo>
                    <a:cubicBezTo>
                      <a:pt x="6" y="1"/>
                      <a:pt x="6" y="1"/>
                      <a:pt x="6" y="0"/>
                    </a:cubicBezTo>
                    <a:cubicBezTo>
                      <a:pt x="0" y="1"/>
                      <a:pt x="0" y="1"/>
                      <a:pt x="0" y="1"/>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905" name="Freeform 4991"/>
              <p:cNvSpPr>
                <a:spLocks/>
              </p:cNvSpPr>
              <p:nvPr/>
            </p:nvSpPr>
            <p:spPr bwMode="auto">
              <a:xfrm>
                <a:off x="6333" y="3464"/>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906" name="Freeform 4992"/>
              <p:cNvSpPr>
                <a:spLocks/>
              </p:cNvSpPr>
              <p:nvPr/>
            </p:nvSpPr>
            <p:spPr bwMode="auto">
              <a:xfrm>
                <a:off x="6333" y="3472"/>
                <a:ext cx="8" cy="7"/>
              </a:xfrm>
              <a:custGeom>
                <a:avLst/>
                <a:gdLst>
                  <a:gd name="T0" fmla="*/ 2 w 2"/>
                  <a:gd name="T1" fmla="*/ 1 h 2"/>
                  <a:gd name="T2" fmla="*/ 1 w 2"/>
                  <a:gd name="T3" fmla="*/ 1 h 2"/>
                  <a:gd name="T4" fmla="*/ 0 w 2"/>
                  <a:gd name="T5" fmla="*/ 0 h 2"/>
                  <a:gd name="T6" fmla="*/ 0 w 2"/>
                  <a:gd name="T7" fmla="*/ 0 h 2"/>
                  <a:gd name="T8" fmla="*/ 2 w 2"/>
                  <a:gd name="T9" fmla="*/ 2 h 2"/>
                  <a:gd name="T10" fmla="*/ 2 w 2"/>
                  <a:gd name="T11" fmla="*/ 1 h 2"/>
                </a:gdLst>
                <a:ahLst/>
                <a:cxnLst>
                  <a:cxn ang="0">
                    <a:pos x="T0" y="T1"/>
                  </a:cxn>
                  <a:cxn ang="0">
                    <a:pos x="T2" y="T3"/>
                  </a:cxn>
                  <a:cxn ang="0">
                    <a:pos x="T4" y="T5"/>
                  </a:cxn>
                  <a:cxn ang="0">
                    <a:pos x="T6" y="T7"/>
                  </a:cxn>
                  <a:cxn ang="0">
                    <a:pos x="T8" y="T9"/>
                  </a:cxn>
                  <a:cxn ang="0">
                    <a:pos x="T10" y="T11"/>
                  </a:cxn>
                </a:cxnLst>
                <a:rect l="0" t="0" r="r" b="b"/>
                <a:pathLst>
                  <a:path w="2" h="2">
                    <a:moveTo>
                      <a:pt x="2" y="1"/>
                    </a:moveTo>
                    <a:cubicBezTo>
                      <a:pt x="2" y="1"/>
                      <a:pt x="1" y="1"/>
                      <a:pt x="1" y="1"/>
                    </a:cubicBezTo>
                    <a:cubicBezTo>
                      <a:pt x="0" y="0"/>
                      <a:pt x="0" y="0"/>
                      <a:pt x="0" y="0"/>
                    </a:cubicBezTo>
                    <a:cubicBezTo>
                      <a:pt x="0" y="0"/>
                      <a:pt x="0" y="0"/>
                      <a:pt x="0" y="0"/>
                    </a:cubicBezTo>
                    <a:cubicBezTo>
                      <a:pt x="2" y="2"/>
                      <a:pt x="2" y="2"/>
                      <a:pt x="2" y="2"/>
                    </a:cubicBezTo>
                    <a:cubicBezTo>
                      <a:pt x="2" y="1"/>
                      <a:pt x="2" y="1"/>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907" name="Freeform 4993"/>
              <p:cNvSpPr>
                <a:spLocks/>
              </p:cNvSpPr>
              <p:nvPr/>
            </p:nvSpPr>
            <p:spPr bwMode="auto">
              <a:xfrm>
                <a:off x="6333" y="3464"/>
                <a:ext cx="4" cy="8"/>
              </a:xfrm>
              <a:custGeom>
                <a:avLst/>
                <a:gdLst>
                  <a:gd name="T0" fmla="*/ 1 w 1"/>
                  <a:gd name="T1" fmla="*/ 1 h 2"/>
                  <a:gd name="T2" fmla="*/ 1 w 1"/>
                  <a:gd name="T3" fmla="*/ 1 h 2"/>
                  <a:gd name="T4" fmla="*/ 0 w 1"/>
                  <a:gd name="T5" fmla="*/ 1 h 2"/>
                  <a:gd name="T6" fmla="*/ 1 w 1"/>
                  <a:gd name="T7" fmla="*/ 1 h 2"/>
                  <a:gd name="T8" fmla="*/ 0 w 1"/>
                  <a:gd name="T9" fmla="*/ 0 h 2"/>
                  <a:gd name="T10" fmla="*/ 0 w 1"/>
                  <a:gd name="T11" fmla="*/ 2 h 2"/>
                  <a:gd name="T12" fmla="*/ 0 w 1"/>
                  <a:gd name="T13" fmla="*/ 2 h 2"/>
                  <a:gd name="T14" fmla="*/ 1 w 1"/>
                  <a:gd name="T15" fmla="*/ 1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2">
                    <a:moveTo>
                      <a:pt x="1" y="1"/>
                    </a:moveTo>
                    <a:cubicBezTo>
                      <a:pt x="1" y="1"/>
                      <a:pt x="1" y="1"/>
                      <a:pt x="1" y="1"/>
                    </a:cubicBezTo>
                    <a:cubicBezTo>
                      <a:pt x="1" y="1"/>
                      <a:pt x="1" y="1"/>
                      <a:pt x="0" y="1"/>
                    </a:cubicBezTo>
                    <a:cubicBezTo>
                      <a:pt x="1" y="1"/>
                      <a:pt x="1" y="1"/>
                      <a:pt x="1" y="1"/>
                    </a:cubicBezTo>
                    <a:cubicBezTo>
                      <a:pt x="0" y="0"/>
                      <a:pt x="0" y="0"/>
                      <a:pt x="0" y="0"/>
                    </a:cubicBezTo>
                    <a:cubicBezTo>
                      <a:pt x="0" y="1"/>
                      <a:pt x="0" y="1"/>
                      <a:pt x="0" y="2"/>
                    </a:cubicBezTo>
                    <a:cubicBezTo>
                      <a:pt x="0" y="2"/>
                      <a:pt x="0" y="2"/>
                      <a:pt x="0" y="2"/>
                    </a:cubicBezTo>
                    <a:cubicBezTo>
                      <a:pt x="1" y="2"/>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908" name="Freeform 4994"/>
              <p:cNvSpPr>
                <a:spLocks/>
              </p:cNvSpPr>
              <p:nvPr/>
            </p:nvSpPr>
            <p:spPr bwMode="auto">
              <a:xfrm>
                <a:off x="5284" y="2977"/>
                <a:ext cx="26" cy="71"/>
              </a:xfrm>
              <a:custGeom>
                <a:avLst/>
                <a:gdLst>
                  <a:gd name="T0" fmla="*/ 7 w 7"/>
                  <a:gd name="T1" fmla="*/ 2 h 19"/>
                  <a:gd name="T2" fmla="*/ 0 w 7"/>
                  <a:gd name="T3" fmla="*/ 0 h 19"/>
                  <a:gd name="T4" fmla="*/ 0 w 7"/>
                  <a:gd name="T5" fmla="*/ 19 h 19"/>
                  <a:gd name="T6" fmla="*/ 7 w 7"/>
                  <a:gd name="T7" fmla="*/ 19 h 19"/>
                  <a:gd name="T8" fmla="*/ 7 w 7"/>
                  <a:gd name="T9" fmla="*/ 2 h 19"/>
                </a:gdLst>
                <a:ahLst/>
                <a:cxnLst>
                  <a:cxn ang="0">
                    <a:pos x="T0" y="T1"/>
                  </a:cxn>
                  <a:cxn ang="0">
                    <a:pos x="T2" y="T3"/>
                  </a:cxn>
                  <a:cxn ang="0">
                    <a:pos x="T4" y="T5"/>
                  </a:cxn>
                  <a:cxn ang="0">
                    <a:pos x="T6" y="T7"/>
                  </a:cxn>
                  <a:cxn ang="0">
                    <a:pos x="T8" y="T9"/>
                  </a:cxn>
                </a:cxnLst>
                <a:rect l="0" t="0" r="r" b="b"/>
                <a:pathLst>
                  <a:path w="7" h="19">
                    <a:moveTo>
                      <a:pt x="7" y="2"/>
                    </a:moveTo>
                    <a:cubicBezTo>
                      <a:pt x="0" y="0"/>
                      <a:pt x="0" y="0"/>
                      <a:pt x="0" y="0"/>
                    </a:cubicBezTo>
                    <a:cubicBezTo>
                      <a:pt x="0" y="6"/>
                      <a:pt x="0" y="13"/>
                      <a:pt x="0" y="19"/>
                    </a:cubicBezTo>
                    <a:cubicBezTo>
                      <a:pt x="7" y="19"/>
                      <a:pt x="7" y="19"/>
                      <a:pt x="7" y="19"/>
                    </a:cubicBezTo>
                    <a:cubicBezTo>
                      <a:pt x="7" y="13"/>
                      <a:pt x="7" y="8"/>
                      <a:pt x="7"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909" name="Oval 4995"/>
              <p:cNvSpPr>
                <a:spLocks noChangeArrowheads="1"/>
              </p:cNvSpPr>
              <p:nvPr/>
            </p:nvSpPr>
            <p:spPr bwMode="auto">
              <a:xfrm>
                <a:off x="6333" y="3464"/>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910" name="Freeform 4996"/>
              <p:cNvSpPr>
                <a:spLocks/>
              </p:cNvSpPr>
              <p:nvPr/>
            </p:nvSpPr>
            <p:spPr bwMode="auto">
              <a:xfrm>
                <a:off x="6352" y="3438"/>
                <a:ext cx="15" cy="15"/>
              </a:xfrm>
              <a:custGeom>
                <a:avLst/>
                <a:gdLst>
                  <a:gd name="T0" fmla="*/ 0 w 4"/>
                  <a:gd name="T1" fmla="*/ 4 h 4"/>
                  <a:gd name="T2" fmla="*/ 3 w 4"/>
                  <a:gd name="T3" fmla="*/ 2 h 4"/>
                  <a:gd name="T4" fmla="*/ 4 w 4"/>
                  <a:gd name="T5" fmla="*/ 0 h 4"/>
                  <a:gd name="T6" fmla="*/ 0 w 4"/>
                  <a:gd name="T7" fmla="*/ 3 h 4"/>
                  <a:gd name="T8" fmla="*/ 0 w 4"/>
                  <a:gd name="T9" fmla="*/ 4 h 4"/>
                </a:gdLst>
                <a:ahLst/>
                <a:cxnLst>
                  <a:cxn ang="0">
                    <a:pos x="T0" y="T1"/>
                  </a:cxn>
                  <a:cxn ang="0">
                    <a:pos x="T2" y="T3"/>
                  </a:cxn>
                  <a:cxn ang="0">
                    <a:pos x="T4" y="T5"/>
                  </a:cxn>
                  <a:cxn ang="0">
                    <a:pos x="T6" y="T7"/>
                  </a:cxn>
                  <a:cxn ang="0">
                    <a:pos x="T8" y="T9"/>
                  </a:cxn>
                </a:cxnLst>
                <a:rect l="0" t="0" r="r" b="b"/>
                <a:pathLst>
                  <a:path w="4" h="4">
                    <a:moveTo>
                      <a:pt x="0" y="4"/>
                    </a:moveTo>
                    <a:cubicBezTo>
                      <a:pt x="1" y="3"/>
                      <a:pt x="2" y="2"/>
                      <a:pt x="3" y="2"/>
                    </a:cubicBezTo>
                    <a:cubicBezTo>
                      <a:pt x="3" y="1"/>
                      <a:pt x="4" y="0"/>
                      <a:pt x="4" y="0"/>
                    </a:cubicBezTo>
                    <a:cubicBezTo>
                      <a:pt x="3" y="1"/>
                      <a:pt x="1" y="2"/>
                      <a:pt x="0" y="3"/>
                    </a:cubicBezTo>
                    <a:cubicBezTo>
                      <a:pt x="0" y="4"/>
                      <a:pt x="0" y="4"/>
                      <a:pt x="0"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911" name="Freeform 4997"/>
              <p:cNvSpPr>
                <a:spLocks/>
              </p:cNvSpPr>
              <p:nvPr/>
            </p:nvSpPr>
            <p:spPr bwMode="auto">
              <a:xfrm>
                <a:off x="6344" y="3453"/>
                <a:ext cx="8" cy="7"/>
              </a:xfrm>
              <a:custGeom>
                <a:avLst/>
                <a:gdLst>
                  <a:gd name="T0" fmla="*/ 2 w 2"/>
                  <a:gd name="T1" fmla="*/ 0 h 2"/>
                  <a:gd name="T2" fmla="*/ 0 w 2"/>
                  <a:gd name="T3" fmla="*/ 2 h 2"/>
                  <a:gd name="T4" fmla="*/ 2 w 2"/>
                  <a:gd name="T5" fmla="*/ 1 h 2"/>
                  <a:gd name="T6" fmla="*/ 2 w 2"/>
                  <a:gd name="T7" fmla="*/ 0 h 2"/>
                </a:gdLst>
                <a:ahLst/>
                <a:cxnLst>
                  <a:cxn ang="0">
                    <a:pos x="T0" y="T1"/>
                  </a:cxn>
                  <a:cxn ang="0">
                    <a:pos x="T2" y="T3"/>
                  </a:cxn>
                  <a:cxn ang="0">
                    <a:pos x="T4" y="T5"/>
                  </a:cxn>
                  <a:cxn ang="0">
                    <a:pos x="T6" y="T7"/>
                  </a:cxn>
                </a:cxnLst>
                <a:rect l="0" t="0" r="r" b="b"/>
                <a:pathLst>
                  <a:path w="2" h="2">
                    <a:moveTo>
                      <a:pt x="2" y="0"/>
                    </a:moveTo>
                    <a:cubicBezTo>
                      <a:pt x="2" y="1"/>
                      <a:pt x="1" y="1"/>
                      <a:pt x="0" y="2"/>
                    </a:cubicBezTo>
                    <a:cubicBezTo>
                      <a:pt x="1" y="2"/>
                      <a:pt x="1" y="2"/>
                      <a:pt x="2" y="1"/>
                    </a:cubicBezTo>
                    <a:lnTo>
                      <a:pt x="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912" name="Freeform 4998"/>
              <p:cNvSpPr>
                <a:spLocks/>
              </p:cNvSpPr>
              <p:nvPr/>
            </p:nvSpPr>
            <p:spPr bwMode="auto">
              <a:xfrm>
                <a:off x="6344" y="3468"/>
                <a:ext cx="8" cy="4"/>
              </a:xfrm>
              <a:custGeom>
                <a:avLst/>
                <a:gdLst>
                  <a:gd name="T0" fmla="*/ 1 w 2"/>
                  <a:gd name="T1" fmla="*/ 1 h 1"/>
                  <a:gd name="T2" fmla="*/ 2 w 2"/>
                  <a:gd name="T3" fmla="*/ 1 h 1"/>
                  <a:gd name="T4" fmla="*/ 1 w 2"/>
                  <a:gd name="T5" fmla="*/ 0 h 1"/>
                  <a:gd name="T6" fmla="*/ 0 w 2"/>
                  <a:gd name="T7" fmla="*/ 0 h 1"/>
                  <a:gd name="T8" fmla="*/ 1 w 2"/>
                  <a:gd name="T9" fmla="*/ 1 h 1"/>
                </a:gdLst>
                <a:ahLst/>
                <a:cxnLst>
                  <a:cxn ang="0">
                    <a:pos x="T0" y="T1"/>
                  </a:cxn>
                  <a:cxn ang="0">
                    <a:pos x="T2" y="T3"/>
                  </a:cxn>
                  <a:cxn ang="0">
                    <a:pos x="T4" y="T5"/>
                  </a:cxn>
                  <a:cxn ang="0">
                    <a:pos x="T6" y="T7"/>
                  </a:cxn>
                  <a:cxn ang="0">
                    <a:pos x="T8" y="T9"/>
                  </a:cxn>
                </a:cxnLst>
                <a:rect l="0" t="0" r="r" b="b"/>
                <a:pathLst>
                  <a:path w="2" h="1">
                    <a:moveTo>
                      <a:pt x="1" y="1"/>
                    </a:moveTo>
                    <a:cubicBezTo>
                      <a:pt x="2" y="1"/>
                      <a:pt x="2" y="1"/>
                      <a:pt x="2" y="1"/>
                    </a:cubicBezTo>
                    <a:cubicBezTo>
                      <a:pt x="1" y="0"/>
                      <a:pt x="1" y="0"/>
                      <a:pt x="1" y="0"/>
                    </a:cubicBezTo>
                    <a:cubicBezTo>
                      <a:pt x="1" y="0"/>
                      <a:pt x="1" y="0"/>
                      <a:pt x="0" y="0"/>
                    </a:cubicBezTo>
                    <a:lnTo>
                      <a:pt x="1"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913" name="Freeform 4999"/>
              <p:cNvSpPr>
                <a:spLocks/>
              </p:cNvSpPr>
              <p:nvPr/>
            </p:nvSpPr>
            <p:spPr bwMode="auto">
              <a:xfrm>
                <a:off x="6344" y="3464"/>
                <a:ext cx="4" cy="4"/>
              </a:xfrm>
              <a:custGeom>
                <a:avLst/>
                <a:gdLst>
                  <a:gd name="T0" fmla="*/ 0 w 1"/>
                  <a:gd name="T1" fmla="*/ 1 h 1"/>
                  <a:gd name="T2" fmla="*/ 1 w 1"/>
                  <a:gd name="T3" fmla="*/ 0 h 1"/>
                  <a:gd name="T4" fmla="*/ 0 w 1"/>
                  <a:gd name="T5" fmla="*/ 0 h 1"/>
                  <a:gd name="T6" fmla="*/ 0 w 1"/>
                  <a:gd name="T7" fmla="*/ 1 h 1"/>
                  <a:gd name="T8" fmla="*/ 0 w 1"/>
                  <a:gd name="T9" fmla="*/ 1 h 1"/>
                </a:gdLst>
                <a:ahLst/>
                <a:cxnLst>
                  <a:cxn ang="0">
                    <a:pos x="T0" y="T1"/>
                  </a:cxn>
                  <a:cxn ang="0">
                    <a:pos x="T2" y="T3"/>
                  </a:cxn>
                  <a:cxn ang="0">
                    <a:pos x="T4" y="T5"/>
                  </a:cxn>
                  <a:cxn ang="0">
                    <a:pos x="T6" y="T7"/>
                  </a:cxn>
                  <a:cxn ang="0">
                    <a:pos x="T8" y="T9"/>
                  </a:cxn>
                </a:cxnLst>
                <a:rect l="0" t="0" r="r" b="b"/>
                <a:pathLst>
                  <a:path w="1" h="1">
                    <a:moveTo>
                      <a:pt x="0" y="1"/>
                    </a:moveTo>
                    <a:cubicBezTo>
                      <a:pt x="0" y="1"/>
                      <a:pt x="1" y="1"/>
                      <a:pt x="1" y="0"/>
                    </a:cubicBezTo>
                    <a:cubicBezTo>
                      <a:pt x="0" y="0"/>
                      <a:pt x="0" y="0"/>
                      <a:pt x="0" y="0"/>
                    </a:cubicBezTo>
                    <a:cubicBezTo>
                      <a:pt x="0" y="0"/>
                      <a:pt x="0" y="0"/>
                      <a:pt x="0" y="1"/>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914" name="Freeform 5000"/>
              <p:cNvSpPr>
                <a:spLocks/>
              </p:cNvSpPr>
              <p:nvPr/>
            </p:nvSpPr>
            <p:spPr bwMode="auto">
              <a:xfrm>
                <a:off x="6367" y="3420"/>
                <a:ext cx="4" cy="11"/>
              </a:xfrm>
              <a:custGeom>
                <a:avLst/>
                <a:gdLst>
                  <a:gd name="T0" fmla="*/ 0 w 1"/>
                  <a:gd name="T1" fmla="*/ 2 h 3"/>
                  <a:gd name="T2" fmla="*/ 0 w 1"/>
                  <a:gd name="T3" fmla="*/ 3 h 3"/>
                  <a:gd name="T4" fmla="*/ 0 w 1"/>
                  <a:gd name="T5" fmla="*/ 3 h 3"/>
                  <a:gd name="T6" fmla="*/ 1 w 1"/>
                  <a:gd name="T7" fmla="*/ 0 h 3"/>
                  <a:gd name="T8" fmla="*/ 0 w 1"/>
                  <a:gd name="T9" fmla="*/ 1 h 3"/>
                  <a:gd name="T10" fmla="*/ 0 w 1"/>
                  <a:gd name="T11" fmla="*/ 2 h 3"/>
                </a:gdLst>
                <a:ahLst/>
                <a:cxnLst>
                  <a:cxn ang="0">
                    <a:pos x="T0" y="T1"/>
                  </a:cxn>
                  <a:cxn ang="0">
                    <a:pos x="T2" y="T3"/>
                  </a:cxn>
                  <a:cxn ang="0">
                    <a:pos x="T4" y="T5"/>
                  </a:cxn>
                  <a:cxn ang="0">
                    <a:pos x="T6" y="T7"/>
                  </a:cxn>
                  <a:cxn ang="0">
                    <a:pos x="T8" y="T9"/>
                  </a:cxn>
                  <a:cxn ang="0">
                    <a:pos x="T10" y="T11"/>
                  </a:cxn>
                </a:cxnLst>
                <a:rect l="0" t="0" r="r" b="b"/>
                <a:pathLst>
                  <a:path w="1" h="3">
                    <a:moveTo>
                      <a:pt x="0" y="2"/>
                    </a:moveTo>
                    <a:cubicBezTo>
                      <a:pt x="0" y="3"/>
                      <a:pt x="0" y="3"/>
                      <a:pt x="0" y="3"/>
                    </a:cubicBezTo>
                    <a:cubicBezTo>
                      <a:pt x="0" y="3"/>
                      <a:pt x="0" y="3"/>
                      <a:pt x="0" y="3"/>
                    </a:cubicBezTo>
                    <a:cubicBezTo>
                      <a:pt x="1" y="2"/>
                      <a:pt x="1" y="1"/>
                      <a:pt x="1" y="0"/>
                    </a:cubicBezTo>
                    <a:cubicBezTo>
                      <a:pt x="1" y="0"/>
                      <a:pt x="0" y="1"/>
                      <a:pt x="0" y="1"/>
                    </a:cubicBezTo>
                    <a:cubicBezTo>
                      <a:pt x="0" y="1"/>
                      <a:pt x="0" y="2"/>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915" name="Freeform 5001"/>
              <p:cNvSpPr>
                <a:spLocks/>
              </p:cNvSpPr>
              <p:nvPr/>
            </p:nvSpPr>
            <p:spPr bwMode="auto">
              <a:xfrm>
                <a:off x="6475" y="3297"/>
                <a:ext cx="3" cy="4"/>
              </a:xfrm>
              <a:custGeom>
                <a:avLst/>
                <a:gdLst>
                  <a:gd name="T0" fmla="*/ 0 w 1"/>
                  <a:gd name="T1" fmla="*/ 0 h 1"/>
                  <a:gd name="T2" fmla="*/ 0 w 1"/>
                  <a:gd name="T3" fmla="*/ 0 h 1"/>
                  <a:gd name="T4" fmla="*/ 1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1" y="1"/>
                      <a:pt x="1" y="1"/>
                      <a:pt x="1" y="1"/>
                    </a:cubicBezTo>
                    <a:cubicBezTo>
                      <a:pt x="1" y="1"/>
                      <a:pt x="1" y="1"/>
                      <a:pt x="1" y="1"/>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916" name="Freeform 5002"/>
              <p:cNvSpPr>
                <a:spLocks/>
              </p:cNvSpPr>
              <p:nvPr/>
            </p:nvSpPr>
            <p:spPr bwMode="auto">
              <a:xfrm>
                <a:off x="6467" y="3293"/>
                <a:ext cx="8" cy="4"/>
              </a:xfrm>
              <a:custGeom>
                <a:avLst/>
                <a:gdLst>
                  <a:gd name="T0" fmla="*/ 2 w 2"/>
                  <a:gd name="T1" fmla="*/ 1 h 1"/>
                  <a:gd name="T2" fmla="*/ 0 w 2"/>
                  <a:gd name="T3" fmla="*/ 0 h 1"/>
                  <a:gd name="T4" fmla="*/ 0 w 2"/>
                  <a:gd name="T5" fmla="*/ 0 h 1"/>
                  <a:gd name="T6" fmla="*/ 2 w 2"/>
                  <a:gd name="T7" fmla="*/ 1 h 1"/>
                  <a:gd name="T8" fmla="*/ 2 w 2"/>
                  <a:gd name="T9" fmla="*/ 1 h 1"/>
                </a:gdLst>
                <a:ahLst/>
                <a:cxnLst>
                  <a:cxn ang="0">
                    <a:pos x="T0" y="T1"/>
                  </a:cxn>
                  <a:cxn ang="0">
                    <a:pos x="T2" y="T3"/>
                  </a:cxn>
                  <a:cxn ang="0">
                    <a:pos x="T4" y="T5"/>
                  </a:cxn>
                  <a:cxn ang="0">
                    <a:pos x="T6" y="T7"/>
                  </a:cxn>
                  <a:cxn ang="0">
                    <a:pos x="T8" y="T9"/>
                  </a:cxn>
                </a:cxnLst>
                <a:rect l="0" t="0" r="r" b="b"/>
                <a:pathLst>
                  <a:path w="2" h="1">
                    <a:moveTo>
                      <a:pt x="2" y="1"/>
                    </a:moveTo>
                    <a:cubicBezTo>
                      <a:pt x="0" y="0"/>
                      <a:pt x="0" y="0"/>
                      <a:pt x="0" y="0"/>
                    </a:cubicBezTo>
                    <a:cubicBezTo>
                      <a:pt x="0" y="0"/>
                      <a:pt x="0" y="0"/>
                      <a:pt x="0" y="0"/>
                    </a:cubicBezTo>
                    <a:cubicBezTo>
                      <a:pt x="2" y="1"/>
                      <a:pt x="2" y="1"/>
                      <a:pt x="2" y="1"/>
                    </a:cubicBezTo>
                    <a:cubicBezTo>
                      <a:pt x="2" y="1"/>
                      <a:pt x="2" y="1"/>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917" name="Freeform 5003"/>
              <p:cNvSpPr>
                <a:spLocks/>
              </p:cNvSpPr>
              <p:nvPr/>
            </p:nvSpPr>
            <p:spPr bwMode="auto">
              <a:xfrm>
                <a:off x="6464" y="3293"/>
                <a:ext cx="3" cy="0"/>
              </a:xfrm>
              <a:custGeom>
                <a:avLst/>
                <a:gdLst>
                  <a:gd name="T0" fmla="*/ 1 w 1"/>
                  <a:gd name="T1" fmla="*/ 0 w 1"/>
                  <a:gd name="T2" fmla="*/ 0 w 1"/>
                  <a:gd name="T3" fmla="*/ 1 w 1"/>
                  <a:gd name="T4" fmla="*/ 1 w 1"/>
                </a:gdLst>
                <a:ahLst/>
                <a:cxnLst>
                  <a:cxn ang="0">
                    <a:pos x="T0" y="0"/>
                  </a:cxn>
                  <a:cxn ang="0">
                    <a:pos x="T1" y="0"/>
                  </a:cxn>
                  <a:cxn ang="0">
                    <a:pos x="T2" y="0"/>
                  </a:cxn>
                  <a:cxn ang="0">
                    <a:pos x="T3" y="0"/>
                  </a:cxn>
                  <a:cxn ang="0">
                    <a:pos x="T4" y="0"/>
                  </a:cxn>
                </a:cxnLst>
                <a:rect l="0" t="0" r="r" b="b"/>
                <a:pathLst>
                  <a:path w="1">
                    <a:moveTo>
                      <a:pt x="1" y="0"/>
                    </a:moveTo>
                    <a:cubicBezTo>
                      <a:pt x="0" y="0"/>
                      <a:pt x="0" y="0"/>
                      <a:pt x="0" y="0"/>
                    </a:cubicBezTo>
                    <a:cubicBezTo>
                      <a:pt x="0" y="0"/>
                      <a:pt x="0" y="0"/>
                      <a:pt x="0" y="0"/>
                    </a:cubicBezTo>
                    <a:cubicBezTo>
                      <a:pt x="1" y="0"/>
                      <a:pt x="1"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918" name="Freeform 5004"/>
              <p:cNvSpPr>
                <a:spLocks/>
              </p:cNvSpPr>
              <p:nvPr/>
            </p:nvSpPr>
            <p:spPr bwMode="auto">
              <a:xfrm>
                <a:off x="5310" y="3044"/>
                <a:ext cx="3" cy="33"/>
              </a:xfrm>
              <a:custGeom>
                <a:avLst/>
                <a:gdLst>
                  <a:gd name="T0" fmla="*/ 0 w 1"/>
                  <a:gd name="T1" fmla="*/ 9 h 9"/>
                  <a:gd name="T2" fmla="*/ 1 w 1"/>
                  <a:gd name="T3" fmla="*/ 0 h 9"/>
                  <a:gd name="T4" fmla="*/ 0 w 1"/>
                  <a:gd name="T5" fmla="*/ 1 h 9"/>
                  <a:gd name="T6" fmla="*/ 0 w 1"/>
                  <a:gd name="T7" fmla="*/ 9 h 9"/>
                </a:gdLst>
                <a:ahLst/>
                <a:cxnLst>
                  <a:cxn ang="0">
                    <a:pos x="T0" y="T1"/>
                  </a:cxn>
                  <a:cxn ang="0">
                    <a:pos x="T2" y="T3"/>
                  </a:cxn>
                  <a:cxn ang="0">
                    <a:pos x="T4" y="T5"/>
                  </a:cxn>
                  <a:cxn ang="0">
                    <a:pos x="T6" y="T7"/>
                  </a:cxn>
                </a:cxnLst>
                <a:rect l="0" t="0" r="r" b="b"/>
                <a:pathLst>
                  <a:path w="1" h="9">
                    <a:moveTo>
                      <a:pt x="0" y="9"/>
                    </a:moveTo>
                    <a:cubicBezTo>
                      <a:pt x="1" y="8"/>
                      <a:pt x="1" y="5"/>
                      <a:pt x="1" y="0"/>
                    </a:cubicBezTo>
                    <a:cubicBezTo>
                      <a:pt x="0" y="1"/>
                      <a:pt x="0" y="1"/>
                      <a:pt x="0" y="1"/>
                    </a:cubicBezTo>
                    <a:cubicBezTo>
                      <a:pt x="0" y="3"/>
                      <a:pt x="0" y="6"/>
                      <a:pt x="0"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919" name="Oval 5005"/>
              <p:cNvSpPr>
                <a:spLocks noChangeArrowheads="1"/>
              </p:cNvSpPr>
              <p:nvPr/>
            </p:nvSpPr>
            <p:spPr bwMode="auto">
              <a:xfrm>
                <a:off x="6478" y="3301"/>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920" name="Freeform 5006"/>
              <p:cNvSpPr>
                <a:spLocks/>
              </p:cNvSpPr>
              <p:nvPr/>
            </p:nvSpPr>
            <p:spPr bwMode="auto">
              <a:xfrm>
                <a:off x="6460" y="3289"/>
                <a:ext cx="7" cy="4"/>
              </a:xfrm>
              <a:custGeom>
                <a:avLst/>
                <a:gdLst>
                  <a:gd name="T0" fmla="*/ 2 w 2"/>
                  <a:gd name="T1" fmla="*/ 0 h 1"/>
                  <a:gd name="T2" fmla="*/ 1 w 2"/>
                  <a:gd name="T3" fmla="*/ 0 h 1"/>
                  <a:gd name="T4" fmla="*/ 0 w 2"/>
                  <a:gd name="T5" fmla="*/ 0 h 1"/>
                  <a:gd name="T6" fmla="*/ 1 w 2"/>
                  <a:gd name="T7" fmla="*/ 1 h 1"/>
                  <a:gd name="T8" fmla="*/ 2 w 2"/>
                  <a:gd name="T9" fmla="*/ 0 h 1"/>
                </a:gdLst>
                <a:ahLst/>
                <a:cxnLst>
                  <a:cxn ang="0">
                    <a:pos x="T0" y="T1"/>
                  </a:cxn>
                  <a:cxn ang="0">
                    <a:pos x="T2" y="T3"/>
                  </a:cxn>
                  <a:cxn ang="0">
                    <a:pos x="T4" y="T5"/>
                  </a:cxn>
                  <a:cxn ang="0">
                    <a:pos x="T6" y="T7"/>
                  </a:cxn>
                  <a:cxn ang="0">
                    <a:pos x="T8" y="T9"/>
                  </a:cxn>
                </a:cxnLst>
                <a:rect l="0" t="0" r="r" b="b"/>
                <a:pathLst>
                  <a:path w="2" h="1">
                    <a:moveTo>
                      <a:pt x="2" y="0"/>
                    </a:moveTo>
                    <a:cubicBezTo>
                      <a:pt x="1" y="0"/>
                      <a:pt x="1" y="0"/>
                      <a:pt x="1" y="0"/>
                    </a:cubicBezTo>
                    <a:cubicBezTo>
                      <a:pt x="1" y="0"/>
                      <a:pt x="0" y="0"/>
                      <a:pt x="0" y="0"/>
                    </a:cubicBezTo>
                    <a:cubicBezTo>
                      <a:pt x="1" y="1"/>
                      <a:pt x="1" y="1"/>
                      <a:pt x="1" y="1"/>
                    </a:cubicBezTo>
                    <a:cubicBezTo>
                      <a:pt x="2" y="0"/>
                      <a:pt x="2" y="0"/>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921" name="Freeform 5007"/>
              <p:cNvSpPr>
                <a:spLocks/>
              </p:cNvSpPr>
              <p:nvPr/>
            </p:nvSpPr>
            <p:spPr bwMode="auto">
              <a:xfrm>
                <a:off x="5325" y="3040"/>
                <a:ext cx="0" cy="4"/>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cubicBezTo>
                      <a:pt x="0" y="1"/>
                      <a:pt x="0" y="1"/>
                      <a:pt x="0" y="1"/>
                    </a:cubicBezTo>
                    <a:cubicBezTo>
                      <a:pt x="0" y="1"/>
                      <a:pt x="0" y="1"/>
                      <a:pt x="0" y="1"/>
                    </a:cubicBezTo>
                    <a:cubicBezTo>
                      <a:pt x="0" y="1"/>
                      <a:pt x="0"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922" name="Freeform 5008"/>
              <p:cNvSpPr>
                <a:spLocks/>
              </p:cNvSpPr>
              <p:nvPr/>
            </p:nvSpPr>
            <p:spPr bwMode="auto">
              <a:xfrm>
                <a:off x="5317" y="3044"/>
                <a:ext cx="8" cy="22"/>
              </a:xfrm>
              <a:custGeom>
                <a:avLst/>
                <a:gdLst>
                  <a:gd name="T0" fmla="*/ 2 w 2"/>
                  <a:gd name="T1" fmla="*/ 0 h 6"/>
                  <a:gd name="T2" fmla="*/ 0 w 2"/>
                  <a:gd name="T3" fmla="*/ 0 h 6"/>
                  <a:gd name="T4" fmla="*/ 0 w 2"/>
                  <a:gd name="T5" fmla="*/ 4 h 6"/>
                  <a:gd name="T6" fmla="*/ 2 w 2"/>
                  <a:gd name="T7" fmla="*/ 0 h 6"/>
                </a:gdLst>
                <a:ahLst/>
                <a:cxnLst>
                  <a:cxn ang="0">
                    <a:pos x="T0" y="T1"/>
                  </a:cxn>
                  <a:cxn ang="0">
                    <a:pos x="T2" y="T3"/>
                  </a:cxn>
                  <a:cxn ang="0">
                    <a:pos x="T4" y="T5"/>
                  </a:cxn>
                  <a:cxn ang="0">
                    <a:pos x="T6" y="T7"/>
                  </a:cxn>
                </a:cxnLst>
                <a:rect l="0" t="0" r="r" b="b"/>
                <a:pathLst>
                  <a:path w="2" h="6">
                    <a:moveTo>
                      <a:pt x="2" y="0"/>
                    </a:moveTo>
                    <a:cubicBezTo>
                      <a:pt x="0" y="0"/>
                      <a:pt x="0" y="0"/>
                      <a:pt x="0" y="0"/>
                    </a:cubicBezTo>
                    <a:cubicBezTo>
                      <a:pt x="0" y="1"/>
                      <a:pt x="0" y="3"/>
                      <a:pt x="0" y="4"/>
                    </a:cubicBezTo>
                    <a:cubicBezTo>
                      <a:pt x="1" y="6"/>
                      <a:pt x="1" y="3"/>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923" name="Freeform 5009"/>
              <p:cNvSpPr>
                <a:spLocks/>
              </p:cNvSpPr>
              <p:nvPr/>
            </p:nvSpPr>
            <p:spPr bwMode="auto">
              <a:xfrm>
                <a:off x="5325" y="304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924" name="Oval 5010"/>
              <p:cNvSpPr>
                <a:spLocks noChangeArrowheads="1"/>
              </p:cNvSpPr>
              <p:nvPr/>
            </p:nvSpPr>
            <p:spPr bwMode="auto">
              <a:xfrm>
                <a:off x="5325" y="3040"/>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925" name="Oval 5011"/>
              <p:cNvSpPr>
                <a:spLocks noChangeArrowheads="1"/>
              </p:cNvSpPr>
              <p:nvPr/>
            </p:nvSpPr>
            <p:spPr bwMode="auto">
              <a:xfrm>
                <a:off x="6467" y="3293"/>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926" name="Freeform 5012"/>
              <p:cNvSpPr>
                <a:spLocks/>
              </p:cNvSpPr>
              <p:nvPr/>
            </p:nvSpPr>
            <p:spPr bwMode="auto">
              <a:xfrm>
                <a:off x="5626" y="3490"/>
                <a:ext cx="4" cy="22"/>
              </a:xfrm>
              <a:custGeom>
                <a:avLst/>
                <a:gdLst>
                  <a:gd name="T0" fmla="*/ 0 w 1"/>
                  <a:gd name="T1" fmla="*/ 0 h 6"/>
                  <a:gd name="T2" fmla="*/ 0 w 1"/>
                  <a:gd name="T3" fmla="*/ 3 h 6"/>
                  <a:gd name="T4" fmla="*/ 0 w 1"/>
                  <a:gd name="T5" fmla="*/ 5 h 6"/>
                  <a:gd name="T6" fmla="*/ 0 w 1"/>
                  <a:gd name="T7" fmla="*/ 6 h 6"/>
                  <a:gd name="T8" fmla="*/ 0 w 1"/>
                  <a:gd name="T9" fmla="*/ 0 h 6"/>
                </a:gdLst>
                <a:ahLst/>
                <a:cxnLst>
                  <a:cxn ang="0">
                    <a:pos x="T0" y="T1"/>
                  </a:cxn>
                  <a:cxn ang="0">
                    <a:pos x="T2" y="T3"/>
                  </a:cxn>
                  <a:cxn ang="0">
                    <a:pos x="T4" y="T5"/>
                  </a:cxn>
                  <a:cxn ang="0">
                    <a:pos x="T6" y="T7"/>
                  </a:cxn>
                  <a:cxn ang="0">
                    <a:pos x="T8" y="T9"/>
                  </a:cxn>
                </a:cxnLst>
                <a:rect l="0" t="0" r="r" b="b"/>
                <a:pathLst>
                  <a:path w="1" h="6">
                    <a:moveTo>
                      <a:pt x="0" y="0"/>
                    </a:moveTo>
                    <a:cubicBezTo>
                      <a:pt x="0" y="1"/>
                      <a:pt x="0" y="2"/>
                      <a:pt x="0" y="3"/>
                    </a:cubicBezTo>
                    <a:cubicBezTo>
                      <a:pt x="0" y="4"/>
                      <a:pt x="0" y="5"/>
                      <a:pt x="0" y="5"/>
                    </a:cubicBezTo>
                    <a:cubicBezTo>
                      <a:pt x="0" y="5"/>
                      <a:pt x="0" y="6"/>
                      <a:pt x="0" y="6"/>
                    </a:cubicBezTo>
                    <a:cubicBezTo>
                      <a:pt x="1" y="6"/>
                      <a:pt x="0" y="3"/>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927" name="Freeform 5013"/>
              <p:cNvSpPr>
                <a:spLocks/>
              </p:cNvSpPr>
              <p:nvPr/>
            </p:nvSpPr>
            <p:spPr bwMode="auto">
              <a:xfrm>
                <a:off x="6326" y="3457"/>
                <a:ext cx="4" cy="3"/>
              </a:xfrm>
              <a:custGeom>
                <a:avLst/>
                <a:gdLst>
                  <a:gd name="T0" fmla="*/ 1 w 1"/>
                  <a:gd name="T1" fmla="*/ 1 h 1"/>
                  <a:gd name="T2" fmla="*/ 0 w 1"/>
                  <a:gd name="T3" fmla="*/ 0 h 1"/>
                  <a:gd name="T4" fmla="*/ 0 w 1"/>
                  <a:gd name="T5" fmla="*/ 1 h 1"/>
                  <a:gd name="T6" fmla="*/ 0 w 1"/>
                  <a:gd name="T7" fmla="*/ 1 h 1"/>
                  <a:gd name="T8" fmla="*/ 1 w 1"/>
                  <a:gd name="T9" fmla="*/ 1 h 1"/>
                </a:gdLst>
                <a:ahLst/>
                <a:cxnLst>
                  <a:cxn ang="0">
                    <a:pos x="T0" y="T1"/>
                  </a:cxn>
                  <a:cxn ang="0">
                    <a:pos x="T2" y="T3"/>
                  </a:cxn>
                  <a:cxn ang="0">
                    <a:pos x="T4" y="T5"/>
                  </a:cxn>
                  <a:cxn ang="0">
                    <a:pos x="T6" y="T7"/>
                  </a:cxn>
                  <a:cxn ang="0">
                    <a:pos x="T8" y="T9"/>
                  </a:cxn>
                </a:cxnLst>
                <a:rect l="0" t="0" r="r" b="b"/>
                <a:pathLst>
                  <a:path w="1" h="1">
                    <a:moveTo>
                      <a:pt x="1" y="1"/>
                    </a:moveTo>
                    <a:cubicBezTo>
                      <a:pt x="0" y="0"/>
                      <a:pt x="0" y="0"/>
                      <a:pt x="0" y="0"/>
                    </a:cubicBezTo>
                    <a:cubicBezTo>
                      <a:pt x="0" y="0"/>
                      <a:pt x="0" y="1"/>
                      <a:pt x="0" y="1"/>
                    </a:cubicBezTo>
                    <a:cubicBezTo>
                      <a:pt x="0" y="1"/>
                      <a:pt x="0" y="1"/>
                      <a:pt x="0" y="1"/>
                    </a:cubicBezTo>
                    <a:cubicBezTo>
                      <a:pt x="0" y="1"/>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928" name="Freeform 5014"/>
              <p:cNvSpPr>
                <a:spLocks/>
              </p:cNvSpPr>
              <p:nvPr/>
            </p:nvSpPr>
            <p:spPr bwMode="auto">
              <a:xfrm>
                <a:off x="5630" y="3475"/>
                <a:ext cx="4" cy="30"/>
              </a:xfrm>
              <a:custGeom>
                <a:avLst/>
                <a:gdLst>
                  <a:gd name="T0" fmla="*/ 1 w 1"/>
                  <a:gd name="T1" fmla="*/ 8 h 8"/>
                  <a:gd name="T2" fmla="*/ 0 w 1"/>
                  <a:gd name="T3" fmla="*/ 3 h 8"/>
                  <a:gd name="T4" fmla="*/ 0 w 1"/>
                  <a:gd name="T5" fmla="*/ 0 h 8"/>
                  <a:gd name="T6" fmla="*/ 1 w 1"/>
                  <a:gd name="T7" fmla="*/ 8 h 8"/>
                </a:gdLst>
                <a:ahLst/>
                <a:cxnLst>
                  <a:cxn ang="0">
                    <a:pos x="T0" y="T1"/>
                  </a:cxn>
                  <a:cxn ang="0">
                    <a:pos x="T2" y="T3"/>
                  </a:cxn>
                  <a:cxn ang="0">
                    <a:pos x="T4" y="T5"/>
                  </a:cxn>
                  <a:cxn ang="0">
                    <a:pos x="T6" y="T7"/>
                  </a:cxn>
                </a:cxnLst>
                <a:rect l="0" t="0" r="r" b="b"/>
                <a:pathLst>
                  <a:path w="1" h="8">
                    <a:moveTo>
                      <a:pt x="1" y="8"/>
                    </a:moveTo>
                    <a:cubicBezTo>
                      <a:pt x="0" y="7"/>
                      <a:pt x="0" y="5"/>
                      <a:pt x="0" y="3"/>
                    </a:cubicBezTo>
                    <a:cubicBezTo>
                      <a:pt x="0" y="2"/>
                      <a:pt x="0" y="1"/>
                      <a:pt x="0" y="0"/>
                    </a:cubicBezTo>
                    <a:cubicBezTo>
                      <a:pt x="0" y="3"/>
                      <a:pt x="0" y="5"/>
                      <a:pt x="1" y="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929" name="Freeform 5015"/>
              <p:cNvSpPr>
                <a:spLocks/>
              </p:cNvSpPr>
              <p:nvPr/>
            </p:nvSpPr>
            <p:spPr bwMode="auto">
              <a:xfrm>
                <a:off x="5619" y="3475"/>
                <a:ext cx="7" cy="37"/>
              </a:xfrm>
              <a:custGeom>
                <a:avLst/>
                <a:gdLst>
                  <a:gd name="T0" fmla="*/ 1 w 2"/>
                  <a:gd name="T1" fmla="*/ 9 h 10"/>
                  <a:gd name="T2" fmla="*/ 2 w 2"/>
                  <a:gd name="T3" fmla="*/ 9 h 10"/>
                  <a:gd name="T4" fmla="*/ 2 w 2"/>
                  <a:gd name="T5" fmla="*/ 9 h 10"/>
                  <a:gd name="T6" fmla="*/ 0 w 2"/>
                  <a:gd name="T7" fmla="*/ 0 h 10"/>
                  <a:gd name="T8" fmla="*/ 0 w 2"/>
                  <a:gd name="T9" fmla="*/ 8 h 10"/>
                  <a:gd name="T10" fmla="*/ 1 w 2"/>
                  <a:gd name="T11" fmla="*/ 10 h 10"/>
                  <a:gd name="T12" fmla="*/ 1 w 2"/>
                  <a:gd name="T13" fmla="*/ 10 h 10"/>
                  <a:gd name="T14" fmla="*/ 1 w 2"/>
                  <a:gd name="T15" fmla="*/ 9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10">
                    <a:moveTo>
                      <a:pt x="1" y="9"/>
                    </a:moveTo>
                    <a:cubicBezTo>
                      <a:pt x="2" y="9"/>
                      <a:pt x="2" y="9"/>
                      <a:pt x="2" y="9"/>
                    </a:cubicBezTo>
                    <a:cubicBezTo>
                      <a:pt x="2" y="9"/>
                      <a:pt x="2" y="9"/>
                      <a:pt x="2" y="9"/>
                    </a:cubicBezTo>
                    <a:cubicBezTo>
                      <a:pt x="1" y="7"/>
                      <a:pt x="1" y="0"/>
                      <a:pt x="0" y="0"/>
                    </a:cubicBezTo>
                    <a:cubicBezTo>
                      <a:pt x="0" y="4"/>
                      <a:pt x="0" y="6"/>
                      <a:pt x="0" y="8"/>
                    </a:cubicBezTo>
                    <a:cubicBezTo>
                      <a:pt x="1" y="9"/>
                      <a:pt x="1" y="9"/>
                      <a:pt x="1" y="10"/>
                    </a:cubicBezTo>
                    <a:cubicBezTo>
                      <a:pt x="1" y="10"/>
                      <a:pt x="1" y="10"/>
                      <a:pt x="1" y="10"/>
                    </a:cubicBezTo>
                    <a:lnTo>
                      <a:pt x="1"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grpSp>
        <p:grpSp>
          <p:nvGrpSpPr>
            <p:cNvPr id="19123" name="Group 5217"/>
            <p:cNvGrpSpPr>
              <a:grpSpLocks/>
            </p:cNvGrpSpPr>
            <p:nvPr/>
          </p:nvGrpSpPr>
          <p:grpSpPr bwMode="auto">
            <a:xfrm>
              <a:off x="5291" y="2449"/>
              <a:ext cx="1397" cy="1153"/>
              <a:chOff x="5291" y="2449"/>
              <a:chExt cx="1397" cy="1153"/>
            </a:xfrm>
          </p:grpSpPr>
          <p:sp>
            <p:nvSpPr>
              <p:cNvPr id="23530" name="Freeform 5017"/>
              <p:cNvSpPr>
                <a:spLocks/>
              </p:cNvSpPr>
              <p:nvPr/>
            </p:nvSpPr>
            <p:spPr bwMode="auto">
              <a:xfrm>
                <a:off x="5626" y="3509"/>
                <a:ext cx="0" cy="3"/>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cubicBezTo>
                      <a:pt x="0" y="0"/>
                      <a:pt x="0" y="1"/>
                      <a:pt x="0" y="1"/>
                    </a:cubicBezTo>
                    <a:cubicBezTo>
                      <a:pt x="0" y="1"/>
                      <a:pt x="0" y="1"/>
                      <a:pt x="0" y="1"/>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531" name="Freeform 5018"/>
              <p:cNvSpPr>
                <a:spLocks/>
              </p:cNvSpPr>
              <p:nvPr/>
            </p:nvSpPr>
            <p:spPr bwMode="auto">
              <a:xfrm>
                <a:off x="5634" y="3505"/>
                <a:ext cx="0" cy="4"/>
              </a:xfrm>
              <a:custGeom>
                <a:avLst/>
                <a:gdLst>
                  <a:gd name="T0" fmla="*/ 1 h 1"/>
                  <a:gd name="T1" fmla="*/ 0 h 1"/>
                  <a:gd name="T2" fmla="*/ 1 h 1"/>
                  <a:gd name="T3" fmla="*/ 1 h 1"/>
                </a:gdLst>
                <a:ahLst/>
                <a:cxnLst>
                  <a:cxn ang="0">
                    <a:pos x="0" y="T0"/>
                  </a:cxn>
                  <a:cxn ang="0">
                    <a:pos x="0" y="T1"/>
                  </a:cxn>
                  <a:cxn ang="0">
                    <a:pos x="0" y="T2"/>
                  </a:cxn>
                  <a:cxn ang="0">
                    <a:pos x="0" y="T3"/>
                  </a:cxn>
                </a:cxnLst>
                <a:rect l="0" t="0" r="r" b="b"/>
                <a:pathLst>
                  <a:path h="1">
                    <a:moveTo>
                      <a:pt x="0" y="1"/>
                    </a:moveTo>
                    <a:cubicBezTo>
                      <a:pt x="0" y="1"/>
                      <a:pt x="0" y="1"/>
                      <a:pt x="0" y="0"/>
                    </a:cubicBezTo>
                    <a:cubicBezTo>
                      <a:pt x="0" y="1"/>
                      <a:pt x="0" y="1"/>
                      <a:pt x="0" y="1"/>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532" name="Oval 5019"/>
              <p:cNvSpPr>
                <a:spLocks noChangeArrowheads="1"/>
              </p:cNvSpPr>
              <p:nvPr/>
            </p:nvSpPr>
            <p:spPr bwMode="auto">
              <a:xfrm>
                <a:off x="5630" y="353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533" name="Freeform 5020"/>
              <p:cNvSpPr>
                <a:spLocks/>
              </p:cNvSpPr>
              <p:nvPr/>
            </p:nvSpPr>
            <p:spPr bwMode="auto">
              <a:xfrm>
                <a:off x="5630" y="3535"/>
                <a:ext cx="7" cy="11"/>
              </a:xfrm>
              <a:custGeom>
                <a:avLst/>
                <a:gdLst>
                  <a:gd name="T0" fmla="*/ 1 w 2"/>
                  <a:gd name="T1" fmla="*/ 3 h 3"/>
                  <a:gd name="T2" fmla="*/ 2 w 2"/>
                  <a:gd name="T3" fmla="*/ 2 h 3"/>
                  <a:gd name="T4" fmla="*/ 1 w 2"/>
                  <a:gd name="T5" fmla="*/ 1 h 3"/>
                  <a:gd name="T6" fmla="*/ 0 w 2"/>
                  <a:gd name="T7" fmla="*/ 0 h 3"/>
                  <a:gd name="T8" fmla="*/ 0 w 2"/>
                  <a:gd name="T9" fmla="*/ 0 h 3"/>
                  <a:gd name="T10" fmla="*/ 1 w 2"/>
                  <a:gd name="T11" fmla="*/ 3 h 3"/>
                </a:gdLst>
                <a:ahLst/>
                <a:cxnLst>
                  <a:cxn ang="0">
                    <a:pos x="T0" y="T1"/>
                  </a:cxn>
                  <a:cxn ang="0">
                    <a:pos x="T2" y="T3"/>
                  </a:cxn>
                  <a:cxn ang="0">
                    <a:pos x="T4" y="T5"/>
                  </a:cxn>
                  <a:cxn ang="0">
                    <a:pos x="T6" y="T7"/>
                  </a:cxn>
                  <a:cxn ang="0">
                    <a:pos x="T8" y="T9"/>
                  </a:cxn>
                  <a:cxn ang="0">
                    <a:pos x="T10" y="T11"/>
                  </a:cxn>
                </a:cxnLst>
                <a:rect l="0" t="0" r="r" b="b"/>
                <a:pathLst>
                  <a:path w="2" h="3">
                    <a:moveTo>
                      <a:pt x="1" y="3"/>
                    </a:moveTo>
                    <a:cubicBezTo>
                      <a:pt x="2" y="2"/>
                      <a:pt x="2" y="2"/>
                      <a:pt x="2" y="2"/>
                    </a:cubicBezTo>
                    <a:cubicBezTo>
                      <a:pt x="2" y="2"/>
                      <a:pt x="1" y="2"/>
                      <a:pt x="1" y="1"/>
                    </a:cubicBezTo>
                    <a:cubicBezTo>
                      <a:pt x="0" y="0"/>
                      <a:pt x="0" y="0"/>
                      <a:pt x="0" y="0"/>
                    </a:cubicBezTo>
                    <a:cubicBezTo>
                      <a:pt x="0" y="0"/>
                      <a:pt x="0" y="0"/>
                      <a:pt x="0" y="0"/>
                    </a:cubicBezTo>
                    <a:cubicBezTo>
                      <a:pt x="0" y="1"/>
                      <a:pt x="1" y="2"/>
                      <a:pt x="1"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534" name="Freeform 5021"/>
              <p:cNvSpPr>
                <a:spLocks/>
              </p:cNvSpPr>
              <p:nvPr/>
            </p:nvSpPr>
            <p:spPr bwMode="auto">
              <a:xfrm>
                <a:off x="5630" y="3531"/>
                <a:ext cx="7" cy="8"/>
              </a:xfrm>
              <a:custGeom>
                <a:avLst/>
                <a:gdLst>
                  <a:gd name="T0" fmla="*/ 1 w 2"/>
                  <a:gd name="T1" fmla="*/ 0 h 2"/>
                  <a:gd name="T2" fmla="*/ 0 w 2"/>
                  <a:gd name="T3" fmla="*/ 1 h 2"/>
                  <a:gd name="T4" fmla="*/ 2 w 2"/>
                  <a:gd name="T5" fmla="*/ 2 h 2"/>
                  <a:gd name="T6" fmla="*/ 2 w 2"/>
                  <a:gd name="T7" fmla="*/ 1 h 2"/>
                  <a:gd name="T8" fmla="*/ 2 w 2"/>
                  <a:gd name="T9" fmla="*/ 0 h 2"/>
                  <a:gd name="T10" fmla="*/ 1 w 2"/>
                  <a:gd name="T11" fmla="*/ 0 h 2"/>
                </a:gdLst>
                <a:ahLst/>
                <a:cxnLst>
                  <a:cxn ang="0">
                    <a:pos x="T0" y="T1"/>
                  </a:cxn>
                  <a:cxn ang="0">
                    <a:pos x="T2" y="T3"/>
                  </a:cxn>
                  <a:cxn ang="0">
                    <a:pos x="T4" y="T5"/>
                  </a:cxn>
                  <a:cxn ang="0">
                    <a:pos x="T6" y="T7"/>
                  </a:cxn>
                  <a:cxn ang="0">
                    <a:pos x="T8" y="T9"/>
                  </a:cxn>
                  <a:cxn ang="0">
                    <a:pos x="T10" y="T11"/>
                  </a:cxn>
                </a:cxnLst>
                <a:rect l="0" t="0" r="r" b="b"/>
                <a:pathLst>
                  <a:path w="2" h="2">
                    <a:moveTo>
                      <a:pt x="1" y="0"/>
                    </a:moveTo>
                    <a:cubicBezTo>
                      <a:pt x="0" y="1"/>
                      <a:pt x="0" y="1"/>
                      <a:pt x="0" y="1"/>
                    </a:cubicBezTo>
                    <a:cubicBezTo>
                      <a:pt x="1" y="1"/>
                      <a:pt x="1" y="2"/>
                      <a:pt x="2" y="2"/>
                    </a:cubicBezTo>
                    <a:cubicBezTo>
                      <a:pt x="2" y="2"/>
                      <a:pt x="2" y="1"/>
                      <a:pt x="2" y="1"/>
                    </a:cubicBezTo>
                    <a:cubicBezTo>
                      <a:pt x="2" y="1"/>
                      <a:pt x="2" y="0"/>
                      <a:pt x="2" y="0"/>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535" name="Freeform 5022"/>
              <p:cNvSpPr>
                <a:spLocks/>
              </p:cNvSpPr>
              <p:nvPr/>
            </p:nvSpPr>
            <p:spPr bwMode="auto">
              <a:xfrm>
                <a:off x="5634" y="3505"/>
                <a:ext cx="0" cy="7"/>
              </a:xfrm>
              <a:custGeom>
                <a:avLst/>
                <a:gdLst>
                  <a:gd name="T0" fmla="*/ 2 h 2"/>
                  <a:gd name="T1" fmla="*/ 0 h 2"/>
                  <a:gd name="T2" fmla="*/ 1 h 2"/>
                  <a:gd name="T3" fmla="*/ 2 h 2"/>
                </a:gdLst>
                <a:ahLst/>
                <a:cxnLst>
                  <a:cxn ang="0">
                    <a:pos x="0" y="T0"/>
                  </a:cxn>
                  <a:cxn ang="0">
                    <a:pos x="0" y="T1"/>
                  </a:cxn>
                  <a:cxn ang="0">
                    <a:pos x="0" y="T2"/>
                  </a:cxn>
                  <a:cxn ang="0">
                    <a:pos x="0" y="T3"/>
                  </a:cxn>
                </a:cxnLst>
                <a:rect l="0" t="0" r="r" b="b"/>
                <a:pathLst>
                  <a:path h="2">
                    <a:moveTo>
                      <a:pt x="0" y="2"/>
                    </a:moveTo>
                    <a:cubicBezTo>
                      <a:pt x="0" y="1"/>
                      <a:pt x="0" y="1"/>
                      <a:pt x="0" y="0"/>
                    </a:cubicBezTo>
                    <a:cubicBezTo>
                      <a:pt x="0" y="0"/>
                      <a:pt x="0" y="1"/>
                      <a:pt x="0" y="1"/>
                    </a:cubicBezTo>
                    <a:cubicBezTo>
                      <a:pt x="0" y="1"/>
                      <a:pt x="0" y="1"/>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536" name="Oval 5023"/>
              <p:cNvSpPr>
                <a:spLocks noChangeArrowheads="1"/>
              </p:cNvSpPr>
              <p:nvPr/>
            </p:nvSpPr>
            <p:spPr bwMode="auto">
              <a:xfrm>
                <a:off x="5637" y="3531"/>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537" name="Freeform 5024"/>
              <p:cNvSpPr>
                <a:spLocks/>
              </p:cNvSpPr>
              <p:nvPr/>
            </p:nvSpPr>
            <p:spPr bwMode="auto">
              <a:xfrm>
                <a:off x="5630" y="3512"/>
                <a:ext cx="4" cy="4"/>
              </a:xfrm>
              <a:custGeom>
                <a:avLst/>
                <a:gdLst>
                  <a:gd name="T0" fmla="*/ 0 w 1"/>
                  <a:gd name="T1" fmla="*/ 0 h 1"/>
                  <a:gd name="T2" fmla="*/ 0 w 1"/>
                  <a:gd name="T3" fmla="*/ 1 h 1"/>
                  <a:gd name="T4" fmla="*/ 1 w 1"/>
                  <a:gd name="T5" fmla="*/ 0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1"/>
                      <a:pt x="0" y="1"/>
                    </a:cubicBezTo>
                    <a:cubicBezTo>
                      <a:pt x="1" y="0"/>
                      <a:pt x="1" y="0"/>
                      <a:pt x="1" y="0"/>
                    </a:cubicBezTo>
                    <a:cubicBezTo>
                      <a:pt x="1" y="0"/>
                      <a:pt x="1" y="0"/>
                      <a:pt x="1" y="0"/>
                    </a:cubicBezTo>
                    <a:cubicBezTo>
                      <a:pt x="1"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538" name="Freeform 5025"/>
              <p:cNvSpPr>
                <a:spLocks/>
              </p:cNvSpPr>
              <p:nvPr/>
            </p:nvSpPr>
            <p:spPr bwMode="auto">
              <a:xfrm>
                <a:off x="5622" y="3442"/>
                <a:ext cx="8" cy="48"/>
              </a:xfrm>
              <a:custGeom>
                <a:avLst/>
                <a:gdLst>
                  <a:gd name="T0" fmla="*/ 2 w 2"/>
                  <a:gd name="T1" fmla="*/ 9 h 13"/>
                  <a:gd name="T2" fmla="*/ 1 w 2"/>
                  <a:gd name="T3" fmla="*/ 0 h 13"/>
                  <a:gd name="T4" fmla="*/ 0 w 2"/>
                  <a:gd name="T5" fmla="*/ 2 h 13"/>
                  <a:gd name="T6" fmla="*/ 1 w 2"/>
                  <a:gd name="T7" fmla="*/ 13 h 13"/>
                  <a:gd name="T8" fmla="*/ 1 w 2"/>
                  <a:gd name="T9" fmla="*/ 8 h 13"/>
                  <a:gd name="T10" fmla="*/ 2 w 2"/>
                  <a:gd name="T11" fmla="*/ 9 h 13"/>
                </a:gdLst>
                <a:ahLst/>
                <a:cxnLst>
                  <a:cxn ang="0">
                    <a:pos x="T0" y="T1"/>
                  </a:cxn>
                  <a:cxn ang="0">
                    <a:pos x="T2" y="T3"/>
                  </a:cxn>
                  <a:cxn ang="0">
                    <a:pos x="T4" y="T5"/>
                  </a:cxn>
                  <a:cxn ang="0">
                    <a:pos x="T6" y="T7"/>
                  </a:cxn>
                  <a:cxn ang="0">
                    <a:pos x="T8" y="T9"/>
                  </a:cxn>
                  <a:cxn ang="0">
                    <a:pos x="T10" y="T11"/>
                  </a:cxn>
                </a:cxnLst>
                <a:rect l="0" t="0" r="r" b="b"/>
                <a:pathLst>
                  <a:path w="2" h="13">
                    <a:moveTo>
                      <a:pt x="2" y="9"/>
                    </a:moveTo>
                    <a:cubicBezTo>
                      <a:pt x="1" y="6"/>
                      <a:pt x="1" y="3"/>
                      <a:pt x="1" y="0"/>
                    </a:cubicBezTo>
                    <a:cubicBezTo>
                      <a:pt x="1" y="2"/>
                      <a:pt x="1" y="3"/>
                      <a:pt x="0" y="2"/>
                    </a:cubicBezTo>
                    <a:cubicBezTo>
                      <a:pt x="0" y="6"/>
                      <a:pt x="0" y="10"/>
                      <a:pt x="1" y="13"/>
                    </a:cubicBezTo>
                    <a:cubicBezTo>
                      <a:pt x="1" y="11"/>
                      <a:pt x="1" y="9"/>
                      <a:pt x="1" y="8"/>
                    </a:cubicBezTo>
                    <a:cubicBezTo>
                      <a:pt x="1" y="8"/>
                      <a:pt x="1" y="9"/>
                      <a:pt x="2"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539" name="Freeform 5026"/>
              <p:cNvSpPr>
                <a:spLocks/>
              </p:cNvSpPr>
              <p:nvPr/>
            </p:nvSpPr>
            <p:spPr bwMode="auto">
              <a:xfrm>
                <a:off x="5637" y="354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540" name="Freeform 5027"/>
              <p:cNvSpPr>
                <a:spLocks/>
              </p:cNvSpPr>
              <p:nvPr/>
            </p:nvSpPr>
            <p:spPr bwMode="auto">
              <a:xfrm>
                <a:off x="6326" y="3420"/>
                <a:ext cx="7" cy="18"/>
              </a:xfrm>
              <a:custGeom>
                <a:avLst/>
                <a:gdLst>
                  <a:gd name="T0" fmla="*/ 0 w 2"/>
                  <a:gd name="T1" fmla="*/ 0 h 5"/>
                  <a:gd name="T2" fmla="*/ 0 w 2"/>
                  <a:gd name="T3" fmla="*/ 4 h 5"/>
                  <a:gd name="T4" fmla="*/ 0 w 2"/>
                  <a:gd name="T5" fmla="*/ 5 h 5"/>
                  <a:gd name="T6" fmla="*/ 2 w 2"/>
                  <a:gd name="T7" fmla="*/ 0 h 5"/>
                  <a:gd name="T8" fmla="*/ 1 w 2"/>
                  <a:gd name="T9" fmla="*/ 0 h 5"/>
                  <a:gd name="T10" fmla="*/ 0 w 2"/>
                  <a:gd name="T11" fmla="*/ 0 h 5"/>
                </a:gdLst>
                <a:ahLst/>
                <a:cxnLst>
                  <a:cxn ang="0">
                    <a:pos x="T0" y="T1"/>
                  </a:cxn>
                  <a:cxn ang="0">
                    <a:pos x="T2" y="T3"/>
                  </a:cxn>
                  <a:cxn ang="0">
                    <a:pos x="T4" y="T5"/>
                  </a:cxn>
                  <a:cxn ang="0">
                    <a:pos x="T6" y="T7"/>
                  </a:cxn>
                  <a:cxn ang="0">
                    <a:pos x="T8" y="T9"/>
                  </a:cxn>
                  <a:cxn ang="0">
                    <a:pos x="T10" y="T11"/>
                  </a:cxn>
                </a:cxnLst>
                <a:rect l="0" t="0" r="r" b="b"/>
                <a:pathLst>
                  <a:path w="2" h="5">
                    <a:moveTo>
                      <a:pt x="0" y="0"/>
                    </a:moveTo>
                    <a:cubicBezTo>
                      <a:pt x="0" y="2"/>
                      <a:pt x="0" y="3"/>
                      <a:pt x="0" y="4"/>
                    </a:cubicBezTo>
                    <a:cubicBezTo>
                      <a:pt x="0" y="4"/>
                      <a:pt x="0" y="5"/>
                      <a:pt x="0" y="5"/>
                    </a:cubicBezTo>
                    <a:cubicBezTo>
                      <a:pt x="0" y="3"/>
                      <a:pt x="1" y="2"/>
                      <a:pt x="2" y="0"/>
                    </a:cubicBezTo>
                    <a:cubicBezTo>
                      <a:pt x="1" y="0"/>
                      <a:pt x="1" y="0"/>
                      <a:pt x="1" y="0"/>
                    </a:cubicBezTo>
                    <a:cubicBezTo>
                      <a:pt x="1" y="0"/>
                      <a:pt x="1"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541" name="Freeform 5028"/>
              <p:cNvSpPr>
                <a:spLocks/>
              </p:cNvSpPr>
              <p:nvPr/>
            </p:nvSpPr>
            <p:spPr bwMode="auto">
              <a:xfrm>
                <a:off x="6326" y="3401"/>
                <a:ext cx="11" cy="22"/>
              </a:xfrm>
              <a:custGeom>
                <a:avLst/>
                <a:gdLst>
                  <a:gd name="T0" fmla="*/ 0 w 3"/>
                  <a:gd name="T1" fmla="*/ 5 h 6"/>
                  <a:gd name="T2" fmla="*/ 0 w 3"/>
                  <a:gd name="T3" fmla="*/ 6 h 6"/>
                  <a:gd name="T4" fmla="*/ 0 w 3"/>
                  <a:gd name="T5" fmla="*/ 5 h 6"/>
                  <a:gd name="T6" fmla="*/ 1 w 3"/>
                  <a:gd name="T7" fmla="*/ 5 h 6"/>
                  <a:gd name="T8" fmla="*/ 1 w 3"/>
                  <a:gd name="T9" fmla="*/ 5 h 6"/>
                  <a:gd name="T10" fmla="*/ 1 w 3"/>
                  <a:gd name="T11" fmla="*/ 5 h 6"/>
                  <a:gd name="T12" fmla="*/ 2 w 3"/>
                  <a:gd name="T13" fmla="*/ 4 h 6"/>
                  <a:gd name="T14" fmla="*/ 3 w 3"/>
                  <a:gd name="T15" fmla="*/ 1 h 6"/>
                  <a:gd name="T16" fmla="*/ 0 w 3"/>
                  <a:gd name="T17" fmla="*/ 5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6">
                    <a:moveTo>
                      <a:pt x="0" y="5"/>
                    </a:moveTo>
                    <a:cubicBezTo>
                      <a:pt x="0" y="5"/>
                      <a:pt x="0" y="5"/>
                      <a:pt x="0" y="6"/>
                    </a:cubicBezTo>
                    <a:cubicBezTo>
                      <a:pt x="0" y="6"/>
                      <a:pt x="0" y="6"/>
                      <a:pt x="0" y="5"/>
                    </a:cubicBezTo>
                    <a:cubicBezTo>
                      <a:pt x="0" y="5"/>
                      <a:pt x="0" y="5"/>
                      <a:pt x="1" y="5"/>
                    </a:cubicBezTo>
                    <a:cubicBezTo>
                      <a:pt x="1" y="5"/>
                      <a:pt x="1" y="5"/>
                      <a:pt x="1" y="5"/>
                    </a:cubicBezTo>
                    <a:cubicBezTo>
                      <a:pt x="1" y="5"/>
                      <a:pt x="1" y="5"/>
                      <a:pt x="1" y="5"/>
                    </a:cubicBezTo>
                    <a:cubicBezTo>
                      <a:pt x="2" y="4"/>
                      <a:pt x="2" y="4"/>
                      <a:pt x="2" y="4"/>
                    </a:cubicBezTo>
                    <a:cubicBezTo>
                      <a:pt x="3" y="3"/>
                      <a:pt x="3" y="2"/>
                      <a:pt x="3" y="1"/>
                    </a:cubicBezTo>
                    <a:cubicBezTo>
                      <a:pt x="2" y="0"/>
                      <a:pt x="1" y="1"/>
                      <a:pt x="0"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542" name="Freeform 5029"/>
              <p:cNvSpPr>
                <a:spLocks/>
              </p:cNvSpPr>
              <p:nvPr/>
            </p:nvSpPr>
            <p:spPr bwMode="auto">
              <a:xfrm>
                <a:off x="6326" y="3457"/>
                <a:ext cx="0" cy="3"/>
              </a:xfrm>
              <a:custGeom>
                <a:avLst/>
                <a:gdLst>
                  <a:gd name="T0" fmla="*/ 1 h 1"/>
                  <a:gd name="T1" fmla="*/ 0 h 1"/>
                  <a:gd name="T2" fmla="*/ 0 h 1"/>
                  <a:gd name="T3" fmla="*/ 1 h 1"/>
                  <a:gd name="T4" fmla="*/ 1 h 1"/>
                </a:gdLst>
                <a:ahLst/>
                <a:cxnLst>
                  <a:cxn ang="0">
                    <a:pos x="0" y="T0"/>
                  </a:cxn>
                  <a:cxn ang="0">
                    <a:pos x="0" y="T1"/>
                  </a:cxn>
                  <a:cxn ang="0">
                    <a:pos x="0" y="T2"/>
                  </a:cxn>
                  <a:cxn ang="0">
                    <a:pos x="0" y="T3"/>
                  </a:cxn>
                  <a:cxn ang="0">
                    <a:pos x="0" y="T4"/>
                  </a:cxn>
                </a:cxnLst>
                <a:rect l="0" t="0" r="r" b="b"/>
                <a:pathLst>
                  <a:path h="1">
                    <a:moveTo>
                      <a:pt x="0" y="1"/>
                    </a:moveTo>
                    <a:cubicBezTo>
                      <a:pt x="0" y="0"/>
                      <a:pt x="0" y="0"/>
                      <a:pt x="0" y="0"/>
                    </a:cubicBezTo>
                    <a:cubicBezTo>
                      <a:pt x="0" y="0"/>
                      <a:pt x="0" y="0"/>
                      <a:pt x="0" y="0"/>
                    </a:cubicBezTo>
                    <a:cubicBezTo>
                      <a:pt x="0" y="1"/>
                      <a:pt x="0" y="1"/>
                      <a:pt x="0" y="1"/>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543" name="Oval 5030"/>
              <p:cNvSpPr>
                <a:spLocks noChangeArrowheads="1"/>
              </p:cNvSpPr>
              <p:nvPr/>
            </p:nvSpPr>
            <p:spPr bwMode="auto">
              <a:xfrm>
                <a:off x="6322" y="3453"/>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544" name="Freeform 5031"/>
              <p:cNvSpPr>
                <a:spLocks/>
              </p:cNvSpPr>
              <p:nvPr/>
            </p:nvSpPr>
            <p:spPr bwMode="auto">
              <a:xfrm>
                <a:off x="6318" y="3446"/>
                <a:ext cx="8" cy="7"/>
              </a:xfrm>
              <a:custGeom>
                <a:avLst/>
                <a:gdLst>
                  <a:gd name="T0" fmla="*/ 1 w 2"/>
                  <a:gd name="T1" fmla="*/ 0 h 2"/>
                  <a:gd name="T2" fmla="*/ 0 w 2"/>
                  <a:gd name="T3" fmla="*/ 0 h 2"/>
                  <a:gd name="T4" fmla="*/ 0 w 2"/>
                  <a:gd name="T5" fmla="*/ 1 h 2"/>
                  <a:gd name="T6" fmla="*/ 1 w 2"/>
                  <a:gd name="T7" fmla="*/ 2 h 2"/>
                  <a:gd name="T8" fmla="*/ 2 w 2"/>
                  <a:gd name="T9" fmla="*/ 1 h 2"/>
                  <a:gd name="T10" fmla="*/ 2 w 2"/>
                  <a:gd name="T11" fmla="*/ 1 h 2"/>
                  <a:gd name="T12" fmla="*/ 1 w 2"/>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1" y="0"/>
                    </a:moveTo>
                    <a:cubicBezTo>
                      <a:pt x="1" y="0"/>
                      <a:pt x="1" y="0"/>
                      <a:pt x="0" y="0"/>
                    </a:cubicBezTo>
                    <a:cubicBezTo>
                      <a:pt x="0" y="1"/>
                      <a:pt x="0" y="1"/>
                      <a:pt x="0" y="1"/>
                    </a:cubicBezTo>
                    <a:cubicBezTo>
                      <a:pt x="1" y="2"/>
                      <a:pt x="1" y="2"/>
                      <a:pt x="1" y="2"/>
                    </a:cubicBezTo>
                    <a:cubicBezTo>
                      <a:pt x="1" y="2"/>
                      <a:pt x="1" y="1"/>
                      <a:pt x="2" y="1"/>
                    </a:cubicBezTo>
                    <a:cubicBezTo>
                      <a:pt x="2" y="1"/>
                      <a:pt x="2" y="1"/>
                      <a:pt x="2"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545" name="Freeform 5032"/>
              <p:cNvSpPr>
                <a:spLocks/>
              </p:cNvSpPr>
              <p:nvPr/>
            </p:nvSpPr>
            <p:spPr bwMode="auto">
              <a:xfrm>
                <a:off x="6322" y="3442"/>
                <a:ext cx="4" cy="4"/>
              </a:xfrm>
              <a:custGeom>
                <a:avLst/>
                <a:gdLst>
                  <a:gd name="T0" fmla="*/ 0 w 1"/>
                  <a:gd name="T1" fmla="*/ 1 h 1"/>
                  <a:gd name="T2" fmla="*/ 1 w 1"/>
                  <a:gd name="T3" fmla="*/ 1 h 1"/>
                  <a:gd name="T4" fmla="*/ 0 w 1"/>
                  <a:gd name="T5" fmla="*/ 0 h 1"/>
                  <a:gd name="T6" fmla="*/ 0 w 1"/>
                  <a:gd name="T7" fmla="*/ 1 h 1"/>
                </a:gdLst>
                <a:ahLst/>
                <a:cxnLst>
                  <a:cxn ang="0">
                    <a:pos x="T0" y="T1"/>
                  </a:cxn>
                  <a:cxn ang="0">
                    <a:pos x="T2" y="T3"/>
                  </a:cxn>
                  <a:cxn ang="0">
                    <a:pos x="T4" y="T5"/>
                  </a:cxn>
                  <a:cxn ang="0">
                    <a:pos x="T6" y="T7"/>
                  </a:cxn>
                </a:cxnLst>
                <a:rect l="0" t="0" r="r" b="b"/>
                <a:pathLst>
                  <a:path w="1" h="1">
                    <a:moveTo>
                      <a:pt x="0" y="1"/>
                    </a:moveTo>
                    <a:cubicBezTo>
                      <a:pt x="0" y="1"/>
                      <a:pt x="1" y="1"/>
                      <a:pt x="1" y="1"/>
                    </a:cubicBezTo>
                    <a:cubicBezTo>
                      <a:pt x="0" y="0"/>
                      <a:pt x="0" y="0"/>
                      <a:pt x="0" y="0"/>
                    </a:cubicBezTo>
                    <a:cubicBezTo>
                      <a:pt x="0" y="0"/>
                      <a:pt x="0" y="0"/>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546" name="Freeform 5033"/>
              <p:cNvSpPr>
                <a:spLocks/>
              </p:cNvSpPr>
              <p:nvPr/>
            </p:nvSpPr>
            <p:spPr bwMode="auto">
              <a:xfrm>
                <a:off x="5619" y="3531"/>
                <a:ext cx="3" cy="8"/>
              </a:xfrm>
              <a:custGeom>
                <a:avLst/>
                <a:gdLst>
                  <a:gd name="T0" fmla="*/ 0 w 1"/>
                  <a:gd name="T1" fmla="*/ 0 h 2"/>
                  <a:gd name="T2" fmla="*/ 1 w 1"/>
                  <a:gd name="T3" fmla="*/ 2 h 2"/>
                  <a:gd name="T4" fmla="*/ 1 w 1"/>
                  <a:gd name="T5" fmla="*/ 2 h 2"/>
                  <a:gd name="T6" fmla="*/ 0 w 1"/>
                  <a:gd name="T7" fmla="*/ 0 h 2"/>
                </a:gdLst>
                <a:ahLst/>
                <a:cxnLst>
                  <a:cxn ang="0">
                    <a:pos x="T0" y="T1"/>
                  </a:cxn>
                  <a:cxn ang="0">
                    <a:pos x="T2" y="T3"/>
                  </a:cxn>
                  <a:cxn ang="0">
                    <a:pos x="T4" y="T5"/>
                  </a:cxn>
                  <a:cxn ang="0">
                    <a:pos x="T6" y="T7"/>
                  </a:cxn>
                </a:cxnLst>
                <a:rect l="0" t="0" r="r" b="b"/>
                <a:pathLst>
                  <a:path w="1" h="2">
                    <a:moveTo>
                      <a:pt x="0" y="0"/>
                    </a:moveTo>
                    <a:cubicBezTo>
                      <a:pt x="0" y="1"/>
                      <a:pt x="0" y="1"/>
                      <a:pt x="1" y="2"/>
                    </a:cubicBezTo>
                    <a:cubicBezTo>
                      <a:pt x="1" y="2"/>
                      <a:pt x="1" y="2"/>
                      <a:pt x="1" y="2"/>
                    </a:cubicBezTo>
                    <a:cubicBezTo>
                      <a:pt x="1" y="1"/>
                      <a:pt x="1"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547" name="Freeform 5034"/>
              <p:cNvSpPr>
                <a:spLocks/>
              </p:cNvSpPr>
              <p:nvPr/>
            </p:nvSpPr>
            <p:spPr bwMode="auto">
              <a:xfrm>
                <a:off x="5660" y="3561"/>
                <a:ext cx="3" cy="4"/>
              </a:xfrm>
              <a:custGeom>
                <a:avLst/>
                <a:gdLst>
                  <a:gd name="T0" fmla="*/ 1 w 1"/>
                  <a:gd name="T1" fmla="*/ 0 h 1"/>
                  <a:gd name="T2" fmla="*/ 1 w 1"/>
                  <a:gd name="T3" fmla="*/ 0 h 1"/>
                  <a:gd name="T4" fmla="*/ 1 w 1"/>
                  <a:gd name="T5" fmla="*/ 0 h 1"/>
                  <a:gd name="T6" fmla="*/ 1 w 1"/>
                  <a:gd name="T7" fmla="*/ 0 h 1"/>
                </a:gdLst>
                <a:ahLst/>
                <a:cxnLst>
                  <a:cxn ang="0">
                    <a:pos x="T0" y="T1"/>
                  </a:cxn>
                  <a:cxn ang="0">
                    <a:pos x="T2" y="T3"/>
                  </a:cxn>
                  <a:cxn ang="0">
                    <a:pos x="T4" y="T5"/>
                  </a:cxn>
                  <a:cxn ang="0">
                    <a:pos x="T6" y="T7"/>
                  </a:cxn>
                </a:cxnLst>
                <a:rect l="0" t="0" r="r" b="b"/>
                <a:pathLst>
                  <a:path w="1" h="1">
                    <a:moveTo>
                      <a:pt x="1" y="0"/>
                    </a:moveTo>
                    <a:cubicBezTo>
                      <a:pt x="1" y="0"/>
                      <a:pt x="1" y="0"/>
                      <a:pt x="1" y="0"/>
                    </a:cubicBezTo>
                    <a:cubicBezTo>
                      <a:pt x="1" y="0"/>
                      <a:pt x="1" y="0"/>
                      <a:pt x="1" y="0"/>
                    </a:cubicBezTo>
                    <a:cubicBezTo>
                      <a:pt x="0" y="1"/>
                      <a:pt x="0" y="1"/>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548" name="Freeform 5035"/>
              <p:cNvSpPr>
                <a:spLocks/>
              </p:cNvSpPr>
              <p:nvPr/>
            </p:nvSpPr>
            <p:spPr bwMode="auto">
              <a:xfrm>
                <a:off x="6478" y="3301"/>
                <a:ext cx="4" cy="3"/>
              </a:xfrm>
              <a:custGeom>
                <a:avLst/>
                <a:gdLst>
                  <a:gd name="T0" fmla="*/ 1 w 1"/>
                  <a:gd name="T1" fmla="*/ 1 h 1"/>
                  <a:gd name="T2" fmla="*/ 1 w 1"/>
                  <a:gd name="T3" fmla="*/ 1 h 1"/>
                  <a:gd name="T4" fmla="*/ 0 w 1"/>
                  <a:gd name="T5" fmla="*/ 0 h 1"/>
                  <a:gd name="T6" fmla="*/ 0 w 1"/>
                  <a:gd name="T7" fmla="*/ 0 h 1"/>
                  <a:gd name="T8" fmla="*/ 1 w 1"/>
                  <a:gd name="T9" fmla="*/ 1 h 1"/>
                </a:gdLst>
                <a:ahLst/>
                <a:cxnLst>
                  <a:cxn ang="0">
                    <a:pos x="T0" y="T1"/>
                  </a:cxn>
                  <a:cxn ang="0">
                    <a:pos x="T2" y="T3"/>
                  </a:cxn>
                  <a:cxn ang="0">
                    <a:pos x="T4" y="T5"/>
                  </a:cxn>
                  <a:cxn ang="0">
                    <a:pos x="T6" y="T7"/>
                  </a:cxn>
                  <a:cxn ang="0">
                    <a:pos x="T8" y="T9"/>
                  </a:cxn>
                </a:cxnLst>
                <a:rect l="0" t="0" r="r" b="b"/>
                <a:pathLst>
                  <a:path w="1" h="1">
                    <a:moveTo>
                      <a:pt x="1" y="1"/>
                    </a:moveTo>
                    <a:cubicBezTo>
                      <a:pt x="1" y="1"/>
                      <a:pt x="1" y="1"/>
                      <a:pt x="1" y="1"/>
                    </a:cubicBezTo>
                    <a:cubicBezTo>
                      <a:pt x="0" y="0"/>
                      <a:pt x="0" y="0"/>
                      <a:pt x="0" y="0"/>
                    </a:cubicBezTo>
                    <a:cubicBezTo>
                      <a:pt x="0" y="0"/>
                      <a:pt x="0" y="0"/>
                      <a:pt x="0" y="0"/>
                    </a:cubicBezTo>
                    <a:lnTo>
                      <a:pt x="1"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549" name="Freeform 5036"/>
              <p:cNvSpPr>
                <a:spLocks/>
              </p:cNvSpPr>
              <p:nvPr/>
            </p:nvSpPr>
            <p:spPr bwMode="auto">
              <a:xfrm>
                <a:off x="5678" y="3561"/>
                <a:ext cx="8" cy="4"/>
              </a:xfrm>
              <a:custGeom>
                <a:avLst/>
                <a:gdLst>
                  <a:gd name="T0" fmla="*/ 2 w 2"/>
                  <a:gd name="T1" fmla="*/ 0 h 1"/>
                  <a:gd name="T2" fmla="*/ 1 w 2"/>
                  <a:gd name="T3" fmla="*/ 0 h 1"/>
                  <a:gd name="T4" fmla="*/ 0 w 2"/>
                  <a:gd name="T5" fmla="*/ 1 h 1"/>
                  <a:gd name="T6" fmla="*/ 2 w 2"/>
                  <a:gd name="T7" fmla="*/ 0 h 1"/>
                </a:gdLst>
                <a:ahLst/>
                <a:cxnLst>
                  <a:cxn ang="0">
                    <a:pos x="T0" y="T1"/>
                  </a:cxn>
                  <a:cxn ang="0">
                    <a:pos x="T2" y="T3"/>
                  </a:cxn>
                  <a:cxn ang="0">
                    <a:pos x="T4" y="T5"/>
                  </a:cxn>
                  <a:cxn ang="0">
                    <a:pos x="T6" y="T7"/>
                  </a:cxn>
                </a:cxnLst>
                <a:rect l="0" t="0" r="r" b="b"/>
                <a:pathLst>
                  <a:path w="2" h="1">
                    <a:moveTo>
                      <a:pt x="2" y="0"/>
                    </a:moveTo>
                    <a:cubicBezTo>
                      <a:pt x="1" y="0"/>
                      <a:pt x="1" y="0"/>
                      <a:pt x="1" y="0"/>
                    </a:cubicBezTo>
                    <a:cubicBezTo>
                      <a:pt x="1" y="0"/>
                      <a:pt x="1" y="1"/>
                      <a:pt x="0" y="1"/>
                    </a:cubicBezTo>
                    <a:cubicBezTo>
                      <a:pt x="1" y="0"/>
                      <a:pt x="1" y="0"/>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550" name="Freeform 5037"/>
              <p:cNvSpPr>
                <a:spLocks/>
              </p:cNvSpPr>
              <p:nvPr/>
            </p:nvSpPr>
            <p:spPr bwMode="auto">
              <a:xfrm>
                <a:off x="5641" y="360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551" name="Freeform 5038"/>
              <p:cNvSpPr>
                <a:spLocks/>
              </p:cNvSpPr>
              <p:nvPr/>
            </p:nvSpPr>
            <p:spPr bwMode="auto">
              <a:xfrm>
                <a:off x="5291" y="3096"/>
                <a:ext cx="15" cy="52"/>
              </a:xfrm>
              <a:custGeom>
                <a:avLst/>
                <a:gdLst>
                  <a:gd name="T0" fmla="*/ 1 w 4"/>
                  <a:gd name="T1" fmla="*/ 0 h 14"/>
                  <a:gd name="T2" fmla="*/ 2 w 4"/>
                  <a:gd name="T3" fmla="*/ 12 h 14"/>
                  <a:gd name="T4" fmla="*/ 3 w 4"/>
                  <a:gd name="T5" fmla="*/ 14 h 14"/>
                  <a:gd name="T6" fmla="*/ 4 w 4"/>
                  <a:gd name="T7" fmla="*/ 14 h 14"/>
                  <a:gd name="T8" fmla="*/ 4 w 4"/>
                  <a:gd name="T9" fmla="*/ 12 h 14"/>
                  <a:gd name="T10" fmla="*/ 1 w 4"/>
                  <a:gd name="T11" fmla="*/ 0 h 14"/>
                </a:gdLst>
                <a:ahLst/>
                <a:cxnLst>
                  <a:cxn ang="0">
                    <a:pos x="T0" y="T1"/>
                  </a:cxn>
                  <a:cxn ang="0">
                    <a:pos x="T2" y="T3"/>
                  </a:cxn>
                  <a:cxn ang="0">
                    <a:pos x="T4" y="T5"/>
                  </a:cxn>
                  <a:cxn ang="0">
                    <a:pos x="T6" y="T7"/>
                  </a:cxn>
                  <a:cxn ang="0">
                    <a:pos x="T8" y="T9"/>
                  </a:cxn>
                  <a:cxn ang="0">
                    <a:pos x="T10" y="T11"/>
                  </a:cxn>
                </a:cxnLst>
                <a:rect l="0" t="0" r="r" b="b"/>
                <a:pathLst>
                  <a:path w="4" h="14">
                    <a:moveTo>
                      <a:pt x="1" y="0"/>
                    </a:moveTo>
                    <a:cubicBezTo>
                      <a:pt x="1" y="5"/>
                      <a:pt x="0" y="6"/>
                      <a:pt x="2" y="12"/>
                    </a:cubicBezTo>
                    <a:cubicBezTo>
                      <a:pt x="2" y="13"/>
                      <a:pt x="2" y="14"/>
                      <a:pt x="3" y="14"/>
                    </a:cubicBezTo>
                    <a:cubicBezTo>
                      <a:pt x="4" y="14"/>
                      <a:pt x="4" y="14"/>
                      <a:pt x="4" y="14"/>
                    </a:cubicBezTo>
                    <a:cubicBezTo>
                      <a:pt x="4" y="14"/>
                      <a:pt x="4" y="13"/>
                      <a:pt x="4" y="12"/>
                    </a:cubicBezTo>
                    <a:cubicBezTo>
                      <a:pt x="1" y="11"/>
                      <a:pt x="2" y="2"/>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552" name="Freeform 5039"/>
              <p:cNvSpPr>
                <a:spLocks/>
              </p:cNvSpPr>
              <p:nvPr/>
            </p:nvSpPr>
            <p:spPr bwMode="auto">
              <a:xfrm>
                <a:off x="5325" y="3040"/>
                <a:ext cx="3" cy="0"/>
              </a:xfrm>
              <a:custGeom>
                <a:avLst/>
                <a:gdLst>
                  <a:gd name="T0" fmla="*/ 0 w 1"/>
                  <a:gd name="T1" fmla="*/ 1 w 1"/>
                  <a:gd name="T2" fmla="*/ 1 w 1"/>
                  <a:gd name="T3" fmla="*/ 0 w 1"/>
                  <a:gd name="T4" fmla="*/ 0 w 1"/>
                </a:gdLst>
                <a:ahLst/>
                <a:cxnLst>
                  <a:cxn ang="0">
                    <a:pos x="T0" y="0"/>
                  </a:cxn>
                  <a:cxn ang="0">
                    <a:pos x="T1" y="0"/>
                  </a:cxn>
                  <a:cxn ang="0">
                    <a:pos x="T2" y="0"/>
                  </a:cxn>
                  <a:cxn ang="0">
                    <a:pos x="T3" y="0"/>
                  </a:cxn>
                  <a:cxn ang="0">
                    <a:pos x="T4" y="0"/>
                  </a:cxn>
                </a:cxnLst>
                <a:rect l="0" t="0" r="r" b="b"/>
                <a:pathLst>
                  <a:path w="1">
                    <a:moveTo>
                      <a:pt x="0" y="0"/>
                    </a:moveTo>
                    <a:cubicBezTo>
                      <a:pt x="1" y="0"/>
                      <a:pt x="1" y="0"/>
                      <a:pt x="1" y="0"/>
                    </a:cubicBezTo>
                    <a:cubicBezTo>
                      <a:pt x="1" y="0"/>
                      <a:pt x="1" y="0"/>
                      <a:pt x="1"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553" name="Freeform 5040"/>
              <p:cNvSpPr>
                <a:spLocks/>
              </p:cNvSpPr>
              <p:nvPr/>
            </p:nvSpPr>
            <p:spPr bwMode="auto">
              <a:xfrm>
                <a:off x="5310" y="2973"/>
                <a:ext cx="0" cy="11"/>
              </a:xfrm>
              <a:custGeom>
                <a:avLst/>
                <a:gdLst>
                  <a:gd name="T0" fmla="*/ 0 h 3"/>
                  <a:gd name="T1" fmla="*/ 3 h 3"/>
                  <a:gd name="T2" fmla="*/ 3 h 3"/>
                  <a:gd name="T3" fmla="*/ 0 h 3"/>
                </a:gdLst>
                <a:ahLst/>
                <a:cxnLst>
                  <a:cxn ang="0">
                    <a:pos x="0" y="T0"/>
                  </a:cxn>
                  <a:cxn ang="0">
                    <a:pos x="0" y="T1"/>
                  </a:cxn>
                  <a:cxn ang="0">
                    <a:pos x="0" y="T2"/>
                  </a:cxn>
                  <a:cxn ang="0">
                    <a:pos x="0" y="T3"/>
                  </a:cxn>
                </a:cxnLst>
                <a:rect l="0" t="0" r="r" b="b"/>
                <a:pathLst>
                  <a:path h="3">
                    <a:moveTo>
                      <a:pt x="0" y="0"/>
                    </a:moveTo>
                    <a:cubicBezTo>
                      <a:pt x="0" y="1"/>
                      <a:pt x="0" y="2"/>
                      <a:pt x="0" y="3"/>
                    </a:cubicBezTo>
                    <a:cubicBezTo>
                      <a:pt x="0" y="3"/>
                      <a:pt x="0" y="3"/>
                      <a:pt x="0" y="3"/>
                    </a:cubicBezTo>
                    <a:cubicBezTo>
                      <a:pt x="0" y="1"/>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554" name="Freeform 5041"/>
              <p:cNvSpPr>
                <a:spLocks/>
              </p:cNvSpPr>
              <p:nvPr/>
            </p:nvSpPr>
            <p:spPr bwMode="auto">
              <a:xfrm>
                <a:off x="5321" y="3040"/>
                <a:ext cx="0" cy="4"/>
              </a:xfrm>
              <a:custGeom>
                <a:avLst/>
                <a:gdLst>
                  <a:gd name="T0" fmla="*/ 1 h 1"/>
                  <a:gd name="T1" fmla="*/ 0 h 1"/>
                  <a:gd name="T2" fmla="*/ 0 h 1"/>
                  <a:gd name="T3" fmla="*/ 1 h 1"/>
                </a:gdLst>
                <a:ahLst/>
                <a:cxnLst>
                  <a:cxn ang="0">
                    <a:pos x="0" y="T0"/>
                  </a:cxn>
                  <a:cxn ang="0">
                    <a:pos x="0" y="T1"/>
                  </a:cxn>
                  <a:cxn ang="0">
                    <a:pos x="0" y="T2"/>
                  </a:cxn>
                  <a:cxn ang="0">
                    <a:pos x="0" y="T3"/>
                  </a:cxn>
                </a:cxnLst>
                <a:rect l="0" t="0" r="r" b="b"/>
                <a:pathLst>
                  <a:path h="1">
                    <a:moveTo>
                      <a:pt x="0" y="1"/>
                    </a:moveTo>
                    <a:cubicBezTo>
                      <a:pt x="0" y="1"/>
                      <a:pt x="0" y="0"/>
                      <a:pt x="0" y="0"/>
                    </a:cubicBezTo>
                    <a:cubicBezTo>
                      <a:pt x="0" y="0"/>
                      <a:pt x="0" y="0"/>
                      <a:pt x="0" y="0"/>
                    </a:cubicBezTo>
                    <a:cubicBezTo>
                      <a:pt x="0" y="0"/>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555" name="Freeform 5042"/>
              <p:cNvSpPr>
                <a:spLocks/>
              </p:cNvSpPr>
              <p:nvPr/>
            </p:nvSpPr>
            <p:spPr bwMode="auto">
              <a:xfrm>
                <a:off x="5321" y="3040"/>
                <a:ext cx="4" cy="0"/>
              </a:xfrm>
              <a:custGeom>
                <a:avLst/>
                <a:gdLst>
                  <a:gd name="T0" fmla="*/ 0 w 1"/>
                  <a:gd name="T1" fmla="*/ 0 w 1"/>
                  <a:gd name="T2" fmla="*/ 1 w 1"/>
                  <a:gd name="T3" fmla="*/ 1 w 1"/>
                  <a:gd name="T4" fmla="*/ 0 w 1"/>
                </a:gdLst>
                <a:ahLst/>
                <a:cxnLst>
                  <a:cxn ang="0">
                    <a:pos x="T0" y="0"/>
                  </a:cxn>
                  <a:cxn ang="0">
                    <a:pos x="T1" y="0"/>
                  </a:cxn>
                  <a:cxn ang="0">
                    <a:pos x="T2" y="0"/>
                  </a:cxn>
                  <a:cxn ang="0">
                    <a:pos x="T3" y="0"/>
                  </a:cxn>
                  <a:cxn ang="0">
                    <a:pos x="T4" y="0"/>
                  </a:cxn>
                </a:cxnLst>
                <a:rect l="0" t="0" r="r" b="b"/>
                <a:pathLst>
                  <a:path w="1">
                    <a:moveTo>
                      <a:pt x="0" y="0"/>
                    </a:moveTo>
                    <a:cubicBezTo>
                      <a:pt x="0" y="0"/>
                      <a:pt x="0" y="0"/>
                      <a:pt x="0" y="0"/>
                    </a:cubicBezTo>
                    <a:cubicBezTo>
                      <a:pt x="1" y="0"/>
                      <a:pt x="1" y="0"/>
                      <a:pt x="1" y="0"/>
                    </a:cubicBezTo>
                    <a:cubicBezTo>
                      <a:pt x="1" y="0"/>
                      <a:pt x="1" y="0"/>
                      <a:pt x="1"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556" name="Freeform 5043"/>
              <p:cNvSpPr>
                <a:spLocks/>
              </p:cNvSpPr>
              <p:nvPr/>
            </p:nvSpPr>
            <p:spPr bwMode="auto">
              <a:xfrm>
                <a:off x="5325" y="3033"/>
                <a:ext cx="3" cy="7"/>
              </a:xfrm>
              <a:custGeom>
                <a:avLst/>
                <a:gdLst>
                  <a:gd name="T0" fmla="*/ 0 w 1"/>
                  <a:gd name="T1" fmla="*/ 2 h 2"/>
                  <a:gd name="T2" fmla="*/ 1 w 1"/>
                  <a:gd name="T3" fmla="*/ 2 h 2"/>
                  <a:gd name="T4" fmla="*/ 0 w 1"/>
                  <a:gd name="T5" fmla="*/ 2 h 2"/>
                </a:gdLst>
                <a:ahLst/>
                <a:cxnLst>
                  <a:cxn ang="0">
                    <a:pos x="T0" y="T1"/>
                  </a:cxn>
                  <a:cxn ang="0">
                    <a:pos x="T2" y="T3"/>
                  </a:cxn>
                  <a:cxn ang="0">
                    <a:pos x="T4" y="T5"/>
                  </a:cxn>
                </a:cxnLst>
                <a:rect l="0" t="0" r="r" b="b"/>
                <a:pathLst>
                  <a:path w="1" h="2">
                    <a:moveTo>
                      <a:pt x="0" y="2"/>
                    </a:moveTo>
                    <a:cubicBezTo>
                      <a:pt x="1" y="2"/>
                      <a:pt x="1" y="2"/>
                      <a:pt x="1" y="2"/>
                    </a:cubicBezTo>
                    <a:cubicBezTo>
                      <a:pt x="0" y="0"/>
                      <a:pt x="0" y="0"/>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557" name="Freeform 5044"/>
              <p:cNvSpPr>
                <a:spLocks/>
              </p:cNvSpPr>
              <p:nvPr/>
            </p:nvSpPr>
            <p:spPr bwMode="auto">
              <a:xfrm>
                <a:off x="6627" y="2932"/>
                <a:ext cx="4" cy="41"/>
              </a:xfrm>
              <a:custGeom>
                <a:avLst/>
                <a:gdLst>
                  <a:gd name="T0" fmla="*/ 0 w 1"/>
                  <a:gd name="T1" fmla="*/ 4 h 11"/>
                  <a:gd name="T2" fmla="*/ 0 w 1"/>
                  <a:gd name="T3" fmla="*/ 11 h 11"/>
                  <a:gd name="T4" fmla="*/ 1 w 1"/>
                  <a:gd name="T5" fmla="*/ 9 h 11"/>
                  <a:gd name="T6" fmla="*/ 1 w 1"/>
                  <a:gd name="T7" fmla="*/ 5 h 11"/>
                  <a:gd name="T8" fmla="*/ 0 w 1"/>
                  <a:gd name="T9" fmla="*/ 0 h 11"/>
                  <a:gd name="T10" fmla="*/ 0 w 1"/>
                  <a:gd name="T11" fmla="*/ 4 h 11"/>
                </a:gdLst>
                <a:ahLst/>
                <a:cxnLst>
                  <a:cxn ang="0">
                    <a:pos x="T0" y="T1"/>
                  </a:cxn>
                  <a:cxn ang="0">
                    <a:pos x="T2" y="T3"/>
                  </a:cxn>
                  <a:cxn ang="0">
                    <a:pos x="T4" y="T5"/>
                  </a:cxn>
                  <a:cxn ang="0">
                    <a:pos x="T6" y="T7"/>
                  </a:cxn>
                  <a:cxn ang="0">
                    <a:pos x="T8" y="T9"/>
                  </a:cxn>
                  <a:cxn ang="0">
                    <a:pos x="T10" y="T11"/>
                  </a:cxn>
                </a:cxnLst>
                <a:rect l="0" t="0" r="r" b="b"/>
                <a:pathLst>
                  <a:path w="1" h="11">
                    <a:moveTo>
                      <a:pt x="0" y="4"/>
                    </a:moveTo>
                    <a:cubicBezTo>
                      <a:pt x="0" y="7"/>
                      <a:pt x="0" y="9"/>
                      <a:pt x="0" y="11"/>
                    </a:cubicBezTo>
                    <a:cubicBezTo>
                      <a:pt x="0" y="9"/>
                      <a:pt x="1" y="9"/>
                      <a:pt x="1" y="9"/>
                    </a:cubicBezTo>
                    <a:cubicBezTo>
                      <a:pt x="1" y="7"/>
                      <a:pt x="1" y="6"/>
                      <a:pt x="1" y="5"/>
                    </a:cubicBezTo>
                    <a:cubicBezTo>
                      <a:pt x="1" y="3"/>
                      <a:pt x="1" y="1"/>
                      <a:pt x="0" y="0"/>
                    </a:cubicBezTo>
                    <a:cubicBezTo>
                      <a:pt x="0" y="2"/>
                      <a:pt x="0" y="4"/>
                      <a:pt x="0"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558" name="Freeform 5045"/>
              <p:cNvSpPr>
                <a:spLocks/>
              </p:cNvSpPr>
              <p:nvPr/>
            </p:nvSpPr>
            <p:spPr bwMode="auto">
              <a:xfrm>
                <a:off x="5325" y="3044"/>
                <a:ext cx="3" cy="15"/>
              </a:xfrm>
              <a:custGeom>
                <a:avLst/>
                <a:gdLst>
                  <a:gd name="T0" fmla="*/ 0 w 1"/>
                  <a:gd name="T1" fmla="*/ 2 h 4"/>
                  <a:gd name="T2" fmla="*/ 0 w 1"/>
                  <a:gd name="T3" fmla="*/ 4 h 4"/>
                  <a:gd name="T4" fmla="*/ 1 w 1"/>
                  <a:gd name="T5" fmla="*/ 0 h 4"/>
                  <a:gd name="T6" fmla="*/ 0 w 1"/>
                  <a:gd name="T7" fmla="*/ 0 h 4"/>
                  <a:gd name="T8" fmla="*/ 0 w 1"/>
                  <a:gd name="T9" fmla="*/ 2 h 4"/>
                </a:gdLst>
                <a:ahLst/>
                <a:cxnLst>
                  <a:cxn ang="0">
                    <a:pos x="T0" y="T1"/>
                  </a:cxn>
                  <a:cxn ang="0">
                    <a:pos x="T2" y="T3"/>
                  </a:cxn>
                  <a:cxn ang="0">
                    <a:pos x="T4" y="T5"/>
                  </a:cxn>
                  <a:cxn ang="0">
                    <a:pos x="T6" y="T7"/>
                  </a:cxn>
                  <a:cxn ang="0">
                    <a:pos x="T8" y="T9"/>
                  </a:cxn>
                </a:cxnLst>
                <a:rect l="0" t="0" r="r" b="b"/>
                <a:pathLst>
                  <a:path w="1" h="4">
                    <a:moveTo>
                      <a:pt x="0" y="2"/>
                    </a:moveTo>
                    <a:cubicBezTo>
                      <a:pt x="0" y="2"/>
                      <a:pt x="0" y="3"/>
                      <a:pt x="0" y="4"/>
                    </a:cubicBezTo>
                    <a:cubicBezTo>
                      <a:pt x="1" y="3"/>
                      <a:pt x="1" y="3"/>
                      <a:pt x="1" y="0"/>
                    </a:cubicBezTo>
                    <a:cubicBezTo>
                      <a:pt x="0" y="0"/>
                      <a:pt x="0" y="0"/>
                      <a:pt x="0" y="0"/>
                    </a:cubicBezTo>
                    <a:cubicBezTo>
                      <a:pt x="0" y="1"/>
                      <a:pt x="0" y="1"/>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559" name="Freeform 5046"/>
              <p:cNvSpPr>
                <a:spLocks/>
              </p:cNvSpPr>
              <p:nvPr/>
            </p:nvSpPr>
            <p:spPr bwMode="auto">
              <a:xfrm>
                <a:off x="5317" y="3055"/>
                <a:ext cx="19" cy="89"/>
              </a:xfrm>
              <a:custGeom>
                <a:avLst/>
                <a:gdLst>
                  <a:gd name="T0" fmla="*/ 5 w 5"/>
                  <a:gd name="T1" fmla="*/ 24 h 24"/>
                  <a:gd name="T2" fmla="*/ 3 w 5"/>
                  <a:gd name="T3" fmla="*/ 12 h 24"/>
                  <a:gd name="T4" fmla="*/ 3 w 5"/>
                  <a:gd name="T5" fmla="*/ 6 h 24"/>
                  <a:gd name="T6" fmla="*/ 3 w 5"/>
                  <a:gd name="T7" fmla="*/ 2 h 24"/>
                  <a:gd name="T8" fmla="*/ 2 w 5"/>
                  <a:gd name="T9" fmla="*/ 1 h 24"/>
                  <a:gd name="T10" fmla="*/ 1 w 5"/>
                  <a:gd name="T11" fmla="*/ 1 h 24"/>
                  <a:gd name="T12" fmla="*/ 0 w 5"/>
                  <a:gd name="T13" fmla="*/ 6 h 24"/>
                  <a:gd name="T14" fmla="*/ 2 w 5"/>
                  <a:gd name="T15" fmla="*/ 18 h 24"/>
                  <a:gd name="T16" fmla="*/ 4 w 5"/>
                  <a:gd name="T17" fmla="*/ 24 h 24"/>
                  <a:gd name="T18" fmla="*/ 5 w 5"/>
                  <a:gd name="T19" fmla="*/ 24 h 24"/>
                  <a:gd name="T20" fmla="*/ 5 w 5"/>
                  <a:gd name="T21" fmla="*/ 22 h 24"/>
                  <a:gd name="T22" fmla="*/ 5 w 5"/>
                  <a:gd name="T23"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 h="24">
                    <a:moveTo>
                      <a:pt x="5" y="24"/>
                    </a:moveTo>
                    <a:cubicBezTo>
                      <a:pt x="4" y="19"/>
                      <a:pt x="3" y="15"/>
                      <a:pt x="3" y="12"/>
                    </a:cubicBezTo>
                    <a:cubicBezTo>
                      <a:pt x="3" y="10"/>
                      <a:pt x="3" y="8"/>
                      <a:pt x="3" y="6"/>
                    </a:cubicBezTo>
                    <a:cubicBezTo>
                      <a:pt x="3" y="5"/>
                      <a:pt x="3" y="3"/>
                      <a:pt x="3" y="2"/>
                    </a:cubicBezTo>
                    <a:cubicBezTo>
                      <a:pt x="3" y="1"/>
                      <a:pt x="2" y="1"/>
                      <a:pt x="2" y="1"/>
                    </a:cubicBezTo>
                    <a:cubicBezTo>
                      <a:pt x="2" y="1"/>
                      <a:pt x="1" y="0"/>
                      <a:pt x="1" y="1"/>
                    </a:cubicBezTo>
                    <a:cubicBezTo>
                      <a:pt x="1" y="2"/>
                      <a:pt x="2" y="9"/>
                      <a:pt x="0" y="6"/>
                    </a:cubicBezTo>
                    <a:cubicBezTo>
                      <a:pt x="0" y="11"/>
                      <a:pt x="1" y="15"/>
                      <a:pt x="2" y="18"/>
                    </a:cubicBezTo>
                    <a:cubicBezTo>
                      <a:pt x="3" y="20"/>
                      <a:pt x="3" y="22"/>
                      <a:pt x="4" y="24"/>
                    </a:cubicBezTo>
                    <a:cubicBezTo>
                      <a:pt x="5" y="24"/>
                      <a:pt x="5" y="24"/>
                      <a:pt x="5" y="24"/>
                    </a:cubicBezTo>
                    <a:cubicBezTo>
                      <a:pt x="5" y="24"/>
                      <a:pt x="5" y="23"/>
                      <a:pt x="5" y="22"/>
                    </a:cubicBezTo>
                    <a:lnTo>
                      <a:pt x="5" y="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560" name="Freeform 5047"/>
              <p:cNvSpPr>
                <a:spLocks/>
              </p:cNvSpPr>
              <p:nvPr/>
            </p:nvSpPr>
            <p:spPr bwMode="auto">
              <a:xfrm>
                <a:off x="6504" y="3263"/>
                <a:ext cx="4" cy="15"/>
              </a:xfrm>
              <a:custGeom>
                <a:avLst/>
                <a:gdLst>
                  <a:gd name="T0" fmla="*/ 1 w 1"/>
                  <a:gd name="T1" fmla="*/ 2 h 4"/>
                  <a:gd name="T2" fmla="*/ 1 w 1"/>
                  <a:gd name="T3" fmla="*/ 0 h 4"/>
                  <a:gd name="T4" fmla="*/ 0 w 1"/>
                  <a:gd name="T5" fmla="*/ 2 h 4"/>
                  <a:gd name="T6" fmla="*/ 0 w 1"/>
                  <a:gd name="T7" fmla="*/ 4 h 4"/>
                  <a:gd name="T8" fmla="*/ 1 w 1"/>
                  <a:gd name="T9" fmla="*/ 2 h 4"/>
                </a:gdLst>
                <a:ahLst/>
                <a:cxnLst>
                  <a:cxn ang="0">
                    <a:pos x="T0" y="T1"/>
                  </a:cxn>
                  <a:cxn ang="0">
                    <a:pos x="T2" y="T3"/>
                  </a:cxn>
                  <a:cxn ang="0">
                    <a:pos x="T4" y="T5"/>
                  </a:cxn>
                  <a:cxn ang="0">
                    <a:pos x="T6" y="T7"/>
                  </a:cxn>
                  <a:cxn ang="0">
                    <a:pos x="T8" y="T9"/>
                  </a:cxn>
                </a:cxnLst>
                <a:rect l="0" t="0" r="r" b="b"/>
                <a:pathLst>
                  <a:path w="1" h="4">
                    <a:moveTo>
                      <a:pt x="1" y="2"/>
                    </a:moveTo>
                    <a:cubicBezTo>
                      <a:pt x="1" y="2"/>
                      <a:pt x="1" y="1"/>
                      <a:pt x="1" y="0"/>
                    </a:cubicBezTo>
                    <a:cubicBezTo>
                      <a:pt x="1" y="1"/>
                      <a:pt x="1" y="1"/>
                      <a:pt x="0" y="2"/>
                    </a:cubicBezTo>
                    <a:cubicBezTo>
                      <a:pt x="0" y="3"/>
                      <a:pt x="0" y="3"/>
                      <a:pt x="0" y="4"/>
                    </a:cubicBezTo>
                    <a:cubicBezTo>
                      <a:pt x="0" y="4"/>
                      <a:pt x="1" y="3"/>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561" name="Freeform 5048"/>
              <p:cNvSpPr>
                <a:spLocks/>
              </p:cNvSpPr>
              <p:nvPr/>
            </p:nvSpPr>
            <p:spPr bwMode="auto">
              <a:xfrm>
                <a:off x="5336" y="2531"/>
                <a:ext cx="26" cy="15"/>
              </a:xfrm>
              <a:custGeom>
                <a:avLst/>
                <a:gdLst>
                  <a:gd name="T0" fmla="*/ 7 w 7"/>
                  <a:gd name="T1" fmla="*/ 3 h 4"/>
                  <a:gd name="T2" fmla="*/ 0 w 7"/>
                  <a:gd name="T3" fmla="*/ 0 h 4"/>
                  <a:gd name="T4" fmla="*/ 0 w 7"/>
                  <a:gd name="T5" fmla="*/ 0 h 4"/>
                  <a:gd name="T6" fmla="*/ 7 w 7"/>
                  <a:gd name="T7" fmla="*/ 4 h 4"/>
                  <a:gd name="T8" fmla="*/ 7 w 7"/>
                  <a:gd name="T9" fmla="*/ 3 h 4"/>
                </a:gdLst>
                <a:ahLst/>
                <a:cxnLst>
                  <a:cxn ang="0">
                    <a:pos x="T0" y="T1"/>
                  </a:cxn>
                  <a:cxn ang="0">
                    <a:pos x="T2" y="T3"/>
                  </a:cxn>
                  <a:cxn ang="0">
                    <a:pos x="T4" y="T5"/>
                  </a:cxn>
                  <a:cxn ang="0">
                    <a:pos x="T6" y="T7"/>
                  </a:cxn>
                  <a:cxn ang="0">
                    <a:pos x="T8" y="T9"/>
                  </a:cxn>
                </a:cxnLst>
                <a:rect l="0" t="0" r="r" b="b"/>
                <a:pathLst>
                  <a:path w="7" h="4">
                    <a:moveTo>
                      <a:pt x="7" y="3"/>
                    </a:moveTo>
                    <a:cubicBezTo>
                      <a:pt x="0" y="0"/>
                      <a:pt x="0" y="0"/>
                      <a:pt x="0" y="0"/>
                    </a:cubicBezTo>
                    <a:cubicBezTo>
                      <a:pt x="0" y="0"/>
                      <a:pt x="0" y="0"/>
                      <a:pt x="0" y="0"/>
                    </a:cubicBezTo>
                    <a:cubicBezTo>
                      <a:pt x="7" y="4"/>
                      <a:pt x="7" y="4"/>
                      <a:pt x="7" y="4"/>
                    </a:cubicBezTo>
                    <a:cubicBezTo>
                      <a:pt x="7" y="3"/>
                      <a:pt x="7" y="3"/>
                      <a:pt x="7"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562" name="Freeform 5049"/>
              <p:cNvSpPr>
                <a:spLocks/>
              </p:cNvSpPr>
              <p:nvPr/>
            </p:nvSpPr>
            <p:spPr bwMode="auto">
              <a:xfrm>
                <a:off x="5369" y="2546"/>
                <a:ext cx="4" cy="11"/>
              </a:xfrm>
              <a:custGeom>
                <a:avLst/>
                <a:gdLst>
                  <a:gd name="T0" fmla="*/ 1 w 1"/>
                  <a:gd name="T1" fmla="*/ 1 h 3"/>
                  <a:gd name="T2" fmla="*/ 0 w 1"/>
                  <a:gd name="T3" fmla="*/ 0 h 3"/>
                  <a:gd name="T4" fmla="*/ 1 w 1"/>
                  <a:gd name="T5" fmla="*/ 1 h 3"/>
                </a:gdLst>
                <a:ahLst/>
                <a:cxnLst>
                  <a:cxn ang="0">
                    <a:pos x="T0" y="T1"/>
                  </a:cxn>
                  <a:cxn ang="0">
                    <a:pos x="T2" y="T3"/>
                  </a:cxn>
                  <a:cxn ang="0">
                    <a:pos x="T4" y="T5"/>
                  </a:cxn>
                </a:cxnLst>
                <a:rect l="0" t="0" r="r" b="b"/>
                <a:pathLst>
                  <a:path w="1" h="3">
                    <a:moveTo>
                      <a:pt x="1" y="1"/>
                    </a:moveTo>
                    <a:cubicBezTo>
                      <a:pt x="0" y="0"/>
                      <a:pt x="0" y="0"/>
                      <a:pt x="0" y="0"/>
                    </a:cubicBezTo>
                    <a:cubicBezTo>
                      <a:pt x="0" y="3"/>
                      <a:pt x="0" y="2"/>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563" name="Freeform 5050"/>
              <p:cNvSpPr>
                <a:spLocks/>
              </p:cNvSpPr>
              <p:nvPr/>
            </p:nvSpPr>
            <p:spPr bwMode="auto">
              <a:xfrm>
                <a:off x="5306" y="2449"/>
                <a:ext cx="0" cy="4"/>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cubicBezTo>
                      <a:pt x="0" y="1"/>
                      <a:pt x="0" y="1"/>
                      <a:pt x="0" y="1"/>
                    </a:cubicBezTo>
                    <a:cubicBezTo>
                      <a:pt x="0" y="1"/>
                      <a:pt x="0" y="1"/>
                      <a:pt x="0" y="1"/>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564" name="Freeform 5051"/>
              <p:cNvSpPr>
                <a:spLocks/>
              </p:cNvSpPr>
              <p:nvPr/>
            </p:nvSpPr>
            <p:spPr bwMode="auto">
              <a:xfrm>
                <a:off x="5343" y="2494"/>
                <a:ext cx="26" cy="14"/>
              </a:xfrm>
              <a:custGeom>
                <a:avLst/>
                <a:gdLst>
                  <a:gd name="T0" fmla="*/ 0 w 7"/>
                  <a:gd name="T1" fmla="*/ 0 h 4"/>
                  <a:gd name="T2" fmla="*/ 0 w 7"/>
                  <a:gd name="T3" fmla="*/ 1 h 4"/>
                  <a:gd name="T4" fmla="*/ 7 w 7"/>
                  <a:gd name="T5" fmla="*/ 4 h 4"/>
                  <a:gd name="T6" fmla="*/ 7 w 7"/>
                  <a:gd name="T7" fmla="*/ 4 h 4"/>
                  <a:gd name="T8" fmla="*/ 0 w 7"/>
                  <a:gd name="T9" fmla="*/ 0 h 4"/>
                </a:gdLst>
                <a:ahLst/>
                <a:cxnLst>
                  <a:cxn ang="0">
                    <a:pos x="T0" y="T1"/>
                  </a:cxn>
                  <a:cxn ang="0">
                    <a:pos x="T2" y="T3"/>
                  </a:cxn>
                  <a:cxn ang="0">
                    <a:pos x="T4" y="T5"/>
                  </a:cxn>
                  <a:cxn ang="0">
                    <a:pos x="T6" y="T7"/>
                  </a:cxn>
                  <a:cxn ang="0">
                    <a:pos x="T8" y="T9"/>
                  </a:cxn>
                </a:cxnLst>
                <a:rect l="0" t="0" r="r" b="b"/>
                <a:pathLst>
                  <a:path w="7" h="4">
                    <a:moveTo>
                      <a:pt x="0" y="0"/>
                    </a:moveTo>
                    <a:cubicBezTo>
                      <a:pt x="0" y="0"/>
                      <a:pt x="0" y="1"/>
                      <a:pt x="0" y="1"/>
                    </a:cubicBezTo>
                    <a:cubicBezTo>
                      <a:pt x="7" y="4"/>
                      <a:pt x="7" y="4"/>
                      <a:pt x="7" y="4"/>
                    </a:cubicBezTo>
                    <a:cubicBezTo>
                      <a:pt x="7" y="4"/>
                      <a:pt x="7" y="4"/>
                      <a:pt x="7" y="4"/>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565" name="Freeform 5052"/>
              <p:cNvSpPr>
                <a:spLocks/>
              </p:cNvSpPr>
              <p:nvPr/>
            </p:nvSpPr>
            <p:spPr bwMode="auto">
              <a:xfrm>
                <a:off x="5306" y="2449"/>
                <a:ext cx="4" cy="4"/>
              </a:xfrm>
              <a:custGeom>
                <a:avLst/>
                <a:gdLst>
                  <a:gd name="T0" fmla="*/ 1 w 1"/>
                  <a:gd name="T1" fmla="*/ 1 h 1"/>
                  <a:gd name="T2" fmla="*/ 0 w 1"/>
                  <a:gd name="T3" fmla="*/ 0 h 1"/>
                  <a:gd name="T4" fmla="*/ 0 w 1"/>
                  <a:gd name="T5" fmla="*/ 1 h 1"/>
                  <a:gd name="T6" fmla="*/ 1 w 1"/>
                  <a:gd name="T7" fmla="*/ 1 h 1"/>
                </a:gdLst>
                <a:ahLst/>
                <a:cxnLst>
                  <a:cxn ang="0">
                    <a:pos x="T0" y="T1"/>
                  </a:cxn>
                  <a:cxn ang="0">
                    <a:pos x="T2" y="T3"/>
                  </a:cxn>
                  <a:cxn ang="0">
                    <a:pos x="T4" y="T5"/>
                  </a:cxn>
                  <a:cxn ang="0">
                    <a:pos x="T6" y="T7"/>
                  </a:cxn>
                </a:cxnLst>
                <a:rect l="0" t="0" r="r" b="b"/>
                <a:pathLst>
                  <a:path w="1" h="1">
                    <a:moveTo>
                      <a:pt x="1" y="1"/>
                    </a:moveTo>
                    <a:cubicBezTo>
                      <a:pt x="1" y="1"/>
                      <a:pt x="1" y="1"/>
                      <a:pt x="0" y="0"/>
                    </a:cubicBezTo>
                    <a:cubicBezTo>
                      <a:pt x="0" y="0"/>
                      <a:pt x="0" y="0"/>
                      <a:pt x="0" y="1"/>
                    </a:cubicBezTo>
                    <a:lnTo>
                      <a:pt x="1"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566" name="Oval 5053"/>
              <p:cNvSpPr>
                <a:spLocks noChangeArrowheads="1"/>
              </p:cNvSpPr>
              <p:nvPr/>
            </p:nvSpPr>
            <p:spPr bwMode="auto">
              <a:xfrm>
                <a:off x="5306" y="2449"/>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567" name="Freeform 5054"/>
              <p:cNvSpPr>
                <a:spLocks/>
              </p:cNvSpPr>
              <p:nvPr/>
            </p:nvSpPr>
            <p:spPr bwMode="auto">
              <a:xfrm>
                <a:off x="6631" y="3003"/>
                <a:ext cx="4" cy="33"/>
              </a:xfrm>
              <a:custGeom>
                <a:avLst/>
                <a:gdLst>
                  <a:gd name="T0" fmla="*/ 1 w 1"/>
                  <a:gd name="T1" fmla="*/ 4 h 9"/>
                  <a:gd name="T2" fmla="*/ 0 w 1"/>
                  <a:gd name="T3" fmla="*/ 0 h 9"/>
                  <a:gd name="T4" fmla="*/ 0 w 1"/>
                  <a:gd name="T5" fmla="*/ 0 h 9"/>
                  <a:gd name="T6" fmla="*/ 0 w 1"/>
                  <a:gd name="T7" fmla="*/ 9 h 9"/>
                  <a:gd name="T8" fmla="*/ 0 w 1"/>
                  <a:gd name="T9" fmla="*/ 4 h 9"/>
                  <a:gd name="T10" fmla="*/ 1 w 1"/>
                  <a:gd name="T11" fmla="*/ 4 h 9"/>
                </a:gdLst>
                <a:ahLst/>
                <a:cxnLst>
                  <a:cxn ang="0">
                    <a:pos x="T0" y="T1"/>
                  </a:cxn>
                  <a:cxn ang="0">
                    <a:pos x="T2" y="T3"/>
                  </a:cxn>
                  <a:cxn ang="0">
                    <a:pos x="T4" y="T5"/>
                  </a:cxn>
                  <a:cxn ang="0">
                    <a:pos x="T6" y="T7"/>
                  </a:cxn>
                  <a:cxn ang="0">
                    <a:pos x="T8" y="T9"/>
                  </a:cxn>
                  <a:cxn ang="0">
                    <a:pos x="T10" y="T11"/>
                  </a:cxn>
                </a:cxnLst>
                <a:rect l="0" t="0" r="r" b="b"/>
                <a:pathLst>
                  <a:path w="1" h="9">
                    <a:moveTo>
                      <a:pt x="1" y="4"/>
                    </a:moveTo>
                    <a:cubicBezTo>
                      <a:pt x="0" y="3"/>
                      <a:pt x="0" y="1"/>
                      <a:pt x="0" y="0"/>
                    </a:cubicBezTo>
                    <a:cubicBezTo>
                      <a:pt x="0" y="0"/>
                      <a:pt x="0" y="0"/>
                      <a:pt x="0" y="0"/>
                    </a:cubicBezTo>
                    <a:cubicBezTo>
                      <a:pt x="0" y="2"/>
                      <a:pt x="0" y="5"/>
                      <a:pt x="0" y="9"/>
                    </a:cubicBezTo>
                    <a:cubicBezTo>
                      <a:pt x="0" y="7"/>
                      <a:pt x="0" y="6"/>
                      <a:pt x="0" y="4"/>
                    </a:cubicBezTo>
                    <a:cubicBezTo>
                      <a:pt x="1" y="4"/>
                      <a:pt x="1" y="4"/>
                      <a:pt x="1"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568" name="Freeform 5055"/>
              <p:cNvSpPr>
                <a:spLocks/>
              </p:cNvSpPr>
              <p:nvPr/>
            </p:nvSpPr>
            <p:spPr bwMode="auto">
              <a:xfrm>
                <a:off x="5347" y="2546"/>
                <a:ext cx="19" cy="78"/>
              </a:xfrm>
              <a:custGeom>
                <a:avLst/>
                <a:gdLst>
                  <a:gd name="T0" fmla="*/ 3 w 5"/>
                  <a:gd name="T1" fmla="*/ 4 h 21"/>
                  <a:gd name="T2" fmla="*/ 1 w 5"/>
                  <a:gd name="T3" fmla="*/ 21 h 21"/>
                  <a:gd name="T4" fmla="*/ 5 w 5"/>
                  <a:gd name="T5" fmla="*/ 0 h 21"/>
                  <a:gd name="T6" fmla="*/ 4 w 5"/>
                  <a:gd name="T7" fmla="*/ 0 h 21"/>
                  <a:gd name="T8" fmla="*/ 3 w 5"/>
                  <a:gd name="T9" fmla="*/ 4 h 21"/>
                </a:gdLst>
                <a:ahLst/>
                <a:cxnLst>
                  <a:cxn ang="0">
                    <a:pos x="T0" y="T1"/>
                  </a:cxn>
                  <a:cxn ang="0">
                    <a:pos x="T2" y="T3"/>
                  </a:cxn>
                  <a:cxn ang="0">
                    <a:pos x="T4" y="T5"/>
                  </a:cxn>
                  <a:cxn ang="0">
                    <a:pos x="T6" y="T7"/>
                  </a:cxn>
                  <a:cxn ang="0">
                    <a:pos x="T8" y="T9"/>
                  </a:cxn>
                </a:cxnLst>
                <a:rect l="0" t="0" r="r" b="b"/>
                <a:pathLst>
                  <a:path w="5" h="21">
                    <a:moveTo>
                      <a:pt x="3" y="4"/>
                    </a:moveTo>
                    <a:cubicBezTo>
                      <a:pt x="2" y="10"/>
                      <a:pt x="0" y="21"/>
                      <a:pt x="1" y="21"/>
                    </a:cubicBezTo>
                    <a:cubicBezTo>
                      <a:pt x="3" y="15"/>
                      <a:pt x="4" y="5"/>
                      <a:pt x="5" y="0"/>
                    </a:cubicBezTo>
                    <a:cubicBezTo>
                      <a:pt x="4" y="0"/>
                      <a:pt x="4" y="0"/>
                      <a:pt x="4" y="0"/>
                    </a:cubicBezTo>
                    <a:cubicBezTo>
                      <a:pt x="4" y="1"/>
                      <a:pt x="4" y="3"/>
                      <a:pt x="3"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569" name="Freeform 5056"/>
              <p:cNvSpPr>
                <a:spLocks/>
              </p:cNvSpPr>
              <p:nvPr/>
            </p:nvSpPr>
            <p:spPr bwMode="auto">
              <a:xfrm>
                <a:off x="5369" y="2542"/>
                <a:ext cx="4" cy="4"/>
              </a:xfrm>
              <a:custGeom>
                <a:avLst/>
                <a:gdLst>
                  <a:gd name="T0" fmla="*/ 0 w 1"/>
                  <a:gd name="T1" fmla="*/ 1 h 1"/>
                  <a:gd name="T2" fmla="*/ 1 w 1"/>
                  <a:gd name="T3" fmla="*/ 1 h 1"/>
                  <a:gd name="T4" fmla="*/ 1 w 1"/>
                  <a:gd name="T5" fmla="*/ 0 h 1"/>
                  <a:gd name="T6" fmla="*/ 1 w 1"/>
                  <a:gd name="T7" fmla="*/ 0 h 1"/>
                  <a:gd name="T8" fmla="*/ 0 w 1"/>
                  <a:gd name="T9" fmla="*/ 0 h 1"/>
                  <a:gd name="T10" fmla="*/ 0 w 1"/>
                  <a:gd name="T11" fmla="*/ 0 h 1"/>
                  <a:gd name="T12" fmla="*/ 0 w 1"/>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0" y="1"/>
                    </a:moveTo>
                    <a:cubicBezTo>
                      <a:pt x="1" y="1"/>
                      <a:pt x="1" y="1"/>
                      <a:pt x="1" y="1"/>
                    </a:cubicBezTo>
                    <a:cubicBezTo>
                      <a:pt x="1" y="1"/>
                      <a:pt x="1" y="1"/>
                      <a:pt x="1" y="0"/>
                    </a:cubicBezTo>
                    <a:cubicBezTo>
                      <a:pt x="1" y="0"/>
                      <a:pt x="1" y="0"/>
                      <a:pt x="1" y="0"/>
                    </a:cubicBezTo>
                    <a:cubicBezTo>
                      <a:pt x="0" y="0"/>
                      <a:pt x="0" y="0"/>
                      <a:pt x="0" y="0"/>
                    </a:cubicBezTo>
                    <a:cubicBezTo>
                      <a:pt x="0" y="0"/>
                      <a:pt x="0" y="0"/>
                      <a:pt x="0" y="0"/>
                    </a:cubicBezTo>
                    <a:cubicBezTo>
                      <a:pt x="0" y="0"/>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570" name="Freeform 5057"/>
              <p:cNvSpPr>
                <a:spLocks/>
              </p:cNvSpPr>
              <p:nvPr/>
            </p:nvSpPr>
            <p:spPr bwMode="auto">
              <a:xfrm>
                <a:off x="5373" y="2523"/>
                <a:ext cx="7" cy="23"/>
              </a:xfrm>
              <a:custGeom>
                <a:avLst/>
                <a:gdLst>
                  <a:gd name="T0" fmla="*/ 2 w 2"/>
                  <a:gd name="T1" fmla="*/ 4 h 6"/>
                  <a:gd name="T2" fmla="*/ 2 w 2"/>
                  <a:gd name="T3" fmla="*/ 0 h 6"/>
                  <a:gd name="T4" fmla="*/ 1 w 2"/>
                  <a:gd name="T5" fmla="*/ 4 h 6"/>
                  <a:gd name="T6" fmla="*/ 0 w 2"/>
                  <a:gd name="T7" fmla="*/ 5 h 6"/>
                  <a:gd name="T8" fmla="*/ 2 w 2"/>
                  <a:gd name="T9" fmla="*/ 6 h 6"/>
                  <a:gd name="T10" fmla="*/ 2 w 2"/>
                  <a:gd name="T11" fmla="*/ 6 h 6"/>
                  <a:gd name="T12" fmla="*/ 2 w 2"/>
                  <a:gd name="T13" fmla="*/ 4 h 6"/>
                </a:gdLst>
                <a:ahLst/>
                <a:cxnLst>
                  <a:cxn ang="0">
                    <a:pos x="T0" y="T1"/>
                  </a:cxn>
                  <a:cxn ang="0">
                    <a:pos x="T2" y="T3"/>
                  </a:cxn>
                  <a:cxn ang="0">
                    <a:pos x="T4" y="T5"/>
                  </a:cxn>
                  <a:cxn ang="0">
                    <a:pos x="T6" y="T7"/>
                  </a:cxn>
                  <a:cxn ang="0">
                    <a:pos x="T8" y="T9"/>
                  </a:cxn>
                  <a:cxn ang="0">
                    <a:pos x="T10" y="T11"/>
                  </a:cxn>
                  <a:cxn ang="0">
                    <a:pos x="T12" y="T13"/>
                  </a:cxn>
                </a:cxnLst>
                <a:rect l="0" t="0" r="r" b="b"/>
                <a:pathLst>
                  <a:path w="2" h="6">
                    <a:moveTo>
                      <a:pt x="2" y="4"/>
                    </a:moveTo>
                    <a:cubicBezTo>
                      <a:pt x="2" y="3"/>
                      <a:pt x="2" y="2"/>
                      <a:pt x="2" y="0"/>
                    </a:cubicBezTo>
                    <a:cubicBezTo>
                      <a:pt x="1" y="1"/>
                      <a:pt x="1" y="3"/>
                      <a:pt x="1" y="4"/>
                    </a:cubicBezTo>
                    <a:cubicBezTo>
                      <a:pt x="1" y="4"/>
                      <a:pt x="0" y="5"/>
                      <a:pt x="0" y="5"/>
                    </a:cubicBezTo>
                    <a:cubicBezTo>
                      <a:pt x="2" y="6"/>
                      <a:pt x="2" y="6"/>
                      <a:pt x="2" y="6"/>
                    </a:cubicBezTo>
                    <a:cubicBezTo>
                      <a:pt x="2" y="6"/>
                      <a:pt x="2" y="6"/>
                      <a:pt x="2" y="6"/>
                    </a:cubicBezTo>
                    <a:cubicBezTo>
                      <a:pt x="2" y="5"/>
                      <a:pt x="2" y="5"/>
                      <a:pt x="2"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571" name="Freeform 5058"/>
              <p:cNvSpPr>
                <a:spLocks/>
              </p:cNvSpPr>
              <p:nvPr/>
            </p:nvSpPr>
            <p:spPr bwMode="auto">
              <a:xfrm>
                <a:off x="5336" y="2501"/>
                <a:ext cx="33" cy="37"/>
              </a:xfrm>
              <a:custGeom>
                <a:avLst/>
                <a:gdLst>
                  <a:gd name="T0" fmla="*/ 0 w 9"/>
                  <a:gd name="T1" fmla="*/ 7 h 10"/>
                  <a:gd name="T2" fmla="*/ 8 w 9"/>
                  <a:gd name="T3" fmla="*/ 10 h 10"/>
                  <a:gd name="T4" fmla="*/ 8 w 9"/>
                  <a:gd name="T5" fmla="*/ 9 h 10"/>
                  <a:gd name="T6" fmla="*/ 9 w 9"/>
                  <a:gd name="T7" fmla="*/ 4 h 10"/>
                  <a:gd name="T8" fmla="*/ 1 w 9"/>
                  <a:gd name="T9" fmla="*/ 0 h 10"/>
                  <a:gd name="T10" fmla="*/ 0 w 9"/>
                  <a:gd name="T11" fmla="*/ 7 h 10"/>
                </a:gdLst>
                <a:ahLst/>
                <a:cxnLst>
                  <a:cxn ang="0">
                    <a:pos x="T0" y="T1"/>
                  </a:cxn>
                  <a:cxn ang="0">
                    <a:pos x="T2" y="T3"/>
                  </a:cxn>
                  <a:cxn ang="0">
                    <a:pos x="T4" y="T5"/>
                  </a:cxn>
                  <a:cxn ang="0">
                    <a:pos x="T6" y="T7"/>
                  </a:cxn>
                  <a:cxn ang="0">
                    <a:pos x="T8" y="T9"/>
                  </a:cxn>
                  <a:cxn ang="0">
                    <a:pos x="T10" y="T11"/>
                  </a:cxn>
                </a:cxnLst>
                <a:rect l="0" t="0" r="r" b="b"/>
                <a:pathLst>
                  <a:path w="9" h="10">
                    <a:moveTo>
                      <a:pt x="0" y="7"/>
                    </a:moveTo>
                    <a:cubicBezTo>
                      <a:pt x="8" y="10"/>
                      <a:pt x="8" y="10"/>
                      <a:pt x="8" y="10"/>
                    </a:cubicBezTo>
                    <a:cubicBezTo>
                      <a:pt x="8" y="10"/>
                      <a:pt x="8" y="10"/>
                      <a:pt x="8" y="9"/>
                    </a:cubicBezTo>
                    <a:cubicBezTo>
                      <a:pt x="8" y="7"/>
                      <a:pt x="8" y="6"/>
                      <a:pt x="9" y="4"/>
                    </a:cubicBezTo>
                    <a:cubicBezTo>
                      <a:pt x="1" y="0"/>
                      <a:pt x="1" y="0"/>
                      <a:pt x="1" y="0"/>
                    </a:cubicBezTo>
                    <a:cubicBezTo>
                      <a:pt x="1" y="2"/>
                      <a:pt x="1" y="4"/>
                      <a:pt x="0"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572" name="Freeform 5059"/>
              <p:cNvSpPr>
                <a:spLocks/>
              </p:cNvSpPr>
              <p:nvPr/>
            </p:nvSpPr>
            <p:spPr bwMode="auto">
              <a:xfrm>
                <a:off x="5362" y="2538"/>
                <a:ext cx="7" cy="8"/>
              </a:xfrm>
              <a:custGeom>
                <a:avLst/>
                <a:gdLst>
                  <a:gd name="T0" fmla="*/ 0 w 2"/>
                  <a:gd name="T1" fmla="*/ 1 h 2"/>
                  <a:gd name="T2" fmla="*/ 1 w 2"/>
                  <a:gd name="T3" fmla="*/ 2 h 2"/>
                  <a:gd name="T4" fmla="*/ 2 w 2"/>
                  <a:gd name="T5" fmla="*/ 1 h 2"/>
                  <a:gd name="T6" fmla="*/ 2 w 2"/>
                  <a:gd name="T7" fmla="*/ 1 h 2"/>
                  <a:gd name="T8" fmla="*/ 1 w 2"/>
                  <a:gd name="T9" fmla="*/ 0 h 2"/>
                  <a:gd name="T10" fmla="*/ 1 w 2"/>
                  <a:gd name="T11" fmla="*/ 1 h 2"/>
                  <a:gd name="T12" fmla="*/ 0 w 2"/>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0" y="1"/>
                    </a:moveTo>
                    <a:cubicBezTo>
                      <a:pt x="1" y="2"/>
                      <a:pt x="1" y="2"/>
                      <a:pt x="1" y="2"/>
                    </a:cubicBezTo>
                    <a:cubicBezTo>
                      <a:pt x="1" y="1"/>
                      <a:pt x="1" y="1"/>
                      <a:pt x="2" y="1"/>
                    </a:cubicBezTo>
                    <a:cubicBezTo>
                      <a:pt x="2" y="1"/>
                      <a:pt x="2" y="1"/>
                      <a:pt x="2" y="1"/>
                    </a:cubicBezTo>
                    <a:cubicBezTo>
                      <a:pt x="1" y="0"/>
                      <a:pt x="1" y="0"/>
                      <a:pt x="1" y="0"/>
                    </a:cubicBezTo>
                    <a:cubicBezTo>
                      <a:pt x="1" y="0"/>
                      <a:pt x="1" y="1"/>
                      <a:pt x="1" y="1"/>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573" name="Freeform 5060"/>
              <p:cNvSpPr>
                <a:spLocks/>
              </p:cNvSpPr>
              <p:nvPr/>
            </p:nvSpPr>
            <p:spPr bwMode="auto">
              <a:xfrm>
                <a:off x="5366" y="2546"/>
                <a:ext cx="3" cy="0"/>
              </a:xfrm>
              <a:custGeom>
                <a:avLst/>
                <a:gdLst>
                  <a:gd name="T0" fmla="*/ 0 w 1"/>
                  <a:gd name="T1" fmla="*/ 0 w 1"/>
                  <a:gd name="T2" fmla="*/ 1 w 1"/>
                  <a:gd name="T3" fmla="*/ 1 w 1"/>
                  <a:gd name="T4" fmla="*/ 0 w 1"/>
                </a:gdLst>
                <a:ahLst/>
                <a:cxnLst>
                  <a:cxn ang="0">
                    <a:pos x="T0" y="0"/>
                  </a:cxn>
                  <a:cxn ang="0">
                    <a:pos x="T1" y="0"/>
                  </a:cxn>
                  <a:cxn ang="0">
                    <a:pos x="T2" y="0"/>
                  </a:cxn>
                  <a:cxn ang="0">
                    <a:pos x="T3" y="0"/>
                  </a:cxn>
                  <a:cxn ang="0">
                    <a:pos x="T4" y="0"/>
                  </a:cxn>
                </a:cxnLst>
                <a:rect l="0" t="0" r="r" b="b"/>
                <a:pathLst>
                  <a:path w="1">
                    <a:moveTo>
                      <a:pt x="0" y="0"/>
                    </a:moveTo>
                    <a:cubicBezTo>
                      <a:pt x="0" y="0"/>
                      <a:pt x="0" y="0"/>
                      <a:pt x="0" y="0"/>
                    </a:cubicBezTo>
                    <a:cubicBezTo>
                      <a:pt x="1" y="0"/>
                      <a:pt x="1" y="0"/>
                      <a:pt x="1" y="0"/>
                    </a:cubicBezTo>
                    <a:cubicBezTo>
                      <a:pt x="1" y="0"/>
                      <a:pt x="1" y="0"/>
                      <a:pt x="1"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574" name="Freeform 5061"/>
              <p:cNvSpPr>
                <a:spLocks/>
              </p:cNvSpPr>
              <p:nvPr/>
            </p:nvSpPr>
            <p:spPr bwMode="auto">
              <a:xfrm>
                <a:off x="6512" y="3315"/>
                <a:ext cx="4" cy="0"/>
              </a:xfrm>
              <a:custGeom>
                <a:avLst/>
                <a:gdLst>
                  <a:gd name="T0" fmla="*/ 0 w 1"/>
                  <a:gd name="T1" fmla="*/ 1 w 1"/>
                  <a:gd name="T2" fmla="*/ 1 w 1"/>
                  <a:gd name="T3" fmla="*/ 0 w 1"/>
                  <a:gd name="T4" fmla="*/ 0 w 1"/>
                </a:gdLst>
                <a:ahLst/>
                <a:cxnLst>
                  <a:cxn ang="0">
                    <a:pos x="T0" y="0"/>
                  </a:cxn>
                  <a:cxn ang="0">
                    <a:pos x="T1" y="0"/>
                  </a:cxn>
                  <a:cxn ang="0">
                    <a:pos x="T2" y="0"/>
                  </a:cxn>
                  <a:cxn ang="0">
                    <a:pos x="T3" y="0"/>
                  </a:cxn>
                  <a:cxn ang="0">
                    <a:pos x="T4" y="0"/>
                  </a:cxn>
                </a:cxnLst>
                <a:rect l="0" t="0" r="r" b="b"/>
                <a:pathLst>
                  <a:path w="1">
                    <a:moveTo>
                      <a:pt x="0" y="0"/>
                    </a:moveTo>
                    <a:cubicBezTo>
                      <a:pt x="1" y="0"/>
                      <a:pt x="1" y="0"/>
                      <a:pt x="1" y="0"/>
                    </a:cubicBezTo>
                    <a:cubicBezTo>
                      <a:pt x="1" y="0"/>
                      <a:pt x="1" y="0"/>
                      <a:pt x="1"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575" name="Freeform 5062"/>
              <p:cNvSpPr>
                <a:spLocks/>
              </p:cNvSpPr>
              <p:nvPr/>
            </p:nvSpPr>
            <p:spPr bwMode="auto">
              <a:xfrm>
                <a:off x="6575" y="3133"/>
                <a:ext cx="8" cy="15"/>
              </a:xfrm>
              <a:custGeom>
                <a:avLst/>
                <a:gdLst>
                  <a:gd name="T0" fmla="*/ 2 w 2"/>
                  <a:gd name="T1" fmla="*/ 1 h 4"/>
                  <a:gd name="T2" fmla="*/ 1 w 2"/>
                  <a:gd name="T3" fmla="*/ 1 h 4"/>
                  <a:gd name="T4" fmla="*/ 1 w 2"/>
                  <a:gd name="T5" fmla="*/ 1 h 4"/>
                  <a:gd name="T6" fmla="*/ 1 w 2"/>
                  <a:gd name="T7" fmla="*/ 1 h 4"/>
                  <a:gd name="T8" fmla="*/ 0 w 2"/>
                  <a:gd name="T9" fmla="*/ 1 h 4"/>
                  <a:gd name="T10" fmla="*/ 0 w 2"/>
                  <a:gd name="T11" fmla="*/ 1 h 4"/>
                  <a:gd name="T12" fmla="*/ 1 w 2"/>
                  <a:gd name="T13" fmla="*/ 4 h 4"/>
                  <a:gd name="T14" fmla="*/ 2 w 2"/>
                  <a:gd name="T15" fmla="*/ 4 h 4"/>
                  <a:gd name="T16" fmla="*/ 2 w 2"/>
                  <a:gd name="T17"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4">
                    <a:moveTo>
                      <a:pt x="2" y="1"/>
                    </a:moveTo>
                    <a:cubicBezTo>
                      <a:pt x="1" y="1"/>
                      <a:pt x="1" y="1"/>
                      <a:pt x="1" y="1"/>
                    </a:cubicBezTo>
                    <a:cubicBezTo>
                      <a:pt x="1" y="1"/>
                      <a:pt x="1" y="1"/>
                      <a:pt x="1" y="1"/>
                    </a:cubicBezTo>
                    <a:cubicBezTo>
                      <a:pt x="1" y="1"/>
                      <a:pt x="1" y="1"/>
                      <a:pt x="1" y="1"/>
                    </a:cubicBezTo>
                    <a:cubicBezTo>
                      <a:pt x="0" y="1"/>
                      <a:pt x="0" y="1"/>
                      <a:pt x="0" y="1"/>
                    </a:cubicBezTo>
                    <a:cubicBezTo>
                      <a:pt x="0" y="1"/>
                      <a:pt x="0" y="1"/>
                      <a:pt x="0" y="1"/>
                    </a:cubicBezTo>
                    <a:cubicBezTo>
                      <a:pt x="0" y="1"/>
                      <a:pt x="2" y="0"/>
                      <a:pt x="1" y="4"/>
                    </a:cubicBezTo>
                    <a:cubicBezTo>
                      <a:pt x="2" y="4"/>
                      <a:pt x="2" y="4"/>
                      <a:pt x="2" y="4"/>
                    </a:cubicBezTo>
                    <a:cubicBezTo>
                      <a:pt x="2" y="3"/>
                      <a:pt x="2" y="2"/>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576" name="Freeform 5063"/>
              <p:cNvSpPr>
                <a:spLocks/>
              </p:cNvSpPr>
              <p:nvPr/>
            </p:nvSpPr>
            <p:spPr bwMode="auto">
              <a:xfrm>
                <a:off x="6612" y="3137"/>
                <a:ext cx="0" cy="4"/>
              </a:xfrm>
              <a:custGeom>
                <a:avLst/>
                <a:gdLst>
                  <a:gd name="T0" fmla="*/ 1 h 1"/>
                  <a:gd name="T1" fmla="*/ 1 h 1"/>
                  <a:gd name="T2" fmla="*/ 0 h 1"/>
                  <a:gd name="T3" fmla="*/ 0 h 1"/>
                  <a:gd name="T4" fmla="*/ 1 h 1"/>
                </a:gdLst>
                <a:ahLst/>
                <a:cxnLst>
                  <a:cxn ang="0">
                    <a:pos x="0" y="T0"/>
                  </a:cxn>
                  <a:cxn ang="0">
                    <a:pos x="0" y="T1"/>
                  </a:cxn>
                  <a:cxn ang="0">
                    <a:pos x="0" y="T2"/>
                  </a:cxn>
                  <a:cxn ang="0">
                    <a:pos x="0" y="T3"/>
                  </a:cxn>
                  <a:cxn ang="0">
                    <a:pos x="0" y="T4"/>
                  </a:cxn>
                </a:cxnLst>
                <a:rect l="0" t="0" r="r" b="b"/>
                <a:pathLst>
                  <a:path h="1">
                    <a:moveTo>
                      <a:pt x="0" y="1"/>
                    </a:moveTo>
                    <a:cubicBezTo>
                      <a:pt x="0" y="1"/>
                      <a:pt x="0" y="1"/>
                      <a:pt x="0" y="1"/>
                    </a:cubicBezTo>
                    <a:cubicBezTo>
                      <a:pt x="0" y="1"/>
                      <a:pt x="0" y="1"/>
                      <a:pt x="0" y="0"/>
                    </a:cubicBezTo>
                    <a:cubicBezTo>
                      <a:pt x="0" y="0"/>
                      <a:pt x="0" y="0"/>
                      <a:pt x="0" y="0"/>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577" name="Freeform 5064"/>
              <p:cNvSpPr>
                <a:spLocks/>
              </p:cNvSpPr>
              <p:nvPr/>
            </p:nvSpPr>
            <p:spPr bwMode="auto">
              <a:xfrm>
                <a:off x="6568" y="3133"/>
                <a:ext cx="7" cy="15"/>
              </a:xfrm>
              <a:custGeom>
                <a:avLst/>
                <a:gdLst>
                  <a:gd name="T0" fmla="*/ 2 w 2"/>
                  <a:gd name="T1" fmla="*/ 1 h 4"/>
                  <a:gd name="T2" fmla="*/ 2 w 2"/>
                  <a:gd name="T3" fmla="*/ 0 h 4"/>
                  <a:gd name="T4" fmla="*/ 0 w 2"/>
                  <a:gd name="T5" fmla="*/ 0 h 4"/>
                  <a:gd name="T6" fmla="*/ 0 w 2"/>
                  <a:gd name="T7" fmla="*/ 4 h 4"/>
                  <a:gd name="T8" fmla="*/ 1 w 2"/>
                  <a:gd name="T9" fmla="*/ 4 h 4"/>
                  <a:gd name="T10" fmla="*/ 2 w 2"/>
                  <a:gd name="T11" fmla="*/ 2 h 4"/>
                  <a:gd name="T12" fmla="*/ 2 w 2"/>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2" h="4">
                    <a:moveTo>
                      <a:pt x="2" y="1"/>
                    </a:moveTo>
                    <a:cubicBezTo>
                      <a:pt x="2" y="1"/>
                      <a:pt x="2" y="1"/>
                      <a:pt x="2" y="0"/>
                    </a:cubicBezTo>
                    <a:cubicBezTo>
                      <a:pt x="0" y="0"/>
                      <a:pt x="0" y="0"/>
                      <a:pt x="0" y="0"/>
                    </a:cubicBezTo>
                    <a:cubicBezTo>
                      <a:pt x="0" y="1"/>
                      <a:pt x="0" y="3"/>
                      <a:pt x="0" y="4"/>
                    </a:cubicBezTo>
                    <a:cubicBezTo>
                      <a:pt x="1" y="4"/>
                      <a:pt x="1" y="4"/>
                      <a:pt x="1" y="4"/>
                    </a:cubicBezTo>
                    <a:cubicBezTo>
                      <a:pt x="2" y="3"/>
                      <a:pt x="2" y="3"/>
                      <a:pt x="2" y="2"/>
                    </a:cubicBezTo>
                    <a:cubicBezTo>
                      <a:pt x="2" y="2"/>
                      <a:pt x="2" y="2"/>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578" name="Freeform 5065"/>
              <p:cNvSpPr>
                <a:spLocks/>
              </p:cNvSpPr>
              <p:nvPr/>
            </p:nvSpPr>
            <p:spPr bwMode="auto">
              <a:xfrm>
                <a:off x="6601" y="3144"/>
                <a:ext cx="8" cy="4"/>
              </a:xfrm>
              <a:custGeom>
                <a:avLst/>
                <a:gdLst>
                  <a:gd name="T0" fmla="*/ 2 w 2"/>
                  <a:gd name="T1" fmla="*/ 0 h 1"/>
                  <a:gd name="T2" fmla="*/ 0 w 2"/>
                  <a:gd name="T3" fmla="*/ 0 h 1"/>
                  <a:gd name="T4" fmla="*/ 0 w 2"/>
                  <a:gd name="T5" fmla="*/ 1 h 1"/>
                  <a:gd name="T6" fmla="*/ 2 w 2"/>
                  <a:gd name="T7" fmla="*/ 1 h 1"/>
                  <a:gd name="T8" fmla="*/ 2 w 2"/>
                  <a:gd name="T9" fmla="*/ 0 h 1"/>
                </a:gdLst>
                <a:ahLst/>
                <a:cxnLst>
                  <a:cxn ang="0">
                    <a:pos x="T0" y="T1"/>
                  </a:cxn>
                  <a:cxn ang="0">
                    <a:pos x="T2" y="T3"/>
                  </a:cxn>
                  <a:cxn ang="0">
                    <a:pos x="T4" y="T5"/>
                  </a:cxn>
                  <a:cxn ang="0">
                    <a:pos x="T6" y="T7"/>
                  </a:cxn>
                  <a:cxn ang="0">
                    <a:pos x="T8" y="T9"/>
                  </a:cxn>
                </a:cxnLst>
                <a:rect l="0" t="0" r="r" b="b"/>
                <a:pathLst>
                  <a:path w="2" h="1">
                    <a:moveTo>
                      <a:pt x="2" y="0"/>
                    </a:moveTo>
                    <a:cubicBezTo>
                      <a:pt x="1" y="0"/>
                      <a:pt x="1" y="0"/>
                      <a:pt x="0" y="0"/>
                    </a:cubicBezTo>
                    <a:cubicBezTo>
                      <a:pt x="0" y="1"/>
                      <a:pt x="0" y="1"/>
                      <a:pt x="0" y="1"/>
                    </a:cubicBezTo>
                    <a:cubicBezTo>
                      <a:pt x="2" y="1"/>
                      <a:pt x="2" y="1"/>
                      <a:pt x="2" y="1"/>
                    </a:cubicBezTo>
                    <a:cubicBezTo>
                      <a:pt x="2" y="1"/>
                      <a:pt x="2" y="1"/>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579" name="Freeform 5066"/>
              <p:cNvSpPr>
                <a:spLocks/>
              </p:cNvSpPr>
              <p:nvPr/>
            </p:nvSpPr>
            <p:spPr bwMode="auto">
              <a:xfrm>
                <a:off x="6609" y="3141"/>
                <a:ext cx="3" cy="3"/>
              </a:xfrm>
              <a:custGeom>
                <a:avLst/>
                <a:gdLst>
                  <a:gd name="T0" fmla="*/ 0 w 1"/>
                  <a:gd name="T1" fmla="*/ 1 h 1"/>
                  <a:gd name="T2" fmla="*/ 0 w 1"/>
                  <a:gd name="T3" fmla="*/ 1 h 1"/>
                  <a:gd name="T4" fmla="*/ 1 w 1"/>
                  <a:gd name="T5" fmla="*/ 0 h 1"/>
                  <a:gd name="T6" fmla="*/ 0 w 1"/>
                  <a:gd name="T7" fmla="*/ 0 h 1"/>
                  <a:gd name="T8" fmla="*/ 0 w 1"/>
                  <a:gd name="T9" fmla="*/ 1 h 1"/>
                </a:gdLst>
                <a:ahLst/>
                <a:cxnLst>
                  <a:cxn ang="0">
                    <a:pos x="T0" y="T1"/>
                  </a:cxn>
                  <a:cxn ang="0">
                    <a:pos x="T2" y="T3"/>
                  </a:cxn>
                  <a:cxn ang="0">
                    <a:pos x="T4" y="T5"/>
                  </a:cxn>
                  <a:cxn ang="0">
                    <a:pos x="T6" y="T7"/>
                  </a:cxn>
                  <a:cxn ang="0">
                    <a:pos x="T8" y="T9"/>
                  </a:cxn>
                </a:cxnLst>
                <a:rect l="0" t="0" r="r" b="b"/>
                <a:pathLst>
                  <a:path w="1" h="1">
                    <a:moveTo>
                      <a:pt x="0" y="1"/>
                    </a:moveTo>
                    <a:cubicBezTo>
                      <a:pt x="0" y="1"/>
                      <a:pt x="0" y="1"/>
                      <a:pt x="0" y="1"/>
                    </a:cubicBezTo>
                    <a:cubicBezTo>
                      <a:pt x="1" y="1"/>
                      <a:pt x="1" y="1"/>
                      <a:pt x="1" y="0"/>
                    </a:cubicBezTo>
                    <a:cubicBezTo>
                      <a:pt x="0" y="0"/>
                      <a:pt x="0" y="0"/>
                      <a:pt x="0" y="0"/>
                    </a:cubicBezTo>
                    <a:cubicBezTo>
                      <a:pt x="0" y="0"/>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580" name="Freeform 5067"/>
              <p:cNvSpPr>
                <a:spLocks/>
              </p:cNvSpPr>
              <p:nvPr/>
            </p:nvSpPr>
            <p:spPr bwMode="auto">
              <a:xfrm>
                <a:off x="6631" y="3048"/>
                <a:ext cx="4" cy="33"/>
              </a:xfrm>
              <a:custGeom>
                <a:avLst/>
                <a:gdLst>
                  <a:gd name="T0" fmla="*/ 1 w 1"/>
                  <a:gd name="T1" fmla="*/ 2 h 9"/>
                  <a:gd name="T2" fmla="*/ 0 w 1"/>
                  <a:gd name="T3" fmla="*/ 0 h 9"/>
                  <a:gd name="T4" fmla="*/ 0 w 1"/>
                  <a:gd name="T5" fmla="*/ 1 h 9"/>
                  <a:gd name="T6" fmla="*/ 0 w 1"/>
                  <a:gd name="T7" fmla="*/ 9 h 9"/>
                  <a:gd name="T8" fmla="*/ 1 w 1"/>
                  <a:gd name="T9" fmla="*/ 6 h 9"/>
                  <a:gd name="T10" fmla="*/ 1 w 1"/>
                  <a:gd name="T11" fmla="*/ 2 h 9"/>
                </a:gdLst>
                <a:ahLst/>
                <a:cxnLst>
                  <a:cxn ang="0">
                    <a:pos x="T0" y="T1"/>
                  </a:cxn>
                  <a:cxn ang="0">
                    <a:pos x="T2" y="T3"/>
                  </a:cxn>
                  <a:cxn ang="0">
                    <a:pos x="T4" y="T5"/>
                  </a:cxn>
                  <a:cxn ang="0">
                    <a:pos x="T6" y="T7"/>
                  </a:cxn>
                  <a:cxn ang="0">
                    <a:pos x="T8" y="T9"/>
                  </a:cxn>
                  <a:cxn ang="0">
                    <a:pos x="T10" y="T11"/>
                  </a:cxn>
                </a:cxnLst>
                <a:rect l="0" t="0" r="r" b="b"/>
                <a:pathLst>
                  <a:path w="1" h="9">
                    <a:moveTo>
                      <a:pt x="1" y="2"/>
                    </a:moveTo>
                    <a:cubicBezTo>
                      <a:pt x="1" y="3"/>
                      <a:pt x="0" y="3"/>
                      <a:pt x="0" y="0"/>
                    </a:cubicBezTo>
                    <a:cubicBezTo>
                      <a:pt x="0" y="0"/>
                      <a:pt x="0" y="1"/>
                      <a:pt x="0" y="1"/>
                    </a:cubicBezTo>
                    <a:cubicBezTo>
                      <a:pt x="0" y="4"/>
                      <a:pt x="0" y="6"/>
                      <a:pt x="0" y="9"/>
                    </a:cubicBezTo>
                    <a:cubicBezTo>
                      <a:pt x="0" y="7"/>
                      <a:pt x="1" y="6"/>
                      <a:pt x="1" y="6"/>
                    </a:cubicBezTo>
                    <a:cubicBezTo>
                      <a:pt x="1" y="5"/>
                      <a:pt x="1" y="3"/>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581" name="Freeform 5068"/>
              <p:cNvSpPr>
                <a:spLocks/>
              </p:cNvSpPr>
              <p:nvPr/>
            </p:nvSpPr>
            <p:spPr bwMode="auto">
              <a:xfrm>
                <a:off x="6586" y="3144"/>
                <a:ext cx="0" cy="4"/>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cubicBezTo>
                      <a:pt x="0" y="0"/>
                      <a:pt x="0" y="1"/>
                      <a:pt x="0" y="1"/>
                    </a:cubicBezTo>
                    <a:cubicBezTo>
                      <a:pt x="0" y="1"/>
                      <a:pt x="0" y="1"/>
                      <a:pt x="0" y="1"/>
                    </a:cubicBezTo>
                    <a:cubicBezTo>
                      <a:pt x="0" y="1"/>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582" name="Freeform 5069"/>
              <p:cNvSpPr>
                <a:spLocks/>
              </p:cNvSpPr>
              <p:nvPr/>
            </p:nvSpPr>
            <p:spPr bwMode="auto">
              <a:xfrm>
                <a:off x="6575" y="3144"/>
                <a:ext cx="4" cy="4"/>
              </a:xfrm>
              <a:custGeom>
                <a:avLst/>
                <a:gdLst>
                  <a:gd name="T0" fmla="*/ 1 w 1"/>
                  <a:gd name="T1" fmla="*/ 1 h 1"/>
                  <a:gd name="T2" fmla="*/ 0 w 1"/>
                  <a:gd name="T3" fmla="*/ 1 h 1"/>
                  <a:gd name="T4" fmla="*/ 0 w 1"/>
                  <a:gd name="T5" fmla="*/ 0 h 1"/>
                  <a:gd name="T6" fmla="*/ 0 w 1"/>
                  <a:gd name="T7" fmla="*/ 1 h 1"/>
                  <a:gd name="T8" fmla="*/ 1 w 1"/>
                  <a:gd name="T9" fmla="*/ 1 h 1"/>
                  <a:gd name="T10" fmla="*/ 1 w 1"/>
                  <a:gd name="T11" fmla="*/ 1 h 1"/>
                </a:gdLst>
                <a:ahLst/>
                <a:cxnLst>
                  <a:cxn ang="0">
                    <a:pos x="T0" y="T1"/>
                  </a:cxn>
                  <a:cxn ang="0">
                    <a:pos x="T2" y="T3"/>
                  </a:cxn>
                  <a:cxn ang="0">
                    <a:pos x="T4" y="T5"/>
                  </a:cxn>
                  <a:cxn ang="0">
                    <a:pos x="T6" y="T7"/>
                  </a:cxn>
                  <a:cxn ang="0">
                    <a:pos x="T8" y="T9"/>
                  </a:cxn>
                  <a:cxn ang="0">
                    <a:pos x="T10" y="T11"/>
                  </a:cxn>
                </a:cxnLst>
                <a:rect l="0" t="0" r="r" b="b"/>
                <a:pathLst>
                  <a:path w="1" h="1">
                    <a:moveTo>
                      <a:pt x="1" y="1"/>
                    </a:moveTo>
                    <a:cubicBezTo>
                      <a:pt x="0" y="1"/>
                      <a:pt x="0" y="1"/>
                      <a:pt x="0" y="1"/>
                    </a:cubicBezTo>
                    <a:cubicBezTo>
                      <a:pt x="0" y="0"/>
                      <a:pt x="0" y="0"/>
                      <a:pt x="0" y="0"/>
                    </a:cubicBezTo>
                    <a:cubicBezTo>
                      <a:pt x="0" y="0"/>
                      <a:pt x="0" y="0"/>
                      <a:pt x="0" y="1"/>
                    </a:cubicBezTo>
                    <a:cubicBezTo>
                      <a:pt x="1" y="1"/>
                      <a:pt x="1" y="1"/>
                      <a:pt x="1" y="1"/>
                    </a:cubicBezTo>
                    <a:cubicBezTo>
                      <a:pt x="1" y="1"/>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583" name="Freeform 5070"/>
              <p:cNvSpPr>
                <a:spLocks/>
              </p:cNvSpPr>
              <p:nvPr/>
            </p:nvSpPr>
            <p:spPr bwMode="auto">
              <a:xfrm>
                <a:off x="6504" y="3289"/>
                <a:ext cx="8" cy="19"/>
              </a:xfrm>
              <a:custGeom>
                <a:avLst/>
                <a:gdLst>
                  <a:gd name="T0" fmla="*/ 1 w 2"/>
                  <a:gd name="T1" fmla="*/ 4 h 5"/>
                  <a:gd name="T2" fmla="*/ 2 w 2"/>
                  <a:gd name="T3" fmla="*/ 2 h 5"/>
                  <a:gd name="T4" fmla="*/ 2 w 2"/>
                  <a:gd name="T5" fmla="*/ 2 h 5"/>
                  <a:gd name="T6" fmla="*/ 2 w 2"/>
                  <a:gd name="T7" fmla="*/ 0 h 5"/>
                  <a:gd name="T8" fmla="*/ 1 w 2"/>
                  <a:gd name="T9" fmla="*/ 1 h 5"/>
                  <a:gd name="T10" fmla="*/ 1 w 2"/>
                  <a:gd name="T11" fmla="*/ 1 h 5"/>
                  <a:gd name="T12" fmla="*/ 0 w 2"/>
                  <a:gd name="T13" fmla="*/ 5 h 5"/>
                  <a:gd name="T14" fmla="*/ 0 w 2"/>
                  <a:gd name="T15" fmla="*/ 5 h 5"/>
                  <a:gd name="T16" fmla="*/ 1 w 2"/>
                  <a:gd name="T17"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5">
                    <a:moveTo>
                      <a:pt x="1" y="4"/>
                    </a:moveTo>
                    <a:cubicBezTo>
                      <a:pt x="1" y="3"/>
                      <a:pt x="2" y="3"/>
                      <a:pt x="2" y="2"/>
                    </a:cubicBezTo>
                    <a:cubicBezTo>
                      <a:pt x="2" y="2"/>
                      <a:pt x="2" y="2"/>
                      <a:pt x="2" y="2"/>
                    </a:cubicBezTo>
                    <a:cubicBezTo>
                      <a:pt x="2" y="1"/>
                      <a:pt x="2" y="1"/>
                      <a:pt x="2" y="0"/>
                    </a:cubicBezTo>
                    <a:cubicBezTo>
                      <a:pt x="2" y="0"/>
                      <a:pt x="2" y="1"/>
                      <a:pt x="1" y="1"/>
                    </a:cubicBezTo>
                    <a:cubicBezTo>
                      <a:pt x="1" y="1"/>
                      <a:pt x="1" y="1"/>
                      <a:pt x="1" y="1"/>
                    </a:cubicBezTo>
                    <a:cubicBezTo>
                      <a:pt x="0" y="2"/>
                      <a:pt x="0" y="2"/>
                      <a:pt x="0" y="5"/>
                    </a:cubicBezTo>
                    <a:cubicBezTo>
                      <a:pt x="0" y="5"/>
                      <a:pt x="0" y="5"/>
                      <a:pt x="0" y="5"/>
                    </a:cubicBezTo>
                    <a:cubicBezTo>
                      <a:pt x="0" y="5"/>
                      <a:pt x="1" y="4"/>
                      <a:pt x="1"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584" name="Freeform 5071"/>
              <p:cNvSpPr>
                <a:spLocks/>
              </p:cNvSpPr>
              <p:nvPr/>
            </p:nvSpPr>
            <p:spPr bwMode="auto">
              <a:xfrm>
                <a:off x="6493" y="3312"/>
                <a:ext cx="15" cy="7"/>
              </a:xfrm>
              <a:custGeom>
                <a:avLst/>
                <a:gdLst>
                  <a:gd name="T0" fmla="*/ 4 w 4"/>
                  <a:gd name="T1" fmla="*/ 1 h 2"/>
                  <a:gd name="T2" fmla="*/ 2 w 4"/>
                  <a:gd name="T3" fmla="*/ 0 h 2"/>
                  <a:gd name="T4" fmla="*/ 2 w 4"/>
                  <a:gd name="T5" fmla="*/ 0 h 2"/>
                  <a:gd name="T6" fmla="*/ 2 w 4"/>
                  <a:gd name="T7" fmla="*/ 0 h 2"/>
                  <a:gd name="T8" fmla="*/ 2 w 4"/>
                  <a:gd name="T9" fmla="*/ 1 h 2"/>
                  <a:gd name="T10" fmla="*/ 0 w 4"/>
                  <a:gd name="T11" fmla="*/ 0 h 2"/>
                  <a:gd name="T12" fmla="*/ 0 w 4"/>
                  <a:gd name="T13" fmla="*/ 0 h 2"/>
                  <a:gd name="T14" fmla="*/ 4 w 4"/>
                  <a:gd name="T15" fmla="*/ 2 h 2"/>
                  <a:gd name="T16" fmla="*/ 4 w 4"/>
                  <a:gd name="T17"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2">
                    <a:moveTo>
                      <a:pt x="4" y="1"/>
                    </a:moveTo>
                    <a:cubicBezTo>
                      <a:pt x="2" y="0"/>
                      <a:pt x="2" y="0"/>
                      <a:pt x="2" y="0"/>
                    </a:cubicBezTo>
                    <a:cubicBezTo>
                      <a:pt x="2" y="0"/>
                      <a:pt x="2" y="0"/>
                      <a:pt x="2" y="0"/>
                    </a:cubicBezTo>
                    <a:cubicBezTo>
                      <a:pt x="2" y="0"/>
                      <a:pt x="2" y="0"/>
                      <a:pt x="2" y="0"/>
                    </a:cubicBezTo>
                    <a:cubicBezTo>
                      <a:pt x="2" y="0"/>
                      <a:pt x="2" y="1"/>
                      <a:pt x="2" y="1"/>
                    </a:cubicBezTo>
                    <a:cubicBezTo>
                      <a:pt x="0" y="0"/>
                      <a:pt x="0" y="0"/>
                      <a:pt x="0" y="0"/>
                    </a:cubicBezTo>
                    <a:cubicBezTo>
                      <a:pt x="0" y="0"/>
                      <a:pt x="0" y="0"/>
                      <a:pt x="0" y="0"/>
                    </a:cubicBezTo>
                    <a:cubicBezTo>
                      <a:pt x="4" y="2"/>
                      <a:pt x="4" y="2"/>
                      <a:pt x="4" y="2"/>
                    </a:cubicBezTo>
                    <a:cubicBezTo>
                      <a:pt x="4" y="2"/>
                      <a:pt x="4" y="1"/>
                      <a:pt x="4"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585" name="Freeform 5072"/>
              <p:cNvSpPr>
                <a:spLocks/>
              </p:cNvSpPr>
              <p:nvPr/>
            </p:nvSpPr>
            <p:spPr bwMode="auto">
              <a:xfrm>
                <a:off x="6486" y="3308"/>
                <a:ext cx="7" cy="4"/>
              </a:xfrm>
              <a:custGeom>
                <a:avLst/>
                <a:gdLst>
                  <a:gd name="T0" fmla="*/ 2 w 2"/>
                  <a:gd name="T1" fmla="*/ 1 h 1"/>
                  <a:gd name="T2" fmla="*/ 2 w 2"/>
                  <a:gd name="T3" fmla="*/ 1 h 1"/>
                  <a:gd name="T4" fmla="*/ 0 w 2"/>
                  <a:gd name="T5" fmla="*/ 0 h 1"/>
                  <a:gd name="T6" fmla="*/ 0 w 2"/>
                  <a:gd name="T7" fmla="*/ 0 h 1"/>
                  <a:gd name="T8" fmla="*/ 2 w 2"/>
                  <a:gd name="T9" fmla="*/ 1 h 1"/>
                </a:gdLst>
                <a:ahLst/>
                <a:cxnLst>
                  <a:cxn ang="0">
                    <a:pos x="T0" y="T1"/>
                  </a:cxn>
                  <a:cxn ang="0">
                    <a:pos x="T2" y="T3"/>
                  </a:cxn>
                  <a:cxn ang="0">
                    <a:pos x="T4" y="T5"/>
                  </a:cxn>
                  <a:cxn ang="0">
                    <a:pos x="T6" y="T7"/>
                  </a:cxn>
                  <a:cxn ang="0">
                    <a:pos x="T8" y="T9"/>
                  </a:cxn>
                </a:cxnLst>
                <a:rect l="0" t="0" r="r" b="b"/>
                <a:pathLst>
                  <a:path w="2" h="1">
                    <a:moveTo>
                      <a:pt x="2" y="1"/>
                    </a:moveTo>
                    <a:cubicBezTo>
                      <a:pt x="2" y="1"/>
                      <a:pt x="2" y="1"/>
                      <a:pt x="2" y="1"/>
                    </a:cubicBezTo>
                    <a:cubicBezTo>
                      <a:pt x="0" y="0"/>
                      <a:pt x="0" y="0"/>
                      <a:pt x="0" y="0"/>
                    </a:cubicBezTo>
                    <a:cubicBezTo>
                      <a:pt x="0" y="0"/>
                      <a:pt x="0" y="0"/>
                      <a:pt x="0" y="0"/>
                    </a:cubicBezTo>
                    <a:lnTo>
                      <a:pt x="2"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586" name="Freeform 5073"/>
              <p:cNvSpPr>
                <a:spLocks/>
              </p:cNvSpPr>
              <p:nvPr/>
            </p:nvSpPr>
            <p:spPr bwMode="auto">
              <a:xfrm>
                <a:off x="6508" y="3315"/>
                <a:ext cx="8" cy="8"/>
              </a:xfrm>
              <a:custGeom>
                <a:avLst/>
                <a:gdLst>
                  <a:gd name="T0" fmla="*/ 2 w 2"/>
                  <a:gd name="T1" fmla="*/ 0 h 2"/>
                  <a:gd name="T2" fmla="*/ 1 w 2"/>
                  <a:gd name="T3" fmla="*/ 0 h 2"/>
                  <a:gd name="T4" fmla="*/ 0 w 2"/>
                  <a:gd name="T5" fmla="*/ 2 h 2"/>
                  <a:gd name="T6" fmla="*/ 0 w 2"/>
                  <a:gd name="T7" fmla="*/ 2 h 2"/>
                  <a:gd name="T8" fmla="*/ 2 w 2"/>
                  <a:gd name="T9" fmla="*/ 0 h 2"/>
                </a:gdLst>
                <a:ahLst/>
                <a:cxnLst>
                  <a:cxn ang="0">
                    <a:pos x="T0" y="T1"/>
                  </a:cxn>
                  <a:cxn ang="0">
                    <a:pos x="T2" y="T3"/>
                  </a:cxn>
                  <a:cxn ang="0">
                    <a:pos x="T4" y="T5"/>
                  </a:cxn>
                  <a:cxn ang="0">
                    <a:pos x="T6" y="T7"/>
                  </a:cxn>
                  <a:cxn ang="0">
                    <a:pos x="T8" y="T9"/>
                  </a:cxn>
                </a:cxnLst>
                <a:rect l="0" t="0" r="r" b="b"/>
                <a:pathLst>
                  <a:path w="2" h="2">
                    <a:moveTo>
                      <a:pt x="2" y="0"/>
                    </a:moveTo>
                    <a:cubicBezTo>
                      <a:pt x="1" y="0"/>
                      <a:pt x="1" y="0"/>
                      <a:pt x="1" y="0"/>
                    </a:cubicBezTo>
                    <a:cubicBezTo>
                      <a:pt x="1" y="0"/>
                      <a:pt x="1" y="1"/>
                      <a:pt x="0" y="2"/>
                    </a:cubicBezTo>
                    <a:cubicBezTo>
                      <a:pt x="0" y="2"/>
                      <a:pt x="0" y="2"/>
                      <a:pt x="0" y="2"/>
                    </a:cubicBezTo>
                    <a:cubicBezTo>
                      <a:pt x="1" y="1"/>
                      <a:pt x="1" y="1"/>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587" name="Freeform 5074"/>
              <p:cNvSpPr>
                <a:spLocks/>
              </p:cNvSpPr>
              <p:nvPr/>
            </p:nvSpPr>
            <p:spPr bwMode="auto">
              <a:xfrm>
                <a:off x="6508" y="3312"/>
                <a:ext cx="4" cy="3"/>
              </a:xfrm>
              <a:custGeom>
                <a:avLst/>
                <a:gdLst>
                  <a:gd name="T0" fmla="*/ 0 w 1"/>
                  <a:gd name="T1" fmla="*/ 0 h 1"/>
                  <a:gd name="T2" fmla="*/ 1 w 1"/>
                  <a:gd name="T3" fmla="*/ 1 h 1"/>
                  <a:gd name="T4" fmla="*/ 1 w 1"/>
                  <a:gd name="T5" fmla="*/ 0 h 1"/>
                  <a:gd name="T6" fmla="*/ 0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1" y="1"/>
                      <a:pt x="1" y="1"/>
                      <a:pt x="1" y="1"/>
                    </a:cubicBezTo>
                    <a:cubicBezTo>
                      <a:pt x="1" y="0"/>
                      <a:pt x="1" y="0"/>
                      <a:pt x="1"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588" name="Freeform 5075"/>
              <p:cNvSpPr>
                <a:spLocks/>
              </p:cNvSpPr>
              <p:nvPr/>
            </p:nvSpPr>
            <p:spPr bwMode="auto">
              <a:xfrm>
                <a:off x="6508" y="3301"/>
                <a:ext cx="4" cy="11"/>
              </a:xfrm>
              <a:custGeom>
                <a:avLst/>
                <a:gdLst>
                  <a:gd name="T0" fmla="*/ 1 w 1"/>
                  <a:gd name="T1" fmla="*/ 1 h 3"/>
                  <a:gd name="T2" fmla="*/ 1 w 1"/>
                  <a:gd name="T3" fmla="*/ 0 h 3"/>
                  <a:gd name="T4" fmla="*/ 1 w 1"/>
                  <a:gd name="T5" fmla="*/ 0 h 3"/>
                  <a:gd name="T6" fmla="*/ 1 w 1"/>
                  <a:gd name="T7" fmla="*/ 0 h 3"/>
                  <a:gd name="T8" fmla="*/ 0 w 1"/>
                  <a:gd name="T9" fmla="*/ 2 h 3"/>
                  <a:gd name="T10" fmla="*/ 0 w 1"/>
                  <a:gd name="T11" fmla="*/ 3 h 3"/>
                  <a:gd name="T12" fmla="*/ 1 w 1"/>
                  <a:gd name="T13" fmla="*/ 1 h 3"/>
                </a:gdLst>
                <a:ahLst/>
                <a:cxnLst>
                  <a:cxn ang="0">
                    <a:pos x="T0" y="T1"/>
                  </a:cxn>
                  <a:cxn ang="0">
                    <a:pos x="T2" y="T3"/>
                  </a:cxn>
                  <a:cxn ang="0">
                    <a:pos x="T4" y="T5"/>
                  </a:cxn>
                  <a:cxn ang="0">
                    <a:pos x="T6" y="T7"/>
                  </a:cxn>
                  <a:cxn ang="0">
                    <a:pos x="T8" y="T9"/>
                  </a:cxn>
                  <a:cxn ang="0">
                    <a:pos x="T10" y="T11"/>
                  </a:cxn>
                  <a:cxn ang="0">
                    <a:pos x="T12" y="T13"/>
                  </a:cxn>
                </a:cxnLst>
                <a:rect l="0" t="0" r="r" b="b"/>
                <a:pathLst>
                  <a:path w="1" h="3">
                    <a:moveTo>
                      <a:pt x="1" y="1"/>
                    </a:moveTo>
                    <a:cubicBezTo>
                      <a:pt x="1" y="1"/>
                      <a:pt x="1" y="0"/>
                      <a:pt x="1" y="0"/>
                    </a:cubicBezTo>
                    <a:cubicBezTo>
                      <a:pt x="1" y="0"/>
                      <a:pt x="1" y="0"/>
                      <a:pt x="1" y="0"/>
                    </a:cubicBezTo>
                    <a:cubicBezTo>
                      <a:pt x="1" y="0"/>
                      <a:pt x="1" y="0"/>
                      <a:pt x="1" y="0"/>
                    </a:cubicBezTo>
                    <a:cubicBezTo>
                      <a:pt x="1" y="1"/>
                      <a:pt x="0" y="2"/>
                      <a:pt x="0" y="2"/>
                    </a:cubicBezTo>
                    <a:cubicBezTo>
                      <a:pt x="0" y="3"/>
                      <a:pt x="0" y="3"/>
                      <a:pt x="0" y="3"/>
                    </a:cubicBezTo>
                    <a:cubicBezTo>
                      <a:pt x="1" y="2"/>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589" name="Freeform 5076"/>
              <p:cNvSpPr>
                <a:spLocks/>
              </p:cNvSpPr>
              <p:nvPr/>
            </p:nvSpPr>
            <p:spPr bwMode="auto">
              <a:xfrm>
                <a:off x="6508" y="3267"/>
                <a:ext cx="4" cy="19"/>
              </a:xfrm>
              <a:custGeom>
                <a:avLst/>
                <a:gdLst>
                  <a:gd name="T0" fmla="*/ 0 w 1"/>
                  <a:gd name="T1" fmla="*/ 5 h 5"/>
                  <a:gd name="T2" fmla="*/ 1 w 1"/>
                  <a:gd name="T3" fmla="*/ 3 h 5"/>
                  <a:gd name="T4" fmla="*/ 1 w 1"/>
                  <a:gd name="T5" fmla="*/ 0 h 5"/>
                  <a:gd name="T6" fmla="*/ 1 w 1"/>
                  <a:gd name="T7" fmla="*/ 0 h 5"/>
                  <a:gd name="T8" fmla="*/ 0 w 1"/>
                  <a:gd name="T9" fmla="*/ 1 h 5"/>
                  <a:gd name="T10" fmla="*/ 0 w 1"/>
                  <a:gd name="T11" fmla="*/ 4 h 5"/>
                  <a:gd name="T12" fmla="*/ 0 w 1"/>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1" h="5">
                    <a:moveTo>
                      <a:pt x="0" y="5"/>
                    </a:moveTo>
                    <a:cubicBezTo>
                      <a:pt x="1" y="4"/>
                      <a:pt x="1" y="3"/>
                      <a:pt x="1" y="3"/>
                    </a:cubicBezTo>
                    <a:cubicBezTo>
                      <a:pt x="1" y="2"/>
                      <a:pt x="1" y="1"/>
                      <a:pt x="1" y="0"/>
                    </a:cubicBezTo>
                    <a:cubicBezTo>
                      <a:pt x="1" y="0"/>
                      <a:pt x="1" y="0"/>
                      <a:pt x="1" y="0"/>
                    </a:cubicBezTo>
                    <a:cubicBezTo>
                      <a:pt x="1" y="0"/>
                      <a:pt x="1" y="1"/>
                      <a:pt x="0" y="1"/>
                    </a:cubicBezTo>
                    <a:cubicBezTo>
                      <a:pt x="0" y="2"/>
                      <a:pt x="0" y="3"/>
                      <a:pt x="0" y="4"/>
                    </a:cubicBezTo>
                    <a:cubicBezTo>
                      <a:pt x="0" y="4"/>
                      <a:pt x="0" y="4"/>
                      <a:pt x="0"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590" name="Freeform 5077"/>
              <p:cNvSpPr>
                <a:spLocks/>
              </p:cNvSpPr>
              <p:nvPr/>
            </p:nvSpPr>
            <p:spPr bwMode="auto">
              <a:xfrm>
                <a:off x="6638" y="3137"/>
                <a:ext cx="15" cy="4"/>
              </a:xfrm>
              <a:custGeom>
                <a:avLst/>
                <a:gdLst>
                  <a:gd name="T0" fmla="*/ 4 w 4"/>
                  <a:gd name="T1" fmla="*/ 1 h 1"/>
                  <a:gd name="T2" fmla="*/ 0 w 4"/>
                  <a:gd name="T3" fmla="*/ 0 h 1"/>
                  <a:gd name="T4" fmla="*/ 0 w 4"/>
                  <a:gd name="T5" fmla="*/ 0 h 1"/>
                  <a:gd name="T6" fmla="*/ 4 w 4"/>
                  <a:gd name="T7" fmla="*/ 1 h 1"/>
                  <a:gd name="T8" fmla="*/ 4 w 4"/>
                  <a:gd name="T9" fmla="*/ 1 h 1"/>
                </a:gdLst>
                <a:ahLst/>
                <a:cxnLst>
                  <a:cxn ang="0">
                    <a:pos x="T0" y="T1"/>
                  </a:cxn>
                  <a:cxn ang="0">
                    <a:pos x="T2" y="T3"/>
                  </a:cxn>
                  <a:cxn ang="0">
                    <a:pos x="T4" y="T5"/>
                  </a:cxn>
                  <a:cxn ang="0">
                    <a:pos x="T6" y="T7"/>
                  </a:cxn>
                  <a:cxn ang="0">
                    <a:pos x="T8" y="T9"/>
                  </a:cxn>
                </a:cxnLst>
                <a:rect l="0" t="0" r="r" b="b"/>
                <a:pathLst>
                  <a:path w="4" h="1">
                    <a:moveTo>
                      <a:pt x="4" y="1"/>
                    </a:moveTo>
                    <a:cubicBezTo>
                      <a:pt x="0" y="0"/>
                      <a:pt x="0" y="0"/>
                      <a:pt x="0" y="0"/>
                    </a:cubicBezTo>
                    <a:cubicBezTo>
                      <a:pt x="0" y="0"/>
                      <a:pt x="0" y="0"/>
                      <a:pt x="0" y="0"/>
                    </a:cubicBezTo>
                    <a:cubicBezTo>
                      <a:pt x="4" y="1"/>
                      <a:pt x="4" y="1"/>
                      <a:pt x="4" y="1"/>
                    </a:cubicBezTo>
                    <a:cubicBezTo>
                      <a:pt x="4" y="1"/>
                      <a:pt x="4" y="1"/>
                      <a:pt x="4"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591" name="Freeform 5078"/>
              <p:cNvSpPr>
                <a:spLocks/>
              </p:cNvSpPr>
              <p:nvPr/>
            </p:nvSpPr>
            <p:spPr bwMode="auto">
              <a:xfrm>
                <a:off x="6635" y="3137"/>
                <a:ext cx="3" cy="0"/>
              </a:xfrm>
              <a:custGeom>
                <a:avLst/>
                <a:gdLst>
                  <a:gd name="T0" fmla="*/ 1 w 1"/>
                  <a:gd name="T1" fmla="*/ 0 w 1"/>
                  <a:gd name="T2" fmla="*/ 0 w 1"/>
                  <a:gd name="T3" fmla="*/ 0 w 1"/>
                  <a:gd name="T4" fmla="*/ 1 w 1"/>
                </a:gdLst>
                <a:ahLst/>
                <a:cxnLst>
                  <a:cxn ang="0">
                    <a:pos x="T0" y="0"/>
                  </a:cxn>
                  <a:cxn ang="0">
                    <a:pos x="T1" y="0"/>
                  </a:cxn>
                  <a:cxn ang="0">
                    <a:pos x="T2" y="0"/>
                  </a:cxn>
                  <a:cxn ang="0">
                    <a:pos x="T3" y="0"/>
                  </a:cxn>
                  <a:cxn ang="0">
                    <a:pos x="T4" y="0"/>
                  </a:cxn>
                </a:cxnLst>
                <a:rect l="0" t="0" r="r" b="b"/>
                <a:pathLst>
                  <a:path w="1">
                    <a:moveTo>
                      <a:pt x="1" y="0"/>
                    </a:moveTo>
                    <a:cubicBezTo>
                      <a:pt x="0" y="0"/>
                      <a:pt x="0" y="0"/>
                      <a:pt x="0" y="0"/>
                    </a:cubicBezTo>
                    <a:cubicBezTo>
                      <a:pt x="0" y="0"/>
                      <a:pt x="0" y="0"/>
                      <a:pt x="0" y="0"/>
                    </a:cubicBezTo>
                    <a:cubicBezTo>
                      <a:pt x="0" y="0"/>
                      <a:pt x="0" y="0"/>
                      <a:pt x="0"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592" name="Freeform 5079"/>
              <p:cNvSpPr>
                <a:spLocks/>
              </p:cNvSpPr>
              <p:nvPr/>
            </p:nvSpPr>
            <p:spPr bwMode="auto">
              <a:xfrm>
                <a:off x="6653" y="3137"/>
                <a:ext cx="12" cy="4"/>
              </a:xfrm>
              <a:custGeom>
                <a:avLst/>
                <a:gdLst>
                  <a:gd name="T0" fmla="*/ 3 w 3"/>
                  <a:gd name="T1" fmla="*/ 1 h 1"/>
                  <a:gd name="T2" fmla="*/ 0 w 3"/>
                  <a:gd name="T3" fmla="*/ 0 h 1"/>
                  <a:gd name="T4" fmla="*/ 0 w 3"/>
                  <a:gd name="T5" fmla="*/ 1 h 1"/>
                  <a:gd name="T6" fmla="*/ 3 w 3"/>
                  <a:gd name="T7" fmla="*/ 1 h 1"/>
                  <a:gd name="T8" fmla="*/ 3 w 3"/>
                  <a:gd name="T9" fmla="*/ 1 h 1"/>
                </a:gdLst>
                <a:ahLst/>
                <a:cxnLst>
                  <a:cxn ang="0">
                    <a:pos x="T0" y="T1"/>
                  </a:cxn>
                  <a:cxn ang="0">
                    <a:pos x="T2" y="T3"/>
                  </a:cxn>
                  <a:cxn ang="0">
                    <a:pos x="T4" y="T5"/>
                  </a:cxn>
                  <a:cxn ang="0">
                    <a:pos x="T6" y="T7"/>
                  </a:cxn>
                  <a:cxn ang="0">
                    <a:pos x="T8" y="T9"/>
                  </a:cxn>
                </a:cxnLst>
                <a:rect l="0" t="0" r="r" b="b"/>
                <a:pathLst>
                  <a:path w="3" h="1">
                    <a:moveTo>
                      <a:pt x="3" y="1"/>
                    </a:moveTo>
                    <a:cubicBezTo>
                      <a:pt x="0" y="0"/>
                      <a:pt x="0" y="0"/>
                      <a:pt x="0" y="0"/>
                    </a:cubicBezTo>
                    <a:cubicBezTo>
                      <a:pt x="0" y="1"/>
                      <a:pt x="0" y="1"/>
                      <a:pt x="0" y="1"/>
                    </a:cubicBezTo>
                    <a:cubicBezTo>
                      <a:pt x="3" y="1"/>
                      <a:pt x="3" y="1"/>
                      <a:pt x="3" y="1"/>
                    </a:cubicBezTo>
                    <a:cubicBezTo>
                      <a:pt x="3" y="1"/>
                      <a:pt x="3" y="1"/>
                      <a:pt x="3"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593" name="Freeform 5080"/>
              <p:cNvSpPr>
                <a:spLocks/>
              </p:cNvSpPr>
              <p:nvPr/>
            </p:nvSpPr>
            <p:spPr bwMode="auto">
              <a:xfrm>
                <a:off x="6638" y="3137"/>
                <a:ext cx="15" cy="0"/>
              </a:xfrm>
              <a:custGeom>
                <a:avLst/>
                <a:gdLst>
                  <a:gd name="T0" fmla="*/ 4 w 4"/>
                  <a:gd name="T1" fmla="*/ 0 w 4"/>
                  <a:gd name="T2" fmla="*/ 0 w 4"/>
                  <a:gd name="T3" fmla="*/ 4 w 4"/>
                  <a:gd name="T4" fmla="*/ 4 w 4"/>
                </a:gdLst>
                <a:ahLst/>
                <a:cxnLst>
                  <a:cxn ang="0">
                    <a:pos x="T0" y="0"/>
                  </a:cxn>
                  <a:cxn ang="0">
                    <a:pos x="T1" y="0"/>
                  </a:cxn>
                  <a:cxn ang="0">
                    <a:pos x="T2" y="0"/>
                  </a:cxn>
                  <a:cxn ang="0">
                    <a:pos x="T3" y="0"/>
                  </a:cxn>
                  <a:cxn ang="0">
                    <a:pos x="T4" y="0"/>
                  </a:cxn>
                </a:cxnLst>
                <a:rect l="0" t="0" r="r" b="b"/>
                <a:pathLst>
                  <a:path w="4">
                    <a:moveTo>
                      <a:pt x="4" y="0"/>
                    </a:moveTo>
                    <a:cubicBezTo>
                      <a:pt x="0" y="0"/>
                      <a:pt x="0" y="0"/>
                      <a:pt x="0" y="0"/>
                    </a:cubicBezTo>
                    <a:cubicBezTo>
                      <a:pt x="0" y="0"/>
                      <a:pt x="0" y="0"/>
                      <a:pt x="0" y="0"/>
                    </a:cubicBezTo>
                    <a:cubicBezTo>
                      <a:pt x="4" y="0"/>
                      <a:pt x="4" y="0"/>
                      <a:pt x="4" y="0"/>
                    </a:cubicBezTo>
                    <a:cubicBezTo>
                      <a:pt x="4" y="0"/>
                      <a:pt x="4"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594" name="Freeform 5081"/>
              <p:cNvSpPr>
                <a:spLocks/>
              </p:cNvSpPr>
              <p:nvPr/>
            </p:nvSpPr>
            <p:spPr bwMode="auto">
              <a:xfrm>
                <a:off x="6624" y="3133"/>
                <a:ext cx="11" cy="4"/>
              </a:xfrm>
              <a:custGeom>
                <a:avLst/>
                <a:gdLst>
                  <a:gd name="T0" fmla="*/ 3 w 3"/>
                  <a:gd name="T1" fmla="*/ 0 h 1"/>
                  <a:gd name="T2" fmla="*/ 0 w 3"/>
                  <a:gd name="T3" fmla="*/ 0 h 1"/>
                  <a:gd name="T4" fmla="*/ 0 w 3"/>
                  <a:gd name="T5" fmla="*/ 1 h 1"/>
                  <a:gd name="T6" fmla="*/ 3 w 3"/>
                  <a:gd name="T7" fmla="*/ 1 h 1"/>
                  <a:gd name="T8" fmla="*/ 3 w 3"/>
                  <a:gd name="T9" fmla="*/ 0 h 1"/>
                </a:gdLst>
                <a:ahLst/>
                <a:cxnLst>
                  <a:cxn ang="0">
                    <a:pos x="T0" y="T1"/>
                  </a:cxn>
                  <a:cxn ang="0">
                    <a:pos x="T2" y="T3"/>
                  </a:cxn>
                  <a:cxn ang="0">
                    <a:pos x="T4" y="T5"/>
                  </a:cxn>
                  <a:cxn ang="0">
                    <a:pos x="T6" y="T7"/>
                  </a:cxn>
                  <a:cxn ang="0">
                    <a:pos x="T8" y="T9"/>
                  </a:cxn>
                </a:cxnLst>
                <a:rect l="0" t="0" r="r" b="b"/>
                <a:pathLst>
                  <a:path w="3" h="1">
                    <a:moveTo>
                      <a:pt x="3" y="0"/>
                    </a:moveTo>
                    <a:cubicBezTo>
                      <a:pt x="0" y="0"/>
                      <a:pt x="0" y="0"/>
                      <a:pt x="0" y="0"/>
                    </a:cubicBezTo>
                    <a:cubicBezTo>
                      <a:pt x="0" y="0"/>
                      <a:pt x="0" y="0"/>
                      <a:pt x="0" y="1"/>
                    </a:cubicBezTo>
                    <a:cubicBezTo>
                      <a:pt x="3" y="1"/>
                      <a:pt x="3" y="1"/>
                      <a:pt x="3" y="1"/>
                    </a:cubicBezTo>
                    <a:cubicBezTo>
                      <a:pt x="3" y="1"/>
                      <a:pt x="3" y="0"/>
                      <a:pt x="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595" name="Freeform 5082"/>
              <p:cNvSpPr>
                <a:spLocks/>
              </p:cNvSpPr>
              <p:nvPr/>
            </p:nvSpPr>
            <p:spPr bwMode="auto">
              <a:xfrm>
                <a:off x="6612" y="3137"/>
                <a:ext cx="4" cy="4"/>
              </a:xfrm>
              <a:custGeom>
                <a:avLst/>
                <a:gdLst>
                  <a:gd name="T0" fmla="*/ 0 w 1"/>
                  <a:gd name="T1" fmla="*/ 1 h 1"/>
                  <a:gd name="T2" fmla="*/ 0 w 1"/>
                  <a:gd name="T3" fmla="*/ 1 h 1"/>
                  <a:gd name="T4" fmla="*/ 1 w 1"/>
                  <a:gd name="T5" fmla="*/ 0 h 1"/>
                  <a:gd name="T6" fmla="*/ 0 w 1"/>
                  <a:gd name="T7" fmla="*/ 0 h 1"/>
                  <a:gd name="T8" fmla="*/ 0 w 1"/>
                  <a:gd name="T9" fmla="*/ 1 h 1"/>
                </a:gdLst>
                <a:ahLst/>
                <a:cxnLst>
                  <a:cxn ang="0">
                    <a:pos x="T0" y="T1"/>
                  </a:cxn>
                  <a:cxn ang="0">
                    <a:pos x="T2" y="T3"/>
                  </a:cxn>
                  <a:cxn ang="0">
                    <a:pos x="T4" y="T5"/>
                  </a:cxn>
                  <a:cxn ang="0">
                    <a:pos x="T6" y="T7"/>
                  </a:cxn>
                  <a:cxn ang="0">
                    <a:pos x="T8" y="T9"/>
                  </a:cxn>
                </a:cxnLst>
                <a:rect l="0" t="0" r="r" b="b"/>
                <a:pathLst>
                  <a:path w="1" h="1">
                    <a:moveTo>
                      <a:pt x="0" y="1"/>
                    </a:moveTo>
                    <a:cubicBezTo>
                      <a:pt x="0" y="1"/>
                      <a:pt x="0" y="1"/>
                      <a:pt x="0" y="1"/>
                    </a:cubicBezTo>
                    <a:cubicBezTo>
                      <a:pt x="0" y="1"/>
                      <a:pt x="0" y="1"/>
                      <a:pt x="1" y="0"/>
                    </a:cubicBezTo>
                    <a:cubicBezTo>
                      <a:pt x="0" y="0"/>
                      <a:pt x="0" y="0"/>
                      <a:pt x="0" y="0"/>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596" name="Freeform 5083"/>
              <p:cNvSpPr>
                <a:spLocks/>
              </p:cNvSpPr>
              <p:nvPr/>
            </p:nvSpPr>
            <p:spPr bwMode="auto">
              <a:xfrm>
                <a:off x="6620" y="3141"/>
                <a:ext cx="11" cy="3"/>
              </a:xfrm>
              <a:custGeom>
                <a:avLst/>
                <a:gdLst>
                  <a:gd name="T0" fmla="*/ 2 w 3"/>
                  <a:gd name="T1" fmla="*/ 1 h 1"/>
                  <a:gd name="T2" fmla="*/ 2 w 3"/>
                  <a:gd name="T3" fmla="*/ 1 h 1"/>
                  <a:gd name="T4" fmla="*/ 3 w 3"/>
                  <a:gd name="T5" fmla="*/ 1 h 1"/>
                  <a:gd name="T6" fmla="*/ 3 w 3"/>
                  <a:gd name="T7" fmla="*/ 1 h 1"/>
                  <a:gd name="T8" fmla="*/ 1 w 3"/>
                  <a:gd name="T9" fmla="*/ 0 h 1"/>
                  <a:gd name="T10" fmla="*/ 0 w 3"/>
                  <a:gd name="T11" fmla="*/ 1 h 1"/>
                  <a:gd name="T12" fmla="*/ 2 w 3"/>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3" h="1">
                    <a:moveTo>
                      <a:pt x="2" y="1"/>
                    </a:moveTo>
                    <a:cubicBezTo>
                      <a:pt x="2" y="1"/>
                      <a:pt x="2" y="1"/>
                      <a:pt x="2" y="1"/>
                    </a:cubicBezTo>
                    <a:cubicBezTo>
                      <a:pt x="3" y="1"/>
                      <a:pt x="3" y="1"/>
                      <a:pt x="3" y="1"/>
                    </a:cubicBezTo>
                    <a:cubicBezTo>
                      <a:pt x="3" y="1"/>
                      <a:pt x="3" y="1"/>
                      <a:pt x="3" y="1"/>
                    </a:cubicBezTo>
                    <a:cubicBezTo>
                      <a:pt x="1" y="0"/>
                      <a:pt x="1" y="0"/>
                      <a:pt x="1" y="0"/>
                    </a:cubicBezTo>
                    <a:cubicBezTo>
                      <a:pt x="1" y="1"/>
                      <a:pt x="1" y="1"/>
                      <a:pt x="0" y="1"/>
                    </a:cubicBezTo>
                    <a:lnTo>
                      <a:pt x="2"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597" name="Freeform 5084"/>
              <p:cNvSpPr>
                <a:spLocks/>
              </p:cNvSpPr>
              <p:nvPr/>
            </p:nvSpPr>
            <p:spPr bwMode="auto">
              <a:xfrm>
                <a:off x="6620" y="3144"/>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598" name="Freeform 5085"/>
              <p:cNvSpPr>
                <a:spLocks/>
              </p:cNvSpPr>
              <p:nvPr/>
            </p:nvSpPr>
            <p:spPr bwMode="auto">
              <a:xfrm>
                <a:off x="6616" y="3137"/>
                <a:ext cx="0" cy="4"/>
              </a:xfrm>
              <a:custGeom>
                <a:avLst/>
                <a:gdLst>
                  <a:gd name="T0" fmla="*/ 1 h 1"/>
                  <a:gd name="T1" fmla="*/ 1 h 1"/>
                  <a:gd name="T2" fmla="*/ 0 h 1"/>
                  <a:gd name="T3" fmla="*/ 0 h 1"/>
                  <a:gd name="T4" fmla="*/ 1 h 1"/>
                </a:gdLst>
                <a:ahLst/>
                <a:cxnLst>
                  <a:cxn ang="0">
                    <a:pos x="0" y="T0"/>
                  </a:cxn>
                  <a:cxn ang="0">
                    <a:pos x="0" y="T1"/>
                  </a:cxn>
                  <a:cxn ang="0">
                    <a:pos x="0" y="T2"/>
                  </a:cxn>
                  <a:cxn ang="0">
                    <a:pos x="0" y="T3"/>
                  </a:cxn>
                  <a:cxn ang="0">
                    <a:pos x="0" y="T4"/>
                  </a:cxn>
                </a:cxnLst>
                <a:rect l="0" t="0" r="r" b="b"/>
                <a:pathLst>
                  <a:path h="1">
                    <a:moveTo>
                      <a:pt x="0" y="1"/>
                    </a:moveTo>
                    <a:cubicBezTo>
                      <a:pt x="0" y="1"/>
                      <a:pt x="0" y="1"/>
                      <a:pt x="0" y="1"/>
                    </a:cubicBezTo>
                    <a:cubicBezTo>
                      <a:pt x="0" y="1"/>
                      <a:pt x="0" y="1"/>
                      <a:pt x="0" y="0"/>
                    </a:cubicBezTo>
                    <a:cubicBezTo>
                      <a:pt x="0" y="0"/>
                      <a:pt x="0" y="0"/>
                      <a:pt x="0" y="0"/>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599" name="Freeform 5086"/>
              <p:cNvSpPr>
                <a:spLocks/>
              </p:cNvSpPr>
              <p:nvPr/>
            </p:nvSpPr>
            <p:spPr bwMode="auto">
              <a:xfrm>
                <a:off x="6631" y="3141"/>
                <a:ext cx="4" cy="3"/>
              </a:xfrm>
              <a:custGeom>
                <a:avLst/>
                <a:gdLst>
                  <a:gd name="T0" fmla="*/ 1 w 1"/>
                  <a:gd name="T1" fmla="*/ 0 h 1"/>
                  <a:gd name="T2" fmla="*/ 0 w 1"/>
                  <a:gd name="T3" fmla="*/ 0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0"/>
                      <a:pt x="0" y="0"/>
                      <a:pt x="0" y="1"/>
                    </a:cubicBezTo>
                    <a:cubicBezTo>
                      <a:pt x="1" y="1"/>
                      <a:pt x="1" y="1"/>
                      <a:pt x="1" y="1"/>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600" name="Freeform 5087"/>
              <p:cNvSpPr>
                <a:spLocks/>
              </p:cNvSpPr>
              <p:nvPr/>
            </p:nvSpPr>
            <p:spPr bwMode="auto">
              <a:xfrm>
                <a:off x="6635" y="3137"/>
                <a:ext cx="3" cy="4"/>
              </a:xfrm>
              <a:custGeom>
                <a:avLst/>
                <a:gdLst>
                  <a:gd name="T0" fmla="*/ 1 w 1"/>
                  <a:gd name="T1" fmla="*/ 0 h 1"/>
                  <a:gd name="T2" fmla="*/ 0 w 1"/>
                  <a:gd name="T3" fmla="*/ 0 h 1"/>
                  <a:gd name="T4" fmla="*/ 0 w 1"/>
                  <a:gd name="T5" fmla="*/ 1 h 1"/>
                  <a:gd name="T6" fmla="*/ 0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0" y="1"/>
                      <a:pt x="0" y="1"/>
                      <a:pt x="0" y="1"/>
                    </a:cubicBezTo>
                    <a:cubicBezTo>
                      <a:pt x="1" y="1"/>
                      <a:pt x="1" y="1"/>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601" name="Oval 5088"/>
              <p:cNvSpPr>
                <a:spLocks noChangeArrowheads="1"/>
              </p:cNvSpPr>
              <p:nvPr/>
            </p:nvSpPr>
            <p:spPr bwMode="auto">
              <a:xfrm>
                <a:off x="6635" y="3141"/>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602" name="Freeform 5089"/>
              <p:cNvSpPr>
                <a:spLocks/>
              </p:cNvSpPr>
              <p:nvPr/>
            </p:nvSpPr>
            <p:spPr bwMode="auto">
              <a:xfrm>
                <a:off x="5369" y="2531"/>
                <a:ext cx="0" cy="11"/>
              </a:xfrm>
              <a:custGeom>
                <a:avLst/>
                <a:gdLst>
                  <a:gd name="T0" fmla="*/ 2 h 3"/>
                  <a:gd name="T1" fmla="*/ 0 h 3"/>
                  <a:gd name="T2" fmla="*/ 2 h 3"/>
                  <a:gd name="T3" fmla="*/ 3 h 3"/>
                  <a:gd name="T4" fmla="*/ 3 h 3"/>
                  <a:gd name="T5" fmla="*/ 2 h 3"/>
                </a:gdLst>
                <a:ahLst/>
                <a:cxnLst>
                  <a:cxn ang="0">
                    <a:pos x="0" y="T0"/>
                  </a:cxn>
                  <a:cxn ang="0">
                    <a:pos x="0" y="T1"/>
                  </a:cxn>
                  <a:cxn ang="0">
                    <a:pos x="0" y="T2"/>
                  </a:cxn>
                  <a:cxn ang="0">
                    <a:pos x="0" y="T3"/>
                  </a:cxn>
                  <a:cxn ang="0">
                    <a:pos x="0" y="T4"/>
                  </a:cxn>
                  <a:cxn ang="0">
                    <a:pos x="0" y="T5"/>
                  </a:cxn>
                </a:cxnLst>
                <a:rect l="0" t="0" r="r" b="b"/>
                <a:pathLst>
                  <a:path h="3">
                    <a:moveTo>
                      <a:pt x="0" y="2"/>
                    </a:moveTo>
                    <a:cubicBezTo>
                      <a:pt x="0" y="1"/>
                      <a:pt x="0" y="1"/>
                      <a:pt x="0" y="0"/>
                    </a:cubicBezTo>
                    <a:cubicBezTo>
                      <a:pt x="0" y="0"/>
                      <a:pt x="0" y="1"/>
                      <a:pt x="0" y="2"/>
                    </a:cubicBezTo>
                    <a:cubicBezTo>
                      <a:pt x="0" y="2"/>
                      <a:pt x="0" y="2"/>
                      <a:pt x="0" y="3"/>
                    </a:cubicBezTo>
                    <a:cubicBezTo>
                      <a:pt x="0" y="3"/>
                      <a:pt x="0" y="3"/>
                      <a:pt x="0" y="3"/>
                    </a:cubicBezTo>
                    <a:cubicBezTo>
                      <a:pt x="0" y="2"/>
                      <a:pt x="0" y="2"/>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603" name="Freeform 5090"/>
              <p:cNvSpPr>
                <a:spLocks/>
              </p:cNvSpPr>
              <p:nvPr/>
            </p:nvSpPr>
            <p:spPr bwMode="auto">
              <a:xfrm>
                <a:off x="6464" y="3286"/>
                <a:ext cx="3" cy="3"/>
              </a:xfrm>
              <a:custGeom>
                <a:avLst/>
                <a:gdLst>
                  <a:gd name="T0" fmla="*/ 1 w 1"/>
                  <a:gd name="T1" fmla="*/ 1 h 1"/>
                  <a:gd name="T2" fmla="*/ 0 w 1"/>
                  <a:gd name="T3" fmla="*/ 0 h 1"/>
                  <a:gd name="T4" fmla="*/ 0 w 1"/>
                  <a:gd name="T5" fmla="*/ 0 h 1"/>
                  <a:gd name="T6" fmla="*/ 1 w 1"/>
                  <a:gd name="T7" fmla="*/ 1 h 1"/>
                  <a:gd name="T8" fmla="*/ 1 w 1"/>
                  <a:gd name="T9" fmla="*/ 1 h 1"/>
                </a:gdLst>
                <a:ahLst/>
                <a:cxnLst>
                  <a:cxn ang="0">
                    <a:pos x="T0" y="T1"/>
                  </a:cxn>
                  <a:cxn ang="0">
                    <a:pos x="T2" y="T3"/>
                  </a:cxn>
                  <a:cxn ang="0">
                    <a:pos x="T4" y="T5"/>
                  </a:cxn>
                  <a:cxn ang="0">
                    <a:pos x="T6" y="T7"/>
                  </a:cxn>
                  <a:cxn ang="0">
                    <a:pos x="T8" y="T9"/>
                  </a:cxn>
                </a:cxnLst>
                <a:rect l="0" t="0" r="r" b="b"/>
                <a:pathLst>
                  <a:path w="1" h="1">
                    <a:moveTo>
                      <a:pt x="1" y="1"/>
                    </a:moveTo>
                    <a:cubicBezTo>
                      <a:pt x="0" y="0"/>
                      <a:pt x="0" y="0"/>
                      <a:pt x="0" y="0"/>
                    </a:cubicBezTo>
                    <a:cubicBezTo>
                      <a:pt x="0" y="0"/>
                      <a:pt x="0" y="0"/>
                      <a:pt x="0" y="0"/>
                    </a:cubicBezTo>
                    <a:cubicBezTo>
                      <a:pt x="1" y="1"/>
                      <a:pt x="1" y="1"/>
                      <a:pt x="1" y="1"/>
                    </a:cubicBezTo>
                    <a:cubicBezTo>
                      <a:pt x="1" y="1"/>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604" name="Freeform 5091"/>
              <p:cNvSpPr>
                <a:spLocks/>
              </p:cNvSpPr>
              <p:nvPr/>
            </p:nvSpPr>
            <p:spPr bwMode="auto">
              <a:xfrm>
                <a:off x="6467" y="3289"/>
                <a:ext cx="4" cy="0"/>
              </a:xfrm>
              <a:custGeom>
                <a:avLst/>
                <a:gdLst>
                  <a:gd name="T0" fmla="*/ 1 w 1"/>
                  <a:gd name="T1" fmla="*/ 0 w 1"/>
                  <a:gd name="T2" fmla="*/ 0 w 1"/>
                  <a:gd name="T3" fmla="*/ 1 w 1"/>
                  <a:gd name="T4" fmla="*/ 1 w 1"/>
                </a:gdLst>
                <a:ahLst/>
                <a:cxnLst>
                  <a:cxn ang="0">
                    <a:pos x="T0" y="0"/>
                  </a:cxn>
                  <a:cxn ang="0">
                    <a:pos x="T1" y="0"/>
                  </a:cxn>
                  <a:cxn ang="0">
                    <a:pos x="T2" y="0"/>
                  </a:cxn>
                  <a:cxn ang="0">
                    <a:pos x="T3" y="0"/>
                  </a:cxn>
                  <a:cxn ang="0">
                    <a:pos x="T4" y="0"/>
                  </a:cxn>
                </a:cxnLst>
                <a:rect l="0" t="0" r="r" b="b"/>
                <a:pathLst>
                  <a:path w="1">
                    <a:moveTo>
                      <a:pt x="1" y="0"/>
                    </a:moveTo>
                    <a:cubicBezTo>
                      <a:pt x="0" y="0"/>
                      <a:pt x="0" y="0"/>
                      <a:pt x="0" y="0"/>
                    </a:cubicBezTo>
                    <a:cubicBezTo>
                      <a:pt x="0" y="0"/>
                      <a:pt x="0" y="0"/>
                      <a:pt x="0" y="0"/>
                    </a:cubicBezTo>
                    <a:cubicBezTo>
                      <a:pt x="1" y="0"/>
                      <a:pt x="1"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605" name="Freeform 5092"/>
              <p:cNvSpPr>
                <a:spLocks/>
              </p:cNvSpPr>
              <p:nvPr/>
            </p:nvSpPr>
            <p:spPr bwMode="auto">
              <a:xfrm>
                <a:off x="6478" y="3297"/>
                <a:ext cx="0" cy="4"/>
              </a:xfrm>
              <a:custGeom>
                <a:avLst/>
                <a:gdLst>
                  <a:gd name="T0" fmla="*/ 0 h 1"/>
                  <a:gd name="T1" fmla="*/ 1 h 1"/>
                  <a:gd name="T2" fmla="*/ 1 h 1"/>
                  <a:gd name="T3" fmla="*/ 0 h 1"/>
                  <a:gd name="T4" fmla="*/ 0 h 1"/>
                </a:gdLst>
                <a:ahLst/>
                <a:cxnLst>
                  <a:cxn ang="0">
                    <a:pos x="0" y="T0"/>
                  </a:cxn>
                  <a:cxn ang="0">
                    <a:pos x="0" y="T1"/>
                  </a:cxn>
                  <a:cxn ang="0">
                    <a:pos x="0" y="T2"/>
                  </a:cxn>
                  <a:cxn ang="0">
                    <a:pos x="0" y="T3"/>
                  </a:cxn>
                  <a:cxn ang="0">
                    <a:pos x="0" y="T4"/>
                  </a:cxn>
                </a:cxnLst>
                <a:rect l="0" t="0" r="r" b="b"/>
                <a:pathLst>
                  <a:path h="1">
                    <a:moveTo>
                      <a:pt x="0" y="0"/>
                    </a:moveTo>
                    <a:cubicBezTo>
                      <a:pt x="0" y="1"/>
                      <a:pt x="0" y="1"/>
                      <a:pt x="0" y="1"/>
                    </a:cubicBezTo>
                    <a:cubicBezTo>
                      <a:pt x="0" y="1"/>
                      <a:pt x="0" y="1"/>
                      <a:pt x="0" y="1"/>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606" name="Freeform 5093"/>
              <p:cNvSpPr>
                <a:spLocks/>
              </p:cNvSpPr>
              <p:nvPr/>
            </p:nvSpPr>
            <p:spPr bwMode="auto">
              <a:xfrm>
                <a:off x="6475" y="3297"/>
                <a:ext cx="3" cy="0"/>
              </a:xfrm>
              <a:custGeom>
                <a:avLst/>
                <a:gdLst>
                  <a:gd name="T0" fmla="*/ 0 w 1"/>
                  <a:gd name="T1" fmla="*/ 1 w 1"/>
                  <a:gd name="T2" fmla="*/ 1 w 1"/>
                  <a:gd name="T3" fmla="*/ 0 w 1"/>
                  <a:gd name="T4" fmla="*/ 0 w 1"/>
                </a:gdLst>
                <a:ahLst/>
                <a:cxnLst>
                  <a:cxn ang="0">
                    <a:pos x="T0" y="0"/>
                  </a:cxn>
                  <a:cxn ang="0">
                    <a:pos x="T1" y="0"/>
                  </a:cxn>
                  <a:cxn ang="0">
                    <a:pos x="T2" y="0"/>
                  </a:cxn>
                  <a:cxn ang="0">
                    <a:pos x="T3" y="0"/>
                  </a:cxn>
                  <a:cxn ang="0">
                    <a:pos x="T4" y="0"/>
                  </a:cxn>
                </a:cxnLst>
                <a:rect l="0" t="0" r="r" b="b"/>
                <a:pathLst>
                  <a:path w="1">
                    <a:moveTo>
                      <a:pt x="0" y="0"/>
                    </a:moveTo>
                    <a:cubicBezTo>
                      <a:pt x="1" y="0"/>
                      <a:pt x="1" y="0"/>
                      <a:pt x="1" y="0"/>
                    </a:cubicBezTo>
                    <a:cubicBezTo>
                      <a:pt x="1" y="0"/>
                      <a:pt x="1" y="0"/>
                      <a:pt x="1"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607" name="Freeform 5094"/>
              <p:cNvSpPr>
                <a:spLocks/>
              </p:cNvSpPr>
              <p:nvPr/>
            </p:nvSpPr>
            <p:spPr bwMode="auto">
              <a:xfrm>
                <a:off x="6467" y="3289"/>
                <a:ext cx="11" cy="8"/>
              </a:xfrm>
              <a:custGeom>
                <a:avLst/>
                <a:gdLst>
                  <a:gd name="T0" fmla="*/ 3 w 3"/>
                  <a:gd name="T1" fmla="*/ 2 h 2"/>
                  <a:gd name="T2" fmla="*/ 1 w 3"/>
                  <a:gd name="T3" fmla="*/ 0 h 2"/>
                  <a:gd name="T4" fmla="*/ 0 w 3"/>
                  <a:gd name="T5" fmla="*/ 1 h 2"/>
                  <a:gd name="T6" fmla="*/ 2 w 3"/>
                  <a:gd name="T7" fmla="*/ 2 h 2"/>
                  <a:gd name="T8" fmla="*/ 3 w 3"/>
                  <a:gd name="T9" fmla="*/ 2 h 2"/>
                </a:gdLst>
                <a:ahLst/>
                <a:cxnLst>
                  <a:cxn ang="0">
                    <a:pos x="T0" y="T1"/>
                  </a:cxn>
                  <a:cxn ang="0">
                    <a:pos x="T2" y="T3"/>
                  </a:cxn>
                  <a:cxn ang="0">
                    <a:pos x="T4" y="T5"/>
                  </a:cxn>
                  <a:cxn ang="0">
                    <a:pos x="T6" y="T7"/>
                  </a:cxn>
                  <a:cxn ang="0">
                    <a:pos x="T8" y="T9"/>
                  </a:cxn>
                </a:cxnLst>
                <a:rect l="0" t="0" r="r" b="b"/>
                <a:pathLst>
                  <a:path w="3" h="2">
                    <a:moveTo>
                      <a:pt x="3" y="2"/>
                    </a:moveTo>
                    <a:cubicBezTo>
                      <a:pt x="1" y="0"/>
                      <a:pt x="1" y="0"/>
                      <a:pt x="1" y="0"/>
                    </a:cubicBezTo>
                    <a:cubicBezTo>
                      <a:pt x="1" y="1"/>
                      <a:pt x="1" y="1"/>
                      <a:pt x="0" y="1"/>
                    </a:cubicBezTo>
                    <a:cubicBezTo>
                      <a:pt x="2" y="2"/>
                      <a:pt x="2" y="2"/>
                      <a:pt x="2" y="2"/>
                    </a:cubicBezTo>
                    <a:cubicBezTo>
                      <a:pt x="2" y="2"/>
                      <a:pt x="3" y="2"/>
                      <a:pt x="3"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608" name="Freeform 5095"/>
              <p:cNvSpPr>
                <a:spLocks/>
              </p:cNvSpPr>
              <p:nvPr/>
            </p:nvSpPr>
            <p:spPr bwMode="auto">
              <a:xfrm>
                <a:off x="5615" y="3516"/>
                <a:ext cx="7" cy="8"/>
              </a:xfrm>
              <a:custGeom>
                <a:avLst/>
                <a:gdLst>
                  <a:gd name="T0" fmla="*/ 2 w 2"/>
                  <a:gd name="T1" fmla="*/ 1 h 2"/>
                  <a:gd name="T2" fmla="*/ 2 w 2"/>
                  <a:gd name="T3" fmla="*/ 0 h 2"/>
                  <a:gd name="T4" fmla="*/ 2 w 2"/>
                  <a:gd name="T5" fmla="*/ 1 h 2"/>
                  <a:gd name="T6" fmla="*/ 1 w 2"/>
                  <a:gd name="T7" fmla="*/ 0 h 2"/>
                  <a:gd name="T8" fmla="*/ 0 w 2"/>
                  <a:gd name="T9" fmla="*/ 1 h 2"/>
                  <a:gd name="T10" fmla="*/ 0 w 2"/>
                  <a:gd name="T11" fmla="*/ 2 h 2"/>
                  <a:gd name="T12" fmla="*/ 2 w 2"/>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2" y="1"/>
                    </a:moveTo>
                    <a:cubicBezTo>
                      <a:pt x="2" y="1"/>
                      <a:pt x="2" y="0"/>
                      <a:pt x="2" y="0"/>
                    </a:cubicBezTo>
                    <a:cubicBezTo>
                      <a:pt x="2" y="0"/>
                      <a:pt x="2" y="0"/>
                      <a:pt x="2" y="1"/>
                    </a:cubicBezTo>
                    <a:cubicBezTo>
                      <a:pt x="2" y="0"/>
                      <a:pt x="1" y="0"/>
                      <a:pt x="1" y="0"/>
                    </a:cubicBezTo>
                    <a:cubicBezTo>
                      <a:pt x="0" y="1"/>
                      <a:pt x="0" y="1"/>
                      <a:pt x="0" y="1"/>
                    </a:cubicBezTo>
                    <a:cubicBezTo>
                      <a:pt x="0" y="1"/>
                      <a:pt x="0" y="2"/>
                      <a:pt x="0" y="2"/>
                    </a:cubicBezTo>
                    <a:lnTo>
                      <a:pt x="2"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609" name="Freeform 5096"/>
              <p:cNvSpPr>
                <a:spLocks/>
              </p:cNvSpPr>
              <p:nvPr/>
            </p:nvSpPr>
            <p:spPr bwMode="auto">
              <a:xfrm>
                <a:off x="5570" y="3505"/>
                <a:ext cx="0" cy="4"/>
              </a:xfrm>
              <a:custGeom>
                <a:avLst/>
                <a:gdLst>
                  <a:gd name="T0" fmla="*/ 0 h 1"/>
                  <a:gd name="T1" fmla="*/ 0 h 1"/>
                  <a:gd name="T2" fmla="*/ 1 h 1"/>
                  <a:gd name="T3" fmla="*/ 0 h 1"/>
                </a:gdLst>
                <a:ahLst/>
                <a:cxnLst>
                  <a:cxn ang="0">
                    <a:pos x="0" y="T0"/>
                  </a:cxn>
                  <a:cxn ang="0">
                    <a:pos x="0" y="T1"/>
                  </a:cxn>
                  <a:cxn ang="0">
                    <a:pos x="0" y="T2"/>
                  </a:cxn>
                  <a:cxn ang="0">
                    <a:pos x="0" y="T3"/>
                  </a:cxn>
                </a:cxnLst>
                <a:rect l="0" t="0" r="r" b="b"/>
                <a:pathLst>
                  <a:path h="1">
                    <a:moveTo>
                      <a:pt x="0" y="0"/>
                    </a:moveTo>
                    <a:cubicBezTo>
                      <a:pt x="0" y="0"/>
                      <a:pt x="0" y="0"/>
                      <a:pt x="0" y="0"/>
                    </a:cubicBezTo>
                    <a:cubicBezTo>
                      <a:pt x="0" y="0"/>
                      <a:pt x="0" y="1"/>
                      <a:pt x="0" y="1"/>
                    </a:cubicBezTo>
                    <a:cubicBezTo>
                      <a:pt x="0" y="1"/>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610" name="Freeform 5097"/>
              <p:cNvSpPr>
                <a:spLocks/>
              </p:cNvSpPr>
              <p:nvPr/>
            </p:nvSpPr>
            <p:spPr bwMode="auto">
              <a:xfrm>
                <a:off x="5581" y="3512"/>
                <a:ext cx="34" cy="15"/>
              </a:xfrm>
              <a:custGeom>
                <a:avLst/>
                <a:gdLst>
                  <a:gd name="T0" fmla="*/ 0 w 9"/>
                  <a:gd name="T1" fmla="*/ 2 h 4"/>
                  <a:gd name="T2" fmla="*/ 4 w 9"/>
                  <a:gd name="T3" fmla="*/ 4 h 4"/>
                  <a:gd name="T4" fmla="*/ 7 w 9"/>
                  <a:gd name="T5" fmla="*/ 3 h 4"/>
                  <a:gd name="T6" fmla="*/ 9 w 9"/>
                  <a:gd name="T7" fmla="*/ 2 h 4"/>
                  <a:gd name="T8" fmla="*/ 9 w 9"/>
                  <a:gd name="T9" fmla="*/ 1 h 4"/>
                  <a:gd name="T10" fmla="*/ 7 w 9"/>
                  <a:gd name="T11" fmla="*/ 2 h 4"/>
                  <a:gd name="T12" fmla="*/ 0 w 9"/>
                  <a:gd name="T13" fmla="*/ 0 h 4"/>
                  <a:gd name="T14" fmla="*/ 0 w 9"/>
                  <a:gd name="T15" fmla="*/ 0 h 4"/>
                  <a:gd name="T16" fmla="*/ 0 w 9"/>
                  <a:gd name="T17" fmla="*/ 1 h 4"/>
                  <a:gd name="T18" fmla="*/ 0 w 9"/>
                  <a:gd name="T19"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4">
                    <a:moveTo>
                      <a:pt x="0" y="2"/>
                    </a:moveTo>
                    <a:cubicBezTo>
                      <a:pt x="1" y="2"/>
                      <a:pt x="2" y="3"/>
                      <a:pt x="4" y="4"/>
                    </a:cubicBezTo>
                    <a:cubicBezTo>
                      <a:pt x="4" y="2"/>
                      <a:pt x="6" y="3"/>
                      <a:pt x="7" y="3"/>
                    </a:cubicBezTo>
                    <a:cubicBezTo>
                      <a:pt x="9" y="2"/>
                      <a:pt x="9" y="2"/>
                      <a:pt x="9" y="2"/>
                    </a:cubicBezTo>
                    <a:cubicBezTo>
                      <a:pt x="9" y="2"/>
                      <a:pt x="9" y="2"/>
                      <a:pt x="9" y="1"/>
                    </a:cubicBezTo>
                    <a:cubicBezTo>
                      <a:pt x="7" y="2"/>
                      <a:pt x="7" y="2"/>
                      <a:pt x="7" y="2"/>
                    </a:cubicBezTo>
                    <a:cubicBezTo>
                      <a:pt x="4" y="1"/>
                      <a:pt x="2" y="0"/>
                      <a:pt x="0" y="0"/>
                    </a:cubicBezTo>
                    <a:cubicBezTo>
                      <a:pt x="0" y="0"/>
                      <a:pt x="0" y="0"/>
                      <a:pt x="0" y="0"/>
                    </a:cubicBezTo>
                    <a:cubicBezTo>
                      <a:pt x="0" y="0"/>
                      <a:pt x="0" y="1"/>
                      <a:pt x="0" y="1"/>
                    </a:cubicBezTo>
                    <a:lnTo>
                      <a:pt x="0"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611" name="Freeform 5098"/>
              <p:cNvSpPr>
                <a:spLocks/>
              </p:cNvSpPr>
              <p:nvPr/>
            </p:nvSpPr>
            <p:spPr bwMode="auto">
              <a:xfrm>
                <a:off x="5619" y="3539"/>
                <a:ext cx="3" cy="3"/>
              </a:xfrm>
              <a:custGeom>
                <a:avLst/>
                <a:gdLst>
                  <a:gd name="T0" fmla="*/ 0 w 1"/>
                  <a:gd name="T1" fmla="*/ 0 h 1"/>
                  <a:gd name="T2" fmla="*/ 1 w 1"/>
                  <a:gd name="T3" fmla="*/ 1 h 1"/>
                  <a:gd name="T4" fmla="*/ 1 w 1"/>
                  <a:gd name="T5" fmla="*/ 0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1" y="1"/>
                      <a:pt x="1" y="1"/>
                      <a:pt x="1" y="1"/>
                    </a:cubicBezTo>
                    <a:cubicBezTo>
                      <a:pt x="1" y="0"/>
                      <a:pt x="1" y="0"/>
                      <a:pt x="1" y="0"/>
                    </a:cubicBezTo>
                    <a:cubicBezTo>
                      <a:pt x="1" y="0"/>
                      <a:pt x="1" y="0"/>
                      <a:pt x="1"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612" name="Freeform 5099"/>
              <p:cNvSpPr>
                <a:spLocks/>
              </p:cNvSpPr>
              <p:nvPr/>
            </p:nvSpPr>
            <p:spPr bwMode="auto">
              <a:xfrm>
                <a:off x="5574" y="3512"/>
                <a:ext cx="4" cy="4"/>
              </a:xfrm>
              <a:custGeom>
                <a:avLst/>
                <a:gdLst>
                  <a:gd name="T0" fmla="*/ 0 w 1"/>
                  <a:gd name="T1" fmla="*/ 0 h 1"/>
                  <a:gd name="T2" fmla="*/ 0 w 1"/>
                  <a:gd name="T3" fmla="*/ 0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cubicBezTo>
                      <a:pt x="0" y="0"/>
                      <a:pt x="0" y="0"/>
                      <a:pt x="0" y="0"/>
                    </a:cubicBezTo>
                    <a:cubicBezTo>
                      <a:pt x="1" y="1"/>
                      <a:pt x="1" y="1"/>
                      <a:pt x="1" y="1"/>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613" name="Freeform 5100"/>
              <p:cNvSpPr>
                <a:spLocks/>
              </p:cNvSpPr>
              <p:nvPr/>
            </p:nvSpPr>
            <p:spPr bwMode="auto">
              <a:xfrm>
                <a:off x="5570" y="3509"/>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614" name="Freeform 5101"/>
              <p:cNvSpPr>
                <a:spLocks/>
              </p:cNvSpPr>
              <p:nvPr/>
            </p:nvSpPr>
            <p:spPr bwMode="auto">
              <a:xfrm>
                <a:off x="6501" y="3312"/>
                <a:ext cx="3" cy="0"/>
              </a:xfrm>
              <a:custGeom>
                <a:avLst/>
                <a:gdLst>
                  <a:gd name="T0" fmla="*/ 0 w 1"/>
                  <a:gd name="T1" fmla="*/ 1 w 1"/>
                  <a:gd name="T2" fmla="*/ 0 w 1"/>
                  <a:gd name="T3" fmla="*/ 0 w 1"/>
                </a:gdLst>
                <a:ahLst/>
                <a:cxnLst>
                  <a:cxn ang="0">
                    <a:pos x="T0" y="0"/>
                  </a:cxn>
                  <a:cxn ang="0">
                    <a:pos x="T1" y="0"/>
                  </a:cxn>
                  <a:cxn ang="0">
                    <a:pos x="T2" y="0"/>
                  </a:cxn>
                  <a:cxn ang="0">
                    <a:pos x="T3" y="0"/>
                  </a:cxn>
                </a:cxnLst>
                <a:rect l="0" t="0" r="r" b="b"/>
                <a:pathLst>
                  <a:path w="1">
                    <a:moveTo>
                      <a:pt x="0" y="0"/>
                    </a:moveTo>
                    <a:cubicBezTo>
                      <a:pt x="0" y="0"/>
                      <a:pt x="1" y="0"/>
                      <a:pt x="1"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615" name="Freeform 5102"/>
              <p:cNvSpPr>
                <a:spLocks/>
              </p:cNvSpPr>
              <p:nvPr/>
            </p:nvSpPr>
            <p:spPr bwMode="auto">
              <a:xfrm>
                <a:off x="6497" y="3304"/>
                <a:ext cx="4" cy="4"/>
              </a:xfrm>
              <a:custGeom>
                <a:avLst/>
                <a:gdLst>
                  <a:gd name="T0" fmla="*/ 1 w 1"/>
                  <a:gd name="T1" fmla="*/ 1 h 1"/>
                  <a:gd name="T2" fmla="*/ 0 w 1"/>
                  <a:gd name="T3" fmla="*/ 0 h 1"/>
                  <a:gd name="T4" fmla="*/ 0 w 1"/>
                  <a:gd name="T5" fmla="*/ 0 h 1"/>
                  <a:gd name="T6" fmla="*/ 1 w 1"/>
                  <a:gd name="T7" fmla="*/ 1 h 1"/>
                  <a:gd name="T8" fmla="*/ 1 w 1"/>
                  <a:gd name="T9" fmla="*/ 1 h 1"/>
                </a:gdLst>
                <a:ahLst/>
                <a:cxnLst>
                  <a:cxn ang="0">
                    <a:pos x="T0" y="T1"/>
                  </a:cxn>
                  <a:cxn ang="0">
                    <a:pos x="T2" y="T3"/>
                  </a:cxn>
                  <a:cxn ang="0">
                    <a:pos x="T4" y="T5"/>
                  </a:cxn>
                  <a:cxn ang="0">
                    <a:pos x="T6" y="T7"/>
                  </a:cxn>
                  <a:cxn ang="0">
                    <a:pos x="T8" y="T9"/>
                  </a:cxn>
                </a:cxnLst>
                <a:rect l="0" t="0" r="r" b="b"/>
                <a:pathLst>
                  <a:path w="1" h="1">
                    <a:moveTo>
                      <a:pt x="1" y="1"/>
                    </a:moveTo>
                    <a:cubicBezTo>
                      <a:pt x="0" y="0"/>
                      <a:pt x="0" y="0"/>
                      <a:pt x="0" y="0"/>
                    </a:cubicBezTo>
                    <a:cubicBezTo>
                      <a:pt x="0" y="0"/>
                      <a:pt x="0" y="0"/>
                      <a:pt x="0" y="0"/>
                    </a:cubicBezTo>
                    <a:cubicBezTo>
                      <a:pt x="1" y="1"/>
                      <a:pt x="1" y="1"/>
                      <a:pt x="1" y="1"/>
                    </a:cubicBezTo>
                    <a:cubicBezTo>
                      <a:pt x="1" y="1"/>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616" name="Freeform 5103"/>
              <p:cNvSpPr>
                <a:spLocks/>
              </p:cNvSpPr>
              <p:nvPr/>
            </p:nvSpPr>
            <p:spPr bwMode="auto">
              <a:xfrm>
                <a:off x="6504" y="3308"/>
                <a:ext cx="0" cy="4"/>
              </a:xfrm>
              <a:custGeom>
                <a:avLst/>
                <a:gdLst>
                  <a:gd name="T0" fmla="*/ 1 h 1"/>
                  <a:gd name="T1" fmla="*/ 1 h 1"/>
                  <a:gd name="T2" fmla="*/ 0 h 1"/>
                  <a:gd name="T3" fmla="*/ 0 h 1"/>
                  <a:gd name="T4" fmla="*/ 1 h 1"/>
                </a:gdLst>
                <a:ahLst/>
                <a:cxnLst>
                  <a:cxn ang="0">
                    <a:pos x="0" y="T0"/>
                  </a:cxn>
                  <a:cxn ang="0">
                    <a:pos x="0" y="T1"/>
                  </a:cxn>
                  <a:cxn ang="0">
                    <a:pos x="0" y="T2"/>
                  </a:cxn>
                  <a:cxn ang="0">
                    <a:pos x="0" y="T3"/>
                  </a:cxn>
                  <a:cxn ang="0">
                    <a:pos x="0" y="T4"/>
                  </a:cxn>
                </a:cxnLst>
                <a:rect l="0" t="0" r="r" b="b"/>
                <a:pathLst>
                  <a:path h="1">
                    <a:moveTo>
                      <a:pt x="0" y="1"/>
                    </a:moveTo>
                    <a:cubicBezTo>
                      <a:pt x="0" y="1"/>
                      <a:pt x="0" y="1"/>
                      <a:pt x="0" y="1"/>
                    </a:cubicBezTo>
                    <a:cubicBezTo>
                      <a:pt x="0" y="0"/>
                      <a:pt x="0" y="0"/>
                      <a:pt x="0" y="0"/>
                    </a:cubicBezTo>
                    <a:cubicBezTo>
                      <a:pt x="0" y="0"/>
                      <a:pt x="0" y="0"/>
                      <a:pt x="0" y="0"/>
                    </a:cubicBezTo>
                    <a:lnTo>
                      <a:pt x="0"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617" name="Freeform 5104"/>
              <p:cNvSpPr>
                <a:spLocks/>
              </p:cNvSpPr>
              <p:nvPr/>
            </p:nvSpPr>
            <p:spPr bwMode="auto">
              <a:xfrm>
                <a:off x="6504" y="3312"/>
                <a:ext cx="4" cy="0"/>
              </a:xfrm>
              <a:custGeom>
                <a:avLst/>
                <a:gdLst>
                  <a:gd name="T0" fmla="*/ 0 w 1"/>
                  <a:gd name="T1" fmla="*/ 0 w 1"/>
                  <a:gd name="T2" fmla="*/ 1 w 1"/>
                  <a:gd name="T3" fmla="*/ 1 w 1"/>
                  <a:gd name="T4" fmla="*/ 0 w 1"/>
                </a:gdLst>
                <a:ahLst/>
                <a:cxnLst>
                  <a:cxn ang="0">
                    <a:pos x="T0" y="0"/>
                  </a:cxn>
                  <a:cxn ang="0">
                    <a:pos x="T1" y="0"/>
                  </a:cxn>
                  <a:cxn ang="0">
                    <a:pos x="T2" y="0"/>
                  </a:cxn>
                  <a:cxn ang="0">
                    <a:pos x="T3" y="0"/>
                  </a:cxn>
                  <a:cxn ang="0">
                    <a:pos x="T4" y="0"/>
                  </a:cxn>
                </a:cxnLst>
                <a:rect l="0" t="0" r="r" b="b"/>
                <a:pathLst>
                  <a:path w="1">
                    <a:moveTo>
                      <a:pt x="0" y="0"/>
                    </a:moveTo>
                    <a:cubicBezTo>
                      <a:pt x="0" y="0"/>
                      <a:pt x="0" y="0"/>
                      <a:pt x="0" y="0"/>
                    </a:cubicBezTo>
                    <a:cubicBezTo>
                      <a:pt x="1" y="0"/>
                      <a:pt x="1" y="0"/>
                      <a:pt x="1" y="0"/>
                    </a:cubicBezTo>
                    <a:cubicBezTo>
                      <a:pt x="1" y="0"/>
                      <a:pt x="1" y="0"/>
                      <a:pt x="1"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618" name="Oval 5105"/>
              <p:cNvSpPr>
                <a:spLocks noChangeArrowheads="1"/>
              </p:cNvSpPr>
              <p:nvPr/>
            </p:nvSpPr>
            <p:spPr bwMode="auto">
              <a:xfrm>
                <a:off x="6482" y="3301"/>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619" name="Freeform 5106"/>
              <p:cNvSpPr>
                <a:spLocks/>
              </p:cNvSpPr>
              <p:nvPr/>
            </p:nvSpPr>
            <p:spPr bwMode="auto">
              <a:xfrm>
                <a:off x="5686" y="3524"/>
                <a:ext cx="3" cy="3"/>
              </a:xfrm>
              <a:custGeom>
                <a:avLst/>
                <a:gdLst>
                  <a:gd name="T0" fmla="*/ 1 w 1"/>
                  <a:gd name="T1" fmla="*/ 0 h 1"/>
                  <a:gd name="T2" fmla="*/ 0 w 1"/>
                  <a:gd name="T3" fmla="*/ 0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0" y="0"/>
                      <a:pt x="0" y="0"/>
                      <a:pt x="0" y="0"/>
                    </a:cubicBezTo>
                    <a:cubicBezTo>
                      <a:pt x="0" y="0"/>
                      <a:pt x="0" y="1"/>
                      <a:pt x="0" y="1"/>
                    </a:cubicBezTo>
                    <a:cubicBezTo>
                      <a:pt x="0" y="1"/>
                      <a:pt x="0"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620" name="Freeform 5107"/>
              <p:cNvSpPr>
                <a:spLocks/>
              </p:cNvSpPr>
              <p:nvPr/>
            </p:nvSpPr>
            <p:spPr bwMode="auto">
              <a:xfrm>
                <a:off x="5682" y="3512"/>
                <a:ext cx="7" cy="8"/>
              </a:xfrm>
              <a:custGeom>
                <a:avLst/>
                <a:gdLst>
                  <a:gd name="T0" fmla="*/ 2 w 2"/>
                  <a:gd name="T1" fmla="*/ 0 h 2"/>
                  <a:gd name="T2" fmla="*/ 0 w 2"/>
                  <a:gd name="T3" fmla="*/ 1 h 2"/>
                  <a:gd name="T4" fmla="*/ 1 w 2"/>
                  <a:gd name="T5" fmla="*/ 2 h 2"/>
                  <a:gd name="T6" fmla="*/ 2 w 2"/>
                  <a:gd name="T7" fmla="*/ 2 h 2"/>
                  <a:gd name="T8" fmla="*/ 2 w 2"/>
                  <a:gd name="T9" fmla="*/ 0 h 2"/>
                </a:gdLst>
                <a:ahLst/>
                <a:cxnLst>
                  <a:cxn ang="0">
                    <a:pos x="T0" y="T1"/>
                  </a:cxn>
                  <a:cxn ang="0">
                    <a:pos x="T2" y="T3"/>
                  </a:cxn>
                  <a:cxn ang="0">
                    <a:pos x="T4" y="T5"/>
                  </a:cxn>
                  <a:cxn ang="0">
                    <a:pos x="T6" y="T7"/>
                  </a:cxn>
                  <a:cxn ang="0">
                    <a:pos x="T8" y="T9"/>
                  </a:cxn>
                </a:cxnLst>
                <a:rect l="0" t="0" r="r" b="b"/>
                <a:pathLst>
                  <a:path w="2" h="2">
                    <a:moveTo>
                      <a:pt x="2" y="0"/>
                    </a:moveTo>
                    <a:cubicBezTo>
                      <a:pt x="0" y="1"/>
                      <a:pt x="0" y="1"/>
                      <a:pt x="0" y="1"/>
                    </a:cubicBezTo>
                    <a:cubicBezTo>
                      <a:pt x="0" y="2"/>
                      <a:pt x="1" y="2"/>
                      <a:pt x="1" y="2"/>
                    </a:cubicBezTo>
                    <a:cubicBezTo>
                      <a:pt x="2" y="2"/>
                      <a:pt x="2" y="2"/>
                      <a:pt x="2" y="2"/>
                    </a:cubicBezTo>
                    <a:cubicBezTo>
                      <a:pt x="2" y="1"/>
                      <a:pt x="2" y="1"/>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621" name="Freeform 5108"/>
              <p:cNvSpPr>
                <a:spLocks/>
              </p:cNvSpPr>
              <p:nvPr/>
            </p:nvSpPr>
            <p:spPr bwMode="auto">
              <a:xfrm>
                <a:off x="5622" y="3539"/>
                <a:ext cx="12" cy="11"/>
              </a:xfrm>
              <a:custGeom>
                <a:avLst/>
                <a:gdLst>
                  <a:gd name="T0" fmla="*/ 1 w 3"/>
                  <a:gd name="T1" fmla="*/ 1 h 3"/>
                  <a:gd name="T2" fmla="*/ 0 w 3"/>
                  <a:gd name="T3" fmla="*/ 0 h 3"/>
                  <a:gd name="T4" fmla="*/ 0 w 3"/>
                  <a:gd name="T5" fmla="*/ 0 h 3"/>
                  <a:gd name="T6" fmla="*/ 0 w 3"/>
                  <a:gd name="T7" fmla="*/ 1 h 3"/>
                  <a:gd name="T8" fmla="*/ 1 w 3"/>
                  <a:gd name="T9" fmla="*/ 2 h 3"/>
                  <a:gd name="T10" fmla="*/ 1 w 3"/>
                  <a:gd name="T11" fmla="*/ 3 h 3"/>
                  <a:gd name="T12" fmla="*/ 3 w 3"/>
                  <a:gd name="T13" fmla="*/ 2 h 3"/>
                  <a:gd name="T14" fmla="*/ 3 w 3"/>
                  <a:gd name="T15" fmla="*/ 2 h 3"/>
                  <a:gd name="T16" fmla="*/ 1 w 3"/>
                  <a:gd name="T17"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3">
                    <a:moveTo>
                      <a:pt x="1" y="1"/>
                    </a:moveTo>
                    <a:cubicBezTo>
                      <a:pt x="1" y="1"/>
                      <a:pt x="1" y="0"/>
                      <a:pt x="0" y="0"/>
                    </a:cubicBezTo>
                    <a:cubicBezTo>
                      <a:pt x="0" y="0"/>
                      <a:pt x="0" y="0"/>
                      <a:pt x="0" y="0"/>
                    </a:cubicBezTo>
                    <a:cubicBezTo>
                      <a:pt x="0" y="1"/>
                      <a:pt x="0" y="1"/>
                      <a:pt x="0" y="1"/>
                    </a:cubicBezTo>
                    <a:cubicBezTo>
                      <a:pt x="1" y="2"/>
                      <a:pt x="1" y="2"/>
                      <a:pt x="1" y="2"/>
                    </a:cubicBezTo>
                    <a:cubicBezTo>
                      <a:pt x="1" y="2"/>
                      <a:pt x="1" y="3"/>
                      <a:pt x="1" y="3"/>
                    </a:cubicBezTo>
                    <a:cubicBezTo>
                      <a:pt x="3" y="2"/>
                      <a:pt x="3" y="2"/>
                      <a:pt x="3" y="2"/>
                    </a:cubicBezTo>
                    <a:cubicBezTo>
                      <a:pt x="3" y="2"/>
                      <a:pt x="3" y="2"/>
                      <a:pt x="3" y="2"/>
                    </a:cubicBezTo>
                    <a:cubicBezTo>
                      <a:pt x="2" y="0"/>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622" name="Freeform 5109"/>
              <p:cNvSpPr>
                <a:spLocks/>
              </p:cNvSpPr>
              <p:nvPr/>
            </p:nvSpPr>
            <p:spPr bwMode="auto">
              <a:xfrm>
                <a:off x="6493" y="330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623" name="Freeform 5110"/>
              <p:cNvSpPr>
                <a:spLocks/>
              </p:cNvSpPr>
              <p:nvPr/>
            </p:nvSpPr>
            <p:spPr bwMode="auto">
              <a:xfrm>
                <a:off x="6486" y="3304"/>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624" name="Freeform 5111"/>
              <p:cNvSpPr>
                <a:spLocks/>
              </p:cNvSpPr>
              <p:nvPr/>
            </p:nvSpPr>
            <p:spPr bwMode="auto">
              <a:xfrm>
                <a:off x="6482" y="3301"/>
                <a:ext cx="4" cy="3"/>
              </a:xfrm>
              <a:custGeom>
                <a:avLst/>
                <a:gdLst>
                  <a:gd name="T0" fmla="*/ 0 w 1"/>
                  <a:gd name="T1" fmla="*/ 1 h 1"/>
                  <a:gd name="T2" fmla="*/ 1 w 1"/>
                  <a:gd name="T3" fmla="*/ 1 h 1"/>
                  <a:gd name="T4" fmla="*/ 1 w 1"/>
                  <a:gd name="T5" fmla="*/ 1 h 1"/>
                  <a:gd name="T6" fmla="*/ 0 w 1"/>
                  <a:gd name="T7" fmla="*/ 0 h 1"/>
                  <a:gd name="T8" fmla="*/ 0 w 1"/>
                  <a:gd name="T9" fmla="*/ 1 h 1"/>
                </a:gdLst>
                <a:ahLst/>
                <a:cxnLst>
                  <a:cxn ang="0">
                    <a:pos x="T0" y="T1"/>
                  </a:cxn>
                  <a:cxn ang="0">
                    <a:pos x="T2" y="T3"/>
                  </a:cxn>
                  <a:cxn ang="0">
                    <a:pos x="T4" y="T5"/>
                  </a:cxn>
                  <a:cxn ang="0">
                    <a:pos x="T6" y="T7"/>
                  </a:cxn>
                  <a:cxn ang="0">
                    <a:pos x="T8" y="T9"/>
                  </a:cxn>
                </a:cxnLst>
                <a:rect l="0" t="0" r="r" b="b"/>
                <a:pathLst>
                  <a:path w="1" h="1">
                    <a:moveTo>
                      <a:pt x="0" y="1"/>
                    </a:moveTo>
                    <a:cubicBezTo>
                      <a:pt x="1" y="1"/>
                      <a:pt x="1" y="1"/>
                      <a:pt x="1" y="1"/>
                    </a:cubicBezTo>
                    <a:cubicBezTo>
                      <a:pt x="1" y="1"/>
                      <a:pt x="1" y="1"/>
                      <a:pt x="1" y="1"/>
                    </a:cubicBezTo>
                    <a:cubicBezTo>
                      <a:pt x="0" y="0"/>
                      <a:pt x="0" y="0"/>
                      <a:pt x="0" y="0"/>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625" name="Freeform 5112"/>
              <p:cNvSpPr>
                <a:spLocks/>
              </p:cNvSpPr>
              <p:nvPr/>
            </p:nvSpPr>
            <p:spPr bwMode="auto">
              <a:xfrm>
                <a:off x="6497" y="3304"/>
                <a:ext cx="4" cy="8"/>
              </a:xfrm>
              <a:custGeom>
                <a:avLst/>
                <a:gdLst>
                  <a:gd name="T0" fmla="*/ 1 w 1"/>
                  <a:gd name="T1" fmla="*/ 2 h 2"/>
                  <a:gd name="T2" fmla="*/ 1 w 1"/>
                  <a:gd name="T3" fmla="*/ 1 h 2"/>
                  <a:gd name="T4" fmla="*/ 0 w 1"/>
                  <a:gd name="T5" fmla="*/ 0 h 2"/>
                  <a:gd name="T6" fmla="*/ 0 w 1"/>
                  <a:gd name="T7" fmla="*/ 1 h 2"/>
                  <a:gd name="T8" fmla="*/ 1 w 1"/>
                  <a:gd name="T9" fmla="*/ 2 h 2"/>
                </a:gdLst>
                <a:ahLst/>
                <a:cxnLst>
                  <a:cxn ang="0">
                    <a:pos x="T0" y="T1"/>
                  </a:cxn>
                  <a:cxn ang="0">
                    <a:pos x="T2" y="T3"/>
                  </a:cxn>
                  <a:cxn ang="0">
                    <a:pos x="T4" y="T5"/>
                  </a:cxn>
                  <a:cxn ang="0">
                    <a:pos x="T6" y="T7"/>
                  </a:cxn>
                  <a:cxn ang="0">
                    <a:pos x="T8" y="T9"/>
                  </a:cxn>
                </a:cxnLst>
                <a:rect l="0" t="0" r="r" b="b"/>
                <a:pathLst>
                  <a:path w="1" h="2">
                    <a:moveTo>
                      <a:pt x="1" y="2"/>
                    </a:moveTo>
                    <a:cubicBezTo>
                      <a:pt x="1" y="2"/>
                      <a:pt x="1" y="1"/>
                      <a:pt x="1" y="1"/>
                    </a:cubicBezTo>
                    <a:cubicBezTo>
                      <a:pt x="0" y="0"/>
                      <a:pt x="0" y="0"/>
                      <a:pt x="0" y="0"/>
                    </a:cubicBezTo>
                    <a:cubicBezTo>
                      <a:pt x="0" y="1"/>
                      <a:pt x="0" y="1"/>
                      <a:pt x="0" y="1"/>
                    </a:cubicBezTo>
                    <a:lnTo>
                      <a:pt x="1"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626" name="Freeform 5113"/>
              <p:cNvSpPr>
                <a:spLocks/>
              </p:cNvSpPr>
              <p:nvPr/>
            </p:nvSpPr>
            <p:spPr bwMode="auto">
              <a:xfrm>
                <a:off x="6497" y="3308"/>
                <a:ext cx="4" cy="4"/>
              </a:xfrm>
              <a:custGeom>
                <a:avLst/>
                <a:gdLst>
                  <a:gd name="T0" fmla="*/ 0 w 1"/>
                  <a:gd name="T1" fmla="*/ 0 h 1"/>
                  <a:gd name="T2" fmla="*/ 1 w 1"/>
                  <a:gd name="T3" fmla="*/ 1 h 1"/>
                  <a:gd name="T4" fmla="*/ 1 w 1"/>
                  <a:gd name="T5" fmla="*/ 1 h 1"/>
                  <a:gd name="T6" fmla="*/ 0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1" y="1"/>
                      <a:pt x="1" y="1"/>
                      <a:pt x="1" y="1"/>
                    </a:cubicBezTo>
                    <a:cubicBezTo>
                      <a:pt x="1" y="1"/>
                      <a:pt x="1" y="1"/>
                      <a:pt x="1" y="1"/>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627" name="Freeform 5114"/>
              <p:cNvSpPr>
                <a:spLocks/>
              </p:cNvSpPr>
              <p:nvPr/>
            </p:nvSpPr>
            <p:spPr bwMode="auto">
              <a:xfrm>
                <a:off x="6493" y="3308"/>
                <a:ext cx="4"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cubicBezTo>
                      <a:pt x="0" y="0"/>
                      <a:pt x="0" y="0"/>
                      <a:pt x="0" y="0"/>
                    </a:cubicBezTo>
                    <a:cubicBezTo>
                      <a:pt x="1" y="0"/>
                      <a:pt x="1" y="0"/>
                      <a:pt x="1"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628" name="Freeform 5115"/>
              <p:cNvSpPr>
                <a:spLocks/>
              </p:cNvSpPr>
              <p:nvPr/>
            </p:nvSpPr>
            <p:spPr bwMode="auto">
              <a:xfrm>
                <a:off x="6493" y="3278"/>
                <a:ext cx="11" cy="26"/>
              </a:xfrm>
              <a:custGeom>
                <a:avLst/>
                <a:gdLst>
                  <a:gd name="T0" fmla="*/ 1 w 3"/>
                  <a:gd name="T1" fmla="*/ 6 h 7"/>
                  <a:gd name="T2" fmla="*/ 1 w 3"/>
                  <a:gd name="T3" fmla="*/ 5 h 7"/>
                  <a:gd name="T4" fmla="*/ 1 w 3"/>
                  <a:gd name="T5" fmla="*/ 4 h 7"/>
                  <a:gd name="T6" fmla="*/ 1 w 3"/>
                  <a:gd name="T7" fmla="*/ 7 h 7"/>
                  <a:gd name="T8" fmla="*/ 2 w 3"/>
                  <a:gd name="T9" fmla="*/ 7 h 7"/>
                  <a:gd name="T10" fmla="*/ 2 w 3"/>
                  <a:gd name="T11" fmla="*/ 6 h 7"/>
                  <a:gd name="T12" fmla="*/ 3 w 3"/>
                  <a:gd name="T13" fmla="*/ 5 h 7"/>
                  <a:gd name="T14" fmla="*/ 3 w 3"/>
                  <a:gd name="T15" fmla="*/ 2 h 7"/>
                  <a:gd name="T16" fmla="*/ 3 w 3"/>
                  <a:gd name="T17" fmla="*/ 0 h 7"/>
                  <a:gd name="T18" fmla="*/ 0 w 3"/>
                  <a:gd name="T19" fmla="*/ 4 h 7"/>
                  <a:gd name="T20" fmla="*/ 0 w 3"/>
                  <a:gd name="T21" fmla="*/ 5 h 7"/>
                  <a:gd name="T22" fmla="*/ 0 w 3"/>
                  <a:gd name="T23" fmla="*/ 6 h 7"/>
                  <a:gd name="T24" fmla="*/ 1 w 3"/>
                  <a:gd name="T25" fmla="*/ 6 h 7"/>
                  <a:gd name="T26" fmla="*/ 1 w 3"/>
                  <a:gd name="T27"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 h="7">
                    <a:moveTo>
                      <a:pt x="1" y="6"/>
                    </a:moveTo>
                    <a:cubicBezTo>
                      <a:pt x="1" y="5"/>
                      <a:pt x="1" y="5"/>
                      <a:pt x="1" y="5"/>
                    </a:cubicBezTo>
                    <a:cubicBezTo>
                      <a:pt x="1" y="4"/>
                      <a:pt x="1" y="4"/>
                      <a:pt x="1" y="4"/>
                    </a:cubicBezTo>
                    <a:cubicBezTo>
                      <a:pt x="1" y="5"/>
                      <a:pt x="1" y="5"/>
                      <a:pt x="1" y="7"/>
                    </a:cubicBezTo>
                    <a:cubicBezTo>
                      <a:pt x="2" y="7"/>
                      <a:pt x="2" y="7"/>
                      <a:pt x="2" y="7"/>
                    </a:cubicBezTo>
                    <a:cubicBezTo>
                      <a:pt x="2" y="7"/>
                      <a:pt x="2" y="7"/>
                      <a:pt x="2" y="6"/>
                    </a:cubicBezTo>
                    <a:cubicBezTo>
                      <a:pt x="2" y="6"/>
                      <a:pt x="2" y="5"/>
                      <a:pt x="3" y="5"/>
                    </a:cubicBezTo>
                    <a:cubicBezTo>
                      <a:pt x="3" y="4"/>
                      <a:pt x="3" y="3"/>
                      <a:pt x="3" y="2"/>
                    </a:cubicBezTo>
                    <a:cubicBezTo>
                      <a:pt x="3" y="1"/>
                      <a:pt x="3" y="1"/>
                      <a:pt x="3" y="0"/>
                    </a:cubicBezTo>
                    <a:cubicBezTo>
                      <a:pt x="2" y="2"/>
                      <a:pt x="1" y="4"/>
                      <a:pt x="0" y="4"/>
                    </a:cubicBezTo>
                    <a:cubicBezTo>
                      <a:pt x="0" y="4"/>
                      <a:pt x="0" y="5"/>
                      <a:pt x="0" y="5"/>
                    </a:cubicBezTo>
                    <a:cubicBezTo>
                      <a:pt x="0" y="5"/>
                      <a:pt x="0" y="6"/>
                      <a:pt x="0" y="6"/>
                    </a:cubicBezTo>
                    <a:cubicBezTo>
                      <a:pt x="1" y="6"/>
                      <a:pt x="1" y="6"/>
                      <a:pt x="1" y="6"/>
                    </a:cubicBezTo>
                    <a:cubicBezTo>
                      <a:pt x="1" y="6"/>
                      <a:pt x="1" y="6"/>
                      <a:pt x="1"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629" name="Freeform 5116"/>
              <p:cNvSpPr>
                <a:spLocks/>
              </p:cNvSpPr>
              <p:nvPr/>
            </p:nvSpPr>
            <p:spPr bwMode="auto">
              <a:xfrm>
                <a:off x="6482" y="3301"/>
                <a:ext cx="4" cy="3"/>
              </a:xfrm>
              <a:custGeom>
                <a:avLst/>
                <a:gdLst>
                  <a:gd name="T0" fmla="*/ 1 w 1"/>
                  <a:gd name="T1" fmla="*/ 1 h 1"/>
                  <a:gd name="T2" fmla="*/ 0 w 1"/>
                  <a:gd name="T3" fmla="*/ 0 h 1"/>
                  <a:gd name="T4" fmla="*/ 0 w 1"/>
                  <a:gd name="T5" fmla="*/ 0 h 1"/>
                  <a:gd name="T6" fmla="*/ 1 w 1"/>
                  <a:gd name="T7" fmla="*/ 1 h 1"/>
                  <a:gd name="T8" fmla="*/ 1 w 1"/>
                  <a:gd name="T9" fmla="*/ 1 h 1"/>
                </a:gdLst>
                <a:ahLst/>
                <a:cxnLst>
                  <a:cxn ang="0">
                    <a:pos x="T0" y="T1"/>
                  </a:cxn>
                  <a:cxn ang="0">
                    <a:pos x="T2" y="T3"/>
                  </a:cxn>
                  <a:cxn ang="0">
                    <a:pos x="T4" y="T5"/>
                  </a:cxn>
                  <a:cxn ang="0">
                    <a:pos x="T6" y="T7"/>
                  </a:cxn>
                  <a:cxn ang="0">
                    <a:pos x="T8" y="T9"/>
                  </a:cxn>
                </a:cxnLst>
                <a:rect l="0" t="0" r="r" b="b"/>
                <a:pathLst>
                  <a:path w="1" h="1">
                    <a:moveTo>
                      <a:pt x="1" y="1"/>
                    </a:moveTo>
                    <a:cubicBezTo>
                      <a:pt x="0" y="0"/>
                      <a:pt x="0" y="0"/>
                      <a:pt x="0" y="0"/>
                    </a:cubicBezTo>
                    <a:cubicBezTo>
                      <a:pt x="0" y="0"/>
                      <a:pt x="0" y="0"/>
                      <a:pt x="0" y="0"/>
                    </a:cubicBezTo>
                    <a:cubicBezTo>
                      <a:pt x="1" y="1"/>
                      <a:pt x="1" y="1"/>
                      <a:pt x="1" y="1"/>
                    </a:cubicBezTo>
                    <a:cubicBezTo>
                      <a:pt x="1" y="1"/>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630" name="Oval 5117"/>
              <p:cNvSpPr>
                <a:spLocks noChangeArrowheads="1"/>
              </p:cNvSpPr>
              <p:nvPr/>
            </p:nvSpPr>
            <p:spPr bwMode="auto">
              <a:xfrm>
                <a:off x="6482" y="3301"/>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631" name="Freeform 5118"/>
              <p:cNvSpPr>
                <a:spLocks/>
              </p:cNvSpPr>
              <p:nvPr/>
            </p:nvSpPr>
            <p:spPr bwMode="auto">
              <a:xfrm>
                <a:off x="6486" y="3304"/>
                <a:ext cx="7" cy="4"/>
              </a:xfrm>
              <a:custGeom>
                <a:avLst/>
                <a:gdLst>
                  <a:gd name="T0" fmla="*/ 0 w 2"/>
                  <a:gd name="T1" fmla="*/ 0 h 1"/>
                  <a:gd name="T2" fmla="*/ 0 w 2"/>
                  <a:gd name="T3" fmla="*/ 0 h 1"/>
                  <a:gd name="T4" fmla="*/ 2 w 2"/>
                  <a:gd name="T5" fmla="*/ 1 h 1"/>
                  <a:gd name="T6" fmla="*/ 2 w 2"/>
                  <a:gd name="T7" fmla="*/ 1 h 1"/>
                  <a:gd name="T8" fmla="*/ 0 w 2"/>
                  <a:gd name="T9" fmla="*/ 0 h 1"/>
                </a:gdLst>
                <a:ahLst/>
                <a:cxnLst>
                  <a:cxn ang="0">
                    <a:pos x="T0" y="T1"/>
                  </a:cxn>
                  <a:cxn ang="0">
                    <a:pos x="T2" y="T3"/>
                  </a:cxn>
                  <a:cxn ang="0">
                    <a:pos x="T4" y="T5"/>
                  </a:cxn>
                  <a:cxn ang="0">
                    <a:pos x="T6" y="T7"/>
                  </a:cxn>
                  <a:cxn ang="0">
                    <a:pos x="T8" y="T9"/>
                  </a:cxn>
                </a:cxnLst>
                <a:rect l="0" t="0" r="r" b="b"/>
                <a:pathLst>
                  <a:path w="2" h="1">
                    <a:moveTo>
                      <a:pt x="0" y="0"/>
                    </a:moveTo>
                    <a:cubicBezTo>
                      <a:pt x="0" y="0"/>
                      <a:pt x="0" y="0"/>
                      <a:pt x="0" y="0"/>
                    </a:cubicBezTo>
                    <a:cubicBezTo>
                      <a:pt x="2" y="1"/>
                      <a:pt x="2" y="1"/>
                      <a:pt x="2" y="1"/>
                    </a:cubicBezTo>
                    <a:cubicBezTo>
                      <a:pt x="2" y="1"/>
                      <a:pt x="2" y="1"/>
                      <a:pt x="2" y="1"/>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632" name="Freeform 5119"/>
              <p:cNvSpPr>
                <a:spLocks/>
              </p:cNvSpPr>
              <p:nvPr/>
            </p:nvSpPr>
            <p:spPr bwMode="auto">
              <a:xfrm>
                <a:off x="6493" y="3304"/>
                <a:ext cx="4" cy="0"/>
              </a:xfrm>
              <a:custGeom>
                <a:avLst/>
                <a:gdLst>
                  <a:gd name="T0" fmla="*/ 1 w 1"/>
                  <a:gd name="T1" fmla="*/ 1 w 1"/>
                  <a:gd name="T2" fmla="*/ 0 w 1"/>
                  <a:gd name="T3" fmla="*/ 0 w 1"/>
                  <a:gd name="T4" fmla="*/ 1 w 1"/>
                </a:gdLst>
                <a:ahLst/>
                <a:cxnLst>
                  <a:cxn ang="0">
                    <a:pos x="T0" y="0"/>
                  </a:cxn>
                  <a:cxn ang="0">
                    <a:pos x="T1" y="0"/>
                  </a:cxn>
                  <a:cxn ang="0">
                    <a:pos x="T2" y="0"/>
                  </a:cxn>
                  <a:cxn ang="0">
                    <a:pos x="T3" y="0"/>
                  </a:cxn>
                  <a:cxn ang="0">
                    <a:pos x="T4" y="0"/>
                  </a:cxn>
                </a:cxnLst>
                <a:rect l="0" t="0" r="r" b="b"/>
                <a:pathLst>
                  <a:path w="1">
                    <a:moveTo>
                      <a:pt x="1" y="0"/>
                    </a:moveTo>
                    <a:cubicBezTo>
                      <a:pt x="1" y="0"/>
                      <a:pt x="1" y="0"/>
                      <a:pt x="1" y="0"/>
                    </a:cubicBezTo>
                    <a:cubicBezTo>
                      <a:pt x="0" y="0"/>
                      <a:pt x="0" y="0"/>
                      <a:pt x="0" y="0"/>
                    </a:cubicBezTo>
                    <a:cubicBezTo>
                      <a:pt x="0" y="0"/>
                      <a:pt x="0" y="0"/>
                      <a:pt x="0" y="0"/>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633" name="Freeform 5120"/>
              <p:cNvSpPr>
                <a:spLocks/>
              </p:cNvSpPr>
              <p:nvPr/>
            </p:nvSpPr>
            <p:spPr bwMode="auto">
              <a:xfrm>
                <a:off x="6493" y="3301"/>
                <a:ext cx="4" cy="3"/>
              </a:xfrm>
              <a:custGeom>
                <a:avLst/>
                <a:gdLst>
                  <a:gd name="T0" fmla="*/ 1 w 1"/>
                  <a:gd name="T1" fmla="*/ 1 h 1"/>
                  <a:gd name="T2" fmla="*/ 1 w 1"/>
                  <a:gd name="T3" fmla="*/ 0 h 1"/>
                  <a:gd name="T4" fmla="*/ 0 w 1"/>
                  <a:gd name="T5" fmla="*/ 1 h 1"/>
                  <a:gd name="T6" fmla="*/ 1 w 1"/>
                  <a:gd name="T7" fmla="*/ 1 h 1"/>
                  <a:gd name="T8" fmla="*/ 1 w 1"/>
                  <a:gd name="T9" fmla="*/ 1 h 1"/>
                </a:gdLst>
                <a:ahLst/>
                <a:cxnLst>
                  <a:cxn ang="0">
                    <a:pos x="T0" y="T1"/>
                  </a:cxn>
                  <a:cxn ang="0">
                    <a:pos x="T2" y="T3"/>
                  </a:cxn>
                  <a:cxn ang="0">
                    <a:pos x="T4" y="T5"/>
                  </a:cxn>
                  <a:cxn ang="0">
                    <a:pos x="T6" y="T7"/>
                  </a:cxn>
                  <a:cxn ang="0">
                    <a:pos x="T8" y="T9"/>
                  </a:cxn>
                </a:cxnLst>
                <a:rect l="0" t="0" r="r" b="b"/>
                <a:pathLst>
                  <a:path w="1" h="1">
                    <a:moveTo>
                      <a:pt x="1" y="1"/>
                    </a:moveTo>
                    <a:cubicBezTo>
                      <a:pt x="1" y="0"/>
                      <a:pt x="1" y="0"/>
                      <a:pt x="1" y="0"/>
                    </a:cubicBezTo>
                    <a:cubicBezTo>
                      <a:pt x="1" y="1"/>
                      <a:pt x="1" y="1"/>
                      <a:pt x="0" y="1"/>
                    </a:cubicBezTo>
                    <a:cubicBezTo>
                      <a:pt x="1" y="1"/>
                      <a:pt x="1" y="1"/>
                      <a:pt x="1" y="1"/>
                    </a:cubicBezTo>
                    <a:cubicBezTo>
                      <a:pt x="1" y="1"/>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634" name="Freeform 5121"/>
              <p:cNvSpPr>
                <a:spLocks/>
              </p:cNvSpPr>
              <p:nvPr/>
            </p:nvSpPr>
            <p:spPr bwMode="auto">
              <a:xfrm>
                <a:off x="6493" y="330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635" name="Freeform 5122"/>
              <p:cNvSpPr>
                <a:spLocks/>
              </p:cNvSpPr>
              <p:nvPr/>
            </p:nvSpPr>
            <p:spPr bwMode="auto">
              <a:xfrm>
                <a:off x="6493" y="3308"/>
                <a:ext cx="4" cy="0"/>
              </a:xfrm>
              <a:custGeom>
                <a:avLst/>
                <a:gdLst>
                  <a:gd name="T0" fmla="*/ 1 w 1"/>
                  <a:gd name="T1" fmla="*/ 1 w 1"/>
                  <a:gd name="T2" fmla="*/ 0 w 1"/>
                  <a:gd name="T3" fmla="*/ 0 w 1"/>
                  <a:gd name="T4" fmla="*/ 1 w 1"/>
                </a:gdLst>
                <a:ahLst/>
                <a:cxnLst>
                  <a:cxn ang="0">
                    <a:pos x="T0" y="0"/>
                  </a:cxn>
                  <a:cxn ang="0">
                    <a:pos x="T1" y="0"/>
                  </a:cxn>
                  <a:cxn ang="0">
                    <a:pos x="T2" y="0"/>
                  </a:cxn>
                  <a:cxn ang="0">
                    <a:pos x="T3" y="0"/>
                  </a:cxn>
                  <a:cxn ang="0">
                    <a:pos x="T4" y="0"/>
                  </a:cxn>
                </a:cxnLst>
                <a:rect l="0" t="0" r="r" b="b"/>
                <a:pathLst>
                  <a:path w="1">
                    <a:moveTo>
                      <a:pt x="1" y="0"/>
                    </a:moveTo>
                    <a:cubicBezTo>
                      <a:pt x="1" y="0"/>
                      <a:pt x="1" y="0"/>
                      <a:pt x="1" y="0"/>
                    </a:cubicBezTo>
                    <a:cubicBezTo>
                      <a:pt x="0" y="0"/>
                      <a:pt x="0" y="0"/>
                      <a:pt x="0" y="0"/>
                    </a:cubicBezTo>
                    <a:cubicBezTo>
                      <a:pt x="0" y="0"/>
                      <a:pt x="0" y="0"/>
                      <a:pt x="0" y="0"/>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636" name="Freeform 5123"/>
              <p:cNvSpPr>
                <a:spLocks/>
              </p:cNvSpPr>
              <p:nvPr/>
            </p:nvSpPr>
            <p:spPr bwMode="auto">
              <a:xfrm>
                <a:off x="6478" y="329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637" name="Freeform 5124"/>
              <p:cNvSpPr>
                <a:spLocks/>
              </p:cNvSpPr>
              <p:nvPr/>
            </p:nvSpPr>
            <p:spPr bwMode="auto">
              <a:xfrm>
                <a:off x="6460" y="3286"/>
                <a:ext cx="4" cy="0"/>
              </a:xfrm>
              <a:custGeom>
                <a:avLst/>
                <a:gdLst>
                  <a:gd name="T0" fmla="*/ 1 w 1"/>
                  <a:gd name="T1" fmla="*/ 0 w 1"/>
                  <a:gd name="T2" fmla="*/ 0 w 1"/>
                  <a:gd name="T3" fmla="*/ 1 w 1"/>
                  <a:gd name="T4" fmla="*/ 1 w 1"/>
                </a:gdLst>
                <a:ahLst/>
                <a:cxnLst>
                  <a:cxn ang="0">
                    <a:pos x="T0" y="0"/>
                  </a:cxn>
                  <a:cxn ang="0">
                    <a:pos x="T1" y="0"/>
                  </a:cxn>
                  <a:cxn ang="0">
                    <a:pos x="T2" y="0"/>
                  </a:cxn>
                  <a:cxn ang="0">
                    <a:pos x="T3" y="0"/>
                  </a:cxn>
                  <a:cxn ang="0">
                    <a:pos x="T4" y="0"/>
                  </a:cxn>
                </a:cxnLst>
                <a:rect l="0" t="0" r="r" b="b"/>
                <a:pathLst>
                  <a:path w="1">
                    <a:moveTo>
                      <a:pt x="1" y="0"/>
                    </a:moveTo>
                    <a:cubicBezTo>
                      <a:pt x="0" y="0"/>
                      <a:pt x="0" y="0"/>
                      <a:pt x="0" y="0"/>
                    </a:cubicBezTo>
                    <a:cubicBezTo>
                      <a:pt x="0" y="0"/>
                      <a:pt x="0" y="0"/>
                      <a:pt x="0" y="0"/>
                    </a:cubicBezTo>
                    <a:cubicBezTo>
                      <a:pt x="1" y="0"/>
                      <a:pt x="1"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638" name="Oval 5125"/>
              <p:cNvSpPr>
                <a:spLocks noChangeArrowheads="1"/>
              </p:cNvSpPr>
              <p:nvPr/>
            </p:nvSpPr>
            <p:spPr bwMode="auto">
              <a:xfrm>
                <a:off x="6467" y="3289"/>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639" name="Freeform 5126"/>
              <p:cNvSpPr>
                <a:spLocks/>
              </p:cNvSpPr>
              <p:nvPr/>
            </p:nvSpPr>
            <p:spPr bwMode="auto">
              <a:xfrm>
                <a:off x="5310" y="2453"/>
                <a:ext cx="33" cy="41"/>
              </a:xfrm>
              <a:custGeom>
                <a:avLst/>
                <a:gdLst>
                  <a:gd name="T0" fmla="*/ 9 w 9"/>
                  <a:gd name="T1" fmla="*/ 11 h 11"/>
                  <a:gd name="T2" fmla="*/ 9 w 9"/>
                  <a:gd name="T3" fmla="*/ 8 h 11"/>
                  <a:gd name="T4" fmla="*/ 8 w 9"/>
                  <a:gd name="T5" fmla="*/ 8 h 11"/>
                  <a:gd name="T6" fmla="*/ 8 w 9"/>
                  <a:gd name="T7" fmla="*/ 10 h 11"/>
                  <a:gd name="T8" fmla="*/ 8 w 9"/>
                  <a:gd name="T9" fmla="*/ 7 h 11"/>
                  <a:gd name="T10" fmla="*/ 0 w 9"/>
                  <a:gd name="T11" fmla="*/ 0 h 11"/>
                  <a:gd name="T12" fmla="*/ 5 w 9"/>
                  <a:gd name="T13" fmla="*/ 9 h 11"/>
                  <a:gd name="T14" fmla="*/ 9 w 9"/>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1">
                    <a:moveTo>
                      <a:pt x="9" y="11"/>
                    </a:moveTo>
                    <a:cubicBezTo>
                      <a:pt x="9" y="10"/>
                      <a:pt x="9" y="9"/>
                      <a:pt x="9" y="8"/>
                    </a:cubicBezTo>
                    <a:cubicBezTo>
                      <a:pt x="8" y="8"/>
                      <a:pt x="8" y="8"/>
                      <a:pt x="8" y="8"/>
                    </a:cubicBezTo>
                    <a:cubicBezTo>
                      <a:pt x="8" y="8"/>
                      <a:pt x="8" y="9"/>
                      <a:pt x="8" y="10"/>
                    </a:cubicBezTo>
                    <a:cubicBezTo>
                      <a:pt x="8" y="9"/>
                      <a:pt x="8" y="8"/>
                      <a:pt x="8" y="7"/>
                    </a:cubicBezTo>
                    <a:cubicBezTo>
                      <a:pt x="0" y="0"/>
                      <a:pt x="0" y="0"/>
                      <a:pt x="0" y="0"/>
                    </a:cubicBezTo>
                    <a:cubicBezTo>
                      <a:pt x="1" y="2"/>
                      <a:pt x="3" y="5"/>
                      <a:pt x="5" y="9"/>
                    </a:cubicBezTo>
                    <a:lnTo>
                      <a:pt x="9"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640" name="Freeform 5127"/>
              <p:cNvSpPr>
                <a:spLocks/>
              </p:cNvSpPr>
              <p:nvPr/>
            </p:nvSpPr>
            <p:spPr bwMode="auto">
              <a:xfrm>
                <a:off x="6471" y="3289"/>
                <a:ext cx="7" cy="4"/>
              </a:xfrm>
              <a:custGeom>
                <a:avLst/>
                <a:gdLst>
                  <a:gd name="T0" fmla="*/ 2 w 2"/>
                  <a:gd name="T1" fmla="*/ 1 h 1"/>
                  <a:gd name="T2" fmla="*/ 2 w 2"/>
                  <a:gd name="T3" fmla="*/ 1 h 1"/>
                  <a:gd name="T4" fmla="*/ 0 w 2"/>
                  <a:gd name="T5" fmla="*/ 0 h 1"/>
                  <a:gd name="T6" fmla="*/ 0 w 2"/>
                  <a:gd name="T7" fmla="*/ 0 h 1"/>
                  <a:gd name="T8" fmla="*/ 2 w 2"/>
                  <a:gd name="T9" fmla="*/ 1 h 1"/>
                </a:gdLst>
                <a:ahLst/>
                <a:cxnLst>
                  <a:cxn ang="0">
                    <a:pos x="T0" y="T1"/>
                  </a:cxn>
                  <a:cxn ang="0">
                    <a:pos x="T2" y="T3"/>
                  </a:cxn>
                  <a:cxn ang="0">
                    <a:pos x="T4" y="T5"/>
                  </a:cxn>
                  <a:cxn ang="0">
                    <a:pos x="T6" y="T7"/>
                  </a:cxn>
                  <a:cxn ang="0">
                    <a:pos x="T8" y="T9"/>
                  </a:cxn>
                </a:cxnLst>
                <a:rect l="0" t="0" r="r" b="b"/>
                <a:pathLst>
                  <a:path w="2" h="1">
                    <a:moveTo>
                      <a:pt x="2" y="1"/>
                    </a:moveTo>
                    <a:cubicBezTo>
                      <a:pt x="2" y="1"/>
                      <a:pt x="2" y="1"/>
                      <a:pt x="2" y="1"/>
                    </a:cubicBezTo>
                    <a:cubicBezTo>
                      <a:pt x="0" y="0"/>
                      <a:pt x="0" y="0"/>
                      <a:pt x="0" y="0"/>
                    </a:cubicBezTo>
                    <a:cubicBezTo>
                      <a:pt x="0" y="0"/>
                      <a:pt x="0" y="0"/>
                      <a:pt x="0" y="0"/>
                    </a:cubicBezTo>
                    <a:lnTo>
                      <a:pt x="2"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641" name="Freeform 5128"/>
              <p:cNvSpPr>
                <a:spLocks/>
              </p:cNvSpPr>
              <p:nvPr/>
            </p:nvSpPr>
            <p:spPr bwMode="auto">
              <a:xfrm>
                <a:off x="6478" y="3293"/>
                <a:ext cx="0" cy="4"/>
              </a:xfrm>
              <a:custGeom>
                <a:avLst/>
                <a:gdLst>
                  <a:gd name="T0" fmla="*/ 0 h 1"/>
                  <a:gd name="T1" fmla="*/ 1 h 1"/>
                  <a:gd name="T2" fmla="*/ 1 h 1"/>
                  <a:gd name="T3" fmla="*/ 1 h 1"/>
                  <a:gd name="T4" fmla="*/ 0 h 1"/>
                </a:gdLst>
                <a:ahLst/>
                <a:cxnLst>
                  <a:cxn ang="0">
                    <a:pos x="0" y="T0"/>
                  </a:cxn>
                  <a:cxn ang="0">
                    <a:pos x="0" y="T1"/>
                  </a:cxn>
                  <a:cxn ang="0">
                    <a:pos x="0" y="T2"/>
                  </a:cxn>
                  <a:cxn ang="0">
                    <a:pos x="0" y="T3"/>
                  </a:cxn>
                  <a:cxn ang="0">
                    <a:pos x="0" y="T4"/>
                  </a:cxn>
                </a:cxnLst>
                <a:rect l="0" t="0" r="r" b="b"/>
                <a:pathLst>
                  <a:path h="1">
                    <a:moveTo>
                      <a:pt x="0" y="0"/>
                    </a:moveTo>
                    <a:cubicBezTo>
                      <a:pt x="0" y="1"/>
                      <a:pt x="0" y="1"/>
                      <a:pt x="0" y="1"/>
                    </a:cubicBezTo>
                    <a:cubicBezTo>
                      <a:pt x="0" y="1"/>
                      <a:pt x="0" y="1"/>
                      <a:pt x="0" y="1"/>
                    </a:cubicBezTo>
                    <a:cubicBezTo>
                      <a:pt x="0" y="1"/>
                      <a:pt x="0" y="1"/>
                      <a:pt x="0" y="1"/>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642" name="Freeform 5129"/>
              <p:cNvSpPr>
                <a:spLocks/>
              </p:cNvSpPr>
              <p:nvPr/>
            </p:nvSpPr>
            <p:spPr bwMode="auto">
              <a:xfrm>
                <a:off x="5548" y="3483"/>
                <a:ext cx="4" cy="3"/>
              </a:xfrm>
              <a:custGeom>
                <a:avLst/>
                <a:gdLst>
                  <a:gd name="T0" fmla="*/ 0 w 1"/>
                  <a:gd name="T1" fmla="*/ 1 h 1"/>
                  <a:gd name="T2" fmla="*/ 1 w 1"/>
                  <a:gd name="T3" fmla="*/ 1 h 1"/>
                  <a:gd name="T4" fmla="*/ 0 w 1"/>
                  <a:gd name="T5" fmla="*/ 0 h 1"/>
                  <a:gd name="T6" fmla="*/ 0 w 1"/>
                  <a:gd name="T7" fmla="*/ 0 h 1"/>
                  <a:gd name="T8" fmla="*/ 0 w 1"/>
                  <a:gd name="T9" fmla="*/ 1 h 1"/>
                </a:gdLst>
                <a:ahLst/>
                <a:cxnLst>
                  <a:cxn ang="0">
                    <a:pos x="T0" y="T1"/>
                  </a:cxn>
                  <a:cxn ang="0">
                    <a:pos x="T2" y="T3"/>
                  </a:cxn>
                  <a:cxn ang="0">
                    <a:pos x="T4" y="T5"/>
                  </a:cxn>
                  <a:cxn ang="0">
                    <a:pos x="T6" y="T7"/>
                  </a:cxn>
                  <a:cxn ang="0">
                    <a:pos x="T8" y="T9"/>
                  </a:cxn>
                </a:cxnLst>
                <a:rect l="0" t="0" r="r" b="b"/>
                <a:pathLst>
                  <a:path w="1" h="1">
                    <a:moveTo>
                      <a:pt x="0" y="1"/>
                    </a:moveTo>
                    <a:cubicBezTo>
                      <a:pt x="1" y="1"/>
                      <a:pt x="1" y="1"/>
                      <a:pt x="1" y="1"/>
                    </a:cubicBezTo>
                    <a:cubicBezTo>
                      <a:pt x="1" y="0"/>
                      <a:pt x="1" y="0"/>
                      <a:pt x="0" y="0"/>
                    </a:cubicBezTo>
                    <a:cubicBezTo>
                      <a:pt x="0" y="0"/>
                      <a:pt x="0" y="0"/>
                      <a:pt x="0" y="0"/>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643" name="Freeform 5130"/>
              <p:cNvSpPr>
                <a:spLocks/>
              </p:cNvSpPr>
              <p:nvPr/>
            </p:nvSpPr>
            <p:spPr bwMode="auto">
              <a:xfrm>
                <a:off x="5541" y="3483"/>
                <a:ext cx="7" cy="7"/>
              </a:xfrm>
              <a:custGeom>
                <a:avLst/>
                <a:gdLst>
                  <a:gd name="T0" fmla="*/ 2 w 2"/>
                  <a:gd name="T1" fmla="*/ 0 h 2"/>
                  <a:gd name="T2" fmla="*/ 2 w 2"/>
                  <a:gd name="T3" fmla="*/ 0 h 2"/>
                  <a:gd name="T4" fmla="*/ 0 w 2"/>
                  <a:gd name="T5" fmla="*/ 1 h 2"/>
                  <a:gd name="T6" fmla="*/ 0 w 2"/>
                  <a:gd name="T7" fmla="*/ 2 h 2"/>
                  <a:gd name="T8" fmla="*/ 2 w 2"/>
                  <a:gd name="T9" fmla="*/ 0 h 2"/>
                </a:gdLst>
                <a:ahLst/>
                <a:cxnLst>
                  <a:cxn ang="0">
                    <a:pos x="T0" y="T1"/>
                  </a:cxn>
                  <a:cxn ang="0">
                    <a:pos x="T2" y="T3"/>
                  </a:cxn>
                  <a:cxn ang="0">
                    <a:pos x="T4" y="T5"/>
                  </a:cxn>
                  <a:cxn ang="0">
                    <a:pos x="T6" y="T7"/>
                  </a:cxn>
                  <a:cxn ang="0">
                    <a:pos x="T8" y="T9"/>
                  </a:cxn>
                </a:cxnLst>
                <a:rect l="0" t="0" r="r" b="b"/>
                <a:pathLst>
                  <a:path w="2" h="2">
                    <a:moveTo>
                      <a:pt x="2" y="0"/>
                    </a:moveTo>
                    <a:cubicBezTo>
                      <a:pt x="2" y="0"/>
                      <a:pt x="2" y="0"/>
                      <a:pt x="2" y="0"/>
                    </a:cubicBezTo>
                    <a:cubicBezTo>
                      <a:pt x="0" y="1"/>
                      <a:pt x="0" y="1"/>
                      <a:pt x="0" y="1"/>
                    </a:cubicBezTo>
                    <a:cubicBezTo>
                      <a:pt x="0" y="1"/>
                      <a:pt x="0" y="1"/>
                      <a:pt x="0" y="2"/>
                    </a:cubicBezTo>
                    <a:lnTo>
                      <a:pt x="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644" name="Freeform 5131"/>
              <p:cNvSpPr>
                <a:spLocks/>
              </p:cNvSpPr>
              <p:nvPr/>
            </p:nvSpPr>
            <p:spPr bwMode="auto">
              <a:xfrm>
                <a:off x="5578" y="3516"/>
                <a:ext cx="7" cy="11"/>
              </a:xfrm>
              <a:custGeom>
                <a:avLst/>
                <a:gdLst>
                  <a:gd name="T0" fmla="*/ 1 w 2"/>
                  <a:gd name="T1" fmla="*/ 1 h 3"/>
                  <a:gd name="T2" fmla="*/ 1 w 2"/>
                  <a:gd name="T3" fmla="*/ 0 h 3"/>
                  <a:gd name="T4" fmla="*/ 0 w 2"/>
                  <a:gd name="T5" fmla="*/ 0 h 3"/>
                  <a:gd name="T6" fmla="*/ 0 w 2"/>
                  <a:gd name="T7" fmla="*/ 2 h 3"/>
                  <a:gd name="T8" fmla="*/ 2 w 2"/>
                  <a:gd name="T9" fmla="*/ 3 h 3"/>
                  <a:gd name="T10" fmla="*/ 1 w 2"/>
                  <a:gd name="T11" fmla="*/ 1 h 3"/>
                </a:gdLst>
                <a:ahLst/>
                <a:cxnLst>
                  <a:cxn ang="0">
                    <a:pos x="T0" y="T1"/>
                  </a:cxn>
                  <a:cxn ang="0">
                    <a:pos x="T2" y="T3"/>
                  </a:cxn>
                  <a:cxn ang="0">
                    <a:pos x="T4" y="T5"/>
                  </a:cxn>
                  <a:cxn ang="0">
                    <a:pos x="T6" y="T7"/>
                  </a:cxn>
                  <a:cxn ang="0">
                    <a:pos x="T8" y="T9"/>
                  </a:cxn>
                  <a:cxn ang="0">
                    <a:pos x="T10" y="T11"/>
                  </a:cxn>
                </a:cxnLst>
                <a:rect l="0" t="0" r="r" b="b"/>
                <a:pathLst>
                  <a:path w="2" h="3">
                    <a:moveTo>
                      <a:pt x="1" y="1"/>
                    </a:moveTo>
                    <a:cubicBezTo>
                      <a:pt x="1" y="1"/>
                      <a:pt x="1" y="0"/>
                      <a:pt x="1" y="0"/>
                    </a:cubicBezTo>
                    <a:cubicBezTo>
                      <a:pt x="0" y="0"/>
                      <a:pt x="0" y="0"/>
                      <a:pt x="0" y="0"/>
                    </a:cubicBezTo>
                    <a:cubicBezTo>
                      <a:pt x="0" y="0"/>
                      <a:pt x="0" y="1"/>
                      <a:pt x="0" y="2"/>
                    </a:cubicBezTo>
                    <a:cubicBezTo>
                      <a:pt x="1" y="2"/>
                      <a:pt x="1" y="2"/>
                      <a:pt x="2" y="3"/>
                    </a:cubicBezTo>
                    <a:lnTo>
                      <a:pt x="1"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645" name="Freeform 5132"/>
              <p:cNvSpPr>
                <a:spLocks/>
              </p:cNvSpPr>
              <p:nvPr/>
            </p:nvSpPr>
            <p:spPr bwMode="auto">
              <a:xfrm>
                <a:off x="5615" y="3550"/>
                <a:ext cx="15" cy="11"/>
              </a:xfrm>
              <a:custGeom>
                <a:avLst/>
                <a:gdLst>
                  <a:gd name="T0" fmla="*/ 0 w 4"/>
                  <a:gd name="T1" fmla="*/ 2 h 3"/>
                  <a:gd name="T2" fmla="*/ 0 w 4"/>
                  <a:gd name="T3" fmla="*/ 3 h 3"/>
                  <a:gd name="T4" fmla="*/ 4 w 4"/>
                  <a:gd name="T5" fmla="*/ 0 h 3"/>
                  <a:gd name="T6" fmla="*/ 3 w 4"/>
                  <a:gd name="T7" fmla="*/ 0 h 3"/>
                  <a:gd name="T8" fmla="*/ 0 w 4"/>
                  <a:gd name="T9" fmla="*/ 2 h 3"/>
                </a:gdLst>
                <a:ahLst/>
                <a:cxnLst>
                  <a:cxn ang="0">
                    <a:pos x="T0" y="T1"/>
                  </a:cxn>
                  <a:cxn ang="0">
                    <a:pos x="T2" y="T3"/>
                  </a:cxn>
                  <a:cxn ang="0">
                    <a:pos x="T4" y="T5"/>
                  </a:cxn>
                  <a:cxn ang="0">
                    <a:pos x="T6" y="T7"/>
                  </a:cxn>
                  <a:cxn ang="0">
                    <a:pos x="T8" y="T9"/>
                  </a:cxn>
                </a:cxnLst>
                <a:rect l="0" t="0" r="r" b="b"/>
                <a:pathLst>
                  <a:path w="4" h="3">
                    <a:moveTo>
                      <a:pt x="0" y="2"/>
                    </a:moveTo>
                    <a:cubicBezTo>
                      <a:pt x="0" y="2"/>
                      <a:pt x="0" y="2"/>
                      <a:pt x="0" y="3"/>
                    </a:cubicBezTo>
                    <a:cubicBezTo>
                      <a:pt x="4" y="0"/>
                      <a:pt x="4" y="0"/>
                      <a:pt x="4" y="0"/>
                    </a:cubicBezTo>
                    <a:cubicBezTo>
                      <a:pt x="4" y="0"/>
                      <a:pt x="3" y="0"/>
                      <a:pt x="3" y="0"/>
                    </a:cubicBezTo>
                    <a:lnTo>
                      <a:pt x="0"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646" name="Freeform 5133"/>
              <p:cNvSpPr>
                <a:spLocks/>
              </p:cNvSpPr>
              <p:nvPr/>
            </p:nvSpPr>
            <p:spPr bwMode="auto">
              <a:xfrm>
                <a:off x="5660" y="3565"/>
                <a:ext cx="7" cy="7"/>
              </a:xfrm>
              <a:custGeom>
                <a:avLst/>
                <a:gdLst>
                  <a:gd name="T0" fmla="*/ 2 w 2"/>
                  <a:gd name="T1" fmla="*/ 0 h 2"/>
                  <a:gd name="T2" fmla="*/ 1 w 2"/>
                  <a:gd name="T3" fmla="*/ 1 h 2"/>
                  <a:gd name="T4" fmla="*/ 0 w 2"/>
                  <a:gd name="T5" fmla="*/ 1 h 2"/>
                  <a:gd name="T6" fmla="*/ 1 w 2"/>
                  <a:gd name="T7" fmla="*/ 2 h 2"/>
                  <a:gd name="T8" fmla="*/ 2 w 2"/>
                  <a:gd name="T9" fmla="*/ 1 h 2"/>
                  <a:gd name="T10" fmla="*/ 2 w 2"/>
                  <a:gd name="T11" fmla="*/ 0 h 2"/>
                </a:gdLst>
                <a:ahLst/>
                <a:cxnLst>
                  <a:cxn ang="0">
                    <a:pos x="T0" y="T1"/>
                  </a:cxn>
                  <a:cxn ang="0">
                    <a:pos x="T2" y="T3"/>
                  </a:cxn>
                  <a:cxn ang="0">
                    <a:pos x="T4" y="T5"/>
                  </a:cxn>
                  <a:cxn ang="0">
                    <a:pos x="T6" y="T7"/>
                  </a:cxn>
                  <a:cxn ang="0">
                    <a:pos x="T8" y="T9"/>
                  </a:cxn>
                  <a:cxn ang="0">
                    <a:pos x="T10" y="T11"/>
                  </a:cxn>
                </a:cxnLst>
                <a:rect l="0" t="0" r="r" b="b"/>
                <a:pathLst>
                  <a:path w="2" h="2">
                    <a:moveTo>
                      <a:pt x="2" y="0"/>
                    </a:moveTo>
                    <a:cubicBezTo>
                      <a:pt x="1" y="0"/>
                      <a:pt x="1" y="1"/>
                      <a:pt x="1" y="1"/>
                    </a:cubicBezTo>
                    <a:cubicBezTo>
                      <a:pt x="1" y="1"/>
                      <a:pt x="1" y="1"/>
                      <a:pt x="0" y="1"/>
                    </a:cubicBezTo>
                    <a:cubicBezTo>
                      <a:pt x="1" y="1"/>
                      <a:pt x="1" y="2"/>
                      <a:pt x="1" y="2"/>
                    </a:cubicBezTo>
                    <a:cubicBezTo>
                      <a:pt x="1" y="1"/>
                      <a:pt x="2" y="1"/>
                      <a:pt x="2" y="1"/>
                    </a:cubicBezTo>
                    <a:cubicBezTo>
                      <a:pt x="2" y="1"/>
                      <a:pt x="2" y="0"/>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647" name="Freeform 5134"/>
              <p:cNvSpPr>
                <a:spLocks/>
              </p:cNvSpPr>
              <p:nvPr/>
            </p:nvSpPr>
            <p:spPr bwMode="auto">
              <a:xfrm>
                <a:off x="6504" y="3286"/>
                <a:ext cx="4" cy="7"/>
              </a:xfrm>
              <a:custGeom>
                <a:avLst/>
                <a:gdLst>
                  <a:gd name="T0" fmla="*/ 1 w 1"/>
                  <a:gd name="T1" fmla="*/ 0 h 2"/>
                  <a:gd name="T2" fmla="*/ 0 w 1"/>
                  <a:gd name="T3" fmla="*/ 1 h 2"/>
                  <a:gd name="T4" fmla="*/ 1 w 1"/>
                  <a:gd name="T5" fmla="*/ 2 h 2"/>
                  <a:gd name="T6" fmla="*/ 1 w 1"/>
                  <a:gd name="T7" fmla="*/ 2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1" y="0"/>
                      <a:pt x="0" y="1"/>
                      <a:pt x="0" y="1"/>
                    </a:cubicBezTo>
                    <a:cubicBezTo>
                      <a:pt x="1" y="2"/>
                      <a:pt x="1" y="2"/>
                      <a:pt x="1" y="2"/>
                    </a:cubicBezTo>
                    <a:cubicBezTo>
                      <a:pt x="1" y="2"/>
                      <a:pt x="1" y="2"/>
                      <a:pt x="1" y="2"/>
                    </a:cubicBezTo>
                    <a:cubicBezTo>
                      <a:pt x="1" y="1"/>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648" name="Freeform 5135"/>
              <p:cNvSpPr>
                <a:spLocks/>
              </p:cNvSpPr>
              <p:nvPr/>
            </p:nvSpPr>
            <p:spPr bwMode="auto">
              <a:xfrm>
                <a:off x="5689" y="3516"/>
                <a:ext cx="0" cy="8"/>
              </a:xfrm>
              <a:custGeom>
                <a:avLst/>
                <a:gdLst>
                  <a:gd name="T0" fmla="*/ 2 h 2"/>
                  <a:gd name="T1" fmla="*/ 1 h 2"/>
                  <a:gd name="T2" fmla="*/ 0 h 2"/>
                  <a:gd name="T3" fmla="*/ 1 h 2"/>
                  <a:gd name="T4" fmla="*/ 2 h 2"/>
                </a:gdLst>
                <a:ahLst/>
                <a:cxnLst>
                  <a:cxn ang="0">
                    <a:pos x="0" y="T0"/>
                  </a:cxn>
                  <a:cxn ang="0">
                    <a:pos x="0" y="T1"/>
                  </a:cxn>
                  <a:cxn ang="0">
                    <a:pos x="0" y="T2"/>
                  </a:cxn>
                  <a:cxn ang="0">
                    <a:pos x="0" y="T3"/>
                  </a:cxn>
                  <a:cxn ang="0">
                    <a:pos x="0" y="T4"/>
                  </a:cxn>
                </a:cxnLst>
                <a:rect l="0" t="0" r="r" b="b"/>
                <a:pathLst>
                  <a:path h="2">
                    <a:moveTo>
                      <a:pt x="0" y="2"/>
                    </a:moveTo>
                    <a:cubicBezTo>
                      <a:pt x="0" y="1"/>
                      <a:pt x="0" y="1"/>
                      <a:pt x="0" y="1"/>
                    </a:cubicBezTo>
                    <a:cubicBezTo>
                      <a:pt x="0" y="1"/>
                      <a:pt x="0" y="1"/>
                      <a:pt x="0" y="0"/>
                    </a:cubicBezTo>
                    <a:cubicBezTo>
                      <a:pt x="0" y="1"/>
                      <a:pt x="0" y="1"/>
                      <a:pt x="0" y="1"/>
                    </a:cubicBezTo>
                    <a:cubicBezTo>
                      <a:pt x="0" y="1"/>
                      <a:pt x="0" y="1"/>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649" name="Freeform 5136"/>
              <p:cNvSpPr>
                <a:spLocks/>
              </p:cNvSpPr>
              <p:nvPr/>
            </p:nvSpPr>
            <p:spPr bwMode="auto">
              <a:xfrm>
                <a:off x="6493" y="329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650" name="Freeform 5137"/>
              <p:cNvSpPr>
                <a:spLocks/>
              </p:cNvSpPr>
              <p:nvPr/>
            </p:nvSpPr>
            <p:spPr bwMode="auto">
              <a:xfrm>
                <a:off x="5585" y="3524"/>
                <a:ext cx="34" cy="29"/>
              </a:xfrm>
              <a:custGeom>
                <a:avLst/>
                <a:gdLst>
                  <a:gd name="T0" fmla="*/ 9 w 9"/>
                  <a:gd name="T1" fmla="*/ 4 h 8"/>
                  <a:gd name="T2" fmla="*/ 9 w 9"/>
                  <a:gd name="T3" fmla="*/ 3 h 8"/>
                  <a:gd name="T4" fmla="*/ 8 w 9"/>
                  <a:gd name="T5" fmla="*/ 0 h 8"/>
                  <a:gd name="T6" fmla="*/ 5 w 9"/>
                  <a:gd name="T7" fmla="*/ 2 h 8"/>
                  <a:gd name="T8" fmla="*/ 0 w 9"/>
                  <a:gd name="T9" fmla="*/ 1 h 8"/>
                  <a:gd name="T10" fmla="*/ 0 w 9"/>
                  <a:gd name="T11" fmla="*/ 2 h 8"/>
                  <a:gd name="T12" fmla="*/ 2 w 9"/>
                  <a:gd name="T13" fmla="*/ 7 h 8"/>
                  <a:gd name="T14" fmla="*/ 2 w 9"/>
                  <a:gd name="T15" fmla="*/ 8 h 8"/>
                  <a:gd name="T16" fmla="*/ 9 w 9"/>
                  <a:gd name="T17"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8">
                    <a:moveTo>
                      <a:pt x="9" y="4"/>
                    </a:moveTo>
                    <a:cubicBezTo>
                      <a:pt x="9" y="3"/>
                      <a:pt x="9" y="3"/>
                      <a:pt x="9" y="3"/>
                    </a:cubicBezTo>
                    <a:cubicBezTo>
                      <a:pt x="9" y="2"/>
                      <a:pt x="8" y="1"/>
                      <a:pt x="8" y="0"/>
                    </a:cubicBezTo>
                    <a:cubicBezTo>
                      <a:pt x="5" y="2"/>
                      <a:pt x="5" y="2"/>
                      <a:pt x="5" y="2"/>
                    </a:cubicBezTo>
                    <a:cubicBezTo>
                      <a:pt x="3" y="2"/>
                      <a:pt x="1" y="1"/>
                      <a:pt x="0" y="1"/>
                    </a:cubicBezTo>
                    <a:cubicBezTo>
                      <a:pt x="0" y="2"/>
                      <a:pt x="0" y="2"/>
                      <a:pt x="0" y="2"/>
                    </a:cubicBezTo>
                    <a:cubicBezTo>
                      <a:pt x="0" y="3"/>
                      <a:pt x="1" y="5"/>
                      <a:pt x="2" y="7"/>
                    </a:cubicBezTo>
                    <a:cubicBezTo>
                      <a:pt x="2" y="8"/>
                      <a:pt x="2" y="8"/>
                      <a:pt x="2" y="8"/>
                    </a:cubicBezTo>
                    <a:cubicBezTo>
                      <a:pt x="9" y="4"/>
                      <a:pt x="9" y="4"/>
                      <a:pt x="9"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651" name="Freeform 5138"/>
              <p:cNvSpPr>
                <a:spLocks/>
              </p:cNvSpPr>
              <p:nvPr/>
            </p:nvSpPr>
            <p:spPr bwMode="auto">
              <a:xfrm>
                <a:off x="5608" y="3553"/>
                <a:ext cx="26" cy="19"/>
              </a:xfrm>
              <a:custGeom>
                <a:avLst/>
                <a:gdLst>
                  <a:gd name="T0" fmla="*/ 1 w 7"/>
                  <a:gd name="T1" fmla="*/ 3 h 5"/>
                  <a:gd name="T2" fmla="*/ 0 w 7"/>
                  <a:gd name="T3" fmla="*/ 4 h 5"/>
                  <a:gd name="T4" fmla="*/ 0 w 7"/>
                  <a:gd name="T5" fmla="*/ 5 h 5"/>
                  <a:gd name="T6" fmla="*/ 7 w 7"/>
                  <a:gd name="T7" fmla="*/ 0 h 5"/>
                  <a:gd name="T8" fmla="*/ 6 w 7"/>
                  <a:gd name="T9" fmla="*/ 0 h 5"/>
                  <a:gd name="T10" fmla="*/ 1 w 7"/>
                  <a:gd name="T11" fmla="*/ 3 h 5"/>
                </a:gdLst>
                <a:ahLst/>
                <a:cxnLst>
                  <a:cxn ang="0">
                    <a:pos x="T0" y="T1"/>
                  </a:cxn>
                  <a:cxn ang="0">
                    <a:pos x="T2" y="T3"/>
                  </a:cxn>
                  <a:cxn ang="0">
                    <a:pos x="T4" y="T5"/>
                  </a:cxn>
                  <a:cxn ang="0">
                    <a:pos x="T6" y="T7"/>
                  </a:cxn>
                  <a:cxn ang="0">
                    <a:pos x="T8" y="T9"/>
                  </a:cxn>
                  <a:cxn ang="0">
                    <a:pos x="T10" y="T11"/>
                  </a:cxn>
                </a:cxnLst>
                <a:rect l="0" t="0" r="r" b="b"/>
                <a:pathLst>
                  <a:path w="7" h="5">
                    <a:moveTo>
                      <a:pt x="1" y="3"/>
                    </a:moveTo>
                    <a:cubicBezTo>
                      <a:pt x="0" y="4"/>
                      <a:pt x="0" y="4"/>
                      <a:pt x="0" y="4"/>
                    </a:cubicBezTo>
                    <a:cubicBezTo>
                      <a:pt x="0" y="5"/>
                      <a:pt x="0" y="5"/>
                      <a:pt x="0" y="5"/>
                    </a:cubicBezTo>
                    <a:cubicBezTo>
                      <a:pt x="7" y="0"/>
                      <a:pt x="7" y="0"/>
                      <a:pt x="7" y="0"/>
                    </a:cubicBezTo>
                    <a:cubicBezTo>
                      <a:pt x="6" y="0"/>
                      <a:pt x="6" y="0"/>
                      <a:pt x="6" y="0"/>
                    </a:cubicBezTo>
                    <a:cubicBezTo>
                      <a:pt x="1" y="3"/>
                      <a:pt x="1" y="3"/>
                      <a:pt x="1"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652" name="Freeform 5139"/>
              <p:cNvSpPr>
                <a:spLocks/>
              </p:cNvSpPr>
              <p:nvPr/>
            </p:nvSpPr>
            <p:spPr bwMode="auto">
              <a:xfrm>
                <a:off x="5641" y="3591"/>
                <a:ext cx="4" cy="11"/>
              </a:xfrm>
              <a:custGeom>
                <a:avLst/>
                <a:gdLst>
                  <a:gd name="T0" fmla="*/ 0 w 1"/>
                  <a:gd name="T1" fmla="*/ 2 h 3"/>
                  <a:gd name="T2" fmla="*/ 0 w 1"/>
                  <a:gd name="T3" fmla="*/ 3 h 3"/>
                  <a:gd name="T4" fmla="*/ 1 w 1"/>
                  <a:gd name="T5" fmla="*/ 1 h 3"/>
                  <a:gd name="T6" fmla="*/ 1 w 1"/>
                  <a:gd name="T7" fmla="*/ 0 h 3"/>
                  <a:gd name="T8" fmla="*/ 0 w 1"/>
                  <a:gd name="T9" fmla="*/ 2 h 3"/>
                </a:gdLst>
                <a:ahLst/>
                <a:cxnLst>
                  <a:cxn ang="0">
                    <a:pos x="T0" y="T1"/>
                  </a:cxn>
                  <a:cxn ang="0">
                    <a:pos x="T2" y="T3"/>
                  </a:cxn>
                  <a:cxn ang="0">
                    <a:pos x="T4" y="T5"/>
                  </a:cxn>
                  <a:cxn ang="0">
                    <a:pos x="T6" y="T7"/>
                  </a:cxn>
                  <a:cxn ang="0">
                    <a:pos x="T8" y="T9"/>
                  </a:cxn>
                </a:cxnLst>
                <a:rect l="0" t="0" r="r" b="b"/>
                <a:pathLst>
                  <a:path w="1" h="3">
                    <a:moveTo>
                      <a:pt x="0" y="2"/>
                    </a:moveTo>
                    <a:cubicBezTo>
                      <a:pt x="0" y="2"/>
                      <a:pt x="0" y="2"/>
                      <a:pt x="0" y="3"/>
                    </a:cubicBezTo>
                    <a:cubicBezTo>
                      <a:pt x="1" y="2"/>
                      <a:pt x="1" y="1"/>
                      <a:pt x="1" y="1"/>
                    </a:cubicBezTo>
                    <a:cubicBezTo>
                      <a:pt x="1" y="0"/>
                      <a:pt x="1" y="0"/>
                      <a:pt x="1" y="0"/>
                    </a:cubicBezTo>
                    <a:cubicBezTo>
                      <a:pt x="0" y="0"/>
                      <a:pt x="0" y="1"/>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653" name="Freeform 5140"/>
              <p:cNvSpPr>
                <a:spLocks/>
              </p:cNvSpPr>
              <p:nvPr/>
            </p:nvSpPr>
            <p:spPr bwMode="auto">
              <a:xfrm>
                <a:off x="5611" y="3553"/>
                <a:ext cx="49" cy="45"/>
              </a:xfrm>
              <a:custGeom>
                <a:avLst/>
                <a:gdLst>
                  <a:gd name="T0" fmla="*/ 5 w 13"/>
                  <a:gd name="T1" fmla="*/ 9 h 12"/>
                  <a:gd name="T2" fmla="*/ 7 w 13"/>
                  <a:gd name="T3" fmla="*/ 12 h 12"/>
                  <a:gd name="T4" fmla="*/ 8 w 13"/>
                  <a:gd name="T5" fmla="*/ 12 h 12"/>
                  <a:gd name="T6" fmla="*/ 6 w 13"/>
                  <a:gd name="T7" fmla="*/ 8 h 12"/>
                  <a:gd name="T8" fmla="*/ 9 w 13"/>
                  <a:gd name="T9" fmla="*/ 10 h 12"/>
                  <a:gd name="T10" fmla="*/ 10 w 13"/>
                  <a:gd name="T11" fmla="*/ 9 h 12"/>
                  <a:gd name="T12" fmla="*/ 13 w 13"/>
                  <a:gd name="T13" fmla="*/ 4 h 12"/>
                  <a:gd name="T14" fmla="*/ 8 w 13"/>
                  <a:gd name="T15" fmla="*/ 3 h 12"/>
                  <a:gd name="T16" fmla="*/ 6 w 13"/>
                  <a:gd name="T17" fmla="*/ 1 h 12"/>
                  <a:gd name="T18" fmla="*/ 0 w 13"/>
                  <a:gd name="T19" fmla="*/ 5 h 12"/>
                  <a:gd name="T20" fmla="*/ 5 w 13"/>
                  <a:gd name="T21" fmla="*/ 9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12">
                    <a:moveTo>
                      <a:pt x="5" y="9"/>
                    </a:moveTo>
                    <a:cubicBezTo>
                      <a:pt x="5" y="9"/>
                      <a:pt x="5" y="11"/>
                      <a:pt x="7" y="12"/>
                    </a:cubicBezTo>
                    <a:cubicBezTo>
                      <a:pt x="7" y="12"/>
                      <a:pt x="8" y="12"/>
                      <a:pt x="8" y="12"/>
                    </a:cubicBezTo>
                    <a:cubicBezTo>
                      <a:pt x="7" y="10"/>
                      <a:pt x="4" y="7"/>
                      <a:pt x="6" y="8"/>
                    </a:cubicBezTo>
                    <a:cubicBezTo>
                      <a:pt x="7" y="9"/>
                      <a:pt x="8" y="9"/>
                      <a:pt x="9" y="10"/>
                    </a:cubicBezTo>
                    <a:cubicBezTo>
                      <a:pt x="9" y="10"/>
                      <a:pt x="9" y="9"/>
                      <a:pt x="10" y="9"/>
                    </a:cubicBezTo>
                    <a:cubicBezTo>
                      <a:pt x="11" y="7"/>
                      <a:pt x="12" y="6"/>
                      <a:pt x="13" y="4"/>
                    </a:cubicBezTo>
                    <a:cubicBezTo>
                      <a:pt x="10" y="2"/>
                      <a:pt x="8" y="0"/>
                      <a:pt x="8" y="3"/>
                    </a:cubicBezTo>
                    <a:cubicBezTo>
                      <a:pt x="7" y="2"/>
                      <a:pt x="7" y="1"/>
                      <a:pt x="6" y="1"/>
                    </a:cubicBezTo>
                    <a:cubicBezTo>
                      <a:pt x="0" y="5"/>
                      <a:pt x="0" y="5"/>
                      <a:pt x="0" y="5"/>
                    </a:cubicBezTo>
                    <a:cubicBezTo>
                      <a:pt x="1" y="6"/>
                      <a:pt x="3" y="8"/>
                      <a:pt x="5"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654" name="Freeform 5141"/>
              <p:cNvSpPr>
                <a:spLocks/>
              </p:cNvSpPr>
              <p:nvPr/>
            </p:nvSpPr>
            <p:spPr bwMode="auto">
              <a:xfrm>
                <a:off x="5596" y="3542"/>
                <a:ext cx="26" cy="23"/>
              </a:xfrm>
              <a:custGeom>
                <a:avLst/>
                <a:gdLst>
                  <a:gd name="T0" fmla="*/ 6 w 7"/>
                  <a:gd name="T1" fmla="*/ 2 h 6"/>
                  <a:gd name="T2" fmla="*/ 7 w 7"/>
                  <a:gd name="T3" fmla="*/ 1 h 6"/>
                  <a:gd name="T4" fmla="*/ 7 w 7"/>
                  <a:gd name="T5" fmla="*/ 1 h 6"/>
                  <a:gd name="T6" fmla="*/ 7 w 7"/>
                  <a:gd name="T7" fmla="*/ 0 h 6"/>
                  <a:gd name="T8" fmla="*/ 7 w 7"/>
                  <a:gd name="T9" fmla="*/ 0 h 6"/>
                  <a:gd name="T10" fmla="*/ 7 w 7"/>
                  <a:gd name="T11" fmla="*/ 0 h 6"/>
                  <a:gd name="T12" fmla="*/ 0 w 7"/>
                  <a:gd name="T13" fmla="*/ 4 h 6"/>
                  <a:gd name="T14" fmla="*/ 2 w 7"/>
                  <a:gd name="T15" fmla="*/ 6 h 6"/>
                  <a:gd name="T16" fmla="*/ 5 w 7"/>
                  <a:gd name="T17" fmla="*/ 4 h 6"/>
                  <a:gd name="T18" fmla="*/ 5 w 7"/>
                  <a:gd name="T19" fmla="*/ 4 h 6"/>
                  <a:gd name="T20" fmla="*/ 6 w 7"/>
                  <a:gd name="T21"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6">
                    <a:moveTo>
                      <a:pt x="6" y="2"/>
                    </a:moveTo>
                    <a:cubicBezTo>
                      <a:pt x="7" y="1"/>
                      <a:pt x="7" y="1"/>
                      <a:pt x="7" y="1"/>
                    </a:cubicBezTo>
                    <a:cubicBezTo>
                      <a:pt x="7" y="1"/>
                      <a:pt x="7" y="1"/>
                      <a:pt x="7" y="1"/>
                    </a:cubicBezTo>
                    <a:cubicBezTo>
                      <a:pt x="7" y="1"/>
                      <a:pt x="7" y="0"/>
                      <a:pt x="7" y="0"/>
                    </a:cubicBezTo>
                    <a:cubicBezTo>
                      <a:pt x="7" y="0"/>
                      <a:pt x="7" y="0"/>
                      <a:pt x="7" y="0"/>
                    </a:cubicBezTo>
                    <a:cubicBezTo>
                      <a:pt x="7" y="0"/>
                      <a:pt x="7" y="0"/>
                      <a:pt x="7" y="0"/>
                    </a:cubicBezTo>
                    <a:cubicBezTo>
                      <a:pt x="0" y="4"/>
                      <a:pt x="0" y="4"/>
                      <a:pt x="0" y="4"/>
                    </a:cubicBezTo>
                    <a:cubicBezTo>
                      <a:pt x="2" y="6"/>
                      <a:pt x="2" y="6"/>
                      <a:pt x="2" y="6"/>
                    </a:cubicBezTo>
                    <a:cubicBezTo>
                      <a:pt x="5" y="4"/>
                      <a:pt x="5" y="4"/>
                      <a:pt x="5" y="4"/>
                    </a:cubicBezTo>
                    <a:cubicBezTo>
                      <a:pt x="5" y="4"/>
                      <a:pt x="5" y="4"/>
                      <a:pt x="5" y="4"/>
                    </a:cubicBezTo>
                    <a:cubicBezTo>
                      <a:pt x="5" y="3"/>
                      <a:pt x="6" y="3"/>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655" name="Freeform 5142"/>
              <p:cNvSpPr>
                <a:spLocks/>
              </p:cNvSpPr>
              <p:nvPr/>
            </p:nvSpPr>
            <p:spPr bwMode="auto">
              <a:xfrm>
                <a:off x="5604" y="3561"/>
                <a:ext cx="11" cy="7"/>
              </a:xfrm>
              <a:custGeom>
                <a:avLst/>
                <a:gdLst>
                  <a:gd name="T0" fmla="*/ 0 w 3"/>
                  <a:gd name="T1" fmla="*/ 2 h 2"/>
                  <a:gd name="T2" fmla="*/ 2 w 3"/>
                  <a:gd name="T3" fmla="*/ 1 h 2"/>
                  <a:gd name="T4" fmla="*/ 2 w 3"/>
                  <a:gd name="T5" fmla="*/ 1 h 2"/>
                  <a:gd name="T6" fmla="*/ 3 w 3"/>
                  <a:gd name="T7" fmla="*/ 0 h 2"/>
                  <a:gd name="T8" fmla="*/ 0 w 3"/>
                  <a:gd name="T9" fmla="*/ 1 h 2"/>
                  <a:gd name="T10" fmla="*/ 0 w 3"/>
                  <a:gd name="T11" fmla="*/ 2 h 2"/>
                </a:gdLst>
                <a:ahLst/>
                <a:cxnLst>
                  <a:cxn ang="0">
                    <a:pos x="T0" y="T1"/>
                  </a:cxn>
                  <a:cxn ang="0">
                    <a:pos x="T2" y="T3"/>
                  </a:cxn>
                  <a:cxn ang="0">
                    <a:pos x="T4" y="T5"/>
                  </a:cxn>
                  <a:cxn ang="0">
                    <a:pos x="T6" y="T7"/>
                  </a:cxn>
                  <a:cxn ang="0">
                    <a:pos x="T8" y="T9"/>
                  </a:cxn>
                  <a:cxn ang="0">
                    <a:pos x="T10" y="T11"/>
                  </a:cxn>
                </a:cxnLst>
                <a:rect l="0" t="0" r="r" b="b"/>
                <a:pathLst>
                  <a:path w="3" h="2">
                    <a:moveTo>
                      <a:pt x="0" y="2"/>
                    </a:moveTo>
                    <a:cubicBezTo>
                      <a:pt x="2" y="1"/>
                      <a:pt x="2" y="1"/>
                      <a:pt x="2" y="1"/>
                    </a:cubicBezTo>
                    <a:cubicBezTo>
                      <a:pt x="2" y="1"/>
                      <a:pt x="2" y="1"/>
                      <a:pt x="2" y="1"/>
                    </a:cubicBezTo>
                    <a:cubicBezTo>
                      <a:pt x="2" y="1"/>
                      <a:pt x="2" y="0"/>
                      <a:pt x="3" y="0"/>
                    </a:cubicBezTo>
                    <a:cubicBezTo>
                      <a:pt x="0" y="1"/>
                      <a:pt x="0" y="1"/>
                      <a:pt x="0" y="1"/>
                    </a:cubicBezTo>
                    <a:lnTo>
                      <a:pt x="0"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656" name="Freeform 5143"/>
              <p:cNvSpPr>
                <a:spLocks/>
              </p:cNvSpPr>
              <p:nvPr/>
            </p:nvSpPr>
            <p:spPr bwMode="auto">
              <a:xfrm>
                <a:off x="5689" y="3527"/>
                <a:ext cx="4" cy="8"/>
              </a:xfrm>
              <a:custGeom>
                <a:avLst/>
                <a:gdLst>
                  <a:gd name="T0" fmla="*/ 0 w 1"/>
                  <a:gd name="T1" fmla="*/ 1 h 2"/>
                  <a:gd name="T2" fmla="*/ 1 w 1"/>
                  <a:gd name="T3" fmla="*/ 2 h 2"/>
                  <a:gd name="T4" fmla="*/ 0 w 1"/>
                  <a:gd name="T5" fmla="*/ 0 h 2"/>
                  <a:gd name="T6" fmla="*/ 0 w 1"/>
                  <a:gd name="T7" fmla="*/ 1 h 2"/>
                </a:gdLst>
                <a:ahLst/>
                <a:cxnLst>
                  <a:cxn ang="0">
                    <a:pos x="T0" y="T1"/>
                  </a:cxn>
                  <a:cxn ang="0">
                    <a:pos x="T2" y="T3"/>
                  </a:cxn>
                  <a:cxn ang="0">
                    <a:pos x="T4" y="T5"/>
                  </a:cxn>
                  <a:cxn ang="0">
                    <a:pos x="T6" y="T7"/>
                  </a:cxn>
                </a:cxnLst>
                <a:rect l="0" t="0" r="r" b="b"/>
                <a:pathLst>
                  <a:path w="1" h="2">
                    <a:moveTo>
                      <a:pt x="0" y="1"/>
                    </a:moveTo>
                    <a:cubicBezTo>
                      <a:pt x="1" y="2"/>
                      <a:pt x="1" y="2"/>
                      <a:pt x="1" y="2"/>
                    </a:cubicBezTo>
                    <a:cubicBezTo>
                      <a:pt x="1" y="1"/>
                      <a:pt x="1" y="0"/>
                      <a:pt x="0" y="0"/>
                    </a:cubicBezTo>
                    <a:cubicBezTo>
                      <a:pt x="0" y="0"/>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657" name="Freeform 5144"/>
              <p:cNvSpPr>
                <a:spLocks/>
              </p:cNvSpPr>
              <p:nvPr/>
            </p:nvSpPr>
            <p:spPr bwMode="auto">
              <a:xfrm>
                <a:off x="5689" y="351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658" name="Freeform 5145"/>
              <p:cNvSpPr>
                <a:spLocks/>
              </p:cNvSpPr>
              <p:nvPr/>
            </p:nvSpPr>
            <p:spPr bwMode="auto">
              <a:xfrm>
                <a:off x="5686" y="3501"/>
                <a:ext cx="3" cy="8"/>
              </a:xfrm>
              <a:custGeom>
                <a:avLst/>
                <a:gdLst>
                  <a:gd name="T0" fmla="*/ 0 w 1"/>
                  <a:gd name="T1" fmla="*/ 2 h 2"/>
                  <a:gd name="T2" fmla="*/ 1 w 1"/>
                  <a:gd name="T3" fmla="*/ 2 h 2"/>
                  <a:gd name="T4" fmla="*/ 1 w 1"/>
                  <a:gd name="T5" fmla="*/ 0 h 2"/>
                  <a:gd name="T6" fmla="*/ 0 w 1"/>
                  <a:gd name="T7" fmla="*/ 1 h 2"/>
                  <a:gd name="T8" fmla="*/ 0 w 1"/>
                  <a:gd name="T9" fmla="*/ 1 h 2"/>
                  <a:gd name="T10" fmla="*/ 0 w 1"/>
                  <a:gd name="T11" fmla="*/ 2 h 2"/>
                </a:gdLst>
                <a:ahLst/>
                <a:cxnLst>
                  <a:cxn ang="0">
                    <a:pos x="T0" y="T1"/>
                  </a:cxn>
                  <a:cxn ang="0">
                    <a:pos x="T2" y="T3"/>
                  </a:cxn>
                  <a:cxn ang="0">
                    <a:pos x="T4" y="T5"/>
                  </a:cxn>
                  <a:cxn ang="0">
                    <a:pos x="T6" y="T7"/>
                  </a:cxn>
                  <a:cxn ang="0">
                    <a:pos x="T8" y="T9"/>
                  </a:cxn>
                  <a:cxn ang="0">
                    <a:pos x="T10" y="T11"/>
                  </a:cxn>
                </a:cxnLst>
                <a:rect l="0" t="0" r="r" b="b"/>
                <a:pathLst>
                  <a:path w="1" h="2">
                    <a:moveTo>
                      <a:pt x="0" y="2"/>
                    </a:moveTo>
                    <a:cubicBezTo>
                      <a:pt x="0" y="2"/>
                      <a:pt x="1" y="2"/>
                      <a:pt x="1" y="2"/>
                    </a:cubicBezTo>
                    <a:cubicBezTo>
                      <a:pt x="1" y="1"/>
                      <a:pt x="1" y="1"/>
                      <a:pt x="1" y="0"/>
                    </a:cubicBezTo>
                    <a:cubicBezTo>
                      <a:pt x="0" y="1"/>
                      <a:pt x="0" y="1"/>
                      <a:pt x="0" y="1"/>
                    </a:cubicBezTo>
                    <a:cubicBezTo>
                      <a:pt x="0" y="1"/>
                      <a:pt x="0" y="1"/>
                      <a:pt x="0" y="1"/>
                    </a:cubicBezTo>
                    <a:cubicBezTo>
                      <a:pt x="0" y="1"/>
                      <a:pt x="0" y="2"/>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659" name="Freeform 5146"/>
              <p:cNvSpPr>
                <a:spLocks/>
              </p:cNvSpPr>
              <p:nvPr/>
            </p:nvSpPr>
            <p:spPr bwMode="auto">
              <a:xfrm>
                <a:off x="6467" y="3289"/>
                <a:ext cx="0" cy="4"/>
              </a:xfrm>
              <a:custGeom>
                <a:avLst/>
                <a:gdLst>
                  <a:gd name="T0" fmla="*/ 0 h 1"/>
                  <a:gd name="T1" fmla="*/ 0 h 1"/>
                  <a:gd name="T2" fmla="*/ 0 h 1"/>
                  <a:gd name="T3" fmla="*/ 1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0"/>
                      <a:pt x="0" y="0"/>
                    </a:cubicBezTo>
                    <a:cubicBezTo>
                      <a:pt x="0" y="0"/>
                      <a:pt x="0" y="0"/>
                      <a:pt x="0" y="0"/>
                    </a:cubicBezTo>
                    <a:cubicBezTo>
                      <a:pt x="0" y="1"/>
                      <a:pt x="0" y="1"/>
                      <a:pt x="0" y="1"/>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660" name="Freeform 5147"/>
              <p:cNvSpPr>
                <a:spLocks/>
              </p:cNvSpPr>
              <p:nvPr/>
            </p:nvSpPr>
            <p:spPr bwMode="auto">
              <a:xfrm>
                <a:off x="5686" y="3509"/>
                <a:ext cx="3" cy="3"/>
              </a:xfrm>
              <a:custGeom>
                <a:avLst/>
                <a:gdLst>
                  <a:gd name="T0" fmla="*/ 1 w 1"/>
                  <a:gd name="T1" fmla="*/ 1 h 1"/>
                  <a:gd name="T2" fmla="*/ 1 w 1"/>
                  <a:gd name="T3" fmla="*/ 1 h 1"/>
                  <a:gd name="T4" fmla="*/ 1 w 1"/>
                  <a:gd name="T5" fmla="*/ 1 h 1"/>
                  <a:gd name="T6" fmla="*/ 0 w 1"/>
                  <a:gd name="T7" fmla="*/ 1 h 1"/>
                  <a:gd name="T8" fmla="*/ 1 w 1"/>
                  <a:gd name="T9" fmla="*/ 1 h 1"/>
                </a:gdLst>
                <a:ahLst/>
                <a:cxnLst>
                  <a:cxn ang="0">
                    <a:pos x="T0" y="T1"/>
                  </a:cxn>
                  <a:cxn ang="0">
                    <a:pos x="T2" y="T3"/>
                  </a:cxn>
                  <a:cxn ang="0">
                    <a:pos x="T4" y="T5"/>
                  </a:cxn>
                  <a:cxn ang="0">
                    <a:pos x="T6" y="T7"/>
                  </a:cxn>
                  <a:cxn ang="0">
                    <a:pos x="T8" y="T9"/>
                  </a:cxn>
                </a:cxnLst>
                <a:rect l="0" t="0" r="r" b="b"/>
                <a:pathLst>
                  <a:path w="1" h="1">
                    <a:moveTo>
                      <a:pt x="1" y="1"/>
                    </a:moveTo>
                    <a:cubicBezTo>
                      <a:pt x="1" y="1"/>
                      <a:pt x="1" y="1"/>
                      <a:pt x="1" y="1"/>
                    </a:cubicBezTo>
                    <a:cubicBezTo>
                      <a:pt x="1" y="1"/>
                      <a:pt x="1" y="1"/>
                      <a:pt x="1" y="1"/>
                    </a:cubicBezTo>
                    <a:cubicBezTo>
                      <a:pt x="1" y="0"/>
                      <a:pt x="1" y="1"/>
                      <a:pt x="0" y="1"/>
                    </a:cubicBezTo>
                    <a:cubicBezTo>
                      <a:pt x="1" y="1"/>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661" name="Freeform 5148"/>
              <p:cNvSpPr>
                <a:spLocks/>
              </p:cNvSpPr>
              <p:nvPr/>
            </p:nvSpPr>
            <p:spPr bwMode="auto">
              <a:xfrm>
                <a:off x="5682" y="3509"/>
                <a:ext cx="4" cy="3"/>
              </a:xfrm>
              <a:custGeom>
                <a:avLst/>
                <a:gdLst>
                  <a:gd name="T0" fmla="*/ 1 w 1"/>
                  <a:gd name="T1" fmla="*/ 1 h 1"/>
                  <a:gd name="T2" fmla="*/ 1 w 1"/>
                  <a:gd name="T3" fmla="*/ 0 h 1"/>
                  <a:gd name="T4" fmla="*/ 1 w 1"/>
                  <a:gd name="T5" fmla="*/ 0 h 1"/>
                  <a:gd name="T6" fmla="*/ 1 w 1"/>
                  <a:gd name="T7" fmla="*/ 1 h 1"/>
                  <a:gd name="T8" fmla="*/ 0 w 1"/>
                  <a:gd name="T9" fmla="*/ 1 h 1"/>
                  <a:gd name="T10" fmla="*/ 0 w 1"/>
                  <a:gd name="T11" fmla="*/ 1 h 1"/>
                  <a:gd name="T12" fmla="*/ 1 w 1"/>
                  <a:gd name="T13" fmla="*/ 1 h 1"/>
                  <a:gd name="T14" fmla="*/ 1 w 1"/>
                  <a:gd name="T15" fmla="*/ 1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1">
                    <a:moveTo>
                      <a:pt x="1" y="1"/>
                    </a:moveTo>
                    <a:cubicBezTo>
                      <a:pt x="1" y="0"/>
                      <a:pt x="1" y="0"/>
                      <a:pt x="1" y="0"/>
                    </a:cubicBezTo>
                    <a:cubicBezTo>
                      <a:pt x="1" y="0"/>
                      <a:pt x="1" y="0"/>
                      <a:pt x="1" y="0"/>
                    </a:cubicBezTo>
                    <a:cubicBezTo>
                      <a:pt x="1" y="1"/>
                      <a:pt x="1" y="1"/>
                      <a:pt x="1" y="1"/>
                    </a:cubicBezTo>
                    <a:cubicBezTo>
                      <a:pt x="0" y="1"/>
                      <a:pt x="0" y="1"/>
                      <a:pt x="0" y="1"/>
                    </a:cubicBezTo>
                    <a:cubicBezTo>
                      <a:pt x="0" y="1"/>
                      <a:pt x="0" y="1"/>
                      <a:pt x="0" y="1"/>
                    </a:cubicBezTo>
                    <a:cubicBezTo>
                      <a:pt x="1" y="1"/>
                      <a:pt x="1" y="1"/>
                      <a:pt x="1" y="1"/>
                    </a:cubicBezTo>
                    <a:cubicBezTo>
                      <a:pt x="1" y="1"/>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662" name="Freeform 5149"/>
              <p:cNvSpPr>
                <a:spLocks/>
              </p:cNvSpPr>
              <p:nvPr/>
            </p:nvSpPr>
            <p:spPr bwMode="auto">
              <a:xfrm>
                <a:off x="6341" y="3453"/>
                <a:ext cx="7" cy="7"/>
              </a:xfrm>
              <a:custGeom>
                <a:avLst/>
                <a:gdLst>
                  <a:gd name="T0" fmla="*/ 1 w 2"/>
                  <a:gd name="T1" fmla="*/ 2 h 2"/>
                  <a:gd name="T2" fmla="*/ 2 w 2"/>
                  <a:gd name="T3" fmla="*/ 1 h 2"/>
                  <a:gd name="T4" fmla="*/ 2 w 2"/>
                  <a:gd name="T5" fmla="*/ 0 h 2"/>
                  <a:gd name="T6" fmla="*/ 0 w 2"/>
                  <a:gd name="T7" fmla="*/ 2 h 2"/>
                  <a:gd name="T8" fmla="*/ 1 w 2"/>
                  <a:gd name="T9" fmla="*/ 2 h 2"/>
                  <a:gd name="T10" fmla="*/ 1 w 2"/>
                  <a:gd name="T11" fmla="*/ 2 h 2"/>
                </a:gdLst>
                <a:ahLst/>
                <a:cxnLst>
                  <a:cxn ang="0">
                    <a:pos x="T0" y="T1"/>
                  </a:cxn>
                  <a:cxn ang="0">
                    <a:pos x="T2" y="T3"/>
                  </a:cxn>
                  <a:cxn ang="0">
                    <a:pos x="T4" y="T5"/>
                  </a:cxn>
                  <a:cxn ang="0">
                    <a:pos x="T6" y="T7"/>
                  </a:cxn>
                  <a:cxn ang="0">
                    <a:pos x="T8" y="T9"/>
                  </a:cxn>
                  <a:cxn ang="0">
                    <a:pos x="T10" y="T11"/>
                  </a:cxn>
                </a:cxnLst>
                <a:rect l="0" t="0" r="r" b="b"/>
                <a:pathLst>
                  <a:path w="2" h="2">
                    <a:moveTo>
                      <a:pt x="1" y="2"/>
                    </a:moveTo>
                    <a:cubicBezTo>
                      <a:pt x="1" y="2"/>
                      <a:pt x="2" y="2"/>
                      <a:pt x="2" y="1"/>
                    </a:cubicBezTo>
                    <a:cubicBezTo>
                      <a:pt x="2" y="1"/>
                      <a:pt x="2" y="1"/>
                      <a:pt x="2" y="0"/>
                    </a:cubicBezTo>
                    <a:cubicBezTo>
                      <a:pt x="1" y="1"/>
                      <a:pt x="1" y="1"/>
                      <a:pt x="0" y="2"/>
                    </a:cubicBezTo>
                    <a:cubicBezTo>
                      <a:pt x="1" y="2"/>
                      <a:pt x="1" y="2"/>
                      <a:pt x="1" y="2"/>
                    </a:cubicBezTo>
                    <a:cubicBezTo>
                      <a:pt x="1" y="2"/>
                      <a:pt x="1" y="2"/>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663" name="Freeform 5150"/>
              <p:cNvSpPr>
                <a:spLocks/>
              </p:cNvSpPr>
              <p:nvPr/>
            </p:nvSpPr>
            <p:spPr bwMode="auto">
              <a:xfrm>
                <a:off x="5682" y="3527"/>
                <a:ext cx="7" cy="34"/>
              </a:xfrm>
              <a:custGeom>
                <a:avLst/>
                <a:gdLst>
                  <a:gd name="T0" fmla="*/ 2 w 2"/>
                  <a:gd name="T1" fmla="*/ 8 h 9"/>
                  <a:gd name="T2" fmla="*/ 2 w 2"/>
                  <a:gd name="T3" fmla="*/ 1 h 9"/>
                  <a:gd name="T4" fmla="*/ 1 w 2"/>
                  <a:gd name="T5" fmla="*/ 0 h 9"/>
                  <a:gd name="T6" fmla="*/ 0 w 2"/>
                  <a:gd name="T7" fmla="*/ 8 h 9"/>
                  <a:gd name="T8" fmla="*/ 1 w 2"/>
                  <a:gd name="T9" fmla="*/ 9 h 9"/>
                  <a:gd name="T10" fmla="*/ 2 w 2"/>
                  <a:gd name="T11" fmla="*/ 8 h 9"/>
                </a:gdLst>
                <a:ahLst/>
                <a:cxnLst>
                  <a:cxn ang="0">
                    <a:pos x="T0" y="T1"/>
                  </a:cxn>
                  <a:cxn ang="0">
                    <a:pos x="T2" y="T3"/>
                  </a:cxn>
                  <a:cxn ang="0">
                    <a:pos x="T4" y="T5"/>
                  </a:cxn>
                  <a:cxn ang="0">
                    <a:pos x="T6" y="T7"/>
                  </a:cxn>
                  <a:cxn ang="0">
                    <a:pos x="T8" y="T9"/>
                  </a:cxn>
                  <a:cxn ang="0">
                    <a:pos x="T10" y="T11"/>
                  </a:cxn>
                </a:cxnLst>
                <a:rect l="0" t="0" r="r" b="b"/>
                <a:pathLst>
                  <a:path w="2" h="9">
                    <a:moveTo>
                      <a:pt x="2" y="8"/>
                    </a:moveTo>
                    <a:cubicBezTo>
                      <a:pt x="2" y="5"/>
                      <a:pt x="2" y="3"/>
                      <a:pt x="2" y="1"/>
                    </a:cubicBezTo>
                    <a:cubicBezTo>
                      <a:pt x="2" y="1"/>
                      <a:pt x="2" y="1"/>
                      <a:pt x="1" y="0"/>
                    </a:cubicBezTo>
                    <a:cubicBezTo>
                      <a:pt x="1" y="3"/>
                      <a:pt x="1" y="5"/>
                      <a:pt x="0" y="8"/>
                    </a:cubicBezTo>
                    <a:cubicBezTo>
                      <a:pt x="1" y="8"/>
                      <a:pt x="1" y="8"/>
                      <a:pt x="1" y="9"/>
                    </a:cubicBezTo>
                    <a:lnTo>
                      <a:pt x="2"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664" name="Freeform 5151"/>
              <p:cNvSpPr>
                <a:spLocks/>
              </p:cNvSpPr>
              <p:nvPr/>
            </p:nvSpPr>
            <p:spPr bwMode="auto">
              <a:xfrm>
                <a:off x="6341" y="3460"/>
                <a:ext cx="3" cy="8"/>
              </a:xfrm>
              <a:custGeom>
                <a:avLst/>
                <a:gdLst>
                  <a:gd name="T0" fmla="*/ 1 w 1"/>
                  <a:gd name="T1" fmla="*/ 2 h 2"/>
                  <a:gd name="T2" fmla="*/ 1 w 1"/>
                  <a:gd name="T3" fmla="*/ 1 h 2"/>
                  <a:gd name="T4" fmla="*/ 1 w 1"/>
                  <a:gd name="T5" fmla="*/ 1 h 2"/>
                  <a:gd name="T6" fmla="*/ 1 w 1"/>
                  <a:gd name="T7" fmla="*/ 0 h 2"/>
                  <a:gd name="T8" fmla="*/ 0 w 1"/>
                  <a:gd name="T9" fmla="*/ 1 h 2"/>
                  <a:gd name="T10" fmla="*/ 1 w 1"/>
                  <a:gd name="T11" fmla="*/ 2 h 2"/>
                  <a:gd name="T12" fmla="*/ 1 w 1"/>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1" h="2">
                    <a:moveTo>
                      <a:pt x="1" y="2"/>
                    </a:moveTo>
                    <a:cubicBezTo>
                      <a:pt x="1" y="1"/>
                      <a:pt x="1" y="1"/>
                      <a:pt x="1" y="1"/>
                    </a:cubicBezTo>
                    <a:cubicBezTo>
                      <a:pt x="1" y="1"/>
                      <a:pt x="1" y="1"/>
                      <a:pt x="1" y="1"/>
                    </a:cubicBezTo>
                    <a:cubicBezTo>
                      <a:pt x="1" y="0"/>
                      <a:pt x="1" y="0"/>
                      <a:pt x="1" y="0"/>
                    </a:cubicBezTo>
                    <a:cubicBezTo>
                      <a:pt x="1" y="1"/>
                      <a:pt x="0" y="1"/>
                      <a:pt x="0" y="1"/>
                    </a:cubicBezTo>
                    <a:cubicBezTo>
                      <a:pt x="1" y="2"/>
                      <a:pt x="1" y="2"/>
                      <a:pt x="1" y="2"/>
                    </a:cubicBezTo>
                    <a:cubicBezTo>
                      <a:pt x="1" y="2"/>
                      <a:pt x="1" y="2"/>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665" name="Freeform 5152"/>
              <p:cNvSpPr>
                <a:spLocks/>
              </p:cNvSpPr>
              <p:nvPr/>
            </p:nvSpPr>
            <p:spPr bwMode="auto">
              <a:xfrm>
                <a:off x="6341" y="3468"/>
                <a:ext cx="3" cy="4"/>
              </a:xfrm>
              <a:custGeom>
                <a:avLst/>
                <a:gdLst>
                  <a:gd name="T0" fmla="*/ 1 w 1"/>
                  <a:gd name="T1" fmla="*/ 0 h 1"/>
                  <a:gd name="T2" fmla="*/ 1 w 1"/>
                  <a:gd name="T3" fmla="*/ 0 h 1"/>
                  <a:gd name="T4" fmla="*/ 0 w 1"/>
                  <a:gd name="T5" fmla="*/ 1 h 1"/>
                  <a:gd name="T6" fmla="*/ 0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1" y="0"/>
                      <a:pt x="1" y="0"/>
                    </a:cubicBezTo>
                    <a:cubicBezTo>
                      <a:pt x="0" y="0"/>
                      <a:pt x="0" y="0"/>
                      <a:pt x="0" y="1"/>
                    </a:cubicBezTo>
                    <a:cubicBezTo>
                      <a:pt x="0" y="1"/>
                      <a:pt x="0" y="1"/>
                      <a:pt x="0" y="1"/>
                    </a:cubicBezTo>
                    <a:cubicBezTo>
                      <a:pt x="0" y="1"/>
                      <a:pt x="0"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666" name="Freeform 5153"/>
              <p:cNvSpPr>
                <a:spLocks/>
              </p:cNvSpPr>
              <p:nvPr/>
            </p:nvSpPr>
            <p:spPr bwMode="auto">
              <a:xfrm>
                <a:off x="6344" y="3438"/>
                <a:ext cx="12" cy="15"/>
              </a:xfrm>
              <a:custGeom>
                <a:avLst/>
                <a:gdLst>
                  <a:gd name="T0" fmla="*/ 2 w 3"/>
                  <a:gd name="T1" fmla="*/ 2 h 4"/>
                  <a:gd name="T2" fmla="*/ 1 w 3"/>
                  <a:gd name="T3" fmla="*/ 4 h 4"/>
                  <a:gd name="T4" fmla="*/ 2 w 3"/>
                  <a:gd name="T5" fmla="*/ 3 h 4"/>
                  <a:gd name="T6" fmla="*/ 3 w 3"/>
                  <a:gd name="T7" fmla="*/ 1 h 4"/>
                  <a:gd name="T8" fmla="*/ 3 w 3"/>
                  <a:gd name="T9" fmla="*/ 0 h 4"/>
                  <a:gd name="T10" fmla="*/ 0 w 3"/>
                  <a:gd name="T11" fmla="*/ 2 h 4"/>
                  <a:gd name="T12" fmla="*/ 2 w 3"/>
                  <a:gd name="T13" fmla="*/ 2 h 4"/>
                </a:gdLst>
                <a:ahLst/>
                <a:cxnLst>
                  <a:cxn ang="0">
                    <a:pos x="T0" y="T1"/>
                  </a:cxn>
                  <a:cxn ang="0">
                    <a:pos x="T2" y="T3"/>
                  </a:cxn>
                  <a:cxn ang="0">
                    <a:pos x="T4" y="T5"/>
                  </a:cxn>
                  <a:cxn ang="0">
                    <a:pos x="T6" y="T7"/>
                  </a:cxn>
                  <a:cxn ang="0">
                    <a:pos x="T8" y="T9"/>
                  </a:cxn>
                  <a:cxn ang="0">
                    <a:pos x="T10" y="T11"/>
                  </a:cxn>
                  <a:cxn ang="0">
                    <a:pos x="T12" y="T13"/>
                  </a:cxn>
                </a:cxnLst>
                <a:rect l="0" t="0" r="r" b="b"/>
                <a:pathLst>
                  <a:path w="3" h="4">
                    <a:moveTo>
                      <a:pt x="2" y="2"/>
                    </a:moveTo>
                    <a:cubicBezTo>
                      <a:pt x="1" y="3"/>
                      <a:pt x="1" y="4"/>
                      <a:pt x="1" y="4"/>
                    </a:cubicBezTo>
                    <a:cubicBezTo>
                      <a:pt x="1" y="4"/>
                      <a:pt x="2" y="4"/>
                      <a:pt x="2" y="3"/>
                    </a:cubicBezTo>
                    <a:cubicBezTo>
                      <a:pt x="3" y="1"/>
                      <a:pt x="3" y="1"/>
                      <a:pt x="3" y="1"/>
                    </a:cubicBezTo>
                    <a:cubicBezTo>
                      <a:pt x="3" y="0"/>
                      <a:pt x="3" y="0"/>
                      <a:pt x="3" y="0"/>
                    </a:cubicBezTo>
                    <a:cubicBezTo>
                      <a:pt x="2" y="1"/>
                      <a:pt x="1" y="1"/>
                      <a:pt x="0" y="2"/>
                    </a:cubicBezTo>
                    <a:cubicBezTo>
                      <a:pt x="0" y="2"/>
                      <a:pt x="1" y="2"/>
                      <a:pt x="2"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667" name="Freeform 5154"/>
              <p:cNvSpPr>
                <a:spLocks/>
              </p:cNvSpPr>
              <p:nvPr/>
            </p:nvSpPr>
            <p:spPr bwMode="auto">
              <a:xfrm>
                <a:off x="6356" y="3431"/>
                <a:ext cx="11" cy="11"/>
              </a:xfrm>
              <a:custGeom>
                <a:avLst/>
                <a:gdLst>
                  <a:gd name="T0" fmla="*/ 3 w 3"/>
                  <a:gd name="T1" fmla="*/ 0 h 3"/>
                  <a:gd name="T2" fmla="*/ 0 w 3"/>
                  <a:gd name="T3" fmla="*/ 2 h 3"/>
                  <a:gd name="T4" fmla="*/ 0 w 3"/>
                  <a:gd name="T5" fmla="*/ 3 h 3"/>
                  <a:gd name="T6" fmla="*/ 3 w 3"/>
                  <a:gd name="T7" fmla="*/ 0 h 3"/>
                </a:gdLst>
                <a:ahLst/>
                <a:cxnLst>
                  <a:cxn ang="0">
                    <a:pos x="T0" y="T1"/>
                  </a:cxn>
                  <a:cxn ang="0">
                    <a:pos x="T2" y="T3"/>
                  </a:cxn>
                  <a:cxn ang="0">
                    <a:pos x="T4" y="T5"/>
                  </a:cxn>
                  <a:cxn ang="0">
                    <a:pos x="T6" y="T7"/>
                  </a:cxn>
                </a:cxnLst>
                <a:rect l="0" t="0" r="r" b="b"/>
                <a:pathLst>
                  <a:path w="3" h="3">
                    <a:moveTo>
                      <a:pt x="3" y="0"/>
                    </a:moveTo>
                    <a:cubicBezTo>
                      <a:pt x="2" y="1"/>
                      <a:pt x="1" y="1"/>
                      <a:pt x="0" y="2"/>
                    </a:cubicBezTo>
                    <a:cubicBezTo>
                      <a:pt x="0" y="3"/>
                      <a:pt x="0" y="3"/>
                      <a:pt x="0" y="3"/>
                    </a:cubicBezTo>
                    <a:cubicBezTo>
                      <a:pt x="0" y="3"/>
                      <a:pt x="1" y="2"/>
                      <a:pt x="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668" name="Freeform 5155"/>
              <p:cNvSpPr>
                <a:spLocks/>
              </p:cNvSpPr>
              <p:nvPr/>
            </p:nvSpPr>
            <p:spPr bwMode="auto">
              <a:xfrm>
                <a:off x="6344" y="3460"/>
                <a:ext cx="0" cy="4"/>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cubicBezTo>
                      <a:pt x="0" y="1"/>
                      <a:pt x="0" y="1"/>
                      <a:pt x="0" y="1"/>
                    </a:cubicBezTo>
                    <a:cubicBezTo>
                      <a:pt x="0" y="1"/>
                      <a:pt x="0" y="1"/>
                      <a:pt x="0" y="1"/>
                    </a:cubicBezTo>
                    <a:cubicBezTo>
                      <a:pt x="0" y="1"/>
                      <a:pt x="0"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669" name="Freeform 5156"/>
              <p:cNvSpPr>
                <a:spLocks/>
              </p:cNvSpPr>
              <p:nvPr/>
            </p:nvSpPr>
            <p:spPr bwMode="auto">
              <a:xfrm>
                <a:off x="6508" y="3312"/>
                <a:ext cx="0" cy="3"/>
              </a:xfrm>
              <a:custGeom>
                <a:avLst/>
                <a:gdLst>
                  <a:gd name="T0" fmla="*/ 0 h 1"/>
                  <a:gd name="T1" fmla="*/ 0 h 1"/>
                  <a:gd name="T2" fmla="*/ 1 h 1"/>
                  <a:gd name="T3" fmla="*/ 1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0"/>
                      <a:pt x="0" y="0"/>
                    </a:cubicBezTo>
                    <a:cubicBezTo>
                      <a:pt x="0" y="1"/>
                      <a:pt x="0" y="1"/>
                      <a:pt x="0" y="1"/>
                    </a:cubicBezTo>
                    <a:cubicBezTo>
                      <a:pt x="0" y="1"/>
                      <a:pt x="0" y="1"/>
                      <a:pt x="0" y="1"/>
                    </a:cubicBezTo>
                    <a:cubicBezTo>
                      <a:pt x="0" y="1"/>
                      <a:pt x="0"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670" name="Freeform 5157"/>
              <p:cNvSpPr>
                <a:spLocks/>
              </p:cNvSpPr>
              <p:nvPr/>
            </p:nvSpPr>
            <p:spPr bwMode="auto">
              <a:xfrm>
                <a:off x="6508" y="3312"/>
                <a:ext cx="4" cy="3"/>
              </a:xfrm>
              <a:custGeom>
                <a:avLst/>
                <a:gdLst>
                  <a:gd name="T0" fmla="*/ 0 w 1"/>
                  <a:gd name="T1" fmla="*/ 0 h 1"/>
                  <a:gd name="T2" fmla="*/ 0 w 1"/>
                  <a:gd name="T3" fmla="*/ 0 h 1"/>
                  <a:gd name="T4" fmla="*/ 1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1" y="1"/>
                      <a:pt x="1" y="1"/>
                      <a:pt x="1" y="1"/>
                    </a:cubicBezTo>
                    <a:cubicBezTo>
                      <a:pt x="1" y="1"/>
                      <a:pt x="1" y="1"/>
                      <a:pt x="1" y="1"/>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671" name="Freeform 5158"/>
              <p:cNvSpPr>
                <a:spLocks/>
              </p:cNvSpPr>
              <p:nvPr/>
            </p:nvSpPr>
            <p:spPr bwMode="auto">
              <a:xfrm>
                <a:off x="6501" y="331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672" name="Freeform 5159"/>
              <p:cNvSpPr>
                <a:spLocks/>
              </p:cNvSpPr>
              <p:nvPr/>
            </p:nvSpPr>
            <p:spPr bwMode="auto">
              <a:xfrm>
                <a:off x="6501" y="3304"/>
                <a:ext cx="3" cy="4"/>
              </a:xfrm>
              <a:custGeom>
                <a:avLst/>
                <a:gdLst>
                  <a:gd name="T0" fmla="*/ 1 w 1"/>
                  <a:gd name="T1" fmla="*/ 1 h 1"/>
                  <a:gd name="T2" fmla="*/ 1 w 1"/>
                  <a:gd name="T3" fmla="*/ 1 h 1"/>
                  <a:gd name="T4" fmla="*/ 0 w 1"/>
                  <a:gd name="T5" fmla="*/ 0 h 1"/>
                  <a:gd name="T6" fmla="*/ 0 w 1"/>
                  <a:gd name="T7" fmla="*/ 1 h 1"/>
                  <a:gd name="T8" fmla="*/ 1 w 1"/>
                  <a:gd name="T9" fmla="*/ 1 h 1"/>
                </a:gdLst>
                <a:ahLst/>
                <a:cxnLst>
                  <a:cxn ang="0">
                    <a:pos x="T0" y="T1"/>
                  </a:cxn>
                  <a:cxn ang="0">
                    <a:pos x="T2" y="T3"/>
                  </a:cxn>
                  <a:cxn ang="0">
                    <a:pos x="T4" y="T5"/>
                  </a:cxn>
                  <a:cxn ang="0">
                    <a:pos x="T6" y="T7"/>
                  </a:cxn>
                  <a:cxn ang="0">
                    <a:pos x="T8" y="T9"/>
                  </a:cxn>
                </a:cxnLst>
                <a:rect l="0" t="0" r="r" b="b"/>
                <a:pathLst>
                  <a:path w="1" h="1">
                    <a:moveTo>
                      <a:pt x="1" y="1"/>
                    </a:moveTo>
                    <a:cubicBezTo>
                      <a:pt x="1" y="1"/>
                      <a:pt x="1" y="1"/>
                      <a:pt x="1" y="1"/>
                    </a:cubicBezTo>
                    <a:cubicBezTo>
                      <a:pt x="0" y="0"/>
                      <a:pt x="0" y="0"/>
                      <a:pt x="0" y="0"/>
                    </a:cubicBezTo>
                    <a:cubicBezTo>
                      <a:pt x="0" y="0"/>
                      <a:pt x="0" y="1"/>
                      <a:pt x="0" y="1"/>
                    </a:cubicBezTo>
                    <a:lnTo>
                      <a:pt x="1"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673" name="Oval 5160"/>
              <p:cNvSpPr>
                <a:spLocks noChangeArrowheads="1"/>
              </p:cNvSpPr>
              <p:nvPr/>
            </p:nvSpPr>
            <p:spPr bwMode="auto">
              <a:xfrm>
                <a:off x="6508" y="3312"/>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674" name="Freeform 5161"/>
              <p:cNvSpPr>
                <a:spLocks/>
              </p:cNvSpPr>
              <p:nvPr/>
            </p:nvSpPr>
            <p:spPr bwMode="auto">
              <a:xfrm>
                <a:off x="6501" y="331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675" name="Freeform 5162"/>
              <p:cNvSpPr>
                <a:spLocks/>
              </p:cNvSpPr>
              <p:nvPr/>
            </p:nvSpPr>
            <p:spPr bwMode="auto">
              <a:xfrm>
                <a:off x="6504" y="3308"/>
                <a:ext cx="4" cy="4"/>
              </a:xfrm>
              <a:custGeom>
                <a:avLst/>
                <a:gdLst>
                  <a:gd name="T0" fmla="*/ 1 w 1"/>
                  <a:gd name="T1" fmla="*/ 0 h 1"/>
                  <a:gd name="T2" fmla="*/ 0 w 1"/>
                  <a:gd name="T3" fmla="*/ 0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0"/>
                      <a:pt x="0" y="0"/>
                      <a:pt x="0" y="1"/>
                    </a:cubicBezTo>
                    <a:cubicBezTo>
                      <a:pt x="1" y="1"/>
                      <a:pt x="1" y="1"/>
                      <a:pt x="1" y="1"/>
                    </a:cubicBezTo>
                    <a:cubicBezTo>
                      <a:pt x="1" y="1"/>
                      <a:pt x="1" y="1"/>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676" name="Freeform 5163"/>
              <p:cNvSpPr>
                <a:spLocks/>
              </p:cNvSpPr>
              <p:nvPr/>
            </p:nvSpPr>
            <p:spPr bwMode="auto">
              <a:xfrm>
                <a:off x="6475" y="3297"/>
                <a:ext cx="3" cy="4"/>
              </a:xfrm>
              <a:custGeom>
                <a:avLst/>
                <a:gdLst>
                  <a:gd name="T0" fmla="*/ 1 w 1"/>
                  <a:gd name="T1" fmla="*/ 0 h 1"/>
                  <a:gd name="T2" fmla="*/ 0 w 1"/>
                  <a:gd name="T3" fmla="*/ 0 h 1"/>
                  <a:gd name="T4" fmla="*/ 0 w 1"/>
                  <a:gd name="T5" fmla="*/ 0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0"/>
                      <a:pt x="0" y="0"/>
                      <a:pt x="0" y="0"/>
                    </a:cubicBezTo>
                    <a:cubicBezTo>
                      <a:pt x="1" y="1"/>
                      <a:pt x="1" y="1"/>
                      <a:pt x="1" y="1"/>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677" name="Freeform 5164"/>
              <p:cNvSpPr>
                <a:spLocks/>
              </p:cNvSpPr>
              <p:nvPr/>
            </p:nvSpPr>
            <p:spPr bwMode="auto">
              <a:xfrm>
                <a:off x="6486" y="3304"/>
                <a:ext cx="7" cy="8"/>
              </a:xfrm>
              <a:custGeom>
                <a:avLst/>
                <a:gdLst>
                  <a:gd name="T0" fmla="*/ 2 w 2"/>
                  <a:gd name="T1" fmla="*/ 1 h 2"/>
                  <a:gd name="T2" fmla="*/ 0 w 2"/>
                  <a:gd name="T3" fmla="*/ 0 h 2"/>
                  <a:gd name="T4" fmla="*/ 0 w 2"/>
                  <a:gd name="T5" fmla="*/ 1 h 2"/>
                  <a:gd name="T6" fmla="*/ 2 w 2"/>
                  <a:gd name="T7" fmla="*/ 2 h 2"/>
                  <a:gd name="T8" fmla="*/ 2 w 2"/>
                  <a:gd name="T9" fmla="*/ 1 h 2"/>
                </a:gdLst>
                <a:ahLst/>
                <a:cxnLst>
                  <a:cxn ang="0">
                    <a:pos x="T0" y="T1"/>
                  </a:cxn>
                  <a:cxn ang="0">
                    <a:pos x="T2" y="T3"/>
                  </a:cxn>
                  <a:cxn ang="0">
                    <a:pos x="T4" y="T5"/>
                  </a:cxn>
                  <a:cxn ang="0">
                    <a:pos x="T6" y="T7"/>
                  </a:cxn>
                  <a:cxn ang="0">
                    <a:pos x="T8" y="T9"/>
                  </a:cxn>
                </a:cxnLst>
                <a:rect l="0" t="0" r="r" b="b"/>
                <a:pathLst>
                  <a:path w="2" h="2">
                    <a:moveTo>
                      <a:pt x="2" y="1"/>
                    </a:moveTo>
                    <a:cubicBezTo>
                      <a:pt x="0" y="0"/>
                      <a:pt x="0" y="0"/>
                      <a:pt x="0" y="0"/>
                    </a:cubicBezTo>
                    <a:cubicBezTo>
                      <a:pt x="0" y="0"/>
                      <a:pt x="0" y="1"/>
                      <a:pt x="0" y="1"/>
                    </a:cubicBezTo>
                    <a:cubicBezTo>
                      <a:pt x="2" y="2"/>
                      <a:pt x="2" y="2"/>
                      <a:pt x="2" y="2"/>
                    </a:cubicBezTo>
                    <a:cubicBezTo>
                      <a:pt x="2" y="1"/>
                      <a:pt x="2" y="1"/>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678" name="Freeform 5165"/>
              <p:cNvSpPr>
                <a:spLocks/>
              </p:cNvSpPr>
              <p:nvPr/>
            </p:nvSpPr>
            <p:spPr bwMode="auto">
              <a:xfrm>
                <a:off x="6467" y="3293"/>
                <a:ext cx="8" cy="4"/>
              </a:xfrm>
              <a:custGeom>
                <a:avLst/>
                <a:gdLst>
                  <a:gd name="T0" fmla="*/ 2 w 2"/>
                  <a:gd name="T1" fmla="*/ 1 h 1"/>
                  <a:gd name="T2" fmla="*/ 0 w 2"/>
                  <a:gd name="T3" fmla="*/ 0 h 1"/>
                  <a:gd name="T4" fmla="*/ 0 w 2"/>
                  <a:gd name="T5" fmla="*/ 0 h 1"/>
                  <a:gd name="T6" fmla="*/ 2 w 2"/>
                  <a:gd name="T7" fmla="*/ 1 h 1"/>
                  <a:gd name="T8" fmla="*/ 2 w 2"/>
                  <a:gd name="T9" fmla="*/ 1 h 1"/>
                </a:gdLst>
                <a:ahLst/>
                <a:cxnLst>
                  <a:cxn ang="0">
                    <a:pos x="T0" y="T1"/>
                  </a:cxn>
                  <a:cxn ang="0">
                    <a:pos x="T2" y="T3"/>
                  </a:cxn>
                  <a:cxn ang="0">
                    <a:pos x="T4" y="T5"/>
                  </a:cxn>
                  <a:cxn ang="0">
                    <a:pos x="T6" y="T7"/>
                  </a:cxn>
                  <a:cxn ang="0">
                    <a:pos x="T8" y="T9"/>
                  </a:cxn>
                </a:cxnLst>
                <a:rect l="0" t="0" r="r" b="b"/>
                <a:pathLst>
                  <a:path w="2" h="1">
                    <a:moveTo>
                      <a:pt x="2" y="1"/>
                    </a:moveTo>
                    <a:cubicBezTo>
                      <a:pt x="0" y="0"/>
                      <a:pt x="0" y="0"/>
                      <a:pt x="0" y="0"/>
                    </a:cubicBezTo>
                    <a:cubicBezTo>
                      <a:pt x="0" y="0"/>
                      <a:pt x="0" y="0"/>
                      <a:pt x="0" y="0"/>
                    </a:cubicBezTo>
                    <a:cubicBezTo>
                      <a:pt x="2" y="1"/>
                      <a:pt x="2" y="1"/>
                      <a:pt x="2" y="1"/>
                    </a:cubicBezTo>
                    <a:cubicBezTo>
                      <a:pt x="2" y="1"/>
                      <a:pt x="2" y="1"/>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679" name="Oval 5166"/>
              <p:cNvSpPr>
                <a:spLocks noChangeArrowheads="1"/>
              </p:cNvSpPr>
              <p:nvPr/>
            </p:nvSpPr>
            <p:spPr bwMode="auto">
              <a:xfrm>
                <a:off x="6478" y="3301"/>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680" name="Oval 5167"/>
              <p:cNvSpPr>
                <a:spLocks noChangeArrowheads="1"/>
              </p:cNvSpPr>
              <p:nvPr/>
            </p:nvSpPr>
            <p:spPr bwMode="auto">
              <a:xfrm>
                <a:off x="6482" y="3304"/>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681" name="Oval 5168"/>
              <p:cNvSpPr>
                <a:spLocks noChangeArrowheads="1"/>
              </p:cNvSpPr>
              <p:nvPr/>
            </p:nvSpPr>
            <p:spPr bwMode="auto">
              <a:xfrm>
                <a:off x="6467" y="3293"/>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682" name="Freeform 5169"/>
              <p:cNvSpPr>
                <a:spLocks/>
              </p:cNvSpPr>
              <p:nvPr/>
            </p:nvSpPr>
            <p:spPr bwMode="auto">
              <a:xfrm>
                <a:off x="5682" y="3505"/>
                <a:ext cx="4" cy="7"/>
              </a:xfrm>
              <a:custGeom>
                <a:avLst/>
                <a:gdLst>
                  <a:gd name="T0" fmla="*/ 1 w 1"/>
                  <a:gd name="T1" fmla="*/ 0 h 2"/>
                  <a:gd name="T2" fmla="*/ 1 w 1"/>
                  <a:gd name="T3" fmla="*/ 0 h 2"/>
                  <a:gd name="T4" fmla="*/ 0 w 1"/>
                  <a:gd name="T5" fmla="*/ 1 h 2"/>
                  <a:gd name="T6" fmla="*/ 0 w 1"/>
                  <a:gd name="T7" fmla="*/ 1 h 2"/>
                  <a:gd name="T8" fmla="*/ 0 w 1"/>
                  <a:gd name="T9" fmla="*/ 2 h 2"/>
                  <a:gd name="T10" fmla="*/ 1 w 1"/>
                  <a:gd name="T11" fmla="*/ 1 h 2"/>
                  <a:gd name="T12" fmla="*/ 1 w 1"/>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1" h="2">
                    <a:moveTo>
                      <a:pt x="1" y="0"/>
                    </a:moveTo>
                    <a:cubicBezTo>
                      <a:pt x="1" y="0"/>
                      <a:pt x="1" y="0"/>
                      <a:pt x="1" y="0"/>
                    </a:cubicBezTo>
                    <a:cubicBezTo>
                      <a:pt x="0" y="1"/>
                      <a:pt x="0" y="1"/>
                      <a:pt x="0" y="1"/>
                    </a:cubicBezTo>
                    <a:cubicBezTo>
                      <a:pt x="0" y="1"/>
                      <a:pt x="0" y="1"/>
                      <a:pt x="0" y="1"/>
                    </a:cubicBezTo>
                    <a:cubicBezTo>
                      <a:pt x="0" y="1"/>
                      <a:pt x="0" y="1"/>
                      <a:pt x="0" y="2"/>
                    </a:cubicBezTo>
                    <a:cubicBezTo>
                      <a:pt x="0" y="1"/>
                      <a:pt x="1" y="1"/>
                      <a:pt x="1" y="1"/>
                    </a:cubicBezTo>
                    <a:cubicBezTo>
                      <a:pt x="1" y="1"/>
                      <a:pt x="1" y="1"/>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683" name="Freeform 5170"/>
              <p:cNvSpPr>
                <a:spLocks/>
              </p:cNvSpPr>
              <p:nvPr/>
            </p:nvSpPr>
            <p:spPr bwMode="auto">
              <a:xfrm>
                <a:off x="5619" y="3512"/>
                <a:ext cx="3" cy="4"/>
              </a:xfrm>
              <a:custGeom>
                <a:avLst/>
                <a:gdLst>
                  <a:gd name="T0" fmla="*/ 1 w 1"/>
                  <a:gd name="T1" fmla="*/ 0 h 1"/>
                  <a:gd name="T2" fmla="*/ 1 w 1"/>
                  <a:gd name="T3" fmla="*/ 0 h 1"/>
                  <a:gd name="T4" fmla="*/ 0 w 1"/>
                  <a:gd name="T5" fmla="*/ 1 h 1"/>
                  <a:gd name="T6" fmla="*/ 0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1" y="0"/>
                      <a:pt x="1" y="0"/>
                    </a:cubicBezTo>
                    <a:cubicBezTo>
                      <a:pt x="0" y="1"/>
                      <a:pt x="0" y="1"/>
                      <a:pt x="0" y="1"/>
                    </a:cubicBezTo>
                    <a:cubicBezTo>
                      <a:pt x="0" y="1"/>
                      <a:pt x="0" y="1"/>
                      <a:pt x="0"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684" name="Freeform 5171"/>
              <p:cNvSpPr>
                <a:spLocks/>
              </p:cNvSpPr>
              <p:nvPr/>
            </p:nvSpPr>
            <p:spPr bwMode="auto">
              <a:xfrm>
                <a:off x="5622" y="3512"/>
                <a:ext cx="4" cy="4"/>
              </a:xfrm>
              <a:custGeom>
                <a:avLst/>
                <a:gdLst>
                  <a:gd name="T0" fmla="*/ 1 w 1"/>
                  <a:gd name="T1" fmla="*/ 0 h 1"/>
                  <a:gd name="T2" fmla="*/ 1 w 1"/>
                  <a:gd name="T3" fmla="*/ 0 h 1"/>
                  <a:gd name="T4" fmla="*/ 0 w 1"/>
                  <a:gd name="T5" fmla="*/ 0 h 1"/>
                  <a:gd name="T6" fmla="*/ 0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1" y="0"/>
                      <a:pt x="1" y="0"/>
                    </a:cubicBezTo>
                    <a:cubicBezTo>
                      <a:pt x="0" y="0"/>
                      <a:pt x="0" y="0"/>
                      <a:pt x="0" y="0"/>
                    </a:cubicBezTo>
                    <a:cubicBezTo>
                      <a:pt x="0" y="1"/>
                      <a:pt x="0" y="1"/>
                      <a:pt x="0" y="1"/>
                    </a:cubicBezTo>
                    <a:cubicBezTo>
                      <a:pt x="0" y="1"/>
                      <a:pt x="1" y="1"/>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685" name="Freeform 5172"/>
              <p:cNvSpPr>
                <a:spLocks/>
              </p:cNvSpPr>
              <p:nvPr/>
            </p:nvSpPr>
            <p:spPr bwMode="auto">
              <a:xfrm>
                <a:off x="5622" y="3516"/>
                <a:ext cx="15" cy="19"/>
              </a:xfrm>
              <a:custGeom>
                <a:avLst/>
                <a:gdLst>
                  <a:gd name="T0" fmla="*/ 2 w 4"/>
                  <a:gd name="T1" fmla="*/ 5 h 5"/>
                  <a:gd name="T2" fmla="*/ 2 w 4"/>
                  <a:gd name="T3" fmla="*/ 5 h 5"/>
                  <a:gd name="T4" fmla="*/ 2 w 4"/>
                  <a:gd name="T5" fmla="*/ 5 h 5"/>
                  <a:gd name="T6" fmla="*/ 2 w 4"/>
                  <a:gd name="T7" fmla="*/ 4 h 5"/>
                  <a:gd name="T8" fmla="*/ 2 w 4"/>
                  <a:gd name="T9" fmla="*/ 5 h 5"/>
                  <a:gd name="T10" fmla="*/ 3 w 4"/>
                  <a:gd name="T11" fmla="*/ 4 h 5"/>
                  <a:gd name="T12" fmla="*/ 4 w 4"/>
                  <a:gd name="T13" fmla="*/ 4 h 5"/>
                  <a:gd name="T14" fmla="*/ 2 w 4"/>
                  <a:gd name="T15" fmla="*/ 0 h 5"/>
                  <a:gd name="T16" fmla="*/ 2 w 4"/>
                  <a:gd name="T17" fmla="*/ 0 h 5"/>
                  <a:gd name="T18" fmla="*/ 0 w 4"/>
                  <a:gd name="T19" fmla="*/ 1 h 5"/>
                  <a:gd name="T20" fmla="*/ 2 w 4"/>
                  <a:gd name="T21"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5">
                    <a:moveTo>
                      <a:pt x="2" y="5"/>
                    </a:moveTo>
                    <a:cubicBezTo>
                      <a:pt x="2" y="5"/>
                      <a:pt x="2" y="5"/>
                      <a:pt x="2" y="5"/>
                    </a:cubicBezTo>
                    <a:cubicBezTo>
                      <a:pt x="2" y="5"/>
                      <a:pt x="2" y="5"/>
                      <a:pt x="2" y="5"/>
                    </a:cubicBezTo>
                    <a:cubicBezTo>
                      <a:pt x="2" y="5"/>
                      <a:pt x="2" y="4"/>
                      <a:pt x="2" y="4"/>
                    </a:cubicBezTo>
                    <a:cubicBezTo>
                      <a:pt x="2" y="4"/>
                      <a:pt x="2" y="5"/>
                      <a:pt x="2" y="5"/>
                    </a:cubicBezTo>
                    <a:cubicBezTo>
                      <a:pt x="3" y="4"/>
                      <a:pt x="3" y="4"/>
                      <a:pt x="3" y="4"/>
                    </a:cubicBezTo>
                    <a:cubicBezTo>
                      <a:pt x="4" y="4"/>
                      <a:pt x="4" y="4"/>
                      <a:pt x="4" y="4"/>
                    </a:cubicBezTo>
                    <a:cubicBezTo>
                      <a:pt x="3" y="2"/>
                      <a:pt x="2" y="2"/>
                      <a:pt x="2" y="0"/>
                    </a:cubicBezTo>
                    <a:cubicBezTo>
                      <a:pt x="2" y="0"/>
                      <a:pt x="2" y="0"/>
                      <a:pt x="2" y="0"/>
                    </a:cubicBezTo>
                    <a:cubicBezTo>
                      <a:pt x="0" y="1"/>
                      <a:pt x="0" y="1"/>
                      <a:pt x="0" y="1"/>
                    </a:cubicBezTo>
                    <a:cubicBezTo>
                      <a:pt x="1" y="2"/>
                      <a:pt x="1" y="3"/>
                      <a:pt x="2"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686" name="Freeform 5173"/>
              <p:cNvSpPr>
                <a:spLocks/>
              </p:cNvSpPr>
              <p:nvPr/>
            </p:nvSpPr>
            <p:spPr bwMode="auto">
              <a:xfrm>
                <a:off x="6337" y="3468"/>
                <a:ext cx="4" cy="4"/>
              </a:xfrm>
              <a:custGeom>
                <a:avLst/>
                <a:gdLst>
                  <a:gd name="T0" fmla="*/ 1 w 1"/>
                  <a:gd name="T1" fmla="*/ 1 h 1"/>
                  <a:gd name="T2" fmla="*/ 1 w 1"/>
                  <a:gd name="T3" fmla="*/ 1 h 1"/>
                  <a:gd name="T4" fmla="*/ 0 w 1"/>
                  <a:gd name="T5" fmla="*/ 0 h 1"/>
                  <a:gd name="T6" fmla="*/ 0 w 1"/>
                  <a:gd name="T7" fmla="*/ 0 h 1"/>
                  <a:gd name="T8" fmla="*/ 1 w 1"/>
                  <a:gd name="T9" fmla="*/ 1 h 1"/>
                </a:gdLst>
                <a:ahLst/>
                <a:cxnLst>
                  <a:cxn ang="0">
                    <a:pos x="T0" y="T1"/>
                  </a:cxn>
                  <a:cxn ang="0">
                    <a:pos x="T2" y="T3"/>
                  </a:cxn>
                  <a:cxn ang="0">
                    <a:pos x="T4" y="T5"/>
                  </a:cxn>
                  <a:cxn ang="0">
                    <a:pos x="T6" y="T7"/>
                  </a:cxn>
                  <a:cxn ang="0">
                    <a:pos x="T8" y="T9"/>
                  </a:cxn>
                </a:cxnLst>
                <a:rect l="0" t="0" r="r" b="b"/>
                <a:pathLst>
                  <a:path w="1" h="1">
                    <a:moveTo>
                      <a:pt x="1" y="1"/>
                    </a:moveTo>
                    <a:cubicBezTo>
                      <a:pt x="1" y="1"/>
                      <a:pt x="1" y="1"/>
                      <a:pt x="1" y="1"/>
                    </a:cubicBezTo>
                    <a:cubicBezTo>
                      <a:pt x="0" y="0"/>
                      <a:pt x="0" y="0"/>
                      <a:pt x="0" y="0"/>
                    </a:cubicBezTo>
                    <a:cubicBezTo>
                      <a:pt x="0" y="0"/>
                      <a:pt x="0" y="0"/>
                      <a:pt x="0" y="0"/>
                    </a:cubicBezTo>
                    <a:lnTo>
                      <a:pt x="1"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687" name="Freeform 5174"/>
              <p:cNvSpPr>
                <a:spLocks/>
              </p:cNvSpPr>
              <p:nvPr/>
            </p:nvSpPr>
            <p:spPr bwMode="auto">
              <a:xfrm>
                <a:off x="5667" y="3557"/>
                <a:ext cx="15" cy="11"/>
              </a:xfrm>
              <a:custGeom>
                <a:avLst/>
                <a:gdLst>
                  <a:gd name="T0" fmla="*/ 4 w 4"/>
                  <a:gd name="T1" fmla="*/ 1 h 3"/>
                  <a:gd name="T2" fmla="*/ 0 w 4"/>
                  <a:gd name="T3" fmla="*/ 3 h 3"/>
                  <a:gd name="T4" fmla="*/ 0 w 4"/>
                  <a:gd name="T5" fmla="*/ 3 h 3"/>
                  <a:gd name="T6" fmla="*/ 4 w 4"/>
                  <a:gd name="T7" fmla="*/ 1 h 3"/>
                </a:gdLst>
                <a:ahLst/>
                <a:cxnLst>
                  <a:cxn ang="0">
                    <a:pos x="T0" y="T1"/>
                  </a:cxn>
                  <a:cxn ang="0">
                    <a:pos x="T2" y="T3"/>
                  </a:cxn>
                  <a:cxn ang="0">
                    <a:pos x="T4" y="T5"/>
                  </a:cxn>
                  <a:cxn ang="0">
                    <a:pos x="T6" y="T7"/>
                  </a:cxn>
                </a:cxnLst>
                <a:rect l="0" t="0" r="r" b="b"/>
                <a:pathLst>
                  <a:path w="4" h="3">
                    <a:moveTo>
                      <a:pt x="4" y="1"/>
                    </a:moveTo>
                    <a:cubicBezTo>
                      <a:pt x="4" y="0"/>
                      <a:pt x="2" y="2"/>
                      <a:pt x="0" y="3"/>
                    </a:cubicBezTo>
                    <a:cubicBezTo>
                      <a:pt x="0" y="3"/>
                      <a:pt x="0" y="3"/>
                      <a:pt x="0" y="3"/>
                    </a:cubicBezTo>
                    <a:lnTo>
                      <a:pt x="4"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688" name="Freeform 5175"/>
              <p:cNvSpPr>
                <a:spLocks/>
              </p:cNvSpPr>
              <p:nvPr/>
            </p:nvSpPr>
            <p:spPr bwMode="auto">
              <a:xfrm>
                <a:off x="5648" y="3546"/>
                <a:ext cx="19" cy="15"/>
              </a:xfrm>
              <a:custGeom>
                <a:avLst/>
                <a:gdLst>
                  <a:gd name="T0" fmla="*/ 4 w 5"/>
                  <a:gd name="T1" fmla="*/ 4 h 4"/>
                  <a:gd name="T2" fmla="*/ 4 w 5"/>
                  <a:gd name="T3" fmla="*/ 4 h 4"/>
                  <a:gd name="T4" fmla="*/ 5 w 5"/>
                  <a:gd name="T5" fmla="*/ 3 h 4"/>
                  <a:gd name="T6" fmla="*/ 5 w 5"/>
                  <a:gd name="T7" fmla="*/ 3 h 4"/>
                  <a:gd name="T8" fmla="*/ 4 w 5"/>
                  <a:gd name="T9" fmla="*/ 2 h 4"/>
                  <a:gd name="T10" fmla="*/ 4 w 5"/>
                  <a:gd name="T11" fmla="*/ 4 h 4"/>
                </a:gdLst>
                <a:ahLst/>
                <a:cxnLst>
                  <a:cxn ang="0">
                    <a:pos x="T0" y="T1"/>
                  </a:cxn>
                  <a:cxn ang="0">
                    <a:pos x="T2" y="T3"/>
                  </a:cxn>
                  <a:cxn ang="0">
                    <a:pos x="T4" y="T5"/>
                  </a:cxn>
                  <a:cxn ang="0">
                    <a:pos x="T6" y="T7"/>
                  </a:cxn>
                  <a:cxn ang="0">
                    <a:pos x="T8" y="T9"/>
                  </a:cxn>
                  <a:cxn ang="0">
                    <a:pos x="T10" y="T11"/>
                  </a:cxn>
                </a:cxnLst>
                <a:rect l="0" t="0" r="r" b="b"/>
                <a:pathLst>
                  <a:path w="5" h="4">
                    <a:moveTo>
                      <a:pt x="4" y="4"/>
                    </a:moveTo>
                    <a:cubicBezTo>
                      <a:pt x="4" y="4"/>
                      <a:pt x="4" y="4"/>
                      <a:pt x="4" y="4"/>
                    </a:cubicBezTo>
                    <a:cubicBezTo>
                      <a:pt x="4" y="4"/>
                      <a:pt x="4" y="3"/>
                      <a:pt x="5" y="3"/>
                    </a:cubicBezTo>
                    <a:cubicBezTo>
                      <a:pt x="5" y="3"/>
                      <a:pt x="5" y="3"/>
                      <a:pt x="5" y="3"/>
                    </a:cubicBezTo>
                    <a:cubicBezTo>
                      <a:pt x="5" y="3"/>
                      <a:pt x="4" y="2"/>
                      <a:pt x="4" y="2"/>
                    </a:cubicBezTo>
                    <a:cubicBezTo>
                      <a:pt x="0" y="0"/>
                      <a:pt x="1" y="1"/>
                      <a:pt x="4"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689" name="Freeform 5176"/>
              <p:cNvSpPr>
                <a:spLocks/>
              </p:cNvSpPr>
              <p:nvPr/>
            </p:nvSpPr>
            <p:spPr bwMode="auto">
              <a:xfrm>
                <a:off x="5634" y="3546"/>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690" name="Freeform 5177"/>
              <p:cNvSpPr>
                <a:spLocks/>
              </p:cNvSpPr>
              <p:nvPr/>
            </p:nvSpPr>
            <p:spPr bwMode="auto">
              <a:xfrm>
                <a:off x="5622" y="3535"/>
                <a:ext cx="8" cy="4"/>
              </a:xfrm>
              <a:custGeom>
                <a:avLst/>
                <a:gdLst>
                  <a:gd name="T0" fmla="*/ 0 w 2"/>
                  <a:gd name="T1" fmla="*/ 1 h 1"/>
                  <a:gd name="T2" fmla="*/ 2 w 2"/>
                  <a:gd name="T3" fmla="*/ 0 h 1"/>
                  <a:gd name="T4" fmla="*/ 2 w 2"/>
                  <a:gd name="T5" fmla="*/ 0 h 1"/>
                  <a:gd name="T6" fmla="*/ 2 w 2"/>
                  <a:gd name="T7" fmla="*/ 0 h 1"/>
                  <a:gd name="T8" fmla="*/ 0 w 2"/>
                  <a:gd name="T9" fmla="*/ 1 h 1"/>
                  <a:gd name="T10" fmla="*/ 0 w 2"/>
                  <a:gd name="T11" fmla="*/ 1 h 1"/>
                </a:gdLst>
                <a:ahLst/>
                <a:cxnLst>
                  <a:cxn ang="0">
                    <a:pos x="T0" y="T1"/>
                  </a:cxn>
                  <a:cxn ang="0">
                    <a:pos x="T2" y="T3"/>
                  </a:cxn>
                  <a:cxn ang="0">
                    <a:pos x="T4" y="T5"/>
                  </a:cxn>
                  <a:cxn ang="0">
                    <a:pos x="T6" y="T7"/>
                  </a:cxn>
                  <a:cxn ang="0">
                    <a:pos x="T8" y="T9"/>
                  </a:cxn>
                  <a:cxn ang="0">
                    <a:pos x="T10" y="T11"/>
                  </a:cxn>
                </a:cxnLst>
                <a:rect l="0" t="0" r="r" b="b"/>
                <a:pathLst>
                  <a:path w="2" h="1">
                    <a:moveTo>
                      <a:pt x="0" y="1"/>
                    </a:moveTo>
                    <a:cubicBezTo>
                      <a:pt x="2" y="0"/>
                      <a:pt x="2" y="0"/>
                      <a:pt x="2" y="0"/>
                    </a:cubicBezTo>
                    <a:cubicBezTo>
                      <a:pt x="2" y="0"/>
                      <a:pt x="2" y="0"/>
                      <a:pt x="2" y="0"/>
                    </a:cubicBezTo>
                    <a:cubicBezTo>
                      <a:pt x="2" y="0"/>
                      <a:pt x="2" y="0"/>
                      <a:pt x="2" y="0"/>
                    </a:cubicBezTo>
                    <a:cubicBezTo>
                      <a:pt x="0" y="1"/>
                      <a:pt x="0" y="1"/>
                      <a:pt x="0" y="1"/>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691" name="Freeform 5178"/>
              <p:cNvSpPr>
                <a:spLocks/>
              </p:cNvSpPr>
              <p:nvPr/>
            </p:nvSpPr>
            <p:spPr bwMode="auto">
              <a:xfrm>
                <a:off x="5663" y="3557"/>
                <a:ext cx="8" cy="8"/>
              </a:xfrm>
              <a:custGeom>
                <a:avLst/>
                <a:gdLst>
                  <a:gd name="T0" fmla="*/ 0 w 2"/>
                  <a:gd name="T1" fmla="*/ 1 h 2"/>
                  <a:gd name="T2" fmla="*/ 1 w 2"/>
                  <a:gd name="T3" fmla="*/ 2 h 2"/>
                  <a:gd name="T4" fmla="*/ 2 w 2"/>
                  <a:gd name="T5" fmla="*/ 1 h 2"/>
                  <a:gd name="T6" fmla="*/ 2 w 2"/>
                  <a:gd name="T7" fmla="*/ 1 h 2"/>
                  <a:gd name="T8" fmla="*/ 1 w 2"/>
                  <a:gd name="T9" fmla="*/ 0 h 2"/>
                  <a:gd name="T10" fmla="*/ 1 w 2"/>
                  <a:gd name="T11" fmla="*/ 0 h 2"/>
                  <a:gd name="T12" fmla="*/ 0 w 2"/>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0" y="1"/>
                    </a:moveTo>
                    <a:cubicBezTo>
                      <a:pt x="0" y="2"/>
                      <a:pt x="0" y="2"/>
                      <a:pt x="1" y="2"/>
                    </a:cubicBezTo>
                    <a:cubicBezTo>
                      <a:pt x="1" y="2"/>
                      <a:pt x="1" y="1"/>
                      <a:pt x="2" y="1"/>
                    </a:cubicBezTo>
                    <a:cubicBezTo>
                      <a:pt x="2" y="1"/>
                      <a:pt x="2" y="1"/>
                      <a:pt x="2" y="1"/>
                    </a:cubicBezTo>
                    <a:cubicBezTo>
                      <a:pt x="2" y="1"/>
                      <a:pt x="2" y="1"/>
                      <a:pt x="1" y="0"/>
                    </a:cubicBezTo>
                    <a:cubicBezTo>
                      <a:pt x="1" y="0"/>
                      <a:pt x="1" y="0"/>
                      <a:pt x="1" y="0"/>
                    </a:cubicBezTo>
                    <a:cubicBezTo>
                      <a:pt x="1"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692" name="Freeform 5179"/>
              <p:cNvSpPr>
                <a:spLocks/>
              </p:cNvSpPr>
              <p:nvPr/>
            </p:nvSpPr>
            <p:spPr bwMode="auto">
              <a:xfrm>
                <a:off x="6330" y="3460"/>
                <a:ext cx="3" cy="4"/>
              </a:xfrm>
              <a:custGeom>
                <a:avLst/>
                <a:gdLst>
                  <a:gd name="T0" fmla="*/ 1 w 1"/>
                  <a:gd name="T1" fmla="*/ 1 h 1"/>
                  <a:gd name="T2" fmla="*/ 0 w 1"/>
                  <a:gd name="T3" fmla="*/ 0 h 1"/>
                  <a:gd name="T4" fmla="*/ 0 w 1"/>
                  <a:gd name="T5" fmla="*/ 1 h 1"/>
                  <a:gd name="T6" fmla="*/ 1 w 1"/>
                  <a:gd name="T7" fmla="*/ 1 h 1"/>
                  <a:gd name="T8" fmla="*/ 1 w 1"/>
                  <a:gd name="T9" fmla="*/ 1 h 1"/>
                </a:gdLst>
                <a:ahLst/>
                <a:cxnLst>
                  <a:cxn ang="0">
                    <a:pos x="T0" y="T1"/>
                  </a:cxn>
                  <a:cxn ang="0">
                    <a:pos x="T2" y="T3"/>
                  </a:cxn>
                  <a:cxn ang="0">
                    <a:pos x="T4" y="T5"/>
                  </a:cxn>
                  <a:cxn ang="0">
                    <a:pos x="T6" y="T7"/>
                  </a:cxn>
                  <a:cxn ang="0">
                    <a:pos x="T8" y="T9"/>
                  </a:cxn>
                </a:cxnLst>
                <a:rect l="0" t="0" r="r" b="b"/>
                <a:pathLst>
                  <a:path w="1" h="1">
                    <a:moveTo>
                      <a:pt x="1" y="1"/>
                    </a:moveTo>
                    <a:cubicBezTo>
                      <a:pt x="0" y="0"/>
                      <a:pt x="0" y="0"/>
                      <a:pt x="0" y="0"/>
                    </a:cubicBezTo>
                    <a:cubicBezTo>
                      <a:pt x="0" y="0"/>
                      <a:pt x="0" y="1"/>
                      <a:pt x="0" y="1"/>
                    </a:cubicBezTo>
                    <a:cubicBezTo>
                      <a:pt x="1" y="1"/>
                      <a:pt x="1" y="1"/>
                      <a:pt x="1" y="1"/>
                    </a:cubicBezTo>
                    <a:cubicBezTo>
                      <a:pt x="1" y="1"/>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693" name="Freeform 5180"/>
              <p:cNvSpPr>
                <a:spLocks/>
              </p:cNvSpPr>
              <p:nvPr/>
            </p:nvSpPr>
            <p:spPr bwMode="auto">
              <a:xfrm>
                <a:off x="6333" y="3460"/>
                <a:ext cx="4" cy="4"/>
              </a:xfrm>
              <a:custGeom>
                <a:avLst/>
                <a:gdLst>
                  <a:gd name="T0" fmla="*/ 1 w 1"/>
                  <a:gd name="T1" fmla="*/ 0 h 1"/>
                  <a:gd name="T2" fmla="*/ 0 w 1"/>
                  <a:gd name="T3" fmla="*/ 1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0" y="0"/>
                      <a:pt x="0" y="1"/>
                      <a:pt x="0" y="1"/>
                    </a:cubicBezTo>
                    <a:cubicBezTo>
                      <a:pt x="0" y="1"/>
                      <a:pt x="0" y="1"/>
                      <a:pt x="0" y="1"/>
                    </a:cubicBezTo>
                    <a:cubicBezTo>
                      <a:pt x="0" y="1"/>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694" name="Oval 5181"/>
              <p:cNvSpPr>
                <a:spLocks noChangeArrowheads="1"/>
              </p:cNvSpPr>
              <p:nvPr/>
            </p:nvSpPr>
            <p:spPr bwMode="auto">
              <a:xfrm>
                <a:off x="6330" y="3460"/>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695" name="Oval 5182"/>
              <p:cNvSpPr>
                <a:spLocks noChangeArrowheads="1"/>
              </p:cNvSpPr>
              <p:nvPr/>
            </p:nvSpPr>
            <p:spPr bwMode="auto">
              <a:xfrm>
                <a:off x="6326" y="3457"/>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696" name="Freeform 5183"/>
              <p:cNvSpPr>
                <a:spLocks/>
              </p:cNvSpPr>
              <p:nvPr/>
            </p:nvSpPr>
            <p:spPr bwMode="auto">
              <a:xfrm>
                <a:off x="6333" y="3460"/>
                <a:ext cx="4" cy="8"/>
              </a:xfrm>
              <a:custGeom>
                <a:avLst/>
                <a:gdLst>
                  <a:gd name="T0" fmla="*/ 1 w 1"/>
                  <a:gd name="T1" fmla="*/ 2 h 2"/>
                  <a:gd name="T2" fmla="*/ 1 w 1"/>
                  <a:gd name="T3" fmla="*/ 0 h 2"/>
                  <a:gd name="T4" fmla="*/ 1 w 1"/>
                  <a:gd name="T5" fmla="*/ 0 h 2"/>
                  <a:gd name="T6" fmla="*/ 1 w 1"/>
                  <a:gd name="T7" fmla="*/ 0 h 2"/>
                  <a:gd name="T8" fmla="*/ 0 w 1"/>
                  <a:gd name="T9" fmla="*/ 1 h 2"/>
                  <a:gd name="T10" fmla="*/ 1 w 1"/>
                  <a:gd name="T11" fmla="*/ 2 h 2"/>
                </a:gdLst>
                <a:ahLst/>
                <a:cxnLst>
                  <a:cxn ang="0">
                    <a:pos x="T0" y="T1"/>
                  </a:cxn>
                  <a:cxn ang="0">
                    <a:pos x="T2" y="T3"/>
                  </a:cxn>
                  <a:cxn ang="0">
                    <a:pos x="T4" y="T5"/>
                  </a:cxn>
                  <a:cxn ang="0">
                    <a:pos x="T6" y="T7"/>
                  </a:cxn>
                  <a:cxn ang="0">
                    <a:pos x="T8" y="T9"/>
                  </a:cxn>
                  <a:cxn ang="0">
                    <a:pos x="T10" y="T11"/>
                  </a:cxn>
                </a:cxnLst>
                <a:rect l="0" t="0" r="r" b="b"/>
                <a:pathLst>
                  <a:path w="1" h="2">
                    <a:moveTo>
                      <a:pt x="1" y="2"/>
                    </a:moveTo>
                    <a:cubicBezTo>
                      <a:pt x="1" y="1"/>
                      <a:pt x="1" y="1"/>
                      <a:pt x="1" y="0"/>
                    </a:cubicBezTo>
                    <a:cubicBezTo>
                      <a:pt x="1" y="0"/>
                      <a:pt x="1" y="0"/>
                      <a:pt x="1" y="0"/>
                    </a:cubicBezTo>
                    <a:cubicBezTo>
                      <a:pt x="1" y="0"/>
                      <a:pt x="1" y="0"/>
                      <a:pt x="1" y="0"/>
                    </a:cubicBezTo>
                    <a:cubicBezTo>
                      <a:pt x="1" y="0"/>
                      <a:pt x="0" y="1"/>
                      <a:pt x="0" y="1"/>
                    </a:cubicBezTo>
                    <a:lnTo>
                      <a:pt x="1"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697" name="Freeform 5184"/>
              <p:cNvSpPr>
                <a:spLocks/>
              </p:cNvSpPr>
              <p:nvPr/>
            </p:nvSpPr>
            <p:spPr bwMode="auto">
              <a:xfrm>
                <a:off x="6337" y="346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698" name="Freeform 5185"/>
              <p:cNvSpPr>
                <a:spLocks/>
              </p:cNvSpPr>
              <p:nvPr/>
            </p:nvSpPr>
            <p:spPr bwMode="auto">
              <a:xfrm>
                <a:off x="6326" y="3442"/>
                <a:ext cx="4" cy="0"/>
              </a:xfrm>
              <a:custGeom>
                <a:avLst/>
                <a:gdLst>
                  <a:gd name="T0" fmla="*/ 0 w 1"/>
                  <a:gd name="T1" fmla="*/ 1 w 1"/>
                  <a:gd name="T2" fmla="*/ 1 w 1"/>
                  <a:gd name="T3" fmla="*/ 0 w 1"/>
                </a:gdLst>
                <a:ahLst/>
                <a:cxnLst>
                  <a:cxn ang="0">
                    <a:pos x="T0" y="0"/>
                  </a:cxn>
                  <a:cxn ang="0">
                    <a:pos x="T1" y="0"/>
                  </a:cxn>
                  <a:cxn ang="0">
                    <a:pos x="T2" y="0"/>
                  </a:cxn>
                  <a:cxn ang="0">
                    <a:pos x="T3" y="0"/>
                  </a:cxn>
                </a:cxnLst>
                <a:rect l="0" t="0" r="r" b="b"/>
                <a:pathLst>
                  <a:path w="1">
                    <a:moveTo>
                      <a:pt x="0" y="0"/>
                    </a:moveTo>
                    <a:cubicBezTo>
                      <a:pt x="1" y="0"/>
                      <a:pt x="1" y="0"/>
                      <a:pt x="1" y="0"/>
                    </a:cubicBezTo>
                    <a:cubicBezTo>
                      <a:pt x="1" y="0"/>
                      <a:pt x="1" y="0"/>
                      <a:pt x="1" y="0"/>
                    </a:cubicBezTo>
                    <a:cubicBezTo>
                      <a:pt x="1" y="0"/>
                      <a:pt x="1"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699" name="Freeform 5186"/>
              <p:cNvSpPr>
                <a:spLocks/>
              </p:cNvSpPr>
              <p:nvPr/>
            </p:nvSpPr>
            <p:spPr bwMode="auto">
              <a:xfrm>
                <a:off x="6330" y="3449"/>
                <a:ext cx="3" cy="8"/>
              </a:xfrm>
              <a:custGeom>
                <a:avLst/>
                <a:gdLst>
                  <a:gd name="T0" fmla="*/ 0 w 1"/>
                  <a:gd name="T1" fmla="*/ 2 h 2"/>
                  <a:gd name="T2" fmla="*/ 1 w 1"/>
                  <a:gd name="T3" fmla="*/ 1 h 2"/>
                  <a:gd name="T4" fmla="*/ 1 w 1"/>
                  <a:gd name="T5" fmla="*/ 0 h 2"/>
                  <a:gd name="T6" fmla="*/ 0 w 1"/>
                  <a:gd name="T7" fmla="*/ 1 h 2"/>
                  <a:gd name="T8" fmla="*/ 0 w 1"/>
                  <a:gd name="T9" fmla="*/ 1 h 2"/>
                  <a:gd name="T10" fmla="*/ 0 w 1"/>
                  <a:gd name="T11" fmla="*/ 2 h 2"/>
                </a:gdLst>
                <a:ahLst/>
                <a:cxnLst>
                  <a:cxn ang="0">
                    <a:pos x="T0" y="T1"/>
                  </a:cxn>
                  <a:cxn ang="0">
                    <a:pos x="T2" y="T3"/>
                  </a:cxn>
                  <a:cxn ang="0">
                    <a:pos x="T4" y="T5"/>
                  </a:cxn>
                  <a:cxn ang="0">
                    <a:pos x="T6" y="T7"/>
                  </a:cxn>
                  <a:cxn ang="0">
                    <a:pos x="T8" y="T9"/>
                  </a:cxn>
                  <a:cxn ang="0">
                    <a:pos x="T10" y="T11"/>
                  </a:cxn>
                </a:cxnLst>
                <a:rect l="0" t="0" r="r" b="b"/>
                <a:pathLst>
                  <a:path w="1" h="2">
                    <a:moveTo>
                      <a:pt x="0" y="2"/>
                    </a:moveTo>
                    <a:cubicBezTo>
                      <a:pt x="1" y="1"/>
                      <a:pt x="1" y="1"/>
                      <a:pt x="1" y="1"/>
                    </a:cubicBezTo>
                    <a:cubicBezTo>
                      <a:pt x="1" y="0"/>
                      <a:pt x="1" y="0"/>
                      <a:pt x="1" y="0"/>
                    </a:cubicBezTo>
                    <a:cubicBezTo>
                      <a:pt x="1" y="1"/>
                      <a:pt x="0" y="1"/>
                      <a:pt x="0" y="1"/>
                    </a:cubicBezTo>
                    <a:cubicBezTo>
                      <a:pt x="0" y="1"/>
                      <a:pt x="0" y="1"/>
                      <a:pt x="0" y="1"/>
                    </a:cubicBezTo>
                    <a:lnTo>
                      <a:pt x="0"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700" name="Freeform 5187"/>
              <p:cNvSpPr>
                <a:spLocks/>
              </p:cNvSpPr>
              <p:nvPr/>
            </p:nvSpPr>
            <p:spPr bwMode="auto">
              <a:xfrm>
                <a:off x="6326" y="3446"/>
                <a:ext cx="0" cy="3"/>
              </a:xfrm>
              <a:custGeom>
                <a:avLst/>
                <a:gdLst>
                  <a:gd name="T0" fmla="*/ 1 h 1"/>
                  <a:gd name="T1" fmla="*/ 1 h 1"/>
                  <a:gd name="T2" fmla="*/ 1 h 1"/>
                  <a:gd name="T3" fmla="*/ 0 h 1"/>
                  <a:gd name="T4" fmla="*/ 0 h 1"/>
                  <a:gd name="T5" fmla="*/ 1 h 1"/>
                </a:gdLst>
                <a:ahLst/>
                <a:cxnLst>
                  <a:cxn ang="0">
                    <a:pos x="0" y="T0"/>
                  </a:cxn>
                  <a:cxn ang="0">
                    <a:pos x="0" y="T1"/>
                  </a:cxn>
                  <a:cxn ang="0">
                    <a:pos x="0" y="T2"/>
                  </a:cxn>
                  <a:cxn ang="0">
                    <a:pos x="0" y="T3"/>
                  </a:cxn>
                  <a:cxn ang="0">
                    <a:pos x="0" y="T4"/>
                  </a:cxn>
                  <a:cxn ang="0">
                    <a:pos x="0" y="T5"/>
                  </a:cxn>
                </a:cxnLst>
                <a:rect l="0" t="0" r="r" b="b"/>
                <a:pathLst>
                  <a:path h="1">
                    <a:moveTo>
                      <a:pt x="0" y="1"/>
                    </a:moveTo>
                    <a:cubicBezTo>
                      <a:pt x="0" y="1"/>
                      <a:pt x="0" y="1"/>
                      <a:pt x="0" y="1"/>
                    </a:cubicBezTo>
                    <a:cubicBezTo>
                      <a:pt x="0" y="1"/>
                      <a:pt x="0" y="1"/>
                      <a:pt x="0" y="1"/>
                    </a:cubicBezTo>
                    <a:cubicBezTo>
                      <a:pt x="0" y="0"/>
                      <a:pt x="0" y="0"/>
                      <a:pt x="0" y="0"/>
                    </a:cubicBezTo>
                    <a:cubicBezTo>
                      <a:pt x="0" y="0"/>
                      <a:pt x="0" y="0"/>
                      <a:pt x="0" y="0"/>
                    </a:cubicBezTo>
                    <a:cubicBezTo>
                      <a:pt x="0" y="0"/>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701" name="Freeform 5188"/>
              <p:cNvSpPr>
                <a:spLocks/>
              </p:cNvSpPr>
              <p:nvPr/>
            </p:nvSpPr>
            <p:spPr bwMode="auto">
              <a:xfrm>
                <a:off x="6326" y="3442"/>
                <a:ext cx="0" cy="4"/>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cubicBezTo>
                      <a:pt x="0" y="0"/>
                      <a:pt x="0" y="0"/>
                      <a:pt x="0" y="1"/>
                    </a:cubicBezTo>
                    <a:cubicBezTo>
                      <a:pt x="0" y="1"/>
                      <a:pt x="0" y="1"/>
                      <a:pt x="0" y="1"/>
                    </a:cubicBezTo>
                    <a:cubicBezTo>
                      <a:pt x="0" y="1"/>
                      <a:pt x="0"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702" name="Freeform 5189"/>
              <p:cNvSpPr>
                <a:spLocks/>
              </p:cNvSpPr>
              <p:nvPr/>
            </p:nvSpPr>
            <p:spPr bwMode="auto">
              <a:xfrm>
                <a:off x="6486" y="3297"/>
                <a:ext cx="7" cy="7"/>
              </a:xfrm>
              <a:custGeom>
                <a:avLst/>
                <a:gdLst>
                  <a:gd name="T0" fmla="*/ 2 w 2"/>
                  <a:gd name="T1" fmla="*/ 2 h 2"/>
                  <a:gd name="T2" fmla="*/ 2 w 2"/>
                  <a:gd name="T3" fmla="*/ 1 h 2"/>
                  <a:gd name="T4" fmla="*/ 0 w 2"/>
                  <a:gd name="T5" fmla="*/ 0 h 2"/>
                  <a:gd name="T6" fmla="*/ 0 w 2"/>
                  <a:gd name="T7" fmla="*/ 1 h 2"/>
                  <a:gd name="T8" fmla="*/ 2 w 2"/>
                  <a:gd name="T9" fmla="*/ 2 h 2"/>
                </a:gdLst>
                <a:ahLst/>
                <a:cxnLst>
                  <a:cxn ang="0">
                    <a:pos x="T0" y="T1"/>
                  </a:cxn>
                  <a:cxn ang="0">
                    <a:pos x="T2" y="T3"/>
                  </a:cxn>
                  <a:cxn ang="0">
                    <a:pos x="T4" y="T5"/>
                  </a:cxn>
                  <a:cxn ang="0">
                    <a:pos x="T6" y="T7"/>
                  </a:cxn>
                  <a:cxn ang="0">
                    <a:pos x="T8" y="T9"/>
                  </a:cxn>
                </a:cxnLst>
                <a:rect l="0" t="0" r="r" b="b"/>
                <a:pathLst>
                  <a:path w="2" h="2">
                    <a:moveTo>
                      <a:pt x="2" y="2"/>
                    </a:moveTo>
                    <a:cubicBezTo>
                      <a:pt x="2" y="2"/>
                      <a:pt x="2" y="1"/>
                      <a:pt x="2" y="1"/>
                    </a:cubicBezTo>
                    <a:cubicBezTo>
                      <a:pt x="0" y="0"/>
                      <a:pt x="0" y="0"/>
                      <a:pt x="0" y="0"/>
                    </a:cubicBezTo>
                    <a:cubicBezTo>
                      <a:pt x="0" y="0"/>
                      <a:pt x="0" y="0"/>
                      <a:pt x="0" y="1"/>
                    </a:cubicBezTo>
                    <a:lnTo>
                      <a:pt x="2"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703" name="Freeform 5190"/>
              <p:cNvSpPr>
                <a:spLocks/>
              </p:cNvSpPr>
              <p:nvPr/>
            </p:nvSpPr>
            <p:spPr bwMode="auto">
              <a:xfrm>
                <a:off x="6493" y="3312"/>
                <a:ext cx="15" cy="7"/>
              </a:xfrm>
              <a:custGeom>
                <a:avLst/>
                <a:gdLst>
                  <a:gd name="T0" fmla="*/ 0 w 4"/>
                  <a:gd name="T1" fmla="*/ 0 h 2"/>
                  <a:gd name="T2" fmla="*/ 0 w 4"/>
                  <a:gd name="T3" fmla="*/ 0 h 2"/>
                  <a:gd name="T4" fmla="*/ 4 w 4"/>
                  <a:gd name="T5" fmla="*/ 2 h 2"/>
                  <a:gd name="T6" fmla="*/ 4 w 4"/>
                  <a:gd name="T7" fmla="*/ 2 h 2"/>
                  <a:gd name="T8" fmla="*/ 0 w 4"/>
                  <a:gd name="T9" fmla="*/ 0 h 2"/>
                </a:gdLst>
                <a:ahLst/>
                <a:cxnLst>
                  <a:cxn ang="0">
                    <a:pos x="T0" y="T1"/>
                  </a:cxn>
                  <a:cxn ang="0">
                    <a:pos x="T2" y="T3"/>
                  </a:cxn>
                  <a:cxn ang="0">
                    <a:pos x="T4" y="T5"/>
                  </a:cxn>
                  <a:cxn ang="0">
                    <a:pos x="T6" y="T7"/>
                  </a:cxn>
                  <a:cxn ang="0">
                    <a:pos x="T8" y="T9"/>
                  </a:cxn>
                </a:cxnLst>
                <a:rect l="0" t="0" r="r" b="b"/>
                <a:pathLst>
                  <a:path w="4" h="2">
                    <a:moveTo>
                      <a:pt x="0" y="0"/>
                    </a:moveTo>
                    <a:cubicBezTo>
                      <a:pt x="0" y="0"/>
                      <a:pt x="0" y="0"/>
                      <a:pt x="0" y="0"/>
                    </a:cubicBezTo>
                    <a:cubicBezTo>
                      <a:pt x="4" y="2"/>
                      <a:pt x="4" y="2"/>
                      <a:pt x="4" y="2"/>
                    </a:cubicBezTo>
                    <a:cubicBezTo>
                      <a:pt x="4" y="2"/>
                      <a:pt x="4" y="2"/>
                      <a:pt x="4" y="2"/>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704" name="Freeform 5191"/>
              <p:cNvSpPr>
                <a:spLocks/>
              </p:cNvSpPr>
              <p:nvPr/>
            </p:nvSpPr>
            <p:spPr bwMode="auto">
              <a:xfrm>
                <a:off x="6527" y="3323"/>
                <a:ext cx="0" cy="4"/>
              </a:xfrm>
              <a:custGeom>
                <a:avLst/>
                <a:gdLst>
                  <a:gd name="T0" fmla="*/ 0 h 1"/>
                  <a:gd name="T1" fmla="*/ 0 h 1"/>
                  <a:gd name="T2" fmla="*/ 1 h 1"/>
                  <a:gd name="T3" fmla="*/ 0 h 1"/>
                </a:gdLst>
                <a:ahLst/>
                <a:cxnLst>
                  <a:cxn ang="0">
                    <a:pos x="0" y="T0"/>
                  </a:cxn>
                  <a:cxn ang="0">
                    <a:pos x="0" y="T1"/>
                  </a:cxn>
                  <a:cxn ang="0">
                    <a:pos x="0" y="T2"/>
                  </a:cxn>
                  <a:cxn ang="0">
                    <a:pos x="0" y="T3"/>
                  </a:cxn>
                </a:cxnLst>
                <a:rect l="0" t="0" r="r" b="b"/>
                <a:pathLst>
                  <a:path h="1">
                    <a:moveTo>
                      <a:pt x="0" y="0"/>
                    </a:moveTo>
                    <a:cubicBezTo>
                      <a:pt x="0" y="0"/>
                      <a:pt x="0" y="0"/>
                      <a:pt x="0" y="0"/>
                    </a:cubicBezTo>
                    <a:cubicBezTo>
                      <a:pt x="0" y="1"/>
                      <a:pt x="0" y="1"/>
                      <a:pt x="0" y="1"/>
                    </a:cubicBezTo>
                    <a:cubicBezTo>
                      <a:pt x="0" y="1"/>
                      <a:pt x="0"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705" name="Freeform 5192"/>
              <p:cNvSpPr>
                <a:spLocks/>
              </p:cNvSpPr>
              <p:nvPr/>
            </p:nvSpPr>
            <p:spPr bwMode="auto">
              <a:xfrm>
                <a:off x="6508" y="3323"/>
                <a:ext cx="15" cy="7"/>
              </a:xfrm>
              <a:custGeom>
                <a:avLst/>
                <a:gdLst>
                  <a:gd name="T0" fmla="*/ 0 w 4"/>
                  <a:gd name="T1" fmla="*/ 0 h 2"/>
                  <a:gd name="T2" fmla="*/ 0 w 4"/>
                  <a:gd name="T3" fmla="*/ 0 h 2"/>
                  <a:gd name="T4" fmla="*/ 4 w 4"/>
                  <a:gd name="T5" fmla="*/ 2 h 2"/>
                  <a:gd name="T6" fmla="*/ 4 w 4"/>
                  <a:gd name="T7" fmla="*/ 2 h 2"/>
                  <a:gd name="T8" fmla="*/ 4 w 4"/>
                  <a:gd name="T9" fmla="*/ 2 h 2"/>
                  <a:gd name="T10" fmla="*/ 0 w 4"/>
                  <a:gd name="T11" fmla="*/ 0 h 2"/>
                </a:gdLst>
                <a:ahLst/>
                <a:cxnLst>
                  <a:cxn ang="0">
                    <a:pos x="T0" y="T1"/>
                  </a:cxn>
                  <a:cxn ang="0">
                    <a:pos x="T2" y="T3"/>
                  </a:cxn>
                  <a:cxn ang="0">
                    <a:pos x="T4" y="T5"/>
                  </a:cxn>
                  <a:cxn ang="0">
                    <a:pos x="T6" y="T7"/>
                  </a:cxn>
                  <a:cxn ang="0">
                    <a:pos x="T8" y="T9"/>
                  </a:cxn>
                  <a:cxn ang="0">
                    <a:pos x="T10" y="T11"/>
                  </a:cxn>
                </a:cxnLst>
                <a:rect l="0" t="0" r="r" b="b"/>
                <a:pathLst>
                  <a:path w="4" h="2">
                    <a:moveTo>
                      <a:pt x="0" y="0"/>
                    </a:moveTo>
                    <a:cubicBezTo>
                      <a:pt x="0" y="0"/>
                      <a:pt x="0" y="0"/>
                      <a:pt x="0" y="0"/>
                    </a:cubicBezTo>
                    <a:cubicBezTo>
                      <a:pt x="4" y="2"/>
                      <a:pt x="4" y="2"/>
                      <a:pt x="4" y="2"/>
                    </a:cubicBezTo>
                    <a:cubicBezTo>
                      <a:pt x="4" y="2"/>
                      <a:pt x="4" y="2"/>
                      <a:pt x="4" y="2"/>
                    </a:cubicBezTo>
                    <a:cubicBezTo>
                      <a:pt x="4" y="2"/>
                      <a:pt x="4" y="2"/>
                      <a:pt x="4" y="2"/>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706" name="Freeform 5193"/>
              <p:cNvSpPr>
                <a:spLocks/>
              </p:cNvSpPr>
              <p:nvPr/>
            </p:nvSpPr>
            <p:spPr bwMode="auto">
              <a:xfrm>
                <a:off x="6523" y="3323"/>
                <a:ext cx="4" cy="7"/>
              </a:xfrm>
              <a:custGeom>
                <a:avLst/>
                <a:gdLst>
                  <a:gd name="T0" fmla="*/ 0 w 1"/>
                  <a:gd name="T1" fmla="*/ 2 h 2"/>
                  <a:gd name="T2" fmla="*/ 1 w 1"/>
                  <a:gd name="T3" fmla="*/ 0 h 2"/>
                  <a:gd name="T4" fmla="*/ 1 w 1"/>
                  <a:gd name="T5" fmla="*/ 0 h 2"/>
                  <a:gd name="T6" fmla="*/ 0 w 1"/>
                  <a:gd name="T7" fmla="*/ 2 h 2"/>
                </a:gdLst>
                <a:ahLst/>
                <a:cxnLst>
                  <a:cxn ang="0">
                    <a:pos x="T0" y="T1"/>
                  </a:cxn>
                  <a:cxn ang="0">
                    <a:pos x="T2" y="T3"/>
                  </a:cxn>
                  <a:cxn ang="0">
                    <a:pos x="T4" y="T5"/>
                  </a:cxn>
                  <a:cxn ang="0">
                    <a:pos x="T6" y="T7"/>
                  </a:cxn>
                </a:cxnLst>
                <a:rect l="0" t="0" r="r" b="b"/>
                <a:pathLst>
                  <a:path w="1" h="2">
                    <a:moveTo>
                      <a:pt x="0" y="2"/>
                    </a:moveTo>
                    <a:cubicBezTo>
                      <a:pt x="0" y="1"/>
                      <a:pt x="1" y="1"/>
                      <a:pt x="1" y="0"/>
                    </a:cubicBezTo>
                    <a:cubicBezTo>
                      <a:pt x="1" y="0"/>
                      <a:pt x="1" y="0"/>
                      <a:pt x="1" y="0"/>
                    </a:cubicBezTo>
                    <a:cubicBezTo>
                      <a:pt x="0" y="1"/>
                      <a:pt x="0" y="1"/>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707" name="Freeform 5194"/>
              <p:cNvSpPr>
                <a:spLocks/>
              </p:cNvSpPr>
              <p:nvPr/>
            </p:nvSpPr>
            <p:spPr bwMode="auto">
              <a:xfrm>
                <a:off x="6531" y="3301"/>
                <a:ext cx="11" cy="26"/>
              </a:xfrm>
              <a:custGeom>
                <a:avLst/>
                <a:gdLst>
                  <a:gd name="T0" fmla="*/ 0 w 3"/>
                  <a:gd name="T1" fmla="*/ 6 h 7"/>
                  <a:gd name="T2" fmla="*/ 1 w 3"/>
                  <a:gd name="T3" fmla="*/ 6 h 7"/>
                  <a:gd name="T4" fmla="*/ 1 w 3"/>
                  <a:gd name="T5" fmla="*/ 5 h 7"/>
                  <a:gd name="T6" fmla="*/ 1 w 3"/>
                  <a:gd name="T7" fmla="*/ 6 h 7"/>
                  <a:gd name="T8" fmla="*/ 2 w 3"/>
                  <a:gd name="T9" fmla="*/ 7 h 7"/>
                  <a:gd name="T10" fmla="*/ 3 w 3"/>
                  <a:gd name="T11" fmla="*/ 2 h 7"/>
                  <a:gd name="T12" fmla="*/ 3 w 3"/>
                  <a:gd name="T13" fmla="*/ 0 h 7"/>
                  <a:gd name="T14" fmla="*/ 0 w 3"/>
                  <a:gd name="T15" fmla="*/ 6 h 7"/>
                  <a:gd name="T16" fmla="*/ 0 w 3"/>
                  <a:gd name="T17"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7">
                    <a:moveTo>
                      <a:pt x="0" y="6"/>
                    </a:moveTo>
                    <a:cubicBezTo>
                      <a:pt x="1" y="6"/>
                      <a:pt x="1" y="6"/>
                      <a:pt x="1" y="6"/>
                    </a:cubicBezTo>
                    <a:cubicBezTo>
                      <a:pt x="1" y="6"/>
                      <a:pt x="1" y="6"/>
                      <a:pt x="1" y="5"/>
                    </a:cubicBezTo>
                    <a:cubicBezTo>
                      <a:pt x="1" y="6"/>
                      <a:pt x="1" y="6"/>
                      <a:pt x="1" y="6"/>
                    </a:cubicBezTo>
                    <a:cubicBezTo>
                      <a:pt x="2" y="7"/>
                      <a:pt x="2" y="7"/>
                      <a:pt x="2" y="7"/>
                    </a:cubicBezTo>
                    <a:cubicBezTo>
                      <a:pt x="3" y="5"/>
                      <a:pt x="3" y="4"/>
                      <a:pt x="3" y="2"/>
                    </a:cubicBezTo>
                    <a:cubicBezTo>
                      <a:pt x="3" y="1"/>
                      <a:pt x="3" y="1"/>
                      <a:pt x="3" y="0"/>
                    </a:cubicBezTo>
                    <a:cubicBezTo>
                      <a:pt x="2" y="2"/>
                      <a:pt x="1" y="4"/>
                      <a:pt x="0" y="6"/>
                    </a:cubicBezTo>
                    <a:cubicBezTo>
                      <a:pt x="0" y="6"/>
                      <a:pt x="0" y="6"/>
                      <a:pt x="0"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708" name="Freeform 5195"/>
              <p:cNvSpPr>
                <a:spLocks/>
              </p:cNvSpPr>
              <p:nvPr/>
            </p:nvSpPr>
            <p:spPr bwMode="auto">
              <a:xfrm>
                <a:off x="6534" y="3327"/>
                <a:ext cx="4" cy="3"/>
              </a:xfrm>
              <a:custGeom>
                <a:avLst/>
                <a:gdLst>
                  <a:gd name="T0" fmla="*/ 0 w 1"/>
                  <a:gd name="T1" fmla="*/ 0 h 1"/>
                  <a:gd name="T2" fmla="*/ 1 w 1"/>
                  <a:gd name="T3" fmla="*/ 1 h 1"/>
                  <a:gd name="T4" fmla="*/ 1 w 1"/>
                  <a:gd name="T5" fmla="*/ 1 h 1"/>
                  <a:gd name="T6" fmla="*/ 0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1" y="1"/>
                      <a:pt x="1" y="1"/>
                      <a:pt x="1" y="1"/>
                    </a:cubicBezTo>
                    <a:cubicBezTo>
                      <a:pt x="1" y="1"/>
                      <a:pt x="1" y="1"/>
                      <a:pt x="1" y="1"/>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709" name="Freeform 5196"/>
              <p:cNvSpPr>
                <a:spLocks/>
              </p:cNvSpPr>
              <p:nvPr/>
            </p:nvSpPr>
            <p:spPr bwMode="auto">
              <a:xfrm>
                <a:off x="6534" y="332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710" name="Freeform 5197"/>
              <p:cNvSpPr>
                <a:spLocks/>
              </p:cNvSpPr>
              <p:nvPr/>
            </p:nvSpPr>
            <p:spPr bwMode="auto">
              <a:xfrm>
                <a:off x="6382" y="3412"/>
                <a:ext cx="22" cy="48"/>
              </a:xfrm>
              <a:custGeom>
                <a:avLst/>
                <a:gdLst>
                  <a:gd name="T0" fmla="*/ 2 w 6"/>
                  <a:gd name="T1" fmla="*/ 7 h 13"/>
                  <a:gd name="T2" fmla="*/ 3 w 6"/>
                  <a:gd name="T3" fmla="*/ 8 h 13"/>
                  <a:gd name="T4" fmla="*/ 1 w 6"/>
                  <a:gd name="T5" fmla="*/ 9 h 13"/>
                  <a:gd name="T6" fmla="*/ 1 w 6"/>
                  <a:gd name="T7" fmla="*/ 11 h 13"/>
                  <a:gd name="T8" fmla="*/ 0 w 6"/>
                  <a:gd name="T9" fmla="*/ 13 h 13"/>
                  <a:gd name="T10" fmla="*/ 3 w 6"/>
                  <a:gd name="T11" fmla="*/ 10 h 13"/>
                  <a:gd name="T12" fmla="*/ 6 w 6"/>
                  <a:gd name="T13" fmla="*/ 0 h 13"/>
                  <a:gd name="T14" fmla="*/ 4 w 6"/>
                  <a:gd name="T15" fmla="*/ 2 h 13"/>
                  <a:gd name="T16" fmla="*/ 2 w 6"/>
                  <a:gd name="T17" fmla="*/ 7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13">
                    <a:moveTo>
                      <a:pt x="2" y="7"/>
                    </a:moveTo>
                    <a:cubicBezTo>
                      <a:pt x="2" y="7"/>
                      <a:pt x="3" y="7"/>
                      <a:pt x="3" y="8"/>
                    </a:cubicBezTo>
                    <a:cubicBezTo>
                      <a:pt x="2" y="8"/>
                      <a:pt x="2" y="8"/>
                      <a:pt x="1" y="9"/>
                    </a:cubicBezTo>
                    <a:cubicBezTo>
                      <a:pt x="1" y="10"/>
                      <a:pt x="1" y="10"/>
                      <a:pt x="1" y="11"/>
                    </a:cubicBezTo>
                    <a:cubicBezTo>
                      <a:pt x="0" y="12"/>
                      <a:pt x="0" y="12"/>
                      <a:pt x="0" y="13"/>
                    </a:cubicBezTo>
                    <a:cubicBezTo>
                      <a:pt x="1" y="12"/>
                      <a:pt x="2" y="11"/>
                      <a:pt x="3" y="10"/>
                    </a:cubicBezTo>
                    <a:cubicBezTo>
                      <a:pt x="3" y="7"/>
                      <a:pt x="5" y="4"/>
                      <a:pt x="6" y="0"/>
                    </a:cubicBezTo>
                    <a:cubicBezTo>
                      <a:pt x="5" y="1"/>
                      <a:pt x="5" y="1"/>
                      <a:pt x="4" y="2"/>
                    </a:cubicBezTo>
                    <a:cubicBezTo>
                      <a:pt x="3" y="4"/>
                      <a:pt x="3" y="5"/>
                      <a:pt x="2"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711" name="Freeform 5198"/>
              <p:cNvSpPr>
                <a:spLocks/>
              </p:cNvSpPr>
              <p:nvPr/>
            </p:nvSpPr>
            <p:spPr bwMode="auto">
              <a:xfrm>
                <a:off x="6542" y="3293"/>
                <a:ext cx="3" cy="8"/>
              </a:xfrm>
              <a:custGeom>
                <a:avLst/>
                <a:gdLst>
                  <a:gd name="T0" fmla="*/ 0 w 1"/>
                  <a:gd name="T1" fmla="*/ 2 h 2"/>
                  <a:gd name="T2" fmla="*/ 1 w 1"/>
                  <a:gd name="T3" fmla="*/ 1 h 2"/>
                  <a:gd name="T4" fmla="*/ 1 w 1"/>
                  <a:gd name="T5" fmla="*/ 0 h 2"/>
                  <a:gd name="T6" fmla="*/ 0 w 1"/>
                  <a:gd name="T7" fmla="*/ 1 h 2"/>
                  <a:gd name="T8" fmla="*/ 0 w 1"/>
                  <a:gd name="T9" fmla="*/ 2 h 2"/>
                </a:gdLst>
                <a:ahLst/>
                <a:cxnLst>
                  <a:cxn ang="0">
                    <a:pos x="T0" y="T1"/>
                  </a:cxn>
                  <a:cxn ang="0">
                    <a:pos x="T2" y="T3"/>
                  </a:cxn>
                  <a:cxn ang="0">
                    <a:pos x="T4" y="T5"/>
                  </a:cxn>
                  <a:cxn ang="0">
                    <a:pos x="T6" y="T7"/>
                  </a:cxn>
                  <a:cxn ang="0">
                    <a:pos x="T8" y="T9"/>
                  </a:cxn>
                </a:cxnLst>
                <a:rect l="0" t="0" r="r" b="b"/>
                <a:pathLst>
                  <a:path w="1" h="2">
                    <a:moveTo>
                      <a:pt x="0" y="2"/>
                    </a:moveTo>
                    <a:cubicBezTo>
                      <a:pt x="1" y="2"/>
                      <a:pt x="1" y="1"/>
                      <a:pt x="1" y="1"/>
                    </a:cubicBezTo>
                    <a:cubicBezTo>
                      <a:pt x="1" y="0"/>
                      <a:pt x="1" y="0"/>
                      <a:pt x="1" y="0"/>
                    </a:cubicBezTo>
                    <a:cubicBezTo>
                      <a:pt x="1" y="0"/>
                      <a:pt x="1" y="0"/>
                      <a:pt x="0" y="1"/>
                    </a:cubicBezTo>
                    <a:cubicBezTo>
                      <a:pt x="0" y="1"/>
                      <a:pt x="0" y="2"/>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712" name="Freeform 5199"/>
              <p:cNvSpPr>
                <a:spLocks/>
              </p:cNvSpPr>
              <p:nvPr/>
            </p:nvSpPr>
            <p:spPr bwMode="auto">
              <a:xfrm>
                <a:off x="6404" y="3386"/>
                <a:ext cx="11" cy="26"/>
              </a:xfrm>
              <a:custGeom>
                <a:avLst/>
                <a:gdLst>
                  <a:gd name="T0" fmla="*/ 0 w 3"/>
                  <a:gd name="T1" fmla="*/ 7 h 7"/>
                  <a:gd name="T2" fmla="*/ 2 w 3"/>
                  <a:gd name="T3" fmla="*/ 5 h 7"/>
                  <a:gd name="T4" fmla="*/ 3 w 3"/>
                  <a:gd name="T5" fmla="*/ 0 h 7"/>
                  <a:gd name="T6" fmla="*/ 2 w 3"/>
                  <a:gd name="T7" fmla="*/ 1 h 7"/>
                  <a:gd name="T8" fmla="*/ 0 w 3"/>
                  <a:gd name="T9" fmla="*/ 7 h 7"/>
                </a:gdLst>
                <a:ahLst/>
                <a:cxnLst>
                  <a:cxn ang="0">
                    <a:pos x="T0" y="T1"/>
                  </a:cxn>
                  <a:cxn ang="0">
                    <a:pos x="T2" y="T3"/>
                  </a:cxn>
                  <a:cxn ang="0">
                    <a:pos x="T4" y="T5"/>
                  </a:cxn>
                  <a:cxn ang="0">
                    <a:pos x="T6" y="T7"/>
                  </a:cxn>
                  <a:cxn ang="0">
                    <a:pos x="T8" y="T9"/>
                  </a:cxn>
                </a:cxnLst>
                <a:rect l="0" t="0" r="r" b="b"/>
                <a:pathLst>
                  <a:path w="3" h="7">
                    <a:moveTo>
                      <a:pt x="0" y="7"/>
                    </a:moveTo>
                    <a:cubicBezTo>
                      <a:pt x="0" y="7"/>
                      <a:pt x="1" y="6"/>
                      <a:pt x="2" y="5"/>
                    </a:cubicBezTo>
                    <a:cubicBezTo>
                      <a:pt x="2" y="3"/>
                      <a:pt x="2" y="1"/>
                      <a:pt x="3" y="0"/>
                    </a:cubicBezTo>
                    <a:cubicBezTo>
                      <a:pt x="2" y="0"/>
                      <a:pt x="2" y="0"/>
                      <a:pt x="2" y="1"/>
                    </a:cubicBezTo>
                    <a:cubicBezTo>
                      <a:pt x="1" y="3"/>
                      <a:pt x="0" y="5"/>
                      <a:pt x="0"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713" name="Freeform 5200"/>
              <p:cNvSpPr>
                <a:spLocks/>
              </p:cNvSpPr>
              <p:nvPr/>
            </p:nvSpPr>
            <p:spPr bwMode="auto">
              <a:xfrm>
                <a:off x="6367" y="3468"/>
                <a:ext cx="18" cy="18"/>
              </a:xfrm>
              <a:custGeom>
                <a:avLst/>
                <a:gdLst>
                  <a:gd name="T0" fmla="*/ 1 w 5"/>
                  <a:gd name="T1" fmla="*/ 5 h 5"/>
                  <a:gd name="T2" fmla="*/ 1 w 5"/>
                  <a:gd name="T3" fmla="*/ 5 h 5"/>
                  <a:gd name="T4" fmla="*/ 3 w 5"/>
                  <a:gd name="T5" fmla="*/ 2 h 5"/>
                  <a:gd name="T6" fmla="*/ 5 w 5"/>
                  <a:gd name="T7" fmla="*/ 0 h 5"/>
                  <a:gd name="T8" fmla="*/ 0 w 5"/>
                  <a:gd name="T9" fmla="*/ 4 h 5"/>
                  <a:gd name="T10" fmla="*/ 1 w 5"/>
                  <a:gd name="T11" fmla="*/ 5 h 5"/>
                </a:gdLst>
                <a:ahLst/>
                <a:cxnLst>
                  <a:cxn ang="0">
                    <a:pos x="T0" y="T1"/>
                  </a:cxn>
                  <a:cxn ang="0">
                    <a:pos x="T2" y="T3"/>
                  </a:cxn>
                  <a:cxn ang="0">
                    <a:pos x="T4" y="T5"/>
                  </a:cxn>
                  <a:cxn ang="0">
                    <a:pos x="T6" y="T7"/>
                  </a:cxn>
                  <a:cxn ang="0">
                    <a:pos x="T8" y="T9"/>
                  </a:cxn>
                  <a:cxn ang="0">
                    <a:pos x="T10" y="T11"/>
                  </a:cxn>
                </a:cxnLst>
                <a:rect l="0" t="0" r="r" b="b"/>
                <a:pathLst>
                  <a:path w="5" h="5">
                    <a:moveTo>
                      <a:pt x="1" y="5"/>
                    </a:moveTo>
                    <a:cubicBezTo>
                      <a:pt x="1" y="5"/>
                      <a:pt x="1" y="5"/>
                      <a:pt x="1" y="5"/>
                    </a:cubicBezTo>
                    <a:cubicBezTo>
                      <a:pt x="2" y="3"/>
                      <a:pt x="2" y="3"/>
                      <a:pt x="3" y="2"/>
                    </a:cubicBezTo>
                    <a:cubicBezTo>
                      <a:pt x="4" y="2"/>
                      <a:pt x="4" y="1"/>
                      <a:pt x="5" y="0"/>
                    </a:cubicBezTo>
                    <a:cubicBezTo>
                      <a:pt x="3" y="2"/>
                      <a:pt x="2" y="3"/>
                      <a:pt x="0" y="4"/>
                    </a:cubicBezTo>
                    <a:lnTo>
                      <a:pt x="1"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714" name="Freeform 5201"/>
              <p:cNvSpPr>
                <a:spLocks/>
              </p:cNvSpPr>
              <p:nvPr/>
            </p:nvSpPr>
            <p:spPr bwMode="auto">
              <a:xfrm>
                <a:off x="6408" y="3341"/>
                <a:ext cx="56" cy="71"/>
              </a:xfrm>
              <a:custGeom>
                <a:avLst/>
                <a:gdLst>
                  <a:gd name="T0" fmla="*/ 10 w 15"/>
                  <a:gd name="T1" fmla="*/ 7 h 19"/>
                  <a:gd name="T2" fmla="*/ 14 w 15"/>
                  <a:gd name="T3" fmla="*/ 4 h 19"/>
                  <a:gd name="T4" fmla="*/ 15 w 15"/>
                  <a:gd name="T5" fmla="*/ 0 h 19"/>
                  <a:gd name="T6" fmla="*/ 9 w 15"/>
                  <a:gd name="T7" fmla="*/ 7 h 19"/>
                  <a:gd name="T8" fmla="*/ 4 w 15"/>
                  <a:gd name="T9" fmla="*/ 11 h 19"/>
                  <a:gd name="T10" fmla="*/ 1 w 15"/>
                  <a:gd name="T11" fmla="*/ 17 h 19"/>
                  <a:gd name="T12" fmla="*/ 0 w 15"/>
                  <a:gd name="T13" fmla="*/ 19 h 19"/>
                  <a:gd name="T14" fmla="*/ 10 w 15"/>
                  <a:gd name="T15" fmla="*/ 7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9">
                    <a:moveTo>
                      <a:pt x="10" y="7"/>
                    </a:moveTo>
                    <a:cubicBezTo>
                      <a:pt x="12" y="6"/>
                      <a:pt x="13" y="5"/>
                      <a:pt x="14" y="4"/>
                    </a:cubicBezTo>
                    <a:cubicBezTo>
                      <a:pt x="15" y="2"/>
                      <a:pt x="15" y="1"/>
                      <a:pt x="15" y="0"/>
                    </a:cubicBezTo>
                    <a:cubicBezTo>
                      <a:pt x="13" y="3"/>
                      <a:pt x="11" y="5"/>
                      <a:pt x="9" y="7"/>
                    </a:cubicBezTo>
                    <a:cubicBezTo>
                      <a:pt x="7" y="9"/>
                      <a:pt x="5" y="11"/>
                      <a:pt x="4" y="11"/>
                    </a:cubicBezTo>
                    <a:cubicBezTo>
                      <a:pt x="4" y="12"/>
                      <a:pt x="3" y="14"/>
                      <a:pt x="1" y="17"/>
                    </a:cubicBezTo>
                    <a:cubicBezTo>
                      <a:pt x="1" y="18"/>
                      <a:pt x="0" y="19"/>
                      <a:pt x="0" y="19"/>
                    </a:cubicBezTo>
                    <a:cubicBezTo>
                      <a:pt x="7" y="13"/>
                      <a:pt x="5" y="13"/>
                      <a:pt x="10"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715" name="Freeform 5202"/>
              <p:cNvSpPr>
                <a:spLocks/>
              </p:cNvSpPr>
              <p:nvPr/>
            </p:nvSpPr>
            <p:spPr bwMode="auto">
              <a:xfrm>
                <a:off x="6460" y="3304"/>
                <a:ext cx="26" cy="56"/>
              </a:xfrm>
              <a:custGeom>
                <a:avLst/>
                <a:gdLst>
                  <a:gd name="T0" fmla="*/ 4 w 7"/>
                  <a:gd name="T1" fmla="*/ 8 h 15"/>
                  <a:gd name="T2" fmla="*/ 0 w 7"/>
                  <a:gd name="T3" fmla="*/ 14 h 15"/>
                  <a:gd name="T4" fmla="*/ 0 w 7"/>
                  <a:gd name="T5" fmla="*/ 15 h 15"/>
                  <a:gd name="T6" fmla="*/ 5 w 7"/>
                  <a:gd name="T7" fmla="*/ 8 h 15"/>
                  <a:gd name="T8" fmla="*/ 7 w 7"/>
                  <a:gd name="T9" fmla="*/ 4 h 15"/>
                  <a:gd name="T10" fmla="*/ 7 w 7"/>
                  <a:gd name="T11" fmla="*/ 1 h 15"/>
                  <a:gd name="T12" fmla="*/ 6 w 7"/>
                  <a:gd name="T13" fmla="*/ 0 h 15"/>
                  <a:gd name="T14" fmla="*/ 4 w 7"/>
                  <a:gd name="T15" fmla="*/ 8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5">
                    <a:moveTo>
                      <a:pt x="4" y="8"/>
                    </a:moveTo>
                    <a:cubicBezTo>
                      <a:pt x="3" y="10"/>
                      <a:pt x="2" y="12"/>
                      <a:pt x="0" y="14"/>
                    </a:cubicBezTo>
                    <a:cubicBezTo>
                      <a:pt x="0" y="14"/>
                      <a:pt x="0" y="15"/>
                      <a:pt x="0" y="15"/>
                    </a:cubicBezTo>
                    <a:cubicBezTo>
                      <a:pt x="1" y="14"/>
                      <a:pt x="3" y="11"/>
                      <a:pt x="5" y="8"/>
                    </a:cubicBezTo>
                    <a:cubicBezTo>
                      <a:pt x="6" y="7"/>
                      <a:pt x="7" y="5"/>
                      <a:pt x="7" y="4"/>
                    </a:cubicBezTo>
                    <a:cubicBezTo>
                      <a:pt x="7" y="3"/>
                      <a:pt x="7" y="2"/>
                      <a:pt x="7" y="1"/>
                    </a:cubicBezTo>
                    <a:cubicBezTo>
                      <a:pt x="6" y="0"/>
                      <a:pt x="6" y="0"/>
                      <a:pt x="6" y="0"/>
                    </a:cubicBezTo>
                    <a:cubicBezTo>
                      <a:pt x="6" y="3"/>
                      <a:pt x="6" y="5"/>
                      <a:pt x="4" y="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716" name="Freeform 5203"/>
              <p:cNvSpPr>
                <a:spLocks/>
              </p:cNvSpPr>
              <p:nvPr/>
            </p:nvSpPr>
            <p:spPr bwMode="auto">
              <a:xfrm>
                <a:off x="6482" y="3304"/>
                <a:ext cx="4" cy="4"/>
              </a:xfrm>
              <a:custGeom>
                <a:avLst/>
                <a:gdLst>
                  <a:gd name="T0" fmla="*/ 0 w 1"/>
                  <a:gd name="T1" fmla="*/ 0 h 1"/>
                  <a:gd name="T2" fmla="*/ 0 w 1"/>
                  <a:gd name="T3" fmla="*/ 0 h 1"/>
                  <a:gd name="T4" fmla="*/ 1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1" y="1"/>
                      <a:pt x="1" y="1"/>
                      <a:pt x="1" y="1"/>
                    </a:cubicBezTo>
                    <a:cubicBezTo>
                      <a:pt x="1" y="1"/>
                      <a:pt x="1" y="1"/>
                      <a:pt x="1" y="1"/>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717" name="Freeform 5204"/>
              <p:cNvSpPr>
                <a:spLocks/>
              </p:cNvSpPr>
              <p:nvPr/>
            </p:nvSpPr>
            <p:spPr bwMode="auto">
              <a:xfrm>
                <a:off x="6586" y="3148"/>
                <a:ext cx="15" cy="4"/>
              </a:xfrm>
              <a:custGeom>
                <a:avLst/>
                <a:gdLst>
                  <a:gd name="T0" fmla="*/ 0 w 4"/>
                  <a:gd name="T1" fmla="*/ 0 h 1"/>
                  <a:gd name="T2" fmla="*/ 0 w 4"/>
                  <a:gd name="T3" fmla="*/ 1 h 1"/>
                  <a:gd name="T4" fmla="*/ 4 w 4"/>
                  <a:gd name="T5" fmla="*/ 1 h 1"/>
                  <a:gd name="T6" fmla="*/ 4 w 4"/>
                  <a:gd name="T7" fmla="*/ 1 h 1"/>
                  <a:gd name="T8" fmla="*/ 0 w 4"/>
                  <a:gd name="T9" fmla="*/ 0 h 1"/>
                </a:gdLst>
                <a:ahLst/>
                <a:cxnLst>
                  <a:cxn ang="0">
                    <a:pos x="T0" y="T1"/>
                  </a:cxn>
                  <a:cxn ang="0">
                    <a:pos x="T2" y="T3"/>
                  </a:cxn>
                  <a:cxn ang="0">
                    <a:pos x="T4" y="T5"/>
                  </a:cxn>
                  <a:cxn ang="0">
                    <a:pos x="T6" y="T7"/>
                  </a:cxn>
                  <a:cxn ang="0">
                    <a:pos x="T8" y="T9"/>
                  </a:cxn>
                </a:cxnLst>
                <a:rect l="0" t="0" r="r" b="b"/>
                <a:pathLst>
                  <a:path w="4" h="1">
                    <a:moveTo>
                      <a:pt x="0" y="0"/>
                    </a:moveTo>
                    <a:cubicBezTo>
                      <a:pt x="0" y="0"/>
                      <a:pt x="0" y="0"/>
                      <a:pt x="0" y="1"/>
                    </a:cubicBezTo>
                    <a:cubicBezTo>
                      <a:pt x="4" y="1"/>
                      <a:pt x="4" y="1"/>
                      <a:pt x="4" y="1"/>
                    </a:cubicBezTo>
                    <a:cubicBezTo>
                      <a:pt x="4" y="1"/>
                      <a:pt x="4" y="1"/>
                      <a:pt x="4" y="1"/>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718" name="Freeform 5205"/>
              <p:cNvSpPr>
                <a:spLocks/>
              </p:cNvSpPr>
              <p:nvPr/>
            </p:nvSpPr>
            <p:spPr bwMode="auto">
              <a:xfrm>
                <a:off x="6676" y="3144"/>
                <a:ext cx="3" cy="0"/>
              </a:xfrm>
              <a:custGeom>
                <a:avLst/>
                <a:gdLst>
                  <a:gd name="T0" fmla="*/ 0 w 1"/>
                  <a:gd name="T1" fmla="*/ 1 w 1"/>
                  <a:gd name="T2" fmla="*/ 1 w 1"/>
                  <a:gd name="T3" fmla="*/ 0 w 1"/>
                  <a:gd name="T4" fmla="*/ 0 w 1"/>
                </a:gdLst>
                <a:ahLst/>
                <a:cxnLst>
                  <a:cxn ang="0">
                    <a:pos x="T0" y="0"/>
                  </a:cxn>
                  <a:cxn ang="0">
                    <a:pos x="T1" y="0"/>
                  </a:cxn>
                  <a:cxn ang="0">
                    <a:pos x="T2" y="0"/>
                  </a:cxn>
                  <a:cxn ang="0">
                    <a:pos x="T3" y="0"/>
                  </a:cxn>
                  <a:cxn ang="0">
                    <a:pos x="T4" y="0"/>
                  </a:cxn>
                </a:cxnLst>
                <a:rect l="0" t="0" r="r" b="b"/>
                <a:pathLst>
                  <a:path w="1">
                    <a:moveTo>
                      <a:pt x="0" y="0"/>
                    </a:moveTo>
                    <a:cubicBezTo>
                      <a:pt x="1" y="0"/>
                      <a:pt x="1" y="0"/>
                      <a:pt x="1" y="0"/>
                    </a:cubicBezTo>
                    <a:cubicBezTo>
                      <a:pt x="1" y="0"/>
                      <a:pt x="1" y="0"/>
                      <a:pt x="1"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719" name="Freeform 5206"/>
              <p:cNvSpPr>
                <a:spLocks/>
              </p:cNvSpPr>
              <p:nvPr/>
            </p:nvSpPr>
            <p:spPr bwMode="auto">
              <a:xfrm>
                <a:off x="6679" y="3141"/>
                <a:ext cx="4" cy="3"/>
              </a:xfrm>
              <a:custGeom>
                <a:avLst/>
                <a:gdLst>
                  <a:gd name="T0" fmla="*/ 0 w 1"/>
                  <a:gd name="T1" fmla="*/ 1 h 1"/>
                  <a:gd name="T2" fmla="*/ 1 w 1"/>
                  <a:gd name="T3" fmla="*/ 1 h 1"/>
                  <a:gd name="T4" fmla="*/ 1 w 1"/>
                  <a:gd name="T5" fmla="*/ 1 h 1"/>
                  <a:gd name="T6" fmla="*/ 0 w 1"/>
                  <a:gd name="T7" fmla="*/ 0 h 1"/>
                  <a:gd name="T8" fmla="*/ 0 w 1"/>
                  <a:gd name="T9" fmla="*/ 1 h 1"/>
                </a:gdLst>
                <a:ahLst/>
                <a:cxnLst>
                  <a:cxn ang="0">
                    <a:pos x="T0" y="T1"/>
                  </a:cxn>
                  <a:cxn ang="0">
                    <a:pos x="T2" y="T3"/>
                  </a:cxn>
                  <a:cxn ang="0">
                    <a:pos x="T4" y="T5"/>
                  </a:cxn>
                  <a:cxn ang="0">
                    <a:pos x="T6" y="T7"/>
                  </a:cxn>
                  <a:cxn ang="0">
                    <a:pos x="T8" y="T9"/>
                  </a:cxn>
                </a:cxnLst>
                <a:rect l="0" t="0" r="r" b="b"/>
                <a:pathLst>
                  <a:path w="1" h="1">
                    <a:moveTo>
                      <a:pt x="0" y="1"/>
                    </a:moveTo>
                    <a:cubicBezTo>
                      <a:pt x="1" y="1"/>
                      <a:pt x="1" y="1"/>
                      <a:pt x="1" y="1"/>
                    </a:cubicBezTo>
                    <a:cubicBezTo>
                      <a:pt x="1" y="1"/>
                      <a:pt x="1" y="1"/>
                      <a:pt x="1" y="1"/>
                    </a:cubicBezTo>
                    <a:cubicBezTo>
                      <a:pt x="0" y="0"/>
                      <a:pt x="0" y="0"/>
                      <a:pt x="0" y="0"/>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720" name="Freeform 5207"/>
              <p:cNvSpPr>
                <a:spLocks/>
              </p:cNvSpPr>
              <p:nvPr/>
            </p:nvSpPr>
            <p:spPr bwMode="auto">
              <a:xfrm>
                <a:off x="6631" y="3141"/>
                <a:ext cx="45" cy="14"/>
              </a:xfrm>
              <a:custGeom>
                <a:avLst/>
                <a:gdLst>
                  <a:gd name="T0" fmla="*/ 9 w 12"/>
                  <a:gd name="T1" fmla="*/ 4 h 4"/>
                  <a:gd name="T2" fmla="*/ 0 w 12"/>
                  <a:gd name="T3" fmla="*/ 3 h 4"/>
                  <a:gd name="T4" fmla="*/ 0 w 12"/>
                  <a:gd name="T5" fmla="*/ 3 h 4"/>
                  <a:gd name="T6" fmla="*/ 12 w 12"/>
                  <a:gd name="T7" fmla="*/ 4 h 4"/>
                  <a:gd name="T8" fmla="*/ 12 w 12"/>
                  <a:gd name="T9" fmla="*/ 1 h 4"/>
                  <a:gd name="T10" fmla="*/ 9 w 12"/>
                  <a:gd name="T11" fmla="*/ 0 h 4"/>
                  <a:gd name="T12" fmla="*/ 9 w 12"/>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2" h="4">
                    <a:moveTo>
                      <a:pt x="9" y="4"/>
                    </a:moveTo>
                    <a:cubicBezTo>
                      <a:pt x="0" y="3"/>
                      <a:pt x="0" y="3"/>
                      <a:pt x="0" y="3"/>
                    </a:cubicBezTo>
                    <a:cubicBezTo>
                      <a:pt x="0" y="3"/>
                      <a:pt x="0" y="3"/>
                      <a:pt x="0" y="3"/>
                    </a:cubicBezTo>
                    <a:cubicBezTo>
                      <a:pt x="12" y="4"/>
                      <a:pt x="12" y="4"/>
                      <a:pt x="12" y="4"/>
                    </a:cubicBezTo>
                    <a:cubicBezTo>
                      <a:pt x="12" y="3"/>
                      <a:pt x="12" y="2"/>
                      <a:pt x="12" y="1"/>
                    </a:cubicBezTo>
                    <a:cubicBezTo>
                      <a:pt x="9" y="0"/>
                      <a:pt x="9" y="0"/>
                      <a:pt x="9" y="0"/>
                    </a:cubicBezTo>
                    <a:cubicBezTo>
                      <a:pt x="9" y="2"/>
                      <a:pt x="9" y="3"/>
                      <a:pt x="9"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721" name="Oval 5208"/>
              <p:cNvSpPr>
                <a:spLocks noChangeArrowheads="1"/>
              </p:cNvSpPr>
              <p:nvPr/>
            </p:nvSpPr>
            <p:spPr bwMode="auto">
              <a:xfrm>
                <a:off x="6687" y="3141"/>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722" name="Freeform 5209"/>
              <p:cNvSpPr>
                <a:spLocks/>
              </p:cNvSpPr>
              <p:nvPr/>
            </p:nvSpPr>
            <p:spPr bwMode="auto">
              <a:xfrm>
                <a:off x="6620" y="3152"/>
                <a:ext cx="4" cy="0"/>
              </a:xfrm>
              <a:custGeom>
                <a:avLst/>
                <a:gdLst>
                  <a:gd name="T0" fmla="*/ 0 w 1"/>
                  <a:gd name="T1" fmla="*/ 0 w 1"/>
                  <a:gd name="T2" fmla="*/ 1 w 1"/>
                  <a:gd name="T3" fmla="*/ 1 w 1"/>
                  <a:gd name="T4" fmla="*/ 0 w 1"/>
                </a:gdLst>
                <a:ahLst/>
                <a:cxnLst>
                  <a:cxn ang="0">
                    <a:pos x="T0" y="0"/>
                  </a:cxn>
                  <a:cxn ang="0">
                    <a:pos x="T1" y="0"/>
                  </a:cxn>
                  <a:cxn ang="0">
                    <a:pos x="T2" y="0"/>
                  </a:cxn>
                  <a:cxn ang="0">
                    <a:pos x="T3" y="0"/>
                  </a:cxn>
                  <a:cxn ang="0">
                    <a:pos x="T4" y="0"/>
                  </a:cxn>
                </a:cxnLst>
                <a:rect l="0" t="0" r="r" b="b"/>
                <a:pathLst>
                  <a:path w="1">
                    <a:moveTo>
                      <a:pt x="0" y="0"/>
                    </a:moveTo>
                    <a:cubicBezTo>
                      <a:pt x="0" y="0"/>
                      <a:pt x="0" y="0"/>
                      <a:pt x="0" y="0"/>
                    </a:cubicBezTo>
                    <a:cubicBezTo>
                      <a:pt x="1" y="0"/>
                      <a:pt x="1" y="0"/>
                      <a:pt x="1" y="0"/>
                    </a:cubicBezTo>
                    <a:cubicBezTo>
                      <a:pt x="1" y="0"/>
                      <a:pt x="1" y="0"/>
                      <a:pt x="1"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723" name="Freeform 5210"/>
              <p:cNvSpPr>
                <a:spLocks/>
              </p:cNvSpPr>
              <p:nvPr/>
            </p:nvSpPr>
            <p:spPr bwMode="auto">
              <a:xfrm>
                <a:off x="6679" y="3141"/>
                <a:ext cx="4" cy="0"/>
              </a:xfrm>
              <a:custGeom>
                <a:avLst/>
                <a:gdLst>
                  <a:gd name="T0" fmla="*/ 0 w 1"/>
                  <a:gd name="T1" fmla="*/ 0 w 1"/>
                  <a:gd name="T2" fmla="*/ 1 w 1"/>
                  <a:gd name="T3" fmla="*/ 1 w 1"/>
                  <a:gd name="T4" fmla="*/ 0 w 1"/>
                </a:gdLst>
                <a:ahLst/>
                <a:cxnLst>
                  <a:cxn ang="0">
                    <a:pos x="T0" y="0"/>
                  </a:cxn>
                  <a:cxn ang="0">
                    <a:pos x="T1" y="0"/>
                  </a:cxn>
                  <a:cxn ang="0">
                    <a:pos x="T2" y="0"/>
                  </a:cxn>
                  <a:cxn ang="0">
                    <a:pos x="T3" y="0"/>
                  </a:cxn>
                  <a:cxn ang="0">
                    <a:pos x="T4" y="0"/>
                  </a:cxn>
                </a:cxnLst>
                <a:rect l="0" t="0" r="r" b="b"/>
                <a:pathLst>
                  <a:path w="1">
                    <a:moveTo>
                      <a:pt x="0" y="0"/>
                    </a:moveTo>
                    <a:cubicBezTo>
                      <a:pt x="0" y="0"/>
                      <a:pt x="0" y="0"/>
                      <a:pt x="0" y="0"/>
                    </a:cubicBezTo>
                    <a:cubicBezTo>
                      <a:pt x="1" y="0"/>
                      <a:pt x="1" y="0"/>
                      <a:pt x="1" y="0"/>
                    </a:cubicBezTo>
                    <a:cubicBezTo>
                      <a:pt x="1" y="0"/>
                      <a:pt x="1" y="0"/>
                      <a:pt x="1"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724" name="Freeform 5211"/>
              <p:cNvSpPr>
                <a:spLocks/>
              </p:cNvSpPr>
              <p:nvPr/>
            </p:nvSpPr>
            <p:spPr bwMode="auto">
              <a:xfrm>
                <a:off x="6683" y="3141"/>
                <a:ext cx="4" cy="0"/>
              </a:xfrm>
              <a:custGeom>
                <a:avLst/>
                <a:gdLst>
                  <a:gd name="T0" fmla="*/ 0 w 1"/>
                  <a:gd name="T1" fmla="*/ 1 w 1"/>
                  <a:gd name="T2" fmla="*/ 1 w 1"/>
                  <a:gd name="T3" fmla="*/ 0 w 1"/>
                  <a:gd name="T4" fmla="*/ 0 w 1"/>
                </a:gdLst>
                <a:ahLst/>
                <a:cxnLst>
                  <a:cxn ang="0">
                    <a:pos x="T0" y="0"/>
                  </a:cxn>
                  <a:cxn ang="0">
                    <a:pos x="T1" y="0"/>
                  </a:cxn>
                  <a:cxn ang="0">
                    <a:pos x="T2" y="0"/>
                  </a:cxn>
                  <a:cxn ang="0">
                    <a:pos x="T3" y="0"/>
                  </a:cxn>
                  <a:cxn ang="0">
                    <a:pos x="T4" y="0"/>
                  </a:cxn>
                </a:cxnLst>
                <a:rect l="0" t="0" r="r" b="b"/>
                <a:pathLst>
                  <a:path w="1">
                    <a:moveTo>
                      <a:pt x="0" y="0"/>
                    </a:moveTo>
                    <a:cubicBezTo>
                      <a:pt x="1" y="0"/>
                      <a:pt x="1" y="0"/>
                      <a:pt x="1" y="0"/>
                    </a:cubicBezTo>
                    <a:cubicBezTo>
                      <a:pt x="1" y="0"/>
                      <a:pt x="1" y="0"/>
                      <a:pt x="1"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725" name="Freeform 5212"/>
              <p:cNvSpPr>
                <a:spLocks/>
              </p:cNvSpPr>
              <p:nvPr/>
            </p:nvSpPr>
            <p:spPr bwMode="auto">
              <a:xfrm>
                <a:off x="6545" y="3263"/>
                <a:ext cx="4" cy="30"/>
              </a:xfrm>
              <a:custGeom>
                <a:avLst/>
                <a:gdLst>
                  <a:gd name="T0" fmla="*/ 0 w 1"/>
                  <a:gd name="T1" fmla="*/ 3 h 8"/>
                  <a:gd name="T2" fmla="*/ 0 w 1"/>
                  <a:gd name="T3" fmla="*/ 7 h 8"/>
                  <a:gd name="T4" fmla="*/ 0 w 1"/>
                  <a:gd name="T5" fmla="*/ 8 h 8"/>
                  <a:gd name="T6" fmla="*/ 1 w 1"/>
                  <a:gd name="T7" fmla="*/ 7 h 8"/>
                  <a:gd name="T8" fmla="*/ 1 w 1"/>
                  <a:gd name="T9" fmla="*/ 6 h 8"/>
                  <a:gd name="T10" fmla="*/ 1 w 1"/>
                  <a:gd name="T11" fmla="*/ 2 h 8"/>
                  <a:gd name="T12" fmla="*/ 1 w 1"/>
                  <a:gd name="T13" fmla="*/ 0 h 8"/>
                  <a:gd name="T14" fmla="*/ 0 w 1"/>
                  <a:gd name="T15" fmla="*/ 1 h 8"/>
                  <a:gd name="T16" fmla="*/ 0 w 1"/>
                  <a:gd name="T17"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 h="8">
                    <a:moveTo>
                      <a:pt x="0" y="3"/>
                    </a:moveTo>
                    <a:cubicBezTo>
                      <a:pt x="0" y="4"/>
                      <a:pt x="0" y="6"/>
                      <a:pt x="0" y="7"/>
                    </a:cubicBezTo>
                    <a:cubicBezTo>
                      <a:pt x="0" y="7"/>
                      <a:pt x="0" y="8"/>
                      <a:pt x="0" y="8"/>
                    </a:cubicBezTo>
                    <a:cubicBezTo>
                      <a:pt x="1" y="7"/>
                      <a:pt x="1" y="7"/>
                      <a:pt x="1" y="7"/>
                    </a:cubicBezTo>
                    <a:cubicBezTo>
                      <a:pt x="1" y="7"/>
                      <a:pt x="1" y="6"/>
                      <a:pt x="1" y="6"/>
                    </a:cubicBezTo>
                    <a:cubicBezTo>
                      <a:pt x="1" y="5"/>
                      <a:pt x="1" y="4"/>
                      <a:pt x="1" y="2"/>
                    </a:cubicBezTo>
                    <a:cubicBezTo>
                      <a:pt x="1" y="2"/>
                      <a:pt x="1" y="1"/>
                      <a:pt x="1" y="0"/>
                    </a:cubicBezTo>
                    <a:cubicBezTo>
                      <a:pt x="1" y="0"/>
                      <a:pt x="1" y="0"/>
                      <a:pt x="0" y="1"/>
                    </a:cubicBezTo>
                    <a:cubicBezTo>
                      <a:pt x="0" y="1"/>
                      <a:pt x="0" y="2"/>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726" name="Freeform 5213"/>
              <p:cNvSpPr>
                <a:spLocks/>
              </p:cNvSpPr>
              <p:nvPr/>
            </p:nvSpPr>
            <p:spPr bwMode="auto">
              <a:xfrm>
                <a:off x="6616" y="3152"/>
                <a:ext cx="4" cy="0"/>
              </a:xfrm>
              <a:custGeom>
                <a:avLst/>
                <a:gdLst>
                  <a:gd name="T0" fmla="*/ 0 w 1"/>
                  <a:gd name="T1" fmla="*/ 1 w 1"/>
                  <a:gd name="T2" fmla="*/ 1 w 1"/>
                  <a:gd name="T3" fmla="*/ 0 w 1"/>
                  <a:gd name="T4" fmla="*/ 0 w 1"/>
                </a:gdLst>
                <a:ahLst/>
                <a:cxnLst>
                  <a:cxn ang="0">
                    <a:pos x="T0" y="0"/>
                  </a:cxn>
                  <a:cxn ang="0">
                    <a:pos x="T1" y="0"/>
                  </a:cxn>
                  <a:cxn ang="0">
                    <a:pos x="T2" y="0"/>
                  </a:cxn>
                  <a:cxn ang="0">
                    <a:pos x="T3" y="0"/>
                  </a:cxn>
                  <a:cxn ang="0">
                    <a:pos x="T4" y="0"/>
                  </a:cxn>
                </a:cxnLst>
                <a:rect l="0" t="0" r="r" b="b"/>
                <a:pathLst>
                  <a:path w="1">
                    <a:moveTo>
                      <a:pt x="0" y="0"/>
                    </a:moveTo>
                    <a:cubicBezTo>
                      <a:pt x="1" y="0"/>
                      <a:pt x="1" y="0"/>
                      <a:pt x="1" y="0"/>
                    </a:cubicBezTo>
                    <a:cubicBezTo>
                      <a:pt x="1" y="0"/>
                      <a:pt x="1" y="0"/>
                      <a:pt x="1"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727" name="Freeform 5214"/>
              <p:cNvSpPr>
                <a:spLocks/>
              </p:cNvSpPr>
              <p:nvPr/>
            </p:nvSpPr>
            <p:spPr bwMode="auto">
              <a:xfrm>
                <a:off x="6545" y="3234"/>
                <a:ext cx="4" cy="29"/>
              </a:xfrm>
              <a:custGeom>
                <a:avLst/>
                <a:gdLst>
                  <a:gd name="T0" fmla="*/ 1 w 1"/>
                  <a:gd name="T1" fmla="*/ 0 h 8"/>
                  <a:gd name="T2" fmla="*/ 1 w 1"/>
                  <a:gd name="T3" fmla="*/ 1 h 8"/>
                  <a:gd name="T4" fmla="*/ 0 w 1"/>
                  <a:gd name="T5" fmla="*/ 3 h 8"/>
                  <a:gd name="T6" fmla="*/ 0 w 1"/>
                  <a:gd name="T7" fmla="*/ 5 h 8"/>
                  <a:gd name="T8" fmla="*/ 0 w 1"/>
                  <a:gd name="T9" fmla="*/ 8 h 8"/>
                  <a:gd name="T10" fmla="*/ 1 w 1"/>
                  <a:gd name="T11" fmla="*/ 7 h 8"/>
                  <a:gd name="T12" fmla="*/ 1 w 1"/>
                  <a:gd name="T13" fmla="*/ 3 h 8"/>
                  <a:gd name="T14" fmla="*/ 1 w 1"/>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8">
                    <a:moveTo>
                      <a:pt x="1" y="0"/>
                    </a:moveTo>
                    <a:cubicBezTo>
                      <a:pt x="1" y="0"/>
                      <a:pt x="1" y="1"/>
                      <a:pt x="1" y="1"/>
                    </a:cubicBezTo>
                    <a:cubicBezTo>
                      <a:pt x="0" y="2"/>
                      <a:pt x="0" y="2"/>
                      <a:pt x="0" y="3"/>
                    </a:cubicBezTo>
                    <a:cubicBezTo>
                      <a:pt x="0" y="4"/>
                      <a:pt x="0" y="4"/>
                      <a:pt x="0" y="5"/>
                    </a:cubicBezTo>
                    <a:cubicBezTo>
                      <a:pt x="0" y="6"/>
                      <a:pt x="0" y="7"/>
                      <a:pt x="0" y="8"/>
                    </a:cubicBezTo>
                    <a:cubicBezTo>
                      <a:pt x="1" y="8"/>
                      <a:pt x="1" y="7"/>
                      <a:pt x="1" y="7"/>
                    </a:cubicBezTo>
                    <a:cubicBezTo>
                      <a:pt x="1" y="5"/>
                      <a:pt x="1" y="4"/>
                      <a:pt x="1" y="3"/>
                    </a:cubicBezTo>
                    <a:cubicBezTo>
                      <a:pt x="1" y="2"/>
                      <a:pt x="1" y="1"/>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728" name="Freeform 5215"/>
              <p:cNvSpPr>
                <a:spLocks/>
              </p:cNvSpPr>
              <p:nvPr/>
            </p:nvSpPr>
            <p:spPr bwMode="auto">
              <a:xfrm>
                <a:off x="6359" y="3490"/>
                <a:ext cx="12" cy="11"/>
              </a:xfrm>
              <a:custGeom>
                <a:avLst/>
                <a:gdLst>
                  <a:gd name="T0" fmla="*/ 0 w 3"/>
                  <a:gd name="T1" fmla="*/ 3 h 3"/>
                  <a:gd name="T2" fmla="*/ 0 w 3"/>
                  <a:gd name="T3" fmla="*/ 3 h 3"/>
                  <a:gd name="T4" fmla="*/ 3 w 3"/>
                  <a:gd name="T5" fmla="*/ 1 h 3"/>
                  <a:gd name="T6" fmla="*/ 2 w 3"/>
                  <a:gd name="T7" fmla="*/ 0 h 3"/>
                  <a:gd name="T8" fmla="*/ 2 w 3"/>
                  <a:gd name="T9" fmla="*/ 1 h 3"/>
                  <a:gd name="T10" fmla="*/ 0 w 3"/>
                  <a:gd name="T11" fmla="*/ 3 h 3"/>
                </a:gdLst>
                <a:ahLst/>
                <a:cxnLst>
                  <a:cxn ang="0">
                    <a:pos x="T0" y="T1"/>
                  </a:cxn>
                  <a:cxn ang="0">
                    <a:pos x="T2" y="T3"/>
                  </a:cxn>
                  <a:cxn ang="0">
                    <a:pos x="T4" y="T5"/>
                  </a:cxn>
                  <a:cxn ang="0">
                    <a:pos x="T6" y="T7"/>
                  </a:cxn>
                  <a:cxn ang="0">
                    <a:pos x="T8" y="T9"/>
                  </a:cxn>
                  <a:cxn ang="0">
                    <a:pos x="T10" y="T11"/>
                  </a:cxn>
                </a:cxnLst>
                <a:rect l="0" t="0" r="r" b="b"/>
                <a:pathLst>
                  <a:path w="3" h="3">
                    <a:moveTo>
                      <a:pt x="0" y="3"/>
                    </a:moveTo>
                    <a:cubicBezTo>
                      <a:pt x="0" y="3"/>
                      <a:pt x="0" y="3"/>
                      <a:pt x="0" y="3"/>
                    </a:cubicBezTo>
                    <a:cubicBezTo>
                      <a:pt x="1" y="2"/>
                      <a:pt x="2" y="2"/>
                      <a:pt x="3" y="1"/>
                    </a:cubicBezTo>
                    <a:cubicBezTo>
                      <a:pt x="2" y="0"/>
                      <a:pt x="2" y="0"/>
                      <a:pt x="2" y="0"/>
                    </a:cubicBezTo>
                    <a:cubicBezTo>
                      <a:pt x="2" y="1"/>
                      <a:pt x="2" y="1"/>
                      <a:pt x="2" y="1"/>
                    </a:cubicBezTo>
                    <a:cubicBezTo>
                      <a:pt x="2" y="1"/>
                      <a:pt x="1" y="2"/>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729" name="Freeform 5216"/>
              <p:cNvSpPr>
                <a:spLocks/>
              </p:cNvSpPr>
              <p:nvPr/>
            </p:nvSpPr>
            <p:spPr bwMode="auto">
              <a:xfrm>
                <a:off x="6553" y="3148"/>
                <a:ext cx="37" cy="104"/>
              </a:xfrm>
              <a:custGeom>
                <a:avLst/>
                <a:gdLst>
                  <a:gd name="T0" fmla="*/ 9 w 10"/>
                  <a:gd name="T1" fmla="*/ 1 h 28"/>
                  <a:gd name="T2" fmla="*/ 8 w 10"/>
                  <a:gd name="T3" fmla="*/ 0 h 28"/>
                  <a:gd name="T4" fmla="*/ 8 w 10"/>
                  <a:gd name="T5" fmla="*/ 2 h 28"/>
                  <a:gd name="T6" fmla="*/ 7 w 10"/>
                  <a:gd name="T7" fmla="*/ 0 h 28"/>
                  <a:gd name="T8" fmla="*/ 7 w 10"/>
                  <a:gd name="T9" fmla="*/ 0 h 28"/>
                  <a:gd name="T10" fmla="*/ 7 w 10"/>
                  <a:gd name="T11" fmla="*/ 1 h 28"/>
                  <a:gd name="T12" fmla="*/ 2 w 10"/>
                  <a:gd name="T13" fmla="*/ 12 h 28"/>
                  <a:gd name="T14" fmla="*/ 6 w 10"/>
                  <a:gd name="T15" fmla="*/ 4 h 28"/>
                  <a:gd name="T16" fmla="*/ 0 w 10"/>
                  <a:gd name="T17" fmla="*/ 21 h 28"/>
                  <a:gd name="T18" fmla="*/ 0 w 10"/>
                  <a:gd name="T19" fmla="*/ 25 h 28"/>
                  <a:gd name="T20" fmla="*/ 0 w 10"/>
                  <a:gd name="T21" fmla="*/ 28 h 28"/>
                  <a:gd name="T22" fmla="*/ 8 w 10"/>
                  <a:gd name="T23" fmla="*/ 12 h 28"/>
                  <a:gd name="T24" fmla="*/ 8 w 10"/>
                  <a:gd name="T25" fmla="*/ 4 h 28"/>
                  <a:gd name="T26" fmla="*/ 9 w 10"/>
                  <a:gd name="T27" fmla="*/ 10 h 28"/>
                  <a:gd name="T28" fmla="*/ 10 w 10"/>
                  <a:gd name="T29" fmla="*/ 9 h 28"/>
                  <a:gd name="T30" fmla="*/ 10 w 10"/>
                  <a:gd name="T31" fmla="*/ 8 h 28"/>
                  <a:gd name="T32" fmla="*/ 9 w 10"/>
                  <a:gd name="T33" fmla="*/ 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 h="28">
                    <a:moveTo>
                      <a:pt x="9" y="1"/>
                    </a:moveTo>
                    <a:cubicBezTo>
                      <a:pt x="8" y="0"/>
                      <a:pt x="8" y="0"/>
                      <a:pt x="8" y="0"/>
                    </a:cubicBezTo>
                    <a:cubicBezTo>
                      <a:pt x="8" y="1"/>
                      <a:pt x="8" y="1"/>
                      <a:pt x="8" y="2"/>
                    </a:cubicBezTo>
                    <a:cubicBezTo>
                      <a:pt x="7" y="2"/>
                      <a:pt x="7" y="1"/>
                      <a:pt x="7" y="0"/>
                    </a:cubicBezTo>
                    <a:cubicBezTo>
                      <a:pt x="7" y="0"/>
                      <a:pt x="7" y="0"/>
                      <a:pt x="7" y="0"/>
                    </a:cubicBezTo>
                    <a:cubicBezTo>
                      <a:pt x="7" y="1"/>
                      <a:pt x="7" y="1"/>
                      <a:pt x="7" y="1"/>
                    </a:cubicBezTo>
                    <a:cubicBezTo>
                      <a:pt x="5" y="8"/>
                      <a:pt x="4" y="7"/>
                      <a:pt x="2" y="12"/>
                    </a:cubicBezTo>
                    <a:cubicBezTo>
                      <a:pt x="2" y="15"/>
                      <a:pt x="5" y="7"/>
                      <a:pt x="6" y="4"/>
                    </a:cubicBezTo>
                    <a:cubicBezTo>
                      <a:pt x="6" y="7"/>
                      <a:pt x="3" y="15"/>
                      <a:pt x="0" y="21"/>
                    </a:cubicBezTo>
                    <a:cubicBezTo>
                      <a:pt x="0" y="23"/>
                      <a:pt x="0" y="24"/>
                      <a:pt x="0" y="25"/>
                    </a:cubicBezTo>
                    <a:cubicBezTo>
                      <a:pt x="0" y="26"/>
                      <a:pt x="0" y="27"/>
                      <a:pt x="0" y="28"/>
                    </a:cubicBezTo>
                    <a:cubicBezTo>
                      <a:pt x="4" y="22"/>
                      <a:pt x="6" y="18"/>
                      <a:pt x="8" y="12"/>
                    </a:cubicBezTo>
                    <a:cubicBezTo>
                      <a:pt x="8" y="9"/>
                      <a:pt x="8" y="7"/>
                      <a:pt x="8" y="4"/>
                    </a:cubicBezTo>
                    <a:cubicBezTo>
                      <a:pt x="9" y="4"/>
                      <a:pt x="9" y="7"/>
                      <a:pt x="9" y="10"/>
                    </a:cubicBezTo>
                    <a:cubicBezTo>
                      <a:pt x="9" y="9"/>
                      <a:pt x="10" y="9"/>
                      <a:pt x="10" y="9"/>
                    </a:cubicBezTo>
                    <a:cubicBezTo>
                      <a:pt x="10" y="9"/>
                      <a:pt x="10" y="8"/>
                      <a:pt x="10" y="8"/>
                    </a:cubicBezTo>
                    <a:cubicBezTo>
                      <a:pt x="9" y="6"/>
                      <a:pt x="9" y="3"/>
                      <a:pt x="9"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grpSp>
        <p:grpSp>
          <p:nvGrpSpPr>
            <p:cNvPr id="19124" name="Group 5418"/>
            <p:cNvGrpSpPr>
              <a:grpSpLocks/>
            </p:cNvGrpSpPr>
            <p:nvPr/>
          </p:nvGrpSpPr>
          <p:grpSpPr bwMode="auto">
            <a:xfrm>
              <a:off x="5284" y="2449"/>
              <a:ext cx="1418" cy="3499"/>
              <a:chOff x="5284" y="2449"/>
              <a:chExt cx="1418" cy="3499"/>
            </a:xfrm>
          </p:grpSpPr>
          <p:sp>
            <p:nvSpPr>
              <p:cNvPr id="23330" name="Freeform 5218"/>
              <p:cNvSpPr>
                <a:spLocks/>
              </p:cNvSpPr>
              <p:nvPr/>
            </p:nvSpPr>
            <p:spPr bwMode="auto">
              <a:xfrm>
                <a:off x="6687" y="3137"/>
                <a:ext cx="4" cy="4"/>
              </a:xfrm>
              <a:custGeom>
                <a:avLst/>
                <a:gdLst>
                  <a:gd name="T0" fmla="*/ 0 w 1"/>
                  <a:gd name="T1" fmla="*/ 1 h 1"/>
                  <a:gd name="T2" fmla="*/ 1 w 1"/>
                  <a:gd name="T3" fmla="*/ 1 h 1"/>
                  <a:gd name="T4" fmla="*/ 1 w 1"/>
                  <a:gd name="T5" fmla="*/ 0 h 1"/>
                  <a:gd name="T6" fmla="*/ 0 w 1"/>
                  <a:gd name="T7" fmla="*/ 0 h 1"/>
                  <a:gd name="T8" fmla="*/ 0 w 1"/>
                  <a:gd name="T9" fmla="*/ 1 h 1"/>
                </a:gdLst>
                <a:ahLst/>
                <a:cxnLst>
                  <a:cxn ang="0">
                    <a:pos x="T0" y="T1"/>
                  </a:cxn>
                  <a:cxn ang="0">
                    <a:pos x="T2" y="T3"/>
                  </a:cxn>
                  <a:cxn ang="0">
                    <a:pos x="T4" y="T5"/>
                  </a:cxn>
                  <a:cxn ang="0">
                    <a:pos x="T6" y="T7"/>
                  </a:cxn>
                  <a:cxn ang="0">
                    <a:pos x="T8" y="T9"/>
                  </a:cxn>
                </a:cxnLst>
                <a:rect l="0" t="0" r="r" b="b"/>
                <a:pathLst>
                  <a:path w="1" h="1">
                    <a:moveTo>
                      <a:pt x="0" y="1"/>
                    </a:moveTo>
                    <a:cubicBezTo>
                      <a:pt x="1" y="1"/>
                      <a:pt x="1" y="1"/>
                      <a:pt x="1" y="1"/>
                    </a:cubicBezTo>
                    <a:cubicBezTo>
                      <a:pt x="1" y="1"/>
                      <a:pt x="1" y="1"/>
                      <a:pt x="1" y="0"/>
                    </a:cubicBezTo>
                    <a:cubicBezTo>
                      <a:pt x="0" y="0"/>
                      <a:pt x="0" y="0"/>
                      <a:pt x="0" y="0"/>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331" name="Freeform 5219"/>
              <p:cNvSpPr>
                <a:spLocks/>
              </p:cNvSpPr>
              <p:nvPr/>
            </p:nvSpPr>
            <p:spPr bwMode="auto">
              <a:xfrm>
                <a:off x="6609" y="315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332" name="Freeform 5220"/>
              <p:cNvSpPr>
                <a:spLocks/>
              </p:cNvSpPr>
              <p:nvPr/>
            </p:nvSpPr>
            <p:spPr bwMode="auto">
              <a:xfrm>
                <a:off x="6609" y="3152"/>
                <a:ext cx="7" cy="0"/>
              </a:xfrm>
              <a:custGeom>
                <a:avLst/>
                <a:gdLst>
                  <a:gd name="T0" fmla="*/ 0 w 2"/>
                  <a:gd name="T1" fmla="*/ 0 w 2"/>
                  <a:gd name="T2" fmla="*/ 2 w 2"/>
                  <a:gd name="T3" fmla="*/ 2 w 2"/>
                  <a:gd name="T4" fmla="*/ 0 w 2"/>
                </a:gdLst>
                <a:ahLst/>
                <a:cxnLst>
                  <a:cxn ang="0">
                    <a:pos x="T0" y="0"/>
                  </a:cxn>
                  <a:cxn ang="0">
                    <a:pos x="T1" y="0"/>
                  </a:cxn>
                  <a:cxn ang="0">
                    <a:pos x="T2" y="0"/>
                  </a:cxn>
                  <a:cxn ang="0">
                    <a:pos x="T3" y="0"/>
                  </a:cxn>
                  <a:cxn ang="0">
                    <a:pos x="T4" y="0"/>
                  </a:cxn>
                </a:cxnLst>
                <a:rect l="0" t="0" r="r" b="b"/>
                <a:pathLst>
                  <a:path w="2">
                    <a:moveTo>
                      <a:pt x="0" y="0"/>
                    </a:moveTo>
                    <a:cubicBezTo>
                      <a:pt x="0" y="0"/>
                      <a:pt x="0" y="0"/>
                      <a:pt x="0" y="0"/>
                    </a:cubicBezTo>
                    <a:cubicBezTo>
                      <a:pt x="2" y="0"/>
                      <a:pt x="2" y="0"/>
                      <a:pt x="2" y="0"/>
                    </a:cubicBezTo>
                    <a:cubicBezTo>
                      <a:pt x="2" y="0"/>
                      <a:pt x="2" y="0"/>
                      <a:pt x="2"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333" name="Freeform 5221"/>
              <p:cNvSpPr>
                <a:spLocks/>
              </p:cNvSpPr>
              <p:nvPr/>
            </p:nvSpPr>
            <p:spPr bwMode="auto">
              <a:xfrm>
                <a:off x="6679" y="3141"/>
                <a:ext cx="4" cy="0"/>
              </a:xfrm>
              <a:custGeom>
                <a:avLst/>
                <a:gdLst>
                  <a:gd name="T0" fmla="*/ 0 w 1"/>
                  <a:gd name="T1" fmla="*/ 1 w 1"/>
                  <a:gd name="T2" fmla="*/ 1 w 1"/>
                  <a:gd name="T3" fmla="*/ 0 w 1"/>
                  <a:gd name="T4" fmla="*/ 0 w 1"/>
                </a:gdLst>
                <a:ahLst/>
                <a:cxnLst>
                  <a:cxn ang="0">
                    <a:pos x="T0" y="0"/>
                  </a:cxn>
                  <a:cxn ang="0">
                    <a:pos x="T1" y="0"/>
                  </a:cxn>
                  <a:cxn ang="0">
                    <a:pos x="T2" y="0"/>
                  </a:cxn>
                  <a:cxn ang="0">
                    <a:pos x="T3" y="0"/>
                  </a:cxn>
                  <a:cxn ang="0">
                    <a:pos x="T4" y="0"/>
                  </a:cxn>
                </a:cxnLst>
                <a:rect l="0" t="0" r="r" b="b"/>
                <a:pathLst>
                  <a:path w="1">
                    <a:moveTo>
                      <a:pt x="0" y="0"/>
                    </a:moveTo>
                    <a:cubicBezTo>
                      <a:pt x="1" y="0"/>
                      <a:pt x="1" y="0"/>
                      <a:pt x="1" y="0"/>
                    </a:cubicBezTo>
                    <a:cubicBezTo>
                      <a:pt x="1" y="0"/>
                      <a:pt x="1" y="0"/>
                      <a:pt x="1"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334" name="Freeform 5222"/>
              <p:cNvSpPr>
                <a:spLocks/>
              </p:cNvSpPr>
              <p:nvPr/>
            </p:nvSpPr>
            <p:spPr bwMode="auto">
              <a:xfrm>
                <a:off x="6683" y="3137"/>
                <a:ext cx="4" cy="4"/>
              </a:xfrm>
              <a:custGeom>
                <a:avLst/>
                <a:gdLst>
                  <a:gd name="T0" fmla="*/ 0 w 1"/>
                  <a:gd name="T1" fmla="*/ 1 h 1"/>
                  <a:gd name="T2" fmla="*/ 1 w 1"/>
                  <a:gd name="T3" fmla="*/ 1 h 1"/>
                  <a:gd name="T4" fmla="*/ 1 w 1"/>
                  <a:gd name="T5" fmla="*/ 0 h 1"/>
                  <a:gd name="T6" fmla="*/ 0 w 1"/>
                  <a:gd name="T7" fmla="*/ 0 h 1"/>
                  <a:gd name="T8" fmla="*/ 0 w 1"/>
                  <a:gd name="T9" fmla="*/ 1 h 1"/>
                </a:gdLst>
                <a:ahLst/>
                <a:cxnLst>
                  <a:cxn ang="0">
                    <a:pos x="T0" y="T1"/>
                  </a:cxn>
                  <a:cxn ang="0">
                    <a:pos x="T2" y="T3"/>
                  </a:cxn>
                  <a:cxn ang="0">
                    <a:pos x="T4" y="T5"/>
                  </a:cxn>
                  <a:cxn ang="0">
                    <a:pos x="T6" y="T7"/>
                  </a:cxn>
                  <a:cxn ang="0">
                    <a:pos x="T8" y="T9"/>
                  </a:cxn>
                </a:cxnLst>
                <a:rect l="0" t="0" r="r" b="b"/>
                <a:pathLst>
                  <a:path w="1" h="1">
                    <a:moveTo>
                      <a:pt x="0" y="1"/>
                    </a:moveTo>
                    <a:cubicBezTo>
                      <a:pt x="1" y="1"/>
                      <a:pt x="1" y="1"/>
                      <a:pt x="1" y="1"/>
                    </a:cubicBezTo>
                    <a:cubicBezTo>
                      <a:pt x="1" y="1"/>
                      <a:pt x="1" y="0"/>
                      <a:pt x="1" y="0"/>
                    </a:cubicBezTo>
                    <a:cubicBezTo>
                      <a:pt x="0" y="0"/>
                      <a:pt x="0" y="0"/>
                      <a:pt x="0" y="0"/>
                    </a:cubicBezTo>
                    <a:cubicBezTo>
                      <a:pt x="0" y="0"/>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335" name="Freeform 5223"/>
              <p:cNvSpPr>
                <a:spLocks/>
              </p:cNvSpPr>
              <p:nvPr/>
            </p:nvSpPr>
            <p:spPr bwMode="auto">
              <a:xfrm>
                <a:off x="6676" y="3141"/>
                <a:ext cx="3" cy="0"/>
              </a:xfrm>
              <a:custGeom>
                <a:avLst/>
                <a:gdLst>
                  <a:gd name="T0" fmla="*/ 0 w 1"/>
                  <a:gd name="T1" fmla="*/ 1 w 1"/>
                  <a:gd name="T2" fmla="*/ 1 w 1"/>
                  <a:gd name="T3" fmla="*/ 0 w 1"/>
                  <a:gd name="T4" fmla="*/ 0 w 1"/>
                </a:gdLst>
                <a:ahLst/>
                <a:cxnLst>
                  <a:cxn ang="0">
                    <a:pos x="T0" y="0"/>
                  </a:cxn>
                  <a:cxn ang="0">
                    <a:pos x="T1" y="0"/>
                  </a:cxn>
                  <a:cxn ang="0">
                    <a:pos x="T2" y="0"/>
                  </a:cxn>
                  <a:cxn ang="0">
                    <a:pos x="T3" y="0"/>
                  </a:cxn>
                  <a:cxn ang="0">
                    <a:pos x="T4" y="0"/>
                  </a:cxn>
                </a:cxnLst>
                <a:rect l="0" t="0" r="r" b="b"/>
                <a:pathLst>
                  <a:path w="1">
                    <a:moveTo>
                      <a:pt x="0" y="0"/>
                    </a:moveTo>
                    <a:cubicBezTo>
                      <a:pt x="1" y="0"/>
                      <a:pt x="1" y="0"/>
                      <a:pt x="1" y="0"/>
                    </a:cubicBezTo>
                    <a:cubicBezTo>
                      <a:pt x="1" y="0"/>
                      <a:pt x="1" y="0"/>
                      <a:pt x="1"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336" name="Freeform 5224"/>
              <p:cNvSpPr>
                <a:spLocks/>
              </p:cNvSpPr>
              <p:nvPr/>
            </p:nvSpPr>
            <p:spPr bwMode="auto">
              <a:xfrm>
                <a:off x="6676" y="3141"/>
                <a:ext cx="3" cy="0"/>
              </a:xfrm>
              <a:custGeom>
                <a:avLst/>
                <a:gdLst>
                  <a:gd name="T0" fmla="*/ 0 w 1"/>
                  <a:gd name="T1" fmla="*/ 0 w 1"/>
                  <a:gd name="T2" fmla="*/ 1 w 1"/>
                  <a:gd name="T3" fmla="*/ 1 w 1"/>
                  <a:gd name="T4" fmla="*/ 0 w 1"/>
                </a:gdLst>
                <a:ahLst/>
                <a:cxnLst>
                  <a:cxn ang="0">
                    <a:pos x="T0" y="0"/>
                  </a:cxn>
                  <a:cxn ang="0">
                    <a:pos x="T1" y="0"/>
                  </a:cxn>
                  <a:cxn ang="0">
                    <a:pos x="T2" y="0"/>
                  </a:cxn>
                  <a:cxn ang="0">
                    <a:pos x="T3" y="0"/>
                  </a:cxn>
                  <a:cxn ang="0">
                    <a:pos x="T4" y="0"/>
                  </a:cxn>
                </a:cxnLst>
                <a:rect l="0" t="0" r="r" b="b"/>
                <a:pathLst>
                  <a:path w="1">
                    <a:moveTo>
                      <a:pt x="0" y="0"/>
                    </a:moveTo>
                    <a:cubicBezTo>
                      <a:pt x="0" y="0"/>
                      <a:pt x="0" y="0"/>
                      <a:pt x="0" y="0"/>
                    </a:cubicBezTo>
                    <a:cubicBezTo>
                      <a:pt x="1" y="0"/>
                      <a:pt x="1" y="0"/>
                      <a:pt x="1" y="0"/>
                    </a:cubicBezTo>
                    <a:cubicBezTo>
                      <a:pt x="1" y="0"/>
                      <a:pt x="1" y="0"/>
                      <a:pt x="1"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337" name="Freeform 5225"/>
              <p:cNvSpPr>
                <a:spLocks/>
              </p:cNvSpPr>
              <p:nvPr/>
            </p:nvSpPr>
            <p:spPr bwMode="auto">
              <a:xfrm>
                <a:off x="6638" y="3133"/>
                <a:ext cx="15" cy="4"/>
              </a:xfrm>
              <a:custGeom>
                <a:avLst/>
                <a:gdLst>
                  <a:gd name="T0" fmla="*/ 4 w 4"/>
                  <a:gd name="T1" fmla="*/ 1 h 1"/>
                  <a:gd name="T2" fmla="*/ 4 w 4"/>
                  <a:gd name="T3" fmla="*/ 0 h 1"/>
                  <a:gd name="T4" fmla="*/ 0 w 4"/>
                  <a:gd name="T5" fmla="*/ 0 h 1"/>
                  <a:gd name="T6" fmla="*/ 0 w 4"/>
                  <a:gd name="T7" fmla="*/ 0 h 1"/>
                  <a:gd name="T8" fmla="*/ 4 w 4"/>
                  <a:gd name="T9" fmla="*/ 1 h 1"/>
                </a:gdLst>
                <a:ahLst/>
                <a:cxnLst>
                  <a:cxn ang="0">
                    <a:pos x="T0" y="T1"/>
                  </a:cxn>
                  <a:cxn ang="0">
                    <a:pos x="T2" y="T3"/>
                  </a:cxn>
                  <a:cxn ang="0">
                    <a:pos x="T4" y="T5"/>
                  </a:cxn>
                  <a:cxn ang="0">
                    <a:pos x="T6" y="T7"/>
                  </a:cxn>
                  <a:cxn ang="0">
                    <a:pos x="T8" y="T9"/>
                  </a:cxn>
                </a:cxnLst>
                <a:rect l="0" t="0" r="r" b="b"/>
                <a:pathLst>
                  <a:path w="4" h="1">
                    <a:moveTo>
                      <a:pt x="4" y="1"/>
                    </a:moveTo>
                    <a:cubicBezTo>
                      <a:pt x="4" y="1"/>
                      <a:pt x="4" y="0"/>
                      <a:pt x="4" y="0"/>
                    </a:cubicBezTo>
                    <a:cubicBezTo>
                      <a:pt x="0" y="0"/>
                      <a:pt x="0" y="0"/>
                      <a:pt x="0" y="0"/>
                    </a:cubicBezTo>
                    <a:cubicBezTo>
                      <a:pt x="0" y="0"/>
                      <a:pt x="0" y="0"/>
                      <a:pt x="0" y="0"/>
                    </a:cubicBezTo>
                    <a:lnTo>
                      <a:pt x="4"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338" name="Freeform 5226"/>
              <p:cNvSpPr>
                <a:spLocks/>
              </p:cNvSpPr>
              <p:nvPr/>
            </p:nvSpPr>
            <p:spPr bwMode="auto">
              <a:xfrm>
                <a:off x="6665" y="3137"/>
                <a:ext cx="14" cy="0"/>
              </a:xfrm>
              <a:custGeom>
                <a:avLst/>
                <a:gdLst>
                  <a:gd name="T0" fmla="*/ 4 w 4"/>
                  <a:gd name="T1" fmla="*/ 4 w 4"/>
                  <a:gd name="T2" fmla="*/ 0 w 4"/>
                  <a:gd name="T3" fmla="*/ 0 w 4"/>
                  <a:gd name="T4" fmla="*/ 4 w 4"/>
                </a:gdLst>
                <a:ahLst/>
                <a:cxnLst>
                  <a:cxn ang="0">
                    <a:pos x="T0" y="0"/>
                  </a:cxn>
                  <a:cxn ang="0">
                    <a:pos x="T1" y="0"/>
                  </a:cxn>
                  <a:cxn ang="0">
                    <a:pos x="T2" y="0"/>
                  </a:cxn>
                  <a:cxn ang="0">
                    <a:pos x="T3" y="0"/>
                  </a:cxn>
                  <a:cxn ang="0">
                    <a:pos x="T4" y="0"/>
                  </a:cxn>
                </a:cxnLst>
                <a:rect l="0" t="0" r="r" b="b"/>
                <a:pathLst>
                  <a:path w="4">
                    <a:moveTo>
                      <a:pt x="4" y="0"/>
                    </a:moveTo>
                    <a:cubicBezTo>
                      <a:pt x="4" y="0"/>
                      <a:pt x="4" y="0"/>
                      <a:pt x="4" y="0"/>
                    </a:cubicBezTo>
                    <a:cubicBezTo>
                      <a:pt x="0" y="0"/>
                      <a:pt x="0" y="0"/>
                      <a:pt x="0" y="0"/>
                    </a:cubicBezTo>
                    <a:cubicBezTo>
                      <a:pt x="0" y="0"/>
                      <a:pt x="0" y="0"/>
                      <a:pt x="0" y="0"/>
                    </a:cubicBezTo>
                    <a:lnTo>
                      <a:pt x="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339" name="Freeform 5227"/>
              <p:cNvSpPr>
                <a:spLocks/>
              </p:cNvSpPr>
              <p:nvPr/>
            </p:nvSpPr>
            <p:spPr bwMode="auto">
              <a:xfrm>
                <a:off x="6679" y="3137"/>
                <a:ext cx="4" cy="0"/>
              </a:xfrm>
              <a:custGeom>
                <a:avLst/>
                <a:gdLst>
                  <a:gd name="T0" fmla="*/ 1 w 1"/>
                  <a:gd name="T1" fmla="*/ 1 w 1"/>
                  <a:gd name="T2" fmla="*/ 0 w 1"/>
                  <a:gd name="T3" fmla="*/ 0 w 1"/>
                  <a:gd name="T4" fmla="*/ 1 w 1"/>
                </a:gdLst>
                <a:ahLst/>
                <a:cxnLst>
                  <a:cxn ang="0">
                    <a:pos x="T0" y="0"/>
                  </a:cxn>
                  <a:cxn ang="0">
                    <a:pos x="T1" y="0"/>
                  </a:cxn>
                  <a:cxn ang="0">
                    <a:pos x="T2" y="0"/>
                  </a:cxn>
                  <a:cxn ang="0">
                    <a:pos x="T3" y="0"/>
                  </a:cxn>
                  <a:cxn ang="0">
                    <a:pos x="T4" y="0"/>
                  </a:cxn>
                </a:cxnLst>
                <a:rect l="0" t="0" r="r" b="b"/>
                <a:pathLst>
                  <a:path w="1">
                    <a:moveTo>
                      <a:pt x="1" y="0"/>
                    </a:moveTo>
                    <a:cubicBezTo>
                      <a:pt x="1" y="0"/>
                      <a:pt x="1" y="0"/>
                      <a:pt x="1" y="0"/>
                    </a:cubicBezTo>
                    <a:cubicBezTo>
                      <a:pt x="0" y="0"/>
                      <a:pt x="0" y="0"/>
                      <a:pt x="0" y="0"/>
                    </a:cubicBezTo>
                    <a:cubicBezTo>
                      <a:pt x="0" y="0"/>
                      <a:pt x="0" y="0"/>
                      <a:pt x="0" y="0"/>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340" name="Freeform 5228"/>
              <p:cNvSpPr>
                <a:spLocks/>
              </p:cNvSpPr>
              <p:nvPr/>
            </p:nvSpPr>
            <p:spPr bwMode="auto">
              <a:xfrm>
                <a:off x="6616" y="3148"/>
                <a:ext cx="4" cy="4"/>
              </a:xfrm>
              <a:custGeom>
                <a:avLst/>
                <a:gdLst>
                  <a:gd name="T0" fmla="*/ 1 w 1"/>
                  <a:gd name="T1" fmla="*/ 0 h 1"/>
                  <a:gd name="T2" fmla="*/ 0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0" y="0"/>
                      <a:pt x="0" y="0"/>
                      <a:pt x="0" y="1"/>
                    </a:cubicBezTo>
                    <a:cubicBezTo>
                      <a:pt x="1" y="1"/>
                      <a:pt x="1" y="1"/>
                      <a:pt x="1" y="1"/>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341" name="Freeform 5229"/>
              <p:cNvSpPr>
                <a:spLocks/>
              </p:cNvSpPr>
              <p:nvPr/>
            </p:nvSpPr>
            <p:spPr bwMode="auto">
              <a:xfrm>
                <a:off x="6609" y="3148"/>
                <a:ext cx="7" cy="4"/>
              </a:xfrm>
              <a:custGeom>
                <a:avLst/>
                <a:gdLst>
                  <a:gd name="T0" fmla="*/ 0 w 2"/>
                  <a:gd name="T1" fmla="*/ 1 h 1"/>
                  <a:gd name="T2" fmla="*/ 2 w 2"/>
                  <a:gd name="T3" fmla="*/ 1 h 1"/>
                  <a:gd name="T4" fmla="*/ 2 w 2"/>
                  <a:gd name="T5" fmla="*/ 1 h 1"/>
                  <a:gd name="T6" fmla="*/ 1 w 2"/>
                  <a:gd name="T7" fmla="*/ 0 h 1"/>
                  <a:gd name="T8" fmla="*/ 0 w 2"/>
                  <a:gd name="T9" fmla="*/ 1 h 1"/>
                </a:gdLst>
                <a:ahLst/>
                <a:cxnLst>
                  <a:cxn ang="0">
                    <a:pos x="T0" y="T1"/>
                  </a:cxn>
                  <a:cxn ang="0">
                    <a:pos x="T2" y="T3"/>
                  </a:cxn>
                  <a:cxn ang="0">
                    <a:pos x="T4" y="T5"/>
                  </a:cxn>
                  <a:cxn ang="0">
                    <a:pos x="T6" y="T7"/>
                  </a:cxn>
                  <a:cxn ang="0">
                    <a:pos x="T8" y="T9"/>
                  </a:cxn>
                </a:cxnLst>
                <a:rect l="0" t="0" r="r" b="b"/>
                <a:pathLst>
                  <a:path w="2" h="1">
                    <a:moveTo>
                      <a:pt x="0" y="1"/>
                    </a:moveTo>
                    <a:cubicBezTo>
                      <a:pt x="2" y="1"/>
                      <a:pt x="2" y="1"/>
                      <a:pt x="2" y="1"/>
                    </a:cubicBezTo>
                    <a:cubicBezTo>
                      <a:pt x="2" y="1"/>
                      <a:pt x="2" y="1"/>
                      <a:pt x="2" y="1"/>
                    </a:cubicBezTo>
                    <a:cubicBezTo>
                      <a:pt x="1" y="0"/>
                      <a:pt x="1" y="0"/>
                      <a:pt x="1" y="0"/>
                    </a:cubicBezTo>
                    <a:cubicBezTo>
                      <a:pt x="1" y="0"/>
                      <a:pt x="1"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342" name="Oval 5230"/>
              <p:cNvSpPr>
                <a:spLocks noChangeArrowheads="1"/>
              </p:cNvSpPr>
              <p:nvPr/>
            </p:nvSpPr>
            <p:spPr bwMode="auto">
              <a:xfrm>
                <a:off x="6638" y="3133"/>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343" name="Freeform 5231"/>
              <p:cNvSpPr>
                <a:spLocks/>
              </p:cNvSpPr>
              <p:nvPr/>
            </p:nvSpPr>
            <p:spPr bwMode="auto">
              <a:xfrm>
                <a:off x="6609" y="315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344" name="Freeform 5232"/>
              <p:cNvSpPr>
                <a:spLocks/>
              </p:cNvSpPr>
              <p:nvPr/>
            </p:nvSpPr>
            <p:spPr bwMode="auto">
              <a:xfrm>
                <a:off x="6601" y="3148"/>
                <a:ext cx="8" cy="4"/>
              </a:xfrm>
              <a:custGeom>
                <a:avLst/>
                <a:gdLst>
                  <a:gd name="T0" fmla="*/ 0 w 2"/>
                  <a:gd name="T1" fmla="*/ 0 h 1"/>
                  <a:gd name="T2" fmla="*/ 0 w 2"/>
                  <a:gd name="T3" fmla="*/ 1 h 1"/>
                  <a:gd name="T4" fmla="*/ 2 w 2"/>
                  <a:gd name="T5" fmla="*/ 1 h 1"/>
                  <a:gd name="T6" fmla="*/ 2 w 2"/>
                  <a:gd name="T7" fmla="*/ 1 h 1"/>
                  <a:gd name="T8" fmla="*/ 0 w 2"/>
                  <a:gd name="T9" fmla="*/ 0 h 1"/>
                </a:gdLst>
                <a:ahLst/>
                <a:cxnLst>
                  <a:cxn ang="0">
                    <a:pos x="T0" y="T1"/>
                  </a:cxn>
                  <a:cxn ang="0">
                    <a:pos x="T2" y="T3"/>
                  </a:cxn>
                  <a:cxn ang="0">
                    <a:pos x="T4" y="T5"/>
                  </a:cxn>
                  <a:cxn ang="0">
                    <a:pos x="T6" y="T7"/>
                  </a:cxn>
                  <a:cxn ang="0">
                    <a:pos x="T8" y="T9"/>
                  </a:cxn>
                </a:cxnLst>
                <a:rect l="0" t="0" r="r" b="b"/>
                <a:pathLst>
                  <a:path w="2" h="1">
                    <a:moveTo>
                      <a:pt x="0" y="0"/>
                    </a:moveTo>
                    <a:cubicBezTo>
                      <a:pt x="0" y="1"/>
                      <a:pt x="0" y="1"/>
                      <a:pt x="0" y="1"/>
                    </a:cubicBezTo>
                    <a:cubicBezTo>
                      <a:pt x="2" y="1"/>
                      <a:pt x="2" y="1"/>
                      <a:pt x="2" y="1"/>
                    </a:cubicBezTo>
                    <a:cubicBezTo>
                      <a:pt x="2" y="1"/>
                      <a:pt x="2" y="1"/>
                      <a:pt x="2" y="1"/>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345" name="Freeform 5233"/>
              <p:cNvSpPr>
                <a:spLocks/>
              </p:cNvSpPr>
              <p:nvPr/>
            </p:nvSpPr>
            <p:spPr bwMode="auto">
              <a:xfrm>
                <a:off x="6653" y="3141"/>
                <a:ext cx="12" cy="0"/>
              </a:xfrm>
              <a:custGeom>
                <a:avLst/>
                <a:gdLst>
                  <a:gd name="T0" fmla="*/ 0 w 3"/>
                  <a:gd name="T1" fmla="*/ 3 w 3"/>
                  <a:gd name="T2" fmla="*/ 3 w 3"/>
                  <a:gd name="T3" fmla="*/ 0 w 3"/>
                  <a:gd name="T4" fmla="*/ 0 w 3"/>
                </a:gdLst>
                <a:ahLst/>
                <a:cxnLst>
                  <a:cxn ang="0">
                    <a:pos x="T0" y="0"/>
                  </a:cxn>
                  <a:cxn ang="0">
                    <a:pos x="T1" y="0"/>
                  </a:cxn>
                  <a:cxn ang="0">
                    <a:pos x="T2" y="0"/>
                  </a:cxn>
                  <a:cxn ang="0">
                    <a:pos x="T3" y="0"/>
                  </a:cxn>
                  <a:cxn ang="0">
                    <a:pos x="T4" y="0"/>
                  </a:cxn>
                </a:cxnLst>
                <a:rect l="0" t="0" r="r" b="b"/>
                <a:pathLst>
                  <a:path w="3">
                    <a:moveTo>
                      <a:pt x="0" y="0"/>
                    </a:moveTo>
                    <a:cubicBezTo>
                      <a:pt x="3" y="0"/>
                      <a:pt x="3" y="0"/>
                      <a:pt x="3" y="0"/>
                    </a:cubicBezTo>
                    <a:cubicBezTo>
                      <a:pt x="3" y="0"/>
                      <a:pt x="3" y="0"/>
                      <a:pt x="3"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346" name="Freeform 5234"/>
              <p:cNvSpPr>
                <a:spLocks/>
              </p:cNvSpPr>
              <p:nvPr/>
            </p:nvSpPr>
            <p:spPr bwMode="auto">
              <a:xfrm>
                <a:off x="6624" y="3148"/>
                <a:ext cx="11" cy="4"/>
              </a:xfrm>
              <a:custGeom>
                <a:avLst/>
                <a:gdLst>
                  <a:gd name="T0" fmla="*/ 2 w 3"/>
                  <a:gd name="T1" fmla="*/ 1 h 1"/>
                  <a:gd name="T2" fmla="*/ 3 w 3"/>
                  <a:gd name="T3" fmla="*/ 0 h 1"/>
                  <a:gd name="T4" fmla="*/ 1 w 3"/>
                  <a:gd name="T5" fmla="*/ 0 h 1"/>
                  <a:gd name="T6" fmla="*/ 0 w 3"/>
                  <a:gd name="T7" fmla="*/ 1 h 1"/>
                  <a:gd name="T8" fmla="*/ 2 w 3"/>
                  <a:gd name="T9" fmla="*/ 1 h 1"/>
                </a:gdLst>
                <a:ahLst/>
                <a:cxnLst>
                  <a:cxn ang="0">
                    <a:pos x="T0" y="T1"/>
                  </a:cxn>
                  <a:cxn ang="0">
                    <a:pos x="T2" y="T3"/>
                  </a:cxn>
                  <a:cxn ang="0">
                    <a:pos x="T4" y="T5"/>
                  </a:cxn>
                  <a:cxn ang="0">
                    <a:pos x="T6" y="T7"/>
                  </a:cxn>
                  <a:cxn ang="0">
                    <a:pos x="T8" y="T9"/>
                  </a:cxn>
                </a:cxnLst>
                <a:rect l="0" t="0" r="r" b="b"/>
                <a:pathLst>
                  <a:path w="3" h="1">
                    <a:moveTo>
                      <a:pt x="2" y="1"/>
                    </a:moveTo>
                    <a:cubicBezTo>
                      <a:pt x="2" y="1"/>
                      <a:pt x="3" y="0"/>
                      <a:pt x="3" y="0"/>
                    </a:cubicBezTo>
                    <a:cubicBezTo>
                      <a:pt x="1" y="0"/>
                      <a:pt x="1" y="0"/>
                      <a:pt x="1" y="0"/>
                    </a:cubicBezTo>
                    <a:cubicBezTo>
                      <a:pt x="1" y="0"/>
                      <a:pt x="1" y="0"/>
                      <a:pt x="0" y="1"/>
                    </a:cubicBezTo>
                    <a:lnTo>
                      <a:pt x="2"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347" name="Freeform 5235"/>
              <p:cNvSpPr>
                <a:spLocks/>
              </p:cNvSpPr>
              <p:nvPr/>
            </p:nvSpPr>
            <p:spPr bwMode="auto">
              <a:xfrm>
                <a:off x="6635" y="3103"/>
                <a:ext cx="11" cy="30"/>
              </a:xfrm>
              <a:custGeom>
                <a:avLst/>
                <a:gdLst>
                  <a:gd name="T0" fmla="*/ 1 w 3"/>
                  <a:gd name="T1" fmla="*/ 7 h 8"/>
                  <a:gd name="T2" fmla="*/ 3 w 3"/>
                  <a:gd name="T3" fmla="*/ 1 h 8"/>
                  <a:gd name="T4" fmla="*/ 3 w 3"/>
                  <a:gd name="T5" fmla="*/ 1 h 8"/>
                  <a:gd name="T6" fmla="*/ 2 w 3"/>
                  <a:gd name="T7" fmla="*/ 0 h 8"/>
                  <a:gd name="T8" fmla="*/ 2 w 3"/>
                  <a:gd name="T9" fmla="*/ 3 h 8"/>
                  <a:gd name="T10" fmla="*/ 2 w 3"/>
                  <a:gd name="T11" fmla="*/ 2 h 8"/>
                  <a:gd name="T12" fmla="*/ 1 w 3"/>
                  <a:gd name="T13" fmla="*/ 3 h 8"/>
                  <a:gd name="T14" fmla="*/ 1 w 3"/>
                  <a:gd name="T15" fmla="*/ 4 h 8"/>
                  <a:gd name="T16" fmla="*/ 0 w 3"/>
                  <a:gd name="T17" fmla="*/ 7 h 8"/>
                  <a:gd name="T18" fmla="*/ 0 w 3"/>
                  <a:gd name="T19" fmla="*/ 8 h 8"/>
                  <a:gd name="T20" fmla="*/ 1 w 3"/>
                  <a:gd name="T21" fmla="*/ 8 h 8"/>
                  <a:gd name="T22" fmla="*/ 1 w 3"/>
                  <a:gd name="T23" fmla="*/ 7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8">
                    <a:moveTo>
                      <a:pt x="1" y="7"/>
                    </a:moveTo>
                    <a:cubicBezTo>
                      <a:pt x="2" y="3"/>
                      <a:pt x="2" y="5"/>
                      <a:pt x="3" y="1"/>
                    </a:cubicBezTo>
                    <a:cubicBezTo>
                      <a:pt x="3" y="1"/>
                      <a:pt x="3" y="1"/>
                      <a:pt x="3" y="1"/>
                    </a:cubicBezTo>
                    <a:cubicBezTo>
                      <a:pt x="3" y="0"/>
                      <a:pt x="3" y="0"/>
                      <a:pt x="2" y="0"/>
                    </a:cubicBezTo>
                    <a:cubicBezTo>
                      <a:pt x="2" y="2"/>
                      <a:pt x="2" y="4"/>
                      <a:pt x="2" y="3"/>
                    </a:cubicBezTo>
                    <a:cubicBezTo>
                      <a:pt x="2" y="3"/>
                      <a:pt x="2" y="2"/>
                      <a:pt x="2" y="2"/>
                    </a:cubicBezTo>
                    <a:cubicBezTo>
                      <a:pt x="1" y="3"/>
                      <a:pt x="1" y="3"/>
                      <a:pt x="1" y="3"/>
                    </a:cubicBezTo>
                    <a:cubicBezTo>
                      <a:pt x="1" y="3"/>
                      <a:pt x="1" y="3"/>
                      <a:pt x="1" y="4"/>
                    </a:cubicBezTo>
                    <a:cubicBezTo>
                      <a:pt x="1" y="5"/>
                      <a:pt x="0" y="6"/>
                      <a:pt x="0" y="7"/>
                    </a:cubicBezTo>
                    <a:cubicBezTo>
                      <a:pt x="0" y="7"/>
                      <a:pt x="0" y="8"/>
                      <a:pt x="0" y="8"/>
                    </a:cubicBezTo>
                    <a:cubicBezTo>
                      <a:pt x="1" y="8"/>
                      <a:pt x="1" y="8"/>
                      <a:pt x="1" y="8"/>
                    </a:cubicBezTo>
                    <a:cubicBezTo>
                      <a:pt x="1" y="8"/>
                      <a:pt x="1" y="7"/>
                      <a:pt x="1"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348" name="Freeform 5236"/>
              <p:cNvSpPr>
                <a:spLocks/>
              </p:cNvSpPr>
              <p:nvPr/>
            </p:nvSpPr>
            <p:spPr bwMode="auto">
              <a:xfrm>
                <a:off x="6318" y="3453"/>
                <a:ext cx="8" cy="7"/>
              </a:xfrm>
              <a:custGeom>
                <a:avLst/>
                <a:gdLst>
                  <a:gd name="T0" fmla="*/ 2 w 2"/>
                  <a:gd name="T1" fmla="*/ 2 h 2"/>
                  <a:gd name="T2" fmla="*/ 0 w 2"/>
                  <a:gd name="T3" fmla="*/ 0 h 2"/>
                  <a:gd name="T4" fmla="*/ 2 w 2"/>
                  <a:gd name="T5" fmla="*/ 2 h 2"/>
                  <a:gd name="T6" fmla="*/ 2 w 2"/>
                  <a:gd name="T7" fmla="*/ 2 h 2"/>
                </a:gdLst>
                <a:ahLst/>
                <a:cxnLst>
                  <a:cxn ang="0">
                    <a:pos x="T0" y="T1"/>
                  </a:cxn>
                  <a:cxn ang="0">
                    <a:pos x="T2" y="T3"/>
                  </a:cxn>
                  <a:cxn ang="0">
                    <a:pos x="T4" y="T5"/>
                  </a:cxn>
                  <a:cxn ang="0">
                    <a:pos x="T6" y="T7"/>
                  </a:cxn>
                </a:cxnLst>
                <a:rect l="0" t="0" r="r" b="b"/>
                <a:pathLst>
                  <a:path w="2" h="2">
                    <a:moveTo>
                      <a:pt x="2" y="2"/>
                    </a:moveTo>
                    <a:cubicBezTo>
                      <a:pt x="0" y="0"/>
                      <a:pt x="0" y="0"/>
                      <a:pt x="0" y="0"/>
                    </a:cubicBezTo>
                    <a:cubicBezTo>
                      <a:pt x="2" y="2"/>
                      <a:pt x="2" y="2"/>
                      <a:pt x="2" y="2"/>
                    </a:cubicBezTo>
                    <a:cubicBezTo>
                      <a:pt x="2" y="2"/>
                      <a:pt x="2" y="2"/>
                      <a:pt x="2"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349" name="Freeform 5237"/>
              <p:cNvSpPr>
                <a:spLocks/>
              </p:cNvSpPr>
              <p:nvPr/>
            </p:nvSpPr>
            <p:spPr bwMode="auto">
              <a:xfrm>
                <a:off x="6356" y="3498"/>
                <a:ext cx="3" cy="3"/>
              </a:xfrm>
              <a:custGeom>
                <a:avLst/>
                <a:gdLst>
                  <a:gd name="T0" fmla="*/ 0 w 1"/>
                  <a:gd name="T1" fmla="*/ 0 h 1"/>
                  <a:gd name="T2" fmla="*/ 1 w 1"/>
                  <a:gd name="T3" fmla="*/ 1 h 1"/>
                  <a:gd name="T4" fmla="*/ 1 w 1"/>
                  <a:gd name="T5" fmla="*/ 1 h 1"/>
                  <a:gd name="T6" fmla="*/ 0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1" y="1"/>
                      <a:pt x="1" y="1"/>
                      <a:pt x="1" y="1"/>
                    </a:cubicBezTo>
                    <a:cubicBezTo>
                      <a:pt x="1" y="1"/>
                      <a:pt x="1" y="1"/>
                      <a:pt x="1" y="1"/>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350" name="Freeform 5238"/>
              <p:cNvSpPr>
                <a:spLocks/>
              </p:cNvSpPr>
              <p:nvPr/>
            </p:nvSpPr>
            <p:spPr bwMode="auto">
              <a:xfrm>
                <a:off x="6318" y="3453"/>
                <a:ext cx="8" cy="7"/>
              </a:xfrm>
              <a:custGeom>
                <a:avLst/>
                <a:gdLst>
                  <a:gd name="T0" fmla="*/ 2 w 2"/>
                  <a:gd name="T1" fmla="*/ 2 h 2"/>
                  <a:gd name="T2" fmla="*/ 0 w 2"/>
                  <a:gd name="T3" fmla="*/ 0 h 2"/>
                  <a:gd name="T4" fmla="*/ 2 w 2"/>
                  <a:gd name="T5" fmla="*/ 2 h 2"/>
                  <a:gd name="T6" fmla="*/ 2 w 2"/>
                  <a:gd name="T7" fmla="*/ 2 h 2"/>
                </a:gdLst>
                <a:ahLst/>
                <a:cxnLst>
                  <a:cxn ang="0">
                    <a:pos x="T0" y="T1"/>
                  </a:cxn>
                  <a:cxn ang="0">
                    <a:pos x="T2" y="T3"/>
                  </a:cxn>
                  <a:cxn ang="0">
                    <a:pos x="T4" y="T5"/>
                  </a:cxn>
                  <a:cxn ang="0">
                    <a:pos x="T6" y="T7"/>
                  </a:cxn>
                </a:cxnLst>
                <a:rect l="0" t="0" r="r" b="b"/>
                <a:pathLst>
                  <a:path w="2" h="2">
                    <a:moveTo>
                      <a:pt x="2" y="2"/>
                    </a:moveTo>
                    <a:cubicBezTo>
                      <a:pt x="0" y="0"/>
                      <a:pt x="0" y="0"/>
                      <a:pt x="0" y="0"/>
                    </a:cubicBezTo>
                    <a:cubicBezTo>
                      <a:pt x="2" y="2"/>
                      <a:pt x="2" y="2"/>
                      <a:pt x="2" y="2"/>
                    </a:cubicBezTo>
                    <a:cubicBezTo>
                      <a:pt x="2" y="2"/>
                      <a:pt x="2" y="2"/>
                      <a:pt x="2"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351" name="Freeform 5239"/>
              <p:cNvSpPr>
                <a:spLocks/>
              </p:cNvSpPr>
              <p:nvPr/>
            </p:nvSpPr>
            <p:spPr bwMode="auto">
              <a:xfrm>
                <a:off x="6612" y="2865"/>
                <a:ext cx="8" cy="0"/>
              </a:xfrm>
              <a:custGeom>
                <a:avLst/>
                <a:gdLst>
                  <a:gd name="T0" fmla="*/ 2 w 2"/>
                  <a:gd name="T1" fmla="*/ 0 w 2"/>
                  <a:gd name="T2" fmla="*/ 0 w 2"/>
                  <a:gd name="T3" fmla="*/ 2 w 2"/>
                  <a:gd name="T4" fmla="*/ 2 w 2"/>
                </a:gdLst>
                <a:ahLst/>
                <a:cxnLst>
                  <a:cxn ang="0">
                    <a:pos x="T0" y="0"/>
                  </a:cxn>
                  <a:cxn ang="0">
                    <a:pos x="T1" y="0"/>
                  </a:cxn>
                  <a:cxn ang="0">
                    <a:pos x="T2" y="0"/>
                  </a:cxn>
                  <a:cxn ang="0">
                    <a:pos x="T3" y="0"/>
                  </a:cxn>
                  <a:cxn ang="0">
                    <a:pos x="T4" y="0"/>
                  </a:cxn>
                </a:cxnLst>
                <a:rect l="0" t="0" r="r" b="b"/>
                <a:pathLst>
                  <a:path w="2">
                    <a:moveTo>
                      <a:pt x="2" y="0"/>
                    </a:moveTo>
                    <a:cubicBezTo>
                      <a:pt x="0" y="0"/>
                      <a:pt x="0" y="0"/>
                      <a:pt x="0" y="0"/>
                    </a:cubicBezTo>
                    <a:cubicBezTo>
                      <a:pt x="0" y="0"/>
                      <a:pt x="0" y="0"/>
                      <a:pt x="0" y="0"/>
                    </a:cubicBezTo>
                    <a:cubicBezTo>
                      <a:pt x="2" y="0"/>
                      <a:pt x="2" y="0"/>
                      <a:pt x="2" y="0"/>
                    </a:cubicBezTo>
                    <a:cubicBezTo>
                      <a:pt x="2" y="0"/>
                      <a:pt x="2" y="0"/>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352" name="Freeform 5240"/>
              <p:cNvSpPr>
                <a:spLocks/>
              </p:cNvSpPr>
              <p:nvPr/>
            </p:nvSpPr>
            <p:spPr bwMode="auto">
              <a:xfrm>
                <a:off x="6333" y="3472"/>
                <a:ext cx="8" cy="7"/>
              </a:xfrm>
              <a:custGeom>
                <a:avLst/>
                <a:gdLst>
                  <a:gd name="T0" fmla="*/ 0 w 2"/>
                  <a:gd name="T1" fmla="*/ 0 h 2"/>
                  <a:gd name="T2" fmla="*/ 0 w 2"/>
                  <a:gd name="T3" fmla="*/ 0 h 2"/>
                  <a:gd name="T4" fmla="*/ 2 w 2"/>
                  <a:gd name="T5" fmla="*/ 2 h 2"/>
                  <a:gd name="T6" fmla="*/ 2 w 2"/>
                  <a:gd name="T7" fmla="*/ 2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0"/>
                      <a:pt x="0" y="0"/>
                    </a:cubicBezTo>
                    <a:cubicBezTo>
                      <a:pt x="2" y="2"/>
                      <a:pt x="2" y="2"/>
                      <a:pt x="2" y="2"/>
                    </a:cubicBezTo>
                    <a:cubicBezTo>
                      <a:pt x="2" y="2"/>
                      <a:pt x="2" y="2"/>
                      <a:pt x="2" y="2"/>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353" name="Freeform 5241"/>
              <p:cNvSpPr>
                <a:spLocks/>
              </p:cNvSpPr>
              <p:nvPr/>
            </p:nvSpPr>
            <p:spPr bwMode="auto">
              <a:xfrm>
                <a:off x="6318" y="3453"/>
                <a:ext cx="8" cy="7"/>
              </a:xfrm>
              <a:custGeom>
                <a:avLst/>
                <a:gdLst>
                  <a:gd name="T0" fmla="*/ 2 w 2"/>
                  <a:gd name="T1" fmla="*/ 2 h 2"/>
                  <a:gd name="T2" fmla="*/ 0 w 2"/>
                  <a:gd name="T3" fmla="*/ 0 h 2"/>
                  <a:gd name="T4" fmla="*/ 2 w 2"/>
                  <a:gd name="T5" fmla="*/ 2 h 2"/>
                  <a:gd name="T6" fmla="*/ 2 w 2"/>
                  <a:gd name="T7" fmla="*/ 2 h 2"/>
                </a:gdLst>
                <a:ahLst/>
                <a:cxnLst>
                  <a:cxn ang="0">
                    <a:pos x="T0" y="T1"/>
                  </a:cxn>
                  <a:cxn ang="0">
                    <a:pos x="T2" y="T3"/>
                  </a:cxn>
                  <a:cxn ang="0">
                    <a:pos x="T4" y="T5"/>
                  </a:cxn>
                  <a:cxn ang="0">
                    <a:pos x="T6" y="T7"/>
                  </a:cxn>
                </a:cxnLst>
                <a:rect l="0" t="0" r="r" b="b"/>
                <a:pathLst>
                  <a:path w="2" h="2">
                    <a:moveTo>
                      <a:pt x="2" y="2"/>
                    </a:moveTo>
                    <a:cubicBezTo>
                      <a:pt x="0" y="0"/>
                      <a:pt x="0" y="0"/>
                      <a:pt x="0" y="0"/>
                    </a:cubicBezTo>
                    <a:cubicBezTo>
                      <a:pt x="2" y="2"/>
                      <a:pt x="2" y="2"/>
                      <a:pt x="2" y="2"/>
                    </a:cubicBezTo>
                    <a:cubicBezTo>
                      <a:pt x="2" y="2"/>
                      <a:pt x="2" y="2"/>
                      <a:pt x="2"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354" name="Freeform 5242"/>
              <p:cNvSpPr>
                <a:spLocks/>
              </p:cNvSpPr>
              <p:nvPr/>
            </p:nvSpPr>
            <p:spPr bwMode="auto">
              <a:xfrm>
                <a:off x="6326" y="3460"/>
                <a:ext cx="4" cy="8"/>
              </a:xfrm>
              <a:custGeom>
                <a:avLst/>
                <a:gdLst>
                  <a:gd name="T0" fmla="*/ 1 w 1"/>
                  <a:gd name="T1" fmla="*/ 2 h 2"/>
                  <a:gd name="T2" fmla="*/ 0 w 1"/>
                  <a:gd name="T3" fmla="*/ 0 h 2"/>
                  <a:gd name="T4" fmla="*/ 0 w 1"/>
                  <a:gd name="T5" fmla="*/ 0 h 2"/>
                  <a:gd name="T6" fmla="*/ 1 w 1"/>
                  <a:gd name="T7" fmla="*/ 2 h 2"/>
                  <a:gd name="T8" fmla="*/ 1 w 1"/>
                  <a:gd name="T9" fmla="*/ 2 h 2"/>
                </a:gdLst>
                <a:ahLst/>
                <a:cxnLst>
                  <a:cxn ang="0">
                    <a:pos x="T0" y="T1"/>
                  </a:cxn>
                  <a:cxn ang="0">
                    <a:pos x="T2" y="T3"/>
                  </a:cxn>
                  <a:cxn ang="0">
                    <a:pos x="T4" y="T5"/>
                  </a:cxn>
                  <a:cxn ang="0">
                    <a:pos x="T6" y="T7"/>
                  </a:cxn>
                  <a:cxn ang="0">
                    <a:pos x="T8" y="T9"/>
                  </a:cxn>
                </a:cxnLst>
                <a:rect l="0" t="0" r="r" b="b"/>
                <a:pathLst>
                  <a:path w="1" h="2">
                    <a:moveTo>
                      <a:pt x="1" y="2"/>
                    </a:moveTo>
                    <a:cubicBezTo>
                      <a:pt x="0" y="0"/>
                      <a:pt x="0" y="0"/>
                      <a:pt x="0" y="0"/>
                    </a:cubicBezTo>
                    <a:cubicBezTo>
                      <a:pt x="0" y="0"/>
                      <a:pt x="0" y="0"/>
                      <a:pt x="0" y="0"/>
                    </a:cubicBezTo>
                    <a:cubicBezTo>
                      <a:pt x="1" y="2"/>
                      <a:pt x="1" y="2"/>
                      <a:pt x="1" y="2"/>
                    </a:cubicBezTo>
                    <a:cubicBezTo>
                      <a:pt x="1" y="2"/>
                      <a:pt x="1" y="2"/>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355" name="Freeform 5243"/>
              <p:cNvSpPr>
                <a:spLocks/>
              </p:cNvSpPr>
              <p:nvPr/>
            </p:nvSpPr>
            <p:spPr bwMode="auto">
              <a:xfrm>
                <a:off x="6650" y="2858"/>
                <a:ext cx="11" cy="33"/>
              </a:xfrm>
              <a:custGeom>
                <a:avLst/>
                <a:gdLst>
                  <a:gd name="T0" fmla="*/ 3 w 3"/>
                  <a:gd name="T1" fmla="*/ 8 h 9"/>
                  <a:gd name="T2" fmla="*/ 1 w 3"/>
                  <a:gd name="T3" fmla="*/ 0 h 9"/>
                  <a:gd name="T4" fmla="*/ 0 w 3"/>
                  <a:gd name="T5" fmla="*/ 0 h 9"/>
                  <a:gd name="T6" fmla="*/ 3 w 3"/>
                  <a:gd name="T7" fmla="*/ 8 h 9"/>
                </a:gdLst>
                <a:ahLst/>
                <a:cxnLst>
                  <a:cxn ang="0">
                    <a:pos x="T0" y="T1"/>
                  </a:cxn>
                  <a:cxn ang="0">
                    <a:pos x="T2" y="T3"/>
                  </a:cxn>
                  <a:cxn ang="0">
                    <a:pos x="T4" y="T5"/>
                  </a:cxn>
                  <a:cxn ang="0">
                    <a:pos x="T6" y="T7"/>
                  </a:cxn>
                </a:cxnLst>
                <a:rect l="0" t="0" r="r" b="b"/>
                <a:pathLst>
                  <a:path w="3" h="9">
                    <a:moveTo>
                      <a:pt x="3" y="8"/>
                    </a:moveTo>
                    <a:cubicBezTo>
                      <a:pt x="3" y="6"/>
                      <a:pt x="2" y="3"/>
                      <a:pt x="1" y="0"/>
                    </a:cubicBezTo>
                    <a:cubicBezTo>
                      <a:pt x="0" y="0"/>
                      <a:pt x="0" y="0"/>
                      <a:pt x="0" y="0"/>
                    </a:cubicBezTo>
                    <a:cubicBezTo>
                      <a:pt x="1" y="5"/>
                      <a:pt x="2" y="9"/>
                      <a:pt x="3" y="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356" name="Freeform 5244"/>
              <p:cNvSpPr>
                <a:spLocks/>
              </p:cNvSpPr>
              <p:nvPr/>
            </p:nvSpPr>
            <p:spPr bwMode="auto">
              <a:xfrm>
                <a:off x="6642" y="3007"/>
                <a:ext cx="8" cy="93"/>
              </a:xfrm>
              <a:custGeom>
                <a:avLst/>
                <a:gdLst>
                  <a:gd name="T0" fmla="*/ 1 w 2"/>
                  <a:gd name="T1" fmla="*/ 23 h 25"/>
                  <a:gd name="T2" fmla="*/ 2 w 2"/>
                  <a:gd name="T3" fmla="*/ 18 h 25"/>
                  <a:gd name="T4" fmla="*/ 2 w 2"/>
                  <a:gd name="T5" fmla="*/ 15 h 25"/>
                  <a:gd name="T6" fmla="*/ 1 w 2"/>
                  <a:gd name="T7" fmla="*/ 5 h 25"/>
                  <a:gd name="T8" fmla="*/ 1 w 2"/>
                  <a:gd name="T9" fmla="*/ 0 h 25"/>
                  <a:gd name="T10" fmla="*/ 1 w 2"/>
                  <a:gd name="T11" fmla="*/ 0 h 25"/>
                  <a:gd name="T12" fmla="*/ 1 w 2"/>
                  <a:gd name="T13" fmla="*/ 4 h 25"/>
                  <a:gd name="T14" fmla="*/ 0 w 2"/>
                  <a:gd name="T15" fmla="*/ 9 h 25"/>
                  <a:gd name="T16" fmla="*/ 0 w 2"/>
                  <a:gd name="T17" fmla="*/ 22 h 25"/>
                  <a:gd name="T18" fmla="*/ 0 w 2"/>
                  <a:gd name="T19" fmla="*/ 22 h 25"/>
                  <a:gd name="T20" fmla="*/ 0 w 2"/>
                  <a:gd name="T21" fmla="*/ 25 h 25"/>
                  <a:gd name="T22" fmla="*/ 1 w 2"/>
                  <a:gd name="T23" fmla="*/ 2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 h="25">
                    <a:moveTo>
                      <a:pt x="1" y="23"/>
                    </a:moveTo>
                    <a:cubicBezTo>
                      <a:pt x="1" y="21"/>
                      <a:pt x="2" y="20"/>
                      <a:pt x="2" y="18"/>
                    </a:cubicBezTo>
                    <a:cubicBezTo>
                      <a:pt x="2" y="17"/>
                      <a:pt x="2" y="16"/>
                      <a:pt x="2" y="15"/>
                    </a:cubicBezTo>
                    <a:cubicBezTo>
                      <a:pt x="0" y="14"/>
                      <a:pt x="2" y="9"/>
                      <a:pt x="1" y="5"/>
                    </a:cubicBezTo>
                    <a:cubicBezTo>
                      <a:pt x="1" y="4"/>
                      <a:pt x="1" y="2"/>
                      <a:pt x="1" y="0"/>
                    </a:cubicBezTo>
                    <a:cubicBezTo>
                      <a:pt x="1" y="0"/>
                      <a:pt x="1" y="0"/>
                      <a:pt x="1" y="0"/>
                    </a:cubicBezTo>
                    <a:cubicBezTo>
                      <a:pt x="1" y="1"/>
                      <a:pt x="1" y="3"/>
                      <a:pt x="1" y="4"/>
                    </a:cubicBezTo>
                    <a:cubicBezTo>
                      <a:pt x="1" y="5"/>
                      <a:pt x="1" y="7"/>
                      <a:pt x="0" y="9"/>
                    </a:cubicBezTo>
                    <a:cubicBezTo>
                      <a:pt x="0" y="13"/>
                      <a:pt x="0" y="17"/>
                      <a:pt x="0" y="22"/>
                    </a:cubicBezTo>
                    <a:cubicBezTo>
                      <a:pt x="0" y="22"/>
                      <a:pt x="0" y="22"/>
                      <a:pt x="0" y="22"/>
                    </a:cubicBezTo>
                    <a:cubicBezTo>
                      <a:pt x="0" y="23"/>
                      <a:pt x="0" y="24"/>
                      <a:pt x="0" y="25"/>
                    </a:cubicBezTo>
                    <a:cubicBezTo>
                      <a:pt x="1" y="24"/>
                      <a:pt x="1" y="24"/>
                      <a:pt x="1" y="2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357" name="Freeform 5245"/>
              <p:cNvSpPr>
                <a:spLocks/>
              </p:cNvSpPr>
              <p:nvPr/>
            </p:nvSpPr>
            <p:spPr bwMode="auto">
              <a:xfrm>
                <a:off x="6642" y="3100"/>
                <a:ext cx="4" cy="11"/>
              </a:xfrm>
              <a:custGeom>
                <a:avLst/>
                <a:gdLst>
                  <a:gd name="T0" fmla="*/ 0 w 1"/>
                  <a:gd name="T1" fmla="*/ 3 h 3"/>
                  <a:gd name="T2" fmla="*/ 0 w 1"/>
                  <a:gd name="T3" fmla="*/ 3 h 3"/>
                  <a:gd name="T4" fmla="*/ 0 w 1"/>
                  <a:gd name="T5" fmla="*/ 3 h 3"/>
                  <a:gd name="T6" fmla="*/ 0 w 1"/>
                  <a:gd name="T7" fmla="*/ 1 h 3"/>
                  <a:gd name="T8" fmla="*/ 0 w 1"/>
                  <a:gd name="T9" fmla="*/ 0 h 3"/>
                  <a:gd name="T10" fmla="*/ 0 w 1"/>
                  <a:gd name="T11" fmla="*/ 3 h 3"/>
                </a:gdLst>
                <a:ahLst/>
                <a:cxnLst>
                  <a:cxn ang="0">
                    <a:pos x="T0" y="T1"/>
                  </a:cxn>
                  <a:cxn ang="0">
                    <a:pos x="T2" y="T3"/>
                  </a:cxn>
                  <a:cxn ang="0">
                    <a:pos x="T4" y="T5"/>
                  </a:cxn>
                  <a:cxn ang="0">
                    <a:pos x="T6" y="T7"/>
                  </a:cxn>
                  <a:cxn ang="0">
                    <a:pos x="T8" y="T9"/>
                  </a:cxn>
                  <a:cxn ang="0">
                    <a:pos x="T10" y="T11"/>
                  </a:cxn>
                </a:cxnLst>
                <a:rect l="0" t="0" r="r" b="b"/>
                <a:pathLst>
                  <a:path w="1" h="3">
                    <a:moveTo>
                      <a:pt x="0" y="3"/>
                    </a:moveTo>
                    <a:cubicBezTo>
                      <a:pt x="0" y="3"/>
                      <a:pt x="0" y="3"/>
                      <a:pt x="0" y="3"/>
                    </a:cubicBezTo>
                    <a:cubicBezTo>
                      <a:pt x="0" y="3"/>
                      <a:pt x="0" y="3"/>
                      <a:pt x="0" y="3"/>
                    </a:cubicBezTo>
                    <a:cubicBezTo>
                      <a:pt x="0" y="3"/>
                      <a:pt x="0" y="2"/>
                      <a:pt x="0" y="1"/>
                    </a:cubicBezTo>
                    <a:cubicBezTo>
                      <a:pt x="1" y="1"/>
                      <a:pt x="1" y="0"/>
                      <a:pt x="0" y="0"/>
                    </a:cubicBezTo>
                    <a:cubicBezTo>
                      <a:pt x="0" y="1"/>
                      <a:pt x="0" y="1"/>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358" name="Freeform 5246"/>
              <p:cNvSpPr>
                <a:spLocks/>
              </p:cNvSpPr>
              <p:nvPr/>
            </p:nvSpPr>
            <p:spPr bwMode="auto">
              <a:xfrm>
                <a:off x="6646" y="2873"/>
                <a:ext cx="15" cy="71"/>
              </a:xfrm>
              <a:custGeom>
                <a:avLst/>
                <a:gdLst>
                  <a:gd name="T0" fmla="*/ 4 w 4"/>
                  <a:gd name="T1" fmla="*/ 16 h 19"/>
                  <a:gd name="T2" fmla="*/ 2 w 4"/>
                  <a:gd name="T3" fmla="*/ 4 h 19"/>
                  <a:gd name="T4" fmla="*/ 4 w 4"/>
                  <a:gd name="T5" fmla="*/ 16 h 19"/>
                </a:gdLst>
                <a:ahLst/>
                <a:cxnLst>
                  <a:cxn ang="0">
                    <a:pos x="T0" y="T1"/>
                  </a:cxn>
                  <a:cxn ang="0">
                    <a:pos x="T2" y="T3"/>
                  </a:cxn>
                  <a:cxn ang="0">
                    <a:pos x="T4" y="T5"/>
                  </a:cxn>
                </a:cxnLst>
                <a:rect l="0" t="0" r="r" b="b"/>
                <a:pathLst>
                  <a:path w="4" h="19">
                    <a:moveTo>
                      <a:pt x="4" y="16"/>
                    </a:moveTo>
                    <a:cubicBezTo>
                      <a:pt x="2" y="4"/>
                      <a:pt x="2" y="4"/>
                      <a:pt x="2" y="4"/>
                    </a:cubicBezTo>
                    <a:cubicBezTo>
                      <a:pt x="0" y="0"/>
                      <a:pt x="3" y="19"/>
                      <a:pt x="4" y="1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359" name="Freeform 5247"/>
              <p:cNvSpPr>
                <a:spLocks/>
              </p:cNvSpPr>
              <p:nvPr/>
            </p:nvSpPr>
            <p:spPr bwMode="auto">
              <a:xfrm>
                <a:off x="6631" y="2862"/>
                <a:ext cx="7" cy="33"/>
              </a:xfrm>
              <a:custGeom>
                <a:avLst/>
                <a:gdLst>
                  <a:gd name="T0" fmla="*/ 2 w 2"/>
                  <a:gd name="T1" fmla="*/ 6 h 9"/>
                  <a:gd name="T2" fmla="*/ 1 w 2"/>
                  <a:gd name="T3" fmla="*/ 0 h 9"/>
                  <a:gd name="T4" fmla="*/ 0 w 2"/>
                  <a:gd name="T5" fmla="*/ 0 h 9"/>
                  <a:gd name="T6" fmla="*/ 1 w 2"/>
                  <a:gd name="T7" fmla="*/ 9 h 9"/>
                  <a:gd name="T8" fmla="*/ 2 w 2"/>
                  <a:gd name="T9" fmla="*/ 7 h 9"/>
                  <a:gd name="T10" fmla="*/ 2 w 2"/>
                  <a:gd name="T11" fmla="*/ 6 h 9"/>
                </a:gdLst>
                <a:ahLst/>
                <a:cxnLst>
                  <a:cxn ang="0">
                    <a:pos x="T0" y="T1"/>
                  </a:cxn>
                  <a:cxn ang="0">
                    <a:pos x="T2" y="T3"/>
                  </a:cxn>
                  <a:cxn ang="0">
                    <a:pos x="T4" y="T5"/>
                  </a:cxn>
                  <a:cxn ang="0">
                    <a:pos x="T6" y="T7"/>
                  </a:cxn>
                  <a:cxn ang="0">
                    <a:pos x="T8" y="T9"/>
                  </a:cxn>
                  <a:cxn ang="0">
                    <a:pos x="T10" y="T11"/>
                  </a:cxn>
                </a:cxnLst>
                <a:rect l="0" t="0" r="r" b="b"/>
                <a:pathLst>
                  <a:path w="2" h="9">
                    <a:moveTo>
                      <a:pt x="2" y="6"/>
                    </a:moveTo>
                    <a:cubicBezTo>
                      <a:pt x="2" y="4"/>
                      <a:pt x="1" y="2"/>
                      <a:pt x="1" y="0"/>
                    </a:cubicBezTo>
                    <a:cubicBezTo>
                      <a:pt x="0" y="0"/>
                      <a:pt x="0" y="0"/>
                      <a:pt x="0" y="0"/>
                    </a:cubicBezTo>
                    <a:cubicBezTo>
                      <a:pt x="0" y="3"/>
                      <a:pt x="1" y="6"/>
                      <a:pt x="1" y="9"/>
                    </a:cubicBezTo>
                    <a:cubicBezTo>
                      <a:pt x="1" y="8"/>
                      <a:pt x="2" y="7"/>
                      <a:pt x="2" y="7"/>
                    </a:cubicBezTo>
                    <a:cubicBezTo>
                      <a:pt x="2" y="6"/>
                      <a:pt x="2" y="6"/>
                      <a:pt x="2"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360" name="Freeform 5248"/>
              <p:cNvSpPr>
                <a:spLocks/>
              </p:cNvSpPr>
              <p:nvPr/>
            </p:nvSpPr>
            <p:spPr bwMode="auto">
              <a:xfrm>
                <a:off x="6620" y="2862"/>
                <a:ext cx="7" cy="7"/>
              </a:xfrm>
              <a:custGeom>
                <a:avLst/>
                <a:gdLst>
                  <a:gd name="T0" fmla="*/ 0 w 2"/>
                  <a:gd name="T1" fmla="*/ 1 h 2"/>
                  <a:gd name="T2" fmla="*/ 0 w 2"/>
                  <a:gd name="T3" fmla="*/ 2 h 2"/>
                  <a:gd name="T4" fmla="*/ 2 w 2"/>
                  <a:gd name="T5" fmla="*/ 2 h 2"/>
                  <a:gd name="T6" fmla="*/ 1 w 2"/>
                  <a:gd name="T7" fmla="*/ 0 h 2"/>
                  <a:gd name="T8" fmla="*/ 0 w 2"/>
                  <a:gd name="T9" fmla="*/ 1 h 2"/>
                </a:gdLst>
                <a:ahLst/>
                <a:cxnLst>
                  <a:cxn ang="0">
                    <a:pos x="T0" y="T1"/>
                  </a:cxn>
                  <a:cxn ang="0">
                    <a:pos x="T2" y="T3"/>
                  </a:cxn>
                  <a:cxn ang="0">
                    <a:pos x="T4" y="T5"/>
                  </a:cxn>
                  <a:cxn ang="0">
                    <a:pos x="T6" y="T7"/>
                  </a:cxn>
                  <a:cxn ang="0">
                    <a:pos x="T8" y="T9"/>
                  </a:cxn>
                </a:cxnLst>
                <a:rect l="0" t="0" r="r" b="b"/>
                <a:pathLst>
                  <a:path w="2" h="2">
                    <a:moveTo>
                      <a:pt x="0" y="1"/>
                    </a:moveTo>
                    <a:cubicBezTo>
                      <a:pt x="0" y="1"/>
                      <a:pt x="0" y="1"/>
                      <a:pt x="0" y="2"/>
                    </a:cubicBezTo>
                    <a:cubicBezTo>
                      <a:pt x="2" y="2"/>
                      <a:pt x="2" y="2"/>
                      <a:pt x="2" y="2"/>
                    </a:cubicBezTo>
                    <a:cubicBezTo>
                      <a:pt x="2" y="1"/>
                      <a:pt x="1" y="1"/>
                      <a:pt x="1" y="0"/>
                    </a:cubicBezTo>
                    <a:lnTo>
                      <a:pt x="0"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361" name="Freeform 5249"/>
              <p:cNvSpPr>
                <a:spLocks/>
              </p:cNvSpPr>
              <p:nvPr/>
            </p:nvSpPr>
            <p:spPr bwMode="auto">
              <a:xfrm>
                <a:off x="6665" y="3141"/>
                <a:ext cx="11" cy="3"/>
              </a:xfrm>
              <a:custGeom>
                <a:avLst/>
                <a:gdLst>
                  <a:gd name="T0" fmla="*/ 0 w 3"/>
                  <a:gd name="T1" fmla="*/ 0 h 1"/>
                  <a:gd name="T2" fmla="*/ 3 w 3"/>
                  <a:gd name="T3" fmla="*/ 1 h 1"/>
                  <a:gd name="T4" fmla="*/ 3 w 3"/>
                  <a:gd name="T5" fmla="*/ 0 h 1"/>
                  <a:gd name="T6" fmla="*/ 0 w 3"/>
                  <a:gd name="T7" fmla="*/ 0 h 1"/>
                  <a:gd name="T8" fmla="*/ 0 w 3"/>
                  <a:gd name="T9" fmla="*/ 0 h 1"/>
                </a:gdLst>
                <a:ahLst/>
                <a:cxnLst>
                  <a:cxn ang="0">
                    <a:pos x="T0" y="T1"/>
                  </a:cxn>
                  <a:cxn ang="0">
                    <a:pos x="T2" y="T3"/>
                  </a:cxn>
                  <a:cxn ang="0">
                    <a:pos x="T4" y="T5"/>
                  </a:cxn>
                  <a:cxn ang="0">
                    <a:pos x="T6" y="T7"/>
                  </a:cxn>
                  <a:cxn ang="0">
                    <a:pos x="T8" y="T9"/>
                  </a:cxn>
                </a:cxnLst>
                <a:rect l="0" t="0" r="r" b="b"/>
                <a:pathLst>
                  <a:path w="3" h="1">
                    <a:moveTo>
                      <a:pt x="0" y="0"/>
                    </a:moveTo>
                    <a:cubicBezTo>
                      <a:pt x="3" y="1"/>
                      <a:pt x="3" y="1"/>
                      <a:pt x="3" y="1"/>
                    </a:cubicBezTo>
                    <a:cubicBezTo>
                      <a:pt x="3" y="1"/>
                      <a:pt x="3" y="1"/>
                      <a:pt x="3"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362" name="Freeform 5250"/>
              <p:cNvSpPr>
                <a:spLocks/>
              </p:cNvSpPr>
              <p:nvPr/>
            </p:nvSpPr>
            <p:spPr bwMode="auto">
              <a:xfrm>
                <a:off x="6341" y="3479"/>
                <a:ext cx="15" cy="19"/>
              </a:xfrm>
              <a:custGeom>
                <a:avLst/>
                <a:gdLst>
                  <a:gd name="T0" fmla="*/ 0 w 4"/>
                  <a:gd name="T1" fmla="*/ 0 h 5"/>
                  <a:gd name="T2" fmla="*/ 0 w 4"/>
                  <a:gd name="T3" fmla="*/ 0 h 5"/>
                  <a:gd name="T4" fmla="*/ 4 w 4"/>
                  <a:gd name="T5" fmla="*/ 5 h 5"/>
                  <a:gd name="T6" fmla="*/ 4 w 4"/>
                  <a:gd name="T7" fmla="*/ 5 h 5"/>
                  <a:gd name="T8" fmla="*/ 0 w 4"/>
                  <a:gd name="T9" fmla="*/ 0 h 5"/>
                </a:gdLst>
                <a:ahLst/>
                <a:cxnLst>
                  <a:cxn ang="0">
                    <a:pos x="T0" y="T1"/>
                  </a:cxn>
                  <a:cxn ang="0">
                    <a:pos x="T2" y="T3"/>
                  </a:cxn>
                  <a:cxn ang="0">
                    <a:pos x="T4" y="T5"/>
                  </a:cxn>
                  <a:cxn ang="0">
                    <a:pos x="T6" y="T7"/>
                  </a:cxn>
                  <a:cxn ang="0">
                    <a:pos x="T8" y="T9"/>
                  </a:cxn>
                </a:cxnLst>
                <a:rect l="0" t="0" r="r" b="b"/>
                <a:pathLst>
                  <a:path w="4" h="5">
                    <a:moveTo>
                      <a:pt x="0" y="0"/>
                    </a:moveTo>
                    <a:cubicBezTo>
                      <a:pt x="0" y="0"/>
                      <a:pt x="0" y="0"/>
                      <a:pt x="0" y="0"/>
                    </a:cubicBezTo>
                    <a:cubicBezTo>
                      <a:pt x="4" y="5"/>
                      <a:pt x="4" y="5"/>
                      <a:pt x="4" y="5"/>
                    </a:cubicBezTo>
                    <a:cubicBezTo>
                      <a:pt x="4" y="5"/>
                      <a:pt x="4" y="5"/>
                      <a:pt x="4" y="5"/>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363" name="Freeform 5251"/>
              <p:cNvSpPr>
                <a:spLocks/>
              </p:cNvSpPr>
              <p:nvPr/>
            </p:nvSpPr>
            <p:spPr bwMode="auto">
              <a:xfrm>
                <a:off x="6385" y="3438"/>
                <a:ext cx="19" cy="30"/>
              </a:xfrm>
              <a:custGeom>
                <a:avLst/>
                <a:gdLst>
                  <a:gd name="T0" fmla="*/ 0 w 5"/>
                  <a:gd name="T1" fmla="*/ 7 h 8"/>
                  <a:gd name="T2" fmla="*/ 0 w 5"/>
                  <a:gd name="T3" fmla="*/ 8 h 8"/>
                  <a:gd name="T4" fmla="*/ 4 w 5"/>
                  <a:gd name="T5" fmla="*/ 5 h 8"/>
                  <a:gd name="T6" fmla="*/ 4 w 5"/>
                  <a:gd name="T7" fmla="*/ 3 h 8"/>
                  <a:gd name="T8" fmla="*/ 5 w 5"/>
                  <a:gd name="T9" fmla="*/ 0 h 8"/>
                  <a:gd name="T10" fmla="*/ 2 w 5"/>
                  <a:gd name="T11" fmla="*/ 3 h 8"/>
                  <a:gd name="T12" fmla="*/ 0 w 5"/>
                  <a:gd name="T13" fmla="*/ 7 h 8"/>
                </a:gdLst>
                <a:ahLst/>
                <a:cxnLst>
                  <a:cxn ang="0">
                    <a:pos x="T0" y="T1"/>
                  </a:cxn>
                  <a:cxn ang="0">
                    <a:pos x="T2" y="T3"/>
                  </a:cxn>
                  <a:cxn ang="0">
                    <a:pos x="T4" y="T5"/>
                  </a:cxn>
                  <a:cxn ang="0">
                    <a:pos x="T6" y="T7"/>
                  </a:cxn>
                  <a:cxn ang="0">
                    <a:pos x="T8" y="T9"/>
                  </a:cxn>
                  <a:cxn ang="0">
                    <a:pos x="T10" y="T11"/>
                  </a:cxn>
                  <a:cxn ang="0">
                    <a:pos x="T12" y="T13"/>
                  </a:cxn>
                </a:cxnLst>
                <a:rect l="0" t="0" r="r" b="b"/>
                <a:pathLst>
                  <a:path w="5" h="8">
                    <a:moveTo>
                      <a:pt x="0" y="7"/>
                    </a:moveTo>
                    <a:cubicBezTo>
                      <a:pt x="0" y="8"/>
                      <a:pt x="0" y="8"/>
                      <a:pt x="0" y="8"/>
                    </a:cubicBezTo>
                    <a:cubicBezTo>
                      <a:pt x="1" y="7"/>
                      <a:pt x="2" y="6"/>
                      <a:pt x="4" y="5"/>
                    </a:cubicBezTo>
                    <a:cubicBezTo>
                      <a:pt x="4" y="5"/>
                      <a:pt x="4" y="4"/>
                      <a:pt x="4" y="3"/>
                    </a:cubicBezTo>
                    <a:cubicBezTo>
                      <a:pt x="4" y="2"/>
                      <a:pt x="5" y="1"/>
                      <a:pt x="5" y="0"/>
                    </a:cubicBezTo>
                    <a:cubicBezTo>
                      <a:pt x="4" y="1"/>
                      <a:pt x="3" y="2"/>
                      <a:pt x="2" y="3"/>
                    </a:cubicBezTo>
                    <a:cubicBezTo>
                      <a:pt x="1" y="5"/>
                      <a:pt x="1" y="6"/>
                      <a:pt x="0"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364" name="Freeform 5252"/>
              <p:cNvSpPr>
                <a:spLocks/>
              </p:cNvSpPr>
              <p:nvPr/>
            </p:nvSpPr>
            <p:spPr bwMode="auto">
              <a:xfrm>
                <a:off x="6486" y="3308"/>
                <a:ext cx="7" cy="4"/>
              </a:xfrm>
              <a:custGeom>
                <a:avLst/>
                <a:gdLst>
                  <a:gd name="T0" fmla="*/ 0 w 2"/>
                  <a:gd name="T1" fmla="*/ 0 h 1"/>
                  <a:gd name="T2" fmla="*/ 0 w 2"/>
                  <a:gd name="T3" fmla="*/ 0 h 1"/>
                  <a:gd name="T4" fmla="*/ 2 w 2"/>
                  <a:gd name="T5" fmla="*/ 1 h 1"/>
                  <a:gd name="T6" fmla="*/ 2 w 2"/>
                  <a:gd name="T7" fmla="*/ 1 h 1"/>
                  <a:gd name="T8" fmla="*/ 0 w 2"/>
                  <a:gd name="T9" fmla="*/ 0 h 1"/>
                </a:gdLst>
                <a:ahLst/>
                <a:cxnLst>
                  <a:cxn ang="0">
                    <a:pos x="T0" y="T1"/>
                  </a:cxn>
                  <a:cxn ang="0">
                    <a:pos x="T2" y="T3"/>
                  </a:cxn>
                  <a:cxn ang="0">
                    <a:pos x="T4" y="T5"/>
                  </a:cxn>
                  <a:cxn ang="0">
                    <a:pos x="T6" y="T7"/>
                  </a:cxn>
                  <a:cxn ang="0">
                    <a:pos x="T8" y="T9"/>
                  </a:cxn>
                </a:cxnLst>
                <a:rect l="0" t="0" r="r" b="b"/>
                <a:pathLst>
                  <a:path w="2" h="1">
                    <a:moveTo>
                      <a:pt x="0" y="0"/>
                    </a:moveTo>
                    <a:cubicBezTo>
                      <a:pt x="0" y="0"/>
                      <a:pt x="0" y="0"/>
                      <a:pt x="0" y="0"/>
                    </a:cubicBezTo>
                    <a:cubicBezTo>
                      <a:pt x="2" y="1"/>
                      <a:pt x="2" y="1"/>
                      <a:pt x="2" y="1"/>
                    </a:cubicBezTo>
                    <a:cubicBezTo>
                      <a:pt x="2" y="1"/>
                      <a:pt x="2" y="1"/>
                      <a:pt x="2" y="1"/>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365" name="Freeform 5253"/>
              <p:cNvSpPr>
                <a:spLocks/>
              </p:cNvSpPr>
              <p:nvPr/>
            </p:nvSpPr>
            <p:spPr bwMode="auto">
              <a:xfrm>
                <a:off x="6549" y="3278"/>
                <a:ext cx="4" cy="11"/>
              </a:xfrm>
              <a:custGeom>
                <a:avLst/>
                <a:gdLst>
                  <a:gd name="T0" fmla="*/ 0 w 1"/>
                  <a:gd name="T1" fmla="*/ 3 h 3"/>
                  <a:gd name="T2" fmla="*/ 1 w 1"/>
                  <a:gd name="T3" fmla="*/ 1 h 3"/>
                  <a:gd name="T4" fmla="*/ 1 w 1"/>
                  <a:gd name="T5" fmla="*/ 0 h 3"/>
                  <a:gd name="T6" fmla="*/ 0 w 1"/>
                  <a:gd name="T7" fmla="*/ 2 h 3"/>
                  <a:gd name="T8" fmla="*/ 0 w 1"/>
                  <a:gd name="T9" fmla="*/ 3 h 3"/>
                </a:gdLst>
                <a:ahLst/>
                <a:cxnLst>
                  <a:cxn ang="0">
                    <a:pos x="T0" y="T1"/>
                  </a:cxn>
                  <a:cxn ang="0">
                    <a:pos x="T2" y="T3"/>
                  </a:cxn>
                  <a:cxn ang="0">
                    <a:pos x="T4" y="T5"/>
                  </a:cxn>
                  <a:cxn ang="0">
                    <a:pos x="T6" y="T7"/>
                  </a:cxn>
                  <a:cxn ang="0">
                    <a:pos x="T8" y="T9"/>
                  </a:cxn>
                </a:cxnLst>
                <a:rect l="0" t="0" r="r" b="b"/>
                <a:pathLst>
                  <a:path w="1" h="3">
                    <a:moveTo>
                      <a:pt x="0" y="3"/>
                    </a:moveTo>
                    <a:cubicBezTo>
                      <a:pt x="1" y="3"/>
                      <a:pt x="1" y="2"/>
                      <a:pt x="1" y="1"/>
                    </a:cubicBezTo>
                    <a:cubicBezTo>
                      <a:pt x="1" y="1"/>
                      <a:pt x="1" y="0"/>
                      <a:pt x="1" y="0"/>
                    </a:cubicBezTo>
                    <a:cubicBezTo>
                      <a:pt x="1" y="0"/>
                      <a:pt x="1" y="1"/>
                      <a:pt x="0" y="2"/>
                    </a:cubicBezTo>
                    <a:cubicBezTo>
                      <a:pt x="0" y="2"/>
                      <a:pt x="0" y="3"/>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366" name="Freeform 5254"/>
              <p:cNvSpPr>
                <a:spLocks/>
              </p:cNvSpPr>
              <p:nvPr/>
            </p:nvSpPr>
            <p:spPr bwMode="auto">
              <a:xfrm>
                <a:off x="6359" y="3501"/>
                <a:ext cx="4" cy="4"/>
              </a:xfrm>
              <a:custGeom>
                <a:avLst/>
                <a:gdLst>
                  <a:gd name="T0" fmla="*/ 0 w 1"/>
                  <a:gd name="T1" fmla="*/ 0 h 1"/>
                  <a:gd name="T2" fmla="*/ 1 w 1"/>
                  <a:gd name="T3" fmla="*/ 1 h 1"/>
                  <a:gd name="T4" fmla="*/ 1 w 1"/>
                  <a:gd name="T5" fmla="*/ 1 h 1"/>
                  <a:gd name="T6" fmla="*/ 0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1" y="1"/>
                      <a:pt x="1" y="1"/>
                      <a:pt x="1" y="1"/>
                    </a:cubicBezTo>
                    <a:cubicBezTo>
                      <a:pt x="1" y="1"/>
                      <a:pt x="1" y="1"/>
                      <a:pt x="1" y="1"/>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367" name="Freeform 5255"/>
              <p:cNvSpPr>
                <a:spLocks/>
              </p:cNvSpPr>
              <p:nvPr/>
            </p:nvSpPr>
            <p:spPr bwMode="auto">
              <a:xfrm>
                <a:off x="6371" y="3490"/>
                <a:ext cx="3" cy="4"/>
              </a:xfrm>
              <a:custGeom>
                <a:avLst/>
                <a:gdLst>
                  <a:gd name="T0" fmla="*/ 1 w 1"/>
                  <a:gd name="T1" fmla="*/ 0 h 1"/>
                  <a:gd name="T2" fmla="*/ 0 w 1"/>
                  <a:gd name="T3" fmla="*/ 1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0" y="0"/>
                      <a:pt x="0" y="1"/>
                      <a:pt x="0" y="1"/>
                    </a:cubicBezTo>
                    <a:cubicBezTo>
                      <a:pt x="0" y="1"/>
                      <a:pt x="0" y="1"/>
                      <a:pt x="0" y="1"/>
                    </a:cubicBezTo>
                    <a:cubicBezTo>
                      <a:pt x="1" y="1"/>
                      <a:pt x="1" y="1"/>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368" name="Freeform 5256"/>
              <p:cNvSpPr>
                <a:spLocks/>
              </p:cNvSpPr>
              <p:nvPr/>
            </p:nvSpPr>
            <p:spPr bwMode="auto">
              <a:xfrm>
                <a:off x="6374" y="3464"/>
                <a:ext cx="23" cy="34"/>
              </a:xfrm>
              <a:custGeom>
                <a:avLst/>
                <a:gdLst>
                  <a:gd name="T0" fmla="*/ 0 w 6"/>
                  <a:gd name="T1" fmla="*/ 6 h 9"/>
                  <a:gd name="T2" fmla="*/ 0 w 6"/>
                  <a:gd name="T3" fmla="*/ 7 h 9"/>
                  <a:gd name="T4" fmla="*/ 2 w 6"/>
                  <a:gd name="T5" fmla="*/ 9 h 9"/>
                  <a:gd name="T6" fmla="*/ 5 w 6"/>
                  <a:gd name="T7" fmla="*/ 4 h 9"/>
                  <a:gd name="T8" fmla="*/ 6 w 6"/>
                  <a:gd name="T9" fmla="*/ 1 h 9"/>
                  <a:gd name="T10" fmla="*/ 6 w 6"/>
                  <a:gd name="T11" fmla="*/ 0 h 9"/>
                  <a:gd name="T12" fmla="*/ 5 w 6"/>
                  <a:gd name="T13" fmla="*/ 1 h 9"/>
                  <a:gd name="T14" fmla="*/ 0 w 6"/>
                  <a:gd name="T15" fmla="*/ 6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9">
                    <a:moveTo>
                      <a:pt x="0" y="6"/>
                    </a:moveTo>
                    <a:cubicBezTo>
                      <a:pt x="0" y="7"/>
                      <a:pt x="0" y="7"/>
                      <a:pt x="0" y="7"/>
                    </a:cubicBezTo>
                    <a:cubicBezTo>
                      <a:pt x="2" y="9"/>
                      <a:pt x="2" y="9"/>
                      <a:pt x="2" y="9"/>
                    </a:cubicBezTo>
                    <a:cubicBezTo>
                      <a:pt x="3" y="7"/>
                      <a:pt x="4" y="5"/>
                      <a:pt x="5" y="4"/>
                    </a:cubicBezTo>
                    <a:cubicBezTo>
                      <a:pt x="6" y="1"/>
                      <a:pt x="6" y="1"/>
                      <a:pt x="6" y="1"/>
                    </a:cubicBezTo>
                    <a:cubicBezTo>
                      <a:pt x="6" y="1"/>
                      <a:pt x="6" y="0"/>
                      <a:pt x="6" y="0"/>
                    </a:cubicBezTo>
                    <a:cubicBezTo>
                      <a:pt x="6" y="0"/>
                      <a:pt x="5" y="1"/>
                      <a:pt x="5" y="1"/>
                    </a:cubicBezTo>
                    <a:cubicBezTo>
                      <a:pt x="4" y="3"/>
                      <a:pt x="2" y="5"/>
                      <a:pt x="0"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369" name="Freeform 5257"/>
              <p:cNvSpPr>
                <a:spLocks/>
              </p:cNvSpPr>
              <p:nvPr/>
            </p:nvSpPr>
            <p:spPr bwMode="auto">
              <a:xfrm>
                <a:off x="6508" y="3319"/>
                <a:ext cx="0" cy="4"/>
              </a:xfrm>
              <a:custGeom>
                <a:avLst/>
                <a:gdLst>
                  <a:gd name="T0" fmla="*/ 0 h 1"/>
                  <a:gd name="T1" fmla="*/ 0 h 1"/>
                  <a:gd name="T2" fmla="*/ 1 h 1"/>
                  <a:gd name="T3" fmla="*/ 1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0"/>
                      <a:pt x="0" y="0"/>
                    </a:cubicBezTo>
                    <a:cubicBezTo>
                      <a:pt x="0" y="1"/>
                      <a:pt x="0" y="1"/>
                      <a:pt x="0" y="1"/>
                    </a:cubicBezTo>
                    <a:cubicBezTo>
                      <a:pt x="0" y="1"/>
                      <a:pt x="0" y="1"/>
                      <a:pt x="0" y="1"/>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370" name="Freeform 5258"/>
              <p:cNvSpPr>
                <a:spLocks/>
              </p:cNvSpPr>
              <p:nvPr/>
            </p:nvSpPr>
            <p:spPr bwMode="auto">
              <a:xfrm>
                <a:off x="6538" y="3330"/>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371" name="Freeform 5259"/>
              <p:cNvSpPr>
                <a:spLocks/>
              </p:cNvSpPr>
              <p:nvPr/>
            </p:nvSpPr>
            <p:spPr bwMode="auto">
              <a:xfrm>
                <a:off x="5340" y="2453"/>
                <a:ext cx="3" cy="29"/>
              </a:xfrm>
              <a:custGeom>
                <a:avLst/>
                <a:gdLst>
                  <a:gd name="T0" fmla="*/ 1 w 1"/>
                  <a:gd name="T1" fmla="*/ 1 h 8"/>
                  <a:gd name="T2" fmla="*/ 1 w 1"/>
                  <a:gd name="T3" fmla="*/ 1 h 8"/>
                  <a:gd name="T4" fmla="*/ 0 w 1"/>
                  <a:gd name="T5" fmla="*/ 0 h 8"/>
                  <a:gd name="T6" fmla="*/ 0 w 1"/>
                  <a:gd name="T7" fmla="*/ 7 h 8"/>
                  <a:gd name="T8" fmla="*/ 0 w 1"/>
                  <a:gd name="T9" fmla="*/ 8 h 8"/>
                  <a:gd name="T10" fmla="*/ 1 w 1"/>
                  <a:gd name="T11" fmla="*/ 1 h 8"/>
                </a:gdLst>
                <a:ahLst/>
                <a:cxnLst>
                  <a:cxn ang="0">
                    <a:pos x="T0" y="T1"/>
                  </a:cxn>
                  <a:cxn ang="0">
                    <a:pos x="T2" y="T3"/>
                  </a:cxn>
                  <a:cxn ang="0">
                    <a:pos x="T4" y="T5"/>
                  </a:cxn>
                  <a:cxn ang="0">
                    <a:pos x="T6" y="T7"/>
                  </a:cxn>
                  <a:cxn ang="0">
                    <a:pos x="T8" y="T9"/>
                  </a:cxn>
                  <a:cxn ang="0">
                    <a:pos x="T10" y="T11"/>
                  </a:cxn>
                </a:cxnLst>
                <a:rect l="0" t="0" r="r" b="b"/>
                <a:pathLst>
                  <a:path w="1" h="8">
                    <a:moveTo>
                      <a:pt x="1" y="1"/>
                    </a:moveTo>
                    <a:cubicBezTo>
                      <a:pt x="1" y="1"/>
                      <a:pt x="1" y="1"/>
                      <a:pt x="1" y="1"/>
                    </a:cubicBezTo>
                    <a:cubicBezTo>
                      <a:pt x="0" y="0"/>
                      <a:pt x="0" y="0"/>
                      <a:pt x="0" y="0"/>
                    </a:cubicBezTo>
                    <a:cubicBezTo>
                      <a:pt x="0" y="3"/>
                      <a:pt x="0" y="5"/>
                      <a:pt x="0" y="7"/>
                    </a:cubicBezTo>
                    <a:cubicBezTo>
                      <a:pt x="0" y="8"/>
                      <a:pt x="0" y="8"/>
                      <a:pt x="0" y="8"/>
                    </a:cubicBezTo>
                    <a:cubicBezTo>
                      <a:pt x="1" y="5"/>
                      <a:pt x="1" y="3"/>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372" name="Freeform 5260"/>
              <p:cNvSpPr>
                <a:spLocks/>
              </p:cNvSpPr>
              <p:nvPr/>
            </p:nvSpPr>
            <p:spPr bwMode="auto">
              <a:xfrm>
                <a:off x="6538" y="3289"/>
                <a:ext cx="11" cy="41"/>
              </a:xfrm>
              <a:custGeom>
                <a:avLst/>
                <a:gdLst>
                  <a:gd name="T0" fmla="*/ 2 w 3"/>
                  <a:gd name="T1" fmla="*/ 3 h 11"/>
                  <a:gd name="T2" fmla="*/ 2 w 3"/>
                  <a:gd name="T3" fmla="*/ 6 h 11"/>
                  <a:gd name="T4" fmla="*/ 0 w 3"/>
                  <a:gd name="T5" fmla="*/ 10 h 11"/>
                  <a:gd name="T6" fmla="*/ 1 w 3"/>
                  <a:gd name="T7" fmla="*/ 11 h 11"/>
                  <a:gd name="T8" fmla="*/ 3 w 3"/>
                  <a:gd name="T9" fmla="*/ 6 h 11"/>
                  <a:gd name="T10" fmla="*/ 3 w 3"/>
                  <a:gd name="T11" fmla="*/ 3 h 11"/>
                  <a:gd name="T12" fmla="*/ 3 w 3"/>
                  <a:gd name="T13" fmla="*/ 0 h 11"/>
                  <a:gd name="T14" fmla="*/ 3 w 3"/>
                  <a:gd name="T15" fmla="*/ 0 h 11"/>
                  <a:gd name="T16" fmla="*/ 2 w 3"/>
                  <a:gd name="T17" fmla="*/ 2 h 11"/>
                  <a:gd name="T18" fmla="*/ 2 w 3"/>
                  <a:gd name="T19" fmla="*/ 3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11">
                    <a:moveTo>
                      <a:pt x="2" y="3"/>
                    </a:moveTo>
                    <a:cubicBezTo>
                      <a:pt x="2" y="4"/>
                      <a:pt x="2" y="4"/>
                      <a:pt x="2" y="6"/>
                    </a:cubicBezTo>
                    <a:cubicBezTo>
                      <a:pt x="1" y="8"/>
                      <a:pt x="1" y="9"/>
                      <a:pt x="0" y="10"/>
                    </a:cubicBezTo>
                    <a:cubicBezTo>
                      <a:pt x="1" y="11"/>
                      <a:pt x="1" y="11"/>
                      <a:pt x="1" y="11"/>
                    </a:cubicBezTo>
                    <a:cubicBezTo>
                      <a:pt x="2" y="9"/>
                      <a:pt x="2" y="8"/>
                      <a:pt x="3" y="6"/>
                    </a:cubicBezTo>
                    <a:cubicBezTo>
                      <a:pt x="3" y="4"/>
                      <a:pt x="3" y="4"/>
                      <a:pt x="3" y="3"/>
                    </a:cubicBezTo>
                    <a:cubicBezTo>
                      <a:pt x="3" y="2"/>
                      <a:pt x="3" y="1"/>
                      <a:pt x="3" y="0"/>
                    </a:cubicBezTo>
                    <a:cubicBezTo>
                      <a:pt x="3" y="0"/>
                      <a:pt x="3" y="0"/>
                      <a:pt x="3" y="0"/>
                    </a:cubicBezTo>
                    <a:cubicBezTo>
                      <a:pt x="3" y="1"/>
                      <a:pt x="3" y="1"/>
                      <a:pt x="2" y="2"/>
                    </a:cubicBezTo>
                    <a:cubicBezTo>
                      <a:pt x="2" y="2"/>
                      <a:pt x="2" y="3"/>
                      <a:pt x="2"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373" name="Freeform 5261"/>
              <p:cNvSpPr>
                <a:spLocks/>
              </p:cNvSpPr>
              <p:nvPr/>
            </p:nvSpPr>
            <p:spPr bwMode="auto">
              <a:xfrm>
                <a:off x="6523" y="3330"/>
                <a:ext cx="4" cy="4"/>
              </a:xfrm>
              <a:custGeom>
                <a:avLst/>
                <a:gdLst>
                  <a:gd name="T0" fmla="*/ 0 w 1"/>
                  <a:gd name="T1" fmla="*/ 0 h 1"/>
                  <a:gd name="T2" fmla="*/ 1 w 1"/>
                  <a:gd name="T3" fmla="*/ 1 h 1"/>
                  <a:gd name="T4" fmla="*/ 1 w 1"/>
                  <a:gd name="T5" fmla="*/ 1 h 1"/>
                  <a:gd name="T6" fmla="*/ 0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1" y="1"/>
                      <a:pt x="1" y="1"/>
                      <a:pt x="1" y="1"/>
                    </a:cubicBezTo>
                    <a:cubicBezTo>
                      <a:pt x="1" y="1"/>
                      <a:pt x="1" y="1"/>
                      <a:pt x="1" y="1"/>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374" name="Oval 5262"/>
              <p:cNvSpPr>
                <a:spLocks noChangeArrowheads="1"/>
              </p:cNvSpPr>
              <p:nvPr/>
            </p:nvSpPr>
            <p:spPr bwMode="auto">
              <a:xfrm>
                <a:off x="6687" y="3137"/>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375" name="Freeform 5263"/>
              <p:cNvSpPr>
                <a:spLocks/>
              </p:cNvSpPr>
              <p:nvPr/>
            </p:nvSpPr>
            <p:spPr bwMode="auto">
              <a:xfrm>
                <a:off x="6527" y="3327"/>
                <a:ext cx="7" cy="7"/>
              </a:xfrm>
              <a:custGeom>
                <a:avLst/>
                <a:gdLst>
                  <a:gd name="T0" fmla="*/ 0 w 2"/>
                  <a:gd name="T1" fmla="*/ 0 h 2"/>
                  <a:gd name="T2" fmla="*/ 0 w 2"/>
                  <a:gd name="T3" fmla="*/ 2 h 2"/>
                  <a:gd name="T4" fmla="*/ 1 w 2"/>
                  <a:gd name="T5" fmla="*/ 2 h 2"/>
                  <a:gd name="T6" fmla="*/ 2 w 2"/>
                  <a:gd name="T7" fmla="*/ 0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1"/>
                      <a:pt x="0" y="2"/>
                    </a:cubicBezTo>
                    <a:cubicBezTo>
                      <a:pt x="1" y="2"/>
                      <a:pt x="1" y="2"/>
                      <a:pt x="1" y="2"/>
                    </a:cubicBezTo>
                    <a:cubicBezTo>
                      <a:pt x="1" y="2"/>
                      <a:pt x="1" y="1"/>
                      <a:pt x="2"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376" name="Freeform 5264"/>
              <p:cNvSpPr>
                <a:spLocks/>
              </p:cNvSpPr>
              <p:nvPr/>
            </p:nvSpPr>
            <p:spPr bwMode="auto">
              <a:xfrm>
                <a:off x="6404" y="3360"/>
                <a:ext cx="56" cy="78"/>
              </a:xfrm>
              <a:custGeom>
                <a:avLst/>
                <a:gdLst>
                  <a:gd name="T0" fmla="*/ 14 w 15"/>
                  <a:gd name="T1" fmla="*/ 1 h 21"/>
                  <a:gd name="T2" fmla="*/ 1 w 15"/>
                  <a:gd name="T3" fmla="*/ 15 h 21"/>
                  <a:gd name="T4" fmla="*/ 1 w 15"/>
                  <a:gd name="T5" fmla="*/ 17 h 21"/>
                  <a:gd name="T6" fmla="*/ 0 w 15"/>
                  <a:gd name="T7" fmla="*/ 21 h 21"/>
                  <a:gd name="T8" fmla="*/ 10 w 15"/>
                  <a:gd name="T9" fmla="*/ 11 h 21"/>
                  <a:gd name="T10" fmla="*/ 14 w 15"/>
                  <a:gd name="T11" fmla="*/ 5 h 21"/>
                  <a:gd name="T12" fmla="*/ 15 w 15"/>
                  <a:gd name="T13" fmla="*/ 0 h 21"/>
                  <a:gd name="T14" fmla="*/ 14 w 15"/>
                  <a:gd name="T15" fmla="*/ 1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21">
                    <a:moveTo>
                      <a:pt x="14" y="1"/>
                    </a:moveTo>
                    <a:cubicBezTo>
                      <a:pt x="11" y="6"/>
                      <a:pt x="4" y="15"/>
                      <a:pt x="1" y="15"/>
                    </a:cubicBezTo>
                    <a:cubicBezTo>
                      <a:pt x="1" y="16"/>
                      <a:pt x="1" y="16"/>
                      <a:pt x="1" y="17"/>
                    </a:cubicBezTo>
                    <a:cubicBezTo>
                      <a:pt x="1" y="18"/>
                      <a:pt x="0" y="20"/>
                      <a:pt x="0" y="21"/>
                    </a:cubicBezTo>
                    <a:cubicBezTo>
                      <a:pt x="3" y="18"/>
                      <a:pt x="7" y="14"/>
                      <a:pt x="10" y="11"/>
                    </a:cubicBezTo>
                    <a:cubicBezTo>
                      <a:pt x="11" y="10"/>
                      <a:pt x="13" y="7"/>
                      <a:pt x="14" y="5"/>
                    </a:cubicBezTo>
                    <a:cubicBezTo>
                      <a:pt x="15" y="3"/>
                      <a:pt x="15" y="2"/>
                      <a:pt x="15" y="0"/>
                    </a:cubicBezTo>
                    <a:cubicBezTo>
                      <a:pt x="15" y="1"/>
                      <a:pt x="14" y="1"/>
                      <a:pt x="14"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377" name="Freeform 5265"/>
              <p:cNvSpPr>
                <a:spLocks/>
              </p:cNvSpPr>
              <p:nvPr/>
            </p:nvSpPr>
            <p:spPr bwMode="auto">
              <a:xfrm>
                <a:off x="6616" y="5773"/>
                <a:ext cx="8" cy="23"/>
              </a:xfrm>
              <a:custGeom>
                <a:avLst/>
                <a:gdLst>
                  <a:gd name="T0" fmla="*/ 2 w 2"/>
                  <a:gd name="T1" fmla="*/ 6 h 6"/>
                  <a:gd name="T2" fmla="*/ 2 w 2"/>
                  <a:gd name="T3" fmla="*/ 5 h 6"/>
                  <a:gd name="T4" fmla="*/ 2 w 2"/>
                  <a:gd name="T5" fmla="*/ 3 h 6"/>
                  <a:gd name="T6" fmla="*/ 0 w 2"/>
                  <a:gd name="T7" fmla="*/ 0 h 6"/>
                  <a:gd name="T8" fmla="*/ 0 w 2"/>
                  <a:gd name="T9" fmla="*/ 2 h 6"/>
                  <a:gd name="T10" fmla="*/ 2 w 2"/>
                  <a:gd name="T11" fmla="*/ 6 h 6"/>
                </a:gdLst>
                <a:ahLst/>
                <a:cxnLst>
                  <a:cxn ang="0">
                    <a:pos x="T0" y="T1"/>
                  </a:cxn>
                  <a:cxn ang="0">
                    <a:pos x="T2" y="T3"/>
                  </a:cxn>
                  <a:cxn ang="0">
                    <a:pos x="T4" y="T5"/>
                  </a:cxn>
                  <a:cxn ang="0">
                    <a:pos x="T6" y="T7"/>
                  </a:cxn>
                  <a:cxn ang="0">
                    <a:pos x="T8" y="T9"/>
                  </a:cxn>
                  <a:cxn ang="0">
                    <a:pos x="T10" y="T11"/>
                  </a:cxn>
                </a:cxnLst>
                <a:rect l="0" t="0" r="r" b="b"/>
                <a:pathLst>
                  <a:path w="2" h="6">
                    <a:moveTo>
                      <a:pt x="2" y="6"/>
                    </a:moveTo>
                    <a:cubicBezTo>
                      <a:pt x="2" y="5"/>
                      <a:pt x="2" y="5"/>
                      <a:pt x="2" y="5"/>
                    </a:cubicBezTo>
                    <a:cubicBezTo>
                      <a:pt x="2" y="4"/>
                      <a:pt x="2" y="4"/>
                      <a:pt x="2" y="3"/>
                    </a:cubicBezTo>
                    <a:cubicBezTo>
                      <a:pt x="1" y="2"/>
                      <a:pt x="0" y="1"/>
                      <a:pt x="0" y="0"/>
                    </a:cubicBezTo>
                    <a:cubicBezTo>
                      <a:pt x="0" y="1"/>
                      <a:pt x="0" y="2"/>
                      <a:pt x="0" y="2"/>
                    </a:cubicBezTo>
                    <a:cubicBezTo>
                      <a:pt x="1" y="3"/>
                      <a:pt x="1" y="5"/>
                      <a:pt x="2"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378" name="Freeform 5266"/>
              <p:cNvSpPr>
                <a:spLocks/>
              </p:cNvSpPr>
              <p:nvPr/>
            </p:nvSpPr>
            <p:spPr bwMode="auto">
              <a:xfrm>
                <a:off x="6631" y="5799"/>
                <a:ext cx="0" cy="15"/>
              </a:xfrm>
              <a:custGeom>
                <a:avLst/>
                <a:gdLst>
                  <a:gd name="T0" fmla="*/ 2 h 4"/>
                  <a:gd name="T1" fmla="*/ 4 h 4"/>
                  <a:gd name="T2" fmla="*/ 2 h 4"/>
                  <a:gd name="T3" fmla="*/ 0 h 4"/>
                  <a:gd name="T4" fmla="*/ 0 h 4"/>
                  <a:gd name="T5" fmla="*/ 2 h 4"/>
                  <a:gd name="T6" fmla="*/ 2 h 4"/>
                </a:gdLst>
                <a:ahLst/>
                <a:cxnLst>
                  <a:cxn ang="0">
                    <a:pos x="0" y="T0"/>
                  </a:cxn>
                  <a:cxn ang="0">
                    <a:pos x="0" y="T1"/>
                  </a:cxn>
                  <a:cxn ang="0">
                    <a:pos x="0" y="T2"/>
                  </a:cxn>
                  <a:cxn ang="0">
                    <a:pos x="0" y="T3"/>
                  </a:cxn>
                  <a:cxn ang="0">
                    <a:pos x="0" y="T4"/>
                  </a:cxn>
                  <a:cxn ang="0">
                    <a:pos x="0" y="T5"/>
                  </a:cxn>
                  <a:cxn ang="0">
                    <a:pos x="0" y="T6"/>
                  </a:cxn>
                </a:cxnLst>
                <a:rect l="0" t="0" r="r" b="b"/>
                <a:pathLst>
                  <a:path h="4">
                    <a:moveTo>
                      <a:pt x="0" y="2"/>
                    </a:moveTo>
                    <a:cubicBezTo>
                      <a:pt x="0" y="3"/>
                      <a:pt x="0" y="4"/>
                      <a:pt x="0" y="4"/>
                    </a:cubicBezTo>
                    <a:cubicBezTo>
                      <a:pt x="0" y="3"/>
                      <a:pt x="0" y="3"/>
                      <a:pt x="0" y="2"/>
                    </a:cubicBezTo>
                    <a:cubicBezTo>
                      <a:pt x="0" y="1"/>
                      <a:pt x="0" y="1"/>
                      <a:pt x="0" y="0"/>
                    </a:cubicBezTo>
                    <a:cubicBezTo>
                      <a:pt x="0" y="0"/>
                      <a:pt x="0" y="0"/>
                      <a:pt x="0" y="0"/>
                    </a:cubicBezTo>
                    <a:cubicBezTo>
                      <a:pt x="0" y="2"/>
                      <a:pt x="0" y="2"/>
                      <a:pt x="0" y="2"/>
                    </a:cubicBezTo>
                    <a:cubicBezTo>
                      <a:pt x="0" y="2"/>
                      <a:pt x="0" y="2"/>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379" name="Freeform 5267"/>
              <p:cNvSpPr>
                <a:spLocks/>
              </p:cNvSpPr>
              <p:nvPr/>
            </p:nvSpPr>
            <p:spPr bwMode="auto">
              <a:xfrm>
                <a:off x="6609" y="5796"/>
                <a:ext cx="22" cy="74"/>
              </a:xfrm>
              <a:custGeom>
                <a:avLst/>
                <a:gdLst>
                  <a:gd name="T0" fmla="*/ 4 w 6"/>
                  <a:gd name="T1" fmla="*/ 12 h 20"/>
                  <a:gd name="T2" fmla="*/ 4 w 6"/>
                  <a:gd name="T3" fmla="*/ 12 h 20"/>
                  <a:gd name="T4" fmla="*/ 4 w 6"/>
                  <a:gd name="T5" fmla="*/ 12 h 20"/>
                  <a:gd name="T6" fmla="*/ 4 w 6"/>
                  <a:gd name="T7" fmla="*/ 12 h 20"/>
                  <a:gd name="T8" fmla="*/ 4 w 6"/>
                  <a:gd name="T9" fmla="*/ 12 h 20"/>
                  <a:gd name="T10" fmla="*/ 4 w 6"/>
                  <a:gd name="T11" fmla="*/ 10 h 20"/>
                  <a:gd name="T12" fmla="*/ 5 w 6"/>
                  <a:gd name="T13" fmla="*/ 7 h 20"/>
                  <a:gd name="T14" fmla="*/ 6 w 6"/>
                  <a:gd name="T15" fmla="*/ 3 h 20"/>
                  <a:gd name="T16" fmla="*/ 4 w 6"/>
                  <a:gd name="T17" fmla="*/ 0 h 20"/>
                  <a:gd name="T18" fmla="*/ 4 w 6"/>
                  <a:gd name="T19" fmla="*/ 1 h 20"/>
                  <a:gd name="T20" fmla="*/ 4 w 6"/>
                  <a:gd name="T21" fmla="*/ 2 h 20"/>
                  <a:gd name="T22" fmla="*/ 3 w 6"/>
                  <a:gd name="T23" fmla="*/ 6 h 20"/>
                  <a:gd name="T24" fmla="*/ 3 w 6"/>
                  <a:gd name="T25" fmla="*/ 8 h 20"/>
                  <a:gd name="T26" fmla="*/ 3 w 6"/>
                  <a:gd name="T27" fmla="*/ 10 h 20"/>
                  <a:gd name="T28" fmla="*/ 2 w 6"/>
                  <a:gd name="T29" fmla="*/ 11 h 20"/>
                  <a:gd name="T30" fmla="*/ 1 w 6"/>
                  <a:gd name="T31" fmla="*/ 15 h 20"/>
                  <a:gd name="T32" fmla="*/ 0 w 6"/>
                  <a:gd name="T33" fmla="*/ 18 h 20"/>
                  <a:gd name="T34" fmla="*/ 1 w 6"/>
                  <a:gd name="T35" fmla="*/ 19 h 20"/>
                  <a:gd name="T36" fmla="*/ 1 w 6"/>
                  <a:gd name="T37" fmla="*/ 20 h 20"/>
                  <a:gd name="T38" fmla="*/ 2 w 6"/>
                  <a:gd name="T39" fmla="*/ 18 h 20"/>
                  <a:gd name="T40" fmla="*/ 3 w 6"/>
                  <a:gd name="T41" fmla="*/ 15 h 20"/>
                  <a:gd name="T42" fmla="*/ 4 w 6"/>
                  <a:gd name="T43" fmla="*/ 12 h 20"/>
                  <a:gd name="T44" fmla="*/ 4 w 6"/>
                  <a:gd name="T45" fmla="*/ 12 h 20"/>
                  <a:gd name="T46" fmla="*/ 4 w 6"/>
                  <a:gd name="T47" fmla="*/ 12 h 20"/>
                  <a:gd name="T48" fmla="*/ 4 w 6"/>
                  <a:gd name="T49" fmla="*/ 1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 h="20">
                    <a:moveTo>
                      <a:pt x="4" y="12"/>
                    </a:moveTo>
                    <a:cubicBezTo>
                      <a:pt x="4" y="12"/>
                      <a:pt x="4" y="12"/>
                      <a:pt x="4" y="12"/>
                    </a:cubicBezTo>
                    <a:cubicBezTo>
                      <a:pt x="4" y="12"/>
                      <a:pt x="4" y="12"/>
                      <a:pt x="4" y="12"/>
                    </a:cubicBezTo>
                    <a:cubicBezTo>
                      <a:pt x="4" y="12"/>
                      <a:pt x="4" y="12"/>
                      <a:pt x="4" y="12"/>
                    </a:cubicBezTo>
                    <a:cubicBezTo>
                      <a:pt x="4" y="12"/>
                      <a:pt x="4" y="12"/>
                      <a:pt x="4" y="12"/>
                    </a:cubicBezTo>
                    <a:cubicBezTo>
                      <a:pt x="4" y="12"/>
                      <a:pt x="4" y="12"/>
                      <a:pt x="4" y="10"/>
                    </a:cubicBezTo>
                    <a:cubicBezTo>
                      <a:pt x="5" y="10"/>
                      <a:pt x="5" y="8"/>
                      <a:pt x="5" y="7"/>
                    </a:cubicBezTo>
                    <a:cubicBezTo>
                      <a:pt x="5" y="6"/>
                      <a:pt x="5" y="5"/>
                      <a:pt x="6" y="3"/>
                    </a:cubicBezTo>
                    <a:cubicBezTo>
                      <a:pt x="5" y="2"/>
                      <a:pt x="4" y="1"/>
                      <a:pt x="4" y="0"/>
                    </a:cubicBezTo>
                    <a:cubicBezTo>
                      <a:pt x="4" y="1"/>
                      <a:pt x="4" y="1"/>
                      <a:pt x="4" y="1"/>
                    </a:cubicBezTo>
                    <a:cubicBezTo>
                      <a:pt x="4" y="2"/>
                      <a:pt x="4" y="2"/>
                      <a:pt x="4" y="2"/>
                    </a:cubicBezTo>
                    <a:cubicBezTo>
                      <a:pt x="4" y="3"/>
                      <a:pt x="4" y="5"/>
                      <a:pt x="3" y="6"/>
                    </a:cubicBezTo>
                    <a:cubicBezTo>
                      <a:pt x="3" y="8"/>
                      <a:pt x="3" y="8"/>
                      <a:pt x="3" y="8"/>
                    </a:cubicBezTo>
                    <a:cubicBezTo>
                      <a:pt x="3" y="10"/>
                      <a:pt x="3" y="10"/>
                      <a:pt x="3" y="10"/>
                    </a:cubicBezTo>
                    <a:cubicBezTo>
                      <a:pt x="2" y="11"/>
                      <a:pt x="2" y="11"/>
                      <a:pt x="2" y="11"/>
                    </a:cubicBezTo>
                    <a:cubicBezTo>
                      <a:pt x="1" y="15"/>
                      <a:pt x="1" y="15"/>
                      <a:pt x="1" y="15"/>
                    </a:cubicBezTo>
                    <a:cubicBezTo>
                      <a:pt x="1" y="16"/>
                      <a:pt x="1" y="17"/>
                      <a:pt x="0" y="18"/>
                    </a:cubicBezTo>
                    <a:cubicBezTo>
                      <a:pt x="0" y="18"/>
                      <a:pt x="1" y="19"/>
                      <a:pt x="1" y="19"/>
                    </a:cubicBezTo>
                    <a:cubicBezTo>
                      <a:pt x="1" y="20"/>
                      <a:pt x="1" y="20"/>
                      <a:pt x="1" y="20"/>
                    </a:cubicBezTo>
                    <a:cubicBezTo>
                      <a:pt x="1" y="19"/>
                      <a:pt x="2" y="18"/>
                      <a:pt x="2" y="18"/>
                    </a:cubicBezTo>
                    <a:cubicBezTo>
                      <a:pt x="2" y="17"/>
                      <a:pt x="3" y="16"/>
                      <a:pt x="3" y="15"/>
                    </a:cubicBezTo>
                    <a:cubicBezTo>
                      <a:pt x="3" y="14"/>
                      <a:pt x="4" y="13"/>
                      <a:pt x="4" y="12"/>
                    </a:cubicBezTo>
                    <a:cubicBezTo>
                      <a:pt x="4" y="12"/>
                      <a:pt x="4" y="12"/>
                      <a:pt x="4" y="12"/>
                    </a:cubicBezTo>
                    <a:cubicBezTo>
                      <a:pt x="4" y="12"/>
                      <a:pt x="4" y="12"/>
                      <a:pt x="4" y="12"/>
                    </a:cubicBezTo>
                    <a:cubicBezTo>
                      <a:pt x="4" y="12"/>
                      <a:pt x="4" y="12"/>
                      <a:pt x="4" y="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380" name="Freeform 5268"/>
              <p:cNvSpPr>
                <a:spLocks/>
              </p:cNvSpPr>
              <p:nvPr/>
            </p:nvSpPr>
            <p:spPr bwMode="auto">
              <a:xfrm>
                <a:off x="6624" y="5840"/>
                <a:ext cx="3" cy="0"/>
              </a:xfrm>
              <a:custGeom>
                <a:avLst/>
                <a:gdLst>
                  <a:gd name="T0" fmla="*/ 0 w 1"/>
                  <a:gd name="T1" fmla="*/ 0 w 1"/>
                  <a:gd name="T2" fmla="*/ 0 w 1"/>
                  <a:gd name="T3" fmla="*/ 0 w 1"/>
                  <a:gd name="T4" fmla="*/ 0 w 1"/>
                  <a:gd name="T5" fmla="*/ 1 w 1"/>
                  <a:gd name="T6" fmla="*/ 1 w 1"/>
                  <a:gd name="T7" fmla="*/ 1 w 1"/>
                  <a:gd name="T8" fmla="*/ 0 w 1"/>
                  <a:gd name="T9" fmla="*/ 0 w 1"/>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Lst>
                <a:rect l="0" t="0" r="r" b="b"/>
                <a:pathLst>
                  <a:path w="1">
                    <a:moveTo>
                      <a:pt x="0" y="0"/>
                    </a:moveTo>
                    <a:cubicBezTo>
                      <a:pt x="0" y="0"/>
                      <a:pt x="0" y="0"/>
                      <a:pt x="0" y="0"/>
                    </a:cubicBezTo>
                    <a:cubicBezTo>
                      <a:pt x="0" y="0"/>
                      <a:pt x="0" y="0"/>
                      <a:pt x="0" y="0"/>
                    </a:cubicBezTo>
                    <a:cubicBezTo>
                      <a:pt x="0" y="0"/>
                      <a:pt x="0" y="0"/>
                      <a:pt x="0" y="0"/>
                    </a:cubicBezTo>
                    <a:cubicBezTo>
                      <a:pt x="0" y="0"/>
                      <a:pt x="0" y="0"/>
                      <a:pt x="0" y="0"/>
                    </a:cubicBezTo>
                    <a:cubicBezTo>
                      <a:pt x="0" y="0"/>
                      <a:pt x="1" y="0"/>
                      <a:pt x="1" y="0"/>
                    </a:cubicBezTo>
                    <a:cubicBezTo>
                      <a:pt x="1" y="0"/>
                      <a:pt x="1" y="0"/>
                      <a:pt x="1" y="0"/>
                    </a:cubicBezTo>
                    <a:cubicBezTo>
                      <a:pt x="1" y="0"/>
                      <a:pt x="1" y="0"/>
                      <a:pt x="1" y="0"/>
                    </a:cubicBezTo>
                    <a:cubicBezTo>
                      <a:pt x="1"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381" name="Freeform 5269"/>
              <p:cNvSpPr>
                <a:spLocks/>
              </p:cNvSpPr>
              <p:nvPr/>
            </p:nvSpPr>
            <p:spPr bwMode="auto">
              <a:xfrm>
                <a:off x="6508" y="5866"/>
                <a:ext cx="8" cy="60"/>
              </a:xfrm>
              <a:custGeom>
                <a:avLst/>
                <a:gdLst>
                  <a:gd name="T0" fmla="*/ 1 w 2"/>
                  <a:gd name="T1" fmla="*/ 13 h 16"/>
                  <a:gd name="T2" fmla="*/ 0 w 2"/>
                  <a:gd name="T3" fmla="*/ 9 h 16"/>
                  <a:gd name="T4" fmla="*/ 1 w 2"/>
                  <a:gd name="T5" fmla="*/ 6 h 16"/>
                  <a:gd name="T6" fmla="*/ 2 w 2"/>
                  <a:gd name="T7" fmla="*/ 0 h 16"/>
                  <a:gd name="T8" fmla="*/ 0 w 2"/>
                  <a:gd name="T9" fmla="*/ 8 h 16"/>
                  <a:gd name="T10" fmla="*/ 0 w 2"/>
                  <a:gd name="T11" fmla="*/ 10 h 16"/>
                  <a:gd name="T12" fmla="*/ 0 w 2"/>
                  <a:gd name="T13" fmla="*/ 12 h 16"/>
                  <a:gd name="T14" fmla="*/ 1 w 2"/>
                  <a:gd name="T15" fmla="*/ 16 h 16"/>
                  <a:gd name="T16" fmla="*/ 2 w 2"/>
                  <a:gd name="T17" fmla="*/ 15 h 16"/>
                  <a:gd name="T18" fmla="*/ 1 w 2"/>
                  <a:gd name="T19" fmla="*/ 1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16">
                    <a:moveTo>
                      <a:pt x="1" y="13"/>
                    </a:moveTo>
                    <a:cubicBezTo>
                      <a:pt x="1" y="12"/>
                      <a:pt x="0" y="10"/>
                      <a:pt x="0" y="9"/>
                    </a:cubicBezTo>
                    <a:cubicBezTo>
                      <a:pt x="1" y="8"/>
                      <a:pt x="1" y="7"/>
                      <a:pt x="1" y="6"/>
                    </a:cubicBezTo>
                    <a:cubicBezTo>
                      <a:pt x="2" y="3"/>
                      <a:pt x="2" y="2"/>
                      <a:pt x="2" y="0"/>
                    </a:cubicBezTo>
                    <a:cubicBezTo>
                      <a:pt x="2" y="3"/>
                      <a:pt x="1" y="5"/>
                      <a:pt x="0" y="8"/>
                    </a:cubicBezTo>
                    <a:cubicBezTo>
                      <a:pt x="0" y="10"/>
                      <a:pt x="0" y="10"/>
                      <a:pt x="0" y="10"/>
                    </a:cubicBezTo>
                    <a:cubicBezTo>
                      <a:pt x="0" y="12"/>
                      <a:pt x="0" y="12"/>
                      <a:pt x="0" y="12"/>
                    </a:cubicBezTo>
                    <a:cubicBezTo>
                      <a:pt x="1" y="13"/>
                      <a:pt x="1" y="14"/>
                      <a:pt x="1" y="16"/>
                    </a:cubicBezTo>
                    <a:cubicBezTo>
                      <a:pt x="1" y="16"/>
                      <a:pt x="2" y="16"/>
                      <a:pt x="2" y="15"/>
                    </a:cubicBezTo>
                    <a:cubicBezTo>
                      <a:pt x="2" y="15"/>
                      <a:pt x="1" y="14"/>
                      <a:pt x="1" y="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382" name="Freeform 5270"/>
              <p:cNvSpPr>
                <a:spLocks/>
              </p:cNvSpPr>
              <p:nvPr/>
            </p:nvSpPr>
            <p:spPr bwMode="auto">
              <a:xfrm>
                <a:off x="6519" y="5945"/>
                <a:ext cx="4" cy="3"/>
              </a:xfrm>
              <a:custGeom>
                <a:avLst/>
                <a:gdLst>
                  <a:gd name="T0" fmla="*/ 0 w 1"/>
                  <a:gd name="T1" fmla="*/ 0 h 1"/>
                  <a:gd name="T2" fmla="*/ 0 w 1"/>
                  <a:gd name="T3" fmla="*/ 0 h 1"/>
                  <a:gd name="T4" fmla="*/ 0 w 1"/>
                  <a:gd name="T5" fmla="*/ 0 h 1"/>
                  <a:gd name="T6" fmla="*/ 0 w 1"/>
                  <a:gd name="T7" fmla="*/ 1 h 1"/>
                  <a:gd name="T8" fmla="*/ 1 w 1"/>
                  <a:gd name="T9" fmla="*/ 1 h 1"/>
                  <a:gd name="T10" fmla="*/ 0 w 1"/>
                  <a:gd name="T11" fmla="*/ 0 h 1"/>
                </a:gdLst>
                <a:ahLst/>
                <a:cxnLst>
                  <a:cxn ang="0">
                    <a:pos x="T0" y="T1"/>
                  </a:cxn>
                  <a:cxn ang="0">
                    <a:pos x="T2" y="T3"/>
                  </a:cxn>
                  <a:cxn ang="0">
                    <a:pos x="T4" y="T5"/>
                  </a:cxn>
                  <a:cxn ang="0">
                    <a:pos x="T6" y="T7"/>
                  </a:cxn>
                  <a:cxn ang="0">
                    <a:pos x="T8" y="T9"/>
                  </a:cxn>
                  <a:cxn ang="0">
                    <a:pos x="T10" y="T11"/>
                  </a:cxn>
                </a:cxnLst>
                <a:rect l="0" t="0" r="r" b="b"/>
                <a:pathLst>
                  <a:path w="1" h="1">
                    <a:moveTo>
                      <a:pt x="0" y="0"/>
                    </a:moveTo>
                    <a:cubicBezTo>
                      <a:pt x="0" y="0"/>
                      <a:pt x="0" y="0"/>
                      <a:pt x="0" y="0"/>
                    </a:cubicBezTo>
                    <a:cubicBezTo>
                      <a:pt x="0" y="0"/>
                      <a:pt x="0" y="0"/>
                      <a:pt x="0" y="0"/>
                    </a:cubicBezTo>
                    <a:cubicBezTo>
                      <a:pt x="0" y="0"/>
                      <a:pt x="0" y="1"/>
                      <a:pt x="0" y="1"/>
                    </a:cubicBezTo>
                    <a:cubicBezTo>
                      <a:pt x="0" y="1"/>
                      <a:pt x="1" y="1"/>
                      <a:pt x="1" y="1"/>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383" name="Freeform 5271"/>
              <p:cNvSpPr>
                <a:spLocks/>
              </p:cNvSpPr>
              <p:nvPr/>
            </p:nvSpPr>
            <p:spPr bwMode="auto">
              <a:xfrm>
                <a:off x="6330" y="3468"/>
                <a:ext cx="3" cy="4"/>
              </a:xfrm>
              <a:custGeom>
                <a:avLst/>
                <a:gdLst>
                  <a:gd name="T0" fmla="*/ 0 w 1"/>
                  <a:gd name="T1" fmla="*/ 0 h 1"/>
                  <a:gd name="T2" fmla="*/ 0 w 1"/>
                  <a:gd name="T3" fmla="*/ 0 h 1"/>
                  <a:gd name="T4" fmla="*/ 1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1" y="1"/>
                      <a:pt x="1" y="1"/>
                      <a:pt x="1" y="1"/>
                    </a:cubicBezTo>
                    <a:cubicBezTo>
                      <a:pt x="1" y="1"/>
                      <a:pt x="1" y="1"/>
                      <a:pt x="1" y="1"/>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384" name="Freeform 5272"/>
              <p:cNvSpPr>
                <a:spLocks/>
              </p:cNvSpPr>
              <p:nvPr/>
            </p:nvSpPr>
            <p:spPr bwMode="auto">
              <a:xfrm>
                <a:off x="6326" y="3460"/>
                <a:ext cx="4" cy="8"/>
              </a:xfrm>
              <a:custGeom>
                <a:avLst/>
                <a:gdLst>
                  <a:gd name="T0" fmla="*/ 0 w 1"/>
                  <a:gd name="T1" fmla="*/ 0 h 2"/>
                  <a:gd name="T2" fmla="*/ 0 w 1"/>
                  <a:gd name="T3" fmla="*/ 0 h 2"/>
                  <a:gd name="T4" fmla="*/ 1 w 1"/>
                  <a:gd name="T5" fmla="*/ 2 h 2"/>
                  <a:gd name="T6" fmla="*/ 1 w 1"/>
                  <a:gd name="T7" fmla="*/ 2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0"/>
                      <a:pt x="0" y="0"/>
                    </a:cubicBezTo>
                    <a:cubicBezTo>
                      <a:pt x="1" y="2"/>
                      <a:pt x="1" y="2"/>
                      <a:pt x="1" y="2"/>
                    </a:cubicBezTo>
                    <a:cubicBezTo>
                      <a:pt x="1" y="2"/>
                      <a:pt x="1" y="2"/>
                      <a:pt x="1" y="2"/>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385" name="Freeform 5273"/>
              <p:cNvSpPr>
                <a:spLocks/>
              </p:cNvSpPr>
              <p:nvPr/>
            </p:nvSpPr>
            <p:spPr bwMode="auto">
              <a:xfrm>
                <a:off x="6575" y="5736"/>
                <a:ext cx="37" cy="41"/>
              </a:xfrm>
              <a:custGeom>
                <a:avLst/>
                <a:gdLst>
                  <a:gd name="T0" fmla="*/ 10 w 10"/>
                  <a:gd name="T1" fmla="*/ 11 h 11"/>
                  <a:gd name="T2" fmla="*/ 10 w 10"/>
                  <a:gd name="T3" fmla="*/ 9 h 11"/>
                  <a:gd name="T4" fmla="*/ 7 w 10"/>
                  <a:gd name="T5" fmla="*/ 6 h 11"/>
                  <a:gd name="T6" fmla="*/ 0 w 10"/>
                  <a:gd name="T7" fmla="*/ 0 h 11"/>
                  <a:gd name="T8" fmla="*/ 1 w 10"/>
                  <a:gd name="T9" fmla="*/ 2 h 11"/>
                  <a:gd name="T10" fmla="*/ 7 w 10"/>
                  <a:gd name="T11" fmla="*/ 7 h 11"/>
                  <a:gd name="T12" fmla="*/ 10 w 10"/>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10" h="11">
                    <a:moveTo>
                      <a:pt x="10" y="11"/>
                    </a:moveTo>
                    <a:cubicBezTo>
                      <a:pt x="10" y="11"/>
                      <a:pt x="10" y="10"/>
                      <a:pt x="10" y="9"/>
                    </a:cubicBezTo>
                    <a:cubicBezTo>
                      <a:pt x="9" y="8"/>
                      <a:pt x="8" y="6"/>
                      <a:pt x="7" y="6"/>
                    </a:cubicBezTo>
                    <a:cubicBezTo>
                      <a:pt x="4" y="3"/>
                      <a:pt x="2" y="1"/>
                      <a:pt x="0" y="0"/>
                    </a:cubicBezTo>
                    <a:cubicBezTo>
                      <a:pt x="0" y="1"/>
                      <a:pt x="1" y="2"/>
                      <a:pt x="1" y="2"/>
                    </a:cubicBezTo>
                    <a:cubicBezTo>
                      <a:pt x="3" y="3"/>
                      <a:pt x="4" y="5"/>
                      <a:pt x="7" y="7"/>
                    </a:cubicBezTo>
                    <a:cubicBezTo>
                      <a:pt x="8" y="8"/>
                      <a:pt x="9" y="9"/>
                      <a:pt x="10"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386" name="Freeform 5274"/>
              <p:cNvSpPr>
                <a:spLocks/>
              </p:cNvSpPr>
              <p:nvPr/>
            </p:nvSpPr>
            <p:spPr bwMode="auto">
              <a:xfrm>
                <a:off x="6612" y="5777"/>
                <a:ext cx="4" cy="49"/>
              </a:xfrm>
              <a:custGeom>
                <a:avLst/>
                <a:gdLst>
                  <a:gd name="T0" fmla="*/ 1 w 1"/>
                  <a:gd name="T1" fmla="*/ 4 h 13"/>
                  <a:gd name="T2" fmla="*/ 1 w 1"/>
                  <a:gd name="T3" fmla="*/ 6 h 13"/>
                  <a:gd name="T4" fmla="*/ 1 w 1"/>
                  <a:gd name="T5" fmla="*/ 7 h 13"/>
                  <a:gd name="T6" fmla="*/ 0 w 1"/>
                  <a:gd name="T7" fmla="*/ 9 h 13"/>
                  <a:gd name="T8" fmla="*/ 0 w 1"/>
                  <a:gd name="T9" fmla="*/ 11 h 13"/>
                  <a:gd name="T10" fmla="*/ 0 w 1"/>
                  <a:gd name="T11" fmla="*/ 12 h 13"/>
                  <a:gd name="T12" fmla="*/ 1 w 1"/>
                  <a:gd name="T13" fmla="*/ 11 h 13"/>
                  <a:gd name="T14" fmla="*/ 1 w 1"/>
                  <a:gd name="T15" fmla="*/ 6 h 13"/>
                  <a:gd name="T16" fmla="*/ 1 w 1"/>
                  <a:gd name="T17" fmla="*/ 1 h 13"/>
                  <a:gd name="T18" fmla="*/ 0 w 1"/>
                  <a:gd name="T19" fmla="*/ 0 h 13"/>
                  <a:gd name="T20" fmla="*/ 1 w 1"/>
                  <a:gd name="T21" fmla="*/ 4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 h="13">
                    <a:moveTo>
                      <a:pt x="1" y="4"/>
                    </a:moveTo>
                    <a:cubicBezTo>
                      <a:pt x="1" y="5"/>
                      <a:pt x="1" y="5"/>
                      <a:pt x="1" y="6"/>
                    </a:cubicBezTo>
                    <a:cubicBezTo>
                      <a:pt x="1" y="7"/>
                      <a:pt x="1" y="7"/>
                      <a:pt x="1" y="7"/>
                    </a:cubicBezTo>
                    <a:cubicBezTo>
                      <a:pt x="1" y="7"/>
                      <a:pt x="1" y="8"/>
                      <a:pt x="0" y="9"/>
                    </a:cubicBezTo>
                    <a:cubicBezTo>
                      <a:pt x="0" y="10"/>
                      <a:pt x="0" y="10"/>
                      <a:pt x="0" y="11"/>
                    </a:cubicBezTo>
                    <a:cubicBezTo>
                      <a:pt x="0" y="13"/>
                      <a:pt x="0" y="13"/>
                      <a:pt x="0" y="12"/>
                    </a:cubicBezTo>
                    <a:cubicBezTo>
                      <a:pt x="0" y="12"/>
                      <a:pt x="0" y="12"/>
                      <a:pt x="1" y="11"/>
                    </a:cubicBezTo>
                    <a:cubicBezTo>
                      <a:pt x="1" y="10"/>
                      <a:pt x="1" y="8"/>
                      <a:pt x="1" y="6"/>
                    </a:cubicBezTo>
                    <a:cubicBezTo>
                      <a:pt x="1" y="4"/>
                      <a:pt x="1" y="3"/>
                      <a:pt x="1" y="1"/>
                    </a:cubicBezTo>
                    <a:cubicBezTo>
                      <a:pt x="1" y="1"/>
                      <a:pt x="0" y="1"/>
                      <a:pt x="0" y="0"/>
                    </a:cubicBezTo>
                    <a:cubicBezTo>
                      <a:pt x="0" y="2"/>
                      <a:pt x="0" y="3"/>
                      <a:pt x="1"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387" name="Freeform 5275"/>
              <p:cNvSpPr>
                <a:spLocks/>
              </p:cNvSpPr>
              <p:nvPr/>
            </p:nvSpPr>
            <p:spPr bwMode="auto">
              <a:xfrm>
                <a:off x="6493" y="5714"/>
                <a:ext cx="101" cy="78"/>
              </a:xfrm>
              <a:custGeom>
                <a:avLst/>
                <a:gdLst>
                  <a:gd name="T0" fmla="*/ 27 w 27"/>
                  <a:gd name="T1" fmla="*/ 21 h 21"/>
                  <a:gd name="T2" fmla="*/ 26 w 27"/>
                  <a:gd name="T3" fmla="*/ 15 h 21"/>
                  <a:gd name="T4" fmla="*/ 24 w 27"/>
                  <a:gd name="T5" fmla="*/ 9 h 21"/>
                  <a:gd name="T6" fmla="*/ 23 w 27"/>
                  <a:gd name="T7" fmla="*/ 8 h 21"/>
                  <a:gd name="T8" fmla="*/ 20 w 27"/>
                  <a:gd name="T9" fmla="*/ 6 h 21"/>
                  <a:gd name="T10" fmla="*/ 11 w 27"/>
                  <a:gd name="T11" fmla="*/ 3 h 21"/>
                  <a:gd name="T12" fmla="*/ 0 w 27"/>
                  <a:gd name="T13" fmla="*/ 0 h 21"/>
                  <a:gd name="T14" fmla="*/ 0 w 27"/>
                  <a:gd name="T15" fmla="*/ 6 h 21"/>
                  <a:gd name="T16" fmla="*/ 14 w 27"/>
                  <a:gd name="T17" fmla="*/ 10 h 21"/>
                  <a:gd name="T18" fmla="*/ 27 w 27"/>
                  <a:gd name="T1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21">
                    <a:moveTo>
                      <a:pt x="27" y="21"/>
                    </a:moveTo>
                    <a:cubicBezTo>
                      <a:pt x="27" y="19"/>
                      <a:pt x="26" y="17"/>
                      <a:pt x="26" y="15"/>
                    </a:cubicBezTo>
                    <a:cubicBezTo>
                      <a:pt x="25" y="13"/>
                      <a:pt x="24" y="10"/>
                      <a:pt x="24" y="9"/>
                    </a:cubicBezTo>
                    <a:cubicBezTo>
                      <a:pt x="24" y="9"/>
                      <a:pt x="23" y="9"/>
                      <a:pt x="23" y="8"/>
                    </a:cubicBezTo>
                    <a:cubicBezTo>
                      <a:pt x="22" y="8"/>
                      <a:pt x="21" y="7"/>
                      <a:pt x="20" y="6"/>
                    </a:cubicBezTo>
                    <a:cubicBezTo>
                      <a:pt x="15" y="4"/>
                      <a:pt x="13" y="3"/>
                      <a:pt x="11" y="3"/>
                    </a:cubicBezTo>
                    <a:cubicBezTo>
                      <a:pt x="9" y="2"/>
                      <a:pt x="5" y="1"/>
                      <a:pt x="0" y="0"/>
                    </a:cubicBezTo>
                    <a:cubicBezTo>
                      <a:pt x="0" y="6"/>
                      <a:pt x="0" y="6"/>
                      <a:pt x="0" y="6"/>
                    </a:cubicBezTo>
                    <a:cubicBezTo>
                      <a:pt x="4" y="6"/>
                      <a:pt x="7" y="7"/>
                      <a:pt x="14" y="10"/>
                    </a:cubicBezTo>
                    <a:cubicBezTo>
                      <a:pt x="17" y="11"/>
                      <a:pt x="21" y="13"/>
                      <a:pt x="27" y="2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388" name="Freeform 5276"/>
              <p:cNvSpPr>
                <a:spLocks/>
              </p:cNvSpPr>
              <p:nvPr/>
            </p:nvSpPr>
            <p:spPr bwMode="auto">
              <a:xfrm>
                <a:off x="6531" y="3327"/>
                <a:ext cx="7" cy="11"/>
              </a:xfrm>
              <a:custGeom>
                <a:avLst/>
                <a:gdLst>
                  <a:gd name="T0" fmla="*/ 1 w 2"/>
                  <a:gd name="T1" fmla="*/ 0 h 3"/>
                  <a:gd name="T2" fmla="*/ 0 w 2"/>
                  <a:gd name="T3" fmla="*/ 3 h 3"/>
                  <a:gd name="T4" fmla="*/ 1 w 2"/>
                  <a:gd name="T5" fmla="*/ 3 h 3"/>
                  <a:gd name="T6" fmla="*/ 2 w 2"/>
                  <a:gd name="T7" fmla="*/ 2 h 3"/>
                  <a:gd name="T8" fmla="*/ 2 w 2"/>
                  <a:gd name="T9" fmla="*/ 1 h 3"/>
                  <a:gd name="T10" fmla="*/ 1 w 2"/>
                  <a:gd name="T11" fmla="*/ 0 h 3"/>
                </a:gdLst>
                <a:ahLst/>
                <a:cxnLst>
                  <a:cxn ang="0">
                    <a:pos x="T0" y="T1"/>
                  </a:cxn>
                  <a:cxn ang="0">
                    <a:pos x="T2" y="T3"/>
                  </a:cxn>
                  <a:cxn ang="0">
                    <a:pos x="T4" y="T5"/>
                  </a:cxn>
                  <a:cxn ang="0">
                    <a:pos x="T6" y="T7"/>
                  </a:cxn>
                  <a:cxn ang="0">
                    <a:pos x="T8" y="T9"/>
                  </a:cxn>
                  <a:cxn ang="0">
                    <a:pos x="T10" y="T11"/>
                  </a:cxn>
                </a:cxnLst>
                <a:rect l="0" t="0" r="r" b="b"/>
                <a:pathLst>
                  <a:path w="2" h="3">
                    <a:moveTo>
                      <a:pt x="1" y="0"/>
                    </a:moveTo>
                    <a:cubicBezTo>
                      <a:pt x="1" y="1"/>
                      <a:pt x="0" y="2"/>
                      <a:pt x="0" y="3"/>
                    </a:cubicBezTo>
                    <a:cubicBezTo>
                      <a:pt x="1" y="3"/>
                      <a:pt x="1" y="3"/>
                      <a:pt x="1" y="3"/>
                    </a:cubicBezTo>
                    <a:cubicBezTo>
                      <a:pt x="1" y="3"/>
                      <a:pt x="2" y="2"/>
                      <a:pt x="2" y="2"/>
                    </a:cubicBezTo>
                    <a:cubicBezTo>
                      <a:pt x="2" y="2"/>
                      <a:pt x="2" y="1"/>
                      <a:pt x="2"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389" name="Freeform 5277"/>
              <p:cNvSpPr>
                <a:spLocks/>
              </p:cNvSpPr>
              <p:nvPr/>
            </p:nvSpPr>
            <p:spPr bwMode="auto">
              <a:xfrm>
                <a:off x="6650" y="2914"/>
                <a:ext cx="18" cy="175"/>
              </a:xfrm>
              <a:custGeom>
                <a:avLst/>
                <a:gdLst>
                  <a:gd name="T0" fmla="*/ 4 w 5"/>
                  <a:gd name="T1" fmla="*/ 0 h 47"/>
                  <a:gd name="T2" fmla="*/ 3 w 5"/>
                  <a:gd name="T3" fmla="*/ 10 h 47"/>
                  <a:gd name="T4" fmla="*/ 2 w 5"/>
                  <a:gd name="T5" fmla="*/ 34 h 47"/>
                  <a:gd name="T6" fmla="*/ 0 w 5"/>
                  <a:gd name="T7" fmla="*/ 43 h 47"/>
                  <a:gd name="T8" fmla="*/ 0 w 5"/>
                  <a:gd name="T9" fmla="*/ 47 h 47"/>
                  <a:gd name="T10" fmla="*/ 1 w 5"/>
                  <a:gd name="T11" fmla="*/ 43 h 47"/>
                  <a:gd name="T12" fmla="*/ 3 w 5"/>
                  <a:gd name="T13" fmla="*/ 33 h 47"/>
                  <a:gd name="T14" fmla="*/ 4 w 5"/>
                  <a:gd name="T15" fmla="*/ 23 h 47"/>
                  <a:gd name="T16" fmla="*/ 5 w 5"/>
                  <a:gd name="T17" fmla="*/ 3 h 47"/>
                  <a:gd name="T18" fmla="*/ 5 w 5"/>
                  <a:gd name="T19" fmla="*/ 2 h 47"/>
                  <a:gd name="T20" fmla="*/ 4 w 5"/>
                  <a:gd name="T2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47">
                    <a:moveTo>
                      <a:pt x="4" y="0"/>
                    </a:moveTo>
                    <a:cubicBezTo>
                      <a:pt x="4" y="3"/>
                      <a:pt x="4" y="7"/>
                      <a:pt x="3" y="10"/>
                    </a:cubicBezTo>
                    <a:cubicBezTo>
                      <a:pt x="3" y="18"/>
                      <a:pt x="3" y="25"/>
                      <a:pt x="2" y="34"/>
                    </a:cubicBezTo>
                    <a:cubicBezTo>
                      <a:pt x="1" y="37"/>
                      <a:pt x="1" y="40"/>
                      <a:pt x="0" y="43"/>
                    </a:cubicBezTo>
                    <a:cubicBezTo>
                      <a:pt x="0" y="44"/>
                      <a:pt x="0" y="46"/>
                      <a:pt x="0" y="47"/>
                    </a:cubicBezTo>
                    <a:cubicBezTo>
                      <a:pt x="1" y="46"/>
                      <a:pt x="1" y="45"/>
                      <a:pt x="1" y="43"/>
                    </a:cubicBezTo>
                    <a:cubicBezTo>
                      <a:pt x="2" y="38"/>
                      <a:pt x="2" y="37"/>
                      <a:pt x="3" y="33"/>
                    </a:cubicBezTo>
                    <a:cubicBezTo>
                      <a:pt x="3" y="28"/>
                      <a:pt x="4" y="27"/>
                      <a:pt x="4" y="23"/>
                    </a:cubicBezTo>
                    <a:cubicBezTo>
                      <a:pt x="5" y="16"/>
                      <a:pt x="5" y="9"/>
                      <a:pt x="5" y="3"/>
                    </a:cubicBezTo>
                    <a:cubicBezTo>
                      <a:pt x="5" y="3"/>
                      <a:pt x="5" y="3"/>
                      <a:pt x="5" y="2"/>
                    </a:cubicBezTo>
                    <a:cubicBezTo>
                      <a:pt x="4" y="2"/>
                      <a:pt x="4" y="1"/>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390" name="Freeform 5278"/>
              <p:cNvSpPr>
                <a:spLocks/>
              </p:cNvSpPr>
              <p:nvPr/>
            </p:nvSpPr>
            <p:spPr bwMode="auto">
              <a:xfrm>
                <a:off x="6635" y="2858"/>
                <a:ext cx="15" cy="4"/>
              </a:xfrm>
              <a:custGeom>
                <a:avLst/>
                <a:gdLst>
                  <a:gd name="T0" fmla="*/ 4 w 4"/>
                  <a:gd name="T1" fmla="*/ 0 h 1"/>
                  <a:gd name="T2" fmla="*/ 4 w 4"/>
                  <a:gd name="T3" fmla="*/ 0 h 1"/>
                  <a:gd name="T4" fmla="*/ 0 w 4"/>
                  <a:gd name="T5" fmla="*/ 1 h 1"/>
                  <a:gd name="T6" fmla="*/ 0 w 4"/>
                  <a:gd name="T7" fmla="*/ 1 h 1"/>
                  <a:gd name="T8" fmla="*/ 4 w 4"/>
                  <a:gd name="T9" fmla="*/ 0 h 1"/>
                </a:gdLst>
                <a:ahLst/>
                <a:cxnLst>
                  <a:cxn ang="0">
                    <a:pos x="T0" y="T1"/>
                  </a:cxn>
                  <a:cxn ang="0">
                    <a:pos x="T2" y="T3"/>
                  </a:cxn>
                  <a:cxn ang="0">
                    <a:pos x="T4" y="T5"/>
                  </a:cxn>
                  <a:cxn ang="0">
                    <a:pos x="T6" y="T7"/>
                  </a:cxn>
                  <a:cxn ang="0">
                    <a:pos x="T8" y="T9"/>
                  </a:cxn>
                </a:cxnLst>
                <a:rect l="0" t="0" r="r" b="b"/>
                <a:pathLst>
                  <a:path w="4" h="1">
                    <a:moveTo>
                      <a:pt x="4" y="0"/>
                    </a:moveTo>
                    <a:cubicBezTo>
                      <a:pt x="4" y="0"/>
                      <a:pt x="4" y="0"/>
                      <a:pt x="4" y="0"/>
                    </a:cubicBezTo>
                    <a:cubicBezTo>
                      <a:pt x="0" y="1"/>
                      <a:pt x="0" y="1"/>
                      <a:pt x="0" y="1"/>
                    </a:cubicBezTo>
                    <a:cubicBezTo>
                      <a:pt x="0" y="1"/>
                      <a:pt x="0" y="1"/>
                      <a:pt x="0" y="1"/>
                    </a:cubicBezTo>
                    <a:lnTo>
                      <a:pt x="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391" name="Freeform 5279"/>
              <p:cNvSpPr>
                <a:spLocks/>
              </p:cNvSpPr>
              <p:nvPr/>
            </p:nvSpPr>
            <p:spPr bwMode="auto">
              <a:xfrm>
                <a:off x="6661" y="2869"/>
                <a:ext cx="7" cy="45"/>
              </a:xfrm>
              <a:custGeom>
                <a:avLst/>
                <a:gdLst>
                  <a:gd name="T0" fmla="*/ 0 w 2"/>
                  <a:gd name="T1" fmla="*/ 5 h 12"/>
                  <a:gd name="T2" fmla="*/ 1 w 2"/>
                  <a:gd name="T3" fmla="*/ 12 h 12"/>
                  <a:gd name="T4" fmla="*/ 2 w 2"/>
                  <a:gd name="T5" fmla="*/ 11 h 12"/>
                  <a:gd name="T6" fmla="*/ 2 w 2"/>
                  <a:gd name="T7" fmla="*/ 10 h 12"/>
                  <a:gd name="T8" fmla="*/ 1 w 2"/>
                  <a:gd name="T9" fmla="*/ 4 h 12"/>
                  <a:gd name="T10" fmla="*/ 0 w 2"/>
                  <a:gd name="T11" fmla="*/ 1 h 12"/>
                  <a:gd name="T12" fmla="*/ 0 w 2"/>
                  <a:gd name="T13" fmla="*/ 0 h 12"/>
                  <a:gd name="T14" fmla="*/ 0 w 2"/>
                  <a:gd name="T15" fmla="*/ 5 h 12"/>
                  <a:gd name="T16" fmla="*/ 0 w 2"/>
                  <a:gd name="T17" fmla="*/ 5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12">
                    <a:moveTo>
                      <a:pt x="0" y="5"/>
                    </a:moveTo>
                    <a:cubicBezTo>
                      <a:pt x="1" y="8"/>
                      <a:pt x="1" y="10"/>
                      <a:pt x="1" y="12"/>
                    </a:cubicBezTo>
                    <a:cubicBezTo>
                      <a:pt x="1" y="12"/>
                      <a:pt x="2" y="11"/>
                      <a:pt x="2" y="11"/>
                    </a:cubicBezTo>
                    <a:cubicBezTo>
                      <a:pt x="2" y="10"/>
                      <a:pt x="2" y="10"/>
                      <a:pt x="2" y="10"/>
                    </a:cubicBezTo>
                    <a:cubicBezTo>
                      <a:pt x="1" y="8"/>
                      <a:pt x="1" y="6"/>
                      <a:pt x="1" y="4"/>
                    </a:cubicBezTo>
                    <a:cubicBezTo>
                      <a:pt x="1" y="3"/>
                      <a:pt x="0" y="2"/>
                      <a:pt x="0" y="1"/>
                    </a:cubicBezTo>
                    <a:cubicBezTo>
                      <a:pt x="0" y="0"/>
                      <a:pt x="0" y="0"/>
                      <a:pt x="0" y="0"/>
                    </a:cubicBezTo>
                    <a:cubicBezTo>
                      <a:pt x="0" y="1"/>
                      <a:pt x="0" y="2"/>
                      <a:pt x="0" y="5"/>
                    </a:cubicBezTo>
                    <a:cubicBezTo>
                      <a:pt x="0" y="5"/>
                      <a:pt x="0" y="5"/>
                      <a:pt x="0"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392" name="Freeform 5280"/>
              <p:cNvSpPr>
                <a:spLocks/>
              </p:cNvSpPr>
              <p:nvPr/>
            </p:nvSpPr>
            <p:spPr bwMode="auto">
              <a:xfrm>
                <a:off x="6620" y="2862"/>
                <a:ext cx="4" cy="3"/>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0"/>
                      <a:pt x="0" y="0"/>
                      <a:pt x="0" y="1"/>
                    </a:cubicBezTo>
                    <a:cubicBezTo>
                      <a:pt x="1" y="0"/>
                      <a:pt x="1"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393" name="Freeform 5281"/>
              <p:cNvSpPr>
                <a:spLocks/>
              </p:cNvSpPr>
              <p:nvPr/>
            </p:nvSpPr>
            <p:spPr bwMode="auto">
              <a:xfrm>
                <a:off x="6612" y="2854"/>
                <a:ext cx="8" cy="11"/>
              </a:xfrm>
              <a:custGeom>
                <a:avLst/>
                <a:gdLst>
                  <a:gd name="T0" fmla="*/ 2 w 2"/>
                  <a:gd name="T1" fmla="*/ 0 h 3"/>
                  <a:gd name="T2" fmla="*/ 0 w 2"/>
                  <a:gd name="T3" fmla="*/ 1 h 3"/>
                  <a:gd name="T4" fmla="*/ 0 w 2"/>
                  <a:gd name="T5" fmla="*/ 3 h 3"/>
                  <a:gd name="T6" fmla="*/ 2 w 2"/>
                  <a:gd name="T7" fmla="*/ 2 h 3"/>
                  <a:gd name="T8" fmla="*/ 2 w 2"/>
                  <a:gd name="T9" fmla="*/ 0 h 3"/>
                </a:gdLst>
                <a:ahLst/>
                <a:cxnLst>
                  <a:cxn ang="0">
                    <a:pos x="T0" y="T1"/>
                  </a:cxn>
                  <a:cxn ang="0">
                    <a:pos x="T2" y="T3"/>
                  </a:cxn>
                  <a:cxn ang="0">
                    <a:pos x="T4" y="T5"/>
                  </a:cxn>
                  <a:cxn ang="0">
                    <a:pos x="T6" y="T7"/>
                  </a:cxn>
                  <a:cxn ang="0">
                    <a:pos x="T8" y="T9"/>
                  </a:cxn>
                </a:cxnLst>
                <a:rect l="0" t="0" r="r" b="b"/>
                <a:pathLst>
                  <a:path w="2" h="3">
                    <a:moveTo>
                      <a:pt x="2" y="0"/>
                    </a:moveTo>
                    <a:cubicBezTo>
                      <a:pt x="0" y="1"/>
                      <a:pt x="0" y="1"/>
                      <a:pt x="0" y="1"/>
                    </a:cubicBezTo>
                    <a:cubicBezTo>
                      <a:pt x="0" y="1"/>
                      <a:pt x="0" y="2"/>
                      <a:pt x="0" y="3"/>
                    </a:cubicBezTo>
                    <a:cubicBezTo>
                      <a:pt x="2" y="2"/>
                      <a:pt x="2" y="2"/>
                      <a:pt x="2" y="2"/>
                    </a:cubicBezTo>
                    <a:cubicBezTo>
                      <a:pt x="2" y="2"/>
                      <a:pt x="2" y="1"/>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394" name="Freeform 5282"/>
              <p:cNvSpPr>
                <a:spLocks/>
              </p:cNvSpPr>
              <p:nvPr/>
            </p:nvSpPr>
            <p:spPr bwMode="auto">
              <a:xfrm>
                <a:off x="6631" y="2858"/>
                <a:ext cx="4" cy="4"/>
              </a:xfrm>
              <a:custGeom>
                <a:avLst/>
                <a:gdLst>
                  <a:gd name="T0" fmla="*/ 1 w 1"/>
                  <a:gd name="T1" fmla="*/ 1 h 1"/>
                  <a:gd name="T2" fmla="*/ 1 w 1"/>
                  <a:gd name="T3" fmla="*/ 0 h 1"/>
                  <a:gd name="T4" fmla="*/ 0 w 1"/>
                  <a:gd name="T5" fmla="*/ 1 h 1"/>
                  <a:gd name="T6" fmla="*/ 0 w 1"/>
                  <a:gd name="T7" fmla="*/ 1 h 1"/>
                  <a:gd name="T8" fmla="*/ 1 w 1"/>
                  <a:gd name="T9" fmla="*/ 1 h 1"/>
                </a:gdLst>
                <a:ahLst/>
                <a:cxnLst>
                  <a:cxn ang="0">
                    <a:pos x="T0" y="T1"/>
                  </a:cxn>
                  <a:cxn ang="0">
                    <a:pos x="T2" y="T3"/>
                  </a:cxn>
                  <a:cxn ang="0">
                    <a:pos x="T4" y="T5"/>
                  </a:cxn>
                  <a:cxn ang="0">
                    <a:pos x="T6" y="T7"/>
                  </a:cxn>
                  <a:cxn ang="0">
                    <a:pos x="T8" y="T9"/>
                  </a:cxn>
                </a:cxnLst>
                <a:rect l="0" t="0" r="r" b="b"/>
                <a:pathLst>
                  <a:path w="1" h="1">
                    <a:moveTo>
                      <a:pt x="1" y="1"/>
                    </a:moveTo>
                    <a:cubicBezTo>
                      <a:pt x="1" y="1"/>
                      <a:pt x="1" y="1"/>
                      <a:pt x="1" y="0"/>
                    </a:cubicBezTo>
                    <a:cubicBezTo>
                      <a:pt x="0" y="1"/>
                      <a:pt x="0" y="1"/>
                      <a:pt x="0" y="1"/>
                    </a:cubicBezTo>
                    <a:cubicBezTo>
                      <a:pt x="0" y="1"/>
                      <a:pt x="0" y="1"/>
                      <a:pt x="0" y="1"/>
                    </a:cubicBezTo>
                    <a:lnTo>
                      <a:pt x="1"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395" name="Freeform 5283"/>
              <p:cNvSpPr>
                <a:spLocks/>
              </p:cNvSpPr>
              <p:nvPr/>
            </p:nvSpPr>
            <p:spPr bwMode="auto">
              <a:xfrm>
                <a:off x="6620" y="2854"/>
                <a:ext cx="11" cy="8"/>
              </a:xfrm>
              <a:custGeom>
                <a:avLst/>
                <a:gdLst>
                  <a:gd name="T0" fmla="*/ 3 w 3"/>
                  <a:gd name="T1" fmla="*/ 2 h 2"/>
                  <a:gd name="T2" fmla="*/ 3 w 3"/>
                  <a:gd name="T3" fmla="*/ 0 h 2"/>
                  <a:gd name="T4" fmla="*/ 0 w 3"/>
                  <a:gd name="T5" fmla="*/ 0 h 2"/>
                  <a:gd name="T6" fmla="*/ 1 w 3"/>
                  <a:gd name="T7" fmla="*/ 2 h 2"/>
                  <a:gd name="T8" fmla="*/ 3 w 3"/>
                  <a:gd name="T9" fmla="*/ 2 h 2"/>
                </a:gdLst>
                <a:ahLst/>
                <a:cxnLst>
                  <a:cxn ang="0">
                    <a:pos x="T0" y="T1"/>
                  </a:cxn>
                  <a:cxn ang="0">
                    <a:pos x="T2" y="T3"/>
                  </a:cxn>
                  <a:cxn ang="0">
                    <a:pos x="T4" y="T5"/>
                  </a:cxn>
                  <a:cxn ang="0">
                    <a:pos x="T6" y="T7"/>
                  </a:cxn>
                  <a:cxn ang="0">
                    <a:pos x="T8" y="T9"/>
                  </a:cxn>
                </a:cxnLst>
                <a:rect l="0" t="0" r="r" b="b"/>
                <a:pathLst>
                  <a:path w="3" h="2">
                    <a:moveTo>
                      <a:pt x="3" y="2"/>
                    </a:moveTo>
                    <a:cubicBezTo>
                      <a:pt x="3" y="1"/>
                      <a:pt x="3" y="0"/>
                      <a:pt x="3" y="0"/>
                    </a:cubicBezTo>
                    <a:cubicBezTo>
                      <a:pt x="0" y="0"/>
                      <a:pt x="0" y="0"/>
                      <a:pt x="0" y="0"/>
                    </a:cubicBezTo>
                    <a:cubicBezTo>
                      <a:pt x="0" y="1"/>
                      <a:pt x="1" y="2"/>
                      <a:pt x="1" y="2"/>
                    </a:cubicBezTo>
                    <a:lnTo>
                      <a:pt x="3"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396" name="Freeform 5284"/>
              <p:cNvSpPr>
                <a:spLocks/>
              </p:cNvSpPr>
              <p:nvPr/>
            </p:nvSpPr>
            <p:spPr bwMode="auto">
              <a:xfrm>
                <a:off x="6665" y="3055"/>
                <a:ext cx="14" cy="82"/>
              </a:xfrm>
              <a:custGeom>
                <a:avLst/>
                <a:gdLst>
                  <a:gd name="T0" fmla="*/ 4 w 4"/>
                  <a:gd name="T1" fmla="*/ 21 h 22"/>
                  <a:gd name="T2" fmla="*/ 4 w 4"/>
                  <a:gd name="T3" fmla="*/ 14 h 22"/>
                  <a:gd name="T4" fmla="*/ 2 w 4"/>
                  <a:gd name="T5" fmla="*/ 17 h 22"/>
                  <a:gd name="T6" fmla="*/ 3 w 4"/>
                  <a:gd name="T7" fmla="*/ 2 h 22"/>
                  <a:gd name="T8" fmla="*/ 1 w 4"/>
                  <a:gd name="T9" fmla="*/ 0 h 22"/>
                  <a:gd name="T10" fmla="*/ 1 w 4"/>
                  <a:gd name="T11" fmla="*/ 9 h 22"/>
                  <a:gd name="T12" fmla="*/ 0 w 4"/>
                  <a:gd name="T13" fmla="*/ 22 h 22"/>
                  <a:gd name="T14" fmla="*/ 4 w 4"/>
                  <a:gd name="T15" fmla="*/ 22 h 22"/>
                  <a:gd name="T16" fmla="*/ 4 w 4"/>
                  <a:gd name="T17" fmla="*/ 2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22">
                    <a:moveTo>
                      <a:pt x="4" y="21"/>
                    </a:moveTo>
                    <a:cubicBezTo>
                      <a:pt x="4" y="19"/>
                      <a:pt x="4" y="16"/>
                      <a:pt x="4" y="14"/>
                    </a:cubicBezTo>
                    <a:cubicBezTo>
                      <a:pt x="3" y="17"/>
                      <a:pt x="3" y="18"/>
                      <a:pt x="2" y="17"/>
                    </a:cubicBezTo>
                    <a:cubicBezTo>
                      <a:pt x="2" y="10"/>
                      <a:pt x="3" y="10"/>
                      <a:pt x="3" y="2"/>
                    </a:cubicBezTo>
                    <a:cubicBezTo>
                      <a:pt x="2" y="3"/>
                      <a:pt x="2" y="0"/>
                      <a:pt x="1" y="0"/>
                    </a:cubicBezTo>
                    <a:cubicBezTo>
                      <a:pt x="2" y="6"/>
                      <a:pt x="2" y="16"/>
                      <a:pt x="1" y="9"/>
                    </a:cubicBezTo>
                    <a:cubicBezTo>
                      <a:pt x="0" y="15"/>
                      <a:pt x="0" y="18"/>
                      <a:pt x="0" y="22"/>
                    </a:cubicBezTo>
                    <a:cubicBezTo>
                      <a:pt x="4" y="22"/>
                      <a:pt x="4" y="22"/>
                      <a:pt x="4" y="22"/>
                    </a:cubicBezTo>
                    <a:cubicBezTo>
                      <a:pt x="4" y="22"/>
                      <a:pt x="4" y="21"/>
                      <a:pt x="4" y="2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397" name="Freeform 5285"/>
              <p:cNvSpPr>
                <a:spLocks/>
              </p:cNvSpPr>
              <p:nvPr/>
            </p:nvSpPr>
            <p:spPr bwMode="auto">
              <a:xfrm>
                <a:off x="6676" y="3063"/>
                <a:ext cx="3" cy="44"/>
              </a:xfrm>
              <a:custGeom>
                <a:avLst/>
                <a:gdLst>
                  <a:gd name="T0" fmla="*/ 1 w 1"/>
                  <a:gd name="T1" fmla="*/ 7 h 12"/>
                  <a:gd name="T2" fmla="*/ 1 w 1"/>
                  <a:gd name="T3" fmla="*/ 0 h 12"/>
                  <a:gd name="T4" fmla="*/ 1 w 1"/>
                  <a:gd name="T5" fmla="*/ 12 h 12"/>
                  <a:gd name="T6" fmla="*/ 1 w 1"/>
                  <a:gd name="T7" fmla="*/ 5 h 12"/>
                  <a:gd name="T8" fmla="*/ 1 w 1"/>
                  <a:gd name="T9" fmla="*/ 7 h 12"/>
                </a:gdLst>
                <a:ahLst/>
                <a:cxnLst>
                  <a:cxn ang="0">
                    <a:pos x="T0" y="T1"/>
                  </a:cxn>
                  <a:cxn ang="0">
                    <a:pos x="T2" y="T3"/>
                  </a:cxn>
                  <a:cxn ang="0">
                    <a:pos x="T4" y="T5"/>
                  </a:cxn>
                  <a:cxn ang="0">
                    <a:pos x="T6" y="T7"/>
                  </a:cxn>
                  <a:cxn ang="0">
                    <a:pos x="T8" y="T9"/>
                  </a:cxn>
                </a:cxnLst>
                <a:rect l="0" t="0" r="r" b="b"/>
                <a:pathLst>
                  <a:path w="1" h="12">
                    <a:moveTo>
                      <a:pt x="1" y="7"/>
                    </a:moveTo>
                    <a:cubicBezTo>
                      <a:pt x="1" y="5"/>
                      <a:pt x="1" y="2"/>
                      <a:pt x="1" y="0"/>
                    </a:cubicBezTo>
                    <a:cubicBezTo>
                      <a:pt x="0" y="3"/>
                      <a:pt x="0" y="7"/>
                      <a:pt x="1" y="12"/>
                    </a:cubicBezTo>
                    <a:cubicBezTo>
                      <a:pt x="1" y="10"/>
                      <a:pt x="1" y="8"/>
                      <a:pt x="1" y="5"/>
                    </a:cubicBezTo>
                    <a:cubicBezTo>
                      <a:pt x="1" y="6"/>
                      <a:pt x="1" y="7"/>
                      <a:pt x="1"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398" name="Freeform 5286"/>
              <p:cNvSpPr>
                <a:spLocks/>
              </p:cNvSpPr>
              <p:nvPr/>
            </p:nvSpPr>
            <p:spPr bwMode="auto">
              <a:xfrm>
                <a:off x="6679" y="3103"/>
                <a:ext cx="4" cy="34"/>
              </a:xfrm>
              <a:custGeom>
                <a:avLst/>
                <a:gdLst>
                  <a:gd name="T0" fmla="*/ 1 w 1"/>
                  <a:gd name="T1" fmla="*/ 9 h 9"/>
                  <a:gd name="T2" fmla="*/ 1 w 1"/>
                  <a:gd name="T3" fmla="*/ 0 h 9"/>
                  <a:gd name="T4" fmla="*/ 0 w 1"/>
                  <a:gd name="T5" fmla="*/ 8 h 9"/>
                  <a:gd name="T6" fmla="*/ 0 w 1"/>
                  <a:gd name="T7" fmla="*/ 9 h 9"/>
                  <a:gd name="T8" fmla="*/ 1 w 1"/>
                  <a:gd name="T9" fmla="*/ 9 h 9"/>
                </a:gdLst>
                <a:ahLst/>
                <a:cxnLst>
                  <a:cxn ang="0">
                    <a:pos x="T0" y="T1"/>
                  </a:cxn>
                  <a:cxn ang="0">
                    <a:pos x="T2" y="T3"/>
                  </a:cxn>
                  <a:cxn ang="0">
                    <a:pos x="T4" y="T5"/>
                  </a:cxn>
                  <a:cxn ang="0">
                    <a:pos x="T6" y="T7"/>
                  </a:cxn>
                  <a:cxn ang="0">
                    <a:pos x="T8" y="T9"/>
                  </a:cxn>
                </a:cxnLst>
                <a:rect l="0" t="0" r="r" b="b"/>
                <a:pathLst>
                  <a:path w="1" h="9">
                    <a:moveTo>
                      <a:pt x="1" y="9"/>
                    </a:moveTo>
                    <a:cubicBezTo>
                      <a:pt x="1" y="6"/>
                      <a:pt x="1" y="3"/>
                      <a:pt x="1" y="0"/>
                    </a:cubicBezTo>
                    <a:cubicBezTo>
                      <a:pt x="1" y="2"/>
                      <a:pt x="0" y="5"/>
                      <a:pt x="0" y="8"/>
                    </a:cubicBezTo>
                    <a:cubicBezTo>
                      <a:pt x="0" y="8"/>
                      <a:pt x="0" y="9"/>
                      <a:pt x="0" y="9"/>
                    </a:cubicBezTo>
                    <a:lnTo>
                      <a:pt x="1"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399" name="Freeform 5287"/>
              <p:cNvSpPr>
                <a:spLocks/>
              </p:cNvSpPr>
              <p:nvPr/>
            </p:nvSpPr>
            <p:spPr bwMode="auto">
              <a:xfrm>
                <a:off x="6638" y="3089"/>
                <a:ext cx="15" cy="44"/>
              </a:xfrm>
              <a:custGeom>
                <a:avLst/>
                <a:gdLst>
                  <a:gd name="T0" fmla="*/ 2 w 4"/>
                  <a:gd name="T1" fmla="*/ 5 h 12"/>
                  <a:gd name="T2" fmla="*/ 0 w 4"/>
                  <a:gd name="T3" fmla="*/ 12 h 12"/>
                  <a:gd name="T4" fmla="*/ 4 w 4"/>
                  <a:gd name="T5" fmla="*/ 12 h 12"/>
                  <a:gd name="T6" fmla="*/ 3 w 4"/>
                  <a:gd name="T7" fmla="*/ 0 h 12"/>
                  <a:gd name="T8" fmla="*/ 2 w 4"/>
                  <a:gd name="T9" fmla="*/ 5 h 12"/>
                  <a:gd name="T10" fmla="*/ 2 w 4"/>
                  <a:gd name="T11" fmla="*/ 5 h 12"/>
                </a:gdLst>
                <a:ahLst/>
                <a:cxnLst>
                  <a:cxn ang="0">
                    <a:pos x="T0" y="T1"/>
                  </a:cxn>
                  <a:cxn ang="0">
                    <a:pos x="T2" y="T3"/>
                  </a:cxn>
                  <a:cxn ang="0">
                    <a:pos x="T4" y="T5"/>
                  </a:cxn>
                  <a:cxn ang="0">
                    <a:pos x="T6" y="T7"/>
                  </a:cxn>
                  <a:cxn ang="0">
                    <a:pos x="T8" y="T9"/>
                  </a:cxn>
                  <a:cxn ang="0">
                    <a:pos x="T10" y="T11"/>
                  </a:cxn>
                </a:cxnLst>
                <a:rect l="0" t="0" r="r" b="b"/>
                <a:pathLst>
                  <a:path w="4" h="12">
                    <a:moveTo>
                      <a:pt x="2" y="5"/>
                    </a:moveTo>
                    <a:cubicBezTo>
                      <a:pt x="2" y="9"/>
                      <a:pt x="1" y="10"/>
                      <a:pt x="0" y="12"/>
                    </a:cubicBezTo>
                    <a:cubicBezTo>
                      <a:pt x="4" y="12"/>
                      <a:pt x="4" y="12"/>
                      <a:pt x="4" y="12"/>
                    </a:cubicBezTo>
                    <a:cubicBezTo>
                      <a:pt x="4" y="8"/>
                      <a:pt x="4" y="4"/>
                      <a:pt x="3" y="0"/>
                    </a:cubicBezTo>
                    <a:cubicBezTo>
                      <a:pt x="3" y="2"/>
                      <a:pt x="3" y="3"/>
                      <a:pt x="2" y="5"/>
                    </a:cubicBezTo>
                    <a:cubicBezTo>
                      <a:pt x="2" y="5"/>
                      <a:pt x="2" y="5"/>
                      <a:pt x="2"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400" name="Freeform 5288"/>
              <p:cNvSpPr>
                <a:spLocks/>
              </p:cNvSpPr>
              <p:nvPr/>
            </p:nvSpPr>
            <p:spPr bwMode="auto">
              <a:xfrm>
                <a:off x="6683" y="3137"/>
                <a:ext cx="4" cy="0"/>
              </a:xfrm>
              <a:custGeom>
                <a:avLst/>
                <a:gdLst>
                  <a:gd name="T0" fmla="*/ 1 w 1"/>
                  <a:gd name="T1" fmla="*/ 1 w 1"/>
                  <a:gd name="T2" fmla="*/ 0 w 1"/>
                  <a:gd name="T3" fmla="*/ 0 w 1"/>
                  <a:gd name="T4" fmla="*/ 1 w 1"/>
                </a:gdLst>
                <a:ahLst/>
                <a:cxnLst>
                  <a:cxn ang="0">
                    <a:pos x="T0" y="0"/>
                  </a:cxn>
                  <a:cxn ang="0">
                    <a:pos x="T1" y="0"/>
                  </a:cxn>
                  <a:cxn ang="0">
                    <a:pos x="T2" y="0"/>
                  </a:cxn>
                  <a:cxn ang="0">
                    <a:pos x="T3" y="0"/>
                  </a:cxn>
                  <a:cxn ang="0">
                    <a:pos x="T4" y="0"/>
                  </a:cxn>
                </a:cxnLst>
                <a:rect l="0" t="0" r="r" b="b"/>
                <a:pathLst>
                  <a:path w="1">
                    <a:moveTo>
                      <a:pt x="1" y="0"/>
                    </a:moveTo>
                    <a:cubicBezTo>
                      <a:pt x="1" y="0"/>
                      <a:pt x="1" y="0"/>
                      <a:pt x="1" y="0"/>
                    </a:cubicBezTo>
                    <a:cubicBezTo>
                      <a:pt x="0" y="0"/>
                      <a:pt x="0" y="0"/>
                      <a:pt x="0" y="0"/>
                    </a:cubicBezTo>
                    <a:cubicBezTo>
                      <a:pt x="0" y="0"/>
                      <a:pt x="0" y="0"/>
                      <a:pt x="0" y="0"/>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401" name="Freeform 5289"/>
              <p:cNvSpPr>
                <a:spLocks/>
              </p:cNvSpPr>
              <p:nvPr/>
            </p:nvSpPr>
            <p:spPr bwMode="auto">
              <a:xfrm>
                <a:off x="6650" y="2854"/>
                <a:ext cx="11" cy="15"/>
              </a:xfrm>
              <a:custGeom>
                <a:avLst/>
                <a:gdLst>
                  <a:gd name="T0" fmla="*/ 2 w 3"/>
                  <a:gd name="T1" fmla="*/ 1 h 4"/>
                  <a:gd name="T2" fmla="*/ 3 w 3"/>
                  <a:gd name="T3" fmla="*/ 4 h 4"/>
                  <a:gd name="T4" fmla="*/ 2 w 3"/>
                  <a:gd name="T5" fmla="*/ 0 h 4"/>
                  <a:gd name="T6" fmla="*/ 0 w 3"/>
                  <a:gd name="T7" fmla="*/ 1 h 4"/>
                  <a:gd name="T8" fmla="*/ 0 w 3"/>
                  <a:gd name="T9" fmla="*/ 1 h 4"/>
                  <a:gd name="T10" fmla="*/ 2 w 3"/>
                  <a:gd name="T11" fmla="*/ 1 h 4"/>
                </a:gdLst>
                <a:ahLst/>
                <a:cxnLst>
                  <a:cxn ang="0">
                    <a:pos x="T0" y="T1"/>
                  </a:cxn>
                  <a:cxn ang="0">
                    <a:pos x="T2" y="T3"/>
                  </a:cxn>
                  <a:cxn ang="0">
                    <a:pos x="T4" y="T5"/>
                  </a:cxn>
                  <a:cxn ang="0">
                    <a:pos x="T6" y="T7"/>
                  </a:cxn>
                  <a:cxn ang="0">
                    <a:pos x="T8" y="T9"/>
                  </a:cxn>
                  <a:cxn ang="0">
                    <a:pos x="T10" y="T11"/>
                  </a:cxn>
                </a:cxnLst>
                <a:rect l="0" t="0" r="r" b="b"/>
                <a:pathLst>
                  <a:path w="3" h="4">
                    <a:moveTo>
                      <a:pt x="2" y="1"/>
                    </a:moveTo>
                    <a:cubicBezTo>
                      <a:pt x="3" y="4"/>
                      <a:pt x="3" y="4"/>
                      <a:pt x="3" y="4"/>
                    </a:cubicBezTo>
                    <a:cubicBezTo>
                      <a:pt x="3" y="2"/>
                      <a:pt x="3" y="2"/>
                      <a:pt x="2" y="0"/>
                    </a:cubicBezTo>
                    <a:cubicBezTo>
                      <a:pt x="0" y="1"/>
                      <a:pt x="0" y="1"/>
                      <a:pt x="0" y="1"/>
                    </a:cubicBezTo>
                    <a:cubicBezTo>
                      <a:pt x="0" y="1"/>
                      <a:pt x="0" y="1"/>
                      <a:pt x="0" y="1"/>
                    </a:cubicBezTo>
                    <a:lnTo>
                      <a:pt x="2"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402" name="Freeform 5290"/>
              <p:cNvSpPr>
                <a:spLocks/>
              </p:cNvSpPr>
              <p:nvPr/>
            </p:nvSpPr>
            <p:spPr bwMode="auto">
              <a:xfrm>
                <a:off x="6653" y="3133"/>
                <a:ext cx="12" cy="4"/>
              </a:xfrm>
              <a:custGeom>
                <a:avLst/>
                <a:gdLst>
                  <a:gd name="T0" fmla="*/ 3 w 3"/>
                  <a:gd name="T1" fmla="*/ 1 h 1"/>
                  <a:gd name="T2" fmla="*/ 3 w 3"/>
                  <a:gd name="T3" fmla="*/ 1 h 1"/>
                  <a:gd name="T4" fmla="*/ 0 w 3"/>
                  <a:gd name="T5" fmla="*/ 0 h 1"/>
                  <a:gd name="T6" fmla="*/ 0 w 3"/>
                  <a:gd name="T7" fmla="*/ 0 h 1"/>
                  <a:gd name="T8" fmla="*/ 3 w 3"/>
                  <a:gd name="T9" fmla="*/ 1 h 1"/>
                </a:gdLst>
                <a:ahLst/>
                <a:cxnLst>
                  <a:cxn ang="0">
                    <a:pos x="T0" y="T1"/>
                  </a:cxn>
                  <a:cxn ang="0">
                    <a:pos x="T2" y="T3"/>
                  </a:cxn>
                  <a:cxn ang="0">
                    <a:pos x="T4" y="T5"/>
                  </a:cxn>
                  <a:cxn ang="0">
                    <a:pos x="T6" y="T7"/>
                  </a:cxn>
                  <a:cxn ang="0">
                    <a:pos x="T8" y="T9"/>
                  </a:cxn>
                </a:cxnLst>
                <a:rect l="0" t="0" r="r" b="b"/>
                <a:pathLst>
                  <a:path w="3" h="1">
                    <a:moveTo>
                      <a:pt x="3" y="1"/>
                    </a:moveTo>
                    <a:cubicBezTo>
                      <a:pt x="3" y="1"/>
                      <a:pt x="3" y="1"/>
                      <a:pt x="3" y="1"/>
                    </a:cubicBezTo>
                    <a:cubicBezTo>
                      <a:pt x="0" y="0"/>
                      <a:pt x="0" y="0"/>
                      <a:pt x="0" y="0"/>
                    </a:cubicBezTo>
                    <a:cubicBezTo>
                      <a:pt x="0" y="0"/>
                      <a:pt x="0" y="0"/>
                      <a:pt x="0" y="0"/>
                    </a:cubicBezTo>
                    <a:lnTo>
                      <a:pt x="3"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403" name="Freeform 5291"/>
              <p:cNvSpPr>
                <a:spLocks/>
              </p:cNvSpPr>
              <p:nvPr/>
            </p:nvSpPr>
            <p:spPr bwMode="auto">
              <a:xfrm>
                <a:off x="6691" y="3137"/>
                <a:ext cx="3" cy="4"/>
              </a:xfrm>
              <a:custGeom>
                <a:avLst/>
                <a:gdLst>
                  <a:gd name="T0" fmla="*/ 0 w 1"/>
                  <a:gd name="T1" fmla="*/ 1 h 1"/>
                  <a:gd name="T2" fmla="*/ 1 w 1"/>
                  <a:gd name="T3" fmla="*/ 1 h 1"/>
                  <a:gd name="T4" fmla="*/ 1 w 1"/>
                  <a:gd name="T5" fmla="*/ 0 h 1"/>
                  <a:gd name="T6" fmla="*/ 0 w 1"/>
                  <a:gd name="T7" fmla="*/ 0 h 1"/>
                  <a:gd name="T8" fmla="*/ 0 w 1"/>
                  <a:gd name="T9" fmla="*/ 1 h 1"/>
                </a:gdLst>
                <a:ahLst/>
                <a:cxnLst>
                  <a:cxn ang="0">
                    <a:pos x="T0" y="T1"/>
                  </a:cxn>
                  <a:cxn ang="0">
                    <a:pos x="T2" y="T3"/>
                  </a:cxn>
                  <a:cxn ang="0">
                    <a:pos x="T4" y="T5"/>
                  </a:cxn>
                  <a:cxn ang="0">
                    <a:pos x="T6" y="T7"/>
                  </a:cxn>
                  <a:cxn ang="0">
                    <a:pos x="T8" y="T9"/>
                  </a:cxn>
                </a:cxnLst>
                <a:rect l="0" t="0" r="r" b="b"/>
                <a:pathLst>
                  <a:path w="1" h="1">
                    <a:moveTo>
                      <a:pt x="0" y="1"/>
                    </a:moveTo>
                    <a:cubicBezTo>
                      <a:pt x="1" y="1"/>
                      <a:pt x="1" y="1"/>
                      <a:pt x="1" y="1"/>
                    </a:cubicBezTo>
                    <a:cubicBezTo>
                      <a:pt x="1" y="1"/>
                      <a:pt x="1" y="1"/>
                      <a:pt x="1" y="0"/>
                    </a:cubicBezTo>
                    <a:cubicBezTo>
                      <a:pt x="0" y="0"/>
                      <a:pt x="0" y="0"/>
                      <a:pt x="0" y="0"/>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404" name="Freeform 5292"/>
              <p:cNvSpPr>
                <a:spLocks/>
              </p:cNvSpPr>
              <p:nvPr/>
            </p:nvSpPr>
            <p:spPr bwMode="auto">
              <a:xfrm>
                <a:off x="6624" y="3152"/>
                <a:ext cx="7" cy="0"/>
              </a:xfrm>
              <a:custGeom>
                <a:avLst/>
                <a:gdLst>
                  <a:gd name="T0" fmla="*/ 0 w 2"/>
                  <a:gd name="T1" fmla="*/ 0 w 2"/>
                  <a:gd name="T2" fmla="*/ 2 w 2"/>
                  <a:gd name="T3" fmla="*/ 2 w 2"/>
                  <a:gd name="T4" fmla="*/ 0 w 2"/>
                </a:gdLst>
                <a:ahLst/>
                <a:cxnLst>
                  <a:cxn ang="0">
                    <a:pos x="T0" y="0"/>
                  </a:cxn>
                  <a:cxn ang="0">
                    <a:pos x="T1" y="0"/>
                  </a:cxn>
                  <a:cxn ang="0">
                    <a:pos x="T2" y="0"/>
                  </a:cxn>
                  <a:cxn ang="0">
                    <a:pos x="T3" y="0"/>
                  </a:cxn>
                  <a:cxn ang="0">
                    <a:pos x="T4" y="0"/>
                  </a:cxn>
                </a:cxnLst>
                <a:rect l="0" t="0" r="r" b="b"/>
                <a:pathLst>
                  <a:path w="2">
                    <a:moveTo>
                      <a:pt x="0" y="0"/>
                    </a:moveTo>
                    <a:cubicBezTo>
                      <a:pt x="0" y="0"/>
                      <a:pt x="0" y="0"/>
                      <a:pt x="0" y="0"/>
                    </a:cubicBezTo>
                    <a:cubicBezTo>
                      <a:pt x="2" y="0"/>
                      <a:pt x="2" y="0"/>
                      <a:pt x="2" y="0"/>
                    </a:cubicBezTo>
                    <a:cubicBezTo>
                      <a:pt x="2" y="0"/>
                      <a:pt x="2" y="0"/>
                      <a:pt x="2"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405" name="Freeform 5293"/>
              <p:cNvSpPr>
                <a:spLocks/>
              </p:cNvSpPr>
              <p:nvPr/>
            </p:nvSpPr>
            <p:spPr bwMode="auto">
              <a:xfrm>
                <a:off x="6683" y="3141"/>
                <a:ext cx="4" cy="3"/>
              </a:xfrm>
              <a:custGeom>
                <a:avLst/>
                <a:gdLst>
                  <a:gd name="T0" fmla="*/ 0 w 1"/>
                  <a:gd name="T1" fmla="*/ 0 h 1"/>
                  <a:gd name="T2" fmla="*/ 0 w 1"/>
                  <a:gd name="T3" fmla="*/ 1 h 1"/>
                  <a:gd name="T4" fmla="*/ 1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1"/>
                      <a:pt x="0" y="1"/>
                      <a:pt x="0" y="1"/>
                    </a:cubicBezTo>
                    <a:cubicBezTo>
                      <a:pt x="1" y="1"/>
                      <a:pt x="1" y="1"/>
                      <a:pt x="1" y="1"/>
                    </a:cubicBezTo>
                    <a:cubicBezTo>
                      <a:pt x="1" y="1"/>
                      <a:pt x="1" y="1"/>
                      <a:pt x="1" y="1"/>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406" name="Freeform 5294"/>
              <p:cNvSpPr>
                <a:spLocks/>
              </p:cNvSpPr>
              <p:nvPr/>
            </p:nvSpPr>
            <p:spPr bwMode="auto">
              <a:xfrm>
                <a:off x="6687" y="3141"/>
                <a:ext cx="0" cy="3"/>
              </a:xfrm>
              <a:custGeom>
                <a:avLst/>
                <a:gdLst>
                  <a:gd name="T0" fmla="*/ 1 h 1"/>
                  <a:gd name="T1" fmla="*/ 1 h 1"/>
                  <a:gd name="T2" fmla="*/ 0 h 1"/>
                  <a:gd name="T3" fmla="*/ 0 h 1"/>
                  <a:gd name="T4" fmla="*/ 1 h 1"/>
                </a:gdLst>
                <a:ahLst/>
                <a:cxnLst>
                  <a:cxn ang="0">
                    <a:pos x="0" y="T0"/>
                  </a:cxn>
                  <a:cxn ang="0">
                    <a:pos x="0" y="T1"/>
                  </a:cxn>
                  <a:cxn ang="0">
                    <a:pos x="0" y="T2"/>
                  </a:cxn>
                  <a:cxn ang="0">
                    <a:pos x="0" y="T3"/>
                  </a:cxn>
                  <a:cxn ang="0">
                    <a:pos x="0" y="T4"/>
                  </a:cxn>
                </a:cxnLst>
                <a:rect l="0" t="0" r="r" b="b"/>
                <a:pathLst>
                  <a:path h="1">
                    <a:moveTo>
                      <a:pt x="0" y="1"/>
                    </a:moveTo>
                    <a:cubicBezTo>
                      <a:pt x="0" y="1"/>
                      <a:pt x="0" y="1"/>
                      <a:pt x="0" y="1"/>
                    </a:cubicBezTo>
                    <a:cubicBezTo>
                      <a:pt x="0" y="1"/>
                      <a:pt x="0" y="1"/>
                      <a:pt x="0" y="0"/>
                    </a:cubicBezTo>
                    <a:cubicBezTo>
                      <a:pt x="0" y="0"/>
                      <a:pt x="0" y="0"/>
                      <a:pt x="0" y="0"/>
                    </a:cubicBezTo>
                    <a:cubicBezTo>
                      <a:pt x="0" y="0"/>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407" name="Freeform 5295"/>
              <p:cNvSpPr>
                <a:spLocks/>
              </p:cNvSpPr>
              <p:nvPr/>
            </p:nvSpPr>
            <p:spPr bwMode="auto">
              <a:xfrm>
                <a:off x="6620" y="3152"/>
                <a:ext cx="4" cy="0"/>
              </a:xfrm>
              <a:custGeom>
                <a:avLst/>
                <a:gdLst>
                  <a:gd name="T0" fmla="*/ 0 w 1"/>
                  <a:gd name="T1" fmla="*/ 1 w 1"/>
                  <a:gd name="T2" fmla="*/ 1 w 1"/>
                  <a:gd name="T3" fmla="*/ 0 w 1"/>
                  <a:gd name="T4" fmla="*/ 0 w 1"/>
                </a:gdLst>
                <a:ahLst/>
                <a:cxnLst>
                  <a:cxn ang="0">
                    <a:pos x="T0" y="0"/>
                  </a:cxn>
                  <a:cxn ang="0">
                    <a:pos x="T1" y="0"/>
                  </a:cxn>
                  <a:cxn ang="0">
                    <a:pos x="T2" y="0"/>
                  </a:cxn>
                  <a:cxn ang="0">
                    <a:pos x="T3" y="0"/>
                  </a:cxn>
                  <a:cxn ang="0">
                    <a:pos x="T4" y="0"/>
                  </a:cxn>
                </a:cxnLst>
                <a:rect l="0" t="0" r="r" b="b"/>
                <a:pathLst>
                  <a:path w="1">
                    <a:moveTo>
                      <a:pt x="0" y="0"/>
                    </a:moveTo>
                    <a:cubicBezTo>
                      <a:pt x="1" y="0"/>
                      <a:pt x="1" y="0"/>
                      <a:pt x="1" y="0"/>
                    </a:cubicBezTo>
                    <a:cubicBezTo>
                      <a:pt x="1" y="0"/>
                      <a:pt x="1" y="0"/>
                      <a:pt x="1"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408" name="Freeform 5296"/>
              <p:cNvSpPr>
                <a:spLocks/>
              </p:cNvSpPr>
              <p:nvPr/>
            </p:nvSpPr>
            <p:spPr bwMode="auto">
              <a:xfrm>
                <a:off x="6583" y="3185"/>
                <a:ext cx="3" cy="15"/>
              </a:xfrm>
              <a:custGeom>
                <a:avLst/>
                <a:gdLst>
                  <a:gd name="T0" fmla="*/ 1 w 1"/>
                  <a:gd name="T1" fmla="*/ 0 h 4"/>
                  <a:gd name="T2" fmla="*/ 0 w 1"/>
                  <a:gd name="T3" fmla="*/ 2 h 4"/>
                  <a:gd name="T4" fmla="*/ 1 w 1"/>
                  <a:gd name="T5" fmla="*/ 4 h 4"/>
                  <a:gd name="T6" fmla="*/ 1 w 1"/>
                  <a:gd name="T7" fmla="*/ 3 h 4"/>
                  <a:gd name="T8" fmla="*/ 1 w 1"/>
                  <a:gd name="T9" fmla="*/ 0 h 4"/>
                </a:gdLst>
                <a:ahLst/>
                <a:cxnLst>
                  <a:cxn ang="0">
                    <a:pos x="T0" y="T1"/>
                  </a:cxn>
                  <a:cxn ang="0">
                    <a:pos x="T2" y="T3"/>
                  </a:cxn>
                  <a:cxn ang="0">
                    <a:pos x="T4" y="T5"/>
                  </a:cxn>
                  <a:cxn ang="0">
                    <a:pos x="T6" y="T7"/>
                  </a:cxn>
                  <a:cxn ang="0">
                    <a:pos x="T8" y="T9"/>
                  </a:cxn>
                </a:cxnLst>
                <a:rect l="0" t="0" r="r" b="b"/>
                <a:pathLst>
                  <a:path w="1" h="4">
                    <a:moveTo>
                      <a:pt x="1" y="0"/>
                    </a:moveTo>
                    <a:cubicBezTo>
                      <a:pt x="1" y="0"/>
                      <a:pt x="1" y="1"/>
                      <a:pt x="0" y="2"/>
                    </a:cubicBezTo>
                    <a:cubicBezTo>
                      <a:pt x="0" y="3"/>
                      <a:pt x="0" y="4"/>
                      <a:pt x="1" y="4"/>
                    </a:cubicBezTo>
                    <a:cubicBezTo>
                      <a:pt x="1" y="4"/>
                      <a:pt x="1" y="3"/>
                      <a:pt x="1" y="3"/>
                    </a:cubicBezTo>
                    <a:cubicBezTo>
                      <a:pt x="1" y="2"/>
                      <a:pt x="1" y="1"/>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409" name="Freeform 5297"/>
              <p:cNvSpPr>
                <a:spLocks/>
              </p:cNvSpPr>
              <p:nvPr/>
            </p:nvSpPr>
            <p:spPr bwMode="auto">
              <a:xfrm>
                <a:off x="6590" y="3152"/>
                <a:ext cx="19" cy="48"/>
              </a:xfrm>
              <a:custGeom>
                <a:avLst/>
                <a:gdLst>
                  <a:gd name="T0" fmla="*/ 3 w 5"/>
                  <a:gd name="T1" fmla="*/ 0 h 13"/>
                  <a:gd name="T2" fmla="*/ 0 w 5"/>
                  <a:gd name="T3" fmla="*/ 8 h 13"/>
                  <a:gd name="T4" fmla="*/ 0 w 5"/>
                  <a:gd name="T5" fmla="*/ 11 h 13"/>
                  <a:gd name="T6" fmla="*/ 1 w 5"/>
                  <a:gd name="T7" fmla="*/ 10 h 13"/>
                  <a:gd name="T8" fmla="*/ 0 w 5"/>
                  <a:gd name="T9" fmla="*/ 12 h 13"/>
                  <a:gd name="T10" fmla="*/ 1 w 5"/>
                  <a:gd name="T11" fmla="*/ 13 h 13"/>
                  <a:gd name="T12" fmla="*/ 5 w 5"/>
                  <a:gd name="T13" fmla="*/ 0 h 13"/>
                  <a:gd name="T14" fmla="*/ 3 w 5"/>
                  <a:gd name="T15" fmla="*/ 0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13">
                    <a:moveTo>
                      <a:pt x="3" y="0"/>
                    </a:moveTo>
                    <a:cubicBezTo>
                      <a:pt x="2" y="3"/>
                      <a:pt x="1" y="5"/>
                      <a:pt x="0" y="8"/>
                    </a:cubicBezTo>
                    <a:cubicBezTo>
                      <a:pt x="0" y="9"/>
                      <a:pt x="0" y="10"/>
                      <a:pt x="0" y="11"/>
                    </a:cubicBezTo>
                    <a:cubicBezTo>
                      <a:pt x="0" y="10"/>
                      <a:pt x="0" y="10"/>
                      <a:pt x="1" y="10"/>
                    </a:cubicBezTo>
                    <a:cubicBezTo>
                      <a:pt x="1" y="10"/>
                      <a:pt x="1" y="11"/>
                      <a:pt x="0" y="12"/>
                    </a:cubicBezTo>
                    <a:cubicBezTo>
                      <a:pt x="0" y="12"/>
                      <a:pt x="1" y="13"/>
                      <a:pt x="1" y="13"/>
                    </a:cubicBezTo>
                    <a:cubicBezTo>
                      <a:pt x="3" y="8"/>
                      <a:pt x="4" y="3"/>
                      <a:pt x="5" y="0"/>
                    </a:cubicBezTo>
                    <a:lnTo>
                      <a:pt x="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410" name="Freeform 5298"/>
              <p:cNvSpPr>
                <a:spLocks/>
              </p:cNvSpPr>
              <p:nvPr/>
            </p:nvSpPr>
            <p:spPr bwMode="auto">
              <a:xfrm>
                <a:off x="6586" y="3204"/>
                <a:ext cx="4" cy="11"/>
              </a:xfrm>
              <a:custGeom>
                <a:avLst/>
                <a:gdLst>
                  <a:gd name="T0" fmla="*/ 0 w 1"/>
                  <a:gd name="T1" fmla="*/ 1 h 3"/>
                  <a:gd name="T2" fmla="*/ 0 w 1"/>
                  <a:gd name="T3" fmla="*/ 3 h 3"/>
                  <a:gd name="T4" fmla="*/ 1 w 1"/>
                  <a:gd name="T5" fmla="*/ 2 h 3"/>
                  <a:gd name="T6" fmla="*/ 1 w 1"/>
                  <a:gd name="T7" fmla="*/ 0 h 3"/>
                  <a:gd name="T8" fmla="*/ 0 w 1"/>
                  <a:gd name="T9" fmla="*/ 1 h 3"/>
                </a:gdLst>
                <a:ahLst/>
                <a:cxnLst>
                  <a:cxn ang="0">
                    <a:pos x="T0" y="T1"/>
                  </a:cxn>
                  <a:cxn ang="0">
                    <a:pos x="T2" y="T3"/>
                  </a:cxn>
                  <a:cxn ang="0">
                    <a:pos x="T4" y="T5"/>
                  </a:cxn>
                  <a:cxn ang="0">
                    <a:pos x="T6" y="T7"/>
                  </a:cxn>
                  <a:cxn ang="0">
                    <a:pos x="T8" y="T9"/>
                  </a:cxn>
                </a:cxnLst>
                <a:rect l="0" t="0" r="r" b="b"/>
                <a:pathLst>
                  <a:path w="1" h="3">
                    <a:moveTo>
                      <a:pt x="0" y="1"/>
                    </a:moveTo>
                    <a:cubicBezTo>
                      <a:pt x="0" y="1"/>
                      <a:pt x="0" y="2"/>
                      <a:pt x="0" y="3"/>
                    </a:cubicBezTo>
                    <a:cubicBezTo>
                      <a:pt x="0" y="2"/>
                      <a:pt x="0" y="2"/>
                      <a:pt x="1" y="2"/>
                    </a:cubicBezTo>
                    <a:cubicBezTo>
                      <a:pt x="1" y="1"/>
                      <a:pt x="1" y="0"/>
                      <a:pt x="1" y="0"/>
                    </a:cubicBezTo>
                    <a:cubicBezTo>
                      <a:pt x="0" y="0"/>
                      <a:pt x="0" y="0"/>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411" name="Freeform 5299"/>
              <p:cNvSpPr>
                <a:spLocks/>
              </p:cNvSpPr>
              <p:nvPr/>
            </p:nvSpPr>
            <p:spPr bwMode="auto">
              <a:xfrm>
                <a:off x="6549" y="3252"/>
                <a:ext cx="4" cy="11"/>
              </a:xfrm>
              <a:custGeom>
                <a:avLst/>
                <a:gdLst>
                  <a:gd name="T0" fmla="*/ 0 w 1"/>
                  <a:gd name="T1" fmla="*/ 2 h 3"/>
                  <a:gd name="T2" fmla="*/ 0 w 1"/>
                  <a:gd name="T3" fmla="*/ 3 h 3"/>
                  <a:gd name="T4" fmla="*/ 1 w 1"/>
                  <a:gd name="T5" fmla="*/ 2 h 3"/>
                  <a:gd name="T6" fmla="*/ 1 w 1"/>
                  <a:gd name="T7" fmla="*/ 0 h 3"/>
                  <a:gd name="T8" fmla="*/ 0 w 1"/>
                  <a:gd name="T9" fmla="*/ 2 h 3"/>
                </a:gdLst>
                <a:ahLst/>
                <a:cxnLst>
                  <a:cxn ang="0">
                    <a:pos x="T0" y="T1"/>
                  </a:cxn>
                  <a:cxn ang="0">
                    <a:pos x="T2" y="T3"/>
                  </a:cxn>
                  <a:cxn ang="0">
                    <a:pos x="T4" y="T5"/>
                  </a:cxn>
                  <a:cxn ang="0">
                    <a:pos x="T6" y="T7"/>
                  </a:cxn>
                  <a:cxn ang="0">
                    <a:pos x="T8" y="T9"/>
                  </a:cxn>
                </a:cxnLst>
                <a:rect l="0" t="0" r="r" b="b"/>
                <a:pathLst>
                  <a:path w="1" h="3">
                    <a:moveTo>
                      <a:pt x="0" y="2"/>
                    </a:moveTo>
                    <a:cubicBezTo>
                      <a:pt x="0" y="2"/>
                      <a:pt x="0" y="2"/>
                      <a:pt x="0" y="3"/>
                    </a:cubicBezTo>
                    <a:cubicBezTo>
                      <a:pt x="1" y="2"/>
                      <a:pt x="1" y="2"/>
                      <a:pt x="1" y="2"/>
                    </a:cubicBezTo>
                    <a:cubicBezTo>
                      <a:pt x="1" y="1"/>
                      <a:pt x="1" y="1"/>
                      <a:pt x="1" y="0"/>
                    </a:cubicBezTo>
                    <a:cubicBezTo>
                      <a:pt x="1" y="1"/>
                      <a:pt x="1" y="1"/>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412" name="Freeform 5300"/>
              <p:cNvSpPr>
                <a:spLocks/>
              </p:cNvSpPr>
              <p:nvPr/>
            </p:nvSpPr>
            <p:spPr bwMode="auto">
              <a:xfrm>
                <a:off x="6691" y="3137"/>
                <a:ext cx="3" cy="0"/>
              </a:xfrm>
              <a:custGeom>
                <a:avLst/>
                <a:gdLst>
                  <a:gd name="T0" fmla="*/ 1 w 1"/>
                  <a:gd name="T1" fmla="*/ 1 w 1"/>
                  <a:gd name="T2" fmla="*/ 0 w 1"/>
                  <a:gd name="T3" fmla="*/ 0 w 1"/>
                  <a:gd name="T4" fmla="*/ 1 w 1"/>
                </a:gdLst>
                <a:ahLst/>
                <a:cxnLst>
                  <a:cxn ang="0">
                    <a:pos x="T0" y="0"/>
                  </a:cxn>
                  <a:cxn ang="0">
                    <a:pos x="T1" y="0"/>
                  </a:cxn>
                  <a:cxn ang="0">
                    <a:pos x="T2" y="0"/>
                  </a:cxn>
                  <a:cxn ang="0">
                    <a:pos x="T3" y="0"/>
                  </a:cxn>
                  <a:cxn ang="0">
                    <a:pos x="T4" y="0"/>
                  </a:cxn>
                </a:cxnLst>
                <a:rect l="0" t="0" r="r" b="b"/>
                <a:pathLst>
                  <a:path w="1">
                    <a:moveTo>
                      <a:pt x="1" y="0"/>
                    </a:moveTo>
                    <a:cubicBezTo>
                      <a:pt x="1" y="0"/>
                      <a:pt x="1" y="0"/>
                      <a:pt x="1" y="0"/>
                    </a:cubicBezTo>
                    <a:cubicBezTo>
                      <a:pt x="0" y="0"/>
                      <a:pt x="0" y="0"/>
                      <a:pt x="0" y="0"/>
                    </a:cubicBezTo>
                    <a:cubicBezTo>
                      <a:pt x="0" y="0"/>
                      <a:pt x="0" y="0"/>
                      <a:pt x="0" y="0"/>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413" name="Freeform 5301"/>
              <p:cNvSpPr>
                <a:spLocks/>
              </p:cNvSpPr>
              <p:nvPr/>
            </p:nvSpPr>
            <p:spPr bwMode="auto">
              <a:xfrm>
                <a:off x="6694" y="3137"/>
                <a:ext cx="8" cy="4"/>
              </a:xfrm>
              <a:custGeom>
                <a:avLst/>
                <a:gdLst>
                  <a:gd name="T0" fmla="*/ 0 w 2"/>
                  <a:gd name="T1" fmla="*/ 0 h 1"/>
                  <a:gd name="T2" fmla="*/ 2 w 2"/>
                  <a:gd name="T3" fmla="*/ 1 h 1"/>
                  <a:gd name="T4" fmla="*/ 2 w 2"/>
                  <a:gd name="T5" fmla="*/ 1 h 1"/>
                  <a:gd name="T6" fmla="*/ 0 w 2"/>
                  <a:gd name="T7" fmla="*/ 0 h 1"/>
                  <a:gd name="T8" fmla="*/ 0 w 2"/>
                  <a:gd name="T9" fmla="*/ 0 h 1"/>
                </a:gdLst>
                <a:ahLst/>
                <a:cxnLst>
                  <a:cxn ang="0">
                    <a:pos x="T0" y="T1"/>
                  </a:cxn>
                  <a:cxn ang="0">
                    <a:pos x="T2" y="T3"/>
                  </a:cxn>
                  <a:cxn ang="0">
                    <a:pos x="T4" y="T5"/>
                  </a:cxn>
                  <a:cxn ang="0">
                    <a:pos x="T6" y="T7"/>
                  </a:cxn>
                  <a:cxn ang="0">
                    <a:pos x="T8" y="T9"/>
                  </a:cxn>
                </a:cxnLst>
                <a:rect l="0" t="0" r="r" b="b"/>
                <a:pathLst>
                  <a:path w="2" h="1">
                    <a:moveTo>
                      <a:pt x="0" y="0"/>
                    </a:moveTo>
                    <a:cubicBezTo>
                      <a:pt x="2" y="1"/>
                      <a:pt x="2" y="1"/>
                      <a:pt x="2" y="1"/>
                    </a:cubicBezTo>
                    <a:cubicBezTo>
                      <a:pt x="2" y="1"/>
                      <a:pt x="2" y="1"/>
                      <a:pt x="2" y="1"/>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414" name="Freeform 5302"/>
              <p:cNvSpPr>
                <a:spLocks/>
              </p:cNvSpPr>
              <p:nvPr/>
            </p:nvSpPr>
            <p:spPr bwMode="auto">
              <a:xfrm>
                <a:off x="6687" y="3137"/>
                <a:ext cx="4" cy="0"/>
              </a:xfrm>
              <a:custGeom>
                <a:avLst/>
                <a:gdLst>
                  <a:gd name="T0" fmla="*/ 0 w 1"/>
                  <a:gd name="T1" fmla="*/ 1 w 1"/>
                  <a:gd name="T2" fmla="*/ 1 w 1"/>
                  <a:gd name="T3" fmla="*/ 0 w 1"/>
                  <a:gd name="T4" fmla="*/ 0 w 1"/>
                </a:gdLst>
                <a:ahLst/>
                <a:cxnLst>
                  <a:cxn ang="0">
                    <a:pos x="T0" y="0"/>
                  </a:cxn>
                  <a:cxn ang="0">
                    <a:pos x="T1" y="0"/>
                  </a:cxn>
                  <a:cxn ang="0">
                    <a:pos x="T2" y="0"/>
                  </a:cxn>
                  <a:cxn ang="0">
                    <a:pos x="T3" y="0"/>
                  </a:cxn>
                  <a:cxn ang="0">
                    <a:pos x="T4" y="0"/>
                  </a:cxn>
                </a:cxnLst>
                <a:rect l="0" t="0" r="r" b="b"/>
                <a:pathLst>
                  <a:path w="1">
                    <a:moveTo>
                      <a:pt x="0" y="0"/>
                    </a:moveTo>
                    <a:cubicBezTo>
                      <a:pt x="1" y="0"/>
                      <a:pt x="1" y="0"/>
                      <a:pt x="1" y="0"/>
                    </a:cubicBezTo>
                    <a:cubicBezTo>
                      <a:pt x="1" y="0"/>
                      <a:pt x="1" y="0"/>
                      <a:pt x="1"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415" name="Freeform 5303"/>
              <p:cNvSpPr>
                <a:spLocks/>
              </p:cNvSpPr>
              <p:nvPr/>
            </p:nvSpPr>
            <p:spPr bwMode="auto">
              <a:xfrm>
                <a:off x="6687" y="3129"/>
                <a:ext cx="0" cy="8"/>
              </a:xfrm>
              <a:custGeom>
                <a:avLst/>
                <a:gdLst>
                  <a:gd name="T0" fmla="*/ 2 h 2"/>
                  <a:gd name="T1" fmla="*/ 0 h 2"/>
                  <a:gd name="T2" fmla="*/ 2 h 2"/>
                </a:gdLst>
                <a:ahLst/>
                <a:cxnLst>
                  <a:cxn ang="0">
                    <a:pos x="0" y="T0"/>
                  </a:cxn>
                  <a:cxn ang="0">
                    <a:pos x="0" y="T1"/>
                  </a:cxn>
                  <a:cxn ang="0">
                    <a:pos x="0" y="T2"/>
                  </a:cxn>
                </a:cxnLst>
                <a:rect l="0" t="0" r="r" b="b"/>
                <a:pathLst>
                  <a:path h="2">
                    <a:moveTo>
                      <a:pt x="0" y="2"/>
                    </a:moveTo>
                    <a:cubicBezTo>
                      <a:pt x="0" y="1"/>
                      <a:pt x="0" y="1"/>
                      <a:pt x="0" y="0"/>
                    </a:cubicBezTo>
                    <a:cubicBezTo>
                      <a:pt x="0" y="1"/>
                      <a:pt x="0" y="1"/>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416" name="Freeform 5304"/>
              <p:cNvSpPr>
                <a:spLocks/>
              </p:cNvSpPr>
              <p:nvPr/>
            </p:nvSpPr>
            <p:spPr bwMode="auto">
              <a:xfrm>
                <a:off x="6687" y="3141"/>
                <a:ext cx="4" cy="3"/>
              </a:xfrm>
              <a:custGeom>
                <a:avLst/>
                <a:gdLst>
                  <a:gd name="T0" fmla="*/ 0 w 1"/>
                  <a:gd name="T1" fmla="*/ 0 h 1"/>
                  <a:gd name="T2" fmla="*/ 1 w 1"/>
                  <a:gd name="T3" fmla="*/ 1 h 1"/>
                  <a:gd name="T4" fmla="*/ 1 w 1"/>
                  <a:gd name="T5" fmla="*/ 0 h 1"/>
                  <a:gd name="T6" fmla="*/ 0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1" y="1"/>
                      <a:pt x="1" y="1"/>
                      <a:pt x="1" y="1"/>
                    </a:cubicBezTo>
                    <a:cubicBezTo>
                      <a:pt x="1" y="0"/>
                      <a:pt x="1" y="0"/>
                      <a:pt x="1"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417" name="Oval 5305"/>
              <p:cNvSpPr>
                <a:spLocks noChangeArrowheads="1"/>
              </p:cNvSpPr>
              <p:nvPr/>
            </p:nvSpPr>
            <p:spPr bwMode="auto">
              <a:xfrm>
                <a:off x="6691" y="3141"/>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418" name="Freeform 5306"/>
              <p:cNvSpPr>
                <a:spLocks/>
              </p:cNvSpPr>
              <p:nvPr/>
            </p:nvSpPr>
            <p:spPr bwMode="auto">
              <a:xfrm>
                <a:off x="6538" y="3327"/>
                <a:ext cx="0" cy="3"/>
              </a:xfrm>
              <a:custGeom>
                <a:avLst/>
                <a:gdLst>
                  <a:gd name="T0" fmla="*/ 1 h 1"/>
                  <a:gd name="T1" fmla="*/ 1 h 1"/>
                  <a:gd name="T2" fmla="*/ 0 h 1"/>
                  <a:gd name="T3" fmla="*/ 0 h 1"/>
                  <a:gd name="T4" fmla="*/ 1 h 1"/>
                </a:gdLst>
                <a:ahLst/>
                <a:cxnLst>
                  <a:cxn ang="0">
                    <a:pos x="0" y="T0"/>
                  </a:cxn>
                  <a:cxn ang="0">
                    <a:pos x="0" y="T1"/>
                  </a:cxn>
                  <a:cxn ang="0">
                    <a:pos x="0" y="T2"/>
                  </a:cxn>
                  <a:cxn ang="0">
                    <a:pos x="0" y="T3"/>
                  </a:cxn>
                  <a:cxn ang="0">
                    <a:pos x="0" y="T4"/>
                  </a:cxn>
                </a:cxnLst>
                <a:rect l="0" t="0" r="r" b="b"/>
                <a:pathLst>
                  <a:path h="1">
                    <a:moveTo>
                      <a:pt x="0" y="1"/>
                    </a:moveTo>
                    <a:cubicBezTo>
                      <a:pt x="0" y="1"/>
                      <a:pt x="0" y="1"/>
                      <a:pt x="0" y="1"/>
                    </a:cubicBezTo>
                    <a:cubicBezTo>
                      <a:pt x="0" y="1"/>
                      <a:pt x="0" y="1"/>
                      <a:pt x="0" y="0"/>
                    </a:cubicBezTo>
                    <a:cubicBezTo>
                      <a:pt x="0" y="0"/>
                      <a:pt x="0" y="0"/>
                      <a:pt x="0" y="0"/>
                    </a:cubicBezTo>
                    <a:cubicBezTo>
                      <a:pt x="0" y="0"/>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419" name="Freeform 5307"/>
              <p:cNvSpPr>
                <a:spLocks/>
              </p:cNvSpPr>
              <p:nvPr/>
            </p:nvSpPr>
            <p:spPr bwMode="auto">
              <a:xfrm>
                <a:off x="6475" y="3301"/>
                <a:ext cx="3"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0" y="0"/>
                      <a:pt x="0" y="0"/>
                      <a:pt x="0" y="0"/>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420" name="Freeform 5308"/>
              <p:cNvSpPr>
                <a:spLocks/>
              </p:cNvSpPr>
              <p:nvPr/>
            </p:nvSpPr>
            <p:spPr bwMode="auto">
              <a:xfrm>
                <a:off x="6467" y="3297"/>
                <a:ext cx="8" cy="4"/>
              </a:xfrm>
              <a:custGeom>
                <a:avLst/>
                <a:gdLst>
                  <a:gd name="T0" fmla="*/ 2 w 2"/>
                  <a:gd name="T1" fmla="*/ 1 h 1"/>
                  <a:gd name="T2" fmla="*/ 0 w 2"/>
                  <a:gd name="T3" fmla="*/ 0 h 1"/>
                  <a:gd name="T4" fmla="*/ 0 w 2"/>
                  <a:gd name="T5" fmla="*/ 0 h 1"/>
                  <a:gd name="T6" fmla="*/ 2 w 2"/>
                  <a:gd name="T7" fmla="*/ 1 h 1"/>
                </a:gdLst>
                <a:ahLst/>
                <a:cxnLst>
                  <a:cxn ang="0">
                    <a:pos x="T0" y="T1"/>
                  </a:cxn>
                  <a:cxn ang="0">
                    <a:pos x="T2" y="T3"/>
                  </a:cxn>
                  <a:cxn ang="0">
                    <a:pos x="T4" y="T5"/>
                  </a:cxn>
                  <a:cxn ang="0">
                    <a:pos x="T6" y="T7"/>
                  </a:cxn>
                </a:cxnLst>
                <a:rect l="0" t="0" r="r" b="b"/>
                <a:pathLst>
                  <a:path w="2" h="1">
                    <a:moveTo>
                      <a:pt x="2" y="1"/>
                    </a:moveTo>
                    <a:cubicBezTo>
                      <a:pt x="2" y="0"/>
                      <a:pt x="1" y="0"/>
                      <a:pt x="0" y="0"/>
                    </a:cubicBezTo>
                    <a:cubicBezTo>
                      <a:pt x="0" y="0"/>
                      <a:pt x="0" y="0"/>
                      <a:pt x="0" y="0"/>
                    </a:cubicBezTo>
                    <a:cubicBezTo>
                      <a:pt x="1" y="0"/>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421" name="Freeform 5309"/>
              <p:cNvSpPr>
                <a:spLocks/>
              </p:cNvSpPr>
              <p:nvPr/>
            </p:nvSpPr>
            <p:spPr bwMode="auto">
              <a:xfrm>
                <a:off x="6467" y="3297"/>
                <a:ext cx="8" cy="4"/>
              </a:xfrm>
              <a:custGeom>
                <a:avLst/>
                <a:gdLst>
                  <a:gd name="T0" fmla="*/ 2 w 2"/>
                  <a:gd name="T1" fmla="*/ 1 h 1"/>
                  <a:gd name="T2" fmla="*/ 0 w 2"/>
                  <a:gd name="T3" fmla="*/ 0 h 1"/>
                  <a:gd name="T4" fmla="*/ 0 w 2"/>
                  <a:gd name="T5" fmla="*/ 0 h 1"/>
                  <a:gd name="T6" fmla="*/ 2 w 2"/>
                  <a:gd name="T7" fmla="*/ 1 h 1"/>
                </a:gdLst>
                <a:ahLst/>
                <a:cxnLst>
                  <a:cxn ang="0">
                    <a:pos x="T0" y="T1"/>
                  </a:cxn>
                  <a:cxn ang="0">
                    <a:pos x="T2" y="T3"/>
                  </a:cxn>
                  <a:cxn ang="0">
                    <a:pos x="T4" y="T5"/>
                  </a:cxn>
                  <a:cxn ang="0">
                    <a:pos x="T6" y="T7"/>
                  </a:cxn>
                </a:cxnLst>
                <a:rect l="0" t="0" r="r" b="b"/>
                <a:pathLst>
                  <a:path w="2" h="1">
                    <a:moveTo>
                      <a:pt x="2" y="1"/>
                    </a:moveTo>
                    <a:cubicBezTo>
                      <a:pt x="2" y="0"/>
                      <a:pt x="1" y="0"/>
                      <a:pt x="0" y="0"/>
                    </a:cubicBezTo>
                    <a:cubicBezTo>
                      <a:pt x="0" y="0"/>
                      <a:pt x="0" y="0"/>
                      <a:pt x="0" y="0"/>
                    </a:cubicBezTo>
                    <a:cubicBezTo>
                      <a:pt x="1" y="0"/>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422" name="Freeform 5310"/>
              <p:cNvSpPr>
                <a:spLocks/>
              </p:cNvSpPr>
              <p:nvPr/>
            </p:nvSpPr>
            <p:spPr bwMode="auto">
              <a:xfrm>
                <a:off x="6475" y="3301"/>
                <a:ext cx="3" cy="0"/>
              </a:xfrm>
              <a:custGeom>
                <a:avLst/>
                <a:gdLst>
                  <a:gd name="T0" fmla="*/ 1 w 1"/>
                  <a:gd name="T1" fmla="*/ 0 w 1"/>
                  <a:gd name="T2" fmla="*/ 1 w 1"/>
                  <a:gd name="T3" fmla="*/ 1 w 1"/>
                </a:gdLst>
                <a:ahLst/>
                <a:cxnLst>
                  <a:cxn ang="0">
                    <a:pos x="T0" y="0"/>
                  </a:cxn>
                  <a:cxn ang="0">
                    <a:pos x="T1" y="0"/>
                  </a:cxn>
                  <a:cxn ang="0">
                    <a:pos x="T2" y="0"/>
                  </a:cxn>
                  <a:cxn ang="0">
                    <a:pos x="T3" y="0"/>
                  </a:cxn>
                </a:cxnLst>
                <a:rect l="0" t="0" r="r" b="b"/>
                <a:pathLst>
                  <a:path w="1">
                    <a:moveTo>
                      <a:pt x="1" y="0"/>
                    </a:moveTo>
                    <a:cubicBezTo>
                      <a:pt x="0" y="0"/>
                      <a:pt x="0" y="0"/>
                      <a:pt x="0" y="0"/>
                    </a:cubicBezTo>
                    <a:cubicBezTo>
                      <a:pt x="1" y="0"/>
                      <a:pt x="1"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423" name="Freeform 5311"/>
              <p:cNvSpPr>
                <a:spLocks/>
              </p:cNvSpPr>
              <p:nvPr/>
            </p:nvSpPr>
            <p:spPr bwMode="auto">
              <a:xfrm>
                <a:off x="6508" y="3319"/>
                <a:ext cx="0" cy="4"/>
              </a:xfrm>
              <a:custGeom>
                <a:avLst/>
                <a:gdLst>
                  <a:gd name="T0" fmla="*/ 1 h 1"/>
                  <a:gd name="T1" fmla="*/ 0 h 1"/>
                  <a:gd name="T2" fmla="*/ 0 h 1"/>
                  <a:gd name="T3" fmla="*/ 1 h 1"/>
                  <a:gd name="T4" fmla="*/ 1 h 1"/>
                </a:gdLst>
                <a:ahLst/>
                <a:cxnLst>
                  <a:cxn ang="0">
                    <a:pos x="0" y="T0"/>
                  </a:cxn>
                  <a:cxn ang="0">
                    <a:pos x="0" y="T1"/>
                  </a:cxn>
                  <a:cxn ang="0">
                    <a:pos x="0" y="T2"/>
                  </a:cxn>
                  <a:cxn ang="0">
                    <a:pos x="0" y="T3"/>
                  </a:cxn>
                  <a:cxn ang="0">
                    <a:pos x="0" y="T4"/>
                  </a:cxn>
                </a:cxnLst>
                <a:rect l="0" t="0" r="r" b="b"/>
                <a:pathLst>
                  <a:path h="1">
                    <a:moveTo>
                      <a:pt x="0" y="1"/>
                    </a:moveTo>
                    <a:cubicBezTo>
                      <a:pt x="0" y="0"/>
                      <a:pt x="0" y="0"/>
                      <a:pt x="0" y="0"/>
                    </a:cubicBezTo>
                    <a:cubicBezTo>
                      <a:pt x="0" y="0"/>
                      <a:pt x="0" y="0"/>
                      <a:pt x="0" y="0"/>
                    </a:cubicBezTo>
                    <a:cubicBezTo>
                      <a:pt x="0" y="1"/>
                      <a:pt x="0" y="1"/>
                      <a:pt x="0" y="1"/>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424" name="Freeform 5312"/>
              <p:cNvSpPr>
                <a:spLocks/>
              </p:cNvSpPr>
              <p:nvPr/>
            </p:nvSpPr>
            <p:spPr bwMode="auto">
              <a:xfrm>
                <a:off x="6482" y="3304"/>
                <a:ext cx="4" cy="4"/>
              </a:xfrm>
              <a:custGeom>
                <a:avLst/>
                <a:gdLst>
                  <a:gd name="T0" fmla="*/ 1 w 1"/>
                  <a:gd name="T1" fmla="*/ 1 h 1"/>
                  <a:gd name="T2" fmla="*/ 1 w 1"/>
                  <a:gd name="T3" fmla="*/ 1 h 1"/>
                  <a:gd name="T4" fmla="*/ 0 w 1"/>
                  <a:gd name="T5" fmla="*/ 0 h 1"/>
                  <a:gd name="T6" fmla="*/ 0 w 1"/>
                  <a:gd name="T7" fmla="*/ 0 h 1"/>
                  <a:gd name="T8" fmla="*/ 1 w 1"/>
                  <a:gd name="T9" fmla="*/ 1 h 1"/>
                </a:gdLst>
                <a:ahLst/>
                <a:cxnLst>
                  <a:cxn ang="0">
                    <a:pos x="T0" y="T1"/>
                  </a:cxn>
                  <a:cxn ang="0">
                    <a:pos x="T2" y="T3"/>
                  </a:cxn>
                  <a:cxn ang="0">
                    <a:pos x="T4" y="T5"/>
                  </a:cxn>
                  <a:cxn ang="0">
                    <a:pos x="T6" y="T7"/>
                  </a:cxn>
                  <a:cxn ang="0">
                    <a:pos x="T8" y="T9"/>
                  </a:cxn>
                </a:cxnLst>
                <a:rect l="0" t="0" r="r" b="b"/>
                <a:pathLst>
                  <a:path w="1" h="1">
                    <a:moveTo>
                      <a:pt x="1" y="1"/>
                    </a:moveTo>
                    <a:cubicBezTo>
                      <a:pt x="1" y="1"/>
                      <a:pt x="1" y="1"/>
                      <a:pt x="1" y="1"/>
                    </a:cubicBezTo>
                    <a:cubicBezTo>
                      <a:pt x="0" y="0"/>
                      <a:pt x="0" y="0"/>
                      <a:pt x="0" y="0"/>
                    </a:cubicBezTo>
                    <a:cubicBezTo>
                      <a:pt x="0" y="0"/>
                      <a:pt x="0" y="0"/>
                      <a:pt x="0" y="0"/>
                    </a:cubicBezTo>
                    <a:lnTo>
                      <a:pt x="1"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425" name="Freeform 5313"/>
              <p:cNvSpPr>
                <a:spLocks/>
              </p:cNvSpPr>
              <p:nvPr/>
            </p:nvSpPr>
            <p:spPr bwMode="auto">
              <a:xfrm>
                <a:off x="6493" y="3312"/>
                <a:ext cx="15" cy="7"/>
              </a:xfrm>
              <a:custGeom>
                <a:avLst/>
                <a:gdLst>
                  <a:gd name="T0" fmla="*/ 4 w 4"/>
                  <a:gd name="T1" fmla="*/ 2 h 2"/>
                  <a:gd name="T2" fmla="*/ 4 w 4"/>
                  <a:gd name="T3" fmla="*/ 2 h 2"/>
                  <a:gd name="T4" fmla="*/ 0 w 4"/>
                  <a:gd name="T5" fmla="*/ 0 h 2"/>
                  <a:gd name="T6" fmla="*/ 0 w 4"/>
                  <a:gd name="T7" fmla="*/ 0 h 2"/>
                  <a:gd name="T8" fmla="*/ 4 w 4"/>
                  <a:gd name="T9" fmla="*/ 2 h 2"/>
                </a:gdLst>
                <a:ahLst/>
                <a:cxnLst>
                  <a:cxn ang="0">
                    <a:pos x="T0" y="T1"/>
                  </a:cxn>
                  <a:cxn ang="0">
                    <a:pos x="T2" y="T3"/>
                  </a:cxn>
                  <a:cxn ang="0">
                    <a:pos x="T4" y="T5"/>
                  </a:cxn>
                  <a:cxn ang="0">
                    <a:pos x="T6" y="T7"/>
                  </a:cxn>
                  <a:cxn ang="0">
                    <a:pos x="T8" y="T9"/>
                  </a:cxn>
                </a:cxnLst>
                <a:rect l="0" t="0" r="r" b="b"/>
                <a:pathLst>
                  <a:path w="4" h="2">
                    <a:moveTo>
                      <a:pt x="4" y="2"/>
                    </a:moveTo>
                    <a:cubicBezTo>
                      <a:pt x="4" y="2"/>
                      <a:pt x="4" y="2"/>
                      <a:pt x="4" y="2"/>
                    </a:cubicBezTo>
                    <a:cubicBezTo>
                      <a:pt x="0" y="0"/>
                      <a:pt x="0" y="0"/>
                      <a:pt x="0" y="0"/>
                    </a:cubicBezTo>
                    <a:cubicBezTo>
                      <a:pt x="0" y="0"/>
                      <a:pt x="0" y="0"/>
                      <a:pt x="0" y="0"/>
                    </a:cubicBezTo>
                    <a:lnTo>
                      <a:pt x="4"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426" name="Freeform 5314"/>
              <p:cNvSpPr>
                <a:spLocks/>
              </p:cNvSpPr>
              <p:nvPr/>
            </p:nvSpPr>
            <p:spPr bwMode="auto">
              <a:xfrm>
                <a:off x="6460" y="3293"/>
                <a:ext cx="4" cy="0"/>
              </a:xfrm>
              <a:custGeom>
                <a:avLst/>
                <a:gdLst>
                  <a:gd name="T0" fmla="*/ 1 w 1"/>
                  <a:gd name="T1" fmla="*/ 0 w 1"/>
                  <a:gd name="T2" fmla="*/ 1 w 1"/>
                  <a:gd name="T3" fmla="*/ 1 w 1"/>
                  <a:gd name="T4" fmla="*/ 1 w 1"/>
                </a:gdLst>
                <a:ahLst/>
                <a:cxnLst>
                  <a:cxn ang="0">
                    <a:pos x="T0" y="0"/>
                  </a:cxn>
                  <a:cxn ang="0">
                    <a:pos x="T1" y="0"/>
                  </a:cxn>
                  <a:cxn ang="0">
                    <a:pos x="T2" y="0"/>
                  </a:cxn>
                  <a:cxn ang="0">
                    <a:pos x="T3" y="0"/>
                  </a:cxn>
                  <a:cxn ang="0">
                    <a:pos x="T4" y="0"/>
                  </a:cxn>
                </a:cxnLst>
                <a:rect l="0" t="0" r="r" b="b"/>
                <a:pathLst>
                  <a:path w="1">
                    <a:moveTo>
                      <a:pt x="1" y="0"/>
                    </a:moveTo>
                    <a:cubicBezTo>
                      <a:pt x="1" y="0"/>
                      <a:pt x="1" y="0"/>
                      <a:pt x="0" y="0"/>
                    </a:cubicBezTo>
                    <a:cubicBezTo>
                      <a:pt x="0" y="0"/>
                      <a:pt x="1" y="0"/>
                      <a:pt x="1" y="0"/>
                    </a:cubicBezTo>
                    <a:cubicBezTo>
                      <a:pt x="1" y="0"/>
                      <a:pt x="1"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427" name="Freeform 5315"/>
              <p:cNvSpPr>
                <a:spLocks/>
              </p:cNvSpPr>
              <p:nvPr/>
            </p:nvSpPr>
            <p:spPr bwMode="auto">
              <a:xfrm>
                <a:off x="6385" y="3393"/>
                <a:ext cx="15" cy="23"/>
              </a:xfrm>
              <a:custGeom>
                <a:avLst/>
                <a:gdLst>
                  <a:gd name="T0" fmla="*/ 1 w 4"/>
                  <a:gd name="T1" fmla="*/ 5 h 6"/>
                  <a:gd name="T2" fmla="*/ 4 w 4"/>
                  <a:gd name="T3" fmla="*/ 0 h 6"/>
                  <a:gd name="T4" fmla="*/ 0 w 4"/>
                  <a:gd name="T5" fmla="*/ 4 h 6"/>
                  <a:gd name="T6" fmla="*/ 0 w 4"/>
                  <a:gd name="T7" fmla="*/ 6 h 6"/>
                  <a:gd name="T8" fmla="*/ 1 w 4"/>
                  <a:gd name="T9" fmla="*/ 5 h 6"/>
                </a:gdLst>
                <a:ahLst/>
                <a:cxnLst>
                  <a:cxn ang="0">
                    <a:pos x="T0" y="T1"/>
                  </a:cxn>
                  <a:cxn ang="0">
                    <a:pos x="T2" y="T3"/>
                  </a:cxn>
                  <a:cxn ang="0">
                    <a:pos x="T4" y="T5"/>
                  </a:cxn>
                  <a:cxn ang="0">
                    <a:pos x="T6" y="T7"/>
                  </a:cxn>
                  <a:cxn ang="0">
                    <a:pos x="T8" y="T9"/>
                  </a:cxn>
                </a:cxnLst>
                <a:rect l="0" t="0" r="r" b="b"/>
                <a:pathLst>
                  <a:path w="4" h="6">
                    <a:moveTo>
                      <a:pt x="1" y="5"/>
                    </a:moveTo>
                    <a:cubicBezTo>
                      <a:pt x="2" y="4"/>
                      <a:pt x="3" y="2"/>
                      <a:pt x="4" y="0"/>
                    </a:cubicBezTo>
                    <a:cubicBezTo>
                      <a:pt x="2" y="2"/>
                      <a:pt x="1" y="3"/>
                      <a:pt x="0" y="4"/>
                    </a:cubicBezTo>
                    <a:cubicBezTo>
                      <a:pt x="0" y="5"/>
                      <a:pt x="0" y="6"/>
                      <a:pt x="0" y="6"/>
                    </a:cubicBezTo>
                    <a:cubicBezTo>
                      <a:pt x="1" y="6"/>
                      <a:pt x="1" y="5"/>
                      <a:pt x="1"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428" name="Freeform 5316"/>
              <p:cNvSpPr>
                <a:spLocks/>
              </p:cNvSpPr>
              <p:nvPr/>
            </p:nvSpPr>
            <p:spPr bwMode="auto">
              <a:xfrm>
                <a:off x="6467" y="3297"/>
                <a:ext cx="8" cy="4"/>
              </a:xfrm>
              <a:custGeom>
                <a:avLst/>
                <a:gdLst>
                  <a:gd name="T0" fmla="*/ 0 w 2"/>
                  <a:gd name="T1" fmla="*/ 0 h 1"/>
                  <a:gd name="T2" fmla="*/ 0 w 2"/>
                  <a:gd name="T3" fmla="*/ 0 h 1"/>
                  <a:gd name="T4" fmla="*/ 2 w 2"/>
                  <a:gd name="T5" fmla="*/ 1 h 1"/>
                  <a:gd name="T6" fmla="*/ 0 w 2"/>
                  <a:gd name="T7" fmla="*/ 0 h 1"/>
                </a:gdLst>
                <a:ahLst/>
                <a:cxnLst>
                  <a:cxn ang="0">
                    <a:pos x="T0" y="T1"/>
                  </a:cxn>
                  <a:cxn ang="0">
                    <a:pos x="T2" y="T3"/>
                  </a:cxn>
                  <a:cxn ang="0">
                    <a:pos x="T4" y="T5"/>
                  </a:cxn>
                  <a:cxn ang="0">
                    <a:pos x="T6" y="T7"/>
                  </a:cxn>
                </a:cxnLst>
                <a:rect l="0" t="0" r="r" b="b"/>
                <a:pathLst>
                  <a:path w="2" h="1">
                    <a:moveTo>
                      <a:pt x="0" y="0"/>
                    </a:moveTo>
                    <a:cubicBezTo>
                      <a:pt x="0" y="0"/>
                      <a:pt x="0" y="0"/>
                      <a:pt x="0" y="0"/>
                    </a:cubicBezTo>
                    <a:cubicBezTo>
                      <a:pt x="1" y="0"/>
                      <a:pt x="2" y="0"/>
                      <a:pt x="2" y="1"/>
                    </a:cubicBezTo>
                    <a:cubicBezTo>
                      <a:pt x="2" y="0"/>
                      <a:pt x="1"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429" name="Freeform 5317"/>
              <p:cNvSpPr>
                <a:spLocks/>
              </p:cNvSpPr>
              <p:nvPr/>
            </p:nvSpPr>
            <p:spPr bwMode="auto">
              <a:xfrm>
                <a:off x="6516" y="3315"/>
                <a:ext cx="3" cy="4"/>
              </a:xfrm>
              <a:custGeom>
                <a:avLst/>
                <a:gdLst>
                  <a:gd name="T0" fmla="*/ 0 w 1"/>
                  <a:gd name="T1" fmla="*/ 0 h 1"/>
                  <a:gd name="T2" fmla="*/ 1 w 1"/>
                  <a:gd name="T3" fmla="*/ 1 h 1"/>
                  <a:gd name="T4" fmla="*/ 1 w 1"/>
                  <a:gd name="T5" fmla="*/ 1 h 1"/>
                  <a:gd name="T6" fmla="*/ 0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1" y="1"/>
                      <a:pt x="1" y="1"/>
                      <a:pt x="1" y="1"/>
                    </a:cubicBezTo>
                    <a:cubicBezTo>
                      <a:pt x="1" y="1"/>
                      <a:pt x="1" y="1"/>
                      <a:pt x="1" y="1"/>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430" name="Freeform 5318"/>
              <p:cNvSpPr>
                <a:spLocks/>
              </p:cNvSpPr>
              <p:nvPr/>
            </p:nvSpPr>
            <p:spPr bwMode="auto">
              <a:xfrm>
                <a:off x="6460" y="3293"/>
                <a:ext cx="4" cy="0"/>
              </a:xfrm>
              <a:custGeom>
                <a:avLst/>
                <a:gdLst>
                  <a:gd name="T0" fmla="*/ 1 w 1"/>
                  <a:gd name="T1" fmla="*/ 1 w 1"/>
                  <a:gd name="T2" fmla="*/ 0 w 1"/>
                  <a:gd name="T3" fmla="*/ 0 w 1"/>
                  <a:gd name="T4" fmla="*/ 0 w 1"/>
                  <a:gd name="T5" fmla="*/ 1 w 1"/>
                </a:gdLst>
                <a:ahLst/>
                <a:cxnLst>
                  <a:cxn ang="0">
                    <a:pos x="T0" y="0"/>
                  </a:cxn>
                  <a:cxn ang="0">
                    <a:pos x="T1" y="0"/>
                  </a:cxn>
                  <a:cxn ang="0">
                    <a:pos x="T2" y="0"/>
                  </a:cxn>
                  <a:cxn ang="0">
                    <a:pos x="T3" y="0"/>
                  </a:cxn>
                  <a:cxn ang="0">
                    <a:pos x="T4" y="0"/>
                  </a:cxn>
                  <a:cxn ang="0">
                    <a:pos x="T5" y="0"/>
                  </a:cxn>
                </a:cxnLst>
                <a:rect l="0" t="0" r="r" b="b"/>
                <a:pathLst>
                  <a:path w="1">
                    <a:moveTo>
                      <a:pt x="1" y="0"/>
                    </a:moveTo>
                    <a:cubicBezTo>
                      <a:pt x="1" y="0"/>
                      <a:pt x="1" y="0"/>
                      <a:pt x="1" y="0"/>
                    </a:cubicBezTo>
                    <a:cubicBezTo>
                      <a:pt x="1" y="0"/>
                      <a:pt x="1" y="0"/>
                      <a:pt x="0" y="0"/>
                    </a:cubicBezTo>
                    <a:cubicBezTo>
                      <a:pt x="0" y="0"/>
                      <a:pt x="0" y="0"/>
                      <a:pt x="0" y="0"/>
                    </a:cubicBezTo>
                    <a:cubicBezTo>
                      <a:pt x="0" y="0"/>
                      <a:pt x="0" y="0"/>
                      <a:pt x="0" y="0"/>
                    </a:cubicBezTo>
                    <a:cubicBezTo>
                      <a:pt x="0"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431" name="Freeform 5319"/>
              <p:cNvSpPr>
                <a:spLocks/>
              </p:cNvSpPr>
              <p:nvPr/>
            </p:nvSpPr>
            <p:spPr bwMode="auto">
              <a:xfrm>
                <a:off x="6609" y="3148"/>
                <a:ext cx="0" cy="4"/>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cubicBezTo>
                      <a:pt x="0" y="0"/>
                      <a:pt x="0" y="0"/>
                      <a:pt x="0" y="1"/>
                    </a:cubicBezTo>
                    <a:cubicBezTo>
                      <a:pt x="0" y="1"/>
                      <a:pt x="0" y="1"/>
                      <a:pt x="0" y="1"/>
                    </a:cubicBezTo>
                    <a:cubicBezTo>
                      <a:pt x="0" y="1"/>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432" name="Freeform 5320"/>
              <p:cNvSpPr>
                <a:spLocks/>
              </p:cNvSpPr>
              <p:nvPr/>
            </p:nvSpPr>
            <p:spPr bwMode="auto">
              <a:xfrm>
                <a:off x="6519" y="3319"/>
                <a:ext cx="4" cy="4"/>
              </a:xfrm>
              <a:custGeom>
                <a:avLst/>
                <a:gdLst>
                  <a:gd name="T0" fmla="*/ 0 w 1"/>
                  <a:gd name="T1" fmla="*/ 0 h 1"/>
                  <a:gd name="T2" fmla="*/ 1 w 1"/>
                  <a:gd name="T3" fmla="*/ 1 h 1"/>
                  <a:gd name="T4" fmla="*/ 1 w 1"/>
                  <a:gd name="T5" fmla="*/ 1 h 1"/>
                  <a:gd name="T6" fmla="*/ 0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1" y="1"/>
                      <a:pt x="1" y="1"/>
                      <a:pt x="1" y="1"/>
                    </a:cubicBezTo>
                    <a:cubicBezTo>
                      <a:pt x="1" y="1"/>
                      <a:pt x="1" y="1"/>
                      <a:pt x="1" y="1"/>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433" name="Freeform 5321"/>
              <p:cNvSpPr>
                <a:spLocks/>
              </p:cNvSpPr>
              <p:nvPr/>
            </p:nvSpPr>
            <p:spPr bwMode="auto">
              <a:xfrm>
                <a:off x="6583" y="3148"/>
                <a:ext cx="3" cy="0"/>
              </a:xfrm>
              <a:custGeom>
                <a:avLst/>
                <a:gdLst>
                  <a:gd name="T0" fmla="*/ 1 w 1"/>
                  <a:gd name="T1" fmla="*/ 0 w 1"/>
                  <a:gd name="T2" fmla="*/ 0 w 1"/>
                  <a:gd name="T3" fmla="*/ 0 w 1"/>
                  <a:gd name="T4" fmla="*/ 1 w 1"/>
                </a:gdLst>
                <a:ahLst/>
                <a:cxnLst>
                  <a:cxn ang="0">
                    <a:pos x="T0" y="0"/>
                  </a:cxn>
                  <a:cxn ang="0">
                    <a:pos x="T1" y="0"/>
                  </a:cxn>
                  <a:cxn ang="0">
                    <a:pos x="T2" y="0"/>
                  </a:cxn>
                  <a:cxn ang="0">
                    <a:pos x="T3" y="0"/>
                  </a:cxn>
                  <a:cxn ang="0">
                    <a:pos x="T4" y="0"/>
                  </a:cxn>
                </a:cxnLst>
                <a:rect l="0" t="0" r="r" b="b"/>
                <a:pathLst>
                  <a:path w="1">
                    <a:moveTo>
                      <a:pt x="1" y="0"/>
                    </a:moveTo>
                    <a:cubicBezTo>
                      <a:pt x="0" y="0"/>
                      <a:pt x="0" y="0"/>
                      <a:pt x="0" y="0"/>
                    </a:cubicBezTo>
                    <a:cubicBezTo>
                      <a:pt x="0" y="0"/>
                      <a:pt x="0" y="0"/>
                      <a:pt x="0" y="0"/>
                    </a:cubicBezTo>
                    <a:cubicBezTo>
                      <a:pt x="0" y="0"/>
                      <a:pt x="0" y="0"/>
                      <a:pt x="0"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434" name="Freeform 5322"/>
              <p:cNvSpPr>
                <a:spLocks/>
              </p:cNvSpPr>
              <p:nvPr/>
            </p:nvSpPr>
            <p:spPr bwMode="auto">
              <a:xfrm>
                <a:off x="6579" y="3148"/>
                <a:ext cx="4" cy="0"/>
              </a:xfrm>
              <a:custGeom>
                <a:avLst/>
                <a:gdLst>
                  <a:gd name="T0" fmla="*/ 1 w 1"/>
                  <a:gd name="T1" fmla="*/ 0 w 1"/>
                  <a:gd name="T2" fmla="*/ 0 w 1"/>
                  <a:gd name="T3" fmla="*/ 0 w 1"/>
                  <a:gd name="T4" fmla="*/ 1 w 1"/>
                </a:gdLst>
                <a:ahLst/>
                <a:cxnLst>
                  <a:cxn ang="0">
                    <a:pos x="T0" y="0"/>
                  </a:cxn>
                  <a:cxn ang="0">
                    <a:pos x="T1" y="0"/>
                  </a:cxn>
                  <a:cxn ang="0">
                    <a:pos x="T2" y="0"/>
                  </a:cxn>
                  <a:cxn ang="0">
                    <a:pos x="T3" y="0"/>
                  </a:cxn>
                  <a:cxn ang="0">
                    <a:pos x="T4" y="0"/>
                  </a:cxn>
                </a:cxnLst>
                <a:rect l="0" t="0" r="r" b="b"/>
                <a:pathLst>
                  <a:path w="1">
                    <a:moveTo>
                      <a:pt x="1" y="0"/>
                    </a:moveTo>
                    <a:cubicBezTo>
                      <a:pt x="0" y="0"/>
                      <a:pt x="0" y="0"/>
                      <a:pt x="0" y="0"/>
                    </a:cubicBezTo>
                    <a:cubicBezTo>
                      <a:pt x="0" y="0"/>
                      <a:pt x="0" y="0"/>
                      <a:pt x="0" y="0"/>
                    </a:cubicBezTo>
                    <a:cubicBezTo>
                      <a:pt x="0" y="0"/>
                      <a:pt x="0" y="0"/>
                      <a:pt x="0" y="0"/>
                    </a:cubicBezTo>
                    <a:cubicBezTo>
                      <a:pt x="0" y="0"/>
                      <a:pt x="0"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435" name="Freeform 5323"/>
              <p:cNvSpPr>
                <a:spLocks/>
              </p:cNvSpPr>
              <p:nvPr/>
            </p:nvSpPr>
            <p:spPr bwMode="auto">
              <a:xfrm>
                <a:off x="6609" y="3144"/>
                <a:ext cx="3" cy="4"/>
              </a:xfrm>
              <a:custGeom>
                <a:avLst/>
                <a:gdLst>
                  <a:gd name="T0" fmla="*/ 0 w 1"/>
                  <a:gd name="T1" fmla="*/ 1 h 1"/>
                  <a:gd name="T2" fmla="*/ 1 w 1"/>
                  <a:gd name="T3" fmla="*/ 1 h 1"/>
                  <a:gd name="T4" fmla="*/ 1 w 1"/>
                  <a:gd name="T5" fmla="*/ 0 h 1"/>
                  <a:gd name="T6" fmla="*/ 0 w 1"/>
                  <a:gd name="T7" fmla="*/ 0 h 1"/>
                  <a:gd name="T8" fmla="*/ 0 w 1"/>
                  <a:gd name="T9" fmla="*/ 1 h 1"/>
                </a:gdLst>
                <a:ahLst/>
                <a:cxnLst>
                  <a:cxn ang="0">
                    <a:pos x="T0" y="T1"/>
                  </a:cxn>
                  <a:cxn ang="0">
                    <a:pos x="T2" y="T3"/>
                  </a:cxn>
                  <a:cxn ang="0">
                    <a:pos x="T4" y="T5"/>
                  </a:cxn>
                  <a:cxn ang="0">
                    <a:pos x="T6" y="T7"/>
                  </a:cxn>
                  <a:cxn ang="0">
                    <a:pos x="T8" y="T9"/>
                  </a:cxn>
                </a:cxnLst>
                <a:rect l="0" t="0" r="r" b="b"/>
                <a:pathLst>
                  <a:path w="1" h="1">
                    <a:moveTo>
                      <a:pt x="0" y="1"/>
                    </a:moveTo>
                    <a:cubicBezTo>
                      <a:pt x="1" y="1"/>
                      <a:pt x="1" y="1"/>
                      <a:pt x="1" y="1"/>
                    </a:cubicBezTo>
                    <a:cubicBezTo>
                      <a:pt x="1" y="1"/>
                      <a:pt x="1" y="1"/>
                      <a:pt x="1" y="0"/>
                    </a:cubicBezTo>
                    <a:cubicBezTo>
                      <a:pt x="0" y="0"/>
                      <a:pt x="0" y="0"/>
                      <a:pt x="0" y="0"/>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436" name="Freeform 5324"/>
              <p:cNvSpPr>
                <a:spLocks/>
              </p:cNvSpPr>
              <p:nvPr/>
            </p:nvSpPr>
            <p:spPr bwMode="auto">
              <a:xfrm>
                <a:off x="6612" y="3141"/>
                <a:ext cx="8" cy="7"/>
              </a:xfrm>
              <a:custGeom>
                <a:avLst/>
                <a:gdLst>
                  <a:gd name="T0" fmla="*/ 0 w 2"/>
                  <a:gd name="T1" fmla="*/ 1 h 2"/>
                  <a:gd name="T2" fmla="*/ 2 w 2"/>
                  <a:gd name="T3" fmla="*/ 2 h 2"/>
                  <a:gd name="T4" fmla="*/ 2 w 2"/>
                  <a:gd name="T5" fmla="*/ 1 h 2"/>
                  <a:gd name="T6" fmla="*/ 1 w 2"/>
                  <a:gd name="T7" fmla="*/ 1 h 2"/>
                  <a:gd name="T8" fmla="*/ 1 w 2"/>
                  <a:gd name="T9" fmla="*/ 0 h 2"/>
                  <a:gd name="T10" fmla="*/ 0 w 2"/>
                  <a:gd name="T11" fmla="*/ 0 h 2"/>
                  <a:gd name="T12" fmla="*/ 0 w 2"/>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0" y="1"/>
                    </a:moveTo>
                    <a:cubicBezTo>
                      <a:pt x="2" y="2"/>
                      <a:pt x="2" y="2"/>
                      <a:pt x="2" y="2"/>
                    </a:cubicBezTo>
                    <a:cubicBezTo>
                      <a:pt x="2" y="2"/>
                      <a:pt x="2" y="1"/>
                      <a:pt x="2" y="1"/>
                    </a:cubicBezTo>
                    <a:cubicBezTo>
                      <a:pt x="1" y="1"/>
                      <a:pt x="1" y="1"/>
                      <a:pt x="1" y="1"/>
                    </a:cubicBezTo>
                    <a:cubicBezTo>
                      <a:pt x="1" y="1"/>
                      <a:pt x="1" y="1"/>
                      <a:pt x="1" y="0"/>
                    </a:cubicBezTo>
                    <a:cubicBezTo>
                      <a:pt x="0" y="0"/>
                      <a:pt x="0" y="0"/>
                      <a:pt x="0" y="0"/>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437" name="Freeform 5325"/>
              <p:cNvSpPr>
                <a:spLocks/>
              </p:cNvSpPr>
              <p:nvPr/>
            </p:nvSpPr>
            <p:spPr bwMode="auto">
              <a:xfrm>
                <a:off x="6571" y="3148"/>
                <a:ext cx="4" cy="0"/>
              </a:xfrm>
              <a:custGeom>
                <a:avLst/>
                <a:gdLst>
                  <a:gd name="T0" fmla="*/ 1 w 1"/>
                  <a:gd name="T1" fmla="*/ 0 w 1"/>
                  <a:gd name="T2" fmla="*/ 0 w 1"/>
                  <a:gd name="T3" fmla="*/ 1 w 1"/>
                  <a:gd name="T4" fmla="*/ 1 w 1"/>
                </a:gdLst>
                <a:ahLst/>
                <a:cxnLst>
                  <a:cxn ang="0">
                    <a:pos x="T0" y="0"/>
                  </a:cxn>
                  <a:cxn ang="0">
                    <a:pos x="T1" y="0"/>
                  </a:cxn>
                  <a:cxn ang="0">
                    <a:pos x="T2" y="0"/>
                  </a:cxn>
                  <a:cxn ang="0">
                    <a:pos x="T3" y="0"/>
                  </a:cxn>
                  <a:cxn ang="0">
                    <a:pos x="T4" y="0"/>
                  </a:cxn>
                </a:cxnLst>
                <a:rect l="0" t="0" r="r" b="b"/>
                <a:pathLst>
                  <a:path w="1">
                    <a:moveTo>
                      <a:pt x="1" y="0"/>
                    </a:moveTo>
                    <a:cubicBezTo>
                      <a:pt x="0" y="0"/>
                      <a:pt x="0" y="0"/>
                      <a:pt x="0" y="0"/>
                    </a:cubicBezTo>
                    <a:cubicBezTo>
                      <a:pt x="0" y="0"/>
                      <a:pt x="0" y="0"/>
                      <a:pt x="0" y="0"/>
                    </a:cubicBezTo>
                    <a:cubicBezTo>
                      <a:pt x="1" y="0"/>
                      <a:pt x="1"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438" name="Freeform 5326"/>
              <p:cNvSpPr>
                <a:spLocks/>
              </p:cNvSpPr>
              <p:nvPr/>
            </p:nvSpPr>
            <p:spPr bwMode="auto">
              <a:xfrm>
                <a:off x="6367" y="3416"/>
                <a:ext cx="15" cy="22"/>
              </a:xfrm>
              <a:custGeom>
                <a:avLst/>
                <a:gdLst>
                  <a:gd name="T0" fmla="*/ 0 w 4"/>
                  <a:gd name="T1" fmla="*/ 4 h 6"/>
                  <a:gd name="T2" fmla="*/ 0 w 4"/>
                  <a:gd name="T3" fmla="*/ 6 h 6"/>
                  <a:gd name="T4" fmla="*/ 4 w 4"/>
                  <a:gd name="T5" fmla="*/ 2 h 6"/>
                  <a:gd name="T6" fmla="*/ 4 w 4"/>
                  <a:gd name="T7" fmla="*/ 0 h 6"/>
                  <a:gd name="T8" fmla="*/ 4 w 4"/>
                  <a:gd name="T9" fmla="*/ 0 h 6"/>
                  <a:gd name="T10" fmla="*/ 1 w 4"/>
                  <a:gd name="T11" fmla="*/ 3 h 6"/>
                  <a:gd name="T12" fmla="*/ 0 w 4"/>
                  <a:gd name="T13" fmla="*/ 4 h 6"/>
                </a:gdLst>
                <a:ahLst/>
                <a:cxnLst>
                  <a:cxn ang="0">
                    <a:pos x="T0" y="T1"/>
                  </a:cxn>
                  <a:cxn ang="0">
                    <a:pos x="T2" y="T3"/>
                  </a:cxn>
                  <a:cxn ang="0">
                    <a:pos x="T4" y="T5"/>
                  </a:cxn>
                  <a:cxn ang="0">
                    <a:pos x="T6" y="T7"/>
                  </a:cxn>
                  <a:cxn ang="0">
                    <a:pos x="T8" y="T9"/>
                  </a:cxn>
                  <a:cxn ang="0">
                    <a:pos x="T10" y="T11"/>
                  </a:cxn>
                  <a:cxn ang="0">
                    <a:pos x="T12" y="T13"/>
                  </a:cxn>
                </a:cxnLst>
                <a:rect l="0" t="0" r="r" b="b"/>
                <a:pathLst>
                  <a:path w="4" h="6">
                    <a:moveTo>
                      <a:pt x="0" y="4"/>
                    </a:moveTo>
                    <a:cubicBezTo>
                      <a:pt x="0" y="4"/>
                      <a:pt x="0" y="5"/>
                      <a:pt x="0" y="6"/>
                    </a:cubicBezTo>
                    <a:cubicBezTo>
                      <a:pt x="1" y="4"/>
                      <a:pt x="2" y="3"/>
                      <a:pt x="4" y="2"/>
                    </a:cubicBezTo>
                    <a:cubicBezTo>
                      <a:pt x="4" y="1"/>
                      <a:pt x="4" y="1"/>
                      <a:pt x="4" y="0"/>
                    </a:cubicBezTo>
                    <a:cubicBezTo>
                      <a:pt x="4" y="0"/>
                      <a:pt x="4" y="0"/>
                      <a:pt x="4" y="0"/>
                    </a:cubicBezTo>
                    <a:cubicBezTo>
                      <a:pt x="3" y="1"/>
                      <a:pt x="2" y="2"/>
                      <a:pt x="1" y="3"/>
                    </a:cubicBezTo>
                    <a:cubicBezTo>
                      <a:pt x="1" y="3"/>
                      <a:pt x="1" y="4"/>
                      <a:pt x="0"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439" name="Freeform 5327"/>
              <p:cNvSpPr>
                <a:spLocks/>
              </p:cNvSpPr>
              <p:nvPr/>
            </p:nvSpPr>
            <p:spPr bwMode="auto">
              <a:xfrm>
                <a:off x="6586" y="3148"/>
                <a:ext cx="15" cy="0"/>
              </a:xfrm>
              <a:custGeom>
                <a:avLst/>
                <a:gdLst>
                  <a:gd name="T0" fmla="*/ 0 w 4"/>
                  <a:gd name="T1" fmla="*/ 0 w 4"/>
                  <a:gd name="T2" fmla="*/ 4 w 4"/>
                  <a:gd name="T3" fmla="*/ 4 w 4"/>
                  <a:gd name="T4" fmla="*/ 0 w 4"/>
                </a:gdLst>
                <a:ahLst/>
                <a:cxnLst>
                  <a:cxn ang="0">
                    <a:pos x="T0" y="0"/>
                  </a:cxn>
                  <a:cxn ang="0">
                    <a:pos x="T1" y="0"/>
                  </a:cxn>
                  <a:cxn ang="0">
                    <a:pos x="T2" y="0"/>
                  </a:cxn>
                  <a:cxn ang="0">
                    <a:pos x="T3" y="0"/>
                  </a:cxn>
                  <a:cxn ang="0">
                    <a:pos x="T4" y="0"/>
                  </a:cxn>
                </a:cxnLst>
                <a:rect l="0" t="0" r="r" b="b"/>
                <a:pathLst>
                  <a:path w="4">
                    <a:moveTo>
                      <a:pt x="0" y="0"/>
                    </a:moveTo>
                    <a:cubicBezTo>
                      <a:pt x="0" y="0"/>
                      <a:pt x="0" y="0"/>
                      <a:pt x="0" y="0"/>
                    </a:cubicBezTo>
                    <a:cubicBezTo>
                      <a:pt x="4" y="0"/>
                      <a:pt x="4" y="0"/>
                      <a:pt x="4" y="0"/>
                    </a:cubicBezTo>
                    <a:cubicBezTo>
                      <a:pt x="4" y="0"/>
                      <a:pt x="4" y="0"/>
                      <a:pt x="4"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440" name="Freeform 5328"/>
              <p:cNvSpPr>
                <a:spLocks/>
              </p:cNvSpPr>
              <p:nvPr/>
            </p:nvSpPr>
            <p:spPr bwMode="auto">
              <a:xfrm>
                <a:off x="6549" y="3148"/>
                <a:ext cx="26" cy="52"/>
              </a:xfrm>
              <a:custGeom>
                <a:avLst/>
                <a:gdLst>
                  <a:gd name="T0" fmla="*/ 7 w 7"/>
                  <a:gd name="T1" fmla="*/ 0 h 14"/>
                  <a:gd name="T2" fmla="*/ 6 w 7"/>
                  <a:gd name="T3" fmla="*/ 0 h 14"/>
                  <a:gd name="T4" fmla="*/ 0 w 7"/>
                  <a:gd name="T5" fmla="*/ 12 h 14"/>
                  <a:gd name="T6" fmla="*/ 0 w 7"/>
                  <a:gd name="T7" fmla="*/ 14 h 14"/>
                  <a:gd name="T8" fmla="*/ 7 w 7"/>
                  <a:gd name="T9" fmla="*/ 0 h 14"/>
                </a:gdLst>
                <a:ahLst/>
                <a:cxnLst>
                  <a:cxn ang="0">
                    <a:pos x="T0" y="T1"/>
                  </a:cxn>
                  <a:cxn ang="0">
                    <a:pos x="T2" y="T3"/>
                  </a:cxn>
                  <a:cxn ang="0">
                    <a:pos x="T4" y="T5"/>
                  </a:cxn>
                  <a:cxn ang="0">
                    <a:pos x="T6" y="T7"/>
                  </a:cxn>
                  <a:cxn ang="0">
                    <a:pos x="T8" y="T9"/>
                  </a:cxn>
                </a:cxnLst>
                <a:rect l="0" t="0" r="r" b="b"/>
                <a:pathLst>
                  <a:path w="7" h="14">
                    <a:moveTo>
                      <a:pt x="7" y="0"/>
                    </a:moveTo>
                    <a:cubicBezTo>
                      <a:pt x="6" y="0"/>
                      <a:pt x="6" y="0"/>
                      <a:pt x="6" y="0"/>
                    </a:cubicBezTo>
                    <a:cubicBezTo>
                      <a:pt x="4" y="4"/>
                      <a:pt x="3" y="7"/>
                      <a:pt x="0" y="12"/>
                    </a:cubicBezTo>
                    <a:cubicBezTo>
                      <a:pt x="0" y="12"/>
                      <a:pt x="0" y="13"/>
                      <a:pt x="0" y="14"/>
                    </a:cubicBezTo>
                    <a:cubicBezTo>
                      <a:pt x="2" y="11"/>
                      <a:pt x="6" y="5"/>
                      <a:pt x="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441" name="Freeform 5329"/>
              <p:cNvSpPr>
                <a:spLocks/>
              </p:cNvSpPr>
              <p:nvPr/>
            </p:nvSpPr>
            <p:spPr bwMode="auto">
              <a:xfrm>
                <a:off x="6512" y="3263"/>
                <a:ext cx="22" cy="56"/>
              </a:xfrm>
              <a:custGeom>
                <a:avLst/>
                <a:gdLst>
                  <a:gd name="T0" fmla="*/ 0 w 6"/>
                  <a:gd name="T1" fmla="*/ 11 h 15"/>
                  <a:gd name="T2" fmla="*/ 0 w 6"/>
                  <a:gd name="T3" fmla="*/ 13 h 15"/>
                  <a:gd name="T4" fmla="*/ 1 w 6"/>
                  <a:gd name="T5" fmla="*/ 14 h 15"/>
                  <a:gd name="T6" fmla="*/ 4 w 6"/>
                  <a:gd name="T7" fmla="*/ 12 h 15"/>
                  <a:gd name="T8" fmla="*/ 2 w 6"/>
                  <a:gd name="T9" fmla="*/ 14 h 15"/>
                  <a:gd name="T10" fmla="*/ 4 w 6"/>
                  <a:gd name="T11" fmla="*/ 15 h 15"/>
                  <a:gd name="T12" fmla="*/ 4 w 6"/>
                  <a:gd name="T13" fmla="*/ 15 h 15"/>
                  <a:gd name="T14" fmla="*/ 5 w 6"/>
                  <a:gd name="T15" fmla="*/ 11 h 15"/>
                  <a:gd name="T16" fmla="*/ 6 w 6"/>
                  <a:gd name="T17" fmla="*/ 0 h 15"/>
                  <a:gd name="T18" fmla="*/ 0 w 6"/>
                  <a:gd name="T19" fmla="*/ 9 h 15"/>
                  <a:gd name="T20" fmla="*/ 0 w 6"/>
                  <a:gd name="T21" fmla="*/ 11 h 15"/>
                  <a:gd name="T22" fmla="*/ 0 w 6"/>
                  <a:gd name="T23" fmla="*/ 1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15">
                    <a:moveTo>
                      <a:pt x="0" y="11"/>
                    </a:moveTo>
                    <a:cubicBezTo>
                      <a:pt x="0" y="11"/>
                      <a:pt x="0" y="12"/>
                      <a:pt x="0" y="13"/>
                    </a:cubicBezTo>
                    <a:cubicBezTo>
                      <a:pt x="1" y="14"/>
                      <a:pt x="1" y="14"/>
                      <a:pt x="1" y="14"/>
                    </a:cubicBezTo>
                    <a:cubicBezTo>
                      <a:pt x="2" y="13"/>
                      <a:pt x="3" y="12"/>
                      <a:pt x="4" y="12"/>
                    </a:cubicBezTo>
                    <a:cubicBezTo>
                      <a:pt x="3" y="12"/>
                      <a:pt x="3" y="13"/>
                      <a:pt x="2" y="14"/>
                    </a:cubicBezTo>
                    <a:cubicBezTo>
                      <a:pt x="4" y="15"/>
                      <a:pt x="4" y="15"/>
                      <a:pt x="4" y="15"/>
                    </a:cubicBezTo>
                    <a:cubicBezTo>
                      <a:pt x="4" y="15"/>
                      <a:pt x="4" y="15"/>
                      <a:pt x="4" y="15"/>
                    </a:cubicBezTo>
                    <a:cubicBezTo>
                      <a:pt x="4" y="14"/>
                      <a:pt x="5" y="12"/>
                      <a:pt x="5" y="11"/>
                    </a:cubicBezTo>
                    <a:cubicBezTo>
                      <a:pt x="5" y="7"/>
                      <a:pt x="6" y="2"/>
                      <a:pt x="6" y="0"/>
                    </a:cubicBezTo>
                    <a:cubicBezTo>
                      <a:pt x="4" y="3"/>
                      <a:pt x="2" y="6"/>
                      <a:pt x="0" y="9"/>
                    </a:cubicBezTo>
                    <a:cubicBezTo>
                      <a:pt x="0" y="10"/>
                      <a:pt x="0" y="10"/>
                      <a:pt x="0" y="11"/>
                    </a:cubicBezTo>
                    <a:cubicBezTo>
                      <a:pt x="0" y="11"/>
                      <a:pt x="0" y="11"/>
                      <a:pt x="0"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442" name="Freeform 5330"/>
              <p:cNvSpPr>
                <a:spLocks/>
              </p:cNvSpPr>
              <p:nvPr/>
            </p:nvSpPr>
            <p:spPr bwMode="auto">
              <a:xfrm>
                <a:off x="6523" y="3319"/>
                <a:ext cx="4" cy="4"/>
              </a:xfrm>
              <a:custGeom>
                <a:avLst/>
                <a:gdLst>
                  <a:gd name="T0" fmla="*/ 0 w 1"/>
                  <a:gd name="T1" fmla="*/ 1 h 1"/>
                  <a:gd name="T2" fmla="*/ 1 w 1"/>
                  <a:gd name="T3" fmla="*/ 1 h 1"/>
                  <a:gd name="T4" fmla="*/ 1 w 1"/>
                  <a:gd name="T5" fmla="*/ 0 h 1"/>
                  <a:gd name="T6" fmla="*/ 1 w 1"/>
                  <a:gd name="T7" fmla="*/ 0 h 1"/>
                  <a:gd name="T8" fmla="*/ 0 w 1"/>
                  <a:gd name="T9" fmla="*/ 1 h 1"/>
                </a:gdLst>
                <a:ahLst/>
                <a:cxnLst>
                  <a:cxn ang="0">
                    <a:pos x="T0" y="T1"/>
                  </a:cxn>
                  <a:cxn ang="0">
                    <a:pos x="T2" y="T3"/>
                  </a:cxn>
                  <a:cxn ang="0">
                    <a:pos x="T4" y="T5"/>
                  </a:cxn>
                  <a:cxn ang="0">
                    <a:pos x="T6" y="T7"/>
                  </a:cxn>
                  <a:cxn ang="0">
                    <a:pos x="T8" y="T9"/>
                  </a:cxn>
                </a:cxnLst>
                <a:rect l="0" t="0" r="r" b="b"/>
                <a:pathLst>
                  <a:path w="1" h="1">
                    <a:moveTo>
                      <a:pt x="0" y="1"/>
                    </a:moveTo>
                    <a:cubicBezTo>
                      <a:pt x="1" y="1"/>
                      <a:pt x="1" y="1"/>
                      <a:pt x="1" y="1"/>
                    </a:cubicBezTo>
                    <a:cubicBezTo>
                      <a:pt x="1" y="1"/>
                      <a:pt x="1" y="0"/>
                      <a:pt x="1" y="0"/>
                    </a:cubicBezTo>
                    <a:cubicBezTo>
                      <a:pt x="1" y="0"/>
                      <a:pt x="1" y="0"/>
                      <a:pt x="1" y="0"/>
                    </a:cubicBezTo>
                    <a:cubicBezTo>
                      <a:pt x="1" y="0"/>
                      <a:pt x="0" y="0"/>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443" name="Freeform 5331"/>
              <p:cNvSpPr>
                <a:spLocks/>
              </p:cNvSpPr>
              <p:nvPr/>
            </p:nvSpPr>
            <p:spPr bwMode="auto">
              <a:xfrm>
                <a:off x="6534" y="3260"/>
                <a:ext cx="0" cy="3"/>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cubicBezTo>
                      <a:pt x="0" y="0"/>
                      <a:pt x="0" y="1"/>
                      <a:pt x="0" y="1"/>
                    </a:cubicBezTo>
                    <a:cubicBezTo>
                      <a:pt x="0" y="1"/>
                      <a:pt x="0" y="1"/>
                      <a:pt x="0" y="1"/>
                    </a:cubicBezTo>
                    <a:cubicBezTo>
                      <a:pt x="0" y="1"/>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444" name="Freeform 5332"/>
              <p:cNvSpPr>
                <a:spLocks/>
              </p:cNvSpPr>
              <p:nvPr/>
            </p:nvSpPr>
            <p:spPr bwMode="auto">
              <a:xfrm>
                <a:off x="6512" y="3234"/>
                <a:ext cx="33" cy="55"/>
              </a:xfrm>
              <a:custGeom>
                <a:avLst/>
                <a:gdLst>
                  <a:gd name="T0" fmla="*/ 0 w 9"/>
                  <a:gd name="T1" fmla="*/ 15 h 15"/>
                  <a:gd name="T2" fmla="*/ 9 w 9"/>
                  <a:gd name="T3" fmla="*/ 1 h 15"/>
                  <a:gd name="T4" fmla="*/ 9 w 9"/>
                  <a:gd name="T5" fmla="*/ 0 h 15"/>
                  <a:gd name="T6" fmla="*/ 6 w 9"/>
                  <a:gd name="T7" fmla="*/ 1 h 15"/>
                  <a:gd name="T8" fmla="*/ 2 w 9"/>
                  <a:gd name="T9" fmla="*/ 10 h 15"/>
                  <a:gd name="T10" fmla="*/ 0 w 9"/>
                  <a:gd name="T11" fmla="*/ 12 h 15"/>
                  <a:gd name="T12" fmla="*/ 0 w 9"/>
                  <a:gd name="T13" fmla="*/ 14 h 15"/>
                  <a:gd name="T14" fmla="*/ 0 w 9"/>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5">
                    <a:moveTo>
                      <a:pt x="0" y="15"/>
                    </a:moveTo>
                    <a:cubicBezTo>
                      <a:pt x="4" y="9"/>
                      <a:pt x="6" y="7"/>
                      <a:pt x="9" y="1"/>
                    </a:cubicBezTo>
                    <a:cubicBezTo>
                      <a:pt x="9" y="1"/>
                      <a:pt x="9" y="1"/>
                      <a:pt x="9" y="0"/>
                    </a:cubicBezTo>
                    <a:cubicBezTo>
                      <a:pt x="7" y="1"/>
                      <a:pt x="5" y="6"/>
                      <a:pt x="6" y="1"/>
                    </a:cubicBezTo>
                    <a:cubicBezTo>
                      <a:pt x="2" y="7"/>
                      <a:pt x="7" y="4"/>
                      <a:pt x="2" y="10"/>
                    </a:cubicBezTo>
                    <a:cubicBezTo>
                      <a:pt x="1" y="11"/>
                      <a:pt x="1" y="12"/>
                      <a:pt x="0" y="12"/>
                    </a:cubicBezTo>
                    <a:cubicBezTo>
                      <a:pt x="0" y="13"/>
                      <a:pt x="0" y="13"/>
                      <a:pt x="0" y="14"/>
                    </a:cubicBezTo>
                    <a:cubicBezTo>
                      <a:pt x="0" y="14"/>
                      <a:pt x="0" y="15"/>
                      <a:pt x="0" y="1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445" name="Freeform 5333"/>
              <p:cNvSpPr>
                <a:spLocks/>
              </p:cNvSpPr>
              <p:nvPr/>
            </p:nvSpPr>
            <p:spPr bwMode="auto">
              <a:xfrm>
                <a:off x="6549" y="3200"/>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446" name="Freeform 5334"/>
              <p:cNvSpPr>
                <a:spLocks/>
              </p:cNvSpPr>
              <p:nvPr/>
            </p:nvSpPr>
            <p:spPr bwMode="auto">
              <a:xfrm>
                <a:off x="6620" y="3144"/>
                <a:ext cx="7" cy="4"/>
              </a:xfrm>
              <a:custGeom>
                <a:avLst/>
                <a:gdLst>
                  <a:gd name="T0" fmla="*/ 2 w 2"/>
                  <a:gd name="T1" fmla="*/ 1 h 1"/>
                  <a:gd name="T2" fmla="*/ 2 w 2"/>
                  <a:gd name="T3" fmla="*/ 1 h 1"/>
                  <a:gd name="T4" fmla="*/ 0 w 2"/>
                  <a:gd name="T5" fmla="*/ 0 h 1"/>
                  <a:gd name="T6" fmla="*/ 0 w 2"/>
                  <a:gd name="T7" fmla="*/ 1 h 1"/>
                  <a:gd name="T8" fmla="*/ 2 w 2"/>
                  <a:gd name="T9" fmla="*/ 1 h 1"/>
                </a:gdLst>
                <a:ahLst/>
                <a:cxnLst>
                  <a:cxn ang="0">
                    <a:pos x="T0" y="T1"/>
                  </a:cxn>
                  <a:cxn ang="0">
                    <a:pos x="T2" y="T3"/>
                  </a:cxn>
                  <a:cxn ang="0">
                    <a:pos x="T4" y="T5"/>
                  </a:cxn>
                  <a:cxn ang="0">
                    <a:pos x="T6" y="T7"/>
                  </a:cxn>
                  <a:cxn ang="0">
                    <a:pos x="T8" y="T9"/>
                  </a:cxn>
                </a:cxnLst>
                <a:rect l="0" t="0" r="r" b="b"/>
                <a:pathLst>
                  <a:path w="2" h="1">
                    <a:moveTo>
                      <a:pt x="2" y="1"/>
                    </a:moveTo>
                    <a:cubicBezTo>
                      <a:pt x="2" y="1"/>
                      <a:pt x="2" y="1"/>
                      <a:pt x="2" y="1"/>
                    </a:cubicBezTo>
                    <a:cubicBezTo>
                      <a:pt x="0" y="0"/>
                      <a:pt x="0" y="0"/>
                      <a:pt x="0" y="0"/>
                    </a:cubicBezTo>
                    <a:cubicBezTo>
                      <a:pt x="0" y="1"/>
                      <a:pt x="0" y="1"/>
                      <a:pt x="0" y="1"/>
                    </a:cubicBezTo>
                    <a:lnTo>
                      <a:pt x="2"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447" name="Freeform 5335"/>
              <p:cNvSpPr>
                <a:spLocks/>
              </p:cNvSpPr>
              <p:nvPr/>
            </p:nvSpPr>
            <p:spPr bwMode="auto">
              <a:xfrm>
                <a:off x="5284" y="3152"/>
                <a:ext cx="3" cy="7"/>
              </a:xfrm>
              <a:custGeom>
                <a:avLst/>
                <a:gdLst>
                  <a:gd name="T0" fmla="*/ 1 w 1"/>
                  <a:gd name="T1" fmla="*/ 2 h 2"/>
                  <a:gd name="T2" fmla="*/ 0 w 1"/>
                  <a:gd name="T3" fmla="*/ 0 h 2"/>
                  <a:gd name="T4" fmla="*/ 0 w 1"/>
                  <a:gd name="T5" fmla="*/ 0 h 2"/>
                  <a:gd name="T6" fmla="*/ 1 w 1"/>
                  <a:gd name="T7" fmla="*/ 2 h 2"/>
                </a:gdLst>
                <a:ahLst/>
                <a:cxnLst>
                  <a:cxn ang="0">
                    <a:pos x="T0" y="T1"/>
                  </a:cxn>
                  <a:cxn ang="0">
                    <a:pos x="T2" y="T3"/>
                  </a:cxn>
                  <a:cxn ang="0">
                    <a:pos x="T4" y="T5"/>
                  </a:cxn>
                  <a:cxn ang="0">
                    <a:pos x="T6" y="T7"/>
                  </a:cxn>
                </a:cxnLst>
                <a:rect l="0" t="0" r="r" b="b"/>
                <a:pathLst>
                  <a:path w="1" h="2">
                    <a:moveTo>
                      <a:pt x="1" y="2"/>
                    </a:moveTo>
                    <a:cubicBezTo>
                      <a:pt x="0" y="0"/>
                      <a:pt x="0" y="0"/>
                      <a:pt x="0" y="0"/>
                    </a:cubicBezTo>
                    <a:cubicBezTo>
                      <a:pt x="0" y="0"/>
                      <a:pt x="0" y="0"/>
                      <a:pt x="0" y="0"/>
                    </a:cubicBezTo>
                    <a:cubicBezTo>
                      <a:pt x="1" y="1"/>
                      <a:pt x="1" y="1"/>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448" name="Freeform 5336"/>
              <p:cNvSpPr>
                <a:spLocks/>
              </p:cNvSpPr>
              <p:nvPr/>
            </p:nvSpPr>
            <p:spPr bwMode="auto">
              <a:xfrm>
                <a:off x="5284" y="3148"/>
                <a:ext cx="0" cy="4"/>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0"/>
                      <a:pt x="0" y="0"/>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449" name="Freeform 5337"/>
              <p:cNvSpPr>
                <a:spLocks/>
              </p:cNvSpPr>
              <p:nvPr/>
            </p:nvSpPr>
            <p:spPr bwMode="auto">
              <a:xfrm>
                <a:off x="5343" y="2456"/>
                <a:ext cx="4" cy="8"/>
              </a:xfrm>
              <a:custGeom>
                <a:avLst/>
                <a:gdLst>
                  <a:gd name="T0" fmla="*/ 1 w 1"/>
                  <a:gd name="T1" fmla="*/ 2 h 2"/>
                  <a:gd name="T2" fmla="*/ 1 w 1"/>
                  <a:gd name="T3" fmla="*/ 1 h 2"/>
                  <a:gd name="T4" fmla="*/ 0 w 1"/>
                  <a:gd name="T5" fmla="*/ 0 h 2"/>
                  <a:gd name="T6" fmla="*/ 0 w 1"/>
                  <a:gd name="T7" fmla="*/ 0 h 2"/>
                  <a:gd name="T8" fmla="*/ 1 w 1"/>
                  <a:gd name="T9" fmla="*/ 2 h 2"/>
                  <a:gd name="T10" fmla="*/ 1 w 1"/>
                  <a:gd name="T11" fmla="*/ 2 h 2"/>
                </a:gdLst>
                <a:ahLst/>
                <a:cxnLst>
                  <a:cxn ang="0">
                    <a:pos x="T0" y="T1"/>
                  </a:cxn>
                  <a:cxn ang="0">
                    <a:pos x="T2" y="T3"/>
                  </a:cxn>
                  <a:cxn ang="0">
                    <a:pos x="T4" y="T5"/>
                  </a:cxn>
                  <a:cxn ang="0">
                    <a:pos x="T6" y="T7"/>
                  </a:cxn>
                  <a:cxn ang="0">
                    <a:pos x="T8" y="T9"/>
                  </a:cxn>
                  <a:cxn ang="0">
                    <a:pos x="T10" y="T11"/>
                  </a:cxn>
                </a:cxnLst>
                <a:rect l="0" t="0" r="r" b="b"/>
                <a:pathLst>
                  <a:path w="1" h="2">
                    <a:moveTo>
                      <a:pt x="1" y="2"/>
                    </a:moveTo>
                    <a:cubicBezTo>
                      <a:pt x="1" y="2"/>
                      <a:pt x="1" y="1"/>
                      <a:pt x="1" y="1"/>
                    </a:cubicBezTo>
                    <a:cubicBezTo>
                      <a:pt x="0" y="0"/>
                      <a:pt x="0" y="0"/>
                      <a:pt x="0" y="0"/>
                    </a:cubicBezTo>
                    <a:cubicBezTo>
                      <a:pt x="0" y="0"/>
                      <a:pt x="0" y="0"/>
                      <a:pt x="0" y="0"/>
                    </a:cubicBezTo>
                    <a:cubicBezTo>
                      <a:pt x="1" y="2"/>
                      <a:pt x="1" y="2"/>
                      <a:pt x="1" y="2"/>
                    </a:cubicBezTo>
                    <a:cubicBezTo>
                      <a:pt x="1" y="2"/>
                      <a:pt x="1" y="2"/>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450" name="Freeform 5338"/>
              <p:cNvSpPr>
                <a:spLocks/>
              </p:cNvSpPr>
              <p:nvPr/>
            </p:nvSpPr>
            <p:spPr bwMode="auto">
              <a:xfrm>
                <a:off x="6311" y="3427"/>
                <a:ext cx="0" cy="4"/>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cubicBezTo>
                      <a:pt x="0" y="1"/>
                      <a:pt x="0" y="1"/>
                      <a:pt x="0" y="1"/>
                    </a:cubicBezTo>
                    <a:cubicBezTo>
                      <a:pt x="0" y="1"/>
                      <a:pt x="0" y="1"/>
                      <a:pt x="0" y="1"/>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451" name="Freeform 5339"/>
              <p:cNvSpPr>
                <a:spLocks/>
              </p:cNvSpPr>
              <p:nvPr/>
            </p:nvSpPr>
            <p:spPr bwMode="auto">
              <a:xfrm>
                <a:off x="6378" y="3438"/>
                <a:ext cx="4" cy="4"/>
              </a:xfrm>
              <a:custGeom>
                <a:avLst/>
                <a:gdLst>
                  <a:gd name="T0" fmla="*/ 0 w 1"/>
                  <a:gd name="T1" fmla="*/ 0 h 1"/>
                  <a:gd name="T2" fmla="*/ 0 w 1"/>
                  <a:gd name="T3" fmla="*/ 1 h 1"/>
                  <a:gd name="T4" fmla="*/ 1 w 1"/>
                  <a:gd name="T5" fmla="*/ 0 h 1"/>
                  <a:gd name="T6" fmla="*/ 0 w 1"/>
                  <a:gd name="T7" fmla="*/ 0 h 1"/>
                </a:gdLst>
                <a:ahLst/>
                <a:cxnLst>
                  <a:cxn ang="0">
                    <a:pos x="T0" y="T1"/>
                  </a:cxn>
                  <a:cxn ang="0">
                    <a:pos x="T2" y="T3"/>
                  </a:cxn>
                  <a:cxn ang="0">
                    <a:pos x="T4" y="T5"/>
                  </a:cxn>
                  <a:cxn ang="0">
                    <a:pos x="T6" y="T7"/>
                  </a:cxn>
                </a:cxnLst>
                <a:rect l="0" t="0" r="r" b="b"/>
                <a:pathLst>
                  <a:path w="1" h="1">
                    <a:moveTo>
                      <a:pt x="0" y="0"/>
                    </a:moveTo>
                    <a:cubicBezTo>
                      <a:pt x="0" y="1"/>
                      <a:pt x="0" y="1"/>
                      <a:pt x="0" y="1"/>
                    </a:cubicBezTo>
                    <a:cubicBezTo>
                      <a:pt x="1" y="1"/>
                      <a:pt x="1" y="0"/>
                      <a:pt x="1" y="0"/>
                    </a:cubicBezTo>
                    <a:cubicBezTo>
                      <a:pt x="1" y="0"/>
                      <a:pt x="1"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452" name="Freeform 5340"/>
              <p:cNvSpPr>
                <a:spLocks/>
              </p:cNvSpPr>
              <p:nvPr/>
            </p:nvSpPr>
            <p:spPr bwMode="auto">
              <a:xfrm>
                <a:off x="6311" y="3427"/>
                <a:ext cx="7" cy="7"/>
              </a:xfrm>
              <a:custGeom>
                <a:avLst/>
                <a:gdLst>
                  <a:gd name="T0" fmla="*/ 0 w 2"/>
                  <a:gd name="T1" fmla="*/ 1 h 2"/>
                  <a:gd name="T2" fmla="*/ 1 w 2"/>
                  <a:gd name="T3" fmla="*/ 2 h 2"/>
                  <a:gd name="T4" fmla="*/ 1 w 2"/>
                  <a:gd name="T5" fmla="*/ 1 h 2"/>
                  <a:gd name="T6" fmla="*/ 0 w 2"/>
                  <a:gd name="T7" fmla="*/ 1 h 2"/>
                </a:gdLst>
                <a:ahLst/>
                <a:cxnLst>
                  <a:cxn ang="0">
                    <a:pos x="T0" y="T1"/>
                  </a:cxn>
                  <a:cxn ang="0">
                    <a:pos x="T2" y="T3"/>
                  </a:cxn>
                  <a:cxn ang="0">
                    <a:pos x="T4" y="T5"/>
                  </a:cxn>
                  <a:cxn ang="0">
                    <a:pos x="T6" y="T7"/>
                  </a:cxn>
                </a:cxnLst>
                <a:rect l="0" t="0" r="r" b="b"/>
                <a:pathLst>
                  <a:path w="2" h="2">
                    <a:moveTo>
                      <a:pt x="0" y="1"/>
                    </a:moveTo>
                    <a:cubicBezTo>
                      <a:pt x="1" y="2"/>
                      <a:pt x="1" y="2"/>
                      <a:pt x="1" y="2"/>
                    </a:cubicBezTo>
                    <a:cubicBezTo>
                      <a:pt x="1" y="1"/>
                      <a:pt x="1" y="1"/>
                      <a:pt x="1" y="1"/>
                    </a:cubicBezTo>
                    <a:cubicBezTo>
                      <a:pt x="2" y="0"/>
                      <a:pt x="1" y="0"/>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453" name="Freeform 5341"/>
              <p:cNvSpPr>
                <a:spLocks/>
              </p:cNvSpPr>
              <p:nvPr/>
            </p:nvSpPr>
            <p:spPr bwMode="auto">
              <a:xfrm>
                <a:off x="6315" y="343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454" name="Freeform 5342"/>
              <p:cNvSpPr>
                <a:spLocks/>
              </p:cNvSpPr>
              <p:nvPr/>
            </p:nvSpPr>
            <p:spPr bwMode="auto">
              <a:xfrm>
                <a:off x="5347" y="2453"/>
                <a:ext cx="0" cy="3"/>
              </a:xfrm>
              <a:custGeom>
                <a:avLst/>
                <a:gdLst>
                  <a:gd name="T0" fmla="*/ 1 h 1"/>
                  <a:gd name="T1" fmla="*/ 0 h 1"/>
                  <a:gd name="T2" fmla="*/ 0 h 1"/>
                  <a:gd name="T3" fmla="*/ 1 h 1"/>
                  <a:gd name="T4" fmla="*/ 1 h 1"/>
                </a:gdLst>
                <a:ahLst/>
                <a:cxnLst>
                  <a:cxn ang="0">
                    <a:pos x="0" y="T0"/>
                  </a:cxn>
                  <a:cxn ang="0">
                    <a:pos x="0" y="T1"/>
                  </a:cxn>
                  <a:cxn ang="0">
                    <a:pos x="0" y="T2"/>
                  </a:cxn>
                  <a:cxn ang="0">
                    <a:pos x="0" y="T3"/>
                  </a:cxn>
                  <a:cxn ang="0">
                    <a:pos x="0" y="T4"/>
                  </a:cxn>
                </a:cxnLst>
                <a:rect l="0" t="0" r="r" b="b"/>
                <a:pathLst>
                  <a:path h="1">
                    <a:moveTo>
                      <a:pt x="0" y="1"/>
                    </a:moveTo>
                    <a:cubicBezTo>
                      <a:pt x="0" y="0"/>
                      <a:pt x="0" y="0"/>
                      <a:pt x="0" y="0"/>
                    </a:cubicBezTo>
                    <a:cubicBezTo>
                      <a:pt x="0" y="0"/>
                      <a:pt x="0" y="0"/>
                      <a:pt x="0" y="0"/>
                    </a:cubicBezTo>
                    <a:cubicBezTo>
                      <a:pt x="0" y="0"/>
                      <a:pt x="0" y="1"/>
                      <a:pt x="0" y="1"/>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455" name="Freeform 5343"/>
              <p:cNvSpPr>
                <a:spLocks/>
              </p:cNvSpPr>
              <p:nvPr/>
            </p:nvSpPr>
            <p:spPr bwMode="auto">
              <a:xfrm>
                <a:off x="5343" y="2464"/>
                <a:ext cx="34" cy="41"/>
              </a:xfrm>
              <a:custGeom>
                <a:avLst/>
                <a:gdLst>
                  <a:gd name="T0" fmla="*/ 1 w 9"/>
                  <a:gd name="T1" fmla="*/ 0 h 11"/>
                  <a:gd name="T2" fmla="*/ 0 w 9"/>
                  <a:gd name="T3" fmla="*/ 5 h 11"/>
                  <a:gd name="T4" fmla="*/ 7 w 9"/>
                  <a:gd name="T5" fmla="*/ 11 h 11"/>
                  <a:gd name="T6" fmla="*/ 8 w 9"/>
                  <a:gd name="T7" fmla="*/ 6 h 11"/>
                  <a:gd name="T8" fmla="*/ 9 w 9"/>
                  <a:gd name="T9" fmla="*/ 7 h 11"/>
                  <a:gd name="T10" fmla="*/ 3 w 9"/>
                  <a:gd name="T11" fmla="*/ 4 h 11"/>
                  <a:gd name="T12" fmla="*/ 1 w 9"/>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9" h="11">
                    <a:moveTo>
                      <a:pt x="1" y="0"/>
                    </a:moveTo>
                    <a:cubicBezTo>
                      <a:pt x="1" y="2"/>
                      <a:pt x="1" y="3"/>
                      <a:pt x="0" y="5"/>
                    </a:cubicBezTo>
                    <a:cubicBezTo>
                      <a:pt x="7" y="11"/>
                      <a:pt x="7" y="11"/>
                      <a:pt x="7" y="11"/>
                    </a:cubicBezTo>
                    <a:cubicBezTo>
                      <a:pt x="7" y="9"/>
                      <a:pt x="7" y="8"/>
                      <a:pt x="8" y="6"/>
                    </a:cubicBezTo>
                    <a:cubicBezTo>
                      <a:pt x="9" y="7"/>
                      <a:pt x="9" y="7"/>
                      <a:pt x="9" y="7"/>
                    </a:cubicBezTo>
                    <a:cubicBezTo>
                      <a:pt x="3" y="4"/>
                      <a:pt x="3" y="4"/>
                      <a:pt x="3" y="4"/>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456" name="Freeform 5344"/>
              <p:cNvSpPr>
                <a:spLocks/>
              </p:cNvSpPr>
              <p:nvPr/>
            </p:nvSpPr>
            <p:spPr bwMode="auto">
              <a:xfrm>
                <a:off x="5347" y="2456"/>
                <a:ext cx="33" cy="34"/>
              </a:xfrm>
              <a:custGeom>
                <a:avLst/>
                <a:gdLst>
                  <a:gd name="T0" fmla="*/ 0 w 9"/>
                  <a:gd name="T1" fmla="*/ 0 h 9"/>
                  <a:gd name="T2" fmla="*/ 0 w 9"/>
                  <a:gd name="T3" fmla="*/ 1 h 9"/>
                  <a:gd name="T4" fmla="*/ 9 w 9"/>
                  <a:gd name="T5" fmla="*/ 9 h 9"/>
                  <a:gd name="T6" fmla="*/ 9 w 9"/>
                  <a:gd name="T7" fmla="*/ 8 h 9"/>
                  <a:gd name="T8" fmla="*/ 1 w 9"/>
                  <a:gd name="T9" fmla="*/ 0 h 9"/>
                  <a:gd name="T10" fmla="*/ 2 w 9"/>
                  <a:gd name="T11" fmla="*/ 1 h 9"/>
                  <a:gd name="T12" fmla="*/ 0 w 9"/>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9" h="9">
                    <a:moveTo>
                      <a:pt x="0" y="0"/>
                    </a:moveTo>
                    <a:cubicBezTo>
                      <a:pt x="0" y="0"/>
                      <a:pt x="0" y="1"/>
                      <a:pt x="0" y="1"/>
                    </a:cubicBezTo>
                    <a:cubicBezTo>
                      <a:pt x="9" y="9"/>
                      <a:pt x="9" y="9"/>
                      <a:pt x="9" y="9"/>
                    </a:cubicBezTo>
                    <a:cubicBezTo>
                      <a:pt x="9" y="8"/>
                      <a:pt x="9" y="8"/>
                      <a:pt x="9" y="8"/>
                    </a:cubicBezTo>
                    <a:cubicBezTo>
                      <a:pt x="1" y="0"/>
                      <a:pt x="1" y="0"/>
                      <a:pt x="1" y="0"/>
                    </a:cubicBezTo>
                    <a:cubicBezTo>
                      <a:pt x="1" y="1"/>
                      <a:pt x="1" y="1"/>
                      <a:pt x="2" y="1"/>
                    </a:cubicBezTo>
                    <a:cubicBezTo>
                      <a:pt x="1" y="1"/>
                      <a:pt x="1"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457" name="Freeform 5345"/>
              <p:cNvSpPr>
                <a:spLocks/>
              </p:cNvSpPr>
              <p:nvPr/>
            </p:nvSpPr>
            <p:spPr bwMode="auto">
              <a:xfrm>
                <a:off x="5340" y="2449"/>
                <a:ext cx="7" cy="7"/>
              </a:xfrm>
              <a:custGeom>
                <a:avLst/>
                <a:gdLst>
                  <a:gd name="T0" fmla="*/ 2 w 2"/>
                  <a:gd name="T1" fmla="*/ 1 h 2"/>
                  <a:gd name="T2" fmla="*/ 0 w 2"/>
                  <a:gd name="T3" fmla="*/ 0 h 2"/>
                  <a:gd name="T4" fmla="*/ 1 w 2"/>
                  <a:gd name="T5" fmla="*/ 2 h 2"/>
                  <a:gd name="T6" fmla="*/ 1 w 2"/>
                  <a:gd name="T7" fmla="*/ 2 h 2"/>
                  <a:gd name="T8" fmla="*/ 2 w 2"/>
                  <a:gd name="T9" fmla="*/ 1 h 2"/>
                </a:gdLst>
                <a:ahLst/>
                <a:cxnLst>
                  <a:cxn ang="0">
                    <a:pos x="T0" y="T1"/>
                  </a:cxn>
                  <a:cxn ang="0">
                    <a:pos x="T2" y="T3"/>
                  </a:cxn>
                  <a:cxn ang="0">
                    <a:pos x="T4" y="T5"/>
                  </a:cxn>
                  <a:cxn ang="0">
                    <a:pos x="T6" y="T7"/>
                  </a:cxn>
                  <a:cxn ang="0">
                    <a:pos x="T8" y="T9"/>
                  </a:cxn>
                </a:cxnLst>
                <a:rect l="0" t="0" r="r" b="b"/>
                <a:pathLst>
                  <a:path w="2" h="2">
                    <a:moveTo>
                      <a:pt x="2" y="1"/>
                    </a:moveTo>
                    <a:cubicBezTo>
                      <a:pt x="1" y="0"/>
                      <a:pt x="1" y="0"/>
                      <a:pt x="0" y="0"/>
                    </a:cubicBezTo>
                    <a:cubicBezTo>
                      <a:pt x="1" y="2"/>
                      <a:pt x="1" y="2"/>
                      <a:pt x="1" y="2"/>
                    </a:cubicBezTo>
                    <a:cubicBezTo>
                      <a:pt x="1" y="2"/>
                      <a:pt x="1" y="2"/>
                      <a:pt x="1" y="2"/>
                    </a:cubicBezTo>
                    <a:cubicBezTo>
                      <a:pt x="2" y="2"/>
                      <a:pt x="2" y="1"/>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458" name="Freeform 5346"/>
              <p:cNvSpPr>
                <a:spLocks/>
              </p:cNvSpPr>
              <p:nvPr/>
            </p:nvSpPr>
            <p:spPr bwMode="auto">
              <a:xfrm>
                <a:off x="5369" y="2505"/>
                <a:ext cx="0" cy="3"/>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0"/>
                      <a:pt x="0" y="0"/>
                      <a:pt x="0" y="0"/>
                    </a:cubicBezTo>
                    <a:cubicBezTo>
                      <a:pt x="0" y="0"/>
                      <a:pt x="0" y="0"/>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459" name="Freeform 5347"/>
              <p:cNvSpPr>
                <a:spLocks/>
              </p:cNvSpPr>
              <p:nvPr/>
            </p:nvSpPr>
            <p:spPr bwMode="auto">
              <a:xfrm>
                <a:off x="5377" y="2490"/>
                <a:ext cx="3" cy="0"/>
              </a:xfrm>
              <a:custGeom>
                <a:avLst/>
                <a:gdLst>
                  <a:gd name="T0" fmla="*/ 1 w 1"/>
                  <a:gd name="T1" fmla="*/ 0 w 1"/>
                  <a:gd name="T2" fmla="*/ 1 w 1"/>
                  <a:gd name="T3" fmla="*/ 1 w 1"/>
                  <a:gd name="T4" fmla="*/ 1 w 1"/>
                  <a:gd name="T5" fmla="*/ 1 w 1"/>
                </a:gdLst>
                <a:ahLst/>
                <a:cxnLst>
                  <a:cxn ang="0">
                    <a:pos x="T0" y="0"/>
                  </a:cxn>
                  <a:cxn ang="0">
                    <a:pos x="T1" y="0"/>
                  </a:cxn>
                  <a:cxn ang="0">
                    <a:pos x="T2" y="0"/>
                  </a:cxn>
                  <a:cxn ang="0">
                    <a:pos x="T3" y="0"/>
                  </a:cxn>
                  <a:cxn ang="0">
                    <a:pos x="T4" y="0"/>
                  </a:cxn>
                  <a:cxn ang="0">
                    <a:pos x="T5" y="0"/>
                  </a:cxn>
                </a:cxnLst>
                <a:rect l="0" t="0" r="r" b="b"/>
                <a:pathLst>
                  <a:path w="1">
                    <a:moveTo>
                      <a:pt x="1" y="0"/>
                    </a:moveTo>
                    <a:cubicBezTo>
                      <a:pt x="0" y="0"/>
                      <a:pt x="0" y="0"/>
                      <a:pt x="0" y="0"/>
                    </a:cubicBezTo>
                    <a:cubicBezTo>
                      <a:pt x="1" y="0"/>
                      <a:pt x="1" y="0"/>
                      <a:pt x="1" y="0"/>
                    </a:cubicBezTo>
                    <a:cubicBezTo>
                      <a:pt x="1" y="0"/>
                      <a:pt x="1" y="0"/>
                      <a:pt x="1" y="0"/>
                    </a:cubicBezTo>
                    <a:cubicBezTo>
                      <a:pt x="1" y="0"/>
                      <a:pt x="1"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460" name="Freeform 5348"/>
              <p:cNvSpPr>
                <a:spLocks/>
              </p:cNvSpPr>
              <p:nvPr/>
            </p:nvSpPr>
            <p:spPr bwMode="auto">
              <a:xfrm>
                <a:off x="6315" y="3423"/>
                <a:ext cx="11" cy="19"/>
              </a:xfrm>
              <a:custGeom>
                <a:avLst/>
                <a:gdLst>
                  <a:gd name="T0" fmla="*/ 2 w 3"/>
                  <a:gd name="T1" fmla="*/ 3 h 5"/>
                  <a:gd name="T2" fmla="*/ 2 w 3"/>
                  <a:gd name="T3" fmla="*/ 4 h 5"/>
                  <a:gd name="T4" fmla="*/ 2 w 3"/>
                  <a:gd name="T5" fmla="*/ 5 h 5"/>
                  <a:gd name="T6" fmla="*/ 3 w 3"/>
                  <a:gd name="T7" fmla="*/ 3 h 5"/>
                  <a:gd name="T8" fmla="*/ 3 w 3"/>
                  <a:gd name="T9" fmla="*/ 0 h 5"/>
                  <a:gd name="T10" fmla="*/ 0 w 3"/>
                  <a:gd name="T11" fmla="*/ 2 h 5"/>
                  <a:gd name="T12" fmla="*/ 0 w 3"/>
                  <a:gd name="T13" fmla="*/ 3 h 5"/>
                  <a:gd name="T14" fmla="*/ 0 w 3"/>
                  <a:gd name="T15" fmla="*/ 3 h 5"/>
                  <a:gd name="T16" fmla="*/ 1 w 3"/>
                  <a:gd name="T17" fmla="*/ 3 h 5"/>
                  <a:gd name="T18" fmla="*/ 2 w 3"/>
                  <a:gd name="T19"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5">
                    <a:moveTo>
                      <a:pt x="2" y="3"/>
                    </a:moveTo>
                    <a:cubicBezTo>
                      <a:pt x="3" y="3"/>
                      <a:pt x="2" y="4"/>
                      <a:pt x="2" y="4"/>
                    </a:cubicBezTo>
                    <a:cubicBezTo>
                      <a:pt x="2" y="5"/>
                      <a:pt x="2" y="5"/>
                      <a:pt x="2" y="5"/>
                    </a:cubicBezTo>
                    <a:cubicBezTo>
                      <a:pt x="2" y="4"/>
                      <a:pt x="2" y="3"/>
                      <a:pt x="3" y="3"/>
                    </a:cubicBezTo>
                    <a:cubicBezTo>
                      <a:pt x="3" y="2"/>
                      <a:pt x="3" y="1"/>
                      <a:pt x="3" y="0"/>
                    </a:cubicBezTo>
                    <a:cubicBezTo>
                      <a:pt x="2" y="1"/>
                      <a:pt x="1" y="2"/>
                      <a:pt x="0" y="2"/>
                    </a:cubicBezTo>
                    <a:cubicBezTo>
                      <a:pt x="0" y="2"/>
                      <a:pt x="0" y="2"/>
                      <a:pt x="0" y="3"/>
                    </a:cubicBezTo>
                    <a:cubicBezTo>
                      <a:pt x="0" y="3"/>
                      <a:pt x="0" y="3"/>
                      <a:pt x="0" y="3"/>
                    </a:cubicBezTo>
                    <a:cubicBezTo>
                      <a:pt x="1" y="3"/>
                      <a:pt x="1" y="3"/>
                      <a:pt x="1" y="3"/>
                    </a:cubicBezTo>
                    <a:cubicBezTo>
                      <a:pt x="2" y="3"/>
                      <a:pt x="2" y="3"/>
                      <a:pt x="2"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461" name="Freeform 5349"/>
              <p:cNvSpPr>
                <a:spLocks/>
              </p:cNvSpPr>
              <p:nvPr/>
            </p:nvSpPr>
            <p:spPr bwMode="auto">
              <a:xfrm>
                <a:off x="6330" y="3468"/>
                <a:ext cx="3" cy="4"/>
              </a:xfrm>
              <a:custGeom>
                <a:avLst/>
                <a:gdLst>
                  <a:gd name="T0" fmla="*/ 1 w 1"/>
                  <a:gd name="T1" fmla="*/ 1 h 1"/>
                  <a:gd name="T2" fmla="*/ 0 w 1"/>
                  <a:gd name="T3" fmla="*/ 0 h 1"/>
                  <a:gd name="T4" fmla="*/ 0 w 1"/>
                  <a:gd name="T5" fmla="*/ 0 h 1"/>
                  <a:gd name="T6" fmla="*/ 1 w 1"/>
                  <a:gd name="T7" fmla="*/ 1 h 1"/>
                  <a:gd name="T8" fmla="*/ 1 w 1"/>
                  <a:gd name="T9" fmla="*/ 1 h 1"/>
                </a:gdLst>
                <a:ahLst/>
                <a:cxnLst>
                  <a:cxn ang="0">
                    <a:pos x="T0" y="T1"/>
                  </a:cxn>
                  <a:cxn ang="0">
                    <a:pos x="T2" y="T3"/>
                  </a:cxn>
                  <a:cxn ang="0">
                    <a:pos x="T4" y="T5"/>
                  </a:cxn>
                  <a:cxn ang="0">
                    <a:pos x="T6" y="T7"/>
                  </a:cxn>
                  <a:cxn ang="0">
                    <a:pos x="T8" y="T9"/>
                  </a:cxn>
                </a:cxnLst>
                <a:rect l="0" t="0" r="r" b="b"/>
                <a:pathLst>
                  <a:path w="1" h="1">
                    <a:moveTo>
                      <a:pt x="1" y="1"/>
                    </a:moveTo>
                    <a:cubicBezTo>
                      <a:pt x="0" y="0"/>
                      <a:pt x="0" y="0"/>
                      <a:pt x="0" y="0"/>
                    </a:cubicBezTo>
                    <a:cubicBezTo>
                      <a:pt x="0" y="0"/>
                      <a:pt x="0" y="0"/>
                      <a:pt x="0" y="0"/>
                    </a:cubicBezTo>
                    <a:cubicBezTo>
                      <a:pt x="1" y="1"/>
                      <a:pt x="1" y="1"/>
                      <a:pt x="1" y="1"/>
                    </a:cubicBezTo>
                    <a:cubicBezTo>
                      <a:pt x="1" y="1"/>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462" name="Freeform 5350"/>
              <p:cNvSpPr>
                <a:spLocks/>
              </p:cNvSpPr>
              <p:nvPr/>
            </p:nvSpPr>
            <p:spPr bwMode="auto">
              <a:xfrm>
                <a:off x="6330" y="3468"/>
                <a:ext cx="3" cy="4"/>
              </a:xfrm>
              <a:custGeom>
                <a:avLst/>
                <a:gdLst>
                  <a:gd name="T0" fmla="*/ 1 w 1"/>
                  <a:gd name="T1" fmla="*/ 1 h 1"/>
                  <a:gd name="T2" fmla="*/ 0 w 1"/>
                  <a:gd name="T3" fmla="*/ 0 h 1"/>
                  <a:gd name="T4" fmla="*/ 0 w 1"/>
                  <a:gd name="T5" fmla="*/ 0 h 1"/>
                  <a:gd name="T6" fmla="*/ 1 w 1"/>
                  <a:gd name="T7" fmla="*/ 1 h 1"/>
                  <a:gd name="T8" fmla="*/ 1 w 1"/>
                  <a:gd name="T9" fmla="*/ 1 h 1"/>
                </a:gdLst>
                <a:ahLst/>
                <a:cxnLst>
                  <a:cxn ang="0">
                    <a:pos x="T0" y="T1"/>
                  </a:cxn>
                  <a:cxn ang="0">
                    <a:pos x="T2" y="T3"/>
                  </a:cxn>
                  <a:cxn ang="0">
                    <a:pos x="T4" y="T5"/>
                  </a:cxn>
                  <a:cxn ang="0">
                    <a:pos x="T6" y="T7"/>
                  </a:cxn>
                  <a:cxn ang="0">
                    <a:pos x="T8" y="T9"/>
                  </a:cxn>
                </a:cxnLst>
                <a:rect l="0" t="0" r="r" b="b"/>
                <a:pathLst>
                  <a:path w="1" h="1">
                    <a:moveTo>
                      <a:pt x="1" y="1"/>
                    </a:moveTo>
                    <a:cubicBezTo>
                      <a:pt x="0" y="0"/>
                      <a:pt x="0" y="0"/>
                      <a:pt x="0" y="0"/>
                    </a:cubicBezTo>
                    <a:cubicBezTo>
                      <a:pt x="0" y="0"/>
                      <a:pt x="0" y="0"/>
                      <a:pt x="0" y="0"/>
                    </a:cubicBezTo>
                    <a:cubicBezTo>
                      <a:pt x="1" y="1"/>
                      <a:pt x="1" y="1"/>
                      <a:pt x="1" y="1"/>
                    </a:cubicBezTo>
                    <a:cubicBezTo>
                      <a:pt x="1" y="1"/>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463" name="Freeform 5351"/>
              <p:cNvSpPr>
                <a:spLocks/>
              </p:cNvSpPr>
              <p:nvPr/>
            </p:nvSpPr>
            <p:spPr bwMode="auto">
              <a:xfrm>
                <a:off x="6333" y="3472"/>
                <a:ext cx="8" cy="7"/>
              </a:xfrm>
              <a:custGeom>
                <a:avLst/>
                <a:gdLst>
                  <a:gd name="T0" fmla="*/ 2 w 2"/>
                  <a:gd name="T1" fmla="*/ 2 h 2"/>
                  <a:gd name="T2" fmla="*/ 0 w 2"/>
                  <a:gd name="T3" fmla="*/ 0 h 2"/>
                  <a:gd name="T4" fmla="*/ 0 w 2"/>
                  <a:gd name="T5" fmla="*/ 0 h 2"/>
                  <a:gd name="T6" fmla="*/ 2 w 2"/>
                  <a:gd name="T7" fmla="*/ 2 h 2"/>
                  <a:gd name="T8" fmla="*/ 2 w 2"/>
                  <a:gd name="T9" fmla="*/ 2 h 2"/>
                </a:gdLst>
                <a:ahLst/>
                <a:cxnLst>
                  <a:cxn ang="0">
                    <a:pos x="T0" y="T1"/>
                  </a:cxn>
                  <a:cxn ang="0">
                    <a:pos x="T2" y="T3"/>
                  </a:cxn>
                  <a:cxn ang="0">
                    <a:pos x="T4" y="T5"/>
                  </a:cxn>
                  <a:cxn ang="0">
                    <a:pos x="T6" y="T7"/>
                  </a:cxn>
                  <a:cxn ang="0">
                    <a:pos x="T8" y="T9"/>
                  </a:cxn>
                </a:cxnLst>
                <a:rect l="0" t="0" r="r" b="b"/>
                <a:pathLst>
                  <a:path w="2" h="2">
                    <a:moveTo>
                      <a:pt x="2" y="2"/>
                    </a:moveTo>
                    <a:cubicBezTo>
                      <a:pt x="0" y="0"/>
                      <a:pt x="0" y="0"/>
                      <a:pt x="0" y="0"/>
                    </a:cubicBezTo>
                    <a:cubicBezTo>
                      <a:pt x="0" y="0"/>
                      <a:pt x="0" y="0"/>
                      <a:pt x="0" y="0"/>
                    </a:cubicBezTo>
                    <a:cubicBezTo>
                      <a:pt x="2" y="2"/>
                      <a:pt x="2" y="2"/>
                      <a:pt x="2" y="2"/>
                    </a:cubicBezTo>
                    <a:cubicBezTo>
                      <a:pt x="2" y="2"/>
                      <a:pt x="2" y="2"/>
                      <a:pt x="2"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464" name="Freeform 5352"/>
              <p:cNvSpPr>
                <a:spLocks/>
              </p:cNvSpPr>
              <p:nvPr/>
            </p:nvSpPr>
            <p:spPr bwMode="auto">
              <a:xfrm>
                <a:off x="6341" y="3472"/>
                <a:ext cx="15" cy="14"/>
              </a:xfrm>
              <a:custGeom>
                <a:avLst/>
                <a:gdLst>
                  <a:gd name="T0" fmla="*/ 1 w 4"/>
                  <a:gd name="T1" fmla="*/ 3 h 4"/>
                  <a:gd name="T2" fmla="*/ 0 w 4"/>
                  <a:gd name="T3" fmla="*/ 2 h 4"/>
                  <a:gd name="T4" fmla="*/ 0 w 4"/>
                  <a:gd name="T5" fmla="*/ 2 h 4"/>
                  <a:gd name="T6" fmla="*/ 2 w 4"/>
                  <a:gd name="T7" fmla="*/ 4 h 4"/>
                  <a:gd name="T8" fmla="*/ 4 w 4"/>
                  <a:gd name="T9" fmla="*/ 2 h 4"/>
                  <a:gd name="T10" fmla="*/ 2 w 4"/>
                  <a:gd name="T11" fmla="*/ 0 h 4"/>
                  <a:gd name="T12" fmla="*/ 1 w 4"/>
                  <a:gd name="T13" fmla="*/ 3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1" y="3"/>
                    </a:moveTo>
                    <a:cubicBezTo>
                      <a:pt x="0" y="2"/>
                      <a:pt x="0" y="2"/>
                      <a:pt x="0" y="2"/>
                    </a:cubicBezTo>
                    <a:cubicBezTo>
                      <a:pt x="0" y="2"/>
                      <a:pt x="0" y="2"/>
                      <a:pt x="0" y="2"/>
                    </a:cubicBezTo>
                    <a:cubicBezTo>
                      <a:pt x="2" y="4"/>
                      <a:pt x="2" y="4"/>
                      <a:pt x="2" y="4"/>
                    </a:cubicBezTo>
                    <a:cubicBezTo>
                      <a:pt x="3" y="4"/>
                      <a:pt x="3" y="3"/>
                      <a:pt x="4" y="2"/>
                    </a:cubicBezTo>
                    <a:cubicBezTo>
                      <a:pt x="2" y="0"/>
                      <a:pt x="2" y="0"/>
                      <a:pt x="2" y="0"/>
                    </a:cubicBezTo>
                    <a:cubicBezTo>
                      <a:pt x="2" y="1"/>
                      <a:pt x="1" y="2"/>
                      <a:pt x="1"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465" name="Freeform 5353"/>
              <p:cNvSpPr>
                <a:spLocks/>
              </p:cNvSpPr>
              <p:nvPr/>
            </p:nvSpPr>
            <p:spPr bwMode="auto">
              <a:xfrm>
                <a:off x="6315" y="3442"/>
                <a:ext cx="7" cy="7"/>
              </a:xfrm>
              <a:custGeom>
                <a:avLst/>
                <a:gdLst>
                  <a:gd name="T0" fmla="*/ 1 w 2"/>
                  <a:gd name="T1" fmla="*/ 1 h 2"/>
                  <a:gd name="T2" fmla="*/ 2 w 2"/>
                  <a:gd name="T3" fmla="*/ 1 h 2"/>
                  <a:gd name="T4" fmla="*/ 1 w 2"/>
                  <a:gd name="T5" fmla="*/ 0 h 2"/>
                  <a:gd name="T6" fmla="*/ 0 w 2"/>
                  <a:gd name="T7" fmla="*/ 1 h 2"/>
                  <a:gd name="T8" fmla="*/ 1 w 2"/>
                  <a:gd name="T9" fmla="*/ 2 h 2"/>
                  <a:gd name="T10" fmla="*/ 1 w 2"/>
                  <a:gd name="T11" fmla="*/ 1 h 2"/>
                </a:gdLst>
                <a:ahLst/>
                <a:cxnLst>
                  <a:cxn ang="0">
                    <a:pos x="T0" y="T1"/>
                  </a:cxn>
                  <a:cxn ang="0">
                    <a:pos x="T2" y="T3"/>
                  </a:cxn>
                  <a:cxn ang="0">
                    <a:pos x="T4" y="T5"/>
                  </a:cxn>
                  <a:cxn ang="0">
                    <a:pos x="T6" y="T7"/>
                  </a:cxn>
                  <a:cxn ang="0">
                    <a:pos x="T8" y="T9"/>
                  </a:cxn>
                  <a:cxn ang="0">
                    <a:pos x="T10" y="T11"/>
                  </a:cxn>
                </a:cxnLst>
                <a:rect l="0" t="0" r="r" b="b"/>
                <a:pathLst>
                  <a:path w="2" h="2">
                    <a:moveTo>
                      <a:pt x="1" y="1"/>
                    </a:moveTo>
                    <a:cubicBezTo>
                      <a:pt x="2" y="1"/>
                      <a:pt x="2" y="1"/>
                      <a:pt x="2" y="1"/>
                    </a:cubicBezTo>
                    <a:cubicBezTo>
                      <a:pt x="1" y="0"/>
                      <a:pt x="1" y="0"/>
                      <a:pt x="1" y="0"/>
                    </a:cubicBezTo>
                    <a:cubicBezTo>
                      <a:pt x="1" y="1"/>
                      <a:pt x="1" y="1"/>
                      <a:pt x="0" y="1"/>
                    </a:cubicBezTo>
                    <a:cubicBezTo>
                      <a:pt x="1" y="2"/>
                      <a:pt x="1" y="2"/>
                      <a:pt x="1" y="2"/>
                    </a:cubicBezTo>
                    <a:cubicBezTo>
                      <a:pt x="1" y="2"/>
                      <a:pt x="1" y="2"/>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466" name="Freeform 5354"/>
              <p:cNvSpPr>
                <a:spLocks/>
              </p:cNvSpPr>
              <p:nvPr/>
            </p:nvSpPr>
            <p:spPr bwMode="auto">
              <a:xfrm>
                <a:off x="6348" y="3442"/>
                <a:ext cx="26" cy="37"/>
              </a:xfrm>
              <a:custGeom>
                <a:avLst/>
                <a:gdLst>
                  <a:gd name="T0" fmla="*/ 0 w 7"/>
                  <a:gd name="T1" fmla="*/ 6 h 10"/>
                  <a:gd name="T2" fmla="*/ 0 w 7"/>
                  <a:gd name="T3" fmla="*/ 7 h 10"/>
                  <a:gd name="T4" fmla="*/ 4 w 7"/>
                  <a:gd name="T5" fmla="*/ 4 h 10"/>
                  <a:gd name="T6" fmla="*/ 1 w 7"/>
                  <a:gd name="T7" fmla="*/ 8 h 10"/>
                  <a:gd name="T8" fmla="*/ 3 w 7"/>
                  <a:gd name="T9" fmla="*/ 10 h 10"/>
                  <a:gd name="T10" fmla="*/ 6 w 7"/>
                  <a:gd name="T11" fmla="*/ 5 h 10"/>
                  <a:gd name="T12" fmla="*/ 7 w 7"/>
                  <a:gd name="T13" fmla="*/ 4 h 10"/>
                  <a:gd name="T14" fmla="*/ 6 w 7"/>
                  <a:gd name="T15" fmla="*/ 0 h 10"/>
                  <a:gd name="T16" fmla="*/ 1 w 7"/>
                  <a:gd name="T17" fmla="*/ 4 h 10"/>
                  <a:gd name="T18" fmla="*/ 0 w 7"/>
                  <a:gd name="T19" fmla="*/ 5 h 10"/>
                  <a:gd name="T20" fmla="*/ 0 w 7"/>
                  <a:gd name="T21"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10">
                    <a:moveTo>
                      <a:pt x="0" y="6"/>
                    </a:moveTo>
                    <a:cubicBezTo>
                      <a:pt x="0" y="7"/>
                      <a:pt x="0" y="7"/>
                      <a:pt x="0" y="7"/>
                    </a:cubicBezTo>
                    <a:cubicBezTo>
                      <a:pt x="1" y="6"/>
                      <a:pt x="2" y="5"/>
                      <a:pt x="4" y="4"/>
                    </a:cubicBezTo>
                    <a:cubicBezTo>
                      <a:pt x="3" y="5"/>
                      <a:pt x="2" y="6"/>
                      <a:pt x="1" y="8"/>
                    </a:cubicBezTo>
                    <a:cubicBezTo>
                      <a:pt x="3" y="10"/>
                      <a:pt x="3" y="10"/>
                      <a:pt x="3" y="10"/>
                    </a:cubicBezTo>
                    <a:cubicBezTo>
                      <a:pt x="4" y="8"/>
                      <a:pt x="5" y="6"/>
                      <a:pt x="6" y="5"/>
                    </a:cubicBezTo>
                    <a:cubicBezTo>
                      <a:pt x="6" y="4"/>
                      <a:pt x="6" y="4"/>
                      <a:pt x="7" y="4"/>
                    </a:cubicBezTo>
                    <a:cubicBezTo>
                      <a:pt x="3" y="7"/>
                      <a:pt x="5" y="2"/>
                      <a:pt x="6" y="0"/>
                    </a:cubicBezTo>
                    <a:cubicBezTo>
                      <a:pt x="5" y="0"/>
                      <a:pt x="3" y="2"/>
                      <a:pt x="1" y="4"/>
                    </a:cubicBezTo>
                    <a:cubicBezTo>
                      <a:pt x="0" y="5"/>
                      <a:pt x="0" y="5"/>
                      <a:pt x="0" y="5"/>
                    </a:cubicBezTo>
                    <a:cubicBezTo>
                      <a:pt x="0" y="5"/>
                      <a:pt x="0" y="6"/>
                      <a:pt x="0"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467" name="Oval 5355"/>
              <p:cNvSpPr>
                <a:spLocks noChangeArrowheads="1"/>
              </p:cNvSpPr>
              <p:nvPr/>
            </p:nvSpPr>
            <p:spPr bwMode="auto">
              <a:xfrm>
                <a:off x="6359" y="3479"/>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468" name="Freeform 5356"/>
              <p:cNvSpPr>
                <a:spLocks/>
              </p:cNvSpPr>
              <p:nvPr/>
            </p:nvSpPr>
            <p:spPr bwMode="auto">
              <a:xfrm>
                <a:off x="6583" y="3148"/>
                <a:ext cx="3" cy="0"/>
              </a:xfrm>
              <a:custGeom>
                <a:avLst/>
                <a:gdLst>
                  <a:gd name="T0" fmla="*/ 0 w 1"/>
                  <a:gd name="T1" fmla="*/ 0 w 1"/>
                  <a:gd name="T2" fmla="*/ 1 w 1"/>
                  <a:gd name="T3" fmla="*/ 1 w 1"/>
                  <a:gd name="T4" fmla="*/ 0 w 1"/>
                </a:gdLst>
                <a:ahLst/>
                <a:cxnLst>
                  <a:cxn ang="0">
                    <a:pos x="T0" y="0"/>
                  </a:cxn>
                  <a:cxn ang="0">
                    <a:pos x="T1" y="0"/>
                  </a:cxn>
                  <a:cxn ang="0">
                    <a:pos x="T2" y="0"/>
                  </a:cxn>
                  <a:cxn ang="0">
                    <a:pos x="T3" y="0"/>
                  </a:cxn>
                  <a:cxn ang="0">
                    <a:pos x="T4" y="0"/>
                  </a:cxn>
                </a:cxnLst>
                <a:rect l="0" t="0" r="r" b="b"/>
                <a:pathLst>
                  <a:path w="1">
                    <a:moveTo>
                      <a:pt x="0" y="0"/>
                    </a:moveTo>
                    <a:cubicBezTo>
                      <a:pt x="0" y="0"/>
                      <a:pt x="0" y="0"/>
                      <a:pt x="0" y="0"/>
                    </a:cubicBezTo>
                    <a:cubicBezTo>
                      <a:pt x="1" y="0"/>
                      <a:pt x="1" y="0"/>
                      <a:pt x="1" y="0"/>
                    </a:cubicBezTo>
                    <a:cubicBezTo>
                      <a:pt x="1" y="0"/>
                      <a:pt x="1" y="0"/>
                      <a:pt x="1"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469" name="Oval 5357"/>
              <p:cNvSpPr>
                <a:spLocks noChangeArrowheads="1"/>
              </p:cNvSpPr>
              <p:nvPr/>
            </p:nvSpPr>
            <p:spPr bwMode="auto">
              <a:xfrm>
                <a:off x="6322" y="3453"/>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470" name="Freeform 5358"/>
              <p:cNvSpPr>
                <a:spLocks/>
              </p:cNvSpPr>
              <p:nvPr/>
            </p:nvSpPr>
            <p:spPr bwMode="auto">
              <a:xfrm>
                <a:off x="6318" y="3449"/>
                <a:ext cx="4" cy="4"/>
              </a:xfrm>
              <a:custGeom>
                <a:avLst/>
                <a:gdLst>
                  <a:gd name="T0" fmla="*/ 0 w 1"/>
                  <a:gd name="T1" fmla="*/ 0 h 1"/>
                  <a:gd name="T2" fmla="*/ 1 w 1"/>
                  <a:gd name="T3" fmla="*/ 1 h 1"/>
                  <a:gd name="T4" fmla="*/ 1 w 1"/>
                  <a:gd name="T5" fmla="*/ 1 h 1"/>
                  <a:gd name="T6" fmla="*/ 0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1" y="1"/>
                      <a:pt x="1" y="1"/>
                      <a:pt x="1" y="1"/>
                    </a:cubicBezTo>
                    <a:cubicBezTo>
                      <a:pt x="1" y="1"/>
                      <a:pt x="1" y="1"/>
                      <a:pt x="1" y="1"/>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471" name="Oval 5359"/>
              <p:cNvSpPr>
                <a:spLocks noChangeArrowheads="1"/>
              </p:cNvSpPr>
              <p:nvPr/>
            </p:nvSpPr>
            <p:spPr bwMode="auto">
              <a:xfrm>
                <a:off x="6318" y="3449"/>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472" name="Freeform 5360"/>
              <p:cNvSpPr>
                <a:spLocks/>
              </p:cNvSpPr>
              <p:nvPr/>
            </p:nvSpPr>
            <p:spPr bwMode="auto">
              <a:xfrm>
                <a:off x="6326" y="3460"/>
                <a:ext cx="4" cy="4"/>
              </a:xfrm>
              <a:custGeom>
                <a:avLst/>
                <a:gdLst>
                  <a:gd name="T0" fmla="*/ 0 w 1"/>
                  <a:gd name="T1" fmla="*/ 0 h 1"/>
                  <a:gd name="T2" fmla="*/ 0 w 1"/>
                  <a:gd name="T3" fmla="*/ 0 h 1"/>
                  <a:gd name="T4" fmla="*/ 1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1" y="1"/>
                      <a:pt x="1" y="1"/>
                      <a:pt x="1" y="1"/>
                    </a:cubicBezTo>
                    <a:cubicBezTo>
                      <a:pt x="1" y="1"/>
                      <a:pt x="1" y="1"/>
                      <a:pt x="1" y="1"/>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473" name="Freeform 5361"/>
              <p:cNvSpPr>
                <a:spLocks/>
              </p:cNvSpPr>
              <p:nvPr/>
            </p:nvSpPr>
            <p:spPr bwMode="auto">
              <a:xfrm>
                <a:off x="6326" y="3460"/>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474" name="Oval 5362"/>
              <p:cNvSpPr>
                <a:spLocks noChangeArrowheads="1"/>
              </p:cNvSpPr>
              <p:nvPr/>
            </p:nvSpPr>
            <p:spPr bwMode="auto">
              <a:xfrm>
                <a:off x="6326" y="3460"/>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475" name="Freeform 5363"/>
              <p:cNvSpPr>
                <a:spLocks/>
              </p:cNvSpPr>
              <p:nvPr/>
            </p:nvSpPr>
            <p:spPr bwMode="auto">
              <a:xfrm>
                <a:off x="6330" y="3464"/>
                <a:ext cx="3" cy="0"/>
              </a:xfrm>
              <a:custGeom>
                <a:avLst/>
                <a:gdLst>
                  <a:gd name="T0" fmla="*/ 1 w 1"/>
                  <a:gd name="T1" fmla="*/ 0 w 1"/>
                  <a:gd name="T2" fmla="*/ 0 w 1"/>
                  <a:gd name="T3" fmla="*/ 1 w 1"/>
                  <a:gd name="T4" fmla="*/ 1 w 1"/>
                </a:gdLst>
                <a:ahLst/>
                <a:cxnLst>
                  <a:cxn ang="0">
                    <a:pos x="T0" y="0"/>
                  </a:cxn>
                  <a:cxn ang="0">
                    <a:pos x="T1" y="0"/>
                  </a:cxn>
                  <a:cxn ang="0">
                    <a:pos x="T2" y="0"/>
                  </a:cxn>
                  <a:cxn ang="0">
                    <a:pos x="T3" y="0"/>
                  </a:cxn>
                  <a:cxn ang="0">
                    <a:pos x="T4" y="0"/>
                  </a:cxn>
                </a:cxnLst>
                <a:rect l="0" t="0" r="r" b="b"/>
                <a:pathLst>
                  <a:path w="1">
                    <a:moveTo>
                      <a:pt x="1" y="0"/>
                    </a:moveTo>
                    <a:cubicBezTo>
                      <a:pt x="0" y="0"/>
                      <a:pt x="0" y="0"/>
                      <a:pt x="0" y="0"/>
                    </a:cubicBezTo>
                    <a:cubicBezTo>
                      <a:pt x="0" y="0"/>
                      <a:pt x="0" y="0"/>
                      <a:pt x="0" y="0"/>
                    </a:cubicBezTo>
                    <a:cubicBezTo>
                      <a:pt x="1" y="0"/>
                      <a:pt x="1"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476" name="Freeform 5364"/>
              <p:cNvSpPr>
                <a:spLocks/>
              </p:cNvSpPr>
              <p:nvPr/>
            </p:nvSpPr>
            <p:spPr bwMode="auto">
              <a:xfrm>
                <a:off x="6393" y="3371"/>
                <a:ext cx="22" cy="22"/>
              </a:xfrm>
              <a:custGeom>
                <a:avLst/>
                <a:gdLst>
                  <a:gd name="T0" fmla="*/ 3 w 6"/>
                  <a:gd name="T1" fmla="*/ 5 h 6"/>
                  <a:gd name="T2" fmla="*/ 4 w 6"/>
                  <a:gd name="T3" fmla="*/ 5 h 6"/>
                  <a:gd name="T4" fmla="*/ 4 w 6"/>
                  <a:gd name="T5" fmla="*/ 6 h 6"/>
                  <a:gd name="T6" fmla="*/ 5 w 6"/>
                  <a:gd name="T7" fmla="*/ 5 h 6"/>
                  <a:gd name="T8" fmla="*/ 6 w 6"/>
                  <a:gd name="T9" fmla="*/ 1 h 6"/>
                  <a:gd name="T10" fmla="*/ 6 w 6"/>
                  <a:gd name="T11" fmla="*/ 0 h 6"/>
                  <a:gd name="T12" fmla="*/ 5 w 6"/>
                  <a:gd name="T13" fmla="*/ 1 h 6"/>
                  <a:gd name="T14" fmla="*/ 3 w 6"/>
                  <a:gd name="T15" fmla="*/ 5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6">
                    <a:moveTo>
                      <a:pt x="3" y="5"/>
                    </a:moveTo>
                    <a:cubicBezTo>
                      <a:pt x="3" y="4"/>
                      <a:pt x="4" y="4"/>
                      <a:pt x="4" y="5"/>
                    </a:cubicBezTo>
                    <a:cubicBezTo>
                      <a:pt x="4" y="5"/>
                      <a:pt x="4" y="5"/>
                      <a:pt x="4" y="6"/>
                    </a:cubicBezTo>
                    <a:cubicBezTo>
                      <a:pt x="4" y="5"/>
                      <a:pt x="5" y="5"/>
                      <a:pt x="5" y="5"/>
                    </a:cubicBezTo>
                    <a:cubicBezTo>
                      <a:pt x="5" y="3"/>
                      <a:pt x="6" y="2"/>
                      <a:pt x="6" y="1"/>
                    </a:cubicBezTo>
                    <a:cubicBezTo>
                      <a:pt x="6" y="1"/>
                      <a:pt x="6" y="0"/>
                      <a:pt x="6" y="0"/>
                    </a:cubicBezTo>
                    <a:cubicBezTo>
                      <a:pt x="6" y="0"/>
                      <a:pt x="6" y="1"/>
                      <a:pt x="5" y="1"/>
                    </a:cubicBezTo>
                    <a:cubicBezTo>
                      <a:pt x="2" y="4"/>
                      <a:pt x="0" y="6"/>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477" name="Freeform 5365"/>
              <p:cNvSpPr>
                <a:spLocks/>
              </p:cNvSpPr>
              <p:nvPr/>
            </p:nvSpPr>
            <p:spPr bwMode="auto">
              <a:xfrm>
                <a:off x="6326" y="3460"/>
                <a:ext cx="4" cy="8"/>
              </a:xfrm>
              <a:custGeom>
                <a:avLst/>
                <a:gdLst>
                  <a:gd name="T0" fmla="*/ 1 w 1"/>
                  <a:gd name="T1" fmla="*/ 1 h 2"/>
                  <a:gd name="T2" fmla="*/ 1 w 1"/>
                  <a:gd name="T3" fmla="*/ 1 h 2"/>
                  <a:gd name="T4" fmla="*/ 1 w 1"/>
                  <a:gd name="T5" fmla="*/ 1 h 2"/>
                  <a:gd name="T6" fmla="*/ 0 w 1"/>
                  <a:gd name="T7" fmla="*/ 0 h 2"/>
                  <a:gd name="T8" fmla="*/ 0 w 1"/>
                  <a:gd name="T9" fmla="*/ 0 h 2"/>
                  <a:gd name="T10" fmla="*/ 1 w 1"/>
                  <a:gd name="T11" fmla="*/ 2 h 2"/>
                  <a:gd name="T12" fmla="*/ 1 w 1"/>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1" h="2">
                    <a:moveTo>
                      <a:pt x="1" y="1"/>
                    </a:moveTo>
                    <a:cubicBezTo>
                      <a:pt x="1" y="1"/>
                      <a:pt x="1" y="1"/>
                      <a:pt x="1" y="1"/>
                    </a:cubicBezTo>
                    <a:cubicBezTo>
                      <a:pt x="1" y="1"/>
                      <a:pt x="1" y="1"/>
                      <a:pt x="1" y="1"/>
                    </a:cubicBezTo>
                    <a:cubicBezTo>
                      <a:pt x="0" y="0"/>
                      <a:pt x="0" y="0"/>
                      <a:pt x="0" y="0"/>
                    </a:cubicBezTo>
                    <a:cubicBezTo>
                      <a:pt x="0" y="0"/>
                      <a:pt x="0" y="0"/>
                      <a:pt x="0" y="0"/>
                    </a:cubicBezTo>
                    <a:cubicBezTo>
                      <a:pt x="1" y="2"/>
                      <a:pt x="1" y="2"/>
                      <a:pt x="1" y="2"/>
                    </a:cubicBezTo>
                    <a:cubicBezTo>
                      <a:pt x="1" y="1"/>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478" name="Freeform 5366"/>
              <p:cNvSpPr>
                <a:spLocks/>
              </p:cNvSpPr>
              <p:nvPr/>
            </p:nvSpPr>
            <p:spPr bwMode="auto">
              <a:xfrm>
                <a:off x="6382" y="3393"/>
                <a:ext cx="26" cy="45"/>
              </a:xfrm>
              <a:custGeom>
                <a:avLst/>
                <a:gdLst>
                  <a:gd name="T0" fmla="*/ 1 w 7"/>
                  <a:gd name="T1" fmla="*/ 9 h 12"/>
                  <a:gd name="T2" fmla="*/ 0 w 7"/>
                  <a:gd name="T3" fmla="*/ 12 h 12"/>
                  <a:gd name="T4" fmla="*/ 4 w 7"/>
                  <a:gd name="T5" fmla="*/ 7 h 12"/>
                  <a:gd name="T6" fmla="*/ 7 w 7"/>
                  <a:gd name="T7" fmla="*/ 0 h 12"/>
                  <a:gd name="T8" fmla="*/ 2 w 7"/>
                  <a:gd name="T9" fmla="*/ 5 h 12"/>
                  <a:gd name="T10" fmla="*/ 1 w 7"/>
                  <a:gd name="T11" fmla="*/ 6 h 12"/>
                  <a:gd name="T12" fmla="*/ 0 w 7"/>
                  <a:gd name="T13" fmla="*/ 8 h 12"/>
                  <a:gd name="T14" fmla="*/ 1 w 7"/>
                  <a:gd name="T15" fmla="*/ 9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2">
                    <a:moveTo>
                      <a:pt x="1" y="9"/>
                    </a:moveTo>
                    <a:cubicBezTo>
                      <a:pt x="1" y="10"/>
                      <a:pt x="0" y="11"/>
                      <a:pt x="0" y="12"/>
                    </a:cubicBezTo>
                    <a:cubicBezTo>
                      <a:pt x="2" y="10"/>
                      <a:pt x="3" y="9"/>
                      <a:pt x="4" y="7"/>
                    </a:cubicBezTo>
                    <a:cubicBezTo>
                      <a:pt x="5" y="5"/>
                      <a:pt x="6" y="3"/>
                      <a:pt x="7" y="0"/>
                    </a:cubicBezTo>
                    <a:cubicBezTo>
                      <a:pt x="5" y="1"/>
                      <a:pt x="4" y="3"/>
                      <a:pt x="2" y="5"/>
                    </a:cubicBezTo>
                    <a:cubicBezTo>
                      <a:pt x="2" y="6"/>
                      <a:pt x="2" y="6"/>
                      <a:pt x="1" y="6"/>
                    </a:cubicBezTo>
                    <a:cubicBezTo>
                      <a:pt x="1" y="7"/>
                      <a:pt x="0" y="7"/>
                      <a:pt x="0" y="8"/>
                    </a:cubicBezTo>
                    <a:cubicBezTo>
                      <a:pt x="0" y="8"/>
                      <a:pt x="1" y="8"/>
                      <a:pt x="1"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479" name="Freeform 5367"/>
              <p:cNvSpPr>
                <a:spLocks/>
              </p:cNvSpPr>
              <p:nvPr/>
            </p:nvSpPr>
            <p:spPr bwMode="auto">
              <a:xfrm>
                <a:off x="6464" y="3297"/>
                <a:ext cx="14" cy="44"/>
              </a:xfrm>
              <a:custGeom>
                <a:avLst/>
                <a:gdLst>
                  <a:gd name="T0" fmla="*/ 3 w 4"/>
                  <a:gd name="T1" fmla="*/ 7 h 12"/>
                  <a:gd name="T2" fmla="*/ 4 w 4"/>
                  <a:gd name="T3" fmla="*/ 5 h 12"/>
                  <a:gd name="T4" fmla="*/ 4 w 4"/>
                  <a:gd name="T5" fmla="*/ 1 h 12"/>
                  <a:gd name="T6" fmla="*/ 3 w 4"/>
                  <a:gd name="T7" fmla="*/ 1 h 12"/>
                  <a:gd name="T8" fmla="*/ 1 w 4"/>
                  <a:gd name="T9" fmla="*/ 0 h 12"/>
                  <a:gd name="T10" fmla="*/ 1 w 4"/>
                  <a:gd name="T11" fmla="*/ 7 h 12"/>
                  <a:gd name="T12" fmla="*/ 0 w 4"/>
                  <a:gd name="T13" fmla="*/ 12 h 12"/>
                  <a:gd name="T14" fmla="*/ 2 w 4"/>
                  <a:gd name="T15" fmla="*/ 9 h 12"/>
                  <a:gd name="T16" fmla="*/ 3 w 4"/>
                  <a:gd name="T17" fmla="*/ 7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12">
                    <a:moveTo>
                      <a:pt x="3" y="7"/>
                    </a:moveTo>
                    <a:cubicBezTo>
                      <a:pt x="4" y="6"/>
                      <a:pt x="4" y="5"/>
                      <a:pt x="4" y="5"/>
                    </a:cubicBezTo>
                    <a:cubicBezTo>
                      <a:pt x="4" y="3"/>
                      <a:pt x="4" y="2"/>
                      <a:pt x="4" y="1"/>
                    </a:cubicBezTo>
                    <a:cubicBezTo>
                      <a:pt x="3" y="1"/>
                      <a:pt x="3" y="1"/>
                      <a:pt x="3" y="1"/>
                    </a:cubicBezTo>
                    <a:cubicBezTo>
                      <a:pt x="3" y="0"/>
                      <a:pt x="2" y="0"/>
                      <a:pt x="1" y="0"/>
                    </a:cubicBezTo>
                    <a:cubicBezTo>
                      <a:pt x="1" y="2"/>
                      <a:pt x="1" y="5"/>
                      <a:pt x="1" y="7"/>
                    </a:cubicBezTo>
                    <a:cubicBezTo>
                      <a:pt x="1" y="8"/>
                      <a:pt x="0" y="10"/>
                      <a:pt x="0" y="12"/>
                    </a:cubicBezTo>
                    <a:cubicBezTo>
                      <a:pt x="1" y="11"/>
                      <a:pt x="1" y="10"/>
                      <a:pt x="2" y="9"/>
                    </a:cubicBezTo>
                    <a:lnTo>
                      <a:pt x="3"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480" name="Freeform 5368"/>
              <p:cNvSpPr>
                <a:spLocks/>
              </p:cNvSpPr>
              <p:nvPr/>
            </p:nvSpPr>
            <p:spPr bwMode="auto">
              <a:xfrm>
                <a:off x="6635" y="3144"/>
                <a:ext cx="0" cy="4"/>
              </a:xfrm>
              <a:custGeom>
                <a:avLst/>
                <a:gdLst>
                  <a:gd name="T0" fmla="*/ 0 h 1"/>
                  <a:gd name="T1" fmla="*/ 0 h 1"/>
                  <a:gd name="T2" fmla="*/ 1 h 1"/>
                  <a:gd name="T3" fmla="*/ 1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0"/>
                      <a:pt x="0" y="0"/>
                    </a:cubicBezTo>
                    <a:cubicBezTo>
                      <a:pt x="0" y="0"/>
                      <a:pt x="0" y="0"/>
                      <a:pt x="0" y="1"/>
                    </a:cubicBezTo>
                    <a:cubicBezTo>
                      <a:pt x="0" y="1"/>
                      <a:pt x="0" y="1"/>
                      <a:pt x="0" y="1"/>
                    </a:cubicBezTo>
                    <a:cubicBezTo>
                      <a:pt x="0" y="1"/>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481" name="Freeform 5369"/>
              <p:cNvSpPr>
                <a:spLocks/>
              </p:cNvSpPr>
              <p:nvPr/>
            </p:nvSpPr>
            <p:spPr bwMode="auto">
              <a:xfrm>
                <a:off x="6460" y="3293"/>
                <a:ext cx="7" cy="4"/>
              </a:xfrm>
              <a:custGeom>
                <a:avLst/>
                <a:gdLst>
                  <a:gd name="T0" fmla="*/ 0 w 2"/>
                  <a:gd name="T1" fmla="*/ 0 h 1"/>
                  <a:gd name="T2" fmla="*/ 0 w 2"/>
                  <a:gd name="T3" fmla="*/ 0 h 1"/>
                  <a:gd name="T4" fmla="*/ 0 w 2"/>
                  <a:gd name="T5" fmla="*/ 0 h 1"/>
                  <a:gd name="T6" fmla="*/ 2 w 2"/>
                  <a:gd name="T7" fmla="*/ 1 h 1"/>
                  <a:gd name="T8" fmla="*/ 2 w 2"/>
                  <a:gd name="T9" fmla="*/ 1 h 1"/>
                  <a:gd name="T10" fmla="*/ 1 w 2"/>
                  <a:gd name="T11" fmla="*/ 0 h 1"/>
                  <a:gd name="T12" fmla="*/ 0 w 2"/>
                  <a:gd name="T13" fmla="*/ 0 h 1"/>
                  <a:gd name="T14" fmla="*/ 0 w 2"/>
                  <a:gd name="T15" fmla="*/ 0 h 1"/>
                  <a:gd name="T16" fmla="*/ 0 w 2"/>
                  <a:gd name="T17" fmla="*/ 0 h 1"/>
                  <a:gd name="T18" fmla="*/ 0 w 2"/>
                  <a:gd name="T19" fmla="*/ 0 h 1"/>
                  <a:gd name="T20" fmla="*/ 0 w 2"/>
                  <a:gd name="T21" fmla="*/ 0 h 1"/>
                  <a:gd name="T22" fmla="*/ 0 w 2"/>
                  <a:gd name="T23" fmla="*/ 0 h 1"/>
                  <a:gd name="T24" fmla="*/ 0 w 2"/>
                  <a:gd name="T25"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 h="1">
                    <a:moveTo>
                      <a:pt x="0" y="0"/>
                    </a:moveTo>
                    <a:cubicBezTo>
                      <a:pt x="0" y="0"/>
                      <a:pt x="0" y="0"/>
                      <a:pt x="0" y="0"/>
                    </a:cubicBezTo>
                    <a:cubicBezTo>
                      <a:pt x="0" y="0"/>
                      <a:pt x="0" y="0"/>
                      <a:pt x="0" y="0"/>
                    </a:cubicBezTo>
                    <a:cubicBezTo>
                      <a:pt x="1" y="0"/>
                      <a:pt x="2" y="1"/>
                      <a:pt x="2" y="1"/>
                    </a:cubicBezTo>
                    <a:cubicBezTo>
                      <a:pt x="2" y="1"/>
                      <a:pt x="2" y="1"/>
                      <a:pt x="2" y="1"/>
                    </a:cubicBezTo>
                    <a:cubicBezTo>
                      <a:pt x="2" y="1"/>
                      <a:pt x="1" y="0"/>
                      <a:pt x="1"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482" name="Freeform 5370"/>
              <p:cNvSpPr>
                <a:spLocks/>
              </p:cNvSpPr>
              <p:nvPr/>
            </p:nvSpPr>
            <p:spPr bwMode="auto">
              <a:xfrm>
                <a:off x="6374" y="3438"/>
                <a:ext cx="15" cy="19"/>
              </a:xfrm>
              <a:custGeom>
                <a:avLst/>
                <a:gdLst>
                  <a:gd name="T0" fmla="*/ 4 w 4"/>
                  <a:gd name="T1" fmla="*/ 0 h 5"/>
                  <a:gd name="T2" fmla="*/ 1 w 4"/>
                  <a:gd name="T3" fmla="*/ 1 h 5"/>
                  <a:gd name="T4" fmla="*/ 0 w 4"/>
                  <a:gd name="T5" fmla="*/ 5 h 5"/>
                  <a:gd name="T6" fmla="*/ 3 w 4"/>
                  <a:gd name="T7" fmla="*/ 2 h 5"/>
                  <a:gd name="T8" fmla="*/ 4 w 4"/>
                  <a:gd name="T9" fmla="*/ 0 h 5"/>
                </a:gdLst>
                <a:ahLst/>
                <a:cxnLst>
                  <a:cxn ang="0">
                    <a:pos x="T0" y="T1"/>
                  </a:cxn>
                  <a:cxn ang="0">
                    <a:pos x="T2" y="T3"/>
                  </a:cxn>
                  <a:cxn ang="0">
                    <a:pos x="T4" y="T5"/>
                  </a:cxn>
                  <a:cxn ang="0">
                    <a:pos x="T6" y="T7"/>
                  </a:cxn>
                  <a:cxn ang="0">
                    <a:pos x="T8" y="T9"/>
                  </a:cxn>
                </a:cxnLst>
                <a:rect l="0" t="0" r="r" b="b"/>
                <a:pathLst>
                  <a:path w="4" h="5">
                    <a:moveTo>
                      <a:pt x="4" y="0"/>
                    </a:moveTo>
                    <a:cubicBezTo>
                      <a:pt x="3" y="1"/>
                      <a:pt x="2" y="1"/>
                      <a:pt x="1" y="1"/>
                    </a:cubicBezTo>
                    <a:cubicBezTo>
                      <a:pt x="1" y="3"/>
                      <a:pt x="0" y="4"/>
                      <a:pt x="0" y="5"/>
                    </a:cubicBezTo>
                    <a:cubicBezTo>
                      <a:pt x="0" y="4"/>
                      <a:pt x="2" y="3"/>
                      <a:pt x="3" y="2"/>
                    </a:cubicBezTo>
                    <a:cubicBezTo>
                      <a:pt x="4" y="1"/>
                      <a:pt x="4" y="1"/>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483" name="Freeform 5371"/>
              <p:cNvSpPr>
                <a:spLocks/>
              </p:cNvSpPr>
              <p:nvPr/>
            </p:nvSpPr>
            <p:spPr bwMode="auto">
              <a:xfrm>
                <a:off x="6341" y="3479"/>
                <a:ext cx="18" cy="19"/>
              </a:xfrm>
              <a:custGeom>
                <a:avLst/>
                <a:gdLst>
                  <a:gd name="T0" fmla="*/ 0 w 5"/>
                  <a:gd name="T1" fmla="*/ 0 h 5"/>
                  <a:gd name="T2" fmla="*/ 0 w 5"/>
                  <a:gd name="T3" fmla="*/ 0 h 5"/>
                  <a:gd name="T4" fmla="*/ 4 w 5"/>
                  <a:gd name="T5" fmla="*/ 5 h 5"/>
                  <a:gd name="T6" fmla="*/ 5 w 5"/>
                  <a:gd name="T7" fmla="*/ 5 h 5"/>
                  <a:gd name="T8" fmla="*/ 5 w 5"/>
                  <a:gd name="T9" fmla="*/ 4 h 5"/>
                  <a:gd name="T10" fmla="*/ 4 w 5"/>
                  <a:gd name="T11" fmla="*/ 4 h 5"/>
                  <a:gd name="T12" fmla="*/ 0 w 5"/>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5" h="5">
                    <a:moveTo>
                      <a:pt x="0" y="0"/>
                    </a:moveTo>
                    <a:cubicBezTo>
                      <a:pt x="0" y="0"/>
                      <a:pt x="0" y="0"/>
                      <a:pt x="0" y="0"/>
                    </a:cubicBezTo>
                    <a:cubicBezTo>
                      <a:pt x="4" y="5"/>
                      <a:pt x="4" y="5"/>
                      <a:pt x="4" y="5"/>
                    </a:cubicBezTo>
                    <a:cubicBezTo>
                      <a:pt x="5" y="5"/>
                      <a:pt x="5" y="5"/>
                      <a:pt x="5" y="5"/>
                    </a:cubicBezTo>
                    <a:cubicBezTo>
                      <a:pt x="5" y="4"/>
                      <a:pt x="5" y="4"/>
                      <a:pt x="5" y="4"/>
                    </a:cubicBezTo>
                    <a:cubicBezTo>
                      <a:pt x="4" y="4"/>
                      <a:pt x="4" y="4"/>
                      <a:pt x="4" y="4"/>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484" name="Freeform 5372"/>
              <p:cNvSpPr>
                <a:spLocks/>
              </p:cNvSpPr>
              <p:nvPr/>
            </p:nvSpPr>
            <p:spPr bwMode="auto">
              <a:xfrm>
                <a:off x="6359" y="3460"/>
                <a:ext cx="23" cy="23"/>
              </a:xfrm>
              <a:custGeom>
                <a:avLst/>
                <a:gdLst>
                  <a:gd name="T0" fmla="*/ 2 w 6"/>
                  <a:gd name="T1" fmla="*/ 6 h 6"/>
                  <a:gd name="T2" fmla="*/ 2 w 6"/>
                  <a:gd name="T3" fmla="*/ 5 h 6"/>
                  <a:gd name="T4" fmla="*/ 4 w 6"/>
                  <a:gd name="T5" fmla="*/ 1 h 6"/>
                  <a:gd name="T6" fmla="*/ 6 w 6"/>
                  <a:gd name="T7" fmla="*/ 0 h 6"/>
                  <a:gd name="T8" fmla="*/ 0 w 6"/>
                  <a:gd name="T9" fmla="*/ 5 h 6"/>
                  <a:gd name="T10" fmla="*/ 2 w 6"/>
                  <a:gd name="T11" fmla="*/ 6 h 6"/>
                </a:gdLst>
                <a:ahLst/>
                <a:cxnLst>
                  <a:cxn ang="0">
                    <a:pos x="T0" y="T1"/>
                  </a:cxn>
                  <a:cxn ang="0">
                    <a:pos x="T2" y="T3"/>
                  </a:cxn>
                  <a:cxn ang="0">
                    <a:pos x="T4" y="T5"/>
                  </a:cxn>
                  <a:cxn ang="0">
                    <a:pos x="T6" y="T7"/>
                  </a:cxn>
                  <a:cxn ang="0">
                    <a:pos x="T8" y="T9"/>
                  </a:cxn>
                  <a:cxn ang="0">
                    <a:pos x="T10" y="T11"/>
                  </a:cxn>
                </a:cxnLst>
                <a:rect l="0" t="0" r="r" b="b"/>
                <a:pathLst>
                  <a:path w="6" h="6">
                    <a:moveTo>
                      <a:pt x="2" y="6"/>
                    </a:moveTo>
                    <a:cubicBezTo>
                      <a:pt x="2" y="5"/>
                      <a:pt x="2" y="5"/>
                      <a:pt x="2" y="5"/>
                    </a:cubicBezTo>
                    <a:cubicBezTo>
                      <a:pt x="2" y="4"/>
                      <a:pt x="3" y="2"/>
                      <a:pt x="4" y="1"/>
                    </a:cubicBezTo>
                    <a:cubicBezTo>
                      <a:pt x="5" y="1"/>
                      <a:pt x="5" y="0"/>
                      <a:pt x="6" y="0"/>
                    </a:cubicBezTo>
                    <a:cubicBezTo>
                      <a:pt x="4" y="1"/>
                      <a:pt x="2" y="3"/>
                      <a:pt x="0" y="5"/>
                    </a:cubicBezTo>
                    <a:lnTo>
                      <a:pt x="2"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485" name="Freeform 5373"/>
              <p:cNvSpPr>
                <a:spLocks/>
              </p:cNvSpPr>
              <p:nvPr/>
            </p:nvSpPr>
            <p:spPr bwMode="auto">
              <a:xfrm>
                <a:off x="6326" y="3460"/>
                <a:ext cx="4" cy="8"/>
              </a:xfrm>
              <a:custGeom>
                <a:avLst/>
                <a:gdLst>
                  <a:gd name="T0" fmla="*/ 1 w 1"/>
                  <a:gd name="T1" fmla="*/ 2 h 2"/>
                  <a:gd name="T2" fmla="*/ 0 w 1"/>
                  <a:gd name="T3" fmla="*/ 0 h 2"/>
                  <a:gd name="T4" fmla="*/ 0 w 1"/>
                  <a:gd name="T5" fmla="*/ 0 h 2"/>
                  <a:gd name="T6" fmla="*/ 1 w 1"/>
                  <a:gd name="T7" fmla="*/ 2 h 2"/>
                  <a:gd name="T8" fmla="*/ 1 w 1"/>
                  <a:gd name="T9" fmla="*/ 2 h 2"/>
                </a:gdLst>
                <a:ahLst/>
                <a:cxnLst>
                  <a:cxn ang="0">
                    <a:pos x="T0" y="T1"/>
                  </a:cxn>
                  <a:cxn ang="0">
                    <a:pos x="T2" y="T3"/>
                  </a:cxn>
                  <a:cxn ang="0">
                    <a:pos x="T4" y="T5"/>
                  </a:cxn>
                  <a:cxn ang="0">
                    <a:pos x="T6" y="T7"/>
                  </a:cxn>
                  <a:cxn ang="0">
                    <a:pos x="T8" y="T9"/>
                  </a:cxn>
                </a:cxnLst>
                <a:rect l="0" t="0" r="r" b="b"/>
                <a:pathLst>
                  <a:path w="1" h="2">
                    <a:moveTo>
                      <a:pt x="1" y="2"/>
                    </a:moveTo>
                    <a:cubicBezTo>
                      <a:pt x="0" y="0"/>
                      <a:pt x="0" y="0"/>
                      <a:pt x="0" y="0"/>
                    </a:cubicBezTo>
                    <a:cubicBezTo>
                      <a:pt x="0" y="0"/>
                      <a:pt x="0" y="0"/>
                      <a:pt x="0" y="0"/>
                    </a:cubicBezTo>
                    <a:cubicBezTo>
                      <a:pt x="1" y="2"/>
                      <a:pt x="1" y="2"/>
                      <a:pt x="1" y="2"/>
                    </a:cubicBezTo>
                    <a:cubicBezTo>
                      <a:pt x="1" y="2"/>
                      <a:pt x="1" y="2"/>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486" name="Freeform 5374"/>
              <p:cNvSpPr>
                <a:spLocks/>
              </p:cNvSpPr>
              <p:nvPr/>
            </p:nvSpPr>
            <p:spPr bwMode="auto">
              <a:xfrm>
                <a:off x="6326" y="3460"/>
                <a:ext cx="4" cy="8"/>
              </a:xfrm>
              <a:custGeom>
                <a:avLst/>
                <a:gdLst>
                  <a:gd name="T0" fmla="*/ 1 w 1"/>
                  <a:gd name="T1" fmla="*/ 2 h 2"/>
                  <a:gd name="T2" fmla="*/ 0 w 1"/>
                  <a:gd name="T3" fmla="*/ 0 h 2"/>
                  <a:gd name="T4" fmla="*/ 0 w 1"/>
                  <a:gd name="T5" fmla="*/ 0 h 2"/>
                  <a:gd name="T6" fmla="*/ 1 w 1"/>
                  <a:gd name="T7" fmla="*/ 2 h 2"/>
                  <a:gd name="T8" fmla="*/ 1 w 1"/>
                  <a:gd name="T9" fmla="*/ 2 h 2"/>
                </a:gdLst>
                <a:ahLst/>
                <a:cxnLst>
                  <a:cxn ang="0">
                    <a:pos x="T0" y="T1"/>
                  </a:cxn>
                  <a:cxn ang="0">
                    <a:pos x="T2" y="T3"/>
                  </a:cxn>
                  <a:cxn ang="0">
                    <a:pos x="T4" y="T5"/>
                  </a:cxn>
                  <a:cxn ang="0">
                    <a:pos x="T6" y="T7"/>
                  </a:cxn>
                  <a:cxn ang="0">
                    <a:pos x="T8" y="T9"/>
                  </a:cxn>
                </a:cxnLst>
                <a:rect l="0" t="0" r="r" b="b"/>
                <a:pathLst>
                  <a:path w="1" h="2">
                    <a:moveTo>
                      <a:pt x="1" y="2"/>
                    </a:moveTo>
                    <a:cubicBezTo>
                      <a:pt x="0" y="0"/>
                      <a:pt x="0" y="0"/>
                      <a:pt x="0" y="0"/>
                    </a:cubicBezTo>
                    <a:cubicBezTo>
                      <a:pt x="0" y="0"/>
                      <a:pt x="0" y="0"/>
                      <a:pt x="0" y="0"/>
                    </a:cubicBezTo>
                    <a:cubicBezTo>
                      <a:pt x="1" y="2"/>
                      <a:pt x="1" y="2"/>
                      <a:pt x="1" y="2"/>
                    </a:cubicBezTo>
                    <a:cubicBezTo>
                      <a:pt x="1" y="2"/>
                      <a:pt x="1" y="2"/>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487" name="Freeform 5375"/>
              <p:cNvSpPr>
                <a:spLocks/>
              </p:cNvSpPr>
              <p:nvPr/>
            </p:nvSpPr>
            <p:spPr bwMode="auto">
              <a:xfrm>
                <a:off x="6330" y="3468"/>
                <a:ext cx="3" cy="4"/>
              </a:xfrm>
              <a:custGeom>
                <a:avLst/>
                <a:gdLst>
                  <a:gd name="T0" fmla="*/ 1 w 1"/>
                  <a:gd name="T1" fmla="*/ 1 h 1"/>
                  <a:gd name="T2" fmla="*/ 0 w 1"/>
                  <a:gd name="T3" fmla="*/ 0 h 1"/>
                  <a:gd name="T4" fmla="*/ 0 w 1"/>
                  <a:gd name="T5" fmla="*/ 0 h 1"/>
                  <a:gd name="T6" fmla="*/ 1 w 1"/>
                  <a:gd name="T7" fmla="*/ 1 h 1"/>
                  <a:gd name="T8" fmla="*/ 1 w 1"/>
                  <a:gd name="T9" fmla="*/ 1 h 1"/>
                </a:gdLst>
                <a:ahLst/>
                <a:cxnLst>
                  <a:cxn ang="0">
                    <a:pos x="T0" y="T1"/>
                  </a:cxn>
                  <a:cxn ang="0">
                    <a:pos x="T2" y="T3"/>
                  </a:cxn>
                  <a:cxn ang="0">
                    <a:pos x="T4" y="T5"/>
                  </a:cxn>
                  <a:cxn ang="0">
                    <a:pos x="T6" y="T7"/>
                  </a:cxn>
                  <a:cxn ang="0">
                    <a:pos x="T8" y="T9"/>
                  </a:cxn>
                </a:cxnLst>
                <a:rect l="0" t="0" r="r" b="b"/>
                <a:pathLst>
                  <a:path w="1" h="1">
                    <a:moveTo>
                      <a:pt x="1" y="1"/>
                    </a:moveTo>
                    <a:cubicBezTo>
                      <a:pt x="0" y="0"/>
                      <a:pt x="0" y="0"/>
                      <a:pt x="0" y="0"/>
                    </a:cubicBezTo>
                    <a:cubicBezTo>
                      <a:pt x="0" y="0"/>
                      <a:pt x="0" y="0"/>
                      <a:pt x="0" y="0"/>
                    </a:cubicBezTo>
                    <a:cubicBezTo>
                      <a:pt x="1" y="1"/>
                      <a:pt x="1" y="1"/>
                      <a:pt x="1" y="1"/>
                    </a:cubicBezTo>
                    <a:cubicBezTo>
                      <a:pt x="1" y="1"/>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488" name="Freeform 5376"/>
              <p:cNvSpPr>
                <a:spLocks/>
              </p:cNvSpPr>
              <p:nvPr/>
            </p:nvSpPr>
            <p:spPr bwMode="auto">
              <a:xfrm>
                <a:off x="6356" y="3483"/>
                <a:ext cx="7" cy="11"/>
              </a:xfrm>
              <a:custGeom>
                <a:avLst/>
                <a:gdLst>
                  <a:gd name="T0" fmla="*/ 1 w 2"/>
                  <a:gd name="T1" fmla="*/ 3 h 3"/>
                  <a:gd name="T2" fmla="*/ 2 w 2"/>
                  <a:gd name="T3" fmla="*/ 1 h 3"/>
                  <a:gd name="T4" fmla="*/ 1 w 2"/>
                  <a:gd name="T5" fmla="*/ 0 h 3"/>
                  <a:gd name="T6" fmla="*/ 1 w 2"/>
                  <a:gd name="T7" fmla="*/ 3 h 3"/>
                </a:gdLst>
                <a:ahLst/>
                <a:cxnLst>
                  <a:cxn ang="0">
                    <a:pos x="T0" y="T1"/>
                  </a:cxn>
                  <a:cxn ang="0">
                    <a:pos x="T2" y="T3"/>
                  </a:cxn>
                  <a:cxn ang="0">
                    <a:pos x="T4" y="T5"/>
                  </a:cxn>
                  <a:cxn ang="0">
                    <a:pos x="T6" y="T7"/>
                  </a:cxn>
                </a:cxnLst>
                <a:rect l="0" t="0" r="r" b="b"/>
                <a:pathLst>
                  <a:path w="2" h="3">
                    <a:moveTo>
                      <a:pt x="1" y="3"/>
                    </a:moveTo>
                    <a:cubicBezTo>
                      <a:pt x="1" y="2"/>
                      <a:pt x="2" y="2"/>
                      <a:pt x="2" y="1"/>
                    </a:cubicBezTo>
                    <a:cubicBezTo>
                      <a:pt x="1" y="0"/>
                      <a:pt x="1" y="0"/>
                      <a:pt x="1" y="0"/>
                    </a:cubicBezTo>
                    <a:cubicBezTo>
                      <a:pt x="0" y="1"/>
                      <a:pt x="0" y="2"/>
                      <a:pt x="1"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489" name="Freeform 5377"/>
              <p:cNvSpPr>
                <a:spLocks/>
              </p:cNvSpPr>
              <p:nvPr/>
            </p:nvSpPr>
            <p:spPr bwMode="auto">
              <a:xfrm>
                <a:off x="6478" y="3301"/>
                <a:ext cx="4" cy="3"/>
              </a:xfrm>
              <a:custGeom>
                <a:avLst/>
                <a:gdLst>
                  <a:gd name="T0" fmla="*/ 1 w 1"/>
                  <a:gd name="T1" fmla="*/ 1 h 1"/>
                  <a:gd name="T2" fmla="*/ 0 w 1"/>
                  <a:gd name="T3" fmla="*/ 0 h 1"/>
                  <a:gd name="T4" fmla="*/ 0 w 1"/>
                  <a:gd name="T5" fmla="*/ 0 h 1"/>
                  <a:gd name="T6" fmla="*/ 1 w 1"/>
                  <a:gd name="T7" fmla="*/ 1 h 1"/>
                  <a:gd name="T8" fmla="*/ 1 w 1"/>
                  <a:gd name="T9" fmla="*/ 1 h 1"/>
                </a:gdLst>
                <a:ahLst/>
                <a:cxnLst>
                  <a:cxn ang="0">
                    <a:pos x="T0" y="T1"/>
                  </a:cxn>
                  <a:cxn ang="0">
                    <a:pos x="T2" y="T3"/>
                  </a:cxn>
                  <a:cxn ang="0">
                    <a:pos x="T4" y="T5"/>
                  </a:cxn>
                  <a:cxn ang="0">
                    <a:pos x="T6" y="T7"/>
                  </a:cxn>
                  <a:cxn ang="0">
                    <a:pos x="T8" y="T9"/>
                  </a:cxn>
                </a:cxnLst>
                <a:rect l="0" t="0" r="r" b="b"/>
                <a:pathLst>
                  <a:path w="1" h="1">
                    <a:moveTo>
                      <a:pt x="1" y="1"/>
                    </a:moveTo>
                    <a:cubicBezTo>
                      <a:pt x="0" y="0"/>
                      <a:pt x="0" y="0"/>
                      <a:pt x="0" y="0"/>
                    </a:cubicBezTo>
                    <a:cubicBezTo>
                      <a:pt x="0" y="0"/>
                      <a:pt x="0" y="0"/>
                      <a:pt x="0" y="0"/>
                    </a:cubicBezTo>
                    <a:cubicBezTo>
                      <a:pt x="1" y="1"/>
                      <a:pt x="1" y="1"/>
                      <a:pt x="1" y="1"/>
                    </a:cubicBezTo>
                    <a:cubicBezTo>
                      <a:pt x="1" y="1"/>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490" name="Freeform 5378"/>
              <p:cNvSpPr>
                <a:spLocks/>
              </p:cNvSpPr>
              <p:nvPr/>
            </p:nvSpPr>
            <p:spPr bwMode="auto">
              <a:xfrm>
                <a:off x="6460" y="329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491" name="Freeform 5379"/>
              <p:cNvSpPr>
                <a:spLocks/>
              </p:cNvSpPr>
              <p:nvPr/>
            </p:nvSpPr>
            <p:spPr bwMode="auto">
              <a:xfrm>
                <a:off x="6531" y="3241"/>
                <a:ext cx="14" cy="71"/>
              </a:xfrm>
              <a:custGeom>
                <a:avLst/>
                <a:gdLst>
                  <a:gd name="T0" fmla="*/ 1 w 4"/>
                  <a:gd name="T1" fmla="*/ 6 h 19"/>
                  <a:gd name="T2" fmla="*/ 1 w 4"/>
                  <a:gd name="T3" fmla="*/ 10 h 19"/>
                  <a:gd name="T4" fmla="*/ 1 w 4"/>
                  <a:gd name="T5" fmla="*/ 17 h 19"/>
                  <a:gd name="T6" fmla="*/ 0 w 4"/>
                  <a:gd name="T7" fmla="*/ 19 h 19"/>
                  <a:gd name="T8" fmla="*/ 3 w 4"/>
                  <a:gd name="T9" fmla="*/ 15 h 19"/>
                  <a:gd name="T10" fmla="*/ 4 w 4"/>
                  <a:gd name="T11" fmla="*/ 9 h 19"/>
                  <a:gd name="T12" fmla="*/ 4 w 4"/>
                  <a:gd name="T13" fmla="*/ 3 h 19"/>
                  <a:gd name="T14" fmla="*/ 4 w 4"/>
                  <a:gd name="T15" fmla="*/ 2 h 19"/>
                  <a:gd name="T16" fmla="*/ 4 w 4"/>
                  <a:gd name="T17" fmla="*/ 0 h 19"/>
                  <a:gd name="T18" fmla="*/ 4 w 4"/>
                  <a:gd name="T19" fmla="*/ 1 h 19"/>
                  <a:gd name="T20" fmla="*/ 1 w 4"/>
                  <a:gd name="T21" fmla="*/ 6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19">
                    <a:moveTo>
                      <a:pt x="1" y="6"/>
                    </a:moveTo>
                    <a:cubicBezTo>
                      <a:pt x="1" y="7"/>
                      <a:pt x="1" y="8"/>
                      <a:pt x="1" y="10"/>
                    </a:cubicBezTo>
                    <a:cubicBezTo>
                      <a:pt x="1" y="12"/>
                      <a:pt x="1" y="15"/>
                      <a:pt x="1" y="17"/>
                    </a:cubicBezTo>
                    <a:cubicBezTo>
                      <a:pt x="1" y="18"/>
                      <a:pt x="0" y="18"/>
                      <a:pt x="0" y="19"/>
                    </a:cubicBezTo>
                    <a:cubicBezTo>
                      <a:pt x="1" y="17"/>
                      <a:pt x="2" y="16"/>
                      <a:pt x="3" y="15"/>
                    </a:cubicBezTo>
                    <a:cubicBezTo>
                      <a:pt x="3" y="13"/>
                      <a:pt x="4" y="11"/>
                      <a:pt x="4" y="9"/>
                    </a:cubicBezTo>
                    <a:cubicBezTo>
                      <a:pt x="4" y="7"/>
                      <a:pt x="4" y="5"/>
                      <a:pt x="4" y="3"/>
                    </a:cubicBezTo>
                    <a:cubicBezTo>
                      <a:pt x="4" y="2"/>
                      <a:pt x="4" y="2"/>
                      <a:pt x="4" y="2"/>
                    </a:cubicBezTo>
                    <a:cubicBezTo>
                      <a:pt x="4" y="1"/>
                      <a:pt x="4" y="1"/>
                      <a:pt x="4" y="0"/>
                    </a:cubicBezTo>
                    <a:cubicBezTo>
                      <a:pt x="4" y="0"/>
                      <a:pt x="4" y="1"/>
                      <a:pt x="4" y="1"/>
                    </a:cubicBezTo>
                    <a:cubicBezTo>
                      <a:pt x="3" y="2"/>
                      <a:pt x="2" y="4"/>
                      <a:pt x="1"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492" name="Freeform 5380"/>
              <p:cNvSpPr>
                <a:spLocks/>
              </p:cNvSpPr>
              <p:nvPr/>
            </p:nvSpPr>
            <p:spPr bwMode="auto">
              <a:xfrm>
                <a:off x="6542" y="3208"/>
                <a:ext cx="7" cy="33"/>
              </a:xfrm>
              <a:custGeom>
                <a:avLst/>
                <a:gdLst>
                  <a:gd name="T0" fmla="*/ 1 w 2"/>
                  <a:gd name="T1" fmla="*/ 7 h 9"/>
                  <a:gd name="T2" fmla="*/ 1 w 2"/>
                  <a:gd name="T3" fmla="*/ 8 h 9"/>
                  <a:gd name="T4" fmla="*/ 1 w 2"/>
                  <a:gd name="T5" fmla="*/ 9 h 9"/>
                  <a:gd name="T6" fmla="*/ 2 w 2"/>
                  <a:gd name="T7" fmla="*/ 8 h 9"/>
                  <a:gd name="T8" fmla="*/ 2 w 2"/>
                  <a:gd name="T9" fmla="*/ 7 h 9"/>
                  <a:gd name="T10" fmla="*/ 0 w 2"/>
                  <a:gd name="T11" fmla="*/ 0 h 9"/>
                  <a:gd name="T12" fmla="*/ 1 w 2"/>
                  <a:gd name="T13" fmla="*/ 7 h 9"/>
                  <a:gd name="T14" fmla="*/ 1 w 2"/>
                  <a:gd name="T15" fmla="*/ 7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9">
                    <a:moveTo>
                      <a:pt x="1" y="7"/>
                    </a:moveTo>
                    <a:cubicBezTo>
                      <a:pt x="1" y="8"/>
                      <a:pt x="1" y="8"/>
                      <a:pt x="1" y="8"/>
                    </a:cubicBezTo>
                    <a:cubicBezTo>
                      <a:pt x="1" y="9"/>
                      <a:pt x="1" y="9"/>
                      <a:pt x="1" y="9"/>
                    </a:cubicBezTo>
                    <a:cubicBezTo>
                      <a:pt x="1" y="9"/>
                      <a:pt x="1" y="8"/>
                      <a:pt x="2" y="8"/>
                    </a:cubicBezTo>
                    <a:cubicBezTo>
                      <a:pt x="2" y="7"/>
                      <a:pt x="2" y="7"/>
                      <a:pt x="2" y="7"/>
                    </a:cubicBezTo>
                    <a:cubicBezTo>
                      <a:pt x="1" y="3"/>
                      <a:pt x="1" y="1"/>
                      <a:pt x="0" y="0"/>
                    </a:cubicBezTo>
                    <a:cubicBezTo>
                      <a:pt x="0" y="2"/>
                      <a:pt x="0" y="5"/>
                      <a:pt x="1" y="7"/>
                    </a:cubicBezTo>
                    <a:cubicBezTo>
                      <a:pt x="1" y="7"/>
                      <a:pt x="1" y="7"/>
                      <a:pt x="1"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493" name="Freeform 5381"/>
              <p:cNvSpPr>
                <a:spLocks/>
              </p:cNvSpPr>
              <p:nvPr/>
            </p:nvSpPr>
            <p:spPr bwMode="auto">
              <a:xfrm>
                <a:off x="6527" y="3323"/>
                <a:ext cx="4" cy="0"/>
              </a:xfrm>
              <a:custGeom>
                <a:avLst/>
                <a:gdLst>
                  <a:gd name="T0" fmla="*/ 0 w 1"/>
                  <a:gd name="T1" fmla="*/ 0 w 1"/>
                  <a:gd name="T2" fmla="*/ 1 w 1"/>
                  <a:gd name="T3" fmla="*/ 1 w 1"/>
                  <a:gd name="T4" fmla="*/ 0 w 1"/>
                </a:gdLst>
                <a:ahLst/>
                <a:cxnLst>
                  <a:cxn ang="0">
                    <a:pos x="T0" y="0"/>
                  </a:cxn>
                  <a:cxn ang="0">
                    <a:pos x="T1" y="0"/>
                  </a:cxn>
                  <a:cxn ang="0">
                    <a:pos x="T2" y="0"/>
                  </a:cxn>
                  <a:cxn ang="0">
                    <a:pos x="T3" y="0"/>
                  </a:cxn>
                  <a:cxn ang="0">
                    <a:pos x="T4" y="0"/>
                  </a:cxn>
                </a:cxnLst>
                <a:rect l="0" t="0" r="r" b="b"/>
                <a:pathLst>
                  <a:path w="1">
                    <a:moveTo>
                      <a:pt x="0" y="0"/>
                    </a:moveTo>
                    <a:cubicBezTo>
                      <a:pt x="0" y="0"/>
                      <a:pt x="0" y="0"/>
                      <a:pt x="0" y="0"/>
                    </a:cubicBezTo>
                    <a:cubicBezTo>
                      <a:pt x="0" y="0"/>
                      <a:pt x="1" y="0"/>
                      <a:pt x="1" y="0"/>
                    </a:cubicBezTo>
                    <a:cubicBezTo>
                      <a:pt x="1" y="0"/>
                      <a:pt x="1" y="0"/>
                      <a:pt x="1"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494" name="Freeform 5382"/>
              <p:cNvSpPr>
                <a:spLocks/>
              </p:cNvSpPr>
              <p:nvPr/>
            </p:nvSpPr>
            <p:spPr bwMode="auto">
              <a:xfrm>
                <a:off x="6527" y="3312"/>
                <a:ext cx="4" cy="11"/>
              </a:xfrm>
              <a:custGeom>
                <a:avLst/>
                <a:gdLst>
                  <a:gd name="T0" fmla="*/ 0 w 1"/>
                  <a:gd name="T1" fmla="*/ 2 h 3"/>
                  <a:gd name="T2" fmla="*/ 1 w 1"/>
                  <a:gd name="T3" fmla="*/ 3 h 3"/>
                  <a:gd name="T4" fmla="*/ 1 w 1"/>
                  <a:gd name="T5" fmla="*/ 3 h 3"/>
                  <a:gd name="T6" fmla="*/ 1 w 1"/>
                  <a:gd name="T7" fmla="*/ 0 h 3"/>
                  <a:gd name="T8" fmla="*/ 0 w 1"/>
                  <a:gd name="T9" fmla="*/ 2 h 3"/>
                  <a:gd name="T10" fmla="*/ 0 w 1"/>
                  <a:gd name="T11" fmla="*/ 2 h 3"/>
                </a:gdLst>
                <a:ahLst/>
                <a:cxnLst>
                  <a:cxn ang="0">
                    <a:pos x="T0" y="T1"/>
                  </a:cxn>
                  <a:cxn ang="0">
                    <a:pos x="T2" y="T3"/>
                  </a:cxn>
                  <a:cxn ang="0">
                    <a:pos x="T4" y="T5"/>
                  </a:cxn>
                  <a:cxn ang="0">
                    <a:pos x="T6" y="T7"/>
                  </a:cxn>
                  <a:cxn ang="0">
                    <a:pos x="T8" y="T9"/>
                  </a:cxn>
                  <a:cxn ang="0">
                    <a:pos x="T10" y="T11"/>
                  </a:cxn>
                </a:cxnLst>
                <a:rect l="0" t="0" r="r" b="b"/>
                <a:pathLst>
                  <a:path w="1" h="3">
                    <a:moveTo>
                      <a:pt x="0" y="2"/>
                    </a:moveTo>
                    <a:cubicBezTo>
                      <a:pt x="1" y="3"/>
                      <a:pt x="1" y="3"/>
                      <a:pt x="1" y="3"/>
                    </a:cubicBezTo>
                    <a:cubicBezTo>
                      <a:pt x="1" y="3"/>
                      <a:pt x="1" y="3"/>
                      <a:pt x="1" y="3"/>
                    </a:cubicBezTo>
                    <a:cubicBezTo>
                      <a:pt x="1" y="2"/>
                      <a:pt x="1" y="1"/>
                      <a:pt x="1" y="0"/>
                    </a:cubicBezTo>
                    <a:cubicBezTo>
                      <a:pt x="1" y="0"/>
                      <a:pt x="0" y="1"/>
                      <a:pt x="0" y="2"/>
                    </a:cubicBezTo>
                    <a:cubicBezTo>
                      <a:pt x="0" y="2"/>
                      <a:pt x="0" y="2"/>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495" name="Freeform 5383"/>
              <p:cNvSpPr>
                <a:spLocks/>
              </p:cNvSpPr>
              <p:nvPr/>
            </p:nvSpPr>
            <p:spPr bwMode="auto">
              <a:xfrm>
                <a:off x="6579" y="3148"/>
                <a:ext cx="4" cy="0"/>
              </a:xfrm>
              <a:custGeom>
                <a:avLst/>
                <a:gdLst>
                  <a:gd name="T0" fmla="*/ 0 w 1"/>
                  <a:gd name="T1" fmla="*/ 0 w 1"/>
                  <a:gd name="T2" fmla="*/ 1 w 1"/>
                  <a:gd name="T3" fmla="*/ 1 w 1"/>
                  <a:gd name="T4" fmla="*/ 0 w 1"/>
                </a:gdLst>
                <a:ahLst/>
                <a:cxnLst>
                  <a:cxn ang="0">
                    <a:pos x="T0" y="0"/>
                  </a:cxn>
                  <a:cxn ang="0">
                    <a:pos x="T1" y="0"/>
                  </a:cxn>
                  <a:cxn ang="0">
                    <a:pos x="T2" y="0"/>
                  </a:cxn>
                  <a:cxn ang="0">
                    <a:pos x="T3" y="0"/>
                  </a:cxn>
                  <a:cxn ang="0">
                    <a:pos x="T4" y="0"/>
                  </a:cxn>
                </a:cxnLst>
                <a:rect l="0" t="0" r="r" b="b"/>
                <a:pathLst>
                  <a:path w="1">
                    <a:moveTo>
                      <a:pt x="0" y="0"/>
                    </a:moveTo>
                    <a:cubicBezTo>
                      <a:pt x="0" y="0"/>
                      <a:pt x="0" y="0"/>
                      <a:pt x="0" y="0"/>
                    </a:cubicBezTo>
                    <a:cubicBezTo>
                      <a:pt x="1" y="0"/>
                      <a:pt x="1" y="0"/>
                      <a:pt x="1" y="0"/>
                    </a:cubicBezTo>
                    <a:cubicBezTo>
                      <a:pt x="1" y="0"/>
                      <a:pt x="1" y="0"/>
                      <a:pt x="1"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496" name="Freeform 5384"/>
              <p:cNvSpPr>
                <a:spLocks/>
              </p:cNvSpPr>
              <p:nvPr/>
            </p:nvSpPr>
            <p:spPr bwMode="auto">
              <a:xfrm>
                <a:off x="6486" y="3308"/>
                <a:ext cx="7" cy="4"/>
              </a:xfrm>
              <a:custGeom>
                <a:avLst/>
                <a:gdLst>
                  <a:gd name="T0" fmla="*/ 0 w 2"/>
                  <a:gd name="T1" fmla="*/ 0 h 1"/>
                  <a:gd name="T2" fmla="*/ 0 w 2"/>
                  <a:gd name="T3" fmla="*/ 0 h 1"/>
                  <a:gd name="T4" fmla="*/ 2 w 2"/>
                  <a:gd name="T5" fmla="*/ 1 h 1"/>
                  <a:gd name="T6" fmla="*/ 2 w 2"/>
                  <a:gd name="T7" fmla="*/ 1 h 1"/>
                  <a:gd name="T8" fmla="*/ 0 w 2"/>
                  <a:gd name="T9" fmla="*/ 0 h 1"/>
                </a:gdLst>
                <a:ahLst/>
                <a:cxnLst>
                  <a:cxn ang="0">
                    <a:pos x="T0" y="T1"/>
                  </a:cxn>
                  <a:cxn ang="0">
                    <a:pos x="T2" y="T3"/>
                  </a:cxn>
                  <a:cxn ang="0">
                    <a:pos x="T4" y="T5"/>
                  </a:cxn>
                  <a:cxn ang="0">
                    <a:pos x="T6" y="T7"/>
                  </a:cxn>
                  <a:cxn ang="0">
                    <a:pos x="T8" y="T9"/>
                  </a:cxn>
                </a:cxnLst>
                <a:rect l="0" t="0" r="r" b="b"/>
                <a:pathLst>
                  <a:path w="2" h="1">
                    <a:moveTo>
                      <a:pt x="0" y="0"/>
                    </a:moveTo>
                    <a:cubicBezTo>
                      <a:pt x="0" y="0"/>
                      <a:pt x="0" y="0"/>
                      <a:pt x="0" y="0"/>
                    </a:cubicBezTo>
                    <a:cubicBezTo>
                      <a:pt x="2" y="1"/>
                      <a:pt x="2" y="1"/>
                      <a:pt x="2" y="1"/>
                    </a:cubicBezTo>
                    <a:cubicBezTo>
                      <a:pt x="2" y="1"/>
                      <a:pt x="2" y="1"/>
                      <a:pt x="2" y="1"/>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497" name="Freeform 5385"/>
              <p:cNvSpPr>
                <a:spLocks/>
              </p:cNvSpPr>
              <p:nvPr/>
            </p:nvSpPr>
            <p:spPr bwMode="auto">
              <a:xfrm>
                <a:off x="6575" y="3148"/>
                <a:ext cx="4" cy="0"/>
              </a:xfrm>
              <a:custGeom>
                <a:avLst/>
                <a:gdLst>
                  <a:gd name="T0" fmla="*/ 1 w 1"/>
                  <a:gd name="T1" fmla="*/ 0 w 1"/>
                  <a:gd name="T2" fmla="*/ 0 w 1"/>
                  <a:gd name="T3" fmla="*/ 1 w 1"/>
                  <a:gd name="T4" fmla="*/ 1 w 1"/>
                </a:gdLst>
                <a:ahLst/>
                <a:cxnLst>
                  <a:cxn ang="0">
                    <a:pos x="T0" y="0"/>
                  </a:cxn>
                  <a:cxn ang="0">
                    <a:pos x="T1" y="0"/>
                  </a:cxn>
                  <a:cxn ang="0">
                    <a:pos x="T2" y="0"/>
                  </a:cxn>
                  <a:cxn ang="0">
                    <a:pos x="T3" y="0"/>
                  </a:cxn>
                  <a:cxn ang="0">
                    <a:pos x="T4" y="0"/>
                  </a:cxn>
                </a:cxnLst>
                <a:rect l="0" t="0" r="r" b="b"/>
                <a:pathLst>
                  <a:path w="1">
                    <a:moveTo>
                      <a:pt x="1" y="0"/>
                    </a:moveTo>
                    <a:cubicBezTo>
                      <a:pt x="0" y="0"/>
                      <a:pt x="0" y="0"/>
                      <a:pt x="0" y="0"/>
                    </a:cubicBezTo>
                    <a:cubicBezTo>
                      <a:pt x="0" y="0"/>
                      <a:pt x="0" y="0"/>
                      <a:pt x="0" y="0"/>
                    </a:cubicBezTo>
                    <a:cubicBezTo>
                      <a:pt x="1" y="0"/>
                      <a:pt x="1"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498" name="Freeform 5386"/>
              <p:cNvSpPr>
                <a:spLocks/>
              </p:cNvSpPr>
              <p:nvPr/>
            </p:nvSpPr>
            <p:spPr bwMode="auto">
              <a:xfrm>
                <a:off x="6549" y="3219"/>
                <a:ext cx="4" cy="15"/>
              </a:xfrm>
              <a:custGeom>
                <a:avLst/>
                <a:gdLst>
                  <a:gd name="T0" fmla="*/ 1 w 1"/>
                  <a:gd name="T1" fmla="*/ 2 h 4"/>
                  <a:gd name="T2" fmla="*/ 1 w 1"/>
                  <a:gd name="T3" fmla="*/ 0 h 4"/>
                  <a:gd name="T4" fmla="*/ 0 w 1"/>
                  <a:gd name="T5" fmla="*/ 4 h 4"/>
                  <a:gd name="T6" fmla="*/ 0 w 1"/>
                  <a:gd name="T7" fmla="*/ 4 h 4"/>
                  <a:gd name="T8" fmla="*/ 1 w 1"/>
                  <a:gd name="T9" fmla="*/ 2 h 4"/>
                </a:gdLst>
                <a:ahLst/>
                <a:cxnLst>
                  <a:cxn ang="0">
                    <a:pos x="T0" y="T1"/>
                  </a:cxn>
                  <a:cxn ang="0">
                    <a:pos x="T2" y="T3"/>
                  </a:cxn>
                  <a:cxn ang="0">
                    <a:pos x="T4" y="T5"/>
                  </a:cxn>
                  <a:cxn ang="0">
                    <a:pos x="T6" y="T7"/>
                  </a:cxn>
                  <a:cxn ang="0">
                    <a:pos x="T8" y="T9"/>
                  </a:cxn>
                </a:cxnLst>
                <a:rect l="0" t="0" r="r" b="b"/>
                <a:pathLst>
                  <a:path w="1" h="4">
                    <a:moveTo>
                      <a:pt x="1" y="2"/>
                    </a:moveTo>
                    <a:cubicBezTo>
                      <a:pt x="1" y="2"/>
                      <a:pt x="1" y="1"/>
                      <a:pt x="1" y="0"/>
                    </a:cubicBezTo>
                    <a:cubicBezTo>
                      <a:pt x="0" y="2"/>
                      <a:pt x="0" y="3"/>
                      <a:pt x="0" y="4"/>
                    </a:cubicBezTo>
                    <a:cubicBezTo>
                      <a:pt x="0" y="4"/>
                      <a:pt x="0" y="4"/>
                      <a:pt x="0" y="4"/>
                    </a:cubicBezTo>
                    <a:cubicBezTo>
                      <a:pt x="0" y="4"/>
                      <a:pt x="0" y="3"/>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499" name="Freeform 5387"/>
              <p:cNvSpPr>
                <a:spLocks/>
              </p:cNvSpPr>
              <p:nvPr/>
            </p:nvSpPr>
            <p:spPr bwMode="auto">
              <a:xfrm>
                <a:off x="6508" y="3319"/>
                <a:ext cx="15" cy="11"/>
              </a:xfrm>
              <a:custGeom>
                <a:avLst/>
                <a:gdLst>
                  <a:gd name="T0" fmla="*/ 2 w 4"/>
                  <a:gd name="T1" fmla="*/ 2 h 3"/>
                  <a:gd name="T2" fmla="*/ 0 w 4"/>
                  <a:gd name="T3" fmla="*/ 1 h 3"/>
                  <a:gd name="T4" fmla="*/ 0 w 4"/>
                  <a:gd name="T5" fmla="*/ 1 h 3"/>
                  <a:gd name="T6" fmla="*/ 3 w 4"/>
                  <a:gd name="T7" fmla="*/ 3 h 3"/>
                  <a:gd name="T8" fmla="*/ 4 w 4"/>
                  <a:gd name="T9" fmla="*/ 1 h 3"/>
                  <a:gd name="T10" fmla="*/ 3 w 4"/>
                  <a:gd name="T11" fmla="*/ 0 h 3"/>
                  <a:gd name="T12" fmla="*/ 2 w 4"/>
                  <a:gd name="T13" fmla="*/ 2 h 3"/>
                </a:gdLst>
                <a:ahLst/>
                <a:cxnLst>
                  <a:cxn ang="0">
                    <a:pos x="T0" y="T1"/>
                  </a:cxn>
                  <a:cxn ang="0">
                    <a:pos x="T2" y="T3"/>
                  </a:cxn>
                  <a:cxn ang="0">
                    <a:pos x="T4" y="T5"/>
                  </a:cxn>
                  <a:cxn ang="0">
                    <a:pos x="T6" y="T7"/>
                  </a:cxn>
                  <a:cxn ang="0">
                    <a:pos x="T8" y="T9"/>
                  </a:cxn>
                  <a:cxn ang="0">
                    <a:pos x="T10" y="T11"/>
                  </a:cxn>
                  <a:cxn ang="0">
                    <a:pos x="T12" y="T13"/>
                  </a:cxn>
                </a:cxnLst>
                <a:rect l="0" t="0" r="r" b="b"/>
                <a:pathLst>
                  <a:path w="4" h="3">
                    <a:moveTo>
                      <a:pt x="2" y="2"/>
                    </a:moveTo>
                    <a:cubicBezTo>
                      <a:pt x="0" y="1"/>
                      <a:pt x="0" y="1"/>
                      <a:pt x="0" y="1"/>
                    </a:cubicBezTo>
                    <a:cubicBezTo>
                      <a:pt x="0" y="1"/>
                      <a:pt x="0" y="1"/>
                      <a:pt x="0" y="1"/>
                    </a:cubicBezTo>
                    <a:cubicBezTo>
                      <a:pt x="3" y="3"/>
                      <a:pt x="3" y="3"/>
                      <a:pt x="3" y="3"/>
                    </a:cubicBezTo>
                    <a:cubicBezTo>
                      <a:pt x="3" y="2"/>
                      <a:pt x="4" y="1"/>
                      <a:pt x="4" y="1"/>
                    </a:cubicBezTo>
                    <a:cubicBezTo>
                      <a:pt x="3" y="0"/>
                      <a:pt x="3" y="0"/>
                      <a:pt x="3" y="0"/>
                    </a:cubicBezTo>
                    <a:cubicBezTo>
                      <a:pt x="2" y="0"/>
                      <a:pt x="2" y="1"/>
                      <a:pt x="2"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500" name="Freeform 5388"/>
              <p:cNvSpPr>
                <a:spLocks/>
              </p:cNvSpPr>
              <p:nvPr/>
            </p:nvSpPr>
            <p:spPr bwMode="auto">
              <a:xfrm>
                <a:off x="6523" y="3323"/>
                <a:ext cx="4" cy="0"/>
              </a:xfrm>
              <a:custGeom>
                <a:avLst/>
                <a:gdLst>
                  <a:gd name="T0" fmla="*/ 0 w 1"/>
                  <a:gd name="T1" fmla="*/ 1 w 1"/>
                  <a:gd name="T2" fmla="*/ 1 w 1"/>
                  <a:gd name="T3" fmla="*/ 0 w 1"/>
                  <a:gd name="T4" fmla="*/ 0 w 1"/>
                </a:gdLst>
                <a:ahLst/>
                <a:cxnLst>
                  <a:cxn ang="0">
                    <a:pos x="T0" y="0"/>
                  </a:cxn>
                  <a:cxn ang="0">
                    <a:pos x="T1" y="0"/>
                  </a:cxn>
                  <a:cxn ang="0">
                    <a:pos x="T2" y="0"/>
                  </a:cxn>
                  <a:cxn ang="0">
                    <a:pos x="T3" y="0"/>
                  </a:cxn>
                  <a:cxn ang="0">
                    <a:pos x="T4" y="0"/>
                  </a:cxn>
                </a:cxnLst>
                <a:rect l="0" t="0" r="r" b="b"/>
                <a:pathLst>
                  <a:path w="1">
                    <a:moveTo>
                      <a:pt x="0" y="0"/>
                    </a:moveTo>
                    <a:cubicBezTo>
                      <a:pt x="1" y="0"/>
                      <a:pt x="1" y="0"/>
                      <a:pt x="1" y="0"/>
                    </a:cubicBezTo>
                    <a:cubicBezTo>
                      <a:pt x="1" y="0"/>
                      <a:pt x="1" y="0"/>
                      <a:pt x="1"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501" name="Freeform 5389"/>
              <p:cNvSpPr>
                <a:spLocks/>
              </p:cNvSpPr>
              <p:nvPr/>
            </p:nvSpPr>
            <p:spPr bwMode="auto">
              <a:xfrm>
                <a:off x="6508" y="3319"/>
                <a:ext cx="0" cy="4"/>
              </a:xfrm>
              <a:custGeom>
                <a:avLst/>
                <a:gdLst>
                  <a:gd name="T0" fmla="*/ 0 h 1"/>
                  <a:gd name="T1" fmla="*/ 1 h 1"/>
                  <a:gd name="T2" fmla="*/ 1 h 1"/>
                  <a:gd name="T3" fmla="*/ 0 h 1"/>
                  <a:gd name="T4" fmla="*/ 0 h 1"/>
                </a:gdLst>
                <a:ahLst/>
                <a:cxnLst>
                  <a:cxn ang="0">
                    <a:pos x="0" y="T0"/>
                  </a:cxn>
                  <a:cxn ang="0">
                    <a:pos x="0" y="T1"/>
                  </a:cxn>
                  <a:cxn ang="0">
                    <a:pos x="0" y="T2"/>
                  </a:cxn>
                  <a:cxn ang="0">
                    <a:pos x="0" y="T3"/>
                  </a:cxn>
                  <a:cxn ang="0">
                    <a:pos x="0" y="T4"/>
                  </a:cxn>
                </a:cxnLst>
                <a:rect l="0" t="0" r="r" b="b"/>
                <a:pathLst>
                  <a:path h="1">
                    <a:moveTo>
                      <a:pt x="0" y="0"/>
                    </a:moveTo>
                    <a:cubicBezTo>
                      <a:pt x="0" y="1"/>
                      <a:pt x="0" y="1"/>
                      <a:pt x="0" y="1"/>
                    </a:cubicBezTo>
                    <a:cubicBezTo>
                      <a:pt x="0" y="1"/>
                      <a:pt x="0" y="1"/>
                      <a:pt x="0" y="1"/>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502" name="Freeform 5390"/>
              <p:cNvSpPr>
                <a:spLocks/>
              </p:cNvSpPr>
              <p:nvPr/>
            </p:nvSpPr>
            <p:spPr bwMode="auto">
              <a:xfrm>
                <a:off x="6534" y="3323"/>
                <a:ext cx="0" cy="4"/>
              </a:xfrm>
              <a:custGeom>
                <a:avLst/>
                <a:gdLst>
                  <a:gd name="T0" fmla="*/ 1 h 1"/>
                  <a:gd name="T1" fmla="*/ 0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0"/>
                    </a:cubicBezTo>
                    <a:cubicBezTo>
                      <a:pt x="0" y="0"/>
                      <a:pt x="0" y="0"/>
                      <a:pt x="0" y="0"/>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503" name="Freeform 5391"/>
              <p:cNvSpPr>
                <a:spLocks/>
              </p:cNvSpPr>
              <p:nvPr/>
            </p:nvSpPr>
            <p:spPr bwMode="auto">
              <a:xfrm>
                <a:off x="6527" y="3323"/>
                <a:ext cx="7" cy="4"/>
              </a:xfrm>
              <a:custGeom>
                <a:avLst/>
                <a:gdLst>
                  <a:gd name="T0" fmla="*/ 0 w 2"/>
                  <a:gd name="T1" fmla="*/ 0 h 1"/>
                  <a:gd name="T2" fmla="*/ 0 w 2"/>
                  <a:gd name="T3" fmla="*/ 0 h 1"/>
                  <a:gd name="T4" fmla="*/ 2 w 2"/>
                  <a:gd name="T5" fmla="*/ 1 h 1"/>
                  <a:gd name="T6" fmla="*/ 2 w 2"/>
                  <a:gd name="T7" fmla="*/ 1 h 1"/>
                  <a:gd name="T8" fmla="*/ 0 w 2"/>
                  <a:gd name="T9" fmla="*/ 0 h 1"/>
                </a:gdLst>
                <a:ahLst/>
                <a:cxnLst>
                  <a:cxn ang="0">
                    <a:pos x="T0" y="T1"/>
                  </a:cxn>
                  <a:cxn ang="0">
                    <a:pos x="T2" y="T3"/>
                  </a:cxn>
                  <a:cxn ang="0">
                    <a:pos x="T4" y="T5"/>
                  </a:cxn>
                  <a:cxn ang="0">
                    <a:pos x="T6" y="T7"/>
                  </a:cxn>
                  <a:cxn ang="0">
                    <a:pos x="T8" y="T9"/>
                  </a:cxn>
                </a:cxnLst>
                <a:rect l="0" t="0" r="r" b="b"/>
                <a:pathLst>
                  <a:path w="2" h="1">
                    <a:moveTo>
                      <a:pt x="0" y="0"/>
                    </a:moveTo>
                    <a:cubicBezTo>
                      <a:pt x="0" y="0"/>
                      <a:pt x="0" y="0"/>
                      <a:pt x="0" y="0"/>
                    </a:cubicBezTo>
                    <a:cubicBezTo>
                      <a:pt x="2" y="1"/>
                      <a:pt x="2" y="1"/>
                      <a:pt x="2" y="1"/>
                    </a:cubicBezTo>
                    <a:cubicBezTo>
                      <a:pt x="2" y="1"/>
                      <a:pt x="2" y="1"/>
                      <a:pt x="2" y="1"/>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504" name="Freeform 5392"/>
              <p:cNvSpPr>
                <a:spLocks/>
              </p:cNvSpPr>
              <p:nvPr/>
            </p:nvSpPr>
            <p:spPr bwMode="auto">
              <a:xfrm>
                <a:off x="6527" y="332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505" name="Freeform 5393"/>
              <p:cNvSpPr>
                <a:spLocks/>
              </p:cNvSpPr>
              <p:nvPr/>
            </p:nvSpPr>
            <p:spPr bwMode="auto">
              <a:xfrm>
                <a:off x="6478" y="3301"/>
                <a:ext cx="4" cy="3"/>
              </a:xfrm>
              <a:custGeom>
                <a:avLst/>
                <a:gdLst>
                  <a:gd name="T0" fmla="*/ 0 w 1"/>
                  <a:gd name="T1" fmla="*/ 0 h 1"/>
                  <a:gd name="T2" fmla="*/ 0 w 1"/>
                  <a:gd name="T3" fmla="*/ 0 h 1"/>
                  <a:gd name="T4" fmla="*/ 1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1" y="1"/>
                      <a:pt x="1" y="1"/>
                      <a:pt x="1" y="1"/>
                    </a:cubicBezTo>
                    <a:cubicBezTo>
                      <a:pt x="1" y="1"/>
                      <a:pt x="1" y="1"/>
                      <a:pt x="1" y="1"/>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506" name="Freeform 5394"/>
              <p:cNvSpPr>
                <a:spLocks/>
              </p:cNvSpPr>
              <p:nvPr/>
            </p:nvSpPr>
            <p:spPr bwMode="auto">
              <a:xfrm>
                <a:off x="6631" y="2932"/>
                <a:ext cx="7" cy="45"/>
              </a:xfrm>
              <a:custGeom>
                <a:avLst/>
                <a:gdLst>
                  <a:gd name="T0" fmla="*/ 2 w 2"/>
                  <a:gd name="T1" fmla="*/ 2 h 12"/>
                  <a:gd name="T2" fmla="*/ 1 w 2"/>
                  <a:gd name="T3" fmla="*/ 0 h 12"/>
                  <a:gd name="T4" fmla="*/ 0 w 2"/>
                  <a:gd name="T5" fmla="*/ 2 h 12"/>
                  <a:gd name="T6" fmla="*/ 2 w 2"/>
                  <a:gd name="T7" fmla="*/ 12 h 12"/>
                  <a:gd name="T8" fmla="*/ 2 w 2"/>
                  <a:gd name="T9" fmla="*/ 8 h 12"/>
                  <a:gd name="T10" fmla="*/ 2 w 2"/>
                  <a:gd name="T11" fmla="*/ 7 h 12"/>
                  <a:gd name="T12" fmla="*/ 2 w 2"/>
                  <a:gd name="T13" fmla="*/ 2 h 12"/>
                </a:gdLst>
                <a:ahLst/>
                <a:cxnLst>
                  <a:cxn ang="0">
                    <a:pos x="T0" y="T1"/>
                  </a:cxn>
                  <a:cxn ang="0">
                    <a:pos x="T2" y="T3"/>
                  </a:cxn>
                  <a:cxn ang="0">
                    <a:pos x="T4" y="T5"/>
                  </a:cxn>
                  <a:cxn ang="0">
                    <a:pos x="T6" y="T7"/>
                  </a:cxn>
                  <a:cxn ang="0">
                    <a:pos x="T8" y="T9"/>
                  </a:cxn>
                  <a:cxn ang="0">
                    <a:pos x="T10" y="T11"/>
                  </a:cxn>
                  <a:cxn ang="0">
                    <a:pos x="T12" y="T13"/>
                  </a:cxn>
                </a:cxnLst>
                <a:rect l="0" t="0" r="r" b="b"/>
                <a:pathLst>
                  <a:path w="2" h="12">
                    <a:moveTo>
                      <a:pt x="2" y="2"/>
                    </a:moveTo>
                    <a:cubicBezTo>
                      <a:pt x="2" y="2"/>
                      <a:pt x="1" y="1"/>
                      <a:pt x="1" y="0"/>
                    </a:cubicBezTo>
                    <a:cubicBezTo>
                      <a:pt x="1" y="0"/>
                      <a:pt x="1" y="1"/>
                      <a:pt x="0" y="2"/>
                    </a:cubicBezTo>
                    <a:cubicBezTo>
                      <a:pt x="2" y="0"/>
                      <a:pt x="1" y="11"/>
                      <a:pt x="2" y="12"/>
                    </a:cubicBezTo>
                    <a:cubicBezTo>
                      <a:pt x="2" y="10"/>
                      <a:pt x="2" y="9"/>
                      <a:pt x="2" y="8"/>
                    </a:cubicBezTo>
                    <a:cubicBezTo>
                      <a:pt x="2" y="8"/>
                      <a:pt x="2" y="7"/>
                      <a:pt x="2" y="7"/>
                    </a:cubicBezTo>
                    <a:cubicBezTo>
                      <a:pt x="2" y="5"/>
                      <a:pt x="2" y="3"/>
                      <a:pt x="2"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507" name="Freeform 5395"/>
              <p:cNvSpPr>
                <a:spLocks/>
              </p:cNvSpPr>
              <p:nvPr/>
            </p:nvSpPr>
            <p:spPr bwMode="auto">
              <a:xfrm>
                <a:off x="6624" y="3133"/>
                <a:ext cx="11" cy="0"/>
              </a:xfrm>
              <a:custGeom>
                <a:avLst/>
                <a:gdLst>
                  <a:gd name="T0" fmla="*/ 3 w 3"/>
                  <a:gd name="T1" fmla="*/ 1 w 3"/>
                  <a:gd name="T2" fmla="*/ 0 w 3"/>
                  <a:gd name="T3" fmla="*/ 3 w 3"/>
                  <a:gd name="T4" fmla="*/ 3 w 3"/>
                </a:gdLst>
                <a:ahLst/>
                <a:cxnLst>
                  <a:cxn ang="0">
                    <a:pos x="T0" y="0"/>
                  </a:cxn>
                  <a:cxn ang="0">
                    <a:pos x="T1" y="0"/>
                  </a:cxn>
                  <a:cxn ang="0">
                    <a:pos x="T2" y="0"/>
                  </a:cxn>
                  <a:cxn ang="0">
                    <a:pos x="T3" y="0"/>
                  </a:cxn>
                  <a:cxn ang="0">
                    <a:pos x="T4" y="0"/>
                  </a:cxn>
                </a:cxnLst>
                <a:rect l="0" t="0" r="r" b="b"/>
                <a:pathLst>
                  <a:path w="3">
                    <a:moveTo>
                      <a:pt x="3" y="0"/>
                    </a:moveTo>
                    <a:cubicBezTo>
                      <a:pt x="1" y="0"/>
                      <a:pt x="1" y="0"/>
                      <a:pt x="1" y="0"/>
                    </a:cubicBezTo>
                    <a:cubicBezTo>
                      <a:pt x="0" y="0"/>
                      <a:pt x="0" y="0"/>
                      <a:pt x="0" y="0"/>
                    </a:cubicBezTo>
                    <a:cubicBezTo>
                      <a:pt x="3" y="0"/>
                      <a:pt x="3" y="0"/>
                      <a:pt x="3" y="0"/>
                    </a:cubicBezTo>
                    <a:cubicBezTo>
                      <a:pt x="3" y="0"/>
                      <a:pt x="3" y="0"/>
                      <a:pt x="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508" name="Freeform 5396"/>
              <p:cNvSpPr>
                <a:spLocks/>
              </p:cNvSpPr>
              <p:nvPr/>
            </p:nvSpPr>
            <p:spPr bwMode="auto">
              <a:xfrm>
                <a:off x="6638" y="3133"/>
                <a:ext cx="0" cy="4"/>
              </a:xfrm>
              <a:custGeom>
                <a:avLst/>
                <a:gdLst>
                  <a:gd name="T0" fmla="*/ 0 h 1"/>
                  <a:gd name="T1" fmla="*/ 0 h 1"/>
                  <a:gd name="T2" fmla="*/ 1 h 1"/>
                  <a:gd name="T3" fmla="*/ 1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0"/>
                      <a:pt x="0" y="0"/>
                    </a:cubicBezTo>
                    <a:cubicBezTo>
                      <a:pt x="0" y="0"/>
                      <a:pt x="0" y="1"/>
                      <a:pt x="0" y="1"/>
                    </a:cubicBezTo>
                    <a:cubicBezTo>
                      <a:pt x="0" y="1"/>
                      <a:pt x="0" y="1"/>
                      <a:pt x="0" y="1"/>
                    </a:cubicBezTo>
                    <a:cubicBezTo>
                      <a:pt x="0" y="1"/>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509" name="Freeform 5397"/>
              <p:cNvSpPr>
                <a:spLocks/>
              </p:cNvSpPr>
              <p:nvPr/>
            </p:nvSpPr>
            <p:spPr bwMode="auto">
              <a:xfrm>
                <a:off x="6653" y="3137"/>
                <a:ext cx="12" cy="0"/>
              </a:xfrm>
              <a:custGeom>
                <a:avLst/>
                <a:gdLst>
                  <a:gd name="T0" fmla="*/ 3 w 3"/>
                  <a:gd name="T1" fmla="*/ 3 w 3"/>
                  <a:gd name="T2" fmla="*/ 0 w 3"/>
                  <a:gd name="T3" fmla="*/ 0 w 3"/>
                  <a:gd name="T4" fmla="*/ 3 w 3"/>
                </a:gdLst>
                <a:ahLst/>
                <a:cxnLst>
                  <a:cxn ang="0">
                    <a:pos x="T0" y="0"/>
                  </a:cxn>
                  <a:cxn ang="0">
                    <a:pos x="T1" y="0"/>
                  </a:cxn>
                  <a:cxn ang="0">
                    <a:pos x="T2" y="0"/>
                  </a:cxn>
                  <a:cxn ang="0">
                    <a:pos x="T3" y="0"/>
                  </a:cxn>
                  <a:cxn ang="0">
                    <a:pos x="T4" y="0"/>
                  </a:cxn>
                </a:cxnLst>
                <a:rect l="0" t="0" r="r" b="b"/>
                <a:pathLst>
                  <a:path w="3">
                    <a:moveTo>
                      <a:pt x="3" y="0"/>
                    </a:moveTo>
                    <a:cubicBezTo>
                      <a:pt x="3" y="0"/>
                      <a:pt x="3" y="0"/>
                      <a:pt x="3" y="0"/>
                    </a:cubicBezTo>
                    <a:cubicBezTo>
                      <a:pt x="0" y="0"/>
                      <a:pt x="0" y="0"/>
                      <a:pt x="0" y="0"/>
                    </a:cubicBezTo>
                    <a:cubicBezTo>
                      <a:pt x="0" y="0"/>
                      <a:pt x="0" y="0"/>
                      <a:pt x="0" y="0"/>
                    </a:cubicBezTo>
                    <a:lnTo>
                      <a:pt x="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510" name="Freeform 5398"/>
              <p:cNvSpPr>
                <a:spLocks/>
              </p:cNvSpPr>
              <p:nvPr/>
            </p:nvSpPr>
            <p:spPr bwMode="auto">
              <a:xfrm>
                <a:off x="6635" y="3014"/>
                <a:ext cx="7" cy="41"/>
              </a:xfrm>
              <a:custGeom>
                <a:avLst/>
                <a:gdLst>
                  <a:gd name="T0" fmla="*/ 0 w 2"/>
                  <a:gd name="T1" fmla="*/ 1 h 11"/>
                  <a:gd name="T2" fmla="*/ 0 w 2"/>
                  <a:gd name="T3" fmla="*/ 11 h 11"/>
                  <a:gd name="T4" fmla="*/ 2 w 2"/>
                  <a:gd name="T5" fmla="*/ 7 h 11"/>
                  <a:gd name="T6" fmla="*/ 2 w 2"/>
                  <a:gd name="T7" fmla="*/ 0 h 11"/>
                  <a:gd name="T8" fmla="*/ 1 w 2"/>
                  <a:gd name="T9" fmla="*/ 5 h 11"/>
                  <a:gd name="T10" fmla="*/ 2 w 2"/>
                  <a:gd name="T11" fmla="*/ 6 h 11"/>
                  <a:gd name="T12" fmla="*/ 1 w 2"/>
                  <a:gd name="T13" fmla="*/ 7 h 11"/>
                  <a:gd name="T14" fmla="*/ 1 w 2"/>
                  <a:gd name="T15" fmla="*/ 7 h 11"/>
                  <a:gd name="T16" fmla="*/ 0 w 2"/>
                  <a:gd name="T17"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11">
                    <a:moveTo>
                      <a:pt x="0" y="1"/>
                    </a:moveTo>
                    <a:cubicBezTo>
                      <a:pt x="0" y="4"/>
                      <a:pt x="0" y="8"/>
                      <a:pt x="0" y="11"/>
                    </a:cubicBezTo>
                    <a:cubicBezTo>
                      <a:pt x="1" y="10"/>
                      <a:pt x="2" y="8"/>
                      <a:pt x="2" y="7"/>
                    </a:cubicBezTo>
                    <a:cubicBezTo>
                      <a:pt x="2" y="4"/>
                      <a:pt x="2" y="2"/>
                      <a:pt x="2" y="0"/>
                    </a:cubicBezTo>
                    <a:cubicBezTo>
                      <a:pt x="2" y="1"/>
                      <a:pt x="2" y="3"/>
                      <a:pt x="1" y="5"/>
                    </a:cubicBezTo>
                    <a:cubicBezTo>
                      <a:pt x="2" y="5"/>
                      <a:pt x="2" y="6"/>
                      <a:pt x="2" y="6"/>
                    </a:cubicBezTo>
                    <a:cubicBezTo>
                      <a:pt x="1" y="8"/>
                      <a:pt x="1" y="8"/>
                      <a:pt x="1" y="7"/>
                    </a:cubicBezTo>
                    <a:cubicBezTo>
                      <a:pt x="1" y="7"/>
                      <a:pt x="1" y="7"/>
                      <a:pt x="1" y="7"/>
                    </a:cubicBezTo>
                    <a:cubicBezTo>
                      <a:pt x="0" y="6"/>
                      <a:pt x="1" y="0"/>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511" name="Freeform 5399"/>
              <p:cNvSpPr>
                <a:spLocks/>
              </p:cNvSpPr>
              <p:nvPr/>
            </p:nvSpPr>
            <p:spPr bwMode="auto">
              <a:xfrm>
                <a:off x="6638" y="3103"/>
                <a:ext cx="4" cy="12"/>
              </a:xfrm>
              <a:custGeom>
                <a:avLst/>
                <a:gdLst>
                  <a:gd name="T0" fmla="*/ 0 w 1"/>
                  <a:gd name="T1" fmla="*/ 0 h 3"/>
                  <a:gd name="T2" fmla="*/ 0 w 1"/>
                  <a:gd name="T3" fmla="*/ 0 h 3"/>
                  <a:gd name="T4" fmla="*/ 0 w 1"/>
                  <a:gd name="T5" fmla="*/ 3 h 3"/>
                  <a:gd name="T6" fmla="*/ 1 w 1"/>
                  <a:gd name="T7" fmla="*/ 2 h 3"/>
                  <a:gd name="T8" fmla="*/ 0 w 1"/>
                  <a:gd name="T9" fmla="*/ 0 h 3"/>
                </a:gdLst>
                <a:ahLst/>
                <a:cxnLst>
                  <a:cxn ang="0">
                    <a:pos x="T0" y="T1"/>
                  </a:cxn>
                  <a:cxn ang="0">
                    <a:pos x="T2" y="T3"/>
                  </a:cxn>
                  <a:cxn ang="0">
                    <a:pos x="T4" y="T5"/>
                  </a:cxn>
                  <a:cxn ang="0">
                    <a:pos x="T6" y="T7"/>
                  </a:cxn>
                  <a:cxn ang="0">
                    <a:pos x="T8" y="T9"/>
                  </a:cxn>
                </a:cxnLst>
                <a:rect l="0" t="0" r="r" b="b"/>
                <a:pathLst>
                  <a:path w="1" h="3">
                    <a:moveTo>
                      <a:pt x="0" y="0"/>
                    </a:moveTo>
                    <a:cubicBezTo>
                      <a:pt x="0" y="0"/>
                      <a:pt x="0" y="0"/>
                      <a:pt x="0" y="0"/>
                    </a:cubicBezTo>
                    <a:cubicBezTo>
                      <a:pt x="0" y="2"/>
                      <a:pt x="0" y="2"/>
                      <a:pt x="0" y="3"/>
                    </a:cubicBezTo>
                    <a:cubicBezTo>
                      <a:pt x="0" y="2"/>
                      <a:pt x="0" y="2"/>
                      <a:pt x="1" y="2"/>
                    </a:cubicBezTo>
                    <a:cubicBezTo>
                      <a:pt x="0" y="1"/>
                      <a:pt x="0"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512" name="Freeform 5400"/>
              <p:cNvSpPr>
                <a:spLocks/>
              </p:cNvSpPr>
              <p:nvPr/>
            </p:nvSpPr>
            <p:spPr bwMode="auto">
              <a:xfrm>
                <a:off x="6638" y="3063"/>
                <a:ext cx="4" cy="40"/>
              </a:xfrm>
              <a:custGeom>
                <a:avLst/>
                <a:gdLst>
                  <a:gd name="T0" fmla="*/ 1 w 1"/>
                  <a:gd name="T1" fmla="*/ 7 h 11"/>
                  <a:gd name="T2" fmla="*/ 0 w 1"/>
                  <a:gd name="T3" fmla="*/ 0 h 11"/>
                  <a:gd name="T4" fmla="*/ 0 w 1"/>
                  <a:gd name="T5" fmla="*/ 11 h 11"/>
                  <a:gd name="T6" fmla="*/ 1 w 1"/>
                  <a:gd name="T7" fmla="*/ 7 h 11"/>
                </a:gdLst>
                <a:ahLst/>
                <a:cxnLst>
                  <a:cxn ang="0">
                    <a:pos x="T0" y="T1"/>
                  </a:cxn>
                  <a:cxn ang="0">
                    <a:pos x="T2" y="T3"/>
                  </a:cxn>
                  <a:cxn ang="0">
                    <a:pos x="T4" y="T5"/>
                  </a:cxn>
                  <a:cxn ang="0">
                    <a:pos x="T6" y="T7"/>
                  </a:cxn>
                </a:cxnLst>
                <a:rect l="0" t="0" r="r" b="b"/>
                <a:pathLst>
                  <a:path w="1" h="11">
                    <a:moveTo>
                      <a:pt x="1" y="7"/>
                    </a:moveTo>
                    <a:cubicBezTo>
                      <a:pt x="1" y="3"/>
                      <a:pt x="1" y="0"/>
                      <a:pt x="0" y="0"/>
                    </a:cubicBezTo>
                    <a:cubicBezTo>
                      <a:pt x="1" y="4"/>
                      <a:pt x="0" y="6"/>
                      <a:pt x="0" y="11"/>
                    </a:cubicBezTo>
                    <a:cubicBezTo>
                      <a:pt x="1" y="11"/>
                      <a:pt x="1" y="10"/>
                      <a:pt x="1"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513" name="Freeform 5401"/>
              <p:cNvSpPr>
                <a:spLocks/>
              </p:cNvSpPr>
              <p:nvPr/>
            </p:nvSpPr>
            <p:spPr bwMode="auto">
              <a:xfrm>
                <a:off x="6635" y="3133"/>
                <a:ext cx="3" cy="0"/>
              </a:xfrm>
              <a:custGeom>
                <a:avLst/>
                <a:gdLst>
                  <a:gd name="T0" fmla="*/ 1 w 1"/>
                  <a:gd name="T1" fmla="*/ 0 w 1"/>
                  <a:gd name="T2" fmla="*/ 0 w 1"/>
                  <a:gd name="T3" fmla="*/ 1 w 1"/>
                  <a:gd name="T4" fmla="*/ 1 w 1"/>
                </a:gdLst>
                <a:ahLst/>
                <a:cxnLst>
                  <a:cxn ang="0">
                    <a:pos x="T0" y="0"/>
                  </a:cxn>
                  <a:cxn ang="0">
                    <a:pos x="T1" y="0"/>
                  </a:cxn>
                  <a:cxn ang="0">
                    <a:pos x="T2" y="0"/>
                  </a:cxn>
                  <a:cxn ang="0">
                    <a:pos x="T3" y="0"/>
                  </a:cxn>
                  <a:cxn ang="0">
                    <a:pos x="T4" y="0"/>
                  </a:cxn>
                </a:cxnLst>
                <a:rect l="0" t="0" r="r" b="b"/>
                <a:pathLst>
                  <a:path w="1">
                    <a:moveTo>
                      <a:pt x="1" y="0"/>
                    </a:moveTo>
                    <a:cubicBezTo>
                      <a:pt x="0" y="0"/>
                      <a:pt x="0" y="0"/>
                      <a:pt x="0" y="0"/>
                    </a:cubicBezTo>
                    <a:cubicBezTo>
                      <a:pt x="0" y="0"/>
                      <a:pt x="0" y="0"/>
                      <a:pt x="0" y="0"/>
                    </a:cubicBezTo>
                    <a:cubicBezTo>
                      <a:pt x="1" y="0"/>
                      <a:pt x="1"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514" name="Freeform 5402"/>
              <p:cNvSpPr>
                <a:spLocks/>
              </p:cNvSpPr>
              <p:nvPr/>
            </p:nvSpPr>
            <p:spPr bwMode="auto">
              <a:xfrm>
                <a:off x="6318" y="3449"/>
                <a:ext cx="8" cy="11"/>
              </a:xfrm>
              <a:custGeom>
                <a:avLst/>
                <a:gdLst>
                  <a:gd name="T0" fmla="*/ 1 w 2"/>
                  <a:gd name="T1" fmla="*/ 1 h 3"/>
                  <a:gd name="T2" fmla="*/ 0 w 2"/>
                  <a:gd name="T3" fmla="*/ 0 h 3"/>
                  <a:gd name="T4" fmla="*/ 0 w 2"/>
                  <a:gd name="T5" fmla="*/ 1 h 3"/>
                  <a:gd name="T6" fmla="*/ 2 w 2"/>
                  <a:gd name="T7" fmla="*/ 3 h 3"/>
                  <a:gd name="T8" fmla="*/ 2 w 2"/>
                  <a:gd name="T9" fmla="*/ 3 h 3"/>
                  <a:gd name="T10" fmla="*/ 1 w 2"/>
                  <a:gd name="T11" fmla="*/ 2 h 3"/>
                  <a:gd name="T12" fmla="*/ 1 w 2"/>
                  <a:gd name="T13" fmla="*/ 2 h 3"/>
                  <a:gd name="T14" fmla="*/ 0 w 2"/>
                  <a:gd name="T15" fmla="*/ 1 h 3"/>
                  <a:gd name="T16" fmla="*/ 1 w 2"/>
                  <a:gd name="T17"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3">
                    <a:moveTo>
                      <a:pt x="1" y="1"/>
                    </a:moveTo>
                    <a:cubicBezTo>
                      <a:pt x="0" y="0"/>
                      <a:pt x="0" y="0"/>
                      <a:pt x="0" y="0"/>
                    </a:cubicBezTo>
                    <a:cubicBezTo>
                      <a:pt x="0" y="1"/>
                      <a:pt x="0" y="1"/>
                      <a:pt x="0" y="1"/>
                    </a:cubicBezTo>
                    <a:cubicBezTo>
                      <a:pt x="2" y="3"/>
                      <a:pt x="2" y="3"/>
                      <a:pt x="2" y="3"/>
                    </a:cubicBezTo>
                    <a:cubicBezTo>
                      <a:pt x="2" y="3"/>
                      <a:pt x="2" y="3"/>
                      <a:pt x="2" y="3"/>
                    </a:cubicBezTo>
                    <a:cubicBezTo>
                      <a:pt x="1" y="2"/>
                      <a:pt x="1" y="2"/>
                      <a:pt x="1" y="2"/>
                    </a:cubicBezTo>
                    <a:cubicBezTo>
                      <a:pt x="1" y="2"/>
                      <a:pt x="1" y="2"/>
                      <a:pt x="1" y="2"/>
                    </a:cubicBezTo>
                    <a:cubicBezTo>
                      <a:pt x="0" y="1"/>
                      <a:pt x="0" y="1"/>
                      <a:pt x="0" y="1"/>
                    </a:cubicBezTo>
                    <a:cubicBezTo>
                      <a:pt x="0" y="1"/>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515" name="Freeform 5403"/>
              <p:cNvSpPr>
                <a:spLocks/>
              </p:cNvSpPr>
              <p:nvPr/>
            </p:nvSpPr>
            <p:spPr bwMode="auto">
              <a:xfrm>
                <a:off x="6635" y="3141"/>
                <a:ext cx="18" cy="0"/>
              </a:xfrm>
              <a:custGeom>
                <a:avLst/>
                <a:gdLst>
                  <a:gd name="T0" fmla="*/ 5 w 5"/>
                  <a:gd name="T1" fmla="*/ 0 w 5"/>
                  <a:gd name="T2" fmla="*/ 0 w 5"/>
                  <a:gd name="T3" fmla="*/ 0 w 5"/>
                  <a:gd name="T4" fmla="*/ 5 w 5"/>
                  <a:gd name="T5" fmla="*/ 5 w 5"/>
                </a:gdLst>
                <a:ahLst/>
                <a:cxnLst>
                  <a:cxn ang="0">
                    <a:pos x="T0" y="0"/>
                  </a:cxn>
                  <a:cxn ang="0">
                    <a:pos x="T1" y="0"/>
                  </a:cxn>
                  <a:cxn ang="0">
                    <a:pos x="T2" y="0"/>
                  </a:cxn>
                  <a:cxn ang="0">
                    <a:pos x="T3" y="0"/>
                  </a:cxn>
                  <a:cxn ang="0">
                    <a:pos x="T4" y="0"/>
                  </a:cxn>
                  <a:cxn ang="0">
                    <a:pos x="T5" y="0"/>
                  </a:cxn>
                </a:cxnLst>
                <a:rect l="0" t="0" r="r" b="b"/>
                <a:pathLst>
                  <a:path w="5">
                    <a:moveTo>
                      <a:pt x="5" y="0"/>
                    </a:moveTo>
                    <a:cubicBezTo>
                      <a:pt x="0" y="0"/>
                      <a:pt x="0" y="0"/>
                      <a:pt x="0" y="0"/>
                    </a:cubicBezTo>
                    <a:cubicBezTo>
                      <a:pt x="0" y="0"/>
                      <a:pt x="0" y="0"/>
                      <a:pt x="0" y="0"/>
                    </a:cubicBezTo>
                    <a:cubicBezTo>
                      <a:pt x="0" y="0"/>
                      <a:pt x="0" y="0"/>
                      <a:pt x="0" y="0"/>
                    </a:cubicBezTo>
                    <a:cubicBezTo>
                      <a:pt x="5" y="0"/>
                      <a:pt x="5" y="0"/>
                      <a:pt x="5" y="0"/>
                    </a:cubicBezTo>
                    <a:cubicBezTo>
                      <a:pt x="5" y="0"/>
                      <a:pt x="5" y="0"/>
                      <a:pt x="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516" name="Freeform 5404"/>
              <p:cNvSpPr>
                <a:spLocks/>
              </p:cNvSpPr>
              <p:nvPr/>
            </p:nvSpPr>
            <p:spPr bwMode="auto">
              <a:xfrm>
                <a:off x="6635" y="3141"/>
                <a:ext cx="18" cy="3"/>
              </a:xfrm>
              <a:custGeom>
                <a:avLst/>
                <a:gdLst>
                  <a:gd name="T0" fmla="*/ 0 w 5"/>
                  <a:gd name="T1" fmla="*/ 1 h 1"/>
                  <a:gd name="T2" fmla="*/ 5 w 5"/>
                  <a:gd name="T3" fmla="*/ 1 h 1"/>
                  <a:gd name="T4" fmla="*/ 5 w 5"/>
                  <a:gd name="T5" fmla="*/ 0 h 1"/>
                  <a:gd name="T6" fmla="*/ 0 w 5"/>
                  <a:gd name="T7" fmla="*/ 0 h 1"/>
                  <a:gd name="T8" fmla="*/ 0 w 5"/>
                  <a:gd name="T9" fmla="*/ 1 h 1"/>
                </a:gdLst>
                <a:ahLst/>
                <a:cxnLst>
                  <a:cxn ang="0">
                    <a:pos x="T0" y="T1"/>
                  </a:cxn>
                  <a:cxn ang="0">
                    <a:pos x="T2" y="T3"/>
                  </a:cxn>
                  <a:cxn ang="0">
                    <a:pos x="T4" y="T5"/>
                  </a:cxn>
                  <a:cxn ang="0">
                    <a:pos x="T6" y="T7"/>
                  </a:cxn>
                  <a:cxn ang="0">
                    <a:pos x="T8" y="T9"/>
                  </a:cxn>
                </a:cxnLst>
                <a:rect l="0" t="0" r="r" b="b"/>
                <a:pathLst>
                  <a:path w="5" h="1">
                    <a:moveTo>
                      <a:pt x="0" y="1"/>
                    </a:moveTo>
                    <a:cubicBezTo>
                      <a:pt x="5" y="1"/>
                      <a:pt x="5" y="1"/>
                      <a:pt x="5" y="1"/>
                    </a:cubicBezTo>
                    <a:cubicBezTo>
                      <a:pt x="5" y="1"/>
                      <a:pt x="5" y="0"/>
                      <a:pt x="5" y="0"/>
                    </a:cubicBezTo>
                    <a:cubicBezTo>
                      <a:pt x="0" y="0"/>
                      <a:pt x="0" y="0"/>
                      <a:pt x="0" y="0"/>
                    </a:cubicBezTo>
                    <a:cubicBezTo>
                      <a:pt x="0" y="0"/>
                      <a:pt x="0" y="0"/>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517" name="Freeform 5405"/>
              <p:cNvSpPr>
                <a:spLocks/>
              </p:cNvSpPr>
              <p:nvPr/>
            </p:nvSpPr>
            <p:spPr bwMode="auto">
              <a:xfrm>
                <a:off x="6676" y="3137"/>
                <a:ext cx="3" cy="4"/>
              </a:xfrm>
              <a:custGeom>
                <a:avLst/>
                <a:gdLst>
                  <a:gd name="T0" fmla="*/ 1 w 1"/>
                  <a:gd name="T1" fmla="*/ 1 h 1"/>
                  <a:gd name="T2" fmla="*/ 1 w 1"/>
                  <a:gd name="T3" fmla="*/ 0 h 1"/>
                  <a:gd name="T4" fmla="*/ 1 w 1"/>
                  <a:gd name="T5" fmla="*/ 0 h 1"/>
                  <a:gd name="T6" fmla="*/ 0 w 1"/>
                  <a:gd name="T7" fmla="*/ 1 h 1"/>
                  <a:gd name="T8" fmla="*/ 1 w 1"/>
                  <a:gd name="T9" fmla="*/ 1 h 1"/>
                </a:gdLst>
                <a:ahLst/>
                <a:cxnLst>
                  <a:cxn ang="0">
                    <a:pos x="T0" y="T1"/>
                  </a:cxn>
                  <a:cxn ang="0">
                    <a:pos x="T2" y="T3"/>
                  </a:cxn>
                  <a:cxn ang="0">
                    <a:pos x="T4" y="T5"/>
                  </a:cxn>
                  <a:cxn ang="0">
                    <a:pos x="T6" y="T7"/>
                  </a:cxn>
                  <a:cxn ang="0">
                    <a:pos x="T8" y="T9"/>
                  </a:cxn>
                </a:cxnLst>
                <a:rect l="0" t="0" r="r" b="b"/>
                <a:pathLst>
                  <a:path w="1" h="1">
                    <a:moveTo>
                      <a:pt x="1" y="1"/>
                    </a:moveTo>
                    <a:cubicBezTo>
                      <a:pt x="1" y="1"/>
                      <a:pt x="1" y="0"/>
                      <a:pt x="1" y="0"/>
                    </a:cubicBezTo>
                    <a:cubicBezTo>
                      <a:pt x="1" y="0"/>
                      <a:pt x="1" y="0"/>
                      <a:pt x="1" y="0"/>
                    </a:cubicBezTo>
                    <a:cubicBezTo>
                      <a:pt x="1" y="0"/>
                      <a:pt x="1" y="1"/>
                      <a:pt x="0" y="1"/>
                    </a:cubicBezTo>
                    <a:lnTo>
                      <a:pt x="1"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518" name="Freeform 5406"/>
              <p:cNvSpPr>
                <a:spLocks/>
              </p:cNvSpPr>
              <p:nvPr/>
            </p:nvSpPr>
            <p:spPr bwMode="auto">
              <a:xfrm>
                <a:off x="6665" y="3137"/>
                <a:ext cx="11" cy="4"/>
              </a:xfrm>
              <a:custGeom>
                <a:avLst/>
                <a:gdLst>
                  <a:gd name="T0" fmla="*/ 0 w 3"/>
                  <a:gd name="T1" fmla="*/ 0 h 1"/>
                  <a:gd name="T2" fmla="*/ 0 w 3"/>
                  <a:gd name="T3" fmla="*/ 1 h 1"/>
                  <a:gd name="T4" fmla="*/ 3 w 3"/>
                  <a:gd name="T5" fmla="*/ 1 h 1"/>
                  <a:gd name="T6" fmla="*/ 3 w 3"/>
                  <a:gd name="T7" fmla="*/ 1 h 1"/>
                  <a:gd name="T8" fmla="*/ 0 w 3"/>
                  <a:gd name="T9" fmla="*/ 0 h 1"/>
                </a:gdLst>
                <a:ahLst/>
                <a:cxnLst>
                  <a:cxn ang="0">
                    <a:pos x="T0" y="T1"/>
                  </a:cxn>
                  <a:cxn ang="0">
                    <a:pos x="T2" y="T3"/>
                  </a:cxn>
                  <a:cxn ang="0">
                    <a:pos x="T4" y="T5"/>
                  </a:cxn>
                  <a:cxn ang="0">
                    <a:pos x="T6" y="T7"/>
                  </a:cxn>
                  <a:cxn ang="0">
                    <a:pos x="T8" y="T9"/>
                  </a:cxn>
                </a:cxnLst>
                <a:rect l="0" t="0" r="r" b="b"/>
                <a:pathLst>
                  <a:path w="3" h="1">
                    <a:moveTo>
                      <a:pt x="0" y="0"/>
                    </a:moveTo>
                    <a:cubicBezTo>
                      <a:pt x="0" y="1"/>
                      <a:pt x="0" y="1"/>
                      <a:pt x="0" y="1"/>
                    </a:cubicBezTo>
                    <a:cubicBezTo>
                      <a:pt x="3" y="1"/>
                      <a:pt x="3" y="1"/>
                      <a:pt x="3" y="1"/>
                    </a:cubicBezTo>
                    <a:cubicBezTo>
                      <a:pt x="3" y="1"/>
                      <a:pt x="3" y="1"/>
                      <a:pt x="3" y="1"/>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519" name="Freeform 5407"/>
              <p:cNvSpPr>
                <a:spLocks/>
              </p:cNvSpPr>
              <p:nvPr/>
            </p:nvSpPr>
            <p:spPr bwMode="auto">
              <a:xfrm>
                <a:off x="6665" y="3141"/>
                <a:ext cx="11" cy="0"/>
              </a:xfrm>
              <a:custGeom>
                <a:avLst/>
                <a:gdLst>
                  <a:gd name="T0" fmla="*/ 0 w 3"/>
                  <a:gd name="T1" fmla="*/ 3 w 3"/>
                  <a:gd name="T2" fmla="*/ 3 w 3"/>
                  <a:gd name="T3" fmla="*/ 0 w 3"/>
                  <a:gd name="T4" fmla="*/ 0 w 3"/>
                </a:gdLst>
                <a:ahLst/>
                <a:cxnLst>
                  <a:cxn ang="0">
                    <a:pos x="T0" y="0"/>
                  </a:cxn>
                  <a:cxn ang="0">
                    <a:pos x="T1" y="0"/>
                  </a:cxn>
                  <a:cxn ang="0">
                    <a:pos x="T2" y="0"/>
                  </a:cxn>
                  <a:cxn ang="0">
                    <a:pos x="T3" y="0"/>
                  </a:cxn>
                  <a:cxn ang="0">
                    <a:pos x="T4" y="0"/>
                  </a:cxn>
                </a:cxnLst>
                <a:rect l="0" t="0" r="r" b="b"/>
                <a:pathLst>
                  <a:path w="3">
                    <a:moveTo>
                      <a:pt x="0" y="0"/>
                    </a:moveTo>
                    <a:cubicBezTo>
                      <a:pt x="3" y="0"/>
                      <a:pt x="3" y="0"/>
                      <a:pt x="3" y="0"/>
                    </a:cubicBezTo>
                    <a:cubicBezTo>
                      <a:pt x="3" y="0"/>
                      <a:pt x="3" y="0"/>
                      <a:pt x="3"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520" name="Freeform 5408"/>
              <p:cNvSpPr>
                <a:spLocks/>
              </p:cNvSpPr>
              <p:nvPr/>
            </p:nvSpPr>
            <p:spPr bwMode="auto">
              <a:xfrm>
                <a:off x="6653" y="3141"/>
                <a:ext cx="12" cy="0"/>
              </a:xfrm>
              <a:custGeom>
                <a:avLst/>
                <a:gdLst>
                  <a:gd name="T0" fmla="*/ 0 w 3"/>
                  <a:gd name="T1" fmla="*/ 3 w 3"/>
                  <a:gd name="T2" fmla="*/ 3 w 3"/>
                  <a:gd name="T3" fmla="*/ 0 w 3"/>
                  <a:gd name="T4" fmla="*/ 0 w 3"/>
                </a:gdLst>
                <a:ahLst/>
                <a:cxnLst>
                  <a:cxn ang="0">
                    <a:pos x="T0" y="0"/>
                  </a:cxn>
                  <a:cxn ang="0">
                    <a:pos x="T1" y="0"/>
                  </a:cxn>
                  <a:cxn ang="0">
                    <a:pos x="T2" y="0"/>
                  </a:cxn>
                  <a:cxn ang="0">
                    <a:pos x="T3" y="0"/>
                  </a:cxn>
                  <a:cxn ang="0">
                    <a:pos x="T4" y="0"/>
                  </a:cxn>
                </a:cxnLst>
                <a:rect l="0" t="0" r="r" b="b"/>
                <a:pathLst>
                  <a:path w="3">
                    <a:moveTo>
                      <a:pt x="0" y="0"/>
                    </a:moveTo>
                    <a:cubicBezTo>
                      <a:pt x="3" y="0"/>
                      <a:pt x="3" y="0"/>
                      <a:pt x="3" y="0"/>
                    </a:cubicBezTo>
                    <a:cubicBezTo>
                      <a:pt x="3" y="0"/>
                      <a:pt x="3" y="0"/>
                      <a:pt x="3"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521" name="Freeform 5409"/>
              <p:cNvSpPr>
                <a:spLocks/>
              </p:cNvSpPr>
              <p:nvPr/>
            </p:nvSpPr>
            <p:spPr bwMode="auto">
              <a:xfrm>
                <a:off x="6311" y="3438"/>
                <a:ext cx="4" cy="4"/>
              </a:xfrm>
              <a:custGeom>
                <a:avLst/>
                <a:gdLst>
                  <a:gd name="T0" fmla="*/ 0 w 1"/>
                  <a:gd name="T1" fmla="*/ 1 h 1"/>
                  <a:gd name="T2" fmla="*/ 1 w 1"/>
                  <a:gd name="T3" fmla="*/ 0 h 1"/>
                  <a:gd name="T4" fmla="*/ 0 w 1"/>
                  <a:gd name="T5" fmla="*/ 1 h 1"/>
                  <a:gd name="T6" fmla="*/ 0 w 1"/>
                  <a:gd name="T7" fmla="*/ 1 h 1"/>
                </a:gdLst>
                <a:ahLst/>
                <a:cxnLst>
                  <a:cxn ang="0">
                    <a:pos x="T0" y="T1"/>
                  </a:cxn>
                  <a:cxn ang="0">
                    <a:pos x="T2" y="T3"/>
                  </a:cxn>
                  <a:cxn ang="0">
                    <a:pos x="T4" y="T5"/>
                  </a:cxn>
                  <a:cxn ang="0">
                    <a:pos x="T6" y="T7"/>
                  </a:cxn>
                </a:cxnLst>
                <a:rect l="0" t="0" r="r" b="b"/>
                <a:pathLst>
                  <a:path w="1" h="1">
                    <a:moveTo>
                      <a:pt x="0" y="1"/>
                    </a:moveTo>
                    <a:cubicBezTo>
                      <a:pt x="0" y="1"/>
                      <a:pt x="0" y="0"/>
                      <a:pt x="1" y="0"/>
                    </a:cubicBezTo>
                    <a:cubicBezTo>
                      <a:pt x="0" y="0"/>
                      <a:pt x="0" y="1"/>
                      <a:pt x="0" y="1"/>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522" name="Freeform 5410"/>
              <p:cNvSpPr>
                <a:spLocks/>
              </p:cNvSpPr>
              <p:nvPr/>
            </p:nvSpPr>
            <p:spPr bwMode="auto">
              <a:xfrm>
                <a:off x="6311" y="3434"/>
                <a:ext cx="4" cy="4"/>
              </a:xfrm>
              <a:custGeom>
                <a:avLst/>
                <a:gdLst>
                  <a:gd name="T0" fmla="*/ 1 w 1"/>
                  <a:gd name="T1" fmla="*/ 0 h 1"/>
                  <a:gd name="T2" fmla="*/ 1 w 1"/>
                  <a:gd name="T3" fmla="*/ 0 h 1"/>
                  <a:gd name="T4" fmla="*/ 0 w 1"/>
                  <a:gd name="T5" fmla="*/ 0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1" y="0"/>
                      <a:pt x="1" y="0"/>
                    </a:cubicBezTo>
                    <a:cubicBezTo>
                      <a:pt x="1" y="0"/>
                      <a:pt x="0" y="0"/>
                      <a:pt x="0" y="0"/>
                    </a:cubicBezTo>
                    <a:cubicBezTo>
                      <a:pt x="1" y="1"/>
                      <a:pt x="1" y="1"/>
                      <a:pt x="1" y="1"/>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523" name="Freeform 5411"/>
              <p:cNvSpPr>
                <a:spLocks/>
              </p:cNvSpPr>
              <p:nvPr/>
            </p:nvSpPr>
            <p:spPr bwMode="auto">
              <a:xfrm>
                <a:off x="6311" y="3442"/>
                <a:ext cx="4" cy="4"/>
              </a:xfrm>
              <a:custGeom>
                <a:avLst/>
                <a:gdLst>
                  <a:gd name="T0" fmla="*/ 1 w 1"/>
                  <a:gd name="T1" fmla="*/ 1 h 1"/>
                  <a:gd name="T2" fmla="*/ 0 w 1"/>
                  <a:gd name="T3" fmla="*/ 0 h 1"/>
                  <a:gd name="T4" fmla="*/ 0 w 1"/>
                  <a:gd name="T5" fmla="*/ 0 h 1"/>
                  <a:gd name="T6" fmla="*/ 1 w 1"/>
                  <a:gd name="T7" fmla="*/ 1 h 1"/>
                  <a:gd name="T8" fmla="*/ 1 w 1"/>
                  <a:gd name="T9" fmla="*/ 1 h 1"/>
                </a:gdLst>
                <a:ahLst/>
                <a:cxnLst>
                  <a:cxn ang="0">
                    <a:pos x="T0" y="T1"/>
                  </a:cxn>
                  <a:cxn ang="0">
                    <a:pos x="T2" y="T3"/>
                  </a:cxn>
                  <a:cxn ang="0">
                    <a:pos x="T4" y="T5"/>
                  </a:cxn>
                  <a:cxn ang="0">
                    <a:pos x="T6" y="T7"/>
                  </a:cxn>
                  <a:cxn ang="0">
                    <a:pos x="T8" y="T9"/>
                  </a:cxn>
                </a:cxnLst>
                <a:rect l="0" t="0" r="r" b="b"/>
                <a:pathLst>
                  <a:path w="1" h="1">
                    <a:moveTo>
                      <a:pt x="1" y="1"/>
                    </a:moveTo>
                    <a:cubicBezTo>
                      <a:pt x="0" y="0"/>
                      <a:pt x="0" y="0"/>
                      <a:pt x="0" y="0"/>
                    </a:cubicBezTo>
                    <a:cubicBezTo>
                      <a:pt x="0" y="0"/>
                      <a:pt x="0" y="0"/>
                      <a:pt x="0" y="0"/>
                    </a:cubicBezTo>
                    <a:cubicBezTo>
                      <a:pt x="1" y="1"/>
                      <a:pt x="1" y="1"/>
                      <a:pt x="1" y="1"/>
                    </a:cubicBezTo>
                    <a:cubicBezTo>
                      <a:pt x="1" y="1"/>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524" name="Freeform 5412"/>
              <p:cNvSpPr>
                <a:spLocks/>
              </p:cNvSpPr>
              <p:nvPr/>
            </p:nvSpPr>
            <p:spPr bwMode="auto">
              <a:xfrm>
                <a:off x="6315" y="3449"/>
                <a:ext cx="3" cy="0"/>
              </a:xfrm>
              <a:custGeom>
                <a:avLst/>
                <a:gdLst>
                  <a:gd name="T0" fmla="*/ 1 w 1"/>
                  <a:gd name="T1" fmla="*/ 0 w 1"/>
                  <a:gd name="T2" fmla="*/ 1 w 1"/>
                  <a:gd name="T3" fmla="*/ 1 w 1"/>
                </a:gdLst>
                <a:ahLst/>
                <a:cxnLst>
                  <a:cxn ang="0">
                    <a:pos x="T0" y="0"/>
                  </a:cxn>
                  <a:cxn ang="0">
                    <a:pos x="T1" y="0"/>
                  </a:cxn>
                  <a:cxn ang="0">
                    <a:pos x="T2" y="0"/>
                  </a:cxn>
                  <a:cxn ang="0">
                    <a:pos x="T3" y="0"/>
                  </a:cxn>
                </a:cxnLst>
                <a:rect l="0" t="0" r="r" b="b"/>
                <a:pathLst>
                  <a:path w="1">
                    <a:moveTo>
                      <a:pt x="1" y="0"/>
                    </a:moveTo>
                    <a:cubicBezTo>
                      <a:pt x="0" y="0"/>
                      <a:pt x="0" y="0"/>
                      <a:pt x="0" y="0"/>
                    </a:cubicBezTo>
                    <a:cubicBezTo>
                      <a:pt x="1" y="0"/>
                      <a:pt x="1"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525" name="Freeform 5413"/>
              <p:cNvSpPr>
                <a:spLocks/>
              </p:cNvSpPr>
              <p:nvPr/>
            </p:nvSpPr>
            <p:spPr bwMode="auto">
              <a:xfrm>
                <a:off x="6315" y="3446"/>
                <a:ext cx="3" cy="3"/>
              </a:xfrm>
              <a:custGeom>
                <a:avLst/>
                <a:gdLst>
                  <a:gd name="T0" fmla="*/ 0 w 1"/>
                  <a:gd name="T1" fmla="*/ 0 h 1"/>
                  <a:gd name="T2" fmla="*/ 0 w 1"/>
                  <a:gd name="T3" fmla="*/ 1 h 1"/>
                  <a:gd name="T4" fmla="*/ 1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1" y="1"/>
                      <a:pt x="1" y="1"/>
                      <a:pt x="1" y="1"/>
                    </a:cubicBezTo>
                    <a:cubicBezTo>
                      <a:pt x="1" y="1"/>
                      <a:pt x="1" y="1"/>
                      <a:pt x="1" y="1"/>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526" name="Freeform 5414"/>
              <p:cNvSpPr>
                <a:spLocks/>
              </p:cNvSpPr>
              <p:nvPr/>
            </p:nvSpPr>
            <p:spPr bwMode="auto">
              <a:xfrm>
                <a:off x="6638" y="2903"/>
                <a:ext cx="8" cy="55"/>
              </a:xfrm>
              <a:custGeom>
                <a:avLst/>
                <a:gdLst>
                  <a:gd name="T0" fmla="*/ 1 w 2"/>
                  <a:gd name="T1" fmla="*/ 14 h 15"/>
                  <a:gd name="T2" fmla="*/ 1 w 2"/>
                  <a:gd name="T3" fmla="*/ 12 h 15"/>
                  <a:gd name="T4" fmla="*/ 2 w 2"/>
                  <a:gd name="T5" fmla="*/ 15 h 15"/>
                  <a:gd name="T6" fmla="*/ 1 w 2"/>
                  <a:gd name="T7" fmla="*/ 0 h 15"/>
                  <a:gd name="T8" fmla="*/ 0 w 2"/>
                  <a:gd name="T9" fmla="*/ 6 h 15"/>
                  <a:gd name="T10" fmla="*/ 1 w 2"/>
                  <a:gd name="T11" fmla="*/ 14 h 15"/>
                </a:gdLst>
                <a:ahLst/>
                <a:cxnLst>
                  <a:cxn ang="0">
                    <a:pos x="T0" y="T1"/>
                  </a:cxn>
                  <a:cxn ang="0">
                    <a:pos x="T2" y="T3"/>
                  </a:cxn>
                  <a:cxn ang="0">
                    <a:pos x="T4" y="T5"/>
                  </a:cxn>
                  <a:cxn ang="0">
                    <a:pos x="T6" y="T7"/>
                  </a:cxn>
                  <a:cxn ang="0">
                    <a:pos x="T8" y="T9"/>
                  </a:cxn>
                  <a:cxn ang="0">
                    <a:pos x="T10" y="T11"/>
                  </a:cxn>
                </a:cxnLst>
                <a:rect l="0" t="0" r="r" b="b"/>
                <a:pathLst>
                  <a:path w="2" h="15">
                    <a:moveTo>
                      <a:pt x="1" y="14"/>
                    </a:moveTo>
                    <a:cubicBezTo>
                      <a:pt x="1" y="14"/>
                      <a:pt x="1" y="13"/>
                      <a:pt x="1" y="12"/>
                    </a:cubicBezTo>
                    <a:cubicBezTo>
                      <a:pt x="2" y="13"/>
                      <a:pt x="2" y="13"/>
                      <a:pt x="2" y="15"/>
                    </a:cubicBezTo>
                    <a:cubicBezTo>
                      <a:pt x="2" y="10"/>
                      <a:pt x="1" y="5"/>
                      <a:pt x="1" y="0"/>
                    </a:cubicBezTo>
                    <a:cubicBezTo>
                      <a:pt x="1" y="2"/>
                      <a:pt x="0" y="4"/>
                      <a:pt x="0" y="6"/>
                    </a:cubicBezTo>
                    <a:cubicBezTo>
                      <a:pt x="1" y="9"/>
                      <a:pt x="1" y="12"/>
                      <a:pt x="1" y="1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527" name="Freeform 5415"/>
              <p:cNvSpPr>
                <a:spLocks/>
              </p:cNvSpPr>
              <p:nvPr/>
            </p:nvSpPr>
            <p:spPr bwMode="auto">
              <a:xfrm>
                <a:off x="6646" y="2962"/>
                <a:ext cx="4" cy="101"/>
              </a:xfrm>
              <a:custGeom>
                <a:avLst/>
                <a:gdLst>
                  <a:gd name="T0" fmla="*/ 0 w 1"/>
                  <a:gd name="T1" fmla="*/ 0 h 27"/>
                  <a:gd name="T2" fmla="*/ 0 w 1"/>
                  <a:gd name="T3" fmla="*/ 11 h 27"/>
                  <a:gd name="T4" fmla="*/ 0 w 1"/>
                  <a:gd name="T5" fmla="*/ 12 h 27"/>
                  <a:gd name="T6" fmla="*/ 0 w 1"/>
                  <a:gd name="T7" fmla="*/ 13 h 27"/>
                  <a:gd name="T8" fmla="*/ 1 w 1"/>
                  <a:gd name="T9" fmla="*/ 27 h 27"/>
                  <a:gd name="T10" fmla="*/ 1 w 1"/>
                  <a:gd name="T11" fmla="*/ 27 h 27"/>
                  <a:gd name="T12" fmla="*/ 0 w 1"/>
                  <a:gd name="T13" fmla="*/ 0 h 27"/>
                </a:gdLst>
                <a:ahLst/>
                <a:cxnLst>
                  <a:cxn ang="0">
                    <a:pos x="T0" y="T1"/>
                  </a:cxn>
                  <a:cxn ang="0">
                    <a:pos x="T2" y="T3"/>
                  </a:cxn>
                  <a:cxn ang="0">
                    <a:pos x="T4" y="T5"/>
                  </a:cxn>
                  <a:cxn ang="0">
                    <a:pos x="T6" y="T7"/>
                  </a:cxn>
                  <a:cxn ang="0">
                    <a:pos x="T8" y="T9"/>
                  </a:cxn>
                  <a:cxn ang="0">
                    <a:pos x="T10" y="T11"/>
                  </a:cxn>
                  <a:cxn ang="0">
                    <a:pos x="T12" y="T13"/>
                  </a:cxn>
                </a:cxnLst>
                <a:rect l="0" t="0" r="r" b="b"/>
                <a:pathLst>
                  <a:path w="1" h="27">
                    <a:moveTo>
                      <a:pt x="0" y="0"/>
                    </a:moveTo>
                    <a:cubicBezTo>
                      <a:pt x="0" y="3"/>
                      <a:pt x="0" y="7"/>
                      <a:pt x="0" y="11"/>
                    </a:cubicBezTo>
                    <a:cubicBezTo>
                      <a:pt x="0" y="11"/>
                      <a:pt x="0" y="12"/>
                      <a:pt x="0" y="12"/>
                    </a:cubicBezTo>
                    <a:cubicBezTo>
                      <a:pt x="0" y="12"/>
                      <a:pt x="0" y="13"/>
                      <a:pt x="0" y="13"/>
                    </a:cubicBezTo>
                    <a:cubicBezTo>
                      <a:pt x="1" y="17"/>
                      <a:pt x="1" y="22"/>
                      <a:pt x="1" y="27"/>
                    </a:cubicBezTo>
                    <a:cubicBezTo>
                      <a:pt x="1" y="27"/>
                      <a:pt x="1" y="27"/>
                      <a:pt x="1" y="27"/>
                    </a:cubicBezTo>
                    <a:cubicBezTo>
                      <a:pt x="1" y="19"/>
                      <a:pt x="1" y="1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528" name="Freeform 5416"/>
              <p:cNvSpPr>
                <a:spLocks/>
              </p:cNvSpPr>
              <p:nvPr/>
            </p:nvSpPr>
            <p:spPr bwMode="auto">
              <a:xfrm>
                <a:off x="6642" y="2955"/>
                <a:ext cx="4" cy="52"/>
              </a:xfrm>
              <a:custGeom>
                <a:avLst/>
                <a:gdLst>
                  <a:gd name="T0" fmla="*/ 0 w 1"/>
                  <a:gd name="T1" fmla="*/ 0 h 14"/>
                  <a:gd name="T2" fmla="*/ 0 w 1"/>
                  <a:gd name="T3" fmla="*/ 1 h 14"/>
                  <a:gd name="T4" fmla="*/ 1 w 1"/>
                  <a:gd name="T5" fmla="*/ 14 h 14"/>
                  <a:gd name="T6" fmla="*/ 1 w 1"/>
                  <a:gd name="T7" fmla="*/ 13 h 14"/>
                  <a:gd name="T8" fmla="*/ 0 w 1"/>
                  <a:gd name="T9" fmla="*/ 0 h 14"/>
                </a:gdLst>
                <a:ahLst/>
                <a:cxnLst>
                  <a:cxn ang="0">
                    <a:pos x="T0" y="T1"/>
                  </a:cxn>
                  <a:cxn ang="0">
                    <a:pos x="T2" y="T3"/>
                  </a:cxn>
                  <a:cxn ang="0">
                    <a:pos x="T4" y="T5"/>
                  </a:cxn>
                  <a:cxn ang="0">
                    <a:pos x="T6" y="T7"/>
                  </a:cxn>
                  <a:cxn ang="0">
                    <a:pos x="T8" y="T9"/>
                  </a:cxn>
                </a:cxnLst>
                <a:rect l="0" t="0" r="r" b="b"/>
                <a:pathLst>
                  <a:path w="1" h="14">
                    <a:moveTo>
                      <a:pt x="0" y="0"/>
                    </a:moveTo>
                    <a:cubicBezTo>
                      <a:pt x="0" y="1"/>
                      <a:pt x="0" y="1"/>
                      <a:pt x="0" y="1"/>
                    </a:cubicBezTo>
                    <a:cubicBezTo>
                      <a:pt x="0" y="5"/>
                      <a:pt x="1" y="10"/>
                      <a:pt x="1" y="14"/>
                    </a:cubicBezTo>
                    <a:cubicBezTo>
                      <a:pt x="1" y="13"/>
                      <a:pt x="1" y="13"/>
                      <a:pt x="1" y="13"/>
                    </a:cubicBezTo>
                    <a:cubicBezTo>
                      <a:pt x="1" y="9"/>
                      <a:pt x="1" y="5"/>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529" name="Freeform 5417"/>
              <p:cNvSpPr>
                <a:spLocks/>
              </p:cNvSpPr>
              <p:nvPr/>
            </p:nvSpPr>
            <p:spPr bwMode="auto">
              <a:xfrm>
                <a:off x="6638" y="2929"/>
                <a:ext cx="4" cy="85"/>
              </a:xfrm>
              <a:custGeom>
                <a:avLst/>
                <a:gdLst>
                  <a:gd name="T0" fmla="*/ 1 w 1"/>
                  <a:gd name="T1" fmla="*/ 8 h 23"/>
                  <a:gd name="T2" fmla="*/ 1 w 1"/>
                  <a:gd name="T3" fmla="*/ 3 h 23"/>
                  <a:gd name="T4" fmla="*/ 0 w 1"/>
                  <a:gd name="T5" fmla="*/ 0 h 23"/>
                  <a:gd name="T6" fmla="*/ 0 w 1"/>
                  <a:gd name="T7" fmla="*/ 9 h 23"/>
                  <a:gd name="T8" fmla="*/ 1 w 1"/>
                  <a:gd name="T9" fmla="*/ 12 h 23"/>
                  <a:gd name="T10" fmla="*/ 1 w 1"/>
                  <a:gd name="T11" fmla="*/ 23 h 23"/>
                  <a:gd name="T12" fmla="*/ 1 w 1"/>
                  <a:gd name="T13" fmla="*/ 8 h 23"/>
                </a:gdLst>
                <a:ahLst/>
                <a:cxnLst>
                  <a:cxn ang="0">
                    <a:pos x="T0" y="T1"/>
                  </a:cxn>
                  <a:cxn ang="0">
                    <a:pos x="T2" y="T3"/>
                  </a:cxn>
                  <a:cxn ang="0">
                    <a:pos x="T4" y="T5"/>
                  </a:cxn>
                  <a:cxn ang="0">
                    <a:pos x="T6" y="T7"/>
                  </a:cxn>
                  <a:cxn ang="0">
                    <a:pos x="T8" y="T9"/>
                  </a:cxn>
                  <a:cxn ang="0">
                    <a:pos x="T10" y="T11"/>
                  </a:cxn>
                  <a:cxn ang="0">
                    <a:pos x="T12" y="T13"/>
                  </a:cxn>
                </a:cxnLst>
                <a:rect l="0" t="0" r="r" b="b"/>
                <a:pathLst>
                  <a:path w="1" h="23">
                    <a:moveTo>
                      <a:pt x="1" y="8"/>
                    </a:moveTo>
                    <a:cubicBezTo>
                      <a:pt x="1" y="7"/>
                      <a:pt x="1" y="5"/>
                      <a:pt x="1" y="3"/>
                    </a:cubicBezTo>
                    <a:cubicBezTo>
                      <a:pt x="1" y="2"/>
                      <a:pt x="0" y="1"/>
                      <a:pt x="0" y="0"/>
                    </a:cubicBezTo>
                    <a:cubicBezTo>
                      <a:pt x="0" y="3"/>
                      <a:pt x="0" y="6"/>
                      <a:pt x="0" y="9"/>
                    </a:cubicBezTo>
                    <a:cubicBezTo>
                      <a:pt x="0" y="11"/>
                      <a:pt x="1" y="12"/>
                      <a:pt x="1" y="12"/>
                    </a:cubicBezTo>
                    <a:cubicBezTo>
                      <a:pt x="1" y="16"/>
                      <a:pt x="1" y="19"/>
                      <a:pt x="1" y="23"/>
                    </a:cubicBezTo>
                    <a:cubicBezTo>
                      <a:pt x="1" y="18"/>
                      <a:pt x="1" y="15"/>
                      <a:pt x="1" y="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grpSp>
        <p:grpSp>
          <p:nvGrpSpPr>
            <p:cNvPr id="19125" name="Group 5619"/>
            <p:cNvGrpSpPr>
              <a:grpSpLocks/>
            </p:cNvGrpSpPr>
            <p:nvPr/>
          </p:nvGrpSpPr>
          <p:grpSpPr bwMode="auto">
            <a:xfrm>
              <a:off x="4952" y="1791"/>
              <a:ext cx="1828" cy="4574"/>
              <a:chOff x="4952" y="1791"/>
              <a:chExt cx="1828" cy="4574"/>
            </a:xfrm>
          </p:grpSpPr>
          <p:sp>
            <p:nvSpPr>
              <p:cNvPr id="23130" name="Freeform 5419"/>
              <p:cNvSpPr>
                <a:spLocks/>
              </p:cNvSpPr>
              <p:nvPr/>
            </p:nvSpPr>
            <p:spPr bwMode="auto">
              <a:xfrm>
                <a:off x="6635" y="2895"/>
                <a:ext cx="3" cy="34"/>
              </a:xfrm>
              <a:custGeom>
                <a:avLst/>
                <a:gdLst>
                  <a:gd name="T0" fmla="*/ 0 w 1"/>
                  <a:gd name="T1" fmla="*/ 0 h 9"/>
                  <a:gd name="T2" fmla="*/ 0 w 1"/>
                  <a:gd name="T3" fmla="*/ 1 h 9"/>
                  <a:gd name="T4" fmla="*/ 1 w 1"/>
                  <a:gd name="T5" fmla="*/ 9 h 9"/>
                  <a:gd name="T6" fmla="*/ 1 w 1"/>
                  <a:gd name="T7" fmla="*/ 8 h 9"/>
                  <a:gd name="T8" fmla="*/ 0 w 1"/>
                  <a:gd name="T9" fmla="*/ 0 h 9"/>
                </a:gdLst>
                <a:ahLst/>
                <a:cxnLst>
                  <a:cxn ang="0">
                    <a:pos x="T0" y="T1"/>
                  </a:cxn>
                  <a:cxn ang="0">
                    <a:pos x="T2" y="T3"/>
                  </a:cxn>
                  <a:cxn ang="0">
                    <a:pos x="T4" y="T5"/>
                  </a:cxn>
                  <a:cxn ang="0">
                    <a:pos x="T6" y="T7"/>
                  </a:cxn>
                  <a:cxn ang="0">
                    <a:pos x="T8" y="T9"/>
                  </a:cxn>
                </a:cxnLst>
                <a:rect l="0" t="0" r="r" b="b"/>
                <a:pathLst>
                  <a:path w="1" h="9">
                    <a:moveTo>
                      <a:pt x="0" y="0"/>
                    </a:moveTo>
                    <a:cubicBezTo>
                      <a:pt x="0" y="0"/>
                      <a:pt x="0" y="1"/>
                      <a:pt x="0" y="1"/>
                    </a:cubicBezTo>
                    <a:cubicBezTo>
                      <a:pt x="1" y="4"/>
                      <a:pt x="1" y="7"/>
                      <a:pt x="1" y="9"/>
                    </a:cubicBezTo>
                    <a:cubicBezTo>
                      <a:pt x="1" y="9"/>
                      <a:pt x="1" y="8"/>
                      <a:pt x="1" y="8"/>
                    </a:cubicBezTo>
                    <a:cubicBezTo>
                      <a:pt x="1" y="5"/>
                      <a:pt x="1" y="3"/>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131" name="Freeform 5420"/>
              <p:cNvSpPr>
                <a:spLocks/>
              </p:cNvSpPr>
              <p:nvPr/>
            </p:nvSpPr>
            <p:spPr bwMode="auto">
              <a:xfrm>
                <a:off x="6631" y="2880"/>
                <a:ext cx="4" cy="52"/>
              </a:xfrm>
              <a:custGeom>
                <a:avLst/>
                <a:gdLst>
                  <a:gd name="T0" fmla="*/ 0 w 1"/>
                  <a:gd name="T1" fmla="*/ 0 h 14"/>
                  <a:gd name="T2" fmla="*/ 0 w 1"/>
                  <a:gd name="T3" fmla="*/ 2 h 14"/>
                  <a:gd name="T4" fmla="*/ 0 w 1"/>
                  <a:gd name="T5" fmla="*/ 9 h 14"/>
                  <a:gd name="T6" fmla="*/ 1 w 1"/>
                  <a:gd name="T7" fmla="*/ 14 h 14"/>
                  <a:gd name="T8" fmla="*/ 1 w 1"/>
                  <a:gd name="T9" fmla="*/ 5 h 14"/>
                  <a:gd name="T10" fmla="*/ 0 w 1"/>
                  <a:gd name="T11" fmla="*/ 0 h 14"/>
                </a:gdLst>
                <a:ahLst/>
                <a:cxnLst>
                  <a:cxn ang="0">
                    <a:pos x="T0" y="T1"/>
                  </a:cxn>
                  <a:cxn ang="0">
                    <a:pos x="T2" y="T3"/>
                  </a:cxn>
                  <a:cxn ang="0">
                    <a:pos x="T4" y="T5"/>
                  </a:cxn>
                  <a:cxn ang="0">
                    <a:pos x="T6" y="T7"/>
                  </a:cxn>
                  <a:cxn ang="0">
                    <a:pos x="T8" y="T9"/>
                  </a:cxn>
                  <a:cxn ang="0">
                    <a:pos x="T10" y="T11"/>
                  </a:cxn>
                </a:cxnLst>
                <a:rect l="0" t="0" r="r" b="b"/>
                <a:pathLst>
                  <a:path w="1" h="14">
                    <a:moveTo>
                      <a:pt x="0" y="0"/>
                    </a:moveTo>
                    <a:cubicBezTo>
                      <a:pt x="0" y="0"/>
                      <a:pt x="0" y="1"/>
                      <a:pt x="0" y="2"/>
                    </a:cubicBezTo>
                    <a:cubicBezTo>
                      <a:pt x="1" y="7"/>
                      <a:pt x="0" y="6"/>
                      <a:pt x="0" y="9"/>
                    </a:cubicBezTo>
                    <a:cubicBezTo>
                      <a:pt x="0" y="11"/>
                      <a:pt x="0" y="13"/>
                      <a:pt x="1" y="14"/>
                    </a:cubicBezTo>
                    <a:cubicBezTo>
                      <a:pt x="1" y="11"/>
                      <a:pt x="1" y="8"/>
                      <a:pt x="1" y="5"/>
                    </a:cubicBezTo>
                    <a:cubicBezTo>
                      <a:pt x="1" y="4"/>
                      <a:pt x="0" y="2"/>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132" name="Freeform 5421"/>
              <p:cNvSpPr>
                <a:spLocks/>
              </p:cNvSpPr>
              <p:nvPr/>
            </p:nvSpPr>
            <p:spPr bwMode="auto">
              <a:xfrm>
                <a:off x="6616" y="2869"/>
                <a:ext cx="8" cy="11"/>
              </a:xfrm>
              <a:custGeom>
                <a:avLst/>
                <a:gdLst>
                  <a:gd name="T0" fmla="*/ 2 w 2"/>
                  <a:gd name="T1" fmla="*/ 3 h 3"/>
                  <a:gd name="T2" fmla="*/ 1 w 2"/>
                  <a:gd name="T3" fmla="*/ 0 h 3"/>
                  <a:gd name="T4" fmla="*/ 0 w 2"/>
                  <a:gd name="T5" fmla="*/ 0 h 3"/>
                  <a:gd name="T6" fmla="*/ 0 w 2"/>
                  <a:gd name="T7" fmla="*/ 0 h 3"/>
                  <a:gd name="T8" fmla="*/ 1 w 2"/>
                  <a:gd name="T9" fmla="*/ 0 h 3"/>
                  <a:gd name="T10" fmla="*/ 2 w 2"/>
                  <a:gd name="T11" fmla="*/ 3 h 3"/>
                </a:gdLst>
                <a:ahLst/>
                <a:cxnLst>
                  <a:cxn ang="0">
                    <a:pos x="T0" y="T1"/>
                  </a:cxn>
                  <a:cxn ang="0">
                    <a:pos x="T2" y="T3"/>
                  </a:cxn>
                  <a:cxn ang="0">
                    <a:pos x="T4" y="T5"/>
                  </a:cxn>
                  <a:cxn ang="0">
                    <a:pos x="T6" y="T7"/>
                  </a:cxn>
                  <a:cxn ang="0">
                    <a:pos x="T8" y="T9"/>
                  </a:cxn>
                  <a:cxn ang="0">
                    <a:pos x="T10" y="T11"/>
                  </a:cxn>
                </a:cxnLst>
                <a:rect l="0" t="0" r="r" b="b"/>
                <a:pathLst>
                  <a:path w="2" h="3">
                    <a:moveTo>
                      <a:pt x="2" y="3"/>
                    </a:moveTo>
                    <a:cubicBezTo>
                      <a:pt x="2" y="2"/>
                      <a:pt x="2" y="1"/>
                      <a:pt x="1" y="0"/>
                    </a:cubicBezTo>
                    <a:cubicBezTo>
                      <a:pt x="0" y="0"/>
                      <a:pt x="0" y="0"/>
                      <a:pt x="0" y="0"/>
                    </a:cubicBezTo>
                    <a:cubicBezTo>
                      <a:pt x="0" y="0"/>
                      <a:pt x="0" y="0"/>
                      <a:pt x="0" y="0"/>
                    </a:cubicBezTo>
                    <a:cubicBezTo>
                      <a:pt x="1" y="0"/>
                      <a:pt x="1" y="0"/>
                      <a:pt x="1" y="0"/>
                    </a:cubicBezTo>
                    <a:cubicBezTo>
                      <a:pt x="1" y="1"/>
                      <a:pt x="2" y="2"/>
                      <a:pt x="2"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133" name="Freeform 5422"/>
              <p:cNvSpPr>
                <a:spLocks/>
              </p:cNvSpPr>
              <p:nvPr/>
            </p:nvSpPr>
            <p:spPr bwMode="auto">
              <a:xfrm>
                <a:off x="6624" y="2862"/>
                <a:ext cx="7" cy="0"/>
              </a:xfrm>
              <a:custGeom>
                <a:avLst/>
                <a:gdLst>
                  <a:gd name="T0" fmla="*/ 2 w 2"/>
                  <a:gd name="T1" fmla="*/ 2 w 2"/>
                  <a:gd name="T2" fmla="*/ 0 w 2"/>
                  <a:gd name="T3" fmla="*/ 0 w 2"/>
                  <a:gd name="T4" fmla="*/ 2 w 2"/>
                </a:gdLst>
                <a:ahLst/>
                <a:cxnLst>
                  <a:cxn ang="0">
                    <a:pos x="T0" y="0"/>
                  </a:cxn>
                  <a:cxn ang="0">
                    <a:pos x="T1" y="0"/>
                  </a:cxn>
                  <a:cxn ang="0">
                    <a:pos x="T2" y="0"/>
                  </a:cxn>
                  <a:cxn ang="0">
                    <a:pos x="T3" y="0"/>
                  </a:cxn>
                  <a:cxn ang="0">
                    <a:pos x="T4" y="0"/>
                  </a:cxn>
                </a:cxnLst>
                <a:rect l="0" t="0" r="r" b="b"/>
                <a:pathLst>
                  <a:path w="2">
                    <a:moveTo>
                      <a:pt x="2" y="0"/>
                    </a:moveTo>
                    <a:cubicBezTo>
                      <a:pt x="2" y="0"/>
                      <a:pt x="2" y="0"/>
                      <a:pt x="2" y="0"/>
                    </a:cubicBezTo>
                    <a:cubicBezTo>
                      <a:pt x="0" y="0"/>
                      <a:pt x="0" y="0"/>
                      <a:pt x="0" y="0"/>
                    </a:cubicBezTo>
                    <a:cubicBezTo>
                      <a:pt x="0" y="0"/>
                      <a:pt x="0" y="0"/>
                      <a:pt x="0" y="0"/>
                    </a:cubicBezTo>
                    <a:lnTo>
                      <a:pt x="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134" name="Freeform 5423"/>
              <p:cNvSpPr>
                <a:spLocks/>
              </p:cNvSpPr>
              <p:nvPr/>
            </p:nvSpPr>
            <p:spPr bwMode="auto">
              <a:xfrm>
                <a:off x="6564" y="3129"/>
                <a:ext cx="4" cy="0"/>
              </a:xfrm>
              <a:custGeom>
                <a:avLst/>
                <a:gdLst>
                  <a:gd name="T0" fmla="*/ 1 w 1"/>
                  <a:gd name="T1" fmla="*/ 1 w 1"/>
                  <a:gd name="T2" fmla="*/ 0 w 1"/>
                  <a:gd name="T3" fmla="*/ 1 w 1"/>
                  <a:gd name="T4" fmla="*/ 1 w 1"/>
                </a:gdLst>
                <a:ahLst/>
                <a:cxnLst>
                  <a:cxn ang="0">
                    <a:pos x="T0" y="0"/>
                  </a:cxn>
                  <a:cxn ang="0">
                    <a:pos x="T1" y="0"/>
                  </a:cxn>
                  <a:cxn ang="0">
                    <a:pos x="T2" y="0"/>
                  </a:cxn>
                  <a:cxn ang="0">
                    <a:pos x="T3" y="0"/>
                  </a:cxn>
                  <a:cxn ang="0">
                    <a:pos x="T4" y="0"/>
                  </a:cxn>
                </a:cxnLst>
                <a:rect l="0" t="0" r="r" b="b"/>
                <a:pathLst>
                  <a:path w="1">
                    <a:moveTo>
                      <a:pt x="1" y="0"/>
                    </a:moveTo>
                    <a:cubicBezTo>
                      <a:pt x="1" y="0"/>
                      <a:pt x="1" y="0"/>
                      <a:pt x="1" y="0"/>
                    </a:cubicBezTo>
                    <a:cubicBezTo>
                      <a:pt x="1" y="0"/>
                      <a:pt x="0" y="0"/>
                      <a:pt x="0" y="0"/>
                    </a:cubicBezTo>
                    <a:cubicBezTo>
                      <a:pt x="1" y="0"/>
                      <a:pt x="1"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135" name="Freeform 5424"/>
              <p:cNvSpPr>
                <a:spLocks/>
              </p:cNvSpPr>
              <p:nvPr/>
            </p:nvSpPr>
            <p:spPr bwMode="auto">
              <a:xfrm>
                <a:off x="6564" y="3133"/>
                <a:ext cx="4" cy="0"/>
              </a:xfrm>
              <a:custGeom>
                <a:avLst/>
                <a:gdLst>
                  <a:gd name="T0" fmla="*/ 1 w 1"/>
                  <a:gd name="T1" fmla="*/ 0 w 1"/>
                  <a:gd name="T2" fmla="*/ 0 w 1"/>
                  <a:gd name="T3" fmla="*/ 1 w 1"/>
                  <a:gd name="T4" fmla="*/ 1 w 1"/>
                </a:gdLst>
                <a:ahLst/>
                <a:cxnLst>
                  <a:cxn ang="0">
                    <a:pos x="T0" y="0"/>
                  </a:cxn>
                  <a:cxn ang="0">
                    <a:pos x="T1" y="0"/>
                  </a:cxn>
                  <a:cxn ang="0">
                    <a:pos x="T2" y="0"/>
                  </a:cxn>
                  <a:cxn ang="0">
                    <a:pos x="T3" y="0"/>
                  </a:cxn>
                  <a:cxn ang="0">
                    <a:pos x="T4" y="0"/>
                  </a:cxn>
                </a:cxnLst>
                <a:rect l="0" t="0" r="r" b="b"/>
                <a:pathLst>
                  <a:path w="1">
                    <a:moveTo>
                      <a:pt x="1" y="0"/>
                    </a:moveTo>
                    <a:cubicBezTo>
                      <a:pt x="0" y="0"/>
                      <a:pt x="0" y="0"/>
                      <a:pt x="0" y="0"/>
                    </a:cubicBezTo>
                    <a:cubicBezTo>
                      <a:pt x="0" y="0"/>
                      <a:pt x="0" y="0"/>
                      <a:pt x="0" y="0"/>
                    </a:cubicBezTo>
                    <a:cubicBezTo>
                      <a:pt x="1" y="0"/>
                      <a:pt x="1"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136" name="Freeform 5425"/>
              <p:cNvSpPr>
                <a:spLocks/>
              </p:cNvSpPr>
              <p:nvPr/>
            </p:nvSpPr>
            <p:spPr bwMode="auto">
              <a:xfrm>
                <a:off x="6579" y="3122"/>
                <a:ext cx="4" cy="7"/>
              </a:xfrm>
              <a:custGeom>
                <a:avLst/>
                <a:gdLst>
                  <a:gd name="T0" fmla="*/ 1 w 1"/>
                  <a:gd name="T1" fmla="*/ 2 h 2"/>
                  <a:gd name="T2" fmla="*/ 1 w 1"/>
                  <a:gd name="T3" fmla="*/ 0 h 2"/>
                  <a:gd name="T4" fmla="*/ 1 w 1"/>
                  <a:gd name="T5" fmla="*/ 0 h 2"/>
                  <a:gd name="T6" fmla="*/ 0 w 1"/>
                  <a:gd name="T7" fmla="*/ 0 h 2"/>
                  <a:gd name="T8" fmla="*/ 0 w 1"/>
                  <a:gd name="T9" fmla="*/ 2 h 2"/>
                  <a:gd name="T10" fmla="*/ 1 w 1"/>
                  <a:gd name="T11" fmla="*/ 2 h 2"/>
                </a:gdLst>
                <a:ahLst/>
                <a:cxnLst>
                  <a:cxn ang="0">
                    <a:pos x="T0" y="T1"/>
                  </a:cxn>
                  <a:cxn ang="0">
                    <a:pos x="T2" y="T3"/>
                  </a:cxn>
                  <a:cxn ang="0">
                    <a:pos x="T4" y="T5"/>
                  </a:cxn>
                  <a:cxn ang="0">
                    <a:pos x="T6" y="T7"/>
                  </a:cxn>
                  <a:cxn ang="0">
                    <a:pos x="T8" y="T9"/>
                  </a:cxn>
                  <a:cxn ang="0">
                    <a:pos x="T10" y="T11"/>
                  </a:cxn>
                </a:cxnLst>
                <a:rect l="0" t="0" r="r" b="b"/>
                <a:pathLst>
                  <a:path w="1" h="2">
                    <a:moveTo>
                      <a:pt x="1" y="2"/>
                    </a:moveTo>
                    <a:cubicBezTo>
                      <a:pt x="1" y="1"/>
                      <a:pt x="1" y="0"/>
                      <a:pt x="1" y="0"/>
                    </a:cubicBezTo>
                    <a:cubicBezTo>
                      <a:pt x="1" y="0"/>
                      <a:pt x="1" y="0"/>
                      <a:pt x="1" y="0"/>
                    </a:cubicBezTo>
                    <a:cubicBezTo>
                      <a:pt x="1" y="0"/>
                      <a:pt x="0" y="0"/>
                      <a:pt x="0" y="0"/>
                    </a:cubicBezTo>
                    <a:cubicBezTo>
                      <a:pt x="0" y="1"/>
                      <a:pt x="0" y="1"/>
                      <a:pt x="0" y="2"/>
                    </a:cubicBezTo>
                    <a:lnTo>
                      <a:pt x="1"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137" name="Oval 5426"/>
              <p:cNvSpPr>
                <a:spLocks noChangeArrowheads="1"/>
              </p:cNvSpPr>
              <p:nvPr/>
            </p:nvSpPr>
            <p:spPr bwMode="auto">
              <a:xfrm>
                <a:off x="6575" y="3133"/>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138" name="Freeform 5427"/>
              <p:cNvSpPr>
                <a:spLocks/>
              </p:cNvSpPr>
              <p:nvPr/>
            </p:nvSpPr>
            <p:spPr bwMode="auto">
              <a:xfrm>
                <a:off x="6579" y="313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139" name="Freeform 5428"/>
              <p:cNvSpPr>
                <a:spLocks/>
              </p:cNvSpPr>
              <p:nvPr/>
            </p:nvSpPr>
            <p:spPr bwMode="auto">
              <a:xfrm>
                <a:off x="6568" y="3133"/>
                <a:ext cx="7" cy="0"/>
              </a:xfrm>
              <a:custGeom>
                <a:avLst/>
                <a:gdLst>
                  <a:gd name="T0" fmla="*/ 2 w 2"/>
                  <a:gd name="T1" fmla="*/ 2 w 2"/>
                  <a:gd name="T2" fmla="*/ 0 w 2"/>
                  <a:gd name="T3" fmla="*/ 0 w 2"/>
                  <a:gd name="T4" fmla="*/ 2 w 2"/>
                  <a:gd name="T5" fmla="*/ 2 w 2"/>
                </a:gdLst>
                <a:ahLst/>
                <a:cxnLst>
                  <a:cxn ang="0">
                    <a:pos x="T0" y="0"/>
                  </a:cxn>
                  <a:cxn ang="0">
                    <a:pos x="T1" y="0"/>
                  </a:cxn>
                  <a:cxn ang="0">
                    <a:pos x="T2" y="0"/>
                  </a:cxn>
                  <a:cxn ang="0">
                    <a:pos x="T3" y="0"/>
                  </a:cxn>
                  <a:cxn ang="0">
                    <a:pos x="T4" y="0"/>
                  </a:cxn>
                  <a:cxn ang="0">
                    <a:pos x="T5" y="0"/>
                  </a:cxn>
                </a:cxnLst>
                <a:rect l="0" t="0" r="r" b="b"/>
                <a:pathLst>
                  <a:path w="2">
                    <a:moveTo>
                      <a:pt x="2" y="0"/>
                    </a:moveTo>
                    <a:cubicBezTo>
                      <a:pt x="2" y="0"/>
                      <a:pt x="2" y="0"/>
                      <a:pt x="2" y="0"/>
                    </a:cubicBezTo>
                    <a:cubicBezTo>
                      <a:pt x="0" y="0"/>
                      <a:pt x="0" y="0"/>
                      <a:pt x="0" y="0"/>
                    </a:cubicBezTo>
                    <a:cubicBezTo>
                      <a:pt x="0" y="0"/>
                      <a:pt x="0" y="0"/>
                      <a:pt x="0" y="0"/>
                    </a:cubicBezTo>
                    <a:cubicBezTo>
                      <a:pt x="2" y="0"/>
                      <a:pt x="2" y="0"/>
                      <a:pt x="2" y="0"/>
                    </a:cubicBezTo>
                    <a:cubicBezTo>
                      <a:pt x="2" y="0"/>
                      <a:pt x="2" y="0"/>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140" name="Freeform 5429"/>
              <p:cNvSpPr>
                <a:spLocks/>
              </p:cNvSpPr>
              <p:nvPr/>
            </p:nvSpPr>
            <p:spPr bwMode="auto">
              <a:xfrm>
                <a:off x="6579" y="3129"/>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141" name="Freeform 5430"/>
              <p:cNvSpPr>
                <a:spLocks/>
              </p:cNvSpPr>
              <p:nvPr/>
            </p:nvSpPr>
            <p:spPr bwMode="auto">
              <a:xfrm>
                <a:off x="6579" y="3129"/>
                <a:ext cx="4" cy="0"/>
              </a:xfrm>
              <a:custGeom>
                <a:avLst/>
                <a:gdLst>
                  <a:gd name="T0" fmla="*/ 1 w 1"/>
                  <a:gd name="T1" fmla="*/ 0 w 1"/>
                  <a:gd name="T2" fmla="*/ 0 w 1"/>
                  <a:gd name="T3" fmla="*/ 1 w 1"/>
                  <a:gd name="T4" fmla="*/ 1 w 1"/>
                </a:gdLst>
                <a:ahLst/>
                <a:cxnLst>
                  <a:cxn ang="0">
                    <a:pos x="T0" y="0"/>
                  </a:cxn>
                  <a:cxn ang="0">
                    <a:pos x="T1" y="0"/>
                  </a:cxn>
                  <a:cxn ang="0">
                    <a:pos x="T2" y="0"/>
                  </a:cxn>
                  <a:cxn ang="0">
                    <a:pos x="T3" y="0"/>
                  </a:cxn>
                  <a:cxn ang="0">
                    <a:pos x="T4" y="0"/>
                  </a:cxn>
                </a:cxnLst>
                <a:rect l="0" t="0" r="r" b="b"/>
                <a:pathLst>
                  <a:path w="1">
                    <a:moveTo>
                      <a:pt x="1" y="0"/>
                    </a:moveTo>
                    <a:cubicBezTo>
                      <a:pt x="0" y="0"/>
                      <a:pt x="0" y="0"/>
                      <a:pt x="0" y="0"/>
                    </a:cubicBezTo>
                    <a:cubicBezTo>
                      <a:pt x="0" y="0"/>
                      <a:pt x="0" y="0"/>
                      <a:pt x="0" y="0"/>
                    </a:cubicBezTo>
                    <a:cubicBezTo>
                      <a:pt x="1" y="0"/>
                      <a:pt x="1"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142" name="Freeform 5431"/>
              <p:cNvSpPr>
                <a:spLocks/>
              </p:cNvSpPr>
              <p:nvPr/>
            </p:nvSpPr>
            <p:spPr bwMode="auto">
              <a:xfrm>
                <a:off x="6605" y="3129"/>
                <a:ext cx="4" cy="4"/>
              </a:xfrm>
              <a:custGeom>
                <a:avLst/>
                <a:gdLst>
                  <a:gd name="T0" fmla="*/ 1 w 1"/>
                  <a:gd name="T1" fmla="*/ 1 h 1"/>
                  <a:gd name="T2" fmla="*/ 1 w 1"/>
                  <a:gd name="T3" fmla="*/ 0 h 1"/>
                  <a:gd name="T4" fmla="*/ 0 w 1"/>
                  <a:gd name="T5" fmla="*/ 0 h 1"/>
                  <a:gd name="T6" fmla="*/ 0 w 1"/>
                  <a:gd name="T7" fmla="*/ 0 h 1"/>
                  <a:gd name="T8" fmla="*/ 1 w 1"/>
                  <a:gd name="T9" fmla="*/ 1 h 1"/>
                </a:gdLst>
                <a:ahLst/>
                <a:cxnLst>
                  <a:cxn ang="0">
                    <a:pos x="T0" y="T1"/>
                  </a:cxn>
                  <a:cxn ang="0">
                    <a:pos x="T2" y="T3"/>
                  </a:cxn>
                  <a:cxn ang="0">
                    <a:pos x="T4" y="T5"/>
                  </a:cxn>
                  <a:cxn ang="0">
                    <a:pos x="T6" y="T7"/>
                  </a:cxn>
                  <a:cxn ang="0">
                    <a:pos x="T8" y="T9"/>
                  </a:cxn>
                </a:cxnLst>
                <a:rect l="0" t="0" r="r" b="b"/>
                <a:pathLst>
                  <a:path w="1" h="1">
                    <a:moveTo>
                      <a:pt x="1" y="1"/>
                    </a:moveTo>
                    <a:cubicBezTo>
                      <a:pt x="1" y="1"/>
                      <a:pt x="1" y="1"/>
                      <a:pt x="1" y="0"/>
                    </a:cubicBezTo>
                    <a:cubicBezTo>
                      <a:pt x="0" y="0"/>
                      <a:pt x="0" y="0"/>
                      <a:pt x="0" y="0"/>
                    </a:cubicBezTo>
                    <a:cubicBezTo>
                      <a:pt x="0" y="0"/>
                      <a:pt x="0" y="0"/>
                      <a:pt x="0" y="0"/>
                    </a:cubicBezTo>
                    <a:lnTo>
                      <a:pt x="1"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143" name="Freeform 5432"/>
              <p:cNvSpPr>
                <a:spLocks/>
              </p:cNvSpPr>
              <p:nvPr/>
            </p:nvSpPr>
            <p:spPr bwMode="auto">
              <a:xfrm>
                <a:off x="6609" y="3133"/>
                <a:ext cx="3" cy="0"/>
              </a:xfrm>
              <a:custGeom>
                <a:avLst/>
                <a:gdLst>
                  <a:gd name="T0" fmla="*/ 1 w 1"/>
                  <a:gd name="T1" fmla="*/ 1 w 1"/>
                  <a:gd name="T2" fmla="*/ 0 w 1"/>
                  <a:gd name="T3" fmla="*/ 0 w 1"/>
                  <a:gd name="T4" fmla="*/ 1 w 1"/>
                </a:gdLst>
                <a:ahLst/>
                <a:cxnLst>
                  <a:cxn ang="0">
                    <a:pos x="T0" y="0"/>
                  </a:cxn>
                  <a:cxn ang="0">
                    <a:pos x="T1" y="0"/>
                  </a:cxn>
                  <a:cxn ang="0">
                    <a:pos x="T2" y="0"/>
                  </a:cxn>
                  <a:cxn ang="0">
                    <a:pos x="T3" y="0"/>
                  </a:cxn>
                  <a:cxn ang="0">
                    <a:pos x="T4" y="0"/>
                  </a:cxn>
                </a:cxnLst>
                <a:rect l="0" t="0" r="r" b="b"/>
                <a:pathLst>
                  <a:path w="1">
                    <a:moveTo>
                      <a:pt x="1" y="0"/>
                    </a:moveTo>
                    <a:cubicBezTo>
                      <a:pt x="1" y="0"/>
                      <a:pt x="1" y="0"/>
                      <a:pt x="1" y="0"/>
                    </a:cubicBezTo>
                    <a:cubicBezTo>
                      <a:pt x="0" y="0"/>
                      <a:pt x="0" y="0"/>
                      <a:pt x="0" y="0"/>
                    </a:cubicBezTo>
                    <a:cubicBezTo>
                      <a:pt x="0" y="0"/>
                      <a:pt x="0" y="0"/>
                      <a:pt x="0" y="0"/>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144" name="Freeform 5433"/>
              <p:cNvSpPr>
                <a:spLocks/>
              </p:cNvSpPr>
              <p:nvPr/>
            </p:nvSpPr>
            <p:spPr bwMode="auto">
              <a:xfrm>
                <a:off x="6590" y="3129"/>
                <a:ext cx="8" cy="0"/>
              </a:xfrm>
              <a:custGeom>
                <a:avLst/>
                <a:gdLst>
                  <a:gd name="T0" fmla="*/ 0 w 2"/>
                  <a:gd name="T1" fmla="*/ 2 w 2"/>
                  <a:gd name="T2" fmla="*/ 2 w 2"/>
                  <a:gd name="T3" fmla="*/ 0 w 2"/>
                  <a:gd name="T4" fmla="*/ 0 w 2"/>
                </a:gdLst>
                <a:ahLst/>
                <a:cxnLst>
                  <a:cxn ang="0">
                    <a:pos x="T0" y="0"/>
                  </a:cxn>
                  <a:cxn ang="0">
                    <a:pos x="T1" y="0"/>
                  </a:cxn>
                  <a:cxn ang="0">
                    <a:pos x="T2" y="0"/>
                  </a:cxn>
                  <a:cxn ang="0">
                    <a:pos x="T3" y="0"/>
                  </a:cxn>
                  <a:cxn ang="0">
                    <a:pos x="T4" y="0"/>
                  </a:cxn>
                </a:cxnLst>
                <a:rect l="0" t="0" r="r" b="b"/>
                <a:pathLst>
                  <a:path w="2">
                    <a:moveTo>
                      <a:pt x="0" y="0"/>
                    </a:moveTo>
                    <a:cubicBezTo>
                      <a:pt x="2" y="0"/>
                      <a:pt x="2" y="0"/>
                      <a:pt x="2" y="0"/>
                    </a:cubicBezTo>
                    <a:cubicBezTo>
                      <a:pt x="2" y="0"/>
                      <a:pt x="2" y="0"/>
                      <a:pt x="2"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145" name="Freeform 5434"/>
              <p:cNvSpPr>
                <a:spLocks/>
              </p:cNvSpPr>
              <p:nvPr/>
            </p:nvSpPr>
            <p:spPr bwMode="auto">
              <a:xfrm>
                <a:off x="6612" y="3133"/>
                <a:ext cx="4" cy="0"/>
              </a:xfrm>
              <a:custGeom>
                <a:avLst/>
                <a:gdLst>
                  <a:gd name="T0" fmla="*/ 0 w 1"/>
                  <a:gd name="T1" fmla="*/ 1 w 1"/>
                  <a:gd name="T2" fmla="*/ 0 w 1"/>
                  <a:gd name="T3" fmla="*/ 0 w 1"/>
                </a:gdLst>
                <a:ahLst/>
                <a:cxnLst>
                  <a:cxn ang="0">
                    <a:pos x="T0" y="0"/>
                  </a:cxn>
                  <a:cxn ang="0">
                    <a:pos x="T1" y="0"/>
                  </a:cxn>
                  <a:cxn ang="0">
                    <a:pos x="T2" y="0"/>
                  </a:cxn>
                  <a:cxn ang="0">
                    <a:pos x="T3" y="0"/>
                  </a:cxn>
                </a:cxnLst>
                <a:rect l="0" t="0" r="r" b="b"/>
                <a:pathLst>
                  <a:path w="1">
                    <a:moveTo>
                      <a:pt x="0" y="0"/>
                    </a:moveTo>
                    <a:cubicBezTo>
                      <a:pt x="1" y="0"/>
                      <a:pt x="1" y="0"/>
                      <a:pt x="1"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146" name="Freeform 5435"/>
              <p:cNvSpPr>
                <a:spLocks/>
              </p:cNvSpPr>
              <p:nvPr/>
            </p:nvSpPr>
            <p:spPr bwMode="auto">
              <a:xfrm>
                <a:off x="6583" y="313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147" name="Freeform 5436"/>
              <p:cNvSpPr>
                <a:spLocks/>
              </p:cNvSpPr>
              <p:nvPr/>
            </p:nvSpPr>
            <p:spPr bwMode="auto">
              <a:xfrm>
                <a:off x="6583" y="3129"/>
                <a:ext cx="3" cy="0"/>
              </a:xfrm>
              <a:custGeom>
                <a:avLst/>
                <a:gdLst>
                  <a:gd name="T0" fmla="*/ 1 w 1"/>
                  <a:gd name="T1" fmla="*/ 1 w 1"/>
                  <a:gd name="T2" fmla="*/ 0 w 1"/>
                  <a:gd name="T3" fmla="*/ 0 w 1"/>
                  <a:gd name="T4" fmla="*/ 1 w 1"/>
                </a:gdLst>
                <a:ahLst/>
                <a:cxnLst>
                  <a:cxn ang="0">
                    <a:pos x="T0" y="0"/>
                  </a:cxn>
                  <a:cxn ang="0">
                    <a:pos x="T1" y="0"/>
                  </a:cxn>
                  <a:cxn ang="0">
                    <a:pos x="T2" y="0"/>
                  </a:cxn>
                  <a:cxn ang="0">
                    <a:pos x="T3" y="0"/>
                  </a:cxn>
                  <a:cxn ang="0">
                    <a:pos x="T4" y="0"/>
                  </a:cxn>
                </a:cxnLst>
                <a:rect l="0" t="0" r="r" b="b"/>
                <a:pathLst>
                  <a:path w="1">
                    <a:moveTo>
                      <a:pt x="1" y="0"/>
                    </a:moveTo>
                    <a:cubicBezTo>
                      <a:pt x="1" y="0"/>
                      <a:pt x="1" y="0"/>
                      <a:pt x="1" y="0"/>
                    </a:cubicBezTo>
                    <a:cubicBezTo>
                      <a:pt x="0" y="0"/>
                      <a:pt x="0" y="0"/>
                      <a:pt x="0" y="0"/>
                    </a:cubicBezTo>
                    <a:cubicBezTo>
                      <a:pt x="0" y="0"/>
                      <a:pt x="0" y="0"/>
                      <a:pt x="0" y="0"/>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148" name="Freeform 5437"/>
              <p:cNvSpPr>
                <a:spLocks/>
              </p:cNvSpPr>
              <p:nvPr/>
            </p:nvSpPr>
            <p:spPr bwMode="auto">
              <a:xfrm>
                <a:off x="6586" y="3092"/>
                <a:ext cx="8" cy="37"/>
              </a:xfrm>
              <a:custGeom>
                <a:avLst/>
                <a:gdLst>
                  <a:gd name="T0" fmla="*/ 1 w 2"/>
                  <a:gd name="T1" fmla="*/ 10 h 10"/>
                  <a:gd name="T2" fmla="*/ 2 w 2"/>
                  <a:gd name="T3" fmla="*/ 6 h 10"/>
                  <a:gd name="T4" fmla="*/ 2 w 2"/>
                  <a:gd name="T5" fmla="*/ 0 h 10"/>
                  <a:gd name="T6" fmla="*/ 2 w 2"/>
                  <a:gd name="T7" fmla="*/ 1 h 10"/>
                  <a:gd name="T8" fmla="*/ 1 w 2"/>
                  <a:gd name="T9" fmla="*/ 3 h 10"/>
                  <a:gd name="T10" fmla="*/ 0 w 2"/>
                  <a:gd name="T11" fmla="*/ 9 h 10"/>
                  <a:gd name="T12" fmla="*/ 0 w 2"/>
                  <a:gd name="T13" fmla="*/ 10 h 10"/>
                  <a:gd name="T14" fmla="*/ 1 w 2"/>
                  <a:gd name="T15" fmla="*/ 10 h 10"/>
                  <a:gd name="T16" fmla="*/ 1 w 2"/>
                  <a:gd name="T17"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10">
                    <a:moveTo>
                      <a:pt x="1" y="10"/>
                    </a:moveTo>
                    <a:cubicBezTo>
                      <a:pt x="1" y="9"/>
                      <a:pt x="2" y="7"/>
                      <a:pt x="2" y="6"/>
                    </a:cubicBezTo>
                    <a:cubicBezTo>
                      <a:pt x="2" y="4"/>
                      <a:pt x="2" y="2"/>
                      <a:pt x="2" y="0"/>
                    </a:cubicBezTo>
                    <a:cubicBezTo>
                      <a:pt x="2" y="0"/>
                      <a:pt x="2" y="1"/>
                      <a:pt x="2" y="1"/>
                    </a:cubicBezTo>
                    <a:cubicBezTo>
                      <a:pt x="2" y="2"/>
                      <a:pt x="2" y="2"/>
                      <a:pt x="1" y="3"/>
                    </a:cubicBezTo>
                    <a:cubicBezTo>
                      <a:pt x="1" y="4"/>
                      <a:pt x="0" y="7"/>
                      <a:pt x="0" y="9"/>
                    </a:cubicBezTo>
                    <a:cubicBezTo>
                      <a:pt x="0" y="9"/>
                      <a:pt x="0" y="9"/>
                      <a:pt x="0" y="10"/>
                    </a:cubicBezTo>
                    <a:cubicBezTo>
                      <a:pt x="1" y="10"/>
                      <a:pt x="1" y="10"/>
                      <a:pt x="1" y="10"/>
                    </a:cubicBezTo>
                    <a:cubicBezTo>
                      <a:pt x="1" y="10"/>
                      <a:pt x="1" y="10"/>
                      <a:pt x="1"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149" name="Freeform 5438"/>
              <p:cNvSpPr>
                <a:spLocks/>
              </p:cNvSpPr>
              <p:nvPr/>
            </p:nvSpPr>
            <p:spPr bwMode="auto">
              <a:xfrm>
                <a:off x="6590" y="3103"/>
                <a:ext cx="8" cy="26"/>
              </a:xfrm>
              <a:custGeom>
                <a:avLst/>
                <a:gdLst>
                  <a:gd name="T0" fmla="*/ 0 w 2"/>
                  <a:gd name="T1" fmla="*/ 7 h 7"/>
                  <a:gd name="T2" fmla="*/ 2 w 2"/>
                  <a:gd name="T3" fmla="*/ 7 h 7"/>
                  <a:gd name="T4" fmla="*/ 2 w 2"/>
                  <a:gd name="T5" fmla="*/ 0 h 7"/>
                  <a:gd name="T6" fmla="*/ 1 w 2"/>
                  <a:gd name="T7" fmla="*/ 3 h 7"/>
                  <a:gd name="T8" fmla="*/ 0 w 2"/>
                  <a:gd name="T9" fmla="*/ 7 h 7"/>
                </a:gdLst>
                <a:ahLst/>
                <a:cxnLst>
                  <a:cxn ang="0">
                    <a:pos x="T0" y="T1"/>
                  </a:cxn>
                  <a:cxn ang="0">
                    <a:pos x="T2" y="T3"/>
                  </a:cxn>
                  <a:cxn ang="0">
                    <a:pos x="T4" y="T5"/>
                  </a:cxn>
                  <a:cxn ang="0">
                    <a:pos x="T6" y="T7"/>
                  </a:cxn>
                  <a:cxn ang="0">
                    <a:pos x="T8" y="T9"/>
                  </a:cxn>
                </a:cxnLst>
                <a:rect l="0" t="0" r="r" b="b"/>
                <a:pathLst>
                  <a:path w="2" h="7">
                    <a:moveTo>
                      <a:pt x="0" y="7"/>
                    </a:moveTo>
                    <a:cubicBezTo>
                      <a:pt x="2" y="7"/>
                      <a:pt x="2" y="7"/>
                      <a:pt x="2" y="7"/>
                    </a:cubicBezTo>
                    <a:cubicBezTo>
                      <a:pt x="2" y="5"/>
                      <a:pt x="2" y="2"/>
                      <a:pt x="2" y="0"/>
                    </a:cubicBezTo>
                    <a:cubicBezTo>
                      <a:pt x="1" y="1"/>
                      <a:pt x="1" y="2"/>
                      <a:pt x="1" y="3"/>
                    </a:cubicBezTo>
                    <a:cubicBezTo>
                      <a:pt x="1" y="4"/>
                      <a:pt x="1" y="6"/>
                      <a:pt x="0"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150" name="Freeform 5439"/>
              <p:cNvSpPr>
                <a:spLocks/>
              </p:cNvSpPr>
              <p:nvPr/>
            </p:nvSpPr>
            <p:spPr bwMode="auto">
              <a:xfrm>
                <a:off x="6598" y="3129"/>
                <a:ext cx="7" cy="0"/>
              </a:xfrm>
              <a:custGeom>
                <a:avLst/>
                <a:gdLst>
                  <a:gd name="T0" fmla="*/ 0 w 2"/>
                  <a:gd name="T1" fmla="*/ 2 w 2"/>
                  <a:gd name="T2" fmla="*/ 2 w 2"/>
                  <a:gd name="T3" fmla="*/ 0 w 2"/>
                  <a:gd name="T4" fmla="*/ 0 w 2"/>
                </a:gdLst>
                <a:ahLst/>
                <a:cxnLst>
                  <a:cxn ang="0">
                    <a:pos x="T0" y="0"/>
                  </a:cxn>
                  <a:cxn ang="0">
                    <a:pos x="T1" y="0"/>
                  </a:cxn>
                  <a:cxn ang="0">
                    <a:pos x="T2" y="0"/>
                  </a:cxn>
                  <a:cxn ang="0">
                    <a:pos x="T3" y="0"/>
                  </a:cxn>
                  <a:cxn ang="0">
                    <a:pos x="T4" y="0"/>
                  </a:cxn>
                </a:cxnLst>
                <a:rect l="0" t="0" r="r" b="b"/>
                <a:pathLst>
                  <a:path w="2">
                    <a:moveTo>
                      <a:pt x="0" y="0"/>
                    </a:moveTo>
                    <a:cubicBezTo>
                      <a:pt x="2" y="0"/>
                      <a:pt x="2" y="0"/>
                      <a:pt x="2" y="0"/>
                    </a:cubicBezTo>
                    <a:cubicBezTo>
                      <a:pt x="2" y="0"/>
                      <a:pt x="2" y="0"/>
                      <a:pt x="2"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151" name="Freeform 5440"/>
              <p:cNvSpPr>
                <a:spLocks/>
              </p:cNvSpPr>
              <p:nvPr/>
            </p:nvSpPr>
            <p:spPr bwMode="auto">
              <a:xfrm>
                <a:off x="6609" y="3129"/>
                <a:ext cx="3" cy="4"/>
              </a:xfrm>
              <a:custGeom>
                <a:avLst/>
                <a:gdLst>
                  <a:gd name="T0" fmla="*/ 1 w 1"/>
                  <a:gd name="T1" fmla="*/ 1 h 1"/>
                  <a:gd name="T2" fmla="*/ 1 w 1"/>
                  <a:gd name="T3" fmla="*/ 0 h 1"/>
                  <a:gd name="T4" fmla="*/ 0 w 1"/>
                  <a:gd name="T5" fmla="*/ 0 h 1"/>
                  <a:gd name="T6" fmla="*/ 0 w 1"/>
                  <a:gd name="T7" fmla="*/ 0 h 1"/>
                  <a:gd name="T8" fmla="*/ 1 w 1"/>
                  <a:gd name="T9" fmla="*/ 1 h 1"/>
                </a:gdLst>
                <a:ahLst/>
                <a:cxnLst>
                  <a:cxn ang="0">
                    <a:pos x="T0" y="T1"/>
                  </a:cxn>
                  <a:cxn ang="0">
                    <a:pos x="T2" y="T3"/>
                  </a:cxn>
                  <a:cxn ang="0">
                    <a:pos x="T4" y="T5"/>
                  </a:cxn>
                  <a:cxn ang="0">
                    <a:pos x="T6" y="T7"/>
                  </a:cxn>
                  <a:cxn ang="0">
                    <a:pos x="T8" y="T9"/>
                  </a:cxn>
                </a:cxnLst>
                <a:rect l="0" t="0" r="r" b="b"/>
                <a:pathLst>
                  <a:path w="1" h="1">
                    <a:moveTo>
                      <a:pt x="1" y="1"/>
                    </a:moveTo>
                    <a:cubicBezTo>
                      <a:pt x="1" y="0"/>
                      <a:pt x="1" y="0"/>
                      <a:pt x="1" y="0"/>
                    </a:cubicBezTo>
                    <a:cubicBezTo>
                      <a:pt x="0" y="0"/>
                      <a:pt x="0" y="0"/>
                      <a:pt x="0" y="0"/>
                    </a:cubicBezTo>
                    <a:cubicBezTo>
                      <a:pt x="0" y="0"/>
                      <a:pt x="0" y="0"/>
                      <a:pt x="0" y="0"/>
                    </a:cubicBezTo>
                    <a:lnTo>
                      <a:pt x="1"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152" name="Freeform 5441"/>
              <p:cNvSpPr>
                <a:spLocks/>
              </p:cNvSpPr>
              <p:nvPr/>
            </p:nvSpPr>
            <p:spPr bwMode="auto">
              <a:xfrm>
                <a:off x="6616" y="313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153" name="Freeform 5442"/>
              <p:cNvSpPr>
                <a:spLocks/>
              </p:cNvSpPr>
              <p:nvPr/>
            </p:nvSpPr>
            <p:spPr bwMode="auto">
              <a:xfrm>
                <a:off x="6616" y="313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154" name="Oval 5443"/>
              <p:cNvSpPr>
                <a:spLocks noChangeArrowheads="1"/>
              </p:cNvSpPr>
              <p:nvPr/>
            </p:nvSpPr>
            <p:spPr bwMode="auto">
              <a:xfrm>
                <a:off x="6616" y="3133"/>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155" name="Freeform 5444"/>
              <p:cNvSpPr>
                <a:spLocks/>
              </p:cNvSpPr>
              <p:nvPr/>
            </p:nvSpPr>
            <p:spPr bwMode="auto">
              <a:xfrm>
                <a:off x="6612" y="313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156" name="Freeform 5445"/>
              <p:cNvSpPr>
                <a:spLocks/>
              </p:cNvSpPr>
              <p:nvPr/>
            </p:nvSpPr>
            <p:spPr bwMode="auto">
              <a:xfrm>
                <a:off x="6594" y="309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157" name="Freeform 5446"/>
              <p:cNvSpPr>
                <a:spLocks/>
              </p:cNvSpPr>
              <p:nvPr/>
            </p:nvSpPr>
            <p:spPr bwMode="auto">
              <a:xfrm>
                <a:off x="6594" y="3089"/>
                <a:ext cx="4" cy="14"/>
              </a:xfrm>
              <a:custGeom>
                <a:avLst/>
                <a:gdLst>
                  <a:gd name="T0" fmla="*/ 1 w 1"/>
                  <a:gd name="T1" fmla="*/ 4 h 4"/>
                  <a:gd name="T2" fmla="*/ 1 w 1"/>
                  <a:gd name="T3" fmla="*/ 3 h 4"/>
                  <a:gd name="T4" fmla="*/ 1 w 1"/>
                  <a:gd name="T5" fmla="*/ 3 h 4"/>
                  <a:gd name="T6" fmla="*/ 1 w 1"/>
                  <a:gd name="T7" fmla="*/ 0 h 4"/>
                  <a:gd name="T8" fmla="*/ 0 w 1"/>
                  <a:gd name="T9" fmla="*/ 1 h 4"/>
                  <a:gd name="T10" fmla="*/ 1 w 1"/>
                  <a:gd name="T11" fmla="*/ 4 h 4"/>
                </a:gdLst>
                <a:ahLst/>
                <a:cxnLst>
                  <a:cxn ang="0">
                    <a:pos x="T0" y="T1"/>
                  </a:cxn>
                  <a:cxn ang="0">
                    <a:pos x="T2" y="T3"/>
                  </a:cxn>
                  <a:cxn ang="0">
                    <a:pos x="T4" y="T5"/>
                  </a:cxn>
                  <a:cxn ang="0">
                    <a:pos x="T6" y="T7"/>
                  </a:cxn>
                  <a:cxn ang="0">
                    <a:pos x="T8" y="T9"/>
                  </a:cxn>
                  <a:cxn ang="0">
                    <a:pos x="T10" y="T11"/>
                  </a:cxn>
                </a:cxnLst>
                <a:rect l="0" t="0" r="r" b="b"/>
                <a:pathLst>
                  <a:path w="1" h="4">
                    <a:moveTo>
                      <a:pt x="1" y="4"/>
                    </a:moveTo>
                    <a:cubicBezTo>
                      <a:pt x="1" y="4"/>
                      <a:pt x="1" y="4"/>
                      <a:pt x="1" y="3"/>
                    </a:cubicBezTo>
                    <a:cubicBezTo>
                      <a:pt x="1" y="3"/>
                      <a:pt x="1" y="3"/>
                      <a:pt x="1" y="3"/>
                    </a:cubicBezTo>
                    <a:cubicBezTo>
                      <a:pt x="1" y="2"/>
                      <a:pt x="1" y="1"/>
                      <a:pt x="1" y="0"/>
                    </a:cubicBezTo>
                    <a:cubicBezTo>
                      <a:pt x="1" y="1"/>
                      <a:pt x="1" y="1"/>
                      <a:pt x="0" y="1"/>
                    </a:cubicBezTo>
                    <a:cubicBezTo>
                      <a:pt x="1" y="2"/>
                      <a:pt x="1" y="3"/>
                      <a:pt x="1"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158" name="Freeform 5447"/>
              <p:cNvSpPr>
                <a:spLocks/>
              </p:cNvSpPr>
              <p:nvPr/>
            </p:nvSpPr>
            <p:spPr bwMode="auto">
              <a:xfrm>
                <a:off x="6612" y="3133"/>
                <a:ext cx="4" cy="4"/>
              </a:xfrm>
              <a:custGeom>
                <a:avLst/>
                <a:gdLst>
                  <a:gd name="T0" fmla="*/ 0 w 1"/>
                  <a:gd name="T1" fmla="*/ 1 h 1"/>
                  <a:gd name="T2" fmla="*/ 1 w 1"/>
                  <a:gd name="T3" fmla="*/ 1 h 1"/>
                  <a:gd name="T4" fmla="*/ 1 w 1"/>
                  <a:gd name="T5" fmla="*/ 0 h 1"/>
                  <a:gd name="T6" fmla="*/ 0 w 1"/>
                  <a:gd name="T7" fmla="*/ 0 h 1"/>
                  <a:gd name="T8" fmla="*/ 0 w 1"/>
                  <a:gd name="T9" fmla="*/ 1 h 1"/>
                </a:gdLst>
                <a:ahLst/>
                <a:cxnLst>
                  <a:cxn ang="0">
                    <a:pos x="T0" y="T1"/>
                  </a:cxn>
                  <a:cxn ang="0">
                    <a:pos x="T2" y="T3"/>
                  </a:cxn>
                  <a:cxn ang="0">
                    <a:pos x="T4" y="T5"/>
                  </a:cxn>
                  <a:cxn ang="0">
                    <a:pos x="T6" y="T7"/>
                  </a:cxn>
                  <a:cxn ang="0">
                    <a:pos x="T8" y="T9"/>
                  </a:cxn>
                </a:cxnLst>
                <a:rect l="0" t="0" r="r" b="b"/>
                <a:pathLst>
                  <a:path w="1" h="1">
                    <a:moveTo>
                      <a:pt x="0" y="1"/>
                    </a:moveTo>
                    <a:cubicBezTo>
                      <a:pt x="1" y="1"/>
                      <a:pt x="1" y="1"/>
                      <a:pt x="1" y="1"/>
                    </a:cubicBezTo>
                    <a:cubicBezTo>
                      <a:pt x="1" y="1"/>
                      <a:pt x="1" y="0"/>
                      <a:pt x="1" y="0"/>
                    </a:cubicBezTo>
                    <a:cubicBezTo>
                      <a:pt x="0" y="0"/>
                      <a:pt x="0" y="0"/>
                      <a:pt x="0" y="0"/>
                    </a:cubicBezTo>
                    <a:cubicBezTo>
                      <a:pt x="0" y="0"/>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159" name="Freeform 5448"/>
              <p:cNvSpPr>
                <a:spLocks/>
              </p:cNvSpPr>
              <p:nvPr/>
            </p:nvSpPr>
            <p:spPr bwMode="auto">
              <a:xfrm>
                <a:off x="6605" y="3137"/>
                <a:ext cx="4" cy="0"/>
              </a:xfrm>
              <a:custGeom>
                <a:avLst/>
                <a:gdLst>
                  <a:gd name="T0" fmla="*/ 1 w 1"/>
                  <a:gd name="T1" fmla="*/ 0 w 1"/>
                  <a:gd name="T2" fmla="*/ 0 w 1"/>
                  <a:gd name="T3" fmla="*/ 0 w 1"/>
                  <a:gd name="T4" fmla="*/ 1 w 1"/>
                </a:gdLst>
                <a:ahLst/>
                <a:cxnLst>
                  <a:cxn ang="0">
                    <a:pos x="T0" y="0"/>
                  </a:cxn>
                  <a:cxn ang="0">
                    <a:pos x="T1" y="0"/>
                  </a:cxn>
                  <a:cxn ang="0">
                    <a:pos x="T2" y="0"/>
                  </a:cxn>
                  <a:cxn ang="0">
                    <a:pos x="T3" y="0"/>
                  </a:cxn>
                  <a:cxn ang="0">
                    <a:pos x="T4" y="0"/>
                  </a:cxn>
                </a:cxnLst>
                <a:rect l="0" t="0" r="r" b="b"/>
                <a:pathLst>
                  <a:path w="1">
                    <a:moveTo>
                      <a:pt x="1" y="0"/>
                    </a:moveTo>
                    <a:cubicBezTo>
                      <a:pt x="1" y="0"/>
                      <a:pt x="0" y="0"/>
                      <a:pt x="0" y="0"/>
                    </a:cubicBezTo>
                    <a:cubicBezTo>
                      <a:pt x="0" y="0"/>
                      <a:pt x="0" y="0"/>
                      <a:pt x="0" y="0"/>
                    </a:cubicBezTo>
                    <a:cubicBezTo>
                      <a:pt x="0" y="0"/>
                      <a:pt x="0" y="0"/>
                      <a:pt x="0" y="0"/>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160" name="Freeform 5449"/>
              <p:cNvSpPr>
                <a:spLocks/>
              </p:cNvSpPr>
              <p:nvPr/>
            </p:nvSpPr>
            <p:spPr bwMode="auto">
              <a:xfrm>
                <a:off x="6605" y="313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161" name="Freeform 5450"/>
              <p:cNvSpPr>
                <a:spLocks/>
              </p:cNvSpPr>
              <p:nvPr/>
            </p:nvSpPr>
            <p:spPr bwMode="auto">
              <a:xfrm>
                <a:off x="6586" y="3133"/>
                <a:ext cx="4" cy="4"/>
              </a:xfrm>
              <a:custGeom>
                <a:avLst/>
                <a:gdLst>
                  <a:gd name="T0" fmla="*/ 1 w 1"/>
                  <a:gd name="T1" fmla="*/ 0 h 1"/>
                  <a:gd name="T2" fmla="*/ 1 w 1"/>
                  <a:gd name="T3" fmla="*/ 0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1" y="0"/>
                      <a:pt x="1" y="0"/>
                    </a:cubicBezTo>
                    <a:cubicBezTo>
                      <a:pt x="1" y="0"/>
                      <a:pt x="1" y="1"/>
                      <a:pt x="0" y="1"/>
                    </a:cubicBezTo>
                    <a:cubicBezTo>
                      <a:pt x="1" y="1"/>
                      <a:pt x="1" y="1"/>
                      <a:pt x="1" y="1"/>
                    </a:cubicBezTo>
                    <a:cubicBezTo>
                      <a:pt x="1" y="1"/>
                      <a:pt x="1" y="1"/>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162" name="Oval 5451"/>
              <p:cNvSpPr>
                <a:spLocks noChangeArrowheads="1"/>
              </p:cNvSpPr>
              <p:nvPr/>
            </p:nvSpPr>
            <p:spPr bwMode="auto">
              <a:xfrm>
                <a:off x="6616" y="3137"/>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163" name="Freeform 5452"/>
              <p:cNvSpPr>
                <a:spLocks/>
              </p:cNvSpPr>
              <p:nvPr/>
            </p:nvSpPr>
            <p:spPr bwMode="auto">
              <a:xfrm>
                <a:off x="6609" y="3137"/>
                <a:ext cx="3" cy="0"/>
              </a:xfrm>
              <a:custGeom>
                <a:avLst/>
                <a:gdLst>
                  <a:gd name="T0" fmla="*/ 0 w 1"/>
                  <a:gd name="T1" fmla="*/ 1 w 1"/>
                  <a:gd name="T2" fmla="*/ 1 w 1"/>
                  <a:gd name="T3" fmla="*/ 0 w 1"/>
                  <a:gd name="T4" fmla="*/ 0 w 1"/>
                </a:gdLst>
                <a:ahLst/>
                <a:cxnLst>
                  <a:cxn ang="0">
                    <a:pos x="T0" y="0"/>
                  </a:cxn>
                  <a:cxn ang="0">
                    <a:pos x="T1" y="0"/>
                  </a:cxn>
                  <a:cxn ang="0">
                    <a:pos x="T2" y="0"/>
                  </a:cxn>
                  <a:cxn ang="0">
                    <a:pos x="T3" y="0"/>
                  </a:cxn>
                  <a:cxn ang="0">
                    <a:pos x="T4" y="0"/>
                  </a:cxn>
                </a:cxnLst>
                <a:rect l="0" t="0" r="r" b="b"/>
                <a:pathLst>
                  <a:path w="1">
                    <a:moveTo>
                      <a:pt x="0" y="0"/>
                    </a:moveTo>
                    <a:cubicBezTo>
                      <a:pt x="1" y="0"/>
                      <a:pt x="1" y="0"/>
                      <a:pt x="1" y="0"/>
                    </a:cubicBezTo>
                    <a:cubicBezTo>
                      <a:pt x="1" y="0"/>
                      <a:pt x="1" y="0"/>
                      <a:pt x="1"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164" name="Freeform 5453"/>
              <p:cNvSpPr>
                <a:spLocks/>
              </p:cNvSpPr>
              <p:nvPr/>
            </p:nvSpPr>
            <p:spPr bwMode="auto">
              <a:xfrm>
                <a:off x="6598" y="3137"/>
                <a:ext cx="7" cy="0"/>
              </a:xfrm>
              <a:custGeom>
                <a:avLst/>
                <a:gdLst>
                  <a:gd name="T0" fmla="*/ 0 w 2"/>
                  <a:gd name="T1" fmla="*/ 0 w 2"/>
                  <a:gd name="T2" fmla="*/ 2 w 2"/>
                  <a:gd name="T3" fmla="*/ 2 w 2"/>
                  <a:gd name="T4" fmla="*/ 0 w 2"/>
                </a:gdLst>
                <a:ahLst/>
                <a:cxnLst>
                  <a:cxn ang="0">
                    <a:pos x="T0" y="0"/>
                  </a:cxn>
                  <a:cxn ang="0">
                    <a:pos x="T1" y="0"/>
                  </a:cxn>
                  <a:cxn ang="0">
                    <a:pos x="T2" y="0"/>
                  </a:cxn>
                  <a:cxn ang="0">
                    <a:pos x="T3" y="0"/>
                  </a:cxn>
                  <a:cxn ang="0">
                    <a:pos x="T4" y="0"/>
                  </a:cxn>
                </a:cxnLst>
                <a:rect l="0" t="0" r="r" b="b"/>
                <a:pathLst>
                  <a:path w="2">
                    <a:moveTo>
                      <a:pt x="0" y="0"/>
                    </a:moveTo>
                    <a:cubicBezTo>
                      <a:pt x="0" y="0"/>
                      <a:pt x="0" y="0"/>
                      <a:pt x="0" y="0"/>
                    </a:cubicBezTo>
                    <a:cubicBezTo>
                      <a:pt x="2" y="0"/>
                      <a:pt x="2" y="0"/>
                      <a:pt x="2" y="0"/>
                    </a:cubicBezTo>
                    <a:cubicBezTo>
                      <a:pt x="2" y="0"/>
                      <a:pt x="2" y="0"/>
                      <a:pt x="2"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165" name="Freeform 5454"/>
              <p:cNvSpPr>
                <a:spLocks/>
              </p:cNvSpPr>
              <p:nvPr/>
            </p:nvSpPr>
            <p:spPr bwMode="auto">
              <a:xfrm>
                <a:off x="6612" y="313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166" name="Oval 5455"/>
              <p:cNvSpPr>
                <a:spLocks noChangeArrowheads="1"/>
              </p:cNvSpPr>
              <p:nvPr/>
            </p:nvSpPr>
            <p:spPr bwMode="auto">
              <a:xfrm>
                <a:off x="6616" y="3137"/>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167" name="Freeform 5456"/>
              <p:cNvSpPr>
                <a:spLocks/>
              </p:cNvSpPr>
              <p:nvPr/>
            </p:nvSpPr>
            <p:spPr bwMode="auto">
              <a:xfrm>
                <a:off x="6568" y="3129"/>
                <a:ext cx="3" cy="0"/>
              </a:xfrm>
              <a:custGeom>
                <a:avLst/>
                <a:gdLst>
                  <a:gd name="T0" fmla="*/ 1 w 1"/>
                  <a:gd name="T1" fmla="*/ 1 w 1"/>
                  <a:gd name="T2" fmla="*/ 0 w 1"/>
                  <a:gd name="T3" fmla="*/ 0 w 1"/>
                  <a:gd name="T4" fmla="*/ 1 w 1"/>
                </a:gdLst>
                <a:ahLst/>
                <a:cxnLst>
                  <a:cxn ang="0">
                    <a:pos x="T0" y="0"/>
                  </a:cxn>
                  <a:cxn ang="0">
                    <a:pos x="T1" y="0"/>
                  </a:cxn>
                  <a:cxn ang="0">
                    <a:pos x="T2" y="0"/>
                  </a:cxn>
                  <a:cxn ang="0">
                    <a:pos x="T3" y="0"/>
                  </a:cxn>
                  <a:cxn ang="0">
                    <a:pos x="T4" y="0"/>
                  </a:cxn>
                </a:cxnLst>
                <a:rect l="0" t="0" r="r" b="b"/>
                <a:pathLst>
                  <a:path w="1">
                    <a:moveTo>
                      <a:pt x="1" y="0"/>
                    </a:moveTo>
                    <a:cubicBezTo>
                      <a:pt x="1" y="0"/>
                      <a:pt x="1" y="0"/>
                      <a:pt x="1" y="0"/>
                    </a:cubicBezTo>
                    <a:cubicBezTo>
                      <a:pt x="0" y="0"/>
                      <a:pt x="0" y="0"/>
                      <a:pt x="0" y="0"/>
                    </a:cubicBezTo>
                    <a:cubicBezTo>
                      <a:pt x="0" y="0"/>
                      <a:pt x="0" y="0"/>
                      <a:pt x="0" y="0"/>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168" name="Oval 5457"/>
              <p:cNvSpPr>
                <a:spLocks noChangeArrowheads="1"/>
              </p:cNvSpPr>
              <p:nvPr/>
            </p:nvSpPr>
            <p:spPr bwMode="auto">
              <a:xfrm>
                <a:off x="6590" y="3133"/>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169" name="Freeform 5458"/>
              <p:cNvSpPr>
                <a:spLocks/>
              </p:cNvSpPr>
              <p:nvPr/>
            </p:nvSpPr>
            <p:spPr bwMode="auto">
              <a:xfrm>
                <a:off x="6598" y="3133"/>
                <a:ext cx="7" cy="4"/>
              </a:xfrm>
              <a:custGeom>
                <a:avLst/>
                <a:gdLst>
                  <a:gd name="T0" fmla="*/ 2 w 2"/>
                  <a:gd name="T1" fmla="*/ 1 h 1"/>
                  <a:gd name="T2" fmla="*/ 2 w 2"/>
                  <a:gd name="T3" fmla="*/ 0 h 1"/>
                  <a:gd name="T4" fmla="*/ 0 w 2"/>
                  <a:gd name="T5" fmla="*/ 0 h 1"/>
                  <a:gd name="T6" fmla="*/ 0 w 2"/>
                  <a:gd name="T7" fmla="*/ 1 h 1"/>
                  <a:gd name="T8" fmla="*/ 2 w 2"/>
                  <a:gd name="T9" fmla="*/ 1 h 1"/>
                </a:gdLst>
                <a:ahLst/>
                <a:cxnLst>
                  <a:cxn ang="0">
                    <a:pos x="T0" y="T1"/>
                  </a:cxn>
                  <a:cxn ang="0">
                    <a:pos x="T2" y="T3"/>
                  </a:cxn>
                  <a:cxn ang="0">
                    <a:pos x="T4" y="T5"/>
                  </a:cxn>
                  <a:cxn ang="0">
                    <a:pos x="T6" y="T7"/>
                  </a:cxn>
                  <a:cxn ang="0">
                    <a:pos x="T8" y="T9"/>
                  </a:cxn>
                </a:cxnLst>
                <a:rect l="0" t="0" r="r" b="b"/>
                <a:pathLst>
                  <a:path w="2" h="1">
                    <a:moveTo>
                      <a:pt x="2" y="1"/>
                    </a:moveTo>
                    <a:cubicBezTo>
                      <a:pt x="2" y="1"/>
                      <a:pt x="2" y="1"/>
                      <a:pt x="2" y="0"/>
                    </a:cubicBezTo>
                    <a:cubicBezTo>
                      <a:pt x="0" y="0"/>
                      <a:pt x="0" y="0"/>
                      <a:pt x="0" y="0"/>
                    </a:cubicBezTo>
                    <a:cubicBezTo>
                      <a:pt x="0" y="0"/>
                      <a:pt x="0" y="0"/>
                      <a:pt x="0" y="1"/>
                    </a:cubicBezTo>
                    <a:lnTo>
                      <a:pt x="2"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170" name="Freeform 5459"/>
              <p:cNvSpPr>
                <a:spLocks/>
              </p:cNvSpPr>
              <p:nvPr/>
            </p:nvSpPr>
            <p:spPr bwMode="auto">
              <a:xfrm>
                <a:off x="6605" y="3133"/>
                <a:ext cx="0" cy="4"/>
              </a:xfrm>
              <a:custGeom>
                <a:avLst/>
                <a:gdLst>
                  <a:gd name="T0" fmla="*/ 1 h 1"/>
                  <a:gd name="T1" fmla="*/ 0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0"/>
                    </a:cubicBezTo>
                    <a:cubicBezTo>
                      <a:pt x="0" y="0"/>
                      <a:pt x="0" y="0"/>
                      <a:pt x="0" y="0"/>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171" name="Freeform 5460"/>
              <p:cNvSpPr>
                <a:spLocks/>
              </p:cNvSpPr>
              <p:nvPr/>
            </p:nvSpPr>
            <p:spPr bwMode="auto">
              <a:xfrm>
                <a:off x="6579" y="313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172" name="Freeform 5461"/>
              <p:cNvSpPr>
                <a:spLocks/>
              </p:cNvSpPr>
              <p:nvPr/>
            </p:nvSpPr>
            <p:spPr bwMode="auto">
              <a:xfrm>
                <a:off x="6583" y="313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173" name="Freeform 5462"/>
              <p:cNvSpPr>
                <a:spLocks/>
              </p:cNvSpPr>
              <p:nvPr/>
            </p:nvSpPr>
            <p:spPr bwMode="auto">
              <a:xfrm>
                <a:off x="6609" y="3137"/>
                <a:ext cx="3" cy="0"/>
              </a:xfrm>
              <a:custGeom>
                <a:avLst/>
                <a:gdLst>
                  <a:gd name="T0" fmla="*/ 1 w 1"/>
                  <a:gd name="T1" fmla="*/ 1 w 1"/>
                  <a:gd name="T2" fmla="*/ 0 w 1"/>
                  <a:gd name="T3" fmla="*/ 0 w 1"/>
                  <a:gd name="T4" fmla="*/ 1 w 1"/>
                </a:gdLst>
                <a:ahLst/>
                <a:cxnLst>
                  <a:cxn ang="0">
                    <a:pos x="T0" y="0"/>
                  </a:cxn>
                  <a:cxn ang="0">
                    <a:pos x="T1" y="0"/>
                  </a:cxn>
                  <a:cxn ang="0">
                    <a:pos x="T2" y="0"/>
                  </a:cxn>
                  <a:cxn ang="0">
                    <a:pos x="T3" y="0"/>
                  </a:cxn>
                  <a:cxn ang="0">
                    <a:pos x="T4" y="0"/>
                  </a:cxn>
                </a:cxnLst>
                <a:rect l="0" t="0" r="r" b="b"/>
                <a:pathLst>
                  <a:path w="1">
                    <a:moveTo>
                      <a:pt x="1" y="0"/>
                    </a:moveTo>
                    <a:cubicBezTo>
                      <a:pt x="1" y="0"/>
                      <a:pt x="1" y="0"/>
                      <a:pt x="1" y="0"/>
                    </a:cubicBezTo>
                    <a:cubicBezTo>
                      <a:pt x="0" y="0"/>
                      <a:pt x="0" y="0"/>
                      <a:pt x="0" y="0"/>
                    </a:cubicBezTo>
                    <a:cubicBezTo>
                      <a:pt x="0" y="0"/>
                      <a:pt x="0" y="0"/>
                      <a:pt x="0" y="0"/>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174" name="Oval 5463"/>
              <p:cNvSpPr>
                <a:spLocks noChangeArrowheads="1"/>
              </p:cNvSpPr>
              <p:nvPr/>
            </p:nvSpPr>
            <p:spPr bwMode="auto">
              <a:xfrm>
                <a:off x="6612" y="3137"/>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175" name="Freeform 5464"/>
              <p:cNvSpPr>
                <a:spLocks/>
              </p:cNvSpPr>
              <p:nvPr/>
            </p:nvSpPr>
            <p:spPr bwMode="auto">
              <a:xfrm>
                <a:off x="6612" y="3137"/>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176" name="Freeform 5465"/>
              <p:cNvSpPr>
                <a:spLocks/>
              </p:cNvSpPr>
              <p:nvPr/>
            </p:nvSpPr>
            <p:spPr bwMode="auto">
              <a:xfrm>
                <a:off x="6612" y="3133"/>
                <a:ext cx="0" cy="4"/>
              </a:xfrm>
              <a:custGeom>
                <a:avLst/>
                <a:gdLst>
                  <a:gd name="T0" fmla="*/ 1 h 1"/>
                  <a:gd name="T1" fmla="*/ 0 h 1"/>
                  <a:gd name="T2" fmla="*/ 0 h 1"/>
                  <a:gd name="T3" fmla="*/ 1 h 1"/>
                </a:gdLst>
                <a:ahLst/>
                <a:cxnLst>
                  <a:cxn ang="0">
                    <a:pos x="0" y="T0"/>
                  </a:cxn>
                  <a:cxn ang="0">
                    <a:pos x="0" y="T1"/>
                  </a:cxn>
                  <a:cxn ang="0">
                    <a:pos x="0" y="T2"/>
                  </a:cxn>
                  <a:cxn ang="0">
                    <a:pos x="0" y="T3"/>
                  </a:cxn>
                </a:cxnLst>
                <a:rect l="0" t="0" r="r" b="b"/>
                <a:pathLst>
                  <a:path h="1">
                    <a:moveTo>
                      <a:pt x="0" y="1"/>
                    </a:moveTo>
                    <a:cubicBezTo>
                      <a:pt x="0" y="1"/>
                      <a:pt x="0" y="0"/>
                      <a:pt x="0" y="0"/>
                    </a:cubicBezTo>
                    <a:cubicBezTo>
                      <a:pt x="0" y="0"/>
                      <a:pt x="0" y="0"/>
                      <a:pt x="0" y="0"/>
                    </a:cubicBezTo>
                    <a:cubicBezTo>
                      <a:pt x="0" y="0"/>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177" name="Freeform 5466"/>
              <p:cNvSpPr>
                <a:spLocks/>
              </p:cNvSpPr>
              <p:nvPr/>
            </p:nvSpPr>
            <p:spPr bwMode="auto">
              <a:xfrm>
                <a:off x="6616" y="3137"/>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178" name="Freeform 5467"/>
              <p:cNvSpPr>
                <a:spLocks/>
              </p:cNvSpPr>
              <p:nvPr/>
            </p:nvSpPr>
            <p:spPr bwMode="auto">
              <a:xfrm>
                <a:off x="6601" y="3059"/>
                <a:ext cx="4" cy="18"/>
              </a:xfrm>
              <a:custGeom>
                <a:avLst/>
                <a:gdLst>
                  <a:gd name="T0" fmla="*/ 1 w 1"/>
                  <a:gd name="T1" fmla="*/ 5 h 5"/>
                  <a:gd name="T2" fmla="*/ 1 w 1"/>
                  <a:gd name="T3" fmla="*/ 0 h 5"/>
                  <a:gd name="T4" fmla="*/ 1 w 1"/>
                  <a:gd name="T5" fmla="*/ 0 h 5"/>
                  <a:gd name="T6" fmla="*/ 0 w 1"/>
                  <a:gd name="T7" fmla="*/ 2 h 5"/>
                  <a:gd name="T8" fmla="*/ 1 w 1"/>
                  <a:gd name="T9" fmla="*/ 5 h 5"/>
                  <a:gd name="T10" fmla="*/ 1 w 1"/>
                  <a:gd name="T11" fmla="*/ 5 h 5"/>
                </a:gdLst>
                <a:ahLst/>
                <a:cxnLst>
                  <a:cxn ang="0">
                    <a:pos x="T0" y="T1"/>
                  </a:cxn>
                  <a:cxn ang="0">
                    <a:pos x="T2" y="T3"/>
                  </a:cxn>
                  <a:cxn ang="0">
                    <a:pos x="T4" y="T5"/>
                  </a:cxn>
                  <a:cxn ang="0">
                    <a:pos x="T6" y="T7"/>
                  </a:cxn>
                  <a:cxn ang="0">
                    <a:pos x="T8" y="T9"/>
                  </a:cxn>
                  <a:cxn ang="0">
                    <a:pos x="T10" y="T11"/>
                  </a:cxn>
                </a:cxnLst>
                <a:rect l="0" t="0" r="r" b="b"/>
                <a:pathLst>
                  <a:path w="1" h="5">
                    <a:moveTo>
                      <a:pt x="1" y="5"/>
                    </a:moveTo>
                    <a:cubicBezTo>
                      <a:pt x="1" y="4"/>
                      <a:pt x="1" y="2"/>
                      <a:pt x="1" y="0"/>
                    </a:cubicBezTo>
                    <a:cubicBezTo>
                      <a:pt x="1" y="0"/>
                      <a:pt x="1" y="0"/>
                      <a:pt x="1" y="0"/>
                    </a:cubicBezTo>
                    <a:cubicBezTo>
                      <a:pt x="1" y="1"/>
                      <a:pt x="1" y="1"/>
                      <a:pt x="0" y="2"/>
                    </a:cubicBezTo>
                    <a:cubicBezTo>
                      <a:pt x="1" y="3"/>
                      <a:pt x="1" y="4"/>
                      <a:pt x="1" y="5"/>
                    </a:cubicBezTo>
                    <a:cubicBezTo>
                      <a:pt x="1" y="5"/>
                      <a:pt x="1" y="5"/>
                      <a:pt x="1"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179" name="Oval 5468"/>
              <p:cNvSpPr>
                <a:spLocks noChangeArrowheads="1"/>
              </p:cNvSpPr>
              <p:nvPr/>
            </p:nvSpPr>
            <p:spPr bwMode="auto">
              <a:xfrm>
                <a:off x="6590" y="3129"/>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180" name="Freeform 5469"/>
              <p:cNvSpPr>
                <a:spLocks/>
              </p:cNvSpPr>
              <p:nvPr/>
            </p:nvSpPr>
            <p:spPr bwMode="auto">
              <a:xfrm>
                <a:off x="6605" y="3048"/>
                <a:ext cx="4" cy="15"/>
              </a:xfrm>
              <a:custGeom>
                <a:avLst/>
                <a:gdLst>
                  <a:gd name="T0" fmla="*/ 1 w 1"/>
                  <a:gd name="T1" fmla="*/ 4 h 4"/>
                  <a:gd name="T2" fmla="*/ 1 w 1"/>
                  <a:gd name="T3" fmla="*/ 1 h 4"/>
                  <a:gd name="T4" fmla="*/ 0 w 1"/>
                  <a:gd name="T5" fmla="*/ 0 h 4"/>
                  <a:gd name="T6" fmla="*/ 0 w 1"/>
                  <a:gd name="T7" fmla="*/ 1 h 4"/>
                  <a:gd name="T8" fmla="*/ 0 w 1"/>
                  <a:gd name="T9" fmla="*/ 3 h 4"/>
                  <a:gd name="T10" fmla="*/ 1 w 1"/>
                  <a:gd name="T11" fmla="*/ 4 h 4"/>
                </a:gdLst>
                <a:ahLst/>
                <a:cxnLst>
                  <a:cxn ang="0">
                    <a:pos x="T0" y="T1"/>
                  </a:cxn>
                  <a:cxn ang="0">
                    <a:pos x="T2" y="T3"/>
                  </a:cxn>
                  <a:cxn ang="0">
                    <a:pos x="T4" y="T5"/>
                  </a:cxn>
                  <a:cxn ang="0">
                    <a:pos x="T6" y="T7"/>
                  </a:cxn>
                  <a:cxn ang="0">
                    <a:pos x="T8" y="T9"/>
                  </a:cxn>
                  <a:cxn ang="0">
                    <a:pos x="T10" y="T11"/>
                  </a:cxn>
                </a:cxnLst>
                <a:rect l="0" t="0" r="r" b="b"/>
                <a:pathLst>
                  <a:path w="1" h="4">
                    <a:moveTo>
                      <a:pt x="1" y="4"/>
                    </a:moveTo>
                    <a:cubicBezTo>
                      <a:pt x="1" y="3"/>
                      <a:pt x="1" y="2"/>
                      <a:pt x="1" y="1"/>
                    </a:cubicBezTo>
                    <a:cubicBezTo>
                      <a:pt x="1" y="0"/>
                      <a:pt x="1" y="0"/>
                      <a:pt x="0" y="0"/>
                    </a:cubicBezTo>
                    <a:cubicBezTo>
                      <a:pt x="0" y="1"/>
                      <a:pt x="0" y="1"/>
                      <a:pt x="0" y="1"/>
                    </a:cubicBezTo>
                    <a:cubicBezTo>
                      <a:pt x="0" y="2"/>
                      <a:pt x="0" y="2"/>
                      <a:pt x="0" y="3"/>
                    </a:cubicBezTo>
                    <a:cubicBezTo>
                      <a:pt x="0" y="3"/>
                      <a:pt x="1" y="4"/>
                      <a:pt x="1"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181" name="Freeform 5470"/>
              <p:cNvSpPr>
                <a:spLocks/>
              </p:cNvSpPr>
              <p:nvPr/>
            </p:nvSpPr>
            <p:spPr bwMode="auto">
              <a:xfrm>
                <a:off x="6583" y="313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182" name="Freeform 5471"/>
              <p:cNvSpPr>
                <a:spLocks/>
              </p:cNvSpPr>
              <p:nvPr/>
            </p:nvSpPr>
            <p:spPr bwMode="auto">
              <a:xfrm>
                <a:off x="6579" y="3133"/>
                <a:ext cx="4" cy="0"/>
              </a:xfrm>
              <a:custGeom>
                <a:avLst/>
                <a:gdLst>
                  <a:gd name="T0" fmla="*/ 1 w 1"/>
                  <a:gd name="T1" fmla="*/ 0 w 1"/>
                  <a:gd name="T2" fmla="*/ 0 w 1"/>
                  <a:gd name="T3" fmla="*/ 1 w 1"/>
                  <a:gd name="T4" fmla="*/ 1 w 1"/>
                </a:gdLst>
                <a:ahLst/>
                <a:cxnLst>
                  <a:cxn ang="0">
                    <a:pos x="T0" y="0"/>
                  </a:cxn>
                  <a:cxn ang="0">
                    <a:pos x="T1" y="0"/>
                  </a:cxn>
                  <a:cxn ang="0">
                    <a:pos x="T2" y="0"/>
                  </a:cxn>
                  <a:cxn ang="0">
                    <a:pos x="T3" y="0"/>
                  </a:cxn>
                  <a:cxn ang="0">
                    <a:pos x="T4" y="0"/>
                  </a:cxn>
                </a:cxnLst>
                <a:rect l="0" t="0" r="r" b="b"/>
                <a:pathLst>
                  <a:path w="1">
                    <a:moveTo>
                      <a:pt x="1" y="0"/>
                    </a:moveTo>
                    <a:cubicBezTo>
                      <a:pt x="0" y="0"/>
                      <a:pt x="0" y="0"/>
                      <a:pt x="0" y="0"/>
                    </a:cubicBezTo>
                    <a:cubicBezTo>
                      <a:pt x="0" y="0"/>
                      <a:pt x="0" y="0"/>
                      <a:pt x="0" y="0"/>
                    </a:cubicBezTo>
                    <a:cubicBezTo>
                      <a:pt x="1" y="0"/>
                      <a:pt x="1"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183" name="Freeform 5472"/>
              <p:cNvSpPr>
                <a:spLocks/>
              </p:cNvSpPr>
              <p:nvPr/>
            </p:nvSpPr>
            <p:spPr bwMode="auto">
              <a:xfrm>
                <a:off x="6590" y="3133"/>
                <a:ext cx="8" cy="0"/>
              </a:xfrm>
              <a:custGeom>
                <a:avLst/>
                <a:gdLst>
                  <a:gd name="T0" fmla="*/ 2 w 2"/>
                  <a:gd name="T1" fmla="*/ 2 w 2"/>
                  <a:gd name="T2" fmla="*/ 0 w 2"/>
                  <a:gd name="T3" fmla="*/ 0 w 2"/>
                  <a:gd name="T4" fmla="*/ 2 w 2"/>
                </a:gdLst>
                <a:ahLst/>
                <a:cxnLst>
                  <a:cxn ang="0">
                    <a:pos x="T0" y="0"/>
                  </a:cxn>
                  <a:cxn ang="0">
                    <a:pos x="T1" y="0"/>
                  </a:cxn>
                  <a:cxn ang="0">
                    <a:pos x="T2" y="0"/>
                  </a:cxn>
                  <a:cxn ang="0">
                    <a:pos x="T3" y="0"/>
                  </a:cxn>
                  <a:cxn ang="0">
                    <a:pos x="T4" y="0"/>
                  </a:cxn>
                </a:cxnLst>
                <a:rect l="0" t="0" r="r" b="b"/>
                <a:pathLst>
                  <a:path w="2">
                    <a:moveTo>
                      <a:pt x="2" y="0"/>
                    </a:moveTo>
                    <a:cubicBezTo>
                      <a:pt x="2" y="0"/>
                      <a:pt x="2" y="0"/>
                      <a:pt x="2" y="0"/>
                    </a:cubicBezTo>
                    <a:cubicBezTo>
                      <a:pt x="0" y="0"/>
                      <a:pt x="0" y="0"/>
                      <a:pt x="0" y="0"/>
                    </a:cubicBezTo>
                    <a:cubicBezTo>
                      <a:pt x="0" y="0"/>
                      <a:pt x="0" y="0"/>
                      <a:pt x="0" y="0"/>
                    </a:cubicBezTo>
                    <a:lnTo>
                      <a:pt x="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184" name="Freeform 5473"/>
              <p:cNvSpPr>
                <a:spLocks/>
              </p:cNvSpPr>
              <p:nvPr/>
            </p:nvSpPr>
            <p:spPr bwMode="auto">
              <a:xfrm>
                <a:off x="6583" y="3133"/>
                <a:ext cx="7" cy="0"/>
              </a:xfrm>
              <a:custGeom>
                <a:avLst/>
                <a:gdLst>
                  <a:gd name="T0" fmla="*/ 0 w 2"/>
                  <a:gd name="T1" fmla="*/ 2 w 2"/>
                  <a:gd name="T2" fmla="*/ 2 w 2"/>
                  <a:gd name="T3" fmla="*/ 0 w 2"/>
                  <a:gd name="T4" fmla="*/ 0 w 2"/>
                </a:gdLst>
                <a:ahLst/>
                <a:cxnLst>
                  <a:cxn ang="0">
                    <a:pos x="T0" y="0"/>
                  </a:cxn>
                  <a:cxn ang="0">
                    <a:pos x="T1" y="0"/>
                  </a:cxn>
                  <a:cxn ang="0">
                    <a:pos x="T2" y="0"/>
                  </a:cxn>
                  <a:cxn ang="0">
                    <a:pos x="T3" y="0"/>
                  </a:cxn>
                  <a:cxn ang="0">
                    <a:pos x="T4" y="0"/>
                  </a:cxn>
                </a:cxnLst>
                <a:rect l="0" t="0" r="r" b="b"/>
                <a:pathLst>
                  <a:path w="2">
                    <a:moveTo>
                      <a:pt x="0" y="0"/>
                    </a:moveTo>
                    <a:cubicBezTo>
                      <a:pt x="2" y="0"/>
                      <a:pt x="2" y="0"/>
                      <a:pt x="2" y="0"/>
                    </a:cubicBezTo>
                    <a:cubicBezTo>
                      <a:pt x="2" y="0"/>
                      <a:pt x="2" y="0"/>
                      <a:pt x="2"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185" name="Freeform 5474"/>
              <p:cNvSpPr>
                <a:spLocks/>
              </p:cNvSpPr>
              <p:nvPr/>
            </p:nvSpPr>
            <p:spPr bwMode="auto">
              <a:xfrm>
                <a:off x="6616" y="313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186" name="Freeform 5475"/>
              <p:cNvSpPr>
                <a:spLocks/>
              </p:cNvSpPr>
              <p:nvPr/>
            </p:nvSpPr>
            <p:spPr bwMode="auto">
              <a:xfrm>
                <a:off x="6590" y="3133"/>
                <a:ext cx="8" cy="4"/>
              </a:xfrm>
              <a:custGeom>
                <a:avLst/>
                <a:gdLst>
                  <a:gd name="T0" fmla="*/ 2 w 2"/>
                  <a:gd name="T1" fmla="*/ 1 h 1"/>
                  <a:gd name="T2" fmla="*/ 0 w 2"/>
                  <a:gd name="T3" fmla="*/ 0 h 1"/>
                  <a:gd name="T4" fmla="*/ 0 w 2"/>
                  <a:gd name="T5" fmla="*/ 0 h 1"/>
                  <a:gd name="T6" fmla="*/ 2 w 2"/>
                  <a:gd name="T7" fmla="*/ 1 h 1"/>
                  <a:gd name="T8" fmla="*/ 2 w 2"/>
                  <a:gd name="T9" fmla="*/ 1 h 1"/>
                </a:gdLst>
                <a:ahLst/>
                <a:cxnLst>
                  <a:cxn ang="0">
                    <a:pos x="T0" y="T1"/>
                  </a:cxn>
                  <a:cxn ang="0">
                    <a:pos x="T2" y="T3"/>
                  </a:cxn>
                  <a:cxn ang="0">
                    <a:pos x="T4" y="T5"/>
                  </a:cxn>
                  <a:cxn ang="0">
                    <a:pos x="T6" y="T7"/>
                  </a:cxn>
                  <a:cxn ang="0">
                    <a:pos x="T8" y="T9"/>
                  </a:cxn>
                </a:cxnLst>
                <a:rect l="0" t="0" r="r" b="b"/>
                <a:pathLst>
                  <a:path w="2" h="1">
                    <a:moveTo>
                      <a:pt x="2" y="1"/>
                    </a:moveTo>
                    <a:cubicBezTo>
                      <a:pt x="0" y="0"/>
                      <a:pt x="0" y="0"/>
                      <a:pt x="0" y="0"/>
                    </a:cubicBezTo>
                    <a:cubicBezTo>
                      <a:pt x="0" y="0"/>
                      <a:pt x="0" y="0"/>
                      <a:pt x="0" y="0"/>
                    </a:cubicBezTo>
                    <a:cubicBezTo>
                      <a:pt x="2" y="1"/>
                      <a:pt x="2" y="1"/>
                      <a:pt x="2" y="1"/>
                    </a:cubicBezTo>
                    <a:cubicBezTo>
                      <a:pt x="2" y="1"/>
                      <a:pt x="2" y="1"/>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187" name="Freeform 5476"/>
              <p:cNvSpPr>
                <a:spLocks/>
              </p:cNvSpPr>
              <p:nvPr/>
            </p:nvSpPr>
            <p:spPr bwMode="auto">
              <a:xfrm>
                <a:off x="6575" y="3133"/>
                <a:ext cx="4" cy="0"/>
              </a:xfrm>
              <a:custGeom>
                <a:avLst/>
                <a:gdLst>
                  <a:gd name="T0" fmla="*/ 1 w 1"/>
                  <a:gd name="T1" fmla="*/ 1 w 1"/>
                  <a:gd name="T2" fmla="*/ 0 w 1"/>
                  <a:gd name="T3" fmla="*/ 0 w 1"/>
                  <a:gd name="T4" fmla="*/ 0 w 1"/>
                  <a:gd name="T5" fmla="*/ 1 w 1"/>
                </a:gdLst>
                <a:ahLst/>
                <a:cxnLst>
                  <a:cxn ang="0">
                    <a:pos x="T0" y="0"/>
                  </a:cxn>
                  <a:cxn ang="0">
                    <a:pos x="T1" y="0"/>
                  </a:cxn>
                  <a:cxn ang="0">
                    <a:pos x="T2" y="0"/>
                  </a:cxn>
                  <a:cxn ang="0">
                    <a:pos x="T3" y="0"/>
                  </a:cxn>
                  <a:cxn ang="0">
                    <a:pos x="T4" y="0"/>
                  </a:cxn>
                  <a:cxn ang="0">
                    <a:pos x="T5" y="0"/>
                  </a:cxn>
                </a:cxnLst>
                <a:rect l="0" t="0" r="r" b="b"/>
                <a:pathLst>
                  <a:path w="1">
                    <a:moveTo>
                      <a:pt x="1" y="0"/>
                    </a:moveTo>
                    <a:cubicBezTo>
                      <a:pt x="1" y="0"/>
                      <a:pt x="1" y="0"/>
                      <a:pt x="1" y="0"/>
                    </a:cubicBezTo>
                    <a:cubicBezTo>
                      <a:pt x="0" y="0"/>
                      <a:pt x="0" y="0"/>
                      <a:pt x="0" y="0"/>
                    </a:cubicBezTo>
                    <a:cubicBezTo>
                      <a:pt x="0" y="0"/>
                      <a:pt x="0" y="0"/>
                      <a:pt x="0" y="0"/>
                    </a:cubicBezTo>
                    <a:cubicBezTo>
                      <a:pt x="0" y="0"/>
                      <a:pt x="0" y="0"/>
                      <a:pt x="0" y="0"/>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188" name="Freeform 5477"/>
              <p:cNvSpPr>
                <a:spLocks/>
              </p:cNvSpPr>
              <p:nvPr/>
            </p:nvSpPr>
            <p:spPr bwMode="auto">
              <a:xfrm>
                <a:off x="6579" y="3133"/>
                <a:ext cx="4" cy="0"/>
              </a:xfrm>
              <a:custGeom>
                <a:avLst/>
                <a:gdLst>
                  <a:gd name="T0" fmla="*/ 1 w 1"/>
                  <a:gd name="T1" fmla="*/ 1 w 1"/>
                  <a:gd name="T2" fmla="*/ 0 w 1"/>
                  <a:gd name="T3" fmla="*/ 0 w 1"/>
                  <a:gd name="T4" fmla="*/ 1 w 1"/>
                </a:gdLst>
                <a:ahLst/>
                <a:cxnLst>
                  <a:cxn ang="0">
                    <a:pos x="T0" y="0"/>
                  </a:cxn>
                  <a:cxn ang="0">
                    <a:pos x="T1" y="0"/>
                  </a:cxn>
                  <a:cxn ang="0">
                    <a:pos x="T2" y="0"/>
                  </a:cxn>
                  <a:cxn ang="0">
                    <a:pos x="T3" y="0"/>
                  </a:cxn>
                  <a:cxn ang="0">
                    <a:pos x="T4" y="0"/>
                  </a:cxn>
                </a:cxnLst>
                <a:rect l="0" t="0" r="r" b="b"/>
                <a:pathLst>
                  <a:path w="1">
                    <a:moveTo>
                      <a:pt x="1" y="0"/>
                    </a:moveTo>
                    <a:cubicBezTo>
                      <a:pt x="1" y="0"/>
                      <a:pt x="1" y="0"/>
                      <a:pt x="1" y="0"/>
                    </a:cubicBezTo>
                    <a:cubicBezTo>
                      <a:pt x="0" y="0"/>
                      <a:pt x="0" y="0"/>
                      <a:pt x="0" y="0"/>
                    </a:cubicBezTo>
                    <a:cubicBezTo>
                      <a:pt x="0" y="0"/>
                      <a:pt x="0" y="0"/>
                      <a:pt x="0" y="0"/>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189" name="Freeform 5478"/>
              <p:cNvSpPr>
                <a:spLocks/>
              </p:cNvSpPr>
              <p:nvPr/>
            </p:nvSpPr>
            <p:spPr bwMode="auto">
              <a:xfrm>
                <a:off x="6605" y="313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190" name="Freeform 5479"/>
              <p:cNvSpPr>
                <a:spLocks/>
              </p:cNvSpPr>
              <p:nvPr/>
            </p:nvSpPr>
            <p:spPr bwMode="auto">
              <a:xfrm>
                <a:off x="6605" y="3133"/>
                <a:ext cx="4" cy="4"/>
              </a:xfrm>
              <a:custGeom>
                <a:avLst/>
                <a:gdLst>
                  <a:gd name="T0" fmla="*/ 0 w 1"/>
                  <a:gd name="T1" fmla="*/ 0 h 1"/>
                  <a:gd name="T2" fmla="*/ 0 w 1"/>
                  <a:gd name="T3" fmla="*/ 0 h 1"/>
                  <a:gd name="T4" fmla="*/ 0 w 1"/>
                  <a:gd name="T5" fmla="*/ 0 h 1"/>
                  <a:gd name="T6" fmla="*/ 1 w 1"/>
                  <a:gd name="T7" fmla="*/ 1 h 1"/>
                  <a:gd name="T8" fmla="*/ 1 w 1"/>
                  <a:gd name="T9" fmla="*/ 0 h 1"/>
                  <a:gd name="T10" fmla="*/ 0 w 1"/>
                  <a:gd name="T11" fmla="*/ 0 h 1"/>
                  <a:gd name="T12" fmla="*/ 0 w 1"/>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0" y="0"/>
                    </a:moveTo>
                    <a:cubicBezTo>
                      <a:pt x="0" y="0"/>
                      <a:pt x="0" y="0"/>
                      <a:pt x="0" y="0"/>
                    </a:cubicBezTo>
                    <a:cubicBezTo>
                      <a:pt x="0" y="0"/>
                      <a:pt x="0" y="0"/>
                      <a:pt x="0" y="0"/>
                    </a:cubicBezTo>
                    <a:cubicBezTo>
                      <a:pt x="1" y="1"/>
                      <a:pt x="1" y="1"/>
                      <a:pt x="1" y="1"/>
                    </a:cubicBezTo>
                    <a:cubicBezTo>
                      <a:pt x="1" y="0"/>
                      <a:pt x="1" y="0"/>
                      <a:pt x="1"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191" name="Freeform 5480"/>
              <p:cNvSpPr>
                <a:spLocks/>
              </p:cNvSpPr>
              <p:nvPr/>
            </p:nvSpPr>
            <p:spPr bwMode="auto">
              <a:xfrm>
                <a:off x="6612" y="3137"/>
                <a:ext cx="4" cy="0"/>
              </a:xfrm>
              <a:custGeom>
                <a:avLst/>
                <a:gdLst>
                  <a:gd name="T0" fmla="*/ 1 w 1"/>
                  <a:gd name="T1" fmla="*/ 1 w 1"/>
                  <a:gd name="T2" fmla="*/ 0 w 1"/>
                  <a:gd name="T3" fmla="*/ 0 w 1"/>
                  <a:gd name="T4" fmla="*/ 1 w 1"/>
                </a:gdLst>
                <a:ahLst/>
                <a:cxnLst>
                  <a:cxn ang="0">
                    <a:pos x="T0" y="0"/>
                  </a:cxn>
                  <a:cxn ang="0">
                    <a:pos x="T1" y="0"/>
                  </a:cxn>
                  <a:cxn ang="0">
                    <a:pos x="T2" y="0"/>
                  </a:cxn>
                  <a:cxn ang="0">
                    <a:pos x="T3" y="0"/>
                  </a:cxn>
                  <a:cxn ang="0">
                    <a:pos x="T4" y="0"/>
                  </a:cxn>
                </a:cxnLst>
                <a:rect l="0" t="0" r="r" b="b"/>
                <a:pathLst>
                  <a:path w="1">
                    <a:moveTo>
                      <a:pt x="1" y="0"/>
                    </a:moveTo>
                    <a:cubicBezTo>
                      <a:pt x="1" y="0"/>
                      <a:pt x="1" y="0"/>
                      <a:pt x="1" y="0"/>
                    </a:cubicBezTo>
                    <a:cubicBezTo>
                      <a:pt x="0" y="0"/>
                      <a:pt x="0" y="0"/>
                      <a:pt x="0" y="0"/>
                    </a:cubicBezTo>
                    <a:cubicBezTo>
                      <a:pt x="0" y="0"/>
                      <a:pt x="0" y="0"/>
                      <a:pt x="0" y="0"/>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192" name="Freeform 5481"/>
              <p:cNvSpPr>
                <a:spLocks/>
              </p:cNvSpPr>
              <p:nvPr/>
            </p:nvSpPr>
            <p:spPr bwMode="auto">
              <a:xfrm>
                <a:off x="6605" y="3137"/>
                <a:ext cx="4" cy="0"/>
              </a:xfrm>
              <a:custGeom>
                <a:avLst/>
                <a:gdLst>
                  <a:gd name="T0" fmla="*/ 1 w 1"/>
                  <a:gd name="T1" fmla="*/ 1 w 1"/>
                  <a:gd name="T2" fmla="*/ 0 w 1"/>
                  <a:gd name="T3" fmla="*/ 0 w 1"/>
                  <a:gd name="T4" fmla="*/ 1 w 1"/>
                </a:gdLst>
                <a:ahLst/>
                <a:cxnLst>
                  <a:cxn ang="0">
                    <a:pos x="T0" y="0"/>
                  </a:cxn>
                  <a:cxn ang="0">
                    <a:pos x="T1" y="0"/>
                  </a:cxn>
                  <a:cxn ang="0">
                    <a:pos x="T2" y="0"/>
                  </a:cxn>
                  <a:cxn ang="0">
                    <a:pos x="T3" y="0"/>
                  </a:cxn>
                  <a:cxn ang="0">
                    <a:pos x="T4" y="0"/>
                  </a:cxn>
                </a:cxnLst>
                <a:rect l="0" t="0" r="r" b="b"/>
                <a:pathLst>
                  <a:path w="1">
                    <a:moveTo>
                      <a:pt x="1" y="0"/>
                    </a:moveTo>
                    <a:cubicBezTo>
                      <a:pt x="1" y="0"/>
                      <a:pt x="1" y="0"/>
                      <a:pt x="1" y="0"/>
                    </a:cubicBezTo>
                    <a:cubicBezTo>
                      <a:pt x="0" y="0"/>
                      <a:pt x="0" y="0"/>
                      <a:pt x="0" y="0"/>
                    </a:cubicBezTo>
                    <a:cubicBezTo>
                      <a:pt x="0" y="0"/>
                      <a:pt x="0" y="0"/>
                      <a:pt x="0" y="0"/>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193" name="Freeform 5482"/>
              <p:cNvSpPr>
                <a:spLocks/>
              </p:cNvSpPr>
              <p:nvPr/>
            </p:nvSpPr>
            <p:spPr bwMode="auto">
              <a:xfrm>
                <a:off x="6612" y="3137"/>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194" name="Freeform 5483"/>
              <p:cNvSpPr>
                <a:spLocks/>
              </p:cNvSpPr>
              <p:nvPr/>
            </p:nvSpPr>
            <p:spPr bwMode="auto">
              <a:xfrm>
                <a:off x="6583" y="3133"/>
                <a:ext cx="7" cy="0"/>
              </a:xfrm>
              <a:custGeom>
                <a:avLst/>
                <a:gdLst>
                  <a:gd name="T0" fmla="*/ 2 w 2"/>
                  <a:gd name="T1" fmla="*/ 0 w 2"/>
                  <a:gd name="T2" fmla="*/ 0 w 2"/>
                  <a:gd name="T3" fmla="*/ 2 w 2"/>
                  <a:gd name="T4" fmla="*/ 2 w 2"/>
                </a:gdLst>
                <a:ahLst/>
                <a:cxnLst>
                  <a:cxn ang="0">
                    <a:pos x="T0" y="0"/>
                  </a:cxn>
                  <a:cxn ang="0">
                    <a:pos x="T1" y="0"/>
                  </a:cxn>
                  <a:cxn ang="0">
                    <a:pos x="T2" y="0"/>
                  </a:cxn>
                  <a:cxn ang="0">
                    <a:pos x="T3" y="0"/>
                  </a:cxn>
                  <a:cxn ang="0">
                    <a:pos x="T4" y="0"/>
                  </a:cxn>
                </a:cxnLst>
                <a:rect l="0" t="0" r="r" b="b"/>
                <a:pathLst>
                  <a:path w="2">
                    <a:moveTo>
                      <a:pt x="2" y="0"/>
                    </a:moveTo>
                    <a:cubicBezTo>
                      <a:pt x="0" y="0"/>
                      <a:pt x="0" y="0"/>
                      <a:pt x="0" y="0"/>
                    </a:cubicBezTo>
                    <a:cubicBezTo>
                      <a:pt x="0" y="0"/>
                      <a:pt x="0" y="0"/>
                      <a:pt x="0" y="0"/>
                    </a:cubicBezTo>
                    <a:cubicBezTo>
                      <a:pt x="2" y="0"/>
                      <a:pt x="2" y="0"/>
                      <a:pt x="2" y="0"/>
                    </a:cubicBezTo>
                    <a:cubicBezTo>
                      <a:pt x="2" y="0"/>
                      <a:pt x="2" y="0"/>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195" name="Freeform 5484"/>
              <p:cNvSpPr>
                <a:spLocks/>
              </p:cNvSpPr>
              <p:nvPr/>
            </p:nvSpPr>
            <p:spPr bwMode="auto">
              <a:xfrm>
                <a:off x="6590" y="3129"/>
                <a:ext cx="0" cy="4"/>
              </a:xfrm>
              <a:custGeom>
                <a:avLst/>
                <a:gdLst>
                  <a:gd name="T0" fmla="*/ 1 h 1"/>
                  <a:gd name="T1" fmla="*/ 1 h 1"/>
                  <a:gd name="T2" fmla="*/ 0 h 1"/>
                  <a:gd name="T3" fmla="*/ 0 h 1"/>
                  <a:gd name="T4" fmla="*/ 1 h 1"/>
                </a:gdLst>
                <a:ahLst/>
                <a:cxnLst>
                  <a:cxn ang="0">
                    <a:pos x="0" y="T0"/>
                  </a:cxn>
                  <a:cxn ang="0">
                    <a:pos x="0" y="T1"/>
                  </a:cxn>
                  <a:cxn ang="0">
                    <a:pos x="0" y="T2"/>
                  </a:cxn>
                  <a:cxn ang="0">
                    <a:pos x="0" y="T3"/>
                  </a:cxn>
                  <a:cxn ang="0">
                    <a:pos x="0" y="T4"/>
                  </a:cxn>
                </a:cxnLst>
                <a:rect l="0" t="0" r="r" b="b"/>
                <a:pathLst>
                  <a:path h="1">
                    <a:moveTo>
                      <a:pt x="0" y="1"/>
                    </a:moveTo>
                    <a:cubicBezTo>
                      <a:pt x="0" y="1"/>
                      <a:pt x="0" y="1"/>
                      <a:pt x="0" y="1"/>
                    </a:cubicBezTo>
                    <a:cubicBezTo>
                      <a:pt x="0" y="1"/>
                      <a:pt x="0" y="0"/>
                      <a:pt x="0" y="0"/>
                    </a:cubicBezTo>
                    <a:cubicBezTo>
                      <a:pt x="0" y="0"/>
                      <a:pt x="0" y="0"/>
                      <a:pt x="0" y="0"/>
                    </a:cubicBezTo>
                    <a:cubicBezTo>
                      <a:pt x="0" y="0"/>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196" name="Freeform 5485"/>
              <p:cNvSpPr>
                <a:spLocks/>
              </p:cNvSpPr>
              <p:nvPr/>
            </p:nvSpPr>
            <p:spPr bwMode="auto">
              <a:xfrm>
                <a:off x="6586" y="3129"/>
                <a:ext cx="4" cy="0"/>
              </a:xfrm>
              <a:custGeom>
                <a:avLst/>
                <a:gdLst>
                  <a:gd name="T0" fmla="*/ 1 w 1"/>
                  <a:gd name="T1" fmla="*/ 1 w 1"/>
                  <a:gd name="T2" fmla="*/ 0 w 1"/>
                  <a:gd name="T3" fmla="*/ 0 w 1"/>
                  <a:gd name="T4" fmla="*/ 1 w 1"/>
                </a:gdLst>
                <a:ahLst/>
                <a:cxnLst>
                  <a:cxn ang="0">
                    <a:pos x="T0" y="0"/>
                  </a:cxn>
                  <a:cxn ang="0">
                    <a:pos x="T1" y="0"/>
                  </a:cxn>
                  <a:cxn ang="0">
                    <a:pos x="T2" y="0"/>
                  </a:cxn>
                  <a:cxn ang="0">
                    <a:pos x="T3" y="0"/>
                  </a:cxn>
                  <a:cxn ang="0">
                    <a:pos x="T4" y="0"/>
                  </a:cxn>
                </a:cxnLst>
                <a:rect l="0" t="0" r="r" b="b"/>
                <a:pathLst>
                  <a:path w="1">
                    <a:moveTo>
                      <a:pt x="1" y="0"/>
                    </a:moveTo>
                    <a:cubicBezTo>
                      <a:pt x="1" y="0"/>
                      <a:pt x="1" y="0"/>
                      <a:pt x="1" y="0"/>
                    </a:cubicBezTo>
                    <a:cubicBezTo>
                      <a:pt x="0" y="0"/>
                      <a:pt x="0" y="0"/>
                      <a:pt x="0" y="0"/>
                    </a:cubicBezTo>
                    <a:cubicBezTo>
                      <a:pt x="0" y="0"/>
                      <a:pt x="0" y="0"/>
                      <a:pt x="0" y="0"/>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197" name="Freeform 5486"/>
              <p:cNvSpPr>
                <a:spLocks/>
              </p:cNvSpPr>
              <p:nvPr/>
            </p:nvSpPr>
            <p:spPr bwMode="auto">
              <a:xfrm>
                <a:off x="6598" y="3129"/>
                <a:ext cx="7" cy="4"/>
              </a:xfrm>
              <a:custGeom>
                <a:avLst/>
                <a:gdLst>
                  <a:gd name="T0" fmla="*/ 2 w 2"/>
                  <a:gd name="T1" fmla="*/ 1 h 1"/>
                  <a:gd name="T2" fmla="*/ 2 w 2"/>
                  <a:gd name="T3" fmla="*/ 0 h 1"/>
                  <a:gd name="T4" fmla="*/ 0 w 2"/>
                  <a:gd name="T5" fmla="*/ 0 h 1"/>
                  <a:gd name="T6" fmla="*/ 0 w 2"/>
                  <a:gd name="T7" fmla="*/ 1 h 1"/>
                  <a:gd name="T8" fmla="*/ 2 w 2"/>
                  <a:gd name="T9" fmla="*/ 1 h 1"/>
                </a:gdLst>
                <a:ahLst/>
                <a:cxnLst>
                  <a:cxn ang="0">
                    <a:pos x="T0" y="T1"/>
                  </a:cxn>
                  <a:cxn ang="0">
                    <a:pos x="T2" y="T3"/>
                  </a:cxn>
                  <a:cxn ang="0">
                    <a:pos x="T4" y="T5"/>
                  </a:cxn>
                  <a:cxn ang="0">
                    <a:pos x="T6" y="T7"/>
                  </a:cxn>
                  <a:cxn ang="0">
                    <a:pos x="T8" y="T9"/>
                  </a:cxn>
                </a:cxnLst>
                <a:rect l="0" t="0" r="r" b="b"/>
                <a:pathLst>
                  <a:path w="2" h="1">
                    <a:moveTo>
                      <a:pt x="2" y="1"/>
                    </a:moveTo>
                    <a:cubicBezTo>
                      <a:pt x="2" y="1"/>
                      <a:pt x="2" y="1"/>
                      <a:pt x="2" y="0"/>
                    </a:cubicBezTo>
                    <a:cubicBezTo>
                      <a:pt x="0" y="0"/>
                      <a:pt x="0" y="0"/>
                      <a:pt x="0" y="0"/>
                    </a:cubicBezTo>
                    <a:cubicBezTo>
                      <a:pt x="0" y="1"/>
                      <a:pt x="0" y="1"/>
                      <a:pt x="0" y="1"/>
                    </a:cubicBezTo>
                    <a:lnTo>
                      <a:pt x="2"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198" name="Freeform 5487"/>
              <p:cNvSpPr>
                <a:spLocks/>
              </p:cNvSpPr>
              <p:nvPr/>
            </p:nvSpPr>
            <p:spPr bwMode="auto">
              <a:xfrm>
                <a:off x="6583" y="3129"/>
                <a:ext cx="3" cy="4"/>
              </a:xfrm>
              <a:custGeom>
                <a:avLst/>
                <a:gdLst>
                  <a:gd name="T0" fmla="*/ 1 w 1"/>
                  <a:gd name="T1" fmla="*/ 0 h 1"/>
                  <a:gd name="T2" fmla="*/ 0 w 1"/>
                  <a:gd name="T3" fmla="*/ 0 h 1"/>
                  <a:gd name="T4" fmla="*/ 0 w 1"/>
                  <a:gd name="T5" fmla="*/ 1 h 1"/>
                  <a:gd name="T6" fmla="*/ 0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0"/>
                      <a:pt x="0" y="1"/>
                      <a:pt x="0" y="1"/>
                    </a:cubicBezTo>
                    <a:cubicBezTo>
                      <a:pt x="0" y="1"/>
                      <a:pt x="0" y="1"/>
                      <a:pt x="0" y="1"/>
                    </a:cubicBezTo>
                    <a:cubicBezTo>
                      <a:pt x="1" y="1"/>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199" name="Freeform 5488"/>
              <p:cNvSpPr>
                <a:spLocks/>
              </p:cNvSpPr>
              <p:nvPr/>
            </p:nvSpPr>
            <p:spPr bwMode="auto">
              <a:xfrm>
                <a:off x="6568" y="3129"/>
                <a:ext cx="7" cy="4"/>
              </a:xfrm>
              <a:custGeom>
                <a:avLst/>
                <a:gdLst>
                  <a:gd name="T0" fmla="*/ 1 w 2"/>
                  <a:gd name="T1" fmla="*/ 1 h 1"/>
                  <a:gd name="T2" fmla="*/ 0 w 2"/>
                  <a:gd name="T3" fmla="*/ 0 h 1"/>
                  <a:gd name="T4" fmla="*/ 0 w 2"/>
                  <a:gd name="T5" fmla="*/ 1 h 1"/>
                  <a:gd name="T6" fmla="*/ 2 w 2"/>
                  <a:gd name="T7" fmla="*/ 1 h 1"/>
                  <a:gd name="T8" fmla="*/ 1 w 2"/>
                  <a:gd name="T9" fmla="*/ 1 h 1"/>
                </a:gdLst>
                <a:ahLst/>
                <a:cxnLst>
                  <a:cxn ang="0">
                    <a:pos x="T0" y="T1"/>
                  </a:cxn>
                  <a:cxn ang="0">
                    <a:pos x="T2" y="T3"/>
                  </a:cxn>
                  <a:cxn ang="0">
                    <a:pos x="T4" y="T5"/>
                  </a:cxn>
                  <a:cxn ang="0">
                    <a:pos x="T6" y="T7"/>
                  </a:cxn>
                  <a:cxn ang="0">
                    <a:pos x="T8" y="T9"/>
                  </a:cxn>
                </a:cxnLst>
                <a:rect l="0" t="0" r="r" b="b"/>
                <a:pathLst>
                  <a:path w="2" h="1">
                    <a:moveTo>
                      <a:pt x="1" y="1"/>
                    </a:moveTo>
                    <a:cubicBezTo>
                      <a:pt x="0" y="0"/>
                      <a:pt x="0" y="0"/>
                      <a:pt x="0" y="0"/>
                    </a:cubicBezTo>
                    <a:cubicBezTo>
                      <a:pt x="0" y="0"/>
                      <a:pt x="0" y="1"/>
                      <a:pt x="0" y="1"/>
                    </a:cubicBezTo>
                    <a:cubicBezTo>
                      <a:pt x="2" y="1"/>
                      <a:pt x="2" y="1"/>
                      <a:pt x="2" y="1"/>
                    </a:cubicBezTo>
                    <a:cubicBezTo>
                      <a:pt x="2" y="1"/>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200" name="Freeform 5489"/>
              <p:cNvSpPr>
                <a:spLocks/>
              </p:cNvSpPr>
              <p:nvPr/>
            </p:nvSpPr>
            <p:spPr bwMode="auto">
              <a:xfrm>
                <a:off x="6579" y="3129"/>
                <a:ext cx="0" cy="4"/>
              </a:xfrm>
              <a:custGeom>
                <a:avLst/>
                <a:gdLst>
                  <a:gd name="T0" fmla="*/ 0 h 1"/>
                  <a:gd name="T1" fmla="*/ 0 h 1"/>
                  <a:gd name="T2" fmla="*/ 0 h 1"/>
                  <a:gd name="T3" fmla="*/ 1 h 1"/>
                  <a:gd name="T4" fmla="*/ 1 h 1"/>
                  <a:gd name="T5" fmla="*/ 0 h 1"/>
                </a:gdLst>
                <a:ahLst/>
                <a:cxnLst>
                  <a:cxn ang="0">
                    <a:pos x="0" y="T0"/>
                  </a:cxn>
                  <a:cxn ang="0">
                    <a:pos x="0" y="T1"/>
                  </a:cxn>
                  <a:cxn ang="0">
                    <a:pos x="0" y="T2"/>
                  </a:cxn>
                  <a:cxn ang="0">
                    <a:pos x="0" y="T3"/>
                  </a:cxn>
                  <a:cxn ang="0">
                    <a:pos x="0" y="T4"/>
                  </a:cxn>
                  <a:cxn ang="0">
                    <a:pos x="0" y="T5"/>
                  </a:cxn>
                </a:cxnLst>
                <a:rect l="0" t="0" r="r" b="b"/>
                <a:pathLst>
                  <a:path h="1">
                    <a:moveTo>
                      <a:pt x="0" y="0"/>
                    </a:moveTo>
                    <a:cubicBezTo>
                      <a:pt x="0" y="0"/>
                      <a:pt x="0" y="0"/>
                      <a:pt x="0" y="0"/>
                    </a:cubicBezTo>
                    <a:cubicBezTo>
                      <a:pt x="0" y="0"/>
                      <a:pt x="0" y="0"/>
                      <a:pt x="0" y="0"/>
                    </a:cubicBezTo>
                    <a:cubicBezTo>
                      <a:pt x="0" y="0"/>
                      <a:pt x="0" y="0"/>
                      <a:pt x="0" y="1"/>
                    </a:cubicBezTo>
                    <a:cubicBezTo>
                      <a:pt x="0" y="1"/>
                      <a:pt x="0" y="1"/>
                      <a:pt x="0" y="1"/>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201" name="Freeform 5490"/>
              <p:cNvSpPr>
                <a:spLocks/>
              </p:cNvSpPr>
              <p:nvPr/>
            </p:nvSpPr>
            <p:spPr bwMode="auto">
              <a:xfrm>
                <a:off x="6571" y="3129"/>
                <a:ext cx="8" cy="4"/>
              </a:xfrm>
              <a:custGeom>
                <a:avLst/>
                <a:gdLst>
                  <a:gd name="T0" fmla="*/ 1 w 2"/>
                  <a:gd name="T1" fmla="*/ 1 h 1"/>
                  <a:gd name="T2" fmla="*/ 1 w 2"/>
                  <a:gd name="T3" fmla="*/ 0 h 1"/>
                  <a:gd name="T4" fmla="*/ 1 w 2"/>
                  <a:gd name="T5" fmla="*/ 1 h 1"/>
                  <a:gd name="T6" fmla="*/ 1 w 2"/>
                  <a:gd name="T7" fmla="*/ 1 h 1"/>
                  <a:gd name="T8" fmla="*/ 1 w 2"/>
                  <a:gd name="T9" fmla="*/ 1 h 1"/>
                  <a:gd name="T10" fmla="*/ 2 w 2"/>
                  <a:gd name="T11" fmla="*/ 1 h 1"/>
                  <a:gd name="T12" fmla="*/ 2 w 2"/>
                  <a:gd name="T13" fmla="*/ 1 h 1"/>
                  <a:gd name="T14" fmla="*/ 1 w 2"/>
                  <a:gd name="T15" fmla="*/ 1 h 1"/>
                  <a:gd name="T16" fmla="*/ 2 w 2"/>
                  <a:gd name="T17" fmla="*/ 0 h 1"/>
                  <a:gd name="T18" fmla="*/ 2 w 2"/>
                  <a:gd name="T19" fmla="*/ 0 h 1"/>
                  <a:gd name="T20" fmla="*/ 0 w 2"/>
                  <a:gd name="T21" fmla="*/ 0 h 1"/>
                  <a:gd name="T22" fmla="*/ 0 w 2"/>
                  <a:gd name="T23" fmla="*/ 1 h 1"/>
                  <a:gd name="T24" fmla="*/ 1 w 2"/>
                  <a:gd name="T25"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 h="1">
                    <a:moveTo>
                      <a:pt x="1" y="1"/>
                    </a:moveTo>
                    <a:cubicBezTo>
                      <a:pt x="1" y="0"/>
                      <a:pt x="1" y="0"/>
                      <a:pt x="1" y="0"/>
                    </a:cubicBezTo>
                    <a:cubicBezTo>
                      <a:pt x="1" y="1"/>
                      <a:pt x="1" y="1"/>
                      <a:pt x="1" y="1"/>
                    </a:cubicBezTo>
                    <a:cubicBezTo>
                      <a:pt x="1" y="1"/>
                      <a:pt x="1" y="1"/>
                      <a:pt x="1" y="1"/>
                    </a:cubicBezTo>
                    <a:cubicBezTo>
                      <a:pt x="1" y="1"/>
                      <a:pt x="1" y="1"/>
                      <a:pt x="1" y="1"/>
                    </a:cubicBezTo>
                    <a:cubicBezTo>
                      <a:pt x="2" y="1"/>
                      <a:pt x="2" y="1"/>
                      <a:pt x="2" y="1"/>
                    </a:cubicBezTo>
                    <a:cubicBezTo>
                      <a:pt x="2" y="1"/>
                      <a:pt x="2" y="1"/>
                      <a:pt x="2" y="1"/>
                    </a:cubicBezTo>
                    <a:cubicBezTo>
                      <a:pt x="1" y="1"/>
                      <a:pt x="1" y="1"/>
                      <a:pt x="1" y="1"/>
                    </a:cubicBezTo>
                    <a:cubicBezTo>
                      <a:pt x="1" y="0"/>
                      <a:pt x="1" y="0"/>
                      <a:pt x="2" y="0"/>
                    </a:cubicBezTo>
                    <a:cubicBezTo>
                      <a:pt x="2" y="0"/>
                      <a:pt x="2" y="0"/>
                      <a:pt x="2" y="0"/>
                    </a:cubicBezTo>
                    <a:cubicBezTo>
                      <a:pt x="0" y="0"/>
                      <a:pt x="0" y="0"/>
                      <a:pt x="0" y="0"/>
                    </a:cubicBezTo>
                    <a:cubicBezTo>
                      <a:pt x="0" y="0"/>
                      <a:pt x="0" y="0"/>
                      <a:pt x="0" y="1"/>
                    </a:cubicBezTo>
                    <a:lnTo>
                      <a:pt x="1"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202" name="Oval 5491"/>
              <p:cNvSpPr>
                <a:spLocks noChangeArrowheads="1"/>
              </p:cNvSpPr>
              <p:nvPr/>
            </p:nvSpPr>
            <p:spPr bwMode="auto">
              <a:xfrm>
                <a:off x="6575" y="3133"/>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203" name="Freeform 5492"/>
              <p:cNvSpPr>
                <a:spLocks/>
              </p:cNvSpPr>
              <p:nvPr/>
            </p:nvSpPr>
            <p:spPr bwMode="auto">
              <a:xfrm>
                <a:off x="6579" y="3133"/>
                <a:ext cx="0" cy="4"/>
              </a:xfrm>
              <a:custGeom>
                <a:avLst/>
                <a:gdLst>
                  <a:gd name="T0" fmla="*/ 0 h 1"/>
                  <a:gd name="T1" fmla="*/ 1 h 1"/>
                  <a:gd name="T2" fmla="*/ 1 h 1"/>
                  <a:gd name="T3" fmla="*/ 1 h 1"/>
                  <a:gd name="T4" fmla="*/ 0 h 1"/>
                </a:gdLst>
                <a:ahLst/>
                <a:cxnLst>
                  <a:cxn ang="0">
                    <a:pos x="0" y="T0"/>
                  </a:cxn>
                  <a:cxn ang="0">
                    <a:pos x="0" y="T1"/>
                  </a:cxn>
                  <a:cxn ang="0">
                    <a:pos x="0" y="T2"/>
                  </a:cxn>
                  <a:cxn ang="0">
                    <a:pos x="0" y="T3"/>
                  </a:cxn>
                  <a:cxn ang="0">
                    <a:pos x="0" y="T4"/>
                  </a:cxn>
                </a:cxnLst>
                <a:rect l="0" t="0" r="r" b="b"/>
                <a:pathLst>
                  <a:path h="1">
                    <a:moveTo>
                      <a:pt x="0" y="0"/>
                    </a:moveTo>
                    <a:cubicBezTo>
                      <a:pt x="0" y="1"/>
                      <a:pt x="0" y="1"/>
                      <a:pt x="0" y="1"/>
                    </a:cubicBezTo>
                    <a:cubicBezTo>
                      <a:pt x="0" y="1"/>
                      <a:pt x="0" y="1"/>
                      <a:pt x="0" y="1"/>
                    </a:cubicBezTo>
                    <a:cubicBezTo>
                      <a:pt x="0" y="1"/>
                      <a:pt x="0" y="1"/>
                      <a:pt x="0" y="1"/>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204" name="Freeform 5493"/>
              <p:cNvSpPr>
                <a:spLocks/>
              </p:cNvSpPr>
              <p:nvPr/>
            </p:nvSpPr>
            <p:spPr bwMode="auto">
              <a:xfrm>
                <a:off x="6575" y="3133"/>
                <a:ext cx="0" cy="4"/>
              </a:xfrm>
              <a:custGeom>
                <a:avLst/>
                <a:gdLst>
                  <a:gd name="T0" fmla="*/ 0 h 1"/>
                  <a:gd name="T1" fmla="*/ 0 h 1"/>
                  <a:gd name="T2" fmla="*/ 0 h 1"/>
                  <a:gd name="T3" fmla="*/ 1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0"/>
                      <a:pt x="0" y="0"/>
                    </a:cubicBezTo>
                    <a:cubicBezTo>
                      <a:pt x="0" y="0"/>
                      <a:pt x="0" y="0"/>
                      <a:pt x="0" y="0"/>
                    </a:cubicBezTo>
                    <a:cubicBezTo>
                      <a:pt x="0" y="1"/>
                      <a:pt x="0" y="1"/>
                      <a:pt x="0" y="1"/>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205" name="Freeform 5494"/>
              <p:cNvSpPr>
                <a:spLocks/>
              </p:cNvSpPr>
              <p:nvPr/>
            </p:nvSpPr>
            <p:spPr bwMode="auto">
              <a:xfrm>
                <a:off x="6564" y="3133"/>
                <a:ext cx="4" cy="0"/>
              </a:xfrm>
              <a:custGeom>
                <a:avLst/>
                <a:gdLst>
                  <a:gd name="T0" fmla="*/ 1 w 1"/>
                  <a:gd name="T1" fmla="*/ 1 w 1"/>
                  <a:gd name="T2" fmla="*/ 0 w 1"/>
                  <a:gd name="T3" fmla="*/ 0 w 1"/>
                  <a:gd name="T4" fmla="*/ 1 w 1"/>
                </a:gdLst>
                <a:ahLst/>
                <a:cxnLst>
                  <a:cxn ang="0">
                    <a:pos x="T0" y="0"/>
                  </a:cxn>
                  <a:cxn ang="0">
                    <a:pos x="T1" y="0"/>
                  </a:cxn>
                  <a:cxn ang="0">
                    <a:pos x="T2" y="0"/>
                  </a:cxn>
                  <a:cxn ang="0">
                    <a:pos x="T3" y="0"/>
                  </a:cxn>
                  <a:cxn ang="0">
                    <a:pos x="T4" y="0"/>
                  </a:cxn>
                </a:cxnLst>
                <a:rect l="0" t="0" r="r" b="b"/>
                <a:pathLst>
                  <a:path w="1">
                    <a:moveTo>
                      <a:pt x="1" y="0"/>
                    </a:moveTo>
                    <a:cubicBezTo>
                      <a:pt x="1" y="0"/>
                      <a:pt x="1" y="0"/>
                      <a:pt x="1" y="0"/>
                    </a:cubicBezTo>
                    <a:cubicBezTo>
                      <a:pt x="0" y="0"/>
                      <a:pt x="0" y="0"/>
                      <a:pt x="0" y="0"/>
                    </a:cubicBezTo>
                    <a:cubicBezTo>
                      <a:pt x="0" y="0"/>
                      <a:pt x="0" y="0"/>
                      <a:pt x="0" y="0"/>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206" name="Freeform 5495"/>
              <p:cNvSpPr>
                <a:spLocks/>
              </p:cNvSpPr>
              <p:nvPr/>
            </p:nvSpPr>
            <p:spPr bwMode="auto">
              <a:xfrm>
                <a:off x="6650" y="5840"/>
                <a:ext cx="3" cy="4"/>
              </a:xfrm>
              <a:custGeom>
                <a:avLst/>
                <a:gdLst>
                  <a:gd name="T0" fmla="*/ 1 w 1"/>
                  <a:gd name="T1" fmla="*/ 1 h 1"/>
                  <a:gd name="T2" fmla="*/ 1 w 1"/>
                  <a:gd name="T3" fmla="*/ 1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1"/>
                      <a:pt x="1" y="1"/>
                      <a:pt x="1" y="1"/>
                    </a:cubicBezTo>
                    <a:cubicBezTo>
                      <a:pt x="1" y="0"/>
                      <a:pt x="0" y="0"/>
                      <a:pt x="0" y="0"/>
                    </a:cubicBezTo>
                    <a:cubicBezTo>
                      <a:pt x="0" y="0"/>
                      <a:pt x="1" y="0"/>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207" name="Freeform 5496"/>
              <p:cNvSpPr>
                <a:spLocks/>
              </p:cNvSpPr>
              <p:nvPr/>
            </p:nvSpPr>
            <p:spPr bwMode="auto">
              <a:xfrm>
                <a:off x="6586" y="3137"/>
                <a:ext cx="4" cy="0"/>
              </a:xfrm>
              <a:custGeom>
                <a:avLst/>
                <a:gdLst>
                  <a:gd name="T0" fmla="*/ 0 w 1"/>
                  <a:gd name="T1" fmla="*/ 0 w 1"/>
                  <a:gd name="T2" fmla="*/ 1 w 1"/>
                  <a:gd name="T3" fmla="*/ 1 w 1"/>
                  <a:gd name="T4" fmla="*/ 0 w 1"/>
                </a:gdLst>
                <a:ahLst/>
                <a:cxnLst>
                  <a:cxn ang="0">
                    <a:pos x="T0" y="0"/>
                  </a:cxn>
                  <a:cxn ang="0">
                    <a:pos x="T1" y="0"/>
                  </a:cxn>
                  <a:cxn ang="0">
                    <a:pos x="T2" y="0"/>
                  </a:cxn>
                  <a:cxn ang="0">
                    <a:pos x="T3" y="0"/>
                  </a:cxn>
                  <a:cxn ang="0">
                    <a:pos x="T4" y="0"/>
                  </a:cxn>
                </a:cxnLst>
                <a:rect l="0" t="0" r="r" b="b"/>
                <a:pathLst>
                  <a:path w="1">
                    <a:moveTo>
                      <a:pt x="0" y="0"/>
                    </a:moveTo>
                    <a:cubicBezTo>
                      <a:pt x="0" y="0"/>
                      <a:pt x="0" y="0"/>
                      <a:pt x="0" y="0"/>
                    </a:cubicBezTo>
                    <a:cubicBezTo>
                      <a:pt x="1" y="0"/>
                      <a:pt x="1" y="0"/>
                      <a:pt x="1" y="0"/>
                    </a:cubicBezTo>
                    <a:cubicBezTo>
                      <a:pt x="1" y="0"/>
                      <a:pt x="1" y="0"/>
                      <a:pt x="1"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208" name="Oval 5497"/>
              <p:cNvSpPr>
                <a:spLocks noChangeArrowheads="1"/>
              </p:cNvSpPr>
              <p:nvPr/>
            </p:nvSpPr>
            <p:spPr bwMode="auto">
              <a:xfrm>
                <a:off x="6579" y="3129"/>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209" name="Freeform 5498"/>
              <p:cNvSpPr>
                <a:spLocks/>
              </p:cNvSpPr>
              <p:nvPr/>
            </p:nvSpPr>
            <p:spPr bwMode="auto">
              <a:xfrm>
                <a:off x="6516" y="5792"/>
                <a:ext cx="100" cy="164"/>
              </a:xfrm>
              <a:custGeom>
                <a:avLst/>
                <a:gdLst>
                  <a:gd name="T0" fmla="*/ 26 w 27"/>
                  <a:gd name="T1" fmla="*/ 21 h 44"/>
                  <a:gd name="T2" fmla="*/ 26 w 27"/>
                  <a:gd name="T3" fmla="*/ 22 h 44"/>
                  <a:gd name="T4" fmla="*/ 20 w 27"/>
                  <a:gd name="T5" fmla="*/ 30 h 44"/>
                  <a:gd name="T6" fmla="*/ 25 w 27"/>
                  <a:gd name="T7" fmla="*/ 19 h 44"/>
                  <a:gd name="T8" fmla="*/ 26 w 27"/>
                  <a:gd name="T9" fmla="*/ 15 h 44"/>
                  <a:gd name="T10" fmla="*/ 26 w 27"/>
                  <a:gd name="T11" fmla="*/ 14 h 44"/>
                  <a:gd name="T12" fmla="*/ 26 w 27"/>
                  <a:gd name="T13" fmla="*/ 14 h 44"/>
                  <a:gd name="T14" fmla="*/ 26 w 27"/>
                  <a:gd name="T15" fmla="*/ 14 h 44"/>
                  <a:gd name="T16" fmla="*/ 26 w 27"/>
                  <a:gd name="T17" fmla="*/ 14 h 44"/>
                  <a:gd name="T18" fmla="*/ 26 w 27"/>
                  <a:gd name="T19" fmla="*/ 14 h 44"/>
                  <a:gd name="T20" fmla="*/ 26 w 27"/>
                  <a:gd name="T21" fmla="*/ 14 h 44"/>
                  <a:gd name="T22" fmla="*/ 26 w 27"/>
                  <a:gd name="T23" fmla="*/ 16 h 44"/>
                  <a:gd name="T24" fmla="*/ 21 w 27"/>
                  <a:gd name="T25" fmla="*/ 0 h 44"/>
                  <a:gd name="T26" fmla="*/ 21 w 27"/>
                  <a:gd name="T27" fmla="*/ 0 h 44"/>
                  <a:gd name="T28" fmla="*/ 21 w 27"/>
                  <a:gd name="T29" fmla="*/ 4 h 44"/>
                  <a:gd name="T30" fmla="*/ 20 w 27"/>
                  <a:gd name="T31" fmla="*/ 10 h 44"/>
                  <a:gd name="T32" fmla="*/ 20 w 27"/>
                  <a:gd name="T33" fmla="*/ 11 h 44"/>
                  <a:gd name="T34" fmla="*/ 20 w 27"/>
                  <a:gd name="T35" fmla="*/ 11 h 44"/>
                  <a:gd name="T36" fmla="*/ 18 w 27"/>
                  <a:gd name="T37" fmla="*/ 15 h 44"/>
                  <a:gd name="T38" fmla="*/ 11 w 27"/>
                  <a:gd name="T39" fmla="*/ 28 h 44"/>
                  <a:gd name="T40" fmla="*/ 0 w 27"/>
                  <a:gd name="T41" fmla="*/ 35 h 44"/>
                  <a:gd name="T42" fmla="*/ 1 w 27"/>
                  <a:gd name="T43" fmla="*/ 41 h 44"/>
                  <a:gd name="T44" fmla="*/ 9 w 27"/>
                  <a:gd name="T45" fmla="*/ 37 h 44"/>
                  <a:gd name="T46" fmla="*/ 20 w 27"/>
                  <a:gd name="T47" fmla="*/ 26 h 44"/>
                  <a:gd name="T48" fmla="*/ 24 w 27"/>
                  <a:gd name="T49" fmla="*/ 17 h 44"/>
                  <a:gd name="T50" fmla="*/ 24 w 27"/>
                  <a:gd name="T51" fmla="*/ 20 h 44"/>
                  <a:gd name="T52" fmla="*/ 16 w 27"/>
                  <a:gd name="T53" fmla="*/ 33 h 44"/>
                  <a:gd name="T54" fmla="*/ 4 w 27"/>
                  <a:gd name="T55" fmla="*/ 41 h 44"/>
                  <a:gd name="T56" fmla="*/ 2 w 27"/>
                  <a:gd name="T57" fmla="*/ 42 h 44"/>
                  <a:gd name="T58" fmla="*/ 2 w 27"/>
                  <a:gd name="T59" fmla="*/ 43 h 44"/>
                  <a:gd name="T60" fmla="*/ 4 w 27"/>
                  <a:gd name="T61" fmla="*/ 44 h 44"/>
                  <a:gd name="T62" fmla="*/ 7 w 27"/>
                  <a:gd name="T63" fmla="*/ 44 h 44"/>
                  <a:gd name="T64" fmla="*/ 19 w 27"/>
                  <a:gd name="T65" fmla="*/ 35 h 44"/>
                  <a:gd name="T66" fmla="*/ 27 w 27"/>
                  <a:gd name="T67" fmla="*/ 22 h 44"/>
                  <a:gd name="T68" fmla="*/ 27 w 27"/>
                  <a:gd name="T69" fmla="*/ 22 h 44"/>
                  <a:gd name="T70" fmla="*/ 26 w 27"/>
                  <a:gd name="T71" fmla="*/ 2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7" h="44">
                    <a:moveTo>
                      <a:pt x="26" y="21"/>
                    </a:moveTo>
                    <a:cubicBezTo>
                      <a:pt x="26" y="21"/>
                      <a:pt x="26" y="21"/>
                      <a:pt x="26" y="22"/>
                    </a:cubicBezTo>
                    <a:cubicBezTo>
                      <a:pt x="24" y="26"/>
                      <a:pt x="21" y="29"/>
                      <a:pt x="20" y="30"/>
                    </a:cubicBezTo>
                    <a:cubicBezTo>
                      <a:pt x="23" y="25"/>
                      <a:pt x="24" y="22"/>
                      <a:pt x="25" y="19"/>
                    </a:cubicBezTo>
                    <a:cubicBezTo>
                      <a:pt x="25" y="17"/>
                      <a:pt x="26" y="16"/>
                      <a:pt x="26" y="15"/>
                    </a:cubicBezTo>
                    <a:cubicBezTo>
                      <a:pt x="26" y="14"/>
                      <a:pt x="26" y="14"/>
                      <a:pt x="26" y="14"/>
                    </a:cubicBezTo>
                    <a:cubicBezTo>
                      <a:pt x="26" y="14"/>
                      <a:pt x="26" y="14"/>
                      <a:pt x="26" y="14"/>
                    </a:cubicBezTo>
                    <a:cubicBezTo>
                      <a:pt x="26" y="14"/>
                      <a:pt x="26" y="14"/>
                      <a:pt x="26" y="14"/>
                    </a:cubicBezTo>
                    <a:cubicBezTo>
                      <a:pt x="26" y="14"/>
                      <a:pt x="26" y="14"/>
                      <a:pt x="26" y="14"/>
                    </a:cubicBezTo>
                    <a:cubicBezTo>
                      <a:pt x="26" y="14"/>
                      <a:pt x="26" y="14"/>
                      <a:pt x="26" y="14"/>
                    </a:cubicBezTo>
                    <a:cubicBezTo>
                      <a:pt x="26" y="14"/>
                      <a:pt x="26" y="14"/>
                      <a:pt x="26" y="14"/>
                    </a:cubicBezTo>
                    <a:cubicBezTo>
                      <a:pt x="26" y="16"/>
                      <a:pt x="26" y="16"/>
                      <a:pt x="26" y="16"/>
                    </a:cubicBezTo>
                    <a:cubicBezTo>
                      <a:pt x="27" y="11"/>
                      <a:pt x="24" y="4"/>
                      <a:pt x="21" y="0"/>
                    </a:cubicBezTo>
                    <a:cubicBezTo>
                      <a:pt x="21" y="0"/>
                      <a:pt x="21" y="0"/>
                      <a:pt x="21" y="0"/>
                    </a:cubicBezTo>
                    <a:cubicBezTo>
                      <a:pt x="21" y="1"/>
                      <a:pt x="21" y="3"/>
                      <a:pt x="21" y="4"/>
                    </a:cubicBezTo>
                    <a:cubicBezTo>
                      <a:pt x="20" y="9"/>
                      <a:pt x="20" y="9"/>
                      <a:pt x="20" y="10"/>
                    </a:cubicBezTo>
                    <a:cubicBezTo>
                      <a:pt x="20" y="11"/>
                      <a:pt x="20" y="11"/>
                      <a:pt x="20" y="11"/>
                    </a:cubicBezTo>
                    <a:cubicBezTo>
                      <a:pt x="20" y="11"/>
                      <a:pt x="20" y="11"/>
                      <a:pt x="20" y="11"/>
                    </a:cubicBezTo>
                    <a:cubicBezTo>
                      <a:pt x="19" y="12"/>
                      <a:pt x="19" y="14"/>
                      <a:pt x="18" y="15"/>
                    </a:cubicBezTo>
                    <a:cubicBezTo>
                      <a:pt x="17" y="18"/>
                      <a:pt x="16" y="23"/>
                      <a:pt x="11" y="28"/>
                    </a:cubicBezTo>
                    <a:cubicBezTo>
                      <a:pt x="9" y="31"/>
                      <a:pt x="5" y="34"/>
                      <a:pt x="0" y="35"/>
                    </a:cubicBezTo>
                    <a:cubicBezTo>
                      <a:pt x="0" y="37"/>
                      <a:pt x="1" y="39"/>
                      <a:pt x="1" y="41"/>
                    </a:cubicBezTo>
                    <a:cubicBezTo>
                      <a:pt x="4" y="40"/>
                      <a:pt x="7" y="38"/>
                      <a:pt x="9" y="37"/>
                    </a:cubicBezTo>
                    <a:cubicBezTo>
                      <a:pt x="15" y="33"/>
                      <a:pt x="18" y="29"/>
                      <a:pt x="20" y="26"/>
                    </a:cubicBezTo>
                    <a:cubicBezTo>
                      <a:pt x="23" y="20"/>
                      <a:pt x="24" y="17"/>
                      <a:pt x="24" y="17"/>
                    </a:cubicBezTo>
                    <a:cubicBezTo>
                      <a:pt x="26" y="13"/>
                      <a:pt x="26" y="15"/>
                      <a:pt x="24" y="20"/>
                    </a:cubicBezTo>
                    <a:cubicBezTo>
                      <a:pt x="23" y="23"/>
                      <a:pt x="21" y="27"/>
                      <a:pt x="16" y="33"/>
                    </a:cubicBezTo>
                    <a:cubicBezTo>
                      <a:pt x="13" y="36"/>
                      <a:pt x="9" y="39"/>
                      <a:pt x="4" y="41"/>
                    </a:cubicBezTo>
                    <a:cubicBezTo>
                      <a:pt x="3" y="41"/>
                      <a:pt x="3" y="42"/>
                      <a:pt x="2" y="42"/>
                    </a:cubicBezTo>
                    <a:cubicBezTo>
                      <a:pt x="2" y="43"/>
                      <a:pt x="2" y="43"/>
                      <a:pt x="2" y="43"/>
                    </a:cubicBezTo>
                    <a:cubicBezTo>
                      <a:pt x="2" y="44"/>
                      <a:pt x="3" y="43"/>
                      <a:pt x="4" y="44"/>
                    </a:cubicBezTo>
                    <a:cubicBezTo>
                      <a:pt x="5" y="44"/>
                      <a:pt x="6" y="44"/>
                      <a:pt x="7" y="44"/>
                    </a:cubicBezTo>
                    <a:cubicBezTo>
                      <a:pt x="12" y="42"/>
                      <a:pt x="16" y="38"/>
                      <a:pt x="19" y="35"/>
                    </a:cubicBezTo>
                    <a:cubicBezTo>
                      <a:pt x="24" y="30"/>
                      <a:pt x="26" y="25"/>
                      <a:pt x="27" y="22"/>
                    </a:cubicBezTo>
                    <a:cubicBezTo>
                      <a:pt x="27" y="22"/>
                      <a:pt x="27" y="22"/>
                      <a:pt x="27" y="22"/>
                    </a:cubicBezTo>
                    <a:cubicBezTo>
                      <a:pt x="27" y="21"/>
                      <a:pt x="26" y="21"/>
                      <a:pt x="26" y="2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210" name="Freeform 5499"/>
              <p:cNvSpPr>
                <a:spLocks/>
              </p:cNvSpPr>
              <p:nvPr/>
            </p:nvSpPr>
            <p:spPr bwMode="auto">
              <a:xfrm>
                <a:off x="6598" y="3141"/>
                <a:ext cx="7" cy="7"/>
              </a:xfrm>
              <a:custGeom>
                <a:avLst/>
                <a:gdLst>
                  <a:gd name="T0" fmla="*/ 0 w 2"/>
                  <a:gd name="T1" fmla="*/ 0 h 2"/>
                  <a:gd name="T2" fmla="*/ 0 w 2"/>
                  <a:gd name="T3" fmla="*/ 1 h 2"/>
                  <a:gd name="T4" fmla="*/ 1 w 2"/>
                  <a:gd name="T5" fmla="*/ 1 h 2"/>
                  <a:gd name="T6" fmla="*/ 2 w 2"/>
                  <a:gd name="T7" fmla="*/ 0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1"/>
                      <a:pt x="0" y="1"/>
                    </a:cubicBezTo>
                    <a:cubicBezTo>
                      <a:pt x="1" y="2"/>
                      <a:pt x="1" y="1"/>
                      <a:pt x="1" y="1"/>
                    </a:cubicBezTo>
                    <a:cubicBezTo>
                      <a:pt x="1" y="1"/>
                      <a:pt x="2" y="0"/>
                      <a:pt x="2"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211" name="Freeform 5500"/>
              <p:cNvSpPr>
                <a:spLocks/>
              </p:cNvSpPr>
              <p:nvPr/>
            </p:nvSpPr>
            <p:spPr bwMode="auto">
              <a:xfrm>
                <a:off x="6594" y="3077"/>
                <a:ext cx="4" cy="15"/>
              </a:xfrm>
              <a:custGeom>
                <a:avLst/>
                <a:gdLst>
                  <a:gd name="T0" fmla="*/ 0 w 1"/>
                  <a:gd name="T1" fmla="*/ 4 h 4"/>
                  <a:gd name="T2" fmla="*/ 1 w 1"/>
                  <a:gd name="T3" fmla="*/ 0 h 4"/>
                  <a:gd name="T4" fmla="*/ 0 w 1"/>
                  <a:gd name="T5" fmla="*/ 2 h 4"/>
                  <a:gd name="T6" fmla="*/ 0 w 1"/>
                  <a:gd name="T7" fmla="*/ 4 h 4"/>
                </a:gdLst>
                <a:ahLst/>
                <a:cxnLst>
                  <a:cxn ang="0">
                    <a:pos x="T0" y="T1"/>
                  </a:cxn>
                  <a:cxn ang="0">
                    <a:pos x="T2" y="T3"/>
                  </a:cxn>
                  <a:cxn ang="0">
                    <a:pos x="T4" y="T5"/>
                  </a:cxn>
                  <a:cxn ang="0">
                    <a:pos x="T6" y="T7"/>
                  </a:cxn>
                </a:cxnLst>
                <a:rect l="0" t="0" r="r" b="b"/>
                <a:pathLst>
                  <a:path w="1" h="4">
                    <a:moveTo>
                      <a:pt x="0" y="4"/>
                    </a:moveTo>
                    <a:cubicBezTo>
                      <a:pt x="1" y="2"/>
                      <a:pt x="1" y="1"/>
                      <a:pt x="1" y="0"/>
                    </a:cubicBezTo>
                    <a:cubicBezTo>
                      <a:pt x="1" y="0"/>
                      <a:pt x="1" y="1"/>
                      <a:pt x="0" y="2"/>
                    </a:cubicBezTo>
                    <a:cubicBezTo>
                      <a:pt x="0" y="3"/>
                      <a:pt x="0" y="3"/>
                      <a:pt x="0"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212" name="Freeform 5501"/>
              <p:cNvSpPr>
                <a:spLocks/>
              </p:cNvSpPr>
              <p:nvPr/>
            </p:nvSpPr>
            <p:spPr bwMode="auto">
              <a:xfrm>
                <a:off x="6594" y="3036"/>
                <a:ext cx="4" cy="41"/>
              </a:xfrm>
              <a:custGeom>
                <a:avLst/>
                <a:gdLst>
                  <a:gd name="T0" fmla="*/ 1 w 1"/>
                  <a:gd name="T1" fmla="*/ 6 h 11"/>
                  <a:gd name="T2" fmla="*/ 1 w 1"/>
                  <a:gd name="T3" fmla="*/ 11 h 11"/>
                  <a:gd name="T4" fmla="*/ 1 w 1"/>
                  <a:gd name="T5" fmla="*/ 8 h 11"/>
                  <a:gd name="T6" fmla="*/ 1 w 1"/>
                  <a:gd name="T7" fmla="*/ 4 h 11"/>
                  <a:gd name="T8" fmla="*/ 1 w 1"/>
                  <a:gd name="T9" fmla="*/ 0 h 11"/>
                  <a:gd name="T10" fmla="*/ 1 w 1"/>
                  <a:gd name="T11" fmla="*/ 4 h 11"/>
                  <a:gd name="T12" fmla="*/ 1 w 1"/>
                  <a:gd name="T13" fmla="*/ 3 h 11"/>
                  <a:gd name="T14" fmla="*/ 0 w 1"/>
                  <a:gd name="T15" fmla="*/ 6 h 11"/>
                  <a:gd name="T16" fmla="*/ 0 w 1"/>
                  <a:gd name="T17" fmla="*/ 9 h 11"/>
                  <a:gd name="T18" fmla="*/ 1 w 1"/>
                  <a:gd name="T19" fmla="*/ 6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 h="11">
                    <a:moveTo>
                      <a:pt x="1" y="6"/>
                    </a:moveTo>
                    <a:cubicBezTo>
                      <a:pt x="1" y="7"/>
                      <a:pt x="1" y="9"/>
                      <a:pt x="1" y="11"/>
                    </a:cubicBezTo>
                    <a:cubicBezTo>
                      <a:pt x="1" y="10"/>
                      <a:pt x="1" y="9"/>
                      <a:pt x="1" y="8"/>
                    </a:cubicBezTo>
                    <a:cubicBezTo>
                      <a:pt x="1" y="7"/>
                      <a:pt x="1" y="6"/>
                      <a:pt x="1" y="4"/>
                    </a:cubicBezTo>
                    <a:cubicBezTo>
                      <a:pt x="1" y="2"/>
                      <a:pt x="1" y="1"/>
                      <a:pt x="1" y="0"/>
                    </a:cubicBezTo>
                    <a:cubicBezTo>
                      <a:pt x="1" y="2"/>
                      <a:pt x="1" y="3"/>
                      <a:pt x="1" y="4"/>
                    </a:cubicBezTo>
                    <a:cubicBezTo>
                      <a:pt x="1" y="3"/>
                      <a:pt x="1" y="3"/>
                      <a:pt x="1" y="3"/>
                    </a:cubicBezTo>
                    <a:cubicBezTo>
                      <a:pt x="0" y="4"/>
                      <a:pt x="0" y="5"/>
                      <a:pt x="0" y="6"/>
                    </a:cubicBezTo>
                    <a:cubicBezTo>
                      <a:pt x="0" y="7"/>
                      <a:pt x="0" y="8"/>
                      <a:pt x="0" y="9"/>
                    </a:cubicBezTo>
                    <a:cubicBezTo>
                      <a:pt x="0" y="8"/>
                      <a:pt x="1" y="7"/>
                      <a:pt x="1"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213" name="Freeform 5502"/>
              <p:cNvSpPr>
                <a:spLocks/>
              </p:cNvSpPr>
              <p:nvPr/>
            </p:nvSpPr>
            <p:spPr bwMode="auto">
              <a:xfrm>
                <a:off x="6598" y="3010"/>
                <a:ext cx="11" cy="79"/>
              </a:xfrm>
              <a:custGeom>
                <a:avLst/>
                <a:gdLst>
                  <a:gd name="T0" fmla="*/ 0 w 3"/>
                  <a:gd name="T1" fmla="*/ 21 h 21"/>
                  <a:gd name="T2" fmla="*/ 0 w 3"/>
                  <a:gd name="T3" fmla="*/ 20 h 21"/>
                  <a:gd name="T4" fmla="*/ 1 w 3"/>
                  <a:gd name="T5" fmla="*/ 15 h 21"/>
                  <a:gd name="T6" fmla="*/ 1 w 3"/>
                  <a:gd name="T7" fmla="*/ 13 h 21"/>
                  <a:gd name="T8" fmla="*/ 2 w 3"/>
                  <a:gd name="T9" fmla="*/ 13 h 21"/>
                  <a:gd name="T10" fmla="*/ 2 w 3"/>
                  <a:gd name="T11" fmla="*/ 11 h 21"/>
                  <a:gd name="T12" fmla="*/ 2 w 3"/>
                  <a:gd name="T13" fmla="*/ 10 h 21"/>
                  <a:gd name="T14" fmla="*/ 2 w 3"/>
                  <a:gd name="T15" fmla="*/ 10 h 21"/>
                  <a:gd name="T16" fmla="*/ 2 w 3"/>
                  <a:gd name="T17" fmla="*/ 8 h 21"/>
                  <a:gd name="T18" fmla="*/ 2 w 3"/>
                  <a:gd name="T19" fmla="*/ 1 h 21"/>
                  <a:gd name="T20" fmla="*/ 2 w 3"/>
                  <a:gd name="T21" fmla="*/ 0 h 21"/>
                  <a:gd name="T22" fmla="*/ 0 w 3"/>
                  <a:gd name="T23" fmla="*/ 15 h 21"/>
                  <a:gd name="T24" fmla="*/ 0 w 3"/>
                  <a:gd name="T2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 h="21">
                    <a:moveTo>
                      <a:pt x="0" y="21"/>
                    </a:moveTo>
                    <a:cubicBezTo>
                      <a:pt x="0" y="21"/>
                      <a:pt x="0" y="21"/>
                      <a:pt x="0" y="20"/>
                    </a:cubicBezTo>
                    <a:cubicBezTo>
                      <a:pt x="1" y="18"/>
                      <a:pt x="1" y="17"/>
                      <a:pt x="1" y="15"/>
                    </a:cubicBezTo>
                    <a:cubicBezTo>
                      <a:pt x="1" y="14"/>
                      <a:pt x="1" y="14"/>
                      <a:pt x="1" y="13"/>
                    </a:cubicBezTo>
                    <a:cubicBezTo>
                      <a:pt x="1" y="13"/>
                      <a:pt x="2" y="13"/>
                      <a:pt x="2" y="13"/>
                    </a:cubicBezTo>
                    <a:cubicBezTo>
                      <a:pt x="2" y="13"/>
                      <a:pt x="2" y="12"/>
                      <a:pt x="2" y="11"/>
                    </a:cubicBezTo>
                    <a:cubicBezTo>
                      <a:pt x="2" y="11"/>
                      <a:pt x="2" y="11"/>
                      <a:pt x="2" y="10"/>
                    </a:cubicBezTo>
                    <a:cubicBezTo>
                      <a:pt x="2" y="10"/>
                      <a:pt x="2" y="10"/>
                      <a:pt x="2" y="10"/>
                    </a:cubicBezTo>
                    <a:cubicBezTo>
                      <a:pt x="2" y="10"/>
                      <a:pt x="2" y="9"/>
                      <a:pt x="2" y="8"/>
                    </a:cubicBezTo>
                    <a:cubicBezTo>
                      <a:pt x="3" y="4"/>
                      <a:pt x="1" y="6"/>
                      <a:pt x="2" y="1"/>
                    </a:cubicBezTo>
                    <a:cubicBezTo>
                      <a:pt x="2" y="0"/>
                      <a:pt x="2" y="0"/>
                      <a:pt x="2" y="0"/>
                    </a:cubicBezTo>
                    <a:cubicBezTo>
                      <a:pt x="1" y="5"/>
                      <a:pt x="1" y="10"/>
                      <a:pt x="0" y="15"/>
                    </a:cubicBezTo>
                    <a:cubicBezTo>
                      <a:pt x="0" y="17"/>
                      <a:pt x="0" y="19"/>
                      <a:pt x="0" y="2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214" name="Freeform 5503"/>
              <p:cNvSpPr>
                <a:spLocks/>
              </p:cNvSpPr>
              <p:nvPr/>
            </p:nvSpPr>
            <p:spPr bwMode="auto">
              <a:xfrm>
                <a:off x="6575" y="3122"/>
                <a:ext cx="4" cy="7"/>
              </a:xfrm>
              <a:custGeom>
                <a:avLst/>
                <a:gdLst>
                  <a:gd name="T0" fmla="*/ 1 w 1"/>
                  <a:gd name="T1" fmla="*/ 0 h 2"/>
                  <a:gd name="T2" fmla="*/ 1 w 1"/>
                  <a:gd name="T3" fmla="*/ 0 h 2"/>
                  <a:gd name="T4" fmla="*/ 0 w 1"/>
                  <a:gd name="T5" fmla="*/ 0 h 2"/>
                  <a:gd name="T6" fmla="*/ 0 w 1"/>
                  <a:gd name="T7" fmla="*/ 0 h 2"/>
                  <a:gd name="T8" fmla="*/ 1 w 1"/>
                  <a:gd name="T9" fmla="*/ 2 h 2"/>
                  <a:gd name="T10" fmla="*/ 1 w 1"/>
                  <a:gd name="T11" fmla="*/ 2 h 2"/>
                  <a:gd name="T12" fmla="*/ 1 w 1"/>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1" h="2">
                    <a:moveTo>
                      <a:pt x="1" y="0"/>
                    </a:moveTo>
                    <a:cubicBezTo>
                      <a:pt x="1" y="0"/>
                      <a:pt x="1" y="0"/>
                      <a:pt x="1" y="0"/>
                    </a:cubicBezTo>
                    <a:cubicBezTo>
                      <a:pt x="0" y="0"/>
                      <a:pt x="0" y="0"/>
                      <a:pt x="0" y="0"/>
                    </a:cubicBezTo>
                    <a:cubicBezTo>
                      <a:pt x="0" y="0"/>
                      <a:pt x="0" y="0"/>
                      <a:pt x="0" y="0"/>
                    </a:cubicBezTo>
                    <a:cubicBezTo>
                      <a:pt x="0" y="1"/>
                      <a:pt x="0" y="1"/>
                      <a:pt x="1" y="2"/>
                    </a:cubicBezTo>
                    <a:cubicBezTo>
                      <a:pt x="1" y="2"/>
                      <a:pt x="1" y="2"/>
                      <a:pt x="1" y="2"/>
                    </a:cubicBezTo>
                    <a:cubicBezTo>
                      <a:pt x="1" y="1"/>
                      <a:pt x="1" y="1"/>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215" name="Freeform 5504"/>
              <p:cNvSpPr>
                <a:spLocks/>
              </p:cNvSpPr>
              <p:nvPr/>
            </p:nvSpPr>
            <p:spPr bwMode="auto">
              <a:xfrm>
                <a:off x="6571" y="3107"/>
                <a:ext cx="4" cy="15"/>
              </a:xfrm>
              <a:custGeom>
                <a:avLst/>
                <a:gdLst>
                  <a:gd name="T0" fmla="*/ 1 w 1"/>
                  <a:gd name="T1" fmla="*/ 2 h 4"/>
                  <a:gd name="T2" fmla="*/ 1 w 1"/>
                  <a:gd name="T3" fmla="*/ 1 h 4"/>
                  <a:gd name="T4" fmla="*/ 0 w 1"/>
                  <a:gd name="T5" fmla="*/ 3 h 4"/>
                  <a:gd name="T6" fmla="*/ 0 w 1"/>
                  <a:gd name="T7" fmla="*/ 4 h 4"/>
                  <a:gd name="T8" fmla="*/ 1 w 1"/>
                  <a:gd name="T9" fmla="*/ 4 h 4"/>
                  <a:gd name="T10" fmla="*/ 1 w 1"/>
                  <a:gd name="T11" fmla="*/ 2 h 4"/>
                </a:gdLst>
                <a:ahLst/>
                <a:cxnLst>
                  <a:cxn ang="0">
                    <a:pos x="T0" y="T1"/>
                  </a:cxn>
                  <a:cxn ang="0">
                    <a:pos x="T2" y="T3"/>
                  </a:cxn>
                  <a:cxn ang="0">
                    <a:pos x="T4" y="T5"/>
                  </a:cxn>
                  <a:cxn ang="0">
                    <a:pos x="T6" y="T7"/>
                  </a:cxn>
                  <a:cxn ang="0">
                    <a:pos x="T8" y="T9"/>
                  </a:cxn>
                  <a:cxn ang="0">
                    <a:pos x="T10" y="T11"/>
                  </a:cxn>
                </a:cxnLst>
                <a:rect l="0" t="0" r="r" b="b"/>
                <a:pathLst>
                  <a:path w="1" h="4">
                    <a:moveTo>
                      <a:pt x="1" y="2"/>
                    </a:moveTo>
                    <a:cubicBezTo>
                      <a:pt x="1" y="1"/>
                      <a:pt x="1" y="1"/>
                      <a:pt x="1" y="1"/>
                    </a:cubicBezTo>
                    <a:cubicBezTo>
                      <a:pt x="0" y="0"/>
                      <a:pt x="1" y="3"/>
                      <a:pt x="0" y="3"/>
                    </a:cubicBezTo>
                    <a:cubicBezTo>
                      <a:pt x="0" y="3"/>
                      <a:pt x="0" y="4"/>
                      <a:pt x="0" y="4"/>
                    </a:cubicBezTo>
                    <a:cubicBezTo>
                      <a:pt x="1" y="4"/>
                      <a:pt x="1" y="4"/>
                      <a:pt x="1" y="4"/>
                    </a:cubicBezTo>
                    <a:cubicBezTo>
                      <a:pt x="1" y="3"/>
                      <a:pt x="1" y="3"/>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216" name="Freeform 5505"/>
              <p:cNvSpPr>
                <a:spLocks/>
              </p:cNvSpPr>
              <p:nvPr/>
            </p:nvSpPr>
            <p:spPr bwMode="auto">
              <a:xfrm>
                <a:off x="6575" y="312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217" name="Freeform 5506"/>
              <p:cNvSpPr>
                <a:spLocks/>
              </p:cNvSpPr>
              <p:nvPr/>
            </p:nvSpPr>
            <p:spPr bwMode="auto">
              <a:xfrm>
                <a:off x="6590" y="3137"/>
                <a:ext cx="8" cy="4"/>
              </a:xfrm>
              <a:custGeom>
                <a:avLst/>
                <a:gdLst>
                  <a:gd name="T0" fmla="*/ 0 w 2"/>
                  <a:gd name="T1" fmla="*/ 0 h 1"/>
                  <a:gd name="T2" fmla="*/ 0 w 2"/>
                  <a:gd name="T3" fmla="*/ 1 h 1"/>
                  <a:gd name="T4" fmla="*/ 2 w 2"/>
                  <a:gd name="T5" fmla="*/ 1 h 1"/>
                  <a:gd name="T6" fmla="*/ 2 w 2"/>
                  <a:gd name="T7" fmla="*/ 0 h 1"/>
                  <a:gd name="T8" fmla="*/ 0 w 2"/>
                  <a:gd name="T9" fmla="*/ 0 h 1"/>
                </a:gdLst>
                <a:ahLst/>
                <a:cxnLst>
                  <a:cxn ang="0">
                    <a:pos x="T0" y="T1"/>
                  </a:cxn>
                  <a:cxn ang="0">
                    <a:pos x="T2" y="T3"/>
                  </a:cxn>
                  <a:cxn ang="0">
                    <a:pos x="T4" y="T5"/>
                  </a:cxn>
                  <a:cxn ang="0">
                    <a:pos x="T6" y="T7"/>
                  </a:cxn>
                  <a:cxn ang="0">
                    <a:pos x="T8" y="T9"/>
                  </a:cxn>
                </a:cxnLst>
                <a:rect l="0" t="0" r="r" b="b"/>
                <a:pathLst>
                  <a:path w="2" h="1">
                    <a:moveTo>
                      <a:pt x="0" y="0"/>
                    </a:moveTo>
                    <a:cubicBezTo>
                      <a:pt x="0" y="0"/>
                      <a:pt x="0" y="0"/>
                      <a:pt x="0" y="1"/>
                    </a:cubicBezTo>
                    <a:cubicBezTo>
                      <a:pt x="2" y="1"/>
                      <a:pt x="2" y="1"/>
                      <a:pt x="2" y="1"/>
                    </a:cubicBezTo>
                    <a:cubicBezTo>
                      <a:pt x="2" y="1"/>
                      <a:pt x="2" y="0"/>
                      <a:pt x="2"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218" name="Freeform 5507"/>
              <p:cNvSpPr>
                <a:spLocks/>
              </p:cNvSpPr>
              <p:nvPr/>
            </p:nvSpPr>
            <p:spPr bwMode="auto">
              <a:xfrm>
                <a:off x="6624" y="3137"/>
                <a:ext cx="11" cy="0"/>
              </a:xfrm>
              <a:custGeom>
                <a:avLst/>
                <a:gdLst>
                  <a:gd name="T0" fmla="*/ 3 w 3"/>
                  <a:gd name="T1" fmla="*/ 0 w 3"/>
                  <a:gd name="T2" fmla="*/ 0 w 3"/>
                  <a:gd name="T3" fmla="*/ 3 w 3"/>
                  <a:gd name="T4" fmla="*/ 3 w 3"/>
                </a:gdLst>
                <a:ahLst/>
                <a:cxnLst>
                  <a:cxn ang="0">
                    <a:pos x="T0" y="0"/>
                  </a:cxn>
                  <a:cxn ang="0">
                    <a:pos x="T1" y="0"/>
                  </a:cxn>
                  <a:cxn ang="0">
                    <a:pos x="T2" y="0"/>
                  </a:cxn>
                  <a:cxn ang="0">
                    <a:pos x="T3" y="0"/>
                  </a:cxn>
                  <a:cxn ang="0">
                    <a:pos x="T4" y="0"/>
                  </a:cxn>
                </a:cxnLst>
                <a:rect l="0" t="0" r="r" b="b"/>
                <a:pathLst>
                  <a:path w="3">
                    <a:moveTo>
                      <a:pt x="3" y="0"/>
                    </a:moveTo>
                    <a:cubicBezTo>
                      <a:pt x="0" y="0"/>
                      <a:pt x="0" y="0"/>
                      <a:pt x="0" y="0"/>
                    </a:cubicBezTo>
                    <a:cubicBezTo>
                      <a:pt x="0" y="0"/>
                      <a:pt x="0" y="0"/>
                      <a:pt x="0" y="0"/>
                    </a:cubicBezTo>
                    <a:cubicBezTo>
                      <a:pt x="3" y="0"/>
                      <a:pt x="3" y="0"/>
                      <a:pt x="3" y="0"/>
                    </a:cubicBezTo>
                    <a:cubicBezTo>
                      <a:pt x="3" y="0"/>
                      <a:pt x="3" y="0"/>
                      <a:pt x="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219" name="Freeform 5508"/>
              <p:cNvSpPr>
                <a:spLocks/>
              </p:cNvSpPr>
              <p:nvPr/>
            </p:nvSpPr>
            <p:spPr bwMode="auto">
              <a:xfrm>
                <a:off x="6616" y="3118"/>
                <a:ext cx="0" cy="11"/>
              </a:xfrm>
              <a:custGeom>
                <a:avLst/>
                <a:gdLst>
                  <a:gd name="T0" fmla="*/ 3 h 3"/>
                  <a:gd name="T1" fmla="*/ 3 h 3"/>
                  <a:gd name="T2" fmla="*/ 2 h 3"/>
                  <a:gd name="T3" fmla="*/ 2 h 3"/>
                  <a:gd name="T4" fmla="*/ 1 h 3"/>
                  <a:gd name="T5" fmla="*/ 0 h 3"/>
                  <a:gd name="T6" fmla="*/ 0 h 3"/>
                  <a:gd name="T7" fmla="*/ 2 h 3"/>
                  <a:gd name="T8" fmla="*/ 3 h 3"/>
                </a:gdLst>
                <a:ahLst/>
                <a:cxnLst>
                  <a:cxn ang="0">
                    <a:pos x="0" y="T0"/>
                  </a:cxn>
                  <a:cxn ang="0">
                    <a:pos x="0" y="T1"/>
                  </a:cxn>
                  <a:cxn ang="0">
                    <a:pos x="0" y="T2"/>
                  </a:cxn>
                  <a:cxn ang="0">
                    <a:pos x="0" y="T3"/>
                  </a:cxn>
                  <a:cxn ang="0">
                    <a:pos x="0" y="T4"/>
                  </a:cxn>
                  <a:cxn ang="0">
                    <a:pos x="0" y="T5"/>
                  </a:cxn>
                  <a:cxn ang="0">
                    <a:pos x="0" y="T6"/>
                  </a:cxn>
                  <a:cxn ang="0">
                    <a:pos x="0" y="T7"/>
                  </a:cxn>
                  <a:cxn ang="0">
                    <a:pos x="0" y="T8"/>
                  </a:cxn>
                </a:cxnLst>
                <a:rect l="0" t="0" r="r" b="b"/>
                <a:pathLst>
                  <a:path h="3">
                    <a:moveTo>
                      <a:pt x="0" y="3"/>
                    </a:moveTo>
                    <a:cubicBezTo>
                      <a:pt x="0" y="3"/>
                      <a:pt x="0" y="3"/>
                      <a:pt x="0" y="3"/>
                    </a:cubicBezTo>
                    <a:cubicBezTo>
                      <a:pt x="0" y="3"/>
                      <a:pt x="0" y="2"/>
                      <a:pt x="0" y="2"/>
                    </a:cubicBezTo>
                    <a:cubicBezTo>
                      <a:pt x="0" y="2"/>
                      <a:pt x="0" y="2"/>
                      <a:pt x="0" y="2"/>
                    </a:cubicBezTo>
                    <a:cubicBezTo>
                      <a:pt x="0" y="1"/>
                      <a:pt x="0" y="1"/>
                      <a:pt x="0" y="1"/>
                    </a:cubicBezTo>
                    <a:cubicBezTo>
                      <a:pt x="0" y="0"/>
                      <a:pt x="0" y="0"/>
                      <a:pt x="0" y="0"/>
                    </a:cubicBezTo>
                    <a:cubicBezTo>
                      <a:pt x="0" y="0"/>
                      <a:pt x="0" y="0"/>
                      <a:pt x="0" y="0"/>
                    </a:cubicBezTo>
                    <a:cubicBezTo>
                      <a:pt x="0" y="1"/>
                      <a:pt x="0" y="2"/>
                      <a:pt x="0" y="2"/>
                    </a:cubicBezTo>
                    <a:cubicBezTo>
                      <a:pt x="0" y="3"/>
                      <a:pt x="0" y="3"/>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220" name="Freeform 5509"/>
              <p:cNvSpPr>
                <a:spLocks/>
              </p:cNvSpPr>
              <p:nvPr/>
            </p:nvSpPr>
            <p:spPr bwMode="auto">
              <a:xfrm>
                <a:off x="6620" y="2888"/>
                <a:ext cx="4" cy="33"/>
              </a:xfrm>
              <a:custGeom>
                <a:avLst/>
                <a:gdLst>
                  <a:gd name="T0" fmla="*/ 0 w 1"/>
                  <a:gd name="T1" fmla="*/ 0 h 9"/>
                  <a:gd name="T2" fmla="*/ 0 w 1"/>
                  <a:gd name="T3" fmla="*/ 2 h 9"/>
                  <a:gd name="T4" fmla="*/ 1 w 1"/>
                  <a:gd name="T5" fmla="*/ 9 h 9"/>
                  <a:gd name="T6" fmla="*/ 0 w 1"/>
                  <a:gd name="T7" fmla="*/ 0 h 9"/>
                </a:gdLst>
                <a:ahLst/>
                <a:cxnLst>
                  <a:cxn ang="0">
                    <a:pos x="T0" y="T1"/>
                  </a:cxn>
                  <a:cxn ang="0">
                    <a:pos x="T2" y="T3"/>
                  </a:cxn>
                  <a:cxn ang="0">
                    <a:pos x="T4" y="T5"/>
                  </a:cxn>
                  <a:cxn ang="0">
                    <a:pos x="T6" y="T7"/>
                  </a:cxn>
                </a:cxnLst>
                <a:rect l="0" t="0" r="r" b="b"/>
                <a:pathLst>
                  <a:path w="1" h="9">
                    <a:moveTo>
                      <a:pt x="0" y="0"/>
                    </a:moveTo>
                    <a:cubicBezTo>
                      <a:pt x="0" y="1"/>
                      <a:pt x="0" y="2"/>
                      <a:pt x="0" y="2"/>
                    </a:cubicBezTo>
                    <a:cubicBezTo>
                      <a:pt x="1" y="5"/>
                      <a:pt x="1" y="7"/>
                      <a:pt x="1" y="9"/>
                    </a:cubicBezTo>
                    <a:cubicBezTo>
                      <a:pt x="1" y="6"/>
                      <a:pt x="1" y="3"/>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221" name="Freeform 5510"/>
              <p:cNvSpPr>
                <a:spLocks/>
              </p:cNvSpPr>
              <p:nvPr/>
            </p:nvSpPr>
            <p:spPr bwMode="auto">
              <a:xfrm>
                <a:off x="6609" y="3137"/>
                <a:ext cx="3" cy="0"/>
              </a:xfrm>
              <a:custGeom>
                <a:avLst/>
                <a:gdLst>
                  <a:gd name="T0" fmla="*/ 0 w 1"/>
                  <a:gd name="T1" fmla="*/ 1 w 1"/>
                  <a:gd name="T2" fmla="*/ 1 w 1"/>
                  <a:gd name="T3" fmla="*/ 0 w 1"/>
                  <a:gd name="T4" fmla="*/ 0 w 1"/>
                  <a:gd name="T5" fmla="*/ 0 w 1"/>
                </a:gdLst>
                <a:ahLst/>
                <a:cxnLst>
                  <a:cxn ang="0">
                    <a:pos x="T0" y="0"/>
                  </a:cxn>
                  <a:cxn ang="0">
                    <a:pos x="T1" y="0"/>
                  </a:cxn>
                  <a:cxn ang="0">
                    <a:pos x="T2" y="0"/>
                  </a:cxn>
                  <a:cxn ang="0">
                    <a:pos x="T3" y="0"/>
                  </a:cxn>
                  <a:cxn ang="0">
                    <a:pos x="T4" y="0"/>
                  </a:cxn>
                  <a:cxn ang="0">
                    <a:pos x="T5" y="0"/>
                  </a:cxn>
                </a:cxnLst>
                <a:rect l="0" t="0" r="r" b="b"/>
                <a:pathLst>
                  <a:path w="1">
                    <a:moveTo>
                      <a:pt x="0" y="0"/>
                    </a:moveTo>
                    <a:cubicBezTo>
                      <a:pt x="1" y="0"/>
                      <a:pt x="1" y="0"/>
                      <a:pt x="1" y="0"/>
                    </a:cubicBezTo>
                    <a:cubicBezTo>
                      <a:pt x="1" y="0"/>
                      <a:pt x="1" y="0"/>
                      <a:pt x="1"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222" name="Oval 5511"/>
              <p:cNvSpPr>
                <a:spLocks noChangeArrowheads="1"/>
              </p:cNvSpPr>
              <p:nvPr/>
            </p:nvSpPr>
            <p:spPr bwMode="auto">
              <a:xfrm>
                <a:off x="6616" y="3137"/>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223" name="Freeform 5512"/>
              <p:cNvSpPr>
                <a:spLocks/>
              </p:cNvSpPr>
              <p:nvPr/>
            </p:nvSpPr>
            <p:spPr bwMode="auto">
              <a:xfrm>
                <a:off x="6616" y="3137"/>
                <a:ext cx="4" cy="4"/>
              </a:xfrm>
              <a:custGeom>
                <a:avLst/>
                <a:gdLst>
                  <a:gd name="T0" fmla="*/ 0 w 1"/>
                  <a:gd name="T1" fmla="*/ 0 h 1"/>
                  <a:gd name="T2" fmla="*/ 1 w 1"/>
                  <a:gd name="T3" fmla="*/ 1 h 1"/>
                  <a:gd name="T4" fmla="*/ 1 w 1"/>
                  <a:gd name="T5" fmla="*/ 0 h 1"/>
                  <a:gd name="T6" fmla="*/ 0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1" y="1"/>
                      <a:pt x="1" y="1"/>
                      <a:pt x="1" y="1"/>
                    </a:cubicBezTo>
                    <a:cubicBezTo>
                      <a:pt x="1" y="0"/>
                      <a:pt x="1" y="0"/>
                      <a:pt x="1"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224" name="Oval 5513"/>
              <p:cNvSpPr>
                <a:spLocks noChangeArrowheads="1"/>
              </p:cNvSpPr>
              <p:nvPr/>
            </p:nvSpPr>
            <p:spPr bwMode="auto">
              <a:xfrm>
                <a:off x="6612" y="3137"/>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225" name="Freeform 5514"/>
              <p:cNvSpPr>
                <a:spLocks/>
              </p:cNvSpPr>
              <p:nvPr/>
            </p:nvSpPr>
            <p:spPr bwMode="auto">
              <a:xfrm>
                <a:off x="6605" y="3137"/>
                <a:ext cx="4" cy="4"/>
              </a:xfrm>
              <a:custGeom>
                <a:avLst/>
                <a:gdLst>
                  <a:gd name="T0" fmla="*/ 0 w 1"/>
                  <a:gd name="T1" fmla="*/ 1 h 1"/>
                  <a:gd name="T2" fmla="*/ 1 w 1"/>
                  <a:gd name="T3" fmla="*/ 1 h 1"/>
                  <a:gd name="T4" fmla="*/ 1 w 1"/>
                  <a:gd name="T5" fmla="*/ 0 h 1"/>
                  <a:gd name="T6" fmla="*/ 1 w 1"/>
                  <a:gd name="T7" fmla="*/ 0 h 1"/>
                  <a:gd name="T8" fmla="*/ 0 w 1"/>
                  <a:gd name="T9" fmla="*/ 1 h 1"/>
                </a:gdLst>
                <a:ahLst/>
                <a:cxnLst>
                  <a:cxn ang="0">
                    <a:pos x="T0" y="T1"/>
                  </a:cxn>
                  <a:cxn ang="0">
                    <a:pos x="T2" y="T3"/>
                  </a:cxn>
                  <a:cxn ang="0">
                    <a:pos x="T4" y="T5"/>
                  </a:cxn>
                  <a:cxn ang="0">
                    <a:pos x="T6" y="T7"/>
                  </a:cxn>
                  <a:cxn ang="0">
                    <a:pos x="T8" y="T9"/>
                  </a:cxn>
                </a:cxnLst>
                <a:rect l="0" t="0" r="r" b="b"/>
                <a:pathLst>
                  <a:path w="1" h="1">
                    <a:moveTo>
                      <a:pt x="0" y="1"/>
                    </a:moveTo>
                    <a:cubicBezTo>
                      <a:pt x="1" y="1"/>
                      <a:pt x="1" y="1"/>
                      <a:pt x="1" y="1"/>
                    </a:cubicBezTo>
                    <a:cubicBezTo>
                      <a:pt x="1" y="1"/>
                      <a:pt x="1" y="0"/>
                      <a:pt x="1" y="0"/>
                    </a:cubicBezTo>
                    <a:cubicBezTo>
                      <a:pt x="1" y="0"/>
                      <a:pt x="1" y="0"/>
                      <a:pt x="1" y="0"/>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226" name="Freeform 5515"/>
              <p:cNvSpPr>
                <a:spLocks/>
              </p:cNvSpPr>
              <p:nvPr/>
            </p:nvSpPr>
            <p:spPr bwMode="auto">
              <a:xfrm>
                <a:off x="6616" y="3141"/>
                <a:ext cx="4" cy="3"/>
              </a:xfrm>
              <a:custGeom>
                <a:avLst/>
                <a:gdLst>
                  <a:gd name="T0" fmla="*/ 0 w 1"/>
                  <a:gd name="T1" fmla="*/ 1 h 1"/>
                  <a:gd name="T2" fmla="*/ 1 w 1"/>
                  <a:gd name="T3" fmla="*/ 1 h 1"/>
                  <a:gd name="T4" fmla="*/ 1 w 1"/>
                  <a:gd name="T5" fmla="*/ 0 h 1"/>
                  <a:gd name="T6" fmla="*/ 0 w 1"/>
                  <a:gd name="T7" fmla="*/ 0 h 1"/>
                  <a:gd name="T8" fmla="*/ 0 w 1"/>
                  <a:gd name="T9" fmla="*/ 1 h 1"/>
                </a:gdLst>
                <a:ahLst/>
                <a:cxnLst>
                  <a:cxn ang="0">
                    <a:pos x="T0" y="T1"/>
                  </a:cxn>
                  <a:cxn ang="0">
                    <a:pos x="T2" y="T3"/>
                  </a:cxn>
                  <a:cxn ang="0">
                    <a:pos x="T4" y="T5"/>
                  </a:cxn>
                  <a:cxn ang="0">
                    <a:pos x="T6" y="T7"/>
                  </a:cxn>
                  <a:cxn ang="0">
                    <a:pos x="T8" y="T9"/>
                  </a:cxn>
                </a:cxnLst>
                <a:rect l="0" t="0" r="r" b="b"/>
                <a:pathLst>
                  <a:path w="1" h="1">
                    <a:moveTo>
                      <a:pt x="0" y="1"/>
                    </a:moveTo>
                    <a:cubicBezTo>
                      <a:pt x="1" y="1"/>
                      <a:pt x="1" y="1"/>
                      <a:pt x="1" y="1"/>
                    </a:cubicBezTo>
                    <a:cubicBezTo>
                      <a:pt x="1" y="1"/>
                      <a:pt x="1" y="1"/>
                      <a:pt x="1" y="0"/>
                    </a:cubicBezTo>
                    <a:cubicBezTo>
                      <a:pt x="0" y="0"/>
                      <a:pt x="0" y="0"/>
                      <a:pt x="0" y="0"/>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227" name="Freeform 5516"/>
              <p:cNvSpPr>
                <a:spLocks/>
              </p:cNvSpPr>
              <p:nvPr/>
            </p:nvSpPr>
            <p:spPr bwMode="auto">
              <a:xfrm>
                <a:off x="6631" y="3141"/>
                <a:ext cx="4" cy="0"/>
              </a:xfrm>
              <a:custGeom>
                <a:avLst/>
                <a:gdLst>
                  <a:gd name="T0" fmla="*/ 1 w 1"/>
                  <a:gd name="T1" fmla="*/ 1 w 1"/>
                  <a:gd name="T2" fmla="*/ 0 w 1"/>
                  <a:gd name="T3" fmla="*/ 1 w 1"/>
                  <a:gd name="T4" fmla="*/ 1 w 1"/>
                </a:gdLst>
                <a:ahLst/>
                <a:cxnLst>
                  <a:cxn ang="0">
                    <a:pos x="T0" y="0"/>
                  </a:cxn>
                  <a:cxn ang="0">
                    <a:pos x="T1" y="0"/>
                  </a:cxn>
                  <a:cxn ang="0">
                    <a:pos x="T2" y="0"/>
                  </a:cxn>
                  <a:cxn ang="0">
                    <a:pos x="T3" y="0"/>
                  </a:cxn>
                  <a:cxn ang="0">
                    <a:pos x="T4" y="0"/>
                  </a:cxn>
                </a:cxnLst>
                <a:rect l="0" t="0" r="r" b="b"/>
                <a:pathLst>
                  <a:path w="1">
                    <a:moveTo>
                      <a:pt x="1" y="0"/>
                    </a:moveTo>
                    <a:cubicBezTo>
                      <a:pt x="1" y="0"/>
                      <a:pt x="1" y="0"/>
                      <a:pt x="1" y="0"/>
                    </a:cubicBezTo>
                    <a:cubicBezTo>
                      <a:pt x="0" y="0"/>
                      <a:pt x="0" y="0"/>
                      <a:pt x="0" y="0"/>
                    </a:cubicBezTo>
                    <a:cubicBezTo>
                      <a:pt x="1" y="0"/>
                      <a:pt x="1"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228" name="Oval 5517"/>
              <p:cNvSpPr>
                <a:spLocks noChangeArrowheads="1"/>
              </p:cNvSpPr>
              <p:nvPr/>
            </p:nvSpPr>
            <p:spPr bwMode="auto">
              <a:xfrm>
                <a:off x="6635" y="3137"/>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229" name="Freeform 5518"/>
              <p:cNvSpPr>
                <a:spLocks/>
              </p:cNvSpPr>
              <p:nvPr/>
            </p:nvSpPr>
            <p:spPr bwMode="auto">
              <a:xfrm>
                <a:off x="6624" y="3137"/>
                <a:ext cx="7" cy="4"/>
              </a:xfrm>
              <a:custGeom>
                <a:avLst/>
                <a:gdLst>
                  <a:gd name="T0" fmla="*/ 2 w 2"/>
                  <a:gd name="T1" fmla="*/ 1 h 1"/>
                  <a:gd name="T2" fmla="*/ 0 w 2"/>
                  <a:gd name="T3" fmla="*/ 0 h 1"/>
                  <a:gd name="T4" fmla="*/ 0 w 2"/>
                  <a:gd name="T5" fmla="*/ 1 h 1"/>
                  <a:gd name="T6" fmla="*/ 2 w 2"/>
                  <a:gd name="T7" fmla="*/ 1 h 1"/>
                  <a:gd name="T8" fmla="*/ 2 w 2"/>
                  <a:gd name="T9" fmla="*/ 1 h 1"/>
                </a:gdLst>
                <a:ahLst/>
                <a:cxnLst>
                  <a:cxn ang="0">
                    <a:pos x="T0" y="T1"/>
                  </a:cxn>
                  <a:cxn ang="0">
                    <a:pos x="T2" y="T3"/>
                  </a:cxn>
                  <a:cxn ang="0">
                    <a:pos x="T4" y="T5"/>
                  </a:cxn>
                  <a:cxn ang="0">
                    <a:pos x="T6" y="T7"/>
                  </a:cxn>
                  <a:cxn ang="0">
                    <a:pos x="T8" y="T9"/>
                  </a:cxn>
                </a:cxnLst>
                <a:rect l="0" t="0" r="r" b="b"/>
                <a:pathLst>
                  <a:path w="2" h="1">
                    <a:moveTo>
                      <a:pt x="2" y="1"/>
                    </a:moveTo>
                    <a:cubicBezTo>
                      <a:pt x="0" y="0"/>
                      <a:pt x="0" y="0"/>
                      <a:pt x="0" y="0"/>
                    </a:cubicBezTo>
                    <a:cubicBezTo>
                      <a:pt x="0" y="1"/>
                      <a:pt x="0" y="1"/>
                      <a:pt x="0" y="1"/>
                    </a:cubicBezTo>
                    <a:cubicBezTo>
                      <a:pt x="2" y="1"/>
                      <a:pt x="2" y="1"/>
                      <a:pt x="2" y="1"/>
                    </a:cubicBezTo>
                    <a:cubicBezTo>
                      <a:pt x="2" y="1"/>
                      <a:pt x="2" y="1"/>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230" name="Oval 5519"/>
              <p:cNvSpPr>
                <a:spLocks noChangeArrowheads="1"/>
              </p:cNvSpPr>
              <p:nvPr/>
            </p:nvSpPr>
            <p:spPr bwMode="auto">
              <a:xfrm>
                <a:off x="6583" y="3137"/>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231" name="Freeform 5520"/>
              <p:cNvSpPr>
                <a:spLocks/>
              </p:cNvSpPr>
              <p:nvPr/>
            </p:nvSpPr>
            <p:spPr bwMode="auto">
              <a:xfrm>
                <a:off x="6605" y="3137"/>
                <a:ext cx="0" cy="4"/>
              </a:xfrm>
              <a:custGeom>
                <a:avLst/>
                <a:gdLst>
                  <a:gd name="T0" fmla="*/ 1 h 1"/>
                  <a:gd name="T1" fmla="*/ 1 h 1"/>
                  <a:gd name="T2" fmla="*/ 0 h 1"/>
                  <a:gd name="T3" fmla="*/ 0 h 1"/>
                  <a:gd name="T4" fmla="*/ 1 h 1"/>
                </a:gdLst>
                <a:ahLst/>
                <a:cxnLst>
                  <a:cxn ang="0">
                    <a:pos x="0" y="T0"/>
                  </a:cxn>
                  <a:cxn ang="0">
                    <a:pos x="0" y="T1"/>
                  </a:cxn>
                  <a:cxn ang="0">
                    <a:pos x="0" y="T2"/>
                  </a:cxn>
                  <a:cxn ang="0">
                    <a:pos x="0" y="T3"/>
                  </a:cxn>
                  <a:cxn ang="0">
                    <a:pos x="0" y="T4"/>
                  </a:cxn>
                </a:cxnLst>
                <a:rect l="0" t="0" r="r" b="b"/>
                <a:pathLst>
                  <a:path h="1">
                    <a:moveTo>
                      <a:pt x="0" y="1"/>
                    </a:moveTo>
                    <a:cubicBezTo>
                      <a:pt x="0" y="1"/>
                      <a:pt x="0" y="1"/>
                      <a:pt x="0" y="1"/>
                    </a:cubicBezTo>
                    <a:cubicBezTo>
                      <a:pt x="0" y="1"/>
                      <a:pt x="0" y="0"/>
                      <a:pt x="0" y="0"/>
                    </a:cubicBezTo>
                    <a:cubicBezTo>
                      <a:pt x="0" y="0"/>
                      <a:pt x="0" y="0"/>
                      <a:pt x="0" y="0"/>
                    </a:cubicBezTo>
                    <a:cubicBezTo>
                      <a:pt x="0" y="0"/>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232" name="Freeform 5521"/>
              <p:cNvSpPr>
                <a:spLocks/>
              </p:cNvSpPr>
              <p:nvPr/>
            </p:nvSpPr>
            <p:spPr bwMode="auto">
              <a:xfrm>
                <a:off x="6590" y="3137"/>
                <a:ext cx="8" cy="0"/>
              </a:xfrm>
              <a:custGeom>
                <a:avLst/>
                <a:gdLst>
                  <a:gd name="T0" fmla="*/ 0 w 2"/>
                  <a:gd name="T1" fmla="*/ 0 w 2"/>
                  <a:gd name="T2" fmla="*/ 2 w 2"/>
                  <a:gd name="T3" fmla="*/ 2 w 2"/>
                  <a:gd name="T4" fmla="*/ 0 w 2"/>
                </a:gdLst>
                <a:ahLst/>
                <a:cxnLst>
                  <a:cxn ang="0">
                    <a:pos x="T0" y="0"/>
                  </a:cxn>
                  <a:cxn ang="0">
                    <a:pos x="T1" y="0"/>
                  </a:cxn>
                  <a:cxn ang="0">
                    <a:pos x="T2" y="0"/>
                  </a:cxn>
                  <a:cxn ang="0">
                    <a:pos x="T3" y="0"/>
                  </a:cxn>
                  <a:cxn ang="0">
                    <a:pos x="T4" y="0"/>
                  </a:cxn>
                </a:cxnLst>
                <a:rect l="0" t="0" r="r" b="b"/>
                <a:pathLst>
                  <a:path w="2">
                    <a:moveTo>
                      <a:pt x="0" y="0"/>
                    </a:moveTo>
                    <a:cubicBezTo>
                      <a:pt x="0" y="0"/>
                      <a:pt x="0" y="0"/>
                      <a:pt x="0" y="0"/>
                    </a:cubicBezTo>
                    <a:cubicBezTo>
                      <a:pt x="2" y="0"/>
                      <a:pt x="2" y="0"/>
                      <a:pt x="2" y="0"/>
                    </a:cubicBezTo>
                    <a:cubicBezTo>
                      <a:pt x="2" y="0"/>
                      <a:pt x="2" y="0"/>
                      <a:pt x="2"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233" name="Freeform 5522"/>
              <p:cNvSpPr>
                <a:spLocks/>
              </p:cNvSpPr>
              <p:nvPr/>
            </p:nvSpPr>
            <p:spPr bwMode="auto">
              <a:xfrm>
                <a:off x="6624" y="3137"/>
                <a:ext cx="11" cy="4"/>
              </a:xfrm>
              <a:custGeom>
                <a:avLst/>
                <a:gdLst>
                  <a:gd name="T0" fmla="*/ 3 w 3"/>
                  <a:gd name="T1" fmla="*/ 0 h 1"/>
                  <a:gd name="T2" fmla="*/ 0 w 3"/>
                  <a:gd name="T3" fmla="*/ 0 h 1"/>
                  <a:gd name="T4" fmla="*/ 0 w 3"/>
                  <a:gd name="T5" fmla="*/ 0 h 1"/>
                  <a:gd name="T6" fmla="*/ 3 w 3"/>
                  <a:gd name="T7" fmla="*/ 1 h 1"/>
                  <a:gd name="T8" fmla="*/ 3 w 3"/>
                  <a:gd name="T9" fmla="*/ 0 h 1"/>
                </a:gdLst>
                <a:ahLst/>
                <a:cxnLst>
                  <a:cxn ang="0">
                    <a:pos x="T0" y="T1"/>
                  </a:cxn>
                  <a:cxn ang="0">
                    <a:pos x="T2" y="T3"/>
                  </a:cxn>
                  <a:cxn ang="0">
                    <a:pos x="T4" y="T5"/>
                  </a:cxn>
                  <a:cxn ang="0">
                    <a:pos x="T6" y="T7"/>
                  </a:cxn>
                  <a:cxn ang="0">
                    <a:pos x="T8" y="T9"/>
                  </a:cxn>
                </a:cxnLst>
                <a:rect l="0" t="0" r="r" b="b"/>
                <a:pathLst>
                  <a:path w="3" h="1">
                    <a:moveTo>
                      <a:pt x="3" y="0"/>
                    </a:moveTo>
                    <a:cubicBezTo>
                      <a:pt x="0" y="0"/>
                      <a:pt x="0" y="0"/>
                      <a:pt x="0" y="0"/>
                    </a:cubicBezTo>
                    <a:cubicBezTo>
                      <a:pt x="0" y="0"/>
                      <a:pt x="0" y="0"/>
                      <a:pt x="0" y="0"/>
                    </a:cubicBezTo>
                    <a:cubicBezTo>
                      <a:pt x="3" y="1"/>
                      <a:pt x="3" y="1"/>
                      <a:pt x="3" y="1"/>
                    </a:cubicBezTo>
                    <a:cubicBezTo>
                      <a:pt x="3" y="0"/>
                      <a:pt x="3" y="0"/>
                      <a:pt x="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234" name="Freeform 5523"/>
              <p:cNvSpPr>
                <a:spLocks/>
              </p:cNvSpPr>
              <p:nvPr/>
            </p:nvSpPr>
            <p:spPr bwMode="auto">
              <a:xfrm>
                <a:off x="6598" y="3137"/>
                <a:ext cx="7" cy="0"/>
              </a:xfrm>
              <a:custGeom>
                <a:avLst/>
                <a:gdLst>
                  <a:gd name="T0" fmla="*/ 0 w 2"/>
                  <a:gd name="T1" fmla="*/ 0 w 2"/>
                  <a:gd name="T2" fmla="*/ 2 w 2"/>
                  <a:gd name="T3" fmla="*/ 2 w 2"/>
                  <a:gd name="T4" fmla="*/ 0 w 2"/>
                </a:gdLst>
                <a:ahLst/>
                <a:cxnLst>
                  <a:cxn ang="0">
                    <a:pos x="T0" y="0"/>
                  </a:cxn>
                  <a:cxn ang="0">
                    <a:pos x="T1" y="0"/>
                  </a:cxn>
                  <a:cxn ang="0">
                    <a:pos x="T2" y="0"/>
                  </a:cxn>
                  <a:cxn ang="0">
                    <a:pos x="T3" y="0"/>
                  </a:cxn>
                  <a:cxn ang="0">
                    <a:pos x="T4" y="0"/>
                  </a:cxn>
                </a:cxnLst>
                <a:rect l="0" t="0" r="r" b="b"/>
                <a:pathLst>
                  <a:path w="2">
                    <a:moveTo>
                      <a:pt x="0" y="0"/>
                    </a:moveTo>
                    <a:cubicBezTo>
                      <a:pt x="0" y="0"/>
                      <a:pt x="0" y="0"/>
                      <a:pt x="0" y="0"/>
                    </a:cubicBezTo>
                    <a:cubicBezTo>
                      <a:pt x="2" y="0"/>
                      <a:pt x="2" y="0"/>
                      <a:pt x="2" y="0"/>
                    </a:cubicBezTo>
                    <a:cubicBezTo>
                      <a:pt x="2" y="0"/>
                      <a:pt x="2" y="0"/>
                      <a:pt x="2"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235" name="Oval 5524"/>
              <p:cNvSpPr>
                <a:spLocks noChangeArrowheads="1"/>
              </p:cNvSpPr>
              <p:nvPr/>
            </p:nvSpPr>
            <p:spPr bwMode="auto">
              <a:xfrm>
                <a:off x="6609" y="3137"/>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236" name="Oval 5525"/>
              <p:cNvSpPr>
                <a:spLocks noChangeArrowheads="1"/>
              </p:cNvSpPr>
              <p:nvPr/>
            </p:nvSpPr>
            <p:spPr bwMode="auto">
              <a:xfrm>
                <a:off x="6616" y="3137"/>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237" name="Freeform 5526"/>
              <p:cNvSpPr>
                <a:spLocks/>
              </p:cNvSpPr>
              <p:nvPr/>
            </p:nvSpPr>
            <p:spPr bwMode="auto">
              <a:xfrm>
                <a:off x="6612" y="313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238" name="Freeform 5527"/>
              <p:cNvSpPr>
                <a:spLocks/>
              </p:cNvSpPr>
              <p:nvPr/>
            </p:nvSpPr>
            <p:spPr bwMode="auto">
              <a:xfrm>
                <a:off x="6612" y="3137"/>
                <a:ext cx="4" cy="0"/>
              </a:xfrm>
              <a:custGeom>
                <a:avLst/>
                <a:gdLst>
                  <a:gd name="T0" fmla="*/ 0 w 1"/>
                  <a:gd name="T1" fmla="*/ 1 w 1"/>
                  <a:gd name="T2" fmla="*/ 1 w 1"/>
                  <a:gd name="T3" fmla="*/ 0 w 1"/>
                  <a:gd name="T4" fmla="*/ 0 w 1"/>
                </a:gdLst>
                <a:ahLst/>
                <a:cxnLst>
                  <a:cxn ang="0">
                    <a:pos x="T0" y="0"/>
                  </a:cxn>
                  <a:cxn ang="0">
                    <a:pos x="T1" y="0"/>
                  </a:cxn>
                  <a:cxn ang="0">
                    <a:pos x="T2" y="0"/>
                  </a:cxn>
                  <a:cxn ang="0">
                    <a:pos x="T3" y="0"/>
                  </a:cxn>
                  <a:cxn ang="0">
                    <a:pos x="T4" y="0"/>
                  </a:cxn>
                </a:cxnLst>
                <a:rect l="0" t="0" r="r" b="b"/>
                <a:pathLst>
                  <a:path w="1">
                    <a:moveTo>
                      <a:pt x="0" y="0"/>
                    </a:moveTo>
                    <a:cubicBezTo>
                      <a:pt x="1" y="0"/>
                      <a:pt x="1" y="0"/>
                      <a:pt x="1" y="0"/>
                    </a:cubicBezTo>
                    <a:cubicBezTo>
                      <a:pt x="1" y="0"/>
                      <a:pt x="1" y="0"/>
                      <a:pt x="1"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239" name="Freeform 5528"/>
              <p:cNvSpPr>
                <a:spLocks/>
              </p:cNvSpPr>
              <p:nvPr/>
            </p:nvSpPr>
            <p:spPr bwMode="auto">
              <a:xfrm>
                <a:off x="6605" y="3137"/>
                <a:ext cx="4" cy="0"/>
              </a:xfrm>
              <a:custGeom>
                <a:avLst/>
                <a:gdLst>
                  <a:gd name="T0" fmla="*/ 1 w 1"/>
                  <a:gd name="T1" fmla="*/ 0 w 1"/>
                  <a:gd name="T2" fmla="*/ 0 w 1"/>
                  <a:gd name="T3" fmla="*/ 1 w 1"/>
                  <a:gd name="T4" fmla="*/ 1 w 1"/>
                  <a:gd name="T5" fmla="*/ 1 w 1"/>
                </a:gdLst>
                <a:ahLst/>
                <a:cxnLst>
                  <a:cxn ang="0">
                    <a:pos x="T0" y="0"/>
                  </a:cxn>
                  <a:cxn ang="0">
                    <a:pos x="T1" y="0"/>
                  </a:cxn>
                  <a:cxn ang="0">
                    <a:pos x="T2" y="0"/>
                  </a:cxn>
                  <a:cxn ang="0">
                    <a:pos x="T3" y="0"/>
                  </a:cxn>
                  <a:cxn ang="0">
                    <a:pos x="T4" y="0"/>
                  </a:cxn>
                  <a:cxn ang="0">
                    <a:pos x="T5" y="0"/>
                  </a:cxn>
                </a:cxnLst>
                <a:rect l="0" t="0" r="r" b="b"/>
                <a:pathLst>
                  <a:path w="1">
                    <a:moveTo>
                      <a:pt x="1" y="0"/>
                    </a:moveTo>
                    <a:cubicBezTo>
                      <a:pt x="0" y="0"/>
                      <a:pt x="0" y="0"/>
                      <a:pt x="0" y="0"/>
                    </a:cubicBezTo>
                    <a:cubicBezTo>
                      <a:pt x="0" y="0"/>
                      <a:pt x="0" y="0"/>
                      <a:pt x="0" y="0"/>
                    </a:cubicBezTo>
                    <a:cubicBezTo>
                      <a:pt x="1" y="0"/>
                      <a:pt x="1" y="0"/>
                      <a:pt x="1" y="0"/>
                    </a:cubicBezTo>
                    <a:cubicBezTo>
                      <a:pt x="1" y="0"/>
                      <a:pt x="1"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240" name="Freeform 5529"/>
              <p:cNvSpPr>
                <a:spLocks/>
              </p:cNvSpPr>
              <p:nvPr/>
            </p:nvSpPr>
            <p:spPr bwMode="auto">
              <a:xfrm>
                <a:off x="6571" y="3129"/>
                <a:ext cx="8" cy="0"/>
              </a:xfrm>
              <a:custGeom>
                <a:avLst/>
                <a:gdLst>
                  <a:gd name="T0" fmla="*/ 2 w 2"/>
                  <a:gd name="T1" fmla="*/ 2 w 2"/>
                  <a:gd name="T2" fmla="*/ 0 w 2"/>
                  <a:gd name="T3" fmla="*/ 0 w 2"/>
                  <a:gd name="T4" fmla="*/ 2 w 2"/>
                </a:gdLst>
                <a:ahLst/>
                <a:cxnLst>
                  <a:cxn ang="0">
                    <a:pos x="T0" y="0"/>
                  </a:cxn>
                  <a:cxn ang="0">
                    <a:pos x="T1" y="0"/>
                  </a:cxn>
                  <a:cxn ang="0">
                    <a:pos x="T2" y="0"/>
                  </a:cxn>
                  <a:cxn ang="0">
                    <a:pos x="T3" y="0"/>
                  </a:cxn>
                  <a:cxn ang="0">
                    <a:pos x="T4" y="0"/>
                  </a:cxn>
                </a:cxnLst>
                <a:rect l="0" t="0" r="r" b="b"/>
                <a:pathLst>
                  <a:path w="2">
                    <a:moveTo>
                      <a:pt x="2" y="0"/>
                    </a:moveTo>
                    <a:cubicBezTo>
                      <a:pt x="2" y="0"/>
                      <a:pt x="2" y="0"/>
                      <a:pt x="2" y="0"/>
                    </a:cubicBezTo>
                    <a:cubicBezTo>
                      <a:pt x="0" y="0"/>
                      <a:pt x="0" y="0"/>
                      <a:pt x="0" y="0"/>
                    </a:cubicBezTo>
                    <a:cubicBezTo>
                      <a:pt x="0" y="0"/>
                      <a:pt x="0" y="0"/>
                      <a:pt x="0" y="0"/>
                    </a:cubicBezTo>
                    <a:lnTo>
                      <a:pt x="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241" name="Freeform 5530"/>
              <p:cNvSpPr>
                <a:spLocks/>
              </p:cNvSpPr>
              <p:nvPr/>
            </p:nvSpPr>
            <p:spPr bwMode="auto">
              <a:xfrm>
                <a:off x="6564" y="3133"/>
                <a:ext cx="4" cy="0"/>
              </a:xfrm>
              <a:custGeom>
                <a:avLst/>
                <a:gdLst>
                  <a:gd name="T0" fmla="*/ 1 w 1"/>
                  <a:gd name="T1" fmla="*/ 0 w 1"/>
                  <a:gd name="T2" fmla="*/ 0 w 1"/>
                  <a:gd name="T3" fmla="*/ 1 w 1"/>
                  <a:gd name="T4" fmla="*/ 1 w 1"/>
                </a:gdLst>
                <a:ahLst/>
                <a:cxnLst>
                  <a:cxn ang="0">
                    <a:pos x="T0" y="0"/>
                  </a:cxn>
                  <a:cxn ang="0">
                    <a:pos x="T1" y="0"/>
                  </a:cxn>
                  <a:cxn ang="0">
                    <a:pos x="T2" y="0"/>
                  </a:cxn>
                  <a:cxn ang="0">
                    <a:pos x="T3" y="0"/>
                  </a:cxn>
                  <a:cxn ang="0">
                    <a:pos x="T4" y="0"/>
                  </a:cxn>
                </a:cxnLst>
                <a:rect l="0" t="0" r="r" b="b"/>
                <a:pathLst>
                  <a:path w="1">
                    <a:moveTo>
                      <a:pt x="1" y="0"/>
                    </a:moveTo>
                    <a:cubicBezTo>
                      <a:pt x="0" y="0"/>
                      <a:pt x="0" y="0"/>
                      <a:pt x="0" y="0"/>
                    </a:cubicBezTo>
                    <a:cubicBezTo>
                      <a:pt x="0" y="0"/>
                      <a:pt x="0" y="0"/>
                      <a:pt x="0" y="0"/>
                    </a:cubicBezTo>
                    <a:cubicBezTo>
                      <a:pt x="1" y="0"/>
                      <a:pt x="1"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242" name="Freeform 5531"/>
              <p:cNvSpPr>
                <a:spLocks/>
              </p:cNvSpPr>
              <p:nvPr/>
            </p:nvSpPr>
            <p:spPr bwMode="auto">
              <a:xfrm>
                <a:off x="6579" y="3133"/>
                <a:ext cx="4" cy="4"/>
              </a:xfrm>
              <a:custGeom>
                <a:avLst/>
                <a:gdLst>
                  <a:gd name="T0" fmla="*/ 0 w 1"/>
                  <a:gd name="T1" fmla="*/ 0 h 1"/>
                  <a:gd name="T2" fmla="*/ 0 w 1"/>
                  <a:gd name="T3" fmla="*/ 1 h 1"/>
                  <a:gd name="T4" fmla="*/ 1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1" y="1"/>
                      <a:pt x="1" y="1"/>
                      <a:pt x="1" y="1"/>
                    </a:cubicBezTo>
                    <a:cubicBezTo>
                      <a:pt x="1" y="1"/>
                      <a:pt x="1" y="1"/>
                      <a:pt x="1"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243" name="Freeform 5532"/>
              <p:cNvSpPr>
                <a:spLocks/>
              </p:cNvSpPr>
              <p:nvPr/>
            </p:nvSpPr>
            <p:spPr bwMode="auto">
              <a:xfrm>
                <a:off x="6568" y="3133"/>
                <a:ext cx="7" cy="0"/>
              </a:xfrm>
              <a:custGeom>
                <a:avLst/>
                <a:gdLst>
                  <a:gd name="T0" fmla="*/ 2 w 2"/>
                  <a:gd name="T1" fmla="*/ 0 w 2"/>
                  <a:gd name="T2" fmla="*/ 0 w 2"/>
                  <a:gd name="T3" fmla="*/ 2 w 2"/>
                  <a:gd name="T4" fmla="*/ 2 w 2"/>
                </a:gdLst>
                <a:ahLst/>
                <a:cxnLst>
                  <a:cxn ang="0">
                    <a:pos x="T0" y="0"/>
                  </a:cxn>
                  <a:cxn ang="0">
                    <a:pos x="T1" y="0"/>
                  </a:cxn>
                  <a:cxn ang="0">
                    <a:pos x="T2" y="0"/>
                  </a:cxn>
                  <a:cxn ang="0">
                    <a:pos x="T3" y="0"/>
                  </a:cxn>
                  <a:cxn ang="0">
                    <a:pos x="T4" y="0"/>
                  </a:cxn>
                </a:cxnLst>
                <a:rect l="0" t="0" r="r" b="b"/>
                <a:pathLst>
                  <a:path w="2">
                    <a:moveTo>
                      <a:pt x="2" y="0"/>
                    </a:moveTo>
                    <a:cubicBezTo>
                      <a:pt x="0" y="0"/>
                      <a:pt x="0" y="0"/>
                      <a:pt x="0" y="0"/>
                    </a:cubicBezTo>
                    <a:cubicBezTo>
                      <a:pt x="0" y="0"/>
                      <a:pt x="0" y="0"/>
                      <a:pt x="0" y="0"/>
                    </a:cubicBezTo>
                    <a:cubicBezTo>
                      <a:pt x="2" y="0"/>
                      <a:pt x="2" y="0"/>
                      <a:pt x="2" y="0"/>
                    </a:cubicBezTo>
                    <a:cubicBezTo>
                      <a:pt x="2" y="0"/>
                      <a:pt x="2" y="0"/>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244" name="Freeform 5533"/>
              <p:cNvSpPr>
                <a:spLocks/>
              </p:cNvSpPr>
              <p:nvPr/>
            </p:nvSpPr>
            <p:spPr bwMode="auto">
              <a:xfrm>
                <a:off x="6583" y="3133"/>
                <a:ext cx="3" cy="4"/>
              </a:xfrm>
              <a:custGeom>
                <a:avLst/>
                <a:gdLst>
                  <a:gd name="T0" fmla="*/ 1 w 1"/>
                  <a:gd name="T1" fmla="*/ 1 h 1"/>
                  <a:gd name="T2" fmla="*/ 0 w 1"/>
                  <a:gd name="T3" fmla="*/ 0 h 1"/>
                  <a:gd name="T4" fmla="*/ 0 w 1"/>
                  <a:gd name="T5" fmla="*/ 1 h 1"/>
                  <a:gd name="T6" fmla="*/ 1 w 1"/>
                  <a:gd name="T7" fmla="*/ 1 h 1"/>
                  <a:gd name="T8" fmla="*/ 1 w 1"/>
                  <a:gd name="T9" fmla="*/ 1 h 1"/>
                </a:gdLst>
                <a:ahLst/>
                <a:cxnLst>
                  <a:cxn ang="0">
                    <a:pos x="T0" y="T1"/>
                  </a:cxn>
                  <a:cxn ang="0">
                    <a:pos x="T2" y="T3"/>
                  </a:cxn>
                  <a:cxn ang="0">
                    <a:pos x="T4" y="T5"/>
                  </a:cxn>
                  <a:cxn ang="0">
                    <a:pos x="T6" y="T7"/>
                  </a:cxn>
                  <a:cxn ang="0">
                    <a:pos x="T8" y="T9"/>
                  </a:cxn>
                </a:cxnLst>
                <a:rect l="0" t="0" r="r" b="b"/>
                <a:pathLst>
                  <a:path w="1" h="1">
                    <a:moveTo>
                      <a:pt x="1" y="1"/>
                    </a:moveTo>
                    <a:cubicBezTo>
                      <a:pt x="0" y="0"/>
                      <a:pt x="0" y="0"/>
                      <a:pt x="0" y="0"/>
                    </a:cubicBezTo>
                    <a:cubicBezTo>
                      <a:pt x="0" y="1"/>
                      <a:pt x="0" y="1"/>
                      <a:pt x="0" y="1"/>
                    </a:cubicBezTo>
                    <a:cubicBezTo>
                      <a:pt x="1" y="1"/>
                      <a:pt x="1" y="1"/>
                      <a:pt x="1" y="1"/>
                    </a:cubicBezTo>
                    <a:cubicBezTo>
                      <a:pt x="1" y="1"/>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245" name="Freeform 5534"/>
              <p:cNvSpPr>
                <a:spLocks/>
              </p:cNvSpPr>
              <p:nvPr/>
            </p:nvSpPr>
            <p:spPr bwMode="auto">
              <a:xfrm>
                <a:off x="6575" y="3133"/>
                <a:ext cx="4" cy="0"/>
              </a:xfrm>
              <a:custGeom>
                <a:avLst/>
                <a:gdLst>
                  <a:gd name="T0" fmla="*/ 1 w 1"/>
                  <a:gd name="T1" fmla="*/ 0 w 1"/>
                  <a:gd name="T2" fmla="*/ 0 w 1"/>
                  <a:gd name="T3" fmla="*/ 1 w 1"/>
                  <a:gd name="T4" fmla="*/ 1 w 1"/>
                </a:gdLst>
                <a:ahLst/>
                <a:cxnLst>
                  <a:cxn ang="0">
                    <a:pos x="T0" y="0"/>
                  </a:cxn>
                  <a:cxn ang="0">
                    <a:pos x="T1" y="0"/>
                  </a:cxn>
                  <a:cxn ang="0">
                    <a:pos x="T2" y="0"/>
                  </a:cxn>
                  <a:cxn ang="0">
                    <a:pos x="T3" y="0"/>
                  </a:cxn>
                  <a:cxn ang="0">
                    <a:pos x="T4" y="0"/>
                  </a:cxn>
                </a:cxnLst>
                <a:rect l="0" t="0" r="r" b="b"/>
                <a:pathLst>
                  <a:path w="1">
                    <a:moveTo>
                      <a:pt x="1" y="0"/>
                    </a:moveTo>
                    <a:cubicBezTo>
                      <a:pt x="0" y="0"/>
                      <a:pt x="0" y="0"/>
                      <a:pt x="0" y="0"/>
                    </a:cubicBezTo>
                    <a:cubicBezTo>
                      <a:pt x="0" y="0"/>
                      <a:pt x="0" y="0"/>
                      <a:pt x="0" y="0"/>
                    </a:cubicBezTo>
                    <a:cubicBezTo>
                      <a:pt x="1" y="0"/>
                      <a:pt x="1"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246" name="Freeform 5535"/>
              <p:cNvSpPr>
                <a:spLocks/>
              </p:cNvSpPr>
              <p:nvPr/>
            </p:nvSpPr>
            <p:spPr bwMode="auto">
              <a:xfrm>
                <a:off x="6493" y="5710"/>
                <a:ext cx="0" cy="4"/>
              </a:xfrm>
              <a:custGeom>
                <a:avLst/>
                <a:gdLst>
                  <a:gd name="T0" fmla="*/ 0 h 1"/>
                  <a:gd name="T1" fmla="*/ 0 h 1"/>
                  <a:gd name="T2" fmla="*/ 0 h 1"/>
                  <a:gd name="T3" fmla="*/ 1 h 1"/>
                  <a:gd name="T4" fmla="*/ 1 h 1"/>
                  <a:gd name="T5" fmla="*/ 0 h 1"/>
                </a:gdLst>
                <a:ahLst/>
                <a:cxnLst>
                  <a:cxn ang="0">
                    <a:pos x="0" y="T0"/>
                  </a:cxn>
                  <a:cxn ang="0">
                    <a:pos x="0" y="T1"/>
                  </a:cxn>
                  <a:cxn ang="0">
                    <a:pos x="0" y="T2"/>
                  </a:cxn>
                  <a:cxn ang="0">
                    <a:pos x="0" y="T3"/>
                  </a:cxn>
                  <a:cxn ang="0">
                    <a:pos x="0" y="T4"/>
                  </a:cxn>
                  <a:cxn ang="0">
                    <a:pos x="0" y="T5"/>
                  </a:cxn>
                </a:cxnLst>
                <a:rect l="0" t="0" r="r" b="b"/>
                <a:pathLst>
                  <a:path h="1">
                    <a:moveTo>
                      <a:pt x="0" y="0"/>
                    </a:moveTo>
                    <a:cubicBezTo>
                      <a:pt x="0" y="0"/>
                      <a:pt x="0" y="0"/>
                      <a:pt x="0" y="0"/>
                    </a:cubicBezTo>
                    <a:cubicBezTo>
                      <a:pt x="0" y="0"/>
                      <a:pt x="0" y="0"/>
                      <a:pt x="0" y="0"/>
                    </a:cubicBezTo>
                    <a:cubicBezTo>
                      <a:pt x="0" y="1"/>
                      <a:pt x="0" y="1"/>
                      <a:pt x="0" y="1"/>
                    </a:cubicBezTo>
                    <a:cubicBezTo>
                      <a:pt x="0" y="1"/>
                      <a:pt x="0" y="1"/>
                      <a:pt x="0" y="1"/>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247" name="Freeform 5536"/>
              <p:cNvSpPr>
                <a:spLocks/>
              </p:cNvSpPr>
              <p:nvPr/>
            </p:nvSpPr>
            <p:spPr bwMode="auto">
              <a:xfrm>
                <a:off x="6493" y="5695"/>
                <a:ext cx="82" cy="41"/>
              </a:xfrm>
              <a:custGeom>
                <a:avLst/>
                <a:gdLst>
                  <a:gd name="T0" fmla="*/ 22 w 22"/>
                  <a:gd name="T1" fmla="*/ 11 h 11"/>
                  <a:gd name="T2" fmla="*/ 22 w 22"/>
                  <a:gd name="T3" fmla="*/ 11 h 11"/>
                  <a:gd name="T4" fmla="*/ 21 w 22"/>
                  <a:gd name="T5" fmla="*/ 11 h 11"/>
                  <a:gd name="T6" fmla="*/ 21 w 22"/>
                  <a:gd name="T7" fmla="*/ 10 h 11"/>
                  <a:gd name="T8" fmla="*/ 20 w 22"/>
                  <a:gd name="T9" fmla="*/ 9 h 11"/>
                  <a:gd name="T10" fmla="*/ 19 w 22"/>
                  <a:gd name="T11" fmla="*/ 8 h 11"/>
                  <a:gd name="T12" fmla="*/ 18 w 22"/>
                  <a:gd name="T13" fmla="*/ 5 h 11"/>
                  <a:gd name="T14" fmla="*/ 1 w 22"/>
                  <a:gd name="T15" fmla="*/ 0 h 11"/>
                  <a:gd name="T16" fmla="*/ 1 w 22"/>
                  <a:gd name="T17" fmla="*/ 0 h 11"/>
                  <a:gd name="T18" fmla="*/ 0 w 22"/>
                  <a:gd name="T19" fmla="*/ 4 h 11"/>
                  <a:gd name="T20" fmla="*/ 12 w 22"/>
                  <a:gd name="T21" fmla="*/ 7 h 11"/>
                  <a:gd name="T22" fmla="*/ 22 w 22"/>
                  <a:gd name="T23"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11">
                    <a:moveTo>
                      <a:pt x="22" y="11"/>
                    </a:moveTo>
                    <a:cubicBezTo>
                      <a:pt x="22" y="11"/>
                      <a:pt x="22" y="11"/>
                      <a:pt x="22" y="11"/>
                    </a:cubicBezTo>
                    <a:cubicBezTo>
                      <a:pt x="22" y="11"/>
                      <a:pt x="22" y="11"/>
                      <a:pt x="21" y="11"/>
                    </a:cubicBezTo>
                    <a:cubicBezTo>
                      <a:pt x="21" y="10"/>
                      <a:pt x="21" y="10"/>
                      <a:pt x="21" y="10"/>
                    </a:cubicBezTo>
                    <a:cubicBezTo>
                      <a:pt x="20" y="9"/>
                      <a:pt x="20" y="9"/>
                      <a:pt x="20" y="9"/>
                    </a:cubicBezTo>
                    <a:cubicBezTo>
                      <a:pt x="20" y="9"/>
                      <a:pt x="19" y="9"/>
                      <a:pt x="19" y="8"/>
                    </a:cubicBezTo>
                    <a:cubicBezTo>
                      <a:pt x="18" y="7"/>
                      <a:pt x="18" y="6"/>
                      <a:pt x="18" y="5"/>
                    </a:cubicBezTo>
                    <a:cubicBezTo>
                      <a:pt x="10" y="2"/>
                      <a:pt x="6" y="1"/>
                      <a:pt x="1" y="0"/>
                    </a:cubicBezTo>
                    <a:cubicBezTo>
                      <a:pt x="1" y="0"/>
                      <a:pt x="1" y="0"/>
                      <a:pt x="1" y="0"/>
                    </a:cubicBezTo>
                    <a:cubicBezTo>
                      <a:pt x="0" y="4"/>
                      <a:pt x="0" y="4"/>
                      <a:pt x="0" y="4"/>
                    </a:cubicBezTo>
                    <a:cubicBezTo>
                      <a:pt x="5" y="5"/>
                      <a:pt x="9" y="6"/>
                      <a:pt x="12" y="7"/>
                    </a:cubicBezTo>
                    <a:cubicBezTo>
                      <a:pt x="15" y="8"/>
                      <a:pt x="18" y="9"/>
                      <a:pt x="22"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248" name="Freeform 5537"/>
              <p:cNvSpPr>
                <a:spLocks noEditPoints="1"/>
              </p:cNvSpPr>
              <p:nvPr/>
            </p:nvSpPr>
            <p:spPr bwMode="auto">
              <a:xfrm>
                <a:off x="6616" y="5773"/>
                <a:ext cx="164" cy="142"/>
              </a:xfrm>
              <a:custGeom>
                <a:avLst/>
                <a:gdLst>
                  <a:gd name="T0" fmla="*/ 4 w 44"/>
                  <a:gd name="T1" fmla="*/ 8 h 38"/>
                  <a:gd name="T2" fmla="*/ 7 w 44"/>
                  <a:gd name="T3" fmla="*/ 17 h 38"/>
                  <a:gd name="T4" fmla="*/ 7 w 44"/>
                  <a:gd name="T5" fmla="*/ 20 h 38"/>
                  <a:gd name="T6" fmla="*/ 7 w 44"/>
                  <a:gd name="T7" fmla="*/ 18 h 38"/>
                  <a:gd name="T8" fmla="*/ 6 w 44"/>
                  <a:gd name="T9" fmla="*/ 19 h 38"/>
                  <a:gd name="T10" fmla="*/ 5 w 44"/>
                  <a:gd name="T11" fmla="*/ 14 h 38"/>
                  <a:gd name="T12" fmla="*/ 4 w 44"/>
                  <a:gd name="T13" fmla="*/ 12 h 38"/>
                  <a:gd name="T14" fmla="*/ 3 w 44"/>
                  <a:gd name="T15" fmla="*/ 16 h 38"/>
                  <a:gd name="T16" fmla="*/ 3 w 44"/>
                  <a:gd name="T17" fmla="*/ 18 h 38"/>
                  <a:gd name="T18" fmla="*/ 3 w 44"/>
                  <a:gd name="T19" fmla="*/ 19 h 38"/>
                  <a:gd name="T20" fmla="*/ 2 w 44"/>
                  <a:gd name="T21" fmla="*/ 21 h 38"/>
                  <a:gd name="T22" fmla="*/ 0 w 44"/>
                  <a:gd name="T23" fmla="*/ 27 h 38"/>
                  <a:gd name="T24" fmla="*/ 2 w 44"/>
                  <a:gd name="T25" fmla="*/ 27 h 38"/>
                  <a:gd name="T26" fmla="*/ 9 w 44"/>
                  <a:gd name="T27" fmla="*/ 28 h 38"/>
                  <a:gd name="T28" fmla="*/ 10 w 44"/>
                  <a:gd name="T29" fmla="*/ 29 h 38"/>
                  <a:gd name="T30" fmla="*/ 15 w 44"/>
                  <a:gd name="T31" fmla="*/ 31 h 38"/>
                  <a:gd name="T32" fmla="*/ 44 w 44"/>
                  <a:gd name="T33" fmla="*/ 38 h 38"/>
                  <a:gd name="T34" fmla="*/ 16 w 44"/>
                  <a:gd name="T35" fmla="*/ 19 h 38"/>
                  <a:gd name="T36" fmla="*/ 14 w 44"/>
                  <a:gd name="T37" fmla="*/ 20 h 38"/>
                  <a:gd name="T38" fmla="*/ 12 w 44"/>
                  <a:gd name="T39" fmla="*/ 19 h 38"/>
                  <a:gd name="T40" fmla="*/ 13 w 44"/>
                  <a:gd name="T41" fmla="*/ 18 h 38"/>
                  <a:gd name="T42" fmla="*/ 10 w 44"/>
                  <a:gd name="T43" fmla="*/ 18 h 38"/>
                  <a:gd name="T44" fmla="*/ 10 w 44"/>
                  <a:gd name="T45" fmla="*/ 18 h 38"/>
                  <a:gd name="T46" fmla="*/ 10 w 44"/>
                  <a:gd name="T47" fmla="*/ 19 h 38"/>
                  <a:gd name="T48" fmla="*/ 9 w 44"/>
                  <a:gd name="T49" fmla="*/ 18 h 38"/>
                  <a:gd name="T50" fmla="*/ 9 w 44"/>
                  <a:gd name="T51" fmla="*/ 21 h 38"/>
                  <a:gd name="T52" fmla="*/ 9 w 44"/>
                  <a:gd name="T53" fmla="*/ 18 h 38"/>
                  <a:gd name="T54" fmla="*/ 9 w 44"/>
                  <a:gd name="T55" fmla="*/ 18 h 38"/>
                  <a:gd name="T56" fmla="*/ 9 w 44"/>
                  <a:gd name="T57" fmla="*/ 18 h 38"/>
                  <a:gd name="T58" fmla="*/ 9 w 44"/>
                  <a:gd name="T59" fmla="*/ 18 h 38"/>
                  <a:gd name="T60" fmla="*/ 9 w 44"/>
                  <a:gd name="T61" fmla="*/ 17 h 38"/>
                  <a:gd name="T62" fmla="*/ 9 w 44"/>
                  <a:gd name="T63" fmla="*/ 18 h 38"/>
                  <a:gd name="T64" fmla="*/ 10 w 44"/>
                  <a:gd name="T65" fmla="*/ 18 h 38"/>
                  <a:gd name="T66" fmla="*/ 10 w 44"/>
                  <a:gd name="T67" fmla="*/ 18 h 38"/>
                  <a:gd name="T68" fmla="*/ 10 w 44"/>
                  <a:gd name="T69" fmla="*/ 18 h 38"/>
                  <a:gd name="T70" fmla="*/ 10 w 44"/>
                  <a:gd name="T71" fmla="*/ 18 h 38"/>
                  <a:gd name="T72" fmla="*/ 5 w 44"/>
                  <a:gd name="T73" fmla="*/ 3 h 38"/>
                  <a:gd name="T74" fmla="*/ 4 w 44"/>
                  <a:gd name="T75" fmla="*/ 1 h 38"/>
                  <a:gd name="T76" fmla="*/ 17 w 44"/>
                  <a:gd name="T77" fmla="*/ 22 h 38"/>
                  <a:gd name="T78" fmla="*/ 26 w 44"/>
                  <a:gd name="T79" fmla="*/ 28 h 38"/>
                  <a:gd name="T80" fmla="*/ 9 w 44"/>
                  <a:gd name="T81" fmla="*/ 21 h 38"/>
                  <a:gd name="T82" fmla="*/ 9 w 44"/>
                  <a:gd name="T83" fmla="*/ 21 h 38"/>
                  <a:gd name="T84" fmla="*/ 5 w 44"/>
                  <a:gd name="T85" fmla="*/ 20 h 38"/>
                  <a:gd name="T86" fmla="*/ 5 w 44"/>
                  <a:gd name="T87"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4" h="38">
                    <a:moveTo>
                      <a:pt x="4" y="5"/>
                    </a:moveTo>
                    <a:cubicBezTo>
                      <a:pt x="4" y="6"/>
                      <a:pt x="4" y="7"/>
                      <a:pt x="4" y="8"/>
                    </a:cubicBezTo>
                    <a:cubicBezTo>
                      <a:pt x="4" y="8"/>
                      <a:pt x="4" y="8"/>
                      <a:pt x="4" y="9"/>
                    </a:cubicBezTo>
                    <a:cubicBezTo>
                      <a:pt x="5" y="11"/>
                      <a:pt x="6" y="14"/>
                      <a:pt x="7" y="17"/>
                    </a:cubicBezTo>
                    <a:cubicBezTo>
                      <a:pt x="7" y="20"/>
                      <a:pt x="7" y="20"/>
                      <a:pt x="7" y="20"/>
                    </a:cubicBezTo>
                    <a:cubicBezTo>
                      <a:pt x="7" y="20"/>
                      <a:pt x="7" y="20"/>
                      <a:pt x="7" y="20"/>
                    </a:cubicBezTo>
                    <a:cubicBezTo>
                      <a:pt x="7" y="20"/>
                      <a:pt x="7" y="21"/>
                      <a:pt x="7" y="20"/>
                    </a:cubicBezTo>
                    <a:cubicBezTo>
                      <a:pt x="7" y="18"/>
                      <a:pt x="7" y="18"/>
                      <a:pt x="7" y="18"/>
                    </a:cubicBezTo>
                    <a:cubicBezTo>
                      <a:pt x="7" y="18"/>
                      <a:pt x="7" y="18"/>
                      <a:pt x="7" y="18"/>
                    </a:cubicBezTo>
                    <a:cubicBezTo>
                      <a:pt x="6" y="19"/>
                      <a:pt x="6" y="19"/>
                      <a:pt x="6" y="19"/>
                    </a:cubicBezTo>
                    <a:cubicBezTo>
                      <a:pt x="6" y="19"/>
                      <a:pt x="6" y="19"/>
                      <a:pt x="6" y="19"/>
                    </a:cubicBezTo>
                    <a:cubicBezTo>
                      <a:pt x="5" y="17"/>
                      <a:pt x="5" y="16"/>
                      <a:pt x="5" y="14"/>
                    </a:cubicBezTo>
                    <a:cubicBezTo>
                      <a:pt x="5" y="13"/>
                      <a:pt x="4" y="12"/>
                      <a:pt x="4" y="11"/>
                    </a:cubicBezTo>
                    <a:cubicBezTo>
                      <a:pt x="4" y="11"/>
                      <a:pt x="4" y="12"/>
                      <a:pt x="4" y="12"/>
                    </a:cubicBezTo>
                    <a:cubicBezTo>
                      <a:pt x="4" y="14"/>
                      <a:pt x="4" y="14"/>
                      <a:pt x="4" y="14"/>
                    </a:cubicBezTo>
                    <a:cubicBezTo>
                      <a:pt x="3" y="16"/>
                      <a:pt x="3" y="16"/>
                      <a:pt x="3" y="16"/>
                    </a:cubicBezTo>
                    <a:cubicBezTo>
                      <a:pt x="3" y="17"/>
                      <a:pt x="3" y="17"/>
                      <a:pt x="3" y="17"/>
                    </a:cubicBezTo>
                    <a:cubicBezTo>
                      <a:pt x="3" y="18"/>
                      <a:pt x="3" y="18"/>
                      <a:pt x="3" y="18"/>
                    </a:cubicBezTo>
                    <a:cubicBezTo>
                      <a:pt x="3" y="18"/>
                      <a:pt x="3" y="18"/>
                      <a:pt x="3" y="18"/>
                    </a:cubicBezTo>
                    <a:cubicBezTo>
                      <a:pt x="3" y="18"/>
                      <a:pt x="3" y="19"/>
                      <a:pt x="3" y="19"/>
                    </a:cubicBezTo>
                    <a:cubicBezTo>
                      <a:pt x="3" y="19"/>
                      <a:pt x="3" y="19"/>
                      <a:pt x="3" y="19"/>
                    </a:cubicBezTo>
                    <a:cubicBezTo>
                      <a:pt x="3" y="20"/>
                      <a:pt x="3" y="21"/>
                      <a:pt x="2" y="21"/>
                    </a:cubicBezTo>
                    <a:cubicBezTo>
                      <a:pt x="2" y="22"/>
                      <a:pt x="2" y="23"/>
                      <a:pt x="2" y="23"/>
                    </a:cubicBezTo>
                    <a:cubicBezTo>
                      <a:pt x="1" y="24"/>
                      <a:pt x="1" y="26"/>
                      <a:pt x="0" y="27"/>
                    </a:cubicBezTo>
                    <a:cubicBezTo>
                      <a:pt x="1" y="27"/>
                      <a:pt x="1" y="27"/>
                      <a:pt x="1" y="27"/>
                    </a:cubicBezTo>
                    <a:cubicBezTo>
                      <a:pt x="1" y="27"/>
                      <a:pt x="2" y="27"/>
                      <a:pt x="2" y="27"/>
                    </a:cubicBezTo>
                    <a:cubicBezTo>
                      <a:pt x="3" y="28"/>
                      <a:pt x="5" y="28"/>
                      <a:pt x="6" y="28"/>
                    </a:cubicBezTo>
                    <a:cubicBezTo>
                      <a:pt x="7" y="28"/>
                      <a:pt x="8" y="28"/>
                      <a:pt x="9" y="28"/>
                    </a:cubicBezTo>
                    <a:cubicBezTo>
                      <a:pt x="9" y="28"/>
                      <a:pt x="9" y="28"/>
                      <a:pt x="9" y="28"/>
                    </a:cubicBezTo>
                    <a:cubicBezTo>
                      <a:pt x="10" y="29"/>
                      <a:pt x="10" y="29"/>
                      <a:pt x="10" y="29"/>
                    </a:cubicBezTo>
                    <a:cubicBezTo>
                      <a:pt x="10" y="29"/>
                      <a:pt x="11" y="29"/>
                      <a:pt x="11" y="29"/>
                    </a:cubicBezTo>
                    <a:cubicBezTo>
                      <a:pt x="13" y="30"/>
                      <a:pt x="14" y="30"/>
                      <a:pt x="15" y="31"/>
                    </a:cubicBezTo>
                    <a:cubicBezTo>
                      <a:pt x="17" y="32"/>
                      <a:pt x="20" y="32"/>
                      <a:pt x="20" y="33"/>
                    </a:cubicBezTo>
                    <a:cubicBezTo>
                      <a:pt x="32" y="37"/>
                      <a:pt x="36" y="36"/>
                      <a:pt x="44" y="38"/>
                    </a:cubicBezTo>
                    <a:cubicBezTo>
                      <a:pt x="37" y="32"/>
                      <a:pt x="37" y="30"/>
                      <a:pt x="31" y="25"/>
                    </a:cubicBezTo>
                    <a:cubicBezTo>
                      <a:pt x="27" y="23"/>
                      <a:pt x="17" y="18"/>
                      <a:pt x="16" y="19"/>
                    </a:cubicBezTo>
                    <a:cubicBezTo>
                      <a:pt x="19" y="20"/>
                      <a:pt x="18" y="21"/>
                      <a:pt x="17" y="20"/>
                    </a:cubicBezTo>
                    <a:cubicBezTo>
                      <a:pt x="16" y="20"/>
                      <a:pt x="15" y="20"/>
                      <a:pt x="14" y="20"/>
                    </a:cubicBezTo>
                    <a:cubicBezTo>
                      <a:pt x="12" y="19"/>
                      <a:pt x="12" y="19"/>
                      <a:pt x="12" y="19"/>
                    </a:cubicBezTo>
                    <a:cubicBezTo>
                      <a:pt x="12" y="19"/>
                      <a:pt x="12" y="19"/>
                      <a:pt x="12" y="19"/>
                    </a:cubicBezTo>
                    <a:cubicBezTo>
                      <a:pt x="12" y="19"/>
                      <a:pt x="12" y="19"/>
                      <a:pt x="13" y="18"/>
                    </a:cubicBezTo>
                    <a:cubicBezTo>
                      <a:pt x="13" y="18"/>
                      <a:pt x="13" y="18"/>
                      <a:pt x="13" y="18"/>
                    </a:cubicBezTo>
                    <a:cubicBezTo>
                      <a:pt x="12" y="18"/>
                      <a:pt x="12" y="18"/>
                      <a:pt x="10" y="18"/>
                    </a:cubicBezTo>
                    <a:cubicBezTo>
                      <a:pt x="10" y="18"/>
                      <a:pt x="10" y="18"/>
                      <a:pt x="10" y="18"/>
                    </a:cubicBezTo>
                    <a:cubicBezTo>
                      <a:pt x="10" y="21"/>
                      <a:pt x="10" y="21"/>
                      <a:pt x="10" y="21"/>
                    </a:cubicBezTo>
                    <a:cubicBezTo>
                      <a:pt x="10" y="18"/>
                      <a:pt x="10" y="18"/>
                      <a:pt x="10" y="18"/>
                    </a:cubicBezTo>
                    <a:cubicBezTo>
                      <a:pt x="10" y="18"/>
                      <a:pt x="10" y="18"/>
                      <a:pt x="10" y="19"/>
                    </a:cubicBezTo>
                    <a:cubicBezTo>
                      <a:pt x="10" y="20"/>
                      <a:pt x="10" y="21"/>
                      <a:pt x="10" y="19"/>
                    </a:cubicBezTo>
                    <a:cubicBezTo>
                      <a:pt x="9" y="19"/>
                      <a:pt x="9" y="19"/>
                      <a:pt x="9" y="19"/>
                    </a:cubicBezTo>
                    <a:cubicBezTo>
                      <a:pt x="9" y="18"/>
                      <a:pt x="9" y="18"/>
                      <a:pt x="9" y="18"/>
                    </a:cubicBezTo>
                    <a:cubicBezTo>
                      <a:pt x="9" y="18"/>
                      <a:pt x="9" y="18"/>
                      <a:pt x="9" y="18"/>
                    </a:cubicBezTo>
                    <a:cubicBezTo>
                      <a:pt x="9" y="19"/>
                      <a:pt x="9" y="20"/>
                      <a:pt x="9" y="21"/>
                    </a:cubicBezTo>
                    <a:cubicBezTo>
                      <a:pt x="9" y="20"/>
                      <a:pt x="9" y="19"/>
                      <a:pt x="9" y="18"/>
                    </a:cubicBezTo>
                    <a:cubicBezTo>
                      <a:pt x="9" y="18"/>
                      <a:pt x="9" y="18"/>
                      <a:pt x="9" y="18"/>
                    </a:cubicBezTo>
                    <a:cubicBezTo>
                      <a:pt x="9" y="18"/>
                      <a:pt x="9" y="18"/>
                      <a:pt x="9" y="18"/>
                    </a:cubicBezTo>
                    <a:cubicBezTo>
                      <a:pt x="9" y="18"/>
                      <a:pt x="9" y="18"/>
                      <a:pt x="9" y="18"/>
                    </a:cubicBezTo>
                    <a:cubicBezTo>
                      <a:pt x="9" y="18"/>
                      <a:pt x="9" y="18"/>
                      <a:pt x="9" y="18"/>
                    </a:cubicBezTo>
                    <a:cubicBezTo>
                      <a:pt x="9" y="18"/>
                      <a:pt x="9" y="18"/>
                      <a:pt x="9" y="18"/>
                    </a:cubicBezTo>
                    <a:cubicBezTo>
                      <a:pt x="9" y="18"/>
                      <a:pt x="9" y="18"/>
                      <a:pt x="9" y="18"/>
                    </a:cubicBezTo>
                    <a:cubicBezTo>
                      <a:pt x="9" y="18"/>
                      <a:pt x="9" y="18"/>
                      <a:pt x="9" y="18"/>
                    </a:cubicBezTo>
                    <a:cubicBezTo>
                      <a:pt x="9" y="17"/>
                      <a:pt x="9" y="16"/>
                      <a:pt x="8" y="14"/>
                    </a:cubicBezTo>
                    <a:cubicBezTo>
                      <a:pt x="8" y="14"/>
                      <a:pt x="9" y="15"/>
                      <a:pt x="9" y="17"/>
                    </a:cubicBezTo>
                    <a:cubicBezTo>
                      <a:pt x="9" y="17"/>
                      <a:pt x="9" y="17"/>
                      <a:pt x="9" y="18"/>
                    </a:cubicBezTo>
                    <a:cubicBezTo>
                      <a:pt x="9" y="18"/>
                      <a:pt x="9" y="18"/>
                      <a:pt x="9" y="18"/>
                    </a:cubicBezTo>
                    <a:cubicBezTo>
                      <a:pt x="10" y="18"/>
                      <a:pt x="10" y="18"/>
                      <a:pt x="10" y="18"/>
                    </a:cubicBezTo>
                    <a:cubicBezTo>
                      <a:pt x="10" y="18"/>
                      <a:pt x="10" y="18"/>
                      <a:pt x="10" y="18"/>
                    </a:cubicBezTo>
                    <a:cubicBezTo>
                      <a:pt x="10" y="18"/>
                      <a:pt x="10" y="18"/>
                      <a:pt x="10" y="18"/>
                    </a:cubicBezTo>
                    <a:cubicBezTo>
                      <a:pt x="10" y="18"/>
                      <a:pt x="10" y="18"/>
                      <a:pt x="10" y="18"/>
                    </a:cubicBezTo>
                    <a:cubicBezTo>
                      <a:pt x="10" y="18"/>
                      <a:pt x="10" y="18"/>
                      <a:pt x="10" y="18"/>
                    </a:cubicBezTo>
                    <a:cubicBezTo>
                      <a:pt x="10" y="18"/>
                      <a:pt x="10" y="18"/>
                      <a:pt x="10" y="18"/>
                    </a:cubicBezTo>
                    <a:cubicBezTo>
                      <a:pt x="10" y="18"/>
                      <a:pt x="10" y="18"/>
                      <a:pt x="10" y="18"/>
                    </a:cubicBezTo>
                    <a:cubicBezTo>
                      <a:pt x="10" y="18"/>
                      <a:pt x="10" y="18"/>
                      <a:pt x="10" y="18"/>
                    </a:cubicBezTo>
                    <a:cubicBezTo>
                      <a:pt x="10" y="16"/>
                      <a:pt x="10" y="14"/>
                      <a:pt x="9" y="13"/>
                    </a:cubicBezTo>
                    <a:cubicBezTo>
                      <a:pt x="8" y="9"/>
                      <a:pt x="7" y="6"/>
                      <a:pt x="5" y="3"/>
                    </a:cubicBezTo>
                    <a:cubicBezTo>
                      <a:pt x="5" y="2"/>
                      <a:pt x="4" y="1"/>
                      <a:pt x="4" y="0"/>
                    </a:cubicBezTo>
                    <a:cubicBezTo>
                      <a:pt x="4" y="1"/>
                      <a:pt x="4" y="1"/>
                      <a:pt x="4" y="1"/>
                    </a:cubicBezTo>
                    <a:cubicBezTo>
                      <a:pt x="4" y="2"/>
                      <a:pt x="4" y="4"/>
                      <a:pt x="4" y="5"/>
                    </a:cubicBezTo>
                    <a:close/>
                    <a:moveTo>
                      <a:pt x="17" y="22"/>
                    </a:moveTo>
                    <a:cubicBezTo>
                      <a:pt x="22" y="23"/>
                      <a:pt x="22" y="24"/>
                      <a:pt x="20" y="23"/>
                    </a:cubicBezTo>
                    <a:cubicBezTo>
                      <a:pt x="18" y="24"/>
                      <a:pt x="29" y="28"/>
                      <a:pt x="26" y="28"/>
                    </a:cubicBezTo>
                    <a:cubicBezTo>
                      <a:pt x="19" y="25"/>
                      <a:pt x="16" y="23"/>
                      <a:pt x="17" y="22"/>
                    </a:cubicBezTo>
                    <a:close/>
                    <a:moveTo>
                      <a:pt x="9" y="21"/>
                    </a:moveTo>
                    <a:cubicBezTo>
                      <a:pt x="10" y="21"/>
                      <a:pt x="7" y="23"/>
                      <a:pt x="6" y="23"/>
                    </a:cubicBezTo>
                    <a:cubicBezTo>
                      <a:pt x="5" y="22"/>
                      <a:pt x="8" y="21"/>
                      <a:pt x="9" y="21"/>
                    </a:cubicBezTo>
                    <a:close/>
                    <a:moveTo>
                      <a:pt x="5" y="22"/>
                    </a:moveTo>
                    <a:cubicBezTo>
                      <a:pt x="5" y="21"/>
                      <a:pt x="5" y="21"/>
                      <a:pt x="5" y="20"/>
                    </a:cubicBezTo>
                    <a:cubicBezTo>
                      <a:pt x="6" y="20"/>
                      <a:pt x="7" y="20"/>
                      <a:pt x="7" y="21"/>
                    </a:cubicBezTo>
                    <a:lnTo>
                      <a:pt x="5" y="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249" name="Freeform 5538"/>
              <p:cNvSpPr>
                <a:spLocks/>
              </p:cNvSpPr>
              <p:nvPr/>
            </p:nvSpPr>
            <p:spPr bwMode="auto">
              <a:xfrm>
                <a:off x="6490" y="5714"/>
                <a:ext cx="3" cy="22"/>
              </a:xfrm>
              <a:custGeom>
                <a:avLst/>
                <a:gdLst>
                  <a:gd name="T0" fmla="*/ 1 w 1"/>
                  <a:gd name="T1" fmla="*/ 0 h 6"/>
                  <a:gd name="T2" fmla="*/ 1 w 1"/>
                  <a:gd name="T3" fmla="*/ 0 h 6"/>
                  <a:gd name="T4" fmla="*/ 1 w 1"/>
                  <a:gd name="T5" fmla="*/ 0 h 6"/>
                  <a:gd name="T6" fmla="*/ 0 w 1"/>
                  <a:gd name="T7" fmla="*/ 6 h 6"/>
                  <a:gd name="T8" fmla="*/ 0 w 1"/>
                  <a:gd name="T9" fmla="*/ 6 h 6"/>
                  <a:gd name="T10" fmla="*/ 1 w 1"/>
                  <a:gd name="T11" fmla="*/ 0 h 6"/>
                </a:gdLst>
                <a:ahLst/>
                <a:cxnLst>
                  <a:cxn ang="0">
                    <a:pos x="T0" y="T1"/>
                  </a:cxn>
                  <a:cxn ang="0">
                    <a:pos x="T2" y="T3"/>
                  </a:cxn>
                  <a:cxn ang="0">
                    <a:pos x="T4" y="T5"/>
                  </a:cxn>
                  <a:cxn ang="0">
                    <a:pos x="T6" y="T7"/>
                  </a:cxn>
                  <a:cxn ang="0">
                    <a:pos x="T8" y="T9"/>
                  </a:cxn>
                  <a:cxn ang="0">
                    <a:pos x="T10" y="T11"/>
                  </a:cxn>
                </a:cxnLst>
                <a:rect l="0" t="0" r="r" b="b"/>
                <a:pathLst>
                  <a:path w="1" h="6">
                    <a:moveTo>
                      <a:pt x="1" y="0"/>
                    </a:moveTo>
                    <a:cubicBezTo>
                      <a:pt x="1" y="0"/>
                      <a:pt x="1" y="0"/>
                      <a:pt x="1" y="0"/>
                    </a:cubicBezTo>
                    <a:cubicBezTo>
                      <a:pt x="1" y="0"/>
                      <a:pt x="1" y="0"/>
                      <a:pt x="1" y="0"/>
                    </a:cubicBezTo>
                    <a:cubicBezTo>
                      <a:pt x="0" y="6"/>
                      <a:pt x="0" y="6"/>
                      <a:pt x="0" y="6"/>
                    </a:cubicBezTo>
                    <a:cubicBezTo>
                      <a:pt x="0" y="6"/>
                      <a:pt x="0" y="6"/>
                      <a:pt x="0" y="6"/>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250" name="Freeform 5539"/>
              <p:cNvSpPr>
                <a:spLocks/>
              </p:cNvSpPr>
              <p:nvPr/>
            </p:nvSpPr>
            <p:spPr bwMode="auto">
              <a:xfrm>
                <a:off x="6616" y="5755"/>
                <a:ext cx="15" cy="44"/>
              </a:xfrm>
              <a:custGeom>
                <a:avLst/>
                <a:gdLst>
                  <a:gd name="T0" fmla="*/ 2 w 4"/>
                  <a:gd name="T1" fmla="*/ 8 h 12"/>
                  <a:gd name="T2" fmla="*/ 4 w 4"/>
                  <a:gd name="T3" fmla="*/ 12 h 12"/>
                  <a:gd name="T4" fmla="*/ 4 w 4"/>
                  <a:gd name="T5" fmla="*/ 12 h 12"/>
                  <a:gd name="T6" fmla="*/ 3 w 4"/>
                  <a:gd name="T7" fmla="*/ 8 h 12"/>
                  <a:gd name="T8" fmla="*/ 3 w 4"/>
                  <a:gd name="T9" fmla="*/ 3 h 12"/>
                  <a:gd name="T10" fmla="*/ 0 w 4"/>
                  <a:gd name="T11" fmla="*/ 0 h 12"/>
                  <a:gd name="T12" fmla="*/ 2 w 4"/>
                  <a:gd name="T13" fmla="*/ 6 h 12"/>
                  <a:gd name="T14" fmla="*/ 2 w 4"/>
                  <a:gd name="T15" fmla="*/ 8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12">
                    <a:moveTo>
                      <a:pt x="2" y="8"/>
                    </a:moveTo>
                    <a:cubicBezTo>
                      <a:pt x="2" y="9"/>
                      <a:pt x="3" y="11"/>
                      <a:pt x="4" y="12"/>
                    </a:cubicBezTo>
                    <a:cubicBezTo>
                      <a:pt x="4" y="12"/>
                      <a:pt x="4" y="12"/>
                      <a:pt x="4" y="12"/>
                    </a:cubicBezTo>
                    <a:cubicBezTo>
                      <a:pt x="4" y="10"/>
                      <a:pt x="4" y="9"/>
                      <a:pt x="3" y="8"/>
                    </a:cubicBezTo>
                    <a:cubicBezTo>
                      <a:pt x="3" y="6"/>
                      <a:pt x="3" y="5"/>
                      <a:pt x="3" y="3"/>
                    </a:cubicBezTo>
                    <a:cubicBezTo>
                      <a:pt x="2" y="2"/>
                      <a:pt x="1" y="1"/>
                      <a:pt x="0" y="0"/>
                    </a:cubicBezTo>
                    <a:cubicBezTo>
                      <a:pt x="1" y="2"/>
                      <a:pt x="1" y="4"/>
                      <a:pt x="2" y="6"/>
                    </a:cubicBezTo>
                    <a:cubicBezTo>
                      <a:pt x="2" y="7"/>
                      <a:pt x="2" y="8"/>
                      <a:pt x="2" y="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251" name="Freeform 5540"/>
              <p:cNvSpPr>
                <a:spLocks/>
              </p:cNvSpPr>
              <p:nvPr/>
            </p:nvSpPr>
            <p:spPr bwMode="auto">
              <a:xfrm>
                <a:off x="6601" y="5740"/>
                <a:ext cx="15" cy="33"/>
              </a:xfrm>
              <a:custGeom>
                <a:avLst/>
                <a:gdLst>
                  <a:gd name="T0" fmla="*/ 2 w 4"/>
                  <a:gd name="T1" fmla="*/ 5 h 9"/>
                  <a:gd name="T2" fmla="*/ 3 w 4"/>
                  <a:gd name="T3" fmla="*/ 8 h 9"/>
                  <a:gd name="T4" fmla="*/ 4 w 4"/>
                  <a:gd name="T5" fmla="*/ 9 h 9"/>
                  <a:gd name="T6" fmla="*/ 2 w 4"/>
                  <a:gd name="T7" fmla="*/ 4 h 9"/>
                  <a:gd name="T8" fmla="*/ 1 w 4"/>
                  <a:gd name="T9" fmla="*/ 1 h 9"/>
                  <a:gd name="T10" fmla="*/ 0 w 4"/>
                  <a:gd name="T11" fmla="*/ 0 h 9"/>
                  <a:gd name="T12" fmla="*/ 0 w 4"/>
                  <a:gd name="T13" fmla="*/ 0 h 9"/>
                  <a:gd name="T14" fmla="*/ 2 w 4"/>
                  <a:gd name="T15" fmla="*/ 5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9">
                    <a:moveTo>
                      <a:pt x="2" y="5"/>
                    </a:moveTo>
                    <a:cubicBezTo>
                      <a:pt x="2" y="6"/>
                      <a:pt x="2" y="7"/>
                      <a:pt x="3" y="8"/>
                    </a:cubicBezTo>
                    <a:cubicBezTo>
                      <a:pt x="3" y="8"/>
                      <a:pt x="3" y="9"/>
                      <a:pt x="4" y="9"/>
                    </a:cubicBezTo>
                    <a:cubicBezTo>
                      <a:pt x="3" y="7"/>
                      <a:pt x="3" y="6"/>
                      <a:pt x="2" y="4"/>
                    </a:cubicBezTo>
                    <a:cubicBezTo>
                      <a:pt x="2" y="3"/>
                      <a:pt x="1" y="2"/>
                      <a:pt x="1" y="1"/>
                    </a:cubicBezTo>
                    <a:cubicBezTo>
                      <a:pt x="1" y="1"/>
                      <a:pt x="0" y="0"/>
                      <a:pt x="0" y="0"/>
                    </a:cubicBezTo>
                    <a:cubicBezTo>
                      <a:pt x="0" y="0"/>
                      <a:pt x="0" y="0"/>
                      <a:pt x="0" y="0"/>
                    </a:cubicBezTo>
                    <a:cubicBezTo>
                      <a:pt x="1" y="2"/>
                      <a:pt x="2" y="4"/>
                      <a:pt x="2"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252" name="Freeform 5541"/>
              <p:cNvSpPr>
                <a:spLocks noEditPoints="1"/>
              </p:cNvSpPr>
              <p:nvPr/>
            </p:nvSpPr>
            <p:spPr bwMode="auto">
              <a:xfrm>
                <a:off x="6560" y="5338"/>
                <a:ext cx="45" cy="402"/>
              </a:xfrm>
              <a:custGeom>
                <a:avLst/>
                <a:gdLst>
                  <a:gd name="T0" fmla="*/ 6 w 12"/>
                  <a:gd name="T1" fmla="*/ 104 h 108"/>
                  <a:gd name="T2" fmla="*/ 10 w 12"/>
                  <a:gd name="T3" fmla="*/ 107 h 108"/>
                  <a:gd name="T4" fmla="*/ 11 w 12"/>
                  <a:gd name="T5" fmla="*/ 108 h 108"/>
                  <a:gd name="T6" fmla="*/ 9 w 12"/>
                  <a:gd name="T7" fmla="*/ 105 h 108"/>
                  <a:gd name="T8" fmla="*/ 8 w 12"/>
                  <a:gd name="T9" fmla="*/ 103 h 108"/>
                  <a:gd name="T10" fmla="*/ 7 w 12"/>
                  <a:gd name="T11" fmla="*/ 103 h 108"/>
                  <a:gd name="T12" fmla="*/ 7 w 12"/>
                  <a:gd name="T13" fmla="*/ 102 h 108"/>
                  <a:gd name="T14" fmla="*/ 6 w 12"/>
                  <a:gd name="T15" fmla="*/ 102 h 108"/>
                  <a:gd name="T16" fmla="*/ 6 w 12"/>
                  <a:gd name="T17" fmla="*/ 101 h 108"/>
                  <a:gd name="T18" fmla="*/ 10 w 12"/>
                  <a:gd name="T19" fmla="*/ 99 h 108"/>
                  <a:gd name="T20" fmla="*/ 10 w 12"/>
                  <a:gd name="T21" fmla="*/ 98 h 108"/>
                  <a:gd name="T22" fmla="*/ 10 w 12"/>
                  <a:gd name="T23" fmla="*/ 98 h 108"/>
                  <a:gd name="T24" fmla="*/ 10 w 12"/>
                  <a:gd name="T25" fmla="*/ 97 h 108"/>
                  <a:gd name="T26" fmla="*/ 10 w 12"/>
                  <a:gd name="T27" fmla="*/ 82 h 108"/>
                  <a:gd name="T28" fmla="*/ 11 w 12"/>
                  <a:gd name="T29" fmla="*/ 53 h 108"/>
                  <a:gd name="T30" fmla="*/ 10 w 12"/>
                  <a:gd name="T31" fmla="*/ 71 h 108"/>
                  <a:gd name="T32" fmla="*/ 9 w 12"/>
                  <a:gd name="T33" fmla="*/ 77 h 108"/>
                  <a:gd name="T34" fmla="*/ 8 w 12"/>
                  <a:gd name="T35" fmla="*/ 84 h 108"/>
                  <a:gd name="T36" fmla="*/ 7 w 12"/>
                  <a:gd name="T37" fmla="*/ 77 h 108"/>
                  <a:gd name="T38" fmla="*/ 9 w 12"/>
                  <a:gd name="T39" fmla="*/ 64 h 108"/>
                  <a:gd name="T40" fmla="*/ 10 w 12"/>
                  <a:gd name="T41" fmla="*/ 46 h 108"/>
                  <a:gd name="T42" fmla="*/ 11 w 12"/>
                  <a:gd name="T43" fmla="*/ 55 h 108"/>
                  <a:gd name="T44" fmla="*/ 12 w 12"/>
                  <a:gd name="T45" fmla="*/ 36 h 108"/>
                  <a:gd name="T46" fmla="*/ 10 w 12"/>
                  <a:gd name="T47" fmla="*/ 36 h 108"/>
                  <a:gd name="T48" fmla="*/ 11 w 12"/>
                  <a:gd name="T49" fmla="*/ 32 h 108"/>
                  <a:gd name="T50" fmla="*/ 9 w 12"/>
                  <a:gd name="T51" fmla="*/ 21 h 108"/>
                  <a:gd name="T52" fmla="*/ 9 w 12"/>
                  <a:gd name="T53" fmla="*/ 12 h 108"/>
                  <a:gd name="T54" fmla="*/ 9 w 12"/>
                  <a:gd name="T55" fmla="*/ 0 h 108"/>
                  <a:gd name="T56" fmla="*/ 8 w 12"/>
                  <a:gd name="T57" fmla="*/ 9 h 108"/>
                  <a:gd name="T58" fmla="*/ 7 w 12"/>
                  <a:gd name="T59" fmla="*/ 16 h 108"/>
                  <a:gd name="T60" fmla="*/ 6 w 12"/>
                  <a:gd name="T61" fmla="*/ 29 h 108"/>
                  <a:gd name="T62" fmla="*/ 4 w 12"/>
                  <a:gd name="T63" fmla="*/ 33 h 108"/>
                  <a:gd name="T64" fmla="*/ 4 w 12"/>
                  <a:gd name="T65" fmla="*/ 51 h 108"/>
                  <a:gd name="T66" fmla="*/ 5 w 12"/>
                  <a:gd name="T67" fmla="*/ 45 h 108"/>
                  <a:gd name="T68" fmla="*/ 2 w 12"/>
                  <a:gd name="T69" fmla="*/ 53 h 108"/>
                  <a:gd name="T70" fmla="*/ 1 w 12"/>
                  <a:gd name="T71" fmla="*/ 65 h 108"/>
                  <a:gd name="T72" fmla="*/ 5 w 12"/>
                  <a:gd name="T73" fmla="*/ 58 h 108"/>
                  <a:gd name="T74" fmla="*/ 4 w 12"/>
                  <a:gd name="T75" fmla="*/ 72 h 108"/>
                  <a:gd name="T76" fmla="*/ 2 w 12"/>
                  <a:gd name="T77" fmla="*/ 67 h 108"/>
                  <a:gd name="T78" fmla="*/ 1 w 12"/>
                  <a:gd name="T79" fmla="*/ 93 h 108"/>
                  <a:gd name="T80" fmla="*/ 5 w 12"/>
                  <a:gd name="T81" fmla="*/ 74 h 108"/>
                  <a:gd name="T82" fmla="*/ 2 w 12"/>
                  <a:gd name="T83" fmla="*/ 91 h 108"/>
                  <a:gd name="T84" fmla="*/ 2 w 12"/>
                  <a:gd name="T85" fmla="*/ 98 h 108"/>
                  <a:gd name="T86" fmla="*/ 2 w 12"/>
                  <a:gd name="T87" fmla="*/ 99 h 108"/>
                  <a:gd name="T88" fmla="*/ 1 w 12"/>
                  <a:gd name="T89" fmla="*/ 98 h 108"/>
                  <a:gd name="T90" fmla="*/ 1 w 12"/>
                  <a:gd name="T91" fmla="*/ 96 h 108"/>
                  <a:gd name="T92" fmla="*/ 1 w 12"/>
                  <a:gd name="T93" fmla="*/ 98 h 108"/>
                  <a:gd name="T94" fmla="*/ 0 w 12"/>
                  <a:gd name="T95" fmla="*/ 99 h 108"/>
                  <a:gd name="T96" fmla="*/ 0 w 12"/>
                  <a:gd name="T97" fmla="*/ 100 h 108"/>
                  <a:gd name="T98" fmla="*/ 0 w 12"/>
                  <a:gd name="T99" fmla="*/ 101 h 108"/>
                  <a:gd name="T100" fmla="*/ 2 w 12"/>
                  <a:gd name="T101" fmla="*/ 102 h 108"/>
                  <a:gd name="T102" fmla="*/ 6 w 12"/>
                  <a:gd name="T103" fmla="*/ 104 h 108"/>
                  <a:gd name="T104" fmla="*/ 7 w 12"/>
                  <a:gd name="T105" fmla="*/ 54 h 108"/>
                  <a:gd name="T106" fmla="*/ 6 w 12"/>
                  <a:gd name="T107" fmla="*/ 72 h 108"/>
                  <a:gd name="T108" fmla="*/ 7 w 12"/>
                  <a:gd name="T109" fmla="*/ 54 h 108"/>
                  <a:gd name="T110" fmla="*/ 5 w 12"/>
                  <a:gd name="T111" fmla="*/ 98 h 108"/>
                  <a:gd name="T112" fmla="*/ 5 w 12"/>
                  <a:gd name="T113" fmla="*/ 94 h 108"/>
                  <a:gd name="T114" fmla="*/ 6 w 12"/>
                  <a:gd name="T115" fmla="*/ 88 h 108"/>
                  <a:gd name="T116" fmla="*/ 6 w 12"/>
                  <a:gd name="T117" fmla="*/ 79 h 108"/>
                  <a:gd name="T118" fmla="*/ 6 w 12"/>
                  <a:gd name="T119" fmla="*/ 98 h 108"/>
                  <a:gd name="T120" fmla="*/ 9 w 12"/>
                  <a:gd name="T121" fmla="*/ 99 h 108"/>
                  <a:gd name="T122" fmla="*/ 5 w 12"/>
                  <a:gd name="T123" fmla="*/ 101 h 108"/>
                  <a:gd name="T124" fmla="*/ 5 w 12"/>
                  <a:gd name="T125" fmla="*/ 9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 h="108">
                    <a:moveTo>
                      <a:pt x="6" y="104"/>
                    </a:moveTo>
                    <a:cubicBezTo>
                      <a:pt x="7" y="105"/>
                      <a:pt x="9" y="106"/>
                      <a:pt x="10" y="107"/>
                    </a:cubicBezTo>
                    <a:cubicBezTo>
                      <a:pt x="10" y="108"/>
                      <a:pt x="11" y="108"/>
                      <a:pt x="11" y="108"/>
                    </a:cubicBezTo>
                    <a:cubicBezTo>
                      <a:pt x="10" y="107"/>
                      <a:pt x="10" y="106"/>
                      <a:pt x="9" y="105"/>
                    </a:cubicBezTo>
                    <a:cubicBezTo>
                      <a:pt x="8" y="104"/>
                      <a:pt x="8" y="103"/>
                      <a:pt x="8" y="103"/>
                    </a:cubicBezTo>
                    <a:cubicBezTo>
                      <a:pt x="7" y="103"/>
                      <a:pt x="7" y="103"/>
                      <a:pt x="7" y="103"/>
                    </a:cubicBezTo>
                    <a:cubicBezTo>
                      <a:pt x="7" y="103"/>
                      <a:pt x="7" y="102"/>
                      <a:pt x="7" y="102"/>
                    </a:cubicBezTo>
                    <a:cubicBezTo>
                      <a:pt x="7" y="102"/>
                      <a:pt x="7" y="102"/>
                      <a:pt x="6" y="102"/>
                    </a:cubicBezTo>
                    <a:cubicBezTo>
                      <a:pt x="6" y="102"/>
                      <a:pt x="5" y="102"/>
                      <a:pt x="6" y="101"/>
                    </a:cubicBezTo>
                    <a:cubicBezTo>
                      <a:pt x="7" y="100"/>
                      <a:pt x="8" y="100"/>
                      <a:pt x="10" y="99"/>
                    </a:cubicBezTo>
                    <a:cubicBezTo>
                      <a:pt x="10" y="99"/>
                      <a:pt x="10" y="99"/>
                      <a:pt x="10" y="98"/>
                    </a:cubicBezTo>
                    <a:cubicBezTo>
                      <a:pt x="10" y="98"/>
                      <a:pt x="10" y="98"/>
                      <a:pt x="10" y="98"/>
                    </a:cubicBezTo>
                    <a:cubicBezTo>
                      <a:pt x="10" y="98"/>
                      <a:pt x="10" y="98"/>
                      <a:pt x="10" y="97"/>
                    </a:cubicBezTo>
                    <a:cubicBezTo>
                      <a:pt x="10" y="92"/>
                      <a:pt x="10" y="87"/>
                      <a:pt x="10" y="82"/>
                    </a:cubicBezTo>
                    <a:cubicBezTo>
                      <a:pt x="10" y="72"/>
                      <a:pt x="11" y="62"/>
                      <a:pt x="11" y="53"/>
                    </a:cubicBezTo>
                    <a:cubicBezTo>
                      <a:pt x="10" y="60"/>
                      <a:pt x="10" y="67"/>
                      <a:pt x="10" y="71"/>
                    </a:cubicBezTo>
                    <a:cubicBezTo>
                      <a:pt x="10" y="74"/>
                      <a:pt x="9" y="74"/>
                      <a:pt x="9" y="77"/>
                    </a:cubicBezTo>
                    <a:cubicBezTo>
                      <a:pt x="9" y="77"/>
                      <a:pt x="9" y="84"/>
                      <a:pt x="8" y="84"/>
                    </a:cubicBezTo>
                    <a:cubicBezTo>
                      <a:pt x="8" y="81"/>
                      <a:pt x="8" y="79"/>
                      <a:pt x="7" y="77"/>
                    </a:cubicBezTo>
                    <a:cubicBezTo>
                      <a:pt x="7" y="68"/>
                      <a:pt x="9" y="71"/>
                      <a:pt x="9" y="64"/>
                    </a:cubicBezTo>
                    <a:cubicBezTo>
                      <a:pt x="8" y="61"/>
                      <a:pt x="8" y="43"/>
                      <a:pt x="10" y="46"/>
                    </a:cubicBezTo>
                    <a:cubicBezTo>
                      <a:pt x="10" y="50"/>
                      <a:pt x="9" y="57"/>
                      <a:pt x="11" y="55"/>
                    </a:cubicBezTo>
                    <a:cubicBezTo>
                      <a:pt x="11" y="47"/>
                      <a:pt x="11" y="45"/>
                      <a:pt x="12" y="36"/>
                    </a:cubicBezTo>
                    <a:cubicBezTo>
                      <a:pt x="11" y="34"/>
                      <a:pt x="9" y="43"/>
                      <a:pt x="10" y="36"/>
                    </a:cubicBezTo>
                    <a:cubicBezTo>
                      <a:pt x="10" y="33"/>
                      <a:pt x="11" y="34"/>
                      <a:pt x="11" y="32"/>
                    </a:cubicBezTo>
                    <a:cubicBezTo>
                      <a:pt x="10" y="31"/>
                      <a:pt x="9" y="27"/>
                      <a:pt x="9" y="21"/>
                    </a:cubicBezTo>
                    <a:cubicBezTo>
                      <a:pt x="9" y="18"/>
                      <a:pt x="9" y="15"/>
                      <a:pt x="9" y="12"/>
                    </a:cubicBezTo>
                    <a:cubicBezTo>
                      <a:pt x="9" y="8"/>
                      <a:pt x="9" y="5"/>
                      <a:pt x="9" y="0"/>
                    </a:cubicBezTo>
                    <a:cubicBezTo>
                      <a:pt x="9" y="4"/>
                      <a:pt x="8" y="6"/>
                      <a:pt x="8" y="9"/>
                    </a:cubicBezTo>
                    <a:cubicBezTo>
                      <a:pt x="8" y="11"/>
                      <a:pt x="7" y="13"/>
                      <a:pt x="7" y="16"/>
                    </a:cubicBezTo>
                    <a:cubicBezTo>
                      <a:pt x="6" y="20"/>
                      <a:pt x="6" y="25"/>
                      <a:pt x="6" y="29"/>
                    </a:cubicBezTo>
                    <a:cubicBezTo>
                      <a:pt x="5" y="28"/>
                      <a:pt x="5" y="32"/>
                      <a:pt x="4" y="33"/>
                    </a:cubicBezTo>
                    <a:cubicBezTo>
                      <a:pt x="4" y="39"/>
                      <a:pt x="2" y="57"/>
                      <a:pt x="4" y="51"/>
                    </a:cubicBezTo>
                    <a:cubicBezTo>
                      <a:pt x="4" y="50"/>
                      <a:pt x="4" y="44"/>
                      <a:pt x="5" y="45"/>
                    </a:cubicBezTo>
                    <a:cubicBezTo>
                      <a:pt x="5" y="51"/>
                      <a:pt x="2" y="68"/>
                      <a:pt x="2" y="53"/>
                    </a:cubicBezTo>
                    <a:cubicBezTo>
                      <a:pt x="1" y="65"/>
                      <a:pt x="1" y="65"/>
                      <a:pt x="1" y="65"/>
                    </a:cubicBezTo>
                    <a:cubicBezTo>
                      <a:pt x="3" y="67"/>
                      <a:pt x="4" y="59"/>
                      <a:pt x="5" y="58"/>
                    </a:cubicBezTo>
                    <a:cubicBezTo>
                      <a:pt x="5" y="61"/>
                      <a:pt x="4" y="69"/>
                      <a:pt x="4" y="72"/>
                    </a:cubicBezTo>
                    <a:cubicBezTo>
                      <a:pt x="4" y="61"/>
                      <a:pt x="3" y="71"/>
                      <a:pt x="2" y="67"/>
                    </a:cubicBezTo>
                    <a:cubicBezTo>
                      <a:pt x="2" y="78"/>
                      <a:pt x="0" y="85"/>
                      <a:pt x="1" y="93"/>
                    </a:cubicBezTo>
                    <a:cubicBezTo>
                      <a:pt x="1" y="87"/>
                      <a:pt x="3" y="80"/>
                      <a:pt x="5" y="74"/>
                    </a:cubicBezTo>
                    <a:cubicBezTo>
                      <a:pt x="5" y="79"/>
                      <a:pt x="4" y="90"/>
                      <a:pt x="2" y="91"/>
                    </a:cubicBezTo>
                    <a:cubicBezTo>
                      <a:pt x="2" y="94"/>
                      <a:pt x="2" y="96"/>
                      <a:pt x="2" y="98"/>
                    </a:cubicBezTo>
                    <a:cubicBezTo>
                      <a:pt x="3" y="98"/>
                      <a:pt x="2" y="99"/>
                      <a:pt x="2" y="99"/>
                    </a:cubicBezTo>
                    <a:cubicBezTo>
                      <a:pt x="1" y="99"/>
                      <a:pt x="1" y="98"/>
                      <a:pt x="1" y="98"/>
                    </a:cubicBezTo>
                    <a:cubicBezTo>
                      <a:pt x="1" y="98"/>
                      <a:pt x="1" y="96"/>
                      <a:pt x="1" y="96"/>
                    </a:cubicBezTo>
                    <a:cubicBezTo>
                      <a:pt x="1" y="98"/>
                      <a:pt x="1" y="98"/>
                      <a:pt x="1" y="98"/>
                    </a:cubicBezTo>
                    <a:cubicBezTo>
                      <a:pt x="0" y="99"/>
                      <a:pt x="0" y="99"/>
                      <a:pt x="0" y="99"/>
                    </a:cubicBezTo>
                    <a:cubicBezTo>
                      <a:pt x="0" y="100"/>
                      <a:pt x="0" y="100"/>
                      <a:pt x="0" y="100"/>
                    </a:cubicBezTo>
                    <a:cubicBezTo>
                      <a:pt x="0" y="101"/>
                      <a:pt x="0" y="101"/>
                      <a:pt x="0" y="101"/>
                    </a:cubicBezTo>
                    <a:cubicBezTo>
                      <a:pt x="1" y="102"/>
                      <a:pt x="2" y="102"/>
                      <a:pt x="2" y="102"/>
                    </a:cubicBezTo>
                    <a:cubicBezTo>
                      <a:pt x="3" y="103"/>
                      <a:pt x="5" y="103"/>
                      <a:pt x="6" y="104"/>
                    </a:cubicBezTo>
                    <a:close/>
                    <a:moveTo>
                      <a:pt x="7" y="54"/>
                    </a:moveTo>
                    <a:cubicBezTo>
                      <a:pt x="9" y="56"/>
                      <a:pt x="7" y="73"/>
                      <a:pt x="6" y="72"/>
                    </a:cubicBezTo>
                    <a:cubicBezTo>
                      <a:pt x="7" y="64"/>
                      <a:pt x="6" y="60"/>
                      <a:pt x="7" y="54"/>
                    </a:cubicBezTo>
                    <a:close/>
                    <a:moveTo>
                      <a:pt x="5" y="98"/>
                    </a:moveTo>
                    <a:cubicBezTo>
                      <a:pt x="5" y="98"/>
                      <a:pt x="5" y="96"/>
                      <a:pt x="5" y="94"/>
                    </a:cubicBezTo>
                    <a:cubicBezTo>
                      <a:pt x="6" y="92"/>
                      <a:pt x="6" y="90"/>
                      <a:pt x="6" y="88"/>
                    </a:cubicBezTo>
                    <a:cubicBezTo>
                      <a:pt x="6" y="84"/>
                      <a:pt x="5" y="86"/>
                      <a:pt x="6" y="79"/>
                    </a:cubicBezTo>
                    <a:cubicBezTo>
                      <a:pt x="8" y="78"/>
                      <a:pt x="7" y="96"/>
                      <a:pt x="6" y="98"/>
                    </a:cubicBezTo>
                    <a:cubicBezTo>
                      <a:pt x="6" y="98"/>
                      <a:pt x="9" y="97"/>
                      <a:pt x="9" y="99"/>
                    </a:cubicBezTo>
                    <a:cubicBezTo>
                      <a:pt x="6" y="99"/>
                      <a:pt x="6" y="99"/>
                      <a:pt x="5" y="101"/>
                    </a:cubicBezTo>
                    <a:cubicBezTo>
                      <a:pt x="4" y="100"/>
                      <a:pt x="4" y="99"/>
                      <a:pt x="5" y="9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253" name="Oval 5542"/>
              <p:cNvSpPr>
                <a:spLocks noChangeArrowheads="1"/>
              </p:cNvSpPr>
              <p:nvPr/>
            </p:nvSpPr>
            <p:spPr bwMode="auto">
              <a:xfrm>
                <a:off x="6616" y="3133"/>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254" name="Freeform 5543"/>
              <p:cNvSpPr>
                <a:spLocks/>
              </p:cNvSpPr>
              <p:nvPr/>
            </p:nvSpPr>
            <p:spPr bwMode="auto">
              <a:xfrm>
                <a:off x="6616" y="3129"/>
                <a:ext cx="0" cy="4"/>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0"/>
                      <a:pt x="0" y="0"/>
                      <a:pt x="0" y="0"/>
                    </a:cubicBezTo>
                    <a:cubicBezTo>
                      <a:pt x="0" y="0"/>
                      <a:pt x="0" y="0"/>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255" name="Freeform 5544"/>
              <p:cNvSpPr>
                <a:spLocks/>
              </p:cNvSpPr>
              <p:nvPr/>
            </p:nvSpPr>
            <p:spPr bwMode="auto">
              <a:xfrm>
                <a:off x="6616" y="3133"/>
                <a:ext cx="0" cy="4"/>
              </a:xfrm>
              <a:custGeom>
                <a:avLst/>
                <a:gdLst>
                  <a:gd name="T0" fmla="*/ 1 h 1"/>
                  <a:gd name="T1" fmla="*/ 1 h 1"/>
                  <a:gd name="T2" fmla="*/ 0 h 1"/>
                  <a:gd name="T3" fmla="*/ 0 h 1"/>
                  <a:gd name="T4" fmla="*/ 1 h 1"/>
                </a:gdLst>
                <a:ahLst/>
                <a:cxnLst>
                  <a:cxn ang="0">
                    <a:pos x="0" y="T0"/>
                  </a:cxn>
                  <a:cxn ang="0">
                    <a:pos x="0" y="T1"/>
                  </a:cxn>
                  <a:cxn ang="0">
                    <a:pos x="0" y="T2"/>
                  </a:cxn>
                  <a:cxn ang="0">
                    <a:pos x="0" y="T3"/>
                  </a:cxn>
                  <a:cxn ang="0">
                    <a:pos x="0" y="T4"/>
                  </a:cxn>
                </a:cxnLst>
                <a:rect l="0" t="0" r="r" b="b"/>
                <a:pathLst>
                  <a:path h="1">
                    <a:moveTo>
                      <a:pt x="0" y="1"/>
                    </a:moveTo>
                    <a:cubicBezTo>
                      <a:pt x="0" y="1"/>
                      <a:pt x="0" y="1"/>
                      <a:pt x="0" y="1"/>
                    </a:cubicBezTo>
                    <a:cubicBezTo>
                      <a:pt x="0" y="1"/>
                      <a:pt x="0" y="1"/>
                      <a:pt x="0" y="0"/>
                    </a:cubicBezTo>
                    <a:cubicBezTo>
                      <a:pt x="0" y="0"/>
                      <a:pt x="0" y="0"/>
                      <a:pt x="0" y="0"/>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256" name="Freeform 5545"/>
              <p:cNvSpPr>
                <a:spLocks/>
              </p:cNvSpPr>
              <p:nvPr/>
            </p:nvSpPr>
            <p:spPr bwMode="auto">
              <a:xfrm>
                <a:off x="6616" y="3077"/>
                <a:ext cx="4" cy="4"/>
              </a:xfrm>
              <a:custGeom>
                <a:avLst/>
                <a:gdLst>
                  <a:gd name="T0" fmla="*/ 1 w 1"/>
                  <a:gd name="T1" fmla="*/ 1 h 1"/>
                  <a:gd name="T2" fmla="*/ 1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1"/>
                      <a:pt x="1" y="1"/>
                      <a:pt x="1" y="0"/>
                    </a:cubicBezTo>
                    <a:cubicBezTo>
                      <a:pt x="1" y="0"/>
                      <a:pt x="0" y="0"/>
                      <a:pt x="0" y="0"/>
                    </a:cubicBezTo>
                    <a:cubicBezTo>
                      <a:pt x="1" y="1"/>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257" name="Freeform 5546"/>
              <p:cNvSpPr>
                <a:spLocks/>
              </p:cNvSpPr>
              <p:nvPr/>
            </p:nvSpPr>
            <p:spPr bwMode="auto">
              <a:xfrm>
                <a:off x="6616" y="3129"/>
                <a:ext cx="0" cy="4"/>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0"/>
                      <a:pt x="0" y="0"/>
                      <a:pt x="0" y="0"/>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258" name="Freeform 5547"/>
              <p:cNvSpPr>
                <a:spLocks/>
              </p:cNvSpPr>
              <p:nvPr/>
            </p:nvSpPr>
            <p:spPr bwMode="auto">
              <a:xfrm>
                <a:off x="6598" y="3051"/>
                <a:ext cx="18" cy="78"/>
              </a:xfrm>
              <a:custGeom>
                <a:avLst/>
                <a:gdLst>
                  <a:gd name="T0" fmla="*/ 4 w 5"/>
                  <a:gd name="T1" fmla="*/ 2 h 21"/>
                  <a:gd name="T2" fmla="*/ 4 w 5"/>
                  <a:gd name="T3" fmla="*/ 0 h 21"/>
                  <a:gd name="T4" fmla="*/ 4 w 5"/>
                  <a:gd name="T5" fmla="*/ 2 h 21"/>
                  <a:gd name="T6" fmla="*/ 3 w 5"/>
                  <a:gd name="T7" fmla="*/ 3 h 21"/>
                  <a:gd name="T8" fmla="*/ 2 w 5"/>
                  <a:gd name="T9" fmla="*/ 7 h 21"/>
                  <a:gd name="T10" fmla="*/ 2 w 5"/>
                  <a:gd name="T11" fmla="*/ 8 h 21"/>
                  <a:gd name="T12" fmla="*/ 2 w 5"/>
                  <a:gd name="T13" fmla="*/ 7 h 21"/>
                  <a:gd name="T14" fmla="*/ 0 w 5"/>
                  <a:gd name="T15" fmla="*/ 13 h 21"/>
                  <a:gd name="T16" fmla="*/ 0 w 5"/>
                  <a:gd name="T17" fmla="*/ 16 h 21"/>
                  <a:gd name="T18" fmla="*/ 2 w 5"/>
                  <a:gd name="T19" fmla="*/ 21 h 21"/>
                  <a:gd name="T20" fmla="*/ 2 w 5"/>
                  <a:gd name="T21" fmla="*/ 11 h 21"/>
                  <a:gd name="T22" fmla="*/ 2 w 5"/>
                  <a:gd name="T23" fmla="*/ 9 h 21"/>
                  <a:gd name="T24" fmla="*/ 2 w 5"/>
                  <a:gd name="T25" fmla="*/ 8 h 21"/>
                  <a:gd name="T26" fmla="*/ 2 w 5"/>
                  <a:gd name="T27" fmla="*/ 11 h 21"/>
                  <a:gd name="T28" fmla="*/ 3 w 5"/>
                  <a:gd name="T29" fmla="*/ 12 h 21"/>
                  <a:gd name="T30" fmla="*/ 3 w 5"/>
                  <a:gd name="T31" fmla="*/ 21 h 21"/>
                  <a:gd name="T32" fmla="*/ 2 w 5"/>
                  <a:gd name="T33" fmla="*/ 21 h 21"/>
                  <a:gd name="T34" fmla="*/ 2 w 5"/>
                  <a:gd name="T35" fmla="*/ 21 h 21"/>
                  <a:gd name="T36" fmla="*/ 3 w 5"/>
                  <a:gd name="T37" fmla="*/ 21 h 21"/>
                  <a:gd name="T38" fmla="*/ 4 w 5"/>
                  <a:gd name="T39" fmla="*/ 20 h 21"/>
                  <a:gd name="T40" fmla="*/ 4 w 5"/>
                  <a:gd name="T41" fmla="*/ 21 h 21"/>
                  <a:gd name="T42" fmla="*/ 4 w 5"/>
                  <a:gd name="T43" fmla="*/ 21 h 21"/>
                  <a:gd name="T44" fmla="*/ 5 w 5"/>
                  <a:gd name="T45" fmla="*/ 20 h 21"/>
                  <a:gd name="T46" fmla="*/ 5 w 5"/>
                  <a:gd name="T47" fmla="*/ 14 h 21"/>
                  <a:gd name="T48" fmla="*/ 4 w 5"/>
                  <a:gd name="T49" fmla="*/ 17 h 21"/>
                  <a:gd name="T50" fmla="*/ 4 w 5"/>
                  <a:gd name="T51" fmla="*/ 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 h="21">
                    <a:moveTo>
                      <a:pt x="4" y="2"/>
                    </a:moveTo>
                    <a:cubicBezTo>
                      <a:pt x="4" y="1"/>
                      <a:pt x="4" y="0"/>
                      <a:pt x="4" y="0"/>
                    </a:cubicBezTo>
                    <a:cubicBezTo>
                      <a:pt x="4" y="1"/>
                      <a:pt x="4" y="2"/>
                      <a:pt x="4" y="2"/>
                    </a:cubicBezTo>
                    <a:cubicBezTo>
                      <a:pt x="3" y="5"/>
                      <a:pt x="3" y="4"/>
                      <a:pt x="3" y="3"/>
                    </a:cubicBezTo>
                    <a:cubicBezTo>
                      <a:pt x="2" y="5"/>
                      <a:pt x="2" y="6"/>
                      <a:pt x="2" y="7"/>
                    </a:cubicBezTo>
                    <a:cubicBezTo>
                      <a:pt x="2" y="7"/>
                      <a:pt x="2" y="7"/>
                      <a:pt x="2" y="8"/>
                    </a:cubicBezTo>
                    <a:cubicBezTo>
                      <a:pt x="2" y="7"/>
                      <a:pt x="2" y="7"/>
                      <a:pt x="2" y="7"/>
                    </a:cubicBezTo>
                    <a:cubicBezTo>
                      <a:pt x="1" y="9"/>
                      <a:pt x="1" y="12"/>
                      <a:pt x="0" y="13"/>
                    </a:cubicBezTo>
                    <a:cubicBezTo>
                      <a:pt x="0" y="14"/>
                      <a:pt x="0" y="15"/>
                      <a:pt x="0" y="16"/>
                    </a:cubicBezTo>
                    <a:cubicBezTo>
                      <a:pt x="1" y="17"/>
                      <a:pt x="1" y="21"/>
                      <a:pt x="2" y="21"/>
                    </a:cubicBezTo>
                    <a:cubicBezTo>
                      <a:pt x="3" y="17"/>
                      <a:pt x="2" y="14"/>
                      <a:pt x="2" y="11"/>
                    </a:cubicBezTo>
                    <a:cubicBezTo>
                      <a:pt x="2" y="11"/>
                      <a:pt x="2" y="11"/>
                      <a:pt x="2" y="9"/>
                    </a:cubicBezTo>
                    <a:cubicBezTo>
                      <a:pt x="2" y="9"/>
                      <a:pt x="2" y="9"/>
                      <a:pt x="2" y="8"/>
                    </a:cubicBezTo>
                    <a:cubicBezTo>
                      <a:pt x="2" y="9"/>
                      <a:pt x="2" y="10"/>
                      <a:pt x="2" y="11"/>
                    </a:cubicBezTo>
                    <a:cubicBezTo>
                      <a:pt x="2" y="11"/>
                      <a:pt x="3" y="8"/>
                      <a:pt x="3" y="12"/>
                    </a:cubicBezTo>
                    <a:cubicBezTo>
                      <a:pt x="3" y="16"/>
                      <a:pt x="2" y="14"/>
                      <a:pt x="3" y="21"/>
                    </a:cubicBezTo>
                    <a:cubicBezTo>
                      <a:pt x="2" y="21"/>
                      <a:pt x="2" y="21"/>
                      <a:pt x="2" y="21"/>
                    </a:cubicBezTo>
                    <a:cubicBezTo>
                      <a:pt x="2" y="21"/>
                      <a:pt x="2" y="21"/>
                      <a:pt x="2" y="21"/>
                    </a:cubicBezTo>
                    <a:cubicBezTo>
                      <a:pt x="3" y="21"/>
                      <a:pt x="3" y="21"/>
                      <a:pt x="3" y="21"/>
                    </a:cubicBezTo>
                    <a:cubicBezTo>
                      <a:pt x="3" y="21"/>
                      <a:pt x="4" y="20"/>
                      <a:pt x="4" y="20"/>
                    </a:cubicBezTo>
                    <a:cubicBezTo>
                      <a:pt x="4" y="20"/>
                      <a:pt x="4" y="21"/>
                      <a:pt x="4" y="21"/>
                    </a:cubicBezTo>
                    <a:cubicBezTo>
                      <a:pt x="4" y="21"/>
                      <a:pt x="4" y="21"/>
                      <a:pt x="4" y="21"/>
                    </a:cubicBezTo>
                    <a:cubicBezTo>
                      <a:pt x="4" y="21"/>
                      <a:pt x="5" y="21"/>
                      <a:pt x="5" y="20"/>
                    </a:cubicBezTo>
                    <a:cubicBezTo>
                      <a:pt x="5" y="18"/>
                      <a:pt x="5" y="16"/>
                      <a:pt x="5" y="14"/>
                    </a:cubicBezTo>
                    <a:cubicBezTo>
                      <a:pt x="4" y="15"/>
                      <a:pt x="4" y="17"/>
                      <a:pt x="4" y="17"/>
                    </a:cubicBezTo>
                    <a:cubicBezTo>
                      <a:pt x="4" y="12"/>
                      <a:pt x="4" y="7"/>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259" name="Freeform 5548"/>
              <p:cNvSpPr>
                <a:spLocks/>
              </p:cNvSpPr>
              <p:nvPr/>
            </p:nvSpPr>
            <p:spPr bwMode="auto">
              <a:xfrm>
                <a:off x="6612" y="3129"/>
                <a:ext cx="4" cy="4"/>
              </a:xfrm>
              <a:custGeom>
                <a:avLst/>
                <a:gdLst>
                  <a:gd name="T0" fmla="*/ 1 w 1"/>
                  <a:gd name="T1" fmla="*/ 1 h 1"/>
                  <a:gd name="T2" fmla="*/ 1 w 1"/>
                  <a:gd name="T3" fmla="*/ 0 h 1"/>
                  <a:gd name="T4" fmla="*/ 0 w 1"/>
                  <a:gd name="T5" fmla="*/ 0 h 1"/>
                  <a:gd name="T6" fmla="*/ 0 w 1"/>
                  <a:gd name="T7" fmla="*/ 1 h 1"/>
                  <a:gd name="T8" fmla="*/ 1 w 1"/>
                  <a:gd name="T9" fmla="*/ 1 h 1"/>
                </a:gdLst>
                <a:ahLst/>
                <a:cxnLst>
                  <a:cxn ang="0">
                    <a:pos x="T0" y="T1"/>
                  </a:cxn>
                  <a:cxn ang="0">
                    <a:pos x="T2" y="T3"/>
                  </a:cxn>
                  <a:cxn ang="0">
                    <a:pos x="T4" y="T5"/>
                  </a:cxn>
                  <a:cxn ang="0">
                    <a:pos x="T6" y="T7"/>
                  </a:cxn>
                  <a:cxn ang="0">
                    <a:pos x="T8" y="T9"/>
                  </a:cxn>
                </a:cxnLst>
                <a:rect l="0" t="0" r="r" b="b"/>
                <a:pathLst>
                  <a:path w="1" h="1">
                    <a:moveTo>
                      <a:pt x="1" y="1"/>
                    </a:moveTo>
                    <a:cubicBezTo>
                      <a:pt x="1" y="1"/>
                      <a:pt x="1" y="1"/>
                      <a:pt x="1" y="0"/>
                    </a:cubicBezTo>
                    <a:cubicBezTo>
                      <a:pt x="0" y="0"/>
                      <a:pt x="0" y="0"/>
                      <a:pt x="0" y="0"/>
                    </a:cubicBezTo>
                    <a:cubicBezTo>
                      <a:pt x="0" y="0"/>
                      <a:pt x="0" y="1"/>
                      <a:pt x="0" y="1"/>
                    </a:cubicBezTo>
                    <a:lnTo>
                      <a:pt x="1"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260" name="Freeform 5549"/>
              <p:cNvSpPr>
                <a:spLocks/>
              </p:cNvSpPr>
              <p:nvPr/>
            </p:nvSpPr>
            <p:spPr bwMode="auto">
              <a:xfrm>
                <a:off x="6579" y="3070"/>
                <a:ext cx="15" cy="52"/>
              </a:xfrm>
              <a:custGeom>
                <a:avLst/>
                <a:gdLst>
                  <a:gd name="T0" fmla="*/ 1 w 4"/>
                  <a:gd name="T1" fmla="*/ 14 h 14"/>
                  <a:gd name="T2" fmla="*/ 1 w 4"/>
                  <a:gd name="T3" fmla="*/ 12 h 14"/>
                  <a:gd name="T4" fmla="*/ 3 w 4"/>
                  <a:gd name="T5" fmla="*/ 7 h 14"/>
                  <a:gd name="T6" fmla="*/ 4 w 4"/>
                  <a:gd name="T7" fmla="*/ 4 h 14"/>
                  <a:gd name="T8" fmla="*/ 4 w 4"/>
                  <a:gd name="T9" fmla="*/ 4 h 14"/>
                  <a:gd name="T10" fmla="*/ 4 w 4"/>
                  <a:gd name="T11" fmla="*/ 0 h 14"/>
                  <a:gd name="T12" fmla="*/ 3 w 4"/>
                  <a:gd name="T13" fmla="*/ 3 h 14"/>
                  <a:gd name="T14" fmla="*/ 1 w 4"/>
                  <a:gd name="T15" fmla="*/ 9 h 14"/>
                  <a:gd name="T16" fmla="*/ 0 w 4"/>
                  <a:gd name="T17" fmla="*/ 12 h 14"/>
                  <a:gd name="T18" fmla="*/ 0 w 4"/>
                  <a:gd name="T19" fmla="*/ 14 h 14"/>
                  <a:gd name="T20" fmla="*/ 1 w 4"/>
                  <a:gd name="T21"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14">
                    <a:moveTo>
                      <a:pt x="1" y="14"/>
                    </a:moveTo>
                    <a:cubicBezTo>
                      <a:pt x="1" y="13"/>
                      <a:pt x="1" y="12"/>
                      <a:pt x="1" y="12"/>
                    </a:cubicBezTo>
                    <a:cubicBezTo>
                      <a:pt x="2" y="10"/>
                      <a:pt x="2" y="8"/>
                      <a:pt x="3" y="7"/>
                    </a:cubicBezTo>
                    <a:cubicBezTo>
                      <a:pt x="3" y="6"/>
                      <a:pt x="4" y="4"/>
                      <a:pt x="4" y="4"/>
                    </a:cubicBezTo>
                    <a:cubicBezTo>
                      <a:pt x="4" y="4"/>
                      <a:pt x="4" y="4"/>
                      <a:pt x="4" y="4"/>
                    </a:cubicBezTo>
                    <a:cubicBezTo>
                      <a:pt x="4" y="3"/>
                      <a:pt x="4" y="1"/>
                      <a:pt x="4" y="0"/>
                    </a:cubicBezTo>
                    <a:cubicBezTo>
                      <a:pt x="4" y="1"/>
                      <a:pt x="4" y="2"/>
                      <a:pt x="3" y="3"/>
                    </a:cubicBezTo>
                    <a:cubicBezTo>
                      <a:pt x="3" y="5"/>
                      <a:pt x="2" y="7"/>
                      <a:pt x="1" y="9"/>
                    </a:cubicBezTo>
                    <a:cubicBezTo>
                      <a:pt x="1" y="10"/>
                      <a:pt x="0" y="11"/>
                      <a:pt x="0" y="12"/>
                    </a:cubicBezTo>
                    <a:cubicBezTo>
                      <a:pt x="0" y="13"/>
                      <a:pt x="0" y="13"/>
                      <a:pt x="0" y="14"/>
                    </a:cubicBezTo>
                    <a:lnTo>
                      <a:pt x="1"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261" name="Freeform 5550"/>
              <p:cNvSpPr>
                <a:spLocks/>
              </p:cNvSpPr>
              <p:nvPr/>
            </p:nvSpPr>
            <p:spPr bwMode="auto">
              <a:xfrm>
                <a:off x="6371" y="3486"/>
                <a:ext cx="3" cy="4"/>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1" y="1"/>
                      <a:pt x="1" y="1"/>
                      <a:pt x="1" y="1"/>
                    </a:cubicBezTo>
                    <a:cubicBezTo>
                      <a:pt x="1" y="1"/>
                      <a:pt x="1" y="1"/>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262" name="Freeform 5551"/>
              <p:cNvSpPr>
                <a:spLocks/>
              </p:cNvSpPr>
              <p:nvPr/>
            </p:nvSpPr>
            <p:spPr bwMode="auto">
              <a:xfrm>
                <a:off x="6408" y="3412"/>
                <a:ext cx="0" cy="4"/>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263" name="Freeform 5552"/>
              <p:cNvSpPr>
                <a:spLocks/>
              </p:cNvSpPr>
              <p:nvPr/>
            </p:nvSpPr>
            <p:spPr bwMode="auto">
              <a:xfrm>
                <a:off x="6538" y="3330"/>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264" name="Freeform 5553"/>
              <p:cNvSpPr>
                <a:spLocks/>
              </p:cNvSpPr>
              <p:nvPr/>
            </p:nvSpPr>
            <p:spPr bwMode="auto">
              <a:xfrm>
                <a:off x="6609" y="3152"/>
                <a:ext cx="0" cy="3"/>
              </a:xfrm>
              <a:custGeom>
                <a:avLst/>
                <a:gdLst>
                  <a:gd name="T0" fmla="*/ 1 h 1"/>
                  <a:gd name="T1" fmla="*/ 0 h 1"/>
                  <a:gd name="T2" fmla="*/ 0 h 1"/>
                  <a:gd name="T3" fmla="*/ 1 h 1"/>
                </a:gdLst>
                <a:ahLst/>
                <a:cxnLst>
                  <a:cxn ang="0">
                    <a:pos x="0" y="T0"/>
                  </a:cxn>
                  <a:cxn ang="0">
                    <a:pos x="0" y="T1"/>
                  </a:cxn>
                  <a:cxn ang="0">
                    <a:pos x="0" y="T2"/>
                  </a:cxn>
                  <a:cxn ang="0">
                    <a:pos x="0" y="T3"/>
                  </a:cxn>
                </a:cxnLst>
                <a:rect l="0" t="0" r="r" b="b"/>
                <a:pathLst>
                  <a:path h="1">
                    <a:moveTo>
                      <a:pt x="0" y="1"/>
                    </a:moveTo>
                    <a:cubicBezTo>
                      <a:pt x="0" y="1"/>
                      <a:pt x="0" y="0"/>
                      <a:pt x="0" y="0"/>
                    </a:cubicBezTo>
                    <a:cubicBezTo>
                      <a:pt x="0" y="0"/>
                      <a:pt x="0" y="0"/>
                      <a:pt x="0" y="0"/>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265" name="Freeform 5554"/>
              <p:cNvSpPr>
                <a:spLocks/>
              </p:cNvSpPr>
              <p:nvPr/>
            </p:nvSpPr>
            <p:spPr bwMode="auto">
              <a:xfrm>
                <a:off x="6586" y="3193"/>
                <a:ext cx="4" cy="11"/>
              </a:xfrm>
              <a:custGeom>
                <a:avLst/>
                <a:gdLst>
                  <a:gd name="T0" fmla="*/ 1 w 1"/>
                  <a:gd name="T1" fmla="*/ 3 h 3"/>
                  <a:gd name="T2" fmla="*/ 1 w 1"/>
                  <a:gd name="T3" fmla="*/ 1 h 3"/>
                  <a:gd name="T4" fmla="*/ 1 w 1"/>
                  <a:gd name="T5" fmla="*/ 0 h 3"/>
                  <a:gd name="T6" fmla="*/ 0 w 1"/>
                  <a:gd name="T7" fmla="*/ 1 h 3"/>
                  <a:gd name="T8" fmla="*/ 1 w 1"/>
                  <a:gd name="T9" fmla="*/ 3 h 3"/>
                </a:gdLst>
                <a:ahLst/>
                <a:cxnLst>
                  <a:cxn ang="0">
                    <a:pos x="T0" y="T1"/>
                  </a:cxn>
                  <a:cxn ang="0">
                    <a:pos x="T2" y="T3"/>
                  </a:cxn>
                  <a:cxn ang="0">
                    <a:pos x="T4" y="T5"/>
                  </a:cxn>
                  <a:cxn ang="0">
                    <a:pos x="T6" y="T7"/>
                  </a:cxn>
                  <a:cxn ang="0">
                    <a:pos x="T8" y="T9"/>
                  </a:cxn>
                </a:cxnLst>
                <a:rect l="0" t="0" r="r" b="b"/>
                <a:pathLst>
                  <a:path w="1" h="3">
                    <a:moveTo>
                      <a:pt x="1" y="3"/>
                    </a:moveTo>
                    <a:cubicBezTo>
                      <a:pt x="1" y="2"/>
                      <a:pt x="1" y="1"/>
                      <a:pt x="1" y="1"/>
                    </a:cubicBezTo>
                    <a:cubicBezTo>
                      <a:pt x="1" y="0"/>
                      <a:pt x="1" y="0"/>
                      <a:pt x="1" y="0"/>
                    </a:cubicBezTo>
                    <a:cubicBezTo>
                      <a:pt x="1" y="0"/>
                      <a:pt x="1" y="0"/>
                      <a:pt x="0" y="1"/>
                    </a:cubicBezTo>
                    <a:cubicBezTo>
                      <a:pt x="1" y="1"/>
                      <a:pt x="1" y="2"/>
                      <a:pt x="1"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266" name="Freeform 5555"/>
              <p:cNvSpPr>
                <a:spLocks/>
              </p:cNvSpPr>
              <p:nvPr/>
            </p:nvSpPr>
            <p:spPr bwMode="auto">
              <a:xfrm>
                <a:off x="6318" y="3453"/>
                <a:ext cx="8" cy="7"/>
              </a:xfrm>
              <a:custGeom>
                <a:avLst/>
                <a:gdLst>
                  <a:gd name="T0" fmla="*/ 2 w 2"/>
                  <a:gd name="T1" fmla="*/ 2 h 2"/>
                  <a:gd name="T2" fmla="*/ 0 w 2"/>
                  <a:gd name="T3" fmla="*/ 0 h 2"/>
                  <a:gd name="T4" fmla="*/ 2 w 2"/>
                  <a:gd name="T5" fmla="*/ 2 h 2"/>
                  <a:gd name="T6" fmla="*/ 2 w 2"/>
                  <a:gd name="T7" fmla="*/ 2 h 2"/>
                </a:gdLst>
                <a:ahLst/>
                <a:cxnLst>
                  <a:cxn ang="0">
                    <a:pos x="T0" y="T1"/>
                  </a:cxn>
                  <a:cxn ang="0">
                    <a:pos x="T2" y="T3"/>
                  </a:cxn>
                  <a:cxn ang="0">
                    <a:pos x="T4" y="T5"/>
                  </a:cxn>
                  <a:cxn ang="0">
                    <a:pos x="T6" y="T7"/>
                  </a:cxn>
                </a:cxnLst>
                <a:rect l="0" t="0" r="r" b="b"/>
                <a:pathLst>
                  <a:path w="2" h="2">
                    <a:moveTo>
                      <a:pt x="2" y="2"/>
                    </a:moveTo>
                    <a:cubicBezTo>
                      <a:pt x="0" y="0"/>
                      <a:pt x="0" y="0"/>
                      <a:pt x="0" y="0"/>
                    </a:cubicBezTo>
                    <a:cubicBezTo>
                      <a:pt x="2" y="2"/>
                      <a:pt x="2" y="2"/>
                      <a:pt x="2" y="2"/>
                    </a:cubicBezTo>
                    <a:cubicBezTo>
                      <a:pt x="2" y="2"/>
                      <a:pt x="2" y="2"/>
                      <a:pt x="2"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267" name="Freeform 5556"/>
              <p:cNvSpPr>
                <a:spLocks/>
              </p:cNvSpPr>
              <p:nvPr/>
            </p:nvSpPr>
            <p:spPr bwMode="auto">
              <a:xfrm>
                <a:off x="6404" y="4911"/>
                <a:ext cx="52" cy="152"/>
              </a:xfrm>
              <a:custGeom>
                <a:avLst/>
                <a:gdLst>
                  <a:gd name="T0" fmla="*/ 1 w 14"/>
                  <a:gd name="T1" fmla="*/ 5 h 41"/>
                  <a:gd name="T2" fmla="*/ 2 w 14"/>
                  <a:gd name="T3" fmla="*/ 5 h 41"/>
                  <a:gd name="T4" fmla="*/ 4 w 14"/>
                  <a:gd name="T5" fmla="*/ 5 h 41"/>
                  <a:gd name="T6" fmla="*/ 8 w 14"/>
                  <a:gd name="T7" fmla="*/ 4 h 41"/>
                  <a:gd name="T8" fmla="*/ 14 w 14"/>
                  <a:gd name="T9" fmla="*/ 0 h 41"/>
                  <a:gd name="T10" fmla="*/ 7 w 14"/>
                  <a:gd name="T11" fmla="*/ 3 h 41"/>
                  <a:gd name="T12" fmla="*/ 2 w 14"/>
                  <a:gd name="T13" fmla="*/ 5 h 41"/>
                  <a:gd name="T14" fmla="*/ 0 w 14"/>
                  <a:gd name="T15" fmla="*/ 5 h 41"/>
                  <a:gd name="T16" fmla="*/ 0 w 14"/>
                  <a:gd name="T17" fmla="*/ 8 h 41"/>
                  <a:gd name="T18" fmla="*/ 3 w 14"/>
                  <a:gd name="T19" fmla="*/ 19 h 41"/>
                  <a:gd name="T20" fmla="*/ 4 w 14"/>
                  <a:gd name="T21" fmla="*/ 24 h 41"/>
                  <a:gd name="T22" fmla="*/ 9 w 14"/>
                  <a:gd name="T23" fmla="*/ 41 h 41"/>
                  <a:gd name="T24" fmla="*/ 5 w 14"/>
                  <a:gd name="T25" fmla="*/ 24 h 41"/>
                  <a:gd name="T26" fmla="*/ 4 w 14"/>
                  <a:gd name="T27" fmla="*/ 19 h 41"/>
                  <a:gd name="T28" fmla="*/ 3 w 14"/>
                  <a:gd name="T29" fmla="*/ 11 h 41"/>
                  <a:gd name="T30" fmla="*/ 1 w 14"/>
                  <a:gd name="T31" fmla="*/ 6 h 41"/>
                  <a:gd name="T32" fmla="*/ 1 w 14"/>
                  <a:gd name="T33" fmla="*/ 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 h="41">
                    <a:moveTo>
                      <a:pt x="1" y="5"/>
                    </a:moveTo>
                    <a:cubicBezTo>
                      <a:pt x="2" y="5"/>
                      <a:pt x="2" y="5"/>
                      <a:pt x="2" y="5"/>
                    </a:cubicBezTo>
                    <a:cubicBezTo>
                      <a:pt x="3" y="5"/>
                      <a:pt x="3" y="5"/>
                      <a:pt x="4" y="5"/>
                    </a:cubicBezTo>
                    <a:cubicBezTo>
                      <a:pt x="5" y="5"/>
                      <a:pt x="7" y="4"/>
                      <a:pt x="8" y="4"/>
                    </a:cubicBezTo>
                    <a:cubicBezTo>
                      <a:pt x="10" y="3"/>
                      <a:pt x="12" y="1"/>
                      <a:pt x="14" y="0"/>
                    </a:cubicBezTo>
                    <a:cubicBezTo>
                      <a:pt x="13" y="0"/>
                      <a:pt x="10" y="1"/>
                      <a:pt x="7" y="3"/>
                    </a:cubicBezTo>
                    <a:cubicBezTo>
                      <a:pt x="6" y="4"/>
                      <a:pt x="4" y="4"/>
                      <a:pt x="2" y="5"/>
                    </a:cubicBezTo>
                    <a:cubicBezTo>
                      <a:pt x="1" y="5"/>
                      <a:pt x="0" y="5"/>
                      <a:pt x="0" y="5"/>
                    </a:cubicBezTo>
                    <a:cubicBezTo>
                      <a:pt x="0" y="6"/>
                      <a:pt x="0" y="7"/>
                      <a:pt x="0" y="8"/>
                    </a:cubicBezTo>
                    <a:cubicBezTo>
                      <a:pt x="1" y="11"/>
                      <a:pt x="2" y="15"/>
                      <a:pt x="3" y="19"/>
                    </a:cubicBezTo>
                    <a:cubicBezTo>
                      <a:pt x="3" y="21"/>
                      <a:pt x="4" y="22"/>
                      <a:pt x="4" y="24"/>
                    </a:cubicBezTo>
                    <a:cubicBezTo>
                      <a:pt x="6" y="32"/>
                      <a:pt x="8" y="40"/>
                      <a:pt x="9" y="41"/>
                    </a:cubicBezTo>
                    <a:cubicBezTo>
                      <a:pt x="9" y="35"/>
                      <a:pt x="6" y="32"/>
                      <a:pt x="5" y="24"/>
                    </a:cubicBezTo>
                    <a:cubicBezTo>
                      <a:pt x="4" y="21"/>
                      <a:pt x="4" y="20"/>
                      <a:pt x="4" y="19"/>
                    </a:cubicBezTo>
                    <a:cubicBezTo>
                      <a:pt x="4" y="17"/>
                      <a:pt x="5" y="16"/>
                      <a:pt x="3" y="11"/>
                    </a:cubicBezTo>
                    <a:cubicBezTo>
                      <a:pt x="2" y="10"/>
                      <a:pt x="1" y="8"/>
                      <a:pt x="1" y="6"/>
                    </a:cubicBezTo>
                    <a:cubicBezTo>
                      <a:pt x="1" y="5"/>
                      <a:pt x="1" y="5"/>
                      <a:pt x="1"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268" name="Freeform 5557"/>
              <p:cNvSpPr>
                <a:spLocks/>
              </p:cNvSpPr>
              <p:nvPr/>
            </p:nvSpPr>
            <p:spPr bwMode="auto">
              <a:xfrm>
                <a:off x="6423" y="4937"/>
                <a:ext cx="37" cy="152"/>
              </a:xfrm>
              <a:custGeom>
                <a:avLst/>
                <a:gdLst>
                  <a:gd name="T0" fmla="*/ 6 w 10"/>
                  <a:gd name="T1" fmla="*/ 25 h 41"/>
                  <a:gd name="T2" fmla="*/ 6 w 10"/>
                  <a:gd name="T3" fmla="*/ 32 h 41"/>
                  <a:gd name="T4" fmla="*/ 10 w 10"/>
                  <a:gd name="T5" fmla="*/ 41 h 41"/>
                  <a:gd name="T6" fmla="*/ 6 w 10"/>
                  <a:gd name="T7" fmla="*/ 19 h 41"/>
                  <a:gd name="T8" fmla="*/ 5 w 10"/>
                  <a:gd name="T9" fmla="*/ 21 h 41"/>
                  <a:gd name="T10" fmla="*/ 4 w 10"/>
                  <a:gd name="T11" fmla="*/ 12 h 41"/>
                  <a:gd name="T12" fmla="*/ 3 w 10"/>
                  <a:gd name="T13" fmla="*/ 11 h 41"/>
                  <a:gd name="T14" fmla="*/ 3 w 10"/>
                  <a:gd name="T15" fmla="*/ 12 h 41"/>
                  <a:gd name="T16" fmla="*/ 3 w 10"/>
                  <a:gd name="T17" fmla="*/ 12 h 41"/>
                  <a:gd name="T18" fmla="*/ 2 w 10"/>
                  <a:gd name="T19" fmla="*/ 11 h 41"/>
                  <a:gd name="T20" fmla="*/ 1 w 10"/>
                  <a:gd name="T21" fmla="*/ 7 h 41"/>
                  <a:gd name="T22" fmla="*/ 3 w 10"/>
                  <a:gd name="T23" fmla="*/ 10 h 41"/>
                  <a:gd name="T24" fmla="*/ 2 w 10"/>
                  <a:gd name="T25" fmla="*/ 2 h 41"/>
                  <a:gd name="T26" fmla="*/ 0 w 10"/>
                  <a:gd name="T27" fmla="*/ 5 h 41"/>
                  <a:gd name="T28" fmla="*/ 2 w 10"/>
                  <a:gd name="T29" fmla="*/ 12 h 41"/>
                  <a:gd name="T30" fmla="*/ 4 w 10"/>
                  <a:gd name="T31" fmla="*/ 23 h 41"/>
                  <a:gd name="T32" fmla="*/ 6 w 10"/>
                  <a:gd name="T33" fmla="*/ 2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 h="41">
                    <a:moveTo>
                      <a:pt x="6" y="25"/>
                    </a:moveTo>
                    <a:cubicBezTo>
                      <a:pt x="6" y="25"/>
                      <a:pt x="6" y="31"/>
                      <a:pt x="6" y="32"/>
                    </a:cubicBezTo>
                    <a:cubicBezTo>
                      <a:pt x="7" y="30"/>
                      <a:pt x="9" y="40"/>
                      <a:pt x="10" y="41"/>
                    </a:cubicBezTo>
                    <a:cubicBezTo>
                      <a:pt x="8" y="30"/>
                      <a:pt x="6" y="23"/>
                      <a:pt x="6" y="19"/>
                    </a:cubicBezTo>
                    <a:cubicBezTo>
                      <a:pt x="5" y="19"/>
                      <a:pt x="6" y="21"/>
                      <a:pt x="5" y="21"/>
                    </a:cubicBezTo>
                    <a:cubicBezTo>
                      <a:pt x="5" y="19"/>
                      <a:pt x="5" y="15"/>
                      <a:pt x="4" y="12"/>
                    </a:cubicBezTo>
                    <a:cubicBezTo>
                      <a:pt x="4" y="12"/>
                      <a:pt x="4" y="12"/>
                      <a:pt x="3" y="11"/>
                    </a:cubicBezTo>
                    <a:cubicBezTo>
                      <a:pt x="3" y="12"/>
                      <a:pt x="3" y="12"/>
                      <a:pt x="3" y="12"/>
                    </a:cubicBezTo>
                    <a:cubicBezTo>
                      <a:pt x="3" y="13"/>
                      <a:pt x="3" y="13"/>
                      <a:pt x="3" y="12"/>
                    </a:cubicBezTo>
                    <a:cubicBezTo>
                      <a:pt x="3" y="12"/>
                      <a:pt x="2" y="12"/>
                      <a:pt x="2" y="11"/>
                    </a:cubicBezTo>
                    <a:cubicBezTo>
                      <a:pt x="1" y="7"/>
                      <a:pt x="1" y="7"/>
                      <a:pt x="1" y="7"/>
                    </a:cubicBezTo>
                    <a:cubicBezTo>
                      <a:pt x="2" y="7"/>
                      <a:pt x="3" y="9"/>
                      <a:pt x="3" y="10"/>
                    </a:cubicBezTo>
                    <a:cubicBezTo>
                      <a:pt x="2" y="2"/>
                      <a:pt x="2" y="2"/>
                      <a:pt x="2" y="2"/>
                    </a:cubicBezTo>
                    <a:cubicBezTo>
                      <a:pt x="0" y="0"/>
                      <a:pt x="2" y="5"/>
                      <a:pt x="0" y="5"/>
                    </a:cubicBezTo>
                    <a:cubicBezTo>
                      <a:pt x="1" y="8"/>
                      <a:pt x="2" y="10"/>
                      <a:pt x="2" y="12"/>
                    </a:cubicBezTo>
                    <a:cubicBezTo>
                      <a:pt x="3" y="17"/>
                      <a:pt x="4" y="20"/>
                      <a:pt x="4" y="23"/>
                    </a:cubicBezTo>
                    <a:cubicBezTo>
                      <a:pt x="4" y="23"/>
                      <a:pt x="5" y="24"/>
                      <a:pt x="6" y="2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269" name="Freeform 5558"/>
              <p:cNvSpPr>
                <a:spLocks/>
              </p:cNvSpPr>
              <p:nvPr/>
            </p:nvSpPr>
            <p:spPr bwMode="auto">
              <a:xfrm>
                <a:off x="6691" y="313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270" name="Freeform 5559"/>
              <p:cNvSpPr>
                <a:spLocks/>
              </p:cNvSpPr>
              <p:nvPr/>
            </p:nvSpPr>
            <p:spPr bwMode="auto">
              <a:xfrm>
                <a:off x="6672" y="2955"/>
                <a:ext cx="4" cy="44"/>
              </a:xfrm>
              <a:custGeom>
                <a:avLst/>
                <a:gdLst>
                  <a:gd name="T0" fmla="*/ 1 w 1"/>
                  <a:gd name="T1" fmla="*/ 1 h 12"/>
                  <a:gd name="T2" fmla="*/ 0 w 1"/>
                  <a:gd name="T3" fmla="*/ 3 h 12"/>
                  <a:gd name="T4" fmla="*/ 1 w 1"/>
                  <a:gd name="T5" fmla="*/ 12 h 12"/>
                  <a:gd name="T6" fmla="*/ 1 w 1"/>
                  <a:gd name="T7" fmla="*/ 1 h 12"/>
                </a:gdLst>
                <a:ahLst/>
                <a:cxnLst>
                  <a:cxn ang="0">
                    <a:pos x="T0" y="T1"/>
                  </a:cxn>
                  <a:cxn ang="0">
                    <a:pos x="T2" y="T3"/>
                  </a:cxn>
                  <a:cxn ang="0">
                    <a:pos x="T4" y="T5"/>
                  </a:cxn>
                  <a:cxn ang="0">
                    <a:pos x="T6" y="T7"/>
                  </a:cxn>
                </a:cxnLst>
                <a:rect l="0" t="0" r="r" b="b"/>
                <a:pathLst>
                  <a:path w="1" h="12">
                    <a:moveTo>
                      <a:pt x="1" y="1"/>
                    </a:moveTo>
                    <a:cubicBezTo>
                      <a:pt x="0" y="0"/>
                      <a:pt x="0" y="1"/>
                      <a:pt x="0" y="3"/>
                    </a:cubicBezTo>
                    <a:cubicBezTo>
                      <a:pt x="0" y="6"/>
                      <a:pt x="1" y="9"/>
                      <a:pt x="1" y="12"/>
                    </a:cubicBezTo>
                    <a:cubicBezTo>
                      <a:pt x="1" y="10"/>
                      <a:pt x="1" y="5"/>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271" name="Freeform 5560"/>
              <p:cNvSpPr>
                <a:spLocks/>
              </p:cNvSpPr>
              <p:nvPr/>
            </p:nvSpPr>
            <p:spPr bwMode="auto">
              <a:xfrm>
                <a:off x="6612" y="3152"/>
                <a:ext cx="8" cy="15"/>
              </a:xfrm>
              <a:custGeom>
                <a:avLst/>
                <a:gdLst>
                  <a:gd name="T0" fmla="*/ 0 w 2"/>
                  <a:gd name="T1" fmla="*/ 4 h 4"/>
                  <a:gd name="T2" fmla="*/ 2 w 2"/>
                  <a:gd name="T3" fmla="*/ 0 h 4"/>
                  <a:gd name="T4" fmla="*/ 1 w 2"/>
                  <a:gd name="T5" fmla="*/ 0 h 4"/>
                  <a:gd name="T6" fmla="*/ 0 w 2"/>
                  <a:gd name="T7" fmla="*/ 4 h 4"/>
                </a:gdLst>
                <a:ahLst/>
                <a:cxnLst>
                  <a:cxn ang="0">
                    <a:pos x="T0" y="T1"/>
                  </a:cxn>
                  <a:cxn ang="0">
                    <a:pos x="T2" y="T3"/>
                  </a:cxn>
                  <a:cxn ang="0">
                    <a:pos x="T4" y="T5"/>
                  </a:cxn>
                  <a:cxn ang="0">
                    <a:pos x="T6" y="T7"/>
                  </a:cxn>
                </a:cxnLst>
                <a:rect l="0" t="0" r="r" b="b"/>
                <a:pathLst>
                  <a:path w="2" h="4">
                    <a:moveTo>
                      <a:pt x="0" y="4"/>
                    </a:moveTo>
                    <a:cubicBezTo>
                      <a:pt x="0" y="4"/>
                      <a:pt x="1" y="2"/>
                      <a:pt x="2" y="0"/>
                    </a:cubicBezTo>
                    <a:cubicBezTo>
                      <a:pt x="1" y="0"/>
                      <a:pt x="1" y="0"/>
                      <a:pt x="1" y="0"/>
                    </a:cubicBezTo>
                    <a:cubicBezTo>
                      <a:pt x="0" y="2"/>
                      <a:pt x="0" y="3"/>
                      <a:pt x="0"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272" name="Freeform 5561"/>
              <p:cNvSpPr>
                <a:spLocks/>
              </p:cNvSpPr>
              <p:nvPr/>
            </p:nvSpPr>
            <p:spPr bwMode="auto">
              <a:xfrm>
                <a:off x="6676" y="2999"/>
                <a:ext cx="3" cy="37"/>
              </a:xfrm>
              <a:custGeom>
                <a:avLst/>
                <a:gdLst>
                  <a:gd name="T0" fmla="*/ 0 w 1"/>
                  <a:gd name="T1" fmla="*/ 5 h 10"/>
                  <a:gd name="T2" fmla="*/ 0 w 1"/>
                  <a:gd name="T3" fmla="*/ 5 h 10"/>
                  <a:gd name="T4" fmla="*/ 1 w 1"/>
                  <a:gd name="T5" fmla="*/ 10 h 10"/>
                  <a:gd name="T6" fmla="*/ 0 w 1"/>
                  <a:gd name="T7" fmla="*/ 0 h 10"/>
                  <a:gd name="T8" fmla="*/ 0 w 1"/>
                  <a:gd name="T9" fmla="*/ 2 h 10"/>
                  <a:gd name="T10" fmla="*/ 0 w 1"/>
                  <a:gd name="T11" fmla="*/ 5 h 10"/>
                </a:gdLst>
                <a:ahLst/>
                <a:cxnLst>
                  <a:cxn ang="0">
                    <a:pos x="T0" y="T1"/>
                  </a:cxn>
                  <a:cxn ang="0">
                    <a:pos x="T2" y="T3"/>
                  </a:cxn>
                  <a:cxn ang="0">
                    <a:pos x="T4" y="T5"/>
                  </a:cxn>
                  <a:cxn ang="0">
                    <a:pos x="T6" y="T7"/>
                  </a:cxn>
                  <a:cxn ang="0">
                    <a:pos x="T8" y="T9"/>
                  </a:cxn>
                  <a:cxn ang="0">
                    <a:pos x="T10" y="T11"/>
                  </a:cxn>
                </a:cxnLst>
                <a:rect l="0" t="0" r="r" b="b"/>
                <a:pathLst>
                  <a:path w="1" h="10">
                    <a:moveTo>
                      <a:pt x="0" y="5"/>
                    </a:moveTo>
                    <a:cubicBezTo>
                      <a:pt x="0" y="5"/>
                      <a:pt x="0" y="5"/>
                      <a:pt x="0" y="5"/>
                    </a:cubicBezTo>
                    <a:cubicBezTo>
                      <a:pt x="0" y="8"/>
                      <a:pt x="0" y="9"/>
                      <a:pt x="1" y="10"/>
                    </a:cubicBezTo>
                    <a:cubicBezTo>
                      <a:pt x="0" y="7"/>
                      <a:pt x="0" y="4"/>
                      <a:pt x="0" y="0"/>
                    </a:cubicBezTo>
                    <a:cubicBezTo>
                      <a:pt x="0" y="1"/>
                      <a:pt x="0" y="1"/>
                      <a:pt x="0" y="2"/>
                    </a:cubicBezTo>
                    <a:cubicBezTo>
                      <a:pt x="0" y="3"/>
                      <a:pt x="0" y="4"/>
                      <a:pt x="0"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273" name="Freeform 5562"/>
              <p:cNvSpPr>
                <a:spLocks/>
              </p:cNvSpPr>
              <p:nvPr/>
            </p:nvSpPr>
            <p:spPr bwMode="auto">
              <a:xfrm>
                <a:off x="6668" y="2906"/>
                <a:ext cx="0" cy="8"/>
              </a:xfrm>
              <a:custGeom>
                <a:avLst/>
                <a:gdLst>
                  <a:gd name="T0" fmla="*/ 0 h 2"/>
                  <a:gd name="T1" fmla="*/ 1 h 2"/>
                  <a:gd name="T2" fmla="*/ 2 h 2"/>
                  <a:gd name="T3" fmla="*/ 0 h 2"/>
                </a:gdLst>
                <a:ahLst/>
                <a:cxnLst>
                  <a:cxn ang="0">
                    <a:pos x="0" y="T0"/>
                  </a:cxn>
                  <a:cxn ang="0">
                    <a:pos x="0" y="T1"/>
                  </a:cxn>
                  <a:cxn ang="0">
                    <a:pos x="0" y="T2"/>
                  </a:cxn>
                  <a:cxn ang="0">
                    <a:pos x="0" y="T3"/>
                  </a:cxn>
                </a:cxnLst>
                <a:rect l="0" t="0" r="r" b="b"/>
                <a:pathLst>
                  <a:path h="2">
                    <a:moveTo>
                      <a:pt x="0" y="0"/>
                    </a:moveTo>
                    <a:cubicBezTo>
                      <a:pt x="0" y="0"/>
                      <a:pt x="0" y="0"/>
                      <a:pt x="0" y="1"/>
                    </a:cubicBezTo>
                    <a:cubicBezTo>
                      <a:pt x="0" y="1"/>
                      <a:pt x="0" y="2"/>
                      <a:pt x="0" y="2"/>
                    </a:cubicBezTo>
                    <a:cubicBezTo>
                      <a:pt x="0" y="2"/>
                      <a:pt x="0"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274" name="Freeform 5563"/>
              <p:cNvSpPr>
                <a:spLocks/>
              </p:cNvSpPr>
              <p:nvPr/>
            </p:nvSpPr>
            <p:spPr bwMode="auto">
              <a:xfrm>
                <a:off x="6668" y="3018"/>
                <a:ext cx="15" cy="48"/>
              </a:xfrm>
              <a:custGeom>
                <a:avLst/>
                <a:gdLst>
                  <a:gd name="T0" fmla="*/ 2 w 4"/>
                  <a:gd name="T1" fmla="*/ 0 h 13"/>
                  <a:gd name="T2" fmla="*/ 0 w 4"/>
                  <a:gd name="T3" fmla="*/ 5 h 13"/>
                  <a:gd name="T4" fmla="*/ 4 w 4"/>
                  <a:gd name="T5" fmla="*/ 13 h 13"/>
                  <a:gd name="T6" fmla="*/ 3 w 4"/>
                  <a:gd name="T7" fmla="*/ 5 h 13"/>
                  <a:gd name="T8" fmla="*/ 3 w 4"/>
                  <a:gd name="T9" fmla="*/ 7 h 13"/>
                  <a:gd name="T10" fmla="*/ 2 w 4"/>
                  <a:gd name="T11" fmla="*/ 0 h 13"/>
                </a:gdLst>
                <a:ahLst/>
                <a:cxnLst>
                  <a:cxn ang="0">
                    <a:pos x="T0" y="T1"/>
                  </a:cxn>
                  <a:cxn ang="0">
                    <a:pos x="T2" y="T3"/>
                  </a:cxn>
                  <a:cxn ang="0">
                    <a:pos x="T4" y="T5"/>
                  </a:cxn>
                  <a:cxn ang="0">
                    <a:pos x="T6" y="T7"/>
                  </a:cxn>
                  <a:cxn ang="0">
                    <a:pos x="T8" y="T9"/>
                  </a:cxn>
                  <a:cxn ang="0">
                    <a:pos x="T10" y="T11"/>
                  </a:cxn>
                </a:cxnLst>
                <a:rect l="0" t="0" r="r" b="b"/>
                <a:pathLst>
                  <a:path w="4" h="13">
                    <a:moveTo>
                      <a:pt x="2" y="0"/>
                    </a:moveTo>
                    <a:cubicBezTo>
                      <a:pt x="1" y="0"/>
                      <a:pt x="0" y="1"/>
                      <a:pt x="0" y="5"/>
                    </a:cubicBezTo>
                    <a:cubicBezTo>
                      <a:pt x="2" y="2"/>
                      <a:pt x="2" y="12"/>
                      <a:pt x="4" y="13"/>
                    </a:cubicBezTo>
                    <a:cubicBezTo>
                      <a:pt x="4" y="7"/>
                      <a:pt x="3" y="7"/>
                      <a:pt x="3" y="5"/>
                    </a:cubicBezTo>
                    <a:cubicBezTo>
                      <a:pt x="3" y="6"/>
                      <a:pt x="3" y="7"/>
                      <a:pt x="3" y="7"/>
                    </a:cubicBezTo>
                    <a:cubicBezTo>
                      <a:pt x="3" y="9"/>
                      <a:pt x="2" y="6"/>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275" name="Freeform 5564"/>
              <p:cNvSpPr>
                <a:spLocks/>
              </p:cNvSpPr>
              <p:nvPr/>
            </p:nvSpPr>
            <p:spPr bwMode="auto">
              <a:xfrm>
                <a:off x="6668" y="2984"/>
                <a:ext cx="8" cy="26"/>
              </a:xfrm>
              <a:custGeom>
                <a:avLst/>
                <a:gdLst>
                  <a:gd name="T0" fmla="*/ 0 w 2"/>
                  <a:gd name="T1" fmla="*/ 0 h 7"/>
                  <a:gd name="T2" fmla="*/ 2 w 2"/>
                  <a:gd name="T3" fmla="*/ 6 h 7"/>
                  <a:gd name="T4" fmla="*/ 1 w 2"/>
                  <a:gd name="T5" fmla="*/ 0 h 7"/>
                  <a:gd name="T6" fmla="*/ 0 w 2"/>
                  <a:gd name="T7" fmla="*/ 0 h 7"/>
                </a:gdLst>
                <a:ahLst/>
                <a:cxnLst>
                  <a:cxn ang="0">
                    <a:pos x="T0" y="T1"/>
                  </a:cxn>
                  <a:cxn ang="0">
                    <a:pos x="T2" y="T3"/>
                  </a:cxn>
                  <a:cxn ang="0">
                    <a:pos x="T4" y="T5"/>
                  </a:cxn>
                  <a:cxn ang="0">
                    <a:pos x="T6" y="T7"/>
                  </a:cxn>
                </a:cxnLst>
                <a:rect l="0" t="0" r="r" b="b"/>
                <a:pathLst>
                  <a:path w="2" h="7">
                    <a:moveTo>
                      <a:pt x="0" y="0"/>
                    </a:moveTo>
                    <a:cubicBezTo>
                      <a:pt x="1" y="6"/>
                      <a:pt x="1" y="7"/>
                      <a:pt x="2" y="6"/>
                    </a:cubicBezTo>
                    <a:cubicBezTo>
                      <a:pt x="1" y="4"/>
                      <a:pt x="1" y="2"/>
                      <a:pt x="1" y="0"/>
                    </a:cubicBezTo>
                    <a:cubicBezTo>
                      <a:pt x="1" y="2"/>
                      <a:pt x="1" y="3"/>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276" name="Freeform 5565"/>
              <p:cNvSpPr>
                <a:spLocks/>
              </p:cNvSpPr>
              <p:nvPr/>
            </p:nvSpPr>
            <p:spPr bwMode="auto">
              <a:xfrm>
                <a:off x="6423" y="3780"/>
                <a:ext cx="11" cy="41"/>
              </a:xfrm>
              <a:custGeom>
                <a:avLst/>
                <a:gdLst>
                  <a:gd name="T0" fmla="*/ 0 w 3"/>
                  <a:gd name="T1" fmla="*/ 2 h 11"/>
                  <a:gd name="T2" fmla="*/ 1 w 3"/>
                  <a:gd name="T3" fmla="*/ 8 h 11"/>
                  <a:gd name="T4" fmla="*/ 3 w 3"/>
                  <a:gd name="T5" fmla="*/ 11 h 11"/>
                  <a:gd name="T6" fmla="*/ 3 w 3"/>
                  <a:gd name="T7" fmla="*/ 8 h 11"/>
                  <a:gd name="T8" fmla="*/ 3 w 3"/>
                  <a:gd name="T9" fmla="*/ 4 h 11"/>
                  <a:gd name="T10" fmla="*/ 0 w 3"/>
                  <a:gd name="T11" fmla="*/ 2 h 11"/>
                </a:gdLst>
                <a:ahLst/>
                <a:cxnLst>
                  <a:cxn ang="0">
                    <a:pos x="T0" y="T1"/>
                  </a:cxn>
                  <a:cxn ang="0">
                    <a:pos x="T2" y="T3"/>
                  </a:cxn>
                  <a:cxn ang="0">
                    <a:pos x="T4" y="T5"/>
                  </a:cxn>
                  <a:cxn ang="0">
                    <a:pos x="T6" y="T7"/>
                  </a:cxn>
                  <a:cxn ang="0">
                    <a:pos x="T8" y="T9"/>
                  </a:cxn>
                  <a:cxn ang="0">
                    <a:pos x="T10" y="T11"/>
                  </a:cxn>
                </a:cxnLst>
                <a:rect l="0" t="0" r="r" b="b"/>
                <a:pathLst>
                  <a:path w="3" h="11">
                    <a:moveTo>
                      <a:pt x="0" y="2"/>
                    </a:moveTo>
                    <a:cubicBezTo>
                      <a:pt x="0" y="5"/>
                      <a:pt x="1" y="7"/>
                      <a:pt x="1" y="8"/>
                    </a:cubicBezTo>
                    <a:cubicBezTo>
                      <a:pt x="2" y="10"/>
                      <a:pt x="2" y="10"/>
                      <a:pt x="3" y="11"/>
                    </a:cubicBezTo>
                    <a:cubicBezTo>
                      <a:pt x="3" y="8"/>
                      <a:pt x="3" y="8"/>
                      <a:pt x="3" y="8"/>
                    </a:cubicBezTo>
                    <a:cubicBezTo>
                      <a:pt x="3" y="4"/>
                      <a:pt x="3" y="4"/>
                      <a:pt x="3" y="4"/>
                    </a:cubicBezTo>
                    <a:cubicBezTo>
                      <a:pt x="2" y="5"/>
                      <a:pt x="2" y="0"/>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277" name="Freeform 5566"/>
              <p:cNvSpPr>
                <a:spLocks/>
              </p:cNvSpPr>
              <p:nvPr/>
            </p:nvSpPr>
            <p:spPr bwMode="auto">
              <a:xfrm>
                <a:off x="6668" y="2914"/>
                <a:ext cx="4" cy="70"/>
              </a:xfrm>
              <a:custGeom>
                <a:avLst/>
                <a:gdLst>
                  <a:gd name="T0" fmla="*/ 1 w 1"/>
                  <a:gd name="T1" fmla="*/ 19 h 19"/>
                  <a:gd name="T2" fmla="*/ 1 w 1"/>
                  <a:gd name="T3" fmla="*/ 14 h 19"/>
                  <a:gd name="T4" fmla="*/ 1 w 1"/>
                  <a:gd name="T5" fmla="*/ 10 h 19"/>
                  <a:gd name="T6" fmla="*/ 0 w 1"/>
                  <a:gd name="T7" fmla="*/ 0 h 19"/>
                  <a:gd name="T8" fmla="*/ 0 w 1"/>
                  <a:gd name="T9" fmla="*/ 3 h 19"/>
                  <a:gd name="T10" fmla="*/ 1 w 1"/>
                  <a:gd name="T11" fmla="*/ 19 h 19"/>
                </a:gdLst>
                <a:ahLst/>
                <a:cxnLst>
                  <a:cxn ang="0">
                    <a:pos x="T0" y="T1"/>
                  </a:cxn>
                  <a:cxn ang="0">
                    <a:pos x="T2" y="T3"/>
                  </a:cxn>
                  <a:cxn ang="0">
                    <a:pos x="T4" y="T5"/>
                  </a:cxn>
                  <a:cxn ang="0">
                    <a:pos x="T6" y="T7"/>
                  </a:cxn>
                  <a:cxn ang="0">
                    <a:pos x="T8" y="T9"/>
                  </a:cxn>
                  <a:cxn ang="0">
                    <a:pos x="T10" y="T11"/>
                  </a:cxn>
                </a:cxnLst>
                <a:rect l="0" t="0" r="r" b="b"/>
                <a:pathLst>
                  <a:path w="1" h="19">
                    <a:moveTo>
                      <a:pt x="1" y="19"/>
                    </a:moveTo>
                    <a:cubicBezTo>
                      <a:pt x="1" y="18"/>
                      <a:pt x="1" y="15"/>
                      <a:pt x="1" y="14"/>
                    </a:cubicBezTo>
                    <a:cubicBezTo>
                      <a:pt x="1" y="12"/>
                      <a:pt x="1" y="11"/>
                      <a:pt x="1" y="10"/>
                    </a:cubicBezTo>
                    <a:cubicBezTo>
                      <a:pt x="1" y="7"/>
                      <a:pt x="0" y="4"/>
                      <a:pt x="0" y="0"/>
                    </a:cubicBezTo>
                    <a:cubicBezTo>
                      <a:pt x="0" y="1"/>
                      <a:pt x="0" y="2"/>
                      <a:pt x="0" y="3"/>
                    </a:cubicBezTo>
                    <a:cubicBezTo>
                      <a:pt x="0" y="7"/>
                      <a:pt x="1" y="13"/>
                      <a:pt x="1" y="1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278" name="Freeform 5567"/>
              <p:cNvSpPr>
                <a:spLocks/>
              </p:cNvSpPr>
              <p:nvPr/>
            </p:nvSpPr>
            <p:spPr bwMode="auto">
              <a:xfrm>
                <a:off x="6464" y="4022"/>
                <a:ext cx="14" cy="130"/>
              </a:xfrm>
              <a:custGeom>
                <a:avLst/>
                <a:gdLst>
                  <a:gd name="T0" fmla="*/ 0 w 4"/>
                  <a:gd name="T1" fmla="*/ 23 h 35"/>
                  <a:gd name="T2" fmla="*/ 1 w 4"/>
                  <a:gd name="T3" fmla="*/ 25 h 35"/>
                  <a:gd name="T4" fmla="*/ 2 w 4"/>
                  <a:gd name="T5" fmla="*/ 34 h 35"/>
                  <a:gd name="T6" fmla="*/ 3 w 4"/>
                  <a:gd name="T7" fmla="*/ 23 h 35"/>
                  <a:gd name="T8" fmla="*/ 3 w 4"/>
                  <a:gd name="T9" fmla="*/ 6 h 35"/>
                  <a:gd name="T10" fmla="*/ 0 w 4"/>
                  <a:gd name="T11" fmla="*/ 12 h 35"/>
                  <a:gd name="T12" fmla="*/ 2 w 4"/>
                  <a:gd name="T13" fmla="*/ 1 h 35"/>
                  <a:gd name="T14" fmla="*/ 0 w 4"/>
                  <a:gd name="T15" fmla="*/ 14 h 35"/>
                  <a:gd name="T16" fmla="*/ 0 w 4"/>
                  <a:gd name="T17" fmla="*/ 2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35">
                    <a:moveTo>
                      <a:pt x="0" y="23"/>
                    </a:moveTo>
                    <a:cubicBezTo>
                      <a:pt x="0" y="24"/>
                      <a:pt x="1" y="24"/>
                      <a:pt x="1" y="25"/>
                    </a:cubicBezTo>
                    <a:cubicBezTo>
                      <a:pt x="2" y="28"/>
                      <a:pt x="2" y="32"/>
                      <a:pt x="2" y="34"/>
                    </a:cubicBezTo>
                    <a:cubicBezTo>
                      <a:pt x="3" y="35"/>
                      <a:pt x="4" y="26"/>
                      <a:pt x="3" y="23"/>
                    </a:cubicBezTo>
                    <a:cubicBezTo>
                      <a:pt x="1" y="27"/>
                      <a:pt x="2" y="11"/>
                      <a:pt x="3" y="6"/>
                    </a:cubicBezTo>
                    <a:cubicBezTo>
                      <a:pt x="1" y="3"/>
                      <a:pt x="2" y="14"/>
                      <a:pt x="0" y="12"/>
                    </a:cubicBezTo>
                    <a:cubicBezTo>
                      <a:pt x="0" y="5"/>
                      <a:pt x="1" y="5"/>
                      <a:pt x="2" y="1"/>
                    </a:cubicBezTo>
                    <a:cubicBezTo>
                      <a:pt x="0" y="0"/>
                      <a:pt x="0" y="9"/>
                      <a:pt x="0" y="14"/>
                    </a:cubicBezTo>
                    <a:cubicBezTo>
                      <a:pt x="0" y="17"/>
                      <a:pt x="0" y="20"/>
                      <a:pt x="0" y="2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279" name="Freeform 5568"/>
              <p:cNvSpPr>
                <a:spLocks/>
              </p:cNvSpPr>
              <p:nvPr/>
            </p:nvSpPr>
            <p:spPr bwMode="auto">
              <a:xfrm>
                <a:off x="6471" y="4182"/>
                <a:ext cx="19" cy="44"/>
              </a:xfrm>
              <a:custGeom>
                <a:avLst/>
                <a:gdLst>
                  <a:gd name="T0" fmla="*/ 3 w 5"/>
                  <a:gd name="T1" fmla="*/ 9 h 12"/>
                  <a:gd name="T2" fmla="*/ 3 w 5"/>
                  <a:gd name="T3" fmla="*/ 3 h 12"/>
                  <a:gd name="T4" fmla="*/ 0 w 5"/>
                  <a:gd name="T5" fmla="*/ 3 h 12"/>
                  <a:gd name="T6" fmla="*/ 3 w 5"/>
                  <a:gd name="T7" fmla="*/ 9 h 12"/>
                </a:gdLst>
                <a:ahLst/>
                <a:cxnLst>
                  <a:cxn ang="0">
                    <a:pos x="T0" y="T1"/>
                  </a:cxn>
                  <a:cxn ang="0">
                    <a:pos x="T2" y="T3"/>
                  </a:cxn>
                  <a:cxn ang="0">
                    <a:pos x="T4" y="T5"/>
                  </a:cxn>
                  <a:cxn ang="0">
                    <a:pos x="T6" y="T7"/>
                  </a:cxn>
                </a:cxnLst>
                <a:rect l="0" t="0" r="r" b="b"/>
                <a:pathLst>
                  <a:path w="5" h="12">
                    <a:moveTo>
                      <a:pt x="3" y="9"/>
                    </a:moveTo>
                    <a:cubicBezTo>
                      <a:pt x="5" y="9"/>
                      <a:pt x="4" y="3"/>
                      <a:pt x="3" y="3"/>
                    </a:cubicBezTo>
                    <a:cubicBezTo>
                      <a:pt x="3" y="9"/>
                      <a:pt x="1" y="0"/>
                      <a:pt x="0" y="3"/>
                    </a:cubicBezTo>
                    <a:cubicBezTo>
                      <a:pt x="1" y="12"/>
                      <a:pt x="3" y="3"/>
                      <a:pt x="3"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280" name="Freeform 5569"/>
              <p:cNvSpPr>
                <a:spLocks/>
              </p:cNvSpPr>
              <p:nvPr/>
            </p:nvSpPr>
            <p:spPr bwMode="auto">
              <a:xfrm>
                <a:off x="5890" y="5283"/>
                <a:ext cx="0" cy="11"/>
              </a:xfrm>
              <a:custGeom>
                <a:avLst/>
                <a:gdLst>
                  <a:gd name="T0" fmla="*/ 3 h 3"/>
                  <a:gd name="T1" fmla="*/ 2 h 3"/>
                  <a:gd name="T2" fmla="*/ 0 h 3"/>
                  <a:gd name="T3" fmla="*/ 3 h 3"/>
                </a:gdLst>
                <a:ahLst/>
                <a:cxnLst>
                  <a:cxn ang="0">
                    <a:pos x="0" y="T0"/>
                  </a:cxn>
                  <a:cxn ang="0">
                    <a:pos x="0" y="T1"/>
                  </a:cxn>
                  <a:cxn ang="0">
                    <a:pos x="0" y="T2"/>
                  </a:cxn>
                  <a:cxn ang="0">
                    <a:pos x="0" y="T3"/>
                  </a:cxn>
                </a:cxnLst>
                <a:rect l="0" t="0" r="r" b="b"/>
                <a:pathLst>
                  <a:path h="3">
                    <a:moveTo>
                      <a:pt x="0" y="3"/>
                    </a:moveTo>
                    <a:cubicBezTo>
                      <a:pt x="0" y="2"/>
                      <a:pt x="0" y="2"/>
                      <a:pt x="0" y="2"/>
                    </a:cubicBezTo>
                    <a:cubicBezTo>
                      <a:pt x="0" y="1"/>
                      <a:pt x="0" y="1"/>
                      <a:pt x="0" y="0"/>
                    </a:cubicBez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281" name="Freeform 5570"/>
              <p:cNvSpPr>
                <a:spLocks/>
              </p:cNvSpPr>
              <p:nvPr/>
            </p:nvSpPr>
            <p:spPr bwMode="auto">
              <a:xfrm>
                <a:off x="6445" y="3847"/>
                <a:ext cx="33" cy="141"/>
              </a:xfrm>
              <a:custGeom>
                <a:avLst/>
                <a:gdLst>
                  <a:gd name="T0" fmla="*/ 1 w 9"/>
                  <a:gd name="T1" fmla="*/ 3 h 38"/>
                  <a:gd name="T2" fmla="*/ 6 w 9"/>
                  <a:gd name="T3" fmla="*/ 36 h 38"/>
                  <a:gd name="T4" fmla="*/ 6 w 9"/>
                  <a:gd name="T5" fmla="*/ 26 h 38"/>
                  <a:gd name="T6" fmla="*/ 9 w 9"/>
                  <a:gd name="T7" fmla="*/ 31 h 38"/>
                  <a:gd name="T8" fmla="*/ 5 w 9"/>
                  <a:gd name="T9" fmla="*/ 19 h 38"/>
                  <a:gd name="T10" fmla="*/ 2 w 9"/>
                  <a:gd name="T11" fmla="*/ 1 h 38"/>
                  <a:gd name="T12" fmla="*/ 1 w 9"/>
                  <a:gd name="T13" fmla="*/ 3 h 38"/>
                </a:gdLst>
                <a:ahLst/>
                <a:cxnLst>
                  <a:cxn ang="0">
                    <a:pos x="T0" y="T1"/>
                  </a:cxn>
                  <a:cxn ang="0">
                    <a:pos x="T2" y="T3"/>
                  </a:cxn>
                  <a:cxn ang="0">
                    <a:pos x="T4" y="T5"/>
                  </a:cxn>
                  <a:cxn ang="0">
                    <a:pos x="T6" y="T7"/>
                  </a:cxn>
                  <a:cxn ang="0">
                    <a:pos x="T8" y="T9"/>
                  </a:cxn>
                  <a:cxn ang="0">
                    <a:pos x="T10" y="T11"/>
                  </a:cxn>
                  <a:cxn ang="0">
                    <a:pos x="T12" y="T13"/>
                  </a:cxn>
                </a:cxnLst>
                <a:rect l="0" t="0" r="r" b="b"/>
                <a:pathLst>
                  <a:path w="9" h="38">
                    <a:moveTo>
                      <a:pt x="1" y="3"/>
                    </a:moveTo>
                    <a:cubicBezTo>
                      <a:pt x="3" y="16"/>
                      <a:pt x="6" y="27"/>
                      <a:pt x="6" y="36"/>
                    </a:cubicBezTo>
                    <a:cubicBezTo>
                      <a:pt x="8" y="38"/>
                      <a:pt x="6" y="28"/>
                      <a:pt x="6" y="26"/>
                    </a:cubicBezTo>
                    <a:cubicBezTo>
                      <a:pt x="8" y="37"/>
                      <a:pt x="8" y="24"/>
                      <a:pt x="9" y="31"/>
                    </a:cubicBezTo>
                    <a:cubicBezTo>
                      <a:pt x="8" y="22"/>
                      <a:pt x="7" y="23"/>
                      <a:pt x="5" y="19"/>
                    </a:cubicBezTo>
                    <a:cubicBezTo>
                      <a:pt x="3" y="10"/>
                      <a:pt x="5" y="11"/>
                      <a:pt x="2" y="1"/>
                    </a:cubicBezTo>
                    <a:cubicBezTo>
                      <a:pt x="0" y="0"/>
                      <a:pt x="3" y="9"/>
                      <a:pt x="1"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282" name="Freeform 5571"/>
              <p:cNvSpPr>
                <a:spLocks/>
              </p:cNvSpPr>
              <p:nvPr/>
            </p:nvSpPr>
            <p:spPr bwMode="auto">
              <a:xfrm>
                <a:off x="6501" y="3803"/>
                <a:ext cx="41" cy="249"/>
              </a:xfrm>
              <a:custGeom>
                <a:avLst/>
                <a:gdLst>
                  <a:gd name="T0" fmla="*/ 9 w 11"/>
                  <a:gd name="T1" fmla="*/ 61 h 67"/>
                  <a:gd name="T2" fmla="*/ 9 w 11"/>
                  <a:gd name="T3" fmla="*/ 64 h 67"/>
                  <a:gd name="T4" fmla="*/ 10 w 11"/>
                  <a:gd name="T5" fmla="*/ 67 h 67"/>
                  <a:gd name="T6" fmla="*/ 10 w 11"/>
                  <a:gd name="T7" fmla="*/ 64 h 67"/>
                  <a:gd name="T8" fmla="*/ 10 w 11"/>
                  <a:gd name="T9" fmla="*/ 60 h 67"/>
                  <a:gd name="T10" fmla="*/ 10 w 11"/>
                  <a:gd name="T11" fmla="*/ 56 h 67"/>
                  <a:gd name="T12" fmla="*/ 9 w 11"/>
                  <a:gd name="T13" fmla="*/ 40 h 67"/>
                  <a:gd name="T14" fmla="*/ 6 w 11"/>
                  <a:gd name="T15" fmla="*/ 20 h 67"/>
                  <a:gd name="T16" fmla="*/ 3 w 11"/>
                  <a:gd name="T17" fmla="*/ 11 h 67"/>
                  <a:gd name="T18" fmla="*/ 2 w 11"/>
                  <a:gd name="T19" fmla="*/ 6 h 67"/>
                  <a:gd name="T20" fmla="*/ 1 w 11"/>
                  <a:gd name="T21" fmla="*/ 4 h 67"/>
                  <a:gd name="T22" fmla="*/ 1 w 11"/>
                  <a:gd name="T23" fmla="*/ 3 h 67"/>
                  <a:gd name="T24" fmla="*/ 1 w 11"/>
                  <a:gd name="T25" fmla="*/ 2 h 67"/>
                  <a:gd name="T26" fmla="*/ 0 w 11"/>
                  <a:gd name="T27" fmla="*/ 0 h 67"/>
                  <a:gd name="T28" fmla="*/ 0 w 11"/>
                  <a:gd name="T29" fmla="*/ 0 h 67"/>
                  <a:gd name="T30" fmla="*/ 0 w 11"/>
                  <a:gd name="T31" fmla="*/ 0 h 67"/>
                  <a:gd name="T32" fmla="*/ 0 w 11"/>
                  <a:gd name="T33" fmla="*/ 2 h 67"/>
                  <a:gd name="T34" fmla="*/ 0 w 11"/>
                  <a:gd name="T35" fmla="*/ 3 h 67"/>
                  <a:gd name="T36" fmla="*/ 0 w 11"/>
                  <a:gd name="T37" fmla="*/ 4 h 67"/>
                  <a:gd name="T38" fmla="*/ 1 w 11"/>
                  <a:gd name="T39" fmla="*/ 6 h 67"/>
                  <a:gd name="T40" fmla="*/ 2 w 11"/>
                  <a:gd name="T41" fmla="*/ 10 h 67"/>
                  <a:gd name="T42" fmla="*/ 5 w 11"/>
                  <a:gd name="T43" fmla="*/ 20 h 67"/>
                  <a:gd name="T44" fmla="*/ 7 w 11"/>
                  <a:gd name="T45" fmla="*/ 32 h 67"/>
                  <a:gd name="T46" fmla="*/ 7 w 11"/>
                  <a:gd name="T47" fmla="*/ 37 h 67"/>
                  <a:gd name="T48" fmla="*/ 10 w 11"/>
                  <a:gd name="T49" fmla="*/ 51 h 67"/>
                  <a:gd name="T50" fmla="*/ 10 w 11"/>
                  <a:gd name="T51" fmla="*/ 57 h 67"/>
                  <a:gd name="T52" fmla="*/ 9 w 11"/>
                  <a:gd name="T53" fmla="*/ 6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 h="67">
                    <a:moveTo>
                      <a:pt x="9" y="61"/>
                    </a:moveTo>
                    <a:cubicBezTo>
                      <a:pt x="9" y="62"/>
                      <a:pt x="9" y="63"/>
                      <a:pt x="9" y="64"/>
                    </a:cubicBezTo>
                    <a:cubicBezTo>
                      <a:pt x="9" y="66"/>
                      <a:pt x="9" y="67"/>
                      <a:pt x="10" y="67"/>
                    </a:cubicBezTo>
                    <a:cubicBezTo>
                      <a:pt x="10" y="66"/>
                      <a:pt x="10" y="65"/>
                      <a:pt x="10" y="64"/>
                    </a:cubicBezTo>
                    <a:cubicBezTo>
                      <a:pt x="10" y="63"/>
                      <a:pt x="10" y="61"/>
                      <a:pt x="10" y="60"/>
                    </a:cubicBezTo>
                    <a:cubicBezTo>
                      <a:pt x="11" y="59"/>
                      <a:pt x="10" y="57"/>
                      <a:pt x="10" y="56"/>
                    </a:cubicBezTo>
                    <a:cubicBezTo>
                      <a:pt x="10" y="51"/>
                      <a:pt x="9" y="46"/>
                      <a:pt x="9" y="40"/>
                    </a:cubicBezTo>
                    <a:cubicBezTo>
                      <a:pt x="8" y="34"/>
                      <a:pt x="7" y="27"/>
                      <a:pt x="6" y="20"/>
                    </a:cubicBezTo>
                    <a:cubicBezTo>
                      <a:pt x="5" y="17"/>
                      <a:pt x="4" y="14"/>
                      <a:pt x="3" y="11"/>
                    </a:cubicBezTo>
                    <a:cubicBezTo>
                      <a:pt x="3" y="9"/>
                      <a:pt x="3" y="8"/>
                      <a:pt x="2" y="6"/>
                    </a:cubicBezTo>
                    <a:cubicBezTo>
                      <a:pt x="1" y="4"/>
                      <a:pt x="1" y="4"/>
                      <a:pt x="1" y="4"/>
                    </a:cubicBezTo>
                    <a:cubicBezTo>
                      <a:pt x="1" y="3"/>
                      <a:pt x="1" y="3"/>
                      <a:pt x="1" y="3"/>
                    </a:cubicBezTo>
                    <a:cubicBezTo>
                      <a:pt x="1" y="2"/>
                      <a:pt x="1" y="2"/>
                      <a:pt x="1" y="2"/>
                    </a:cubicBezTo>
                    <a:cubicBezTo>
                      <a:pt x="0" y="0"/>
                      <a:pt x="0" y="0"/>
                      <a:pt x="0" y="0"/>
                    </a:cubicBezTo>
                    <a:cubicBezTo>
                      <a:pt x="0" y="0"/>
                      <a:pt x="0" y="0"/>
                      <a:pt x="0" y="0"/>
                    </a:cubicBezTo>
                    <a:cubicBezTo>
                      <a:pt x="0" y="0"/>
                      <a:pt x="0" y="0"/>
                      <a:pt x="0" y="0"/>
                    </a:cubicBezTo>
                    <a:cubicBezTo>
                      <a:pt x="0" y="1"/>
                      <a:pt x="0" y="1"/>
                      <a:pt x="0" y="2"/>
                    </a:cubicBezTo>
                    <a:cubicBezTo>
                      <a:pt x="0" y="2"/>
                      <a:pt x="0" y="3"/>
                      <a:pt x="0" y="3"/>
                    </a:cubicBezTo>
                    <a:cubicBezTo>
                      <a:pt x="0" y="3"/>
                      <a:pt x="0" y="4"/>
                      <a:pt x="0" y="4"/>
                    </a:cubicBezTo>
                    <a:cubicBezTo>
                      <a:pt x="1" y="5"/>
                      <a:pt x="1" y="5"/>
                      <a:pt x="1" y="6"/>
                    </a:cubicBezTo>
                    <a:cubicBezTo>
                      <a:pt x="1" y="7"/>
                      <a:pt x="2" y="8"/>
                      <a:pt x="2" y="10"/>
                    </a:cubicBezTo>
                    <a:cubicBezTo>
                      <a:pt x="3" y="12"/>
                      <a:pt x="3" y="15"/>
                      <a:pt x="5" y="20"/>
                    </a:cubicBezTo>
                    <a:cubicBezTo>
                      <a:pt x="4" y="22"/>
                      <a:pt x="7" y="29"/>
                      <a:pt x="7" y="32"/>
                    </a:cubicBezTo>
                    <a:cubicBezTo>
                      <a:pt x="7" y="33"/>
                      <a:pt x="7" y="33"/>
                      <a:pt x="7" y="37"/>
                    </a:cubicBezTo>
                    <a:cubicBezTo>
                      <a:pt x="8" y="41"/>
                      <a:pt x="9" y="45"/>
                      <a:pt x="10" y="51"/>
                    </a:cubicBezTo>
                    <a:cubicBezTo>
                      <a:pt x="10" y="53"/>
                      <a:pt x="10" y="55"/>
                      <a:pt x="10" y="57"/>
                    </a:cubicBezTo>
                    <a:cubicBezTo>
                      <a:pt x="10" y="58"/>
                      <a:pt x="10" y="59"/>
                      <a:pt x="9" y="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283" name="Freeform 5572"/>
              <p:cNvSpPr>
                <a:spLocks/>
              </p:cNvSpPr>
              <p:nvPr/>
            </p:nvSpPr>
            <p:spPr bwMode="auto">
              <a:xfrm>
                <a:off x="6482" y="4331"/>
                <a:ext cx="11" cy="48"/>
              </a:xfrm>
              <a:custGeom>
                <a:avLst/>
                <a:gdLst>
                  <a:gd name="T0" fmla="*/ 0 w 3"/>
                  <a:gd name="T1" fmla="*/ 1 h 13"/>
                  <a:gd name="T2" fmla="*/ 3 w 3"/>
                  <a:gd name="T3" fmla="*/ 13 h 13"/>
                  <a:gd name="T4" fmla="*/ 0 w 3"/>
                  <a:gd name="T5" fmla="*/ 1 h 13"/>
                </a:gdLst>
                <a:ahLst/>
                <a:cxnLst>
                  <a:cxn ang="0">
                    <a:pos x="T0" y="T1"/>
                  </a:cxn>
                  <a:cxn ang="0">
                    <a:pos x="T2" y="T3"/>
                  </a:cxn>
                  <a:cxn ang="0">
                    <a:pos x="T4" y="T5"/>
                  </a:cxn>
                </a:cxnLst>
                <a:rect l="0" t="0" r="r" b="b"/>
                <a:pathLst>
                  <a:path w="3" h="13">
                    <a:moveTo>
                      <a:pt x="0" y="1"/>
                    </a:moveTo>
                    <a:cubicBezTo>
                      <a:pt x="1" y="5"/>
                      <a:pt x="2" y="11"/>
                      <a:pt x="3" y="13"/>
                    </a:cubicBezTo>
                    <a:cubicBezTo>
                      <a:pt x="3" y="9"/>
                      <a:pt x="1" y="0"/>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284" name="Freeform 5573"/>
              <p:cNvSpPr>
                <a:spLocks/>
              </p:cNvSpPr>
              <p:nvPr/>
            </p:nvSpPr>
            <p:spPr bwMode="auto">
              <a:xfrm>
                <a:off x="6627" y="2869"/>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285" name="Freeform 5574"/>
              <p:cNvSpPr>
                <a:spLocks/>
              </p:cNvSpPr>
              <p:nvPr/>
            </p:nvSpPr>
            <p:spPr bwMode="auto">
              <a:xfrm>
                <a:off x="6475" y="4226"/>
                <a:ext cx="37" cy="294"/>
              </a:xfrm>
              <a:custGeom>
                <a:avLst/>
                <a:gdLst>
                  <a:gd name="T0" fmla="*/ 8 w 10"/>
                  <a:gd name="T1" fmla="*/ 67 h 79"/>
                  <a:gd name="T2" fmla="*/ 9 w 10"/>
                  <a:gd name="T3" fmla="*/ 55 h 79"/>
                  <a:gd name="T4" fmla="*/ 9 w 10"/>
                  <a:gd name="T5" fmla="*/ 44 h 79"/>
                  <a:gd name="T6" fmla="*/ 8 w 10"/>
                  <a:gd name="T7" fmla="*/ 33 h 79"/>
                  <a:gd name="T8" fmla="*/ 10 w 10"/>
                  <a:gd name="T9" fmla="*/ 36 h 79"/>
                  <a:gd name="T10" fmla="*/ 5 w 10"/>
                  <a:gd name="T11" fmla="*/ 25 h 79"/>
                  <a:gd name="T12" fmla="*/ 1 w 10"/>
                  <a:gd name="T13" fmla="*/ 0 h 79"/>
                  <a:gd name="T14" fmla="*/ 1 w 10"/>
                  <a:gd name="T15" fmla="*/ 11 h 79"/>
                  <a:gd name="T16" fmla="*/ 5 w 10"/>
                  <a:gd name="T17" fmla="*/ 31 h 79"/>
                  <a:gd name="T18" fmla="*/ 7 w 10"/>
                  <a:gd name="T19" fmla="*/ 34 h 79"/>
                  <a:gd name="T20" fmla="*/ 8 w 10"/>
                  <a:gd name="T21" fmla="*/ 47 h 79"/>
                  <a:gd name="T22" fmla="*/ 6 w 10"/>
                  <a:gd name="T23" fmla="*/ 60 h 79"/>
                  <a:gd name="T24" fmla="*/ 1 w 10"/>
                  <a:gd name="T25" fmla="*/ 78 h 79"/>
                  <a:gd name="T26" fmla="*/ 1 w 10"/>
                  <a:gd name="T27" fmla="*/ 79 h 79"/>
                  <a:gd name="T28" fmla="*/ 8 w 10"/>
                  <a:gd name="T29" fmla="*/ 67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 h="79">
                    <a:moveTo>
                      <a:pt x="8" y="67"/>
                    </a:moveTo>
                    <a:cubicBezTo>
                      <a:pt x="6" y="66"/>
                      <a:pt x="8" y="61"/>
                      <a:pt x="9" y="55"/>
                    </a:cubicBezTo>
                    <a:cubicBezTo>
                      <a:pt x="9" y="52"/>
                      <a:pt x="9" y="48"/>
                      <a:pt x="9" y="44"/>
                    </a:cubicBezTo>
                    <a:cubicBezTo>
                      <a:pt x="9" y="40"/>
                      <a:pt x="8" y="37"/>
                      <a:pt x="8" y="33"/>
                    </a:cubicBezTo>
                    <a:cubicBezTo>
                      <a:pt x="8" y="34"/>
                      <a:pt x="9" y="36"/>
                      <a:pt x="10" y="36"/>
                    </a:cubicBezTo>
                    <a:cubicBezTo>
                      <a:pt x="8" y="28"/>
                      <a:pt x="7" y="28"/>
                      <a:pt x="5" y="25"/>
                    </a:cubicBezTo>
                    <a:cubicBezTo>
                      <a:pt x="3" y="16"/>
                      <a:pt x="3" y="7"/>
                      <a:pt x="1" y="0"/>
                    </a:cubicBezTo>
                    <a:cubicBezTo>
                      <a:pt x="1" y="5"/>
                      <a:pt x="0" y="4"/>
                      <a:pt x="1" y="11"/>
                    </a:cubicBezTo>
                    <a:cubicBezTo>
                      <a:pt x="3" y="19"/>
                      <a:pt x="6" y="25"/>
                      <a:pt x="5" y="31"/>
                    </a:cubicBezTo>
                    <a:cubicBezTo>
                      <a:pt x="6" y="32"/>
                      <a:pt x="6" y="31"/>
                      <a:pt x="7" y="34"/>
                    </a:cubicBezTo>
                    <a:cubicBezTo>
                      <a:pt x="7" y="37"/>
                      <a:pt x="8" y="42"/>
                      <a:pt x="8" y="47"/>
                    </a:cubicBezTo>
                    <a:cubicBezTo>
                      <a:pt x="8" y="51"/>
                      <a:pt x="7" y="56"/>
                      <a:pt x="6" y="60"/>
                    </a:cubicBezTo>
                    <a:cubicBezTo>
                      <a:pt x="4" y="68"/>
                      <a:pt x="1" y="74"/>
                      <a:pt x="1" y="78"/>
                    </a:cubicBezTo>
                    <a:cubicBezTo>
                      <a:pt x="1" y="79"/>
                      <a:pt x="1" y="79"/>
                      <a:pt x="1" y="79"/>
                    </a:cubicBezTo>
                    <a:cubicBezTo>
                      <a:pt x="3" y="75"/>
                      <a:pt x="6" y="70"/>
                      <a:pt x="8" y="6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286" name="Rectangle 5575"/>
              <p:cNvSpPr>
                <a:spLocks noChangeArrowheads="1"/>
              </p:cNvSpPr>
              <p:nvPr/>
            </p:nvSpPr>
            <p:spPr bwMode="auto">
              <a:xfrm>
                <a:off x="6478" y="4505"/>
                <a:ext cx="1" cy="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287" name="Freeform 5576"/>
              <p:cNvSpPr>
                <a:spLocks/>
              </p:cNvSpPr>
              <p:nvPr/>
            </p:nvSpPr>
            <p:spPr bwMode="auto">
              <a:xfrm>
                <a:off x="6482" y="4215"/>
                <a:ext cx="15" cy="49"/>
              </a:xfrm>
              <a:custGeom>
                <a:avLst/>
                <a:gdLst>
                  <a:gd name="T0" fmla="*/ 0 w 4"/>
                  <a:gd name="T1" fmla="*/ 7 h 13"/>
                  <a:gd name="T2" fmla="*/ 4 w 4"/>
                  <a:gd name="T3" fmla="*/ 12 h 13"/>
                  <a:gd name="T4" fmla="*/ 0 w 4"/>
                  <a:gd name="T5" fmla="*/ 0 h 13"/>
                  <a:gd name="T6" fmla="*/ 0 w 4"/>
                  <a:gd name="T7" fmla="*/ 7 h 13"/>
                </a:gdLst>
                <a:ahLst/>
                <a:cxnLst>
                  <a:cxn ang="0">
                    <a:pos x="T0" y="T1"/>
                  </a:cxn>
                  <a:cxn ang="0">
                    <a:pos x="T2" y="T3"/>
                  </a:cxn>
                  <a:cxn ang="0">
                    <a:pos x="T4" y="T5"/>
                  </a:cxn>
                  <a:cxn ang="0">
                    <a:pos x="T6" y="T7"/>
                  </a:cxn>
                </a:cxnLst>
                <a:rect l="0" t="0" r="r" b="b"/>
                <a:pathLst>
                  <a:path w="4" h="13">
                    <a:moveTo>
                      <a:pt x="0" y="7"/>
                    </a:moveTo>
                    <a:cubicBezTo>
                      <a:pt x="2" y="4"/>
                      <a:pt x="2" y="13"/>
                      <a:pt x="4" y="12"/>
                    </a:cubicBezTo>
                    <a:cubicBezTo>
                      <a:pt x="3" y="3"/>
                      <a:pt x="1" y="4"/>
                      <a:pt x="0" y="0"/>
                    </a:cubicBezTo>
                    <a:cubicBezTo>
                      <a:pt x="0" y="1"/>
                      <a:pt x="0" y="3"/>
                      <a:pt x="0"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288" name="Freeform 5577"/>
              <p:cNvSpPr>
                <a:spLocks/>
              </p:cNvSpPr>
              <p:nvPr/>
            </p:nvSpPr>
            <p:spPr bwMode="auto">
              <a:xfrm>
                <a:off x="6501" y="4212"/>
                <a:ext cx="15" cy="85"/>
              </a:xfrm>
              <a:custGeom>
                <a:avLst/>
                <a:gdLst>
                  <a:gd name="T0" fmla="*/ 0 w 4"/>
                  <a:gd name="T1" fmla="*/ 6 h 23"/>
                  <a:gd name="T2" fmla="*/ 4 w 4"/>
                  <a:gd name="T3" fmla="*/ 23 h 23"/>
                  <a:gd name="T4" fmla="*/ 0 w 4"/>
                  <a:gd name="T5" fmla="*/ 6 h 23"/>
                </a:gdLst>
                <a:ahLst/>
                <a:cxnLst>
                  <a:cxn ang="0">
                    <a:pos x="T0" y="T1"/>
                  </a:cxn>
                  <a:cxn ang="0">
                    <a:pos x="T2" y="T3"/>
                  </a:cxn>
                  <a:cxn ang="0">
                    <a:pos x="T4" y="T5"/>
                  </a:cxn>
                </a:cxnLst>
                <a:rect l="0" t="0" r="r" b="b"/>
                <a:pathLst>
                  <a:path w="4" h="23">
                    <a:moveTo>
                      <a:pt x="0" y="6"/>
                    </a:moveTo>
                    <a:cubicBezTo>
                      <a:pt x="2" y="7"/>
                      <a:pt x="3" y="23"/>
                      <a:pt x="4" y="23"/>
                    </a:cubicBezTo>
                    <a:cubicBezTo>
                      <a:pt x="4" y="19"/>
                      <a:pt x="1" y="0"/>
                      <a:pt x="0"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289" name="Freeform 5578"/>
              <p:cNvSpPr>
                <a:spLocks/>
              </p:cNvSpPr>
              <p:nvPr/>
            </p:nvSpPr>
            <p:spPr bwMode="auto">
              <a:xfrm>
                <a:off x="6363" y="3486"/>
                <a:ext cx="4" cy="4"/>
              </a:xfrm>
              <a:custGeom>
                <a:avLst/>
                <a:gdLst>
                  <a:gd name="T0" fmla="*/ 1 w 1"/>
                  <a:gd name="T1" fmla="*/ 1 h 1"/>
                  <a:gd name="T2" fmla="*/ 1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1" y="0"/>
                      <a:pt x="1" y="0"/>
                    </a:cubicBezTo>
                    <a:cubicBezTo>
                      <a:pt x="0" y="0"/>
                      <a:pt x="0" y="0"/>
                      <a:pt x="0" y="0"/>
                    </a:cubicBezTo>
                    <a:lnTo>
                      <a:pt x="1"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290" name="Freeform 5579"/>
              <p:cNvSpPr>
                <a:spLocks/>
              </p:cNvSpPr>
              <p:nvPr/>
            </p:nvSpPr>
            <p:spPr bwMode="auto">
              <a:xfrm>
                <a:off x="6545" y="4305"/>
                <a:ext cx="23" cy="182"/>
              </a:xfrm>
              <a:custGeom>
                <a:avLst/>
                <a:gdLst>
                  <a:gd name="T0" fmla="*/ 4 w 6"/>
                  <a:gd name="T1" fmla="*/ 38 h 49"/>
                  <a:gd name="T2" fmla="*/ 5 w 6"/>
                  <a:gd name="T3" fmla="*/ 23 h 49"/>
                  <a:gd name="T4" fmla="*/ 4 w 6"/>
                  <a:gd name="T5" fmla="*/ 13 h 49"/>
                  <a:gd name="T6" fmla="*/ 3 w 6"/>
                  <a:gd name="T7" fmla="*/ 7 h 49"/>
                  <a:gd name="T8" fmla="*/ 0 w 6"/>
                  <a:gd name="T9" fmla="*/ 0 h 49"/>
                  <a:gd name="T10" fmla="*/ 1 w 6"/>
                  <a:gd name="T11" fmla="*/ 8 h 49"/>
                  <a:gd name="T12" fmla="*/ 3 w 6"/>
                  <a:gd name="T13" fmla="*/ 18 h 49"/>
                  <a:gd name="T14" fmla="*/ 0 w 6"/>
                  <a:gd name="T15" fmla="*/ 48 h 49"/>
                  <a:gd name="T16" fmla="*/ 4 w 6"/>
                  <a:gd name="T17" fmla="*/ 3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49">
                    <a:moveTo>
                      <a:pt x="4" y="38"/>
                    </a:moveTo>
                    <a:cubicBezTo>
                      <a:pt x="6" y="32"/>
                      <a:pt x="5" y="25"/>
                      <a:pt x="5" y="23"/>
                    </a:cubicBezTo>
                    <a:cubicBezTo>
                      <a:pt x="5" y="19"/>
                      <a:pt x="4" y="16"/>
                      <a:pt x="4" y="13"/>
                    </a:cubicBezTo>
                    <a:cubicBezTo>
                      <a:pt x="3" y="11"/>
                      <a:pt x="3" y="9"/>
                      <a:pt x="3" y="7"/>
                    </a:cubicBezTo>
                    <a:cubicBezTo>
                      <a:pt x="2" y="4"/>
                      <a:pt x="1" y="1"/>
                      <a:pt x="0" y="0"/>
                    </a:cubicBezTo>
                    <a:cubicBezTo>
                      <a:pt x="0" y="2"/>
                      <a:pt x="0" y="5"/>
                      <a:pt x="1" y="8"/>
                    </a:cubicBezTo>
                    <a:cubicBezTo>
                      <a:pt x="2" y="11"/>
                      <a:pt x="2" y="13"/>
                      <a:pt x="3" y="18"/>
                    </a:cubicBezTo>
                    <a:cubicBezTo>
                      <a:pt x="5" y="28"/>
                      <a:pt x="3" y="40"/>
                      <a:pt x="0" y="48"/>
                    </a:cubicBezTo>
                    <a:cubicBezTo>
                      <a:pt x="1" y="49"/>
                      <a:pt x="3" y="44"/>
                      <a:pt x="4" y="3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291" name="Freeform 5580"/>
              <p:cNvSpPr>
                <a:spLocks/>
              </p:cNvSpPr>
              <p:nvPr/>
            </p:nvSpPr>
            <p:spPr bwMode="auto">
              <a:xfrm>
                <a:off x="6490" y="4156"/>
                <a:ext cx="11" cy="41"/>
              </a:xfrm>
              <a:custGeom>
                <a:avLst/>
                <a:gdLst>
                  <a:gd name="T0" fmla="*/ 0 w 3"/>
                  <a:gd name="T1" fmla="*/ 1 h 11"/>
                  <a:gd name="T2" fmla="*/ 1 w 3"/>
                  <a:gd name="T3" fmla="*/ 10 h 11"/>
                  <a:gd name="T4" fmla="*/ 2 w 3"/>
                  <a:gd name="T5" fmla="*/ 1 h 11"/>
                  <a:gd name="T6" fmla="*/ 0 w 3"/>
                  <a:gd name="T7" fmla="*/ 1 h 11"/>
                </a:gdLst>
                <a:ahLst/>
                <a:cxnLst>
                  <a:cxn ang="0">
                    <a:pos x="T0" y="T1"/>
                  </a:cxn>
                  <a:cxn ang="0">
                    <a:pos x="T2" y="T3"/>
                  </a:cxn>
                  <a:cxn ang="0">
                    <a:pos x="T4" y="T5"/>
                  </a:cxn>
                  <a:cxn ang="0">
                    <a:pos x="T6" y="T7"/>
                  </a:cxn>
                </a:cxnLst>
                <a:rect l="0" t="0" r="r" b="b"/>
                <a:pathLst>
                  <a:path w="3" h="11">
                    <a:moveTo>
                      <a:pt x="0" y="1"/>
                    </a:moveTo>
                    <a:cubicBezTo>
                      <a:pt x="1" y="10"/>
                      <a:pt x="1" y="10"/>
                      <a:pt x="1" y="10"/>
                    </a:cubicBezTo>
                    <a:cubicBezTo>
                      <a:pt x="2" y="11"/>
                      <a:pt x="3" y="4"/>
                      <a:pt x="2" y="1"/>
                    </a:cubicBezTo>
                    <a:cubicBezTo>
                      <a:pt x="2" y="4"/>
                      <a:pt x="1" y="0"/>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292" name="Freeform 5581"/>
              <p:cNvSpPr>
                <a:spLocks/>
              </p:cNvSpPr>
              <p:nvPr/>
            </p:nvSpPr>
            <p:spPr bwMode="auto">
              <a:xfrm>
                <a:off x="6627" y="2869"/>
                <a:ext cx="4" cy="11"/>
              </a:xfrm>
              <a:custGeom>
                <a:avLst/>
                <a:gdLst>
                  <a:gd name="T0" fmla="*/ 1 w 1"/>
                  <a:gd name="T1" fmla="*/ 3 h 3"/>
                  <a:gd name="T2" fmla="*/ 0 w 1"/>
                  <a:gd name="T3" fmla="*/ 0 h 3"/>
                  <a:gd name="T4" fmla="*/ 1 w 1"/>
                  <a:gd name="T5" fmla="*/ 3 h 3"/>
                </a:gdLst>
                <a:ahLst/>
                <a:cxnLst>
                  <a:cxn ang="0">
                    <a:pos x="T0" y="T1"/>
                  </a:cxn>
                  <a:cxn ang="0">
                    <a:pos x="T2" y="T3"/>
                  </a:cxn>
                  <a:cxn ang="0">
                    <a:pos x="T4" y="T5"/>
                  </a:cxn>
                </a:cxnLst>
                <a:rect l="0" t="0" r="r" b="b"/>
                <a:pathLst>
                  <a:path w="1" h="3">
                    <a:moveTo>
                      <a:pt x="1" y="3"/>
                    </a:moveTo>
                    <a:cubicBezTo>
                      <a:pt x="1" y="1"/>
                      <a:pt x="0" y="0"/>
                      <a:pt x="0" y="0"/>
                    </a:cubicBezTo>
                    <a:cubicBezTo>
                      <a:pt x="0" y="1"/>
                      <a:pt x="1" y="2"/>
                      <a:pt x="1"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293" name="Freeform 5582"/>
              <p:cNvSpPr>
                <a:spLocks/>
              </p:cNvSpPr>
              <p:nvPr/>
            </p:nvSpPr>
            <p:spPr bwMode="auto">
              <a:xfrm>
                <a:off x="6367" y="3483"/>
                <a:ext cx="0" cy="3"/>
              </a:xfrm>
              <a:custGeom>
                <a:avLst/>
                <a:gdLst>
                  <a:gd name="T0" fmla="*/ 1 h 1"/>
                  <a:gd name="T1" fmla="*/ 0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0"/>
                    </a:cubicBezTo>
                    <a:cubicBezTo>
                      <a:pt x="0" y="0"/>
                      <a:pt x="0" y="0"/>
                      <a:pt x="0" y="0"/>
                    </a:cubicBezTo>
                    <a:lnTo>
                      <a:pt x="0"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294" name="Oval 5583"/>
              <p:cNvSpPr>
                <a:spLocks noChangeArrowheads="1"/>
              </p:cNvSpPr>
              <p:nvPr/>
            </p:nvSpPr>
            <p:spPr bwMode="auto">
              <a:xfrm>
                <a:off x="6679" y="3137"/>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295" name="Freeform 5584"/>
              <p:cNvSpPr>
                <a:spLocks/>
              </p:cNvSpPr>
              <p:nvPr/>
            </p:nvSpPr>
            <p:spPr bwMode="auto">
              <a:xfrm>
                <a:off x="6545" y="3263"/>
                <a:ext cx="0" cy="4"/>
              </a:xfrm>
              <a:custGeom>
                <a:avLst/>
                <a:gdLst>
                  <a:gd name="T0" fmla="*/ 1 h 1"/>
                  <a:gd name="T1" fmla="*/ 0 h 1"/>
                  <a:gd name="T2" fmla="*/ 1 h 1"/>
                  <a:gd name="T3" fmla="*/ 1 h 1"/>
                </a:gdLst>
                <a:ahLst/>
                <a:cxnLst>
                  <a:cxn ang="0">
                    <a:pos x="0" y="T0"/>
                  </a:cxn>
                  <a:cxn ang="0">
                    <a:pos x="0" y="T1"/>
                  </a:cxn>
                  <a:cxn ang="0">
                    <a:pos x="0" y="T2"/>
                  </a:cxn>
                  <a:cxn ang="0">
                    <a:pos x="0" y="T3"/>
                  </a:cxn>
                </a:cxnLst>
                <a:rect l="0" t="0" r="r" b="b"/>
                <a:pathLst>
                  <a:path h="1">
                    <a:moveTo>
                      <a:pt x="0" y="1"/>
                    </a:moveTo>
                    <a:cubicBezTo>
                      <a:pt x="0" y="1"/>
                      <a:pt x="0" y="1"/>
                      <a:pt x="0" y="0"/>
                    </a:cubicBezTo>
                    <a:cubicBezTo>
                      <a:pt x="0" y="1"/>
                      <a:pt x="0" y="1"/>
                      <a:pt x="0" y="1"/>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296" name="Freeform 5585"/>
              <p:cNvSpPr>
                <a:spLocks/>
              </p:cNvSpPr>
              <p:nvPr/>
            </p:nvSpPr>
            <p:spPr bwMode="auto">
              <a:xfrm>
                <a:off x="6486" y="3918"/>
                <a:ext cx="11" cy="141"/>
              </a:xfrm>
              <a:custGeom>
                <a:avLst/>
                <a:gdLst>
                  <a:gd name="T0" fmla="*/ 0 w 3"/>
                  <a:gd name="T1" fmla="*/ 4 h 38"/>
                  <a:gd name="T2" fmla="*/ 0 w 3"/>
                  <a:gd name="T3" fmla="*/ 12 h 38"/>
                  <a:gd name="T4" fmla="*/ 1 w 3"/>
                  <a:gd name="T5" fmla="*/ 24 h 38"/>
                  <a:gd name="T6" fmla="*/ 1 w 3"/>
                  <a:gd name="T7" fmla="*/ 38 h 38"/>
                  <a:gd name="T8" fmla="*/ 2 w 3"/>
                  <a:gd name="T9" fmla="*/ 32 h 38"/>
                  <a:gd name="T10" fmla="*/ 3 w 3"/>
                  <a:gd name="T11" fmla="*/ 22 h 38"/>
                  <a:gd name="T12" fmla="*/ 1 w 3"/>
                  <a:gd name="T13" fmla="*/ 10 h 38"/>
                  <a:gd name="T14" fmla="*/ 0 w 3"/>
                  <a:gd name="T15" fmla="*/ 4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38">
                    <a:moveTo>
                      <a:pt x="0" y="4"/>
                    </a:moveTo>
                    <a:cubicBezTo>
                      <a:pt x="1" y="14"/>
                      <a:pt x="2" y="20"/>
                      <a:pt x="0" y="12"/>
                    </a:cubicBezTo>
                    <a:cubicBezTo>
                      <a:pt x="0" y="14"/>
                      <a:pt x="1" y="19"/>
                      <a:pt x="1" y="24"/>
                    </a:cubicBezTo>
                    <a:cubicBezTo>
                      <a:pt x="1" y="31"/>
                      <a:pt x="1" y="34"/>
                      <a:pt x="1" y="38"/>
                    </a:cubicBezTo>
                    <a:cubicBezTo>
                      <a:pt x="2" y="36"/>
                      <a:pt x="2" y="34"/>
                      <a:pt x="2" y="32"/>
                    </a:cubicBezTo>
                    <a:cubicBezTo>
                      <a:pt x="2" y="29"/>
                      <a:pt x="2" y="26"/>
                      <a:pt x="3" y="22"/>
                    </a:cubicBezTo>
                    <a:cubicBezTo>
                      <a:pt x="2" y="22"/>
                      <a:pt x="2" y="15"/>
                      <a:pt x="1" y="10"/>
                    </a:cubicBezTo>
                    <a:cubicBezTo>
                      <a:pt x="0" y="5"/>
                      <a:pt x="0" y="0"/>
                      <a:pt x="0"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297" name="Freeform 5586"/>
              <p:cNvSpPr>
                <a:spLocks/>
              </p:cNvSpPr>
              <p:nvPr/>
            </p:nvSpPr>
            <p:spPr bwMode="auto">
              <a:xfrm>
                <a:off x="6642" y="2784"/>
                <a:ext cx="15" cy="67"/>
              </a:xfrm>
              <a:custGeom>
                <a:avLst/>
                <a:gdLst>
                  <a:gd name="T0" fmla="*/ 0 w 4"/>
                  <a:gd name="T1" fmla="*/ 0 h 18"/>
                  <a:gd name="T2" fmla="*/ 2 w 4"/>
                  <a:gd name="T3" fmla="*/ 18 h 18"/>
                  <a:gd name="T4" fmla="*/ 4 w 4"/>
                  <a:gd name="T5" fmla="*/ 17 h 18"/>
                  <a:gd name="T6" fmla="*/ 0 w 4"/>
                  <a:gd name="T7" fmla="*/ 0 h 18"/>
                </a:gdLst>
                <a:ahLst/>
                <a:cxnLst>
                  <a:cxn ang="0">
                    <a:pos x="T0" y="T1"/>
                  </a:cxn>
                  <a:cxn ang="0">
                    <a:pos x="T2" y="T3"/>
                  </a:cxn>
                  <a:cxn ang="0">
                    <a:pos x="T4" y="T5"/>
                  </a:cxn>
                  <a:cxn ang="0">
                    <a:pos x="T6" y="T7"/>
                  </a:cxn>
                </a:cxnLst>
                <a:rect l="0" t="0" r="r" b="b"/>
                <a:pathLst>
                  <a:path w="4" h="18">
                    <a:moveTo>
                      <a:pt x="0" y="0"/>
                    </a:moveTo>
                    <a:cubicBezTo>
                      <a:pt x="0" y="1"/>
                      <a:pt x="1" y="10"/>
                      <a:pt x="2" y="18"/>
                    </a:cubicBezTo>
                    <a:cubicBezTo>
                      <a:pt x="4" y="17"/>
                      <a:pt x="4" y="17"/>
                      <a:pt x="4" y="17"/>
                    </a:cubicBezTo>
                    <a:cubicBezTo>
                      <a:pt x="2" y="11"/>
                      <a:pt x="2" y="3"/>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298" name="Freeform 5587"/>
              <p:cNvSpPr>
                <a:spLocks/>
              </p:cNvSpPr>
              <p:nvPr/>
            </p:nvSpPr>
            <p:spPr bwMode="auto">
              <a:xfrm>
                <a:off x="6527" y="3338"/>
                <a:ext cx="7" cy="22"/>
              </a:xfrm>
              <a:custGeom>
                <a:avLst/>
                <a:gdLst>
                  <a:gd name="T0" fmla="*/ 0 w 2"/>
                  <a:gd name="T1" fmla="*/ 5 h 6"/>
                  <a:gd name="T2" fmla="*/ 1 w 2"/>
                  <a:gd name="T3" fmla="*/ 6 h 6"/>
                  <a:gd name="T4" fmla="*/ 1 w 2"/>
                  <a:gd name="T5" fmla="*/ 6 h 6"/>
                  <a:gd name="T6" fmla="*/ 2 w 2"/>
                  <a:gd name="T7" fmla="*/ 1 h 6"/>
                  <a:gd name="T8" fmla="*/ 1 w 2"/>
                  <a:gd name="T9" fmla="*/ 0 h 6"/>
                  <a:gd name="T10" fmla="*/ 0 w 2"/>
                  <a:gd name="T11" fmla="*/ 5 h 6"/>
                </a:gdLst>
                <a:ahLst/>
                <a:cxnLst>
                  <a:cxn ang="0">
                    <a:pos x="T0" y="T1"/>
                  </a:cxn>
                  <a:cxn ang="0">
                    <a:pos x="T2" y="T3"/>
                  </a:cxn>
                  <a:cxn ang="0">
                    <a:pos x="T4" y="T5"/>
                  </a:cxn>
                  <a:cxn ang="0">
                    <a:pos x="T6" y="T7"/>
                  </a:cxn>
                  <a:cxn ang="0">
                    <a:pos x="T8" y="T9"/>
                  </a:cxn>
                  <a:cxn ang="0">
                    <a:pos x="T10" y="T11"/>
                  </a:cxn>
                </a:cxnLst>
                <a:rect l="0" t="0" r="r" b="b"/>
                <a:pathLst>
                  <a:path w="2" h="6">
                    <a:moveTo>
                      <a:pt x="0" y="5"/>
                    </a:moveTo>
                    <a:cubicBezTo>
                      <a:pt x="0" y="6"/>
                      <a:pt x="0" y="6"/>
                      <a:pt x="1" y="6"/>
                    </a:cubicBezTo>
                    <a:cubicBezTo>
                      <a:pt x="1" y="6"/>
                      <a:pt x="1" y="6"/>
                      <a:pt x="1" y="6"/>
                    </a:cubicBezTo>
                    <a:cubicBezTo>
                      <a:pt x="1" y="4"/>
                      <a:pt x="2" y="2"/>
                      <a:pt x="2" y="1"/>
                    </a:cubicBezTo>
                    <a:cubicBezTo>
                      <a:pt x="1" y="0"/>
                      <a:pt x="1" y="0"/>
                      <a:pt x="1" y="0"/>
                    </a:cubicBezTo>
                    <a:cubicBezTo>
                      <a:pt x="1" y="3"/>
                      <a:pt x="0" y="5"/>
                      <a:pt x="0"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299" name="Freeform 5588"/>
              <p:cNvSpPr>
                <a:spLocks noEditPoints="1"/>
              </p:cNvSpPr>
              <p:nvPr/>
            </p:nvSpPr>
            <p:spPr bwMode="auto">
              <a:xfrm>
                <a:off x="6564" y="2482"/>
                <a:ext cx="78" cy="302"/>
              </a:xfrm>
              <a:custGeom>
                <a:avLst/>
                <a:gdLst>
                  <a:gd name="T0" fmla="*/ 18 w 21"/>
                  <a:gd name="T1" fmla="*/ 63 h 81"/>
                  <a:gd name="T2" fmla="*/ 17 w 21"/>
                  <a:gd name="T3" fmla="*/ 61 h 81"/>
                  <a:gd name="T4" fmla="*/ 18 w 21"/>
                  <a:gd name="T5" fmla="*/ 61 h 81"/>
                  <a:gd name="T6" fmla="*/ 15 w 21"/>
                  <a:gd name="T7" fmla="*/ 42 h 81"/>
                  <a:gd name="T8" fmla="*/ 9 w 21"/>
                  <a:gd name="T9" fmla="*/ 18 h 81"/>
                  <a:gd name="T10" fmla="*/ 12 w 21"/>
                  <a:gd name="T11" fmla="*/ 30 h 81"/>
                  <a:gd name="T12" fmla="*/ 10 w 21"/>
                  <a:gd name="T13" fmla="*/ 28 h 81"/>
                  <a:gd name="T14" fmla="*/ 12 w 21"/>
                  <a:gd name="T15" fmla="*/ 40 h 81"/>
                  <a:gd name="T16" fmla="*/ 11 w 21"/>
                  <a:gd name="T17" fmla="*/ 40 h 81"/>
                  <a:gd name="T18" fmla="*/ 11 w 21"/>
                  <a:gd name="T19" fmla="*/ 36 h 81"/>
                  <a:gd name="T20" fmla="*/ 8 w 21"/>
                  <a:gd name="T21" fmla="*/ 26 h 81"/>
                  <a:gd name="T22" fmla="*/ 7 w 21"/>
                  <a:gd name="T23" fmla="*/ 19 h 81"/>
                  <a:gd name="T24" fmla="*/ 5 w 21"/>
                  <a:gd name="T25" fmla="*/ 9 h 81"/>
                  <a:gd name="T26" fmla="*/ 4 w 21"/>
                  <a:gd name="T27" fmla="*/ 8 h 81"/>
                  <a:gd name="T28" fmla="*/ 2 w 21"/>
                  <a:gd name="T29" fmla="*/ 3 h 81"/>
                  <a:gd name="T30" fmla="*/ 0 w 21"/>
                  <a:gd name="T31" fmla="*/ 0 h 81"/>
                  <a:gd name="T32" fmla="*/ 2 w 21"/>
                  <a:gd name="T33" fmla="*/ 4 h 81"/>
                  <a:gd name="T34" fmla="*/ 4 w 21"/>
                  <a:gd name="T35" fmla="*/ 9 h 81"/>
                  <a:gd name="T36" fmla="*/ 5 w 21"/>
                  <a:gd name="T37" fmla="*/ 14 h 81"/>
                  <a:gd name="T38" fmla="*/ 3 w 21"/>
                  <a:gd name="T39" fmla="*/ 15 h 81"/>
                  <a:gd name="T40" fmla="*/ 9 w 21"/>
                  <a:gd name="T41" fmla="*/ 33 h 81"/>
                  <a:gd name="T42" fmla="*/ 21 w 21"/>
                  <a:gd name="T43" fmla="*/ 81 h 81"/>
                  <a:gd name="T44" fmla="*/ 21 w 21"/>
                  <a:gd name="T45" fmla="*/ 81 h 81"/>
                  <a:gd name="T46" fmla="*/ 18 w 21"/>
                  <a:gd name="T47" fmla="*/ 63 h 81"/>
                  <a:gd name="T48" fmla="*/ 14 w 21"/>
                  <a:gd name="T49" fmla="*/ 45 h 81"/>
                  <a:gd name="T50" fmla="*/ 16 w 21"/>
                  <a:gd name="T51" fmla="*/ 56 h 81"/>
                  <a:gd name="T52" fmla="*/ 14 w 21"/>
                  <a:gd name="T53" fmla="*/ 45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1" h="81">
                    <a:moveTo>
                      <a:pt x="18" y="63"/>
                    </a:moveTo>
                    <a:cubicBezTo>
                      <a:pt x="19" y="66"/>
                      <a:pt x="17" y="65"/>
                      <a:pt x="17" y="61"/>
                    </a:cubicBezTo>
                    <a:cubicBezTo>
                      <a:pt x="16" y="57"/>
                      <a:pt x="17" y="59"/>
                      <a:pt x="18" y="61"/>
                    </a:cubicBezTo>
                    <a:cubicBezTo>
                      <a:pt x="17" y="54"/>
                      <a:pt x="16" y="48"/>
                      <a:pt x="15" y="42"/>
                    </a:cubicBezTo>
                    <a:cubicBezTo>
                      <a:pt x="14" y="36"/>
                      <a:pt x="12" y="28"/>
                      <a:pt x="9" y="18"/>
                    </a:cubicBezTo>
                    <a:cubicBezTo>
                      <a:pt x="6" y="17"/>
                      <a:pt x="11" y="26"/>
                      <a:pt x="12" y="30"/>
                    </a:cubicBezTo>
                    <a:cubicBezTo>
                      <a:pt x="12" y="31"/>
                      <a:pt x="10" y="28"/>
                      <a:pt x="10" y="28"/>
                    </a:cubicBezTo>
                    <a:cubicBezTo>
                      <a:pt x="11" y="35"/>
                      <a:pt x="13" y="37"/>
                      <a:pt x="12" y="40"/>
                    </a:cubicBezTo>
                    <a:cubicBezTo>
                      <a:pt x="12" y="41"/>
                      <a:pt x="12" y="43"/>
                      <a:pt x="11" y="40"/>
                    </a:cubicBezTo>
                    <a:cubicBezTo>
                      <a:pt x="10" y="36"/>
                      <a:pt x="11" y="37"/>
                      <a:pt x="11" y="36"/>
                    </a:cubicBezTo>
                    <a:cubicBezTo>
                      <a:pt x="11" y="33"/>
                      <a:pt x="9" y="29"/>
                      <a:pt x="8" y="26"/>
                    </a:cubicBezTo>
                    <a:cubicBezTo>
                      <a:pt x="8" y="25"/>
                      <a:pt x="10" y="24"/>
                      <a:pt x="7" y="19"/>
                    </a:cubicBezTo>
                    <a:cubicBezTo>
                      <a:pt x="7" y="16"/>
                      <a:pt x="8" y="13"/>
                      <a:pt x="5" y="9"/>
                    </a:cubicBezTo>
                    <a:cubicBezTo>
                      <a:pt x="5" y="11"/>
                      <a:pt x="5" y="10"/>
                      <a:pt x="4" y="8"/>
                    </a:cubicBezTo>
                    <a:cubicBezTo>
                      <a:pt x="4" y="7"/>
                      <a:pt x="3" y="5"/>
                      <a:pt x="2" y="3"/>
                    </a:cubicBezTo>
                    <a:cubicBezTo>
                      <a:pt x="2" y="1"/>
                      <a:pt x="1" y="0"/>
                      <a:pt x="0" y="0"/>
                    </a:cubicBezTo>
                    <a:cubicBezTo>
                      <a:pt x="1" y="1"/>
                      <a:pt x="1" y="3"/>
                      <a:pt x="2" y="4"/>
                    </a:cubicBezTo>
                    <a:cubicBezTo>
                      <a:pt x="2" y="6"/>
                      <a:pt x="3" y="7"/>
                      <a:pt x="4" y="9"/>
                    </a:cubicBezTo>
                    <a:cubicBezTo>
                      <a:pt x="4" y="11"/>
                      <a:pt x="5" y="13"/>
                      <a:pt x="5" y="14"/>
                    </a:cubicBezTo>
                    <a:cubicBezTo>
                      <a:pt x="4" y="14"/>
                      <a:pt x="3" y="12"/>
                      <a:pt x="3" y="15"/>
                    </a:cubicBezTo>
                    <a:cubicBezTo>
                      <a:pt x="8" y="24"/>
                      <a:pt x="7" y="26"/>
                      <a:pt x="9" y="33"/>
                    </a:cubicBezTo>
                    <a:cubicBezTo>
                      <a:pt x="12" y="48"/>
                      <a:pt x="17" y="64"/>
                      <a:pt x="21" y="81"/>
                    </a:cubicBezTo>
                    <a:cubicBezTo>
                      <a:pt x="21" y="81"/>
                      <a:pt x="21" y="81"/>
                      <a:pt x="21" y="81"/>
                    </a:cubicBezTo>
                    <a:cubicBezTo>
                      <a:pt x="20" y="74"/>
                      <a:pt x="20" y="67"/>
                      <a:pt x="18" y="63"/>
                    </a:cubicBezTo>
                    <a:close/>
                    <a:moveTo>
                      <a:pt x="14" y="45"/>
                    </a:moveTo>
                    <a:cubicBezTo>
                      <a:pt x="16" y="52"/>
                      <a:pt x="15" y="52"/>
                      <a:pt x="16" y="56"/>
                    </a:cubicBezTo>
                    <a:cubicBezTo>
                      <a:pt x="14" y="54"/>
                      <a:pt x="12" y="42"/>
                      <a:pt x="14" y="4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300" name="Freeform 5589"/>
              <p:cNvSpPr>
                <a:spLocks/>
              </p:cNvSpPr>
              <p:nvPr/>
            </p:nvSpPr>
            <p:spPr bwMode="auto">
              <a:xfrm>
                <a:off x="6516" y="2285"/>
                <a:ext cx="100" cy="350"/>
              </a:xfrm>
              <a:custGeom>
                <a:avLst/>
                <a:gdLst>
                  <a:gd name="T0" fmla="*/ 1 w 27"/>
                  <a:gd name="T1" fmla="*/ 52 h 94"/>
                  <a:gd name="T2" fmla="*/ 4 w 27"/>
                  <a:gd name="T3" fmla="*/ 59 h 94"/>
                  <a:gd name="T4" fmla="*/ 4 w 27"/>
                  <a:gd name="T5" fmla="*/ 60 h 94"/>
                  <a:gd name="T6" fmla="*/ 8 w 27"/>
                  <a:gd name="T7" fmla="*/ 63 h 94"/>
                  <a:gd name="T8" fmla="*/ 12 w 27"/>
                  <a:gd name="T9" fmla="*/ 74 h 94"/>
                  <a:gd name="T10" fmla="*/ 9 w 27"/>
                  <a:gd name="T11" fmla="*/ 66 h 94"/>
                  <a:gd name="T12" fmla="*/ 9 w 27"/>
                  <a:gd name="T13" fmla="*/ 63 h 94"/>
                  <a:gd name="T14" fmla="*/ 15 w 27"/>
                  <a:gd name="T15" fmla="*/ 78 h 94"/>
                  <a:gd name="T16" fmla="*/ 20 w 27"/>
                  <a:gd name="T17" fmla="*/ 94 h 94"/>
                  <a:gd name="T18" fmla="*/ 15 w 27"/>
                  <a:gd name="T19" fmla="*/ 76 h 94"/>
                  <a:gd name="T20" fmla="*/ 8 w 27"/>
                  <a:gd name="T21" fmla="*/ 58 h 94"/>
                  <a:gd name="T22" fmla="*/ 5 w 27"/>
                  <a:gd name="T23" fmla="*/ 52 h 94"/>
                  <a:gd name="T24" fmla="*/ 4 w 27"/>
                  <a:gd name="T25" fmla="*/ 50 h 94"/>
                  <a:gd name="T26" fmla="*/ 5 w 27"/>
                  <a:gd name="T27" fmla="*/ 50 h 94"/>
                  <a:gd name="T28" fmla="*/ 5 w 27"/>
                  <a:gd name="T29" fmla="*/ 49 h 94"/>
                  <a:gd name="T30" fmla="*/ 7 w 27"/>
                  <a:gd name="T31" fmla="*/ 46 h 94"/>
                  <a:gd name="T32" fmla="*/ 13 w 27"/>
                  <a:gd name="T33" fmla="*/ 31 h 94"/>
                  <a:gd name="T34" fmla="*/ 27 w 27"/>
                  <a:gd name="T35" fmla="*/ 0 h 94"/>
                  <a:gd name="T36" fmla="*/ 14 w 27"/>
                  <a:gd name="T37" fmla="*/ 29 h 94"/>
                  <a:gd name="T38" fmla="*/ 10 w 27"/>
                  <a:gd name="T39" fmla="*/ 36 h 94"/>
                  <a:gd name="T40" fmla="*/ 8 w 27"/>
                  <a:gd name="T41" fmla="*/ 42 h 94"/>
                  <a:gd name="T42" fmla="*/ 3 w 27"/>
                  <a:gd name="T43" fmla="*/ 50 h 94"/>
                  <a:gd name="T44" fmla="*/ 2 w 27"/>
                  <a:gd name="T45" fmla="*/ 50 h 94"/>
                  <a:gd name="T46" fmla="*/ 3 w 27"/>
                  <a:gd name="T47" fmla="*/ 52 h 94"/>
                  <a:gd name="T48" fmla="*/ 5 w 27"/>
                  <a:gd name="T49" fmla="*/ 54 h 94"/>
                  <a:gd name="T50" fmla="*/ 7 w 27"/>
                  <a:gd name="T51" fmla="*/ 58 h 94"/>
                  <a:gd name="T52" fmla="*/ 7 w 27"/>
                  <a:gd name="T53" fmla="*/ 59 h 94"/>
                  <a:gd name="T54" fmla="*/ 6 w 27"/>
                  <a:gd name="T55" fmla="*/ 59 h 94"/>
                  <a:gd name="T56" fmla="*/ 4 w 27"/>
                  <a:gd name="T57" fmla="*/ 54 h 94"/>
                  <a:gd name="T58" fmla="*/ 2 w 27"/>
                  <a:gd name="T59" fmla="*/ 51 h 94"/>
                  <a:gd name="T60" fmla="*/ 1 w 27"/>
                  <a:gd name="T61" fmla="*/ 50 h 94"/>
                  <a:gd name="T62" fmla="*/ 2 w 27"/>
                  <a:gd name="T63" fmla="*/ 50 h 94"/>
                  <a:gd name="T64" fmla="*/ 8 w 27"/>
                  <a:gd name="T65" fmla="*/ 39 h 94"/>
                  <a:gd name="T66" fmla="*/ 4 w 27"/>
                  <a:gd name="T67" fmla="*/ 46 h 94"/>
                  <a:gd name="T68" fmla="*/ 3 w 27"/>
                  <a:gd name="T69" fmla="*/ 46 h 94"/>
                  <a:gd name="T70" fmla="*/ 1 w 27"/>
                  <a:gd name="T71" fmla="*/ 49 h 94"/>
                  <a:gd name="T72" fmla="*/ 1 w 27"/>
                  <a:gd name="T73" fmla="*/ 50 h 94"/>
                  <a:gd name="T74" fmla="*/ 0 w 27"/>
                  <a:gd name="T75" fmla="*/ 50 h 94"/>
                  <a:gd name="T76" fmla="*/ 0 w 27"/>
                  <a:gd name="T77" fmla="*/ 50 h 94"/>
                  <a:gd name="T78" fmla="*/ 1 w 27"/>
                  <a:gd name="T79" fmla="*/ 52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 h="94">
                    <a:moveTo>
                      <a:pt x="1" y="52"/>
                    </a:moveTo>
                    <a:cubicBezTo>
                      <a:pt x="2" y="54"/>
                      <a:pt x="4" y="57"/>
                      <a:pt x="4" y="59"/>
                    </a:cubicBezTo>
                    <a:cubicBezTo>
                      <a:pt x="4" y="60"/>
                      <a:pt x="4" y="60"/>
                      <a:pt x="4" y="60"/>
                    </a:cubicBezTo>
                    <a:cubicBezTo>
                      <a:pt x="6" y="62"/>
                      <a:pt x="7" y="60"/>
                      <a:pt x="8" y="63"/>
                    </a:cubicBezTo>
                    <a:cubicBezTo>
                      <a:pt x="7" y="64"/>
                      <a:pt x="11" y="72"/>
                      <a:pt x="12" y="74"/>
                    </a:cubicBezTo>
                    <a:cubicBezTo>
                      <a:pt x="12" y="72"/>
                      <a:pt x="10" y="68"/>
                      <a:pt x="9" y="66"/>
                    </a:cubicBezTo>
                    <a:cubicBezTo>
                      <a:pt x="8" y="63"/>
                      <a:pt x="8" y="62"/>
                      <a:pt x="9" y="63"/>
                    </a:cubicBezTo>
                    <a:cubicBezTo>
                      <a:pt x="11" y="65"/>
                      <a:pt x="13" y="71"/>
                      <a:pt x="15" y="78"/>
                    </a:cubicBezTo>
                    <a:cubicBezTo>
                      <a:pt x="18" y="84"/>
                      <a:pt x="19" y="91"/>
                      <a:pt x="20" y="94"/>
                    </a:cubicBezTo>
                    <a:cubicBezTo>
                      <a:pt x="19" y="88"/>
                      <a:pt x="18" y="82"/>
                      <a:pt x="15" y="76"/>
                    </a:cubicBezTo>
                    <a:cubicBezTo>
                      <a:pt x="13" y="70"/>
                      <a:pt x="11" y="63"/>
                      <a:pt x="8" y="58"/>
                    </a:cubicBezTo>
                    <a:cubicBezTo>
                      <a:pt x="7" y="56"/>
                      <a:pt x="6" y="54"/>
                      <a:pt x="5" y="52"/>
                    </a:cubicBezTo>
                    <a:cubicBezTo>
                      <a:pt x="4" y="50"/>
                      <a:pt x="4" y="50"/>
                      <a:pt x="4" y="50"/>
                    </a:cubicBezTo>
                    <a:cubicBezTo>
                      <a:pt x="4" y="49"/>
                      <a:pt x="4" y="50"/>
                      <a:pt x="5" y="50"/>
                    </a:cubicBezTo>
                    <a:cubicBezTo>
                      <a:pt x="5" y="50"/>
                      <a:pt x="5" y="50"/>
                      <a:pt x="5" y="49"/>
                    </a:cubicBezTo>
                    <a:cubicBezTo>
                      <a:pt x="7" y="46"/>
                      <a:pt x="7" y="46"/>
                      <a:pt x="7" y="46"/>
                    </a:cubicBezTo>
                    <a:cubicBezTo>
                      <a:pt x="9" y="41"/>
                      <a:pt x="11" y="36"/>
                      <a:pt x="13" y="31"/>
                    </a:cubicBezTo>
                    <a:cubicBezTo>
                      <a:pt x="18" y="20"/>
                      <a:pt x="22" y="10"/>
                      <a:pt x="27" y="0"/>
                    </a:cubicBezTo>
                    <a:cubicBezTo>
                      <a:pt x="23" y="7"/>
                      <a:pt x="18" y="18"/>
                      <a:pt x="14" y="29"/>
                    </a:cubicBezTo>
                    <a:cubicBezTo>
                      <a:pt x="12" y="31"/>
                      <a:pt x="11" y="34"/>
                      <a:pt x="10" y="36"/>
                    </a:cubicBezTo>
                    <a:cubicBezTo>
                      <a:pt x="9" y="38"/>
                      <a:pt x="8" y="40"/>
                      <a:pt x="8" y="42"/>
                    </a:cubicBezTo>
                    <a:cubicBezTo>
                      <a:pt x="6" y="45"/>
                      <a:pt x="4" y="48"/>
                      <a:pt x="3" y="50"/>
                    </a:cubicBezTo>
                    <a:cubicBezTo>
                      <a:pt x="3" y="51"/>
                      <a:pt x="1" y="49"/>
                      <a:pt x="2" y="50"/>
                    </a:cubicBezTo>
                    <a:cubicBezTo>
                      <a:pt x="3" y="52"/>
                      <a:pt x="3" y="52"/>
                      <a:pt x="3" y="52"/>
                    </a:cubicBezTo>
                    <a:cubicBezTo>
                      <a:pt x="4" y="52"/>
                      <a:pt x="5" y="53"/>
                      <a:pt x="5" y="54"/>
                    </a:cubicBezTo>
                    <a:cubicBezTo>
                      <a:pt x="6" y="56"/>
                      <a:pt x="7" y="57"/>
                      <a:pt x="7" y="58"/>
                    </a:cubicBezTo>
                    <a:cubicBezTo>
                      <a:pt x="7" y="59"/>
                      <a:pt x="7" y="59"/>
                      <a:pt x="7" y="59"/>
                    </a:cubicBezTo>
                    <a:cubicBezTo>
                      <a:pt x="7" y="59"/>
                      <a:pt x="7" y="59"/>
                      <a:pt x="6" y="59"/>
                    </a:cubicBezTo>
                    <a:cubicBezTo>
                      <a:pt x="6" y="58"/>
                      <a:pt x="5" y="56"/>
                      <a:pt x="4" y="54"/>
                    </a:cubicBezTo>
                    <a:cubicBezTo>
                      <a:pt x="3" y="53"/>
                      <a:pt x="3" y="52"/>
                      <a:pt x="2" y="51"/>
                    </a:cubicBezTo>
                    <a:cubicBezTo>
                      <a:pt x="1" y="50"/>
                      <a:pt x="1" y="50"/>
                      <a:pt x="1" y="50"/>
                    </a:cubicBezTo>
                    <a:cubicBezTo>
                      <a:pt x="1" y="49"/>
                      <a:pt x="2" y="51"/>
                      <a:pt x="2" y="50"/>
                    </a:cubicBezTo>
                    <a:cubicBezTo>
                      <a:pt x="4" y="47"/>
                      <a:pt x="6" y="46"/>
                      <a:pt x="8" y="39"/>
                    </a:cubicBezTo>
                    <a:cubicBezTo>
                      <a:pt x="10" y="33"/>
                      <a:pt x="5" y="45"/>
                      <a:pt x="4" y="46"/>
                    </a:cubicBezTo>
                    <a:cubicBezTo>
                      <a:pt x="4" y="46"/>
                      <a:pt x="3" y="45"/>
                      <a:pt x="3" y="46"/>
                    </a:cubicBezTo>
                    <a:cubicBezTo>
                      <a:pt x="2" y="47"/>
                      <a:pt x="2" y="48"/>
                      <a:pt x="1" y="49"/>
                    </a:cubicBezTo>
                    <a:cubicBezTo>
                      <a:pt x="1" y="49"/>
                      <a:pt x="1" y="50"/>
                      <a:pt x="1" y="50"/>
                    </a:cubicBezTo>
                    <a:cubicBezTo>
                      <a:pt x="0" y="50"/>
                      <a:pt x="0" y="50"/>
                      <a:pt x="0" y="50"/>
                    </a:cubicBezTo>
                    <a:cubicBezTo>
                      <a:pt x="0" y="50"/>
                      <a:pt x="0" y="50"/>
                      <a:pt x="0" y="50"/>
                    </a:cubicBezTo>
                    <a:lnTo>
                      <a:pt x="1" y="5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301" name="Freeform 5590"/>
              <p:cNvSpPr>
                <a:spLocks/>
              </p:cNvSpPr>
              <p:nvPr/>
            </p:nvSpPr>
            <p:spPr bwMode="auto">
              <a:xfrm>
                <a:off x="6307" y="3479"/>
                <a:ext cx="242" cy="826"/>
              </a:xfrm>
              <a:custGeom>
                <a:avLst/>
                <a:gdLst>
                  <a:gd name="T0" fmla="*/ 8 w 65"/>
                  <a:gd name="T1" fmla="*/ 5 h 222"/>
                  <a:gd name="T2" fmla="*/ 3 w 65"/>
                  <a:gd name="T3" fmla="*/ 8 h 222"/>
                  <a:gd name="T4" fmla="*/ 1 w 65"/>
                  <a:gd name="T5" fmla="*/ 10 h 222"/>
                  <a:gd name="T6" fmla="*/ 2 w 65"/>
                  <a:gd name="T7" fmla="*/ 11 h 222"/>
                  <a:gd name="T8" fmla="*/ 11 w 65"/>
                  <a:gd name="T9" fmla="*/ 18 h 222"/>
                  <a:gd name="T10" fmla="*/ 16 w 65"/>
                  <a:gd name="T11" fmla="*/ 24 h 222"/>
                  <a:gd name="T12" fmla="*/ 36 w 65"/>
                  <a:gd name="T13" fmla="*/ 50 h 222"/>
                  <a:gd name="T14" fmla="*/ 48 w 65"/>
                  <a:gd name="T15" fmla="*/ 75 h 222"/>
                  <a:gd name="T16" fmla="*/ 43 w 65"/>
                  <a:gd name="T17" fmla="*/ 56 h 222"/>
                  <a:gd name="T18" fmla="*/ 48 w 65"/>
                  <a:gd name="T19" fmla="*/ 59 h 222"/>
                  <a:gd name="T20" fmla="*/ 48 w 65"/>
                  <a:gd name="T21" fmla="*/ 74 h 222"/>
                  <a:gd name="T22" fmla="*/ 49 w 65"/>
                  <a:gd name="T23" fmla="*/ 88 h 222"/>
                  <a:gd name="T24" fmla="*/ 49 w 65"/>
                  <a:gd name="T25" fmla="*/ 91 h 222"/>
                  <a:gd name="T26" fmla="*/ 49 w 65"/>
                  <a:gd name="T27" fmla="*/ 94 h 222"/>
                  <a:gd name="T28" fmla="*/ 48 w 65"/>
                  <a:gd name="T29" fmla="*/ 94 h 222"/>
                  <a:gd name="T30" fmla="*/ 47 w 65"/>
                  <a:gd name="T31" fmla="*/ 91 h 222"/>
                  <a:gd name="T32" fmla="*/ 47 w 65"/>
                  <a:gd name="T33" fmla="*/ 88 h 222"/>
                  <a:gd name="T34" fmla="*/ 45 w 65"/>
                  <a:gd name="T35" fmla="*/ 78 h 222"/>
                  <a:gd name="T36" fmla="*/ 45 w 65"/>
                  <a:gd name="T37" fmla="*/ 88 h 222"/>
                  <a:gd name="T38" fmla="*/ 45 w 65"/>
                  <a:gd name="T39" fmla="*/ 90 h 222"/>
                  <a:gd name="T40" fmla="*/ 45 w 65"/>
                  <a:gd name="T41" fmla="*/ 92 h 222"/>
                  <a:gd name="T42" fmla="*/ 52 w 65"/>
                  <a:gd name="T43" fmla="*/ 120 h 222"/>
                  <a:gd name="T44" fmla="*/ 55 w 65"/>
                  <a:gd name="T45" fmla="*/ 132 h 222"/>
                  <a:gd name="T46" fmla="*/ 55 w 65"/>
                  <a:gd name="T47" fmla="*/ 149 h 222"/>
                  <a:gd name="T48" fmla="*/ 55 w 65"/>
                  <a:gd name="T49" fmla="*/ 152 h 222"/>
                  <a:gd name="T50" fmla="*/ 56 w 65"/>
                  <a:gd name="T51" fmla="*/ 167 h 222"/>
                  <a:gd name="T52" fmla="*/ 65 w 65"/>
                  <a:gd name="T53" fmla="*/ 222 h 222"/>
                  <a:gd name="T54" fmla="*/ 60 w 65"/>
                  <a:gd name="T55" fmla="*/ 198 h 222"/>
                  <a:gd name="T56" fmla="*/ 58 w 65"/>
                  <a:gd name="T57" fmla="*/ 178 h 222"/>
                  <a:gd name="T58" fmla="*/ 56 w 65"/>
                  <a:gd name="T59" fmla="*/ 157 h 222"/>
                  <a:gd name="T60" fmla="*/ 57 w 65"/>
                  <a:gd name="T61" fmla="*/ 151 h 222"/>
                  <a:gd name="T62" fmla="*/ 57 w 65"/>
                  <a:gd name="T63" fmla="*/ 127 h 222"/>
                  <a:gd name="T64" fmla="*/ 56 w 65"/>
                  <a:gd name="T65" fmla="*/ 119 h 222"/>
                  <a:gd name="T66" fmla="*/ 54 w 65"/>
                  <a:gd name="T67" fmla="*/ 112 h 222"/>
                  <a:gd name="T68" fmla="*/ 49 w 65"/>
                  <a:gd name="T69" fmla="*/ 91 h 222"/>
                  <a:gd name="T70" fmla="*/ 49 w 65"/>
                  <a:gd name="T71" fmla="*/ 88 h 222"/>
                  <a:gd name="T72" fmla="*/ 50 w 65"/>
                  <a:gd name="T73" fmla="*/ 86 h 222"/>
                  <a:gd name="T74" fmla="*/ 50 w 65"/>
                  <a:gd name="T75" fmla="*/ 66 h 222"/>
                  <a:gd name="T76" fmla="*/ 40 w 65"/>
                  <a:gd name="T77" fmla="*/ 40 h 222"/>
                  <a:gd name="T78" fmla="*/ 25 w 65"/>
                  <a:gd name="T79" fmla="*/ 21 h 222"/>
                  <a:gd name="T80" fmla="*/ 29 w 65"/>
                  <a:gd name="T81" fmla="*/ 26 h 222"/>
                  <a:gd name="T82" fmla="*/ 35 w 65"/>
                  <a:gd name="T83" fmla="*/ 35 h 222"/>
                  <a:gd name="T84" fmla="*/ 41 w 65"/>
                  <a:gd name="T85" fmla="*/ 48 h 222"/>
                  <a:gd name="T86" fmla="*/ 40 w 65"/>
                  <a:gd name="T87" fmla="*/ 48 h 222"/>
                  <a:gd name="T88" fmla="*/ 33 w 65"/>
                  <a:gd name="T89" fmla="*/ 37 h 222"/>
                  <a:gd name="T90" fmla="*/ 34 w 65"/>
                  <a:gd name="T91" fmla="*/ 37 h 222"/>
                  <a:gd name="T92" fmla="*/ 26 w 65"/>
                  <a:gd name="T93" fmla="*/ 30 h 222"/>
                  <a:gd name="T94" fmla="*/ 20 w 65"/>
                  <a:gd name="T95" fmla="*/ 22 h 222"/>
                  <a:gd name="T96" fmla="*/ 15 w 65"/>
                  <a:gd name="T97" fmla="*/ 16 h 222"/>
                  <a:gd name="T98" fmla="*/ 5 w 65"/>
                  <a:gd name="T99" fmla="*/ 8 h 222"/>
                  <a:gd name="T100" fmla="*/ 13 w 65"/>
                  <a:gd name="T101" fmla="*/ 5 h 222"/>
                  <a:gd name="T102" fmla="*/ 9 w 65"/>
                  <a:gd name="T103" fmla="*/ 3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5" h="222">
                    <a:moveTo>
                      <a:pt x="9" y="3"/>
                    </a:moveTo>
                    <a:cubicBezTo>
                      <a:pt x="8" y="5"/>
                      <a:pt x="8" y="5"/>
                      <a:pt x="8" y="5"/>
                    </a:cubicBezTo>
                    <a:cubicBezTo>
                      <a:pt x="8" y="5"/>
                      <a:pt x="7" y="5"/>
                      <a:pt x="7" y="6"/>
                    </a:cubicBezTo>
                    <a:cubicBezTo>
                      <a:pt x="3" y="8"/>
                      <a:pt x="3" y="8"/>
                      <a:pt x="3" y="8"/>
                    </a:cubicBezTo>
                    <a:cubicBezTo>
                      <a:pt x="1" y="9"/>
                      <a:pt x="1" y="9"/>
                      <a:pt x="1" y="9"/>
                    </a:cubicBezTo>
                    <a:cubicBezTo>
                      <a:pt x="1" y="10"/>
                      <a:pt x="1" y="10"/>
                      <a:pt x="1" y="10"/>
                    </a:cubicBezTo>
                    <a:cubicBezTo>
                      <a:pt x="0" y="10"/>
                      <a:pt x="1" y="10"/>
                      <a:pt x="1" y="10"/>
                    </a:cubicBezTo>
                    <a:cubicBezTo>
                      <a:pt x="2" y="11"/>
                      <a:pt x="2" y="11"/>
                      <a:pt x="2" y="11"/>
                    </a:cubicBezTo>
                    <a:cubicBezTo>
                      <a:pt x="3" y="12"/>
                      <a:pt x="4" y="13"/>
                      <a:pt x="5" y="14"/>
                    </a:cubicBezTo>
                    <a:cubicBezTo>
                      <a:pt x="8" y="16"/>
                      <a:pt x="10" y="17"/>
                      <a:pt x="11" y="18"/>
                    </a:cubicBezTo>
                    <a:cubicBezTo>
                      <a:pt x="11" y="18"/>
                      <a:pt x="12" y="19"/>
                      <a:pt x="12" y="19"/>
                    </a:cubicBezTo>
                    <a:cubicBezTo>
                      <a:pt x="16" y="24"/>
                      <a:pt x="16" y="24"/>
                      <a:pt x="16" y="24"/>
                    </a:cubicBezTo>
                    <a:cubicBezTo>
                      <a:pt x="22" y="31"/>
                      <a:pt x="22" y="31"/>
                      <a:pt x="22" y="31"/>
                    </a:cubicBezTo>
                    <a:cubicBezTo>
                      <a:pt x="27" y="37"/>
                      <a:pt x="31" y="42"/>
                      <a:pt x="36" y="50"/>
                    </a:cubicBezTo>
                    <a:cubicBezTo>
                      <a:pt x="42" y="62"/>
                      <a:pt x="43" y="72"/>
                      <a:pt x="44" y="81"/>
                    </a:cubicBezTo>
                    <a:cubicBezTo>
                      <a:pt x="42" y="64"/>
                      <a:pt x="46" y="74"/>
                      <a:pt x="48" y="75"/>
                    </a:cubicBezTo>
                    <a:cubicBezTo>
                      <a:pt x="47" y="71"/>
                      <a:pt x="47" y="69"/>
                      <a:pt x="46" y="67"/>
                    </a:cubicBezTo>
                    <a:cubicBezTo>
                      <a:pt x="45" y="65"/>
                      <a:pt x="45" y="63"/>
                      <a:pt x="43" y="56"/>
                    </a:cubicBezTo>
                    <a:cubicBezTo>
                      <a:pt x="43" y="54"/>
                      <a:pt x="43" y="52"/>
                      <a:pt x="43" y="51"/>
                    </a:cubicBezTo>
                    <a:cubicBezTo>
                      <a:pt x="44" y="51"/>
                      <a:pt x="46" y="52"/>
                      <a:pt x="48" y="59"/>
                    </a:cubicBezTo>
                    <a:cubicBezTo>
                      <a:pt x="47" y="59"/>
                      <a:pt x="46" y="58"/>
                      <a:pt x="45" y="56"/>
                    </a:cubicBezTo>
                    <a:cubicBezTo>
                      <a:pt x="47" y="63"/>
                      <a:pt x="48" y="69"/>
                      <a:pt x="48" y="74"/>
                    </a:cubicBezTo>
                    <a:cubicBezTo>
                      <a:pt x="49" y="77"/>
                      <a:pt x="49" y="79"/>
                      <a:pt x="49" y="82"/>
                    </a:cubicBezTo>
                    <a:cubicBezTo>
                      <a:pt x="49" y="84"/>
                      <a:pt x="49" y="87"/>
                      <a:pt x="49" y="88"/>
                    </a:cubicBezTo>
                    <a:cubicBezTo>
                      <a:pt x="48" y="88"/>
                      <a:pt x="48" y="89"/>
                      <a:pt x="48" y="89"/>
                    </a:cubicBezTo>
                    <a:cubicBezTo>
                      <a:pt x="48" y="90"/>
                      <a:pt x="48" y="90"/>
                      <a:pt x="49" y="91"/>
                    </a:cubicBezTo>
                    <a:cubicBezTo>
                      <a:pt x="49" y="92"/>
                      <a:pt x="49" y="92"/>
                      <a:pt x="49" y="92"/>
                    </a:cubicBezTo>
                    <a:cubicBezTo>
                      <a:pt x="49" y="94"/>
                      <a:pt x="49" y="94"/>
                      <a:pt x="49" y="94"/>
                    </a:cubicBezTo>
                    <a:cubicBezTo>
                      <a:pt x="49" y="95"/>
                      <a:pt x="49" y="97"/>
                      <a:pt x="49" y="98"/>
                    </a:cubicBezTo>
                    <a:cubicBezTo>
                      <a:pt x="49" y="97"/>
                      <a:pt x="49" y="96"/>
                      <a:pt x="48" y="94"/>
                    </a:cubicBezTo>
                    <a:cubicBezTo>
                      <a:pt x="48" y="94"/>
                      <a:pt x="48" y="93"/>
                      <a:pt x="48" y="92"/>
                    </a:cubicBezTo>
                    <a:cubicBezTo>
                      <a:pt x="47" y="91"/>
                      <a:pt x="47" y="91"/>
                      <a:pt x="47" y="91"/>
                    </a:cubicBezTo>
                    <a:cubicBezTo>
                      <a:pt x="47" y="90"/>
                      <a:pt x="47" y="90"/>
                      <a:pt x="47" y="90"/>
                    </a:cubicBezTo>
                    <a:cubicBezTo>
                      <a:pt x="47" y="88"/>
                      <a:pt x="47" y="88"/>
                      <a:pt x="47" y="88"/>
                    </a:cubicBezTo>
                    <a:cubicBezTo>
                      <a:pt x="47" y="87"/>
                      <a:pt x="47" y="84"/>
                      <a:pt x="47" y="82"/>
                    </a:cubicBezTo>
                    <a:cubicBezTo>
                      <a:pt x="46" y="81"/>
                      <a:pt x="46" y="79"/>
                      <a:pt x="45" y="78"/>
                    </a:cubicBezTo>
                    <a:cubicBezTo>
                      <a:pt x="46" y="85"/>
                      <a:pt x="45" y="86"/>
                      <a:pt x="45" y="87"/>
                    </a:cubicBezTo>
                    <a:cubicBezTo>
                      <a:pt x="45" y="87"/>
                      <a:pt x="45" y="86"/>
                      <a:pt x="45" y="88"/>
                    </a:cubicBezTo>
                    <a:cubicBezTo>
                      <a:pt x="45" y="87"/>
                      <a:pt x="45" y="88"/>
                      <a:pt x="45" y="88"/>
                    </a:cubicBezTo>
                    <a:cubicBezTo>
                      <a:pt x="45" y="89"/>
                      <a:pt x="45" y="89"/>
                      <a:pt x="45" y="90"/>
                    </a:cubicBezTo>
                    <a:cubicBezTo>
                      <a:pt x="45" y="90"/>
                      <a:pt x="45" y="90"/>
                      <a:pt x="45" y="90"/>
                    </a:cubicBezTo>
                    <a:cubicBezTo>
                      <a:pt x="45" y="91"/>
                      <a:pt x="45" y="91"/>
                      <a:pt x="45" y="92"/>
                    </a:cubicBezTo>
                    <a:cubicBezTo>
                      <a:pt x="45" y="93"/>
                      <a:pt x="45" y="95"/>
                      <a:pt x="46" y="96"/>
                    </a:cubicBezTo>
                    <a:cubicBezTo>
                      <a:pt x="48" y="102"/>
                      <a:pt x="50" y="111"/>
                      <a:pt x="52" y="120"/>
                    </a:cubicBezTo>
                    <a:cubicBezTo>
                      <a:pt x="52" y="117"/>
                      <a:pt x="52" y="114"/>
                      <a:pt x="53" y="117"/>
                    </a:cubicBezTo>
                    <a:cubicBezTo>
                      <a:pt x="54" y="122"/>
                      <a:pt x="55" y="127"/>
                      <a:pt x="55" y="132"/>
                    </a:cubicBezTo>
                    <a:cubicBezTo>
                      <a:pt x="56" y="137"/>
                      <a:pt x="56" y="141"/>
                      <a:pt x="56" y="147"/>
                    </a:cubicBezTo>
                    <a:cubicBezTo>
                      <a:pt x="55" y="149"/>
                      <a:pt x="55" y="149"/>
                      <a:pt x="55" y="149"/>
                    </a:cubicBezTo>
                    <a:cubicBezTo>
                      <a:pt x="55" y="150"/>
                      <a:pt x="55" y="150"/>
                      <a:pt x="55" y="150"/>
                    </a:cubicBezTo>
                    <a:cubicBezTo>
                      <a:pt x="55" y="152"/>
                      <a:pt x="55" y="152"/>
                      <a:pt x="55" y="152"/>
                    </a:cubicBezTo>
                    <a:cubicBezTo>
                      <a:pt x="55" y="154"/>
                      <a:pt x="55" y="155"/>
                      <a:pt x="55" y="157"/>
                    </a:cubicBezTo>
                    <a:cubicBezTo>
                      <a:pt x="55" y="160"/>
                      <a:pt x="55" y="163"/>
                      <a:pt x="56" y="167"/>
                    </a:cubicBezTo>
                    <a:cubicBezTo>
                      <a:pt x="57" y="180"/>
                      <a:pt x="59" y="195"/>
                      <a:pt x="62" y="216"/>
                    </a:cubicBezTo>
                    <a:cubicBezTo>
                      <a:pt x="63" y="217"/>
                      <a:pt x="64" y="221"/>
                      <a:pt x="65" y="222"/>
                    </a:cubicBezTo>
                    <a:cubicBezTo>
                      <a:pt x="64" y="210"/>
                      <a:pt x="61" y="208"/>
                      <a:pt x="62" y="204"/>
                    </a:cubicBezTo>
                    <a:cubicBezTo>
                      <a:pt x="62" y="201"/>
                      <a:pt x="60" y="205"/>
                      <a:pt x="60" y="198"/>
                    </a:cubicBezTo>
                    <a:cubicBezTo>
                      <a:pt x="60" y="198"/>
                      <a:pt x="61" y="202"/>
                      <a:pt x="61" y="198"/>
                    </a:cubicBezTo>
                    <a:cubicBezTo>
                      <a:pt x="60" y="195"/>
                      <a:pt x="59" y="184"/>
                      <a:pt x="58" y="178"/>
                    </a:cubicBezTo>
                    <a:cubicBezTo>
                      <a:pt x="60" y="184"/>
                      <a:pt x="58" y="172"/>
                      <a:pt x="59" y="165"/>
                    </a:cubicBezTo>
                    <a:cubicBezTo>
                      <a:pt x="57" y="168"/>
                      <a:pt x="57" y="158"/>
                      <a:pt x="56" y="157"/>
                    </a:cubicBezTo>
                    <a:cubicBezTo>
                      <a:pt x="57" y="149"/>
                      <a:pt x="58" y="159"/>
                      <a:pt x="59" y="152"/>
                    </a:cubicBezTo>
                    <a:cubicBezTo>
                      <a:pt x="58" y="151"/>
                      <a:pt x="58" y="151"/>
                      <a:pt x="57" y="151"/>
                    </a:cubicBezTo>
                    <a:cubicBezTo>
                      <a:pt x="57" y="150"/>
                      <a:pt x="57" y="151"/>
                      <a:pt x="57" y="144"/>
                    </a:cubicBezTo>
                    <a:cubicBezTo>
                      <a:pt x="57" y="136"/>
                      <a:pt x="60" y="132"/>
                      <a:pt x="57" y="127"/>
                    </a:cubicBezTo>
                    <a:cubicBezTo>
                      <a:pt x="58" y="134"/>
                      <a:pt x="56" y="140"/>
                      <a:pt x="56" y="135"/>
                    </a:cubicBezTo>
                    <a:cubicBezTo>
                      <a:pt x="55" y="125"/>
                      <a:pt x="57" y="128"/>
                      <a:pt x="56" y="119"/>
                    </a:cubicBezTo>
                    <a:cubicBezTo>
                      <a:pt x="54" y="113"/>
                      <a:pt x="50" y="110"/>
                      <a:pt x="50" y="103"/>
                    </a:cubicBezTo>
                    <a:cubicBezTo>
                      <a:pt x="52" y="108"/>
                      <a:pt x="53" y="111"/>
                      <a:pt x="54" y="112"/>
                    </a:cubicBezTo>
                    <a:cubicBezTo>
                      <a:pt x="54" y="108"/>
                      <a:pt x="53" y="104"/>
                      <a:pt x="52" y="101"/>
                    </a:cubicBezTo>
                    <a:cubicBezTo>
                      <a:pt x="51" y="98"/>
                      <a:pt x="50" y="95"/>
                      <a:pt x="49" y="91"/>
                    </a:cubicBezTo>
                    <a:cubicBezTo>
                      <a:pt x="49" y="90"/>
                      <a:pt x="49" y="90"/>
                      <a:pt x="49" y="89"/>
                    </a:cubicBezTo>
                    <a:cubicBezTo>
                      <a:pt x="49" y="89"/>
                      <a:pt x="49" y="88"/>
                      <a:pt x="49" y="88"/>
                    </a:cubicBezTo>
                    <a:cubicBezTo>
                      <a:pt x="49" y="87"/>
                      <a:pt x="49" y="87"/>
                      <a:pt x="49" y="87"/>
                    </a:cubicBezTo>
                    <a:cubicBezTo>
                      <a:pt x="49" y="87"/>
                      <a:pt x="50" y="87"/>
                      <a:pt x="50" y="86"/>
                    </a:cubicBezTo>
                    <a:cubicBezTo>
                      <a:pt x="51" y="86"/>
                      <a:pt x="51" y="85"/>
                      <a:pt x="52" y="86"/>
                    </a:cubicBezTo>
                    <a:cubicBezTo>
                      <a:pt x="51" y="79"/>
                      <a:pt x="51" y="72"/>
                      <a:pt x="50" y="66"/>
                    </a:cubicBezTo>
                    <a:cubicBezTo>
                      <a:pt x="49" y="59"/>
                      <a:pt x="46" y="51"/>
                      <a:pt x="44" y="46"/>
                    </a:cubicBezTo>
                    <a:cubicBezTo>
                      <a:pt x="42" y="43"/>
                      <a:pt x="41" y="41"/>
                      <a:pt x="40" y="40"/>
                    </a:cubicBezTo>
                    <a:cubicBezTo>
                      <a:pt x="36" y="34"/>
                      <a:pt x="32" y="29"/>
                      <a:pt x="29" y="25"/>
                    </a:cubicBezTo>
                    <a:cubicBezTo>
                      <a:pt x="28" y="24"/>
                      <a:pt x="26" y="22"/>
                      <a:pt x="25" y="21"/>
                    </a:cubicBezTo>
                    <a:cubicBezTo>
                      <a:pt x="23" y="19"/>
                      <a:pt x="23" y="19"/>
                      <a:pt x="22" y="19"/>
                    </a:cubicBezTo>
                    <a:cubicBezTo>
                      <a:pt x="23" y="20"/>
                      <a:pt x="26" y="23"/>
                      <a:pt x="29" y="26"/>
                    </a:cubicBezTo>
                    <a:cubicBezTo>
                      <a:pt x="31" y="29"/>
                      <a:pt x="34" y="32"/>
                      <a:pt x="36" y="35"/>
                    </a:cubicBezTo>
                    <a:cubicBezTo>
                      <a:pt x="34" y="34"/>
                      <a:pt x="34" y="34"/>
                      <a:pt x="35" y="35"/>
                    </a:cubicBezTo>
                    <a:cubicBezTo>
                      <a:pt x="36" y="37"/>
                      <a:pt x="37" y="39"/>
                      <a:pt x="39" y="44"/>
                    </a:cubicBezTo>
                    <a:cubicBezTo>
                      <a:pt x="40" y="45"/>
                      <a:pt x="40" y="47"/>
                      <a:pt x="41" y="48"/>
                    </a:cubicBezTo>
                    <a:cubicBezTo>
                      <a:pt x="41" y="49"/>
                      <a:pt x="41" y="49"/>
                      <a:pt x="41" y="50"/>
                    </a:cubicBezTo>
                    <a:cubicBezTo>
                      <a:pt x="41" y="50"/>
                      <a:pt x="40" y="49"/>
                      <a:pt x="40" y="48"/>
                    </a:cubicBezTo>
                    <a:cubicBezTo>
                      <a:pt x="39" y="46"/>
                      <a:pt x="37" y="43"/>
                      <a:pt x="35" y="41"/>
                    </a:cubicBezTo>
                    <a:cubicBezTo>
                      <a:pt x="34" y="39"/>
                      <a:pt x="33" y="37"/>
                      <a:pt x="33" y="37"/>
                    </a:cubicBezTo>
                    <a:cubicBezTo>
                      <a:pt x="35" y="39"/>
                      <a:pt x="37" y="42"/>
                      <a:pt x="39" y="44"/>
                    </a:cubicBezTo>
                    <a:cubicBezTo>
                      <a:pt x="37" y="40"/>
                      <a:pt x="35" y="38"/>
                      <a:pt x="34" y="37"/>
                    </a:cubicBezTo>
                    <a:cubicBezTo>
                      <a:pt x="33" y="36"/>
                      <a:pt x="32" y="35"/>
                      <a:pt x="31" y="34"/>
                    </a:cubicBezTo>
                    <a:cubicBezTo>
                      <a:pt x="30" y="33"/>
                      <a:pt x="28" y="32"/>
                      <a:pt x="26" y="30"/>
                    </a:cubicBezTo>
                    <a:cubicBezTo>
                      <a:pt x="25" y="28"/>
                      <a:pt x="24" y="27"/>
                      <a:pt x="23" y="26"/>
                    </a:cubicBezTo>
                    <a:cubicBezTo>
                      <a:pt x="22" y="25"/>
                      <a:pt x="21" y="23"/>
                      <a:pt x="20" y="22"/>
                    </a:cubicBezTo>
                    <a:cubicBezTo>
                      <a:pt x="18" y="21"/>
                      <a:pt x="17" y="20"/>
                      <a:pt x="19" y="20"/>
                    </a:cubicBezTo>
                    <a:cubicBezTo>
                      <a:pt x="17" y="19"/>
                      <a:pt x="16" y="18"/>
                      <a:pt x="15" y="16"/>
                    </a:cubicBezTo>
                    <a:cubicBezTo>
                      <a:pt x="13" y="15"/>
                      <a:pt x="11" y="13"/>
                      <a:pt x="9" y="12"/>
                    </a:cubicBezTo>
                    <a:cubicBezTo>
                      <a:pt x="7" y="10"/>
                      <a:pt x="4" y="9"/>
                      <a:pt x="5" y="8"/>
                    </a:cubicBezTo>
                    <a:cubicBezTo>
                      <a:pt x="7" y="8"/>
                      <a:pt x="7" y="8"/>
                      <a:pt x="7" y="8"/>
                    </a:cubicBezTo>
                    <a:cubicBezTo>
                      <a:pt x="9" y="7"/>
                      <a:pt x="11" y="6"/>
                      <a:pt x="13" y="5"/>
                    </a:cubicBezTo>
                    <a:cubicBezTo>
                      <a:pt x="9" y="0"/>
                      <a:pt x="9" y="0"/>
                      <a:pt x="9" y="0"/>
                    </a:cubicBezTo>
                    <a:cubicBezTo>
                      <a:pt x="9" y="1"/>
                      <a:pt x="9" y="1"/>
                      <a:pt x="9"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302" name="Freeform 5591"/>
              <p:cNvSpPr>
                <a:spLocks/>
              </p:cNvSpPr>
              <p:nvPr/>
            </p:nvSpPr>
            <p:spPr bwMode="auto">
              <a:xfrm>
                <a:off x="6389" y="3505"/>
                <a:ext cx="0" cy="4"/>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0"/>
                      <a:pt x="0" y="0"/>
                      <a:pt x="0" y="0"/>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303" name="Freeform 5592"/>
              <p:cNvSpPr>
                <a:spLocks/>
              </p:cNvSpPr>
              <p:nvPr/>
            </p:nvSpPr>
            <p:spPr bwMode="auto">
              <a:xfrm>
                <a:off x="5991" y="5755"/>
                <a:ext cx="18" cy="97"/>
              </a:xfrm>
              <a:custGeom>
                <a:avLst/>
                <a:gdLst>
                  <a:gd name="T0" fmla="*/ 0 w 5"/>
                  <a:gd name="T1" fmla="*/ 0 h 26"/>
                  <a:gd name="T2" fmla="*/ 3 w 5"/>
                  <a:gd name="T3" fmla="*/ 14 h 26"/>
                  <a:gd name="T4" fmla="*/ 5 w 5"/>
                  <a:gd name="T5" fmla="*/ 26 h 26"/>
                  <a:gd name="T6" fmla="*/ 0 w 5"/>
                  <a:gd name="T7" fmla="*/ 0 h 26"/>
                </a:gdLst>
                <a:ahLst/>
                <a:cxnLst>
                  <a:cxn ang="0">
                    <a:pos x="T0" y="T1"/>
                  </a:cxn>
                  <a:cxn ang="0">
                    <a:pos x="T2" y="T3"/>
                  </a:cxn>
                  <a:cxn ang="0">
                    <a:pos x="T4" y="T5"/>
                  </a:cxn>
                  <a:cxn ang="0">
                    <a:pos x="T6" y="T7"/>
                  </a:cxn>
                </a:cxnLst>
                <a:rect l="0" t="0" r="r" b="b"/>
                <a:pathLst>
                  <a:path w="5" h="26">
                    <a:moveTo>
                      <a:pt x="0" y="0"/>
                    </a:moveTo>
                    <a:cubicBezTo>
                      <a:pt x="2" y="3"/>
                      <a:pt x="2" y="9"/>
                      <a:pt x="3" y="14"/>
                    </a:cubicBezTo>
                    <a:cubicBezTo>
                      <a:pt x="4" y="19"/>
                      <a:pt x="4" y="24"/>
                      <a:pt x="5" y="26"/>
                    </a:cubicBezTo>
                    <a:cubicBezTo>
                      <a:pt x="4" y="14"/>
                      <a:pt x="4" y="7"/>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304" name="Freeform 5593"/>
              <p:cNvSpPr>
                <a:spLocks/>
              </p:cNvSpPr>
              <p:nvPr/>
            </p:nvSpPr>
            <p:spPr bwMode="auto">
              <a:xfrm>
                <a:off x="6341" y="3501"/>
                <a:ext cx="78" cy="90"/>
              </a:xfrm>
              <a:custGeom>
                <a:avLst/>
                <a:gdLst>
                  <a:gd name="T0" fmla="*/ 2 w 21"/>
                  <a:gd name="T1" fmla="*/ 1 h 24"/>
                  <a:gd name="T2" fmla="*/ 0 w 21"/>
                  <a:gd name="T3" fmla="*/ 3 h 24"/>
                  <a:gd name="T4" fmla="*/ 1 w 21"/>
                  <a:gd name="T5" fmla="*/ 4 h 24"/>
                  <a:gd name="T6" fmla="*/ 1 w 21"/>
                  <a:gd name="T7" fmla="*/ 5 h 24"/>
                  <a:gd name="T8" fmla="*/ 7 w 21"/>
                  <a:gd name="T9" fmla="*/ 9 h 24"/>
                  <a:gd name="T10" fmla="*/ 8 w 21"/>
                  <a:gd name="T11" fmla="*/ 10 h 24"/>
                  <a:gd name="T12" fmla="*/ 13 w 21"/>
                  <a:gd name="T13" fmla="*/ 15 h 24"/>
                  <a:gd name="T14" fmla="*/ 21 w 21"/>
                  <a:gd name="T15" fmla="*/ 24 h 24"/>
                  <a:gd name="T16" fmla="*/ 16 w 21"/>
                  <a:gd name="T17" fmla="*/ 16 h 24"/>
                  <a:gd name="T18" fmla="*/ 14 w 21"/>
                  <a:gd name="T19" fmla="*/ 15 h 24"/>
                  <a:gd name="T20" fmla="*/ 13 w 21"/>
                  <a:gd name="T21" fmla="*/ 14 h 24"/>
                  <a:gd name="T22" fmla="*/ 12 w 21"/>
                  <a:gd name="T23" fmla="*/ 12 h 24"/>
                  <a:gd name="T24" fmla="*/ 11 w 21"/>
                  <a:gd name="T25" fmla="*/ 10 h 24"/>
                  <a:gd name="T26" fmla="*/ 11 w 21"/>
                  <a:gd name="T27" fmla="*/ 13 h 24"/>
                  <a:gd name="T28" fmla="*/ 9 w 21"/>
                  <a:gd name="T29" fmla="*/ 9 h 24"/>
                  <a:gd name="T30" fmla="*/ 9 w 21"/>
                  <a:gd name="T31" fmla="*/ 8 h 24"/>
                  <a:gd name="T32" fmla="*/ 5 w 21"/>
                  <a:gd name="T33" fmla="*/ 5 h 24"/>
                  <a:gd name="T34" fmla="*/ 3 w 21"/>
                  <a:gd name="T35" fmla="*/ 3 h 24"/>
                  <a:gd name="T36" fmla="*/ 4 w 21"/>
                  <a:gd name="T37" fmla="*/ 2 h 24"/>
                  <a:gd name="T38" fmla="*/ 5 w 21"/>
                  <a:gd name="T39" fmla="*/ 1 h 24"/>
                  <a:gd name="T40" fmla="*/ 6 w 21"/>
                  <a:gd name="T41" fmla="*/ 1 h 24"/>
                  <a:gd name="T42" fmla="*/ 5 w 21"/>
                  <a:gd name="T43" fmla="*/ 0 h 24"/>
                  <a:gd name="T44" fmla="*/ 2 w 21"/>
                  <a:gd name="T45" fmla="*/ 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 h="24">
                    <a:moveTo>
                      <a:pt x="2" y="1"/>
                    </a:moveTo>
                    <a:cubicBezTo>
                      <a:pt x="1" y="2"/>
                      <a:pt x="0" y="2"/>
                      <a:pt x="0" y="3"/>
                    </a:cubicBezTo>
                    <a:cubicBezTo>
                      <a:pt x="1" y="3"/>
                      <a:pt x="1" y="4"/>
                      <a:pt x="1" y="4"/>
                    </a:cubicBezTo>
                    <a:cubicBezTo>
                      <a:pt x="2" y="5"/>
                      <a:pt x="2" y="5"/>
                      <a:pt x="1" y="5"/>
                    </a:cubicBezTo>
                    <a:cubicBezTo>
                      <a:pt x="3" y="7"/>
                      <a:pt x="5" y="7"/>
                      <a:pt x="7" y="9"/>
                    </a:cubicBezTo>
                    <a:cubicBezTo>
                      <a:pt x="7" y="9"/>
                      <a:pt x="8" y="9"/>
                      <a:pt x="8" y="10"/>
                    </a:cubicBezTo>
                    <a:cubicBezTo>
                      <a:pt x="10" y="12"/>
                      <a:pt x="11" y="13"/>
                      <a:pt x="13" y="15"/>
                    </a:cubicBezTo>
                    <a:cubicBezTo>
                      <a:pt x="16" y="18"/>
                      <a:pt x="18" y="21"/>
                      <a:pt x="21" y="24"/>
                    </a:cubicBezTo>
                    <a:cubicBezTo>
                      <a:pt x="20" y="21"/>
                      <a:pt x="18" y="18"/>
                      <a:pt x="16" y="16"/>
                    </a:cubicBezTo>
                    <a:cubicBezTo>
                      <a:pt x="14" y="15"/>
                      <a:pt x="14" y="15"/>
                      <a:pt x="14" y="15"/>
                    </a:cubicBezTo>
                    <a:cubicBezTo>
                      <a:pt x="13" y="14"/>
                      <a:pt x="13" y="14"/>
                      <a:pt x="13" y="14"/>
                    </a:cubicBezTo>
                    <a:cubicBezTo>
                      <a:pt x="13" y="13"/>
                      <a:pt x="12" y="13"/>
                      <a:pt x="12" y="12"/>
                    </a:cubicBezTo>
                    <a:cubicBezTo>
                      <a:pt x="11" y="12"/>
                      <a:pt x="13" y="11"/>
                      <a:pt x="11" y="10"/>
                    </a:cubicBezTo>
                    <a:cubicBezTo>
                      <a:pt x="10" y="10"/>
                      <a:pt x="11" y="12"/>
                      <a:pt x="11" y="13"/>
                    </a:cubicBezTo>
                    <a:cubicBezTo>
                      <a:pt x="10" y="11"/>
                      <a:pt x="9" y="10"/>
                      <a:pt x="9" y="9"/>
                    </a:cubicBezTo>
                    <a:cubicBezTo>
                      <a:pt x="8" y="8"/>
                      <a:pt x="8" y="8"/>
                      <a:pt x="9" y="8"/>
                    </a:cubicBezTo>
                    <a:cubicBezTo>
                      <a:pt x="8" y="7"/>
                      <a:pt x="7" y="6"/>
                      <a:pt x="5" y="5"/>
                    </a:cubicBezTo>
                    <a:cubicBezTo>
                      <a:pt x="5" y="4"/>
                      <a:pt x="4" y="3"/>
                      <a:pt x="3" y="3"/>
                    </a:cubicBezTo>
                    <a:cubicBezTo>
                      <a:pt x="3" y="3"/>
                      <a:pt x="3" y="2"/>
                      <a:pt x="4" y="2"/>
                    </a:cubicBezTo>
                    <a:cubicBezTo>
                      <a:pt x="5" y="1"/>
                      <a:pt x="5" y="1"/>
                      <a:pt x="5" y="1"/>
                    </a:cubicBezTo>
                    <a:cubicBezTo>
                      <a:pt x="5" y="1"/>
                      <a:pt x="5" y="1"/>
                      <a:pt x="6" y="1"/>
                    </a:cubicBezTo>
                    <a:cubicBezTo>
                      <a:pt x="5" y="0"/>
                      <a:pt x="5" y="0"/>
                      <a:pt x="5" y="0"/>
                    </a:cubicBezTo>
                    <a:cubicBezTo>
                      <a:pt x="4" y="0"/>
                      <a:pt x="3" y="1"/>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305" name="Freeform 5594"/>
              <p:cNvSpPr>
                <a:spLocks/>
              </p:cNvSpPr>
              <p:nvPr/>
            </p:nvSpPr>
            <p:spPr bwMode="auto">
              <a:xfrm>
                <a:off x="5418" y="1791"/>
                <a:ext cx="96" cy="11"/>
              </a:xfrm>
              <a:custGeom>
                <a:avLst/>
                <a:gdLst>
                  <a:gd name="T0" fmla="*/ 7 w 26"/>
                  <a:gd name="T1" fmla="*/ 3 h 3"/>
                  <a:gd name="T2" fmla="*/ 14 w 26"/>
                  <a:gd name="T3" fmla="*/ 2 h 3"/>
                  <a:gd name="T4" fmla="*/ 26 w 26"/>
                  <a:gd name="T5" fmla="*/ 0 h 3"/>
                  <a:gd name="T6" fmla="*/ 0 w 26"/>
                  <a:gd name="T7" fmla="*/ 2 h 3"/>
                  <a:gd name="T8" fmla="*/ 7 w 26"/>
                  <a:gd name="T9" fmla="*/ 3 h 3"/>
                </a:gdLst>
                <a:ahLst/>
                <a:cxnLst>
                  <a:cxn ang="0">
                    <a:pos x="T0" y="T1"/>
                  </a:cxn>
                  <a:cxn ang="0">
                    <a:pos x="T2" y="T3"/>
                  </a:cxn>
                  <a:cxn ang="0">
                    <a:pos x="T4" y="T5"/>
                  </a:cxn>
                  <a:cxn ang="0">
                    <a:pos x="T6" y="T7"/>
                  </a:cxn>
                  <a:cxn ang="0">
                    <a:pos x="T8" y="T9"/>
                  </a:cxn>
                </a:cxnLst>
                <a:rect l="0" t="0" r="r" b="b"/>
                <a:pathLst>
                  <a:path w="26" h="3">
                    <a:moveTo>
                      <a:pt x="7" y="3"/>
                    </a:moveTo>
                    <a:cubicBezTo>
                      <a:pt x="9" y="3"/>
                      <a:pt x="11" y="3"/>
                      <a:pt x="14" y="2"/>
                    </a:cubicBezTo>
                    <a:cubicBezTo>
                      <a:pt x="19" y="2"/>
                      <a:pt x="25" y="2"/>
                      <a:pt x="26" y="0"/>
                    </a:cubicBezTo>
                    <a:cubicBezTo>
                      <a:pt x="16" y="3"/>
                      <a:pt x="6" y="0"/>
                      <a:pt x="0" y="2"/>
                    </a:cubicBezTo>
                    <a:cubicBezTo>
                      <a:pt x="2" y="3"/>
                      <a:pt x="4" y="3"/>
                      <a:pt x="7"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306" name="Freeform 5595"/>
              <p:cNvSpPr>
                <a:spLocks/>
              </p:cNvSpPr>
              <p:nvPr/>
            </p:nvSpPr>
            <p:spPr bwMode="auto">
              <a:xfrm>
                <a:off x="4956" y="5781"/>
                <a:ext cx="26" cy="126"/>
              </a:xfrm>
              <a:custGeom>
                <a:avLst/>
                <a:gdLst>
                  <a:gd name="T0" fmla="*/ 1 w 7"/>
                  <a:gd name="T1" fmla="*/ 33 h 34"/>
                  <a:gd name="T2" fmla="*/ 3 w 7"/>
                  <a:gd name="T3" fmla="*/ 15 h 34"/>
                  <a:gd name="T4" fmla="*/ 7 w 7"/>
                  <a:gd name="T5" fmla="*/ 0 h 34"/>
                  <a:gd name="T6" fmla="*/ 1 w 7"/>
                  <a:gd name="T7" fmla="*/ 18 h 34"/>
                  <a:gd name="T8" fmla="*/ 1 w 7"/>
                  <a:gd name="T9" fmla="*/ 33 h 34"/>
                </a:gdLst>
                <a:ahLst/>
                <a:cxnLst>
                  <a:cxn ang="0">
                    <a:pos x="T0" y="T1"/>
                  </a:cxn>
                  <a:cxn ang="0">
                    <a:pos x="T2" y="T3"/>
                  </a:cxn>
                  <a:cxn ang="0">
                    <a:pos x="T4" y="T5"/>
                  </a:cxn>
                  <a:cxn ang="0">
                    <a:pos x="T6" y="T7"/>
                  </a:cxn>
                  <a:cxn ang="0">
                    <a:pos x="T8" y="T9"/>
                  </a:cxn>
                </a:cxnLst>
                <a:rect l="0" t="0" r="r" b="b"/>
                <a:pathLst>
                  <a:path w="7" h="34">
                    <a:moveTo>
                      <a:pt x="1" y="33"/>
                    </a:moveTo>
                    <a:cubicBezTo>
                      <a:pt x="1" y="28"/>
                      <a:pt x="2" y="21"/>
                      <a:pt x="3" y="15"/>
                    </a:cubicBezTo>
                    <a:cubicBezTo>
                      <a:pt x="4" y="8"/>
                      <a:pt x="6" y="3"/>
                      <a:pt x="7" y="0"/>
                    </a:cubicBezTo>
                    <a:cubicBezTo>
                      <a:pt x="6" y="2"/>
                      <a:pt x="2" y="10"/>
                      <a:pt x="1" y="18"/>
                    </a:cubicBezTo>
                    <a:cubicBezTo>
                      <a:pt x="0" y="26"/>
                      <a:pt x="0" y="34"/>
                      <a:pt x="1"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307" name="Freeform 5596"/>
              <p:cNvSpPr>
                <a:spLocks/>
              </p:cNvSpPr>
              <p:nvPr/>
            </p:nvSpPr>
            <p:spPr bwMode="auto">
              <a:xfrm>
                <a:off x="4952" y="5926"/>
                <a:ext cx="19" cy="100"/>
              </a:xfrm>
              <a:custGeom>
                <a:avLst/>
                <a:gdLst>
                  <a:gd name="T0" fmla="*/ 1 w 5"/>
                  <a:gd name="T1" fmla="*/ 0 h 27"/>
                  <a:gd name="T2" fmla="*/ 5 w 5"/>
                  <a:gd name="T3" fmla="*/ 27 h 27"/>
                  <a:gd name="T4" fmla="*/ 3 w 5"/>
                  <a:gd name="T5" fmla="*/ 13 h 27"/>
                  <a:gd name="T6" fmla="*/ 1 w 5"/>
                  <a:gd name="T7" fmla="*/ 0 h 27"/>
                </a:gdLst>
                <a:ahLst/>
                <a:cxnLst>
                  <a:cxn ang="0">
                    <a:pos x="T0" y="T1"/>
                  </a:cxn>
                  <a:cxn ang="0">
                    <a:pos x="T2" y="T3"/>
                  </a:cxn>
                  <a:cxn ang="0">
                    <a:pos x="T4" y="T5"/>
                  </a:cxn>
                  <a:cxn ang="0">
                    <a:pos x="T6" y="T7"/>
                  </a:cxn>
                </a:cxnLst>
                <a:rect l="0" t="0" r="r" b="b"/>
                <a:pathLst>
                  <a:path w="5" h="27">
                    <a:moveTo>
                      <a:pt x="1" y="0"/>
                    </a:moveTo>
                    <a:cubicBezTo>
                      <a:pt x="0" y="7"/>
                      <a:pt x="3" y="22"/>
                      <a:pt x="5" y="27"/>
                    </a:cubicBezTo>
                    <a:cubicBezTo>
                      <a:pt x="4" y="22"/>
                      <a:pt x="3" y="17"/>
                      <a:pt x="3" y="13"/>
                    </a:cubicBezTo>
                    <a:cubicBezTo>
                      <a:pt x="3" y="8"/>
                      <a:pt x="2" y="3"/>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308" name="Freeform 5597"/>
              <p:cNvSpPr>
                <a:spLocks/>
              </p:cNvSpPr>
              <p:nvPr/>
            </p:nvSpPr>
            <p:spPr bwMode="auto">
              <a:xfrm>
                <a:off x="5057" y="6175"/>
                <a:ext cx="156" cy="123"/>
              </a:xfrm>
              <a:custGeom>
                <a:avLst/>
                <a:gdLst>
                  <a:gd name="T0" fmla="*/ 38 w 42"/>
                  <a:gd name="T1" fmla="*/ 30 h 33"/>
                  <a:gd name="T2" fmla="*/ 0 w 42"/>
                  <a:gd name="T3" fmla="*/ 0 h 33"/>
                  <a:gd name="T4" fmla="*/ 20 w 42"/>
                  <a:gd name="T5" fmla="*/ 19 h 33"/>
                  <a:gd name="T6" fmla="*/ 31 w 42"/>
                  <a:gd name="T7" fmla="*/ 27 h 33"/>
                  <a:gd name="T8" fmla="*/ 42 w 42"/>
                  <a:gd name="T9" fmla="*/ 33 h 33"/>
                  <a:gd name="T10" fmla="*/ 38 w 42"/>
                  <a:gd name="T11" fmla="*/ 30 h 33"/>
                </a:gdLst>
                <a:ahLst/>
                <a:cxnLst>
                  <a:cxn ang="0">
                    <a:pos x="T0" y="T1"/>
                  </a:cxn>
                  <a:cxn ang="0">
                    <a:pos x="T2" y="T3"/>
                  </a:cxn>
                  <a:cxn ang="0">
                    <a:pos x="T4" y="T5"/>
                  </a:cxn>
                  <a:cxn ang="0">
                    <a:pos x="T6" y="T7"/>
                  </a:cxn>
                  <a:cxn ang="0">
                    <a:pos x="T8" y="T9"/>
                  </a:cxn>
                  <a:cxn ang="0">
                    <a:pos x="T10" y="T11"/>
                  </a:cxn>
                </a:cxnLst>
                <a:rect l="0" t="0" r="r" b="b"/>
                <a:pathLst>
                  <a:path w="42" h="33">
                    <a:moveTo>
                      <a:pt x="38" y="30"/>
                    </a:moveTo>
                    <a:cubicBezTo>
                      <a:pt x="22" y="21"/>
                      <a:pt x="10" y="10"/>
                      <a:pt x="0" y="0"/>
                    </a:cubicBezTo>
                    <a:cubicBezTo>
                      <a:pt x="7" y="7"/>
                      <a:pt x="13" y="14"/>
                      <a:pt x="20" y="19"/>
                    </a:cubicBezTo>
                    <a:cubicBezTo>
                      <a:pt x="24" y="22"/>
                      <a:pt x="27" y="25"/>
                      <a:pt x="31" y="27"/>
                    </a:cubicBezTo>
                    <a:cubicBezTo>
                      <a:pt x="35" y="29"/>
                      <a:pt x="38" y="31"/>
                      <a:pt x="42" y="33"/>
                    </a:cubicBezTo>
                    <a:cubicBezTo>
                      <a:pt x="42" y="33"/>
                      <a:pt x="42" y="32"/>
                      <a:pt x="38" y="3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309" name="Freeform 5598"/>
              <p:cNvSpPr>
                <a:spLocks/>
              </p:cNvSpPr>
              <p:nvPr/>
            </p:nvSpPr>
            <p:spPr bwMode="auto">
              <a:xfrm>
                <a:off x="6460" y="4509"/>
                <a:ext cx="0" cy="4"/>
              </a:xfrm>
              <a:custGeom>
                <a:avLst/>
                <a:gdLst>
                  <a:gd name="T0" fmla="*/ 1 h 1"/>
                  <a:gd name="T1" fmla="*/ 0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0"/>
                    </a:cubicBezTo>
                    <a:cubicBezTo>
                      <a:pt x="0" y="0"/>
                      <a:pt x="0" y="0"/>
                      <a:pt x="0" y="0"/>
                    </a:cubicBezTo>
                    <a:lnTo>
                      <a:pt x="0"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310" name="Freeform 5599"/>
              <p:cNvSpPr>
                <a:spLocks/>
              </p:cNvSpPr>
              <p:nvPr/>
            </p:nvSpPr>
            <p:spPr bwMode="auto">
              <a:xfrm>
                <a:off x="5232" y="6305"/>
                <a:ext cx="435" cy="60"/>
              </a:xfrm>
              <a:custGeom>
                <a:avLst/>
                <a:gdLst>
                  <a:gd name="T0" fmla="*/ 0 w 117"/>
                  <a:gd name="T1" fmla="*/ 0 h 16"/>
                  <a:gd name="T2" fmla="*/ 10 w 117"/>
                  <a:gd name="T3" fmla="*/ 5 h 16"/>
                  <a:gd name="T4" fmla="*/ 19 w 117"/>
                  <a:gd name="T5" fmla="*/ 8 h 16"/>
                  <a:gd name="T6" fmla="*/ 27 w 117"/>
                  <a:gd name="T7" fmla="*/ 10 h 16"/>
                  <a:gd name="T8" fmla="*/ 91 w 117"/>
                  <a:gd name="T9" fmla="*/ 12 h 16"/>
                  <a:gd name="T10" fmla="*/ 117 w 117"/>
                  <a:gd name="T11" fmla="*/ 5 h 16"/>
                  <a:gd name="T12" fmla="*/ 63 w 117"/>
                  <a:gd name="T13" fmla="*/ 14 h 16"/>
                  <a:gd name="T14" fmla="*/ 0 w 117"/>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16">
                    <a:moveTo>
                      <a:pt x="0" y="0"/>
                    </a:moveTo>
                    <a:cubicBezTo>
                      <a:pt x="1" y="2"/>
                      <a:pt x="5" y="4"/>
                      <a:pt x="10" y="5"/>
                    </a:cubicBezTo>
                    <a:cubicBezTo>
                      <a:pt x="13" y="6"/>
                      <a:pt x="16" y="7"/>
                      <a:pt x="19" y="8"/>
                    </a:cubicBezTo>
                    <a:cubicBezTo>
                      <a:pt x="21" y="9"/>
                      <a:pt x="24" y="9"/>
                      <a:pt x="27" y="10"/>
                    </a:cubicBezTo>
                    <a:cubicBezTo>
                      <a:pt x="48" y="15"/>
                      <a:pt x="67" y="16"/>
                      <a:pt x="91" y="12"/>
                    </a:cubicBezTo>
                    <a:cubicBezTo>
                      <a:pt x="99" y="11"/>
                      <a:pt x="113" y="8"/>
                      <a:pt x="117" y="5"/>
                    </a:cubicBezTo>
                    <a:cubicBezTo>
                      <a:pt x="98" y="12"/>
                      <a:pt x="79" y="14"/>
                      <a:pt x="63" y="14"/>
                    </a:cubicBezTo>
                    <a:cubicBezTo>
                      <a:pt x="41" y="14"/>
                      <a:pt x="18" y="1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311" name="Freeform 5600"/>
              <p:cNvSpPr>
                <a:spLocks/>
              </p:cNvSpPr>
              <p:nvPr/>
            </p:nvSpPr>
            <p:spPr bwMode="auto">
              <a:xfrm>
                <a:off x="5797" y="6142"/>
                <a:ext cx="134" cy="126"/>
              </a:xfrm>
              <a:custGeom>
                <a:avLst/>
                <a:gdLst>
                  <a:gd name="T0" fmla="*/ 0 w 36"/>
                  <a:gd name="T1" fmla="*/ 34 h 34"/>
                  <a:gd name="T2" fmla="*/ 34 w 36"/>
                  <a:gd name="T3" fmla="*/ 3 h 34"/>
                  <a:gd name="T4" fmla="*/ 36 w 36"/>
                  <a:gd name="T5" fmla="*/ 0 h 34"/>
                  <a:gd name="T6" fmla="*/ 34 w 36"/>
                  <a:gd name="T7" fmla="*/ 3 h 34"/>
                  <a:gd name="T8" fmla="*/ 0 w 36"/>
                  <a:gd name="T9" fmla="*/ 34 h 34"/>
                </a:gdLst>
                <a:ahLst/>
                <a:cxnLst>
                  <a:cxn ang="0">
                    <a:pos x="T0" y="T1"/>
                  </a:cxn>
                  <a:cxn ang="0">
                    <a:pos x="T2" y="T3"/>
                  </a:cxn>
                  <a:cxn ang="0">
                    <a:pos x="T4" y="T5"/>
                  </a:cxn>
                  <a:cxn ang="0">
                    <a:pos x="T6" y="T7"/>
                  </a:cxn>
                  <a:cxn ang="0">
                    <a:pos x="T8" y="T9"/>
                  </a:cxn>
                </a:cxnLst>
                <a:rect l="0" t="0" r="r" b="b"/>
                <a:pathLst>
                  <a:path w="36" h="34">
                    <a:moveTo>
                      <a:pt x="0" y="34"/>
                    </a:moveTo>
                    <a:cubicBezTo>
                      <a:pt x="10" y="27"/>
                      <a:pt x="26" y="18"/>
                      <a:pt x="34" y="3"/>
                    </a:cubicBezTo>
                    <a:cubicBezTo>
                      <a:pt x="34" y="2"/>
                      <a:pt x="35" y="1"/>
                      <a:pt x="36" y="0"/>
                    </a:cubicBezTo>
                    <a:cubicBezTo>
                      <a:pt x="35" y="1"/>
                      <a:pt x="34" y="2"/>
                      <a:pt x="34" y="3"/>
                    </a:cubicBezTo>
                    <a:cubicBezTo>
                      <a:pt x="24" y="18"/>
                      <a:pt x="9" y="27"/>
                      <a:pt x="0" y="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312" name="Freeform 5601"/>
              <p:cNvSpPr>
                <a:spLocks/>
              </p:cNvSpPr>
              <p:nvPr/>
            </p:nvSpPr>
            <p:spPr bwMode="auto">
              <a:xfrm>
                <a:off x="5682" y="6275"/>
                <a:ext cx="97" cy="45"/>
              </a:xfrm>
              <a:custGeom>
                <a:avLst/>
                <a:gdLst>
                  <a:gd name="T0" fmla="*/ 12 w 26"/>
                  <a:gd name="T1" fmla="*/ 8 h 12"/>
                  <a:gd name="T2" fmla="*/ 21 w 26"/>
                  <a:gd name="T3" fmla="*/ 4 h 12"/>
                  <a:gd name="T4" fmla="*/ 26 w 26"/>
                  <a:gd name="T5" fmla="*/ 0 h 12"/>
                  <a:gd name="T6" fmla="*/ 1 w 26"/>
                  <a:gd name="T7" fmla="*/ 11 h 12"/>
                  <a:gd name="T8" fmla="*/ 12 w 26"/>
                  <a:gd name="T9" fmla="*/ 8 h 12"/>
                </a:gdLst>
                <a:ahLst/>
                <a:cxnLst>
                  <a:cxn ang="0">
                    <a:pos x="T0" y="T1"/>
                  </a:cxn>
                  <a:cxn ang="0">
                    <a:pos x="T2" y="T3"/>
                  </a:cxn>
                  <a:cxn ang="0">
                    <a:pos x="T4" y="T5"/>
                  </a:cxn>
                  <a:cxn ang="0">
                    <a:pos x="T6" y="T7"/>
                  </a:cxn>
                  <a:cxn ang="0">
                    <a:pos x="T8" y="T9"/>
                  </a:cxn>
                </a:cxnLst>
                <a:rect l="0" t="0" r="r" b="b"/>
                <a:pathLst>
                  <a:path w="26" h="12">
                    <a:moveTo>
                      <a:pt x="12" y="8"/>
                    </a:moveTo>
                    <a:cubicBezTo>
                      <a:pt x="15" y="7"/>
                      <a:pt x="19" y="5"/>
                      <a:pt x="21" y="4"/>
                    </a:cubicBezTo>
                    <a:cubicBezTo>
                      <a:pt x="24" y="2"/>
                      <a:pt x="26" y="1"/>
                      <a:pt x="26" y="0"/>
                    </a:cubicBezTo>
                    <a:cubicBezTo>
                      <a:pt x="15" y="6"/>
                      <a:pt x="8" y="9"/>
                      <a:pt x="1" y="11"/>
                    </a:cubicBezTo>
                    <a:cubicBezTo>
                      <a:pt x="0" y="12"/>
                      <a:pt x="6" y="11"/>
                      <a:pt x="12" y="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313" name="Freeform 5602"/>
              <p:cNvSpPr>
                <a:spLocks/>
              </p:cNvSpPr>
              <p:nvPr/>
            </p:nvSpPr>
            <p:spPr bwMode="auto">
              <a:xfrm>
                <a:off x="6002" y="5870"/>
                <a:ext cx="7" cy="60"/>
              </a:xfrm>
              <a:custGeom>
                <a:avLst/>
                <a:gdLst>
                  <a:gd name="T0" fmla="*/ 1 w 2"/>
                  <a:gd name="T1" fmla="*/ 0 h 16"/>
                  <a:gd name="T2" fmla="*/ 1 w 2"/>
                  <a:gd name="T3" fmla="*/ 16 h 16"/>
                  <a:gd name="T4" fmla="*/ 2 w 2"/>
                  <a:gd name="T5" fmla="*/ 7 h 16"/>
                  <a:gd name="T6" fmla="*/ 1 w 2"/>
                  <a:gd name="T7" fmla="*/ 0 h 16"/>
                </a:gdLst>
                <a:ahLst/>
                <a:cxnLst>
                  <a:cxn ang="0">
                    <a:pos x="T0" y="T1"/>
                  </a:cxn>
                  <a:cxn ang="0">
                    <a:pos x="T2" y="T3"/>
                  </a:cxn>
                  <a:cxn ang="0">
                    <a:pos x="T4" y="T5"/>
                  </a:cxn>
                  <a:cxn ang="0">
                    <a:pos x="T6" y="T7"/>
                  </a:cxn>
                </a:cxnLst>
                <a:rect l="0" t="0" r="r" b="b"/>
                <a:pathLst>
                  <a:path w="2" h="16">
                    <a:moveTo>
                      <a:pt x="1" y="0"/>
                    </a:moveTo>
                    <a:cubicBezTo>
                      <a:pt x="2" y="5"/>
                      <a:pt x="0" y="15"/>
                      <a:pt x="1" y="16"/>
                    </a:cubicBezTo>
                    <a:cubicBezTo>
                      <a:pt x="1" y="14"/>
                      <a:pt x="2" y="10"/>
                      <a:pt x="2" y="7"/>
                    </a:cubicBezTo>
                    <a:cubicBezTo>
                      <a:pt x="2" y="3"/>
                      <a:pt x="2"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314" name="Freeform 5603"/>
              <p:cNvSpPr>
                <a:spLocks/>
              </p:cNvSpPr>
              <p:nvPr/>
            </p:nvSpPr>
            <p:spPr bwMode="auto">
              <a:xfrm>
                <a:off x="6542" y="5956"/>
                <a:ext cx="3" cy="0"/>
              </a:xfrm>
              <a:custGeom>
                <a:avLst/>
                <a:gdLst>
                  <a:gd name="T0" fmla="*/ 1 w 1"/>
                  <a:gd name="T1" fmla="*/ 0 w 1"/>
                  <a:gd name="T2" fmla="*/ 0 w 1"/>
                  <a:gd name="T3" fmla="*/ 1 w 1"/>
                </a:gdLst>
                <a:ahLst/>
                <a:cxnLst>
                  <a:cxn ang="0">
                    <a:pos x="T0" y="0"/>
                  </a:cxn>
                  <a:cxn ang="0">
                    <a:pos x="T1" y="0"/>
                  </a:cxn>
                  <a:cxn ang="0">
                    <a:pos x="T2" y="0"/>
                  </a:cxn>
                  <a:cxn ang="0">
                    <a:pos x="T3" y="0"/>
                  </a:cxn>
                </a:cxnLst>
                <a:rect l="0" t="0" r="r" b="b"/>
                <a:pathLst>
                  <a:path w="1">
                    <a:moveTo>
                      <a:pt x="1" y="0"/>
                    </a:moveTo>
                    <a:cubicBezTo>
                      <a:pt x="0" y="0"/>
                      <a:pt x="0" y="0"/>
                      <a:pt x="0" y="0"/>
                    </a:cubicBezTo>
                    <a:cubicBezTo>
                      <a:pt x="0" y="0"/>
                      <a:pt x="0" y="0"/>
                      <a:pt x="0" y="0"/>
                    </a:cubicBezTo>
                    <a:cubicBezTo>
                      <a:pt x="0" y="0"/>
                      <a:pt x="0"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315" name="Freeform 5604"/>
              <p:cNvSpPr>
                <a:spLocks/>
              </p:cNvSpPr>
              <p:nvPr/>
            </p:nvSpPr>
            <p:spPr bwMode="auto">
              <a:xfrm>
                <a:off x="6620" y="5844"/>
                <a:ext cx="7" cy="11"/>
              </a:xfrm>
              <a:custGeom>
                <a:avLst/>
                <a:gdLst>
                  <a:gd name="T0" fmla="*/ 1 w 2"/>
                  <a:gd name="T1" fmla="*/ 2 h 3"/>
                  <a:gd name="T2" fmla="*/ 2 w 2"/>
                  <a:gd name="T3" fmla="*/ 0 h 3"/>
                  <a:gd name="T4" fmla="*/ 0 w 2"/>
                  <a:gd name="T5" fmla="*/ 3 h 3"/>
                  <a:gd name="T6" fmla="*/ 1 w 2"/>
                  <a:gd name="T7" fmla="*/ 2 h 3"/>
                </a:gdLst>
                <a:ahLst/>
                <a:cxnLst>
                  <a:cxn ang="0">
                    <a:pos x="T0" y="T1"/>
                  </a:cxn>
                  <a:cxn ang="0">
                    <a:pos x="T2" y="T3"/>
                  </a:cxn>
                  <a:cxn ang="0">
                    <a:pos x="T4" y="T5"/>
                  </a:cxn>
                  <a:cxn ang="0">
                    <a:pos x="T6" y="T7"/>
                  </a:cxn>
                </a:cxnLst>
                <a:rect l="0" t="0" r="r" b="b"/>
                <a:pathLst>
                  <a:path w="2" h="3">
                    <a:moveTo>
                      <a:pt x="1" y="2"/>
                    </a:moveTo>
                    <a:cubicBezTo>
                      <a:pt x="1" y="2"/>
                      <a:pt x="1" y="1"/>
                      <a:pt x="2" y="0"/>
                    </a:cubicBezTo>
                    <a:cubicBezTo>
                      <a:pt x="1" y="1"/>
                      <a:pt x="1" y="2"/>
                      <a:pt x="0" y="3"/>
                    </a:cubicBezTo>
                    <a:cubicBezTo>
                      <a:pt x="1" y="3"/>
                      <a:pt x="1" y="3"/>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316" name="Freeform 5605"/>
              <p:cNvSpPr>
                <a:spLocks/>
              </p:cNvSpPr>
              <p:nvPr/>
            </p:nvSpPr>
            <p:spPr bwMode="auto">
              <a:xfrm>
                <a:off x="6642" y="584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317" name="Freeform 5606"/>
              <p:cNvSpPr>
                <a:spLocks/>
              </p:cNvSpPr>
              <p:nvPr/>
            </p:nvSpPr>
            <p:spPr bwMode="auto">
              <a:xfrm>
                <a:off x="5872" y="5279"/>
                <a:ext cx="26" cy="137"/>
              </a:xfrm>
              <a:custGeom>
                <a:avLst/>
                <a:gdLst>
                  <a:gd name="T0" fmla="*/ 1 w 7"/>
                  <a:gd name="T1" fmla="*/ 32 h 37"/>
                  <a:gd name="T2" fmla="*/ 0 w 7"/>
                  <a:gd name="T3" fmla="*/ 34 h 37"/>
                  <a:gd name="T4" fmla="*/ 0 w 7"/>
                  <a:gd name="T5" fmla="*/ 36 h 37"/>
                  <a:gd name="T6" fmla="*/ 1 w 7"/>
                  <a:gd name="T7" fmla="*/ 37 h 37"/>
                  <a:gd name="T8" fmla="*/ 1 w 7"/>
                  <a:gd name="T9" fmla="*/ 37 h 37"/>
                  <a:gd name="T10" fmla="*/ 1 w 7"/>
                  <a:gd name="T11" fmla="*/ 34 h 37"/>
                  <a:gd name="T12" fmla="*/ 2 w 7"/>
                  <a:gd name="T13" fmla="*/ 32 h 37"/>
                  <a:gd name="T14" fmla="*/ 3 w 7"/>
                  <a:gd name="T15" fmla="*/ 29 h 37"/>
                  <a:gd name="T16" fmla="*/ 4 w 7"/>
                  <a:gd name="T17" fmla="*/ 25 h 37"/>
                  <a:gd name="T18" fmla="*/ 6 w 7"/>
                  <a:gd name="T19" fmla="*/ 17 h 37"/>
                  <a:gd name="T20" fmla="*/ 5 w 7"/>
                  <a:gd name="T21" fmla="*/ 0 h 37"/>
                  <a:gd name="T22" fmla="*/ 5 w 7"/>
                  <a:gd name="T23" fmla="*/ 3 h 37"/>
                  <a:gd name="T24" fmla="*/ 5 w 7"/>
                  <a:gd name="T25" fmla="*/ 17 h 37"/>
                  <a:gd name="T26" fmla="*/ 1 w 7"/>
                  <a:gd name="T27" fmla="*/ 32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37">
                    <a:moveTo>
                      <a:pt x="1" y="32"/>
                    </a:moveTo>
                    <a:cubicBezTo>
                      <a:pt x="0" y="32"/>
                      <a:pt x="0" y="33"/>
                      <a:pt x="0" y="34"/>
                    </a:cubicBezTo>
                    <a:cubicBezTo>
                      <a:pt x="0" y="35"/>
                      <a:pt x="0" y="36"/>
                      <a:pt x="0" y="36"/>
                    </a:cubicBezTo>
                    <a:cubicBezTo>
                      <a:pt x="0" y="37"/>
                      <a:pt x="0" y="37"/>
                      <a:pt x="1" y="37"/>
                    </a:cubicBezTo>
                    <a:cubicBezTo>
                      <a:pt x="1" y="37"/>
                      <a:pt x="1" y="37"/>
                      <a:pt x="1" y="37"/>
                    </a:cubicBezTo>
                    <a:cubicBezTo>
                      <a:pt x="1" y="36"/>
                      <a:pt x="1" y="35"/>
                      <a:pt x="1" y="34"/>
                    </a:cubicBezTo>
                    <a:cubicBezTo>
                      <a:pt x="1" y="34"/>
                      <a:pt x="2" y="33"/>
                      <a:pt x="2" y="32"/>
                    </a:cubicBezTo>
                    <a:cubicBezTo>
                      <a:pt x="2" y="31"/>
                      <a:pt x="3" y="30"/>
                      <a:pt x="3" y="29"/>
                    </a:cubicBezTo>
                    <a:cubicBezTo>
                      <a:pt x="4" y="28"/>
                      <a:pt x="4" y="27"/>
                      <a:pt x="4" y="25"/>
                    </a:cubicBezTo>
                    <a:cubicBezTo>
                      <a:pt x="5" y="23"/>
                      <a:pt x="6" y="20"/>
                      <a:pt x="6" y="17"/>
                    </a:cubicBezTo>
                    <a:cubicBezTo>
                      <a:pt x="7" y="12"/>
                      <a:pt x="7" y="7"/>
                      <a:pt x="5" y="0"/>
                    </a:cubicBezTo>
                    <a:cubicBezTo>
                      <a:pt x="5" y="3"/>
                      <a:pt x="5" y="3"/>
                      <a:pt x="5" y="3"/>
                    </a:cubicBezTo>
                    <a:cubicBezTo>
                      <a:pt x="6" y="8"/>
                      <a:pt x="6" y="13"/>
                      <a:pt x="5" y="17"/>
                    </a:cubicBezTo>
                    <a:cubicBezTo>
                      <a:pt x="5" y="21"/>
                      <a:pt x="2" y="28"/>
                      <a:pt x="1" y="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318" name="Freeform 5607"/>
              <p:cNvSpPr>
                <a:spLocks/>
              </p:cNvSpPr>
              <p:nvPr/>
            </p:nvSpPr>
            <p:spPr bwMode="auto">
              <a:xfrm>
                <a:off x="5139" y="5487"/>
                <a:ext cx="18" cy="37"/>
              </a:xfrm>
              <a:custGeom>
                <a:avLst/>
                <a:gdLst>
                  <a:gd name="T0" fmla="*/ 4 w 5"/>
                  <a:gd name="T1" fmla="*/ 0 h 10"/>
                  <a:gd name="T2" fmla="*/ 0 w 5"/>
                  <a:gd name="T3" fmla="*/ 10 h 10"/>
                  <a:gd name="T4" fmla="*/ 4 w 5"/>
                  <a:gd name="T5" fmla="*/ 4 h 10"/>
                  <a:gd name="T6" fmla="*/ 4 w 5"/>
                  <a:gd name="T7" fmla="*/ 0 h 10"/>
                </a:gdLst>
                <a:ahLst/>
                <a:cxnLst>
                  <a:cxn ang="0">
                    <a:pos x="T0" y="T1"/>
                  </a:cxn>
                  <a:cxn ang="0">
                    <a:pos x="T2" y="T3"/>
                  </a:cxn>
                  <a:cxn ang="0">
                    <a:pos x="T4" y="T5"/>
                  </a:cxn>
                  <a:cxn ang="0">
                    <a:pos x="T6" y="T7"/>
                  </a:cxn>
                </a:cxnLst>
                <a:rect l="0" t="0" r="r" b="b"/>
                <a:pathLst>
                  <a:path w="5" h="10">
                    <a:moveTo>
                      <a:pt x="4" y="0"/>
                    </a:moveTo>
                    <a:cubicBezTo>
                      <a:pt x="3" y="4"/>
                      <a:pt x="1" y="8"/>
                      <a:pt x="0" y="10"/>
                    </a:cubicBezTo>
                    <a:cubicBezTo>
                      <a:pt x="1" y="9"/>
                      <a:pt x="3" y="6"/>
                      <a:pt x="4" y="4"/>
                    </a:cubicBezTo>
                    <a:cubicBezTo>
                      <a:pt x="5" y="2"/>
                      <a:pt x="5"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319" name="Freeform 5608"/>
              <p:cNvSpPr>
                <a:spLocks/>
              </p:cNvSpPr>
              <p:nvPr/>
            </p:nvSpPr>
            <p:spPr bwMode="auto">
              <a:xfrm>
                <a:off x="5890" y="5279"/>
                <a:ext cx="0" cy="4"/>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0"/>
                      <a:pt x="0" y="0"/>
                      <a:pt x="0" y="0"/>
                    </a:cubicBezTo>
                    <a:cubicBezTo>
                      <a:pt x="0" y="0"/>
                      <a:pt x="0" y="0"/>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320" name="Freeform 5609"/>
              <p:cNvSpPr>
                <a:spLocks/>
              </p:cNvSpPr>
              <p:nvPr/>
            </p:nvSpPr>
            <p:spPr bwMode="auto">
              <a:xfrm>
                <a:off x="6397" y="3423"/>
                <a:ext cx="40" cy="41"/>
              </a:xfrm>
              <a:custGeom>
                <a:avLst/>
                <a:gdLst>
                  <a:gd name="T0" fmla="*/ 11 w 11"/>
                  <a:gd name="T1" fmla="*/ 0 h 11"/>
                  <a:gd name="T2" fmla="*/ 1 w 11"/>
                  <a:gd name="T3" fmla="*/ 9 h 11"/>
                  <a:gd name="T4" fmla="*/ 0 w 11"/>
                  <a:gd name="T5" fmla="*/ 11 h 11"/>
                  <a:gd name="T6" fmla="*/ 11 w 11"/>
                  <a:gd name="T7" fmla="*/ 0 h 11"/>
                </a:gdLst>
                <a:ahLst/>
                <a:cxnLst>
                  <a:cxn ang="0">
                    <a:pos x="T0" y="T1"/>
                  </a:cxn>
                  <a:cxn ang="0">
                    <a:pos x="T2" y="T3"/>
                  </a:cxn>
                  <a:cxn ang="0">
                    <a:pos x="T4" y="T5"/>
                  </a:cxn>
                  <a:cxn ang="0">
                    <a:pos x="T6" y="T7"/>
                  </a:cxn>
                </a:cxnLst>
                <a:rect l="0" t="0" r="r" b="b"/>
                <a:pathLst>
                  <a:path w="11" h="11">
                    <a:moveTo>
                      <a:pt x="11" y="0"/>
                    </a:moveTo>
                    <a:cubicBezTo>
                      <a:pt x="7" y="4"/>
                      <a:pt x="4" y="7"/>
                      <a:pt x="1" y="9"/>
                    </a:cubicBezTo>
                    <a:cubicBezTo>
                      <a:pt x="1" y="10"/>
                      <a:pt x="0" y="10"/>
                      <a:pt x="0" y="11"/>
                    </a:cubicBezTo>
                    <a:cubicBezTo>
                      <a:pt x="6" y="6"/>
                      <a:pt x="9" y="4"/>
                      <a:pt x="1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321" name="Freeform 5610"/>
              <p:cNvSpPr>
                <a:spLocks/>
              </p:cNvSpPr>
              <p:nvPr/>
            </p:nvSpPr>
            <p:spPr bwMode="auto">
              <a:xfrm>
                <a:off x="5887" y="5268"/>
                <a:ext cx="3" cy="11"/>
              </a:xfrm>
              <a:custGeom>
                <a:avLst/>
                <a:gdLst>
                  <a:gd name="T0" fmla="*/ 0 w 1"/>
                  <a:gd name="T1" fmla="*/ 0 h 3"/>
                  <a:gd name="T2" fmla="*/ 1 w 1"/>
                  <a:gd name="T3" fmla="*/ 3 h 3"/>
                  <a:gd name="T4" fmla="*/ 1 w 1"/>
                  <a:gd name="T5" fmla="*/ 2 h 3"/>
                  <a:gd name="T6" fmla="*/ 0 w 1"/>
                  <a:gd name="T7" fmla="*/ 0 h 3"/>
                </a:gdLst>
                <a:ahLst/>
                <a:cxnLst>
                  <a:cxn ang="0">
                    <a:pos x="T0" y="T1"/>
                  </a:cxn>
                  <a:cxn ang="0">
                    <a:pos x="T2" y="T3"/>
                  </a:cxn>
                  <a:cxn ang="0">
                    <a:pos x="T4" y="T5"/>
                  </a:cxn>
                  <a:cxn ang="0">
                    <a:pos x="T6" y="T7"/>
                  </a:cxn>
                </a:cxnLst>
                <a:rect l="0" t="0" r="r" b="b"/>
                <a:pathLst>
                  <a:path w="1" h="3">
                    <a:moveTo>
                      <a:pt x="0" y="0"/>
                    </a:moveTo>
                    <a:cubicBezTo>
                      <a:pt x="1" y="3"/>
                      <a:pt x="1" y="3"/>
                      <a:pt x="1" y="3"/>
                    </a:cubicBezTo>
                    <a:cubicBezTo>
                      <a:pt x="1" y="3"/>
                      <a:pt x="1" y="2"/>
                      <a:pt x="1" y="2"/>
                    </a:cubicBezTo>
                    <a:cubicBezTo>
                      <a:pt x="0" y="1"/>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322" name="Freeform 5611"/>
              <p:cNvSpPr>
                <a:spLocks/>
              </p:cNvSpPr>
              <p:nvPr/>
            </p:nvSpPr>
            <p:spPr bwMode="auto">
              <a:xfrm>
                <a:off x="5879" y="5126"/>
                <a:ext cx="15" cy="153"/>
              </a:xfrm>
              <a:custGeom>
                <a:avLst/>
                <a:gdLst>
                  <a:gd name="T0" fmla="*/ 4 w 4"/>
                  <a:gd name="T1" fmla="*/ 34 h 41"/>
                  <a:gd name="T2" fmla="*/ 3 w 4"/>
                  <a:gd name="T3" fmla="*/ 25 h 41"/>
                  <a:gd name="T4" fmla="*/ 2 w 4"/>
                  <a:gd name="T5" fmla="*/ 9 h 41"/>
                  <a:gd name="T6" fmla="*/ 1 w 4"/>
                  <a:gd name="T7" fmla="*/ 0 h 41"/>
                  <a:gd name="T8" fmla="*/ 0 w 4"/>
                  <a:gd name="T9" fmla="*/ 0 h 41"/>
                  <a:gd name="T10" fmla="*/ 0 w 4"/>
                  <a:gd name="T11" fmla="*/ 0 h 41"/>
                  <a:gd name="T12" fmla="*/ 2 w 4"/>
                  <a:gd name="T13" fmla="*/ 22 h 41"/>
                  <a:gd name="T14" fmla="*/ 3 w 4"/>
                  <a:gd name="T15" fmla="*/ 33 h 41"/>
                  <a:gd name="T16" fmla="*/ 3 w 4"/>
                  <a:gd name="T17" fmla="*/ 40 h 41"/>
                  <a:gd name="T18" fmla="*/ 3 w 4"/>
                  <a:gd name="T19" fmla="*/ 41 h 41"/>
                  <a:gd name="T20" fmla="*/ 4 w 4"/>
                  <a:gd name="T21" fmla="*/ 3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41">
                    <a:moveTo>
                      <a:pt x="4" y="34"/>
                    </a:moveTo>
                    <a:cubicBezTo>
                      <a:pt x="4" y="31"/>
                      <a:pt x="3" y="28"/>
                      <a:pt x="3" y="25"/>
                    </a:cubicBezTo>
                    <a:cubicBezTo>
                      <a:pt x="3" y="19"/>
                      <a:pt x="2" y="14"/>
                      <a:pt x="2" y="9"/>
                    </a:cubicBezTo>
                    <a:cubicBezTo>
                      <a:pt x="1" y="5"/>
                      <a:pt x="2" y="2"/>
                      <a:pt x="1" y="0"/>
                    </a:cubicBezTo>
                    <a:cubicBezTo>
                      <a:pt x="1" y="0"/>
                      <a:pt x="0" y="0"/>
                      <a:pt x="0" y="0"/>
                    </a:cubicBezTo>
                    <a:cubicBezTo>
                      <a:pt x="0" y="0"/>
                      <a:pt x="0" y="0"/>
                      <a:pt x="0" y="0"/>
                    </a:cubicBezTo>
                    <a:cubicBezTo>
                      <a:pt x="1" y="8"/>
                      <a:pt x="2" y="15"/>
                      <a:pt x="2" y="22"/>
                    </a:cubicBezTo>
                    <a:cubicBezTo>
                      <a:pt x="3" y="26"/>
                      <a:pt x="3" y="29"/>
                      <a:pt x="3" y="33"/>
                    </a:cubicBezTo>
                    <a:cubicBezTo>
                      <a:pt x="3" y="35"/>
                      <a:pt x="3" y="37"/>
                      <a:pt x="3" y="40"/>
                    </a:cubicBezTo>
                    <a:cubicBezTo>
                      <a:pt x="3" y="40"/>
                      <a:pt x="3" y="41"/>
                      <a:pt x="3" y="41"/>
                    </a:cubicBezTo>
                    <a:lnTo>
                      <a:pt x="4"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323" name="Freeform 5612"/>
              <p:cNvSpPr>
                <a:spLocks/>
              </p:cNvSpPr>
              <p:nvPr/>
            </p:nvSpPr>
            <p:spPr bwMode="auto">
              <a:xfrm>
                <a:off x="6538" y="3330"/>
                <a:ext cx="4" cy="0"/>
              </a:xfrm>
              <a:custGeom>
                <a:avLst/>
                <a:gdLst>
                  <a:gd name="T0" fmla="*/ 1 w 1"/>
                  <a:gd name="T1" fmla="*/ 0 w 1"/>
                  <a:gd name="T2" fmla="*/ 1 w 1"/>
                  <a:gd name="T3" fmla="*/ 1 w 1"/>
                </a:gdLst>
                <a:ahLst/>
                <a:cxnLst>
                  <a:cxn ang="0">
                    <a:pos x="T0" y="0"/>
                  </a:cxn>
                  <a:cxn ang="0">
                    <a:pos x="T1" y="0"/>
                  </a:cxn>
                  <a:cxn ang="0">
                    <a:pos x="T2" y="0"/>
                  </a:cxn>
                  <a:cxn ang="0">
                    <a:pos x="T3" y="0"/>
                  </a:cxn>
                </a:cxnLst>
                <a:rect l="0" t="0" r="r" b="b"/>
                <a:pathLst>
                  <a:path w="1">
                    <a:moveTo>
                      <a:pt x="1" y="0"/>
                    </a:moveTo>
                    <a:cubicBezTo>
                      <a:pt x="1" y="0"/>
                      <a:pt x="1" y="0"/>
                      <a:pt x="0" y="0"/>
                    </a:cubicBezTo>
                    <a:cubicBezTo>
                      <a:pt x="1" y="0"/>
                      <a:pt x="1"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324" name="Freeform 5613"/>
              <p:cNvSpPr>
                <a:spLocks/>
              </p:cNvSpPr>
              <p:nvPr/>
            </p:nvSpPr>
            <p:spPr bwMode="auto">
              <a:xfrm>
                <a:off x="6590" y="5714"/>
                <a:ext cx="26" cy="41"/>
              </a:xfrm>
              <a:custGeom>
                <a:avLst/>
                <a:gdLst>
                  <a:gd name="T0" fmla="*/ 3 w 7"/>
                  <a:gd name="T1" fmla="*/ 3 h 11"/>
                  <a:gd name="T2" fmla="*/ 2 w 7"/>
                  <a:gd name="T3" fmla="*/ 1 h 11"/>
                  <a:gd name="T4" fmla="*/ 2 w 7"/>
                  <a:gd name="T5" fmla="*/ 1 h 11"/>
                  <a:gd name="T6" fmla="*/ 1 w 7"/>
                  <a:gd name="T7" fmla="*/ 0 h 11"/>
                  <a:gd name="T8" fmla="*/ 1 w 7"/>
                  <a:gd name="T9" fmla="*/ 0 h 11"/>
                  <a:gd name="T10" fmla="*/ 0 w 7"/>
                  <a:gd name="T11" fmla="*/ 2 h 11"/>
                  <a:gd name="T12" fmla="*/ 4 w 7"/>
                  <a:gd name="T13" fmla="*/ 8 h 11"/>
                  <a:gd name="T14" fmla="*/ 7 w 7"/>
                  <a:gd name="T15" fmla="*/ 11 h 11"/>
                  <a:gd name="T16" fmla="*/ 3 w 7"/>
                  <a:gd name="T17" fmla="*/ 3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11">
                    <a:moveTo>
                      <a:pt x="3" y="3"/>
                    </a:moveTo>
                    <a:cubicBezTo>
                      <a:pt x="3" y="3"/>
                      <a:pt x="2" y="2"/>
                      <a:pt x="2" y="1"/>
                    </a:cubicBezTo>
                    <a:cubicBezTo>
                      <a:pt x="2" y="1"/>
                      <a:pt x="2" y="1"/>
                      <a:pt x="2" y="1"/>
                    </a:cubicBezTo>
                    <a:cubicBezTo>
                      <a:pt x="1" y="0"/>
                      <a:pt x="1" y="0"/>
                      <a:pt x="1" y="0"/>
                    </a:cubicBezTo>
                    <a:cubicBezTo>
                      <a:pt x="1" y="0"/>
                      <a:pt x="1" y="0"/>
                      <a:pt x="1" y="0"/>
                    </a:cubicBezTo>
                    <a:cubicBezTo>
                      <a:pt x="0" y="1"/>
                      <a:pt x="0" y="1"/>
                      <a:pt x="0" y="2"/>
                    </a:cubicBezTo>
                    <a:cubicBezTo>
                      <a:pt x="2" y="3"/>
                      <a:pt x="3" y="5"/>
                      <a:pt x="4" y="8"/>
                    </a:cubicBezTo>
                    <a:cubicBezTo>
                      <a:pt x="5" y="9"/>
                      <a:pt x="6" y="10"/>
                      <a:pt x="7" y="11"/>
                    </a:cubicBezTo>
                    <a:cubicBezTo>
                      <a:pt x="6" y="8"/>
                      <a:pt x="4" y="5"/>
                      <a:pt x="3"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325" name="Freeform 5614"/>
              <p:cNvSpPr>
                <a:spLocks/>
              </p:cNvSpPr>
              <p:nvPr/>
            </p:nvSpPr>
            <p:spPr bwMode="auto">
              <a:xfrm>
                <a:off x="5883" y="5268"/>
                <a:ext cx="7" cy="26"/>
              </a:xfrm>
              <a:custGeom>
                <a:avLst/>
                <a:gdLst>
                  <a:gd name="T0" fmla="*/ 1 w 2"/>
                  <a:gd name="T1" fmla="*/ 7 h 7"/>
                  <a:gd name="T2" fmla="*/ 2 w 2"/>
                  <a:gd name="T3" fmla="*/ 4 h 7"/>
                  <a:gd name="T4" fmla="*/ 0 w 2"/>
                  <a:gd name="T5" fmla="*/ 0 h 7"/>
                  <a:gd name="T6" fmla="*/ 1 w 2"/>
                  <a:gd name="T7" fmla="*/ 7 h 7"/>
                </a:gdLst>
                <a:ahLst/>
                <a:cxnLst>
                  <a:cxn ang="0">
                    <a:pos x="T0" y="T1"/>
                  </a:cxn>
                  <a:cxn ang="0">
                    <a:pos x="T2" y="T3"/>
                  </a:cxn>
                  <a:cxn ang="0">
                    <a:pos x="T4" y="T5"/>
                  </a:cxn>
                  <a:cxn ang="0">
                    <a:pos x="T6" y="T7"/>
                  </a:cxn>
                </a:cxnLst>
                <a:rect l="0" t="0" r="r" b="b"/>
                <a:pathLst>
                  <a:path w="2" h="7">
                    <a:moveTo>
                      <a:pt x="1" y="7"/>
                    </a:moveTo>
                    <a:cubicBezTo>
                      <a:pt x="1" y="6"/>
                      <a:pt x="1" y="5"/>
                      <a:pt x="2" y="4"/>
                    </a:cubicBezTo>
                    <a:cubicBezTo>
                      <a:pt x="1" y="2"/>
                      <a:pt x="1" y="1"/>
                      <a:pt x="0" y="0"/>
                    </a:cubicBezTo>
                    <a:lnTo>
                      <a:pt x="1"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326" name="Freeform 5615"/>
              <p:cNvSpPr>
                <a:spLocks/>
              </p:cNvSpPr>
              <p:nvPr/>
            </p:nvSpPr>
            <p:spPr bwMode="auto">
              <a:xfrm>
                <a:off x="6598" y="5710"/>
                <a:ext cx="33" cy="63"/>
              </a:xfrm>
              <a:custGeom>
                <a:avLst/>
                <a:gdLst>
                  <a:gd name="T0" fmla="*/ 5 w 9"/>
                  <a:gd name="T1" fmla="*/ 5 h 17"/>
                  <a:gd name="T2" fmla="*/ 2 w 9"/>
                  <a:gd name="T3" fmla="*/ 1 h 17"/>
                  <a:gd name="T4" fmla="*/ 1 w 9"/>
                  <a:gd name="T5" fmla="*/ 0 h 17"/>
                  <a:gd name="T6" fmla="*/ 1 w 9"/>
                  <a:gd name="T7" fmla="*/ 0 h 17"/>
                  <a:gd name="T8" fmla="*/ 1 w 9"/>
                  <a:gd name="T9" fmla="*/ 0 h 17"/>
                  <a:gd name="T10" fmla="*/ 1 w 9"/>
                  <a:gd name="T11" fmla="*/ 0 h 17"/>
                  <a:gd name="T12" fmla="*/ 1 w 9"/>
                  <a:gd name="T13" fmla="*/ 0 h 17"/>
                  <a:gd name="T14" fmla="*/ 1 w 9"/>
                  <a:gd name="T15" fmla="*/ 0 h 17"/>
                  <a:gd name="T16" fmla="*/ 0 w 9"/>
                  <a:gd name="T17" fmla="*/ 0 h 17"/>
                  <a:gd name="T18" fmla="*/ 1 w 9"/>
                  <a:gd name="T19" fmla="*/ 0 h 17"/>
                  <a:gd name="T20" fmla="*/ 1 w 9"/>
                  <a:gd name="T21" fmla="*/ 1 h 17"/>
                  <a:gd name="T22" fmla="*/ 1 w 9"/>
                  <a:gd name="T23" fmla="*/ 1 h 17"/>
                  <a:gd name="T24" fmla="*/ 1 w 9"/>
                  <a:gd name="T25" fmla="*/ 1 h 17"/>
                  <a:gd name="T26" fmla="*/ 4 w 9"/>
                  <a:gd name="T27" fmla="*/ 6 h 17"/>
                  <a:gd name="T28" fmla="*/ 7 w 9"/>
                  <a:gd name="T29" fmla="*/ 13 h 17"/>
                  <a:gd name="T30" fmla="*/ 8 w 9"/>
                  <a:gd name="T31" fmla="*/ 15 h 17"/>
                  <a:gd name="T32" fmla="*/ 9 w 9"/>
                  <a:gd name="T33" fmla="*/ 17 h 17"/>
                  <a:gd name="T34" fmla="*/ 5 w 9"/>
                  <a:gd name="T35" fmla="*/ 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 h="17">
                    <a:moveTo>
                      <a:pt x="5" y="5"/>
                    </a:moveTo>
                    <a:cubicBezTo>
                      <a:pt x="4" y="3"/>
                      <a:pt x="3" y="2"/>
                      <a:pt x="2" y="1"/>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0" y="0"/>
                      <a:pt x="0" y="0"/>
                    </a:cubicBezTo>
                    <a:cubicBezTo>
                      <a:pt x="0" y="0"/>
                      <a:pt x="1" y="0"/>
                      <a:pt x="1" y="0"/>
                    </a:cubicBezTo>
                    <a:cubicBezTo>
                      <a:pt x="1" y="1"/>
                      <a:pt x="1" y="1"/>
                      <a:pt x="1" y="1"/>
                    </a:cubicBezTo>
                    <a:cubicBezTo>
                      <a:pt x="1" y="1"/>
                      <a:pt x="1" y="1"/>
                      <a:pt x="1" y="1"/>
                    </a:cubicBezTo>
                    <a:cubicBezTo>
                      <a:pt x="1" y="1"/>
                      <a:pt x="1" y="1"/>
                      <a:pt x="1" y="1"/>
                    </a:cubicBezTo>
                    <a:cubicBezTo>
                      <a:pt x="2" y="2"/>
                      <a:pt x="3" y="4"/>
                      <a:pt x="4" y="6"/>
                    </a:cubicBezTo>
                    <a:cubicBezTo>
                      <a:pt x="5" y="7"/>
                      <a:pt x="6" y="10"/>
                      <a:pt x="7" y="13"/>
                    </a:cubicBezTo>
                    <a:cubicBezTo>
                      <a:pt x="7" y="14"/>
                      <a:pt x="8" y="15"/>
                      <a:pt x="8" y="15"/>
                    </a:cubicBezTo>
                    <a:cubicBezTo>
                      <a:pt x="8" y="16"/>
                      <a:pt x="9" y="17"/>
                      <a:pt x="9" y="17"/>
                    </a:cubicBezTo>
                    <a:cubicBezTo>
                      <a:pt x="8" y="13"/>
                      <a:pt x="6" y="7"/>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327" name="Freeform 5616"/>
              <p:cNvSpPr>
                <a:spLocks/>
              </p:cNvSpPr>
              <p:nvPr/>
            </p:nvSpPr>
            <p:spPr bwMode="auto">
              <a:xfrm>
                <a:off x="6702" y="3137"/>
                <a:ext cx="11" cy="4"/>
              </a:xfrm>
              <a:custGeom>
                <a:avLst/>
                <a:gdLst>
                  <a:gd name="T0" fmla="*/ 3 w 3"/>
                  <a:gd name="T1" fmla="*/ 1 h 1"/>
                  <a:gd name="T2" fmla="*/ 3 w 3"/>
                  <a:gd name="T3" fmla="*/ 1 h 1"/>
                  <a:gd name="T4" fmla="*/ 0 w 3"/>
                  <a:gd name="T5" fmla="*/ 0 h 1"/>
                  <a:gd name="T6" fmla="*/ 0 w 3"/>
                  <a:gd name="T7" fmla="*/ 1 h 1"/>
                  <a:gd name="T8" fmla="*/ 3 w 3"/>
                  <a:gd name="T9" fmla="*/ 1 h 1"/>
                </a:gdLst>
                <a:ahLst/>
                <a:cxnLst>
                  <a:cxn ang="0">
                    <a:pos x="T0" y="T1"/>
                  </a:cxn>
                  <a:cxn ang="0">
                    <a:pos x="T2" y="T3"/>
                  </a:cxn>
                  <a:cxn ang="0">
                    <a:pos x="T4" y="T5"/>
                  </a:cxn>
                  <a:cxn ang="0">
                    <a:pos x="T6" y="T7"/>
                  </a:cxn>
                  <a:cxn ang="0">
                    <a:pos x="T8" y="T9"/>
                  </a:cxn>
                </a:cxnLst>
                <a:rect l="0" t="0" r="r" b="b"/>
                <a:pathLst>
                  <a:path w="3" h="1">
                    <a:moveTo>
                      <a:pt x="3" y="1"/>
                    </a:moveTo>
                    <a:cubicBezTo>
                      <a:pt x="3" y="1"/>
                      <a:pt x="3" y="1"/>
                      <a:pt x="3" y="1"/>
                    </a:cubicBezTo>
                    <a:cubicBezTo>
                      <a:pt x="0" y="0"/>
                      <a:pt x="0" y="0"/>
                      <a:pt x="0" y="0"/>
                    </a:cubicBezTo>
                    <a:cubicBezTo>
                      <a:pt x="0" y="0"/>
                      <a:pt x="0" y="0"/>
                      <a:pt x="0" y="1"/>
                    </a:cubicBezTo>
                    <a:lnTo>
                      <a:pt x="3"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328" name="Freeform 5617"/>
              <p:cNvSpPr>
                <a:spLocks/>
              </p:cNvSpPr>
              <p:nvPr/>
            </p:nvSpPr>
            <p:spPr bwMode="auto">
              <a:xfrm>
                <a:off x="5284" y="2501"/>
                <a:ext cx="7" cy="7"/>
              </a:xfrm>
              <a:custGeom>
                <a:avLst/>
                <a:gdLst>
                  <a:gd name="T0" fmla="*/ 1 w 2"/>
                  <a:gd name="T1" fmla="*/ 1 h 2"/>
                  <a:gd name="T2" fmla="*/ 0 w 2"/>
                  <a:gd name="T3" fmla="*/ 1 h 2"/>
                  <a:gd name="T4" fmla="*/ 2 w 2"/>
                  <a:gd name="T5" fmla="*/ 2 h 2"/>
                  <a:gd name="T6" fmla="*/ 2 w 2"/>
                  <a:gd name="T7" fmla="*/ 2 h 2"/>
                  <a:gd name="T8" fmla="*/ 1 w 2"/>
                  <a:gd name="T9" fmla="*/ 1 h 2"/>
                </a:gdLst>
                <a:ahLst/>
                <a:cxnLst>
                  <a:cxn ang="0">
                    <a:pos x="T0" y="T1"/>
                  </a:cxn>
                  <a:cxn ang="0">
                    <a:pos x="T2" y="T3"/>
                  </a:cxn>
                  <a:cxn ang="0">
                    <a:pos x="T4" y="T5"/>
                  </a:cxn>
                  <a:cxn ang="0">
                    <a:pos x="T6" y="T7"/>
                  </a:cxn>
                  <a:cxn ang="0">
                    <a:pos x="T8" y="T9"/>
                  </a:cxn>
                </a:cxnLst>
                <a:rect l="0" t="0" r="r" b="b"/>
                <a:pathLst>
                  <a:path w="2" h="2">
                    <a:moveTo>
                      <a:pt x="1" y="1"/>
                    </a:moveTo>
                    <a:cubicBezTo>
                      <a:pt x="0" y="1"/>
                      <a:pt x="0" y="0"/>
                      <a:pt x="0" y="1"/>
                    </a:cubicBezTo>
                    <a:cubicBezTo>
                      <a:pt x="2" y="2"/>
                      <a:pt x="2" y="2"/>
                      <a:pt x="2" y="2"/>
                    </a:cubicBezTo>
                    <a:cubicBezTo>
                      <a:pt x="2" y="2"/>
                      <a:pt x="2" y="2"/>
                      <a:pt x="2" y="2"/>
                    </a:cubicBezTo>
                    <a:lnTo>
                      <a:pt x="1"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329" name="Freeform 5618"/>
              <p:cNvSpPr>
                <a:spLocks/>
              </p:cNvSpPr>
              <p:nvPr/>
            </p:nvSpPr>
            <p:spPr bwMode="auto">
              <a:xfrm>
                <a:off x="5250" y="3141"/>
                <a:ext cx="4" cy="14"/>
              </a:xfrm>
              <a:custGeom>
                <a:avLst/>
                <a:gdLst>
                  <a:gd name="T0" fmla="*/ 0 w 1"/>
                  <a:gd name="T1" fmla="*/ 4 h 4"/>
                  <a:gd name="T2" fmla="*/ 1 w 1"/>
                  <a:gd name="T3" fmla="*/ 4 h 4"/>
                  <a:gd name="T4" fmla="*/ 0 w 1"/>
                  <a:gd name="T5" fmla="*/ 0 h 4"/>
                  <a:gd name="T6" fmla="*/ 0 w 1"/>
                  <a:gd name="T7" fmla="*/ 4 h 4"/>
                </a:gdLst>
                <a:ahLst/>
                <a:cxnLst>
                  <a:cxn ang="0">
                    <a:pos x="T0" y="T1"/>
                  </a:cxn>
                  <a:cxn ang="0">
                    <a:pos x="T2" y="T3"/>
                  </a:cxn>
                  <a:cxn ang="0">
                    <a:pos x="T4" y="T5"/>
                  </a:cxn>
                  <a:cxn ang="0">
                    <a:pos x="T6" y="T7"/>
                  </a:cxn>
                </a:cxnLst>
                <a:rect l="0" t="0" r="r" b="b"/>
                <a:pathLst>
                  <a:path w="1" h="4">
                    <a:moveTo>
                      <a:pt x="0" y="4"/>
                    </a:moveTo>
                    <a:cubicBezTo>
                      <a:pt x="1" y="4"/>
                      <a:pt x="1" y="4"/>
                      <a:pt x="1" y="4"/>
                    </a:cubicBezTo>
                    <a:cubicBezTo>
                      <a:pt x="1" y="3"/>
                      <a:pt x="0" y="1"/>
                      <a:pt x="0" y="0"/>
                    </a:cubicBezTo>
                    <a:cubicBezTo>
                      <a:pt x="0" y="1"/>
                      <a:pt x="0" y="3"/>
                      <a:pt x="0"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grpSp>
        <p:grpSp>
          <p:nvGrpSpPr>
            <p:cNvPr id="19126" name="Group 5820"/>
            <p:cNvGrpSpPr>
              <a:grpSpLocks/>
            </p:cNvGrpSpPr>
            <p:nvPr/>
          </p:nvGrpSpPr>
          <p:grpSpPr bwMode="auto">
            <a:xfrm>
              <a:off x="3493" y="1374"/>
              <a:ext cx="3376" cy="4972"/>
              <a:chOff x="3493" y="1374"/>
              <a:chExt cx="3376" cy="4972"/>
            </a:xfrm>
          </p:grpSpPr>
          <p:sp>
            <p:nvSpPr>
              <p:cNvPr id="22930" name="Freeform 5620"/>
              <p:cNvSpPr>
                <a:spLocks/>
              </p:cNvSpPr>
              <p:nvPr/>
            </p:nvSpPr>
            <p:spPr bwMode="auto">
              <a:xfrm>
                <a:off x="6363" y="3494"/>
                <a:ext cx="26" cy="26"/>
              </a:xfrm>
              <a:custGeom>
                <a:avLst/>
                <a:gdLst>
                  <a:gd name="T0" fmla="*/ 4 w 7"/>
                  <a:gd name="T1" fmla="*/ 2 h 7"/>
                  <a:gd name="T2" fmla="*/ 2 w 7"/>
                  <a:gd name="T3" fmla="*/ 0 h 7"/>
                  <a:gd name="T4" fmla="*/ 2 w 7"/>
                  <a:gd name="T5" fmla="*/ 1 h 7"/>
                  <a:gd name="T6" fmla="*/ 0 w 7"/>
                  <a:gd name="T7" fmla="*/ 3 h 7"/>
                  <a:gd name="T8" fmla="*/ 1 w 7"/>
                  <a:gd name="T9" fmla="*/ 5 h 7"/>
                  <a:gd name="T10" fmla="*/ 5 w 7"/>
                  <a:gd name="T11" fmla="*/ 2 h 7"/>
                  <a:gd name="T12" fmla="*/ 2 w 7"/>
                  <a:gd name="T13" fmla="*/ 6 h 7"/>
                  <a:gd name="T14" fmla="*/ 0 w 7"/>
                  <a:gd name="T15" fmla="*/ 3 h 7"/>
                  <a:gd name="T16" fmla="*/ 0 w 7"/>
                  <a:gd name="T17" fmla="*/ 3 h 7"/>
                  <a:gd name="T18" fmla="*/ 3 w 7"/>
                  <a:gd name="T19" fmla="*/ 7 h 7"/>
                  <a:gd name="T20" fmla="*/ 7 w 7"/>
                  <a:gd name="T21" fmla="*/ 3 h 7"/>
                  <a:gd name="T22" fmla="*/ 5 w 7"/>
                  <a:gd name="T23" fmla="*/ 1 h 7"/>
                  <a:gd name="T24" fmla="*/ 4 w 7"/>
                  <a:gd name="T25" fmla="*/ 2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7">
                    <a:moveTo>
                      <a:pt x="4" y="2"/>
                    </a:moveTo>
                    <a:cubicBezTo>
                      <a:pt x="2" y="0"/>
                      <a:pt x="2" y="0"/>
                      <a:pt x="2" y="0"/>
                    </a:cubicBezTo>
                    <a:cubicBezTo>
                      <a:pt x="2" y="1"/>
                      <a:pt x="2" y="1"/>
                      <a:pt x="2" y="1"/>
                    </a:cubicBezTo>
                    <a:cubicBezTo>
                      <a:pt x="1" y="2"/>
                      <a:pt x="0" y="2"/>
                      <a:pt x="0" y="3"/>
                    </a:cubicBezTo>
                    <a:cubicBezTo>
                      <a:pt x="1" y="5"/>
                      <a:pt x="1" y="5"/>
                      <a:pt x="1" y="5"/>
                    </a:cubicBezTo>
                    <a:cubicBezTo>
                      <a:pt x="3" y="3"/>
                      <a:pt x="5" y="2"/>
                      <a:pt x="5" y="2"/>
                    </a:cubicBezTo>
                    <a:cubicBezTo>
                      <a:pt x="6" y="2"/>
                      <a:pt x="4" y="4"/>
                      <a:pt x="2" y="6"/>
                    </a:cubicBezTo>
                    <a:cubicBezTo>
                      <a:pt x="0" y="3"/>
                      <a:pt x="0" y="3"/>
                      <a:pt x="0" y="3"/>
                    </a:cubicBezTo>
                    <a:cubicBezTo>
                      <a:pt x="0" y="3"/>
                      <a:pt x="0" y="3"/>
                      <a:pt x="0" y="3"/>
                    </a:cubicBezTo>
                    <a:cubicBezTo>
                      <a:pt x="3" y="7"/>
                      <a:pt x="3" y="7"/>
                      <a:pt x="3" y="7"/>
                    </a:cubicBezTo>
                    <a:cubicBezTo>
                      <a:pt x="4" y="5"/>
                      <a:pt x="5" y="4"/>
                      <a:pt x="7" y="3"/>
                    </a:cubicBezTo>
                    <a:cubicBezTo>
                      <a:pt x="5" y="1"/>
                      <a:pt x="5" y="1"/>
                      <a:pt x="5" y="1"/>
                    </a:cubicBezTo>
                    <a:cubicBezTo>
                      <a:pt x="5" y="2"/>
                      <a:pt x="5" y="2"/>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931" name="Freeform 5621"/>
              <p:cNvSpPr>
                <a:spLocks/>
              </p:cNvSpPr>
              <p:nvPr/>
            </p:nvSpPr>
            <p:spPr bwMode="auto">
              <a:xfrm>
                <a:off x="6575" y="3141"/>
                <a:ext cx="0" cy="3"/>
              </a:xfrm>
              <a:custGeom>
                <a:avLst/>
                <a:gdLst>
                  <a:gd name="T0" fmla="*/ 0 h 1"/>
                  <a:gd name="T1" fmla="*/ 1 h 1"/>
                  <a:gd name="T2" fmla="*/ 0 h 1"/>
                  <a:gd name="T3" fmla="*/ 0 h 1"/>
                </a:gdLst>
                <a:ahLst/>
                <a:cxnLst>
                  <a:cxn ang="0">
                    <a:pos x="0" y="T0"/>
                  </a:cxn>
                  <a:cxn ang="0">
                    <a:pos x="0" y="T1"/>
                  </a:cxn>
                  <a:cxn ang="0">
                    <a:pos x="0" y="T2"/>
                  </a:cxn>
                  <a:cxn ang="0">
                    <a:pos x="0" y="T3"/>
                  </a:cxn>
                </a:cxnLst>
                <a:rect l="0" t="0" r="r" b="b"/>
                <a:pathLst>
                  <a:path h="1">
                    <a:moveTo>
                      <a:pt x="0" y="0"/>
                    </a:moveTo>
                    <a:cubicBezTo>
                      <a:pt x="0" y="0"/>
                      <a:pt x="0" y="1"/>
                      <a:pt x="0" y="1"/>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932" name="Freeform 5622"/>
              <p:cNvSpPr>
                <a:spLocks/>
              </p:cNvSpPr>
              <p:nvPr/>
            </p:nvSpPr>
            <p:spPr bwMode="auto">
              <a:xfrm>
                <a:off x="6583" y="3137"/>
                <a:ext cx="3" cy="7"/>
              </a:xfrm>
              <a:custGeom>
                <a:avLst/>
                <a:gdLst>
                  <a:gd name="T0" fmla="*/ 0 w 1"/>
                  <a:gd name="T1" fmla="*/ 0 h 2"/>
                  <a:gd name="T2" fmla="*/ 1 w 1"/>
                  <a:gd name="T3" fmla="*/ 2 h 2"/>
                  <a:gd name="T4" fmla="*/ 1 w 1"/>
                  <a:gd name="T5" fmla="*/ 0 h 2"/>
                  <a:gd name="T6" fmla="*/ 0 w 1"/>
                  <a:gd name="T7" fmla="*/ 0 h 2"/>
                </a:gdLst>
                <a:ahLst/>
                <a:cxnLst>
                  <a:cxn ang="0">
                    <a:pos x="T0" y="T1"/>
                  </a:cxn>
                  <a:cxn ang="0">
                    <a:pos x="T2" y="T3"/>
                  </a:cxn>
                  <a:cxn ang="0">
                    <a:pos x="T4" y="T5"/>
                  </a:cxn>
                  <a:cxn ang="0">
                    <a:pos x="T6" y="T7"/>
                  </a:cxn>
                </a:cxnLst>
                <a:rect l="0" t="0" r="r" b="b"/>
                <a:pathLst>
                  <a:path w="1" h="2">
                    <a:moveTo>
                      <a:pt x="0" y="0"/>
                    </a:moveTo>
                    <a:cubicBezTo>
                      <a:pt x="1" y="1"/>
                      <a:pt x="1" y="1"/>
                      <a:pt x="1" y="2"/>
                    </a:cubicBezTo>
                    <a:cubicBezTo>
                      <a:pt x="1" y="1"/>
                      <a:pt x="1" y="1"/>
                      <a:pt x="1"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933" name="Freeform 5623"/>
              <p:cNvSpPr>
                <a:spLocks/>
              </p:cNvSpPr>
              <p:nvPr/>
            </p:nvSpPr>
            <p:spPr bwMode="auto">
              <a:xfrm>
                <a:off x="6605" y="314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934" name="Freeform 5624"/>
              <p:cNvSpPr>
                <a:spLocks/>
              </p:cNvSpPr>
              <p:nvPr/>
            </p:nvSpPr>
            <p:spPr bwMode="auto">
              <a:xfrm>
                <a:off x="6624" y="2921"/>
                <a:ext cx="0" cy="11"/>
              </a:xfrm>
              <a:custGeom>
                <a:avLst/>
                <a:gdLst>
                  <a:gd name="T0" fmla="*/ 0 h 3"/>
                  <a:gd name="T1" fmla="*/ 3 h 3"/>
                  <a:gd name="T2" fmla="*/ 3 h 3"/>
                  <a:gd name="T3" fmla="*/ 0 h 3"/>
                </a:gdLst>
                <a:ahLst/>
                <a:cxnLst>
                  <a:cxn ang="0">
                    <a:pos x="0" y="T0"/>
                  </a:cxn>
                  <a:cxn ang="0">
                    <a:pos x="0" y="T1"/>
                  </a:cxn>
                  <a:cxn ang="0">
                    <a:pos x="0" y="T2"/>
                  </a:cxn>
                  <a:cxn ang="0">
                    <a:pos x="0" y="T3"/>
                  </a:cxn>
                </a:cxnLst>
                <a:rect l="0" t="0" r="r" b="b"/>
                <a:pathLst>
                  <a:path h="3">
                    <a:moveTo>
                      <a:pt x="0" y="0"/>
                    </a:moveTo>
                    <a:cubicBezTo>
                      <a:pt x="0" y="1"/>
                      <a:pt x="0" y="2"/>
                      <a:pt x="0" y="3"/>
                    </a:cubicBezTo>
                    <a:cubicBezTo>
                      <a:pt x="0" y="3"/>
                      <a:pt x="0" y="3"/>
                      <a:pt x="0" y="3"/>
                    </a:cubicBezTo>
                    <a:cubicBezTo>
                      <a:pt x="0" y="2"/>
                      <a:pt x="0"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935" name="Freeform 5625"/>
              <p:cNvSpPr>
                <a:spLocks/>
              </p:cNvSpPr>
              <p:nvPr/>
            </p:nvSpPr>
            <p:spPr bwMode="auto">
              <a:xfrm>
                <a:off x="6635" y="3137"/>
                <a:ext cx="3" cy="0"/>
              </a:xfrm>
              <a:custGeom>
                <a:avLst/>
                <a:gdLst>
                  <a:gd name="T0" fmla="*/ 1 w 1"/>
                  <a:gd name="T1" fmla="*/ 0 w 1"/>
                  <a:gd name="T2" fmla="*/ 0 w 1"/>
                  <a:gd name="T3" fmla="*/ 1 w 1"/>
                  <a:gd name="T4" fmla="*/ 1 w 1"/>
                </a:gdLst>
                <a:ahLst/>
                <a:cxnLst>
                  <a:cxn ang="0">
                    <a:pos x="T0" y="0"/>
                  </a:cxn>
                  <a:cxn ang="0">
                    <a:pos x="T1" y="0"/>
                  </a:cxn>
                  <a:cxn ang="0">
                    <a:pos x="T2" y="0"/>
                  </a:cxn>
                  <a:cxn ang="0">
                    <a:pos x="T3" y="0"/>
                  </a:cxn>
                  <a:cxn ang="0">
                    <a:pos x="T4" y="0"/>
                  </a:cxn>
                </a:cxnLst>
                <a:rect l="0" t="0" r="r" b="b"/>
                <a:pathLst>
                  <a:path w="1">
                    <a:moveTo>
                      <a:pt x="1" y="0"/>
                    </a:moveTo>
                    <a:cubicBezTo>
                      <a:pt x="0" y="0"/>
                      <a:pt x="0" y="0"/>
                      <a:pt x="0" y="0"/>
                    </a:cubicBezTo>
                    <a:cubicBezTo>
                      <a:pt x="0" y="0"/>
                      <a:pt x="0" y="0"/>
                      <a:pt x="0" y="0"/>
                    </a:cubicBezTo>
                    <a:cubicBezTo>
                      <a:pt x="1" y="0"/>
                      <a:pt x="1"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936" name="Freeform 5626"/>
              <p:cNvSpPr>
                <a:spLocks/>
              </p:cNvSpPr>
              <p:nvPr/>
            </p:nvSpPr>
            <p:spPr bwMode="auto">
              <a:xfrm>
                <a:off x="6616" y="3126"/>
                <a:ext cx="0" cy="3"/>
              </a:xfrm>
              <a:custGeom>
                <a:avLst/>
                <a:gdLst>
                  <a:gd name="T0" fmla="*/ 1 h 1"/>
                  <a:gd name="T1" fmla="*/ 0 h 1"/>
                  <a:gd name="T2" fmla="*/ 0 h 1"/>
                  <a:gd name="T3" fmla="*/ 1 h 1"/>
                </a:gdLst>
                <a:ahLst/>
                <a:cxnLst>
                  <a:cxn ang="0">
                    <a:pos x="0" y="T0"/>
                  </a:cxn>
                  <a:cxn ang="0">
                    <a:pos x="0" y="T1"/>
                  </a:cxn>
                  <a:cxn ang="0">
                    <a:pos x="0" y="T2"/>
                  </a:cxn>
                  <a:cxn ang="0">
                    <a:pos x="0" y="T3"/>
                  </a:cxn>
                </a:cxnLst>
                <a:rect l="0" t="0" r="r" b="b"/>
                <a:pathLst>
                  <a:path h="1">
                    <a:moveTo>
                      <a:pt x="0" y="1"/>
                    </a:moveTo>
                    <a:cubicBezTo>
                      <a:pt x="0" y="1"/>
                      <a:pt x="0" y="0"/>
                      <a:pt x="0" y="0"/>
                    </a:cubicBezTo>
                    <a:cubicBezTo>
                      <a:pt x="0" y="0"/>
                      <a:pt x="0" y="0"/>
                      <a:pt x="0" y="0"/>
                    </a:cubicBezTo>
                    <a:cubicBezTo>
                      <a:pt x="0" y="0"/>
                      <a:pt x="0" y="0"/>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937" name="Oval 5627"/>
              <p:cNvSpPr>
                <a:spLocks noChangeArrowheads="1"/>
              </p:cNvSpPr>
              <p:nvPr/>
            </p:nvSpPr>
            <p:spPr bwMode="auto">
              <a:xfrm>
                <a:off x="6691" y="3144"/>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938" name="Freeform 5628"/>
              <p:cNvSpPr>
                <a:spLocks/>
              </p:cNvSpPr>
              <p:nvPr/>
            </p:nvSpPr>
            <p:spPr bwMode="auto">
              <a:xfrm>
                <a:off x="6691" y="3141"/>
                <a:ext cx="3" cy="3"/>
              </a:xfrm>
              <a:custGeom>
                <a:avLst/>
                <a:gdLst>
                  <a:gd name="T0" fmla="*/ 0 w 1"/>
                  <a:gd name="T1" fmla="*/ 1 h 1"/>
                  <a:gd name="T2" fmla="*/ 1 w 1"/>
                  <a:gd name="T3" fmla="*/ 1 h 1"/>
                  <a:gd name="T4" fmla="*/ 1 w 1"/>
                  <a:gd name="T5" fmla="*/ 0 h 1"/>
                  <a:gd name="T6" fmla="*/ 0 w 1"/>
                  <a:gd name="T7" fmla="*/ 0 h 1"/>
                  <a:gd name="T8" fmla="*/ 0 w 1"/>
                  <a:gd name="T9" fmla="*/ 1 h 1"/>
                </a:gdLst>
                <a:ahLst/>
                <a:cxnLst>
                  <a:cxn ang="0">
                    <a:pos x="T0" y="T1"/>
                  </a:cxn>
                  <a:cxn ang="0">
                    <a:pos x="T2" y="T3"/>
                  </a:cxn>
                  <a:cxn ang="0">
                    <a:pos x="T4" y="T5"/>
                  </a:cxn>
                  <a:cxn ang="0">
                    <a:pos x="T6" y="T7"/>
                  </a:cxn>
                  <a:cxn ang="0">
                    <a:pos x="T8" y="T9"/>
                  </a:cxn>
                </a:cxnLst>
                <a:rect l="0" t="0" r="r" b="b"/>
                <a:pathLst>
                  <a:path w="1" h="1">
                    <a:moveTo>
                      <a:pt x="0" y="1"/>
                    </a:moveTo>
                    <a:cubicBezTo>
                      <a:pt x="1" y="1"/>
                      <a:pt x="1" y="1"/>
                      <a:pt x="1" y="1"/>
                    </a:cubicBezTo>
                    <a:cubicBezTo>
                      <a:pt x="1" y="1"/>
                      <a:pt x="1" y="0"/>
                      <a:pt x="1" y="0"/>
                    </a:cubicBezTo>
                    <a:cubicBezTo>
                      <a:pt x="0" y="0"/>
                      <a:pt x="0" y="0"/>
                      <a:pt x="0" y="0"/>
                    </a:cubicBezTo>
                    <a:cubicBezTo>
                      <a:pt x="0" y="0"/>
                      <a:pt x="0" y="0"/>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939" name="Freeform 5629"/>
              <p:cNvSpPr>
                <a:spLocks/>
              </p:cNvSpPr>
              <p:nvPr/>
            </p:nvSpPr>
            <p:spPr bwMode="auto">
              <a:xfrm>
                <a:off x="6694" y="3141"/>
                <a:ext cx="8" cy="3"/>
              </a:xfrm>
              <a:custGeom>
                <a:avLst/>
                <a:gdLst>
                  <a:gd name="T0" fmla="*/ 0 w 2"/>
                  <a:gd name="T1" fmla="*/ 0 h 1"/>
                  <a:gd name="T2" fmla="*/ 2 w 2"/>
                  <a:gd name="T3" fmla="*/ 1 h 1"/>
                  <a:gd name="T4" fmla="*/ 2 w 2"/>
                  <a:gd name="T5" fmla="*/ 0 h 1"/>
                  <a:gd name="T6" fmla="*/ 0 w 2"/>
                  <a:gd name="T7" fmla="*/ 0 h 1"/>
                  <a:gd name="T8" fmla="*/ 0 w 2"/>
                  <a:gd name="T9" fmla="*/ 0 h 1"/>
                </a:gdLst>
                <a:ahLst/>
                <a:cxnLst>
                  <a:cxn ang="0">
                    <a:pos x="T0" y="T1"/>
                  </a:cxn>
                  <a:cxn ang="0">
                    <a:pos x="T2" y="T3"/>
                  </a:cxn>
                  <a:cxn ang="0">
                    <a:pos x="T4" y="T5"/>
                  </a:cxn>
                  <a:cxn ang="0">
                    <a:pos x="T6" y="T7"/>
                  </a:cxn>
                  <a:cxn ang="0">
                    <a:pos x="T8" y="T9"/>
                  </a:cxn>
                </a:cxnLst>
                <a:rect l="0" t="0" r="r" b="b"/>
                <a:pathLst>
                  <a:path w="2" h="1">
                    <a:moveTo>
                      <a:pt x="0" y="0"/>
                    </a:moveTo>
                    <a:cubicBezTo>
                      <a:pt x="2" y="1"/>
                      <a:pt x="2" y="1"/>
                      <a:pt x="2" y="1"/>
                    </a:cubicBezTo>
                    <a:cubicBezTo>
                      <a:pt x="2" y="0"/>
                      <a:pt x="2" y="0"/>
                      <a:pt x="2"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940" name="Freeform 5630"/>
              <p:cNvSpPr>
                <a:spLocks/>
              </p:cNvSpPr>
              <p:nvPr/>
            </p:nvSpPr>
            <p:spPr bwMode="auto">
              <a:xfrm>
                <a:off x="6635" y="2851"/>
                <a:ext cx="15" cy="7"/>
              </a:xfrm>
              <a:custGeom>
                <a:avLst/>
                <a:gdLst>
                  <a:gd name="T0" fmla="*/ 4 w 4"/>
                  <a:gd name="T1" fmla="*/ 2 h 2"/>
                  <a:gd name="T2" fmla="*/ 4 w 4"/>
                  <a:gd name="T3" fmla="*/ 0 h 2"/>
                  <a:gd name="T4" fmla="*/ 0 w 4"/>
                  <a:gd name="T5" fmla="*/ 0 h 2"/>
                  <a:gd name="T6" fmla="*/ 0 w 4"/>
                  <a:gd name="T7" fmla="*/ 2 h 2"/>
                  <a:gd name="T8" fmla="*/ 4 w 4"/>
                  <a:gd name="T9" fmla="*/ 2 h 2"/>
                </a:gdLst>
                <a:ahLst/>
                <a:cxnLst>
                  <a:cxn ang="0">
                    <a:pos x="T0" y="T1"/>
                  </a:cxn>
                  <a:cxn ang="0">
                    <a:pos x="T2" y="T3"/>
                  </a:cxn>
                  <a:cxn ang="0">
                    <a:pos x="T4" y="T5"/>
                  </a:cxn>
                  <a:cxn ang="0">
                    <a:pos x="T6" y="T7"/>
                  </a:cxn>
                  <a:cxn ang="0">
                    <a:pos x="T8" y="T9"/>
                  </a:cxn>
                </a:cxnLst>
                <a:rect l="0" t="0" r="r" b="b"/>
                <a:pathLst>
                  <a:path w="4" h="2">
                    <a:moveTo>
                      <a:pt x="4" y="2"/>
                    </a:moveTo>
                    <a:cubicBezTo>
                      <a:pt x="4" y="1"/>
                      <a:pt x="4" y="0"/>
                      <a:pt x="4" y="0"/>
                    </a:cubicBezTo>
                    <a:cubicBezTo>
                      <a:pt x="0" y="0"/>
                      <a:pt x="0" y="0"/>
                      <a:pt x="0" y="0"/>
                    </a:cubicBezTo>
                    <a:cubicBezTo>
                      <a:pt x="0" y="1"/>
                      <a:pt x="0" y="2"/>
                      <a:pt x="0" y="2"/>
                    </a:cubicBezTo>
                    <a:lnTo>
                      <a:pt x="4"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941" name="Freeform 5631"/>
              <p:cNvSpPr>
                <a:spLocks noEditPoints="1"/>
              </p:cNvSpPr>
              <p:nvPr/>
            </p:nvSpPr>
            <p:spPr bwMode="auto">
              <a:xfrm>
                <a:off x="6657" y="2836"/>
                <a:ext cx="86" cy="305"/>
              </a:xfrm>
              <a:custGeom>
                <a:avLst/>
                <a:gdLst>
                  <a:gd name="T0" fmla="*/ 0 w 23"/>
                  <a:gd name="T1" fmla="*/ 5 h 82"/>
                  <a:gd name="T2" fmla="*/ 2 w 23"/>
                  <a:gd name="T3" fmla="*/ 5 h 82"/>
                  <a:gd name="T4" fmla="*/ 4 w 23"/>
                  <a:gd name="T5" fmla="*/ 17 h 82"/>
                  <a:gd name="T6" fmla="*/ 6 w 23"/>
                  <a:gd name="T7" fmla="*/ 27 h 82"/>
                  <a:gd name="T8" fmla="*/ 7 w 23"/>
                  <a:gd name="T9" fmla="*/ 47 h 82"/>
                  <a:gd name="T10" fmla="*/ 9 w 23"/>
                  <a:gd name="T11" fmla="*/ 68 h 82"/>
                  <a:gd name="T12" fmla="*/ 8 w 23"/>
                  <a:gd name="T13" fmla="*/ 56 h 82"/>
                  <a:gd name="T14" fmla="*/ 8 w 23"/>
                  <a:gd name="T15" fmla="*/ 79 h 82"/>
                  <a:gd name="T16" fmla="*/ 9 w 23"/>
                  <a:gd name="T17" fmla="*/ 69 h 82"/>
                  <a:gd name="T18" fmla="*/ 9 w 23"/>
                  <a:gd name="T19" fmla="*/ 81 h 82"/>
                  <a:gd name="T20" fmla="*/ 9 w 23"/>
                  <a:gd name="T21" fmla="*/ 81 h 82"/>
                  <a:gd name="T22" fmla="*/ 10 w 23"/>
                  <a:gd name="T23" fmla="*/ 73 h 82"/>
                  <a:gd name="T24" fmla="*/ 10 w 23"/>
                  <a:gd name="T25" fmla="*/ 81 h 82"/>
                  <a:gd name="T26" fmla="*/ 12 w 23"/>
                  <a:gd name="T27" fmla="*/ 81 h 82"/>
                  <a:gd name="T28" fmla="*/ 11 w 23"/>
                  <a:gd name="T29" fmla="*/ 45 h 82"/>
                  <a:gd name="T30" fmla="*/ 10 w 23"/>
                  <a:gd name="T31" fmla="*/ 49 h 82"/>
                  <a:gd name="T32" fmla="*/ 9 w 23"/>
                  <a:gd name="T33" fmla="*/ 45 h 82"/>
                  <a:gd name="T34" fmla="*/ 10 w 23"/>
                  <a:gd name="T35" fmla="*/ 38 h 82"/>
                  <a:gd name="T36" fmla="*/ 9 w 23"/>
                  <a:gd name="T37" fmla="*/ 18 h 82"/>
                  <a:gd name="T38" fmla="*/ 11 w 23"/>
                  <a:gd name="T39" fmla="*/ 33 h 82"/>
                  <a:gd name="T40" fmla="*/ 12 w 23"/>
                  <a:gd name="T41" fmla="*/ 38 h 82"/>
                  <a:gd name="T42" fmla="*/ 12 w 23"/>
                  <a:gd name="T43" fmla="*/ 52 h 82"/>
                  <a:gd name="T44" fmla="*/ 14 w 23"/>
                  <a:gd name="T45" fmla="*/ 66 h 82"/>
                  <a:gd name="T46" fmla="*/ 15 w 23"/>
                  <a:gd name="T47" fmla="*/ 82 h 82"/>
                  <a:gd name="T48" fmla="*/ 21 w 23"/>
                  <a:gd name="T49" fmla="*/ 82 h 82"/>
                  <a:gd name="T50" fmla="*/ 21 w 23"/>
                  <a:gd name="T51" fmla="*/ 69 h 82"/>
                  <a:gd name="T52" fmla="*/ 22 w 23"/>
                  <a:gd name="T53" fmla="*/ 82 h 82"/>
                  <a:gd name="T54" fmla="*/ 23 w 23"/>
                  <a:gd name="T55" fmla="*/ 82 h 82"/>
                  <a:gd name="T56" fmla="*/ 22 w 23"/>
                  <a:gd name="T57" fmla="*/ 66 h 82"/>
                  <a:gd name="T58" fmla="*/ 20 w 23"/>
                  <a:gd name="T59" fmla="*/ 59 h 82"/>
                  <a:gd name="T60" fmla="*/ 19 w 23"/>
                  <a:gd name="T61" fmla="*/ 35 h 82"/>
                  <a:gd name="T62" fmla="*/ 17 w 23"/>
                  <a:gd name="T63" fmla="*/ 25 h 82"/>
                  <a:gd name="T64" fmla="*/ 19 w 23"/>
                  <a:gd name="T65" fmla="*/ 33 h 82"/>
                  <a:gd name="T66" fmla="*/ 17 w 23"/>
                  <a:gd name="T67" fmla="*/ 18 h 82"/>
                  <a:gd name="T68" fmla="*/ 16 w 23"/>
                  <a:gd name="T69" fmla="*/ 11 h 82"/>
                  <a:gd name="T70" fmla="*/ 15 w 23"/>
                  <a:gd name="T71" fmla="*/ 6 h 82"/>
                  <a:gd name="T72" fmla="*/ 14 w 23"/>
                  <a:gd name="T73" fmla="*/ 0 h 82"/>
                  <a:gd name="T74" fmla="*/ 0 w 23"/>
                  <a:gd name="T75" fmla="*/ 3 h 82"/>
                  <a:gd name="T76" fmla="*/ 0 w 23"/>
                  <a:gd name="T77" fmla="*/ 5 h 82"/>
                  <a:gd name="T78" fmla="*/ 0 w 23"/>
                  <a:gd name="T79" fmla="*/ 5 h 82"/>
                  <a:gd name="T80" fmla="*/ 8 w 23"/>
                  <a:gd name="T81" fmla="*/ 26 h 82"/>
                  <a:gd name="T82" fmla="*/ 3 w 23"/>
                  <a:gd name="T83" fmla="*/ 5 h 82"/>
                  <a:gd name="T84" fmla="*/ 8 w 23"/>
                  <a:gd name="T85" fmla="*/ 2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3" h="82">
                    <a:moveTo>
                      <a:pt x="0" y="5"/>
                    </a:moveTo>
                    <a:cubicBezTo>
                      <a:pt x="2" y="5"/>
                      <a:pt x="2" y="5"/>
                      <a:pt x="2" y="5"/>
                    </a:cubicBezTo>
                    <a:cubicBezTo>
                      <a:pt x="3" y="10"/>
                      <a:pt x="4" y="14"/>
                      <a:pt x="4" y="17"/>
                    </a:cubicBezTo>
                    <a:cubicBezTo>
                      <a:pt x="5" y="21"/>
                      <a:pt x="5" y="24"/>
                      <a:pt x="6" y="27"/>
                    </a:cubicBezTo>
                    <a:cubicBezTo>
                      <a:pt x="6" y="34"/>
                      <a:pt x="6" y="40"/>
                      <a:pt x="7" y="47"/>
                    </a:cubicBezTo>
                    <a:cubicBezTo>
                      <a:pt x="8" y="51"/>
                      <a:pt x="11" y="60"/>
                      <a:pt x="9" y="68"/>
                    </a:cubicBezTo>
                    <a:cubicBezTo>
                      <a:pt x="9" y="64"/>
                      <a:pt x="9" y="54"/>
                      <a:pt x="8" y="56"/>
                    </a:cubicBezTo>
                    <a:cubicBezTo>
                      <a:pt x="8" y="63"/>
                      <a:pt x="8" y="71"/>
                      <a:pt x="8" y="79"/>
                    </a:cubicBezTo>
                    <a:cubicBezTo>
                      <a:pt x="9" y="75"/>
                      <a:pt x="9" y="72"/>
                      <a:pt x="9" y="69"/>
                    </a:cubicBezTo>
                    <a:cubicBezTo>
                      <a:pt x="10" y="70"/>
                      <a:pt x="10" y="75"/>
                      <a:pt x="9" y="81"/>
                    </a:cubicBezTo>
                    <a:cubicBezTo>
                      <a:pt x="9" y="81"/>
                      <a:pt x="9" y="81"/>
                      <a:pt x="9" y="81"/>
                    </a:cubicBezTo>
                    <a:cubicBezTo>
                      <a:pt x="10" y="78"/>
                      <a:pt x="10" y="76"/>
                      <a:pt x="10" y="73"/>
                    </a:cubicBezTo>
                    <a:cubicBezTo>
                      <a:pt x="11" y="76"/>
                      <a:pt x="11" y="78"/>
                      <a:pt x="10" y="81"/>
                    </a:cubicBezTo>
                    <a:cubicBezTo>
                      <a:pt x="12" y="81"/>
                      <a:pt x="12" y="81"/>
                      <a:pt x="12" y="81"/>
                    </a:cubicBezTo>
                    <a:cubicBezTo>
                      <a:pt x="12" y="70"/>
                      <a:pt x="12" y="59"/>
                      <a:pt x="11" y="45"/>
                    </a:cubicBezTo>
                    <a:cubicBezTo>
                      <a:pt x="10" y="44"/>
                      <a:pt x="10" y="48"/>
                      <a:pt x="10" y="49"/>
                    </a:cubicBezTo>
                    <a:cubicBezTo>
                      <a:pt x="10" y="47"/>
                      <a:pt x="9" y="47"/>
                      <a:pt x="9" y="45"/>
                    </a:cubicBezTo>
                    <a:cubicBezTo>
                      <a:pt x="8" y="39"/>
                      <a:pt x="9" y="37"/>
                      <a:pt x="10" y="38"/>
                    </a:cubicBezTo>
                    <a:cubicBezTo>
                      <a:pt x="10" y="32"/>
                      <a:pt x="8" y="20"/>
                      <a:pt x="9" y="18"/>
                    </a:cubicBezTo>
                    <a:cubicBezTo>
                      <a:pt x="11" y="19"/>
                      <a:pt x="11" y="28"/>
                      <a:pt x="11" y="33"/>
                    </a:cubicBezTo>
                    <a:cubicBezTo>
                      <a:pt x="11" y="33"/>
                      <a:pt x="12" y="34"/>
                      <a:pt x="12" y="38"/>
                    </a:cubicBezTo>
                    <a:cubicBezTo>
                      <a:pt x="13" y="44"/>
                      <a:pt x="13" y="49"/>
                      <a:pt x="12" y="52"/>
                    </a:cubicBezTo>
                    <a:cubicBezTo>
                      <a:pt x="13" y="60"/>
                      <a:pt x="14" y="58"/>
                      <a:pt x="14" y="66"/>
                    </a:cubicBezTo>
                    <a:cubicBezTo>
                      <a:pt x="14" y="70"/>
                      <a:pt x="14" y="76"/>
                      <a:pt x="15" y="82"/>
                    </a:cubicBezTo>
                    <a:cubicBezTo>
                      <a:pt x="21" y="82"/>
                      <a:pt x="21" y="82"/>
                      <a:pt x="21" y="82"/>
                    </a:cubicBezTo>
                    <a:cubicBezTo>
                      <a:pt x="21" y="77"/>
                      <a:pt x="21" y="72"/>
                      <a:pt x="21" y="69"/>
                    </a:cubicBezTo>
                    <a:cubicBezTo>
                      <a:pt x="22" y="73"/>
                      <a:pt x="22" y="77"/>
                      <a:pt x="22" y="82"/>
                    </a:cubicBezTo>
                    <a:cubicBezTo>
                      <a:pt x="23" y="82"/>
                      <a:pt x="23" y="82"/>
                      <a:pt x="23" y="82"/>
                    </a:cubicBezTo>
                    <a:cubicBezTo>
                      <a:pt x="23" y="77"/>
                      <a:pt x="23" y="72"/>
                      <a:pt x="22" y="66"/>
                    </a:cubicBezTo>
                    <a:cubicBezTo>
                      <a:pt x="22" y="62"/>
                      <a:pt x="21" y="65"/>
                      <a:pt x="20" y="59"/>
                    </a:cubicBezTo>
                    <a:cubicBezTo>
                      <a:pt x="20" y="51"/>
                      <a:pt x="19" y="40"/>
                      <a:pt x="19" y="35"/>
                    </a:cubicBezTo>
                    <a:cubicBezTo>
                      <a:pt x="18" y="33"/>
                      <a:pt x="17" y="32"/>
                      <a:pt x="17" y="25"/>
                    </a:cubicBezTo>
                    <a:cubicBezTo>
                      <a:pt x="18" y="25"/>
                      <a:pt x="18" y="33"/>
                      <a:pt x="19" y="33"/>
                    </a:cubicBezTo>
                    <a:cubicBezTo>
                      <a:pt x="18" y="28"/>
                      <a:pt x="18" y="23"/>
                      <a:pt x="17" y="18"/>
                    </a:cubicBezTo>
                    <a:cubicBezTo>
                      <a:pt x="17" y="16"/>
                      <a:pt x="17" y="14"/>
                      <a:pt x="16" y="11"/>
                    </a:cubicBezTo>
                    <a:cubicBezTo>
                      <a:pt x="16" y="9"/>
                      <a:pt x="16" y="8"/>
                      <a:pt x="15" y="6"/>
                    </a:cubicBezTo>
                    <a:cubicBezTo>
                      <a:pt x="15" y="4"/>
                      <a:pt x="14" y="2"/>
                      <a:pt x="14" y="0"/>
                    </a:cubicBezTo>
                    <a:cubicBezTo>
                      <a:pt x="0" y="3"/>
                      <a:pt x="0" y="3"/>
                      <a:pt x="0" y="3"/>
                    </a:cubicBezTo>
                    <a:cubicBezTo>
                      <a:pt x="0" y="4"/>
                      <a:pt x="0" y="4"/>
                      <a:pt x="0" y="5"/>
                    </a:cubicBezTo>
                    <a:cubicBezTo>
                      <a:pt x="0" y="5"/>
                      <a:pt x="0" y="5"/>
                      <a:pt x="0" y="5"/>
                    </a:cubicBezTo>
                    <a:close/>
                    <a:moveTo>
                      <a:pt x="8" y="26"/>
                    </a:moveTo>
                    <a:cubicBezTo>
                      <a:pt x="8" y="30"/>
                      <a:pt x="5" y="13"/>
                      <a:pt x="3" y="5"/>
                    </a:cubicBezTo>
                    <a:cubicBezTo>
                      <a:pt x="6" y="10"/>
                      <a:pt x="7" y="24"/>
                      <a:pt x="8" y="2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942" name="Freeform 5632"/>
              <p:cNvSpPr>
                <a:spLocks noEditPoints="1"/>
              </p:cNvSpPr>
              <p:nvPr/>
            </p:nvSpPr>
            <p:spPr bwMode="auto">
              <a:xfrm>
                <a:off x="4967" y="1374"/>
                <a:ext cx="1902" cy="4972"/>
              </a:xfrm>
              <a:custGeom>
                <a:avLst/>
                <a:gdLst>
                  <a:gd name="T0" fmla="*/ 208 w 511"/>
                  <a:gd name="T1" fmla="*/ 64 h 1337"/>
                  <a:gd name="T2" fmla="*/ 80 w 511"/>
                  <a:gd name="T3" fmla="*/ 99 h 1337"/>
                  <a:gd name="T4" fmla="*/ 52 w 511"/>
                  <a:gd name="T5" fmla="*/ 203 h 1337"/>
                  <a:gd name="T6" fmla="*/ 253 w 511"/>
                  <a:gd name="T7" fmla="*/ 21 h 1337"/>
                  <a:gd name="T8" fmla="*/ 215 w 511"/>
                  <a:gd name="T9" fmla="*/ 84 h 1337"/>
                  <a:gd name="T10" fmla="*/ 53 w 511"/>
                  <a:gd name="T11" fmla="*/ 169 h 1337"/>
                  <a:gd name="T12" fmla="*/ 96 w 511"/>
                  <a:gd name="T13" fmla="*/ 379 h 1337"/>
                  <a:gd name="T14" fmla="*/ 135 w 511"/>
                  <a:gd name="T15" fmla="*/ 545 h 1337"/>
                  <a:gd name="T16" fmla="*/ 180 w 511"/>
                  <a:gd name="T17" fmla="*/ 580 h 1337"/>
                  <a:gd name="T18" fmla="*/ 192 w 511"/>
                  <a:gd name="T19" fmla="*/ 574 h 1337"/>
                  <a:gd name="T20" fmla="*/ 177 w 511"/>
                  <a:gd name="T21" fmla="*/ 603 h 1337"/>
                  <a:gd name="T22" fmla="*/ 94 w 511"/>
                  <a:gd name="T23" fmla="*/ 754 h 1337"/>
                  <a:gd name="T24" fmla="*/ 101 w 511"/>
                  <a:gd name="T25" fmla="*/ 834 h 1337"/>
                  <a:gd name="T26" fmla="*/ 122 w 511"/>
                  <a:gd name="T27" fmla="*/ 891 h 1337"/>
                  <a:gd name="T28" fmla="*/ 119 w 511"/>
                  <a:gd name="T29" fmla="*/ 916 h 1337"/>
                  <a:gd name="T30" fmla="*/ 100 w 511"/>
                  <a:gd name="T31" fmla="*/ 987 h 1337"/>
                  <a:gd name="T32" fmla="*/ 217 w 511"/>
                  <a:gd name="T33" fmla="*/ 1309 h 1337"/>
                  <a:gd name="T34" fmla="*/ 277 w 511"/>
                  <a:gd name="T35" fmla="*/ 1204 h 1337"/>
                  <a:gd name="T36" fmla="*/ 307 w 511"/>
                  <a:gd name="T37" fmla="*/ 1013 h 1337"/>
                  <a:gd name="T38" fmla="*/ 301 w 511"/>
                  <a:gd name="T39" fmla="*/ 1285 h 1337"/>
                  <a:gd name="T40" fmla="*/ 408 w 511"/>
                  <a:gd name="T41" fmla="*/ 1186 h 1337"/>
                  <a:gd name="T42" fmla="*/ 405 w 511"/>
                  <a:gd name="T43" fmla="*/ 778 h 1337"/>
                  <a:gd name="T44" fmla="*/ 366 w 511"/>
                  <a:gd name="T45" fmla="*/ 563 h 1337"/>
                  <a:gd name="T46" fmla="*/ 361 w 511"/>
                  <a:gd name="T47" fmla="*/ 557 h 1337"/>
                  <a:gd name="T48" fmla="*/ 365 w 511"/>
                  <a:gd name="T49" fmla="*/ 558 h 1337"/>
                  <a:gd name="T50" fmla="*/ 381 w 511"/>
                  <a:gd name="T51" fmla="*/ 546 h 1337"/>
                  <a:gd name="T52" fmla="*/ 401 w 511"/>
                  <a:gd name="T53" fmla="*/ 515 h 1337"/>
                  <a:gd name="T54" fmla="*/ 406 w 511"/>
                  <a:gd name="T55" fmla="*/ 517 h 1337"/>
                  <a:gd name="T56" fmla="*/ 414 w 511"/>
                  <a:gd name="T57" fmla="*/ 507 h 1337"/>
                  <a:gd name="T58" fmla="*/ 440 w 511"/>
                  <a:gd name="T59" fmla="*/ 428 h 1337"/>
                  <a:gd name="T60" fmla="*/ 443 w 511"/>
                  <a:gd name="T61" fmla="*/ 473 h 1337"/>
                  <a:gd name="T62" fmla="*/ 447 w 511"/>
                  <a:gd name="T63" fmla="*/ 460 h 1337"/>
                  <a:gd name="T64" fmla="*/ 444 w 511"/>
                  <a:gd name="T65" fmla="*/ 403 h 1337"/>
                  <a:gd name="T66" fmla="*/ 436 w 511"/>
                  <a:gd name="T67" fmla="*/ 257 h 1337"/>
                  <a:gd name="T68" fmla="*/ 454 w 511"/>
                  <a:gd name="T69" fmla="*/ 248 h 1337"/>
                  <a:gd name="T70" fmla="*/ 297 w 511"/>
                  <a:gd name="T71" fmla="*/ 57 h 1337"/>
                  <a:gd name="T72" fmla="*/ 284 w 511"/>
                  <a:gd name="T73" fmla="*/ 1237 h 1337"/>
                  <a:gd name="T74" fmla="*/ 450 w 511"/>
                  <a:gd name="T75" fmla="*/ 121 h 1337"/>
                  <a:gd name="T76" fmla="*/ 169 w 511"/>
                  <a:gd name="T77" fmla="*/ 960 h 1337"/>
                  <a:gd name="T78" fmla="*/ 171 w 511"/>
                  <a:gd name="T79" fmla="*/ 970 h 1337"/>
                  <a:gd name="T80" fmla="*/ 170 w 511"/>
                  <a:gd name="T81" fmla="*/ 975 h 1337"/>
                  <a:gd name="T82" fmla="*/ 168 w 511"/>
                  <a:gd name="T83" fmla="*/ 969 h 1337"/>
                  <a:gd name="T84" fmla="*/ 169 w 511"/>
                  <a:gd name="T85" fmla="*/ 959 h 1337"/>
                  <a:gd name="T86" fmla="*/ 164 w 511"/>
                  <a:gd name="T87" fmla="*/ 945 h 1337"/>
                  <a:gd name="T88" fmla="*/ 163 w 511"/>
                  <a:gd name="T89" fmla="*/ 922 h 1337"/>
                  <a:gd name="T90" fmla="*/ 164 w 511"/>
                  <a:gd name="T91" fmla="*/ 916 h 1337"/>
                  <a:gd name="T92" fmla="*/ 170 w 511"/>
                  <a:gd name="T93" fmla="*/ 981 h 1337"/>
                  <a:gd name="T94" fmla="*/ 170 w 511"/>
                  <a:gd name="T95" fmla="*/ 987 h 1337"/>
                  <a:gd name="T96" fmla="*/ 169 w 511"/>
                  <a:gd name="T97" fmla="*/ 993 h 1337"/>
                  <a:gd name="T98" fmla="*/ 168 w 511"/>
                  <a:gd name="T99" fmla="*/ 999 h 1337"/>
                  <a:gd name="T100" fmla="*/ 164 w 511"/>
                  <a:gd name="T101" fmla="*/ 998 h 1337"/>
                  <a:gd name="T102" fmla="*/ 165 w 511"/>
                  <a:gd name="T103" fmla="*/ 991 h 1337"/>
                  <a:gd name="T104" fmla="*/ 164 w 511"/>
                  <a:gd name="T105" fmla="*/ 977 h 1337"/>
                  <a:gd name="T106" fmla="*/ 164 w 511"/>
                  <a:gd name="T107" fmla="*/ 976 h 1337"/>
                  <a:gd name="T108" fmla="*/ 165 w 511"/>
                  <a:gd name="T109" fmla="*/ 961 h 1337"/>
                  <a:gd name="T110" fmla="*/ 188 w 511"/>
                  <a:gd name="T111" fmla="*/ 535 h 1337"/>
                  <a:gd name="T112" fmla="*/ 374 w 511"/>
                  <a:gd name="T113" fmla="*/ 512 h 1337"/>
                  <a:gd name="T114" fmla="*/ 114 w 511"/>
                  <a:gd name="T115" fmla="*/ 768 h 1337"/>
                  <a:gd name="T116" fmla="*/ 380 w 511"/>
                  <a:gd name="T117" fmla="*/ 133 h 1337"/>
                  <a:gd name="T118" fmla="*/ 104 w 511"/>
                  <a:gd name="T119" fmla="*/ 686 h 1337"/>
                  <a:gd name="T120" fmla="*/ 409 w 511"/>
                  <a:gd name="T121" fmla="*/ 892 h 1337"/>
                  <a:gd name="T122" fmla="*/ 404 w 511"/>
                  <a:gd name="T123" fmla="*/ 475 h 1337"/>
                  <a:gd name="T124" fmla="*/ 488 w 511"/>
                  <a:gd name="T125" fmla="*/ 158 h 1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11" h="1337">
                    <a:moveTo>
                      <a:pt x="511" y="88"/>
                    </a:moveTo>
                    <a:cubicBezTo>
                      <a:pt x="511" y="88"/>
                      <a:pt x="511" y="88"/>
                      <a:pt x="511" y="88"/>
                    </a:cubicBezTo>
                    <a:cubicBezTo>
                      <a:pt x="511" y="88"/>
                      <a:pt x="511" y="88"/>
                      <a:pt x="511" y="88"/>
                    </a:cubicBezTo>
                    <a:cubicBezTo>
                      <a:pt x="511" y="88"/>
                      <a:pt x="511" y="88"/>
                      <a:pt x="511" y="88"/>
                    </a:cubicBezTo>
                    <a:cubicBezTo>
                      <a:pt x="511" y="88"/>
                      <a:pt x="511" y="88"/>
                      <a:pt x="511" y="88"/>
                    </a:cubicBezTo>
                    <a:cubicBezTo>
                      <a:pt x="510" y="88"/>
                      <a:pt x="510" y="88"/>
                      <a:pt x="510" y="88"/>
                    </a:cubicBezTo>
                    <a:cubicBezTo>
                      <a:pt x="509" y="88"/>
                      <a:pt x="509" y="88"/>
                      <a:pt x="509" y="88"/>
                    </a:cubicBezTo>
                    <a:cubicBezTo>
                      <a:pt x="507" y="88"/>
                      <a:pt x="507" y="88"/>
                      <a:pt x="507" y="88"/>
                    </a:cubicBezTo>
                    <a:cubicBezTo>
                      <a:pt x="502" y="88"/>
                      <a:pt x="497" y="88"/>
                      <a:pt x="492" y="88"/>
                    </a:cubicBezTo>
                    <a:cubicBezTo>
                      <a:pt x="491" y="88"/>
                      <a:pt x="491" y="88"/>
                      <a:pt x="490" y="89"/>
                    </a:cubicBezTo>
                    <a:cubicBezTo>
                      <a:pt x="488" y="89"/>
                      <a:pt x="487" y="90"/>
                      <a:pt x="485" y="90"/>
                    </a:cubicBezTo>
                    <a:cubicBezTo>
                      <a:pt x="482" y="91"/>
                      <a:pt x="479" y="92"/>
                      <a:pt x="476" y="93"/>
                    </a:cubicBezTo>
                    <a:cubicBezTo>
                      <a:pt x="473" y="94"/>
                      <a:pt x="470" y="95"/>
                      <a:pt x="467" y="96"/>
                    </a:cubicBezTo>
                    <a:cubicBezTo>
                      <a:pt x="465" y="97"/>
                      <a:pt x="462" y="98"/>
                      <a:pt x="459" y="98"/>
                    </a:cubicBezTo>
                    <a:cubicBezTo>
                      <a:pt x="455" y="101"/>
                      <a:pt x="451" y="103"/>
                      <a:pt x="448" y="105"/>
                    </a:cubicBezTo>
                    <a:cubicBezTo>
                      <a:pt x="444" y="106"/>
                      <a:pt x="440" y="108"/>
                      <a:pt x="437" y="109"/>
                    </a:cubicBezTo>
                    <a:cubicBezTo>
                      <a:pt x="437" y="110"/>
                      <a:pt x="437" y="111"/>
                      <a:pt x="430" y="113"/>
                    </a:cubicBezTo>
                    <a:cubicBezTo>
                      <a:pt x="430" y="112"/>
                      <a:pt x="429" y="112"/>
                      <a:pt x="427" y="112"/>
                    </a:cubicBezTo>
                    <a:cubicBezTo>
                      <a:pt x="423" y="113"/>
                      <a:pt x="419" y="114"/>
                      <a:pt x="415" y="115"/>
                    </a:cubicBezTo>
                    <a:cubicBezTo>
                      <a:pt x="412" y="115"/>
                      <a:pt x="412" y="115"/>
                      <a:pt x="410" y="116"/>
                    </a:cubicBezTo>
                    <a:cubicBezTo>
                      <a:pt x="409" y="116"/>
                      <a:pt x="408" y="116"/>
                      <a:pt x="407" y="116"/>
                    </a:cubicBezTo>
                    <a:cubicBezTo>
                      <a:pt x="404" y="116"/>
                      <a:pt x="400" y="116"/>
                      <a:pt x="397" y="116"/>
                    </a:cubicBezTo>
                    <a:cubicBezTo>
                      <a:pt x="394" y="116"/>
                      <a:pt x="391" y="116"/>
                      <a:pt x="389" y="116"/>
                    </a:cubicBezTo>
                    <a:cubicBezTo>
                      <a:pt x="386" y="116"/>
                      <a:pt x="384" y="116"/>
                      <a:pt x="381" y="116"/>
                    </a:cubicBezTo>
                    <a:cubicBezTo>
                      <a:pt x="382" y="115"/>
                      <a:pt x="377" y="113"/>
                      <a:pt x="373" y="112"/>
                    </a:cubicBezTo>
                    <a:cubicBezTo>
                      <a:pt x="370" y="112"/>
                      <a:pt x="366" y="112"/>
                      <a:pt x="364" y="112"/>
                    </a:cubicBezTo>
                    <a:cubicBezTo>
                      <a:pt x="361" y="111"/>
                      <a:pt x="358" y="111"/>
                      <a:pt x="357" y="112"/>
                    </a:cubicBezTo>
                    <a:cubicBezTo>
                      <a:pt x="353" y="110"/>
                      <a:pt x="351" y="108"/>
                      <a:pt x="349" y="106"/>
                    </a:cubicBezTo>
                    <a:cubicBezTo>
                      <a:pt x="346" y="105"/>
                      <a:pt x="344" y="102"/>
                      <a:pt x="341" y="100"/>
                    </a:cubicBezTo>
                    <a:cubicBezTo>
                      <a:pt x="343" y="101"/>
                      <a:pt x="345" y="103"/>
                      <a:pt x="347" y="104"/>
                    </a:cubicBezTo>
                    <a:cubicBezTo>
                      <a:pt x="349" y="105"/>
                      <a:pt x="351" y="106"/>
                      <a:pt x="349" y="105"/>
                    </a:cubicBezTo>
                    <a:cubicBezTo>
                      <a:pt x="348" y="104"/>
                      <a:pt x="345" y="103"/>
                      <a:pt x="342" y="99"/>
                    </a:cubicBezTo>
                    <a:cubicBezTo>
                      <a:pt x="339" y="96"/>
                      <a:pt x="345" y="101"/>
                      <a:pt x="345" y="99"/>
                    </a:cubicBezTo>
                    <a:cubicBezTo>
                      <a:pt x="342" y="97"/>
                      <a:pt x="339" y="94"/>
                      <a:pt x="336" y="92"/>
                    </a:cubicBezTo>
                    <a:cubicBezTo>
                      <a:pt x="334" y="89"/>
                      <a:pt x="332" y="87"/>
                      <a:pt x="330" y="85"/>
                    </a:cubicBezTo>
                    <a:cubicBezTo>
                      <a:pt x="331" y="86"/>
                      <a:pt x="331" y="87"/>
                      <a:pt x="330" y="86"/>
                    </a:cubicBezTo>
                    <a:cubicBezTo>
                      <a:pt x="327" y="83"/>
                      <a:pt x="325" y="80"/>
                      <a:pt x="322" y="77"/>
                    </a:cubicBezTo>
                    <a:cubicBezTo>
                      <a:pt x="320" y="74"/>
                      <a:pt x="318" y="71"/>
                      <a:pt x="315" y="67"/>
                    </a:cubicBezTo>
                    <a:cubicBezTo>
                      <a:pt x="311" y="59"/>
                      <a:pt x="308" y="53"/>
                      <a:pt x="304" y="45"/>
                    </a:cubicBezTo>
                    <a:cubicBezTo>
                      <a:pt x="300" y="37"/>
                      <a:pt x="297" y="29"/>
                      <a:pt x="294" y="20"/>
                    </a:cubicBezTo>
                    <a:cubicBezTo>
                      <a:pt x="276" y="13"/>
                      <a:pt x="269" y="6"/>
                      <a:pt x="264" y="0"/>
                    </a:cubicBezTo>
                    <a:cubicBezTo>
                      <a:pt x="258" y="6"/>
                      <a:pt x="250" y="12"/>
                      <a:pt x="236" y="17"/>
                    </a:cubicBezTo>
                    <a:cubicBezTo>
                      <a:pt x="239" y="16"/>
                      <a:pt x="237" y="18"/>
                      <a:pt x="233" y="19"/>
                    </a:cubicBezTo>
                    <a:cubicBezTo>
                      <a:pt x="233" y="20"/>
                      <a:pt x="232" y="20"/>
                      <a:pt x="232" y="21"/>
                    </a:cubicBezTo>
                    <a:cubicBezTo>
                      <a:pt x="235" y="19"/>
                      <a:pt x="227" y="41"/>
                      <a:pt x="224" y="41"/>
                    </a:cubicBezTo>
                    <a:cubicBezTo>
                      <a:pt x="228" y="32"/>
                      <a:pt x="233" y="17"/>
                      <a:pt x="230" y="23"/>
                    </a:cubicBezTo>
                    <a:cubicBezTo>
                      <a:pt x="224" y="35"/>
                      <a:pt x="224" y="36"/>
                      <a:pt x="224" y="36"/>
                    </a:cubicBezTo>
                    <a:cubicBezTo>
                      <a:pt x="225" y="36"/>
                      <a:pt x="226" y="36"/>
                      <a:pt x="222" y="43"/>
                    </a:cubicBezTo>
                    <a:cubicBezTo>
                      <a:pt x="217" y="52"/>
                      <a:pt x="224" y="37"/>
                      <a:pt x="219" y="44"/>
                    </a:cubicBezTo>
                    <a:cubicBezTo>
                      <a:pt x="217" y="49"/>
                      <a:pt x="214" y="54"/>
                      <a:pt x="212" y="58"/>
                    </a:cubicBezTo>
                    <a:cubicBezTo>
                      <a:pt x="210" y="60"/>
                      <a:pt x="209" y="62"/>
                      <a:pt x="208" y="64"/>
                    </a:cubicBezTo>
                    <a:cubicBezTo>
                      <a:pt x="207" y="65"/>
                      <a:pt x="206" y="66"/>
                      <a:pt x="205" y="67"/>
                    </a:cubicBezTo>
                    <a:cubicBezTo>
                      <a:pt x="202" y="71"/>
                      <a:pt x="200" y="76"/>
                      <a:pt x="197" y="79"/>
                    </a:cubicBezTo>
                    <a:cubicBezTo>
                      <a:pt x="194" y="83"/>
                      <a:pt x="191" y="86"/>
                      <a:pt x="188" y="89"/>
                    </a:cubicBezTo>
                    <a:cubicBezTo>
                      <a:pt x="183" y="94"/>
                      <a:pt x="183" y="94"/>
                      <a:pt x="183" y="94"/>
                    </a:cubicBezTo>
                    <a:cubicBezTo>
                      <a:pt x="179" y="98"/>
                      <a:pt x="179" y="98"/>
                      <a:pt x="179" y="98"/>
                    </a:cubicBezTo>
                    <a:cubicBezTo>
                      <a:pt x="178" y="98"/>
                      <a:pt x="177" y="99"/>
                      <a:pt x="178" y="97"/>
                    </a:cubicBezTo>
                    <a:cubicBezTo>
                      <a:pt x="174" y="101"/>
                      <a:pt x="171" y="103"/>
                      <a:pt x="168" y="105"/>
                    </a:cubicBezTo>
                    <a:cubicBezTo>
                      <a:pt x="165" y="108"/>
                      <a:pt x="163" y="109"/>
                      <a:pt x="160" y="110"/>
                    </a:cubicBezTo>
                    <a:cubicBezTo>
                      <a:pt x="161" y="110"/>
                      <a:pt x="161" y="111"/>
                      <a:pt x="160" y="112"/>
                    </a:cubicBezTo>
                    <a:cubicBezTo>
                      <a:pt x="159" y="112"/>
                      <a:pt x="159" y="112"/>
                      <a:pt x="158" y="113"/>
                    </a:cubicBezTo>
                    <a:cubicBezTo>
                      <a:pt x="157" y="113"/>
                      <a:pt x="157" y="113"/>
                      <a:pt x="156" y="114"/>
                    </a:cubicBezTo>
                    <a:cubicBezTo>
                      <a:pt x="155" y="113"/>
                      <a:pt x="158" y="111"/>
                      <a:pt x="159" y="110"/>
                    </a:cubicBezTo>
                    <a:cubicBezTo>
                      <a:pt x="160" y="109"/>
                      <a:pt x="162" y="108"/>
                      <a:pt x="164" y="107"/>
                    </a:cubicBezTo>
                    <a:cubicBezTo>
                      <a:pt x="166" y="105"/>
                      <a:pt x="169" y="103"/>
                      <a:pt x="171" y="102"/>
                    </a:cubicBezTo>
                    <a:cubicBezTo>
                      <a:pt x="175" y="99"/>
                      <a:pt x="179" y="95"/>
                      <a:pt x="181" y="92"/>
                    </a:cubicBezTo>
                    <a:cubicBezTo>
                      <a:pt x="178" y="95"/>
                      <a:pt x="173" y="100"/>
                      <a:pt x="167" y="104"/>
                    </a:cubicBezTo>
                    <a:cubicBezTo>
                      <a:pt x="164" y="106"/>
                      <a:pt x="162" y="107"/>
                      <a:pt x="160" y="109"/>
                    </a:cubicBezTo>
                    <a:cubicBezTo>
                      <a:pt x="159" y="109"/>
                      <a:pt x="158" y="110"/>
                      <a:pt x="157" y="110"/>
                    </a:cubicBezTo>
                    <a:cubicBezTo>
                      <a:pt x="155" y="111"/>
                      <a:pt x="154" y="111"/>
                      <a:pt x="153" y="111"/>
                    </a:cubicBezTo>
                    <a:cubicBezTo>
                      <a:pt x="154" y="112"/>
                      <a:pt x="154" y="112"/>
                      <a:pt x="152" y="113"/>
                    </a:cubicBezTo>
                    <a:cubicBezTo>
                      <a:pt x="151" y="113"/>
                      <a:pt x="150" y="114"/>
                      <a:pt x="149" y="114"/>
                    </a:cubicBezTo>
                    <a:cubicBezTo>
                      <a:pt x="148" y="114"/>
                      <a:pt x="147" y="114"/>
                      <a:pt x="146" y="114"/>
                    </a:cubicBezTo>
                    <a:cubicBezTo>
                      <a:pt x="143" y="116"/>
                      <a:pt x="149" y="115"/>
                      <a:pt x="143" y="116"/>
                    </a:cubicBezTo>
                    <a:cubicBezTo>
                      <a:pt x="141" y="116"/>
                      <a:pt x="144" y="116"/>
                      <a:pt x="140" y="116"/>
                    </a:cubicBezTo>
                    <a:cubicBezTo>
                      <a:pt x="136" y="115"/>
                      <a:pt x="132" y="116"/>
                      <a:pt x="128" y="116"/>
                    </a:cubicBezTo>
                    <a:cubicBezTo>
                      <a:pt x="126" y="115"/>
                      <a:pt x="126" y="116"/>
                      <a:pt x="124" y="116"/>
                    </a:cubicBezTo>
                    <a:cubicBezTo>
                      <a:pt x="122" y="116"/>
                      <a:pt x="120" y="115"/>
                      <a:pt x="117" y="114"/>
                    </a:cubicBezTo>
                    <a:cubicBezTo>
                      <a:pt x="114" y="113"/>
                      <a:pt x="111" y="113"/>
                      <a:pt x="107" y="112"/>
                    </a:cubicBezTo>
                    <a:cubicBezTo>
                      <a:pt x="103" y="110"/>
                      <a:pt x="99" y="109"/>
                      <a:pt x="95" y="107"/>
                    </a:cubicBezTo>
                    <a:cubicBezTo>
                      <a:pt x="95" y="106"/>
                      <a:pt x="95" y="106"/>
                      <a:pt x="95" y="106"/>
                    </a:cubicBezTo>
                    <a:cubicBezTo>
                      <a:pt x="81" y="101"/>
                      <a:pt x="87" y="106"/>
                      <a:pt x="71" y="97"/>
                    </a:cubicBezTo>
                    <a:cubicBezTo>
                      <a:pt x="69" y="96"/>
                      <a:pt x="66" y="94"/>
                      <a:pt x="63" y="92"/>
                    </a:cubicBezTo>
                    <a:cubicBezTo>
                      <a:pt x="59" y="93"/>
                      <a:pt x="56" y="94"/>
                      <a:pt x="53" y="95"/>
                    </a:cubicBezTo>
                    <a:cubicBezTo>
                      <a:pt x="55" y="93"/>
                      <a:pt x="58" y="92"/>
                      <a:pt x="62" y="90"/>
                    </a:cubicBezTo>
                    <a:cubicBezTo>
                      <a:pt x="66" y="92"/>
                      <a:pt x="70" y="94"/>
                      <a:pt x="74" y="97"/>
                    </a:cubicBezTo>
                    <a:cubicBezTo>
                      <a:pt x="81" y="100"/>
                      <a:pt x="81" y="100"/>
                      <a:pt x="81" y="100"/>
                    </a:cubicBezTo>
                    <a:cubicBezTo>
                      <a:pt x="83" y="101"/>
                      <a:pt x="85" y="102"/>
                      <a:pt x="87" y="103"/>
                    </a:cubicBezTo>
                    <a:cubicBezTo>
                      <a:pt x="91" y="104"/>
                      <a:pt x="95" y="106"/>
                      <a:pt x="99" y="107"/>
                    </a:cubicBezTo>
                    <a:cubicBezTo>
                      <a:pt x="101" y="108"/>
                      <a:pt x="103" y="109"/>
                      <a:pt x="105" y="110"/>
                    </a:cubicBezTo>
                    <a:cubicBezTo>
                      <a:pt x="107" y="110"/>
                      <a:pt x="109" y="111"/>
                      <a:pt x="111" y="111"/>
                    </a:cubicBezTo>
                    <a:cubicBezTo>
                      <a:pt x="113" y="112"/>
                      <a:pt x="115" y="112"/>
                      <a:pt x="116" y="112"/>
                    </a:cubicBezTo>
                    <a:cubicBezTo>
                      <a:pt x="117" y="112"/>
                      <a:pt x="117" y="112"/>
                      <a:pt x="118" y="112"/>
                    </a:cubicBezTo>
                    <a:cubicBezTo>
                      <a:pt x="118" y="112"/>
                      <a:pt x="119" y="113"/>
                      <a:pt x="119" y="113"/>
                    </a:cubicBezTo>
                    <a:cubicBezTo>
                      <a:pt x="120" y="113"/>
                      <a:pt x="121" y="112"/>
                      <a:pt x="121" y="112"/>
                    </a:cubicBezTo>
                    <a:cubicBezTo>
                      <a:pt x="120" y="112"/>
                      <a:pt x="119" y="112"/>
                      <a:pt x="118" y="112"/>
                    </a:cubicBezTo>
                    <a:cubicBezTo>
                      <a:pt x="115" y="111"/>
                      <a:pt x="115" y="111"/>
                      <a:pt x="115" y="111"/>
                    </a:cubicBezTo>
                    <a:cubicBezTo>
                      <a:pt x="114" y="111"/>
                      <a:pt x="113" y="111"/>
                      <a:pt x="112" y="110"/>
                    </a:cubicBezTo>
                    <a:cubicBezTo>
                      <a:pt x="107" y="110"/>
                      <a:pt x="102" y="108"/>
                      <a:pt x="97" y="106"/>
                    </a:cubicBezTo>
                    <a:cubicBezTo>
                      <a:pt x="94" y="105"/>
                      <a:pt x="91" y="104"/>
                      <a:pt x="88" y="103"/>
                    </a:cubicBezTo>
                    <a:cubicBezTo>
                      <a:pt x="84" y="101"/>
                      <a:pt x="84" y="101"/>
                      <a:pt x="84" y="101"/>
                    </a:cubicBezTo>
                    <a:cubicBezTo>
                      <a:pt x="80" y="99"/>
                      <a:pt x="80" y="99"/>
                      <a:pt x="80" y="99"/>
                    </a:cubicBezTo>
                    <a:cubicBezTo>
                      <a:pt x="74" y="95"/>
                      <a:pt x="67" y="92"/>
                      <a:pt x="61" y="89"/>
                    </a:cubicBezTo>
                    <a:cubicBezTo>
                      <a:pt x="57" y="90"/>
                      <a:pt x="52" y="93"/>
                      <a:pt x="48" y="94"/>
                    </a:cubicBezTo>
                    <a:cubicBezTo>
                      <a:pt x="43" y="96"/>
                      <a:pt x="43" y="96"/>
                      <a:pt x="43" y="96"/>
                    </a:cubicBezTo>
                    <a:cubicBezTo>
                      <a:pt x="41" y="97"/>
                      <a:pt x="41" y="97"/>
                      <a:pt x="41" y="97"/>
                    </a:cubicBezTo>
                    <a:cubicBezTo>
                      <a:pt x="39" y="98"/>
                      <a:pt x="39" y="98"/>
                      <a:pt x="39" y="98"/>
                    </a:cubicBezTo>
                    <a:cubicBezTo>
                      <a:pt x="33" y="99"/>
                      <a:pt x="30" y="99"/>
                      <a:pt x="27" y="100"/>
                    </a:cubicBezTo>
                    <a:cubicBezTo>
                      <a:pt x="28" y="100"/>
                      <a:pt x="27" y="100"/>
                      <a:pt x="26" y="100"/>
                    </a:cubicBezTo>
                    <a:cubicBezTo>
                      <a:pt x="25" y="100"/>
                      <a:pt x="25" y="100"/>
                      <a:pt x="24" y="100"/>
                    </a:cubicBezTo>
                    <a:cubicBezTo>
                      <a:pt x="24" y="100"/>
                      <a:pt x="24" y="99"/>
                      <a:pt x="24" y="100"/>
                    </a:cubicBezTo>
                    <a:cubicBezTo>
                      <a:pt x="23" y="100"/>
                      <a:pt x="23" y="100"/>
                      <a:pt x="23" y="100"/>
                    </a:cubicBezTo>
                    <a:cubicBezTo>
                      <a:pt x="23" y="101"/>
                      <a:pt x="23" y="101"/>
                      <a:pt x="23" y="101"/>
                    </a:cubicBezTo>
                    <a:cubicBezTo>
                      <a:pt x="23" y="100"/>
                      <a:pt x="24" y="100"/>
                      <a:pt x="24" y="100"/>
                    </a:cubicBezTo>
                    <a:cubicBezTo>
                      <a:pt x="24" y="100"/>
                      <a:pt x="24" y="100"/>
                      <a:pt x="24" y="100"/>
                    </a:cubicBezTo>
                    <a:cubicBezTo>
                      <a:pt x="24" y="100"/>
                      <a:pt x="24" y="99"/>
                      <a:pt x="24" y="100"/>
                    </a:cubicBezTo>
                    <a:cubicBezTo>
                      <a:pt x="24" y="101"/>
                      <a:pt x="23" y="102"/>
                      <a:pt x="24" y="100"/>
                    </a:cubicBezTo>
                    <a:cubicBezTo>
                      <a:pt x="23" y="105"/>
                      <a:pt x="24" y="104"/>
                      <a:pt x="23" y="108"/>
                    </a:cubicBezTo>
                    <a:cubicBezTo>
                      <a:pt x="20" y="114"/>
                      <a:pt x="19" y="115"/>
                      <a:pt x="16" y="117"/>
                    </a:cubicBezTo>
                    <a:cubicBezTo>
                      <a:pt x="14" y="122"/>
                      <a:pt x="12" y="126"/>
                      <a:pt x="10" y="130"/>
                    </a:cubicBezTo>
                    <a:cubicBezTo>
                      <a:pt x="14" y="142"/>
                      <a:pt x="19" y="153"/>
                      <a:pt x="24" y="164"/>
                    </a:cubicBezTo>
                    <a:cubicBezTo>
                      <a:pt x="22" y="160"/>
                      <a:pt x="20" y="152"/>
                      <a:pt x="20" y="153"/>
                    </a:cubicBezTo>
                    <a:cubicBezTo>
                      <a:pt x="23" y="159"/>
                      <a:pt x="32" y="184"/>
                      <a:pt x="35" y="185"/>
                    </a:cubicBezTo>
                    <a:cubicBezTo>
                      <a:pt x="36" y="189"/>
                      <a:pt x="36" y="192"/>
                      <a:pt x="40" y="202"/>
                    </a:cubicBezTo>
                    <a:cubicBezTo>
                      <a:pt x="43" y="207"/>
                      <a:pt x="45" y="211"/>
                      <a:pt x="46" y="212"/>
                    </a:cubicBezTo>
                    <a:cubicBezTo>
                      <a:pt x="45" y="213"/>
                      <a:pt x="45" y="213"/>
                      <a:pt x="45" y="213"/>
                    </a:cubicBezTo>
                    <a:cubicBezTo>
                      <a:pt x="48" y="221"/>
                      <a:pt x="49" y="219"/>
                      <a:pt x="51" y="225"/>
                    </a:cubicBezTo>
                    <a:cubicBezTo>
                      <a:pt x="47" y="222"/>
                      <a:pt x="56" y="239"/>
                      <a:pt x="57" y="240"/>
                    </a:cubicBezTo>
                    <a:cubicBezTo>
                      <a:pt x="56" y="238"/>
                      <a:pt x="56" y="237"/>
                      <a:pt x="56" y="236"/>
                    </a:cubicBezTo>
                    <a:cubicBezTo>
                      <a:pt x="60" y="247"/>
                      <a:pt x="57" y="236"/>
                      <a:pt x="60" y="242"/>
                    </a:cubicBezTo>
                    <a:cubicBezTo>
                      <a:pt x="58" y="243"/>
                      <a:pt x="63" y="248"/>
                      <a:pt x="64" y="252"/>
                    </a:cubicBezTo>
                    <a:cubicBezTo>
                      <a:pt x="64" y="256"/>
                      <a:pt x="66" y="262"/>
                      <a:pt x="71" y="274"/>
                    </a:cubicBezTo>
                    <a:cubicBezTo>
                      <a:pt x="72" y="271"/>
                      <a:pt x="75" y="279"/>
                      <a:pt x="77" y="282"/>
                    </a:cubicBezTo>
                    <a:cubicBezTo>
                      <a:pt x="76" y="282"/>
                      <a:pt x="75" y="282"/>
                      <a:pt x="74" y="280"/>
                    </a:cubicBezTo>
                    <a:cubicBezTo>
                      <a:pt x="80" y="295"/>
                      <a:pt x="80" y="295"/>
                      <a:pt x="80" y="295"/>
                    </a:cubicBezTo>
                    <a:cubicBezTo>
                      <a:pt x="82" y="296"/>
                      <a:pt x="82" y="292"/>
                      <a:pt x="84" y="296"/>
                    </a:cubicBezTo>
                    <a:cubicBezTo>
                      <a:pt x="86" y="300"/>
                      <a:pt x="85" y="299"/>
                      <a:pt x="87" y="304"/>
                    </a:cubicBezTo>
                    <a:cubicBezTo>
                      <a:pt x="88" y="304"/>
                      <a:pt x="88" y="304"/>
                      <a:pt x="88" y="304"/>
                    </a:cubicBezTo>
                    <a:cubicBezTo>
                      <a:pt x="89" y="297"/>
                      <a:pt x="89" y="297"/>
                      <a:pt x="89" y="297"/>
                    </a:cubicBezTo>
                    <a:cubicBezTo>
                      <a:pt x="90" y="293"/>
                      <a:pt x="89" y="297"/>
                      <a:pt x="90" y="297"/>
                    </a:cubicBezTo>
                    <a:cubicBezTo>
                      <a:pt x="91" y="292"/>
                      <a:pt x="91" y="292"/>
                      <a:pt x="91" y="292"/>
                    </a:cubicBezTo>
                    <a:cubicBezTo>
                      <a:pt x="91" y="292"/>
                      <a:pt x="91" y="291"/>
                      <a:pt x="90" y="290"/>
                    </a:cubicBezTo>
                    <a:cubicBezTo>
                      <a:pt x="90" y="291"/>
                      <a:pt x="90" y="291"/>
                      <a:pt x="90" y="289"/>
                    </a:cubicBezTo>
                    <a:cubicBezTo>
                      <a:pt x="88" y="285"/>
                      <a:pt x="87" y="282"/>
                      <a:pt x="85" y="279"/>
                    </a:cubicBezTo>
                    <a:cubicBezTo>
                      <a:pt x="85" y="273"/>
                      <a:pt x="77" y="256"/>
                      <a:pt x="72" y="245"/>
                    </a:cubicBezTo>
                    <a:cubicBezTo>
                      <a:pt x="72" y="244"/>
                      <a:pt x="69" y="241"/>
                      <a:pt x="69" y="239"/>
                    </a:cubicBezTo>
                    <a:cubicBezTo>
                      <a:pt x="67" y="235"/>
                      <a:pt x="63" y="224"/>
                      <a:pt x="62" y="226"/>
                    </a:cubicBezTo>
                    <a:cubicBezTo>
                      <a:pt x="61" y="228"/>
                      <a:pt x="68" y="235"/>
                      <a:pt x="67" y="237"/>
                    </a:cubicBezTo>
                    <a:cubicBezTo>
                      <a:pt x="65" y="239"/>
                      <a:pt x="63" y="227"/>
                      <a:pt x="59" y="223"/>
                    </a:cubicBezTo>
                    <a:cubicBezTo>
                      <a:pt x="62" y="226"/>
                      <a:pt x="61" y="222"/>
                      <a:pt x="58" y="216"/>
                    </a:cubicBezTo>
                    <a:cubicBezTo>
                      <a:pt x="55" y="211"/>
                      <a:pt x="58" y="221"/>
                      <a:pt x="55" y="214"/>
                    </a:cubicBezTo>
                    <a:cubicBezTo>
                      <a:pt x="55" y="214"/>
                      <a:pt x="54" y="211"/>
                      <a:pt x="53" y="208"/>
                    </a:cubicBezTo>
                    <a:cubicBezTo>
                      <a:pt x="53" y="206"/>
                      <a:pt x="52" y="204"/>
                      <a:pt x="52" y="203"/>
                    </a:cubicBezTo>
                    <a:cubicBezTo>
                      <a:pt x="52" y="202"/>
                      <a:pt x="51" y="200"/>
                      <a:pt x="52" y="200"/>
                    </a:cubicBezTo>
                    <a:cubicBezTo>
                      <a:pt x="49" y="191"/>
                      <a:pt x="47" y="191"/>
                      <a:pt x="45" y="185"/>
                    </a:cubicBezTo>
                    <a:cubicBezTo>
                      <a:pt x="45" y="185"/>
                      <a:pt x="44" y="184"/>
                      <a:pt x="44" y="182"/>
                    </a:cubicBezTo>
                    <a:cubicBezTo>
                      <a:pt x="43" y="180"/>
                      <a:pt x="43" y="178"/>
                      <a:pt x="42" y="177"/>
                    </a:cubicBezTo>
                    <a:cubicBezTo>
                      <a:pt x="40" y="173"/>
                      <a:pt x="39" y="169"/>
                      <a:pt x="37" y="165"/>
                    </a:cubicBezTo>
                    <a:cubicBezTo>
                      <a:pt x="39" y="167"/>
                      <a:pt x="38" y="162"/>
                      <a:pt x="37" y="160"/>
                    </a:cubicBezTo>
                    <a:cubicBezTo>
                      <a:pt x="37" y="159"/>
                      <a:pt x="37" y="156"/>
                      <a:pt x="35" y="154"/>
                    </a:cubicBezTo>
                    <a:cubicBezTo>
                      <a:pt x="36" y="157"/>
                      <a:pt x="36" y="158"/>
                      <a:pt x="36" y="159"/>
                    </a:cubicBezTo>
                    <a:cubicBezTo>
                      <a:pt x="32" y="151"/>
                      <a:pt x="29" y="145"/>
                      <a:pt x="27" y="139"/>
                    </a:cubicBezTo>
                    <a:cubicBezTo>
                      <a:pt x="26" y="138"/>
                      <a:pt x="26" y="136"/>
                      <a:pt x="26" y="135"/>
                    </a:cubicBezTo>
                    <a:cubicBezTo>
                      <a:pt x="25" y="136"/>
                      <a:pt x="25" y="137"/>
                      <a:pt x="25" y="138"/>
                    </a:cubicBezTo>
                    <a:cubicBezTo>
                      <a:pt x="27" y="144"/>
                      <a:pt x="31" y="149"/>
                      <a:pt x="35" y="159"/>
                    </a:cubicBezTo>
                    <a:cubicBezTo>
                      <a:pt x="35" y="161"/>
                      <a:pt x="38" y="171"/>
                      <a:pt x="35" y="164"/>
                    </a:cubicBezTo>
                    <a:cubicBezTo>
                      <a:pt x="34" y="161"/>
                      <a:pt x="33" y="156"/>
                      <a:pt x="30" y="149"/>
                    </a:cubicBezTo>
                    <a:cubicBezTo>
                      <a:pt x="28" y="148"/>
                      <a:pt x="27" y="146"/>
                      <a:pt x="25" y="142"/>
                    </a:cubicBezTo>
                    <a:cubicBezTo>
                      <a:pt x="24" y="140"/>
                      <a:pt x="23" y="139"/>
                      <a:pt x="23" y="137"/>
                    </a:cubicBezTo>
                    <a:cubicBezTo>
                      <a:pt x="24" y="125"/>
                      <a:pt x="25" y="119"/>
                      <a:pt x="25" y="105"/>
                    </a:cubicBezTo>
                    <a:cubicBezTo>
                      <a:pt x="25" y="106"/>
                      <a:pt x="26" y="105"/>
                      <a:pt x="26" y="104"/>
                    </a:cubicBezTo>
                    <a:cubicBezTo>
                      <a:pt x="26" y="103"/>
                      <a:pt x="26" y="103"/>
                      <a:pt x="26" y="103"/>
                    </a:cubicBezTo>
                    <a:cubicBezTo>
                      <a:pt x="26" y="102"/>
                      <a:pt x="26" y="102"/>
                      <a:pt x="26" y="102"/>
                    </a:cubicBezTo>
                    <a:cubicBezTo>
                      <a:pt x="27" y="102"/>
                      <a:pt x="28" y="103"/>
                      <a:pt x="28" y="103"/>
                    </a:cubicBezTo>
                    <a:cubicBezTo>
                      <a:pt x="29" y="103"/>
                      <a:pt x="29" y="104"/>
                      <a:pt x="30" y="104"/>
                    </a:cubicBezTo>
                    <a:cubicBezTo>
                      <a:pt x="41" y="110"/>
                      <a:pt x="58" y="116"/>
                      <a:pt x="74" y="116"/>
                    </a:cubicBezTo>
                    <a:cubicBezTo>
                      <a:pt x="78" y="118"/>
                      <a:pt x="81" y="119"/>
                      <a:pt x="84" y="121"/>
                    </a:cubicBezTo>
                    <a:cubicBezTo>
                      <a:pt x="89" y="122"/>
                      <a:pt x="95" y="124"/>
                      <a:pt x="101" y="125"/>
                    </a:cubicBezTo>
                    <a:cubicBezTo>
                      <a:pt x="103" y="126"/>
                      <a:pt x="106" y="127"/>
                      <a:pt x="110" y="128"/>
                    </a:cubicBezTo>
                    <a:cubicBezTo>
                      <a:pt x="111" y="129"/>
                      <a:pt x="114" y="129"/>
                      <a:pt x="115" y="129"/>
                    </a:cubicBezTo>
                    <a:cubicBezTo>
                      <a:pt x="117" y="130"/>
                      <a:pt x="118" y="130"/>
                      <a:pt x="120" y="130"/>
                    </a:cubicBezTo>
                    <a:cubicBezTo>
                      <a:pt x="126" y="131"/>
                      <a:pt x="133" y="131"/>
                      <a:pt x="136" y="131"/>
                    </a:cubicBezTo>
                    <a:cubicBezTo>
                      <a:pt x="135" y="131"/>
                      <a:pt x="134" y="130"/>
                      <a:pt x="136" y="130"/>
                    </a:cubicBezTo>
                    <a:cubicBezTo>
                      <a:pt x="139" y="130"/>
                      <a:pt x="143" y="131"/>
                      <a:pt x="146" y="130"/>
                    </a:cubicBezTo>
                    <a:cubicBezTo>
                      <a:pt x="150" y="129"/>
                      <a:pt x="154" y="129"/>
                      <a:pt x="157" y="127"/>
                    </a:cubicBezTo>
                    <a:cubicBezTo>
                      <a:pt x="159" y="126"/>
                      <a:pt x="161" y="126"/>
                      <a:pt x="163" y="125"/>
                    </a:cubicBezTo>
                    <a:cubicBezTo>
                      <a:pt x="165" y="124"/>
                      <a:pt x="167" y="123"/>
                      <a:pt x="168" y="122"/>
                    </a:cubicBezTo>
                    <a:cubicBezTo>
                      <a:pt x="170" y="121"/>
                      <a:pt x="172" y="120"/>
                      <a:pt x="174" y="118"/>
                    </a:cubicBezTo>
                    <a:cubicBezTo>
                      <a:pt x="176" y="117"/>
                      <a:pt x="178" y="116"/>
                      <a:pt x="180" y="114"/>
                    </a:cubicBezTo>
                    <a:cubicBezTo>
                      <a:pt x="180" y="113"/>
                      <a:pt x="179" y="113"/>
                      <a:pt x="181" y="112"/>
                    </a:cubicBezTo>
                    <a:cubicBezTo>
                      <a:pt x="186" y="107"/>
                      <a:pt x="189" y="107"/>
                      <a:pt x="195" y="101"/>
                    </a:cubicBezTo>
                    <a:cubicBezTo>
                      <a:pt x="197" y="98"/>
                      <a:pt x="200" y="95"/>
                      <a:pt x="203" y="91"/>
                    </a:cubicBezTo>
                    <a:cubicBezTo>
                      <a:pt x="203" y="91"/>
                      <a:pt x="201" y="94"/>
                      <a:pt x="203" y="92"/>
                    </a:cubicBezTo>
                    <a:cubicBezTo>
                      <a:pt x="204" y="92"/>
                      <a:pt x="205" y="89"/>
                      <a:pt x="206" y="88"/>
                    </a:cubicBezTo>
                    <a:cubicBezTo>
                      <a:pt x="208" y="85"/>
                      <a:pt x="210" y="82"/>
                      <a:pt x="213" y="79"/>
                    </a:cubicBezTo>
                    <a:cubicBezTo>
                      <a:pt x="215" y="76"/>
                      <a:pt x="217" y="73"/>
                      <a:pt x="221" y="68"/>
                    </a:cubicBezTo>
                    <a:cubicBezTo>
                      <a:pt x="225" y="63"/>
                      <a:pt x="227" y="57"/>
                      <a:pt x="231" y="52"/>
                    </a:cubicBezTo>
                    <a:cubicBezTo>
                      <a:pt x="233" y="47"/>
                      <a:pt x="236" y="41"/>
                      <a:pt x="238" y="35"/>
                    </a:cubicBezTo>
                    <a:cubicBezTo>
                      <a:pt x="239" y="34"/>
                      <a:pt x="239" y="33"/>
                      <a:pt x="240" y="33"/>
                    </a:cubicBezTo>
                    <a:cubicBezTo>
                      <a:pt x="239" y="33"/>
                      <a:pt x="239" y="34"/>
                      <a:pt x="238" y="34"/>
                    </a:cubicBezTo>
                    <a:cubicBezTo>
                      <a:pt x="235" y="42"/>
                      <a:pt x="229" y="54"/>
                      <a:pt x="229" y="50"/>
                    </a:cubicBezTo>
                    <a:cubicBezTo>
                      <a:pt x="233" y="43"/>
                      <a:pt x="236" y="38"/>
                      <a:pt x="238" y="33"/>
                    </a:cubicBezTo>
                    <a:cubicBezTo>
                      <a:pt x="240" y="32"/>
                      <a:pt x="243" y="31"/>
                      <a:pt x="245" y="29"/>
                    </a:cubicBezTo>
                    <a:cubicBezTo>
                      <a:pt x="247" y="27"/>
                      <a:pt x="250" y="25"/>
                      <a:pt x="253" y="21"/>
                    </a:cubicBezTo>
                    <a:cubicBezTo>
                      <a:pt x="254" y="18"/>
                      <a:pt x="259" y="11"/>
                      <a:pt x="260" y="10"/>
                    </a:cubicBezTo>
                    <a:cubicBezTo>
                      <a:pt x="259" y="12"/>
                      <a:pt x="257" y="15"/>
                      <a:pt x="257" y="15"/>
                    </a:cubicBezTo>
                    <a:cubicBezTo>
                      <a:pt x="260" y="11"/>
                      <a:pt x="262" y="7"/>
                      <a:pt x="264" y="3"/>
                    </a:cubicBezTo>
                    <a:cubicBezTo>
                      <a:pt x="266" y="8"/>
                      <a:pt x="268" y="13"/>
                      <a:pt x="270" y="16"/>
                    </a:cubicBezTo>
                    <a:cubicBezTo>
                      <a:pt x="272" y="19"/>
                      <a:pt x="275" y="25"/>
                      <a:pt x="276" y="23"/>
                    </a:cubicBezTo>
                    <a:cubicBezTo>
                      <a:pt x="274" y="21"/>
                      <a:pt x="270" y="16"/>
                      <a:pt x="272" y="17"/>
                    </a:cubicBezTo>
                    <a:cubicBezTo>
                      <a:pt x="275" y="22"/>
                      <a:pt x="276" y="24"/>
                      <a:pt x="279" y="29"/>
                    </a:cubicBezTo>
                    <a:cubicBezTo>
                      <a:pt x="280" y="30"/>
                      <a:pt x="282" y="32"/>
                      <a:pt x="284" y="33"/>
                    </a:cubicBezTo>
                    <a:cubicBezTo>
                      <a:pt x="286" y="35"/>
                      <a:pt x="286" y="35"/>
                      <a:pt x="284" y="33"/>
                    </a:cubicBezTo>
                    <a:cubicBezTo>
                      <a:pt x="282" y="31"/>
                      <a:pt x="280" y="28"/>
                      <a:pt x="280" y="27"/>
                    </a:cubicBezTo>
                    <a:cubicBezTo>
                      <a:pt x="285" y="34"/>
                      <a:pt x="281" y="26"/>
                      <a:pt x="285" y="30"/>
                    </a:cubicBezTo>
                    <a:cubicBezTo>
                      <a:pt x="285" y="30"/>
                      <a:pt x="286" y="32"/>
                      <a:pt x="288" y="34"/>
                    </a:cubicBezTo>
                    <a:cubicBezTo>
                      <a:pt x="291" y="42"/>
                      <a:pt x="295" y="52"/>
                      <a:pt x="292" y="48"/>
                    </a:cubicBezTo>
                    <a:cubicBezTo>
                      <a:pt x="294" y="52"/>
                      <a:pt x="296" y="57"/>
                      <a:pt x="298" y="62"/>
                    </a:cubicBezTo>
                    <a:cubicBezTo>
                      <a:pt x="301" y="66"/>
                      <a:pt x="303" y="71"/>
                      <a:pt x="306" y="75"/>
                    </a:cubicBezTo>
                    <a:cubicBezTo>
                      <a:pt x="310" y="81"/>
                      <a:pt x="315" y="88"/>
                      <a:pt x="319" y="93"/>
                    </a:cubicBezTo>
                    <a:cubicBezTo>
                      <a:pt x="323" y="97"/>
                      <a:pt x="318" y="91"/>
                      <a:pt x="322" y="94"/>
                    </a:cubicBezTo>
                    <a:cubicBezTo>
                      <a:pt x="324" y="98"/>
                      <a:pt x="326" y="100"/>
                      <a:pt x="331" y="105"/>
                    </a:cubicBezTo>
                    <a:cubicBezTo>
                      <a:pt x="333" y="107"/>
                      <a:pt x="333" y="106"/>
                      <a:pt x="335" y="107"/>
                    </a:cubicBezTo>
                    <a:cubicBezTo>
                      <a:pt x="338" y="109"/>
                      <a:pt x="341" y="112"/>
                      <a:pt x="344" y="114"/>
                    </a:cubicBezTo>
                    <a:cubicBezTo>
                      <a:pt x="348" y="116"/>
                      <a:pt x="350" y="118"/>
                      <a:pt x="354" y="119"/>
                    </a:cubicBezTo>
                    <a:cubicBezTo>
                      <a:pt x="356" y="120"/>
                      <a:pt x="362" y="120"/>
                      <a:pt x="361" y="122"/>
                    </a:cubicBezTo>
                    <a:cubicBezTo>
                      <a:pt x="360" y="122"/>
                      <a:pt x="352" y="118"/>
                      <a:pt x="351" y="119"/>
                    </a:cubicBezTo>
                    <a:cubicBezTo>
                      <a:pt x="356" y="121"/>
                      <a:pt x="360" y="123"/>
                      <a:pt x="358" y="125"/>
                    </a:cubicBezTo>
                    <a:cubicBezTo>
                      <a:pt x="345" y="120"/>
                      <a:pt x="334" y="112"/>
                      <a:pt x="323" y="104"/>
                    </a:cubicBezTo>
                    <a:cubicBezTo>
                      <a:pt x="318" y="98"/>
                      <a:pt x="313" y="90"/>
                      <a:pt x="307" y="83"/>
                    </a:cubicBezTo>
                    <a:cubicBezTo>
                      <a:pt x="306" y="81"/>
                      <a:pt x="305" y="79"/>
                      <a:pt x="304" y="77"/>
                    </a:cubicBezTo>
                    <a:cubicBezTo>
                      <a:pt x="301" y="73"/>
                      <a:pt x="301" y="73"/>
                      <a:pt x="301" y="73"/>
                    </a:cubicBezTo>
                    <a:cubicBezTo>
                      <a:pt x="299" y="69"/>
                      <a:pt x="299" y="69"/>
                      <a:pt x="299" y="69"/>
                    </a:cubicBezTo>
                    <a:cubicBezTo>
                      <a:pt x="297" y="66"/>
                      <a:pt x="296" y="63"/>
                      <a:pt x="294" y="60"/>
                    </a:cubicBezTo>
                    <a:cubicBezTo>
                      <a:pt x="293" y="57"/>
                      <a:pt x="291" y="54"/>
                      <a:pt x="290" y="51"/>
                    </a:cubicBezTo>
                    <a:cubicBezTo>
                      <a:pt x="289" y="53"/>
                      <a:pt x="285" y="43"/>
                      <a:pt x="285" y="49"/>
                    </a:cubicBezTo>
                    <a:cubicBezTo>
                      <a:pt x="286" y="54"/>
                      <a:pt x="295" y="68"/>
                      <a:pt x="294" y="69"/>
                    </a:cubicBezTo>
                    <a:cubicBezTo>
                      <a:pt x="292" y="66"/>
                      <a:pt x="290" y="62"/>
                      <a:pt x="289" y="58"/>
                    </a:cubicBezTo>
                    <a:cubicBezTo>
                      <a:pt x="287" y="55"/>
                      <a:pt x="285" y="50"/>
                      <a:pt x="284" y="46"/>
                    </a:cubicBezTo>
                    <a:cubicBezTo>
                      <a:pt x="281" y="42"/>
                      <a:pt x="279" y="39"/>
                      <a:pt x="277" y="36"/>
                    </a:cubicBezTo>
                    <a:cubicBezTo>
                      <a:pt x="275" y="34"/>
                      <a:pt x="281" y="42"/>
                      <a:pt x="280" y="43"/>
                    </a:cubicBezTo>
                    <a:cubicBezTo>
                      <a:pt x="276" y="38"/>
                      <a:pt x="277" y="35"/>
                      <a:pt x="276" y="34"/>
                    </a:cubicBezTo>
                    <a:cubicBezTo>
                      <a:pt x="275" y="30"/>
                      <a:pt x="273" y="29"/>
                      <a:pt x="273" y="28"/>
                    </a:cubicBezTo>
                    <a:cubicBezTo>
                      <a:pt x="273" y="25"/>
                      <a:pt x="277" y="35"/>
                      <a:pt x="278" y="37"/>
                    </a:cubicBezTo>
                    <a:cubicBezTo>
                      <a:pt x="279" y="38"/>
                      <a:pt x="280" y="38"/>
                      <a:pt x="281" y="39"/>
                    </a:cubicBezTo>
                    <a:cubicBezTo>
                      <a:pt x="282" y="40"/>
                      <a:pt x="284" y="41"/>
                      <a:pt x="285" y="43"/>
                    </a:cubicBezTo>
                    <a:cubicBezTo>
                      <a:pt x="286" y="45"/>
                      <a:pt x="287" y="47"/>
                      <a:pt x="286" y="43"/>
                    </a:cubicBezTo>
                    <a:cubicBezTo>
                      <a:pt x="286" y="42"/>
                      <a:pt x="286" y="42"/>
                      <a:pt x="285" y="41"/>
                    </a:cubicBezTo>
                    <a:cubicBezTo>
                      <a:pt x="281" y="36"/>
                      <a:pt x="281" y="37"/>
                      <a:pt x="279" y="35"/>
                    </a:cubicBezTo>
                    <a:cubicBezTo>
                      <a:pt x="279" y="34"/>
                      <a:pt x="276" y="30"/>
                      <a:pt x="274" y="26"/>
                    </a:cubicBezTo>
                    <a:cubicBezTo>
                      <a:pt x="272" y="22"/>
                      <a:pt x="272" y="23"/>
                      <a:pt x="270" y="18"/>
                    </a:cubicBezTo>
                    <a:cubicBezTo>
                      <a:pt x="268" y="14"/>
                      <a:pt x="266" y="9"/>
                      <a:pt x="264" y="4"/>
                    </a:cubicBezTo>
                    <a:cubicBezTo>
                      <a:pt x="259" y="15"/>
                      <a:pt x="252" y="28"/>
                      <a:pt x="243" y="38"/>
                    </a:cubicBezTo>
                    <a:cubicBezTo>
                      <a:pt x="242" y="39"/>
                      <a:pt x="241" y="40"/>
                      <a:pt x="241" y="41"/>
                    </a:cubicBezTo>
                    <a:cubicBezTo>
                      <a:pt x="231" y="61"/>
                      <a:pt x="219" y="76"/>
                      <a:pt x="215" y="84"/>
                    </a:cubicBezTo>
                    <a:cubicBezTo>
                      <a:pt x="215" y="82"/>
                      <a:pt x="203" y="96"/>
                      <a:pt x="203" y="98"/>
                    </a:cubicBezTo>
                    <a:cubicBezTo>
                      <a:pt x="210" y="91"/>
                      <a:pt x="202" y="101"/>
                      <a:pt x="200" y="104"/>
                    </a:cubicBezTo>
                    <a:cubicBezTo>
                      <a:pt x="199" y="107"/>
                      <a:pt x="205" y="99"/>
                      <a:pt x="204" y="102"/>
                    </a:cubicBezTo>
                    <a:cubicBezTo>
                      <a:pt x="201" y="105"/>
                      <a:pt x="198" y="109"/>
                      <a:pt x="194" y="111"/>
                    </a:cubicBezTo>
                    <a:cubicBezTo>
                      <a:pt x="194" y="112"/>
                      <a:pt x="193" y="111"/>
                      <a:pt x="192" y="112"/>
                    </a:cubicBezTo>
                    <a:cubicBezTo>
                      <a:pt x="188" y="115"/>
                      <a:pt x="183" y="120"/>
                      <a:pt x="181" y="119"/>
                    </a:cubicBezTo>
                    <a:cubicBezTo>
                      <a:pt x="186" y="114"/>
                      <a:pt x="193" y="109"/>
                      <a:pt x="197" y="107"/>
                    </a:cubicBezTo>
                    <a:cubicBezTo>
                      <a:pt x="198" y="105"/>
                      <a:pt x="203" y="100"/>
                      <a:pt x="200" y="101"/>
                    </a:cubicBezTo>
                    <a:cubicBezTo>
                      <a:pt x="196" y="105"/>
                      <a:pt x="196" y="104"/>
                      <a:pt x="192" y="108"/>
                    </a:cubicBezTo>
                    <a:cubicBezTo>
                      <a:pt x="190" y="110"/>
                      <a:pt x="191" y="110"/>
                      <a:pt x="189" y="112"/>
                    </a:cubicBezTo>
                    <a:cubicBezTo>
                      <a:pt x="185" y="116"/>
                      <a:pt x="180" y="118"/>
                      <a:pt x="176" y="122"/>
                    </a:cubicBezTo>
                    <a:cubicBezTo>
                      <a:pt x="174" y="123"/>
                      <a:pt x="172" y="124"/>
                      <a:pt x="169" y="125"/>
                    </a:cubicBezTo>
                    <a:cubicBezTo>
                      <a:pt x="167" y="126"/>
                      <a:pt x="165" y="128"/>
                      <a:pt x="163" y="129"/>
                    </a:cubicBezTo>
                    <a:cubicBezTo>
                      <a:pt x="154" y="133"/>
                      <a:pt x="143" y="135"/>
                      <a:pt x="130" y="134"/>
                    </a:cubicBezTo>
                    <a:cubicBezTo>
                      <a:pt x="127" y="134"/>
                      <a:pt x="127" y="135"/>
                      <a:pt x="125" y="135"/>
                    </a:cubicBezTo>
                    <a:cubicBezTo>
                      <a:pt x="122" y="134"/>
                      <a:pt x="120" y="134"/>
                      <a:pt x="117" y="134"/>
                    </a:cubicBezTo>
                    <a:cubicBezTo>
                      <a:pt x="116" y="133"/>
                      <a:pt x="115" y="133"/>
                      <a:pt x="114" y="133"/>
                    </a:cubicBezTo>
                    <a:cubicBezTo>
                      <a:pt x="112" y="133"/>
                      <a:pt x="110" y="132"/>
                      <a:pt x="107" y="132"/>
                    </a:cubicBezTo>
                    <a:cubicBezTo>
                      <a:pt x="102" y="131"/>
                      <a:pt x="97" y="129"/>
                      <a:pt x="92" y="127"/>
                    </a:cubicBezTo>
                    <a:cubicBezTo>
                      <a:pt x="87" y="125"/>
                      <a:pt x="82" y="123"/>
                      <a:pt x="77" y="121"/>
                    </a:cubicBezTo>
                    <a:cubicBezTo>
                      <a:pt x="73" y="121"/>
                      <a:pt x="69" y="120"/>
                      <a:pt x="66" y="120"/>
                    </a:cubicBezTo>
                    <a:cubicBezTo>
                      <a:pt x="64" y="119"/>
                      <a:pt x="62" y="119"/>
                      <a:pt x="61" y="119"/>
                    </a:cubicBezTo>
                    <a:cubicBezTo>
                      <a:pt x="58" y="117"/>
                      <a:pt x="55" y="117"/>
                      <a:pt x="52" y="116"/>
                    </a:cubicBezTo>
                    <a:cubicBezTo>
                      <a:pt x="50" y="115"/>
                      <a:pt x="47" y="114"/>
                      <a:pt x="44" y="112"/>
                    </a:cubicBezTo>
                    <a:cubicBezTo>
                      <a:pt x="46" y="114"/>
                      <a:pt x="40" y="110"/>
                      <a:pt x="39" y="110"/>
                    </a:cubicBezTo>
                    <a:cubicBezTo>
                      <a:pt x="39" y="110"/>
                      <a:pt x="43" y="113"/>
                      <a:pt x="39" y="111"/>
                    </a:cubicBezTo>
                    <a:cubicBezTo>
                      <a:pt x="36" y="109"/>
                      <a:pt x="34" y="108"/>
                      <a:pt x="33" y="107"/>
                    </a:cubicBezTo>
                    <a:cubicBezTo>
                      <a:pt x="31" y="106"/>
                      <a:pt x="30" y="105"/>
                      <a:pt x="28" y="104"/>
                    </a:cubicBezTo>
                    <a:cubicBezTo>
                      <a:pt x="28" y="104"/>
                      <a:pt x="30" y="105"/>
                      <a:pt x="32" y="106"/>
                    </a:cubicBezTo>
                    <a:cubicBezTo>
                      <a:pt x="35" y="108"/>
                      <a:pt x="37" y="109"/>
                      <a:pt x="37" y="109"/>
                    </a:cubicBezTo>
                    <a:cubicBezTo>
                      <a:pt x="35" y="108"/>
                      <a:pt x="33" y="107"/>
                      <a:pt x="32" y="106"/>
                    </a:cubicBezTo>
                    <a:cubicBezTo>
                      <a:pt x="31" y="105"/>
                      <a:pt x="29" y="104"/>
                      <a:pt x="28" y="104"/>
                    </a:cubicBezTo>
                    <a:cubicBezTo>
                      <a:pt x="28" y="104"/>
                      <a:pt x="28" y="104"/>
                      <a:pt x="28" y="104"/>
                    </a:cubicBezTo>
                    <a:cubicBezTo>
                      <a:pt x="28" y="104"/>
                      <a:pt x="28" y="104"/>
                      <a:pt x="28" y="104"/>
                    </a:cubicBezTo>
                    <a:cubicBezTo>
                      <a:pt x="28" y="104"/>
                      <a:pt x="28" y="104"/>
                      <a:pt x="28" y="104"/>
                    </a:cubicBezTo>
                    <a:cubicBezTo>
                      <a:pt x="28" y="105"/>
                      <a:pt x="28" y="105"/>
                      <a:pt x="28" y="105"/>
                    </a:cubicBezTo>
                    <a:cubicBezTo>
                      <a:pt x="29" y="107"/>
                      <a:pt x="29" y="107"/>
                      <a:pt x="29" y="107"/>
                    </a:cubicBezTo>
                    <a:cubicBezTo>
                      <a:pt x="30" y="110"/>
                      <a:pt x="31" y="113"/>
                      <a:pt x="32" y="117"/>
                    </a:cubicBezTo>
                    <a:cubicBezTo>
                      <a:pt x="31" y="117"/>
                      <a:pt x="30" y="114"/>
                      <a:pt x="32" y="119"/>
                    </a:cubicBezTo>
                    <a:cubicBezTo>
                      <a:pt x="34" y="126"/>
                      <a:pt x="31" y="115"/>
                      <a:pt x="33" y="118"/>
                    </a:cubicBezTo>
                    <a:cubicBezTo>
                      <a:pt x="35" y="124"/>
                      <a:pt x="35" y="120"/>
                      <a:pt x="36" y="123"/>
                    </a:cubicBezTo>
                    <a:cubicBezTo>
                      <a:pt x="37" y="127"/>
                      <a:pt x="36" y="126"/>
                      <a:pt x="35" y="124"/>
                    </a:cubicBezTo>
                    <a:cubicBezTo>
                      <a:pt x="36" y="129"/>
                      <a:pt x="38" y="134"/>
                      <a:pt x="37" y="133"/>
                    </a:cubicBezTo>
                    <a:cubicBezTo>
                      <a:pt x="35" y="128"/>
                      <a:pt x="34" y="123"/>
                      <a:pt x="33" y="125"/>
                    </a:cubicBezTo>
                    <a:cubicBezTo>
                      <a:pt x="34" y="129"/>
                      <a:pt x="36" y="132"/>
                      <a:pt x="38" y="137"/>
                    </a:cubicBezTo>
                    <a:cubicBezTo>
                      <a:pt x="39" y="140"/>
                      <a:pt x="39" y="143"/>
                      <a:pt x="40" y="146"/>
                    </a:cubicBezTo>
                    <a:cubicBezTo>
                      <a:pt x="41" y="148"/>
                      <a:pt x="42" y="151"/>
                      <a:pt x="43" y="152"/>
                    </a:cubicBezTo>
                    <a:cubicBezTo>
                      <a:pt x="43" y="150"/>
                      <a:pt x="42" y="149"/>
                      <a:pt x="41" y="147"/>
                    </a:cubicBezTo>
                    <a:cubicBezTo>
                      <a:pt x="39" y="141"/>
                      <a:pt x="37" y="135"/>
                      <a:pt x="40" y="138"/>
                    </a:cubicBezTo>
                    <a:cubicBezTo>
                      <a:pt x="41" y="141"/>
                      <a:pt x="42" y="144"/>
                      <a:pt x="43" y="148"/>
                    </a:cubicBezTo>
                    <a:cubicBezTo>
                      <a:pt x="45" y="154"/>
                      <a:pt x="49" y="162"/>
                      <a:pt x="53" y="169"/>
                    </a:cubicBezTo>
                    <a:cubicBezTo>
                      <a:pt x="48" y="163"/>
                      <a:pt x="56" y="178"/>
                      <a:pt x="57" y="183"/>
                    </a:cubicBezTo>
                    <a:cubicBezTo>
                      <a:pt x="60" y="189"/>
                      <a:pt x="59" y="181"/>
                      <a:pt x="61" y="185"/>
                    </a:cubicBezTo>
                    <a:cubicBezTo>
                      <a:pt x="66" y="196"/>
                      <a:pt x="61" y="192"/>
                      <a:pt x="66" y="201"/>
                    </a:cubicBezTo>
                    <a:cubicBezTo>
                      <a:pt x="69" y="208"/>
                      <a:pt x="65" y="195"/>
                      <a:pt x="69" y="205"/>
                    </a:cubicBezTo>
                    <a:cubicBezTo>
                      <a:pt x="70" y="210"/>
                      <a:pt x="66" y="202"/>
                      <a:pt x="69" y="210"/>
                    </a:cubicBezTo>
                    <a:cubicBezTo>
                      <a:pt x="67" y="207"/>
                      <a:pt x="66" y="205"/>
                      <a:pt x="66" y="206"/>
                    </a:cubicBezTo>
                    <a:cubicBezTo>
                      <a:pt x="69" y="213"/>
                      <a:pt x="73" y="226"/>
                      <a:pt x="76" y="229"/>
                    </a:cubicBezTo>
                    <a:cubicBezTo>
                      <a:pt x="75" y="224"/>
                      <a:pt x="68" y="213"/>
                      <a:pt x="70" y="212"/>
                    </a:cubicBezTo>
                    <a:cubicBezTo>
                      <a:pt x="74" y="223"/>
                      <a:pt x="77" y="229"/>
                      <a:pt x="80" y="230"/>
                    </a:cubicBezTo>
                    <a:cubicBezTo>
                      <a:pt x="85" y="246"/>
                      <a:pt x="90" y="254"/>
                      <a:pt x="96" y="271"/>
                    </a:cubicBezTo>
                    <a:cubicBezTo>
                      <a:pt x="96" y="271"/>
                      <a:pt x="95" y="269"/>
                      <a:pt x="94" y="269"/>
                    </a:cubicBezTo>
                    <a:cubicBezTo>
                      <a:pt x="98" y="278"/>
                      <a:pt x="99" y="282"/>
                      <a:pt x="103" y="290"/>
                    </a:cubicBezTo>
                    <a:cubicBezTo>
                      <a:pt x="111" y="298"/>
                      <a:pt x="111" y="298"/>
                      <a:pt x="111" y="298"/>
                    </a:cubicBezTo>
                    <a:cubicBezTo>
                      <a:pt x="111" y="296"/>
                      <a:pt x="112" y="295"/>
                      <a:pt x="112" y="294"/>
                    </a:cubicBezTo>
                    <a:cubicBezTo>
                      <a:pt x="112" y="293"/>
                      <a:pt x="113" y="293"/>
                      <a:pt x="113" y="293"/>
                    </a:cubicBezTo>
                    <a:cubicBezTo>
                      <a:pt x="115" y="295"/>
                      <a:pt x="115" y="295"/>
                      <a:pt x="115" y="295"/>
                    </a:cubicBezTo>
                    <a:cubicBezTo>
                      <a:pt x="115" y="296"/>
                      <a:pt x="115" y="296"/>
                      <a:pt x="115" y="297"/>
                    </a:cubicBezTo>
                    <a:cubicBezTo>
                      <a:pt x="114" y="298"/>
                      <a:pt x="114" y="298"/>
                      <a:pt x="115" y="298"/>
                    </a:cubicBezTo>
                    <a:cubicBezTo>
                      <a:pt x="115" y="298"/>
                      <a:pt x="115" y="299"/>
                      <a:pt x="115" y="299"/>
                    </a:cubicBezTo>
                    <a:cubicBezTo>
                      <a:pt x="113" y="299"/>
                      <a:pt x="113" y="299"/>
                      <a:pt x="113" y="299"/>
                    </a:cubicBezTo>
                    <a:cubicBezTo>
                      <a:pt x="114" y="301"/>
                      <a:pt x="114" y="301"/>
                      <a:pt x="114" y="301"/>
                    </a:cubicBezTo>
                    <a:cubicBezTo>
                      <a:pt x="114" y="301"/>
                      <a:pt x="114" y="301"/>
                      <a:pt x="114" y="301"/>
                    </a:cubicBezTo>
                    <a:cubicBezTo>
                      <a:pt x="112" y="300"/>
                      <a:pt x="112" y="300"/>
                      <a:pt x="112" y="300"/>
                    </a:cubicBezTo>
                    <a:cubicBezTo>
                      <a:pt x="111" y="300"/>
                      <a:pt x="111" y="300"/>
                      <a:pt x="111" y="300"/>
                    </a:cubicBezTo>
                    <a:cubicBezTo>
                      <a:pt x="114" y="302"/>
                      <a:pt x="114" y="302"/>
                      <a:pt x="114" y="302"/>
                    </a:cubicBezTo>
                    <a:cubicBezTo>
                      <a:pt x="114" y="304"/>
                      <a:pt x="114" y="305"/>
                      <a:pt x="114" y="307"/>
                    </a:cubicBezTo>
                    <a:cubicBezTo>
                      <a:pt x="113" y="307"/>
                      <a:pt x="113" y="307"/>
                      <a:pt x="113" y="307"/>
                    </a:cubicBezTo>
                    <a:cubicBezTo>
                      <a:pt x="108" y="305"/>
                      <a:pt x="108" y="305"/>
                      <a:pt x="108" y="305"/>
                    </a:cubicBezTo>
                    <a:cubicBezTo>
                      <a:pt x="111" y="307"/>
                      <a:pt x="111" y="307"/>
                      <a:pt x="111" y="307"/>
                    </a:cubicBezTo>
                    <a:cubicBezTo>
                      <a:pt x="113" y="308"/>
                      <a:pt x="113" y="308"/>
                      <a:pt x="113" y="308"/>
                    </a:cubicBezTo>
                    <a:cubicBezTo>
                      <a:pt x="113" y="308"/>
                      <a:pt x="113" y="308"/>
                      <a:pt x="113" y="308"/>
                    </a:cubicBezTo>
                    <a:cubicBezTo>
                      <a:pt x="113" y="308"/>
                      <a:pt x="113" y="309"/>
                      <a:pt x="113" y="309"/>
                    </a:cubicBezTo>
                    <a:cubicBezTo>
                      <a:pt x="111" y="307"/>
                      <a:pt x="111" y="307"/>
                      <a:pt x="111" y="307"/>
                    </a:cubicBezTo>
                    <a:cubicBezTo>
                      <a:pt x="108" y="305"/>
                      <a:pt x="108" y="305"/>
                      <a:pt x="108" y="305"/>
                    </a:cubicBezTo>
                    <a:cubicBezTo>
                      <a:pt x="108" y="306"/>
                      <a:pt x="108" y="306"/>
                      <a:pt x="108" y="307"/>
                    </a:cubicBezTo>
                    <a:cubicBezTo>
                      <a:pt x="113" y="309"/>
                      <a:pt x="113" y="309"/>
                      <a:pt x="113" y="309"/>
                    </a:cubicBezTo>
                    <a:cubicBezTo>
                      <a:pt x="113" y="311"/>
                      <a:pt x="113" y="313"/>
                      <a:pt x="113" y="314"/>
                    </a:cubicBezTo>
                    <a:cubicBezTo>
                      <a:pt x="113" y="315"/>
                      <a:pt x="112" y="315"/>
                      <a:pt x="112" y="316"/>
                    </a:cubicBezTo>
                    <a:cubicBezTo>
                      <a:pt x="111" y="315"/>
                      <a:pt x="111" y="315"/>
                      <a:pt x="111" y="315"/>
                    </a:cubicBezTo>
                    <a:cubicBezTo>
                      <a:pt x="111" y="315"/>
                      <a:pt x="111" y="316"/>
                      <a:pt x="111" y="316"/>
                    </a:cubicBezTo>
                    <a:cubicBezTo>
                      <a:pt x="112" y="317"/>
                      <a:pt x="112" y="317"/>
                      <a:pt x="112" y="317"/>
                    </a:cubicBezTo>
                    <a:cubicBezTo>
                      <a:pt x="112" y="317"/>
                      <a:pt x="112" y="317"/>
                      <a:pt x="112" y="317"/>
                    </a:cubicBezTo>
                    <a:cubicBezTo>
                      <a:pt x="111" y="316"/>
                      <a:pt x="111" y="316"/>
                      <a:pt x="111" y="316"/>
                    </a:cubicBezTo>
                    <a:cubicBezTo>
                      <a:pt x="110" y="318"/>
                      <a:pt x="109" y="320"/>
                      <a:pt x="109" y="323"/>
                    </a:cubicBezTo>
                    <a:cubicBezTo>
                      <a:pt x="108" y="327"/>
                      <a:pt x="109" y="327"/>
                      <a:pt x="107" y="332"/>
                    </a:cubicBezTo>
                    <a:cubicBezTo>
                      <a:pt x="106" y="331"/>
                      <a:pt x="106" y="331"/>
                      <a:pt x="106" y="331"/>
                    </a:cubicBezTo>
                    <a:cubicBezTo>
                      <a:pt x="104" y="338"/>
                      <a:pt x="103" y="343"/>
                      <a:pt x="102" y="349"/>
                    </a:cubicBezTo>
                    <a:cubicBezTo>
                      <a:pt x="101" y="356"/>
                      <a:pt x="104" y="343"/>
                      <a:pt x="103" y="350"/>
                    </a:cubicBezTo>
                    <a:cubicBezTo>
                      <a:pt x="101" y="362"/>
                      <a:pt x="100" y="367"/>
                      <a:pt x="98" y="372"/>
                    </a:cubicBezTo>
                    <a:cubicBezTo>
                      <a:pt x="97" y="373"/>
                      <a:pt x="97" y="369"/>
                      <a:pt x="97" y="370"/>
                    </a:cubicBezTo>
                    <a:cubicBezTo>
                      <a:pt x="97" y="371"/>
                      <a:pt x="96" y="377"/>
                      <a:pt x="96" y="379"/>
                    </a:cubicBezTo>
                    <a:cubicBezTo>
                      <a:pt x="98" y="380"/>
                      <a:pt x="98" y="371"/>
                      <a:pt x="100" y="370"/>
                    </a:cubicBezTo>
                    <a:cubicBezTo>
                      <a:pt x="99" y="377"/>
                      <a:pt x="101" y="376"/>
                      <a:pt x="99" y="384"/>
                    </a:cubicBezTo>
                    <a:cubicBezTo>
                      <a:pt x="98" y="384"/>
                      <a:pt x="100" y="376"/>
                      <a:pt x="99" y="377"/>
                    </a:cubicBezTo>
                    <a:cubicBezTo>
                      <a:pt x="97" y="382"/>
                      <a:pt x="98" y="384"/>
                      <a:pt x="97" y="391"/>
                    </a:cubicBezTo>
                    <a:cubicBezTo>
                      <a:pt x="97" y="391"/>
                      <a:pt x="97" y="388"/>
                      <a:pt x="96" y="388"/>
                    </a:cubicBezTo>
                    <a:cubicBezTo>
                      <a:pt x="97" y="393"/>
                      <a:pt x="95" y="399"/>
                      <a:pt x="95" y="404"/>
                    </a:cubicBezTo>
                    <a:cubicBezTo>
                      <a:pt x="94" y="410"/>
                      <a:pt x="95" y="417"/>
                      <a:pt x="95" y="423"/>
                    </a:cubicBezTo>
                    <a:cubicBezTo>
                      <a:pt x="94" y="427"/>
                      <a:pt x="94" y="430"/>
                      <a:pt x="93" y="433"/>
                    </a:cubicBezTo>
                    <a:cubicBezTo>
                      <a:pt x="98" y="434"/>
                      <a:pt x="98" y="434"/>
                      <a:pt x="98" y="434"/>
                    </a:cubicBezTo>
                    <a:cubicBezTo>
                      <a:pt x="98" y="439"/>
                      <a:pt x="98" y="443"/>
                      <a:pt x="99" y="448"/>
                    </a:cubicBezTo>
                    <a:cubicBezTo>
                      <a:pt x="97" y="448"/>
                      <a:pt x="97" y="448"/>
                      <a:pt x="97" y="448"/>
                    </a:cubicBezTo>
                    <a:cubicBezTo>
                      <a:pt x="97" y="448"/>
                      <a:pt x="97" y="448"/>
                      <a:pt x="97" y="448"/>
                    </a:cubicBezTo>
                    <a:cubicBezTo>
                      <a:pt x="99" y="448"/>
                      <a:pt x="99" y="448"/>
                      <a:pt x="99" y="448"/>
                    </a:cubicBezTo>
                    <a:cubicBezTo>
                      <a:pt x="99" y="448"/>
                      <a:pt x="99" y="448"/>
                      <a:pt x="99" y="448"/>
                    </a:cubicBezTo>
                    <a:cubicBezTo>
                      <a:pt x="97" y="448"/>
                      <a:pt x="97" y="448"/>
                      <a:pt x="97" y="448"/>
                    </a:cubicBezTo>
                    <a:cubicBezTo>
                      <a:pt x="97" y="448"/>
                      <a:pt x="97" y="448"/>
                      <a:pt x="97" y="449"/>
                    </a:cubicBezTo>
                    <a:cubicBezTo>
                      <a:pt x="97" y="449"/>
                      <a:pt x="97" y="449"/>
                      <a:pt x="97" y="449"/>
                    </a:cubicBezTo>
                    <a:cubicBezTo>
                      <a:pt x="99" y="449"/>
                      <a:pt x="99" y="449"/>
                      <a:pt x="99" y="449"/>
                    </a:cubicBezTo>
                    <a:cubicBezTo>
                      <a:pt x="99" y="459"/>
                      <a:pt x="100" y="468"/>
                      <a:pt x="102" y="476"/>
                    </a:cubicBezTo>
                    <a:cubicBezTo>
                      <a:pt x="99" y="476"/>
                      <a:pt x="99" y="476"/>
                      <a:pt x="99" y="476"/>
                    </a:cubicBezTo>
                    <a:cubicBezTo>
                      <a:pt x="99" y="477"/>
                      <a:pt x="100" y="479"/>
                      <a:pt x="100" y="480"/>
                    </a:cubicBezTo>
                    <a:cubicBezTo>
                      <a:pt x="106" y="479"/>
                      <a:pt x="106" y="479"/>
                      <a:pt x="106" y="479"/>
                    </a:cubicBezTo>
                    <a:cubicBezTo>
                      <a:pt x="105" y="478"/>
                      <a:pt x="105" y="477"/>
                      <a:pt x="105" y="475"/>
                    </a:cubicBezTo>
                    <a:cubicBezTo>
                      <a:pt x="103" y="476"/>
                      <a:pt x="103" y="476"/>
                      <a:pt x="103" y="476"/>
                    </a:cubicBezTo>
                    <a:cubicBezTo>
                      <a:pt x="103" y="474"/>
                      <a:pt x="103" y="471"/>
                      <a:pt x="103" y="469"/>
                    </a:cubicBezTo>
                    <a:cubicBezTo>
                      <a:pt x="103" y="469"/>
                      <a:pt x="103" y="469"/>
                      <a:pt x="103" y="469"/>
                    </a:cubicBezTo>
                    <a:cubicBezTo>
                      <a:pt x="103" y="470"/>
                      <a:pt x="104" y="472"/>
                      <a:pt x="104" y="473"/>
                    </a:cubicBezTo>
                    <a:cubicBezTo>
                      <a:pt x="104" y="473"/>
                      <a:pt x="104" y="473"/>
                      <a:pt x="104" y="473"/>
                    </a:cubicBezTo>
                    <a:cubicBezTo>
                      <a:pt x="104" y="474"/>
                      <a:pt x="104" y="474"/>
                      <a:pt x="104" y="474"/>
                    </a:cubicBezTo>
                    <a:cubicBezTo>
                      <a:pt x="104" y="474"/>
                      <a:pt x="104" y="474"/>
                      <a:pt x="104" y="473"/>
                    </a:cubicBezTo>
                    <a:cubicBezTo>
                      <a:pt x="104" y="474"/>
                      <a:pt x="105" y="475"/>
                      <a:pt x="105" y="475"/>
                    </a:cubicBezTo>
                    <a:cubicBezTo>
                      <a:pt x="107" y="475"/>
                      <a:pt x="107" y="475"/>
                      <a:pt x="107" y="475"/>
                    </a:cubicBezTo>
                    <a:cubicBezTo>
                      <a:pt x="107" y="475"/>
                      <a:pt x="107" y="474"/>
                      <a:pt x="107" y="474"/>
                    </a:cubicBezTo>
                    <a:cubicBezTo>
                      <a:pt x="108" y="474"/>
                      <a:pt x="108" y="474"/>
                      <a:pt x="108" y="474"/>
                    </a:cubicBezTo>
                    <a:cubicBezTo>
                      <a:pt x="108" y="471"/>
                      <a:pt x="108" y="469"/>
                      <a:pt x="108" y="467"/>
                    </a:cubicBezTo>
                    <a:cubicBezTo>
                      <a:pt x="109" y="469"/>
                      <a:pt x="109" y="471"/>
                      <a:pt x="109" y="472"/>
                    </a:cubicBezTo>
                    <a:cubicBezTo>
                      <a:pt x="109" y="472"/>
                      <a:pt x="110" y="473"/>
                      <a:pt x="110" y="475"/>
                    </a:cubicBezTo>
                    <a:cubicBezTo>
                      <a:pt x="107" y="475"/>
                      <a:pt x="107" y="475"/>
                      <a:pt x="107" y="475"/>
                    </a:cubicBezTo>
                    <a:cubicBezTo>
                      <a:pt x="107" y="477"/>
                      <a:pt x="107" y="478"/>
                      <a:pt x="107" y="479"/>
                    </a:cubicBezTo>
                    <a:cubicBezTo>
                      <a:pt x="106" y="479"/>
                      <a:pt x="106" y="479"/>
                      <a:pt x="106" y="479"/>
                    </a:cubicBezTo>
                    <a:cubicBezTo>
                      <a:pt x="106" y="480"/>
                      <a:pt x="106" y="480"/>
                      <a:pt x="106" y="480"/>
                    </a:cubicBezTo>
                    <a:cubicBezTo>
                      <a:pt x="111" y="480"/>
                      <a:pt x="111" y="480"/>
                      <a:pt x="111" y="480"/>
                    </a:cubicBezTo>
                    <a:cubicBezTo>
                      <a:pt x="111" y="480"/>
                      <a:pt x="111" y="481"/>
                      <a:pt x="112" y="481"/>
                    </a:cubicBezTo>
                    <a:cubicBezTo>
                      <a:pt x="106" y="482"/>
                      <a:pt x="106" y="482"/>
                      <a:pt x="106" y="482"/>
                    </a:cubicBezTo>
                    <a:cubicBezTo>
                      <a:pt x="108" y="487"/>
                      <a:pt x="109" y="491"/>
                      <a:pt x="111" y="494"/>
                    </a:cubicBezTo>
                    <a:cubicBezTo>
                      <a:pt x="110" y="491"/>
                      <a:pt x="112" y="491"/>
                      <a:pt x="113" y="493"/>
                    </a:cubicBezTo>
                    <a:cubicBezTo>
                      <a:pt x="114" y="496"/>
                      <a:pt x="113" y="496"/>
                      <a:pt x="115" y="500"/>
                    </a:cubicBezTo>
                    <a:cubicBezTo>
                      <a:pt x="113" y="499"/>
                      <a:pt x="111" y="494"/>
                      <a:pt x="112" y="498"/>
                    </a:cubicBezTo>
                    <a:cubicBezTo>
                      <a:pt x="118" y="511"/>
                      <a:pt x="120" y="521"/>
                      <a:pt x="129" y="534"/>
                    </a:cubicBezTo>
                    <a:cubicBezTo>
                      <a:pt x="128" y="534"/>
                      <a:pt x="128" y="536"/>
                      <a:pt x="131" y="541"/>
                    </a:cubicBezTo>
                    <a:cubicBezTo>
                      <a:pt x="133" y="544"/>
                      <a:pt x="133" y="543"/>
                      <a:pt x="135" y="545"/>
                    </a:cubicBezTo>
                    <a:cubicBezTo>
                      <a:pt x="139" y="551"/>
                      <a:pt x="143" y="556"/>
                      <a:pt x="147" y="560"/>
                    </a:cubicBezTo>
                    <a:cubicBezTo>
                      <a:pt x="147" y="560"/>
                      <a:pt x="147" y="560"/>
                      <a:pt x="147" y="559"/>
                    </a:cubicBezTo>
                    <a:cubicBezTo>
                      <a:pt x="143" y="556"/>
                      <a:pt x="142" y="552"/>
                      <a:pt x="139" y="548"/>
                    </a:cubicBezTo>
                    <a:cubicBezTo>
                      <a:pt x="135" y="541"/>
                      <a:pt x="129" y="534"/>
                      <a:pt x="138" y="545"/>
                    </a:cubicBezTo>
                    <a:cubicBezTo>
                      <a:pt x="138" y="547"/>
                      <a:pt x="144" y="553"/>
                      <a:pt x="143" y="553"/>
                    </a:cubicBezTo>
                    <a:cubicBezTo>
                      <a:pt x="145" y="556"/>
                      <a:pt x="145" y="554"/>
                      <a:pt x="146" y="554"/>
                    </a:cubicBezTo>
                    <a:cubicBezTo>
                      <a:pt x="146" y="555"/>
                      <a:pt x="147" y="555"/>
                      <a:pt x="147" y="555"/>
                    </a:cubicBezTo>
                    <a:cubicBezTo>
                      <a:pt x="147" y="554"/>
                      <a:pt x="147" y="552"/>
                      <a:pt x="147" y="551"/>
                    </a:cubicBezTo>
                    <a:cubicBezTo>
                      <a:pt x="151" y="556"/>
                      <a:pt x="155" y="560"/>
                      <a:pt x="159" y="565"/>
                    </a:cubicBezTo>
                    <a:cubicBezTo>
                      <a:pt x="156" y="567"/>
                      <a:pt x="156" y="567"/>
                      <a:pt x="156" y="567"/>
                    </a:cubicBezTo>
                    <a:cubicBezTo>
                      <a:pt x="156" y="567"/>
                      <a:pt x="156" y="567"/>
                      <a:pt x="156" y="567"/>
                    </a:cubicBezTo>
                    <a:cubicBezTo>
                      <a:pt x="160" y="565"/>
                      <a:pt x="160" y="565"/>
                      <a:pt x="160" y="565"/>
                    </a:cubicBezTo>
                    <a:cubicBezTo>
                      <a:pt x="160" y="565"/>
                      <a:pt x="160" y="565"/>
                      <a:pt x="160" y="566"/>
                    </a:cubicBezTo>
                    <a:cubicBezTo>
                      <a:pt x="157" y="568"/>
                      <a:pt x="157" y="568"/>
                      <a:pt x="157" y="568"/>
                    </a:cubicBezTo>
                    <a:cubicBezTo>
                      <a:pt x="158" y="569"/>
                      <a:pt x="159" y="570"/>
                      <a:pt x="159" y="571"/>
                    </a:cubicBezTo>
                    <a:cubicBezTo>
                      <a:pt x="158" y="570"/>
                      <a:pt x="157" y="569"/>
                      <a:pt x="156" y="568"/>
                    </a:cubicBezTo>
                    <a:cubicBezTo>
                      <a:pt x="155" y="569"/>
                      <a:pt x="155" y="569"/>
                      <a:pt x="155" y="569"/>
                    </a:cubicBezTo>
                    <a:cubicBezTo>
                      <a:pt x="156" y="571"/>
                      <a:pt x="158" y="574"/>
                      <a:pt x="160" y="576"/>
                    </a:cubicBezTo>
                    <a:cubicBezTo>
                      <a:pt x="161" y="576"/>
                      <a:pt x="161" y="576"/>
                      <a:pt x="162" y="577"/>
                    </a:cubicBezTo>
                    <a:cubicBezTo>
                      <a:pt x="162" y="576"/>
                      <a:pt x="162" y="575"/>
                      <a:pt x="162" y="574"/>
                    </a:cubicBezTo>
                    <a:cubicBezTo>
                      <a:pt x="161" y="573"/>
                      <a:pt x="161" y="573"/>
                      <a:pt x="161" y="573"/>
                    </a:cubicBezTo>
                    <a:cubicBezTo>
                      <a:pt x="162" y="573"/>
                      <a:pt x="162" y="573"/>
                      <a:pt x="162" y="573"/>
                    </a:cubicBezTo>
                    <a:cubicBezTo>
                      <a:pt x="162" y="573"/>
                      <a:pt x="162" y="573"/>
                      <a:pt x="162" y="573"/>
                    </a:cubicBezTo>
                    <a:cubicBezTo>
                      <a:pt x="161" y="570"/>
                      <a:pt x="161" y="568"/>
                      <a:pt x="161" y="566"/>
                    </a:cubicBezTo>
                    <a:cubicBezTo>
                      <a:pt x="161" y="567"/>
                      <a:pt x="162" y="567"/>
                      <a:pt x="162" y="567"/>
                    </a:cubicBezTo>
                    <a:cubicBezTo>
                      <a:pt x="162" y="568"/>
                      <a:pt x="162" y="568"/>
                      <a:pt x="162" y="569"/>
                    </a:cubicBezTo>
                    <a:cubicBezTo>
                      <a:pt x="162" y="570"/>
                      <a:pt x="162" y="572"/>
                      <a:pt x="162" y="573"/>
                    </a:cubicBezTo>
                    <a:cubicBezTo>
                      <a:pt x="164" y="575"/>
                      <a:pt x="164" y="575"/>
                      <a:pt x="164" y="575"/>
                    </a:cubicBezTo>
                    <a:cubicBezTo>
                      <a:pt x="165" y="575"/>
                      <a:pt x="165" y="575"/>
                      <a:pt x="165" y="575"/>
                    </a:cubicBezTo>
                    <a:cubicBezTo>
                      <a:pt x="164" y="573"/>
                      <a:pt x="164" y="571"/>
                      <a:pt x="164" y="569"/>
                    </a:cubicBezTo>
                    <a:cubicBezTo>
                      <a:pt x="164" y="569"/>
                      <a:pt x="164" y="569"/>
                      <a:pt x="164" y="569"/>
                    </a:cubicBezTo>
                    <a:cubicBezTo>
                      <a:pt x="165" y="570"/>
                      <a:pt x="166" y="571"/>
                      <a:pt x="167" y="572"/>
                    </a:cubicBezTo>
                    <a:cubicBezTo>
                      <a:pt x="173" y="574"/>
                      <a:pt x="173" y="574"/>
                      <a:pt x="173" y="574"/>
                    </a:cubicBezTo>
                    <a:cubicBezTo>
                      <a:pt x="173" y="575"/>
                      <a:pt x="173" y="576"/>
                      <a:pt x="174" y="576"/>
                    </a:cubicBezTo>
                    <a:cubicBezTo>
                      <a:pt x="175" y="576"/>
                      <a:pt x="175" y="576"/>
                      <a:pt x="175" y="576"/>
                    </a:cubicBezTo>
                    <a:cubicBezTo>
                      <a:pt x="175" y="574"/>
                      <a:pt x="174" y="573"/>
                      <a:pt x="173" y="571"/>
                    </a:cubicBezTo>
                    <a:cubicBezTo>
                      <a:pt x="174" y="557"/>
                      <a:pt x="174" y="557"/>
                      <a:pt x="174" y="557"/>
                    </a:cubicBezTo>
                    <a:cubicBezTo>
                      <a:pt x="178" y="554"/>
                      <a:pt x="178" y="554"/>
                      <a:pt x="178" y="554"/>
                    </a:cubicBezTo>
                    <a:cubicBezTo>
                      <a:pt x="178" y="555"/>
                      <a:pt x="178" y="556"/>
                      <a:pt x="178" y="558"/>
                    </a:cubicBezTo>
                    <a:cubicBezTo>
                      <a:pt x="178" y="561"/>
                      <a:pt x="178" y="564"/>
                      <a:pt x="178" y="568"/>
                    </a:cubicBezTo>
                    <a:cubicBezTo>
                      <a:pt x="179" y="569"/>
                      <a:pt x="179" y="571"/>
                      <a:pt x="179" y="573"/>
                    </a:cubicBezTo>
                    <a:cubicBezTo>
                      <a:pt x="179" y="573"/>
                      <a:pt x="179" y="573"/>
                      <a:pt x="179" y="573"/>
                    </a:cubicBezTo>
                    <a:cubicBezTo>
                      <a:pt x="179" y="572"/>
                      <a:pt x="179" y="571"/>
                      <a:pt x="179" y="570"/>
                    </a:cubicBezTo>
                    <a:cubicBezTo>
                      <a:pt x="180" y="572"/>
                      <a:pt x="180" y="573"/>
                      <a:pt x="180" y="574"/>
                    </a:cubicBezTo>
                    <a:cubicBezTo>
                      <a:pt x="180" y="574"/>
                      <a:pt x="180" y="574"/>
                      <a:pt x="180" y="575"/>
                    </a:cubicBezTo>
                    <a:cubicBezTo>
                      <a:pt x="179" y="575"/>
                      <a:pt x="179" y="575"/>
                      <a:pt x="179" y="575"/>
                    </a:cubicBezTo>
                    <a:cubicBezTo>
                      <a:pt x="179" y="576"/>
                      <a:pt x="180" y="578"/>
                      <a:pt x="180" y="579"/>
                    </a:cubicBezTo>
                    <a:cubicBezTo>
                      <a:pt x="180" y="579"/>
                      <a:pt x="180" y="579"/>
                      <a:pt x="180" y="580"/>
                    </a:cubicBezTo>
                    <a:cubicBezTo>
                      <a:pt x="181" y="579"/>
                      <a:pt x="181" y="579"/>
                      <a:pt x="181" y="579"/>
                    </a:cubicBezTo>
                    <a:cubicBezTo>
                      <a:pt x="181" y="579"/>
                      <a:pt x="181" y="579"/>
                      <a:pt x="181" y="579"/>
                    </a:cubicBezTo>
                    <a:cubicBezTo>
                      <a:pt x="180" y="580"/>
                      <a:pt x="180" y="580"/>
                      <a:pt x="180" y="580"/>
                    </a:cubicBezTo>
                    <a:cubicBezTo>
                      <a:pt x="180" y="580"/>
                      <a:pt x="180" y="580"/>
                      <a:pt x="180" y="580"/>
                    </a:cubicBezTo>
                    <a:cubicBezTo>
                      <a:pt x="180" y="580"/>
                      <a:pt x="180" y="580"/>
                      <a:pt x="180" y="580"/>
                    </a:cubicBezTo>
                    <a:cubicBezTo>
                      <a:pt x="181" y="581"/>
                      <a:pt x="180" y="581"/>
                      <a:pt x="180" y="581"/>
                    </a:cubicBezTo>
                    <a:cubicBezTo>
                      <a:pt x="180" y="582"/>
                      <a:pt x="180" y="582"/>
                      <a:pt x="180" y="582"/>
                    </a:cubicBezTo>
                    <a:cubicBezTo>
                      <a:pt x="180" y="582"/>
                      <a:pt x="180" y="582"/>
                      <a:pt x="180" y="582"/>
                    </a:cubicBezTo>
                    <a:cubicBezTo>
                      <a:pt x="180" y="582"/>
                      <a:pt x="180" y="582"/>
                      <a:pt x="180" y="583"/>
                    </a:cubicBezTo>
                    <a:cubicBezTo>
                      <a:pt x="183" y="581"/>
                      <a:pt x="183" y="581"/>
                      <a:pt x="183" y="581"/>
                    </a:cubicBezTo>
                    <a:cubicBezTo>
                      <a:pt x="183" y="581"/>
                      <a:pt x="183" y="581"/>
                      <a:pt x="183" y="581"/>
                    </a:cubicBezTo>
                    <a:cubicBezTo>
                      <a:pt x="179" y="584"/>
                      <a:pt x="179" y="584"/>
                      <a:pt x="179" y="584"/>
                    </a:cubicBezTo>
                    <a:cubicBezTo>
                      <a:pt x="179" y="584"/>
                      <a:pt x="179" y="584"/>
                      <a:pt x="179" y="584"/>
                    </a:cubicBezTo>
                    <a:cubicBezTo>
                      <a:pt x="180" y="585"/>
                      <a:pt x="179" y="585"/>
                      <a:pt x="178" y="585"/>
                    </a:cubicBezTo>
                    <a:cubicBezTo>
                      <a:pt x="179" y="585"/>
                      <a:pt x="179" y="585"/>
                      <a:pt x="179" y="584"/>
                    </a:cubicBezTo>
                    <a:cubicBezTo>
                      <a:pt x="179" y="584"/>
                      <a:pt x="179" y="584"/>
                      <a:pt x="179" y="584"/>
                    </a:cubicBezTo>
                    <a:cubicBezTo>
                      <a:pt x="178" y="585"/>
                      <a:pt x="178" y="585"/>
                      <a:pt x="178" y="585"/>
                    </a:cubicBezTo>
                    <a:cubicBezTo>
                      <a:pt x="178" y="585"/>
                      <a:pt x="178" y="585"/>
                      <a:pt x="178" y="586"/>
                    </a:cubicBezTo>
                    <a:cubicBezTo>
                      <a:pt x="184" y="582"/>
                      <a:pt x="184" y="582"/>
                      <a:pt x="184" y="582"/>
                    </a:cubicBezTo>
                    <a:cubicBezTo>
                      <a:pt x="185" y="582"/>
                      <a:pt x="185" y="582"/>
                      <a:pt x="185" y="582"/>
                    </a:cubicBezTo>
                    <a:cubicBezTo>
                      <a:pt x="179" y="586"/>
                      <a:pt x="179" y="586"/>
                      <a:pt x="179" y="586"/>
                    </a:cubicBezTo>
                    <a:cubicBezTo>
                      <a:pt x="179" y="586"/>
                      <a:pt x="179" y="587"/>
                      <a:pt x="179" y="587"/>
                    </a:cubicBezTo>
                    <a:cubicBezTo>
                      <a:pt x="185" y="583"/>
                      <a:pt x="185" y="583"/>
                      <a:pt x="185" y="583"/>
                    </a:cubicBezTo>
                    <a:cubicBezTo>
                      <a:pt x="188" y="585"/>
                      <a:pt x="188" y="585"/>
                      <a:pt x="188" y="585"/>
                    </a:cubicBezTo>
                    <a:cubicBezTo>
                      <a:pt x="188" y="585"/>
                      <a:pt x="188" y="586"/>
                      <a:pt x="188" y="586"/>
                    </a:cubicBezTo>
                    <a:cubicBezTo>
                      <a:pt x="188" y="586"/>
                      <a:pt x="188" y="586"/>
                      <a:pt x="188" y="587"/>
                    </a:cubicBezTo>
                    <a:cubicBezTo>
                      <a:pt x="188" y="587"/>
                      <a:pt x="188" y="587"/>
                      <a:pt x="188" y="587"/>
                    </a:cubicBezTo>
                    <a:cubicBezTo>
                      <a:pt x="188" y="587"/>
                      <a:pt x="188" y="587"/>
                      <a:pt x="188" y="587"/>
                    </a:cubicBezTo>
                    <a:cubicBezTo>
                      <a:pt x="189" y="587"/>
                      <a:pt x="189" y="587"/>
                      <a:pt x="189" y="587"/>
                    </a:cubicBezTo>
                    <a:cubicBezTo>
                      <a:pt x="189" y="587"/>
                      <a:pt x="189" y="586"/>
                      <a:pt x="189" y="586"/>
                    </a:cubicBezTo>
                    <a:cubicBezTo>
                      <a:pt x="189" y="586"/>
                      <a:pt x="189" y="586"/>
                      <a:pt x="189" y="586"/>
                    </a:cubicBezTo>
                    <a:cubicBezTo>
                      <a:pt x="189" y="586"/>
                      <a:pt x="189" y="586"/>
                      <a:pt x="189" y="586"/>
                    </a:cubicBezTo>
                    <a:cubicBezTo>
                      <a:pt x="189" y="586"/>
                      <a:pt x="189" y="586"/>
                      <a:pt x="189" y="586"/>
                    </a:cubicBezTo>
                    <a:cubicBezTo>
                      <a:pt x="190" y="587"/>
                      <a:pt x="189" y="587"/>
                      <a:pt x="189" y="588"/>
                    </a:cubicBezTo>
                    <a:cubicBezTo>
                      <a:pt x="189" y="588"/>
                      <a:pt x="189" y="588"/>
                      <a:pt x="189" y="588"/>
                    </a:cubicBezTo>
                    <a:cubicBezTo>
                      <a:pt x="192" y="587"/>
                      <a:pt x="192" y="587"/>
                      <a:pt x="192" y="587"/>
                    </a:cubicBezTo>
                    <a:cubicBezTo>
                      <a:pt x="192" y="587"/>
                      <a:pt x="192" y="587"/>
                      <a:pt x="192" y="587"/>
                    </a:cubicBezTo>
                    <a:cubicBezTo>
                      <a:pt x="192" y="587"/>
                      <a:pt x="192" y="587"/>
                      <a:pt x="192" y="587"/>
                    </a:cubicBezTo>
                    <a:cubicBezTo>
                      <a:pt x="192" y="584"/>
                      <a:pt x="191" y="583"/>
                      <a:pt x="190" y="582"/>
                    </a:cubicBezTo>
                    <a:cubicBezTo>
                      <a:pt x="190" y="580"/>
                      <a:pt x="190" y="580"/>
                      <a:pt x="190" y="580"/>
                    </a:cubicBezTo>
                    <a:cubicBezTo>
                      <a:pt x="193" y="578"/>
                      <a:pt x="193" y="578"/>
                      <a:pt x="193" y="578"/>
                    </a:cubicBezTo>
                    <a:cubicBezTo>
                      <a:pt x="193" y="578"/>
                      <a:pt x="193" y="577"/>
                      <a:pt x="193" y="577"/>
                    </a:cubicBezTo>
                    <a:cubicBezTo>
                      <a:pt x="190" y="579"/>
                      <a:pt x="190" y="579"/>
                      <a:pt x="190" y="579"/>
                    </a:cubicBezTo>
                    <a:cubicBezTo>
                      <a:pt x="190" y="578"/>
                      <a:pt x="190" y="578"/>
                      <a:pt x="190" y="578"/>
                    </a:cubicBezTo>
                    <a:cubicBezTo>
                      <a:pt x="192" y="576"/>
                      <a:pt x="192" y="576"/>
                      <a:pt x="192" y="576"/>
                    </a:cubicBezTo>
                    <a:cubicBezTo>
                      <a:pt x="192" y="576"/>
                      <a:pt x="192" y="576"/>
                      <a:pt x="192" y="575"/>
                    </a:cubicBezTo>
                    <a:cubicBezTo>
                      <a:pt x="190" y="577"/>
                      <a:pt x="190" y="577"/>
                      <a:pt x="190" y="577"/>
                    </a:cubicBezTo>
                    <a:cubicBezTo>
                      <a:pt x="190" y="577"/>
                      <a:pt x="190" y="577"/>
                      <a:pt x="190" y="577"/>
                    </a:cubicBezTo>
                    <a:cubicBezTo>
                      <a:pt x="192" y="575"/>
                      <a:pt x="192" y="575"/>
                      <a:pt x="192" y="575"/>
                    </a:cubicBezTo>
                    <a:cubicBezTo>
                      <a:pt x="192" y="575"/>
                      <a:pt x="192" y="575"/>
                      <a:pt x="192" y="575"/>
                    </a:cubicBezTo>
                    <a:cubicBezTo>
                      <a:pt x="192" y="575"/>
                      <a:pt x="192" y="575"/>
                      <a:pt x="192" y="575"/>
                    </a:cubicBezTo>
                    <a:cubicBezTo>
                      <a:pt x="191" y="575"/>
                      <a:pt x="191" y="575"/>
                      <a:pt x="190" y="575"/>
                    </a:cubicBezTo>
                    <a:cubicBezTo>
                      <a:pt x="190" y="575"/>
                      <a:pt x="190" y="575"/>
                      <a:pt x="190" y="575"/>
                    </a:cubicBezTo>
                    <a:cubicBezTo>
                      <a:pt x="192" y="574"/>
                      <a:pt x="192" y="574"/>
                      <a:pt x="192" y="574"/>
                    </a:cubicBezTo>
                    <a:cubicBezTo>
                      <a:pt x="192" y="573"/>
                      <a:pt x="192" y="572"/>
                      <a:pt x="193" y="573"/>
                    </a:cubicBezTo>
                    <a:cubicBezTo>
                      <a:pt x="193" y="573"/>
                      <a:pt x="193" y="573"/>
                      <a:pt x="193" y="573"/>
                    </a:cubicBezTo>
                    <a:cubicBezTo>
                      <a:pt x="193" y="570"/>
                      <a:pt x="193" y="568"/>
                      <a:pt x="192" y="567"/>
                    </a:cubicBezTo>
                    <a:cubicBezTo>
                      <a:pt x="192" y="568"/>
                      <a:pt x="192" y="568"/>
                      <a:pt x="192" y="568"/>
                    </a:cubicBezTo>
                    <a:cubicBezTo>
                      <a:pt x="192" y="571"/>
                      <a:pt x="191" y="573"/>
                      <a:pt x="190" y="573"/>
                    </a:cubicBezTo>
                    <a:cubicBezTo>
                      <a:pt x="190" y="571"/>
                      <a:pt x="190" y="571"/>
                      <a:pt x="190" y="571"/>
                    </a:cubicBezTo>
                    <a:cubicBezTo>
                      <a:pt x="192" y="568"/>
                      <a:pt x="192" y="568"/>
                      <a:pt x="192" y="568"/>
                    </a:cubicBezTo>
                    <a:cubicBezTo>
                      <a:pt x="192" y="567"/>
                      <a:pt x="192" y="567"/>
                      <a:pt x="192" y="567"/>
                    </a:cubicBezTo>
                    <a:cubicBezTo>
                      <a:pt x="192" y="567"/>
                      <a:pt x="192" y="567"/>
                      <a:pt x="192" y="567"/>
                    </a:cubicBezTo>
                    <a:cubicBezTo>
                      <a:pt x="193" y="566"/>
                      <a:pt x="193" y="566"/>
                      <a:pt x="193" y="566"/>
                    </a:cubicBezTo>
                    <a:cubicBezTo>
                      <a:pt x="193" y="568"/>
                      <a:pt x="194" y="570"/>
                      <a:pt x="194" y="572"/>
                    </a:cubicBezTo>
                    <a:cubicBezTo>
                      <a:pt x="194" y="572"/>
                      <a:pt x="194" y="572"/>
                      <a:pt x="194" y="572"/>
                    </a:cubicBezTo>
                    <a:cubicBezTo>
                      <a:pt x="194" y="572"/>
                      <a:pt x="194" y="572"/>
                      <a:pt x="194" y="572"/>
                    </a:cubicBezTo>
                    <a:cubicBezTo>
                      <a:pt x="194" y="573"/>
                      <a:pt x="194" y="573"/>
                      <a:pt x="194" y="574"/>
                    </a:cubicBezTo>
                    <a:cubicBezTo>
                      <a:pt x="194" y="574"/>
                      <a:pt x="194" y="574"/>
                      <a:pt x="194" y="574"/>
                    </a:cubicBezTo>
                    <a:cubicBezTo>
                      <a:pt x="194" y="574"/>
                      <a:pt x="194" y="574"/>
                      <a:pt x="194" y="575"/>
                    </a:cubicBezTo>
                    <a:cubicBezTo>
                      <a:pt x="194" y="575"/>
                      <a:pt x="194" y="575"/>
                      <a:pt x="194" y="575"/>
                    </a:cubicBezTo>
                    <a:cubicBezTo>
                      <a:pt x="194" y="575"/>
                      <a:pt x="194" y="575"/>
                      <a:pt x="194" y="575"/>
                    </a:cubicBezTo>
                    <a:cubicBezTo>
                      <a:pt x="194" y="576"/>
                      <a:pt x="194" y="576"/>
                      <a:pt x="194" y="576"/>
                    </a:cubicBezTo>
                    <a:cubicBezTo>
                      <a:pt x="195" y="576"/>
                      <a:pt x="195" y="576"/>
                      <a:pt x="195" y="576"/>
                    </a:cubicBezTo>
                    <a:cubicBezTo>
                      <a:pt x="195" y="576"/>
                      <a:pt x="195" y="576"/>
                      <a:pt x="195" y="577"/>
                    </a:cubicBezTo>
                    <a:cubicBezTo>
                      <a:pt x="194" y="577"/>
                      <a:pt x="194" y="577"/>
                      <a:pt x="194" y="577"/>
                    </a:cubicBezTo>
                    <a:cubicBezTo>
                      <a:pt x="195" y="578"/>
                      <a:pt x="195" y="579"/>
                      <a:pt x="195" y="581"/>
                    </a:cubicBezTo>
                    <a:cubicBezTo>
                      <a:pt x="195" y="581"/>
                      <a:pt x="195" y="581"/>
                      <a:pt x="195" y="581"/>
                    </a:cubicBezTo>
                    <a:cubicBezTo>
                      <a:pt x="195" y="582"/>
                      <a:pt x="196" y="584"/>
                      <a:pt x="196" y="587"/>
                    </a:cubicBezTo>
                    <a:cubicBezTo>
                      <a:pt x="187" y="591"/>
                      <a:pt x="187" y="591"/>
                      <a:pt x="187" y="591"/>
                    </a:cubicBezTo>
                    <a:cubicBezTo>
                      <a:pt x="187" y="591"/>
                      <a:pt x="187" y="591"/>
                      <a:pt x="187" y="591"/>
                    </a:cubicBezTo>
                    <a:cubicBezTo>
                      <a:pt x="187" y="591"/>
                      <a:pt x="186" y="591"/>
                      <a:pt x="186" y="591"/>
                    </a:cubicBezTo>
                    <a:cubicBezTo>
                      <a:pt x="185" y="592"/>
                      <a:pt x="184" y="594"/>
                      <a:pt x="183" y="595"/>
                    </a:cubicBezTo>
                    <a:cubicBezTo>
                      <a:pt x="183" y="596"/>
                      <a:pt x="183" y="596"/>
                      <a:pt x="182" y="597"/>
                    </a:cubicBezTo>
                    <a:cubicBezTo>
                      <a:pt x="183" y="597"/>
                      <a:pt x="183" y="597"/>
                      <a:pt x="183" y="597"/>
                    </a:cubicBezTo>
                    <a:cubicBezTo>
                      <a:pt x="185" y="596"/>
                      <a:pt x="185" y="596"/>
                      <a:pt x="185" y="596"/>
                    </a:cubicBezTo>
                    <a:cubicBezTo>
                      <a:pt x="186" y="594"/>
                      <a:pt x="187" y="593"/>
                      <a:pt x="188" y="592"/>
                    </a:cubicBezTo>
                    <a:cubicBezTo>
                      <a:pt x="188" y="592"/>
                      <a:pt x="188" y="593"/>
                      <a:pt x="186" y="595"/>
                    </a:cubicBezTo>
                    <a:cubicBezTo>
                      <a:pt x="199" y="589"/>
                      <a:pt x="199" y="589"/>
                      <a:pt x="199" y="589"/>
                    </a:cubicBezTo>
                    <a:cubicBezTo>
                      <a:pt x="199" y="589"/>
                      <a:pt x="199" y="589"/>
                      <a:pt x="199" y="589"/>
                    </a:cubicBezTo>
                    <a:cubicBezTo>
                      <a:pt x="198" y="590"/>
                      <a:pt x="197" y="591"/>
                      <a:pt x="196" y="592"/>
                    </a:cubicBezTo>
                    <a:cubicBezTo>
                      <a:pt x="187" y="597"/>
                      <a:pt x="187" y="597"/>
                      <a:pt x="187" y="597"/>
                    </a:cubicBezTo>
                    <a:cubicBezTo>
                      <a:pt x="187" y="597"/>
                      <a:pt x="187" y="597"/>
                      <a:pt x="187" y="597"/>
                    </a:cubicBezTo>
                    <a:cubicBezTo>
                      <a:pt x="187" y="597"/>
                      <a:pt x="187" y="597"/>
                      <a:pt x="187" y="598"/>
                    </a:cubicBezTo>
                    <a:cubicBezTo>
                      <a:pt x="186" y="598"/>
                      <a:pt x="186" y="598"/>
                      <a:pt x="186" y="599"/>
                    </a:cubicBezTo>
                    <a:cubicBezTo>
                      <a:pt x="193" y="595"/>
                      <a:pt x="193" y="595"/>
                      <a:pt x="193" y="595"/>
                    </a:cubicBezTo>
                    <a:cubicBezTo>
                      <a:pt x="193" y="595"/>
                      <a:pt x="193" y="595"/>
                      <a:pt x="192" y="596"/>
                    </a:cubicBezTo>
                    <a:cubicBezTo>
                      <a:pt x="185" y="599"/>
                      <a:pt x="185" y="599"/>
                      <a:pt x="185" y="599"/>
                    </a:cubicBezTo>
                    <a:cubicBezTo>
                      <a:pt x="184" y="601"/>
                      <a:pt x="182" y="603"/>
                      <a:pt x="181" y="604"/>
                    </a:cubicBezTo>
                    <a:cubicBezTo>
                      <a:pt x="179" y="605"/>
                      <a:pt x="178" y="606"/>
                      <a:pt x="176" y="609"/>
                    </a:cubicBezTo>
                    <a:cubicBezTo>
                      <a:pt x="176" y="609"/>
                      <a:pt x="176" y="609"/>
                      <a:pt x="176" y="609"/>
                    </a:cubicBezTo>
                    <a:cubicBezTo>
                      <a:pt x="176" y="609"/>
                      <a:pt x="176" y="609"/>
                      <a:pt x="176" y="608"/>
                    </a:cubicBezTo>
                    <a:cubicBezTo>
                      <a:pt x="176" y="606"/>
                      <a:pt x="178" y="605"/>
                      <a:pt x="179" y="602"/>
                    </a:cubicBezTo>
                    <a:cubicBezTo>
                      <a:pt x="179" y="602"/>
                      <a:pt x="179" y="602"/>
                      <a:pt x="179" y="602"/>
                    </a:cubicBezTo>
                    <a:cubicBezTo>
                      <a:pt x="177" y="603"/>
                      <a:pt x="177" y="603"/>
                      <a:pt x="177" y="603"/>
                    </a:cubicBezTo>
                    <a:cubicBezTo>
                      <a:pt x="175" y="601"/>
                      <a:pt x="173" y="599"/>
                      <a:pt x="174" y="599"/>
                    </a:cubicBezTo>
                    <a:cubicBezTo>
                      <a:pt x="176" y="601"/>
                      <a:pt x="177" y="602"/>
                      <a:pt x="178" y="603"/>
                    </a:cubicBezTo>
                    <a:cubicBezTo>
                      <a:pt x="180" y="602"/>
                      <a:pt x="180" y="602"/>
                      <a:pt x="180" y="602"/>
                    </a:cubicBezTo>
                    <a:cubicBezTo>
                      <a:pt x="181" y="601"/>
                      <a:pt x="181" y="600"/>
                      <a:pt x="182" y="599"/>
                    </a:cubicBezTo>
                    <a:cubicBezTo>
                      <a:pt x="180" y="600"/>
                      <a:pt x="180" y="600"/>
                      <a:pt x="180" y="600"/>
                    </a:cubicBezTo>
                    <a:cubicBezTo>
                      <a:pt x="180" y="600"/>
                      <a:pt x="180" y="600"/>
                      <a:pt x="180" y="600"/>
                    </a:cubicBezTo>
                    <a:cubicBezTo>
                      <a:pt x="180" y="600"/>
                      <a:pt x="180" y="600"/>
                      <a:pt x="179" y="600"/>
                    </a:cubicBezTo>
                    <a:cubicBezTo>
                      <a:pt x="179" y="600"/>
                      <a:pt x="179" y="600"/>
                      <a:pt x="179" y="600"/>
                    </a:cubicBezTo>
                    <a:cubicBezTo>
                      <a:pt x="179" y="600"/>
                      <a:pt x="179" y="600"/>
                      <a:pt x="179" y="600"/>
                    </a:cubicBezTo>
                    <a:cubicBezTo>
                      <a:pt x="176" y="597"/>
                      <a:pt x="177" y="597"/>
                      <a:pt x="177" y="596"/>
                    </a:cubicBezTo>
                    <a:cubicBezTo>
                      <a:pt x="174" y="594"/>
                      <a:pt x="173" y="594"/>
                      <a:pt x="171" y="592"/>
                    </a:cubicBezTo>
                    <a:cubicBezTo>
                      <a:pt x="170" y="593"/>
                      <a:pt x="170" y="593"/>
                      <a:pt x="170" y="593"/>
                    </a:cubicBezTo>
                    <a:cubicBezTo>
                      <a:pt x="170" y="593"/>
                      <a:pt x="169" y="594"/>
                      <a:pt x="169" y="595"/>
                    </a:cubicBezTo>
                    <a:cubicBezTo>
                      <a:pt x="167" y="597"/>
                      <a:pt x="166" y="598"/>
                      <a:pt x="166" y="599"/>
                    </a:cubicBezTo>
                    <a:cubicBezTo>
                      <a:pt x="166" y="599"/>
                      <a:pt x="165" y="599"/>
                      <a:pt x="164" y="601"/>
                    </a:cubicBezTo>
                    <a:cubicBezTo>
                      <a:pt x="164" y="601"/>
                      <a:pt x="164" y="602"/>
                      <a:pt x="163" y="602"/>
                    </a:cubicBezTo>
                    <a:cubicBezTo>
                      <a:pt x="158" y="608"/>
                      <a:pt x="153" y="619"/>
                      <a:pt x="152" y="622"/>
                    </a:cubicBezTo>
                    <a:cubicBezTo>
                      <a:pt x="153" y="620"/>
                      <a:pt x="155" y="616"/>
                      <a:pt x="156" y="616"/>
                    </a:cubicBezTo>
                    <a:cubicBezTo>
                      <a:pt x="154" y="621"/>
                      <a:pt x="151" y="625"/>
                      <a:pt x="149" y="629"/>
                    </a:cubicBezTo>
                    <a:cubicBezTo>
                      <a:pt x="147" y="632"/>
                      <a:pt x="145" y="636"/>
                      <a:pt x="143" y="640"/>
                    </a:cubicBezTo>
                    <a:cubicBezTo>
                      <a:pt x="142" y="642"/>
                      <a:pt x="141" y="644"/>
                      <a:pt x="141" y="646"/>
                    </a:cubicBezTo>
                    <a:cubicBezTo>
                      <a:pt x="139" y="648"/>
                      <a:pt x="138" y="651"/>
                      <a:pt x="137" y="654"/>
                    </a:cubicBezTo>
                    <a:cubicBezTo>
                      <a:pt x="136" y="659"/>
                      <a:pt x="136" y="659"/>
                      <a:pt x="136" y="659"/>
                    </a:cubicBezTo>
                    <a:cubicBezTo>
                      <a:pt x="135" y="665"/>
                      <a:pt x="135" y="665"/>
                      <a:pt x="135" y="665"/>
                    </a:cubicBezTo>
                    <a:cubicBezTo>
                      <a:pt x="135" y="666"/>
                      <a:pt x="135" y="668"/>
                      <a:pt x="135" y="669"/>
                    </a:cubicBezTo>
                    <a:cubicBezTo>
                      <a:pt x="137" y="670"/>
                      <a:pt x="139" y="670"/>
                      <a:pt x="140" y="670"/>
                    </a:cubicBezTo>
                    <a:cubicBezTo>
                      <a:pt x="144" y="670"/>
                      <a:pt x="147" y="670"/>
                      <a:pt x="151" y="671"/>
                    </a:cubicBezTo>
                    <a:cubicBezTo>
                      <a:pt x="151" y="669"/>
                      <a:pt x="151" y="668"/>
                      <a:pt x="151" y="667"/>
                    </a:cubicBezTo>
                    <a:cubicBezTo>
                      <a:pt x="151" y="666"/>
                      <a:pt x="151" y="666"/>
                      <a:pt x="151" y="666"/>
                    </a:cubicBezTo>
                    <a:cubicBezTo>
                      <a:pt x="151" y="663"/>
                      <a:pt x="151" y="662"/>
                      <a:pt x="151" y="661"/>
                    </a:cubicBezTo>
                    <a:cubicBezTo>
                      <a:pt x="151" y="660"/>
                      <a:pt x="151" y="659"/>
                      <a:pt x="152" y="658"/>
                    </a:cubicBezTo>
                    <a:cubicBezTo>
                      <a:pt x="152" y="657"/>
                      <a:pt x="153" y="656"/>
                      <a:pt x="154" y="653"/>
                    </a:cubicBezTo>
                    <a:cubicBezTo>
                      <a:pt x="155" y="653"/>
                      <a:pt x="154" y="655"/>
                      <a:pt x="153" y="659"/>
                    </a:cubicBezTo>
                    <a:cubicBezTo>
                      <a:pt x="153" y="660"/>
                      <a:pt x="152" y="661"/>
                      <a:pt x="152" y="662"/>
                    </a:cubicBezTo>
                    <a:cubicBezTo>
                      <a:pt x="152" y="664"/>
                      <a:pt x="152" y="665"/>
                      <a:pt x="151" y="667"/>
                    </a:cubicBezTo>
                    <a:cubicBezTo>
                      <a:pt x="151" y="668"/>
                      <a:pt x="152" y="670"/>
                      <a:pt x="152" y="671"/>
                    </a:cubicBezTo>
                    <a:cubicBezTo>
                      <a:pt x="153" y="671"/>
                      <a:pt x="154" y="671"/>
                      <a:pt x="155" y="671"/>
                    </a:cubicBezTo>
                    <a:cubicBezTo>
                      <a:pt x="155" y="674"/>
                      <a:pt x="155" y="674"/>
                      <a:pt x="155" y="674"/>
                    </a:cubicBezTo>
                    <a:cubicBezTo>
                      <a:pt x="151" y="678"/>
                      <a:pt x="151" y="678"/>
                      <a:pt x="151" y="678"/>
                    </a:cubicBezTo>
                    <a:cubicBezTo>
                      <a:pt x="151" y="681"/>
                      <a:pt x="151" y="686"/>
                      <a:pt x="151" y="690"/>
                    </a:cubicBezTo>
                    <a:cubicBezTo>
                      <a:pt x="150" y="690"/>
                      <a:pt x="150" y="690"/>
                      <a:pt x="150" y="690"/>
                    </a:cubicBezTo>
                    <a:cubicBezTo>
                      <a:pt x="150" y="687"/>
                      <a:pt x="150" y="683"/>
                      <a:pt x="150" y="679"/>
                    </a:cubicBezTo>
                    <a:cubicBezTo>
                      <a:pt x="138" y="689"/>
                      <a:pt x="138" y="689"/>
                      <a:pt x="138" y="689"/>
                    </a:cubicBezTo>
                    <a:cubicBezTo>
                      <a:pt x="137" y="689"/>
                      <a:pt x="136" y="689"/>
                      <a:pt x="135" y="689"/>
                    </a:cubicBezTo>
                    <a:cubicBezTo>
                      <a:pt x="135" y="682"/>
                      <a:pt x="135" y="676"/>
                      <a:pt x="135" y="669"/>
                    </a:cubicBezTo>
                    <a:cubicBezTo>
                      <a:pt x="132" y="669"/>
                      <a:pt x="129" y="669"/>
                      <a:pt x="126" y="669"/>
                    </a:cubicBezTo>
                    <a:cubicBezTo>
                      <a:pt x="118" y="670"/>
                      <a:pt x="107" y="673"/>
                      <a:pt x="99" y="679"/>
                    </a:cubicBezTo>
                    <a:cubicBezTo>
                      <a:pt x="90" y="696"/>
                      <a:pt x="90" y="696"/>
                      <a:pt x="90" y="696"/>
                    </a:cubicBezTo>
                    <a:cubicBezTo>
                      <a:pt x="91" y="702"/>
                      <a:pt x="91" y="707"/>
                      <a:pt x="92" y="708"/>
                    </a:cubicBezTo>
                    <a:cubicBezTo>
                      <a:pt x="91" y="721"/>
                      <a:pt x="94" y="739"/>
                      <a:pt x="94" y="745"/>
                    </a:cubicBezTo>
                    <a:cubicBezTo>
                      <a:pt x="94" y="747"/>
                      <a:pt x="94" y="751"/>
                      <a:pt x="94" y="754"/>
                    </a:cubicBezTo>
                    <a:cubicBezTo>
                      <a:pt x="95" y="756"/>
                      <a:pt x="95" y="759"/>
                      <a:pt x="95" y="761"/>
                    </a:cubicBezTo>
                    <a:cubicBezTo>
                      <a:pt x="97" y="764"/>
                      <a:pt x="97" y="764"/>
                      <a:pt x="97" y="764"/>
                    </a:cubicBezTo>
                    <a:cubicBezTo>
                      <a:pt x="97" y="766"/>
                      <a:pt x="98" y="767"/>
                      <a:pt x="98" y="768"/>
                    </a:cubicBezTo>
                    <a:cubicBezTo>
                      <a:pt x="100" y="770"/>
                      <a:pt x="102" y="772"/>
                      <a:pt x="103" y="775"/>
                    </a:cubicBezTo>
                    <a:cubicBezTo>
                      <a:pt x="104" y="776"/>
                      <a:pt x="104" y="776"/>
                      <a:pt x="104" y="777"/>
                    </a:cubicBezTo>
                    <a:cubicBezTo>
                      <a:pt x="104" y="778"/>
                      <a:pt x="104" y="778"/>
                      <a:pt x="105" y="778"/>
                    </a:cubicBezTo>
                    <a:cubicBezTo>
                      <a:pt x="105" y="779"/>
                      <a:pt x="105" y="779"/>
                      <a:pt x="106" y="780"/>
                    </a:cubicBezTo>
                    <a:cubicBezTo>
                      <a:pt x="107" y="780"/>
                      <a:pt x="106" y="780"/>
                      <a:pt x="106" y="781"/>
                    </a:cubicBezTo>
                    <a:cubicBezTo>
                      <a:pt x="107" y="781"/>
                      <a:pt x="107" y="781"/>
                      <a:pt x="107" y="782"/>
                    </a:cubicBezTo>
                    <a:cubicBezTo>
                      <a:pt x="107" y="782"/>
                      <a:pt x="107" y="783"/>
                      <a:pt x="107" y="784"/>
                    </a:cubicBezTo>
                    <a:cubicBezTo>
                      <a:pt x="107" y="785"/>
                      <a:pt x="107" y="786"/>
                      <a:pt x="107" y="786"/>
                    </a:cubicBezTo>
                    <a:cubicBezTo>
                      <a:pt x="107" y="786"/>
                      <a:pt x="107" y="787"/>
                      <a:pt x="107" y="787"/>
                    </a:cubicBezTo>
                    <a:cubicBezTo>
                      <a:pt x="107" y="786"/>
                      <a:pt x="107" y="785"/>
                      <a:pt x="107" y="784"/>
                    </a:cubicBezTo>
                    <a:cubicBezTo>
                      <a:pt x="106" y="784"/>
                      <a:pt x="106" y="785"/>
                      <a:pt x="106" y="785"/>
                    </a:cubicBezTo>
                    <a:cubicBezTo>
                      <a:pt x="106" y="786"/>
                      <a:pt x="106" y="787"/>
                      <a:pt x="106" y="788"/>
                    </a:cubicBezTo>
                    <a:cubicBezTo>
                      <a:pt x="106" y="789"/>
                      <a:pt x="106" y="789"/>
                      <a:pt x="106" y="789"/>
                    </a:cubicBezTo>
                    <a:cubicBezTo>
                      <a:pt x="105" y="790"/>
                      <a:pt x="104" y="789"/>
                      <a:pt x="104" y="790"/>
                    </a:cubicBezTo>
                    <a:cubicBezTo>
                      <a:pt x="104" y="790"/>
                      <a:pt x="103" y="790"/>
                      <a:pt x="103" y="790"/>
                    </a:cubicBezTo>
                    <a:cubicBezTo>
                      <a:pt x="102" y="791"/>
                      <a:pt x="101" y="792"/>
                      <a:pt x="100" y="793"/>
                    </a:cubicBezTo>
                    <a:cubicBezTo>
                      <a:pt x="98" y="794"/>
                      <a:pt x="98" y="794"/>
                      <a:pt x="98" y="794"/>
                    </a:cubicBezTo>
                    <a:cubicBezTo>
                      <a:pt x="97" y="796"/>
                      <a:pt x="95" y="797"/>
                      <a:pt x="93" y="799"/>
                    </a:cubicBezTo>
                    <a:cubicBezTo>
                      <a:pt x="90" y="803"/>
                      <a:pt x="87" y="805"/>
                      <a:pt x="85" y="813"/>
                    </a:cubicBezTo>
                    <a:cubicBezTo>
                      <a:pt x="84" y="820"/>
                      <a:pt x="85" y="825"/>
                      <a:pt x="85" y="828"/>
                    </a:cubicBezTo>
                    <a:cubicBezTo>
                      <a:pt x="85" y="829"/>
                      <a:pt x="86" y="830"/>
                      <a:pt x="86" y="831"/>
                    </a:cubicBezTo>
                    <a:cubicBezTo>
                      <a:pt x="86" y="831"/>
                      <a:pt x="86" y="830"/>
                      <a:pt x="87" y="829"/>
                    </a:cubicBezTo>
                    <a:cubicBezTo>
                      <a:pt x="87" y="827"/>
                      <a:pt x="87" y="827"/>
                      <a:pt x="87" y="827"/>
                    </a:cubicBezTo>
                    <a:cubicBezTo>
                      <a:pt x="87" y="827"/>
                      <a:pt x="87" y="827"/>
                      <a:pt x="87" y="827"/>
                    </a:cubicBezTo>
                    <a:cubicBezTo>
                      <a:pt x="87" y="827"/>
                      <a:pt x="87" y="827"/>
                      <a:pt x="87" y="827"/>
                    </a:cubicBezTo>
                    <a:cubicBezTo>
                      <a:pt x="93" y="830"/>
                      <a:pt x="75" y="821"/>
                      <a:pt x="99" y="833"/>
                    </a:cubicBezTo>
                    <a:cubicBezTo>
                      <a:pt x="99" y="832"/>
                      <a:pt x="99" y="829"/>
                      <a:pt x="99" y="828"/>
                    </a:cubicBezTo>
                    <a:cubicBezTo>
                      <a:pt x="99" y="824"/>
                      <a:pt x="99" y="823"/>
                      <a:pt x="100" y="826"/>
                    </a:cubicBezTo>
                    <a:cubicBezTo>
                      <a:pt x="101" y="830"/>
                      <a:pt x="100" y="830"/>
                      <a:pt x="100" y="831"/>
                    </a:cubicBezTo>
                    <a:cubicBezTo>
                      <a:pt x="100" y="831"/>
                      <a:pt x="100" y="832"/>
                      <a:pt x="100" y="832"/>
                    </a:cubicBezTo>
                    <a:cubicBezTo>
                      <a:pt x="100" y="833"/>
                      <a:pt x="100" y="833"/>
                      <a:pt x="100" y="833"/>
                    </a:cubicBezTo>
                    <a:cubicBezTo>
                      <a:pt x="100" y="833"/>
                      <a:pt x="100" y="833"/>
                      <a:pt x="100" y="833"/>
                    </a:cubicBezTo>
                    <a:cubicBezTo>
                      <a:pt x="100" y="833"/>
                      <a:pt x="100" y="833"/>
                      <a:pt x="100" y="833"/>
                    </a:cubicBezTo>
                    <a:cubicBezTo>
                      <a:pt x="100" y="834"/>
                      <a:pt x="101" y="834"/>
                      <a:pt x="101" y="834"/>
                    </a:cubicBezTo>
                    <a:cubicBezTo>
                      <a:pt x="101" y="834"/>
                      <a:pt x="101" y="834"/>
                      <a:pt x="101" y="834"/>
                    </a:cubicBezTo>
                    <a:cubicBezTo>
                      <a:pt x="101" y="834"/>
                      <a:pt x="101" y="834"/>
                      <a:pt x="101" y="834"/>
                    </a:cubicBezTo>
                    <a:cubicBezTo>
                      <a:pt x="101" y="834"/>
                      <a:pt x="101" y="834"/>
                      <a:pt x="101" y="834"/>
                    </a:cubicBezTo>
                    <a:cubicBezTo>
                      <a:pt x="101" y="834"/>
                      <a:pt x="101" y="834"/>
                      <a:pt x="101" y="834"/>
                    </a:cubicBezTo>
                    <a:cubicBezTo>
                      <a:pt x="101" y="834"/>
                      <a:pt x="101" y="834"/>
                      <a:pt x="101" y="834"/>
                    </a:cubicBezTo>
                    <a:cubicBezTo>
                      <a:pt x="101" y="834"/>
                      <a:pt x="101" y="834"/>
                      <a:pt x="101" y="834"/>
                    </a:cubicBezTo>
                    <a:cubicBezTo>
                      <a:pt x="101" y="834"/>
                      <a:pt x="101" y="834"/>
                      <a:pt x="101" y="834"/>
                    </a:cubicBezTo>
                    <a:cubicBezTo>
                      <a:pt x="101" y="834"/>
                      <a:pt x="101" y="834"/>
                      <a:pt x="101" y="834"/>
                    </a:cubicBezTo>
                    <a:cubicBezTo>
                      <a:pt x="101" y="834"/>
                      <a:pt x="101" y="834"/>
                      <a:pt x="101" y="834"/>
                    </a:cubicBezTo>
                    <a:cubicBezTo>
                      <a:pt x="101" y="834"/>
                      <a:pt x="101" y="834"/>
                      <a:pt x="101" y="834"/>
                    </a:cubicBezTo>
                    <a:cubicBezTo>
                      <a:pt x="101" y="834"/>
                      <a:pt x="101" y="834"/>
                      <a:pt x="101" y="834"/>
                    </a:cubicBezTo>
                    <a:cubicBezTo>
                      <a:pt x="101" y="834"/>
                      <a:pt x="101" y="834"/>
                      <a:pt x="101" y="834"/>
                    </a:cubicBezTo>
                    <a:cubicBezTo>
                      <a:pt x="101" y="834"/>
                      <a:pt x="101" y="834"/>
                      <a:pt x="101" y="834"/>
                    </a:cubicBezTo>
                    <a:cubicBezTo>
                      <a:pt x="101" y="834"/>
                      <a:pt x="101" y="834"/>
                      <a:pt x="101" y="834"/>
                    </a:cubicBezTo>
                    <a:cubicBezTo>
                      <a:pt x="101" y="834"/>
                      <a:pt x="101" y="834"/>
                      <a:pt x="101" y="834"/>
                    </a:cubicBezTo>
                    <a:cubicBezTo>
                      <a:pt x="101" y="834"/>
                      <a:pt x="101" y="834"/>
                      <a:pt x="101" y="834"/>
                    </a:cubicBezTo>
                    <a:cubicBezTo>
                      <a:pt x="101" y="834"/>
                      <a:pt x="101" y="834"/>
                      <a:pt x="101" y="834"/>
                    </a:cubicBezTo>
                    <a:cubicBezTo>
                      <a:pt x="101" y="834"/>
                      <a:pt x="101" y="834"/>
                      <a:pt x="101" y="834"/>
                    </a:cubicBezTo>
                    <a:cubicBezTo>
                      <a:pt x="101" y="834"/>
                      <a:pt x="101" y="834"/>
                      <a:pt x="101" y="834"/>
                    </a:cubicBezTo>
                    <a:cubicBezTo>
                      <a:pt x="101" y="834"/>
                      <a:pt x="101" y="834"/>
                      <a:pt x="101" y="834"/>
                    </a:cubicBezTo>
                    <a:cubicBezTo>
                      <a:pt x="101" y="834"/>
                      <a:pt x="101" y="834"/>
                      <a:pt x="101" y="834"/>
                    </a:cubicBezTo>
                    <a:cubicBezTo>
                      <a:pt x="101" y="834"/>
                      <a:pt x="101" y="834"/>
                      <a:pt x="101" y="834"/>
                    </a:cubicBezTo>
                    <a:cubicBezTo>
                      <a:pt x="101" y="834"/>
                      <a:pt x="101" y="834"/>
                      <a:pt x="101" y="834"/>
                    </a:cubicBezTo>
                    <a:cubicBezTo>
                      <a:pt x="101" y="834"/>
                      <a:pt x="101" y="834"/>
                      <a:pt x="101" y="834"/>
                    </a:cubicBezTo>
                    <a:cubicBezTo>
                      <a:pt x="101" y="834"/>
                      <a:pt x="101" y="834"/>
                      <a:pt x="101" y="834"/>
                    </a:cubicBezTo>
                    <a:cubicBezTo>
                      <a:pt x="101" y="834"/>
                      <a:pt x="101" y="834"/>
                      <a:pt x="101" y="834"/>
                    </a:cubicBezTo>
                    <a:cubicBezTo>
                      <a:pt x="101" y="834"/>
                      <a:pt x="101" y="834"/>
                      <a:pt x="101" y="834"/>
                    </a:cubicBezTo>
                    <a:cubicBezTo>
                      <a:pt x="101" y="834"/>
                      <a:pt x="101" y="834"/>
                      <a:pt x="101" y="834"/>
                    </a:cubicBezTo>
                    <a:cubicBezTo>
                      <a:pt x="101" y="834"/>
                      <a:pt x="101" y="834"/>
                      <a:pt x="101" y="834"/>
                    </a:cubicBezTo>
                    <a:cubicBezTo>
                      <a:pt x="101" y="834"/>
                      <a:pt x="101" y="834"/>
                      <a:pt x="101" y="834"/>
                    </a:cubicBezTo>
                    <a:cubicBezTo>
                      <a:pt x="101" y="834"/>
                      <a:pt x="101" y="834"/>
                      <a:pt x="101" y="834"/>
                    </a:cubicBezTo>
                    <a:cubicBezTo>
                      <a:pt x="101" y="834"/>
                      <a:pt x="101" y="834"/>
                      <a:pt x="101" y="834"/>
                    </a:cubicBezTo>
                    <a:cubicBezTo>
                      <a:pt x="101" y="834"/>
                      <a:pt x="101" y="834"/>
                      <a:pt x="100" y="834"/>
                    </a:cubicBezTo>
                    <a:cubicBezTo>
                      <a:pt x="100" y="833"/>
                      <a:pt x="100" y="833"/>
                      <a:pt x="100" y="833"/>
                    </a:cubicBezTo>
                    <a:cubicBezTo>
                      <a:pt x="100" y="833"/>
                      <a:pt x="100" y="833"/>
                      <a:pt x="100" y="833"/>
                    </a:cubicBezTo>
                    <a:cubicBezTo>
                      <a:pt x="100" y="833"/>
                      <a:pt x="100" y="833"/>
                      <a:pt x="100" y="833"/>
                    </a:cubicBezTo>
                    <a:cubicBezTo>
                      <a:pt x="100" y="834"/>
                      <a:pt x="100" y="834"/>
                      <a:pt x="100" y="834"/>
                    </a:cubicBezTo>
                    <a:cubicBezTo>
                      <a:pt x="100" y="834"/>
                      <a:pt x="100" y="835"/>
                      <a:pt x="99" y="836"/>
                    </a:cubicBezTo>
                    <a:cubicBezTo>
                      <a:pt x="98" y="842"/>
                      <a:pt x="98" y="849"/>
                      <a:pt x="99" y="853"/>
                    </a:cubicBezTo>
                    <a:cubicBezTo>
                      <a:pt x="99" y="851"/>
                      <a:pt x="99" y="849"/>
                      <a:pt x="100" y="845"/>
                    </a:cubicBezTo>
                    <a:cubicBezTo>
                      <a:pt x="100" y="843"/>
                      <a:pt x="100" y="841"/>
                      <a:pt x="100" y="839"/>
                    </a:cubicBezTo>
                    <a:cubicBezTo>
                      <a:pt x="101" y="838"/>
                      <a:pt x="101" y="837"/>
                      <a:pt x="101" y="835"/>
                    </a:cubicBezTo>
                    <a:cubicBezTo>
                      <a:pt x="102" y="834"/>
                      <a:pt x="102" y="834"/>
                      <a:pt x="102" y="834"/>
                    </a:cubicBezTo>
                    <a:cubicBezTo>
                      <a:pt x="102" y="834"/>
                      <a:pt x="102" y="833"/>
                      <a:pt x="102" y="833"/>
                    </a:cubicBezTo>
                    <a:cubicBezTo>
                      <a:pt x="103" y="833"/>
                      <a:pt x="103" y="834"/>
                      <a:pt x="103" y="835"/>
                    </a:cubicBezTo>
                    <a:cubicBezTo>
                      <a:pt x="102" y="836"/>
                      <a:pt x="102" y="837"/>
                      <a:pt x="102" y="838"/>
                    </a:cubicBezTo>
                    <a:cubicBezTo>
                      <a:pt x="101" y="840"/>
                      <a:pt x="100" y="843"/>
                      <a:pt x="100" y="846"/>
                    </a:cubicBezTo>
                    <a:cubicBezTo>
                      <a:pt x="100" y="849"/>
                      <a:pt x="101" y="850"/>
                      <a:pt x="101" y="851"/>
                    </a:cubicBezTo>
                    <a:cubicBezTo>
                      <a:pt x="101" y="853"/>
                      <a:pt x="102" y="854"/>
                      <a:pt x="102" y="855"/>
                    </a:cubicBezTo>
                    <a:cubicBezTo>
                      <a:pt x="101" y="855"/>
                      <a:pt x="101" y="853"/>
                      <a:pt x="101" y="853"/>
                    </a:cubicBezTo>
                    <a:cubicBezTo>
                      <a:pt x="100" y="854"/>
                      <a:pt x="100" y="855"/>
                      <a:pt x="100" y="856"/>
                    </a:cubicBezTo>
                    <a:cubicBezTo>
                      <a:pt x="102" y="855"/>
                      <a:pt x="101" y="855"/>
                      <a:pt x="100" y="856"/>
                    </a:cubicBezTo>
                    <a:cubicBezTo>
                      <a:pt x="100" y="856"/>
                      <a:pt x="100" y="857"/>
                      <a:pt x="100" y="857"/>
                    </a:cubicBezTo>
                    <a:cubicBezTo>
                      <a:pt x="100" y="859"/>
                      <a:pt x="100" y="861"/>
                      <a:pt x="101" y="864"/>
                    </a:cubicBezTo>
                    <a:cubicBezTo>
                      <a:pt x="101" y="866"/>
                      <a:pt x="101" y="869"/>
                      <a:pt x="101" y="872"/>
                    </a:cubicBezTo>
                    <a:cubicBezTo>
                      <a:pt x="102" y="875"/>
                      <a:pt x="103" y="879"/>
                      <a:pt x="106" y="882"/>
                    </a:cubicBezTo>
                    <a:cubicBezTo>
                      <a:pt x="107" y="883"/>
                      <a:pt x="108" y="883"/>
                      <a:pt x="109" y="884"/>
                    </a:cubicBezTo>
                    <a:cubicBezTo>
                      <a:pt x="113" y="885"/>
                      <a:pt x="113" y="884"/>
                      <a:pt x="121" y="886"/>
                    </a:cubicBezTo>
                    <a:cubicBezTo>
                      <a:pt x="121" y="886"/>
                      <a:pt x="121" y="886"/>
                      <a:pt x="121" y="886"/>
                    </a:cubicBezTo>
                    <a:cubicBezTo>
                      <a:pt x="121" y="886"/>
                      <a:pt x="121" y="886"/>
                      <a:pt x="121" y="886"/>
                    </a:cubicBezTo>
                    <a:cubicBezTo>
                      <a:pt x="119" y="886"/>
                      <a:pt x="117" y="886"/>
                      <a:pt x="117" y="887"/>
                    </a:cubicBezTo>
                    <a:cubicBezTo>
                      <a:pt x="118" y="887"/>
                      <a:pt x="118" y="887"/>
                      <a:pt x="119" y="887"/>
                    </a:cubicBezTo>
                    <a:cubicBezTo>
                      <a:pt x="121" y="887"/>
                      <a:pt x="121" y="887"/>
                      <a:pt x="121" y="887"/>
                    </a:cubicBezTo>
                    <a:cubicBezTo>
                      <a:pt x="121" y="887"/>
                      <a:pt x="122" y="887"/>
                      <a:pt x="122" y="888"/>
                    </a:cubicBezTo>
                    <a:cubicBezTo>
                      <a:pt x="122" y="889"/>
                      <a:pt x="122" y="890"/>
                      <a:pt x="122" y="891"/>
                    </a:cubicBezTo>
                    <a:cubicBezTo>
                      <a:pt x="122" y="894"/>
                      <a:pt x="122" y="897"/>
                      <a:pt x="122" y="900"/>
                    </a:cubicBezTo>
                    <a:cubicBezTo>
                      <a:pt x="121" y="901"/>
                      <a:pt x="121" y="902"/>
                      <a:pt x="121" y="903"/>
                    </a:cubicBezTo>
                    <a:cubicBezTo>
                      <a:pt x="121" y="908"/>
                      <a:pt x="122" y="914"/>
                      <a:pt x="121" y="909"/>
                    </a:cubicBezTo>
                    <a:cubicBezTo>
                      <a:pt x="120" y="913"/>
                      <a:pt x="121" y="913"/>
                      <a:pt x="122" y="914"/>
                    </a:cubicBezTo>
                    <a:cubicBezTo>
                      <a:pt x="122" y="923"/>
                      <a:pt x="120" y="933"/>
                      <a:pt x="121" y="934"/>
                    </a:cubicBezTo>
                    <a:cubicBezTo>
                      <a:pt x="123" y="935"/>
                      <a:pt x="121" y="921"/>
                      <a:pt x="123" y="925"/>
                    </a:cubicBezTo>
                    <a:cubicBezTo>
                      <a:pt x="123" y="935"/>
                      <a:pt x="122" y="938"/>
                      <a:pt x="123" y="946"/>
                    </a:cubicBezTo>
                    <a:cubicBezTo>
                      <a:pt x="122" y="945"/>
                      <a:pt x="122" y="940"/>
                      <a:pt x="121" y="939"/>
                    </a:cubicBezTo>
                    <a:cubicBezTo>
                      <a:pt x="122" y="943"/>
                      <a:pt x="120" y="958"/>
                      <a:pt x="122" y="955"/>
                    </a:cubicBezTo>
                    <a:cubicBezTo>
                      <a:pt x="121" y="962"/>
                      <a:pt x="121" y="971"/>
                      <a:pt x="122" y="980"/>
                    </a:cubicBezTo>
                    <a:cubicBezTo>
                      <a:pt x="121" y="982"/>
                      <a:pt x="121" y="983"/>
                      <a:pt x="121" y="984"/>
                    </a:cubicBezTo>
                    <a:cubicBezTo>
                      <a:pt x="121" y="986"/>
                      <a:pt x="121" y="989"/>
                      <a:pt x="121" y="992"/>
                    </a:cubicBezTo>
                    <a:cubicBezTo>
                      <a:pt x="121" y="994"/>
                      <a:pt x="121" y="995"/>
                      <a:pt x="120" y="997"/>
                    </a:cubicBezTo>
                    <a:cubicBezTo>
                      <a:pt x="120" y="998"/>
                      <a:pt x="120" y="999"/>
                      <a:pt x="120" y="1000"/>
                    </a:cubicBezTo>
                    <a:cubicBezTo>
                      <a:pt x="121" y="1000"/>
                      <a:pt x="120" y="1000"/>
                      <a:pt x="120" y="1000"/>
                    </a:cubicBezTo>
                    <a:cubicBezTo>
                      <a:pt x="118" y="1000"/>
                      <a:pt x="118" y="1000"/>
                      <a:pt x="118" y="1000"/>
                    </a:cubicBezTo>
                    <a:cubicBezTo>
                      <a:pt x="113" y="1000"/>
                      <a:pt x="107" y="1001"/>
                      <a:pt x="101" y="1002"/>
                    </a:cubicBezTo>
                    <a:cubicBezTo>
                      <a:pt x="100" y="1003"/>
                      <a:pt x="100" y="1003"/>
                      <a:pt x="100" y="1003"/>
                    </a:cubicBezTo>
                    <a:cubicBezTo>
                      <a:pt x="99" y="1003"/>
                      <a:pt x="98" y="1004"/>
                      <a:pt x="96" y="1004"/>
                    </a:cubicBezTo>
                    <a:cubicBezTo>
                      <a:pt x="93" y="1005"/>
                      <a:pt x="90" y="1007"/>
                      <a:pt x="87" y="1008"/>
                    </a:cubicBezTo>
                    <a:cubicBezTo>
                      <a:pt x="87" y="1008"/>
                      <a:pt x="87" y="1008"/>
                      <a:pt x="87" y="1008"/>
                    </a:cubicBezTo>
                    <a:cubicBezTo>
                      <a:pt x="84" y="1009"/>
                      <a:pt x="82" y="1011"/>
                      <a:pt x="80" y="1013"/>
                    </a:cubicBezTo>
                    <a:cubicBezTo>
                      <a:pt x="78" y="1015"/>
                      <a:pt x="76" y="1016"/>
                      <a:pt x="75" y="1018"/>
                    </a:cubicBezTo>
                    <a:cubicBezTo>
                      <a:pt x="56" y="1042"/>
                      <a:pt x="61" y="1061"/>
                      <a:pt x="66" y="1079"/>
                    </a:cubicBezTo>
                    <a:cubicBezTo>
                      <a:pt x="69" y="1091"/>
                      <a:pt x="69" y="1104"/>
                      <a:pt x="64" y="1115"/>
                    </a:cubicBezTo>
                    <a:cubicBezTo>
                      <a:pt x="64" y="1115"/>
                      <a:pt x="64" y="1115"/>
                      <a:pt x="64" y="1115"/>
                    </a:cubicBezTo>
                    <a:cubicBezTo>
                      <a:pt x="69" y="1102"/>
                      <a:pt x="68" y="1093"/>
                      <a:pt x="66" y="1084"/>
                    </a:cubicBezTo>
                    <a:cubicBezTo>
                      <a:pt x="64" y="1075"/>
                      <a:pt x="61" y="1066"/>
                      <a:pt x="60" y="1054"/>
                    </a:cubicBezTo>
                    <a:cubicBezTo>
                      <a:pt x="60" y="1048"/>
                      <a:pt x="60" y="1046"/>
                      <a:pt x="60" y="1044"/>
                    </a:cubicBezTo>
                    <a:cubicBezTo>
                      <a:pt x="62" y="1034"/>
                      <a:pt x="67" y="1025"/>
                      <a:pt x="73" y="1017"/>
                    </a:cubicBezTo>
                    <a:cubicBezTo>
                      <a:pt x="77" y="1012"/>
                      <a:pt x="82" y="1009"/>
                      <a:pt x="86" y="1006"/>
                    </a:cubicBezTo>
                    <a:cubicBezTo>
                      <a:pt x="89" y="1005"/>
                      <a:pt x="94" y="1003"/>
                      <a:pt x="95" y="1002"/>
                    </a:cubicBezTo>
                    <a:cubicBezTo>
                      <a:pt x="98" y="1000"/>
                      <a:pt x="99" y="1001"/>
                      <a:pt x="100" y="1001"/>
                    </a:cubicBezTo>
                    <a:cubicBezTo>
                      <a:pt x="101" y="1001"/>
                      <a:pt x="102" y="1001"/>
                      <a:pt x="104" y="1000"/>
                    </a:cubicBezTo>
                    <a:cubicBezTo>
                      <a:pt x="114" y="998"/>
                      <a:pt x="106" y="998"/>
                      <a:pt x="114" y="997"/>
                    </a:cubicBezTo>
                    <a:cubicBezTo>
                      <a:pt x="112" y="996"/>
                      <a:pt x="107" y="996"/>
                      <a:pt x="111" y="995"/>
                    </a:cubicBezTo>
                    <a:cubicBezTo>
                      <a:pt x="113" y="995"/>
                      <a:pt x="113" y="996"/>
                      <a:pt x="114" y="996"/>
                    </a:cubicBezTo>
                    <a:cubicBezTo>
                      <a:pt x="114" y="996"/>
                      <a:pt x="114" y="996"/>
                      <a:pt x="114" y="996"/>
                    </a:cubicBezTo>
                    <a:cubicBezTo>
                      <a:pt x="117" y="997"/>
                      <a:pt x="116" y="994"/>
                      <a:pt x="116" y="992"/>
                    </a:cubicBezTo>
                    <a:cubicBezTo>
                      <a:pt x="116" y="990"/>
                      <a:pt x="115" y="988"/>
                      <a:pt x="116" y="986"/>
                    </a:cubicBezTo>
                    <a:cubicBezTo>
                      <a:pt x="116" y="986"/>
                      <a:pt x="116" y="987"/>
                      <a:pt x="117" y="986"/>
                    </a:cubicBezTo>
                    <a:cubicBezTo>
                      <a:pt x="117" y="986"/>
                      <a:pt x="117" y="984"/>
                      <a:pt x="117" y="982"/>
                    </a:cubicBezTo>
                    <a:cubicBezTo>
                      <a:pt x="117" y="978"/>
                      <a:pt x="117" y="973"/>
                      <a:pt x="117" y="972"/>
                    </a:cubicBezTo>
                    <a:cubicBezTo>
                      <a:pt x="117" y="972"/>
                      <a:pt x="118" y="970"/>
                      <a:pt x="119" y="968"/>
                    </a:cubicBezTo>
                    <a:cubicBezTo>
                      <a:pt x="117" y="962"/>
                      <a:pt x="119" y="954"/>
                      <a:pt x="119" y="943"/>
                    </a:cubicBezTo>
                    <a:cubicBezTo>
                      <a:pt x="118" y="944"/>
                      <a:pt x="118" y="951"/>
                      <a:pt x="118" y="952"/>
                    </a:cubicBezTo>
                    <a:cubicBezTo>
                      <a:pt x="115" y="949"/>
                      <a:pt x="119" y="939"/>
                      <a:pt x="118" y="936"/>
                    </a:cubicBezTo>
                    <a:cubicBezTo>
                      <a:pt x="118" y="934"/>
                      <a:pt x="118" y="935"/>
                      <a:pt x="118" y="936"/>
                    </a:cubicBezTo>
                    <a:cubicBezTo>
                      <a:pt x="121" y="935"/>
                      <a:pt x="118" y="920"/>
                      <a:pt x="118" y="916"/>
                    </a:cubicBezTo>
                    <a:cubicBezTo>
                      <a:pt x="118" y="911"/>
                      <a:pt x="118" y="909"/>
                      <a:pt x="118" y="905"/>
                    </a:cubicBezTo>
                    <a:cubicBezTo>
                      <a:pt x="120" y="907"/>
                      <a:pt x="119" y="909"/>
                      <a:pt x="119" y="916"/>
                    </a:cubicBezTo>
                    <a:cubicBezTo>
                      <a:pt x="119" y="917"/>
                      <a:pt x="120" y="916"/>
                      <a:pt x="120" y="914"/>
                    </a:cubicBezTo>
                    <a:cubicBezTo>
                      <a:pt x="120" y="912"/>
                      <a:pt x="120" y="909"/>
                      <a:pt x="120" y="907"/>
                    </a:cubicBezTo>
                    <a:cubicBezTo>
                      <a:pt x="119" y="907"/>
                      <a:pt x="119" y="904"/>
                      <a:pt x="119" y="901"/>
                    </a:cubicBezTo>
                    <a:cubicBezTo>
                      <a:pt x="119" y="897"/>
                      <a:pt x="119" y="894"/>
                      <a:pt x="118" y="896"/>
                    </a:cubicBezTo>
                    <a:cubicBezTo>
                      <a:pt x="118" y="894"/>
                      <a:pt x="118" y="892"/>
                      <a:pt x="118" y="891"/>
                    </a:cubicBezTo>
                    <a:cubicBezTo>
                      <a:pt x="118" y="890"/>
                      <a:pt x="119" y="889"/>
                      <a:pt x="119" y="889"/>
                    </a:cubicBezTo>
                    <a:cubicBezTo>
                      <a:pt x="118" y="889"/>
                      <a:pt x="118" y="889"/>
                      <a:pt x="117" y="888"/>
                    </a:cubicBezTo>
                    <a:cubicBezTo>
                      <a:pt x="117" y="888"/>
                      <a:pt x="116" y="888"/>
                      <a:pt x="115" y="888"/>
                    </a:cubicBezTo>
                    <a:cubicBezTo>
                      <a:pt x="115" y="888"/>
                      <a:pt x="105" y="886"/>
                      <a:pt x="108" y="885"/>
                    </a:cubicBezTo>
                    <a:cubicBezTo>
                      <a:pt x="107" y="884"/>
                      <a:pt x="106" y="884"/>
                      <a:pt x="105" y="883"/>
                    </a:cubicBezTo>
                    <a:cubicBezTo>
                      <a:pt x="102" y="880"/>
                      <a:pt x="101" y="878"/>
                      <a:pt x="100" y="876"/>
                    </a:cubicBezTo>
                    <a:cubicBezTo>
                      <a:pt x="99" y="873"/>
                      <a:pt x="98" y="870"/>
                      <a:pt x="98" y="867"/>
                    </a:cubicBezTo>
                    <a:cubicBezTo>
                      <a:pt x="98" y="867"/>
                      <a:pt x="98" y="864"/>
                      <a:pt x="97" y="859"/>
                    </a:cubicBezTo>
                    <a:cubicBezTo>
                      <a:pt x="97" y="858"/>
                      <a:pt x="97" y="857"/>
                      <a:pt x="97" y="857"/>
                    </a:cubicBezTo>
                    <a:cubicBezTo>
                      <a:pt x="94" y="858"/>
                      <a:pt x="90" y="859"/>
                      <a:pt x="85" y="861"/>
                    </a:cubicBezTo>
                    <a:cubicBezTo>
                      <a:pt x="85" y="861"/>
                      <a:pt x="85" y="861"/>
                      <a:pt x="85" y="861"/>
                    </a:cubicBezTo>
                    <a:cubicBezTo>
                      <a:pt x="84" y="861"/>
                      <a:pt x="84" y="861"/>
                      <a:pt x="84" y="861"/>
                    </a:cubicBezTo>
                    <a:cubicBezTo>
                      <a:pt x="84" y="860"/>
                      <a:pt x="84" y="860"/>
                      <a:pt x="84" y="860"/>
                    </a:cubicBezTo>
                    <a:cubicBezTo>
                      <a:pt x="84" y="859"/>
                      <a:pt x="84" y="859"/>
                      <a:pt x="84" y="859"/>
                    </a:cubicBezTo>
                    <a:cubicBezTo>
                      <a:pt x="84" y="864"/>
                      <a:pt x="84" y="864"/>
                      <a:pt x="84" y="864"/>
                    </a:cubicBezTo>
                    <a:cubicBezTo>
                      <a:pt x="85" y="866"/>
                      <a:pt x="85" y="868"/>
                      <a:pt x="85" y="871"/>
                    </a:cubicBezTo>
                    <a:cubicBezTo>
                      <a:pt x="86" y="873"/>
                      <a:pt x="86" y="876"/>
                      <a:pt x="87" y="878"/>
                    </a:cubicBezTo>
                    <a:cubicBezTo>
                      <a:pt x="88" y="881"/>
                      <a:pt x="89" y="885"/>
                      <a:pt x="92" y="889"/>
                    </a:cubicBezTo>
                    <a:cubicBezTo>
                      <a:pt x="92" y="890"/>
                      <a:pt x="93" y="891"/>
                      <a:pt x="94" y="891"/>
                    </a:cubicBezTo>
                    <a:cubicBezTo>
                      <a:pt x="95" y="892"/>
                      <a:pt x="95" y="893"/>
                      <a:pt x="97" y="894"/>
                    </a:cubicBezTo>
                    <a:cubicBezTo>
                      <a:pt x="99" y="896"/>
                      <a:pt x="100" y="896"/>
                      <a:pt x="102" y="897"/>
                    </a:cubicBezTo>
                    <a:cubicBezTo>
                      <a:pt x="103" y="897"/>
                      <a:pt x="103" y="897"/>
                      <a:pt x="104" y="897"/>
                    </a:cubicBezTo>
                    <a:cubicBezTo>
                      <a:pt x="106" y="897"/>
                      <a:pt x="106" y="899"/>
                      <a:pt x="106" y="900"/>
                    </a:cubicBezTo>
                    <a:cubicBezTo>
                      <a:pt x="106" y="902"/>
                      <a:pt x="106" y="903"/>
                      <a:pt x="106" y="903"/>
                    </a:cubicBezTo>
                    <a:cubicBezTo>
                      <a:pt x="106" y="904"/>
                      <a:pt x="106" y="904"/>
                      <a:pt x="106" y="905"/>
                    </a:cubicBezTo>
                    <a:cubicBezTo>
                      <a:pt x="106" y="907"/>
                      <a:pt x="106" y="909"/>
                      <a:pt x="106" y="911"/>
                    </a:cubicBezTo>
                    <a:cubicBezTo>
                      <a:pt x="106" y="910"/>
                      <a:pt x="105" y="911"/>
                      <a:pt x="105" y="912"/>
                    </a:cubicBezTo>
                    <a:cubicBezTo>
                      <a:pt x="105" y="912"/>
                      <a:pt x="105" y="912"/>
                      <a:pt x="105" y="913"/>
                    </a:cubicBezTo>
                    <a:cubicBezTo>
                      <a:pt x="105" y="913"/>
                      <a:pt x="105" y="914"/>
                      <a:pt x="105" y="914"/>
                    </a:cubicBezTo>
                    <a:cubicBezTo>
                      <a:pt x="105" y="912"/>
                      <a:pt x="106" y="912"/>
                      <a:pt x="106" y="912"/>
                    </a:cubicBezTo>
                    <a:cubicBezTo>
                      <a:pt x="106" y="916"/>
                      <a:pt x="107" y="917"/>
                      <a:pt x="106" y="921"/>
                    </a:cubicBezTo>
                    <a:cubicBezTo>
                      <a:pt x="106" y="921"/>
                      <a:pt x="106" y="918"/>
                      <a:pt x="105" y="919"/>
                    </a:cubicBezTo>
                    <a:cubicBezTo>
                      <a:pt x="105" y="923"/>
                      <a:pt x="106" y="923"/>
                      <a:pt x="106" y="926"/>
                    </a:cubicBezTo>
                    <a:cubicBezTo>
                      <a:pt x="106" y="934"/>
                      <a:pt x="105" y="959"/>
                      <a:pt x="105" y="965"/>
                    </a:cubicBezTo>
                    <a:cubicBezTo>
                      <a:pt x="105" y="967"/>
                      <a:pt x="105" y="967"/>
                      <a:pt x="105" y="967"/>
                    </a:cubicBezTo>
                    <a:cubicBezTo>
                      <a:pt x="105" y="968"/>
                      <a:pt x="105" y="968"/>
                      <a:pt x="105" y="968"/>
                    </a:cubicBezTo>
                    <a:cubicBezTo>
                      <a:pt x="105" y="971"/>
                      <a:pt x="105" y="971"/>
                      <a:pt x="105" y="971"/>
                    </a:cubicBezTo>
                    <a:cubicBezTo>
                      <a:pt x="105" y="973"/>
                      <a:pt x="105" y="975"/>
                      <a:pt x="105" y="977"/>
                    </a:cubicBezTo>
                    <a:cubicBezTo>
                      <a:pt x="105" y="977"/>
                      <a:pt x="105" y="977"/>
                      <a:pt x="105" y="977"/>
                    </a:cubicBezTo>
                    <a:cubicBezTo>
                      <a:pt x="105" y="979"/>
                      <a:pt x="105" y="980"/>
                      <a:pt x="105" y="981"/>
                    </a:cubicBezTo>
                    <a:cubicBezTo>
                      <a:pt x="105" y="982"/>
                      <a:pt x="105" y="983"/>
                      <a:pt x="105" y="985"/>
                    </a:cubicBezTo>
                    <a:cubicBezTo>
                      <a:pt x="105" y="985"/>
                      <a:pt x="106" y="986"/>
                      <a:pt x="106" y="987"/>
                    </a:cubicBezTo>
                    <a:cubicBezTo>
                      <a:pt x="106" y="987"/>
                      <a:pt x="106" y="987"/>
                      <a:pt x="106" y="988"/>
                    </a:cubicBezTo>
                    <a:cubicBezTo>
                      <a:pt x="105" y="988"/>
                      <a:pt x="105" y="988"/>
                      <a:pt x="105" y="988"/>
                    </a:cubicBezTo>
                    <a:cubicBezTo>
                      <a:pt x="105" y="988"/>
                      <a:pt x="105" y="988"/>
                      <a:pt x="104" y="988"/>
                    </a:cubicBezTo>
                    <a:cubicBezTo>
                      <a:pt x="103" y="987"/>
                      <a:pt x="101" y="987"/>
                      <a:pt x="100" y="987"/>
                    </a:cubicBezTo>
                    <a:cubicBezTo>
                      <a:pt x="97" y="987"/>
                      <a:pt x="95" y="988"/>
                      <a:pt x="93" y="988"/>
                    </a:cubicBezTo>
                    <a:cubicBezTo>
                      <a:pt x="92" y="989"/>
                      <a:pt x="91" y="989"/>
                      <a:pt x="91" y="990"/>
                    </a:cubicBezTo>
                    <a:cubicBezTo>
                      <a:pt x="90" y="990"/>
                      <a:pt x="90" y="990"/>
                      <a:pt x="89" y="990"/>
                    </a:cubicBezTo>
                    <a:cubicBezTo>
                      <a:pt x="89" y="990"/>
                      <a:pt x="88" y="991"/>
                      <a:pt x="87" y="991"/>
                    </a:cubicBezTo>
                    <a:cubicBezTo>
                      <a:pt x="84" y="992"/>
                      <a:pt x="79" y="994"/>
                      <a:pt x="73" y="998"/>
                    </a:cubicBezTo>
                    <a:cubicBezTo>
                      <a:pt x="69" y="1001"/>
                      <a:pt x="65" y="1005"/>
                      <a:pt x="62" y="1009"/>
                    </a:cubicBezTo>
                    <a:cubicBezTo>
                      <a:pt x="61" y="1010"/>
                      <a:pt x="60" y="1012"/>
                      <a:pt x="58" y="1014"/>
                    </a:cubicBezTo>
                    <a:cubicBezTo>
                      <a:pt x="57" y="1017"/>
                      <a:pt x="56" y="1016"/>
                      <a:pt x="54" y="1021"/>
                    </a:cubicBezTo>
                    <a:cubicBezTo>
                      <a:pt x="51" y="1026"/>
                      <a:pt x="47" y="1035"/>
                      <a:pt x="46" y="1045"/>
                    </a:cubicBezTo>
                    <a:cubicBezTo>
                      <a:pt x="44" y="1055"/>
                      <a:pt x="46" y="1066"/>
                      <a:pt x="48" y="1074"/>
                    </a:cubicBezTo>
                    <a:cubicBezTo>
                      <a:pt x="49" y="1078"/>
                      <a:pt x="50" y="1082"/>
                      <a:pt x="50" y="1085"/>
                    </a:cubicBezTo>
                    <a:cubicBezTo>
                      <a:pt x="51" y="1087"/>
                      <a:pt x="51" y="1089"/>
                      <a:pt x="51" y="1090"/>
                    </a:cubicBezTo>
                    <a:cubicBezTo>
                      <a:pt x="52" y="1094"/>
                      <a:pt x="52" y="1095"/>
                      <a:pt x="52" y="1094"/>
                    </a:cubicBezTo>
                    <a:cubicBezTo>
                      <a:pt x="52" y="1098"/>
                      <a:pt x="51" y="1101"/>
                      <a:pt x="52" y="1102"/>
                    </a:cubicBezTo>
                    <a:cubicBezTo>
                      <a:pt x="52" y="1103"/>
                      <a:pt x="52" y="1101"/>
                      <a:pt x="53" y="1097"/>
                    </a:cubicBezTo>
                    <a:cubicBezTo>
                      <a:pt x="53" y="1104"/>
                      <a:pt x="51" y="1113"/>
                      <a:pt x="46" y="1118"/>
                    </a:cubicBezTo>
                    <a:cubicBezTo>
                      <a:pt x="44" y="1120"/>
                      <a:pt x="42" y="1122"/>
                      <a:pt x="40" y="1125"/>
                    </a:cubicBezTo>
                    <a:cubicBezTo>
                      <a:pt x="35" y="1131"/>
                      <a:pt x="32" y="1136"/>
                      <a:pt x="29" y="1141"/>
                    </a:cubicBezTo>
                    <a:cubicBezTo>
                      <a:pt x="16" y="1160"/>
                      <a:pt x="3" y="1186"/>
                      <a:pt x="0" y="1214"/>
                    </a:cubicBezTo>
                    <a:cubicBezTo>
                      <a:pt x="0" y="1218"/>
                      <a:pt x="0" y="1221"/>
                      <a:pt x="0" y="1225"/>
                    </a:cubicBezTo>
                    <a:cubicBezTo>
                      <a:pt x="0" y="1228"/>
                      <a:pt x="1" y="1231"/>
                      <a:pt x="1" y="1235"/>
                    </a:cubicBezTo>
                    <a:cubicBezTo>
                      <a:pt x="1" y="1241"/>
                      <a:pt x="3" y="1247"/>
                      <a:pt x="5" y="1253"/>
                    </a:cubicBezTo>
                    <a:cubicBezTo>
                      <a:pt x="5" y="1254"/>
                      <a:pt x="6" y="1256"/>
                      <a:pt x="6" y="1257"/>
                    </a:cubicBezTo>
                    <a:cubicBezTo>
                      <a:pt x="7" y="1258"/>
                      <a:pt x="7" y="1260"/>
                      <a:pt x="8" y="1261"/>
                    </a:cubicBezTo>
                    <a:cubicBezTo>
                      <a:pt x="9" y="1263"/>
                      <a:pt x="10" y="1266"/>
                      <a:pt x="11" y="1268"/>
                    </a:cubicBezTo>
                    <a:cubicBezTo>
                      <a:pt x="13" y="1272"/>
                      <a:pt x="16" y="1276"/>
                      <a:pt x="18" y="1279"/>
                    </a:cubicBezTo>
                    <a:cubicBezTo>
                      <a:pt x="19" y="1280"/>
                      <a:pt x="21" y="1281"/>
                      <a:pt x="22" y="1282"/>
                    </a:cubicBezTo>
                    <a:cubicBezTo>
                      <a:pt x="26" y="1288"/>
                      <a:pt x="31" y="1292"/>
                      <a:pt x="35" y="1296"/>
                    </a:cubicBezTo>
                    <a:cubicBezTo>
                      <a:pt x="37" y="1298"/>
                      <a:pt x="38" y="1300"/>
                      <a:pt x="40" y="1302"/>
                    </a:cubicBezTo>
                    <a:cubicBezTo>
                      <a:pt x="42" y="1303"/>
                      <a:pt x="43" y="1305"/>
                      <a:pt x="45" y="1306"/>
                    </a:cubicBezTo>
                    <a:cubicBezTo>
                      <a:pt x="46" y="1306"/>
                      <a:pt x="45" y="1305"/>
                      <a:pt x="48" y="1307"/>
                    </a:cubicBezTo>
                    <a:cubicBezTo>
                      <a:pt x="52" y="1311"/>
                      <a:pt x="57" y="1313"/>
                      <a:pt x="64" y="1318"/>
                    </a:cubicBezTo>
                    <a:cubicBezTo>
                      <a:pt x="70" y="1321"/>
                      <a:pt x="65" y="1320"/>
                      <a:pt x="72" y="1324"/>
                    </a:cubicBezTo>
                    <a:cubicBezTo>
                      <a:pt x="73" y="1324"/>
                      <a:pt x="74" y="1323"/>
                      <a:pt x="78" y="1325"/>
                    </a:cubicBezTo>
                    <a:cubicBezTo>
                      <a:pt x="82" y="1327"/>
                      <a:pt x="80" y="1327"/>
                      <a:pt x="87" y="1330"/>
                    </a:cubicBezTo>
                    <a:cubicBezTo>
                      <a:pt x="90" y="1329"/>
                      <a:pt x="97" y="1332"/>
                      <a:pt x="101" y="1333"/>
                    </a:cubicBezTo>
                    <a:cubicBezTo>
                      <a:pt x="105" y="1335"/>
                      <a:pt x="110" y="1335"/>
                      <a:pt x="116" y="1336"/>
                    </a:cubicBezTo>
                    <a:cubicBezTo>
                      <a:pt x="119" y="1336"/>
                      <a:pt x="121" y="1337"/>
                      <a:pt x="124" y="1337"/>
                    </a:cubicBezTo>
                    <a:cubicBezTo>
                      <a:pt x="127" y="1337"/>
                      <a:pt x="130" y="1337"/>
                      <a:pt x="133" y="1337"/>
                    </a:cubicBezTo>
                    <a:cubicBezTo>
                      <a:pt x="139" y="1337"/>
                      <a:pt x="145" y="1337"/>
                      <a:pt x="150" y="1336"/>
                    </a:cubicBezTo>
                    <a:cubicBezTo>
                      <a:pt x="155" y="1336"/>
                      <a:pt x="160" y="1335"/>
                      <a:pt x="164" y="1335"/>
                    </a:cubicBezTo>
                    <a:cubicBezTo>
                      <a:pt x="171" y="1334"/>
                      <a:pt x="177" y="1331"/>
                      <a:pt x="185" y="1329"/>
                    </a:cubicBezTo>
                    <a:cubicBezTo>
                      <a:pt x="188" y="1328"/>
                      <a:pt x="189" y="1328"/>
                      <a:pt x="192" y="1327"/>
                    </a:cubicBezTo>
                    <a:cubicBezTo>
                      <a:pt x="199" y="1325"/>
                      <a:pt x="204" y="1321"/>
                      <a:pt x="211" y="1319"/>
                    </a:cubicBezTo>
                    <a:cubicBezTo>
                      <a:pt x="215" y="1317"/>
                      <a:pt x="214" y="1319"/>
                      <a:pt x="220" y="1315"/>
                    </a:cubicBezTo>
                    <a:cubicBezTo>
                      <a:pt x="222" y="1313"/>
                      <a:pt x="225" y="1311"/>
                      <a:pt x="228" y="1308"/>
                    </a:cubicBezTo>
                    <a:cubicBezTo>
                      <a:pt x="230" y="1307"/>
                      <a:pt x="231" y="1306"/>
                      <a:pt x="233" y="1305"/>
                    </a:cubicBezTo>
                    <a:cubicBezTo>
                      <a:pt x="238" y="1300"/>
                      <a:pt x="238" y="1300"/>
                      <a:pt x="238" y="1300"/>
                    </a:cubicBezTo>
                    <a:cubicBezTo>
                      <a:pt x="230" y="1306"/>
                      <a:pt x="234" y="1301"/>
                      <a:pt x="236" y="1298"/>
                    </a:cubicBezTo>
                    <a:cubicBezTo>
                      <a:pt x="233" y="1300"/>
                      <a:pt x="230" y="1302"/>
                      <a:pt x="227" y="1303"/>
                    </a:cubicBezTo>
                    <a:cubicBezTo>
                      <a:pt x="224" y="1305"/>
                      <a:pt x="221" y="1307"/>
                      <a:pt x="217" y="1309"/>
                    </a:cubicBezTo>
                    <a:cubicBezTo>
                      <a:pt x="212" y="1311"/>
                      <a:pt x="208" y="1314"/>
                      <a:pt x="204" y="1315"/>
                    </a:cubicBezTo>
                    <a:cubicBezTo>
                      <a:pt x="207" y="1313"/>
                      <a:pt x="211" y="1311"/>
                      <a:pt x="214" y="1309"/>
                    </a:cubicBezTo>
                    <a:cubicBezTo>
                      <a:pt x="217" y="1307"/>
                      <a:pt x="221" y="1305"/>
                      <a:pt x="225" y="1303"/>
                    </a:cubicBezTo>
                    <a:cubicBezTo>
                      <a:pt x="227" y="1300"/>
                      <a:pt x="219" y="1306"/>
                      <a:pt x="220" y="1304"/>
                    </a:cubicBezTo>
                    <a:cubicBezTo>
                      <a:pt x="227" y="1299"/>
                      <a:pt x="229" y="1299"/>
                      <a:pt x="227" y="1302"/>
                    </a:cubicBezTo>
                    <a:cubicBezTo>
                      <a:pt x="228" y="1301"/>
                      <a:pt x="230" y="1301"/>
                      <a:pt x="231" y="1299"/>
                    </a:cubicBezTo>
                    <a:cubicBezTo>
                      <a:pt x="235" y="1296"/>
                      <a:pt x="235" y="1296"/>
                      <a:pt x="235" y="1296"/>
                    </a:cubicBezTo>
                    <a:cubicBezTo>
                      <a:pt x="233" y="1297"/>
                      <a:pt x="224" y="1301"/>
                      <a:pt x="229" y="1296"/>
                    </a:cubicBezTo>
                    <a:cubicBezTo>
                      <a:pt x="225" y="1298"/>
                      <a:pt x="222" y="1300"/>
                      <a:pt x="221" y="1300"/>
                    </a:cubicBezTo>
                    <a:cubicBezTo>
                      <a:pt x="224" y="1298"/>
                      <a:pt x="221" y="1298"/>
                      <a:pt x="226" y="1295"/>
                    </a:cubicBezTo>
                    <a:cubicBezTo>
                      <a:pt x="232" y="1290"/>
                      <a:pt x="239" y="1285"/>
                      <a:pt x="243" y="1277"/>
                    </a:cubicBezTo>
                    <a:cubicBezTo>
                      <a:pt x="253" y="1261"/>
                      <a:pt x="261" y="1243"/>
                      <a:pt x="263" y="1228"/>
                    </a:cubicBezTo>
                    <a:cubicBezTo>
                      <a:pt x="263" y="1227"/>
                      <a:pt x="263" y="1226"/>
                      <a:pt x="263" y="1225"/>
                    </a:cubicBezTo>
                    <a:cubicBezTo>
                      <a:pt x="263" y="1223"/>
                      <a:pt x="264" y="1221"/>
                      <a:pt x="264" y="1219"/>
                    </a:cubicBezTo>
                    <a:cubicBezTo>
                      <a:pt x="264" y="1218"/>
                      <a:pt x="265" y="1217"/>
                      <a:pt x="265" y="1215"/>
                    </a:cubicBezTo>
                    <a:cubicBezTo>
                      <a:pt x="266" y="1209"/>
                      <a:pt x="265" y="1209"/>
                      <a:pt x="264" y="1208"/>
                    </a:cubicBezTo>
                    <a:cubicBezTo>
                      <a:pt x="264" y="1206"/>
                      <a:pt x="264" y="1203"/>
                      <a:pt x="264" y="1201"/>
                    </a:cubicBezTo>
                    <a:cubicBezTo>
                      <a:pt x="264" y="1200"/>
                      <a:pt x="264" y="1200"/>
                      <a:pt x="264" y="1199"/>
                    </a:cubicBezTo>
                    <a:cubicBezTo>
                      <a:pt x="265" y="1196"/>
                      <a:pt x="265" y="1193"/>
                      <a:pt x="264" y="1189"/>
                    </a:cubicBezTo>
                    <a:cubicBezTo>
                      <a:pt x="263" y="1188"/>
                      <a:pt x="262" y="1186"/>
                      <a:pt x="261" y="1183"/>
                    </a:cubicBezTo>
                    <a:cubicBezTo>
                      <a:pt x="260" y="1180"/>
                      <a:pt x="260" y="1177"/>
                      <a:pt x="259" y="1174"/>
                    </a:cubicBezTo>
                    <a:cubicBezTo>
                      <a:pt x="259" y="1174"/>
                      <a:pt x="259" y="1174"/>
                      <a:pt x="259" y="1174"/>
                    </a:cubicBezTo>
                    <a:cubicBezTo>
                      <a:pt x="260" y="1177"/>
                      <a:pt x="261" y="1182"/>
                      <a:pt x="262" y="1182"/>
                    </a:cubicBezTo>
                    <a:cubicBezTo>
                      <a:pt x="260" y="1177"/>
                      <a:pt x="261" y="1176"/>
                      <a:pt x="258" y="1169"/>
                    </a:cubicBezTo>
                    <a:cubicBezTo>
                      <a:pt x="257" y="1169"/>
                      <a:pt x="257" y="1169"/>
                      <a:pt x="256" y="1169"/>
                    </a:cubicBezTo>
                    <a:cubicBezTo>
                      <a:pt x="256" y="1167"/>
                      <a:pt x="255" y="1166"/>
                      <a:pt x="255" y="1165"/>
                    </a:cubicBezTo>
                    <a:cubicBezTo>
                      <a:pt x="255" y="1165"/>
                      <a:pt x="255" y="1165"/>
                      <a:pt x="256" y="1165"/>
                    </a:cubicBezTo>
                    <a:cubicBezTo>
                      <a:pt x="255" y="1162"/>
                      <a:pt x="254" y="1160"/>
                      <a:pt x="252" y="1157"/>
                    </a:cubicBezTo>
                    <a:cubicBezTo>
                      <a:pt x="251" y="1154"/>
                      <a:pt x="249" y="1152"/>
                      <a:pt x="247" y="1149"/>
                    </a:cubicBezTo>
                    <a:cubicBezTo>
                      <a:pt x="250" y="1152"/>
                      <a:pt x="246" y="1144"/>
                      <a:pt x="251" y="1152"/>
                    </a:cubicBezTo>
                    <a:cubicBezTo>
                      <a:pt x="253" y="1155"/>
                      <a:pt x="255" y="1159"/>
                      <a:pt x="257" y="1163"/>
                    </a:cubicBezTo>
                    <a:cubicBezTo>
                      <a:pt x="259" y="1168"/>
                      <a:pt x="261" y="1173"/>
                      <a:pt x="262" y="1178"/>
                    </a:cubicBezTo>
                    <a:cubicBezTo>
                      <a:pt x="264" y="1179"/>
                      <a:pt x="263" y="1175"/>
                      <a:pt x="261" y="1171"/>
                    </a:cubicBezTo>
                    <a:cubicBezTo>
                      <a:pt x="259" y="1167"/>
                      <a:pt x="257" y="1162"/>
                      <a:pt x="258" y="1162"/>
                    </a:cubicBezTo>
                    <a:cubicBezTo>
                      <a:pt x="259" y="1163"/>
                      <a:pt x="259" y="1164"/>
                      <a:pt x="260" y="1164"/>
                    </a:cubicBezTo>
                    <a:cubicBezTo>
                      <a:pt x="261" y="1170"/>
                      <a:pt x="264" y="1171"/>
                      <a:pt x="265" y="1177"/>
                    </a:cubicBezTo>
                    <a:cubicBezTo>
                      <a:pt x="265" y="1181"/>
                      <a:pt x="266" y="1182"/>
                      <a:pt x="263" y="1180"/>
                    </a:cubicBezTo>
                    <a:cubicBezTo>
                      <a:pt x="264" y="1183"/>
                      <a:pt x="265" y="1188"/>
                      <a:pt x="266" y="1194"/>
                    </a:cubicBezTo>
                    <a:cubicBezTo>
                      <a:pt x="266" y="1200"/>
                      <a:pt x="267" y="1205"/>
                      <a:pt x="267" y="1208"/>
                    </a:cubicBezTo>
                    <a:cubicBezTo>
                      <a:pt x="267" y="1202"/>
                      <a:pt x="267" y="1199"/>
                      <a:pt x="268" y="1198"/>
                    </a:cubicBezTo>
                    <a:cubicBezTo>
                      <a:pt x="268" y="1202"/>
                      <a:pt x="269" y="1204"/>
                      <a:pt x="269" y="1208"/>
                    </a:cubicBezTo>
                    <a:cubicBezTo>
                      <a:pt x="268" y="1207"/>
                      <a:pt x="268" y="1213"/>
                      <a:pt x="267" y="1217"/>
                    </a:cubicBezTo>
                    <a:cubicBezTo>
                      <a:pt x="268" y="1230"/>
                      <a:pt x="263" y="1241"/>
                      <a:pt x="262" y="1250"/>
                    </a:cubicBezTo>
                    <a:cubicBezTo>
                      <a:pt x="261" y="1254"/>
                      <a:pt x="265" y="1251"/>
                      <a:pt x="263" y="1259"/>
                    </a:cubicBezTo>
                    <a:cubicBezTo>
                      <a:pt x="264" y="1255"/>
                      <a:pt x="266" y="1251"/>
                      <a:pt x="267" y="1250"/>
                    </a:cubicBezTo>
                    <a:cubicBezTo>
                      <a:pt x="264" y="1259"/>
                      <a:pt x="265" y="1259"/>
                      <a:pt x="263" y="1265"/>
                    </a:cubicBezTo>
                    <a:cubicBezTo>
                      <a:pt x="261" y="1269"/>
                      <a:pt x="256" y="1277"/>
                      <a:pt x="255" y="1280"/>
                    </a:cubicBezTo>
                    <a:cubicBezTo>
                      <a:pt x="261" y="1274"/>
                      <a:pt x="266" y="1259"/>
                      <a:pt x="268" y="1250"/>
                    </a:cubicBezTo>
                    <a:cubicBezTo>
                      <a:pt x="270" y="1251"/>
                      <a:pt x="270" y="1251"/>
                      <a:pt x="270" y="1251"/>
                    </a:cubicBezTo>
                    <a:cubicBezTo>
                      <a:pt x="274" y="1240"/>
                      <a:pt x="276" y="1232"/>
                      <a:pt x="278" y="1222"/>
                    </a:cubicBezTo>
                    <a:cubicBezTo>
                      <a:pt x="278" y="1216"/>
                      <a:pt x="277" y="1210"/>
                      <a:pt x="277" y="1204"/>
                    </a:cubicBezTo>
                    <a:cubicBezTo>
                      <a:pt x="277" y="1192"/>
                      <a:pt x="274" y="1180"/>
                      <a:pt x="271" y="1169"/>
                    </a:cubicBezTo>
                    <a:cubicBezTo>
                      <a:pt x="268" y="1163"/>
                      <a:pt x="266" y="1158"/>
                      <a:pt x="264" y="1153"/>
                    </a:cubicBezTo>
                    <a:cubicBezTo>
                      <a:pt x="262" y="1151"/>
                      <a:pt x="261" y="1148"/>
                      <a:pt x="259" y="1146"/>
                    </a:cubicBezTo>
                    <a:cubicBezTo>
                      <a:pt x="255" y="1140"/>
                      <a:pt x="255" y="1140"/>
                      <a:pt x="255" y="1140"/>
                    </a:cubicBezTo>
                    <a:cubicBezTo>
                      <a:pt x="254" y="1137"/>
                      <a:pt x="254" y="1137"/>
                      <a:pt x="254" y="1137"/>
                    </a:cubicBezTo>
                    <a:cubicBezTo>
                      <a:pt x="253" y="1137"/>
                      <a:pt x="253" y="1136"/>
                      <a:pt x="253" y="1135"/>
                    </a:cubicBezTo>
                    <a:cubicBezTo>
                      <a:pt x="252" y="1132"/>
                      <a:pt x="251" y="1129"/>
                      <a:pt x="250" y="1126"/>
                    </a:cubicBezTo>
                    <a:cubicBezTo>
                      <a:pt x="249" y="1123"/>
                      <a:pt x="248" y="1120"/>
                      <a:pt x="247" y="1117"/>
                    </a:cubicBezTo>
                    <a:cubicBezTo>
                      <a:pt x="244" y="1111"/>
                      <a:pt x="242" y="1105"/>
                      <a:pt x="241" y="1100"/>
                    </a:cubicBezTo>
                    <a:cubicBezTo>
                      <a:pt x="241" y="1098"/>
                      <a:pt x="241" y="1097"/>
                      <a:pt x="241" y="1095"/>
                    </a:cubicBezTo>
                    <a:cubicBezTo>
                      <a:pt x="241" y="1094"/>
                      <a:pt x="241" y="1094"/>
                      <a:pt x="241" y="1093"/>
                    </a:cubicBezTo>
                    <a:cubicBezTo>
                      <a:pt x="241" y="1092"/>
                      <a:pt x="241" y="1091"/>
                      <a:pt x="240" y="1090"/>
                    </a:cubicBezTo>
                    <a:cubicBezTo>
                      <a:pt x="240" y="1089"/>
                      <a:pt x="240" y="1087"/>
                      <a:pt x="240" y="1086"/>
                    </a:cubicBezTo>
                    <a:cubicBezTo>
                      <a:pt x="241" y="1085"/>
                      <a:pt x="240" y="1084"/>
                      <a:pt x="241" y="1083"/>
                    </a:cubicBezTo>
                    <a:cubicBezTo>
                      <a:pt x="242" y="1081"/>
                      <a:pt x="242" y="1081"/>
                      <a:pt x="242" y="1081"/>
                    </a:cubicBezTo>
                    <a:cubicBezTo>
                      <a:pt x="244" y="1076"/>
                      <a:pt x="246" y="1069"/>
                      <a:pt x="246" y="1063"/>
                    </a:cubicBezTo>
                    <a:cubicBezTo>
                      <a:pt x="246" y="1059"/>
                      <a:pt x="246" y="1055"/>
                      <a:pt x="244" y="1050"/>
                    </a:cubicBezTo>
                    <a:cubicBezTo>
                      <a:pt x="244" y="1051"/>
                      <a:pt x="244" y="1052"/>
                      <a:pt x="244" y="1053"/>
                    </a:cubicBezTo>
                    <a:cubicBezTo>
                      <a:pt x="243" y="1048"/>
                      <a:pt x="243" y="1048"/>
                      <a:pt x="243" y="1048"/>
                    </a:cubicBezTo>
                    <a:cubicBezTo>
                      <a:pt x="243" y="1049"/>
                      <a:pt x="244" y="1050"/>
                      <a:pt x="244" y="1050"/>
                    </a:cubicBezTo>
                    <a:cubicBezTo>
                      <a:pt x="244" y="1049"/>
                      <a:pt x="244" y="1048"/>
                      <a:pt x="244" y="1047"/>
                    </a:cubicBezTo>
                    <a:cubicBezTo>
                      <a:pt x="245" y="1047"/>
                      <a:pt x="245" y="1058"/>
                      <a:pt x="246" y="1050"/>
                    </a:cubicBezTo>
                    <a:cubicBezTo>
                      <a:pt x="245" y="1049"/>
                      <a:pt x="245" y="1046"/>
                      <a:pt x="245" y="1043"/>
                    </a:cubicBezTo>
                    <a:cubicBezTo>
                      <a:pt x="245" y="1040"/>
                      <a:pt x="245" y="1037"/>
                      <a:pt x="245" y="1034"/>
                    </a:cubicBezTo>
                    <a:cubicBezTo>
                      <a:pt x="246" y="1034"/>
                      <a:pt x="246" y="1034"/>
                      <a:pt x="246" y="1034"/>
                    </a:cubicBezTo>
                    <a:cubicBezTo>
                      <a:pt x="246" y="1030"/>
                      <a:pt x="245" y="1025"/>
                      <a:pt x="244" y="1020"/>
                    </a:cubicBezTo>
                    <a:cubicBezTo>
                      <a:pt x="244" y="1018"/>
                      <a:pt x="244" y="1016"/>
                      <a:pt x="244" y="1014"/>
                    </a:cubicBezTo>
                    <a:cubicBezTo>
                      <a:pt x="243" y="1012"/>
                      <a:pt x="243" y="1010"/>
                      <a:pt x="243" y="1009"/>
                    </a:cubicBezTo>
                    <a:cubicBezTo>
                      <a:pt x="243" y="1007"/>
                      <a:pt x="243" y="1005"/>
                      <a:pt x="243" y="1003"/>
                    </a:cubicBezTo>
                    <a:cubicBezTo>
                      <a:pt x="243" y="1003"/>
                      <a:pt x="243" y="1002"/>
                      <a:pt x="242" y="1001"/>
                    </a:cubicBezTo>
                    <a:cubicBezTo>
                      <a:pt x="242" y="1001"/>
                      <a:pt x="242" y="1000"/>
                      <a:pt x="241" y="999"/>
                    </a:cubicBezTo>
                    <a:cubicBezTo>
                      <a:pt x="241" y="998"/>
                      <a:pt x="242" y="998"/>
                      <a:pt x="243" y="997"/>
                    </a:cubicBezTo>
                    <a:cubicBezTo>
                      <a:pt x="244" y="997"/>
                      <a:pt x="245" y="996"/>
                      <a:pt x="245" y="995"/>
                    </a:cubicBezTo>
                    <a:cubicBezTo>
                      <a:pt x="249" y="993"/>
                      <a:pt x="252" y="990"/>
                      <a:pt x="257" y="988"/>
                    </a:cubicBezTo>
                    <a:cubicBezTo>
                      <a:pt x="259" y="987"/>
                      <a:pt x="261" y="986"/>
                      <a:pt x="264" y="986"/>
                    </a:cubicBezTo>
                    <a:cubicBezTo>
                      <a:pt x="267" y="985"/>
                      <a:pt x="267" y="985"/>
                      <a:pt x="267" y="985"/>
                    </a:cubicBezTo>
                    <a:cubicBezTo>
                      <a:pt x="272" y="984"/>
                      <a:pt x="272" y="984"/>
                      <a:pt x="272" y="984"/>
                    </a:cubicBezTo>
                    <a:cubicBezTo>
                      <a:pt x="273" y="984"/>
                      <a:pt x="275" y="984"/>
                      <a:pt x="276" y="984"/>
                    </a:cubicBezTo>
                    <a:cubicBezTo>
                      <a:pt x="280" y="984"/>
                      <a:pt x="285" y="983"/>
                      <a:pt x="287" y="983"/>
                    </a:cubicBezTo>
                    <a:cubicBezTo>
                      <a:pt x="287" y="984"/>
                      <a:pt x="284" y="984"/>
                      <a:pt x="284" y="985"/>
                    </a:cubicBezTo>
                    <a:cubicBezTo>
                      <a:pt x="285" y="985"/>
                      <a:pt x="286" y="984"/>
                      <a:pt x="287" y="984"/>
                    </a:cubicBezTo>
                    <a:cubicBezTo>
                      <a:pt x="291" y="984"/>
                      <a:pt x="292" y="982"/>
                      <a:pt x="295" y="982"/>
                    </a:cubicBezTo>
                    <a:cubicBezTo>
                      <a:pt x="295" y="983"/>
                      <a:pt x="296" y="983"/>
                      <a:pt x="298" y="983"/>
                    </a:cubicBezTo>
                    <a:cubicBezTo>
                      <a:pt x="298" y="983"/>
                      <a:pt x="298" y="984"/>
                      <a:pt x="298" y="984"/>
                    </a:cubicBezTo>
                    <a:cubicBezTo>
                      <a:pt x="299" y="988"/>
                      <a:pt x="301" y="987"/>
                      <a:pt x="302" y="991"/>
                    </a:cubicBezTo>
                    <a:cubicBezTo>
                      <a:pt x="302" y="991"/>
                      <a:pt x="302" y="992"/>
                      <a:pt x="302" y="993"/>
                    </a:cubicBezTo>
                    <a:cubicBezTo>
                      <a:pt x="303" y="995"/>
                      <a:pt x="303" y="998"/>
                      <a:pt x="304" y="1000"/>
                    </a:cubicBezTo>
                    <a:cubicBezTo>
                      <a:pt x="305" y="1002"/>
                      <a:pt x="305" y="1003"/>
                      <a:pt x="306" y="1004"/>
                    </a:cubicBezTo>
                    <a:cubicBezTo>
                      <a:pt x="306" y="1004"/>
                      <a:pt x="307" y="1006"/>
                      <a:pt x="308" y="1009"/>
                    </a:cubicBezTo>
                    <a:cubicBezTo>
                      <a:pt x="308" y="1009"/>
                      <a:pt x="308" y="1011"/>
                      <a:pt x="309" y="1013"/>
                    </a:cubicBezTo>
                    <a:cubicBezTo>
                      <a:pt x="308" y="1013"/>
                      <a:pt x="306" y="1010"/>
                      <a:pt x="307" y="1013"/>
                    </a:cubicBezTo>
                    <a:cubicBezTo>
                      <a:pt x="310" y="1021"/>
                      <a:pt x="314" y="1032"/>
                      <a:pt x="314" y="1038"/>
                    </a:cubicBezTo>
                    <a:cubicBezTo>
                      <a:pt x="314" y="1040"/>
                      <a:pt x="314" y="1042"/>
                      <a:pt x="312" y="1044"/>
                    </a:cubicBezTo>
                    <a:cubicBezTo>
                      <a:pt x="312" y="1045"/>
                      <a:pt x="312" y="1046"/>
                      <a:pt x="311" y="1047"/>
                    </a:cubicBezTo>
                    <a:cubicBezTo>
                      <a:pt x="310" y="1049"/>
                      <a:pt x="310" y="1050"/>
                      <a:pt x="309" y="1054"/>
                    </a:cubicBezTo>
                    <a:cubicBezTo>
                      <a:pt x="309" y="1054"/>
                      <a:pt x="309" y="1060"/>
                      <a:pt x="310" y="1061"/>
                    </a:cubicBezTo>
                    <a:cubicBezTo>
                      <a:pt x="310" y="1061"/>
                      <a:pt x="311" y="1061"/>
                      <a:pt x="311" y="1061"/>
                    </a:cubicBezTo>
                    <a:cubicBezTo>
                      <a:pt x="312" y="1062"/>
                      <a:pt x="313" y="1061"/>
                      <a:pt x="314" y="1061"/>
                    </a:cubicBezTo>
                    <a:cubicBezTo>
                      <a:pt x="315" y="1061"/>
                      <a:pt x="316" y="1062"/>
                      <a:pt x="316" y="1064"/>
                    </a:cubicBezTo>
                    <a:cubicBezTo>
                      <a:pt x="315" y="1066"/>
                      <a:pt x="315" y="1068"/>
                      <a:pt x="314" y="1070"/>
                    </a:cubicBezTo>
                    <a:cubicBezTo>
                      <a:pt x="312" y="1075"/>
                      <a:pt x="312" y="1075"/>
                      <a:pt x="312" y="1075"/>
                    </a:cubicBezTo>
                    <a:cubicBezTo>
                      <a:pt x="312" y="1077"/>
                      <a:pt x="311" y="1078"/>
                      <a:pt x="310" y="1082"/>
                    </a:cubicBezTo>
                    <a:cubicBezTo>
                      <a:pt x="310" y="1084"/>
                      <a:pt x="310" y="1086"/>
                      <a:pt x="309" y="1089"/>
                    </a:cubicBezTo>
                    <a:cubicBezTo>
                      <a:pt x="309" y="1091"/>
                      <a:pt x="310" y="1095"/>
                      <a:pt x="311" y="1098"/>
                    </a:cubicBezTo>
                    <a:cubicBezTo>
                      <a:pt x="312" y="1101"/>
                      <a:pt x="313" y="1102"/>
                      <a:pt x="313" y="1102"/>
                    </a:cubicBezTo>
                    <a:cubicBezTo>
                      <a:pt x="314" y="1103"/>
                      <a:pt x="314" y="1104"/>
                      <a:pt x="314" y="1105"/>
                    </a:cubicBezTo>
                    <a:cubicBezTo>
                      <a:pt x="316" y="1109"/>
                      <a:pt x="316" y="1113"/>
                      <a:pt x="315" y="1119"/>
                    </a:cubicBezTo>
                    <a:cubicBezTo>
                      <a:pt x="314" y="1125"/>
                      <a:pt x="313" y="1133"/>
                      <a:pt x="311" y="1140"/>
                    </a:cubicBezTo>
                    <a:cubicBezTo>
                      <a:pt x="312" y="1142"/>
                      <a:pt x="307" y="1162"/>
                      <a:pt x="308" y="1151"/>
                    </a:cubicBezTo>
                    <a:cubicBezTo>
                      <a:pt x="306" y="1163"/>
                      <a:pt x="301" y="1175"/>
                      <a:pt x="297" y="1190"/>
                    </a:cubicBezTo>
                    <a:cubicBezTo>
                      <a:pt x="298" y="1191"/>
                      <a:pt x="297" y="1196"/>
                      <a:pt x="296" y="1202"/>
                    </a:cubicBezTo>
                    <a:cubicBezTo>
                      <a:pt x="295" y="1201"/>
                      <a:pt x="295" y="1203"/>
                      <a:pt x="294" y="1203"/>
                    </a:cubicBezTo>
                    <a:cubicBezTo>
                      <a:pt x="293" y="1203"/>
                      <a:pt x="296" y="1197"/>
                      <a:pt x="295" y="1197"/>
                    </a:cubicBezTo>
                    <a:cubicBezTo>
                      <a:pt x="292" y="1207"/>
                      <a:pt x="292" y="1210"/>
                      <a:pt x="291" y="1215"/>
                    </a:cubicBezTo>
                    <a:cubicBezTo>
                      <a:pt x="290" y="1216"/>
                      <a:pt x="289" y="1218"/>
                      <a:pt x="288" y="1221"/>
                    </a:cubicBezTo>
                    <a:cubicBezTo>
                      <a:pt x="287" y="1223"/>
                      <a:pt x="287" y="1225"/>
                      <a:pt x="286" y="1227"/>
                    </a:cubicBezTo>
                    <a:cubicBezTo>
                      <a:pt x="285" y="1229"/>
                      <a:pt x="284" y="1232"/>
                      <a:pt x="284" y="1234"/>
                    </a:cubicBezTo>
                    <a:cubicBezTo>
                      <a:pt x="282" y="1240"/>
                      <a:pt x="280" y="1247"/>
                      <a:pt x="279" y="1253"/>
                    </a:cubicBezTo>
                    <a:cubicBezTo>
                      <a:pt x="279" y="1256"/>
                      <a:pt x="279" y="1259"/>
                      <a:pt x="280" y="1262"/>
                    </a:cubicBezTo>
                    <a:cubicBezTo>
                      <a:pt x="281" y="1265"/>
                      <a:pt x="283" y="1266"/>
                      <a:pt x="285" y="1267"/>
                    </a:cubicBezTo>
                    <a:cubicBezTo>
                      <a:pt x="285" y="1267"/>
                      <a:pt x="284" y="1267"/>
                      <a:pt x="285" y="1267"/>
                    </a:cubicBezTo>
                    <a:cubicBezTo>
                      <a:pt x="285" y="1267"/>
                      <a:pt x="285" y="1267"/>
                      <a:pt x="285" y="1267"/>
                    </a:cubicBezTo>
                    <a:cubicBezTo>
                      <a:pt x="285" y="1268"/>
                      <a:pt x="285" y="1268"/>
                      <a:pt x="285" y="1269"/>
                    </a:cubicBezTo>
                    <a:cubicBezTo>
                      <a:pt x="285" y="1271"/>
                      <a:pt x="286" y="1273"/>
                      <a:pt x="287" y="1274"/>
                    </a:cubicBezTo>
                    <a:cubicBezTo>
                      <a:pt x="288" y="1277"/>
                      <a:pt x="289" y="1278"/>
                      <a:pt x="287" y="1273"/>
                    </a:cubicBezTo>
                    <a:cubicBezTo>
                      <a:pt x="286" y="1272"/>
                      <a:pt x="286" y="1271"/>
                      <a:pt x="285" y="1269"/>
                    </a:cubicBezTo>
                    <a:cubicBezTo>
                      <a:pt x="285" y="1269"/>
                      <a:pt x="285" y="1268"/>
                      <a:pt x="286" y="1267"/>
                    </a:cubicBezTo>
                    <a:cubicBezTo>
                      <a:pt x="286" y="1267"/>
                      <a:pt x="286" y="1267"/>
                      <a:pt x="286" y="1267"/>
                    </a:cubicBezTo>
                    <a:cubicBezTo>
                      <a:pt x="286" y="1266"/>
                      <a:pt x="286" y="1266"/>
                      <a:pt x="286" y="1266"/>
                    </a:cubicBezTo>
                    <a:cubicBezTo>
                      <a:pt x="286" y="1266"/>
                      <a:pt x="286" y="1266"/>
                      <a:pt x="286" y="1266"/>
                    </a:cubicBezTo>
                    <a:cubicBezTo>
                      <a:pt x="286" y="1266"/>
                      <a:pt x="286" y="1266"/>
                      <a:pt x="286" y="1266"/>
                    </a:cubicBezTo>
                    <a:cubicBezTo>
                      <a:pt x="286" y="1266"/>
                      <a:pt x="286" y="1266"/>
                      <a:pt x="286" y="1266"/>
                    </a:cubicBezTo>
                    <a:cubicBezTo>
                      <a:pt x="286" y="1266"/>
                      <a:pt x="285" y="1267"/>
                      <a:pt x="285" y="1266"/>
                    </a:cubicBezTo>
                    <a:cubicBezTo>
                      <a:pt x="285" y="1266"/>
                      <a:pt x="285" y="1266"/>
                      <a:pt x="285" y="1266"/>
                    </a:cubicBezTo>
                    <a:cubicBezTo>
                      <a:pt x="285" y="1266"/>
                      <a:pt x="285" y="1266"/>
                      <a:pt x="285" y="1266"/>
                    </a:cubicBezTo>
                    <a:cubicBezTo>
                      <a:pt x="285" y="1266"/>
                      <a:pt x="285" y="1266"/>
                      <a:pt x="285" y="1266"/>
                    </a:cubicBezTo>
                    <a:cubicBezTo>
                      <a:pt x="285" y="1266"/>
                      <a:pt x="285" y="1266"/>
                      <a:pt x="285" y="1266"/>
                    </a:cubicBezTo>
                    <a:cubicBezTo>
                      <a:pt x="283" y="1266"/>
                      <a:pt x="283" y="1265"/>
                      <a:pt x="284" y="1265"/>
                    </a:cubicBezTo>
                    <a:cubicBezTo>
                      <a:pt x="285" y="1266"/>
                      <a:pt x="287" y="1266"/>
                      <a:pt x="286" y="1268"/>
                    </a:cubicBezTo>
                    <a:cubicBezTo>
                      <a:pt x="286" y="1269"/>
                      <a:pt x="286" y="1270"/>
                      <a:pt x="287" y="1271"/>
                    </a:cubicBezTo>
                    <a:cubicBezTo>
                      <a:pt x="287" y="1274"/>
                      <a:pt x="289" y="1275"/>
                      <a:pt x="290" y="1276"/>
                    </a:cubicBezTo>
                    <a:cubicBezTo>
                      <a:pt x="292" y="1279"/>
                      <a:pt x="295" y="1281"/>
                      <a:pt x="301" y="1285"/>
                    </a:cubicBezTo>
                    <a:cubicBezTo>
                      <a:pt x="304" y="1285"/>
                      <a:pt x="300" y="1282"/>
                      <a:pt x="301" y="1281"/>
                    </a:cubicBezTo>
                    <a:cubicBezTo>
                      <a:pt x="304" y="1284"/>
                      <a:pt x="305" y="1284"/>
                      <a:pt x="308" y="1285"/>
                    </a:cubicBezTo>
                    <a:cubicBezTo>
                      <a:pt x="311" y="1287"/>
                      <a:pt x="313" y="1288"/>
                      <a:pt x="315" y="1289"/>
                    </a:cubicBezTo>
                    <a:cubicBezTo>
                      <a:pt x="321" y="1292"/>
                      <a:pt x="321" y="1292"/>
                      <a:pt x="321" y="1292"/>
                    </a:cubicBezTo>
                    <a:cubicBezTo>
                      <a:pt x="328" y="1295"/>
                      <a:pt x="328" y="1295"/>
                      <a:pt x="328" y="1295"/>
                    </a:cubicBezTo>
                    <a:cubicBezTo>
                      <a:pt x="330" y="1297"/>
                      <a:pt x="332" y="1298"/>
                      <a:pt x="335" y="1299"/>
                    </a:cubicBezTo>
                    <a:cubicBezTo>
                      <a:pt x="337" y="1299"/>
                      <a:pt x="340" y="1300"/>
                      <a:pt x="343" y="1300"/>
                    </a:cubicBezTo>
                    <a:cubicBezTo>
                      <a:pt x="345" y="1300"/>
                      <a:pt x="348" y="1301"/>
                      <a:pt x="350" y="1301"/>
                    </a:cubicBezTo>
                    <a:cubicBezTo>
                      <a:pt x="355" y="1301"/>
                      <a:pt x="360" y="1301"/>
                      <a:pt x="363" y="1301"/>
                    </a:cubicBezTo>
                    <a:cubicBezTo>
                      <a:pt x="367" y="1302"/>
                      <a:pt x="372" y="1304"/>
                      <a:pt x="378" y="1306"/>
                    </a:cubicBezTo>
                    <a:cubicBezTo>
                      <a:pt x="381" y="1304"/>
                      <a:pt x="368" y="1302"/>
                      <a:pt x="368" y="1301"/>
                    </a:cubicBezTo>
                    <a:cubicBezTo>
                      <a:pt x="371" y="1300"/>
                      <a:pt x="376" y="1304"/>
                      <a:pt x="385" y="1306"/>
                    </a:cubicBezTo>
                    <a:cubicBezTo>
                      <a:pt x="384" y="1308"/>
                      <a:pt x="384" y="1308"/>
                      <a:pt x="384" y="1308"/>
                    </a:cubicBezTo>
                    <a:cubicBezTo>
                      <a:pt x="393" y="1311"/>
                      <a:pt x="393" y="1311"/>
                      <a:pt x="393" y="1311"/>
                    </a:cubicBezTo>
                    <a:cubicBezTo>
                      <a:pt x="398" y="1312"/>
                      <a:pt x="390" y="1309"/>
                      <a:pt x="398" y="1311"/>
                    </a:cubicBezTo>
                    <a:cubicBezTo>
                      <a:pt x="403" y="1313"/>
                      <a:pt x="405" y="1314"/>
                      <a:pt x="406" y="1316"/>
                    </a:cubicBezTo>
                    <a:cubicBezTo>
                      <a:pt x="411" y="1317"/>
                      <a:pt x="414" y="1318"/>
                      <a:pt x="418" y="1319"/>
                    </a:cubicBezTo>
                    <a:cubicBezTo>
                      <a:pt x="421" y="1320"/>
                      <a:pt x="425" y="1322"/>
                      <a:pt x="432" y="1323"/>
                    </a:cubicBezTo>
                    <a:cubicBezTo>
                      <a:pt x="434" y="1322"/>
                      <a:pt x="430" y="1321"/>
                      <a:pt x="430" y="1320"/>
                    </a:cubicBezTo>
                    <a:cubicBezTo>
                      <a:pt x="433" y="1320"/>
                      <a:pt x="436" y="1321"/>
                      <a:pt x="440" y="1321"/>
                    </a:cubicBezTo>
                    <a:cubicBezTo>
                      <a:pt x="446" y="1320"/>
                      <a:pt x="430" y="1316"/>
                      <a:pt x="445" y="1317"/>
                    </a:cubicBezTo>
                    <a:cubicBezTo>
                      <a:pt x="444" y="1316"/>
                      <a:pt x="443" y="1316"/>
                      <a:pt x="442" y="1315"/>
                    </a:cubicBezTo>
                    <a:cubicBezTo>
                      <a:pt x="466" y="1317"/>
                      <a:pt x="483" y="1310"/>
                      <a:pt x="487" y="1307"/>
                    </a:cubicBezTo>
                    <a:cubicBezTo>
                      <a:pt x="493" y="1303"/>
                      <a:pt x="487" y="1296"/>
                      <a:pt x="486" y="1295"/>
                    </a:cubicBezTo>
                    <a:cubicBezTo>
                      <a:pt x="489" y="1284"/>
                      <a:pt x="488" y="1266"/>
                      <a:pt x="477" y="1257"/>
                    </a:cubicBezTo>
                    <a:cubicBezTo>
                      <a:pt x="475" y="1256"/>
                      <a:pt x="472" y="1254"/>
                      <a:pt x="469" y="1252"/>
                    </a:cubicBezTo>
                    <a:cubicBezTo>
                      <a:pt x="468" y="1251"/>
                      <a:pt x="467" y="1251"/>
                      <a:pt x="466" y="1250"/>
                    </a:cubicBezTo>
                    <a:cubicBezTo>
                      <a:pt x="466" y="1250"/>
                      <a:pt x="465" y="1250"/>
                      <a:pt x="465" y="1249"/>
                    </a:cubicBezTo>
                    <a:cubicBezTo>
                      <a:pt x="465" y="1249"/>
                      <a:pt x="465" y="1249"/>
                      <a:pt x="464" y="1249"/>
                    </a:cubicBezTo>
                    <a:cubicBezTo>
                      <a:pt x="463" y="1248"/>
                      <a:pt x="461" y="1247"/>
                      <a:pt x="460" y="1247"/>
                    </a:cubicBezTo>
                    <a:cubicBezTo>
                      <a:pt x="448" y="1241"/>
                      <a:pt x="433" y="1235"/>
                      <a:pt x="422" y="1233"/>
                    </a:cubicBezTo>
                    <a:cubicBezTo>
                      <a:pt x="422" y="1233"/>
                      <a:pt x="422" y="1233"/>
                      <a:pt x="422" y="1232"/>
                    </a:cubicBezTo>
                    <a:cubicBezTo>
                      <a:pt x="422" y="1232"/>
                      <a:pt x="423" y="1232"/>
                      <a:pt x="423" y="1232"/>
                    </a:cubicBezTo>
                    <a:cubicBezTo>
                      <a:pt x="421" y="1232"/>
                      <a:pt x="419" y="1232"/>
                      <a:pt x="418" y="1231"/>
                    </a:cubicBezTo>
                    <a:cubicBezTo>
                      <a:pt x="418" y="1231"/>
                      <a:pt x="417" y="1231"/>
                      <a:pt x="417" y="1230"/>
                    </a:cubicBezTo>
                    <a:cubicBezTo>
                      <a:pt x="417" y="1230"/>
                      <a:pt x="417" y="1230"/>
                      <a:pt x="417" y="1230"/>
                    </a:cubicBezTo>
                    <a:cubicBezTo>
                      <a:pt x="417" y="1229"/>
                      <a:pt x="417" y="1229"/>
                      <a:pt x="417" y="1229"/>
                    </a:cubicBezTo>
                    <a:cubicBezTo>
                      <a:pt x="417" y="1229"/>
                      <a:pt x="417" y="1229"/>
                      <a:pt x="417" y="1229"/>
                    </a:cubicBezTo>
                    <a:cubicBezTo>
                      <a:pt x="416" y="1227"/>
                      <a:pt x="416" y="1226"/>
                      <a:pt x="415" y="1224"/>
                    </a:cubicBezTo>
                    <a:cubicBezTo>
                      <a:pt x="415" y="1224"/>
                      <a:pt x="415" y="1224"/>
                      <a:pt x="415" y="1224"/>
                    </a:cubicBezTo>
                    <a:cubicBezTo>
                      <a:pt x="415" y="1224"/>
                      <a:pt x="415" y="1224"/>
                      <a:pt x="415" y="1224"/>
                    </a:cubicBezTo>
                    <a:cubicBezTo>
                      <a:pt x="413" y="1218"/>
                      <a:pt x="413" y="1218"/>
                      <a:pt x="413" y="1218"/>
                    </a:cubicBezTo>
                    <a:cubicBezTo>
                      <a:pt x="413" y="1218"/>
                      <a:pt x="416" y="1210"/>
                      <a:pt x="416" y="1205"/>
                    </a:cubicBezTo>
                    <a:cubicBezTo>
                      <a:pt x="416" y="1202"/>
                      <a:pt x="411" y="1200"/>
                      <a:pt x="407" y="1199"/>
                    </a:cubicBezTo>
                    <a:cubicBezTo>
                      <a:pt x="407" y="1198"/>
                      <a:pt x="407" y="1198"/>
                      <a:pt x="407" y="1198"/>
                    </a:cubicBezTo>
                    <a:cubicBezTo>
                      <a:pt x="408" y="1197"/>
                      <a:pt x="409" y="1196"/>
                      <a:pt x="409" y="1194"/>
                    </a:cubicBezTo>
                    <a:cubicBezTo>
                      <a:pt x="410" y="1189"/>
                      <a:pt x="411" y="1189"/>
                      <a:pt x="408" y="1187"/>
                    </a:cubicBezTo>
                    <a:cubicBezTo>
                      <a:pt x="410" y="1173"/>
                      <a:pt x="410" y="1173"/>
                      <a:pt x="410" y="1173"/>
                    </a:cubicBezTo>
                    <a:cubicBezTo>
                      <a:pt x="410" y="1173"/>
                      <a:pt x="409" y="1173"/>
                      <a:pt x="409" y="1173"/>
                    </a:cubicBezTo>
                    <a:cubicBezTo>
                      <a:pt x="408" y="1187"/>
                      <a:pt x="408" y="1187"/>
                      <a:pt x="408" y="1187"/>
                    </a:cubicBezTo>
                    <a:cubicBezTo>
                      <a:pt x="408" y="1187"/>
                      <a:pt x="408" y="1186"/>
                      <a:pt x="408" y="1186"/>
                    </a:cubicBezTo>
                    <a:cubicBezTo>
                      <a:pt x="409" y="1173"/>
                      <a:pt x="409" y="1173"/>
                      <a:pt x="409" y="1173"/>
                    </a:cubicBezTo>
                    <a:cubicBezTo>
                      <a:pt x="409" y="1173"/>
                      <a:pt x="409" y="1173"/>
                      <a:pt x="409" y="1173"/>
                    </a:cubicBezTo>
                    <a:cubicBezTo>
                      <a:pt x="409" y="1173"/>
                      <a:pt x="409" y="1173"/>
                      <a:pt x="409" y="1173"/>
                    </a:cubicBezTo>
                    <a:cubicBezTo>
                      <a:pt x="408" y="1186"/>
                      <a:pt x="408" y="1186"/>
                      <a:pt x="408" y="1186"/>
                    </a:cubicBezTo>
                    <a:cubicBezTo>
                      <a:pt x="407" y="1186"/>
                      <a:pt x="406" y="1185"/>
                      <a:pt x="404" y="1184"/>
                    </a:cubicBezTo>
                    <a:cubicBezTo>
                      <a:pt x="397" y="1177"/>
                      <a:pt x="408" y="1082"/>
                      <a:pt x="407" y="1066"/>
                    </a:cubicBezTo>
                    <a:cubicBezTo>
                      <a:pt x="406" y="1054"/>
                      <a:pt x="394" y="993"/>
                      <a:pt x="385" y="956"/>
                    </a:cubicBezTo>
                    <a:cubicBezTo>
                      <a:pt x="392" y="956"/>
                      <a:pt x="400" y="948"/>
                      <a:pt x="407" y="941"/>
                    </a:cubicBezTo>
                    <a:cubicBezTo>
                      <a:pt x="404" y="944"/>
                      <a:pt x="402" y="946"/>
                      <a:pt x="403" y="948"/>
                    </a:cubicBezTo>
                    <a:cubicBezTo>
                      <a:pt x="406" y="943"/>
                      <a:pt x="411" y="938"/>
                      <a:pt x="415" y="933"/>
                    </a:cubicBezTo>
                    <a:cubicBezTo>
                      <a:pt x="419" y="928"/>
                      <a:pt x="423" y="923"/>
                      <a:pt x="423" y="919"/>
                    </a:cubicBezTo>
                    <a:cubicBezTo>
                      <a:pt x="420" y="924"/>
                      <a:pt x="420" y="926"/>
                      <a:pt x="420" y="923"/>
                    </a:cubicBezTo>
                    <a:cubicBezTo>
                      <a:pt x="418" y="927"/>
                      <a:pt x="413" y="933"/>
                      <a:pt x="410" y="938"/>
                    </a:cubicBezTo>
                    <a:cubicBezTo>
                      <a:pt x="409" y="939"/>
                      <a:pt x="408" y="939"/>
                      <a:pt x="407" y="940"/>
                    </a:cubicBezTo>
                    <a:cubicBezTo>
                      <a:pt x="408" y="940"/>
                      <a:pt x="408" y="939"/>
                      <a:pt x="408" y="939"/>
                    </a:cubicBezTo>
                    <a:cubicBezTo>
                      <a:pt x="413" y="934"/>
                      <a:pt x="418" y="926"/>
                      <a:pt x="422" y="918"/>
                    </a:cubicBezTo>
                    <a:cubicBezTo>
                      <a:pt x="422" y="918"/>
                      <a:pt x="422" y="919"/>
                      <a:pt x="422" y="919"/>
                    </a:cubicBezTo>
                    <a:cubicBezTo>
                      <a:pt x="422" y="918"/>
                      <a:pt x="422" y="918"/>
                      <a:pt x="422" y="918"/>
                    </a:cubicBezTo>
                    <a:cubicBezTo>
                      <a:pt x="422" y="917"/>
                      <a:pt x="422" y="917"/>
                      <a:pt x="422" y="917"/>
                    </a:cubicBezTo>
                    <a:cubicBezTo>
                      <a:pt x="423" y="915"/>
                      <a:pt x="424" y="914"/>
                      <a:pt x="424" y="914"/>
                    </a:cubicBezTo>
                    <a:cubicBezTo>
                      <a:pt x="425" y="913"/>
                      <a:pt x="426" y="912"/>
                      <a:pt x="425" y="907"/>
                    </a:cubicBezTo>
                    <a:cubicBezTo>
                      <a:pt x="425" y="910"/>
                      <a:pt x="424" y="907"/>
                      <a:pt x="423" y="905"/>
                    </a:cubicBezTo>
                    <a:cubicBezTo>
                      <a:pt x="423" y="905"/>
                      <a:pt x="423" y="905"/>
                      <a:pt x="422" y="905"/>
                    </a:cubicBezTo>
                    <a:cubicBezTo>
                      <a:pt x="422" y="904"/>
                      <a:pt x="422" y="904"/>
                      <a:pt x="422" y="904"/>
                    </a:cubicBezTo>
                    <a:cubicBezTo>
                      <a:pt x="421" y="903"/>
                      <a:pt x="420" y="902"/>
                      <a:pt x="419" y="901"/>
                    </a:cubicBezTo>
                    <a:cubicBezTo>
                      <a:pt x="422" y="903"/>
                      <a:pt x="423" y="904"/>
                      <a:pt x="423" y="903"/>
                    </a:cubicBezTo>
                    <a:cubicBezTo>
                      <a:pt x="421" y="901"/>
                      <a:pt x="420" y="900"/>
                      <a:pt x="419" y="899"/>
                    </a:cubicBezTo>
                    <a:cubicBezTo>
                      <a:pt x="419" y="898"/>
                      <a:pt x="418" y="897"/>
                      <a:pt x="416" y="895"/>
                    </a:cubicBezTo>
                    <a:cubicBezTo>
                      <a:pt x="414" y="893"/>
                      <a:pt x="412" y="892"/>
                      <a:pt x="411" y="890"/>
                    </a:cubicBezTo>
                    <a:cubicBezTo>
                      <a:pt x="410" y="889"/>
                      <a:pt x="409" y="888"/>
                      <a:pt x="409" y="887"/>
                    </a:cubicBezTo>
                    <a:cubicBezTo>
                      <a:pt x="410" y="884"/>
                      <a:pt x="411" y="883"/>
                      <a:pt x="411" y="882"/>
                    </a:cubicBezTo>
                    <a:cubicBezTo>
                      <a:pt x="413" y="877"/>
                      <a:pt x="415" y="872"/>
                      <a:pt x="412" y="865"/>
                    </a:cubicBezTo>
                    <a:cubicBezTo>
                      <a:pt x="411" y="863"/>
                      <a:pt x="410" y="861"/>
                      <a:pt x="408" y="859"/>
                    </a:cubicBezTo>
                    <a:cubicBezTo>
                      <a:pt x="409" y="859"/>
                      <a:pt x="410" y="859"/>
                      <a:pt x="411" y="861"/>
                    </a:cubicBezTo>
                    <a:cubicBezTo>
                      <a:pt x="408" y="855"/>
                      <a:pt x="411" y="857"/>
                      <a:pt x="407" y="852"/>
                    </a:cubicBezTo>
                    <a:cubicBezTo>
                      <a:pt x="406" y="851"/>
                      <a:pt x="405" y="851"/>
                      <a:pt x="403" y="847"/>
                    </a:cubicBezTo>
                    <a:cubicBezTo>
                      <a:pt x="403" y="846"/>
                      <a:pt x="403" y="845"/>
                      <a:pt x="403" y="844"/>
                    </a:cubicBezTo>
                    <a:cubicBezTo>
                      <a:pt x="403" y="844"/>
                      <a:pt x="402" y="844"/>
                      <a:pt x="402" y="844"/>
                    </a:cubicBezTo>
                    <a:cubicBezTo>
                      <a:pt x="403" y="843"/>
                      <a:pt x="403" y="843"/>
                      <a:pt x="403" y="843"/>
                    </a:cubicBezTo>
                    <a:cubicBezTo>
                      <a:pt x="403" y="843"/>
                      <a:pt x="403" y="844"/>
                      <a:pt x="403" y="844"/>
                    </a:cubicBezTo>
                    <a:cubicBezTo>
                      <a:pt x="403" y="843"/>
                      <a:pt x="405" y="842"/>
                      <a:pt x="406" y="838"/>
                    </a:cubicBezTo>
                    <a:cubicBezTo>
                      <a:pt x="407" y="834"/>
                      <a:pt x="409" y="829"/>
                      <a:pt x="408" y="829"/>
                    </a:cubicBezTo>
                    <a:cubicBezTo>
                      <a:pt x="405" y="835"/>
                      <a:pt x="404" y="837"/>
                      <a:pt x="401" y="843"/>
                    </a:cubicBezTo>
                    <a:cubicBezTo>
                      <a:pt x="402" y="844"/>
                      <a:pt x="402" y="846"/>
                      <a:pt x="403" y="847"/>
                    </a:cubicBezTo>
                    <a:cubicBezTo>
                      <a:pt x="402" y="848"/>
                      <a:pt x="401" y="846"/>
                      <a:pt x="401" y="845"/>
                    </a:cubicBezTo>
                    <a:cubicBezTo>
                      <a:pt x="400" y="844"/>
                      <a:pt x="400" y="844"/>
                      <a:pt x="400" y="843"/>
                    </a:cubicBezTo>
                    <a:cubicBezTo>
                      <a:pt x="407" y="830"/>
                      <a:pt x="411" y="819"/>
                      <a:pt x="408" y="806"/>
                    </a:cubicBezTo>
                    <a:cubicBezTo>
                      <a:pt x="407" y="800"/>
                      <a:pt x="405" y="790"/>
                      <a:pt x="403" y="777"/>
                    </a:cubicBezTo>
                    <a:cubicBezTo>
                      <a:pt x="403" y="778"/>
                      <a:pt x="404" y="778"/>
                      <a:pt x="404" y="778"/>
                    </a:cubicBezTo>
                    <a:cubicBezTo>
                      <a:pt x="405" y="785"/>
                      <a:pt x="406" y="792"/>
                      <a:pt x="408" y="792"/>
                    </a:cubicBezTo>
                    <a:cubicBezTo>
                      <a:pt x="407" y="783"/>
                      <a:pt x="406" y="785"/>
                      <a:pt x="405" y="778"/>
                    </a:cubicBezTo>
                    <a:cubicBezTo>
                      <a:pt x="404" y="774"/>
                      <a:pt x="405" y="775"/>
                      <a:pt x="404" y="769"/>
                    </a:cubicBezTo>
                    <a:cubicBezTo>
                      <a:pt x="404" y="769"/>
                      <a:pt x="403" y="770"/>
                      <a:pt x="402" y="767"/>
                    </a:cubicBezTo>
                    <a:cubicBezTo>
                      <a:pt x="402" y="758"/>
                      <a:pt x="401" y="758"/>
                      <a:pt x="400" y="749"/>
                    </a:cubicBezTo>
                    <a:cubicBezTo>
                      <a:pt x="401" y="749"/>
                      <a:pt x="401" y="749"/>
                      <a:pt x="401" y="749"/>
                    </a:cubicBezTo>
                    <a:cubicBezTo>
                      <a:pt x="402" y="755"/>
                      <a:pt x="403" y="762"/>
                      <a:pt x="404" y="762"/>
                    </a:cubicBezTo>
                    <a:cubicBezTo>
                      <a:pt x="403" y="751"/>
                      <a:pt x="402" y="752"/>
                      <a:pt x="401" y="740"/>
                    </a:cubicBezTo>
                    <a:cubicBezTo>
                      <a:pt x="402" y="738"/>
                      <a:pt x="402" y="729"/>
                      <a:pt x="401" y="726"/>
                    </a:cubicBezTo>
                    <a:cubicBezTo>
                      <a:pt x="401" y="730"/>
                      <a:pt x="400" y="737"/>
                      <a:pt x="400" y="740"/>
                    </a:cubicBezTo>
                    <a:cubicBezTo>
                      <a:pt x="400" y="739"/>
                      <a:pt x="401" y="740"/>
                      <a:pt x="400" y="742"/>
                    </a:cubicBezTo>
                    <a:cubicBezTo>
                      <a:pt x="400" y="744"/>
                      <a:pt x="400" y="745"/>
                      <a:pt x="399" y="745"/>
                    </a:cubicBezTo>
                    <a:cubicBezTo>
                      <a:pt x="399" y="741"/>
                      <a:pt x="399" y="738"/>
                      <a:pt x="399" y="735"/>
                    </a:cubicBezTo>
                    <a:cubicBezTo>
                      <a:pt x="399" y="734"/>
                      <a:pt x="399" y="733"/>
                      <a:pt x="399" y="730"/>
                    </a:cubicBezTo>
                    <a:cubicBezTo>
                      <a:pt x="399" y="730"/>
                      <a:pt x="399" y="730"/>
                      <a:pt x="399" y="730"/>
                    </a:cubicBezTo>
                    <a:cubicBezTo>
                      <a:pt x="398" y="724"/>
                      <a:pt x="399" y="718"/>
                      <a:pt x="399" y="713"/>
                    </a:cubicBezTo>
                    <a:cubicBezTo>
                      <a:pt x="400" y="710"/>
                      <a:pt x="400" y="707"/>
                      <a:pt x="399" y="703"/>
                    </a:cubicBezTo>
                    <a:cubicBezTo>
                      <a:pt x="401" y="704"/>
                      <a:pt x="400" y="699"/>
                      <a:pt x="400" y="696"/>
                    </a:cubicBezTo>
                    <a:cubicBezTo>
                      <a:pt x="400" y="695"/>
                      <a:pt x="400" y="695"/>
                      <a:pt x="400" y="694"/>
                    </a:cubicBezTo>
                    <a:cubicBezTo>
                      <a:pt x="400" y="691"/>
                      <a:pt x="399" y="687"/>
                      <a:pt x="399" y="685"/>
                    </a:cubicBezTo>
                    <a:cubicBezTo>
                      <a:pt x="399" y="683"/>
                      <a:pt x="399" y="676"/>
                      <a:pt x="397" y="675"/>
                    </a:cubicBezTo>
                    <a:cubicBezTo>
                      <a:pt x="399" y="684"/>
                      <a:pt x="395" y="671"/>
                      <a:pt x="395" y="671"/>
                    </a:cubicBezTo>
                    <a:cubicBezTo>
                      <a:pt x="395" y="673"/>
                      <a:pt x="395" y="675"/>
                      <a:pt x="395" y="676"/>
                    </a:cubicBezTo>
                    <a:cubicBezTo>
                      <a:pt x="394" y="670"/>
                      <a:pt x="392" y="664"/>
                      <a:pt x="390" y="658"/>
                    </a:cubicBezTo>
                    <a:cubicBezTo>
                      <a:pt x="390" y="655"/>
                      <a:pt x="390" y="652"/>
                      <a:pt x="390" y="649"/>
                    </a:cubicBezTo>
                    <a:cubicBezTo>
                      <a:pt x="392" y="649"/>
                      <a:pt x="391" y="641"/>
                      <a:pt x="393" y="642"/>
                    </a:cubicBezTo>
                    <a:cubicBezTo>
                      <a:pt x="392" y="635"/>
                      <a:pt x="392" y="633"/>
                      <a:pt x="391" y="630"/>
                    </a:cubicBezTo>
                    <a:cubicBezTo>
                      <a:pt x="391" y="627"/>
                      <a:pt x="391" y="625"/>
                      <a:pt x="389" y="620"/>
                    </a:cubicBezTo>
                    <a:cubicBezTo>
                      <a:pt x="389" y="619"/>
                      <a:pt x="388" y="619"/>
                      <a:pt x="388" y="618"/>
                    </a:cubicBezTo>
                    <a:cubicBezTo>
                      <a:pt x="386" y="615"/>
                      <a:pt x="386" y="618"/>
                      <a:pt x="383" y="614"/>
                    </a:cubicBezTo>
                    <a:cubicBezTo>
                      <a:pt x="380" y="609"/>
                      <a:pt x="377" y="604"/>
                      <a:pt x="371" y="597"/>
                    </a:cubicBezTo>
                    <a:cubicBezTo>
                      <a:pt x="368" y="592"/>
                      <a:pt x="372" y="593"/>
                      <a:pt x="366" y="587"/>
                    </a:cubicBezTo>
                    <a:cubicBezTo>
                      <a:pt x="366" y="586"/>
                      <a:pt x="366" y="586"/>
                      <a:pt x="365" y="586"/>
                    </a:cubicBezTo>
                    <a:cubicBezTo>
                      <a:pt x="363" y="585"/>
                      <a:pt x="364" y="586"/>
                      <a:pt x="365" y="587"/>
                    </a:cubicBezTo>
                    <a:cubicBezTo>
                      <a:pt x="365" y="589"/>
                      <a:pt x="366" y="590"/>
                      <a:pt x="364" y="588"/>
                    </a:cubicBezTo>
                    <a:cubicBezTo>
                      <a:pt x="364" y="588"/>
                      <a:pt x="364" y="588"/>
                      <a:pt x="364" y="588"/>
                    </a:cubicBezTo>
                    <a:cubicBezTo>
                      <a:pt x="362" y="585"/>
                      <a:pt x="359" y="582"/>
                      <a:pt x="361" y="582"/>
                    </a:cubicBezTo>
                    <a:cubicBezTo>
                      <a:pt x="359" y="580"/>
                      <a:pt x="357" y="578"/>
                      <a:pt x="355" y="577"/>
                    </a:cubicBezTo>
                    <a:cubicBezTo>
                      <a:pt x="355" y="577"/>
                      <a:pt x="355" y="576"/>
                      <a:pt x="354" y="576"/>
                    </a:cubicBezTo>
                    <a:cubicBezTo>
                      <a:pt x="355" y="576"/>
                      <a:pt x="355" y="576"/>
                      <a:pt x="356" y="575"/>
                    </a:cubicBezTo>
                    <a:cubicBezTo>
                      <a:pt x="356" y="575"/>
                      <a:pt x="357" y="575"/>
                      <a:pt x="357" y="575"/>
                    </a:cubicBezTo>
                    <a:cubicBezTo>
                      <a:pt x="357" y="575"/>
                      <a:pt x="357" y="575"/>
                      <a:pt x="356" y="576"/>
                    </a:cubicBezTo>
                    <a:cubicBezTo>
                      <a:pt x="356" y="576"/>
                      <a:pt x="355" y="576"/>
                      <a:pt x="356" y="576"/>
                    </a:cubicBezTo>
                    <a:cubicBezTo>
                      <a:pt x="356" y="577"/>
                      <a:pt x="357" y="577"/>
                      <a:pt x="357" y="578"/>
                    </a:cubicBezTo>
                    <a:cubicBezTo>
                      <a:pt x="358" y="579"/>
                      <a:pt x="359" y="579"/>
                      <a:pt x="360" y="580"/>
                    </a:cubicBezTo>
                    <a:cubicBezTo>
                      <a:pt x="361" y="581"/>
                      <a:pt x="363" y="583"/>
                      <a:pt x="365" y="584"/>
                    </a:cubicBezTo>
                    <a:cubicBezTo>
                      <a:pt x="363" y="582"/>
                      <a:pt x="361" y="580"/>
                      <a:pt x="359" y="579"/>
                    </a:cubicBezTo>
                    <a:cubicBezTo>
                      <a:pt x="356" y="576"/>
                      <a:pt x="356" y="576"/>
                      <a:pt x="356" y="576"/>
                    </a:cubicBezTo>
                    <a:cubicBezTo>
                      <a:pt x="357" y="575"/>
                      <a:pt x="358" y="575"/>
                      <a:pt x="359" y="574"/>
                    </a:cubicBezTo>
                    <a:cubicBezTo>
                      <a:pt x="361" y="573"/>
                      <a:pt x="363" y="572"/>
                      <a:pt x="365" y="570"/>
                    </a:cubicBezTo>
                    <a:cubicBezTo>
                      <a:pt x="366" y="568"/>
                      <a:pt x="366" y="567"/>
                      <a:pt x="367" y="565"/>
                    </a:cubicBezTo>
                    <a:cubicBezTo>
                      <a:pt x="367" y="564"/>
                      <a:pt x="367" y="564"/>
                      <a:pt x="367" y="564"/>
                    </a:cubicBezTo>
                    <a:cubicBezTo>
                      <a:pt x="366" y="563"/>
                      <a:pt x="366" y="563"/>
                      <a:pt x="366" y="563"/>
                    </a:cubicBezTo>
                    <a:cubicBezTo>
                      <a:pt x="365" y="567"/>
                      <a:pt x="364" y="564"/>
                      <a:pt x="363" y="567"/>
                    </a:cubicBezTo>
                    <a:cubicBezTo>
                      <a:pt x="363" y="569"/>
                      <a:pt x="363" y="569"/>
                      <a:pt x="363" y="570"/>
                    </a:cubicBezTo>
                    <a:cubicBezTo>
                      <a:pt x="364" y="570"/>
                      <a:pt x="363" y="571"/>
                      <a:pt x="360" y="573"/>
                    </a:cubicBezTo>
                    <a:cubicBezTo>
                      <a:pt x="356" y="574"/>
                      <a:pt x="364" y="569"/>
                      <a:pt x="360" y="571"/>
                    </a:cubicBezTo>
                    <a:cubicBezTo>
                      <a:pt x="356" y="573"/>
                      <a:pt x="355" y="574"/>
                      <a:pt x="355" y="574"/>
                    </a:cubicBezTo>
                    <a:cubicBezTo>
                      <a:pt x="355" y="575"/>
                      <a:pt x="355" y="575"/>
                      <a:pt x="353" y="576"/>
                    </a:cubicBezTo>
                    <a:cubicBezTo>
                      <a:pt x="353" y="576"/>
                      <a:pt x="353" y="576"/>
                      <a:pt x="353" y="576"/>
                    </a:cubicBezTo>
                    <a:cubicBezTo>
                      <a:pt x="353" y="576"/>
                      <a:pt x="353" y="577"/>
                      <a:pt x="353" y="577"/>
                    </a:cubicBezTo>
                    <a:cubicBezTo>
                      <a:pt x="353" y="577"/>
                      <a:pt x="353" y="577"/>
                      <a:pt x="353" y="577"/>
                    </a:cubicBezTo>
                    <a:cubicBezTo>
                      <a:pt x="353" y="577"/>
                      <a:pt x="352" y="577"/>
                      <a:pt x="351" y="577"/>
                    </a:cubicBezTo>
                    <a:cubicBezTo>
                      <a:pt x="351" y="577"/>
                      <a:pt x="350" y="577"/>
                      <a:pt x="349" y="577"/>
                    </a:cubicBezTo>
                    <a:cubicBezTo>
                      <a:pt x="348" y="577"/>
                      <a:pt x="349" y="576"/>
                      <a:pt x="349" y="576"/>
                    </a:cubicBezTo>
                    <a:cubicBezTo>
                      <a:pt x="348" y="577"/>
                      <a:pt x="348" y="577"/>
                      <a:pt x="348" y="577"/>
                    </a:cubicBezTo>
                    <a:cubicBezTo>
                      <a:pt x="349" y="577"/>
                      <a:pt x="349" y="577"/>
                      <a:pt x="349" y="577"/>
                    </a:cubicBezTo>
                    <a:cubicBezTo>
                      <a:pt x="349" y="578"/>
                      <a:pt x="349" y="578"/>
                      <a:pt x="350" y="578"/>
                    </a:cubicBezTo>
                    <a:cubicBezTo>
                      <a:pt x="350" y="579"/>
                      <a:pt x="350" y="579"/>
                      <a:pt x="349" y="579"/>
                    </a:cubicBezTo>
                    <a:cubicBezTo>
                      <a:pt x="354" y="584"/>
                      <a:pt x="356" y="584"/>
                      <a:pt x="358" y="586"/>
                    </a:cubicBezTo>
                    <a:cubicBezTo>
                      <a:pt x="361" y="590"/>
                      <a:pt x="353" y="582"/>
                      <a:pt x="356" y="587"/>
                    </a:cubicBezTo>
                    <a:cubicBezTo>
                      <a:pt x="357" y="588"/>
                      <a:pt x="358" y="589"/>
                      <a:pt x="359" y="590"/>
                    </a:cubicBezTo>
                    <a:cubicBezTo>
                      <a:pt x="362" y="593"/>
                      <a:pt x="363" y="594"/>
                      <a:pt x="362" y="595"/>
                    </a:cubicBezTo>
                    <a:cubicBezTo>
                      <a:pt x="358" y="591"/>
                      <a:pt x="354" y="587"/>
                      <a:pt x="350" y="583"/>
                    </a:cubicBezTo>
                    <a:cubicBezTo>
                      <a:pt x="349" y="581"/>
                      <a:pt x="347" y="580"/>
                      <a:pt x="346" y="578"/>
                    </a:cubicBezTo>
                    <a:cubicBezTo>
                      <a:pt x="345" y="578"/>
                      <a:pt x="345" y="578"/>
                      <a:pt x="345" y="578"/>
                    </a:cubicBezTo>
                    <a:cubicBezTo>
                      <a:pt x="344" y="578"/>
                      <a:pt x="344" y="577"/>
                      <a:pt x="344" y="577"/>
                    </a:cubicBezTo>
                    <a:cubicBezTo>
                      <a:pt x="348" y="574"/>
                      <a:pt x="348" y="574"/>
                      <a:pt x="348" y="574"/>
                    </a:cubicBezTo>
                    <a:cubicBezTo>
                      <a:pt x="348" y="574"/>
                      <a:pt x="348" y="574"/>
                      <a:pt x="349" y="574"/>
                    </a:cubicBezTo>
                    <a:cubicBezTo>
                      <a:pt x="351" y="573"/>
                      <a:pt x="353" y="571"/>
                      <a:pt x="354" y="570"/>
                    </a:cubicBezTo>
                    <a:cubicBezTo>
                      <a:pt x="355" y="570"/>
                      <a:pt x="355" y="570"/>
                      <a:pt x="355" y="570"/>
                    </a:cubicBezTo>
                    <a:cubicBezTo>
                      <a:pt x="355" y="570"/>
                      <a:pt x="355" y="570"/>
                      <a:pt x="355" y="570"/>
                    </a:cubicBezTo>
                    <a:cubicBezTo>
                      <a:pt x="355" y="570"/>
                      <a:pt x="355" y="569"/>
                      <a:pt x="355" y="569"/>
                    </a:cubicBezTo>
                    <a:cubicBezTo>
                      <a:pt x="356" y="567"/>
                      <a:pt x="356" y="566"/>
                      <a:pt x="357" y="564"/>
                    </a:cubicBezTo>
                    <a:cubicBezTo>
                      <a:pt x="358" y="561"/>
                      <a:pt x="360" y="558"/>
                      <a:pt x="361" y="558"/>
                    </a:cubicBezTo>
                    <a:cubicBezTo>
                      <a:pt x="361" y="560"/>
                      <a:pt x="360" y="564"/>
                      <a:pt x="358" y="569"/>
                    </a:cubicBezTo>
                    <a:cubicBezTo>
                      <a:pt x="358" y="568"/>
                      <a:pt x="359" y="565"/>
                      <a:pt x="358" y="564"/>
                    </a:cubicBezTo>
                    <a:cubicBezTo>
                      <a:pt x="357" y="567"/>
                      <a:pt x="357" y="569"/>
                      <a:pt x="356" y="570"/>
                    </a:cubicBezTo>
                    <a:cubicBezTo>
                      <a:pt x="354" y="571"/>
                      <a:pt x="353" y="572"/>
                      <a:pt x="353" y="573"/>
                    </a:cubicBezTo>
                    <a:cubicBezTo>
                      <a:pt x="353" y="573"/>
                      <a:pt x="356" y="571"/>
                      <a:pt x="358" y="570"/>
                    </a:cubicBezTo>
                    <a:cubicBezTo>
                      <a:pt x="358" y="570"/>
                      <a:pt x="358" y="571"/>
                      <a:pt x="359" y="571"/>
                    </a:cubicBezTo>
                    <a:cubicBezTo>
                      <a:pt x="360" y="571"/>
                      <a:pt x="361" y="568"/>
                      <a:pt x="362" y="566"/>
                    </a:cubicBezTo>
                    <a:cubicBezTo>
                      <a:pt x="362" y="565"/>
                      <a:pt x="363" y="564"/>
                      <a:pt x="363" y="566"/>
                    </a:cubicBezTo>
                    <a:cubicBezTo>
                      <a:pt x="364" y="564"/>
                      <a:pt x="364" y="563"/>
                      <a:pt x="365" y="561"/>
                    </a:cubicBezTo>
                    <a:cubicBezTo>
                      <a:pt x="365" y="561"/>
                      <a:pt x="365" y="561"/>
                      <a:pt x="365" y="561"/>
                    </a:cubicBezTo>
                    <a:cubicBezTo>
                      <a:pt x="363" y="559"/>
                      <a:pt x="363" y="559"/>
                      <a:pt x="363" y="559"/>
                    </a:cubicBezTo>
                    <a:cubicBezTo>
                      <a:pt x="362" y="558"/>
                      <a:pt x="360" y="557"/>
                      <a:pt x="359" y="557"/>
                    </a:cubicBezTo>
                    <a:cubicBezTo>
                      <a:pt x="359" y="557"/>
                      <a:pt x="359" y="557"/>
                      <a:pt x="359" y="557"/>
                    </a:cubicBezTo>
                    <a:cubicBezTo>
                      <a:pt x="361" y="557"/>
                      <a:pt x="362" y="558"/>
                      <a:pt x="363" y="559"/>
                    </a:cubicBezTo>
                    <a:cubicBezTo>
                      <a:pt x="362" y="558"/>
                      <a:pt x="361" y="558"/>
                      <a:pt x="361" y="557"/>
                    </a:cubicBezTo>
                    <a:cubicBezTo>
                      <a:pt x="360" y="557"/>
                      <a:pt x="360" y="557"/>
                      <a:pt x="360" y="557"/>
                    </a:cubicBezTo>
                    <a:cubicBezTo>
                      <a:pt x="360" y="557"/>
                      <a:pt x="360" y="557"/>
                      <a:pt x="360" y="557"/>
                    </a:cubicBezTo>
                    <a:cubicBezTo>
                      <a:pt x="361" y="558"/>
                      <a:pt x="362" y="558"/>
                      <a:pt x="363" y="559"/>
                    </a:cubicBezTo>
                    <a:cubicBezTo>
                      <a:pt x="362" y="558"/>
                      <a:pt x="361" y="557"/>
                      <a:pt x="361" y="557"/>
                    </a:cubicBezTo>
                    <a:cubicBezTo>
                      <a:pt x="361" y="557"/>
                      <a:pt x="361" y="557"/>
                      <a:pt x="361" y="557"/>
                    </a:cubicBezTo>
                    <a:cubicBezTo>
                      <a:pt x="361" y="557"/>
                      <a:pt x="361" y="557"/>
                      <a:pt x="361" y="557"/>
                    </a:cubicBezTo>
                    <a:cubicBezTo>
                      <a:pt x="361" y="556"/>
                      <a:pt x="361" y="556"/>
                      <a:pt x="361" y="556"/>
                    </a:cubicBezTo>
                    <a:cubicBezTo>
                      <a:pt x="361" y="556"/>
                      <a:pt x="361" y="556"/>
                      <a:pt x="361" y="556"/>
                    </a:cubicBezTo>
                    <a:cubicBezTo>
                      <a:pt x="361" y="556"/>
                      <a:pt x="361" y="556"/>
                      <a:pt x="361" y="556"/>
                    </a:cubicBezTo>
                    <a:cubicBezTo>
                      <a:pt x="360" y="555"/>
                      <a:pt x="360" y="555"/>
                      <a:pt x="360" y="555"/>
                    </a:cubicBezTo>
                    <a:cubicBezTo>
                      <a:pt x="360" y="555"/>
                      <a:pt x="361" y="555"/>
                      <a:pt x="361" y="554"/>
                    </a:cubicBezTo>
                    <a:cubicBezTo>
                      <a:pt x="360" y="554"/>
                      <a:pt x="360" y="554"/>
                      <a:pt x="360" y="554"/>
                    </a:cubicBezTo>
                    <a:cubicBezTo>
                      <a:pt x="360" y="554"/>
                      <a:pt x="360" y="554"/>
                      <a:pt x="360" y="553"/>
                    </a:cubicBezTo>
                    <a:cubicBezTo>
                      <a:pt x="361" y="553"/>
                      <a:pt x="361" y="553"/>
                      <a:pt x="361" y="553"/>
                    </a:cubicBezTo>
                    <a:cubicBezTo>
                      <a:pt x="361" y="553"/>
                      <a:pt x="361" y="553"/>
                      <a:pt x="361" y="553"/>
                    </a:cubicBezTo>
                    <a:cubicBezTo>
                      <a:pt x="361" y="553"/>
                      <a:pt x="361" y="553"/>
                      <a:pt x="361" y="552"/>
                    </a:cubicBezTo>
                    <a:cubicBezTo>
                      <a:pt x="361" y="552"/>
                      <a:pt x="361" y="552"/>
                      <a:pt x="361" y="552"/>
                    </a:cubicBezTo>
                    <a:cubicBezTo>
                      <a:pt x="361" y="552"/>
                      <a:pt x="361" y="551"/>
                      <a:pt x="361" y="551"/>
                    </a:cubicBezTo>
                    <a:cubicBezTo>
                      <a:pt x="361" y="551"/>
                      <a:pt x="361" y="551"/>
                      <a:pt x="361" y="551"/>
                    </a:cubicBezTo>
                    <a:cubicBezTo>
                      <a:pt x="363" y="547"/>
                      <a:pt x="364" y="543"/>
                      <a:pt x="365" y="540"/>
                    </a:cubicBezTo>
                    <a:cubicBezTo>
                      <a:pt x="365" y="544"/>
                      <a:pt x="365" y="547"/>
                      <a:pt x="365" y="545"/>
                    </a:cubicBezTo>
                    <a:cubicBezTo>
                      <a:pt x="365" y="544"/>
                      <a:pt x="365" y="543"/>
                      <a:pt x="365" y="543"/>
                    </a:cubicBezTo>
                    <a:cubicBezTo>
                      <a:pt x="365" y="543"/>
                      <a:pt x="365" y="543"/>
                      <a:pt x="365" y="543"/>
                    </a:cubicBezTo>
                    <a:cubicBezTo>
                      <a:pt x="366" y="540"/>
                      <a:pt x="366" y="539"/>
                      <a:pt x="366" y="537"/>
                    </a:cubicBezTo>
                    <a:cubicBezTo>
                      <a:pt x="366" y="536"/>
                      <a:pt x="366" y="535"/>
                      <a:pt x="367" y="535"/>
                    </a:cubicBezTo>
                    <a:cubicBezTo>
                      <a:pt x="367" y="535"/>
                      <a:pt x="367" y="533"/>
                      <a:pt x="368" y="530"/>
                    </a:cubicBezTo>
                    <a:cubicBezTo>
                      <a:pt x="368" y="530"/>
                      <a:pt x="368" y="530"/>
                      <a:pt x="368" y="530"/>
                    </a:cubicBezTo>
                    <a:cubicBezTo>
                      <a:pt x="368" y="530"/>
                      <a:pt x="368" y="530"/>
                      <a:pt x="368" y="530"/>
                    </a:cubicBezTo>
                    <a:cubicBezTo>
                      <a:pt x="368" y="530"/>
                      <a:pt x="368" y="530"/>
                      <a:pt x="368" y="530"/>
                    </a:cubicBezTo>
                    <a:cubicBezTo>
                      <a:pt x="368" y="530"/>
                      <a:pt x="369" y="530"/>
                      <a:pt x="369" y="530"/>
                    </a:cubicBezTo>
                    <a:cubicBezTo>
                      <a:pt x="369" y="529"/>
                      <a:pt x="369" y="528"/>
                      <a:pt x="369" y="528"/>
                    </a:cubicBezTo>
                    <a:cubicBezTo>
                      <a:pt x="369" y="528"/>
                      <a:pt x="369" y="528"/>
                      <a:pt x="369" y="528"/>
                    </a:cubicBezTo>
                    <a:cubicBezTo>
                      <a:pt x="370" y="525"/>
                      <a:pt x="371" y="524"/>
                      <a:pt x="372" y="521"/>
                    </a:cubicBezTo>
                    <a:cubicBezTo>
                      <a:pt x="372" y="523"/>
                      <a:pt x="372" y="525"/>
                      <a:pt x="372" y="527"/>
                    </a:cubicBezTo>
                    <a:cubicBezTo>
                      <a:pt x="371" y="528"/>
                      <a:pt x="370" y="529"/>
                      <a:pt x="369" y="530"/>
                    </a:cubicBezTo>
                    <a:cubicBezTo>
                      <a:pt x="369" y="531"/>
                      <a:pt x="369" y="534"/>
                      <a:pt x="368" y="537"/>
                    </a:cubicBezTo>
                    <a:cubicBezTo>
                      <a:pt x="367" y="538"/>
                      <a:pt x="366" y="538"/>
                      <a:pt x="365" y="543"/>
                    </a:cubicBezTo>
                    <a:cubicBezTo>
                      <a:pt x="367" y="543"/>
                      <a:pt x="368" y="542"/>
                      <a:pt x="370" y="539"/>
                    </a:cubicBezTo>
                    <a:cubicBezTo>
                      <a:pt x="369" y="542"/>
                      <a:pt x="368" y="545"/>
                      <a:pt x="368" y="548"/>
                    </a:cubicBezTo>
                    <a:cubicBezTo>
                      <a:pt x="368" y="548"/>
                      <a:pt x="368" y="548"/>
                      <a:pt x="367" y="549"/>
                    </a:cubicBezTo>
                    <a:cubicBezTo>
                      <a:pt x="367" y="549"/>
                      <a:pt x="367" y="550"/>
                      <a:pt x="367" y="550"/>
                    </a:cubicBezTo>
                    <a:cubicBezTo>
                      <a:pt x="367" y="551"/>
                      <a:pt x="367" y="551"/>
                      <a:pt x="367" y="551"/>
                    </a:cubicBezTo>
                    <a:cubicBezTo>
                      <a:pt x="367" y="551"/>
                      <a:pt x="367" y="551"/>
                      <a:pt x="367" y="551"/>
                    </a:cubicBezTo>
                    <a:cubicBezTo>
                      <a:pt x="367" y="552"/>
                      <a:pt x="367" y="553"/>
                      <a:pt x="366" y="554"/>
                    </a:cubicBezTo>
                    <a:cubicBezTo>
                      <a:pt x="366" y="554"/>
                      <a:pt x="367" y="553"/>
                      <a:pt x="367" y="553"/>
                    </a:cubicBezTo>
                    <a:cubicBezTo>
                      <a:pt x="366" y="554"/>
                      <a:pt x="366" y="555"/>
                      <a:pt x="366" y="556"/>
                    </a:cubicBezTo>
                    <a:cubicBezTo>
                      <a:pt x="366" y="556"/>
                      <a:pt x="366" y="556"/>
                      <a:pt x="366" y="556"/>
                    </a:cubicBezTo>
                    <a:cubicBezTo>
                      <a:pt x="366" y="557"/>
                      <a:pt x="366" y="557"/>
                      <a:pt x="365" y="557"/>
                    </a:cubicBezTo>
                    <a:cubicBezTo>
                      <a:pt x="366" y="557"/>
                      <a:pt x="366" y="557"/>
                      <a:pt x="366" y="557"/>
                    </a:cubicBezTo>
                    <a:cubicBezTo>
                      <a:pt x="366" y="557"/>
                      <a:pt x="366" y="557"/>
                      <a:pt x="366" y="557"/>
                    </a:cubicBezTo>
                    <a:cubicBezTo>
                      <a:pt x="365" y="557"/>
                      <a:pt x="365" y="557"/>
                      <a:pt x="365" y="558"/>
                    </a:cubicBezTo>
                    <a:cubicBezTo>
                      <a:pt x="365" y="558"/>
                      <a:pt x="365" y="558"/>
                      <a:pt x="365" y="558"/>
                    </a:cubicBezTo>
                    <a:cubicBezTo>
                      <a:pt x="365" y="558"/>
                      <a:pt x="365" y="558"/>
                      <a:pt x="365" y="558"/>
                    </a:cubicBezTo>
                    <a:cubicBezTo>
                      <a:pt x="365" y="558"/>
                      <a:pt x="365" y="558"/>
                      <a:pt x="365" y="558"/>
                    </a:cubicBezTo>
                    <a:cubicBezTo>
                      <a:pt x="365" y="558"/>
                      <a:pt x="365" y="558"/>
                      <a:pt x="365" y="558"/>
                    </a:cubicBezTo>
                    <a:cubicBezTo>
                      <a:pt x="365" y="558"/>
                      <a:pt x="365" y="558"/>
                      <a:pt x="365" y="558"/>
                    </a:cubicBezTo>
                    <a:cubicBezTo>
                      <a:pt x="365" y="558"/>
                      <a:pt x="365" y="558"/>
                      <a:pt x="365" y="558"/>
                    </a:cubicBezTo>
                    <a:cubicBezTo>
                      <a:pt x="365" y="558"/>
                      <a:pt x="365" y="558"/>
                      <a:pt x="365" y="558"/>
                    </a:cubicBezTo>
                    <a:cubicBezTo>
                      <a:pt x="365" y="558"/>
                      <a:pt x="364" y="559"/>
                      <a:pt x="364" y="559"/>
                    </a:cubicBezTo>
                    <a:cubicBezTo>
                      <a:pt x="365" y="560"/>
                      <a:pt x="365" y="560"/>
                      <a:pt x="365" y="560"/>
                    </a:cubicBezTo>
                    <a:cubicBezTo>
                      <a:pt x="365" y="560"/>
                      <a:pt x="365" y="560"/>
                      <a:pt x="365" y="560"/>
                    </a:cubicBezTo>
                    <a:cubicBezTo>
                      <a:pt x="364" y="559"/>
                      <a:pt x="364" y="559"/>
                      <a:pt x="364" y="559"/>
                    </a:cubicBezTo>
                    <a:cubicBezTo>
                      <a:pt x="364" y="559"/>
                      <a:pt x="364" y="559"/>
                      <a:pt x="364" y="559"/>
                    </a:cubicBezTo>
                    <a:cubicBezTo>
                      <a:pt x="364" y="560"/>
                      <a:pt x="364" y="560"/>
                      <a:pt x="364" y="560"/>
                    </a:cubicBezTo>
                    <a:cubicBezTo>
                      <a:pt x="364" y="560"/>
                      <a:pt x="364" y="560"/>
                      <a:pt x="364" y="560"/>
                    </a:cubicBezTo>
                    <a:cubicBezTo>
                      <a:pt x="364" y="559"/>
                      <a:pt x="364" y="559"/>
                      <a:pt x="364" y="559"/>
                    </a:cubicBezTo>
                    <a:cubicBezTo>
                      <a:pt x="364" y="560"/>
                      <a:pt x="364" y="560"/>
                      <a:pt x="364" y="560"/>
                    </a:cubicBezTo>
                    <a:cubicBezTo>
                      <a:pt x="364" y="560"/>
                      <a:pt x="364" y="560"/>
                      <a:pt x="364" y="560"/>
                    </a:cubicBezTo>
                    <a:cubicBezTo>
                      <a:pt x="364" y="560"/>
                      <a:pt x="364" y="560"/>
                      <a:pt x="364" y="560"/>
                    </a:cubicBezTo>
                    <a:cubicBezTo>
                      <a:pt x="364" y="560"/>
                      <a:pt x="364" y="560"/>
                      <a:pt x="364" y="560"/>
                    </a:cubicBezTo>
                    <a:cubicBezTo>
                      <a:pt x="365" y="561"/>
                      <a:pt x="365" y="561"/>
                      <a:pt x="365" y="561"/>
                    </a:cubicBezTo>
                    <a:cubicBezTo>
                      <a:pt x="365" y="560"/>
                      <a:pt x="365" y="560"/>
                      <a:pt x="365" y="560"/>
                    </a:cubicBezTo>
                    <a:cubicBezTo>
                      <a:pt x="365" y="560"/>
                      <a:pt x="365" y="560"/>
                      <a:pt x="365" y="560"/>
                    </a:cubicBezTo>
                    <a:cubicBezTo>
                      <a:pt x="365" y="560"/>
                      <a:pt x="365" y="560"/>
                      <a:pt x="365" y="560"/>
                    </a:cubicBezTo>
                    <a:cubicBezTo>
                      <a:pt x="365" y="560"/>
                      <a:pt x="365" y="560"/>
                      <a:pt x="365" y="560"/>
                    </a:cubicBezTo>
                    <a:cubicBezTo>
                      <a:pt x="365" y="560"/>
                      <a:pt x="365" y="560"/>
                      <a:pt x="365" y="560"/>
                    </a:cubicBezTo>
                    <a:cubicBezTo>
                      <a:pt x="365" y="560"/>
                      <a:pt x="365" y="560"/>
                      <a:pt x="365" y="560"/>
                    </a:cubicBezTo>
                    <a:cubicBezTo>
                      <a:pt x="365" y="560"/>
                      <a:pt x="365" y="560"/>
                      <a:pt x="365" y="560"/>
                    </a:cubicBezTo>
                    <a:cubicBezTo>
                      <a:pt x="365" y="560"/>
                      <a:pt x="365" y="560"/>
                      <a:pt x="365" y="560"/>
                    </a:cubicBezTo>
                    <a:cubicBezTo>
                      <a:pt x="365" y="560"/>
                      <a:pt x="365" y="560"/>
                      <a:pt x="365" y="560"/>
                    </a:cubicBezTo>
                    <a:cubicBezTo>
                      <a:pt x="365" y="560"/>
                      <a:pt x="365" y="559"/>
                      <a:pt x="366" y="559"/>
                    </a:cubicBezTo>
                    <a:cubicBezTo>
                      <a:pt x="366" y="559"/>
                      <a:pt x="366" y="559"/>
                      <a:pt x="366" y="559"/>
                    </a:cubicBezTo>
                    <a:cubicBezTo>
                      <a:pt x="366" y="559"/>
                      <a:pt x="366" y="559"/>
                      <a:pt x="366" y="559"/>
                    </a:cubicBezTo>
                    <a:cubicBezTo>
                      <a:pt x="366" y="559"/>
                      <a:pt x="366" y="559"/>
                      <a:pt x="366" y="559"/>
                    </a:cubicBezTo>
                    <a:cubicBezTo>
                      <a:pt x="366" y="558"/>
                      <a:pt x="367" y="558"/>
                      <a:pt x="367" y="558"/>
                    </a:cubicBezTo>
                    <a:cubicBezTo>
                      <a:pt x="367" y="558"/>
                      <a:pt x="367" y="558"/>
                      <a:pt x="367" y="558"/>
                    </a:cubicBezTo>
                    <a:cubicBezTo>
                      <a:pt x="367" y="558"/>
                      <a:pt x="367" y="558"/>
                      <a:pt x="367" y="558"/>
                    </a:cubicBezTo>
                    <a:cubicBezTo>
                      <a:pt x="367" y="558"/>
                      <a:pt x="368" y="557"/>
                      <a:pt x="369" y="557"/>
                    </a:cubicBezTo>
                    <a:cubicBezTo>
                      <a:pt x="368" y="557"/>
                      <a:pt x="368" y="558"/>
                      <a:pt x="368" y="558"/>
                    </a:cubicBezTo>
                    <a:cubicBezTo>
                      <a:pt x="369" y="558"/>
                      <a:pt x="370" y="557"/>
                      <a:pt x="370" y="557"/>
                    </a:cubicBezTo>
                    <a:cubicBezTo>
                      <a:pt x="370" y="556"/>
                      <a:pt x="370" y="556"/>
                      <a:pt x="371" y="555"/>
                    </a:cubicBezTo>
                    <a:cubicBezTo>
                      <a:pt x="371" y="554"/>
                      <a:pt x="372" y="553"/>
                      <a:pt x="373" y="553"/>
                    </a:cubicBezTo>
                    <a:cubicBezTo>
                      <a:pt x="373" y="554"/>
                      <a:pt x="373" y="555"/>
                      <a:pt x="373" y="555"/>
                    </a:cubicBezTo>
                    <a:cubicBezTo>
                      <a:pt x="373" y="555"/>
                      <a:pt x="373" y="555"/>
                      <a:pt x="373" y="555"/>
                    </a:cubicBezTo>
                    <a:cubicBezTo>
                      <a:pt x="373" y="555"/>
                      <a:pt x="373" y="555"/>
                      <a:pt x="373" y="555"/>
                    </a:cubicBezTo>
                    <a:cubicBezTo>
                      <a:pt x="374" y="554"/>
                      <a:pt x="374" y="553"/>
                      <a:pt x="374" y="552"/>
                    </a:cubicBezTo>
                    <a:cubicBezTo>
                      <a:pt x="375" y="551"/>
                      <a:pt x="376" y="550"/>
                      <a:pt x="377" y="549"/>
                    </a:cubicBezTo>
                    <a:cubicBezTo>
                      <a:pt x="377" y="550"/>
                      <a:pt x="376" y="550"/>
                      <a:pt x="376" y="550"/>
                    </a:cubicBezTo>
                    <a:cubicBezTo>
                      <a:pt x="377" y="550"/>
                      <a:pt x="377" y="550"/>
                      <a:pt x="378" y="549"/>
                    </a:cubicBezTo>
                    <a:cubicBezTo>
                      <a:pt x="378" y="549"/>
                      <a:pt x="378" y="548"/>
                      <a:pt x="378" y="548"/>
                    </a:cubicBezTo>
                    <a:cubicBezTo>
                      <a:pt x="379" y="547"/>
                      <a:pt x="380" y="546"/>
                      <a:pt x="380" y="546"/>
                    </a:cubicBezTo>
                    <a:cubicBezTo>
                      <a:pt x="380" y="546"/>
                      <a:pt x="381" y="546"/>
                      <a:pt x="381" y="546"/>
                    </a:cubicBezTo>
                    <a:cubicBezTo>
                      <a:pt x="380" y="546"/>
                      <a:pt x="379" y="548"/>
                      <a:pt x="378" y="549"/>
                    </a:cubicBezTo>
                    <a:cubicBezTo>
                      <a:pt x="377" y="549"/>
                      <a:pt x="377" y="550"/>
                      <a:pt x="377" y="550"/>
                    </a:cubicBezTo>
                    <a:cubicBezTo>
                      <a:pt x="377" y="550"/>
                      <a:pt x="378" y="550"/>
                      <a:pt x="378" y="550"/>
                    </a:cubicBezTo>
                    <a:cubicBezTo>
                      <a:pt x="379" y="548"/>
                      <a:pt x="380" y="547"/>
                      <a:pt x="381" y="546"/>
                    </a:cubicBezTo>
                    <a:cubicBezTo>
                      <a:pt x="381" y="545"/>
                      <a:pt x="381" y="545"/>
                      <a:pt x="381" y="545"/>
                    </a:cubicBezTo>
                    <a:cubicBezTo>
                      <a:pt x="381" y="545"/>
                      <a:pt x="381" y="545"/>
                      <a:pt x="382" y="544"/>
                    </a:cubicBezTo>
                    <a:cubicBezTo>
                      <a:pt x="381" y="545"/>
                      <a:pt x="381" y="545"/>
                      <a:pt x="381" y="546"/>
                    </a:cubicBezTo>
                    <a:cubicBezTo>
                      <a:pt x="381" y="547"/>
                      <a:pt x="380" y="548"/>
                      <a:pt x="380" y="549"/>
                    </a:cubicBezTo>
                    <a:cubicBezTo>
                      <a:pt x="380" y="548"/>
                      <a:pt x="381" y="548"/>
                      <a:pt x="381" y="547"/>
                    </a:cubicBezTo>
                    <a:cubicBezTo>
                      <a:pt x="381" y="547"/>
                      <a:pt x="381" y="547"/>
                      <a:pt x="381" y="547"/>
                    </a:cubicBezTo>
                    <a:cubicBezTo>
                      <a:pt x="382" y="545"/>
                      <a:pt x="382" y="544"/>
                      <a:pt x="383" y="543"/>
                    </a:cubicBezTo>
                    <a:cubicBezTo>
                      <a:pt x="385" y="541"/>
                      <a:pt x="387" y="538"/>
                      <a:pt x="389" y="536"/>
                    </a:cubicBezTo>
                    <a:cubicBezTo>
                      <a:pt x="389" y="536"/>
                      <a:pt x="389" y="536"/>
                      <a:pt x="389" y="537"/>
                    </a:cubicBezTo>
                    <a:cubicBezTo>
                      <a:pt x="389" y="537"/>
                      <a:pt x="389" y="537"/>
                      <a:pt x="389" y="537"/>
                    </a:cubicBezTo>
                    <a:cubicBezTo>
                      <a:pt x="389" y="537"/>
                      <a:pt x="390" y="537"/>
                      <a:pt x="390" y="536"/>
                    </a:cubicBezTo>
                    <a:cubicBezTo>
                      <a:pt x="390" y="536"/>
                      <a:pt x="390" y="536"/>
                      <a:pt x="390" y="536"/>
                    </a:cubicBezTo>
                    <a:cubicBezTo>
                      <a:pt x="391" y="534"/>
                      <a:pt x="392" y="533"/>
                      <a:pt x="393" y="532"/>
                    </a:cubicBezTo>
                    <a:cubicBezTo>
                      <a:pt x="393" y="533"/>
                      <a:pt x="391" y="535"/>
                      <a:pt x="390" y="536"/>
                    </a:cubicBezTo>
                    <a:cubicBezTo>
                      <a:pt x="389" y="537"/>
                      <a:pt x="389" y="537"/>
                      <a:pt x="389" y="538"/>
                    </a:cubicBezTo>
                    <a:cubicBezTo>
                      <a:pt x="389" y="539"/>
                      <a:pt x="389" y="540"/>
                      <a:pt x="389" y="541"/>
                    </a:cubicBezTo>
                    <a:cubicBezTo>
                      <a:pt x="389" y="540"/>
                      <a:pt x="390" y="540"/>
                      <a:pt x="390" y="539"/>
                    </a:cubicBezTo>
                    <a:cubicBezTo>
                      <a:pt x="389" y="539"/>
                      <a:pt x="392" y="535"/>
                      <a:pt x="394" y="532"/>
                    </a:cubicBezTo>
                    <a:cubicBezTo>
                      <a:pt x="396" y="530"/>
                      <a:pt x="396" y="528"/>
                      <a:pt x="396" y="528"/>
                    </a:cubicBezTo>
                    <a:cubicBezTo>
                      <a:pt x="398" y="526"/>
                      <a:pt x="399" y="523"/>
                      <a:pt x="401" y="521"/>
                    </a:cubicBezTo>
                    <a:cubicBezTo>
                      <a:pt x="401" y="516"/>
                      <a:pt x="401" y="516"/>
                      <a:pt x="401" y="516"/>
                    </a:cubicBezTo>
                    <a:cubicBezTo>
                      <a:pt x="401" y="516"/>
                      <a:pt x="401" y="516"/>
                      <a:pt x="401" y="516"/>
                    </a:cubicBezTo>
                    <a:cubicBezTo>
                      <a:pt x="401" y="516"/>
                      <a:pt x="401" y="516"/>
                      <a:pt x="401" y="516"/>
                    </a:cubicBezTo>
                    <a:cubicBezTo>
                      <a:pt x="401" y="516"/>
                      <a:pt x="401" y="516"/>
                      <a:pt x="401" y="516"/>
                    </a:cubicBezTo>
                    <a:cubicBezTo>
                      <a:pt x="401" y="516"/>
                      <a:pt x="401" y="516"/>
                      <a:pt x="401" y="516"/>
                    </a:cubicBezTo>
                    <a:cubicBezTo>
                      <a:pt x="401" y="516"/>
                      <a:pt x="401" y="516"/>
                      <a:pt x="401" y="516"/>
                    </a:cubicBezTo>
                    <a:cubicBezTo>
                      <a:pt x="401" y="516"/>
                      <a:pt x="401" y="516"/>
                      <a:pt x="401" y="516"/>
                    </a:cubicBezTo>
                    <a:cubicBezTo>
                      <a:pt x="401" y="516"/>
                      <a:pt x="401" y="516"/>
                      <a:pt x="401" y="516"/>
                    </a:cubicBezTo>
                    <a:cubicBezTo>
                      <a:pt x="401" y="516"/>
                      <a:pt x="401" y="516"/>
                      <a:pt x="401" y="516"/>
                    </a:cubicBezTo>
                    <a:cubicBezTo>
                      <a:pt x="401" y="516"/>
                      <a:pt x="401" y="516"/>
                      <a:pt x="401" y="516"/>
                    </a:cubicBezTo>
                    <a:cubicBezTo>
                      <a:pt x="401" y="516"/>
                      <a:pt x="401" y="516"/>
                      <a:pt x="401" y="516"/>
                    </a:cubicBezTo>
                    <a:cubicBezTo>
                      <a:pt x="401" y="516"/>
                      <a:pt x="401" y="516"/>
                      <a:pt x="401" y="516"/>
                    </a:cubicBezTo>
                    <a:cubicBezTo>
                      <a:pt x="401" y="516"/>
                      <a:pt x="401" y="516"/>
                      <a:pt x="401" y="516"/>
                    </a:cubicBezTo>
                    <a:cubicBezTo>
                      <a:pt x="401" y="516"/>
                      <a:pt x="401" y="516"/>
                      <a:pt x="401" y="516"/>
                    </a:cubicBezTo>
                    <a:cubicBezTo>
                      <a:pt x="401" y="516"/>
                      <a:pt x="401" y="516"/>
                      <a:pt x="401" y="516"/>
                    </a:cubicBezTo>
                    <a:cubicBezTo>
                      <a:pt x="401" y="516"/>
                      <a:pt x="401" y="516"/>
                      <a:pt x="401" y="516"/>
                    </a:cubicBezTo>
                    <a:cubicBezTo>
                      <a:pt x="401" y="516"/>
                      <a:pt x="401" y="516"/>
                      <a:pt x="401" y="516"/>
                    </a:cubicBezTo>
                    <a:cubicBezTo>
                      <a:pt x="401" y="516"/>
                      <a:pt x="401" y="516"/>
                      <a:pt x="401" y="516"/>
                    </a:cubicBezTo>
                    <a:cubicBezTo>
                      <a:pt x="402" y="516"/>
                      <a:pt x="402" y="516"/>
                      <a:pt x="402" y="516"/>
                    </a:cubicBezTo>
                    <a:cubicBezTo>
                      <a:pt x="402" y="516"/>
                      <a:pt x="402" y="516"/>
                      <a:pt x="402" y="516"/>
                    </a:cubicBezTo>
                    <a:cubicBezTo>
                      <a:pt x="402" y="516"/>
                      <a:pt x="402" y="516"/>
                      <a:pt x="403" y="516"/>
                    </a:cubicBezTo>
                    <a:cubicBezTo>
                      <a:pt x="403" y="517"/>
                      <a:pt x="403" y="517"/>
                      <a:pt x="403" y="517"/>
                    </a:cubicBezTo>
                    <a:cubicBezTo>
                      <a:pt x="403" y="517"/>
                      <a:pt x="403" y="517"/>
                      <a:pt x="403" y="517"/>
                    </a:cubicBezTo>
                    <a:cubicBezTo>
                      <a:pt x="403" y="517"/>
                      <a:pt x="403" y="516"/>
                      <a:pt x="403" y="516"/>
                    </a:cubicBezTo>
                    <a:cubicBezTo>
                      <a:pt x="403" y="516"/>
                      <a:pt x="403" y="516"/>
                      <a:pt x="403" y="516"/>
                    </a:cubicBezTo>
                    <a:cubicBezTo>
                      <a:pt x="403" y="516"/>
                      <a:pt x="403" y="516"/>
                      <a:pt x="403" y="516"/>
                    </a:cubicBezTo>
                    <a:cubicBezTo>
                      <a:pt x="402" y="516"/>
                      <a:pt x="402" y="516"/>
                      <a:pt x="402" y="516"/>
                    </a:cubicBezTo>
                    <a:cubicBezTo>
                      <a:pt x="402" y="516"/>
                      <a:pt x="402" y="516"/>
                      <a:pt x="402" y="516"/>
                    </a:cubicBezTo>
                    <a:cubicBezTo>
                      <a:pt x="401" y="515"/>
                      <a:pt x="401" y="515"/>
                      <a:pt x="401" y="515"/>
                    </a:cubicBezTo>
                    <a:cubicBezTo>
                      <a:pt x="401" y="515"/>
                      <a:pt x="401" y="515"/>
                      <a:pt x="401" y="515"/>
                    </a:cubicBezTo>
                    <a:cubicBezTo>
                      <a:pt x="401" y="515"/>
                      <a:pt x="401" y="515"/>
                      <a:pt x="401" y="515"/>
                    </a:cubicBezTo>
                    <a:cubicBezTo>
                      <a:pt x="401" y="514"/>
                      <a:pt x="401" y="514"/>
                      <a:pt x="401" y="514"/>
                    </a:cubicBezTo>
                    <a:cubicBezTo>
                      <a:pt x="402" y="515"/>
                      <a:pt x="402" y="515"/>
                      <a:pt x="402" y="515"/>
                    </a:cubicBezTo>
                    <a:cubicBezTo>
                      <a:pt x="402" y="515"/>
                      <a:pt x="402" y="514"/>
                      <a:pt x="402" y="514"/>
                    </a:cubicBezTo>
                    <a:cubicBezTo>
                      <a:pt x="401" y="514"/>
                      <a:pt x="401" y="514"/>
                      <a:pt x="401" y="514"/>
                    </a:cubicBezTo>
                    <a:cubicBezTo>
                      <a:pt x="401" y="514"/>
                      <a:pt x="401" y="514"/>
                      <a:pt x="401" y="514"/>
                    </a:cubicBezTo>
                    <a:cubicBezTo>
                      <a:pt x="401" y="514"/>
                      <a:pt x="401" y="514"/>
                      <a:pt x="401" y="514"/>
                    </a:cubicBezTo>
                    <a:cubicBezTo>
                      <a:pt x="401" y="514"/>
                      <a:pt x="401" y="514"/>
                      <a:pt x="401" y="514"/>
                    </a:cubicBezTo>
                    <a:cubicBezTo>
                      <a:pt x="401" y="514"/>
                      <a:pt x="401" y="514"/>
                      <a:pt x="401" y="514"/>
                    </a:cubicBezTo>
                    <a:cubicBezTo>
                      <a:pt x="401" y="514"/>
                      <a:pt x="401" y="514"/>
                      <a:pt x="401" y="514"/>
                    </a:cubicBezTo>
                    <a:cubicBezTo>
                      <a:pt x="401" y="514"/>
                      <a:pt x="401" y="514"/>
                      <a:pt x="401" y="514"/>
                    </a:cubicBezTo>
                    <a:cubicBezTo>
                      <a:pt x="401" y="514"/>
                      <a:pt x="401" y="514"/>
                      <a:pt x="401" y="514"/>
                    </a:cubicBezTo>
                    <a:cubicBezTo>
                      <a:pt x="401" y="514"/>
                      <a:pt x="402" y="513"/>
                      <a:pt x="402" y="513"/>
                    </a:cubicBezTo>
                    <a:cubicBezTo>
                      <a:pt x="401" y="513"/>
                      <a:pt x="401" y="513"/>
                      <a:pt x="401" y="513"/>
                    </a:cubicBezTo>
                    <a:cubicBezTo>
                      <a:pt x="401" y="511"/>
                      <a:pt x="401" y="511"/>
                      <a:pt x="401" y="511"/>
                    </a:cubicBezTo>
                    <a:cubicBezTo>
                      <a:pt x="402" y="510"/>
                      <a:pt x="403" y="509"/>
                      <a:pt x="403" y="509"/>
                    </a:cubicBezTo>
                    <a:cubicBezTo>
                      <a:pt x="401" y="508"/>
                      <a:pt x="401" y="508"/>
                      <a:pt x="401" y="508"/>
                    </a:cubicBezTo>
                    <a:cubicBezTo>
                      <a:pt x="402" y="491"/>
                      <a:pt x="402" y="491"/>
                      <a:pt x="402" y="491"/>
                    </a:cubicBezTo>
                    <a:cubicBezTo>
                      <a:pt x="402" y="491"/>
                      <a:pt x="403" y="491"/>
                      <a:pt x="403" y="491"/>
                    </a:cubicBezTo>
                    <a:cubicBezTo>
                      <a:pt x="403" y="490"/>
                      <a:pt x="403" y="490"/>
                      <a:pt x="403" y="490"/>
                    </a:cubicBezTo>
                    <a:cubicBezTo>
                      <a:pt x="403" y="490"/>
                      <a:pt x="403" y="490"/>
                      <a:pt x="402" y="490"/>
                    </a:cubicBezTo>
                    <a:cubicBezTo>
                      <a:pt x="403" y="484"/>
                      <a:pt x="403" y="484"/>
                      <a:pt x="403" y="484"/>
                    </a:cubicBezTo>
                    <a:cubicBezTo>
                      <a:pt x="403" y="483"/>
                      <a:pt x="404" y="482"/>
                      <a:pt x="404" y="481"/>
                    </a:cubicBezTo>
                    <a:cubicBezTo>
                      <a:pt x="405" y="485"/>
                      <a:pt x="405" y="490"/>
                      <a:pt x="406" y="496"/>
                    </a:cubicBezTo>
                    <a:cubicBezTo>
                      <a:pt x="405" y="495"/>
                      <a:pt x="405" y="497"/>
                      <a:pt x="404" y="497"/>
                    </a:cubicBezTo>
                    <a:cubicBezTo>
                      <a:pt x="405" y="500"/>
                      <a:pt x="405" y="503"/>
                      <a:pt x="405" y="506"/>
                    </a:cubicBezTo>
                    <a:cubicBezTo>
                      <a:pt x="406" y="505"/>
                      <a:pt x="406" y="504"/>
                      <a:pt x="406" y="503"/>
                    </a:cubicBezTo>
                    <a:cubicBezTo>
                      <a:pt x="406" y="504"/>
                      <a:pt x="406" y="504"/>
                      <a:pt x="406" y="505"/>
                    </a:cubicBezTo>
                    <a:cubicBezTo>
                      <a:pt x="406" y="506"/>
                      <a:pt x="406" y="507"/>
                      <a:pt x="407" y="509"/>
                    </a:cubicBezTo>
                    <a:cubicBezTo>
                      <a:pt x="407" y="509"/>
                      <a:pt x="407" y="509"/>
                      <a:pt x="407" y="509"/>
                    </a:cubicBezTo>
                    <a:cubicBezTo>
                      <a:pt x="407" y="509"/>
                      <a:pt x="407" y="510"/>
                      <a:pt x="407" y="510"/>
                    </a:cubicBezTo>
                    <a:cubicBezTo>
                      <a:pt x="407" y="510"/>
                      <a:pt x="407" y="510"/>
                      <a:pt x="407" y="510"/>
                    </a:cubicBezTo>
                    <a:cubicBezTo>
                      <a:pt x="407" y="510"/>
                      <a:pt x="407" y="511"/>
                      <a:pt x="407" y="511"/>
                    </a:cubicBezTo>
                    <a:cubicBezTo>
                      <a:pt x="407" y="511"/>
                      <a:pt x="407" y="511"/>
                      <a:pt x="407" y="511"/>
                    </a:cubicBezTo>
                    <a:cubicBezTo>
                      <a:pt x="407" y="511"/>
                      <a:pt x="407" y="512"/>
                      <a:pt x="407" y="512"/>
                    </a:cubicBezTo>
                    <a:cubicBezTo>
                      <a:pt x="407" y="512"/>
                      <a:pt x="406" y="512"/>
                      <a:pt x="406" y="512"/>
                    </a:cubicBezTo>
                    <a:cubicBezTo>
                      <a:pt x="406" y="514"/>
                      <a:pt x="406" y="515"/>
                      <a:pt x="406" y="516"/>
                    </a:cubicBezTo>
                    <a:cubicBezTo>
                      <a:pt x="407" y="516"/>
                      <a:pt x="407" y="516"/>
                      <a:pt x="407" y="516"/>
                    </a:cubicBezTo>
                    <a:cubicBezTo>
                      <a:pt x="407" y="515"/>
                      <a:pt x="407" y="515"/>
                      <a:pt x="407" y="514"/>
                    </a:cubicBezTo>
                    <a:cubicBezTo>
                      <a:pt x="407" y="515"/>
                      <a:pt x="407" y="516"/>
                      <a:pt x="407" y="516"/>
                    </a:cubicBezTo>
                    <a:cubicBezTo>
                      <a:pt x="407" y="516"/>
                      <a:pt x="407" y="516"/>
                      <a:pt x="407" y="516"/>
                    </a:cubicBezTo>
                    <a:cubicBezTo>
                      <a:pt x="407" y="516"/>
                      <a:pt x="406" y="517"/>
                      <a:pt x="406" y="517"/>
                    </a:cubicBezTo>
                    <a:cubicBezTo>
                      <a:pt x="407" y="517"/>
                      <a:pt x="407" y="517"/>
                      <a:pt x="407" y="517"/>
                    </a:cubicBezTo>
                    <a:cubicBezTo>
                      <a:pt x="407" y="517"/>
                      <a:pt x="407" y="517"/>
                      <a:pt x="407" y="517"/>
                    </a:cubicBezTo>
                    <a:cubicBezTo>
                      <a:pt x="406" y="517"/>
                      <a:pt x="406" y="517"/>
                      <a:pt x="406" y="517"/>
                    </a:cubicBezTo>
                    <a:cubicBezTo>
                      <a:pt x="406" y="517"/>
                      <a:pt x="406" y="517"/>
                      <a:pt x="406" y="517"/>
                    </a:cubicBezTo>
                    <a:cubicBezTo>
                      <a:pt x="407" y="517"/>
                      <a:pt x="407" y="517"/>
                      <a:pt x="407" y="517"/>
                    </a:cubicBezTo>
                    <a:cubicBezTo>
                      <a:pt x="407" y="517"/>
                      <a:pt x="406" y="517"/>
                      <a:pt x="406" y="518"/>
                    </a:cubicBezTo>
                    <a:cubicBezTo>
                      <a:pt x="406" y="518"/>
                      <a:pt x="406" y="518"/>
                      <a:pt x="406" y="518"/>
                    </a:cubicBezTo>
                    <a:cubicBezTo>
                      <a:pt x="406" y="518"/>
                      <a:pt x="406" y="518"/>
                      <a:pt x="406" y="518"/>
                    </a:cubicBezTo>
                    <a:cubicBezTo>
                      <a:pt x="406" y="518"/>
                      <a:pt x="406" y="518"/>
                      <a:pt x="406" y="518"/>
                    </a:cubicBezTo>
                    <a:cubicBezTo>
                      <a:pt x="406" y="517"/>
                      <a:pt x="406" y="517"/>
                      <a:pt x="406" y="517"/>
                    </a:cubicBezTo>
                    <a:cubicBezTo>
                      <a:pt x="406" y="518"/>
                      <a:pt x="406" y="518"/>
                      <a:pt x="406" y="518"/>
                    </a:cubicBezTo>
                    <a:cubicBezTo>
                      <a:pt x="406" y="518"/>
                      <a:pt x="406" y="518"/>
                      <a:pt x="406" y="518"/>
                    </a:cubicBezTo>
                    <a:cubicBezTo>
                      <a:pt x="406" y="518"/>
                      <a:pt x="406" y="518"/>
                      <a:pt x="406" y="518"/>
                    </a:cubicBezTo>
                    <a:cubicBezTo>
                      <a:pt x="406" y="518"/>
                      <a:pt x="406" y="518"/>
                      <a:pt x="406" y="518"/>
                    </a:cubicBezTo>
                    <a:cubicBezTo>
                      <a:pt x="406" y="518"/>
                      <a:pt x="406" y="518"/>
                      <a:pt x="406" y="518"/>
                    </a:cubicBezTo>
                    <a:cubicBezTo>
                      <a:pt x="406" y="518"/>
                      <a:pt x="406" y="518"/>
                      <a:pt x="406" y="518"/>
                    </a:cubicBezTo>
                    <a:cubicBezTo>
                      <a:pt x="406" y="518"/>
                      <a:pt x="406" y="518"/>
                      <a:pt x="406" y="518"/>
                    </a:cubicBezTo>
                    <a:cubicBezTo>
                      <a:pt x="406" y="518"/>
                      <a:pt x="406" y="518"/>
                      <a:pt x="406" y="518"/>
                    </a:cubicBezTo>
                    <a:cubicBezTo>
                      <a:pt x="406" y="518"/>
                      <a:pt x="406" y="518"/>
                      <a:pt x="406" y="518"/>
                    </a:cubicBezTo>
                    <a:cubicBezTo>
                      <a:pt x="406" y="518"/>
                      <a:pt x="406" y="518"/>
                      <a:pt x="406" y="518"/>
                    </a:cubicBezTo>
                    <a:cubicBezTo>
                      <a:pt x="406" y="518"/>
                      <a:pt x="406" y="518"/>
                      <a:pt x="406" y="518"/>
                    </a:cubicBezTo>
                    <a:cubicBezTo>
                      <a:pt x="406" y="518"/>
                      <a:pt x="406" y="518"/>
                      <a:pt x="406" y="518"/>
                    </a:cubicBezTo>
                    <a:cubicBezTo>
                      <a:pt x="406" y="518"/>
                      <a:pt x="406" y="518"/>
                      <a:pt x="406" y="518"/>
                    </a:cubicBezTo>
                    <a:cubicBezTo>
                      <a:pt x="407" y="519"/>
                      <a:pt x="407" y="519"/>
                      <a:pt x="407" y="519"/>
                    </a:cubicBezTo>
                    <a:cubicBezTo>
                      <a:pt x="407" y="519"/>
                      <a:pt x="407" y="519"/>
                      <a:pt x="407" y="519"/>
                    </a:cubicBezTo>
                    <a:cubicBezTo>
                      <a:pt x="406" y="518"/>
                      <a:pt x="406" y="518"/>
                      <a:pt x="406" y="518"/>
                    </a:cubicBezTo>
                    <a:cubicBezTo>
                      <a:pt x="406" y="518"/>
                      <a:pt x="406" y="518"/>
                      <a:pt x="406" y="518"/>
                    </a:cubicBezTo>
                    <a:cubicBezTo>
                      <a:pt x="407" y="519"/>
                      <a:pt x="407" y="519"/>
                      <a:pt x="407" y="519"/>
                    </a:cubicBezTo>
                    <a:cubicBezTo>
                      <a:pt x="407" y="518"/>
                      <a:pt x="407" y="518"/>
                      <a:pt x="407" y="518"/>
                    </a:cubicBezTo>
                    <a:cubicBezTo>
                      <a:pt x="406" y="518"/>
                      <a:pt x="406" y="518"/>
                      <a:pt x="406" y="518"/>
                    </a:cubicBezTo>
                    <a:cubicBezTo>
                      <a:pt x="406" y="518"/>
                      <a:pt x="406" y="518"/>
                      <a:pt x="406" y="518"/>
                    </a:cubicBezTo>
                    <a:cubicBezTo>
                      <a:pt x="407" y="518"/>
                      <a:pt x="407" y="518"/>
                      <a:pt x="407" y="518"/>
                    </a:cubicBezTo>
                    <a:cubicBezTo>
                      <a:pt x="407" y="518"/>
                      <a:pt x="407" y="518"/>
                      <a:pt x="407" y="518"/>
                    </a:cubicBezTo>
                    <a:cubicBezTo>
                      <a:pt x="407" y="518"/>
                      <a:pt x="407" y="518"/>
                      <a:pt x="407" y="518"/>
                    </a:cubicBezTo>
                    <a:cubicBezTo>
                      <a:pt x="407" y="518"/>
                      <a:pt x="407" y="518"/>
                      <a:pt x="407" y="518"/>
                    </a:cubicBezTo>
                    <a:cubicBezTo>
                      <a:pt x="407" y="518"/>
                      <a:pt x="407" y="518"/>
                      <a:pt x="407" y="518"/>
                    </a:cubicBezTo>
                    <a:cubicBezTo>
                      <a:pt x="407" y="518"/>
                      <a:pt x="407" y="518"/>
                      <a:pt x="407" y="518"/>
                    </a:cubicBezTo>
                    <a:cubicBezTo>
                      <a:pt x="407" y="518"/>
                      <a:pt x="407" y="518"/>
                      <a:pt x="407" y="518"/>
                    </a:cubicBezTo>
                    <a:cubicBezTo>
                      <a:pt x="407" y="518"/>
                      <a:pt x="407" y="517"/>
                      <a:pt x="407" y="517"/>
                    </a:cubicBezTo>
                    <a:cubicBezTo>
                      <a:pt x="407" y="517"/>
                      <a:pt x="407" y="517"/>
                      <a:pt x="407" y="517"/>
                    </a:cubicBezTo>
                    <a:cubicBezTo>
                      <a:pt x="407" y="517"/>
                      <a:pt x="407" y="517"/>
                      <a:pt x="407" y="517"/>
                    </a:cubicBezTo>
                    <a:cubicBezTo>
                      <a:pt x="407" y="517"/>
                      <a:pt x="407" y="517"/>
                      <a:pt x="407" y="517"/>
                    </a:cubicBezTo>
                    <a:cubicBezTo>
                      <a:pt x="407" y="517"/>
                      <a:pt x="407" y="517"/>
                      <a:pt x="407" y="517"/>
                    </a:cubicBezTo>
                    <a:cubicBezTo>
                      <a:pt x="407" y="517"/>
                      <a:pt x="407" y="517"/>
                      <a:pt x="407" y="517"/>
                    </a:cubicBezTo>
                    <a:cubicBezTo>
                      <a:pt x="407" y="517"/>
                      <a:pt x="407" y="517"/>
                      <a:pt x="407" y="517"/>
                    </a:cubicBezTo>
                    <a:cubicBezTo>
                      <a:pt x="407" y="517"/>
                      <a:pt x="407" y="517"/>
                      <a:pt x="407" y="517"/>
                    </a:cubicBezTo>
                    <a:cubicBezTo>
                      <a:pt x="407" y="517"/>
                      <a:pt x="407" y="517"/>
                      <a:pt x="407" y="517"/>
                    </a:cubicBezTo>
                    <a:cubicBezTo>
                      <a:pt x="408" y="518"/>
                      <a:pt x="408" y="518"/>
                      <a:pt x="408" y="518"/>
                    </a:cubicBezTo>
                    <a:cubicBezTo>
                      <a:pt x="408" y="517"/>
                      <a:pt x="408" y="517"/>
                      <a:pt x="408" y="517"/>
                    </a:cubicBezTo>
                    <a:cubicBezTo>
                      <a:pt x="408" y="517"/>
                      <a:pt x="408" y="517"/>
                      <a:pt x="408" y="517"/>
                    </a:cubicBezTo>
                    <a:cubicBezTo>
                      <a:pt x="407" y="517"/>
                      <a:pt x="407" y="517"/>
                      <a:pt x="407" y="517"/>
                    </a:cubicBezTo>
                    <a:cubicBezTo>
                      <a:pt x="407" y="516"/>
                      <a:pt x="408" y="516"/>
                      <a:pt x="408" y="516"/>
                    </a:cubicBezTo>
                    <a:cubicBezTo>
                      <a:pt x="408" y="517"/>
                      <a:pt x="408" y="517"/>
                      <a:pt x="408" y="517"/>
                    </a:cubicBezTo>
                    <a:cubicBezTo>
                      <a:pt x="408" y="517"/>
                      <a:pt x="408" y="517"/>
                      <a:pt x="408" y="517"/>
                    </a:cubicBezTo>
                    <a:cubicBezTo>
                      <a:pt x="408" y="516"/>
                      <a:pt x="408" y="516"/>
                      <a:pt x="408" y="515"/>
                    </a:cubicBezTo>
                    <a:cubicBezTo>
                      <a:pt x="409" y="514"/>
                      <a:pt x="410" y="513"/>
                      <a:pt x="410" y="512"/>
                    </a:cubicBezTo>
                    <a:cubicBezTo>
                      <a:pt x="410" y="513"/>
                      <a:pt x="410" y="515"/>
                      <a:pt x="410" y="516"/>
                    </a:cubicBezTo>
                    <a:cubicBezTo>
                      <a:pt x="410" y="515"/>
                      <a:pt x="412" y="512"/>
                      <a:pt x="413" y="510"/>
                    </a:cubicBezTo>
                    <a:cubicBezTo>
                      <a:pt x="413" y="509"/>
                      <a:pt x="413" y="508"/>
                      <a:pt x="413" y="507"/>
                    </a:cubicBezTo>
                    <a:cubicBezTo>
                      <a:pt x="413" y="507"/>
                      <a:pt x="414" y="506"/>
                      <a:pt x="414" y="506"/>
                    </a:cubicBezTo>
                    <a:cubicBezTo>
                      <a:pt x="414" y="506"/>
                      <a:pt x="414" y="506"/>
                      <a:pt x="414" y="507"/>
                    </a:cubicBezTo>
                    <a:cubicBezTo>
                      <a:pt x="414" y="507"/>
                      <a:pt x="414" y="508"/>
                      <a:pt x="414" y="508"/>
                    </a:cubicBezTo>
                    <a:cubicBezTo>
                      <a:pt x="415" y="508"/>
                      <a:pt x="415" y="507"/>
                      <a:pt x="415" y="507"/>
                    </a:cubicBezTo>
                    <a:cubicBezTo>
                      <a:pt x="415" y="506"/>
                      <a:pt x="415" y="505"/>
                      <a:pt x="415" y="504"/>
                    </a:cubicBezTo>
                    <a:cubicBezTo>
                      <a:pt x="418" y="499"/>
                      <a:pt x="421" y="493"/>
                      <a:pt x="424" y="486"/>
                    </a:cubicBezTo>
                    <a:cubicBezTo>
                      <a:pt x="424" y="488"/>
                      <a:pt x="424" y="489"/>
                      <a:pt x="425" y="490"/>
                    </a:cubicBezTo>
                    <a:cubicBezTo>
                      <a:pt x="425" y="489"/>
                      <a:pt x="425" y="489"/>
                      <a:pt x="425" y="489"/>
                    </a:cubicBezTo>
                    <a:cubicBezTo>
                      <a:pt x="425" y="487"/>
                      <a:pt x="425" y="486"/>
                      <a:pt x="425" y="484"/>
                    </a:cubicBezTo>
                    <a:cubicBezTo>
                      <a:pt x="426" y="482"/>
                      <a:pt x="427" y="479"/>
                      <a:pt x="428" y="477"/>
                    </a:cubicBezTo>
                    <a:cubicBezTo>
                      <a:pt x="431" y="477"/>
                      <a:pt x="431" y="477"/>
                      <a:pt x="431" y="477"/>
                    </a:cubicBezTo>
                    <a:cubicBezTo>
                      <a:pt x="431" y="477"/>
                      <a:pt x="431" y="477"/>
                      <a:pt x="431" y="477"/>
                    </a:cubicBezTo>
                    <a:cubicBezTo>
                      <a:pt x="428" y="477"/>
                      <a:pt x="428" y="477"/>
                      <a:pt x="428" y="477"/>
                    </a:cubicBezTo>
                    <a:cubicBezTo>
                      <a:pt x="428" y="476"/>
                      <a:pt x="429" y="474"/>
                      <a:pt x="429" y="473"/>
                    </a:cubicBezTo>
                    <a:cubicBezTo>
                      <a:pt x="429" y="473"/>
                      <a:pt x="429" y="473"/>
                      <a:pt x="429" y="473"/>
                    </a:cubicBezTo>
                    <a:cubicBezTo>
                      <a:pt x="429" y="473"/>
                      <a:pt x="429" y="473"/>
                      <a:pt x="429" y="473"/>
                    </a:cubicBezTo>
                    <a:cubicBezTo>
                      <a:pt x="429" y="473"/>
                      <a:pt x="429" y="473"/>
                      <a:pt x="429" y="473"/>
                    </a:cubicBezTo>
                    <a:cubicBezTo>
                      <a:pt x="429" y="473"/>
                      <a:pt x="429" y="473"/>
                      <a:pt x="429" y="473"/>
                    </a:cubicBezTo>
                    <a:cubicBezTo>
                      <a:pt x="429" y="473"/>
                      <a:pt x="429" y="473"/>
                      <a:pt x="429" y="473"/>
                    </a:cubicBezTo>
                    <a:cubicBezTo>
                      <a:pt x="429" y="473"/>
                      <a:pt x="429" y="473"/>
                      <a:pt x="429" y="473"/>
                    </a:cubicBezTo>
                    <a:cubicBezTo>
                      <a:pt x="429" y="473"/>
                      <a:pt x="429" y="473"/>
                      <a:pt x="429" y="473"/>
                    </a:cubicBezTo>
                    <a:cubicBezTo>
                      <a:pt x="429" y="473"/>
                      <a:pt x="429" y="473"/>
                      <a:pt x="429" y="473"/>
                    </a:cubicBezTo>
                    <a:cubicBezTo>
                      <a:pt x="429" y="473"/>
                      <a:pt x="429" y="473"/>
                      <a:pt x="429" y="473"/>
                    </a:cubicBezTo>
                    <a:cubicBezTo>
                      <a:pt x="429" y="473"/>
                      <a:pt x="429" y="472"/>
                      <a:pt x="429" y="472"/>
                    </a:cubicBezTo>
                    <a:cubicBezTo>
                      <a:pt x="429" y="472"/>
                      <a:pt x="429" y="472"/>
                      <a:pt x="429" y="472"/>
                    </a:cubicBezTo>
                    <a:cubicBezTo>
                      <a:pt x="429" y="472"/>
                      <a:pt x="429" y="472"/>
                      <a:pt x="430" y="472"/>
                    </a:cubicBezTo>
                    <a:cubicBezTo>
                      <a:pt x="430" y="472"/>
                      <a:pt x="430" y="472"/>
                      <a:pt x="430" y="472"/>
                    </a:cubicBezTo>
                    <a:cubicBezTo>
                      <a:pt x="430" y="472"/>
                      <a:pt x="430" y="472"/>
                      <a:pt x="430" y="472"/>
                    </a:cubicBezTo>
                    <a:cubicBezTo>
                      <a:pt x="430" y="472"/>
                      <a:pt x="430" y="472"/>
                      <a:pt x="430" y="472"/>
                    </a:cubicBezTo>
                    <a:cubicBezTo>
                      <a:pt x="430" y="472"/>
                      <a:pt x="430" y="472"/>
                      <a:pt x="430" y="472"/>
                    </a:cubicBezTo>
                    <a:cubicBezTo>
                      <a:pt x="430" y="472"/>
                      <a:pt x="430" y="472"/>
                      <a:pt x="430" y="472"/>
                    </a:cubicBezTo>
                    <a:cubicBezTo>
                      <a:pt x="430" y="472"/>
                      <a:pt x="430" y="472"/>
                      <a:pt x="430" y="472"/>
                    </a:cubicBezTo>
                    <a:cubicBezTo>
                      <a:pt x="430" y="472"/>
                      <a:pt x="430" y="472"/>
                      <a:pt x="430" y="471"/>
                    </a:cubicBezTo>
                    <a:cubicBezTo>
                      <a:pt x="430" y="471"/>
                      <a:pt x="430" y="471"/>
                      <a:pt x="430" y="471"/>
                    </a:cubicBezTo>
                    <a:cubicBezTo>
                      <a:pt x="430" y="471"/>
                      <a:pt x="430" y="471"/>
                      <a:pt x="430" y="471"/>
                    </a:cubicBezTo>
                    <a:cubicBezTo>
                      <a:pt x="430" y="471"/>
                      <a:pt x="430" y="471"/>
                      <a:pt x="430" y="471"/>
                    </a:cubicBezTo>
                    <a:cubicBezTo>
                      <a:pt x="431" y="472"/>
                      <a:pt x="431" y="472"/>
                      <a:pt x="431" y="472"/>
                    </a:cubicBezTo>
                    <a:cubicBezTo>
                      <a:pt x="431" y="471"/>
                      <a:pt x="431" y="471"/>
                      <a:pt x="431" y="470"/>
                    </a:cubicBezTo>
                    <a:cubicBezTo>
                      <a:pt x="430" y="470"/>
                      <a:pt x="430" y="470"/>
                      <a:pt x="430" y="470"/>
                    </a:cubicBezTo>
                    <a:cubicBezTo>
                      <a:pt x="431" y="468"/>
                      <a:pt x="431" y="465"/>
                      <a:pt x="432" y="463"/>
                    </a:cubicBezTo>
                    <a:cubicBezTo>
                      <a:pt x="432" y="463"/>
                      <a:pt x="432" y="462"/>
                      <a:pt x="433" y="461"/>
                    </a:cubicBezTo>
                    <a:cubicBezTo>
                      <a:pt x="433" y="463"/>
                      <a:pt x="432" y="464"/>
                      <a:pt x="432" y="465"/>
                    </a:cubicBezTo>
                    <a:cubicBezTo>
                      <a:pt x="432" y="465"/>
                      <a:pt x="432" y="466"/>
                      <a:pt x="432" y="467"/>
                    </a:cubicBezTo>
                    <a:cubicBezTo>
                      <a:pt x="433" y="465"/>
                      <a:pt x="433" y="463"/>
                      <a:pt x="434" y="461"/>
                    </a:cubicBezTo>
                    <a:cubicBezTo>
                      <a:pt x="435" y="459"/>
                      <a:pt x="436" y="456"/>
                      <a:pt x="437" y="453"/>
                    </a:cubicBezTo>
                    <a:cubicBezTo>
                      <a:pt x="437" y="450"/>
                      <a:pt x="436" y="447"/>
                      <a:pt x="436" y="445"/>
                    </a:cubicBezTo>
                    <a:cubicBezTo>
                      <a:pt x="436" y="442"/>
                      <a:pt x="437" y="440"/>
                      <a:pt x="437" y="437"/>
                    </a:cubicBezTo>
                    <a:cubicBezTo>
                      <a:pt x="437" y="440"/>
                      <a:pt x="437" y="442"/>
                      <a:pt x="437" y="447"/>
                    </a:cubicBezTo>
                    <a:cubicBezTo>
                      <a:pt x="437" y="447"/>
                      <a:pt x="438" y="447"/>
                      <a:pt x="438" y="447"/>
                    </a:cubicBezTo>
                    <a:cubicBezTo>
                      <a:pt x="438" y="444"/>
                      <a:pt x="438" y="441"/>
                      <a:pt x="437" y="437"/>
                    </a:cubicBezTo>
                    <a:cubicBezTo>
                      <a:pt x="437" y="436"/>
                      <a:pt x="437" y="436"/>
                      <a:pt x="437" y="435"/>
                    </a:cubicBezTo>
                    <a:cubicBezTo>
                      <a:pt x="437" y="432"/>
                      <a:pt x="438" y="429"/>
                      <a:pt x="438" y="426"/>
                    </a:cubicBezTo>
                    <a:cubicBezTo>
                      <a:pt x="438" y="427"/>
                      <a:pt x="439" y="427"/>
                      <a:pt x="440" y="428"/>
                    </a:cubicBezTo>
                    <a:cubicBezTo>
                      <a:pt x="440" y="427"/>
                      <a:pt x="439" y="426"/>
                      <a:pt x="439" y="423"/>
                    </a:cubicBezTo>
                    <a:cubicBezTo>
                      <a:pt x="440" y="424"/>
                      <a:pt x="440" y="426"/>
                      <a:pt x="441" y="426"/>
                    </a:cubicBezTo>
                    <a:cubicBezTo>
                      <a:pt x="441" y="422"/>
                      <a:pt x="440" y="417"/>
                      <a:pt x="439" y="411"/>
                    </a:cubicBezTo>
                    <a:cubicBezTo>
                      <a:pt x="440" y="416"/>
                      <a:pt x="441" y="422"/>
                      <a:pt x="442" y="428"/>
                    </a:cubicBezTo>
                    <a:cubicBezTo>
                      <a:pt x="441" y="427"/>
                      <a:pt x="441" y="428"/>
                      <a:pt x="441" y="428"/>
                    </a:cubicBezTo>
                    <a:cubicBezTo>
                      <a:pt x="441" y="428"/>
                      <a:pt x="441" y="428"/>
                      <a:pt x="441" y="428"/>
                    </a:cubicBezTo>
                    <a:cubicBezTo>
                      <a:pt x="441" y="429"/>
                      <a:pt x="441" y="429"/>
                      <a:pt x="441" y="429"/>
                    </a:cubicBezTo>
                    <a:cubicBezTo>
                      <a:pt x="441" y="430"/>
                      <a:pt x="441" y="432"/>
                      <a:pt x="441" y="433"/>
                    </a:cubicBezTo>
                    <a:cubicBezTo>
                      <a:pt x="441" y="432"/>
                      <a:pt x="442" y="431"/>
                      <a:pt x="442" y="430"/>
                    </a:cubicBezTo>
                    <a:cubicBezTo>
                      <a:pt x="442" y="432"/>
                      <a:pt x="442" y="434"/>
                      <a:pt x="442" y="436"/>
                    </a:cubicBezTo>
                    <a:cubicBezTo>
                      <a:pt x="442" y="437"/>
                      <a:pt x="442" y="438"/>
                      <a:pt x="442" y="439"/>
                    </a:cubicBezTo>
                    <a:cubicBezTo>
                      <a:pt x="441" y="437"/>
                      <a:pt x="440" y="438"/>
                      <a:pt x="440" y="434"/>
                    </a:cubicBezTo>
                    <a:cubicBezTo>
                      <a:pt x="440" y="436"/>
                      <a:pt x="440" y="437"/>
                      <a:pt x="440" y="440"/>
                    </a:cubicBezTo>
                    <a:cubicBezTo>
                      <a:pt x="440" y="440"/>
                      <a:pt x="440" y="439"/>
                      <a:pt x="440" y="439"/>
                    </a:cubicBezTo>
                    <a:cubicBezTo>
                      <a:pt x="440" y="439"/>
                      <a:pt x="440" y="440"/>
                      <a:pt x="440" y="441"/>
                    </a:cubicBezTo>
                    <a:cubicBezTo>
                      <a:pt x="440" y="442"/>
                      <a:pt x="440" y="443"/>
                      <a:pt x="440" y="444"/>
                    </a:cubicBezTo>
                    <a:cubicBezTo>
                      <a:pt x="440" y="447"/>
                      <a:pt x="441" y="446"/>
                      <a:pt x="441" y="444"/>
                    </a:cubicBezTo>
                    <a:cubicBezTo>
                      <a:pt x="441" y="445"/>
                      <a:pt x="441" y="448"/>
                      <a:pt x="442" y="450"/>
                    </a:cubicBezTo>
                    <a:cubicBezTo>
                      <a:pt x="442" y="450"/>
                      <a:pt x="442" y="449"/>
                      <a:pt x="442" y="449"/>
                    </a:cubicBezTo>
                    <a:cubicBezTo>
                      <a:pt x="442" y="448"/>
                      <a:pt x="442" y="447"/>
                      <a:pt x="442" y="446"/>
                    </a:cubicBezTo>
                    <a:cubicBezTo>
                      <a:pt x="442" y="443"/>
                      <a:pt x="442" y="440"/>
                      <a:pt x="442" y="438"/>
                    </a:cubicBezTo>
                    <a:cubicBezTo>
                      <a:pt x="442" y="438"/>
                      <a:pt x="442" y="438"/>
                      <a:pt x="442" y="438"/>
                    </a:cubicBezTo>
                    <a:cubicBezTo>
                      <a:pt x="443" y="439"/>
                      <a:pt x="443" y="441"/>
                      <a:pt x="443" y="442"/>
                    </a:cubicBezTo>
                    <a:cubicBezTo>
                      <a:pt x="443" y="443"/>
                      <a:pt x="442" y="444"/>
                      <a:pt x="442" y="446"/>
                    </a:cubicBezTo>
                    <a:cubicBezTo>
                      <a:pt x="443" y="448"/>
                      <a:pt x="443" y="451"/>
                      <a:pt x="443" y="454"/>
                    </a:cubicBezTo>
                    <a:cubicBezTo>
                      <a:pt x="442" y="457"/>
                      <a:pt x="442" y="461"/>
                      <a:pt x="443" y="465"/>
                    </a:cubicBezTo>
                    <a:cubicBezTo>
                      <a:pt x="443" y="463"/>
                      <a:pt x="443" y="460"/>
                      <a:pt x="443" y="457"/>
                    </a:cubicBezTo>
                    <a:cubicBezTo>
                      <a:pt x="443" y="458"/>
                      <a:pt x="444" y="458"/>
                      <a:pt x="444" y="458"/>
                    </a:cubicBezTo>
                    <a:cubicBezTo>
                      <a:pt x="444" y="458"/>
                      <a:pt x="444" y="458"/>
                      <a:pt x="444" y="458"/>
                    </a:cubicBezTo>
                    <a:cubicBezTo>
                      <a:pt x="444" y="459"/>
                      <a:pt x="444" y="459"/>
                      <a:pt x="444" y="460"/>
                    </a:cubicBezTo>
                    <a:cubicBezTo>
                      <a:pt x="444" y="460"/>
                      <a:pt x="444" y="459"/>
                      <a:pt x="444" y="459"/>
                    </a:cubicBezTo>
                    <a:cubicBezTo>
                      <a:pt x="444" y="462"/>
                      <a:pt x="443" y="467"/>
                      <a:pt x="443" y="469"/>
                    </a:cubicBezTo>
                    <a:cubicBezTo>
                      <a:pt x="443" y="469"/>
                      <a:pt x="443" y="469"/>
                      <a:pt x="443" y="468"/>
                    </a:cubicBezTo>
                    <a:cubicBezTo>
                      <a:pt x="444" y="468"/>
                      <a:pt x="444" y="468"/>
                      <a:pt x="444" y="468"/>
                    </a:cubicBezTo>
                    <a:cubicBezTo>
                      <a:pt x="444" y="467"/>
                      <a:pt x="444" y="466"/>
                      <a:pt x="444" y="465"/>
                    </a:cubicBezTo>
                    <a:cubicBezTo>
                      <a:pt x="444" y="465"/>
                      <a:pt x="444" y="466"/>
                      <a:pt x="444" y="466"/>
                    </a:cubicBezTo>
                    <a:cubicBezTo>
                      <a:pt x="444" y="467"/>
                      <a:pt x="444" y="467"/>
                      <a:pt x="444" y="468"/>
                    </a:cubicBezTo>
                    <a:cubicBezTo>
                      <a:pt x="444" y="468"/>
                      <a:pt x="444" y="469"/>
                      <a:pt x="443" y="469"/>
                    </a:cubicBezTo>
                    <a:cubicBezTo>
                      <a:pt x="444" y="470"/>
                      <a:pt x="444" y="470"/>
                      <a:pt x="444" y="469"/>
                    </a:cubicBezTo>
                    <a:cubicBezTo>
                      <a:pt x="444" y="469"/>
                      <a:pt x="444" y="469"/>
                      <a:pt x="444" y="469"/>
                    </a:cubicBezTo>
                    <a:cubicBezTo>
                      <a:pt x="444" y="469"/>
                      <a:pt x="444" y="469"/>
                      <a:pt x="444" y="469"/>
                    </a:cubicBezTo>
                    <a:cubicBezTo>
                      <a:pt x="444" y="469"/>
                      <a:pt x="444" y="469"/>
                      <a:pt x="444" y="469"/>
                    </a:cubicBezTo>
                    <a:cubicBezTo>
                      <a:pt x="444" y="470"/>
                      <a:pt x="444" y="471"/>
                      <a:pt x="443" y="471"/>
                    </a:cubicBezTo>
                    <a:cubicBezTo>
                      <a:pt x="444" y="472"/>
                      <a:pt x="444" y="474"/>
                      <a:pt x="444" y="471"/>
                    </a:cubicBezTo>
                    <a:cubicBezTo>
                      <a:pt x="444" y="471"/>
                      <a:pt x="444" y="472"/>
                      <a:pt x="444" y="473"/>
                    </a:cubicBezTo>
                    <a:cubicBezTo>
                      <a:pt x="443" y="473"/>
                      <a:pt x="443" y="473"/>
                      <a:pt x="443" y="473"/>
                    </a:cubicBezTo>
                    <a:cubicBezTo>
                      <a:pt x="443" y="473"/>
                      <a:pt x="443" y="473"/>
                      <a:pt x="443" y="473"/>
                    </a:cubicBezTo>
                    <a:cubicBezTo>
                      <a:pt x="444" y="473"/>
                      <a:pt x="444" y="473"/>
                      <a:pt x="444" y="473"/>
                    </a:cubicBezTo>
                    <a:cubicBezTo>
                      <a:pt x="444" y="473"/>
                      <a:pt x="444" y="473"/>
                      <a:pt x="444" y="473"/>
                    </a:cubicBezTo>
                    <a:cubicBezTo>
                      <a:pt x="443" y="473"/>
                      <a:pt x="443" y="473"/>
                      <a:pt x="443" y="473"/>
                    </a:cubicBezTo>
                    <a:cubicBezTo>
                      <a:pt x="443" y="473"/>
                      <a:pt x="443" y="473"/>
                      <a:pt x="443" y="473"/>
                    </a:cubicBezTo>
                    <a:cubicBezTo>
                      <a:pt x="444" y="474"/>
                      <a:pt x="444" y="474"/>
                      <a:pt x="444" y="474"/>
                    </a:cubicBezTo>
                    <a:cubicBezTo>
                      <a:pt x="444" y="474"/>
                      <a:pt x="444" y="474"/>
                      <a:pt x="444" y="474"/>
                    </a:cubicBezTo>
                    <a:cubicBezTo>
                      <a:pt x="443" y="474"/>
                      <a:pt x="443" y="474"/>
                      <a:pt x="443" y="474"/>
                    </a:cubicBezTo>
                    <a:cubicBezTo>
                      <a:pt x="443" y="474"/>
                      <a:pt x="443" y="474"/>
                      <a:pt x="443" y="474"/>
                    </a:cubicBezTo>
                    <a:cubicBezTo>
                      <a:pt x="444" y="474"/>
                      <a:pt x="444" y="474"/>
                      <a:pt x="444" y="474"/>
                    </a:cubicBezTo>
                    <a:cubicBezTo>
                      <a:pt x="444" y="474"/>
                      <a:pt x="444" y="474"/>
                      <a:pt x="444" y="474"/>
                    </a:cubicBezTo>
                    <a:cubicBezTo>
                      <a:pt x="443" y="474"/>
                      <a:pt x="443" y="474"/>
                      <a:pt x="443" y="474"/>
                    </a:cubicBezTo>
                    <a:cubicBezTo>
                      <a:pt x="443" y="474"/>
                      <a:pt x="443" y="474"/>
                      <a:pt x="443" y="474"/>
                    </a:cubicBezTo>
                    <a:cubicBezTo>
                      <a:pt x="444" y="474"/>
                      <a:pt x="444" y="474"/>
                      <a:pt x="444" y="474"/>
                    </a:cubicBezTo>
                    <a:cubicBezTo>
                      <a:pt x="444" y="474"/>
                      <a:pt x="444" y="474"/>
                      <a:pt x="444" y="474"/>
                    </a:cubicBezTo>
                    <a:cubicBezTo>
                      <a:pt x="444" y="474"/>
                      <a:pt x="444" y="474"/>
                      <a:pt x="444" y="474"/>
                    </a:cubicBezTo>
                    <a:cubicBezTo>
                      <a:pt x="444" y="474"/>
                      <a:pt x="444" y="474"/>
                      <a:pt x="444" y="474"/>
                    </a:cubicBezTo>
                    <a:cubicBezTo>
                      <a:pt x="444" y="474"/>
                      <a:pt x="444" y="474"/>
                      <a:pt x="444" y="474"/>
                    </a:cubicBezTo>
                    <a:cubicBezTo>
                      <a:pt x="444" y="474"/>
                      <a:pt x="444" y="474"/>
                      <a:pt x="444" y="474"/>
                    </a:cubicBezTo>
                    <a:cubicBezTo>
                      <a:pt x="444" y="474"/>
                      <a:pt x="444" y="474"/>
                      <a:pt x="444" y="475"/>
                    </a:cubicBezTo>
                    <a:cubicBezTo>
                      <a:pt x="444" y="475"/>
                      <a:pt x="444" y="475"/>
                      <a:pt x="444" y="475"/>
                    </a:cubicBezTo>
                    <a:cubicBezTo>
                      <a:pt x="444" y="475"/>
                      <a:pt x="444" y="475"/>
                      <a:pt x="444" y="475"/>
                    </a:cubicBezTo>
                    <a:cubicBezTo>
                      <a:pt x="444" y="475"/>
                      <a:pt x="444" y="475"/>
                      <a:pt x="444" y="475"/>
                    </a:cubicBezTo>
                    <a:cubicBezTo>
                      <a:pt x="444" y="475"/>
                      <a:pt x="444" y="475"/>
                      <a:pt x="444" y="475"/>
                    </a:cubicBezTo>
                    <a:cubicBezTo>
                      <a:pt x="444" y="476"/>
                      <a:pt x="444" y="476"/>
                      <a:pt x="444" y="476"/>
                    </a:cubicBezTo>
                    <a:cubicBezTo>
                      <a:pt x="445" y="476"/>
                      <a:pt x="445" y="476"/>
                      <a:pt x="445" y="475"/>
                    </a:cubicBezTo>
                    <a:cubicBezTo>
                      <a:pt x="445" y="475"/>
                      <a:pt x="445" y="475"/>
                      <a:pt x="445" y="475"/>
                    </a:cubicBezTo>
                    <a:cubicBezTo>
                      <a:pt x="445" y="475"/>
                      <a:pt x="445" y="475"/>
                      <a:pt x="445" y="475"/>
                    </a:cubicBezTo>
                    <a:cubicBezTo>
                      <a:pt x="445" y="475"/>
                      <a:pt x="445" y="475"/>
                      <a:pt x="445" y="475"/>
                    </a:cubicBezTo>
                    <a:cubicBezTo>
                      <a:pt x="445" y="475"/>
                      <a:pt x="445" y="474"/>
                      <a:pt x="445" y="474"/>
                    </a:cubicBezTo>
                    <a:cubicBezTo>
                      <a:pt x="445" y="474"/>
                      <a:pt x="445" y="474"/>
                      <a:pt x="445" y="474"/>
                    </a:cubicBezTo>
                    <a:cubicBezTo>
                      <a:pt x="445" y="474"/>
                      <a:pt x="445" y="474"/>
                      <a:pt x="445" y="474"/>
                    </a:cubicBezTo>
                    <a:cubicBezTo>
                      <a:pt x="445" y="474"/>
                      <a:pt x="445" y="474"/>
                      <a:pt x="445" y="474"/>
                    </a:cubicBezTo>
                    <a:cubicBezTo>
                      <a:pt x="445" y="474"/>
                      <a:pt x="445" y="474"/>
                      <a:pt x="445" y="474"/>
                    </a:cubicBezTo>
                    <a:cubicBezTo>
                      <a:pt x="445" y="474"/>
                      <a:pt x="445" y="474"/>
                      <a:pt x="445" y="474"/>
                    </a:cubicBezTo>
                    <a:cubicBezTo>
                      <a:pt x="445" y="474"/>
                      <a:pt x="445" y="474"/>
                      <a:pt x="445" y="474"/>
                    </a:cubicBezTo>
                    <a:cubicBezTo>
                      <a:pt x="445" y="474"/>
                      <a:pt x="445" y="474"/>
                      <a:pt x="445" y="474"/>
                    </a:cubicBezTo>
                    <a:cubicBezTo>
                      <a:pt x="445" y="474"/>
                      <a:pt x="445" y="474"/>
                      <a:pt x="445" y="474"/>
                    </a:cubicBezTo>
                    <a:cubicBezTo>
                      <a:pt x="445" y="474"/>
                      <a:pt x="445" y="474"/>
                      <a:pt x="445" y="474"/>
                    </a:cubicBezTo>
                    <a:cubicBezTo>
                      <a:pt x="445" y="474"/>
                      <a:pt x="445" y="474"/>
                      <a:pt x="445" y="474"/>
                    </a:cubicBezTo>
                    <a:cubicBezTo>
                      <a:pt x="445" y="474"/>
                      <a:pt x="445" y="474"/>
                      <a:pt x="445" y="474"/>
                    </a:cubicBezTo>
                    <a:cubicBezTo>
                      <a:pt x="445" y="473"/>
                      <a:pt x="445" y="473"/>
                      <a:pt x="445" y="473"/>
                    </a:cubicBezTo>
                    <a:cubicBezTo>
                      <a:pt x="445" y="473"/>
                      <a:pt x="445" y="473"/>
                      <a:pt x="445" y="473"/>
                    </a:cubicBezTo>
                    <a:cubicBezTo>
                      <a:pt x="445" y="473"/>
                      <a:pt x="445" y="473"/>
                      <a:pt x="445" y="473"/>
                    </a:cubicBezTo>
                    <a:cubicBezTo>
                      <a:pt x="445" y="473"/>
                      <a:pt x="445" y="473"/>
                      <a:pt x="445" y="473"/>
                    </a:cubicBezTo>
                    <a:cubicBezTo>
                      <a:pt x="445" y="473"/>
                      <a:pt x="445" y="473"/>
                      <a:pt x="445" y="473"/>
                    </a:cubicBezTo>
                    <a:cubicBezTo>
                      <a:pt x="446" y="473"/>
                      <a:pt x="446" y="473"/>
                      <a:pt x="446" y="473"/>
                    </a:cubicBezTo>
                    <a:cubicBezTo>
                      <a:pt x="446" y="472"/>
                      <a:pt x="446" y="471"/>
                      <a:pt x="446" y="471"/>
                    </a:cubicBezTo>
                    <a:cubicBezTo>
                      <a:pt x="446" y="470"/>
                      <a:pt x="446" y="469"/>
                      <a:pt x="446" y="469"/>
                    </a:cubicBezTo>
                    <a:cubicBezTo>
                      <a:pt x="446" y="468"/>
                      <a:pt x="446" y="468"/>
                      <a:pt x="446" y="468"/>
                    </a:cubicBezTo>
                    <a:cubicBezTo>
                      <a:pt x="446" y="468"/>
                      <a:pt x="446" y="467"/>
                      <a:pt x="446" y="467"/>
                    </a:cubicBezTo>
                    <a:cubicBezTo>
                      <a:pt x="446" y="467"/>
                      <a:pt x="446" y="467"/>
                      <a:pt x="446" y="467"/>
                    </a:cubicBezTo>
                    <a:cubicBezTo>
                      <a:pt x="446" y="466"/>
                      <a:pt x="446" y="465"/>
                      <a:pt x="446" y="465"/>
                    </a:cubicBezTo>
                    <a:cubicBezTo>
                      <a:pt x="446" y="464"/>
                      <a:pt x="446" y="463"/>
                      <a:pt x="446" y="463"/>
                    </a:cubicBezTo>
                    <a:cubicBezTo>
                      <a:pt x="447" y="462"/>
                      <a:pt x="447" y="460"/>
                      <a:pt x="448" y="459"/>
                    </a:cubicBezTo>
                    <a:cubicBezTo>
                      <a:pt x="447" y="459"/>
                      <a:pt x="447" y="460"/>
                      <a:pt x="447" y="460"/>
                    </a:cubicBezTo>
                    <a:cubicBezTo>
                      <a:pt x="447" y="460"/>
                      <a:pt x="447" y="459"/>
                      <a:pt x="447" y="459"/>
                    </a:cubicBezTo>
                    <a:cubicBezTo>
                      <a:pt x="447" y="459"/>
                      <a:pt x="446" y="460"/>
                      <a:pt x="446" y="460"/>
                    </a:cubicBezTo>
                    <a:cubicBezTo>
                      <a:pt x="446" y="459"/>
                      <a:pt x="446" y="458"/>
                      <a:pt x="446" y="457"/>
                    </a:cubicBezTo>
                    <a:cubicBezTo>
                      <a:pt x="446" y="455"/>
                      <a:pt x="447" y="453"/>
                      <a:pt x="447" y="451"/>
                    </a:cubicBezTo>
                    <a:cubicBezTo>
                      <a:pt x="447" y="450"/>
                      <a:pt x="447" y="448"/>
                      <a:pt x="447" y="447"/>
                    </a:cubicBezTo>
                    <a:cubicBezTo>
                      <a:pt x="447" y="447"/>
                      <a:pt x="446" y="448"/>
                      <a:pt x="446" y="449"/>
                    </a:cubicBezTo>
                    <a:cubicBezTo>
                      <a:pt x="446" y="445"/>
                      <a:pt x="446" y="441"/>
                      <a:pt x="446" y="438"/>
                    </a:cubicBezTo>
                    <a:cubicBezTo>
                      <a:pt x="447" y="438"/>
                      <a:pt x="447" y="438"/>
                      <a:pt x="447" y="438"/>
                    </a:cubicBezTo>
                    <a:cubicBezTo>
                      <a:pt x="447" y="437"/>
                      <a:pt x="447" y="437"/>
                      <a:pt x="447" y="437"/>
                    </a:cubicBezTo>
                    <a:cubicBezTo>
                      <a:pt x="447" y="437"/>
                      <a:pt x="447" y="437"/>
                      <a:pt x="447" y="438"/>
                    </a:cubicBezTo>
                    <a:cubicBezTo>
                      <a:pt x="448" y="438"/>
                      <a:pt x="448" y="438"/>
                      <a:pt x="448" y="438"/>
                    </a:cubicBezTo>
                    <a:cubicBezTo>
                      <a:pt x="448" y="438"/>
                      <a:pt x="449" y="445"/>
                      <a:pt x="449" y="448"/>
                    </a:cubicBezTo>
                    <a:cubicBezTo>
                      <a:pt x="449" y="447"/>
                      <a:pt x="449" y="447"/>
                      <a:pt x="449" y="446"/>
                    </a:cubicBezTo>
                    <a:cubicBezTo>
                      <a:pt x="449" y="437"/>
                      <a:pt x="448" y="430"/>
                      <a:pt x="448" y="424"/>
                    </a:cubicBezTo>
                    <a:cubicBezTo>
                      <a:pt x="448" y="423"/>
                      <a:pt x="447" y="423"/>
                      <a:pt x="447" y="424"/>
                    </a:cubicBezTo>
                    <a:cubicBezTo>
                      <a:pt x="447" y="425"/>
                      <a:pt x="448" y="427"/>
                      <a:pt x="448" y="428"/>
                    </a:cubicBezTo>
                    <a:cubicBezTo>
                      <a:pt x="448" y="428"/>
                      <a:pt x="447" y="428"/>
                      <a:pt x="447" y="428"/>
                    </a:cubicBezTo>
                    <a:cubicBezTo>
                      <a:pt x="447" y="431"/>
                      <a:pt x="447" y="434"/>
                      <a:pt x="446" y="433"/>
                    </a:cubicBezTo>
                    <a:cubicBezTo>
                      <a:pt x="446" y="429"/>
                      <a:pt x="445" y="428"/>
                      <a:pt x="445" y="424"/>
                    </a:cubicBezTo>
                    <a:cubicBezTo>
                      <a:pt x="445" y="424"/>
                      <a:pt x="445" y="424"/>
                      <a:pt x="446" y="423"/>
                    </a:cubicBezTo>
                    <a:cubicBezTo>
                      <a:pt x="445" y="422"/>
                      <a:pt x="445" y="421"/>
                      <a:pt x="445" y="419"/>
                    </a:cubicBezTo>
                    <a:cubicBezTo>
                      <a:pt x="445" y="420"/>
                      <a:pt x="445" y="420"/>
                      <a:pt x="444" y="420"/>
                    </a:cubicBezTo>
                    <a:cubicBezTo>
                      <a:pt x="444" y="420"/>
                      <a:pt x="444" y="420"/>
                      <a:pt x="444" y="420"/>
                    </a:cubicBezTo>
                    <a:cubicBezTo>
                      <a:pt x="444" y="420"/>
                      <a:pt x="444" y="420"/>
                      <a:pt x="444" y="420"/>
                    </a:cubicBezTo>
                    <a:cubicBezTo>
                      <a:pt x="444" y="420"/>
                      <a:pt x="444" y="420"/>
                      <a:pt x="444" y="420"/>
                    </a:cubicBezTo>
                    <a:cubicBezTo>
                      <a:pt x="444" y="420"/>
                      <a:pt x="444" y="420"/>
                      <a:pt x="444" y="419"/>
                    </a:cubicBezTo>
                    <a:cubicBezTo>
                      <a:pt x="444" y="420"/>
                      <a:pt x="444" y="420"/>
                      <a:pt x="444" y="420"/>
                    </a:cubicBezTo>
                    <a:cubicBezTo>
                      <a:pt x="444" y="418"/>
                      <a:pt x="444" y="415"/>
                      <a:pt x="443" y="413"/>
                    </a:cubicBezTo>
                    <a:cubicBezTo>
                      <a:pt x="444" y="415"/>
                      <a:pt x="444" y="418"/>
                      <a:pt x="444" y="419"/>
                    </a:cubicBezTo>
                    <a:cubicBezTo>
                      <a:pt x="444" y="419"/>
                      <a:pt x="444" y="419"/>
                      <a:pt x="444" y="419"/>
                    </a:cubicBezTo>
                    <a:cubicBezTo>
                      <a:pt x="444" y="418"/>
                      <a:pt x="444" y="417"/>
                      <a:pt x="445" y="416"/>
                    </a:cubicBezTo>
                    <a:cubicBezTo>
                      <a:pt x="444" y="415"/>
                      <a:pt x="444" y="412"/>
                      <a:pt x="444" y="409"/>
                    </a:cubicBezTo>
                    <a:cubicBezTo>
                      <a:pt x="444" y="408"/>
                      <a:pt x="443" y="406"/>
                      <a:pt x="443" y="405"/>
                    </a:cubicBezTo>
                    <a:cubicBezTo>
                      <a:pt x="443" y="405"/>
                      <a:pt x="443" y="405"/>
                      <a:pt x="443" y="405"/>
                    </a:cubicBezTo>
                    <a:cubicBezTo>
                      <a:pt x="443" y="405"/>
                      <a:pt x="443" y="405"/>
                      <a:pt x="443" y="406"/>
                    </a:cubicBezTo>
                    <a:cubicBezTo>
                      <a:pt x="444" y="410"/>
                      <a:pt x="444" y="413"/>
                      <a:pt x="444" y="415"/>
                    </a:cubicBezTo>
                    <a:cubicBezTo>
                      <a:pt x="444" y="417"/>
                      <a:pt x="444" y="416"/>
                      <a:pt x="443" y="410"/>
                    </a:cubicBezTo>
                    <a:cubicBezTo>
                      <a:pt x="443" y="409"/>
                      <a:pt x="443" y="408"/>
                      <a:pt x="443" y="407"/>
                    </a:cubicBezTo>
                    <a:cubicBezTo>
                      <a:pt x="443" y="406"/>
                      <a:pt x="443" y="406"/>
                      <a:pt x="443" y="406"/>
                    </a:cubicBezTo>
                    <a:cubicBezTo>
                      <a:pt x="443" y="405"/>
                      <a:pt x="442" y="405"/>
                      <a:pt x="442" y="405"/>
                    </a:cubicBezTo>
                    <a:cubicBezTo>
                      <a:pt x="442" y="405"/>
                      <a:pt x="442" y="405"/>
                      <a:pt x="442" y="405"/>
                    </a:cubicBezTo>
                    <a:cubicBezTo>
                      <a:pt x="442" y="405"/>
                      <a:pt x="442" y="405"/>
                      <a:pt x="442" y="405"/>
                    </a:cubicBezTo>
                    <a:cubicBezTo>
                      <a:pt x="442" y="405"/>
                      <a:pt x="442" y="405"/>
                      <a:pt x="442" y="405"/>
                    </a:cubicBezTo>
                    <a:cubicBezTo>
                      <a:pt x="443" y="405"/>
                      <a:pt x="443" y="405"/>
                      <a:pt x="443" y="405"/>
                    </a:cubicBezTo>
                    <a:cubicBezTo>
                      <a:pt x="443" y="405"/>
                      <a:pt x="443" y="405"/>
                      <a:pt x="443" y="404"/>
                    </a:cubicBezTo>
                    <a:cubicBezTo>
                      <a:pt x="442" y="405"/>
                      <a:pt x="442" y="405"/>
                      <a:pt x="442" y="405"/>
                    </a:cubicBezTo>
                    <a:cubicBezTo>
                      <a:pt x="442" y="404"/>
                      <a:pt x="442" y="403"/>
                      <a:pt x="442" y="403"/>
                    </a:cubicBezTo>
                    <a:cubicBezTo>
                      <a:pt x="443" y="403"/>
                      <a:pt x="443" y="403"/>
                      <a:pt x="443" y="403"/>
                    </a:cubicBezTo>
                    <a:cubicBezTo>
                      <a:pt x="443" y="403"/>
                      <a:pt x="443" y="404"/>
                      <a:pt x="443" y="405"/>
                    </a:cubicBezTo>
                    <a:cubicBezTo>
                      <a:pt x="444" y="404"/>
                      <a:pt x="444" y="404"/>
                      <a:pt x="444" y="404"/>
                    </a:cubicBezTo>
                    <a:cubicBezTo>
                      <a:pt x="444" y="404"/>
                      <a:pt x="444" y="403"/>
                      <a:pt x="444" y="403"/>
                    </a:cubicBezTo>
                    <a:cubicBezTo>
                      <a:pt x="444" y="403"/>
                      <a:pt x="444" y="403"/>
                      <a:pt x="443" y="402"/>
                    </a:cubicBezTo>
                    <a:cubicBezTo>
                      <a:pt x="442" y="403"/>
                      <a:pt x="442" y="403"/>
                      <a:pt x="442" y="403"/>
                    </a:cubicBezTo>
                    <a:cubicBezTo>
                      <a:pt x="442" y="403"/>
                      <a:pt x="442" y="402"/>
                      <a:pt x="442" y="402"/>
                    </a:cubicBezTo>
                    <a:cubicBezTo>
                      <a:pt x="443" y="402"/>
                      <a:pt x="443" y="402"/>
                      <a:pt x="443" y="402"/>
                    </a:cubicBezTo>
                    <a:cubicBezTo>
                      <a:pt x="443" y="401"/>
                      <a:pt x="443" y="402"/>
                      <a:pt x="442" y="401"/>
                    </a:cubicBezTo>
                    <a:cubicBezTo>
                      <a:pt x="442" y="401"/>
                      <a:pt x="442" y="401"/>
                      <a:pt x="442" y="401"/>
                    </a:cubicBezTo>
                    <a:cubicBezTo>
                      <a:pt x="442" y="401"/>
                      <a:pt x="442" y="401"/>
                      <a:pt x="442" y="401"/>
                    </a:cubicBezTo>
                    <a:cubicBezTo>
                      <a:pt x="442" y="401"/>
                      <a:pt x="442" y="401"/>
                      <a:pt x="442" y="401"/>
                    </a:cubicBezTo>
                    <a:cubicBezTo>
                      <a:pt x="442" y="401"/>
                      <a:pt x="442" y="401"/>
                      <a:pt x="442" y="401"/>
                    </a:cubicBezTo>
                    <a:cubicBezTo>
                      <a:pt x="442" y="401"/>
                      <a:pt x="442" y="401"/>
                      <a:pt x="442" y="401"/>
                    </a:cubicBezTo>
                    <a:cubicBezTo>
                      <a:pt x="442" y="400"/>
                      <a:pt x="441" y="399"/>
                      <a:pt x="441" y="399"/>
                    </a:cubicBezTo>
                    <a:cubicBezTo>
                      <a:pt x="442" y="399"/>
                      <a:pt x="442" y="399"/>
                      <a:pt x="442" y="399"/>
                    </a:cubicBezTo>
                    <a:cubicBezTo>
                      <a:pt x="442" y="397"/>
                      <a:pt x="441" y="396"/>
                      <a:pt x="441" y="394"/>
                    </a:cubicBezTo>
                    <a:cubicBezTo>
                      <a:pt x="443" y="394"/>
                      <a:pt x="443" y="394"/>
                      <a:pt x="443" y="394"/>
                    </a:cubicBezTo>
                    <a:cubicBezTo>
                      <a:pt x="443" y="395"/>
                      <a:pt x="444" y="397"/>
                      <a:pt x="444" y="398"/>
                    </a:cubicBezTo>
                    <a:cubicBezTo>
                      <a:pt x="444" y="398"/>
                      <a:pt x="444" y="398"/>
                      <a:pt x="444" y="398"/>
                    </a:cubicBezTo>
                    <a:cubicBezTo>
                      <a:pt x="444" y="397"/>
                      <a:pt x="444" y="397"/>
                      <a:pt x="444" y="396"/>
                    </a:cubicBezTo>
                    <a:cubicBezTo>
                      <a:pt x="445" y="393"/>
                      <a:pt x="443" y="381"/>
                      <a:pt x="443" y="375"/>
                    </a:cubicBezTo>
                    <a:cubicBezTo>
                      <a:pt x="444" y="382"/>
                      <a:pt x="445" y="390"/>
                      <a:pt x="447" y="398"/>
                    </a:cubicBezTo>
                    <a:cubicBezTo>
                      <a:pt x="448" y="397"/>
                      <a:pt x="448" y="397"/>
                      <a:pt x="448" y="397"/>
                    </a:cubicBezTo>
                    <a:cubicBezTo>
                      <a:pt x="445" y="382"/>
                      <a:pt x="442" y="368"/>
                      <a:pt x="440" y="357"/>
                    </a:cubicBezTo>
                    <a:cubicBezTo>
                      <a:pt x="438" y="356"/>
                      <a:pt x="441" y="370"/>
                      <a:pt x="439" y="369"/>
                    </a:cubicBezTo>
                    <a:cubicBezTo>
                      <a:pt x="440" y="375"/>
                      <a:pt x="441" y="382"/>
                      <a:pt x="442" y="384"/>
                    </a:cubicBezTo>
                    <a:cubicBezTo>
                      <a:pt x="442" y="386"/>
                      <a:pt x="441" y="388"/>
                      <a:pt x="440" y="387"/>
                    </a:cubicBezTo>
                    <a:cubicBezTo>
                      <a:pt x="439" y="378"/>
                      <a:pt x="437" y="374"/>
                      <a:pt x="436" y="367"/>
                    </a:cubicBezTo>
                    <a:cubicBezTo>
                      <a:pt x="436" y="367"/>
                      <a:pt x="436" y="367"/>
                      <a:pt x="436" y="367"/>
                    </a:cubicBezTo>
                    <a:cubicBezTo>
                      <a:pt x="435" y="365"/>
                      <a:pt x="435" y="364"/>
                      <a:pt x="435" y="362"/>
                    </a:cubicBezTo>
                    <a:cubicBezTo>
                      <a:pt x="436" y="363"/>
                      <a:pt x="436" y="369"/>
                      <a:pt x="437" y="367"/>
                    </a:cubicBezTo>
                    <a:cubicBezTo>
                      <a:pt x="436" y="358"/>
                      <a:pt x="436" y="360"/>
                      <a:pt x="434" y="351"/>
                    </a:cubicBezTo>
                    <a:cubicBezTo>
                      <a:pt x="434" y="347"/>
                      <a:pt x="433" y="342"/>
                      <a:pt x="434" y="341"/>
                    </a:cubicBezTo>
                    <a:cubicBezTo>
                      <a:pt x="435" y="345"/>
                      <a:pt x="436" y="349"/>
                      <a:pt x="437" y="348"/>
                    </a:cubicBezTo>
                    <a:cubicBezTo>
                      <a:pt x="435" y="343"/>
                      <a:pt x="437" y="343"/>
                      <a:pt x="435" y="337"/>
                    </a:cubicBezTo>
                    <a:cubicBezTo>
                      <a:pt x="433" y="338"/>
                      <a:pt x="431" y="331"/>
                      <a:pt x="427" y="319"/>
                    </a:cubicBezTo>
                    <a:cubicBezTo>
                      <a:pt x="427" y="324"/>
                      <a:pt x="424" y="317"/>
                      <a:pt x="421" y="311"/>
                    </a:cubicBezTo>
                    <a:cubicBezTo>
                      <a:pt x="419" y="308"/>
                      <a:pt x="419" y="306"/>
                      <a:pt x="419" y="305"/>
                    </a:cubicBezTo>
                    <a:cubicBezTo>
                      <a:pt x="418" y="303"/>
                      <a:pt x="418" y="301"/>
                      <a:pt x="416" y="297"/>
                    </a:cubicBezTo>
                    <a:cubicBezTo>
                      <a:pt x="416" y="296"/>
                      <a:pt x="416" y="296"/>
                      <a:pt x="415" y="295"/>
                    </a:cubicBezTo>
                    <a:cubicBezTo>
                      <a:pt x="415" y="295"/>
                      <a:pt x="415" y="295"/>
                      <a:pt x="415" y="295"/>
                    </a:cubicBezTo>
                    <a:cubicBezTo>
                      <a:pt x="416" y="295"/>
                      <a:pt x="416" y="295"/>
                      <a:pt x="416" y="295"/>
                    </a:cubicBezTo>
                    <a:cubicBezTo>
                      <a:pt x="416" y="295"/>
                      <a:pt x="416" y="295"/>
                      <a:pt x="416" y="295"/>
                    </a:cubicBezTo>
                    <a:cubicBezTo>
                      <a:pt x="416" y="295"/>
                      <a:pt x="416" y="295"/>
                      <a:pt x="416" y="295"/>
                    </a:cubicBezTo>
                    <a:cubicBezTo>
                      <a:pt x="416" y="295"/>
                      <a:pt x="416" y="295"/>
                      <a:pt x="416" y="295"/>
                    </a:cubicBezTo>
                    <a:cubicBezTo>
                      <a:pt x="416" y="294"/>
                      <a:pt x="417" y="293"/>
                      <a:pt x="417" y="293"/>
                    </a:cubicBezTo>
                    <a:cubicBezTo>
                      <a:pt x="418" y="291"/>
                      <a:pt x="418" y="290"/>
                      <a:pt x="418" y="289"/>
                    </a:cubicBezTo>
                    <a:cubicBezTo>
                      <a:pt x="419" y="286"/>
                      <a:pt x="419" y="284"/>
                      <a:pt x="421" y="280"/>
                    </a:cubicBezTo>
                    <a:cubicBezTo>
                      <a:pt x="421" y="284"/>
                      <a:pt x="424" y="280"/>
                      <a:pt x="427" y="275"/>
                    </a:cubicBezTo>
                    <a:cubicBezTo>
                      <a:pt x="426" y="275"/>
                      <a:pt x="429" y="269"/>
                      <a:pt x="429" y="268"/>
                    </a:cubicBezTo>
                    <a:cubicBezTo>
                      <a:pt x="427" y="272"/>
                      <a:pt x="426" y="274"/>
                      <a:pt x="427" y="270"/>
                    </a:cubicBezTo>
                    <a:cubicBezTo>
                      <a:pt x="430" y="265"/>
                      <a:pt x="430" y="265"/>
                      <a:pt x="430" y="269"/>
                    </a:cubicBezTo>
                    <a:cubicBezTo>
                      <a:pt x="435" y="260"/>
                      <a:pt x="429" y="265"/>
                      <a:pt x="433" y="258"/>
                    </a:cubicBezTo>
                    <a:cubicBezTo>
                      <a:pt x="435" y="255"/>
                      <a:pt x="435" y="256"/>
                      <a:pt x="436" y="257"/>
                    </a:cubicBezTo>
                    <a:cubicBezTo>
                      <a:pt x="439" y="250"/>
                      <a:pt x="444" y="241"/>
                      <a:pt x="442" y="239"/>
                    </a:cubicBezTo>
                    <a:cubicBezTo>
                      <a:pt x="441" y="243"/>
                      <a:pt x="440" y="244"/>
                      <a:pt x="439" y="243"/>
                    </a:cubicBezTo>
                    <a:cubicBezTo>
                      <a:pt x="441" y="242"/>
                      <a:pt x="444" y="231"/>
                      <a:pt x="446" y="231"/>
                    </a:cubicBezTo>
                    <a:cubicBezTo>
                      <a:pt x="443" y="237"/>
                      <a:pt x="445" y="237"/>
                      <a:pt x="444" y="243"/>
                    </a:cubicBezTo>
                    <a:cubicBezTo>
                      <a:pt x="448" y="233"/>
                      <a:pt x="452" y="225"/>
                      <a:pt x="456" y="215"/>
                    </a:cubicBezTo>
                    <a:cubicBezTo>
                      <a:pt x="461" y="205"/>
                      <a:pt x="466" y="194"/>
                      <a:pt x="472" y="179"/>
                    </a:cubicBezTo>
                    <a:cubicBezTo>
                      <a:pt x="474" y="172"/>
                      <a:pt x="474" y="168"/>
                      <a:pt x="481" y="153"/>
                    </a:cubicBezTo>
                    <a:cubicBezTo>
                      <a:pt x="481" y="154"/>
                      <a:pt x="485" y="149"/>
                      <a:pt x="483" y="154"/>
                    </a:cubicBezTo>
                    <a:cubicBezTo>
                      <a:pt x="480" y="162"/>
                      <a:pt x="476" y="164"/>
                      <a:pt x="477" y="167"/>
                    </a:cubicBezTo>
                    <a:cubicBezTo>
                      <a:pt x="480" y="162"/>
                      <a:pt x="485" y="151"/>
                      <a:pt x="487" y="151"/>
                    </a:cubicBezTo>
                    <a:cubicBezTo>
                      <a:pt x="483" y="160"/>
                      <a:pt x="478" y="171"/>
                      <a:pt x="475" y="174"/>
                    </a:cubicBezTo>
                    <a:cubicBezTo>
                      <a:pt x="473" y="179"/>
                      <a:pt x="470" y="189"/>
                      <a:pt x="466" y="197"/>
                    </a:cubicBezTo>
                    <a:cubicBezTo>
                      <a:pt x="463" y="205"/>
                      <a:pt x="460" y="212"/>
                      <a:pt x="458" y="214"/>
                    </a:cubicBezTo>
                    <a:cubicBezTo>
                      <a:pt x="456" y="224"/>
                      <a:pt x="451" y="231"/>
                      <a:pt x="446" y="244"/>
                    </a:cubicBezTo>
                    <a:cubicBezTo>
                      <a:pt x="446" y="244"/>
                      <a:pt x="447" y="244"/>
                      <a:pt x="446" y="246"/>
                    </a:cubicBezTo>
                    <a:cubicBezTo>
                      <a:pt x="442" y="252"/>
                      <a:pt x="437" y="265"/>
                      <a:pt x="433" y="273"/>
                    </a:cubicBezTo>
                    <a:cubicBezTo>
                      <a:pt x="432" y="278"/>
                      <a:pt x="435" y="271"/>
                      <a:pt x="434" y="276"/>
                    </a:cubicBezTo>
                    <a:cubicBezTo>
                      <a:pt x="432" y="278"/>
                      <a:pt x="431" y="280"/>
                      <a:pt x="430" y="282"/>
                    </a:cubicBezTo>
                    <a:cubicBezTo>
                      <a:pt x="429" y="284"/>
                      <a:pt x="428" y="287"/>
                      <a:pt x="426" y="289"/>
                    </a:cubicBezTo>
                    <a:cubicBezTo>
                      <a:pt x="426" y="290"/>
                      <a:pt x="425" y="292"/>
                      <a:pt x="425" y="293"/>
                    </a:cubicBezTo>
                    <a:cubicBezTo>
                      <a:pt x="424" y="295"/>
                      <a:pt x="424" y="295"/>
                      <a:pt x="424" y="295"/>
                    </a:cubicBezTo>
                    <a:cubicBezTo>
                      <a:pt x="424" y="295"/>
                      <a:pt x="424" y="295"/>
                      <a:pt x="423" y="295"/>
                    </a:cubicBezTo>
                    <a:cubicBezTo>
                      <a:pt x="423" y="295"/>
                      <a:pt x="424" y="295"/>
                      <a:pt x="424" y="296"/>
                    </a:cubicBezTo>
                    <a:cubicBezTo>
                      <a:pt x="425" y="298"/>
                      <a:pt x="426" y="300"/>
                      <a:pt x="428" y="302"/>
                    </a:cubicBezTo>
                    <a:cubicBezTo>
                      <a:pt x="429" y="305"/>
                      <a:pt x="430" y="306"/>
                      <a:pt x="430" y="308"/>
                    </a:cubicBezTo>
                    <a:cubicBezTo>
                      <a:pt x="430" y="305"/>
                      <a:pt x="431" y="305"/>
                      <a:pt x="430" y="302"/>
                    </a:cubicBezTo>
                    <a:cubicBezTo>
                      <a:pt x="430" y="301"/>
                      <a:pt x="429" y="301"/>
                      <a:pt x="429" y="300"/>
                    </a:cubicBezTo>
                    <a:cubicBezTo>
                      <a:pt x="428" y="299"/>
                      <a:pt x="427" y="298"/>
                      <a:pt x="426" y="297"/>
                    </a:cubicBezTo>
                    <a:cubicBezTo>
                      <a:pt x="425" y="296"/>
                      <a:pt x="425" y="296"/>
                      <a:pt x="425" y="296"/>
                    </a:cubicBezTo>
                    <a:cubicBezTo>
                      <a:pt x="424" y="295"/>
                      <a:pt x="424" y="295"/>
                      <a:pt x="424" y="295"/>
                    </a:cubicBezTo>
                    <a:cubicBezTo>
                      <a:pt x="424" y="295"/>
                      <a:pt x="425" y="295"/>
                      <a:pt x="425" y="295"/>
                    </a:cubicBezTo>
                    <a:cubicBezTo>
                      <a:pt x="426" y="295"/>
                      <a:pt x="425" y="294"/>
                      <a:pt x="426" y="296"/>
                    </a:cubicBezTo>
                    <a:cubicBezTo>
                      <a:pt x="427" y="296"/>
                      <a:pt x="428" y="297"/>
                      <a:pt x="428" y="297"/>
                    </a:cubicBezTo>
                    <a:cubicBezTo>
                      <a:pt x="428" y="297"/>
                      <a:pt x="428" y="296"/>
                      <a:pt x="427" y="296"/>
                    </a:cubicBezTo>
                    <a:cubicBezTo>
                      <a:pt x="427" y="295"/>
                      <a:pt x="427" y="295"/>
                      <a:pt x="427" y="295"/>
                    </a:cubicBezTo>
                    <a:cubicBezTo>
                      <a:pt x="427" y="295"/>
                      <a:pt x="428" y="295"/>
                      <a:pt x="428" y="295"/>
                    </a:cubicBezTo>
                    <a:cubicBezTo>
                      <a:pt x="428" y="293"/>
                      <a:pt x="429" y="292"/>
                      <a:pt x="429" y="291"/>
                    </a:cubicBezTo>
                    <a:cubicBezTo>
                      <a:pt x="430" y="288"/>
                      <a:pt x="432" y="286"/>
                      <a:pt x="433" y="287"/>
                    </a:cubicBezTo>
                    <a:cubicBezTo>
                      <a:pt x="431" y="290"/>
                      <a:pt x="431" y="290"/>
                      <a:pt x="430" y="292"/>
                    </a:cubicBezTo>
                    <a:cubicBezTo>
                      <a:pt x="430" y="294"/>
                      <a:pt x="431" y="294"/>
                      <a:pt x="431" y="295"/>
                    </a:cubicBezTo>
                    <a:cubicBezTo>
                      <a:pt x="432" y="294"/>
                      <a:pt x="432" y="291"/>
                      <a:pt x="433" y="289"/>
                    </a:cubicBezTo>
                    <a:cubicBezTo>
                      <a:pt x="433" y="288"/>
                      <a:pt x="433" y="287"/>
                      <a:pt x="433" y="286"/>
                    </a:cubicBezTo>
                    <a:cubicBezTo>
                      <a:pt x="433" y="285"/>
                      <a:pt x="434" y="285"/>
                      <a:pt x="434" y="284"/>
                    </a:cubicBezTo>
                    <a:cubicBezTo>
                      <a:pt x="434" y="283"/>
                      <a:pt x="434" y="283"/>
                      <a:pt x="434" y="282"/>
                    </a:cubicBezTo>
                    <a:cubicBezTo>
                      <a:pt x="436" y="281"/>
                      <a:pt x="439" y="272"/>
                      <a:pt x="440" y="272"/>
                    </a:cubicBezTo>
                    <a:cubicBezTo>
                      <a:pt x="442" y="267"/>
                      <a:pt x="442" y="262"/>
                      <a:pt x="445" y="259"/>
                    </a:cubicBezTo>
                    <a:cubicBezTo>
                      <a:pt x="442" y="264"/>
                      <a:pt x="441" y="268"/>
                      <a:pt x="442" y="268"/>
                    </a:cubicBezTo>
                    <a:cubicBezTo>
                      <a:pt x="448" y="258"/>
                      <a:pt x="448" y="251"/>
                      <a:pt x="451" y="247"/>
                    </a:cubicBezTo>
                    <a:cubicBezTo>
                      <a:pt x="451" y="248"/>
                      <a:pt x="447" y="256"/>
                      <a:pt x="447" y="258"/>
                    </a:cubicBezTo>
                    <a:cubicBezTo>
                      <a:pt x="452" y="252"/>
                      <a:pt x="450" y="250"/>
                      <a:pt x="454" y="243"/>
                    </a:cubicBezTo>
                    <a:cubicBezTo>
                      <a:pt x="456" y="242"/>
                      <a:pt x="454" y="246"/>
                      <a:pt x="454" y="248"/>
                    </a:cubicBezTo>
                    <a:cubicBezTo>
                      <a:pt x="460" y="236"/>
                      <a:pt x="457" y="236"/>
                      <a:pt x="461" y="226"/>
                    </a:cubicBezTo>
                    <a:cubicBezTo>
                      <a:pt x="463" y="226"/>
                      <a:pt x="459" y="234"/>
                      <a:pt x="463" y="229"/>
                    </a:cubicBezTo>
                    <a:cubicBezTo>
                      <a:pt x="465" y="223"/>
                      <a:pt x="468" y="216"/>
                      <a:pt x="471" y="210"/>
                    </a:cubicBezTo>
                    <a:cubicBezTo>
                      <a:pt x="474" y="203"/>
                      <a:pt x="477" y="196"/>
                      <a:pt x="481" y="189"/>
                    </a:cubicBezTo>
                    <a:cubicBezTo>
                      <a:pt x="488" y="173"/>
                      <a:pt x="494" y="159"/>
                      <a:pt x="498" y="147"/>
                    </a:cubicBezTo>
                    <a:cubicBezTo>
                      <a:pt x="499" y="145"/>
                      <a:pt x="500" y="143"/>
                      <a:pt x="502" y="140"/>
                    </a:cubicBezTo>
                    <a:cubicBezTo>
                      <a:pt x="502" y="139"/>
                      <a:pt x="503" y="138"/>
                      <a:pt x="504" y="136"/>
                    </a:cubicBezTo>
                    <a:cubicBezTo>
                      <a:pt x="504" y="136"/>
                      <a:pt x="504" y="135"/>
                      <a:pt x="505" y="134"/>
                    </a:cubicBezTo>
                    <a:cubicBezTo>
                      <a:pt x="505" y="133"/>
                      <a:pt x="506" y="132"/>
                      <a:pt x="506" y="131"/>
                    </a:cubicBezTo>
                    <a:cubicBezTo>
                      <a:pt x="505" y="129"/>
                      <a:pt x="504" y="128"/>
                      <a:pt x="504" y="126"/>
                    </a:cubicBezTo>
                    <a:cubicBezTo>
                      <a:pt x="505" y="121"/>
                      <a:pt x="504" y="115"/>
                      <a:pt x="504" y="109"/>
                    </a:cubicBezTo>
                    <a:cubicBezTo>
                      <a:pt x="504" y="105"/>
                      <a:pt x="504" y="102"/>
                      <a:pt x="505" y="99"/>
                    </a:cubicBezTo>
                    <a:cubicBezTo>
                      <a:pt x="505" y="97"/>
                      <a:pt x="505" y="96"/>
                      <a:pt x="505" y="94"/>
                    </a:cubicBezTo>
                    <a:cubicBezTo>
                      <a:pt x="505" y="94"/>
                      <a:pt x="505" y="94"/>
                      <a:pt x="505" y="94"/>
                    </a:cubicBezTo>
                    <a:cubicBezTo>
                      <a:pt x="505" y="94"/>
                      <a:pt x="505" y="94"/>
                      <a:pt x="505" y="94"/>
                    </a:cubicBezTo>
                    <a:cubicBezTo>
                      <a:pt x="508" y="91"/>
                      <a:pt x="499" y="100"/>
                      <a:pt x="511" y="88"/>
                    </a:cubicBezTo>
                    <a:close/>
                    <a:moveTo>
                      <a:pt x="15" y="133"/>
                    </a:moveTo>
                    <a:cubicBezTo>
                      <a:pt x="15" y="133"/>
                      <a:pt x="15" y="133"/>
                      <a:pt x="15" y="132"/>
                    </a:cubicBezTo>
                    <a:cubicBezTo>
                      <a:pt x="16" y="129"/>
                      <a:pt x="17" y="130"/>
                      <a:pt x="19" y="131"/>
                    </a:cubicBezTo>
                    <a:cubicBezTo>
                      <a:pt x="18" y="135"/>
                      <a:pt x="18" y="135"/>
                      <a:pt x="18" y="135"/>
                    </a:cubicBezTo>
                    <a:cubicBezTo>
                      <a:pt x="20" y="140"/>
                      <a:pt x="20" y="140"/>
                      <a:pt x="20" y="140"/>
                    </a:cubicBezTo>
                    <a:cubicBezTo>
                      <a:pt x="18" y="137"/>
                      <a:pt x="17" y="136"/>
                      <a:pt x="15" y="133"/>
                    </a:cubicBezTo>
                    <a:close/>
                    <a:moveTo>
                      <a:pt x="57" y="113"/>
                    </a:moveTo>
                    <a:cubicBezTo>
                      <a:pt x="61" y="112"/>
                      <a:pt x="53" y="111"/>
                      <a:pt x="53" y="110"/>
                    </a:cubicBezTo>
                    <a:cubicBezTo>
                      <a:pt x="62" y="110"/>
                      <a:pt x="61" y="112"/>
                      <a:pt x="69" y="112"/>
                    </a:cubicBezTo>
                    <a:cubicBezTo>
                      <a:pt x="67" y="113"/>
                      <a:pt x="62" y="114"/>
                      <a:pt x="57" y="113"/>
                    </a:cubicBezTo>
                    <a:close/>
                    <a:moveTo>
                      <a:pt x="118" y="119"/>
                    </a:moveTo>
                    <a:cubicBezTo>
                      <a:pt x="117" y="119"/>
                      <a:pt x="117" y="119"/>
                      <a:pt x="115" y="118"/>
                    </a:cubicBezTo>
                    <a:cubicBezTo>
                      <a:pt x="114" y="118"/>
                      <a:pt x="112" y="118"/>
                      <a:pt x="109" y="117"/>
                    </a:cubicBezTo>
                    <a:cubicBezTo>
                      <a:pt x="107" y="115"/>
                      <a:pt x="116" y="118"/>
                      <a:pt x="116" y="117"/>
                    </a:cubicBezTo>
                    <a:cubicBezTo>
                      <a:pt x="113" y="115"/>
                      <a:pt x="105" y="113"/>
                      <a:pt x="106" y="112"/>
                    </a:cubicBezTo>
                    <a:cubicBezTo>
                      <a:pt x="109" y="113"/>
                      <a:pt x="110" y="113"/>
                      <a:pt x="111" y="114"/>
                    </a:cubicBezTo>
                    <a:cubicBezTo>
                      <a:pt x="112" y="114"/>
                      <a:pt x="113" y="115"/>
                      <a:pt x="114" y="115"/>
                    </a:cubicBezTo>
                    <a:cubicBezTo>
                      <a:pt x="115" y="115"/>
                      <a:pt x="116" y="115"/>
                      <a:pt x="117" y="115"/>
                    </a:cubicBezTo>
                    <a:cubicBezTo>
                      <a:pt x="117" y="115"/>
                      <a:pt x="118" y="115"/>
                      <a:pt x="119" y="116"/>
                    </a:cubicBezTo>
                    <a:cubicBezTo>
                      <a:pt x="118" y="116"/>
                      <a:pt x="119" y="118"/>
                      <a:pt x="119" y="118"/>
                    </a:cubicBezTo>
                    <a:cubicBezTo>
                      <a:pt x="119" y="118"/>
                      <a:pt x="119" y="119"/>
                      <a:pt x="118" y="119"/>
                    </a:cubicBezTo>
                    <a:close/>
                    <a:moveTo>
                      <a:pt x="198" y="80"/>
                    </a:moveTo>
                    <a:cubicBezTo>
                      <a:pt x="199" y="79"/>
                      <a:pt x="201" y="75"/>
                      <a:pt x="205" y="70"/>
                    </a:cubicBezTo>
                    <a:cubicBezTo>
                      <a:pt x="206" y="72"/>
                      <a:pt x="203" y="74"/>
                      <a:pt x="198" y="80"/>
                    </a:cubicBezTo>
                    <a:close/>
                    <a:moveTo>
                      <a:pt x="245" y="27"/>
                    </a:moveTo>
                    <a:cubicBezTo>
                      <a:pt x="247" y="25"/>
                      <a:pt x="249" y="22"/>
                      <a:pt x="252" y="20"/>
                    </a:cubicBezTo>
                    <a:cubicBezTo>
                      <a:pt x="253" y="21"/>
                      <a:pt x="244" y="31"/>
                      <a:pt x="245" y="27"/>
                    </a:cubicBezTo>
                    <a:close/>
                    <a:moveTo>
                      <a:pt x="254" y="12"/>
                    </a:moveTo>
                    <a:cubicBezTo>
                      <a:pt x="254" y="11"/>
                      <a:pt x="258" y="8"/>
                      <a:pt x="260" y="5"/>
                    </a:cubicBezTo>
                    <a:cubicBezTo>
                      <a:pt x="261" y="5"/>
                      <a:pt x="257" y="10"/>
                      <a:pt x="254" y="12"/>
                    </a:cubicBezTo>
                    <a:close/>
                    <a:moveTo>
                      <a:pt x="272" y="13"/>
                    </a:moveTo>
                    <a:cubicBezTo>
                      <a:pt x="270" y="11"/>
                      <a:pt x="268" y="9"/>
                      <a:pt x="268" y="8"/>
                    </a:cubicBezTo>
                    <a:cubicBezTo>
                      <a:pt x="266" y="5"/>
                      <a:pt x="270" y="10"/>
                      <a:pt x="275" y="14"/>
                    </a:cubicBezTo>
                    <a:cubicBezTo>
                      <a:pt x="276" y="17"/>
                      <a:pt x="274" y="15"/>
                      <a:pt x="272" y="13"/>
                    </a:cubicBezTo>
                    <a:close/>
                    <a:moveTo>
                      <a:pt x="297" y="57"/>
                    </a:moveTo>
                    <a:cubicBezTo>
                      <a:pt x="295" y="53"/>
                      <a:pt x="294" y="50"/>
                      <a:pt x="296" y="51"/>
                    </a:cubicBezTo>
                    <a:cubicBezTo>
                      <a:pt x="302" y="62"/>
                      <a:pt x="305" y="69"/>
                      <a:pt x="305" y="71"/>
                    </a:cubicBezTo>
                    <a:cubicBezTo>
                      <a:pt x="302" y="67"/>
                      <a:pt x="299" y="61"/>
                      <a:pt x="297" y="57"/>
                    </a:cubicBezTo>
                    <a:close/>
                    <a:moveTo>
                      <a:pt x="328" y="87"/>
                    </a:moveTo>
                    <a:cubicBezTo>
                      <a:pt x="327" y="85"/>
                      <a:pt x="323" y="82"/>
                      <a:pt x="325" y="82"/>
                    </a:cubicBezTo>
                    <a:cubicBezTo>
                      <a:pt x="328" y="88"/>
                      <a:pt x="334" y="92"/>
                      <a:pt x="337" y="97"/>
                    </a:cubicBezTo>
                    <a:cubicBezTo>
                      <a:pt x="334" y="97"/>
                      <a:pt x="330" y="91"/>
                      <a:pt x="328" y="87"/>
                    </a:cubicBezTo>
                    <a:close/>
                    <a:moveTo>
                      <a:pt x="94" y="722"/>
                    </a:moveTo>
                    <a:cubicBezTo>
                      <a:pt x="95" y="719"/>
                      <a:pt x="94" y="711"/>
                      <a:pt x="94" y="704"/>
                    </a:cubicBezTo>
                    <a:cubicBezTo>
                      <a:pt x="94" y="705"/>
                      <a:pt x="95" y="709"/>
                      <a:pt x="95" y="713"/>
                    </a:cubicBezTo>
                    <a:cubicBezTo>
                      <a:pt x="95" y="714"/>
                      <a:pt x="95" y="712"/>
                      <a:pt x="95" y="711"/>
                    </a:cubicBezTo>
                    <a:cubicBezTo>
                      <a:pt x="97" y="714"/>
                      <a:pt x="95" y="721"/>
                      <a:pt x="94" y="722"/>
                    </a:cubicBezTo>
                    <a:close/>
                    <a:moveTo>
                      <a:pt x="112" y="892"/>
                    </a:moveTo>
                    <a:cubicBezTo>
                      <a:pt x="112" y="892"/>
                      <a:pt x="113" y="892"/>
                      <a:pt x="114" y="893"/>
                    </a:cubicBezTo>
                    <a:cubicBezTo>
                      <a:pt x="114" y="894"/>
                      <a:pt x="113" y="894"/>
                      <a:pt x="113" y="895"/>
                    </a:cubicBezTo>
                    <a:cubicBezTo>
                      <a:pt x="113" y="896"/>
                      <a:pt x="113" y="898"/>
                      <a:pt x="113" y="899"/>
                    </a:cubicBezTo>
                    <a:cubicBezTo>
                      <a:pt x="112" y="901"/>
                      <a:pt x="111" y="902"/>
                      <a:pt x="111" y="898"/>
                    </a:cubicBezTo>
                    <a:cubicBezTo>
                      <a:pt x="111" y="897"/>
                      <a:pt x="111" y="895"/>
                      <a:pt x="111" y="894"/>
                    </a:cubicBezTo>
                    <a:cubicBezTo>
                      <a:pt x="112" y="894"/>
                      <a:pt x="112" y="894"/>
                      <a:pt x="111" y="894"/>
                    </a:cubicBezTo>
                    <a:cubicBezTo>
                      <a:pt x="111" y="893"/>
                      <a:pt x="111" y="893"/>
                      <a:pt x="111" y="893"/>
                    </a:cubicBezTo>
                    <a:cubicBezTo>
                      <a:pt x="110" y="893"/>
                      <a:pt x="110" y="892"/>
                      <a:pt x="109" y="892"/>
                    </a:cubicBezTo>
                    <a:cubicBezTo>
                      <a:pt x="110" y="892"/>
                      <a:pt x="111" y="892"/>
                      <a:pt x="112" y="892"/>
                    </a:cubicBezTo>
                    <a:close/>
                    <a:moveTo>
                      <a:pt x="109" y="895"/>
                    </a:moveTo>
                    <a:cubicBezTo>
                      <a:pt x="110" y="894"/>
                      <a:pt x="111" y="896"/>
                      <a:pt x="110" y="899"/>
                    </a:cubicBezTo>
                    <a:cubicBezTo>
                      <a:pt x="108" y="902"/>
                      <a:pt x="109" y="895"/>
                      <a:pt x="108" y="897"/>
                    </a:cubicBezTo>
                    <a:cubicBezTo>
                      <a:pt x="108" y="897"/>
                      <a:pt x="108" y="896"/>
                      <a:pt x="108" y="896"/>
                    </a:cubicBezTo>
                    <a:cubicBezTo>
                      <a:pt x="108" y="896"/>
                      <a:pt x="108" y="896"/>
                      <a:pt x="108" y="896"/>
                    </a:cubicBezTo>
                    <a:cubicBezTo>
                      <a:pt x="108" y="895"/>
                      <a:pt x="108" y="895"/>
                      <a:pt x="109" y="895"/>
                    </a:cubicBezTo>
                    <a:close/>
                    <a:moveTo>
                      <a:pt x="90" y="884"/>
                    </a:moveTo>
                    <a:cubicBezTo>
                      <a:pt x="86" y="876"/>
                      <a:pt x="86" y="870"/>
                      <a:pt x="86" y="864"/>
                    </a:cubicBezTo>
                    <a:cubicBezTo>
                      <a:pt x="86" y="864"/>
                      <a:pt x="87" y="868"/>
                      <a:pt x="88" y="873"/>
                    </a:cubicBezTo>
                    <a:cubicBezTo>
                      <a:pt x="88" y="876"/>
                      <a:pt x="89" y="878"/>
                      <a:pt x="90" y="881"/>
                    </a:cubicBezTo>
                    <a:cubicBezTo>
                      <a:pt x="90" y="883"/>
                      <a:pt x="91" y="885"/>
                      <a:pt x="90" y="884"/>
                    </a:cubicBezTo>
                    <a:close/>
                    <a:moveTo>
                      <a:pt x="271" y="1186"/>
                    </a:moveTo>
                    <a:cubicBezTo>
                      <a:pt x="273" y="1184"/>
                      <a:pt x="273" y="1191"/>
                      <a:pt x="272" y="1191"/>
                    </a:cubicBezTo>
                    <a:cubicBezTo>
                      <a:pt x="273" y="1194"/>
                      <a:pt x="273" y="1192"/>
                      <a:pt x="274" y="1193"/>
                    </a:cubicBezTo>
                    <a:cubicBezTo>
                      <a:pt x="274" y="1195"/>
                      <a:pt x="274" y="1199"/>
                      <a:pt x="274" y="1202"/>
                    </a:cubicBezTo>
                    <a:cubicBezTo>
                      <a:pt x="274" y="1206"/>
                      <a:pt x="273" y="1209"/>
                      <a:pt x="273" y="1208"/>
                    </a:cubicBezTo>
                    <a:cubicBezTo>
                      <a:pt x="273" y="1204"/>
                      <a:pt x="272" y="1202"/>
                      <a:pt x="272" y="1199"/>
                    </a:cubicBezTo>
                    <a:cubicBezTo>
                      <a:pt x="272" y="1197"/>
                      <a:pt x="272" y="1195"/>
                      <a:pt x="271" y="1191"/>
                    </a:cubicBezTo>
                    <a:cubicBezTo>
                      <a:pt x="272" y="1192"/>
                      <a:pt x="272" y="1190"/>
                      <a:pt x="271" y="1186"/>
                    </a:cubicBezTo>
                    <a:close/>
                    <a:moveTo>
                      <a:pt x="266" y="1237"/>
                    </a:moveTo>
                    <a:cubicBezTo>
                      <a:pt x="266" y="1232"/>
                      <a:pt x="269" y="1229"/>
                      <a:pt x="269" y="1223"/>
                    </a:cubicBezTo>
                    <a:cubicBezTo>
                      <a:pt x="270" y="1226"/>
                      <a:pt x="267" y="1234"/>
                      <a:pt x="266" y="1237"/>
                    </a:cubicBezTo>
                    <a:close/>
                    <a:moveTo>
                      <a:pt x="253" y="1148"/>
                    </a:moveTo>
                    <a:cubicBezTo>
                      <a:pt x="256" y="1153"/>
                      <a:pt x="257" y="1157"/>
                      <a:pt x="259" y="1161"/>
                    </a:cubicBezTo>
                    <a:cubicBezTo>
                      <a:pt x="258" y="1160"/>
                      <a:pt x="252" y="1148"/>
                      <a:pt x="253" y="1148"/>
                    </a:cubicBezTo>
                    <a:close/>
                    <a:moveTo>
                      <a:pt x="288" y="1230"/>
                    </a:moveTo>
                    <a:cubicBezTo>
                      <a:pt x="287" y="1235"/>
                      <a:pt x="286" y="1235"/>
                      <a:pt x="285" y="1236"/>
                    </a:cubicBezTo>
                    <a:cubicBezTo>
                      <a:pt x="282" y="1243"/>
                      <a:pt x="285" y="1245"/>
                      <a:pt x="283" y="1247"/>
                    </a:cubicBezTo>
                    <a:cubicBezTo>
                      <a:pt x="281" y="1247"/>
                      <a:pt x="282" y="1243"/>
                      <a:pt x="284" y="1237"/>
                    </a:cubicBezTo>
                    <a:cubicBezTo>
                      <a:pt x="285" y="1235"/>
                      <a:pt x="286" y="1232"/>
                      <a:pt x="287" y="1229"/>
                    </a:cubicBezTo>
                    <a:cubicBezTo>
                      <a:pt x="288" y="1227"/>
                      <a:pt x="288" y="1225"/>
                      <a:pt x="289" y="1223"/>
                    </a:cubicBezTo>
                    <a:cubicBezTo>
                      <a:pt x="290" y="1223"/>
                      <a:pt x="285" y="1233"/>
                      <a:pt x="288" y="1230"/>
                    </a:cubicBezTo>
                    <a:close/>
                    <a:moveTo>
                      <a:pt x="431" y="285"/>
                    </a:moveTo>
                    <a:cubicBezTo>
                      <a:pt x="430" y="287"/>
                      <a:pt x="430" y="288"/>
                      <a:pt x="429" y="289"/>
                    </a:cubicBezTo>
                    <a:cubicBezTo>
                      <a:pt x="428" y="292"/>
                      <a:pt x="427" y="294"/>
                      <a:pt x="425" y="293"/>
                    </a:cubicBezTo>
                    <a:cubicBezTo>
                      <a:pt x="427" y="290"/>
                      <a:pt x="428" y="288"/>
                      <a:pt x="429" y="287"/>
                    </a:cubicBezTo>
                    <a:cubicBezTo>
                      <a:pt x="429" y="286"/>
                      <a:pt x="430" y="285"/>
                      <a:pt x="430" y="284"/>
                    </a:cubicBezTo>
                    <a:cubicBezTo>
                      <a:pt x="431" y="284"/>
                      <a:pt x="431" y="283"/>
                      <a:pt x="431" y="283"/>
                    </a:cubicBezTo>
                    <a:cubicBezTo>
                      <a:pt x="431" y="282"/>
                      <a:pt x="432" y="282"/>
                      <a:pt x="432" y="281"/>
                    </a:cubicBezTo>
                    <a:cubicBezTo>
                      <a:pt x="432" y="282"/>
                      <a:pt x="431" y="284"/>
                      <a:pt x="431" y="285"/>
                    </a:cubicBezTo>
                    <a:close/>
                    <a:moveTo>
                      <a:pt x="438" y="273"/>
                    </a:moveTo>
                    <a:cubicBezTo>
                      <a:pt x="439" y="268"/>
                      <a:pt x="440" y="264"/>
                      <a:pt x="436" y="272"/>
                    </a:cubicBezTo>
                    <a:cubicBezTo>
                      <a:pt x="436" y="268"/>
                      <a:pt x="440" y="265"/>
                      <a:pt x="443" y="258"/>
                    </a:cubicBezTo>
                    <a:cubicBezTo>
                      <a:pt x="443" y="260"/>
                      <a:pt x="440" y="267"/>
                      <a:pt x="438" y="273"/>
                    </a:cubicBezTo>
                    <a:close/>
                    <a:moveTo>
                      <a:pt x="454" y="118"/>
                    </a:moveTo>
                    <a:cubicBezTo>
                      <a:pt x="456" y="117"/>
                      <a:pt x="459" y="116"/>
                      <a:pt x="461" y="115"/>
                    </a:cubicBezTo>
                    <a:cubicBezTo>
                      <a:pt x="463" y="115"/>
                      <a:pt x="466" y="114"/>
                      <a:pt x="468" y="113"/>
                    </a:cubicBezTo>
                    <a:cubicBezTo>
                      <a:pt x="469" y="113"/>
                      <a:pt x="471" y="112"/>
                      <a:pt x="472" y="112"/>
                    </a:cubicBezTo>
                    <a:cubicBezTo>
                      <a:pt x="474" y="111"/>
                      <a:pt x="474" y="111"/>
                      <a:pt x="474" y="111"/>
                    </a:cubicBezTo>
                    <a:cubicBezTo>
                      <a:pt x="478" y="109"/>
                      <a:pt x="481" y="108"/>
                      <a:pt x="484" y="106"/>
                    </a:cubicBezTo>
                    <a:cubicBezTo>
                      <a:pt x="489" y="103"/>
                      <a:pt x="495" y="100"/>
                      <a:pt x="501" y="97"/>
                    </a:cubicBezTo>
                    <a:cubicBezTo>
                      <a:pt x="499" y="99"/>
                      <a:pt x="498" y="99"/>
                      <a:pt x="500" y="99"/>
                    </a:cubicBezTo>
                    <a:cubicBezTo>
                      <a:pt x="500" y="99"/>
                      <a:pt x="500" y="99"/>
                      <a:pt x="500" y="99"/>
                    </a:cubicBezTo>
                    <a:cubicBezTo>
                      <a:pt x="500" y="99"/>
                      <a:pt x="500" y="99"/>
                      <a:pt x="500" y="99"/>
                    </a:cubicBezTo>
                    <a:cubicBezTo>
                      <a:pt x="500" y="99"/>
                      <a:pt x="500" y="99"/>
                      <a:pt x="500" y="99"/>
                    </a:cubicBezTo>
                    <a:cubicBezTo>
                      <a:pt x="500" y="99"/>
                      <a:pt x="500" y="99"/>
                      <a:pt x="500" y="99"/>
                    </a:cubicBezTo>
                    <a:cubicBezTo>
                      <a:pt x="500" y="99"/>
                      <a:pt x="500" y="99"/>
                      <a:pt x="500" y="99"/>
                    </a:cubicBezTo>
                    <a:cubicBezTo>
                      <a:pt x="500" y="99"/>
                      <a:pt x="500" y="99"/>
                      <a:pt x="499" y="100"/>
                    </a:cubicBezTo>
                    <a:cubicBezTo>
                      <a:pt x="498" y="102"/>
                      <a:pt x="497" y="105"/>
                      <a:pt x="496" y="109"/>
                    </a:cubicBezTo>
                    <a:cubicBezTo>
                      <a:pt x="496" y="109"/>
                      <a:pt x="497" y="105"/>
                      <a:pt x="499" y="101"/>
                    </a:cubicBezTo>
                    <a:cubicBezTo>
                      <a:pt x="499" y="100"/>
                      <a:pt x="499" y="100"/>
                      <a:pt x="499" y="100"/>
                    </a:cubicBezTo>
                    <a:cubicBezTo>
                      <a:pt x="499" y="100"/>
                      <a:pt x="499" y="100"/>
                      <a:pt x="499" y="100"/>
                    </a:cubicBezTo>
                    <a:cubicBezTo>
                      <a:pt x="499" y="100"/>
                      <a:pt x="499" y="100"/>
                      <a:pt x="499" y="100"/>
                    </a:cubicBezTo>
                    <a:cubicBezTo>
                      <a:pt x="499" y="100"/>
                      <a:pt x="499" y="100"/>
                      <a:pt x="499" y="100"/>
                    </a:cubicBezTo>
                    <a:cubicBezTo>
                      <a:pt x="499" y="100"/>
                      <a:pt x="498" y="101"/>
                      <a:pt x="499" y="100"/>
                    </a:cubicBezTo>
                    <a:cubicBezTo>
                      <a:pt x="499" y="99"/>
                      <a:pt x="500" y="99"/>
                      <a:pt x="500" y="99"/>
                    </a:cubicBezTo>
                    <a:cubicBezTo>
                      <a:pt x="499" y="99"/>
                      <a:pt x="499" y="99"/>
                      <a:pt x="499" y="99"/>
                    </a:cubicBezTo>
                    <a:cubicBezTo>
                      <a:pt x="498" y="100"/>
                      <a:pt x="498" y="100"/>
                      <a:pt x="498" y="100"/>
                    </a:cubicBezTo>
                    <a:cubicBezTo>
                      <a:pt x="495" y="102"/>
                      <a:pt x="495" y="102"/>
                      <a:pt x="495" y="102"/>
                    </a:cubicBezTo>
                    <a:cubicBezTo>
                      <a:pt x="493" y="103"/>
                      <a:pt x="490" y="104"/>
                      <a:pt x="488" y="105"/>
                    </a:cubicBezTo>
                    <a:cubicBezTo>
                      <a:pt x="490" y="104"/>
                      <a:pt x="490" y="104"/>
                      <a:pt x="490" y="104"/>
                    </a:cubicBezTo>
                    <a:cubicBezTo>
                      <a:pt x="485" y="106"/>
                      <a:pt x="476" y="112"/>
                      <a:pt x="476" y="110"/>
                    </a:cubicBezTo>
                    <a:cubicBezTo>
                      <a:pt x="473" y="112"/>
                      <a:pt x="473" y="113"/>
                      <a:pt x="472" y="114"/>
                    </a:cubicBezTo>
                    <a:cubicBezTo>
                      <a:pt x="470" y="115"/>
                      <a:pt x="469" y="116"/>
                      <a:pt x="468" y="116"/>
                    </a:cubicBezTo>
                    <a:cubicBezTo>
                      <a:pt x="468" y="116"/>
                      <a:pt x="466" y="117"/>
                      <a:pt x="464" y="117"/>
                    </a:cubicBezTo>
                    <a:cubicBezTo>
                      <a:pt x="465" y="116"/>
                      <a:pt x="467" y="116"/>
                      <a:pt x="469" y="115"/>
                    </a:cubicBezTo>
                    <a:cubicBezTo>
                      <a:pt x="471" y="114"/>
                      <a:pt x="472" y="113"/>
                      <a:pt x="472" y="112"/>
                    </a:cubicBezTo>
                    <a:cubicBezTo>
                      <a:pt x="469" y="114"/>
                      <a:pt x="465" y="116"/>
                      <a:pt x="459" y="118"/>
                    </a:cubicBezTo>
                    <a:cubicBezTo>
                      <a:pt x="458" y="118"/>
                      <a:pt x="456" y="119"/>
                      <a:pt x="453" y="120"/>
                    </a:cubicBezTo>
                    <a:cubicBezTo>
                      <a:pt x="452" y="120"/>
                      <a:pt x="451" y="121"/>
                      <a:pt x="450" y="121"/>
                    </a:cubicBezTo>
                    <a:cubicBezTo>
                      <a:pt x="451" y="120"/>
                      <a:pt x="453" y="119"/>
                      <a:pt x="454" y="118"/>
                    </a:cubicBezTo>
                    <a:close/>
                    <a:moveTo>
                      <a:pt x="106" y="447"/>
                    </a:moveTo>
                    <a:cubicBezTo>
                      <a:pt x="107" y="447"/>
                      <a:pt x="107" y="447"/>
                      <a:pt x="107" y="447"/>
                    </a:cubicBezTo>
                    <a:cubicBezTo>
                      <a:pt x="107" y="447"/>
                      <a:pt x="107" y="447"/>
                      <a:pt x="107" y="447"/>
                    </a:cubicBezTo>
                    <a:cubicBezTo>
                      <a:pt x="106" y="447"/>
                      <a:pt x="106" y="447"/>
                      <a:pt x="106" y="447"/>
                    </a:cubicBezTo>
                    <a:cubicBezTo>
                      <a:pt x="106" y="447"/>
                      <a:pt x="106" y="447"/>
                      <a:pt x="106" y="447"/>
                    </a:cubicBezTo>
                    <a:close/>
                    <a:moveTo>
                      <a:pt x="106" y="447"/>
                    </a:moveTo>
                    <a:cubicBezTo>
                      <a:pt x="106" y="446"/>
                      <a:pt x="106" y="446"/>
                      <a:pt x="107" y="446"/>
                    </a:cubicBezTo>
                    <a:cubicBezTo>
                      <a:pt x="107" y="446"/>
                      <a:pt x="107" y="446"/>
                      <a:pt x="107" y="447"/>
                    </a:cubicBezTo>
                    <a:lnTo>
                      <a:pt x="106" y="447"/>
                    </a:lnTo>
                    <a:close/>
                    <a:moveTo>
                      <a:pt x="106" y="448"/>
                    </a:moveTo>
                    <a:cubicBezTo>
                      <a:pt x="107" y="448"/>
                      <a:pt x="107" y="448"/>
                      <a:pt x="107" y="448"/>
                    </a:cubicBezTo>
                    <a:cubicBezTo>
                      <a:pt x="107" y="448"/>
                      <a:pt x="107" y="448"/>
                      <a:pt x="107" y="448"/>
                    </a:cubicBezTo>
                    <a:cubicBezTo>
                      <a:pt x="106" y="448"/>
                      <a:pt x="106" y="448"/>
                      <a:pt x="106" y="448"/>
                    </a:cubicBezTo>
                    <a:cubicBezTo>
                      <a:pt x="106" y="448"/>
                      <a:pt x="106" y="448"/>
                      <a:pt x="106" y="448"/>
                    </a:cubicBezTo>
                    <a:close/>
                    <a:moveTo>
                      <a:pt x="164" y="917"/>
                    </a:moveTo>
                    <a:cubicBezTo>
                      <a:pt x="165" y="916"/>
                      <a:pt x="165" y="916"/>
                      <a:pt x="165" y="916"/>
                    </a:cubicBezTo>
                    <a:cubicBezTo>
                      <a:pt x="166" y="916"/>
                      <a:pt x="165" y="917"/>
                      <a:pt x="165" y="917"/>
                    </a:cubicBezTo>
                    <a:cubicBezTo>
                      <a:pt x="165" y="917"/>
                      <a:pt x="164" y="918"/>
                      <a:pt x="164" y="918"/>
                    </a:cubicBezTo>
                    <a:cubicBezTo>
                      <a:pt x="164" y="918"/>
                      <a:pt x="164" y="918"/>
                      <a:pt x="165" y="919"/>
                    </a:cubicBezTo>
                    <a:cubicBezTo>
                      <a:pt x="165" y="919"/>
                      <a:pt x="165" y="918"/>
                      <a:pt x="165" y="918"/>
                    </a:cubicBezTo>
                    <a:cubicBezTo>
                      <a:pt x="166" y="917"/>
                      <a:pt x="164" y="918"/>
                      <a:pt x="166" y="917"/>
                    </a:cubicBezTo>
                    <a:cubicBezTo>
                      <a:pt x="166" y="917"/>
                      <a:pt x="166" y="917"/>
                      <a:pt x="166" y="918"/>
                    </a:cubicBezTo>
                    <a:cubicBezTo>
                      <a:pt x="167" y="918"/>
                      <a:pt x="167" y="917"/>
                      <a:pt x="168" y="917"/>
                    </a:cubicBezTo>
                    <a:cubicBezTo>
                      <a:pt x="168" y="916"/>
                      <a:pt x="167" y="917"/>
                      <a:pt x="168" y="916"/>
                    </a:cubicBezTo>
                    <a:cubicBezTo>
                      <a:pt x="168" y="916"/>
                      <a:pt x="168" y="916"/>
                      <a:pt x="168" y="916"/>
                    </a:cubicBezTo>
                    <a:cubicBezTo>
                      <a:pt x="169" y="917"/>
                      <a:pt x="171" y="918"/>
                      <a:pt x="172" y="919"/>
                    </a:cubicBezTo>
                    <a:cubicBezTo>
                      <a:pt x="172" y="925"/>
                      <a:pt x="173" y="930"/>
                      <a:pt x="174" y="933"/>
                    </a:cubicBezTo>
                    <a:cubicBezTo>
                      <a:pt x="174" y="933"/>
                      <a:pt x="174" y="933"/>
                      <a:pt x="174" y="933"/>
                    </a:cubicBezTo>
                    <a:cubicBezTo>
                      <a:pt x="173" y="933"/>
                      <a:pt x="173" y="933"/>
                      <a:pt x="174" y="933"/>
                    </a:cubicBezTo>
                    <a:cubicBezTo>
                      <a:pt x="175" y="936"/>
                      <a:pt x="176" y="937"/>
                      <a:pt x="177" y="938"/>
                    </a:cubicBezTo>
                    <a:cubicBezTo>
                      <a:pt x="177" y="938"/>
                      <a:pt x="177" y="938"/>
                      <a:pt x="177" y="938"/>
                    </a:cubicBezTo>
                    <a:cubicBezTo>
                      <a:pt x="177" y="940"/>
                      <a:pt x="177" y="941"/>
                      <a:pt x="177" y="942"/>
                    </a:cubicBezTo>
                    <a:cubicBezTo>
                      <a:pt x="176" y="942"/>
                      <a:pt x="176" y="942"/>
                      <a:pt x="175" y="942"/>
                    </a:cubicBezTo>
                    <a:cubicBezTo>
                      <a:pt x="175" y="942"/>
                      <a:pt x="175" y="942"/>
                      <a:pt x="174" y="942"/>
                    </a:cubicBezTo>
                    <a:cubicBezTo>
                      <a:pt x="175" y="942"/>
                      <a:pt x="173" y="942"/>
                      <a:pt x="174" y="942"/>
                    </a:cubicBezTo>
                    <a:cubicBezTo>
                      <a:pt x="175" y="942"/>
                      <a:pt x="176" y="942"/>
                      <a:pt x="176" y="943"/>
                    </a:cubicBezTo>
                    <a:cubicBezTo>
                      <a:pt x="176" y="943"/>
                      <a:pt x="176" y="943"/>
                      <a:pt x="176" y="943"/>
                    </a:cubicBezTo>
                    <a:cubicBezTo>
                      <a:pt x="176" y="943"/>
                      <a:pt x="176" y="943"/>
                      <a:pt x="176" y="943"/>
                    </a:cubicBezTo>
                    <a:cubicBezTo>
                      <a:pt x="176" y="943"/>
                      <a:pt x="176" y="943"/>
                      <a:pt x="175" y="943"/>
                    </a:cubicBezTo>
                    <a:cubicBezTo>
                      <a:pt x="176" y="943"/>
                      <a:pt x="175" y="943"/>
                      <a:pt x="175" y="943"/>
                    </a:cubicBezTo>
                    <a:cubicBezTo>
                      <a:pt x="175" y="944"/>
                      <a:pt x="176" y="944"/>
                      <a:pt x="175" y="944"/>
                    </a:cubicBezTo>
                    <a:cubicBezTo>
                      <a:pt x="175" y="944"/>
                      <a:pt x="175" y="944"/>
                      <a:pt x="175" y="944"/>
                    </a:cubicBezTo>
                    <a:cubicBezTo>
                      <a:pt x="175" y="944"/>
                      <a:pt x="175" y="945"/>
                      <a:pt x="174" y="945"/>
                    </a:cubicBezTo>
                    <a:cubicBezTo>
                      <a:pt x="174" y="945"/>
                      <a:pt x="174" y="945"/>
                      <a:pt x="174" y="945"/>
                    </a:cubicBezTo>
                    <a:cubicBezTo>
                      <a:pt x="174" y="945"/>
                      <a:pt x="174" y="945"/>
                      <a:pt x="174" y="945"/>
                    </a:cubicBezTo>
                    <a:cubicBezTo>
                      <a:pt x="172" y="948"/>
                      <a:pt x="171" y="955"/>
                      <a:pt x="171" y="961"/>
                    </a:cubicBezTo>
                    <a:cubicBezTo>
                      <a:pt x="170" y="960"/>
                      <a:pt x="173" y="960"/>
                      <a:pt x="170" y="959"/>
                    </a:cubicBezTo>
                    <a:cubicBezTo>
                      <a:pt x="170" y="960"/>
                      <a:pt x="170" y="960"/>
                      <a:pt x="170" y="960"/>
                    </a:cubicBezTo>
                    <a:cubicBezTo>
                      <a:pt x="170" y="960"/>
                      <a:pt x="170" y="960"/>
                      <a:pt x="170" y="960"/>
                    </a:cubicBezTo>
                    <a:cubicBezTo>
                      <a:pt x="170" y="960"/>
                      <a:pt x="169" y="960"/>
                      <a:pt x="169" y="960"/>
                    </a:cubicBezTo>
                    <a:cubicBezTo>
                      <a:pt x="170" y="960"/>
                      <a:pt x="170" y="960"/>
                      <a:pt x="170" y="961"/>
                    </a:cubicBezTo>
                    <a:cubicBezTo>
                      <a:pt x="170" y="961"/>
                      <a:pt x="170" y="961"/>
                      <a:pt x="170" y="961"/>
                    </a:cubicBezTo>
                    <a:cubicBezTo>
                      <a:pt x="170" y="961"/>
                      <a:pt x="169" y="960"/>
                      <a:pt x="171" y="961"/>
                    </a:cubicBezTo>
                    <a:cubicBezTo>
                      <a:pt x="171" y="961"/>
                      <a:pt x="171" y="961"/>
                      <a:pt x="171" y="961"/>
                    </a:cubicBezTo>
                    <a:cubicBezTo>
                      <a:pt x="171" y="961"/>
                      <a:pt x="171" y="961"/>
                      <a:pt x="171" y="961"/>
                    </a:cubicBezTo>
                    <a:cubicBezTo>
                      <a:pt x="171" y="961"/>
                      <a:pt x="169" y="961"/>
                      <a:pt x="170" y="961"/>
                    </a:cubicBezTo>
                    <a:cubicBezTo>
                      <a:pt x="171" y="961"/>
                      <a:pt x="171" y="961"/>
                      <a:pt x="171" y="961"/>
                    </a:cubicBezTo>
                    <a:cubicBezTo>
                      <a:pt x="171" y="961"/>
                      <a:pt x="171" y="962"/>
                      <a:pt x="171" y="962"/>
                    </a:cubicBezTo>
                    <a:cubicBezTo>
                      <a:pt x="171" y="961"/>
                      <a:pt x="170" y="961"/>
                      <a:pt x="170" y="961"/>
                    </a:cubicBezTo>
                    <a:cubicBezTo>
                      <a:pt x="170" y="962"/>
                      <a:pt x="169" y="962"/>
                      <a:pt x="169" y="962"/>
                    </a:cubicBezTo>
                    <a:cubicBezTo>
                      <a:pt x="169" y="962"/>
                      <a:pt x="169" y="962"/>
                      <a:pt x="169" y="962"/>
                    </a:cubicBezTo>
                    <a:cubicBezTo>
                      <a:pt x="169" y="962"/>
                      <a:pt x="169" y="962"/>
                      <a:pt x="170" y="962"/>
                    </a:cubicBezTo>
                    <a:cubicBezTo>
                      <a:pt x="170" y="962"/>
                      <a:pt x="170" y="962"/>
                      <a:pt x="170" y="962"/>
                    </a:cubicBezTo>
                    <a:cubicBezTo>
                      <a:pt x="170" y="962"/>
                      <a:pt x="171" y="962"/>
                      <a:pt x="171" y="962"/>
                    </a:cubicBezTo>
                    <a:cubicBezTo>
                      <a:pt x="171" y="962"/>
                      <a:pt x="170" y="962"/>
                      <a:pt x="170" y="962"/>
                    </a:cubicBezTo>
                    <a:cubicBezTo>
                      <a:pt x="170" y="962"/>
                      <a:pt x="170" y="962"/>
                      <a:pt x="170" y="962"/>
                    </a:cubicBezTo>
                    <a:cubicBezTo>
                      <a:pt x="170" y="962"/>
                      <a:pt x="170" y="962"/>
                      <a:pt x="170" y="962"/>
                    </a:cubicBezTo>
                    <a:cubicBezTo>
                      <a:pt x="170" y="962"/>
                      <a:pt x="169" y="962"/>
                      <a:pt x="169" y="962"/>
                    </a:cubicBezTo>
                    <a:cubicBezTo>
                      <a:pt x="169" y="962"/>
                      <a:pt x="170" y="962"/>
                      <a:pt x="171" y="963"/>
                    </a:cubicBezTo>
                    <a:cubicBezTo>
                      <a:pt x="171" y="963"/>
                      <a:pt x="171" y="963"/>
                      <a:pt x="171" y="964"/>
                    </a:cubicBezTo>
                    <a:cubicBezTo>
                      <a:pt x="171" y="964"/>
                      <a:pt x="170" y="964"/>
                      <a:pt x="170" y="963"/>
                    </a:cubicBezTo>
                    <a:cubicBezTo>
                      <a:pt x="170" y="964"/>
                      <a:pt x="170" y="964"/>
                      <a:pt x="169" y="964"/>
                    </a:cubicBezTo>
                    <a:cubicBezTo>
                      <a:pt x="170" y="964"/>
                      <a:pt x="170" y="964"/>
                      <a:pt x="170" y="964"/>
                    </a:cubicBezTo>
                    <a:cubicBezTo>
                      <a:pt x="170" y="964"/>
                      <a:pt x="170" y="965"/>
                      <a:pt x="169" y="965"/>
                    </a:cubicBezTo>
                    <a:cubicBezTo>
                      <a:pt x="170" y="965"/>
                      <a:pt x="170" y="965"/>
                      <a:pt x="170" y="965"/>
                    </a:cubicBezTo>
                    <a:cubicBezTo>
                      <a:pt x="171" y="965"/>
                      <a:pt x="170" y="965"/>
                      <a:pt x="170" y="964"/>
                    </a:cubicBezTo>
                    <a:cubicBezTo>
                      <a:pt x="171" y="964"/>
                      <a:pt x="171" y="964"/>
                      <a:pt x="171" y="964"/>
                    </a:cubicBezTo>
                    <a:cubicBezTo>
                      <a:pt x="171" y="965"/>
                      <a:pt x="171" y="966"/>
                      <a:pt x="171" y="967"/>
                    </a:cubicBezTo>
                    <a:cubicBezTo>
                      <a:pt x="171" y="967"/>
                      <a:pt x="171" y="967"/>
                      <a:pt x="171" y="967"/>
                    </a:cubicBezTo>
                    <a:cubicBezTo>
                      <a:pt x="171" y="967"/>
                      <a:pt x="171" y="966"/>
                      <a:pt x="169" y="966"/>
                    </a:cubicBezTo>
                    <a:cubicBezTo>
                      <a:pt x="169" y="967"/>
                      <a:pt x="170" y="967"/>
                      <a:pt x="170" y="967"/>
                    </a:cubicBezTo>
                    <a:cubicBezTo>
                      <a:pt x="170" y="967"/>
                      <a:pt x="169" y="967"/>
                      <a:pt x="169" y="967"/>
                    </a:cubicBezTo>
                    <a:cubicBezTo>
                      <a:pt x="170" y="967"/>
                      <a:pt x="171" y="967"/>
                      <a:pt x="171" y="967"/>
                    </a:cubicBezTo>
                    <a:cubicBezTo>
                      <a:pt x="170" y="968"/>
                      <a:pt x="171" y="968"/>
                      <a:pt x="171" y="968"/>
                    </a:cubicBezTo>
                    <a:cubicBezTo>
                      <a:pt x="170" y="968"/>
                      <a:pt x="170" y="968"/>
                      <a:pt x="170" y="968"/>
                    </a:cubicBezTo>
                    <a:cubicBezTo>
                      <a:pt x="170" y="968"/>
                      <a:pt x="170" y="968"/>
                      <a:pt x="169" y="968"/>
                    </a:cubicBezTo>
                    <a:cubicBezTo>
                      <a:pt x="169" y="968"/>
                      <a:pt x="169" y="968"/>
                      <a:pt x="169" y="968"/>
                    </a:cubicBezTo>
                    <a:cubicBezTo>
                      <a:pt x="169" y="968"/>
                      <a:pt x="169" y="968"/>
                      <a:pt x="169" y="968"/>
                    </a:cubicBezTo>
                    <a:cubicBezTo>
                      <a:pt x="169" y="968"/>
                      <a:pt x="169" y="968"/>
                      <a:pt x="169" y="968"/>
                    </a:cubicBezTo>
                    <a:cubicBezTo>
                      <a:pt x="168" y="968"/>
                      <a:pt x="169" y="968"/>
                      <a:pt x="169" y="969"/>
                    </a:cubicBezTo>
                    <a:cubicBezTo>
                      <a:pt x="169" y="969"/>
                      <a:pt x="168" y="969"/>
                      <a:pt x="168" y="969"/>
                    </a:cubicBezTo>
                    <a:cubicBezTo>
                      <a:pt x="168" y="969"/>
                      <a:pt x="168" y="969"/>
                      <a:pt x="169" y="969"/>
                    </a:cubicBezTo>
                    <a:cubicBezTo>
                      <a:pt x="169" y="969"/>
                      <a:pt x="169" y="969"/>
                      <a:pt x="169" y="969"/>
                    </a:cubicBezTo>
                    <a:cubicBezTo>
                      <a:pt x="170" y="969"/>
                      <a:pt x="170" y="969"/>
                      <a:pt x="171" y="968"/>
                    </a:cubicBezTo>
                    <a:cubicBezTo>
                      <a:pt x="171" y="969"/>
                      <a:pt x="170" y="968"/>
                      <a:pt x="170" y="968"/>
                    </a:cubicBezTo>
                    <a:cubicBezTo>
                      <a:pt x="171" y="968"/>
                      <a:pt x="171" y="968"/>
                      <a:pt x="171" y="968"/>
                    </a:cubicBezTo>
                    <a:cubicBezTo>
                      <a:pt x="171" y="968"/>
                      <a:pt x="171" y="969"/>
                      <a:pt x="171" y="969"/>
                    </a:cubicBezTo>
                    <a:cubicBezTo>
                      <a:pt x="171" y="969"/>
                      <a:pt x="171" y="969"/>
                      <a:pt x="171" y="969"/>
                    </a:cubicBezTo>
                    <a:cubicBezTo>
                      <a:pt x="171" y="969"/>
                      <a:pt x="171" y="969"/>
                      <a:pt x="171" y="969"/>
                    </a:cubicBezTo>
                    <a:cubicBezTo>
                      <a:pt x="171" y="969"/>
                      <a:pt x="171" y="970"/>
                      <a:pt x="171" y="970"/>
                    </a:cubicBezTo>
                    <a:cubicBezTo>
                      <a:pt x="171" y="970"/>
                      <a:pt x="171" y="970"/>
                      <a:pt x="171" y="970"/>
                    </a:cubicBezTo>
                    <a:cubicBezTo>
                      <a:pt x="170" y="970"/>
                      <a:pt x="171" y="970"/>
                      <a:pt x="171" y="970"/>
                    </a:cubicBezTo>
                    <a:cubicBezTo>
                      <a:pt x="170" y="970"/>
                      <a:pt x="170" y="970"/>
                      <a:pt x="170" y="970"/>
                    </a:cubicBezTo>
                    <a:cubicBezTo>
                      <a:pt x="169" y="970"/>
                      <a:pt x="170" y="970"/>
                      <a:pt x="169" y="971"/>
                    </a:cubicBezTo>
                    <a:cubicBezTo>
                      <a:pt x="169" y="971"/>
                      <a:pt x="167" y="971"/>
                      <a:pt x="169" y="971"/>
                    </a:cubicBezTo>
                    <a:cubicBezTo>
                      <a:pt x="170" y="971"/>
                      <a:pt x="170" y="971"/>
                      <a:pt x="170" y="971"/>
                    </a:cubicBezTo>
                    <a:cubicBezTo>
                      <a:pt x="170" y="971"/>
                      <a:pt x="171" y="971"/>
                      <a:pt x="171" y="971"/>
                    </a:cubicBezTo>
                    <a:cubicBezTo>
                      <a:pt x="171" y="972"/>
                      <a:pt x="171" y="972"/>
                      <a:pt x="171" y="972"/>
                    </a:cubicBezTo>
                    <a:cubicBezTo>
                      <a:pt x="171" y="972"/>
                      <a:pt x="170" y="972"/>
                      <a:pt x="170" y="972"/>
                    </a:cubicBezTo>
                    <a:cubicBezTo>
                      <a:pt x="170" y="972"/>
                      <a:pt x="169" y="972"/>
                      <a:pt x="169" y="972"/>
                    </a:cubicBezTo>
                    <a:cubicBezTo>
                      <a:pt x="170" y="973"/>
                      <a:pt x="171" y="973"/>
                      <a:pt x="170" y="973"/>
                    </a:cubicBezTo>
                    <a:cubicBezTo>
                      <a:pt x="169" y="973"/>
                      <a:pt x="169" y="973"/>
                      <a:pt x="169" y="973"/>
                    </a:cubicBezTo>
                    <a:cubicBezTo>
                      <a:pt x="168" y="973"/>
                      <a:pt x="168" y="973"/>
                      <a:pt x="168" y="973"/>
                    </a:cubicBezTo>
                    <a:cubicBezTo>
                      <a:pt x="168" y="973"/>
                      <a:pt x="167" y="973"/>
                      <a:pt x="167" y="973"/>
                    </a:cubicBezTo>
                    <a:cubicBezTo>
                      <a:pt x="167" y="973"/>
                      <a:pt x="167" y="973"/>
                      <a:pt x="167" y="973"/>
                    </a:cubicBezTo>
                    <a:cubicBezTo>
                      <a:pt x="167" y="973"/>
                      <a:pt x="167" y="973"/>
                      <a:pt x="167" y="973"/>
                    </a:cubicBezTo>
                    <a:cubicBezTo>
                      <a:pt x="167" y="973"/>
                      <a:pt x="167" y="973"/>
                      <a:pt x="167" y="973"/>
                    </a:cubicBezTo>
                    <a:cubicBezTo>
                      <a:pt x="167" y="973"/>
                      <a:pt x="169" y="974"/>
                      <a:pt x="170" y="974"/>
                    </a:cubicBezTo>
                    <a:cubicBezTo>
                      <a:pt x="170" y="974"/>
                      <a:pt x="170" y="974"/>
                      <a:pt x="169" y="973"/>
                    </a:cubicBezTo>
                    <a:cubicBezTo>
                      <a:pt x="169" y="973"/>
                      <a:pt x="169" y="973"/>
                      <a:pt x="168" y="973"/>
                    </a:cubicBezTo>
                    <a:cubicBezTo>
                      <a:pt x="168" y="973"/>
                      <a:pt x="168" y="973"/>
                      <a:pt x="168" y="973"/>
                    </a:cubicBezTo>
                    <a:cubicBezTo>
                      <a:pt x="168" y="973"/>
                      <a:pt x="168" y="973"/>
                      <a:pt x="168" y="973"/>
                    </a:cubicBezTo>
                    <a:cubicBezTo>
                      <a:pt x="168" y="973"/>
                      <a:pt x="168" y="973"/>
                      <a:pt x="168" y="973"/>
                    </a:cubicBezTo>
                    <a:cubicBezTo>
                      <a:pt x="169" y="973"/>
                      <a:pt x="170" y="973"/>
                      <a:pt x="170" y="973"/>
                    </a:cubicBezTo>
                    <a:cubicBezTo>
                      <a:pt x="170" y="973"/>
                      <a:pt x="170" y="973"/>
                      <a:pt x="169" y="973"/>
                    </a:cubicBezTo>
                    <a:cubicBezTo>
                      <a:pt x="169" y="973"/>
                      <a:pt x="169" y="973"/>
                      <a:pt x="169" y="973"/>
                    </a:cubicBezTo>
                    <a:cubicBezTo>
                      <a:pt x="170" y="973"/>
                      <a:pt x="170" y="973"/>
                      <a:pt x="171" y="973"/>
                    </a:cubicBezTo>
                    <a:cubicBezTo>
                      <a:pt x="171" y="973"/>
                      <a:pt x="169" y="973"/>
                      <a:pt x="170" y="973"/>
                    </a:cubicBezTo>
                    <a:cubicBezTo>
                      <a:pt x="171" y="973"/>
                      <a:pt x="171" y="973"/>
                      <a:pt x="171" y="973"/>
                    </a:cubicBezTo>
                    <a:cubicBezTo>
                      <a:pt x="171" y="974"/>
                      <a:pt x="171" y="974"/>
                      <a:pt x="171" y="974"/>
                    </a:cubicBezTo>
                    <a:cubicBezTo>
                      <a:pt x="170" y="974"/>
                      <a:pt x="171" y="974"/>
                      <a:pt x="170" y="974"/>
                    </a:cubicBezTo>
                    <a:cubicBezTo>
                      <a:pt x="170" y="974"/>
                      <a:pt x="170" y="974"/>
                      <a:pt x="170" y="974"/>
                    </a:cubicBezTo>
                    <a:cubicBezTo>
                      <a:pt x="170" y="974"/>
                      <a:pt x="170" y="974"/>
                      <a:pt x="170" y="974"/>
                    </a:cubicBezTo>
                    <a:cubicBezTo>
                      <a:pt x="170" y="974"/>
                      <a:pt x="170" y="974"/>
                      <a:pt x="170" y="974"/>
                    </a:cubicBezTo>
                    <a:cubicBezTo>
                      <a:pt x="169" y="974"/>
                      <a:pt x="169" y="974"/>
                      <a:pt x="169" y="974"/>
                    </a:cubicBezTo>
                    <a:cubicBezTo>
                      <a:pt x="169" y="974"/>
                      <a:pt x="169" y="974"/>
                      <a:pt x="169" y="974"/>
                    </a:cubicBezTo>
                    <a:cubicBezTo>
                      <a:pt x="168" y="974"/>
                      <a:pt x="168" y="974"/>
                      <a:pt x="168" y="974"/>
                    </a:cubicBezTo>
                    <a:cubicBezTo>
                      <a:pt x="167" y="974"/>
                      <a:pt x="167" y="974"/>
                      <a:pt x="167" y="974"/>
                    </a:cubicBezTo>
                    <a:cubicBezTo>
                      <a:pt x="167" y="974"/>
                      <a:pt x="167" y="974"/>
                      <a:pt x="167" y="975"/>
                    </a:cubicBezTo>
                    <a:cubicBezTo>
                      <a:pt x="167" y="975"/>
                      <a:pt x="168" y="974"/>
                      <a:pt x="168" y="974"/>
                    </a:cubicBezTo>
                    <a:cubicBezTo>
                      <a:pt x="170" y="975"/>
                      <a:pt x="168" y="975"/>
                      <a:pt x="170" y="975"/>
                    </a:cubicBezTo>
                    <a:cubicBezTo>
                      <a:pt x="170" y="975"/>
                      <a:pt x="170" y="975"/>
                      <a:pt x="171" y="975"/>
                    </a:cubicBezTo>
                    <a:cubicBezTo>
                      <a:pt x="171" y="975"/>
                      <a:pt x="171" y="975"/>
                      <a:pt x="171" y="975"/>
                    </a:cubicBezTo>
                    <a:cubicBezTo>
                      <a:pt x="171" y="975"/>
                      <a:pt x="171" y="975"/>
                      <a:pt x="171" y="975"/>
                    </a:cubicBezTo>
                    <a:cubicBezTo>
                      <a:pt x="171" y="975"/>
                      <a:pt x="170" y="975"/>
                      <a:pt x="170" y="976"/>
                    </a:cubicBezTo>
                    <a:cubicBezTo>
                      <a:pt x="170" y="976"/>
                      <a:pt x="171" y="976"/>
                      <a:pt x="171" y="976"/>
                    </a:cubicBezTo>
                    <a:cubicBezTo>
                      <a:pt x="171" y="976"/>
                      <a:pt x="171" y="976"/>
                      <a:pt x="171" y="976"/>
                    </a:cubicBezTo>
                    <a:cubicBezTo>
                      <a:pt x="171" y="976"/>
                      <a:pt x="171" y="976"/>
                      <a:pt x="170" y="976"/>
                    </a:cubicBezTo>
                    <a:cubicBezTo>
                      <a:pt x="170" y="976"/>
                      <a:pt x="170" y="976"/>
                      <a:pt x="170" y="976"/>
                    </a:cubicBezTo>
                    <a:cubicBezTo>
                      <a:pt x="170" y="976"/>
                      <a:pt x="170" y="976"/>
                      <a:pt x="170" y="976"/>
                    </a:cubicBezTo>
                    <a:cubicBezTo>
                      <a:pt x="170" y="975"/>
                      <a:pt x="170" y="975"/>
                      <a:pt x="171" y="975"/>
                    </a:cubicBezTo>
                    <a:cubicBezTo>
                      <a:pt x="171" y="975"/>
                      <a:pt x="170" y="975"/>
                      <a:pt x="170" y="975"/>
                    </a:cubicBezTo>
                    <a:cubicBezTo>
                      <a:pt x="170" y="975"/>
                      <a:pt x="170" y="975"/>
                      <a:pt x="170" y="975"/>
                    </a:cubicBezTo>
                    <a:cubicBezTo>
                      <a:pt x="170" y="975"/>
                      <a:pt x="170" y="975"/>
                      <a:pt x="170" y="975"/>
                    </a:cubicBezTo>
                    <a:cubicBezTo>
                      <a:pt x="169" y="975"/>
                      <a:pt x="169" y="975"/>
                      <a:pt x="168" y="975"/>
                    </a:cubicBezTo>
                    <a:cubicBezTo>
                      <a:pt x="168" y="975"/>
                      <a:pt x="169" y="975"/>
                      <a:pt x="168" y="975"/>
                    </a:cubicBezTo>
                    <a:cubicBezTo>
                      <a:pt x="168" y="975"/>
                      <a:pt x="168" y="975"/>
                      <a:pt x="167" y="975"/>
                    </a:cubicBezTo>
                    <a:cubicBezTo>
                      <a:pt x="166" y="975"/>
                      <a:pt x="165" y="975"/>
                      <a:pt x="164" y="975"/>
                    </a:cubicBezTo>
                    <a:cubicBezTo>
                      <a:pt x="164" y="974"/>
                      <a:pt x="164" y="974"/>
                      <a:pt x="164" y="974"/>
                    </a:cubicBezTo>
                    <a:cubicBezTo>
                      <a:pt x="164" y="974"/>
                      <a:pt x="165" y="974"/>
                      <a:pt x="165" y="974"/>
                    </a:cubicBezTo>
                    <a:cubicBezTo>
                      <a:pt x="165" y="974"/>
                      <a:pt x="164" y="974"/>
                      <a:pt x="164" y="974"/>
                    </a:cubicBezTo>
                    <a:cubicBezTo>
                      <a:pt x="164" y="974"/>
                      <a:pt x="164" y="974"/>
                      <a:pt x="164" y="974"/>
                    </a:cubicBezTo>
                    <a:cubicBezTo>
                      <a:pt x="165" y="974"/>
                      <a:pt x="166" y="974"/>
                      <a:pt x="166" y="974"/>
                    </a:cubicBezTo>
                    <a:cubicBezTo>
                      <a:pt x="166" y="974"/>
                      <a:pt x="167" y="973"/>
                      <a:pt x="167" y="973"/>
                    </a:cubicBezTo>
                    <a:cubicBezTo>
                      <a:pt x="167" y="973"/>
                      <a:pt x="166" y="973"/>
                      <a:pt x="166" y="973"/>
                    </a:cubicBezTo>
                    <a:cubicBezTo>
                      <a:pt x="166" y="973"/>
                      <a:pt x="167" y="973"/>
                      <a:pt x="167" y="973"/>
                    </a:cubicBezTo>
                    <a:cubicBezTo>
                      <a:pt x="167" y="973"/>
                      <a:pt x="166" y="973"/>
                      <a:pt x="166" y="973"/>
                    </a:cubicBezTo>
                    <a:cubicBezTo>
                      <a:pt x="165" y="972"/>
                      <a:pt x="168" y="973"/>
                      <a:pt x="167" y="972"/>
                    </a:cubicBezTo>
                    <a:cubicBezTo>
                      <a:pt x="167" y="972"/>
                      <a:pt x="168" y="972"/>
                      <a:pt x="168" y="972"/>
                    </a:cubicBezTo>
                    <a:cubicBezTo>
                      <a:pt x="168" y="972"/>
                      <a:pt x="168" y="972"/>
                      <a:pt x="168" y="972"/>
                    </a:cubicBezTo>
                    <a:cubicBezTo>
                      <a:pt x="168" y="972"/>
                      <a:pt x="168" y="972"/>
                      <a:pt x="167" y="972"/>
                    </a:cubicBezTo>
                    <a:cubicBezTo>
                      <a:pt x="167" y="971"/>
                      <a:pt x="167" y="971"/>
                      <a:pt x="167" y="971"/>
                    </a:cubicBezTo>
                    <a:cubicBezTo>
                      <a:pt x="167" y="971"/>
                      <a:pt x="167" y="972"/>
                      <a:pt x="168" y="972"/>
                    </a:cubicBezTo>
                    <a:cubicBezTo>
                      <a:pt x="167" y="971"/>
                      <a:pt x="167" y="971"/>
                      <a:pt x="167" y="971"/>
                    </a:cubicBezTo>
                    <a:cubicBezTo>
                      <a:pt x="169" y="971"/>
                      <a:pt x="167" y="971"/>
                      <a:pt x="168" y="971"/>
                    </a:cubicBezTo>
                    <a:cubicBezTo>
                      <a:pt x="168" y="970"/>
                      <a:pt x="168" y="970"/>
                      <a:pt x="167" y="970"/>
                    </a:cubicBezTo>
                    <a:cubicBezTo>
                      <a:pt x="167" y="971"/>
                      <a:pt x="167" y="971"/>
                      <a:pt x="167" y="971"/>
                    </a:cubicBezTo>
                    <a:cubicBezTo>
                      <a:pt x="166" y="971"/>
                      <a:pt x="167" y="971"/>
                      <a:pt x="165" y="971"/>
                    </a:cubicBezTo>
                    <a:cubicBezTo>
                      <a:pt x="165" y="971"/>
                      <a:pt x="166" y="971"/>
                      <a:pt x="166" y="971"/>
                    </a:cubicBezTo>
                    <a:cubicBezTo>
                      <a:pt x="166" y="971"/>
                      <a:pt x="166" y="971"/>
                      <a:pt x="166" y="970"/>
                    </a:cubicBezTo>
                    <a:cubicBezTo>
                      <a:pt x="166" y="970"/>
                      <a:pt x="166" y="970"/>
                      <a:pt x="166" y="970"/>
                    </a:cubicBezTo>
                    <a:cubicBezTo>
                      <a:pt x="165" y="970"/>
                      <a:pt x="164" y="970"/>
                      <a:pt x="164" y="970"/>
                    </a:cubicBezTo>
                    <a:cubicBezTo>
                      <a:pt x="164" y="970"/>
                      <a:pt x="166" y="970"/>
                      <a:pt x="166" y="970"/>
                    </a:cubicBezTo>
                    <a:cubicBezTo>
                      <a:pt x="166" y="970"/>
                      <a:pt x="166" y="970"/>
                      <a:pt x="166" y="970"/>
                    </a:cubicBezTo>
                    <a:cubicBezTo>
                      <a:pt x="166" y="970"/>
                      <a:pt x="166" y="970"/>
                      <a:pt x="166" y="970"/>
                    </a:cubicBezTo>
                    <a:cubicBezTo>
                      <a:pt x="166" y="970"/>
                      <a:pt x="166" y="970"/>
                      <a:pt x="166" y="970"/>
                    </a:cubicBezTo>
                    <a:cubicBezTo>
                      <a:pt x="166" y="970"/>
                      <a:pt x="166" y="971"/>
                      <a:pt x="166" y="971"/>
                    </a:cubicBezTo>
                    <a:cubicBezTo>
                      <a:pt x="166" y="971"/>
                      <a:pt x="167" y="970"/>
                      <a:pt x="167" y="970"/>
                    </a:cubicBezTo>
                    <a:cubicBezTo>
                      <a:pt x="167" y="970"/>
                      <a:pt x="167" y="970"/>
                      <a:pt x="168" y="970"/>
                    </a:cubicBezTo>
                    <a:cubicBezTo>
                      <a:pt x="168" y="970"/>
                      <a:pt x="167" y="970"/>
                      <a:pt x="167" y="970"/>
                    </a:cubicBezTo>
                    <a:cubicBezTo>
                      <a:pt x="167" y="970"/>
                      <a:pt x="167" y="970"/>
                      <a:pt x="167" y="970"/>
                    </a:cubicBezTo>
                    <a:cubicBezTo>
                      <a:pt x="167" y="970"/>
                      <a:pt x="165" y="970"/>
                      <a:pt x="166" y="970"/>
                    </a:cubicBezTo>
                    <a:cubicBezTo>
                      <a:pt x="166" y="969"/>
                      <a:pt x="168" y="970"/>
                      <a:pt x="168" y="969"/>
                    </a:cubicBezTo>
                    <a:cubicBezTo>
                      <a:pt x="168" y="970"/>
                      <a:pt x="168" y="970"/>
                      <a:pt x="169" y="970"/>
                    </a:cubicBezTo>
                    <a:cubicBezTo>
                      <a:pt x="169" y="969"/>
                      <a:pt x="169" y="969"/>
                      <a:pt x="169" y="969"/>
                    </a:cubicBezTo>
                    <a:cubicBezTo>
                      <a:pt x="169" y="969"/>
                      <a:pt x="169" y="969"/>
                      <a:pt x="169" y="969"/>
                    </a:cubicBezTo>
                    <a:cubicBezTo>
                      <a:pt x="169" y="969"/>
                      <a:pt x="168" y="969"/>
                      <a:pt x="168" y="969"/>
                    </a:cubicBezTo>
                    <a:cubicBezTo>
                      <a:pt x="168" y="969"/>
                      <a:pt x="169" y="969"/>
                      <a:pt x="168" y="969"/>
                    </a:cubicBezTo>
                    <a:cubicBezTo>
                      <a:pt x="168" y="969"/>
                      <a:pt x="168" y="969"/>
                      <a:pt x="168" y="969"/>
                    </a:cubicBezTo>
                    <a:cubicBezTo>
                      <a:pt x="168" y="969"/>
                      <a:pt x="168" y="970"/>
                      <a:pt x="167" y="969"/>
                    </a:cubicBezTo>
                    <a:cubicBezTo>
                      <a:pt x="167" y="969"/>
                      <a:pt x="167" y="969"/>
                      <a:pt x="167" y="969"/>
                    </a:cubicBezTo>
                    <a:cubicBezTo>
                      <a:pt x="167" y="969"/>
                      <a:pt x="168" y="969"/>
                      <a:pt x="168" y="969"/>
                    </a:cubicBezTo>
                    <a:cubicBezTo>
                      <a:pt x="168" y="969"/>
                      <a:pt x="168" y="969"/>
                      <a:pt x="168" y="969"/>
                    </a:cubicBezTo>
                    <a:cubicBezTo>
                      <a:pt x="166" y="969"/>
                      <a:pt x="167" y="969"/>
                      <a:pt x="165" y="969"/>
                    </a:cubicBezTo>
                    <a:cubicBezTo>
                      <a:pt x="166" y="969"/>
                      <a:pt x="167" y="969"/>
                      <a:pt x="165" y="969"/>
                    </a:cubicBezTo>
                    <a:cubicBezTo>
                      <a:pt x="164" y="969"/>
                      <a:pt x="165" y="968"/>
                      <a:pt x="166" y="968"/>
                    </a:cubicBezTo>
                    <a:cubicBezTo>
                      <a:pt x="166" y="968"/>
                      <a:pt x="166" y="968"/>
                      <a:pt x="166" y="968"/>
                    </a:cubicBezTo>
                    <a:cubicBezTo>
                      <a:pt x="166" y="968"/>
                      <a:pt x="166" y="968"/>
                      <a:pt x="165" y="968"/>
                    </a:cubicBezTo>
                    <a:cubicBezTo>
                      <a:pt x="164" y="968"/>
                      <a:pt x="164" y="968"/>
                      <a:pt x="165" y="968"/>
                    </a:cubicBezTo>
                    <a:cubicBezTo>
                      <a:pt x="165" y="968"/>
                      <a:pt x="165" y="968"/>
                      <a:pt x="165" y="968"/>
                    </a:cubicBezTo>
                    <a:cubicBezTo>
                      <a:pt x="164" y="968"/>
                      <a:pt x="164" y="968"/>
                      <a:pt x="164" y="967"/>
                    </a:cubicBezTo>
                    <a:cubicBezTo>
                      <a:pt x="165" y="967"/>
                      <a:pt x="165" y="968"/>
                      <a:pt x="166" y="967"/>
                    </a:cubicBezTo>
                    <a:cubicBezTo>
                      <a:pt x="166" y="967"/>
                      <a:pt x="166" y="967"/>
                      <a:pt x="166" y="967"/>
                    </a:cubicBezTo>
                    <a:cubicBezTo>
                      <a:pt x="167" y="967"/>
                      <a:pt x="167" y="967"/>
                      <a:pt x="167" y="967"/>
                    </a:cubicBezTo>
                    <a:cubicBezTo>
                      <a:pt x="167" y="967"/>
                      <a:pt x="167" y="967"/>
                      <a:pt x="167" y="967"/>
                    </a:cubicBezTo>
                    <a:cubicBezTo>
                      <a:pt x="166" y="966"/>
                      <a:pt x="165" y="967"/>
                      <a:pt x="165" y="966"/>
                    </a:cubicBezTo>
                    <a:cubicBezTo>
                      <a:pt x="165" y="966"/>
                      <a:pt x="165" y="966"/>
                      <a:pt x="166" y="966"/>
                    </a:cubicBezTo>
                    <a:cubicBezTo>
                      <a:pt x="165" y="966"/>
                      <a:pt x="168" y="965"/>
                      <a:pt x="164" y="965"/>
                    </a:cubicBezTo>
                    <a:cubicBezTo>
                      <a:pt x="164" y="965"/>
                      <a:pt x="165" y="965"/>
                      <a:pt x="165" y="964"/>
                    </a:cubicBezTo>
                    <a:cubicBezTo>
                      <a:pt x="165" y="964"/>
                      <a:pt x="165" y="964"/>
                      <a:pt x="165" y="964"/>
                    </a:cubicBezTo>
                    <a:cubicBezTo>
                      <a:pt x="165" y="964"/>
                      <a:pt x="166" y="964"/>
                      <a:pt x="166" y="964"/>
                    </a:cubicBezTo>
                    <a:cubicBezTo>
                      <a:pt x="166" y="964"/>
                      <a:pt x="166" y="964"/>
                      <a:pt x="166" y="964"/>
                    </a:cubicBezTo>
                    <a:cubicBezTo>
                      <a:pt x="165" y="964"/>
                      <a:pt x="164" y="964"/>
                      <a:pt x="165" y="964"/>
                    </a:cubicBezTo>
                    <a:cubicBezTo>
                      <a:pt x="165" y="963"/>
                      <a:pt x="163" y="963"/>
                      <a:pt x="164" y="963"/>
                    </a:cubicBezTo>
                    <a:cubicBezTo>
                      <a:pt x="164" y="963"/>
                      <a:pt x="166" y="963"/>
                      <a:pt x="166" y="963"/>
                    </a:cubicBezTo>
                    <a:cubicBezTo>
                      <a:pt x="166" y="963"/>
                      <a:pt x="167" y="963"/>
                      <a:pt x="167" y="963"/>
                    </a:cubicBezTo>
                    <a:cubicBezTo>
                      <a:pt x="167" y="963"/>
                      <a:pt x="168" y="962"/>
                      <a:pt x="169" y="962"/>
                    </a:cubicBezTo>
                    <a:cubicBezTo>
                      <a:pt x="169" y="962"/>
                      <a:pt x="169" y="962"/>
                      <a:pt x="169" y="962"/>
                    </a:cubicBezTo>
                    <a:cubicBezTo>
                      <a:pt x="169" y="962"/>
                      <a:pt x="169" y="962"/>
                      <a:pt x="169" y="962"/>
                    </a:cubicBezTo>
                    <a:cubicBezTo>
                      <a:pt x="168" y="962"/>
                      <a:pt x="168" y="962"/>
                      <a:pt x="167" y="962"/>
                    </a:cubicBezTo>
                    <a:cubicBezTo>
                      <a:pt x="167" y="962"/>
                      <a:pt x="166" y="962"/>
                      <a:pt x="166" y="962"/>
                    </a:cubicBezTo>
                    <a:cubicBezTo>
                      <a:pt x="166" y="962"/>
                      <a:pt x="166" y="962"/>
                      <a:pt x="166" y="962"/>
                    </a:cubicBezTo>
                    <a:cubicBezTo>
                      <a:pt x="165" y="962"/>
                      <a:pt x="165" y="963"/>
                      <a:pt x="164" y="963"/>
                    </a:cubicBezTo>
                    <a:cubicBezTo>
                      <a:pt x="163" y="963"/>
                      <a:pt x="165" y="963"/>
                      <a:pt x="165" y="962"/>
                    </a:cubicBezTo>
                    <a:cubicBezTo>
                      <a:pt x="165" y="962"/>
                      <a:pt x="164" y="962"/>
                      <a:pt x="164" y="962"/>
                    </a:cubicBezTo>
                    <a:cubicBezTo>
                      <a:pt x="165" y="962"/>
                      <a:pt x="166" y="962"/>
                      <a:pt x="166" y="961"/>
                    </a:cubicBezTo>
                    <a:cubicBezTo>
                      <a:pt x="167" y="961"/>
                      <a:pt x="167" y="962"/>
                      <a:pt x="166" y="962"/>
                    </a:cubicBezTo>
                    <a:cubicBezTo>
                      <a:pt x="167" y="962"/>
                      <a:pt x="166" y="962"/>
                      <a:pt x="167" y="962"/>
                    </a:cubicBezTo>
                    <a:cubicBezTo>
                      <a:pt x="168" y="962"/>
                      <a:pt x="167" y="962"/>
                      <a:pt x="167" y="961"/>
                    </a:cubicBezTo>
                    <a:cubicBezTo>
                      <a:pt x="167" y="961"/>
                      <a:pt x="168" y="962"/>
                      <a:pt x="168" y="962"/>
                    </a:cubicBezTo>
                    <a:cubicBezTo>
                      <a:pt x="168" y="961"/>
                      <a:pt x="168" y="961"/>
                      <a:pt x="168" y="961"/>
                    </a:cubicBezTo>
                    <a:cubicBezTo>
                      <a:pt x="168" y="961"/>
                      <a:pt x="167" y="960"/>
                      <a:pt x="167" y="960"/>
                    </a:cubicBezTo>
                    <a:cubicBezTo>
                      <a:pt x="167" y="960"/>
                      <a:pt x="169" y="960"/>
                      <a:pt x="168" y="959"/>
                    </a:cubicBezTo>
                    <a:cubicBezTo>
                      <a:pt x="168" y="960"/>
                      <a:pt x="167" y="960"/>
                      <a:pt x="167" y="960"/>
                    </a:cubicBezTo>
                    <a:cubicBezTo>
                      <a:pt x="167" y="959"/>
                      <a:pt x="169" y="959"/>
                      <a:pt x="168" y="959"/>
                    </a:cubicBezTo>
                    <a:cubicBezTo>
                      <a:pt x="167" y="959"/>
                      <a:pt x="166" y="959"/>
                      <a:pt x="165" y="959"/>
                    </a:cubicBezTo>
                    <a:cubicBezTo>
                      <a:pt x="165" y="959"/>
                      <a:pt x="166" y="959"/>
                      <a:pt x="167" y="959"/>
                    </a:cubicBezTo>
                    <a:cubicBezTo>
                      <a:pt x="167" y="959"/>
                      <a:pt x="167" y="959"/>
                      <a:pt x="168" y="959"/>
                    </a:cubicBezTo>
                    <a:cubicBezTo>
                      <a:pt x="169" y="958"/>
                      <a:pt x="167" y="958"/>
                      <a:pt x="167" y="958"/>
                    </a:cubicBezTo>
                    <a:cubicBezTo>
                      <a:pt x="169" y="958"/>
                      <a:pt x="169" y="958"/>
                      <a:pt x="169" y="958"/>
                    </a:cubicBezTo>
                    <a:cubicBezTo>
                      <a:pt x="169" y="957"/>
                      <a:pt x="169" y="957"/>
                      <a:pt x="169" y="957"/>
                    </a:cubicBezTo>
                    <a:cubicBezTo>
                      <a:pt x="169" y="957"/>
                      <a:pt x="170" y="958"/>
                      <a:pt x="169" y="958"/>
                    </a:cubicBezTo>
                    <a:cubicBezTo>
                      <a:pt x="170" y="958"/>
                      <a:pt x="168" y="958"/>
                      <a:pt x="168" y="958"/>
                    </a:cubicBezTo>
                    <a:cubicBezTo>
                      <a:pt x="171" y="959"/>
                      <a:pt x="169" y="959"/>
                      <a:pt x="169" y="959"/>
                    </a:cubicBezTo>
                    <a:cubicBezTo>
                      <a:pt x="169" y="959"/>
                      <a:pt x="169" y="959"/>
                      <a:pt x="169" y="959"/>
                    </a:cubicBezTo>
                    <a:cubicBezTo>
                      <a:pt x="169" y="959"/>
                      <a:pt x="169" y="959"/>
                      <a:pt x="170" y="959"/>
                    </a:cubicBezTo>
                    <a:cubicBezTo>
                      <a:pt x="171" y="958"/>
                      <a:pt x="171" y="958"/>
                      <a:pt x="170" y="958"/>
                    </a:cubicBezTo>
                    <a:cubicBezTo>
                      <a:pt x="170" y="957"/>
                      <a:pt x="170" y="957"/>
                      <a:pt x="169" y="957"/>
                    </a:cubicBezTo>
                    <a:cubicBezTo>
                      <a:pt x="169" y="957"/>
                      <a:pt x="169" y="957"/>
                      <a:pt x="169" y="957"/>
                    </a:cubicBezTo>
                    <a:cubicBezTo>
                      <a:pt x="169" y="957"/>
                      <a:pt x="169" y="957"/>
                      <a:pt x="170" y="957"/>
                    </a:cubicBezTo>
                    <a:cubicBezTo>
                      <a:pt x="169" y="956"/>
                      <a:pt x="167" y="957"/>
                      <a:pt x="166" y="956"/>
                    </a:cubicBezTo>
                    <a:cubicBezTo>
                      <a:pt x="166" y="956"/>
                      <a:pt x="167" y="956"/>
                      <a:pt x="168" y="956"/>
                    </a:cubicBezTo>
                    <a:cubicBezTo>
                      <a:pt x="168" y="956"/>
                      <a:pt x="166" y="957"/>
                      <a:pt x="168" y="957"/>
                    </a:cubicBezTo>
                    <a:cubicBezTo>
                      <a:pt x="168" y="956"/>
                      <a:pt x="170" y="956"/>
                      <a:pt x="171" y="956"/>
                    </a:cubicBezTo>
                    <a:cubicBezTo>
                      <a:pt x="170" y="956"/>
                      <a:pt x="171" y="956"/>
                      <a:pt x="170" y="955"/>
                    </a:cubicBezTo>
                    <a:cubicBezTo>
                      <a:pt x="170" y="956"/>
                      <a:pt x="169" y="956"/>
                      <a:pt x="169" y="956"/>
                    </a:cubicBezTo>
                    <a:cubicBezTo>
                      <a:pt x="168" y="955"/>
                      <a:pt x="169" y="955"/>
                      <a:pt x="167" y="955"/>
                    </a:cubicBezTo>
                    <a:cubicBezTo>
                      <a:pt x="167" y="955"/>
                      <a:pt x="166" y="955"/>
                      <a:pt x="166" y="955"/>
                    </a:cubicBezTo>
                    <a:cubicBezTo>
                      <a:pt x="166" y="955"/>
                      <a:pt x="167" y="955"/>
                      <a:pt x="166" y="954"/>
                    </a:cubicBezTo>
                    <a:cubicBezTo>
                      <a:pt x="167" y="954"/>
                      <a:pt x="167" y="955"/>
                      <a:pt x="168" y="954"/>
                    </a:cubicBezTo>
                    <a:cubicBezTo>
                      <a:pt x="167" y="954"/>
                      <a:pt x="170" y="953"/>
                      <a:pt x="168" y="953"/>
                    </a:cubicBezTo>
                    <a:cubicBezTo>
                      <a:pt x="170" y="953"/>
                      <a:pt x="170" y="953"/>
                      <a:pt x="170" y="953"/>
                    </a:cubicBezTo>
                    <a:cubicBezTo>
                      <a:pt x="170" y="952"/>
                      <a:pt x="170" y="952"/>
                      <a:pt x="169" y="952"/>
                    </a:cubicBezTo>
                    <a:cubicBezTo>
                      <a:pt x="170" y="952"/>
                      <a:pt x="169" y="951"/>
                      <a:pt x="170" y="951"/>
                    </a:cubicBezTo>
                    <a:cubicBezTo>
                      <a:pt x="169" y="951"/>
                      <a:pt x="170" y="950"/>
                      <a:pt x="170" y="950"/>
                    </a:cubicBezTo>
                    <a:cubicBezTo>
                      <a:pt x="169" y="950"/>
                      <a:pt x="170" y="949"/>
                      <a:pt x="169" y="950"/>
                    </a:cubicBezTo>
                    <a:cubicBezTo>
                      <a:pt x="169" y="950"/>
                      <a:pt x="170" y="950"/>
                      <a:pt x="169" y="950"/>
                    </a:cubicBezTo>
                    <a:cubicBezTo>
                      <a:pt x="167" y="950"/>
                      <a:pt x="168" y="950"/>
                      <a:pt x="169" y="949"/>
                    </a:cubicBezTo>
                    <a:cubicBezTo>
                      <a:pt x="169" y="949"/>
                      <a:pt x="167" y="949"/>
                      <a:pt x="169" y="948"/>
                    </a:cubicBezTo>
                    <a:cubicBezTo>
                      <a:pt x="169" y="949"/>
                      <a:pt x="169" y="949"/>
                      <a:pt x="170" y="949"/>
                    </a:cubicBezTo>
                    <a:cubicBezTo>
                      <a:pt x="169" y="949"/>
                      <a:pt x="170" y="948"/>
                      <a:pt x="169" y="948"/>
                    </a:cubicBezTo>
                    <a:cubicBezTo>
                      <a:pt x="169" y="948"/>
                      <a:pt x="167" y="947"/>
                      <a:pt x="168" y="947"/>
                    </a:cubicBezTo>
                    <a:cubicBezTo>
                      <a:pt x="170" y="947"/>
                      <a:pt x="169" y="948"/>
                      <a:pt x="170" y="948"/>
                    </a:cubicBezTo>
                    <a:cubicBezTo>
                      <a:pt x="170" y="947"/>
                      <a:pt x="170" y="947"/>
                      <a:pt x="170" y="947"/>
                    </a:cubicBezTo>
                    <a:cubicBezTo>
                      <a:pt x="169" y="947"/>
                      <a:pt x="169" y="947"/>
                      <a:pt x="168" y="947"/>
                    </a:cubicBezTo>
                    <a:cubicBezTo>
                      <a:pt x="169" y="947"/>
                      <a:pt x="166" y="946"/>
                      <a:pt x="168" y="946"/>
                    </a:cubicBezTo>
                    <a:cubicBezTo>
                      <a:pt x="170" y="946"/>
                      <a:pt x="167" y="947"/>
                      <a:pt x="169" y="947"/>
                    </a:cubicBezTo>
                    <a:cubicBezTo>
                      <a:pt x="170" y="947"/>
                      <a:pt x="170" y="946"/>
                      <a:pt x="170" y="946"/>
                    </a:cubicBezTo>
                    <a:cubicBezTo>
                      <a:pt x="169" y="946"/>
                      <a:pt x="167" y="946"/>
                      <a:pt x="167" y="946"/>
                    </a:cubicBezTo>
                    <a:cubicBezTo>
                      <a:pt x="167" y="946"/>
                      <a:pt x="168" y="945"/>
                      <a:pt x="168" y="945"/>
                    </a:cubicBezTo>
                    <a:cubicBezTo>
                      <a:pt x="170" y="945"/>
                      <a:pt x="169" y="945"/>
                      <a:pt x="170" y="945"/>
                    </a:cubicBezTo>
                    <a:cubicBezTo>
                      <a:pt x="170" y="945"/>
                      <a:pt x="170" y="945"/>
                      <a:pt x="169" y="944"/>
                    </a:cubicBezTo>
                    <a:cubicBezTo>
                      <a:pt x="170" y="944"/>
                      <a:pt x="170" y="944"/>
                      <a:pt x="170" y="944"/>
                    </a:cubicBezTo>
                    <a:cubicBezTo>
                      <a:pt x="169" y="944"/>
                      <a:pt x="168" y="944"/>
                      <a:pt x="168" y="944"/>
                    </a:cubicBezTo>
                    <a:cubicBezTo>
                      <a:pt x="168" y="944"/>
                      <a:pt x="168" y="945"/>
                      <a:pt x="167" y="945"/>
                    </a:cubicBezTo>
                    <a:cubicBezTo>
                      <a:pt x="167" y="945"/>
                      <a:pt x="167" y="945"/>
                      <a:pt x="167" y="945"/>
                    </a:cubicBezTo>
                    <a:cubicBezTo>
                      <a:pt x="167" y="945"/>
                      <a:pt x="167" y="945"/>
                      <a:pt x="167" y="945"/>
                    </a:cubicBezTo>
                    <a:cubicBezTo>
                      <a:pt x="166" y="945"/>
                      <a:pt x="167" y="945"/>
                      <a:pt x="166" y="945"/>
                    </a:cubicBezTo>
                    <a:cubicBezTo>
                      <a:pt x="165" y="945"/>
                      <a:pt x="166" y="945"/>
                      <a:pt x="166" y="945"/>
                    </a:cubicBezTo>
                    <a:cubicBezTo>
                      <a:pt x="165" y="945"/>
                      <a:pt x="165" y="945"/>
                      <a:pt x="165" y="945"/>
                    </a:cubicBezTo>
                    <a:cubicBezTo>
                      <a:pt x="165" y="945"/>
                      <a:pt x="165" y="945"/>
                      <a:pt x="164" y="945"/>
                    </a:cubicBezTo>
                    <a:cubicBezTo>
                      <a:pt x="165" y="945"/>
                      <a:pt x="165" y="945"/>
                      <a:pt x="165" y="945"/>
                    </a:cubicBezTo>
                    <a:cubicBezTo>
                      <a:pt x="165" y="945"/>
                      <a:pt x="164" y="945"/>
                      <a:pt x="164" y="945"/>
                    </a:cubicBezTo>
                    <a:cubicBezTo>
                      <a:pt x="164" y="945"/>
                      <a:pt x="164" y="945"/>
                      <a:pt x="164" y="945"/>
                    </a:cubicBezTo>
                    <a:cubicBezTo>
                      <a:pt x="164" y="945"/>
                      <a:pt x="164" y="945"/>
                      <a:pt x="164" y="945"/>
                    </a:cubicBezTo>
                    <a:cubicBezTo>
                      <a:pt x="164" y="945"/>
                      <a:pt x="164" y="945"/>
                      <a:pt x="164" y="945"/>
                    </a:cubicBezTo>
                    <a:cubicBezTo>
                      <a:pt x="164" y="945"/>
                      <a:pt x="164" y="945"/>
                      <a:pt x="164" y="945"/>
                    </a:cubicBezTo>
                    <a:cubicBezTo>
                      <a:pt x="164" y="945"/>
                      <a:pt x="164" y="945"/>
                      <a:pt x="164" y="944"/>
                    </a:cubicBezTo>
                    <a:cubicBezTo>
                      <a:pt x="164" y="944"/>
                      <a:pt x="163" y="943"/>
                      <a:pt x="163" y="943"/>
                    </a:cubicBezTo>
                    <a:cubicBezTo>
                      <a:pt x="163" y="940"/>
                      <a:pt x="163" y="940"/>
                      <a:pt x="163" y="940"/>
                    </a:cubicBezTo>
                    <a:cubicBezTo>
                      <a:pt x="163" y="940"/>
                      <a:pt x="163" y="940"/>
                      <a:pt x="163" y="940"/>
                    </a:cubicBezTo>
                    <a:cubicBezTo>
                      <a:pt x="163" y="940"/>
                      <a:pt x="163" y="940"/>
                      <a:pt x="163" y="940"/>
                    </a:cubicBezTo>
                    <a:cubicBezTo>
                      <a:pt x="163" y="939"/>
                      <a:pt x="163" y="939"/>
                      <a:pt x="163" y="939"/>
                    </a:cubicBezTo>
                    <a:cubicBezTo>
                      <a:pt x="163" y="939"/>
                      <a:pt x="163" y="939"/>
                      <a:pt x="163" y="939"/>
                    </a:cubicBezTo>
                    <a:cubicBezTo>
                      <a:pt x="163" y="939"/>
                      <a:pt x="163" y="939"/>
                      <a:pt x="163" y="939"/>
                    </a:cubicBezTo>
                    <a:cubicBezTo>
                      <a:pt x="163" y="930"/>
                      <a:pt x="163" y="930"/>
                      <a:pt x="163" y="930"/>
                    </a:cubicBezTo>
                    <a:cubicBezTo>
                      <a:pt x="163" y="931"/>
                      <a:pt x="164" y="931"/>
                      <a:pt x="165" y="931"/>
                    </a:cubicBezTo>
                    <a:cubicBezTo>
                      <a:pt x="164" y="930"/>
                      <a:pt x="164" y="930"/>
                      <a:pt x="164" y="930"/>
                    </a:cubicBezTo>
                    <a:cubicBezTo>
                      <a:pt x="164" y="930"/>
                      <a:pt x="164" y="930"/>
                      <a:pt x="164" y="930"/>
                    </a:cubicBezTo>
                    <a:cubicBezTo>
                      <a:pt x="163" y="930"/>
                      <a:pt x="163" y="929"/>
                      <a:pt x="163" y="929"/>
                    </a:cubicBezTo>
                    <a:cubicBezTo>
                      <a:pt x="163" y="928"/>
                      <a:pt x="163" y="928"/>
                      <a:pt x="163" y="928"/>
                    </a:cubicBezTo>
                    <a:cubicBezTo>
                      <a:pt x="164" y="930"/>
                      <a:pt x="164" y="930"/>
                      <a:pt x="164" y="930"/>
                    </a:cubicBezTo>
                    <a:cubicBezTo>
                      <a:pt x="164" y="930"/>
                      <a:pt x="165" y="931"/>
                      <a:pt x="165" y="931"/>
                    </a:cubicBezTo>
                    <a:cubicBezTo>
                      <a:pt x="163" y="927"/>
                      <a:pt x="163" y="927"/>
                      <a:pt x="163" y="927"/>
                    </a:cubicBezTo>
                    <a:cubicBezTo>
                      <a:pt x="163" y="927"/>
                      <a:pt x="163" y="927"/>
                      <a:pt x="163" y="927"/>
                    </a:cubicBezTo>
                    <a:cubicBezTo>
                      <a:pt x="163" y="927"/>
                      <a:pt x="163" y="927"/>
                      <a:pt x="163" y="927"/>
                    </a:cubicBezTo>
                    <a:cubicBezTo>
                      <a:pt x="163" y="927"/>
                      <a:pt x="163" y="927"/>
                      <a:pt x="163" y="927"/>
                    </a:cubicBezTo>
                    <a:cubicBezTo>
                      <a:pt x="163" y="927"/>
                      <a:pt x="163" y="927"/>
                      <a:pt x="164" y="927"/>
                    </a:cubicBezTo>
                    <a:cubicBezTo>
                      <a:pt x="163" y="927"/>
                      <a:pt x="164" y="927"/>
                      <a:pt x="164" y="927"/>
                    </a:cubicBezTo>
                    <a:cubicBezTo>
                      <a:pt x="164" y="927"/>
                      <a:pt x="163" y="927"/>
                      <a:pt x="163" y="927"/>
                    </a:cubicBezTo>
                    <a:cubicBezTo>
                      <a:pt x="163" y="927"/>
                      <a:pt x="163" y="927"/>
                      <a:pt x="163" y="927"/>
                    </a:cubicBezTo>
                    <a:cubicBezTo>
                      <a:pt x="163" y="926"/>
                      <a:pt x="163" y="926"/>
                      <a:pt x="163" y="926"/>
                    </a:cubicBezTo>
                    <a:cubicBezTo>
                      <a:pt x="163" y="926"/>
                      <a:pt x="163" y="926"/>
                      <a:pt x="163" y="926"/>
                    </a:cubicBezTo>
                    <a:cubicBezTo>
                      <a:pt x="163" y="926"/>
                      <a:pt x="163" y="926"/>
                      <a:pt x="163" y="926"/>
                    </a:cubicBezTo>
                    <a:cubicBezTo>
                      <a:pt x="163" y="926"/>
                      <a:pt x="163" y="926"/>
                      <a:pt x="163" y="926"/>
                    </a:cubicBezTo>
                    <a:cubicBezTo>
                      <a:pt x="163" y="926"/>
                      <a:pt x="163" y="926"/>
                      <a:pt x="163" y="926"/>
                    </a:cubicBezTo>
                    <a:cubicBezTo>
                      <a:pt x="163" y="926"/>
                      <a:pt x="163" y="926"/>
                      <a:pt x="164" y="926"/>
                    </a:cubicBezTo>
                    <a:cubicBezTo>
                      <a:pt x="165" y="926"/>
                      <a:pt x="165" y="926"/>
                      <a:pt x="165" y="925"/>
                    </a:cubicBezTo>
                    <a:cubicBezTo>
                      <a:pt x="165" y="925"/>
                      <a:pt x="163" y="925"/>
                      <a:pt x="164" y="925"/>
                    </a:cubicBezTo>
                    <a:cubicBezTo>
                      <a:pt x="164" y="925"/>
                      <a:pt x="164" y="925"/>
                      <a:pt x="165" y="925"/>
                    </a:cubicBezTo>
                    <a:cubicBezTo>
                      <a:pt x="165" y="925"/>
                      <a:pt x="165" y="925"/>
                      <a:pt x="165" y="925"/>
                    </a:cubicBezTo>
                    <a:cubicBezTo>
                      <a:pt x="164" y="925"/>
                      <a:pt x="164" y="924"/>
                      <a:pt x="165" y="924"/>
                    </a:cubicBezTo>
                    <a:cubicBezTo>
                      <a:pt x="164" y="924"/>
                      <a:pt x="164" y="924"/>
                      <a:pt x="164" y="924"/>
                    </a:cubicBezTo>
                    <a:cubicBezTo>
                      <a:pt x="164" y="924"/>
                      <a:pt x="164" y="924"/>
                      <a:pt x="164" y="924"/>
                    </a:cubicBezTo>
                    <a:cubicBezTo>
                      <a:pt x="164" y="923"/>
                      <a:pt x="164" y="923"/>
                      <a:pt x="164" y="923"/>
                    </a:cubicBezTo>
                    <a:cubicBezTo>
                      <a:pt x="164" y="923"/>
                      <a:pt x="164" y="923"/>
                      <a:pt x="164" y="923"/>
                    </a:cubicBezTo>
                    <a:cubicBezTo>
                      <a:pt x="163" y="923"/>
                      <a:pt x="164" y="923"/>
                      <a:pt x="162" y="923"/>
                    </a:cubicBezTo>
                    <a:cubicBezTo>
                      <a:pt x="162" y="923"/>
                      <a:pt x="162" y="923"/>
                      <a:pt x="162" y="923"/>
                    </a:cubicBezTo>
                    <a:cubicBezTo>
                      <a:pt x="163" y="923"/>
                      <a:pt x="163" y="922"/>
                      <a:pt x="162" y="922"/>
                    </a:cubicBezTo>
                    <a:cubicBezTo>
                      <a:pt x="162" y="922"/>
                      <a:pt x="162" y="922"/>
                      <a:pt x="162" y="922"/>
                    </a:cubicBezTo>
                    <a:cubicBezTo>
                      <a:pt x="163" y="922"/>
                      <a:pt x="163" y="922"/>
                      <a:pt x="164" y="922"/>
                    </a:cubicBezTo>
                    <a:cubicBezTo>
                      <a:pt x="163" y="922"/>
                      <a:pt x="163" y="922"/>
                      <a:pt x="163" y="922"/>
                    </a:cubicBezTo>
                    <a:cubicBezTo>
                      <a:pt x="163" y="922"/>
                      <a:pt x="163" y="922"/>
                      <a:pt x="162" y="922"/>
                    </a:cubicBezTo>
                    <a:cubicBezTo>
                      <a:pt x="162" y="922"/>
                      <a:pt x="162" y="922"/>
                      <a:pt x="162" y="922"/>
                    </a:cubicBezTo>
                    <a:cubicBezTo>
                      <a:pt x="163" y="922"/>
                      <a:pt x="163" y="922"/>
                      <a:pt x="163" y="922"/>
                    </a:cubicBezTo>
                    <a:cubicBezTo>
                      <a:pt x="163" y="922"/>
                      <a:pt x="163" y="922"/>
                      <a:pt x="163" y="922"/>
                    </a:cubicBezTo>
                    <a:cubicBezTo>
                      <a:pt x="164" y="922"/>
                      <a:pt x="164" y="922"/>
                      <a:pt x="164" y="922"/>
                    </a:cubicBezTo>
                    <a:cubicBezTo>
                      <a:pt x="164" y="922"/>
                      <a:pt x="164" y="922"/>
                      <a:pt x="164" y="922"/>
                    </a:cubicBezTo>
                    <a:cubicBezTo>
                      <a:pt x="164" y="923"/>
                      <a:pt x="164" y="923"/>
                      <a:pt x="164" y="923"/>
                    </a:cubicBezTo>
                    <a:cubicBezTo>
                      <a:pt x="164" y="923"/>
                      <a:pt x="164" y="923"/>
                      <a:pt x="164" y="923"/>
                    </a:cubicBezTo>
                    <a:cubicBezTo>
                      <a:pt x="165" y="923"/>
                      <a:pt x="164" y="923"/>
                      <a:pt x="164" y="923"/>
                    </a:cubicBezTo>
                    <a:cubicBezTo>
                      <a:pt x="164" y="924"/>
                      <a:pt x="164" y="924"/>
                      <a:pt x="164" y="924"/>
                    </a:cubicBezTo>
                    <a:cubicBezTo>
                      <a:pt x="165" y="924"/>
                      <a:pt x="165" y="924"/>
                      <a:pt x="165" y="924"/>
                    </a:cubicBezTo>
                    <a:cubicBezTo>
                      <a:pt x="164" y="924"/>
                      <a:pt x="165" y="924"/>
                      <a:pt x="165" y="924"/>
                    </a:cubicBezTo>
                    <a:cubicBezTo>
                      <a:pt x="165" y="924"/>
                      <a:pt x="165" y="924"/>
                      <a:pt x="165" y="924"/>
                    </a:cubicBezTo>
                    <a:cubicBezTo>
                      <a:pt x="165" y="925"/>
                      <a:pt x="165" y="925"/>
                      <a:pt x="165" y="925"/>
                    </a:cubicBezTo>
                    <a:cubicBezTo>
                      <a:pt x="165" y="925"/>
                      <a:pt x="165" y="925"/>
                      <a:pt x="166" y="925"/>
                    </a:cubicBezTo>
                    <a:cubicBezTo>
                      <a:pt x="165" y="925"/>
                      <a:pt x="165" y="925"/>
                      <a:pt x="165" y="925"/>
                    </a:cubicBezTo>
                    <a:cubicBezTo>
                      <a:pt x="167" y="927"/>
                      <a:pt x="167" y="927"/>
                      <a:pt x="167" y="927"/>
                    </a:cubicBezTo>
                    <a:cubicBezTo>
                      <a:pt x="169" y="927"/>
                      <a:pt x="168" y="926"/>
                      <a:pt x="167" y="926"/>
                    </a:cubicBezTo>
                    <a:cubicBezTo>
                      <a:pt x="168" y="925"/>
                      <a:pt x="167" y="925"/>
                      <a:pt x="167" y="925"/>
                    </a:cubicBezTo>
                    <a:cubicBezTo>
                      <a:pt x="168" y="925"/>
                      <a:pt x="167" y="925"/>
                      <a:pt x="167" y="925"/>
                    </a:cubicBezTo>
                    <a:cubicBezTo>
                      <a:pt x="167" y="925"/>
                      <a:pt x="168" y="924"/>
                      <a:pt x="168" y="924"/>
                    </a:cubicBezTo>
                    <a:cubicBezTo>
                      <a:pt x="166" y="924"/>
                      <a:pt x="168" y="924"/>
                      <a:pt x="166" y="924"/>
                    </a:cubicBezTo>
                    <a:cubicBezTo>
                      <a:pt x="166" y="924"/>
                      <a:pt x="166" y="923"/>
                      <a:pt x="167" y="923"/>
                    </a:cubicBezTo>
                    <a:cubicBezTo>
                      <a:pt x="167" y="924"/>
                      <a:pt x="166" y="924"/>
                      <a:pt x="168" y="924"/>
                    </a:cubicBezTo>
                    <a:cubicBezTo>
                      <a:pt x="168" y="924"/>
                      <a:pt x="168" y="923"/>
                      <a:pt x="168" y="923"/>
                    </a:cubicBezTo>
                    <a:cubicBezTo>
                      <a:pt x="168" y="923"/>
                      <a:pt x="165" y="923"/>
                      <a:pt x="167" y="923"/>
                    </a:cubicBezTo>
                    <a:cubicBezTo>
                      <a:pt x="167" y="923"/>
                      <a:pt x="168" y="923"/>
                      <a:pt x="168" y="923"/>
                    </a:cubicBezTo>
                    <a:cubicBezTo>
                      <a:pt x="166" y="922"/>
                      <a:pt x="170" y="922"/>
                      <a:pt x="167" y="922"/>
                    </a:cubicBezTo>
                    <a:cubicBezTo>
                      <a:pt x="167" y="922"/>
                      <a:pt x="167" y="922"/>
                      <a:pt x="166" y="922"/>
                    </a:cubicBezTo>
                    <a:cubicBezTo>
                      <a:pt x="166" y="922"/>
                      <a:pt x="168" y="921"/>
                      <a:pt x="166" y="921"/>
                    </a:cubicBezTo>
                    <a:cubicBezTo>
                      <a:pt x="166" y="921"/>
                      <a:pt x="167" y="921"/>
                      <a:pt x="167" y="921"/>
                    </a:cubicBezTo>
                    <a:cubicBezTo>
                      <a:pt x="167" y="921"/>
                      <a:pt x="167" y="920"/>
                      <a:pt x="167" y="920"/>
                    </a:cubicBezTo>
                    <a:cubicBezTo>
                      <a:pt x="167" y="920"/>
                      <a:pt x="168" y="920"/>
                      <a:pt x="168" y="920"/>
                    </a:cubicBezTo>
                    <a:cubicBezTo>
                      <a:pt x="168" y="920"/>
                      <a:pt x="167" y="920"/>
                      <a:pt x="168" y="920"/>
                    </a:cubicBezTo>
                    <a:cubicBezTo>
                      <a:pt x="168" y="920"/>
                      <a:pt x="169" y="920"/>
                      <a:pt x="169" y="920"/>
                    </a:cubicBezTo>
                    <a:cubicBezTo>
                      <a:pt x="168" y="920"/>
                      <a:pt x="168" y="920"/>
                      <a:pt x="167" y="920"/>
                    </a:cubicBezTo>
                    <a:cubicBezTo>
                      <a:pt x="166" y="919"/>
                      <a:pt x="165" y="920"/>
                      <a:pt x="164" y="919"/>
                    </a:cubicBezTo>
                    <a:cubicBezTo>
                      <a:pt x="165" y="919"/>
                      <a:pt x="166" y="919"/>
                      <a:pt x="165" y="919"/>
                    </a:cubicBezTo>
                    <a:cubicBezTo>
                      <a:pt x="165" y="919"/>
                      <a:pt x="165" y="919"/>
                      <a:pt x="165" y="919"/>
                    </a:cubicBezTo>
                    <a:cubicBezTo>
                      <a:pt x="165" y="919"/>
                      <a:pt x="165" y="919"/>
                      <a:pt x="165" y="919"/>
                    </a:cubicBezTo>
                    <a:cubicBezTo>
                      <a:pt x="164" y="919"/>
                      <a:pt x="164" y="919"/>
                      <a:pt x="164" y="919"/>
                    </a:cubicBezTo>
                    <a:cubicBezTo>
                      <a:pt x="165" y="918"/>
                      <a:pt x="164" y="919"/>
                      <a:pt x="163" y="919"/>
                    </a:cubicBezTo>
                    <a:cubicBezTo>
                      <a:pt x="164" y="918"/>
                      <a:pt x="164" y="918"/>
                      <a:pt x="164" y="918"/>
                    </a:cubicBezTo>
                    <a:cubicBezTo>
                      <a:pt x="164" y="917"/>
                      <a:pt x="164" y="917"/>
                      <a:pt x="165" y="917"/>
                    </a:cubicBezTo>
                    <a:cubicBezTo>
                      <a:pt x="165" y="917"/>
                      <a:pt x="164" y="917"/>
                      <a:pt x="164" y="917"/>
                    </a:cubicBezTo>
                    <a:cubicBezTo>
                      <a:pt x="164" y="917"/>
                      <a:pt x="164" y="917"/>
                      <a:pt x="164" y="917"/>
                    </a:cubicBezTo>
                    <a:cubicBezTo>
                      <a:pt x="164" y="917"/>
                      <a:pt x="163" y="917"/>
                      <a:pt x="163" y="917"/>
                    </a:cubicBezTo>
                    <a:cubicBezTo>
                      <a:pt x="163" y="917"/>
                      <a:pt x="163" y="917"/>
                      <a:pt x="164" y="917"/>
                    </a:cubicBezTo>
                    <a:cubicBezTo>
                      <a:pt x="163" y="917"/>
                      <a:pt x="163" y="917"/>
                      <a:pt x="163" y="916"/>
                    </a:cubicBezTo>
                    <a:cubicBezTo>
                      <a:pt x="163" y="916"/>
                      <a:pt x="163" y="916"/>
                      <a:pt x="163" y="915"/>
                    </a:cubicBezTo>
                    <a:cubicBezTo>
                      <a:pt x="163" y="915"/>
                      <a:pt x="163" y="915"/>
                      <a:pt x="162" y="916"/>
                    </a:cubicBezTo>
                    <a:cubicBezTo>
                      <a:pt x="162" y="914"/>
                      <a:pt x="162" y="914"/>
                      <a:pt x="162" y="914"/>
                    </a:cubicBezTo>
                    <a:cubicBezTo>
                      <a:pt x="162" y="914"/>
                      <a:pt x="162" y="914"/>
                      <a:pt x="162" y="914"/>
                    </a:cubicBezTo>
                    <a:cubicBezTo>
                      <a:pt x="163" y="915"/>
                      <a:pt x="163" y="915"/>
                      <a:pt x="163" y="915"/>
                    </a:cubicBezTo>
                    <a:cubicBezTo>
                      <a:pt x="163" y="916"/>
                      <a:pt x="163" y="916"/>
                      <a:pt x="164" y="916"/>
                    </a:cubicBezTo>
                    <a:cubicBezTo>
                      <a:pt x="164" y="916"/>
                      <a:pt x="164" y="916"/>
                      <a:pt x="164" y="917"/>
                    </a:cubicBezTo>
                    <a:cubicBezTo>
                      <a:pt x="164" y="917"/>
                      <a:pt x="164" y="917"/>
                      <a:pt x="164" y="917"/>
                    </a:cubicBezTo>
                    <a:close/>
                    <a:moveTo>
                      <a:pt x="168" y="915"/>
                    </a:moveTo>
                    <a:cubicBezTo>
                      <a:pt x="167" y="915"/>
                      <a:pt x="167" y="915"/>
                      <a:pt x="167" y="916"/>
                    </a:cubicBezTo>
                    <a:cubicBezTo>
                      <a:pt x="166" y="915"/>
                      <a:pt x="167" y="915"/>
                      <a:pt x="167" y="914"/>
                    </a:cubicBezTo>
                    <a:cubicBezTo>
                      <a:pt x="167" y="915"/>
                      <a:pt x="168" y="915"/>
                      <a:pt x="168" y="915"/>
                    </a:cubicBezTo>
                    <a:close/>
                    <a:moveTo>
                      <a:pt x="167" y="916"/>
                    </a:moveTo>
                    <a:cubicBezTo>
                      <a:pt x="168" y="915"/>
                      <a:pt x="168" y="915"/>
                      <a:pt x="168" y="916"/>
                    </a:cubicBezTo>
                    <a:cubicBezTo>
                      <a:pt x="168" y="915"/>
                      <a:pt x="168" y="915"/>
                      <a:pt x="168" y="915"/>
                    </a:cubicBezTo>
                    <a:cubicBezTo>
                      <a:pt x="168" y="915"/>
                      <a:pt x="168" y="915"/>
                      <a:pt x="168" y="916"/>
                    </a:cubicBezTo>
                    <a:cubicBezTo>
                      <a:pt x="168" y="915"/>
                      <a:pt x="168" y="916"/>
                      <a:pt x="167" y="916"/>
                    </a:cubicBezTo>
                    <a:cubicBezTo>
                      <a:pt x="167" y="916"/>
                      <a:pt x="167" y="916"/>
                      <a:pt x="167" y="916"/>
                    </a:cubicBezTo>
                    <a:close/>
                    <a:moveTo>
                      <a:pt x="167" y="914"/>
                    </a:moveTo>
                    <a:cubicBezTo>
                      <a:pt x="167" y="915"/>
                      <a:pt x="166" y="915"/>
                      <a:pt x="166" y="915"/>
                    </a:cubicBezTo>
                    <a:cubicBezTo>
                      <a:pt x="166" y="914"/>
                      <a:pt x="166" y="914"/>
                      <a:pt x="167" y="914"/>
                    </a:cubicBezTo>
                    <a:cubicBezTo>
                      <a:pt x="167" y="914"/>
                      <a:pt x="167" y="914"/>
                      <a:pt x="167" y="914"/>
                    </a:cubicBezTo>
                    <a:close/>
                    <a:moveTo>
                      <a:pt x="163" y="921"/>
                    </a:moveTo>
                    <a:cubicBezTo>
                      <a:pt x="163" y="921"/>
                      <a:pt x="163" y="921"/>
                      <a:pt x="163" y="921"/>
                    </a:cubicBezTo>
                    <a:cubicBezTo>
                      <a:pt x="163" y="921"/>
                      <a:pt x="163" y="921"/>
                      <a:pt x="162" y="921"/>
                    </a:cubicBezTo>
                    <a:cubicBezTo>
                      <a:pt x="163" y="921"/>
                      <a:pt x="163" y="921"/>
                      <a:pt x="163" y="921"/>
                    </a:cubicBezTo>
                    <a:cubicBezTo>
                      <a:pt x="162" y="921"/>
                      <a:pt x="162" y="921"/>
                      <a:pt x="162" y="921"/>
                    </a:cubicBezTo>
                    <a:cubicBezTo>
                      <a:pt x="162" y="919"/>
                      <a:pt x="162" y="919"/>
                      <a:pt x="162" y="919"/>
                    </a:cubicBezTo>
                    <a:cubicBezTo>
                      <a:pt x="163" y="919"/>
                      <a:pt x="163" y="919"/>
                      <a:pt x="163" y="919"/>
                    </a:cubicBezTo>
                    <a:cubicBezTo>
                      <a:pt x="163" y="920"/>
                      <a:pt x="164" y="920"/>
                      <a:pt x="163" y="921"/>
                    </a:cubicBezTo>
                    <a:close/>
                    <a:moveTo>
                      <a:pt x="169" y="976"/>
                    </a:moveTo>
                    <a:cubicBezTo>
                      <a:pt x="171" y="977"/>
                      <a:pt x="171" y="976"/>
                      <a:pt x="170" y="976"/>
                    </a:cubicBezTo>
                    <a:cubicBezTo>
                      <a:pt x="171" y="976"/>
                      <a:pt x="171" y="976"/>
                      <a:pt x="171" y="976"/>
                    </a:cubicBezTo>
                    <a:cubicBezTo>
                      <a:pt x="171" y="977"/>
                      <a:pt x="171" y="977"/>
                      <a:pt x="171" y="977"/>
                    </a:cubicBezTo>
                    <a:cubicBezTo>
                      <a:pt x="171" y="977"/>
                      <a:pt x="171" y="977"/>
                      <a:pt x="171" y="977"/>
                    </a:cubicBezTo>
                    <a:cubicBezTo>
                      <a:pt x="171" y="977"/>
                      <a:pt x="171" y="977"/>
                      <a:pt x="171" y="977"/>
                    </a:cubicBezTo>
                    <a:cubicBezTo>
                      <a:pt x="171" y="978"/>
                      <a:pt x="171" y="978"/>
                      <a:pt x="171" y="978"/>
                    </a:cubicBezTo>
                    <a:cubicBezTo>
                      <a:pt x="170" y="977"/>
                      <a:pt x="170" y="977"/>
                      <a:pt x="170" y="977"/>
                    </a:cubicBezTo>
                    <a:cubicBezTo>
                      <a:pt x="169" y="977"/>
                      <a:pt x="169" y="977"/>
                      <a:pt x="169" y="977"/>
                    </a:cubicBezTo>
                    <a:cubicBezTo>
                      <a:pt x="169" y="977"/>
                      <a:pt x="169" y="977"/>
                      <a:pt x="169" y="978"/>
                    </a:cubicBezTo>
                    <a:cubicBezTo>
                      <a:pt x="168" y="978"/>
                      <a:pt x="168" y="978"/>
                      <a:pt x="168" y="978"/>
                    </a:cubicBezTo>
                    <a:cubicBezTo>
                      <a:pt x="168" y="978"/>
                      <a:pt x="167" y="978"/>
                      <a:pt x="166" y="978"/>
                    </a:cubicBezTo>
                    <a:cubicBezTo>
                      <a:pt x="165" y="978"/>
                      <a:pt x="166" y="978"/>
                      <a:pt x="166" y="979"/>
                    </a:cubicBezTo>
                    <a:cubicBezTo>
                      <a:pt x="168" y="979"/>
                      <a:pt x="166" y="978"/>
                      <a:pt x="166" y="978"/>
                    </a:cubicBezTo>
                    <a:cubicBezTo>
                      <a:pt x="167" y="978"/>
                      <a:pt x="167" y="978"/>
                      <a:pt x="168" y="978"/>
                    </a:cubicBezTo>
                    <a:cubicBezTo>
                      <a:pt x="169" y="978"/>
                      <a:pt x="168" y="978"/>
                      <a:pt x="169" y="978"/>
                    </a:cubicBezTo>
                    <a:cubicBezTo>
                      <a:pt x="169" y="978"/>
                      <a:pt x="170" y="978"/>
                      <a:pt x="171" y="978"/>
                    </a:cubicBezTo>
                    <a:cubicBezTo>
                      <a:pt x="171" y="978"/>
                      <a:pt x="171" y="978"/>
                      <a:pt x="171" y="978"/>
                    </a:cubicBezTo>
                    <a:cubicBezTo>
                      <a:pt x="171" y="978"/>
                      <a:pt x="171" y="978"/>
                      <a:pt x="170" y="978"/>
                    </a:cubicBezTo>
                    <a:cubicBezTo>
                      <a:pt x="171" y="978"/>
                      <a:pt x="171" y="978"/>
                      <a:pt x="171" y="978"/>
                    </a:cubicBezTo>
                    <a:cubicBezTo>
                      <a:pt x="170" y="979"/>
                      <a:pt x="170" y="979"/>
                      <a:pt x="170" y="979"/>
                    </a:cubicBezTo>
                    <a:cubicBezTo>
                      <a:pt x="170" y="979"/>
                      <a:pt x="169" y="979"/>
                      <a:pt x="168" y="979"/>
                    </a:cubicBezTo>
                    <a:cubicBezTo>
                      <a:pt x="168" y="979"/>
                      <a:pt x="168" y="979"/>
                      <a:pt x="168" y="979"/>
                    </a:cubicBezTo>
                    <a:cubicBezTo>
                      <a:pt x="169" y="979"/>
                      <a:pt x="170" y="979"/>
                      <a:pt x="170" y="979"/>
                    </a:cubicBezTo>
                    <a:cubicBezTo>
                      <a:pt x="170" y="981"/>
                      <a:pt x="170" y="981"/>
                      <a:pt x="170" y="981"/>
                    </a:cubicBezTo>
                    <a:cubicBezTo>
                      <a:pt x="170" y="981"/>
                      <a:pt x="170" y="981"/>
                      <a:pt x="170" y="981"/>
                    </a:cubicBezTo>
                    <a:cubicBezTo>
                      <a:pt x="170" y="981"/>
                      <a:pt x="170" y="981"/>
                      <a:pt x="170" y="981"/>
                    </a:cubicBezTo>
                    <a:cubicBezTo>
                      <a:pt x="170" y="981"/>
                      <a:pt x="170" y="981"/>
                      <a:pt x="170" y="981"/>
                    </a:cubicBezTo>
                    <a:cubicBezTo>
                      <a:pt x="170" y="981"/>
                      <a:pt x="170" y="981"/>
                      <a:pt x="170" y="981"/>
                    </a:cubicBezTo>
                    <a:cubicBezTo>
                      <a:pt x="170" y="981"/>
                      <a:pt x="170" y="981"/>
                      <a:pt x="169" y="981"/>
                    </a:cubicBezTo>
                    <a:cubicBezTo>
                      <a:pt x="169" y="981"/>
                      <a:pt x="169" y="981"/>
                      <a:pt x="169" y="981"/>
                    </a:cubicBezTo>
                    <a:cubicBezTo>
                      <a:pt x="168" y="981"/>
                      <a:pt x="168" y="981"/>
                      <a:pt x="168" y="981"/>
                    </a:cubicBezTo>
                    <a:cubicBezTo>
                      <a:pt x="168" y="981"/>
                      <a:pt x="168" y="981"/>
                      <a:pt x="168" y="981"/>
                    </a:cubicBezTo>
                    <a:cubicBezTo>
                      <a:pt x="168" y="982"/>
                      <a:pt x="168" y="982"/>
                      <a:pt x="168" y="982"/>
                    </a:cubicBezTo>
                    <a:cubicBezTo>
                      <a:pt x="168" y="982"/>
                      <a:pt x="169" y="982"/>
                      <a:pt x="169" y="982"/>
                    </a:cubicBezTo>
                    <a:cubicBezTo>
                      <a:pt x="170" y="982"/>
                      <a:pt x="170" y="982"/>
                      <a:pt x="170" y="982"/>
                    </a:cubicBezTo>
                    <a:cubicBezTo>
                      <a:pt x="170" y="982"/>
                      <a:pt x="170" y="982"/>
                      <a:pt x="170" y="982"/>
                    </a:cubicBezTo>
                    <a:cubicBezTo>
                      <a:pt x="170" y="982"/>
                      <a:pt x="170" y="982"/>
                      <a:pt x="170" y="982"/>
                    </a:cubicBezTo>
                    <a:cubicBezTo>
                      <a:pt x="170" y="982"/>
                      <a:pt x="169" y="981"/>
                      <a:pt x="169" y="982"/>
                    </a:cubicBezTo>
                    <a:cubicBezTo>
                      <a:pt x="169" y="982"/>
                      <a:pt x="170" y="982"/>
                      <a:pt x="170" y="982"/>
                    </a:cubicBezTo>
                    <a:cubicBezTo>
                      <a:pt x="170" y="983"/>
                      <a:pt x="170" y="983"/>
                      <a:pt x="170" y="983"/>
                    </a:cubicBezTo>
                    <a:cubicBezTo>
                      <a:pt x="169" y="983"/>
                      <a:pt x="171" y="982"/>
                      <a:pt x="169" y="982"/>
                    </a:cubicBezTo>
                    <a:cubicBezTo>
                      <a:pt x="169" y="982"/>
                      <a:pt x="169" y="982"/>
                      <a:pt x="168" y="982"/>
                    </a:cubicBezTo>
                    <a:cubicBezTo>
                      <a:pt x="168" y="982"/>
                      <a:pt x="168" y="982"/>
                      <a:pt x="167" y="982"/>
                    </a:cubicBezTo>
                    <a:cubicBezTo>
                      <a:pt x="168" y="982"/>
                      <a:pt x="168" y="982"/>
                      <a:pt x="168" y="981"/>
                    </a:cubicBezTo>
                    <a:cubicBezTo>
                      <a:pt x="168" y="981"/>
                      <a:pt x="168" y="981"/>
                      <a:pt x="168" y="981"/>
                    </a:cubicBezTo>
                    <a:cubicBezTo>
                      <a:pt x="168" y="981"/>
                      <a:pt x="168" y="981"/>
                      <a:pt x="168" y="981"/>
                    </a:cubicBezTo>
                    <a:cubicBezTo>
                      <a:pt x="168" y="981"/>
                      <a:pt x="168" y="981"/>
                      <a:pt x="168" y="981"/>
                    </a:cubicBezTo>
                    <a:cubicBezTo>
                      <a:pt x="168" y="981"/>
                      <a:pt x="168" y="981"/>
                      <a:pt x="169" y="981"/>
                    </a:cubicBezTo>
                    <a:cubicBezTo>
                      <a:pt x="169" y="981"/>
                      <a:pt x="169" y="981"/>
                      <a:pt x="170" y="981"/>
                    </a:cubicBezTo>
                    <a:cubicBezTo>
                      <a:pt x="170" y="981"/>
                      <a:pt x="170" y="981"/>
                      <a:pt x="170" y="981"/>
                    </a:cubicBezTo>
                    <a:cubicBezTo>
                      <a:pt x="168" y="981"/>
                      <a:pt x="168" y="981"/>
                      <a:pt x="168" y="981"/>
                    </a:cubicBezTo>
                    <a:cubicBezTo>
                      <a:pt x="168" y="981"/>
                      <a:pt x="168" y="981"/>
                      <a:pt x="166" y="981"/>
                    </a:cubicBezTo>
                    <a:cubicBezTo>
                      <a:pt x="166" y="981"/>
                      <a:pt x="167" y="982"/>
                      <a:pt x="168" y="982"/>
                    </a:cubicBezTo>
                    <a:cubicBezTo>
                      <a:pt x="169" y="982"/>
                      <a:pt x="169" y="983"/>
                      <a:pt x="170" y="983"/>
                    </a:cubicBezTo>
                    <a:cubicBezTo>
                      <a:pt x="170" y="983"/>
                      <a:pt x="170" y="983"/>
                      <a:pt x="170" y="983"/>
                    </a:cubicBezTo>
                    <a:cubicBezTo>
                      <a:pt x="169" y="983"/>
                      <a:pt x="167" y="983"/>
                      <a:pt x="167" y="984"/>
                    </a:cubicBezTo>
                    <a:cubicBezTo>
                      <a:pt x="169" y="984"/>
                      <a:pt x="168" y="984"/>
                      <a:pt x="169" y="984"/>
                    </a:cubicBezTo>
                    <a:cubicBezTo>
                      <a:pt x="169" y="984"/>
                      <a:pt x="170" y="984"/>
                      <a:pt x="170" y="984"/>
                    </a:cubicBezTo>
                    <a:cubicBezTo>
                      <a:pt x="170" y="984"/>
                      <a:pt x="170" y="984"/>
                      <a:pt x="170" y="984"/>
                    </a:cubicBezTo>
                    <a:cubicBezTo>
                      <a:pt x="170" y="984"/>
                      <a:pt x="170" y="984"/>
                      <a:pt x="170" y="984"/>
                    </a:cubicBezTo>
                    <a:cubicBezTo>
                      <a:pt x="170" y="984"/>
                      <a:pt x="170" y="984"/>
                      <a:pt x="170" y="984"/>
                    </a:cubicBezTo>
                    <a:cubicBezTo>
                      <a:pt x="170" y="986"/>
                      <a:pt x="170" y="986"/>
                      <a:pt x="170" y="986"/>
                    </a:cubicBezTo>
                    <a:cubicBezTo>
                      <a:pt x="170" y="986"/>
                      <a:pt x="170" y="986"/>
                      <a:pt x="169" y="986"/>
                    </a:cubicBezTo>
                    <a:cubicBezTo>
                      <a:pt x="170" y="986"/>
                      <a:pt x="170" y="986"/>
                      <a:pt x="170" y="986"/>
                    </a:cubicBezTo>
                    <a:cubicBezTo>
                      <a:pt x="170" y="986"/>
                      <a:pt x="170" y="986"/>
                      <a:pt x="170" y="986"/>
                    </a:cubicBezTo>
                    <a:cubicBezTo>
                      <a:pt x="170" y="986"/>
                      <a:pt x="170" y="986"/>
                      <a:pt x="170" y="986"/>
                    </a:cubicBezTo>
                    <a:cubicBezTo>
                      <a:pt x="170" y="986"/>
                      <a:pt x="170" y="986"/>
                      <a:pt x="169" y="986"/>
                    </a:cubicBezTo>
                    <a:cubicBezTo>
                      <a:pt x="170" y="986"/>
                      <a:pt x="170" y="986"/>
                      <a:pt x="170" y="986"/>
                    </a:cubicBezTo>
                    <a:cubicBezTo>
                      <a:pt x="169" y="986"/>
                      <a:pt x="169" y="986"/>
                      <a:pt x="169" y="986"/>
                    </a:cubicBezTo>
                    <a:cubicBezTo>
                      <a:pt x="170" y="986"/>
                      <a:pt x="170" y="986"/>
                      <a:pt x="170" y="986"/>
                    </a:cubicBezTo>
                    <a:cubicBezTo>
                      <a:pt x="170" y="987"/>
                      <a:pt x="170" y="987"/>
                      <a:pt x="170" y="987"/>
                    </a:cubicBezTo>
                    <a:cubicBezTo>
                      <a:pt x="170" y="987"/>
                      <a:pt x="169" y="987"/>
                      <a:pt x="170" y="987"/>
                    </a:cubicBezTo>
                    <a:cubicBezTo>
                      <a:pt x="170" y="987"/>
                      <a:pt x="170" y="987"/>
                      <a:pt x="170" y="987"/>
                    </a:cubicBezTo>
                    <a:cubicBezTo>
                      <a:pt x="170" y="987"/>
                      <a:pt x="170" y="987"/>
                      <a:pt x="170" y="987"/>
                    </a:cubicBezTo>
                    <a:cubicBezTo>
                      <a:pt x="170" y="987"/>
                      <a:pt x="169" y="987"/>
                      <a:pt x="169" y="987"/>
                    </a:cubicBezTo>
                    <a:cubicBezTo>
                      <a:pt x="169" y="987"/>
                      <a:pt x="169" y="987"/>
                      <a:pt x="169" y="987"/>
                    </a:cubicBezTo>
                    <a:cubicBezTo>
                      <a:pt x="170" y="987"/>
                      <a:pt x="170" y="987"/>
                      <a:pt x="170" y="987"/>
                    </a:cubicBezTo>
                    <a:cubicBezTo>
                      <a:pt x="169" y="988"/>
                      <a:pt x="169" y="988"/>
                      <a:pt x="169" y="988"/>
                    </a:cubicBezTo>
                    <a:cubicBezTo>
                      <a:pt x="169" y="988"/>
                      <a:pt x="169" y="988"/>
                      <a:pt x="169" y="988"/>
                    </a:cubicBezTo>
                    <a:cubicBezTo>
                      <a:pt x="169" y="988"/>
                      <a:pt x="169" y="988"/>
                      <a:pt x="169" y="988"/>
                    </a:cubicBezTo>
                    <a:cubicBezTo>
                      <a:pt x="169" y="988"/>
                      <a:pt x="169" y="988"/>
                      <a:pt x="169" y="988"/>
                    </a:cubicBezTo>
                    <a:cubicBezTo>
                      <a:pt x="169" y="988"/>
                      <a:pt x="169" y="988"/>
                      <a:pt x="169" y="988"/>
                    </a:cubicBezTo>
                    <a:cubicBezTo>
                      <a:pt x="169" y="988"/>
                      <a:pt x="169" y="988"/>
                      <a:pt x="169" y="988"/>
                    </a:cubicBezTo>
                    <a:cubicBezTo>
                      <a:pt x="169" y="988"/>
                      <a:pt x="169" y="988"/>
                      <a:pt x="169" y="988"/>
                    </a:cubicBezTo>
                    <a:cubicBezTo>
                      <a:pt x="169" y="988"/>
                      <a:pt x="169" y="988"/>
                      <a:pt x="169" y="988"/>
                    </a:cubicBezTo>
                    <a:cubicBezTo>
                      <a:pt x="169" y="988"/>
                      <a:pt x="169" y="988"/>
                      <a:pt x="169" y="988"/>
                    </a:cubicBezTo>
                    <a:cubicBezTo>
                      <a:pt x="169" y="988"/>
                      <a:pt x="169" y="988"/>
                      <a:pt x="169" y="988"/>
                    </a:cubicBezTo>
                    <a:cubicBezTo>
                      <a:pt x="169" y="988"/>
                      <a:pt x="169" y="988"/>
                      <a:pt x="169" y="988"/>
                    </a:cubicBezTo>
                    <a:cubicBezTo>
                      <a:pt x="169" y="988"/>
                      <a:pt x="169" y="988"/>
                      <a:pt x="169" y="988"/>
                    </a:cubicBezTo>
                    <a:cubicBezTo>
                      <a:pt x="169" y="988"/>
                      <a:pt x="169" y="988"/>
                      <a:pt x="169" y="988"/>
                    </a:cubicBezTo>
                    <a:cubicBezTo>
                      <a:pt x="168" y="988"/>
                      <a:pt x="169" y="988"/>
                      <a:pt x="169" y="988"/>
                    </a:cubicBezTo>
                    <a:cubicBezTo>
                      <a:pt x="169" y="988"/>
                      <a:pt x="168" y="988"/>
                      <a:pt x="168" y="988"/>
                    </a:cubicBezTo>
                    <a:cubicBezTo>
                      <a:pt x="168" y="988"/>
                      <a:pt x="168" y="988"/>
                      <a:pt x="168" y="988"/>
                    </a:cubicBezTo>
                    <a:cubicBezTo>
                      <a:pt x="168" y="988"/>
                      <a:pt x="168" y="988"/>
                      <a:pt x="169" y="988"/>
                    </a:cubicBezTo>
                    <a:cubicBezTo>
                      <a:pt x="169" y="988"/>
                      <a:pt x="169" y="988"/>
                      <a:pt x="169" y="988"/>
                    </a:cubicBezTo>
                    <a:cubicBezTo>
                      <a:pt x="169" y="989"/>
                      <a:pt x="169" y="989"/>
                      <a:pt x="169" y="989"/>
                    </a:cubicBezTo>
                    <a:cubicBezTo>
                      <a:pt x="169" y="989"/>
                      <a:pt x="169" y="989"/>
                      <a:pt x="169" y="989"/>
                    </a:cubicBezTo>
                    <a:cubicBezTo>
                      <a:pt x="169" y="989"/>
                      <a:pt x="169" y="989"/>
                      <a:pt x="169" y="989"/>
                    </a:cubicBezTo>
                    <a:cubicBezTo>
                      <a:pt x="169" y="989"/>
                      <a:pt x="169" y="989"/>
                      <a:pt x="169" y="989"/>
                    </a:cubicBezTo>
                    <a:cubicBezTo>
                      <a:pt x="169" y="989"/>
                      <a:pt x="169" y="989"/>
                      <a:pt x="169" y="989"/>
                    </a:cubicBezTo>
                    <a:cubicBezTo>
                      <a:pt x="169" y="989"/>
                      <a:pt x="169" y="989"/>
                      <a:pt x="169" y="989"/>
                    </a:cubicBezTo>
                    <a:cubicBezTo>
                      <a:pt x="169" y="989"/>
                      <a:pt x="169" y="989"/>
                      <a:pt x="169" y="989"/>
                    </a:cubicBezTo>
                    <a:cubicBezTo>
                      <a:pt x="169" y="990"/>
                      <a:pt x="169" y="990"/>
                      <a:pt x="169" y="990"/>
                    </a:cubicBezTo>
                    <a:cubicBezTo>
                      <a:pt x="169" y="989"/>
                      <a:pt x="169" y="989"/>
                      <a:pt x="169" y="989"/>
                    </a:cubicBezTo>
                    <a:cubicBezTo>
                      <a:pt x="169" y="989"/>
                      <a:pt x="168" y="989"/>
                      <a:pt x="168" y="989"/>
                    </a:cubicBezTo>
                    <a:cubicBezTo>
                      <a:pt x="169" y="990"/>
                      <a:pt x="169" y="990"/>
                      <a:pt x="169" y="990"/>
                    </a:cubicBezTo>
                    <a:cubicBezTo>
                      <a:pt x="169" y="991"/>
                      <a:pt x="169" y="991"/>
                      <a:pt x="169" y="991"/>
                    </a:cubicBezTo>
                    <a:cubicBezTo>
                      <a:pt x="169" y="991"/>
                      <a:pt x="169" y="991"/>
                      <a:pt x="169" y="991"/>
                    </a:cubicBezTo>
                    <a:cubicBezTo>
                      <a:pt x="169" y="991"/>
                      <a:pt x="169" y="991"/>
                      <a:pt x="169" y="991"/>
                    </a:cubicBezTo>
                    <a:cubicBezTo>
                      <a:pt x="169" y="991"/>
                      <a:pt x="169" y="991"/>
                      <a:pt x="169" y="991"/>
                    </a:cubicBezTo>
                    <a:cubicBezTo>
                      <a:pt x="169" y="991"/>
                      <a:pt x="169" y="991"/>
                      <a:pt x="169" y="991"/>
                    </a:cubicBezTo>
                    <a:cubicBezTo>
                      <a:pt x="168" y="991"/>
                      <a:pt x="169" y="991"/>
                      <a:pt x="169" y="991"/>
                    </a:cubicBezTo>
                    <a:cubicBezTo>
                      <a:pt x="169" y="991"/>
                      <a:pt x="169" y="991"/>
                      <a:pt x="169" y="991"/>
                    </a:cubicBezTo>
                    <a:cubicBezTo>
                      <a:pt x="169" y="991"/>
                      <a:pt x="169" y="991"/>
                      <a:pt x="169" y="991"/>
                    </a:cubicBezTo>
                    <a:cubicBezTo>
                      <a:pt x="169" y="992"/>
                      <a:pt x="169" y="992"/>
                      <a:pt x="169" y="992"/>
                    </a:cubicBezTo>
                    <a:cubicBezTo>
                      <a:pt x="169" y="992"/>
                      <a:pt x="169" y="992"/>
                      <a:pt x="169" y="992"/>
                    </a:cubicBezTo>
                    <a:cubicBezTo>
                      <a:pt x="169" y="992"/>
                      <a:pt x="169" y="992"/>
                      <a:pt x="169" y="992"/>
                    </a:cubicBezTo>
                    <a:cubicBezTo>
                      <a:pt x="169" y="992"/>
                      <a:pt x="169" y="992"/>
                      <a:pt x="169" y="992"/>
                    </a:cubicBezTo>
                    <a:cubicBezTo>
                      <a:pt x="169" y="992"/>
                      <a:pt x="169" y="992"/>
                      <a:pt x="169" y="992"/>
                    </a:cubicBezTo>
                    <a:cubicBezTo>
                      <a:pt x="169" y="992"/>
                      <a:pt x="169" y="992"/>
                      <a:pt x="169" y="992"/>
                    </a:cubicBezTo>
                    <a:cubicBezTo>
                      <a:pt x="169" y="992"/>
                      <a:pt x="169" y="992"/>
                      <a:pt x="169" y="992"/>
                    </a:cubicBezTo>
                    <a:cubicBezTo>
                      <a:pt x="169" y="992"/>
                      <a:pt x="169" y="992"/>
                      <a:pt x="169" y="992"/>
                    </a:cubicBezTo>
                    <a:cubicBezTo>
                      <a:pt x="169" y="992"/>
                      <a:pt x="168" y="992"/>
                      <a:pt x="168" y="993"/>
                    </a:cubicBezTo>
                    <a:cubicBezTo>
                      <a:pt x="168" y="993"/>
                      <a:pt x="168" y="993"/>
                      <a:pt x="168" y="993"/>
                    </a:cubicBezTo>
                    <a:cubicBezTo>
                      <a:pt x="168" y="993"/>
                      <a:pt x="168" y="993"/>
                      <a:pt x="168" y="993"/>
                    </a:cubicBezTo>
                    <a:cubicBezTo>
                      <a:pt x="168" y="993"/>
                      <a:pt x="168" y="993"/>
                      <a:pt x="169" y="993"/>
                    </a:cubicBezTo>
                    <a:cubicBezTo>
                      <a:pt x="169" y="993"/>
                      <a:pt x="169" y="993"/>
                      <a:pt x="169" y="993"/>
                    </a:cubicBezTo>
                    <a:cubicBezTo>
                      <a:pt x="169" y="993"/>
                      <a:pt x="169" y="993"/>
                      <a:pt x="169" y="993"/>
                    </a:cubicBezTo>
                    <a:cubicBezTo>
                      <a:pt x="169" y="993"/>
                      <a:pt x="169" y="993"/>
                      <a:pt x="169" y="993"/>
                    </a:cubicBezTo>
                    <a:cubicBezTo>
                      <a:pt x="168" y="993"/>
                      <a:pt x="168" y="993"/>
                      <a:pt x="168" y="994"/>
                    </a:cubicBezTo>
                    <a:cubicBezTo>
                      <a:pt x="169" y="994"/>
                      <a:pt x="169" y="994"/>
                      <a:pt x="169" y="994"/>
                    </a:cubicBezTo>
                    <a:cubicBezTo>
                      <a:pt x="169" y="994"/>
                      <a:pt x="169" y="994"/>
                      <a:pt x="169" y="994"/>
                    </a:cubicBezTo>
                    <a:cubicBezTo>
                      <a:pt x="169" y="994"/>
                      <a:pt x="169" y="994"/>
                      <a:pt x="169" y="994"/>
                    </a:cubicBezTo>
                    <a:cubicBezTo>
                      <a:pt x="169" y="994"/>
                      <a:pt x="169" y="994"/>
                      <a:pt x="169" y="994"/>
                    </a:cubicBezTo>
                    <a:cubicBezTo>
                      <a:pt x="169" y="994"/>
                      <a:pt x="169" y="994"/>
                      <a:pt x="169" y="994"/>
                    </a:cubicBezTo>
                    <a:cubicBezTo>
                      <a:pt x="169" y="994"/>
                      <a:pt x="169" y="994"/>
                      <a:pt x="169" y="994"/>
                    </a:cubicBezTo>
                    <a:cubicBezTo>
                      <a:pt x="169" y="994"/>
                      <a:pt x="169" y="994"/>
                      <a:pt x="169" y="994"/>
                    </a:cubicBezTo>
                    <a:cubicBezTo>
                      <a:pt x="169" y="994"/>
                      <a:pt x="169" y="994"/>
                      <a:pt x="169" y="994"/>
                    </a:cubicBezTo>
                    <a:cubicBezTo>
                      <a:pt x="169" y="994"/>
                      <a:pt x="169" y="994"/>
                      <a:pt x="169" y="994"/>
                    </a:cubicBezTo>
                    <a:cubicBezTo>
                      <a:pt x="169" y="994"/>
                      <a:pt x="169" y="994"/>
                      <a:pt x="169" y="994"/>
                    </a:cubicBezTo>
                    <a:cubicBezTo>
                      <a:pt x="169" y="994"/>
                      <a:pt x="169" y="994"/>
                      <a:pt x="169" y="994"/>
                    </a:cubicBezTo>
                    <a:cubicBezTo>
                      <a:pt x="169" y="994"/>
                      <a:pt x="169" y="994"/>
                      <a:pt x="169" y="994"/>
                    </a:cubicBezTo>
                    <a:cubicBezTo>
                      <a:pt x="169" y="994"/>
                      <a:pt x="169" y="994"/>
                      <a:pt x="169" y="994"/>
                    </a:cubicBezTo>
                    <a:cubicBezTo>
                      <a:pt x="169" y="994"/>
                      <a:pt x="169" y="994"/>
                      <a:pt x="169" y="994"/>
                    </a:cubicBezTo>
                    <a:cubicBezTo>
                      <a:pt x="169" y="994"/>
                      <a:pt x="168" y="994"/>
                      <a:pt x="168" y="994"/>
                    </a:cubicBezTo>
                    <a:cubicBezTo>
                      <a:pt x="168" y="995"/>
                      <a:pt x="168" y="995"/>
                      <a:pt x="169" y="995"/>
                    </a:cubicBezTo>
                    <a:cubicBezTo>
                      <a:pt x="169" y="995"/>
                      <a:pt x="169" y="995"/>
                      <a:pt x="169" y="995"/>
                    </a:cubicBezTo>
                    <a:cubicBezTo>
                      <a:pt x="168" y="994"/>
                      <a:pt x="168" y="994"/>
                      <a:pt x="168" y="994"/>
                    </a:cubicBezTo>
                    <a:cubicBezTo>
                      <a:pt x="168" y="994"/>
                      <a:pt x="168" y="994"/>
                      <a:pt x="168" y="994"/>
                    </a:cubicBezTo>
                    <a:cubicBezTo>
                      <a:pt x="167" y="994"/>
                      <a:pt x="168" y="995"/>
                      <a:pt x="167" y="994"/>
                    </a:cubicBezTo>
                    <a:cubicBezTo>
                      <a:pt x="167" y="994"/>
                      <a:pt x="167" y="994"/>
                      <a:pt x="167" y="994"/>
                    </a:cubicBezTo>
                    <a:cubicBezTo>
                      <a:pt x="167" y="994"/>
                      <a:pt x="167" y="994"/>
                      <a:pt x="167" y="994"/>
                    </a:cubicBezTo>
                    <a:cubicBezTo>
                      <a:pt x="167" y="994"/>
                      <a:pt x="167" y="994"/>
                      <a:pt x="167" y="994"/>
                    </a:cubicBezTo>
                    <a:cubicBezTo>
                      <a:pt x="167" y="994"/>
                      <a:pt x="167" y="994"/>
                      <a:pt x="167" y="994"/>
                    </a:cubicBezTo>
                    <a:cubicBezTo>
                      <a:pt x="167" y="994"/>
                      <a:pt x="166" y="994"/>
                      <a:pt x="166" y="993"/>
                    </a:cubicBezTo>
                    <a:cubicBezTo>
                      <a:pt x="166" y="994"/>
                      <a:pt x="166" y="994"/>
                      <a:pt x="166" y="994"/>
                    </a:cubicBezTo>
                    <a:cubicBezTo>
                      <a:pt x="166" y="994"/>
                      <a:pt x="166" y="994"/>
                      <a:pt x="166" y="994"/>
                    </a:cubicBezTo>
                    <a:cubicBezTo>
                      <a:pt x="166" y="994"/>
                      <a:pt x="165" y="994"/>
                      <a:pt x="165" y="994"/>
                    </a:cubicBezTo>
                    <a:cubicBezTo>
                      <a:pt x="167" y="995"/>
                      <a:pt x="167" y="995"/>
                      <a:pt x="167" y="995"/>
                    </a:cubicBezTo>
                    <a:cubicBezTo>
                      <a:pt x="167" y="995"/>
                      <a:pt x="167" y="995"/>
                      <a:pt x="168" y="995"/>
                    </a:cubicBezTo>
                    <a:cubicBezTo>
                      <a:pt x="168" y="996"/>
                      <a:pt x="168" y="996"/>
                      <a:pt x="168" y="996"/>
                    </a:cubicBezTo>
                    <a:cubicBezTo>
                      <a:pt x="167" y="996"/>
                      <a:pt x="167" y="996"/>
                      <a:pt x="167" y="996"/>
                    </a:cubicBezTo>
                    <a:cubicBezTo>
                      <a:pt x="167" y="996"/>
                      <a:pt x="167" y="996"/>
                      <a:pt x="167" y="996"/>
                    </a:cubicBezTo>
                    <a:cubicBezTo>
                      <a:pt x="168" y="996"/>
                      <a:pt x="168" y="996"/>
                      <a:pt x="168" y="996"/>
                    </a:cubicBezTo>
                    <a:cubicBezTo>
                      <a:pt x="168" y="997"/>
                      <a:pt x="168" y="997"/>
                      <a:pt x="168" y="997"/>
                    </a:cubicBezTo>
                    <a:cubicBezTo>
                      <a:pt x="168" y="997"/>
                      <a:pt x="168" y="997"/>
                      <a:pt x="168" y="997"/>
                    </a:cubicBezTo>
                    <a:cubicBezTo>
                      <a:pt x="168" y="997"/>
                      <a:pt x="168" y="997"/>
                      <a:pt x="168" y="997"/>
                    </a:cubicBezTo>
                    <a:cubicBezTo>
                      <a:pt x="168" y="997"/>
                      <a:pt x="168" y="997"/>
                      <a:pt x="168" y="997"/>
                    </a:cubicBezTo>
                    <a:cubicBezTo>
                      <a:pt x="168" y="997"/>
                      <a:pt x="168" y="997"/>
                      <a:pt x="168" y="997"/>
                    </a:cubicBezTo>
                    <a:cubicBezTo>
                      <a:pt x="168" y="997"/>
                      <a:pt x="168" y="997"/>
                      <a:pt x="168" y="997"/>
                    </a:cubicBezTo>
                    <a:cubicBezTo>
                      <a:pt x="168" y="997"/>
                      <a:pt x="168" y="997"/>
                      <a:pt x="168" y="997"/>
                    </a:cubicBezTo>
                    <a:cubicBezTo>
                      <a:pt x="168" y="997"/>
                      <a:pt x="168" y="997"/>
                      <a:pt x="168" y="997"/>
                    </a:cubicBezTo>
                    <a:cubicBezTo>
                      <a:pt x="168" y="999"/>
                      <a:pt x="168" y="999"/>
                      <a:pt x="168" y="999"/>
                    </a:cubicBezTo>
                    <a:cubicBezTo>
                      <a:pt x="168" y="998"/>
                      <a:pt x="168" y="998"/>
                      <a:pt x="168" y="998"/>
                    </a:cubicBezTo>
                    <a:cubicBezTo>
                      <a:pt x="168" y="999"/>
                      <a:pt x="168" y="999"/>
                      <a:pt x="168" y="999"/>
                    </a:cubicBezTo>
                    <a:cubicBezTo>
                      <a:pt x="168" y="999"/>
                      <a:pt x="168" y="999"/>
                      <a:pt x="168" y="999"/>
                    </a:cubicBezTo>
                    <a:cubicBezTo>
                      <a:pt x="168" y="999"/>
                      <a:pt x="168" y="999"/>
                      <a:pt x="168" y="999"/>
                    </a:cubicBezTo>
                    <a:cubicBezTo>
                      <a:pt x="168" y="999"/>
                      <a:pt x="168" y="999"/>
                      <a:pt x="168" y="999"/>
                    </a:cubicBezTo>
                    <a:cubicBezTo>
                      <a:pt x="168" y="999"/>
                      <a:pt x="168" y="999"/>
                      <a:pt x="168" y="999"/>
                    </a:cubicBezTo>
                    <a:cubicBezTo>
                      <a:pt x="168" y="999"/>
                      <a:pt x="168" y="999"/>
                      <a:pt x="168" y="999"/>
                    </a:cubicBezTo>
                    <a:cubicBezTo>
                      <a:pt x="168" y="1000"/>
                      <a:pt x="168" y="1000"/>
                      <a:pt x="168" y="1000"/>
                    </a:cubicBezTo>
                    <a:cubicBezTo>
                      <a:pt x="168" y="1000"/>
                      <a:pt x="168" y="1000"/>
                      <a:pt x="168" y="1000"/>
                    </a:cubicBezTo>
                    <a:cubicBezTo>
                      <a:pt x="168" y="1000"/>
                      <a:pt x="168" y="1000"/>
                      <a:pt x="168" y="1000"/>
                    </a:cubicBezTo>
                    <a:cubicBezTo>
                      <a:pt x="168" y="1000"/>
                      <a:pt x="168" y="1000"/>
                      <a:pt x="168" y="1000"/>
                    </a:cubicBezTo>
                    <a:cubicBezTo>
                      <a:pt x="168" y="1000"/>
                      <a:pt x="168" y="999"/>
                      <a:pt x="168" y="999"/>
                    </a:cubicBezTo>
                    <a:cubicBezTo>
                      <a:pt x="167" y="999"/>
                      <a:pt x="167" y="999"/>
                      <a:pt x="167" y="999"/>
                    </a:cubicBezTo>
                    <a:cubicBezTo>
                      <a:pt x="167" y="999"/>
                      <a:pt x="167" y="999"/>
                      <a:pt x="167" y="999"/>
                    </a:cubicBezTo>
                    <a:cubicBezTo>
                      <a:pt x="167" y="999"/>
                      <a:pt x="167" y="999"/>
                      <a:pt x="167" y="1000"/>
                    </a:cubicBezTo>
                    <a:cubicBezTo>
                      <a:pt x="167" y="1000"/>
                      <a:pt x="167" y="1000"/>
                      <a:pt x="167" y="1000"/>
                    </a:cubicBezTo>
                    <a:cubicBezTo>
                      <a:pt x="168" y="1000"/>
                      <a:pt x="168" y="1000"/>
                      <a:pt x="168" y="1000"/>
                    </a:cubicBezTo>
                    <a:cubicBezTo>
                      <a:pt x="168" y="1000"/>
                      <a:pt x="168" y="1000"/>
                      <a:pt x="168" y="1000"/>
                    </a:cubicBezTo>
                    <a:cubicBezTo>
                      <a:pt x="168" y="1001"/>
                      <a:pt x="168" y="1001"/>
                      <a:pt x="168" y="1001"/>
                    </a:cubicBezTo>
                    <a:cubicBezTo>
                      <a:pt x="168" y="1002"/>
                      <a:pt x="168" y="1002"/>
                      <a:pt x="168" y="1002"/>
                    </a:cubicBezTo>
                    <a:cubicBezTo>
                      <a:pt x="166" y="1002"/>
                      <a:pt x="166" y="1002"/>
                      <a:pt x="166" y="1002"/>
                    </a:cubicBezTo>
                    <a:cubicBezTo>
                      <a:pt x="166" y="1002"/>
                      <a:pt x="166" y="1002"/>
                      <a:pt x="166" y="1002"/>
                    </a:cubicBezTo>
                    <a:cubicBezTo>
                      <a:pt x="168" y="1002"/>
                      <a:pt x="168" y="1002"/>
                      <a:pt x="168" y="1002"/>
                    </a:cubicBezTo>
                    <a:cubicBezTo>
                      <a:pt x="168" y="1002"/>
                      <a:pt x="168" y="1002"/>
                      <a:pt x="168" y="1002"/>
                    </a:cubicBezTo>
                    <a:cubicBezTo>
                      <a:pt x="166" y="1002"/>
                      <a:pt x="166" y="1002"/>
                      <a:pt x="166" y="1002"/>
                    </a:cubicBezTo>
                    <a:cubicBezTo>
                      <a:pt x="167" y="1002"/>
                      <a:pt x="167" y="1003"/>
                      <a:pt x="167" y="1003"/>
                    </a:cubicBezTo>
                    <a:cubicBezTo>
                      <a:pt x="168" y="1003"/>
                      <a:pt x="168" y="1003"/>
                      <a:pt x="168" y="1003"/>
                    </a:cubicBezTo>
                    <a:cubicBezTo>
                      <a:pt x="168" y="1003"/>
                      <a:pt x="168" y="1003"/>
                      <a:pt x="168" y="1003"/>
                    </a:cubicBezTo>
                    <a:cubicBezTo>
                      <a:pt x="168" y="1003"/>
                      <a:pt x="168" y="1003"/>
                      <a:pt x="168" y="1003"/>
                    </a:cubicBezTo>
                    <a:cubicBezTo>
                      <a:pt x="168" y="1003"/>
                      <a:pt x="168" y="1003"/>
                      <a:pt x="168" y="1003"/>
                    </a:cubicBezTo>
                    <a:cubicBezTo>
                      <a:pt x="164" y="1003"/>
                      <a:pt x="164" y="1003"/>
                      <a:pt x="164" y="1003"/>
                    </a:cubicBezTo>
                    <a:cubicBezTo>
                      <a:pt x="164" y="1003"/>
                      <a:pt x="164" y="1003"/>
                      <a:pt x="164" y="1003"/>
                    </a:cubicBezTo>
                    <a:cubicBezTo>
                      <a:pt x="167" y="1003"/>
                      <a:pt x="167" y="1003"/>
                      <a:pt x="167" y="1003"/>
                    </a:cubicBezTo>
                    <a:cubicBezTo>
                      <a:pt x="166" y="1002"/>
                      <a:pt x="165" y="1002"/>
                      <a:pt x="164" y="1002"/>
                    </a:cubicBezTo>
                    <a:cubicBezTo>
                      <a:pt x="164" y="1002"/>
                      <a:pt x="164" y="1002"/>
                      <a:pt x="164" y="1002"/>
                    </a:cubicBezTo>
                    <a:cubicBezTo>
                      <a:pt x="166" y="1002"/>
                      <a:pt x="166" y="1002"/>
                      <a:pt x="166" y="1002"/>
                    </a:cubicBezTo>
                    <a:cubicBezTo>
                      <a:pt x="166" y="1002"/>
                      <a:pt x="166" y="1002"/>
                      <a:pt x="166" y="1002"/>
                    </a:cubicBezTo>
                    <a:cubicBezTo>
                      <a:pt x="164" y="1002"/>
                      <a:pt x="164" y="1002"/>
                      <a:pt x="164" y="1002"/>
                    </a:cubicBezTo>
                    <a:cubicBezTo>
                      <a:pt x="164" y="1002"/>
                      <a:pt x="164" y="1002"/>
                      <a:pt x="164" y="1002"/>
                    </a:cubicBezTo>
                    <a:cubicBezTo>
                      <a:pt x="166" y="1002"/>
                      <a:pt x="166" y="1002"/>
                      <a:pt x="166" y="1002"/>
                    </a:cubicBezTo>
                    <a:cubicBezTo>
                      <a:pt x="166" y="1002"/>
                      <a:pt x="165" y="1002"/>
                      <a:pt x="166" y="1002"/>
                    </a:cubicBezTo>
                    <a:cubicBezTo>
                      <a:pt x="166" y="1001"/>
                      <a:pt x="168" y="1002"/>
                      <a:pt x="168" y="1001"/>
                    </a:cubicBezTo>
                    <a:cubicBezTo>
                      <a:pt x="167" y="1001"/>
                      <a:pt x="167" y="1001"/>
                      <a:pt x="165" y="1001"/>
                    </a:cubicBezTo>
                    <a:cubicBezTo>
                      <a:pt x="165" y="1000"/>
                      <a:pt x="165" y="1000"/>
                      <a:pt x="164" y="1000"/>
                    </a:cubicBezTo>
                    <a:cubicBezTo>
                      <a:pt x="164" y="1000"/>
                      <a:pt x="164" y="1000"/>
                      <a:pt x="164" y="1000"/>
                    </a:cubicBezTo>
                    <a:cubicBezTo>
                      <a:pt x="164" y="1000"/>
                      <a:pt x="164" y="1000"/>
                      <a:pt x="164" y="1000"/>
                    </a:cubicBezTo>
                    <a:cubicBezTo>
                      <a:pt x="166" y="1000"/>
                      <a:pt x="166" y="1000"/>
                      <a:pt x="167" y="1000"/>
                    </a:cubicBezTo>
                    <a:cubicBezTo>
                      <a:pt x="167" y="1000"/>
                      <a:pt x="167" y="999"/>
                      <a:pt x="167" y="999"/>
                    </a:cubicBezTo>
                    <a:cubicBezTo>
                      <a:pt x="166" y="999"/>
                      <a:pt x="166" y="999"/>
                      <a:pt x="166" y="999"/>
                    </a:cubicBezTo>
                    <a:cubicBezTo>
                      <a:pt x="166" y="999"/>
                      <a:pt x="166" y="999"/>
                      <a:pt x="166" y="999"/>
                    </a:cubicBezTo>
                    <a:cubicBezTo>
                      <a:pt x="166" y="999"/>
                      <a:pt x="166" y="999"/>
                      <a:pt x="166" y="999"/>
                    </a:cubicBezTo>
                    <a:cubicBezTo>
                      <a:pt x="166" y="999"/>
                      <a:pt x="166" y="998"/>
                      <a:pt x="166" y="998"/>
                    </a:cubicBezTo>
                    <a:cubicBezTo>
                      <a:pt x="165" y="998"/>
                      <a:pt x="165" y="998"/>
                      <a:pt x="165" y="998"/>
                    </a:cubicBezTo>
                    <a:cubicBezTo>
                      <a:pt x="165" y="998"/>
                      <a:pt x="165" y="998"/>
                      <a:pt x="165" y="998"/>
                    </a:cubicBezTo>
                    <a:cubicBezTo>
                      <a:pt x="166" y="998"/>
                      <a:pt x="166" y="998"/>
                      <a:pt x="166" y="999"/>
                    </a:cubicBezTo>
                    <a:cubicBezTo>
                      <a:pt x="165" y="999"/>
                      <a:pt x="165" y="999"/>
                      <a:pt x="164" y="999"/>
                    </a:cubicBezTo>
                    <a:cubicBezTo>
                      <a:pt x="164" y="998"/>
                      <a:pt x="164" y="998"/>
                      <a:pt x="164" y="998"/>
                    </a:cubicBezTo>
                    <a:cubicBezTo>
                      <a:pt x="164" y="998"/>
                      <a:pt x="165" y="997"/>
                      <a:pt x="165" y="997"/>
                    </a:cubicBezTo>
                    <a:cubicBezTo>
                      <a:pt x="165" y="997"/>
                      <a:pt x="165" y="997"/>
                      <a:pt x="165" y="997"/>
                    </a:cubicBezTo>
                    <a:cubicBezTo>
                      <a:pt x="165" y="997"/>
                      <a:pt x="165" y="997"/>
                      <a:pt x="165" y="997"/>
                    </a:cubicBezTo>
                    <a:cubicBezTo>
                      <a:pt x="165" y="997"/>
                      <a:pt x="164" y="997"/>
                      <a:pt x="164" y="997"/>
                    </a:cubicBezTo>
                    <a:cubicBezTo>
                      <a:pt x="164" y="997"/>
                      <a:pt x="164" y="997"/>
                      <a:pt x="164" y="997"/>
                    </a:cubicBezTo>
                    <a:cubicBezTo>
                      <a:pt x="165" y="997"/>
                      <a:pt x="165" y="997"/>
                      <a:pt x="165" y="997"/>
                    </a:cubicBezTo>
                    <a:cubicBezTo>
                      <a:pt x="165" y="997"/>
                      <a:pt x="165" y="997"/>
                      <a:pt x="165" y="997"/>
                    </a:cubicBezTo>
                    <a:cubicBezTo>
                      <a:pt x="166" y="997"/>
                      <a:pt x="166" y="997"/>
                      <a:pt x="166" y="997"/>
                    </a:cubicBezTo>
                    <a:cubicBezTo>
                      <a:pt x="166" y="997"/>
                      <a:pt x="166" y="997"/>
                      <a:pt x="166" y="996"/>
                    </a:cubicBezTo>
                    <a:cubicBezTo>
                      <a:pt x="165" y="997"/>
                      <a:pt x="165" y="996"/>
                      <a:pt x="165" y="996"/>
                    </a:cubicBezTo>
                    <a:cubicBezTo>
                      <a:pt x="165" y="997"/>
                      <a:pt x="165" y="997"/>
                      <a:pt x="165" y="997"/>
                    </a:cubicBezTo>
                    <a:cubicBezTo>
                      <a:pt x="165" y="996"/>
                      <a:pt x="164" y="996"/>
                      <a:pt x="164" y="996"/>
                    </a:cubicBezTo>
                    <a:cubicBezTo>
                      <a:pt x="164" y="996"/>
                      <a:pt x="164" y="996"/>
                      <a:pt x="164" y="996"/>
                    </a:cubicBezTo>
                    <a:cubicBezTo>
                      <a:pt x="164" y="996"/>
                      <a:pt x="165" y="996"/>
                      <a:pt x="165" y="996"/>
                    </a:cubicBezTo>
                    <a:cubicBezTo>
                      <a:pt x="165" y="996"/>
                      <a:pt x="164" y="996"/>
                      <a:pt x="164" y="996"/>
                    </a:cubicBezTo>
                    <a:cubicBezTo>
                      <a:pt x="164" y="996"/>
                      <a:pt x="164" y="996"/>
                      <a:pt x="164" y="996"/>
                    </a:cubicBezTo>
                    <a:cubicBezTo>
                      <a:pt x="165" y="996"/>
                      <a:pt x="165" y="995"/>
                      <a:pt x="164" y="995"/>
                    </a:cubicBezTo>
                    <a:cubicBezTo>
                      <a:pt x="164" y="995"/>
                      <a:pt x="165" y="995"/>
                      <a:pt x="165" y="995"/>
                    </a:cubicBezTo>
                    <a:cubicBezTo>
                      <a:pt x="165" y="995"/>
                      <a:pt x="165" y="995"/>
                      <a:pt x="164" y="995"/>
                    </a:cubicBezTo>
                    <a:cubicBezTo>
                      <a:pt x="164" y="994"/>
                      <a:pt x="164" y="994"/>
                      <a:pt x="164" y="994"/>
                    </a:cubicBezTo>
                    <a:cubicBezTo>
                      <a:pt x="164" y="994"/>
                      <a:pt x="165" y="994"/>
                      <a:pt x="165" y="994"/>
                    </a:cubicBezTo>
                    <a:cubicBezTo>
                      <a:pt x="165" y="994"/>
                      <a:pt x="165" y="994"/>
                      <a:pt x="164" y="994"/>
                    </a:cubicBezTo>
                    <a:cubicBezTo>
                      <a:pt x="164" y="994"/>
                      <a:pt x="164" y="994"/>
                      <a:pt x="164" y="994"/>
                    </a:cubicBezTo>
                    <a:cubicBezTo>
                      <a:pt x="164" y="994"/>
                      <a:pt x="165" y="994"/>
                      <a:pt x="165" y="994"/>
                    </a:cubicBezTo>
                    <a:cubicBezTo>
                      <a:pt x="165" y="994"/>
                      <a:pt x="165" y="994"/>
                      <a:pt x="165" y="994"/>
                    </a:cubicBezTo>
                    <a:cubicBezTo>
                      <a:pt x="165" y="994"/>
                      <a:pt x="165" y="994"/>
                      <a:pt x="165" y="994"/>
                    </a:cubicBezTo>
                    <a:cubicBezTo>
                      <a:pt x="165" y="994"/>
                      <a:pt x="165" y="994"/>
                      <a:pt x="165" y="994"/>
                    </a:cubicBezTo>
                    <a:cubicBezTo>
                      <a:pt x="165" y="994"/>
                      <a:pt x="165" y="994"/>
                      <a:pt x="165" y="994"/>
                    </a:cubicBezTo>
                    <a:cubicBezTo>
                      <a:pt x="165" y="994"/>
                      <a:pt x="165" y="993"/>
                      <a:pt x="165" y="993"/>
                    </a:cubicBezTo>
                    <a:cubicBezTo>
                      <a:pt x="165" y="993"/>
                      <a:pt x="165" y="993"/>
                      <a:pt x="166" y="993"/>
                    </a:cubicBezTo>
                    <a:cubicBezTo>
                      <a:pt x="165" y="993"/>
                      <a:pt x="165" y="993"/>
                      <a:pt x="165" y="994"/>
                    </a:cubicBezTo>
                    <a:cubicBezTo>
                      <a:pt x="165" y="994"/>
                      <a:pt x="166" y="994"/>
                      <a:pt x="166" y="994"/>
                    </a:cubicBezTo>
                    <a:cubicBezTo>
                      <a:pt x="166" y="994"/>
                      <a:pt x="166" y="993"/>
                      <a:pt x="166" y="993"/>
                    </a:cubicBezTo>
                    <a:cubicBezTo>
                      <a:pt x="166" y="993"/>
                      <a:pt x="166" y="993"/>
                      <a:pt x="166" y="993"/>
                    </a:cubicBezTo>
                    <a:cubicBezTo>
                      <a:pt x="166" y="993"/>
                      <a:pt x="167" y="993"/>
                      <a:pt x="167" y="994"/>
                    </a:cubicBezTo>
                    <a:cubicBezTo>
                      <a:pt x="167" y="994"/>
                      <a:pt x="167" y="994"/>
                      <a:pt x="167" y="994"/>
                    </a:cubicBezTo>
                    <a:cubicBezTo>
                      <a:pt x="167" y="993"/>
                      <a:pt x="167" y="993"/>
                      <a:pt x="167" y="993"/>
                    </a:cubicBezTo>
                    <a:cubicBezTo>
                      <a:pt x="167" y="994"/>
                      <a:pt x="167" y="994"/>
                      <a:pt x="167" y="994"/>
                    </a:cubicBezTo>
                    <a:cubicBezTo>
                      <a:pt x="167" y="993"/>
                      <a:pt x="167" y="993"/>
                      <a:pt x="167" y="993"/>
                    </a:cubicBezTo>
                    <a:cubicBezTo>
                      <a:pt x="167" y="993"/>
                      <a:pt x="167" y="993"/>
                      <a:pt x="167" y="993"/>
                    </a:cubicBezTo>
                    <a:cubicBezTo>
                      <a:pt x="167" y="993"/>
                      <a:pt x="167" y="993"/>
                      <a:pt x="166" y="993"/>
                    </a:cubicBezTo>
                    <a:cubicBezTo>
                      <a:pt x="167" y="993"/>
                      <a:pt x="167" y="993"/>
                      <a:pt x="167" y="993"/>
                    </a:cubicBezTo>
                    <a:cubicBezTo>
                      <a:pt x="167" y="993"/>
                      <a:pt x="167" y="993"/>
                      <a:pt x="167" y="993"/>
                    </a:cubicBezTo>
                    <a:cubicBezTo>
                      <a:pt x="167" y="993"/>
                      <a:pt x="166" y="993"/>
                      <a:pt x="166" y="993"/>
                    </a:cubicBezTo>
                    <a:cubicBezTo>
                      <a:pt x="166" y="993"/>
                      <a:pt x="166" y="993"/>
                      <a:pt x="166" y="993"/>
                    </a:cubicBezTo>
                    <a:cubicBezTo>
                      <a:pt x="166" y="992"/>
                      <a:pt x="166" y="992"/>
                      <a:pt x="166" y="992"/>
                    </a:cubicBezTo>
                    <a:cubicBezTo>
                      <a:pt x="165" y="992"/>
                      <a:pt x="165" y="992"/>
                      <a:pt x="164" y="992"/>
                    </a:cubicBezTo>
                    <a:cubicBezTo>
                      <a:pt x="164" y="992"/>
                      <a:pt x="164" y="992"/>
                      <a:pt x="164" y="992"/>
                    </a:cubicBezTo>
                    <a:cubicBezTo>
                      <a:pt x="165" y="992"/>
                      <a:pt x="165" y="992"/>
                      <a:pt x="165" y="992"/>
                    </a:cubicBezTo>
                    <a:cubicBezTo>
                      <a:pt x="165" y="991"/>
                      <a:pt x="165" y="991"/>
                      <a:pt x="165" y="991"/>
                    </a:cubicBezTo>
                    <a:cubicBezTo>
                      <a:pt x="165" y="991"/>
                      <a:pt x="165" y="991"/>
                      <a:pt x="165" y="991"/>
                    </a:cubicBezTo>
                    <a:cubicBezTo>
                      <a:pt x="165" y="991"/>
                      <a:pt x="165" y="991"/>
                      <a:pt x="165" y="991"/>
                    </a:cubicBezTo>
                    <a:cubicBezTo>
                      <a:pt x="165" y="991"/>
                      <a:pt x="165" y="991"/>
                      <a:pt x="165" y="991"/>
                    </a:cubicBezTo>
                    <a:cubicBezTo>
                      <a:pt x="165" y="991"/>
                      <a:pt x="165" y="991"/>
                      <a:pt x="165" y="991"/>
                    </a:cubicBezTo>
                    <a:cubicBezTo>
                      <a:pt x="165" y="991"/>
                      <a:pt x="165" y="991"/>
                      <a:pt x="165" y="991"/>
                    </a:cubicBezTo>
                    <a:cubicBezTo>
                      <a:pt x="165" y="991"/>
                      <a:pt x="165" y="990"/>
                      <a:pt x="165" y="990"/>
                    </a:cubicBezTo>
                    <a:cubicBezTo>
                      <a:pt x="164" y="991"/>
                      <a:pt x="165" y="991"/>
                      <a:pt x="164" y="991"/>
                    </a:cubicBezTo>
                    <a:cubicBezTo>
                      <a:pt x="164" y="990"/>
                      <a:pt x="164" y="990"/>
                      <a:pt x="164" y="990"/>
                    </a:cubicBezTo>
                    <a:cubicBezTo>
                      <a:pt x="165" y="990"/>
                      <a:pt x="165" y="990"/>
                      <a:pt x="165" y="990"/>
                    </a:cubicBezTo>
                    <a:cubicBezTo>
                      <a:pt x="165" y="990"/>
                      <a:pt x="165" y="990"/>
                      <a:pt x="165" y="990"/>
                    </a:cubicBezTo>
                    <a:cubicBezTo>
                      <a:pt x="165" y="990"/>
                      <a:pt x="164" y="990"/>
                      <a:pt x="164" y="990"/>
                    </a:cubicBezTo>
                    <a:cubicBezTo>
                      <a:pt x="164" y="988"/>
                      <a:pt x="164" y="988"/>
                      <a:pt x="164" y="988"/>
                    </a:cubicBezTo>
                    <a:cubicBezTo>
                      <a:pt x="164" y="988"/>
                      <a:pt x="164" y="989"/>
                      <a:pt x="165" y="989"/>
                    </a:cubicBezTo>
                    <a:cubicBezTo>
                      <a:pt x="164" y="989"/>
                      <a:pt x="164" y="989"/>
                      <a:pt x="165" y="990"/>
                    </a:cubicBezTo>
                    <a:cubicBezTo>
                      <a:pt x="165" y="990"/>
                      <a:pt x="165" y="990"/>
                      <a:pt x="166" y="990"/>
                    </a:cubicBezTo>
                    <a:cubicBezTo>
                      <a:pt x="166" y="990"/>
                      <a:pt x="166" y="990"/>
                      <a:pt x="166" y="990"/>
                    </a:cubicBezTo>
                    <a:cubicBezTo>
                      <a:pt x="166" y="990"/>
                      <a:pt x="166" y="990"/>
                      <a:pt x="166" y="989"/>
                    </a:cubicBezTo>
                    <a:cubicBezTo>
                      <a:pt x="165" y="989"/>
                      <a:pt x="165" y="989"/>
                      <a:pt x="165" y="989"/>
                    </a:cubicBezTo>
                    <a:cubicBezTo>
                      <a:pt x="165" y="989"/>
                      <a:pt x="165" y="989"/>
                      <a:pt x="165" y="989"/>
                    </a:cubicBezTo>
                    <a:cubicBezTo>
                      <a:pt x="165" y="989"/>
                      <a:pt x="165" y="989"/>
                      <a:pt x="165" y="989"/>
                    </a:cubicBezTo>
                    <a:cubicBezTo>
                      <a:pt x="165" y="989"/>
                      <a:pt x="165" y="989"/>
                      <a:pt x="165" y="989"/>
                    </a:cubicBezTo>
                    <a:cubicBezTo>
                      <a:pt x="165" y="988"/>
                      <a:pt x="165" y="988"/>
                      <a:pt x="164" y="988"/>
                    </a:cubicBezTo>
                    <a:cubicBezTo>
                      <a:pt x="164" y="988"/>
                      <a:pt x="165" y="988"/>
                      <a:pt x="165" y="988"/>
                    </a:cubicBezTo>
                    <a:cubicBezTo>
                      <a:pt x="164" y="988"/>
                      <a:pt x="164" y="988"/>
                      <a:pt x="164" y="988"/>
                    </a:cubicBezTo>
                    <a:cubicBezTo>
                      <a:pt x="164" y="987"/>
                      <a:pt x="164" y="987"/>
                      <a:pt x="164" y="987"/>
                    </a:cubicBezTo>
                    <a:cubicBezTo>
                      <a:pt x="165" y="987"/>
                      <a:pt x="165" y="987"/>
                      <a:pt x="165" y="987"/>
                    </a:cubicBezTo>
                    <a:cubicBezTo>
                      <a:pt x="165" y="987"/>
                      <a:pt x="165" y="987"/>
                      <a:pt x="165" y="987"/>
                    </a:cubicBezTo>
                    <a:cubicBezTo>
                      <a:pt x="165" y="987"/>
                      <a:pt x="164" y="987"/>
                      <a:pt x="165" y="987"/>
                    </a:cubicBezTo>
                    <a:cubicBezTo>
                      <a:pt x="165" y="987"/>
                      <a:pt x="165" y="987"/>
                      <a:pt x="165" y="987"/>
                    </a:cubicBezTo>
                    <a:cubicBezTo>
                      <a:pt x="165" y="987"/>
                      <a:pt x="165" y="987"/>
                      <a:pt x="165" y="987"/>
                    </a:cubicBezTo>
                    <a:cubicBezTo>
                      <a:pt x="164" y="987"/>
                      <a:pt x="164" y="987"/>
                      <a:pt x="164" y="987"/>
                    </a:cubicBezTo>
                    <a:cubicBezTo>
                      <a:pt x="164" y="985"/>
                      <a:pt x="164" y="985"/>
                      <a:pt x="164" y="985"/>
                    </a:cubicBezTo>
                    <a:cubicBezTo>
                      <a:pt x="164" y="985"/>
                      <a:pt x="165" y="985"/>
                      <a:pt x="165" y="985"/>
                    </a:cubicBezTo>
                    <a:cubicBezTo>
                      <a:pt x="165" y="985"/>
                      <a:pt x="165" y="984"/>
                      <a:pt x="164" y="984"/>
                    </a:cubicBezTo>
                    <a:cubicBezTo>
                      <a:pt x="164" y="984"/>
                      <a:pt x="164" y="984"/>
                      <a:pt x="164" y="984"/>
                    </a:cubicBezTo>
                    <a:cubicBezTo>
                      <a:pt x="164" y="984"/>
                      <a:pt x="164" y="984"/>
                      <a:pt x="164" y="984"/>
                    </a:cubicBezTo>
                    <a:cubicBezTo>
                      <a:pt x="164" y="983"/>
                      <a:pt x="164" y="983"/>
                      <a:pt x="164" y="983"/>
                    </a:cubicBezTo>
                    <a:cubicBezTo>
                      <a:pt x="164" y="983"/>
                      <a:pt x="164" y="983"/>
                      <a:pt x="165" y="983"/>
                    </a:cubicBezTo>
                    <a:cubicBezTo>
                      <a:pt x="164" y="983"/>
                      <a:pt x="164" y="982"/>
                      <a:pt x="167" y="982"/>
                    </a:cubicBezTo>
                    <a:cubicBezTo>
                      <a:pt x="165" y="982"/>
                      <a:pt x="164" y="981"/>
                      <a:pt x="164" y="981"/>
                    </a:cubicBezTo>
                    <a:cubicBezTo>
                      <a:pt x="164" y="981"/>
                      <a:pt x="164" y="981"/>
                      <a:pt x="164" y="981"/>
                    </a:cubicBezTo>
                    <a:cubicBezTo>
                      <a:pt x="164" y="981"/>
                      <a:pt x="165" y="981"/>
                      <a:pt x="165" y="981"/>
                    </a:cubicBezTo>
                    <a:cubicBezTo>
                      <a:pt x="166" y="981"/>
                      <a:pt x="165" y="981"/>
                      <a:pt x="166" y="980"/>
                    </a:cubicBezTo>
                    <a:cubicBezTo>
                      <a:pt x="166" y="980"/>
                      <a:pt x="165" y="980"/>
                      <a:pt x="164" y="980"/>
                    </a:cubicBezTo>
                    <a:cubicBezTo>
                      <a:pt x="164" y="980"/>
                      <a:pt x="164" y="980"/>
                      <a:pt x="164" y="980"/>
                    </a:cubicBezTo>
                    <a:cubicBezTo>
                      <a:pt x="165" y="980"/>
                      <a:pt x="164" y="979"/>
                      <a:pt x="165" y="979"/>
                    </a:cubicBezTo>
                    <a:cubicBezTo>
                      <a:pt x="166" y="980"/>
                      <a:pt x="167" y="979"/>
                      <a:pt x="167" y="979"/>
                    </a:cubicBezTo>
                    <a:cubicBezTo>
                      <a:pt x="165" y="979"/>
                      <a:pt x="164" y="979"/>
                      <a:pt x="164" y="979"/>
                    </a:cubicBezTo>
                    <a:cubicBezTo>
                      <a:pt x="164" y="978"/>
                      <a:pt x="164" y="978"/>
                      <a:pt x="164" y="978"/>
                    </a:cubicBezTo>
                    <a:cubicBezTo>
                      <a:pt x="165" y="978"/>
                      <a:pt x="164" y="978"/>
                      <a:pt x="164" y="978"/>
                    </a:cubicBezTo>
                    <a:cubicBezTo>
                      <a:pt x="165" y="978"/>
                      <a:pt x="164" y="978"/>
                      <a:pt x="164" y="978"/>
                    </a:cubicBezTo>
                    <a:cubicBezTo>
                      <a:pt x="164" y="977"/>
                      <a:pt x="164" y="977"/>
                      <a:pt x="164" y="977"/>
                    </a:cubicBezTo>
                    <a:cubicBezTo>
                      <a:pt x="165" y="978"/>
                      <a:pt x="165" y="977"/>
                      <a:pt x="165" y="977"/>
                    </a:cubicBezTo>
                    <a:cubicBezTo>
                      <a:pt x="164" y="977"/>
                      <a:pt x="164" y="977"/>
                      <a:pt x="164" y="977"/>
                    </a:cubicBezTo>
                    <a:cubicBezTo>
                      <a:pt x="164" y="977"/>
                      <a:pt x="164" y="977"/>
                      <a:pt x="164" y="977"/>
                    </a:cubicBezTo>
                    <a:cubicBezTo>
                      <a:pt x="164" y="977"/>
                      <a:pt x="164" y="977"/>
                      <a:pt x="164" y="977"/>
                    </a:cubicBezTo>
                    <a:cubicBezTo>
                      <a:pt x="166" y="977"/>
                      <a:pt x="166" y="977"/>
                      <a:pt x="165" y="977"/>
                    </a:cubicBezTo>
                    <a:cubicBezTo>
                      <a:pt x="165" y="977"/>
                      <a:pt x="164" y="977"/>
                      <a:pt x="164" y="977"/>
                    </a:cubicBezTo>
                    <a:cubicBezTo>
                      <a:pt x="164" y="976"/>
                      <a:pt x="164" y="976"/>
                      <a:pt x="164" y="976"/>
                    </a:cubicBezTo>
                    <a:cubicBezTo>
                      <a:pt x="164" y="976"/>
                      <a:pt x="164" y="976"/>
                      <a:pt x="164" y="976"/>
                    </a:cubicBezTo>
                    <a:cubicBezTo>
                      <a:pt x="164" y="976"/>
                      <a:pt x="164" y="976"/>
                      <a:pt x="164" y="976"/>
                    </a:cubicBezTo>
                    <a:cubicBezTo>
                      <a:pt x="164" y="976"/>
                      <a:pt x="164" y="976"/>
                      <a:pt x="164" y="976"/>
                    </a:cubicBezTo>
                    <a:cubicBezTo>
                      <a:pt x="164" y="976"/>
                      <a:pt x="164" y="976"/>
                      <a:pt x="164" y="976"/>
                    </a:cubicBezTo>
                    <a:cubicBezTo>
                      <a:pt x="164" y="976"/>
                      <a:pt x="165" y="976"/>
                      <a:pt x="165" y="976"/>
                    </a:cubicBezTo>
                    <a:cubicBezTo>
                      <a:pt x="166" y="976"/>
                      <a:pt x="164" y="976"/>
                      <a:pt x="164" y="976"/>
                    </a:cubicBezTo>
                    <a:cubicBezTo>
                      <a:pt x="166" y="976"/>
                      <a:pt x="165" y="976"/>
                      <a:pt x="166" y="976"/>
                    </a:cubicBezTo>
                    <a:cubicBezTo>
                      <a:pt x="166" y="976"/>
                      <a:pt x="167" y="976"/>
                      <a:pt x="167" y="976"/>
                    </a:cubicBezTo>
                    <a:cubicBezTo>
                      <a:pt x="168" y="976"/>
                      <a:pt x="168" y="976"/>
                      <a:pt x="169" y="976"/>
                    </a:cubicBezTo>
                    <a:cubicBezTo>
                      <a:pt x="169" y="976"/>
                      <a:pt x="169" y="976"/>
                      <a:pt x="169" y="976"/>
                    </a:cubicBezTo>
                    <a:cubicBezTo>
                      <a:pt x="169" y="976"/>
                      <a:pt x="169" y="976"/>
                      <a:pt x="168" y="976"/>
                    </a:cubicBezTo>
                    <a:cubicBezTo>
                      <a:pt x="168" y="976"/>
                      <a:pt x="168" y="976"/>
                      <a:pt x="169" y="976"/>
                    </a:cubicBezTo>
                    <a:close/>
                    <a:moveTo>
                      <a:pt x="171" y="962"/>
                    </a:moveTo>
                    <a:cubicBezTo>
                      <a:pt x="171" y="962"/>
                      <a:pt x="170" y="962"/>
                      <a:pt x="170" y="962"/>
                    </a:cubicBezTo>
                    <a:cubicBezTo>
                      <a:pt x="171" y="962"/>
                      <a:pt x="171" y="962"/>
                      <a:pt x="171" y="962"/>
                    </a:cubicBezTo>
                    <a:cubicBezTo>
                      <a:pt x="171" y="962"/>
                      <a:pt x="171" y="962"/>
                      <a:pt x="171" y="962"/>
                    </a:cubicBezTo>
                    <a:close/>
                    <a:moveTo>
                      <a:pt x="165" y="1002"/>
                    </a:moveTo>
                    <a:cubicBezTo>
                      <a:pt x="165" y="1002"/>
                      <a:pt x="165" y="1002"/>
                      <a:pt x="165" y="1002"/>
                    </a:cubicBezTo>
                    <a:cubicBezTo>
                      <a:pt x="165" y="1002"/>
                      <a:pt x="164" y="1002"/>
                      <a:pt x="164" y="1002"/>
                    </a:cubicBezTo>
                    <a:cubicBezTo>
                      <a:pt x="164" y="1001"/>
                      <a:pt x="164" y="1001"/>
                      <a:pt x="164" y="1001"/>
                    </a:cubicBezTo>
                    <a:cubicBezTo>
                      <a:pt x="165" y="1001"/>
                      <a:pt x="165" y="1001"/>
                      <a:pt x="165" y="1001"/>
                    </a:cubicBezTo>
                    <a:cubicBezTo>
                      <a:pt x="165" y="1001"/>
                      <a:pt x="165" y="1001"/>
                      <a:pt x="165" y="1002"/>
                    </a:cubicBezTo>
                    <a:cubicBezTo>
                      <a:pt x="166" y="1002"/>
                      <a:pt x="165" y="1002"/>
                      <a:pt x="165" y="1002"/>
                    </a:cubicBezTo>
                    <a:close/>
                    <a:moveTo>
                      <a:pt x="179" y="935"/>
                    </a:moveTo>
                    <a:cubicBezTo>
                      <a:pt x="179" y="935"/>
                      <a:pt x="179" y="935"/>
                      <a:pt x="179" y="935"/>
                    </a:cubicBezTo>
                    <a:close/>
                    <a:moveTo>
                      <a:pt x="168" y="1003"/>
                    </a:moveTo>
                    <a:cubicBezTo>
                      <a:pt x="168" y="1003"/>
                      <a:pt x="168" y="1003"/>
                      <a:pt x="168" y="1003"/>
                    </a:cubicBezTo>
                    <a:cubicBezTo>
                      <a:pt x="168" y="1003"/>
                      <a:pt x="168" y="1003"/>
                      <a:pt x="168" y="1003"/>
                    </a:cubicBezTo>
                    <a:cubicBezTo>
                      <a:pt x="168" y="1003"/>
                      <a:pt x="168" y="1003"/>
                      <a:pt x="168" y="1003"/>
                    </a:cubicBezTo>
                    <a:close/>
                    <a:moveTo>
                      <a:pt x="170" y="982"/>
                    </a:moveTo>
                    <a:cubicBezTo>
                      <a:pt x="170" y="982"/>
                      <a:pt x="170" y="981"/>
                      <a:pt x="169" y="981"/>
                    </a:cubicBezTo>
                    <a:cubicBezTo>
                      <a:pt x="170" y="981"/>
                      <a:pt x="170" y="981"/>
                      <a:pt x="170" y="981"/>
                    </a:cubicBezTo>
                    <a:lnTo>
                      <a:pt x="170" y="982"/>
                    </a:lnTo>
                    <a:close/>
                    <a:moveTo>
                      <a:pt x="169" y="996"/>
                    </a:moveTo>
                    <a:cubicBezTo>
                      <a:pt x="168" y="996"/>
                      <a:pt x="168" y="996"/>
                      <a:pt x="168" y="996"/>
                    </a:cubicBezTo>
                    <a:cubicBezTo>
                      <a:pt x="168" y="996"/>
                      <a:pt x="168" y="996"/>
                      <a:pt x="169" y="996"/>
                    </a:cubicBezTo>
                    <a:close/>
                    <a:moveTo>
                      <a:pt x="168" y="1003"/>
                    </a:moveTo>
                    <a:cubicBezTo>
                      <a:pt x="168" y="1003"/>
                      <a:pt x="168" y="1003"/>
                      <a:pt x="168" y="1003"/>
                    </a:cubicBezTo>
                    <a:cubicBezTo>
                      <a:pt x="168" y="1003"/>
                      <a:pt x="168" y="1003"/>
                      <a:pt x="168" y="1003"/>
                    </a:cubicBezTo>
                    <a:cubicBezTo>
                      <a:pt x="168" y="1003"/>
                      <a:pt x="168" y="1003"/>
                      <a:pt x="168" y="1003"/>
                    </a:cubicBezTo>
                    <a:close/>
                    <a:moveTo>
                      <a:pt x="164" y="982"/>
                    </a:moveTo>
                    <a:cubicBezTo>
                      <a:pt x="164" y="982"/>
                      <a:pt x="164" y="982"/>
                      <a:pt x="164" y="982"/>
                    </a:cubicBezTo>
                    <a:cubicBezTo>
                      <a:pt x="164" y="982"/>
                      <a:pt x="164" y="982"/>
                      <a:pt x="164" y="982"/>
                    </a:cubicBezTo>
                    <a:close/>
                    <a:moveTo>
                      <a:pt x="164" y="976"/>
                    </a:moveTo>
                    <a:cubicBezTo>
                      <a:pt x="164" y="976"/>
                      <a:pt x="164" y="976"/>
                      <a:pt x="164" y="976"/>
                    </a:cubicBezTo>
                    <a:cubicBezTo>
                      <a:pt x="164" y="976"/>
                      <a:pt x="164" y="976"/>
                      <a:pt x="164" y="976"/>
                    </a:cubicBezTo>
                    <a:close/>
                    <a:moveTo>
                      <a:pt x="177" y="942"/>
                    </a:moveTo>
                    <a:cubicBezTo>
                      <a:pt x="176" y="942"/>
                      <a:pt x="176" y="942"/>
                      <a:pt x="175" y="942"/>
                    </a:cubicBezTo>
                    <a:cubicBezTo>
                      <a:pt x="175" y="942"/>
                      <a:pt x="176" y="942"/>
                      <a:pt x="177" y="942"/>
                    </a:cubicBezTo>
                    <a:cubicBezTo>
                      <a:pt x="177" y="942"/>
                      <a:pt x="177" y="942"/>
                      <a:pt x="177" y="942"/>
                    </a:cubicBezTo>
                    <a:close/>
                    <a:moveTo>
                      <a:pt x="171" y="964"/>
                    </a:moveTo>
                    <a:cubicBezTo>
                      <a:pt x="170" y="964"/>
                      <a:pt x="170" y="964"/>
                      <a:pt x="170" y="964"/>
                    </a:cubicBezTo>
                    <a:cubicBezTo>
                      <a:pt x="171" y="964"/>
                      <a:pt x="171" y="964"/>
                      <a:pt x="171" y="964"/>
                    </a:cubicBezTo>
                    <a:cubicBezTo>
                      <a:pt x="171" y="964"/>
                      <a:pt x="171" y="964"/>
                      <a:pt x="171" y="964"/>
                    </a:cubicBezTo>
                    <a:close/>
                    <a:moveTo>
                      <a:pt x="171" y="971"/>
                    </a:moveTo>
                    <a:cubicBezTo>
                      <a:pt x="171" y="971"/>
                      <a:pt x="171" y="971"/>
                      <a:pt x="170" y="971"/>
                    </a:cubicBezTo>
                    <a:cubicBezTo>
                      <a:pt x="168" y="971"/>
                      <a:pt x="171" y="971"/>
                      <a:pt x="171" y="970"/>
                    </a:cubicBezTo>
                    <a:lnTo>
                      <a:pt x="171" y="971"/>
                    </a:lnTo>
                    <a:close/>
                    <a:moveTo>
                      <a:pt x="165" y="975"/>
                    </a:moveTo>
                    <a:cubicBezTo>
                      <a:pt x="164" y="975"/>
                      <a:pt x="164" y="975"/>
                      <a:pt x="164" y="975"/>
                    </a:cubicBezTo>
                    <a:cubicBezTo>
                      <a:pt x="164" y="975"/>
                      <a:pt x="164" y="975"/>
                      <a:pt x="164" y="975"/>
                    </a:cubicBezTo>
                    <a:cubicBezTo>
                      <a:pt x="164" y="975"/>
                      <a:pt x="166" y="975"/>
                      <a:pt x="165" y="975"/>
                    </a:cubicBezTo>
                    <a:close/>
                    <a:moveTo>
                      <a:pt x="162" y="919"/>
                    </a:moveTo>
                    <a:cubicBezTo>
                      <a:pt x="162" y="918"/>
                      <a:pt x="162" y="918"/>
                      <a:pt x="162" y="918"/>
                    </a:cubicBezTo>
                    <a:cubicBezTo>
                      <a:pt x="162" y="918"/>
                      <a:pt x="163" y="919"/>
                      <a:pt x="163" y="919"/>
                    </a:cubicBezTo>
                    <a:cubicBezTo>
                      <a:pt x="162" y="919"/>
                      <a:pt x="162" y="919"/>
                      <a:pt x="162" y="919"/>
                    </a:cubicBezTo>
                    <a:close/>
                    <a:moveTo>
                      <a:pt x="165" y="957"/>
                    </a:moveTo>
                    <a:cubicBezTo>
                      <a:pt x="166" y="957"/>
                      <a:pt x="165" y="957"/>
                      <a:pt x="167" y="957"/>
                    </a:cubicBezTo>
                    <a:cubicBezTo>
                      <a:pt x="167" y="957"/>
                      <a:pt x="166" y="957"/>
                      <a:pt x="166" y="957"/>
                    </a:cubicBezTo>
                    <a:cubicBezTo>
                      <a:pt x="166" y="957"/>
                      <a:pt x="167" y="957"/>
                      <a:pt x="167" y="957"/>
                    </a:cubicBezTo>
                    <a:cubicBezTo>
                      <a:pt x="167" y="958"/>
                      <a:pt x="166" y="958"/>
                      <a:pt x="166" y="958"/>
                    </a:cubicBezTo>
                    <a:cubicBezTo>
                      <a:pt x="166" y="958"/>
                      <a:pt x="166" y="959"/>
                      <a:pt x="165" y="958"/>
                    </a:cubicBezTo>
                    <a:cubicBezTo>
                      <a:pt x="165" y="958"/>
                      <a:pt x="165" y="958"/>
                      <a:pt x="165" y="958"/>
                    </a:cubicBezTo>
                    <a:cubicBezTo>
                      <a:pt x="165" y="958"/>
                      <a:pt x="165" y="958"/>
                      <a:pt x="166" y="958"/>
                    </a:cubicBezTo>
                    <a:cubicBezTo>
                      <a:pt x="166" y="958"/>
                      <a:pt x="166" y="958"/>
                      <a:pt x="166" y="958"/>
                    </a:cubicBezTo>
                    <a:cubicBezTo>
                      <a:pt x="166" y="958"/>
                      <a:pt x="165" y="958"/>
                      <a:pt x="165" y="958"/>
                    </a:cubicBezTo>
                    <a:cubicBezTo>
                      <a:pt x="164" y="958"/>
                      <a:pt x="165" y="958"/>
                      <a:pt x="166" y="957"/>
                    </a:cubicBezTo>
                    <a:cubicBezTo>
                      <a:pt x="165" y="957"/>
                      <a:pt x="165" y="958"/>
                      <a:pt x="164" y="958"/>
                    </a:cubicBezTo>
                    <a:cubicBezTo>
                      <a:pt x="165" y="957"/>
                      <a:pt x="165" y="957"/>
                      <a:pt x="165" y="957"/>
                    </a:cubicBezTo>
                    <a:close/>
                    <a:moveTo>
                      <a:pt x="166" y="952"/>
                    </a:moveTo>
                    <a:cubicBezTo>
                      <a:pt x="167" y="951"/>
                      <a:pt x="167" y="951"/>
                      <a:pt x="168" y="951"/>
                    </a:cubicBezTo>
                    <a:cubicBezTo>
                      <a:pt x="169" y="951"/>
                      <a:pt x="166" y="951"/>
                      <a:pt x="168" y="952"/>
                    </a:cubicBezTo>
                    <a:cubicBezTo>
                      <a:pt x="168" y="952"/>
                      <a:pt x="168" y="952"/>
                      <a:pt x="169" y="952"/>
                    </a:cubicBezTo>
                    <a:cubicBezTo>
                      <a:pt x="170" y="952"/>
                      <a:pt x="168" y="952"/>
                      <a:pt x="168" y="952"/>
                    </a:cubicBezTo>
                    <a:cubicBezTo>
                      <a:pt x="167" y="953"/>
                      <a:pt x="168" y="953"/>
                      <a:pt x="167" y="952"/>
                    </a:cubicBezTo>
                    <a:cubicBezTo>
                      <a:pt x="168" y="952"/>
                      <a:pt x="167" y="952"/>
                      <a:pt x="168" y="952"/>
                    </a:cubicBezTo>
                    <a:cubicBezTo>
                      <a:pt x="168" y="952"/>
                      <a:pt x="167" y="952"/>
                      <a:pt x="166" y="952"/>
                    </a:cubicBezTo>
                    <a:cubicBezTo>
                      <a:pt x="166" y="952"/>
                      <a:pt x="166" y="952"/>
                      <a:pt x="166" y="953"/>
                    </a:cubicBezTo>
                    <a:cubicBezTo>
                      <a:pt x="165" y="953"/>
                      <a:pt x="166" y="952"/>
                      <a:pt x="166" y="951"/>
                    </a:cubicBezTo>
                    <a:cubicBezTo>
                      <a:pt x="166" y="951"/>
                      <a:pt x="166" y="952"/>
                      <a:pt x="166" y="952"/>
                    </a:cubicBezTo>
                    <a:close/>
                    <a:moveTo>
                      <a:pt x="166" y="951"/>
                    </a:moveTo>
                    <a:cubicBezTo>
                      <a:pt x="167" y="950"/>
                      <a:pt x="167" y="951"/>
                      <a:pt x="169" y="951"/>
                    </a:cubicBezTo>
                    <a:cubicBezTo>
                      <a:pt x="169" y="951"/>
                      <a:pt x="168" y="951"/>
                      <a:pt x="168" y="951"/>
                    </a:cubicBezTo>
                    <a:cubicBezTo>
                      <a:pt x="167" y="951"/>
                      <a:pt x="166" y="951"/>
                      <a:pt x="166" y="951"/>
                    </a:cubicBezTo>
                    <a:close/>
                    <a:moveTo>
                      <a:pt x="165" y="961"/>
                    </a:moveTo>
                    <a:cubicBezTo>
                      <a:pt x="165" y="962"/>
                      <a:pt x="164" y="962"/>
                      <a:pt x="164" y="961"/>
                    </a:cubicBezTo>
                    <a:cubicBezTo>
                      <a:pt x="164" y="961"/>
                      <a:pt x="165" y="960"/>
                      <a:pt x="164" y="959"/>
                    </a:cubicBezTo>
                    <a:cubicBezTo>
                      <a:pt x="164" y="959"/>
                      <a:pt x="165" y="959"/>
                      <a:pt x="165" y="959"/>
                    </a:cubicBezTo>
                    <a:cubicBezTo>
                      <a:pt x="165" y="960"/>
                      <a:pt x="166" y="961"/>
                      <a:pt x="165" y="961"/>
                    </a:cubicBezTo>
                    <a:close/>
                    <a:moveTo>
                      <a:pt x="164" y="920"/>
                    </a:moveTo>
                    <a:cubicBezTo>
                      <a:pt x="163" y="920"/>
                      <a:pt x="164" y="920"/>
                      <a:pt x="164" y="919"/>
                    </a:cubicBezTo>
                    <a:cubicBezTo>
                      <a:pt x="165" y="919"/>
                      <a:pt x="164" y="920"/>
                      <a:pt x="164" y="920"/>
                    </a:cubicBezTo>
                    <a:close/>
                    <a:moveTo>
                      <a:pt x="165" y="920"/>
                    </a:moveTo>
                    <a:cubicBezTo>
                      <a:pt x="166" y="920"/>
                      <a:pt x="166" y="920"/>
                      <a:pt x="166" y="920"/>
                    </a:cubicBezTo>
                    <a:cubicBezTo>
                      <a:pt x="166" y="920"/>
                      <a:pt x="166" y="920"/>
                      <a:pt x="166" y="920"/>
                    </a:cubicBezTo>
                    <a:cubicBezTo>
                      <a:pt x="167" y="920"/>
                      <a:pt x="167" y="920"/>
                      <a:pt x="167" y="920"/>
                    </a:cubicBezTo>
                    <a:cubicBezTo>
                      <a:pt x="166" y="920"/>
                      <a:pt x="165" y="920"/>
                      <a:pt x="165" y="920"/>
                    </a:cubicBezTo>
                    <a:close/>
                    <a:moveTo>
                      <a:pt x="162" y="914"/>
                    </a:moveTo>
                    <a:cubicBezTo>
                      <a:pt x="162" y="913"/>
                      <a:pt x="162" y="913"/>
                      <a:pt x="162" y="913"/>
                    </a:cubicBezTo>
                    <a:cubicBezTo>
                      <a:pt x="162" y="913"/>
                      <a:pt x="162" y="913"/>
                      <a:pt x="163" y="913"/>
                    </a:cubicBezTo>
                    <a:cubicBezTo>
                      <a:pt x="162" y="914"/>
                      <a:pt x="162" y="914"/>
                      <a:pt x="162" y="914"/>
                    </a:cubicBezTo>
                    <a:close/>
                    <a:moveTo>
                      <a:pt x="167" y="914"/>
                    </a:moveTo>
                    <a:cubicBezTo>
                      <a:pt x="166" y="914"/>
                      <a:pt x="166" y="914"/>
                      <a:pt x="166" y="914"/>
                    </a:cubicBezTo>
                    <a:cubicBezTo>
                      <a:pt x="165" y="913"/>
                      <a:pt x="165" y="912"/>
                      <a:pt x="165" y="911"/>
                    </a:cubicBezTo>
                    <a:cubicBezTo>
                      <a:pt x="165" y="911"/>
                      <a:pt x="163" y="912"/>
                      <a:pt x="163" y="911"/>
                    </a:cubicBezTo>
                    <a:cubicBezTo>
                      <a:pt x="163" y="912"/>
                      <a:pt x="163" y="912"/>
                      <a:pt x="163" y="912"/>
                    </a:cubicBezTo>
                    <a:cubicBezTo>
                      <a:pt x="163" y="912"/>
                      <a:pt x="162" y="912"/>
                      <a:pt x="162" y="913"/>
                    </a:cubicBezTo>
                    <a:cubicBezTo>
                      <a:pt x="162" y="912"/>
                      <a:pt x="162" y="912"/>
                      <a:pt x="162" y="912"/>
                    </a:cubicBezTo>
                    <a:cubicBezTo>
                      <a:pt x="162" y="912"/>
                      <a:pt x="162" y="912"/>
                      <a:pt x="162" y="912"/>
                    </a:cubicBezTo>
                    <a:cubicBezTo>
                      <a:pt x="164" y="911"/>
                      <a:pt x="163" y="911"/>
                      <a:pt x="162" y="911"/>
                    </a:cubicBezTo>
                    <a:cubicBezTo>
                      <a:pt x="162" y="911"/>
                      <a:pt x="162" y="911"/>
                      <a:pt x="162" y="911"/>
                    </a:cubicBezTo>
                    <a:cubicBezTo>
                      <a:pt x="162" y="908"/>
                      <a:pt x="162" y="908"/>
                      <a:pt x="162" y="908"/>
                    </a:cubicBezTo>
                    <a:cubicBezTo>
                      <a:pt x="164" y="908"/>
                      <a:pt x="164" y="908"/>
                      <a:pt x="164" y="908"/>
                    </a:cubicBezTo>
                    <a:cubicBezTo>
                      <a:pt x="165" y="910"/>
                      <a:pt x="166" y="912"/>
                      <a:pt x="167" y="914"/>
                    </a:cubicBezTo>
                    <a:close/>
                    <a:moveTo>
                      <a:pt x="166" y="1022"/>
                    </a:moveTo>
                    <a:cubicBezTo>
                      <a:pt x="167" y="1022"/>
                      <a:pt x="167" y="1022"/>
                      <a:pt x="167" y="1022"/>
                    </a:cubicBezTo>
                    <a:lnTo>
                      <a:pt x="166" y="1022"/>
                    </a:lnTo>
                    <a:close/>
                    <a:moveTo>
                      <a:pt x="163" y="908"/>
                    </a:moveTo>
                    <a:cubicBezTo>
                      <a:pt x="162" y="908"/>
                      <a:pt x="162" y="908"/>
                      <a:pt x="162" y="908"/>
                    </a:cubicBezTo>
                    <a:cubicBezTo>
                      <a:pt x="162" y="907"/>
                      <a:pt x="162" y="907"/>
                      <a:pt x="162" y="907"/>
                    </a:cubicBezTo>
                    <a:cubicBezTo>
                      <a:pt x="163" y="907"/>
                      <a:pt x="163" y="907"/>
                      <a:pt x="163" y="907"/>
                    </a:cubicBezTo>
                    <a:cubicBezTo>
                      <a:pt x="163" y="907"/>
                      <a:pt x="163" y="908"/>
                      <a:pt x="163" y="908"/>
                    </a:cubicBezTo>
                    <a:close/>
                    <a:moveTo>
                      <a:pt x="188" y="536"/>
                    </a:moveTo>
                    <a:cubicBezTo>
                      <a:pt x="188" y="536"/>
                      <a:pt x="188" y="536"/>
                      <a:pt x="188" y="536"/>
                    </a:cubicBezTo>
                    <a:cubicBezTo>
                      <a:pt x="188" y="536"/>
                      <a:pt x="188" y="536"/>
                      <a:pt x="188" y="536"/>
                    </a:cubicBezTo>
                    <a:cubicBezTo>
                      <a:pt x="188" y="536"/>
                      <a:pt x="188" y="536"/>
                      <a:pt x="188" y="536"/>
                    </a:cubicBezTo>
                    <a:cubicBezTo>
                      <a:pt x="188" y="536"/>
                      <a:pt x="188" y="536"/>
                      <a:pt x="188" y="536"/>
                    </a:cubicBezTo>
                    <a:close/>
                    <a:moveTo>
                      <a:pt x="177" y="503"/>
                    </a:moveTo>
                    <a:cubicBezTo>
                      <a:pt x="177" y="503"/>
                      <a:pt x="177" y="503"/>
                      <a:pt x="177" y="503"/>
                    </a:cubicBezTo>
                    <a:cubicBezTo>
                      <a:pt x="177" y="503"/>
                      <a:pt x="177" y="503"/>
                      <a:pt x="177" y="504"/>
                    </a:cubicBezTo>
                    <a:cubicBezTo>
                      <a:pt x="177" y="504"/>
                      <a:pt x="177" y="504"/>
                      <a:pt x="177" y="504"/>
                    </a:cubicBezTo>
                    <a:lnTo>
                      <a:pt x="177" y="503"/>
                    </a:lnTo>
                    <a:close/>
                    <a:moveTo>
                      <a:pt x="188" y="535"/>
                    </a:moveTo>
                    <a:cubicBezTo>
                      <a:pt x="188" y="535"/>
                      <a:pt x="188" y="536"/>
                      <a:pt x="188" y="536"/>
                    </a:cubicBezTo>
                    <a:cubicBezTo>
                      <a:pt x="188" y="536"/>
                      <a:pt x="188" y="536"/>
                      <a:pt x="188" y="536"/>
                    </a:cubicBezTo>
                    <a:lnTo>
                      <a:pt x="188" y="535"/>
                    </a:lnTo>
                    <a:close/>
                    <a:moveTo>
                      <a:pt x="177" y="503"/>
                    </a:moveTo>
                    <a:cubicBezTo>
                      <a:pt x="177" y="503"/>
                      <a:pt x="177" y="503"/>
                      <a:pt x="177" y="503"/>
                    </a:cubicBezTo>
                    <a:cubicBezTo>
                      <a:pt x="177" y="502"/>
                      <a:pt x="177" y="502"/>
                      <a:pt x="177" y="502"/>
                    </a:cubicBezTo>
                    <a:cubicBezTo>
                      <a:pt x="177" y="502"/>
                      <a:pt x="177" y="502"/>
                      <a:pt x="177" y="502"/>
                    </a:cubicBezTo>
                    <a:cubicBezTo>
                      <a:pt x="177" y="503"/>
                      <a:pt x="177" y="503"/>
                      <a:pt x="177" y="503"/>
                    </a:cubicBezTo>
                    <a:close/>
                    <a:moveTo>
                      <a:pt x="174" y="518"/>
                    </a:moveTo>
                    <a:cubicBezTo>
                      <a:pt x="177" y="504"/>
                      <a:pt x="177" y="504"/>
                      <a:pt x="177" y="504"/>
                    </a:cubicBezTo>
                    <a:cubicBezTo>
                      <a:pt x="177" y="504"/>
                      <a:pt x="177" y="504"/>
                      <a:pt x="177" y="504"/>
                    </a:cubicBezTo>
                    <a:cubicBezTo>
                      <a:pt x="177" y="509"/>
                      <a:pt x="177" y="521"/>
                      <a:pt x="178" y="535"/>
                    </a:cubicBezTo>
                    <a:cubicBezTo>
                      <a:pt x="174" y="536"/>
                      <a:pt x="174" y="536"/>
                      <a:pt x="174" y="536"/>
                    </a:cubicBezTo>
                    <a:lnTo>
                      <a:pt x="174" y="518"/>
                    </a:lnTo>
                    <a:close/>
                    <a:moveTo>
                      <a:pt x="188" y="536"/>
                    </a:moveTo>
                    <a:cubicBezTo>
                      <a:pt x="188" y="536"/>
                      <a:pt x="188" y="536"/>
                      <a:pt x="188" y="536"/>
                    </a:cubicBezTo>
                    <a:cubicBezTo>
                      <a:pt x="188" y="536"/>
                      <a:pt x="188" y="536"/>
                      <a:pt x="188" y="536"/>
                    </a:cubicBezTo>
                    <a:cubicBezTo>
                      <a:pt x="188" y="536"/>
                      <a:pt x="188" y="536"/>
                      <a:pt x="188" y="536"/>
                    </a:cubicBezTo>
                    <a:close/>
                    <a:moveTo>
                      <a:pt x="174" y="536"/>
                    </a:moveTo>
                    <a:cubicBezTo>
                      <a:pt x="178" y="535"/>
                      <a:pt x="178" y="535"/>
                      <a:pt x="178" y="535"/>
                    </a:cubicBezTo>
                    <a:cubicBezTo>
                      <a:pt x="178" y="535"/>
                      <a:pt x="178" y="535"/>
                      <a:pt x="178" y="536"/>
                    </a:cubicBezTo>
                    <a:cubicBezTo>
                      <a:pt x="174" y="536"/>
                      <a:pt x="174" y="536"/>
                      <a:pt x="174" y="536"/>
                    </a:cubicBezTo>
                    <a:close/>
                    <a:moveTo>
                      <a:pt x="188" y="536"/>
                    </a:moveTo>
                    <a:cubicBezTo>
                      <a:pt x="188" y="536"/>
                      <a:pt x="188" y="536"/>
                      <a:pt x="188" y="536"/>
                    </a:cubicBezTo>
                    <a:cubicBezTo>
                      <a:pt x="188" y="536"/>
                      <a:pt x="188" y="536"/>
                      <a:pt x="188" y="536"/>
                    </a:cubicBezTo>
                    <a:cubicBezTo>
                      <a:pt x="188" y="536"/>
                      <a:pt x="188" y="536"/>
                      <a:pt x="188" y="536"/>
                    </a:cubicBezTo>
                    <a:close/>
                    <a:moveTo>
                      <a:pt x="375" y="505"/>
                    </a:moveTo>
                    <a:cubicBezTo>
                      <a:pt x="375" y="505"/>
                      <a:pt x="375" y="505"/>
                      <a:pt x="375" y="505"/>
                    </a:cubicBezTo>
                    <a:cubicBezTo>
                      <a:pt x="375" y="505"/>
                      <a:pt x="375" y="505"/>
                      <a:pt x="375" y="505"/>
                    </a:cubicBezTo>
                    <a:cubicBezTo>
                      <a:pt x="375" y="505"/>
                      <a:pt x="375" y="505"/>
                      <a:pt x="375" y="505"/>
                    </a:cubicBezTo>
                    <a:close/>
                    <a:moveTo>
                      <a:pt x="375" y="505"/>
                    </a:moveTo>
                    <a:cubicBezTo>
                      <a:pt x="375" y="505"/>
                      <a:pt x="375" y="505"/>
                      <a:pt x="375" y="505"/>
                    </a:cubicBezTo>
                    <a:cubicBezTo>
                      <a:pt x="375" y="505"/>
                      <a:pt x="375" y="505"/>
                      <a:pt x="375" y="505"/>
                    </a:cubicBezTo>
                    <a:cubicBezTo>
                      <a:pt x="375" y="505"/>
                      <a:pt x="375" y="505"/>
                      <a:pt x="375" y="505"/>
                    </a:cubicBezTo>
                    <a:close/>
                    <a:moveTo>
                      <a:pt x="375" y="505"/>
                    </a:moveTo>
                    <a:cubicBezTo>
                      <a:pt x="375" y="505"/>
                      <a:pt x="375" y="505"/>
                      <a:pt x="375" y="505"/>
                    </a:cubicBezTo>
                    <a:cubicBezTo>
                      <a:pt x="375" y="505"/>
                      <a:pt x="375" y="505"/>
                      <a:pt x="375" y="505"/>
                    </a:cubicBezTo>
                    <a:cubicBezTo>
                      <a:pt x="375" y="505"/>
                      <a:pt x="375" y="505"/>
                      <a:pt x="375" y="505"/>
                    </a:cubicBezTo>
                    <a:cubicBezTo>
                      <a:pt x="375" y="505"/>
                      <a:pt x="375" y="505"/>
                      <a:pt x="375" y="505"/>
                    </a:cubicBezTo>
                    <a:close/>
                    <a:moveTo>
                      <a:pt x="403" y="473"/>
                    </a:moveTo>
                    <a:cubicBezTo>
                      <a:pt x="403" y="473"/>
                      <a:pt x="403" y="474"/>
                      <a:pt x="403" y="474"/>
                    </a:cubicBezTo>
                    <a:cubicBezTo>
                      <a:pt x="403" y="474"/>
                      <a:pt x="403" y="474"/>
                      <a:pt x="403" y="474"/>
                    </a:cubicBezTo>
                    <a:lnTo>
                      <a:pt x="403" y="473"/>
                    </a:lnTo>
                    <a:close/>
                    <a:moveTo>
                      <a:pt x="403" y="474"/>
                    </a:moveTo>
                    <a:cubicBezTo>
                      <a:pt x="403" y="474"/>
                      <a:pt x="403" y="474"/>
                      <a:pt x="403" y="474"/>
                    </a:cubicBezTo>
                    <a:cubicBezTo>
                      <a:pt x="403" y="474"/>
                      <a:pt x="403" y="474"/>
                      <a:pt x="403" y="474"/>
                    </a:cubicBezTo>
                    <a:cubicBezTo>
                      <a:pt x="403" y="474"/>
                      <a:pt x="403" y="474"/>
                      <a:pt x="403" y="474"/>
                    </a:cubicBezTo>
                    <a:close/>
                    <a:moveTo>
                      <a:pt x="407" y="1199"/>
                    </a:moveTo>
                    <a:cubicBezTo>
                      <a:pt x="406" y="1199"/>
                      <a:pt x="405" y="1199"/>
                      <a:pt x="405" y="1199"/>
                    </a:cubicBezTo>
                    <a:cubicBezTo>
                      <a:pt x="405" y="1199"/>
                      <a:pt x="406" y="1199"/>
                      <a:pt x="407" y="1198"/>
                    </a:cubicBezTo>
                    <a:lnTo>
                      <a:pt x="407" y="1199"/>
                    </a:lnTo>
                    <a:close/>
                    <a:moveTo>
                      <a:pt x="375" y="506"/>
                    </a:moveTo>
                    <a:cubicBezTo>
                      <a:pt x="375" y="506"/>
                      <a:pt x="375" y="506"/>
                      <a:pt x="375" y="506"/>
                    </a:cubicBezTo>
                    <a:cubicBezTo>
                      <a:pt x="375" y="507"/>
                      <a:pt x="374" y="509"/>
                      <a:pt x="374" y="512"/>
                    </a:cubicBezTo>
                    <a:cubicBezTo>
                      <a:pt x="374" y="511"/>
                      <a:pt x="374" y="511"/>
                      <a:pt x="374" y="511"/>
                    </a:cubicBezTo>
                    <a:cubicBezTo>
                      <a:pt x="374" y="509"/>
                      <a:pt x="374" y="507"/>
                      <a:pt x="375" y="506"/>
                    </a:cubicBezTo>
                    <a:close/>
                    <a:moveTo>
                      <a:pt x="403" y="474"/>
                    </a:moveTo>
                    <a:cubicBezTo>
                      <a:pt x="404" y="474"/>
                      <a:pt x="404" y="474"/>
                      <a:pt x="404" y="474"/>
                    </a:cubicBezTo>
                    <a:cubicBezTo>
                      <a:pt x="404" y="474"/>
                      <a:pt x="404" y="475"/>
                      <a:pt x="404" y="475"/>
                    </a:cubicBezTo>
                    <a:cubicBezTo>
                      <a:pt x="403" y="475"/>
                      <a:pt x="403" y="475"/>
                      <a:pt x="403" y="475"/>
                    </a:cubicBezTo>
                    <a:lnTo>
                      <a:pt x="403" y="474"/>
                    </a:lnTo>
                    <a:close/>
                    <a:moveTo>
                      <a:pt x="174" y="545"/>
                    </a:moveTo>
                    <a:cubicBezTo>
                      <a:pt x="174" y="546"/>
                      <a:pt x="174" y="546"/>
                      <a:pt x="174" y="547"/>
                    </a:cubicBezTo>
                    <a:cubicBezTo>
                      <a:pt x="174" y="549"/>
                      <a:pt x="174" y="551"/>
                      <a:pt x="174" y="552"/>
                    </a:cubicBezTo>
                    <a:lnTo>
                      <a:pt x="174" y="545"/>
                    </a:lnTo>
                    <a:close/>
                    <a:moveTo>
                      <a:pt x="174" y="541"/>
                    </a:moveTo>
                    <a:cubicBezTo>
                      <a:pt x="174" y="538"/>
                      <a:pt x="174" y="538"/>
                      <a:pt x="174" y="538"/>
                    </a:cubicBezTo>
                    <a:cubicBezTo>
                      <a:pt x="177" y="537"/>
                      <a:pt x="177" y="537"/>
                      <a:pt x="177" y="537"/>
                    </a:cubicBezTo>
                    <a:cubicBezTo>
                      <a:pt x="177" y="537"/>
                      <a:pt x="177" y="537"/>
                      <a:pt x="177" y="537"/>
                    </a:cubicBezTo>
                    <a:cubicBezTo>
                      <a:pt x="174" y="538"/>
                      <a:pt x="174" y="538"/>
                      <a:pt x="174" y="538"/>
                    </a:cubicBezTo>
                    <a:cubicBezTo>
                      <a:pt x="174" y="538"/>
                      <a:pt x="174" y="538"/>
                      <a:pt x="174" y="538"/>
                    </a:cubicBezTo>
                    <a:cubicBezTo>
                      <a:pt x="177" y="537"/>
                      <a:pt x="177" y="537"/>
                      <a:pt x="177" y="537"/>
                    </a:cubicBezTo>
                    <a:cubicBezTo>
                      <a:pt x="177" y="537"/>
                      <a:pt x="177" y="537"/>
                      <a:pt x="177" y="537"/>
                    </a:cubicBezTo>
                    <a:cubicBezTo>
                      <a:pt x="178" y="537"/>
                      <a:pt x="178" y="537"/>
                      <a:pt x="178" y="537"/>
                    </a:cubicBezTo>
                    <a:cubicBezTo>
                      <a:pt x="178" y="537"/>
                      <a:pt x="178" y="537"/>
                      <a:pt x="178" y="537"/>
                    </a:cubicBezTo>
                    <a:cubicBezTo>
                      <a:pt x="177" y="537"/>
                      <a:pt x="177" y="537"/>
                      <a:pt x="177" y="537"/>
                    </a:cubicBezTo>
                    <a:cubicBezTo>
                      <a:pt x="177" y="537"/>
                      <a:pt x="177" y="537"/>
                      <a:pt x="177" y="537"/>
                    </a:cubicBezTo>
                    <a:cubicBezTo>
                      <a:pt x="178" y="537"/>
                      <a:pt x="178" y="537"/>
                      <a:pt x="178" y="537"/>
                    </a:cubicBezTo>
                    <a:cubicBezTo>
                      <a:pt x="178" y="537"/>
                      <a:pt x="178" y="537"/>
                      <a:pt x="178" y="537"/>
                    </a:cubicBezTo>
                    <a:cubicBezTo>
                      <a:pt x="177" y="537"/>
                      <a:pt x="177" y="537"/>
                      <a:pt x="177" y="537"/>
                    </a:cubicBezTo>
                    <a:cubicBezTo>
                      <a:pt x="177" y="539"/>
                      <a:pt x="177" y="540"/>
                      <a:pt x="177" y="541"/>
                    </a:cubicBezTo>
                    <a:cubicBezTo>
                      <a:pt x="176" y="537"/>
                      <a:pt x="177" y="541"/>
                      <a:pt x="175" y="541"/>
                    </a:cubicBezTo>
                    <a:cubicBezTo>
                      <a:pt x="175" y="542"/>
                      <a:pt x="176" y="542"/>
                      <a:pt x="176" y="543"/>
                    </a:cubicBezTo>
                    <a:cubicBezTo>
                      <a:pt x="176" y="544"/>
                      <a:pt x="177" y="544"/>
                      <a:pt x="178" y="545"/>
                    </a:cubicBezTo>
                    <a:cubicBezTo>
                      <a:pt x="178" y="545"/>
                      <a:pt x="178" y="546"/>
                      <a:pt x="178" y="546"/>
                    </a:cubicBezTo>
                    <a:cubicBezTo>
                      <a:pt x="178" y="546"/>
                      <a:pt x="178" y="546"/>
                      <a:pt x="178" y="546"/>
                    </a:cubicBezTo>
                    <a:cubicBezTo>
                      <a:pt x="178" y="546"/>
                      <a:pt x="178" y="546"/>
                      <a:pt x="178" y="546"/>
                    </a:cubicBezTo>
                    <a:cubicBezTo>
                      <a:pt x="178" y="546"/>
                      <a:pt x="178" y="547"/>
                      <a:pt x="178" y="548"/>
                    </a:cubicBezTo>
                    <a:cubicBezTo>
                      <a:pt x="178" y="547"/>
                      <a:pt x="177" y="547"/>
                      <a:pt x="177" y="547"/>
                    </a:cubicBezTo>
                    <a:cubicBezTo>
                      <a:pt x="178" y="548"/>
                      <a:pt x="178" y="548"/>
                      <a:pt x="178" y="548"/>
                    </a:cubicBezTo>
                    <a:cubicBezTo>
                      <a:pt x="178" y="548"/>
                      <a:pt x="178" y="548"/>
                      <a:pt x="178" y="549"/>
                    </a:cubicBezTo>
                    <a:cubicBezTo>
                      <a:pt x="177" y="548"/>
                      <a:pt x="176" y="546"/>
                      <a:pt x="176" y="543"/>
                    </a:cubicBezTo>
                    <a:cubicBezTo>
                      <a:pt x="175" y="542"/>
                      <a:pt x="175" y="542"/>
                      <a:pt x="174" y="541"/>
                    </a:cubicBezTo>
                    <a:close/>
                    <a:moveTo>
                      <a:pt x="188" y="549"/>
                    </a:moveTo>
                    <a:cubicBezTo>
                      <a:pt x="188" y="538"/>
                      <a:pt x="188" y="538"/>
                      <a:pt x="188" y="538"/>
                    </a:cubicBezTo>
                    <a:cubicBezTo>
                      <a:pt x="188" y="538"/>
                      <a:pt x="188" y="537"/>
                      <a:pt x="188" y="537"/>
                    </a:cubicBezTo>
                    <a:cubicBezTo>
                      <a:pt x="188" y="538"/>
                      <a:pt x="188" y="540"/>
                      <a:pt x="189" y="542"/>
                    </a:cubicBezTo>
                    <a:cubicBezTo>
                      <a:pt x="189" y="544"/>
                      <a:pt x="188" y="546"/>
                      <a:pt x="188" y="549"/>
                    </a:cubicBezTo>
                    <a:close/>
                    <a:moveTo>
                      <a:pt x="115" y="773"/>
                    </a:moveTo>
                    <a:cubicBezTo>
                      <a:pt x="115" y="773"/>
                      <a:pt x="115" y="773"/>
                      <a:pt x="115" y="772"/>
                    </a:cubicBezTo>
                    <a:cubicBezTo>
                      <a:pt x="114" y="771"/>
                      <a:pt x="113" y="770"/>
                      <a:pt x="112" y="768"/>
                    </a:cubicBezTo>
                    <a:cubicBezTo>
                      <a:pt x="110" y="766"/>
                      <a:pt x="109" y="764"/>
                      <a:pt x="110" y="763"/>
                    </a:cubicBezTo>
                    <a:cubicBezTo>
                      <a:pt x="110" y="763"/>
                      <a:pt x="110" y="763"/>
                      <a:pt x="110" y="763"/>
                    </a:cubicBezTo>
                    <a:cubicBezTo>
                      <a:pt x="110" y="763"/>
                      <a:pt x="110" y="763"/>
                      <a:pt x="110" y="763"/>
                    </a:cubicBezTo>
                    <a:cubicBezTo>
                      <a:pt x="111" y="764"/>
                      <a:pt x="113" y="766"/>
                      <a:pt x="114" y="768"/>
                    </a:cubicBezTo>
                    <a:cubicBezTo>
                      <a:pt x="115" y="769"/>
                      <a:pt x="116" y="771"/>
                      <a:pt x="116" y="772"/>
                    </a:cubicBezTo>
                    <a:cubicBezTo>
                      <a:pt x="116" y="773"/>
                      <a:pt x="116" y="773"/>
                      <a:pt x="115" y="773"/>
                    </a:cubicBezTo>
                    <a:close/>
                    <a:moveTo>
                      <a:pt x="104" y="854"/>
                    </a:moveTo>
                    <a:cubicBezTo>
                      <a:pt x="104" y="854"/>
                      <a:pt x="104" y="854"/>
                      <a:pt x="104" y="854"/>
                    </a:cubicBezTo>
                    <a:cubicBezTo>
                      <a:pt x="104" y="854"/>
                      <a:pt x="104" y="854"/>
                      <a:pt x="104" y="854"/>
                    </a:cubicBezTo>
                    <a:cubicBezTo>
                      <a:pt x="104" y="854"/>
                      <a:pt x="104" y="854"/>
                      <a:pt x="104" y="854"/>
                    </a:cubicBezTo>
                    <a:cubicBezTo>
                      <a:pt x="104" y="854"/>
                      <a:pt x="104" y="854"/>
                      <a:pt x="104" y="854"/>
                    </a:cubicBezTo>
                    <a:cubicBezTo>
                      <a:pt x="104" y="854"/>
                      <a:pt x="104" y="854"/>
                      <a:pt x="104" y="854"/>
                    </a:cubicBezTo>
                    <a:cubicBezTo>
                      <a:pt x="104" y="854"/>
                      <a:pt x="104" y="854"/>
                      <a:pt x="104" y="854"/>
                    </a:cubicBezTo>
                    <a:close/>
                    <a:moveTo>
                      <a:pt x="410" y="1208"/>
                    </a:moveTo>
                    <a:cubicBezTo>
                      <a:pt x="409" y="1208"/>
                      <a:pt x="408" y="1209"/>
                      <a:pt x="408" y="1210"/>
                    </a:cubicBezTo>
                    <a:cubicBezTo>
                      <a:pt x="408" y="1209"/>
                      <a:pt x="409" y="1208"/>
                      <a:pt x="410" y="1208"/>
                    </a:cubicBezTo>
                    <a:close/>
                    <a:moveTo>
                      <a:pt x="407" y="1199"/>
                    </a:moveTo>
                    <a:cubicBezTo>
                      <a:pt x="407" y="1198"/>
                      <a:pt x="407" y="1198"/>
                      <a:pt x="407" y="1198"/>
                    </a:cubicBezTo>
                    <a:cubicBezTo>
                      <a:pt x="407" y="1198"/>
                      <a:pt x="407" y="1198"/>
                      <a:pt x="407" y="1198"/>
                    </a:cubicBezTo>
                    <a:cubicBezTo>
                      <a:pt x="407" y="1199"/>
                      <a:pt x="407" y="1199"/>
                      <a:pt x="407" y="1199"/>
                    </a:cubicBezTo>
                    <a:cubicBezTo>
                      <a:pt x="407" y="1199"/>
                      <a:pt x="407" y="1199"/>
                      <a:pt x="407" y="1199"/>
                    </a:cubicBezTo>
                    <a:close/>
                    <a:moveTo>
                      <a:pt x="359" y="556"/>
                    </a:moveTo>
                    <a:cubicBezTo>
                      <a:pt x="359" y="556"/>
                      <a:pt x="359" y="556"/>
                      <a:pt x="359" y="556"/>
                    </a:cubicBezTo>
                    <a:cubicBezTo>
                      <a:pt x="359" y="556"/>
                      <a:pt x="359" y="556"/>
                      <a:pt x="359" y="556"/>
                    </a:cubicBezTo>
                    <a:close/>
                    <a:moveTo>
                      <a:pt x="403" y="475"/>
                    </a:moveTo>
                    <a:cubicBezTo>
                      <a:pt x="404" y="475"/>
                      <a:pt x="404" y="475"/>
                      <a:pt x="404" y="475"/>
                    </a:cubicBezTo>
                    <a:cubicBezTo>
                      <a:pt x="404" y="475"/>
                      <a:pt x="404" y="475"/>
                      <a:pt x="404" y="475"/>
                    </a:cubicBezTo>
                    <a:cubicBezTo>
                      <a:pt x="403" y="475"/>
                      <a:pt x="403" y="475"/>
                      <a:pt x="403" y="475"/>
                    </a:cubicBezTo>
                    <a:close/>
                    <a:moveTo>
                      <a:pt x="438" y="405"/>
                    </a:moveTo>
                    <a:cubicBezTo>
                      <a:pt x="438" y="405"/>
                      <a:pt x="438" y="405"/>
                      <a:pt x="438" y="405"/>
                    </a:cubicBezTo>
                    <a:cubicBezTo>
                      <a:pt x="438" y="405"/>
                      <a:pt x="438" y="405"/>
                      <a:pt x="438" y="405"/>
                    </a:cubicBezTo>
                    <a:cubicBezTo>
                      <a:pt x="438" y="405"/>
                      <a:pt x="438" y="405"/>
                      <a:pt x="438" y="405"/>
                    </a:cubicBezTo>
                    <a:close/>
                    <a:moveTo>
                      <a:pt x="399" y="117"/>
                    </a:moveTo>
                    <a:cubicBezTo>
                      <a:pt x="405" y="117"/>
                      <a:pt x="404" y="117"/>
                      <a:pt x="408" y="117"/>
                    </a:cubicBezTo>
                    <a:cubicBezTo>
                      <a:pt x="406" y="119"/>
                      <a:pt x="404" y="117"/>
                      <a:pt x="399" y="118"/>
                    </a:cubicBezTo>
                    <a:lnTo>
                      <a:pt x="399" y="117"/>
                    </a:lnTo>
                    <a:close/>
                    <a:moveTo>
                      <a:pt x="398" y="128"/>
                    </a:moveTo>
                    <a:cubicBezTo>
                      <a:pt x="393" y="128"/>
                      <a:pt x="388" y="128"/>
                      <a:pt x="386" y="127"/>
                    </a:cubicBezTo>
                    <a:cubicBezTo>
                      <a:pt x="386" y="127"/>
                      <a:pt x="401" y="126"/>
                      <a:pt x="398" y="128"/>
                    </a:cubicBezTo>
                    <a:close/>
                    <a:moveTo>
                      <a:pt x="409" y="130"/>
                    </a:moveTo>
                    <a:cubicBezTo>
                      <a:pt x="411" y="130"/>
                      <a:pt x="413" y="130"/>
                      <a:pt x="414" y="130"/>
                    </a:cubicBezTo>
                    <a:cubicBezTo>
                      <a:pt x="416" y="130"/>
                      <a:pt x="418" y="129"/>
                      <a:pt x="420" y="129"/>
                    </a:cubicBezTo>
                    <a:cubicBezTo>
                      <a:pt x="423" y="129"/>
                      <a:pt x="427" y="129"/>
                      <a:pt x="431" y="128"/>
                    </a:cubicBezTo>
                    <a:cubicBezTo>
                      <a:pt x="426" y="128"/>
                      <a:pt x="427" y="128"/>
                      <a:pt x="429" y="127"/>
                    </a:cubicBezTo>
                    <a:cubicBezTo>
                      <a:pt x="431" y="127"/>
                      <a:pt x="433" y="126"/>
                      <a:pt x="435" y="125"/>
                    </a:cubicBezTo>
                    <a:cubicBezTo>
                      <a:pt x="438" y="125"/>
                      <a:pt x="440" y="123"/>
                      <a:pt x="443" y="123"/>
                    </a:cubicBezTo>
                    <a:cubicBezTo>
                      <a:pt x="441" y="125"/>
                      <a:pt x="438" y="127"/>
                      <a:pt x="433" y="129"/>
                    </a:cubicBezTo>
                    <a:cubicBezTo>
                      <a:pt x="424" y="131"/>
                      <a:pt x="419" y="131"/>
                      <a:pt x="413" y="131"/>
                    </a:cubicBezTo>
                    <a:cubicBezTo>
                      <a:pt x="407" y="132"/>
                      <a:pt x="416" y="132"/>
                      <a:pt x="411" y="133"/>
                    </a:cubicBezTo>
                    <a:cubicBezTo>
                      <a:pt x="403" y="134"/>
                      <a:pt x="397" y="135"/>
                      <a:pt x="387" y="134"/>
                    </a:cubicBezTo>
                    <a:cubicBezTo>
                      <a:pt x="380" y="132"/>
                      <a:pt x="397" y="132"/>
                      <a:pt x="383" y="131"/>
                    </a:cubicBezTo>
                    <a:cubicBezTo>
                      <a:pt x="389" y="131"/>
                      <a:pt x="404" y="133"/>
                      <a:pt x="409" y="130"/>
                    </a:cubicBezTo>
                    <a:close/>
                    <a:moveTo>
                      <a:pt x="370" y="129"/>
                    </a:moveTo>
                    <a:cubicBezTo>
                      <a:pt x="376" y="130"/>
                      <a:pt x="374" y="132"/>
                      <a:pt x="380" y="132"/>
                    </a:cubicBezTo>
                    <a:cubicBezTo>
                      <a:pt x="379" y="132"/>
                      <a:pt x="377" y="133"/>
                      <a:pt x="380" y="133"/>
                    </a:cubicBezTo>
                    <a:cubicBezTo>
                      <a:pt x="375" y="134"/>
                      <a:pt x="365" y="129"/>
                      <a:pt x="370" y="129"/>
                    </a:cubicBezTo>
                    <a:close/>
                    <a:moveTo>
                      <a:pt x="354" y="127"/>
                    </a:moveTo>
                    <a:cubicBezTo>
                      <a:pt x="352" y="126"/>
                      <a:pt x="349" y="125"/>
                      <a:pt x="346" y="124"/>
                    </a:cubicBezTo>
                    <a:cubicBezTo>
                      <a:pt x="343" y="122"/>
                      <a:pt x="339" y="119"/>
                      <a:pt x="337" y="118"/>
                    </a:cubicBezTo>
                    <a:cubicBezTo>
                      <a:pt x="342" y="119"/>
                      <a:pt x="347" y="121"/>
                      <a:pt x="356" y="124"/>
                    </a:cubicBezTo>
                    <a:cubicBezTo>
                      <a:pt x="354" y="124"/>
                      <a:pt x="350" y="125"/>
                      <a:pt x="354" y="127"/>
                    </a:cubicBezTo>
                    <a:close/>
                    <a:moveTo>
                      <a:pt x="312" y="93"/>
                    </a:moveTo>
                    <a:cubicBezTo>
                      <a:pt x="319" y="103"/>
                      <a:pt x="333" y="113"/>
                      <a:pt x="344" y="119"/>
                    </a:cubicBezTo>
                    <a:cubicBezTo>
                      <a:pt x="341" y="118"/>
                      <a:pt x="339" y="118"/>
                      <a:pt x="333" y="113"/>
                    </a:cubicBezTo>
                    <a:cubicBezTo>
                      <a:pt x="330" y="113"/>
                      <a:pt x="337" y="117"/>
                      <a:pt x="334" y="117"/>
                    </a:cubicBezTo>
                    <a:cubicBezTo>
                      <a:pt x="330" y="114"/>
                      <a:pt x="328" y="112"/>
                      <a:pt x="330" y="112"/>
                    </a:cubicBezTo>
                    <a:cubicBezTo>
                      <a:pt x="327" y="109"/>
                      <a:pt x="326" y="109"/>
                      <a:pt x="323" y="107"/>
                    </a:cubicBezTo>
                    <a:cubicBezTo>
                      <a:pt x="321" y="105"/>
                      <a:pt x="318" y="102"/>
                      <a:pt x="315" y="99"/>
                    </a:cubicBezTo>
                    <a:cubicBezTo>
                      <a:pt x="313" y="96"/>
                      <a:pt x="311" y="93"/>
                      <a:pt x="312" y="93"/>
                    </a:cubicBezTo>
                    <a:close/>
                    <a:moveTo>
                      <a:pt x="262" y="10"/>
                    </a:moveTo>
                    <a:cubicBezTo>
                      <a:pt x="259" y="16"/>
                      <a:pt x="260" y="13"/>
                      <a:pt x="257" y="19"/>
                    </a:cubicBezTo>
                    <a:cubicBezTo>
                      <a:pt x="257" y="19"/>
                      <a:pt x="257" y="19"/>
                      <a:pt x="256" y="20"/>
                    </a:cubicBezTo>
                    <a:cubicBezTo>
                      <a:pt x="256" y="21"/>
                      <a:pt x="263" y="8"/>
                      <a:pt x="262" y="10"/>
                    </a:cubicBezTo>
                    <a:close/>
                    <a:moveTo>
                      <a:pt x="238" y="48"/>
                    </a:moveTo>
                    <a:cubicBezTo>
                      <a:pt x="238" y="50"/>
                      <a:pt x="237" y="54"/>
                      <a:pt x="233" y="59"/>
                    </a:cubicBezTo>
                    <a:cubicBezTo>
                      <a:pt x="233" y="57"/>
                      <a:pt x="233" y="57"/>
                      <a:pt x="233" y="57"/>
                    </a:cubicBezTo>
                    <a:cubicBezTo>
                      <a:pt x="235" y="52"/>
                      <a:pt x="236" y="51"/>
                      <a:pt x="238" y="48"/>
                    </a:cubicBezTo>
                    <a:close/>
                    <a:moveTo>
                      <a:pt x="229" y="65"/>
                    </a:moveTo>
                    <a:cubicBezTo>
                      <a:pt x="231" y="62"/>
                      <a:pt x="230" y="66"/>
                      <a:pt x="230" y="66"/>
                    </a:cubicBezTo>
                    <a:cubicBezTo>
                      <a:pt x="231" y="65"/>
                      <a:pt x="234" y="59"/>
                      <a:pt x="234" y="63"/>
                    </a:cubicBezTo>
                    <a:cubicBezTo>
                      <a:pt x="228" y="73"/>
                      <a:pt x="226" y="72"/>
                      <a:pt x="223" y="74"/>
                    </a:cubicBezTo>
                    <a:cubicBezTo>
                      <a:pt x="225" y="71"/>
                      <a:pt x="227" y="68"/>
                      <a:pt x="229" y="65"/>
                    </a:cubicBezTo>
                    <a:close/>
                    <a:moveTo>
                      <a:pt x="114" y="136"/>
                    </a:moveTo>
                    <a:cubicBezTo>
                      <a:pt x="111" y="136"/>
                      <a:pt x="106" y="135"/>
                      <a:pt x="99" y="133"/>
                    </a:cubicBezTo>
                    <a:cubicBezTo>
                      <a:pt x="99" y="131"/>
                      <a:pt x="99" y="131"/>
                      <a:pt x="99" y="131"/>
                    </a:cubicBezTo>
                    <a:cubicBezTo>
                      <a:pt x="106" y="133"/>
                      <a:pt x="107" y="135"/>
                      <a:pt x="114" y="136"/>
                    </a:cubicBezTo>
                    <a:close/>
                    <a:moveTo>
                      <a:pt x="105" y="449"/>
                    </a:moveTo>
                    <a:cubicBezTo>
                      <a:pt x="105" y="448"/>
                      <a:pt x="105" y="448"/>
                      <a:pt x="106" y="448"/>
                    </a:cubicBezTo>
                    <a:cubicBezTo>
                      <a:pt x="107" y="448"/>
                      <a:pt x="107" y="448"/>
                      <a:pt x="107" y="448"/>
                    </a:cubicBezTo>
                    <a:cubicBezTo>
                      <a:pt x="107" y="448"/>
                      <a:pt x="107" y="448"/>
                      <a:pt x="107" y="449"/>
                    </a:cubicBezTo>
                    <a:lnTo>
                      <a:pt x="105" y="449"/>
                    </a:lnTo>
                    <a:close/>
                    <a:moveTo>
                      <a:pt x="174" y="556"/>
                    </a:moveTo>
                    <a:cubicBezTo>
                      <a:pt x="174" y="555"/>
                      <a:pt x="174" y="555"/>
                      <a:pt x="174" y="555"/>
                    </a:cubicBezTo>
                    <a:cubicBezTo>
                      <a:pt x="178" y="552"/>
                      <a:pt x="178" y="552"/>
                      <a:pt x="178" y="552"/>
                    </a:cubicBezTo>
                    <a:cubicBezTo>
                      <a:pt x="178" y="553"/>
                      <a:pt x="178" y="553"/>
                      <a:pt x="178" y="553"/>
                    </a:cubicBezTo>
                    <a:lnTo>
                      <a:pt x="174" y="556"/>
                    </a:lnTo>
                    <a:close/>
                    <a:moveTo>
                      <a:pt x="155" y="686"/>
                    </a:moveTo>
                    <a:cubicBezTo>
                      <a:pt x="155" y="687"/>
                      <a:pt x="155" y="687"/>
                      <a:pt x="155" y="687"/>
                    </a:cubicBezTo>
                    <a:cubicBezTo>
                      <a:pt x="155" y="687"/>
                      <a:pt x="155" y="687"/>
                      <a:pt x="155" y="687"/>
                    </a:cubicBezTo>
                    <a:cubicBezTo>
                      <a:pt x="155" y="686"/>
                      <a:pt x="155" y="686"/>
                      <a:pt x="155" y="686"/>
                    </a:cubicBezTo>
                    <a:close/>
                    <a:moveTo>
                      <a:pt x="155" y="687"/>
                    </a:moveTo>
                    <a:cubicBezTo>
                      <a:pt x="155" y="687"/>
                      <a:pt x="155" y="687"/>
                      <a:pt x="155" y="687"/>
                    </a:cubicBezTo>
                    <a:cubicBezTo>
                      <a:pt x="151" y="690"/>
                      <a:pt x="151" y="690"/>
                      <a:pt x="151" y="690"/>
                    </a:cubicBezTo>
                    <a:cubicBezTo>
                      <a:pt x="151" y="690"/>
                      <a:pt x="151" y="690"/>
                      <a:pt x="151" y="690"/>
                    </a:cubicBezTo>
                    <a:lnTo>
                      <a:pt x="155" y="687"/>
                    </a:lnTo>
                    <a:close/>
                    <a:moveTo>
                      <a:pt x="104" y="686"/>
                    </a:moveTo>
                    <a:cubicBezTo>
                      <a:pt x="99" y="695"/>
                      <a:pt x="99" y="695"/>
                      <a:pt x="99" y="695"/>
                    </a:cubicBezTo>
                    <a:cubicBezTo>
                      <a:pt x="99" y="698"/>
                      <a:pt x="99" y="700"/>
                      <a:pt x="99" y="702"/>
                    </a:cubicBezTo>
                    <a:cubicBezTo>
                      <a:pt x="98" y="701"/>
                      <a:pt x="98" y="698"/>
                      <a:pt x="98" y="695"/>
                    </a:cubicBezTo>
                    <a:cubicBezTo>
                      <a:pt x="103" y="685"/>
                      <a:pt x="103" y="685"/>
                      <a:pt x="103" y="685"/>
                    </a:cubicBezTo>
                    <a:cubicBezTo>
                      <a:pt x="106" y="683"/>
                      <a:pt x="110" y="681"/>
                      <a:pt x="112" y="681"/>
                    </a:cubicBezTo>
                    <a:cubicBezTo>
                      <a:pt x="111" y="682"/>
                      <a:pt x="107" y="684"/>
                      <a:pt x="104" y="686"/>
                    </a:cubicBezTo>
                    <a:close/>
                    <a:moveTo>
                      <a:pt x="107" y="685"/>
                    </a:moveTo>
                    <a:cubicBezTo>
                      <a:pt x="113" y="681"/>
                      <a:pt x="121" y="679"/>
                      <a:pt x="121" y="681"/>
                    </a:cubicBezTo>
                    <a:cubicBezTo>
                      <a:pt x="118" y="681"/>
                      <a:pt x="114" y="683"/>
                      <a:pt x="111" y="684"/>
                    </a:cubicBezTo>
                    <a:cubicBezTo>
                      <a:pt x="108" y="685"/>
                      <a:pt x="106" y="686"/>
                      <a:pt x="107" y="685"/>
                    </a:cubicBezTo>
                    <a:close/>
                    <a:moveTo>
                      <a:pt x="61" y="1122"/>
                    </a:moveTo>
                    <a:cubicBezTo>
                      <a:pt x="60" y="1124"/>
                      <a:pt x="59" y="1125"/>
                      <a:pt x="58" y="1127"/>
                    </a:cubicBezTo>
                    <a:cubicBezTo>
                      <a:pt x="58" y="1127"/>
                      <a:pt x="58" y="1127"/>
                      <a:pt x="57" y="1126"/>
                    </a:cubicBezTo>
                    <a:cubicBezTo>
                      <a:pt x="59" y="1125"/>
                      <a:pt x="60" y="1123"/>
                      <a:pt x="61" y="1122"/>
                    </a:cubicBezTo>
                    <a:close/>
                    <a:moveTo>
                      <a:pt x="203" y="1311"/>
                    </a:moveTo>
                    <a:cubicBezTo>
                      <a:pt x="205" y="1310"/>
                      <a:pt x="217" y="1301"/>
                      <a:pt x="217" y="1304"/>
                    </a:cubicBezTo>
                    <a:cubicBezTo>
                      <a:pt x="214" y="1306"/>
                      <a:pt x="208" y="1309"/>
                      <a:pt x="203" y="1311"/>
                    </a:cubicBezTo>
                    <a:close/>
                    <a:moveTo>
                      <a:pt x="312" y="1061"/>
                    </a:moveTo>
                    <a:cubicBezTo>
                      <a:pt x="312" y="1061"/>
                      <a:pt x="312" y="1061"/>
                      <a:pt x="312" y="1061"/>
                    </a:cubicBezTo>
                    <a:cubicBezTo>
                      <a:pt x="312" y="1061"/>
                      <a:pt x="311" y="1061"/>
                      <a:pt x="311" y="1061"/>
                    </a:cubicBezTo>
                    <a:cubicBezTo>
                      <a:pt x="311" y="1060"/>
                      <a:pt x="311" y="1060"/>
                      <a:pt x="311" y="1060"/>
                    </a:cubicBezTo>
                    <a:cubicBezTo>
                      <a:pt x="311" y="1060"/>
                      <a:pt x="311" y="1060"/>
                      <a:pt x="311" y="1060"/>
                    </a:cubicBezTo>
                    <a:cubicBezTo>
                      <a:pt x="311" y="1059"/>
                      <a:pt x="311" y="1059"/>
                      <a:pt x="311" y="1059"/>
                    </a:cubicBezTo>
                    <a:cubicBezTo>
                      <a:pt x="310" y="1058"/>
                      <a:pt x="310" y="1057"/>
                      <a:pt x="310" y="1055"/>
                    </a:cubicBezTo>
                    <a:cubicBezTo>
                      <a:pt x="310" y="1054"/>
                      <a:pt x="310" y="1054"/>
                      <a:pt x="310" y="1053"/>
                    </a:cubicBezTo>
                    <a:cubicBezTo>
                      <a:pt x="311" y="1052"/>
                      <a:pt x="311" y="1051"/>
                      <a:pt x="311" y="1050"/>
                    </a:cubicBezTo>
                    <a:cubicBezTo>
                      <a:pt x="312" y="1049"/>
                      <a:pt x="312" y="1047"/>
                      <a:pt x="313" y="1047"/>
                    </a:cubicBezTo>
                    <a:cubicBezTo>
                      <a:pt x="313" y="1047"/>
                      <a:pt x="313" y="1046"/>
                      <a:pt x="313" y="1046"/>
                    </a:cubicBezTo>
                    <a:cubicBezTo>
                      <a:pt x="314" y="1046"/>
                      <a:pt x="314" y="1046"/>
                      <a:pt x="315" y="1046"/>
                    </a:cubicBezTo>
                    <a:cubicBezTo>
                      <a:pt x="314" y="1047"/>
                      <a:pt x="314" y="1048"/>
                      <a:pt x="313" y="1050"/>
                    </a:cubicBezTo>
                    <a:cubicBezTo>
                      <a:pt x="313" y="1051"/>
                      <a:pt x="312" y="1051"/>
                      <a:pt x="312" y="1051"/>
                    </a:cubicBezTo>
                    <a:cubicBezTo>
                      <a:pt x="312" y="1053"/>
                      <a:pt x="312" y="1053"/>
                      <a:pt x="312" y="1053"/>
                    </a:cubicBezTo>
                    <a:cubicBezTo>
                      <a:pt x="312" y="1054"/>
                      <a:pt x="311" y="1054"/>
                      <a:pt x="311" y="1055"/>
                    </a:cubicBezTo>
                    <a:cubicBezTo>
                      <a:pt x="311" y="1056"/>
                      <a:pt x="312" y="1057"/>
                      <a:pt x="312" y="1058"/>
                    </a:cubicBezTo>
                    <a:cubicBezTo>
                      <a:pt x="312" y="1059"/>
                      <a:pt x="312" y="1059"/>
                      <a:pt x="312" y="1060"/>
                    </a:cubicBezTo>
                    <a:cubicBezTo>
                      <a:pt x="312" y="1060"/>
                      <a:pt x="312" y="1060"/>
                      <a:pt x="312" y="1060"/>
                    </a:cubicBezTo>
                    <a:cubicBezTo>
                      <a:pt x="312" y="1060"/>
                      <a:pt x="312" y="1060"/>
                      <a:pt x="312" y="1060"/>
                    </a:cubicBezTo>
                    <a:cubicBezTo>
                      <a:pt x="312" y="1061"/>
                      <a:pt x="313" y="1061"/>
                      <a:pt x="313" y="1061"/>
                    </a:cubicBezTo>
                    <a:cubicBezTo>
                      <a:pt x="313" y="1061"/>
                      <a:pt x="314" y="1061"/>
                      <a:pt x="315" y="1061"/>
                    </a:cubicBezTo>
                    <a:cubicBezTo>
                      <a:pt x="314" y="1061"/>
                      <a:pt x="313" y="1061"/>
                      <a:pt x="312" y="1061"/>
                    </a:cubicBezTo>
                    <a:close/>
                    <a:moveTo>
                      <a:pt x="353" y="1300"/>
                    </a:moveTo>
                    <a:cubicBezTo>
                      <a:pt x="350" y="1300"/>
                      <a:pt x="346" y="1300"/>
                      <a:pt x="343" y="1299"/>
                    </a:cubicBezTo>
                    <a:cubicBezTo>
                      <a:pt x="340" y="1299"/>
                      <a:pt x="339" y="1298"/>
                      <a:pt x="339" y="1297"/>
                    </a:cubicBezTo>
                    <a:cubicBezTo>
                      <a:pt x="347" y="1298"/>
                      <a:pt x="355" y="1298"/>
                      <a:pt x="353" y="1300"/>
                    </a:cubicBezTo>
                    <a:close/>
                    <a:moveTo>
                      <a:pt x="399" y="1309"/>
                    </a:moveTo>
                    <a:cubicBezTo>
                      <a:pt x="400" y="1308"/>
                      <a:pt x="400" y="1308"/>
                      <a:pt x="400" y="1308"/>
                    </a:cubicBezTo>
                    <a:cubicBezTo>
                      <a:pt x="408" y="1310"/>
                      <a:pt x="407" y="1312"/>
                      <a:pt x="399" y="1309"/>
                    </a:cubicBezTo>
                    <a:close/>
                    <a:moveTo>
                      <a:pt x="413" y="894"/>
                    </a:moveTo>
                    <a:cubicBezTo>
                      <a:pt x="414" y="895"/>
                      <a:pt x="419" y="901"/>
                      <a:pt x="415" y="897"/>
                    </a:cubicBezTo>
                    <a:cubicBezTo>
                      <a:pt x="410" y="893"/>
                      <a:pt x="412" y="894"/>
                      <a:pt x="410" y="890"/>
                    </a:cubicBezTo>
                    <a:cubicBezTo>
                      <a:pt x="409" y="890"/>
                      <a:pt x="409" y="891"/>
                      <a:pt x="409" y="892"/>
                    </a:cubicBezTo>
                    <a:cubicBezTo>
                      <a:pt x="408" y="890"/>
                      <a:pt x="408" y="889"/>
                      <a:pt x="408" y="887"/>
                    </a:cubicBezTo>
                    <a:cubicBezTo>
                      <a:pt x="408" y="887"/>
                      <a:pt x="408" y="888"/>
                      <a:pt x="408" y="888"/>
                    </a:cubicBezTo>
                    <a:cubicBezTo>
                      <a:pt x="409" y="889"/>
                      <a:pt x="409" y="890"/>
                      <a:pt x="413" y="894"/>
                    </a:cubicBezTo>
                    <a:close/>
                    <a:moveTo>
                      <a:pt x="407" y="855"/>
                    </a:moveTo>
                    <a:cubicBezTo>
                      <a:pt x="407" y="856"/>
                      <a:pt x="406" y="855"/>
                      <a:pt x="406" y="855"/>
                    </a:cubicBezTo>
                    <a:cubicBezTo>
                      <a:pt x="404" y="852"/>
                      <a:pt x="403" y="850"/>
                      <a:pt x="402" y="847"/>
                    </a:cubicBezTo>
                    <a:cubicBezTo>
                      <a:pt x="403" y="848"/>
                      <a:pt x="405" y="852"/>
                      <a:pt x="407" y="855"/>
                    </a:cubicBezTo>
                    <a:close/>
                    <a:moveTo>
                      <a:pt x="398" y="691"/>
                    </a:moveTo>
                    <a:cubicBezTo>
                      <a:pt x="398" y="690"/>
                      <a:pt x="398" y="689"/>
                      <a:pt x="398" y="689"/>
                    </a:cubicBezTo>
                    <a:cubicBezTo>
                      <a:pt x="397" y="685"/>
                      <a:pt x="397" y="680"/>
                      <a:pt x="396" y="678"/>
                    </a:cubicBezTo>
                    <a:cubicBezTo>
                      <a:pt x="400" y="683"/>
                      <a:pt x="398" y="687"/>
                      <a:pt x="398" y="691"/>
                    </a:cubicBezTo>
                    <a:close/>
                    <a:moveTo>
                      <a:pt x="382" y="612"/>
                    </a:moveTo>
                    <a:cubicBezTo>
                      <a:pt x="380" y="612"/>
                      <a:pt x="381" y="615"/>
                      <a:pt x="380" y="616"/>
                    </a:cubicBezTo>
                    <a:cubicBezTo>
                      <a:pt x="382" y="618"/>
                      <a:pt x="383" y="620"/>
                      <a:pt x="385" y="622"/>
                    </a:cubicBezTo>
                    <a:cubicBezTo>
                      <a:pt x="386" y="624"/>
                      <a:pt x="387" y="626"/>
                      <a:pt x="387" y="628"/>
                    </a:cubicBezTo>
                    <a:cubicBezTo>
                      <a:pt x="386" y="627"/>
                      <a:pt x="386" y="626"/>
                      <a:pt x="385" y="625"/>
                    </a:cubicBezTo>
                    <a:cubicBezTo>
                      <a:pt x="385" y="624"/>
                      <a:pt x="384" y="623"/>
                      <a:pt x="384" y="622"/>
                    </a:cubicBezTo>
                    <a:cubicBezTo>
                      <a:pt x="383" y="620"/>
                      <a:pt x="380" y="616"/>
                      <a:pt x="377" y="612"/>
                    </a:cubicBezTo>
                    <a:cubicBezTo>
                      <a:pt x="377" y="611"/>
                      <a:pt x="373" y="607"/>
                      <a:pt x="374" y="606"/>
                    </a:cubicBezTo>
                    <a:cubicBezTo>
                      <a:pt x="379" y="612"/>
                      <a:pt x="378" y="607"/>
                      <a:pt x="382" y="612"/>
                    </a:cubicBezTo>
                    <a:close/>
                    <a:moveTo>
                      <a:pt x="368" y="594"/>
                    </a:moveTo>
                    <a:cubicBezTo>
                      <a:pt x="371" y="598"/>
                      <a:pt x="370" y="599"/>
                      <a:pt x="369" y="599"/>
                    </a:cubicBezTo>
                    <a:cubicBezTo>
                      <a:pt x="372" y="602"/>
                      <a:pt x="371" y="599"/>
                      <a:pt x="376" y="605"/>
                    </a:cubicBezTo>
                    <a:cubicBezTo>
                      <a:pt x="375" y="607"/>
                      <a:pt x="369" y="600"/>
                      <a:pt x="365" y="596"/>
                    </a:cubicBezTo>
                    <a:lnTo>
                      <a:pt x="368" y="594"/>
                    </a:lnTo>
                    <a:close/>
                    <a:moveTo>
                      <a:pt x="359" y="557"/>
                    </a:moveTo>
                    <a:cubicBezTo>
                      <a:pt x="359" y="557"/>
                      <a:pt x="359" y="557"/>
                      <a:pt x="359" y="556"/>
                    </a:cubicBezTo>
                    <a:cubicBezTo>
                      <a:pt x="360" y="557"/>
                      <a:pt x="360" y="557"/>
                      <a:pt x="360" y="557"/>
                    </a:cubicBezTo>
                    <a:cubicBezTo>
                      <a:pt x="360" y="557"/>
                      <a:pt x="360" y="557"/>
                      <a:pt x="359" y="557"/>
                    </a:cubicBezTo>
                    <a:close/>
                    <a:moveTo>
                      <a:pt x="360" y="557"/>
                    </a:moveTo>
                    <a:cubicBezTo>
                      <a:pt x="360" y="557"/>
                      <a:pt x="360" y="557"/>
                      <a:pt x="360" y="557"/>
                    </a:cubicBezTo>
                    <a:cubicBezTo>
                      <a:pt x="360" y="557"/>
                      <a:pt x="360" y="557"/>
                      <a:pt x="360" y="557"/>
                    </a:cubicBezTo>
                    <a:cubicBezTo>
                      <a:pt x="359" y="556"/>
                      <a:pt x="359" y="556"/>
                      <a:pt x="359" y="556"/>
                    </a:cubicBezTo>
                    <a:cubicBezTo>
                      <a:pt x="359" y="556"/>
                      <a:pt x="359" y="556"/>
                      <a:pt x="359" y="556"/>
                    </a:cubicBezTo>
                    <a:cubicBezTo>
                      <a:pt x="359" y="556"/>
                      <a:pt x="359" y="556"/>
                      <a:pt x="360" y="557"/>
                    </a:cubicBezTo>
                    <a:cubicBezTo>
                      <a:pt x="360" y="557"/>
                      <a:pt x="360" y="557"/>
                      <a:pt x="360" y="557"/>
                    </a:cubicBezTo>
                    <a:cubicBezTo>
                      <a:pt x="360" y="557"/>
                      <a:pt x="360" y="557"/>
                      <a:pt x="360" y="557"/>
                    </a:cubicBezTo>
                    <a:cubicBezTo>
                      <a:pt x="360" y="557"/>
                      <a:pt x="360" y="557"/>
                      <a:pt x="360" y="557"/>
                    </a:cubicBezTo>
                    <a:cubicBezTo>
                      <a:pt x="360" y="557"/>
                      <a:pt x="360" y="557"/>
                      <a:pt x="360" y="557"/>
                    </a:cubicBezTo>
                    <a:cubicBezTo>
                      <a:pt x="360" y="557"/>
                      <a:pt x="360" y="557"/>
                      <a:pt x="360" y="557"/>
                    </a:cubicBezTo>
                    <a:close/>
                    <a:moveTo>
                      <a:pt x="369" y="534"/>
                    </a:moveTo>
                    <a:cubicBezTo>
                      <a:pt x="370" y="532"/>
                      <a:pt x="371" y="531"/>
                      <a:pt x="371" y="529"/>
                    </a:cubicBezTo>
                    <a:cubicBezTo>
                      <a:pt x="371" y="531"/>
                      <a:pt x="371" y="533"/>
                      <a:pt x="370" y="535"/>
                    </a:cubicBezTo>
                    <a:cubicBezTo>
                      <a:pt x="369" y="537"/>
                      <a:pt x="368" y="537"/>
                      <a:pt x="369" y="534"/>
                    </a:cubicBezTo>
                    <a:close/>
                    <a:moveTo>
                      <a:pt x="400" y="516"/>
                    </a:moveTo>
                    <a:cubicBezTo>
                      <a:pt x="400" y="516"/>
                      <a:pt x="400" y="516"/>
                      <a:pt x="400" y="516"/>
                    </a:cubicBezTo>
                    <a:cubicBezTo>
                      <a:pt x="400" y="516"/>
                      <a:pt x="400" y="516"/>
                      <a:pt x="400" y="516"/>
                    </a:cubicBezTo>
                    <a:close/>
                    <a:moveTo>
                      <a:pt x="403" y="475"/>
                    </a:moveTo>
                    <a:cubicBezTo>
                      <a:pt x="403" y="475"/>
                      <a:pt x="403" y="475"/>
                      <a:pt x="403" y="475"/>
                    </a:cubicBezTo>
                    <a:cubicBezTo>
                      <a:pt x="404" y="475"/>
                      <a:pt x="404" y="475"/>
                      <a:pt x="404" y="475"/>
                    </a:cubicBezTo>
                    <a:cubicBezTo>
                      <a:pt x="404" y="475"/>
                      <a:pt x="404" y="475"/>
                      <a:pt x="404" y="475"/>
                    </a:cubicBezTo>
                    <a:lnTo>
                      <a:pt x="403" y="475"/>
                    </a:lnTo>
                    <a:close/>
                    <a:moveTo>
                      <a:pt x="411" y="511"/>
                    </a:moveTo>
                    <a:cubicBezTo>
                      <a:pt x="411" y="511"/>
                      <a:pt x="411" y="510"/>
                      <a:pt x="411" y="510"/>
                    </a:cubicBezTo>
                    <a:cubicBezTo>
                      <a:pt x="412" y="510"/>
                      <a:pt x="412" y="509"/>
                      <a:pt x="412" y="509"/>
                    </a:cubicBezTo>
                    <a:cubicBezTo>
                      <a:pt x="412" y="511"/>
                      <a:pt x="412" y="513"/>
                      <a:pt x="411" y="511"/>
                    </a:cubicBezTo>
                    <a:close/>
                    <a:moveTo>
                      <a:pt x="438" y="406"/>
                    </a:moveTo>
                    <a:cubicBezTo>
                      <a:pt x="438" y="406"/>
                      <a:pt x="438" y="406"/>
                      <a:pt x="438" y="405"/>
                    </a:cubicBezTo>
                    <a:cubicBezTo>
                      <a:pt x="438" y="405"/>
                      <a:pt x="438" y="405"/>
                      <a:pt x="438" y="405"/>
                    </a:cubicBezTo>
                    <a:cubicBezTo>
                      <a:pt x="438" y="406"/>
                      <a:pt x="438" y="406"/>
                      <a:pt x="438" y="406"/>
                    </a:cubicBezTo>
                    <a:close/>
                    <a:moveTo>
                      <a:pt x="445" y="470"/>
                    </a:moveTo>
                    <a:cubicBezTo>
                      <a:pt x="445" y="471"/>
                      <a:pt x="445" y="471"/>
                      <a:pt x="445" y="471"/>
                    </a:cubicBezTo>
                    <a:cubicBezTo>
                      <a:pt x="445" y="470"/>
                      <a:pt x="446" y="469"/>
                      <a:pt x="446" y="468"/>
                    </a:cubicBezTo>
                    <a:cubicBezTo>
                      <a:pt x="446" y="468"/>
                      <a:pt x="446" y="468"/>
                      <a:pt x="446" y="468"/>
                    </a:cubicBezTo>
                    <a:cubicBezTo>
                      <a:pt x="446" y="469"/>
                      <a:pt x="446" y="470"/>
                      <a:pt x="445" y="470"/>
                    </a:cubicBezTo>
                    <a:close/>
                    <a:moveTo>
                      <a:pt x="430" y="333"/>
                    </a:moveTo>
                    <a:cubicBezTo>
                      <a:pt x="432" y="336"/>
                      <a:pt x="433" y="341"/>
                      <a:pt x="433" y="344"/>
                    </a:cubicBezTo>
                    <a:cubicBezTo>
                      <a:pt x="432" y="342"/>
                      <a:pt x="431" y="341"/>
                      <a:pt x="429" y="335"/>
                    </a:cubicBezTo>
                    <a:cubicBezTo>
                      <a:pt x="430" y="334"/>
                      <a:pt x="430" y="333"/>
                      <a:pt x="430" y="333"/>
                    </a:cubicBezTo>
                    <a:close/>
                    <a:moveTo>
                      <a:pt x="447" y="234"/>
                    </a:moveTo>
                    <a:cubicBezTo>
                      <a:pt x="446" y="233"/>
                      <a:pt x="446" y="233"/>
                      <a:pt x="446" y="233"/>
                    </a:cubicBezTo>
                    <a:cubicBezTo>
                      <a:pt x="448" y="226"/>
                      <a:pt x="448" y="229"/>
                      <a:pt x="450" y="225"/>
                    </a:cubicBezTo>
                    <a:cubicBezTo>
                      <a:pt x="450" y="226"/>
                      <a:pt x="448" y="231"/>
                      <a:pt x="447" y="234"/>
                    </a:cubicBezTo>
                    <a:close/>
                    <a:moveTo>
                      <a:pt x="455" y="215"/>
                    </a:moveTo>
                    <a:cubicBezTo>
                      <a:pt x="456" y="216"/>
                      <a:pt x="452" y="222"/>
                      <a:pt x="451" y="223"/>
                    </a:cubicBezTo>
                    <a:cubicBezTo>
                      <a:pt x="448" y="223"/>
                      <a:pt x="452" y="214"/>
                      <a:pt x="456" y="208"/>
                    </a:cubicBezTo>
                    <a:cubicBezTo>
                      <a:pt x="456" y="210"/>
                      <a:pt x="457" y="210"/>
                      <a:pt x="453" y="217"/>
                    </a:cubicBezTo>
                    <a:cubicBezTo>
                      <a:pt x="454" y="217"/>
                      <a:pt x="454" y="216"/>
                      <a:pt x="455" y="215"/>
                    </a:cubicBezTo>
                    <a:close/>
                    <a:moveTo>
                      <a:pt x="465" y="192"/>
                    </a:moveTo>
                    <a:cubicBezTo>
                      <a:pt x="463" y="198"/>
                      <a:pt x="460" y="204"/>
                      <a:pt x="458" y="209"/>
                    </a:cubicBezTo>
                    <a:cubicBezTo>
                      <a:pt x="458" y="207"/>
                      <a:pt x="459" y="204"/>
                      <a:pt x="460" y="201"/>
                    </a:cubicBezTo>
                    <a:cubicBezTo>
                      <a:pt x="461" y="199"/>
                      <a:pt x="462" y="198"/>
                      <a:pt x="463" y="196"/>
                    </a:cubicBezTo>
                    <a:cubicBezTo>
                      <a:pt x="464" y="194"/>
                      <a:pt x="465" y="193"/>
                      <a:pt x="465" y="191"/>
                    </a:cubicBezTo>
                    <a:cubicBezTo>
                      <a:pt x="467" y="186"/>
                      <a:pt x="469" y="175"/>
                      <a:pt x="471" y="177"/>
                    </a:cubicBezTo>
                    <a:cubicBezTo>
                      <a:pt x="470" y="180"/>
                      <a:pt x="468" y="186"/>
                      <a:pt x="465" y="192"/>
                    </a:cubicBezTo>
                    <a:close/>
                    <a:moveTo>
                      <a:pt x="468" y="172"/>
                    </a:moveTo>
                    <a:cubicBezTo>
                      <a:pt x="467" y="172"/>
                      <a:pt x="471" y="162"/>
                      <a:pt x="473" y="159"/>
                    </a:cubicBezTo>
                    <a:cubicBezTo>
                      <a:pt x="475" y="159"/>
                      <a:pt x="470" y="168"/>
                      <a:pt x="468" y="172"/>
                    </a:cubicBezTo>
                    <a:close/>
                    <a:moveTo>
                      <a:pt x="486" y="147"/>
                    </a:moveTo>
                    <a:cubicBezTo>
                      <a:pt x="485" y="146"/>
                      <a:pt x="485" y="146"/>
                      <a:pt x="483" y="148"/>
                    </a:cubicBezTo>
                    <a:cubicBezTo>
                      <a:pt x="485" y="144"/>
                      <a:pt x="485" y="142"/>
                      <a:pt x="485" y="141"/>
                    </a:cubicBezTo>
                    <a:cubicBezTo>
                      <a:pt x="486" y="139"/>
                      <a:pt x="486" y="137"/>
                      <a:pt x="487" y="133"/>
                    </a:cubicBezTo>
                    <a:cubicBezTo>
                      <a:pt x="489" y="132"/>
                      <a:pt x="490" y="126"/>
                      <a:pt x="491" y="128"/>
                    </a:cubicBezTo>
                    <a:cubicBezTo>
                      <a:pt x="492" y="122"/>
                      <a:pt x="494" y="116"/>
                      <a:pt x="495" y="114"/>
                    </a:cubicBezTo>
                    <a:cubicBezTo>
                      <a:pt x="494" y="115"/>
                      <a:pt x="494" y="116"/>
                      <a:pt x="493" y="119"/>
                    </a:cubicBezTo>
                    <a:cubicBezTo>
                      <a:pt x="494" y="113"/>
                      <a:pt x="498" y="105"/>
                      <a:pt x="499" y="104"/>
                    </a:cubicBezTo>
                    <a:cubicBezTo>
                      <a:pt x="497" y="110"/>
                      <a:pt x="494" y="117"/>
                      <a:pt x="493" y="124"/>
                    </a:cubicBezTo>
                    <a:cubicBezTo>
                      <a:pt x="492" y="128"/>
                      <a:pt x="491" y="131"/>
                      <a:pt x="490" y="135"/>
                    </a:cubicBezTo>
                    <a:cubicBezTo>
                      <a:pt x="488" y="141"/>
                      <a:pt x="488" y="141"/>
                      <a:pt x="488" y="141"/>
                    </a:cubicBezTo>
                    <a:cubicBezTo>
                      <a:pt x="488" y="142"/>
                      <a:pt x="487" y="145"/>
                      <a:pt x="486" y="147"/>
                    </a:cubicBezTo>
                    <a:close/>
                    <a:moveTo>
                      <a:pt x="492" y="147"/>
                    </a:moveTo>
                    <a:cubicBezTo>
                      <a:pt x="492" y="149"/>
                      <a:pt x="490" y="153"/>
                      <a:pt x="488" y="158"/>
                    </a:cubicBezTo>
                    <a:cubicBezTo>
                      <a:pt x="487" y="158"/>
                      <a:pt x="487" y="158"/>
                      <a:pt x="485" y="161"/>
                    </a:cubicBezTo>
                    <a:cubicBezTo>
                      <a:pt x="485" y="159"/>
                      <a:pt x="492" y="145"/>
                      <a:pt x="492" y="147"/>
                    </a:cubicBezTo>
                    <a:close/>
                    <a:moveTo>
                      <a:pt x="451" y="242"/>
                    </a:moveTo>
                    <a:cubicBezTo>
                      <a:pt x="455" y="234"/>
                      <a:pt x="456" y="236"/>
                      <a:pt x="458" y="235"/>
                    </a:cubicBezTo>
                    <a:cubicBezTo>
                      <a:pt x="455" y="238"/>
                      <a:pt x="453" y="243"/>
                      <a:pt x="451" y="242"/>
                    </a:cubicBezTo>
                    <a:close/>
                    <a:moveTo>
                      <a:pt x="453" y="232"/>
                    </a:moveTo>
                    <a:cubicBezTo>
                      <a:pt x="459" y="218"/>
                      <a:pt x="453" y="238"/>
                      <a:pt x="458" y="227"/>
                    </a:cubicBezTo>
                    <a:cubicBezTo>
                      <a:pt x="457" y="233"/>
                      <a:pt x="453" y="236"/>
                      <a:pt x="453" y="232"/>
                    </a:cubicBezTo>
                    <a:close/>
                    <a:moveTo>
                      <a:pt x="488" y="169"/>
                    </a:moveTo>
                    <a:cubicBezTo>
                      <a:pt x="484" y="173"/>
                      <a:pt x="495" y="153"/>
                      <a:pt x="493" y="154"/>
                    </a:cubicBezTo>
                    <a:cubicBezTo>
                      <a:pt x="489" y="159"/>
                      <a:pt x="484" y="174"/>
                      <a:pt x="481" y="181"/>
                    </a:cubicBezTo>
                    <a:cubicBezTo>
                      <a:pt x="480" y="184"/>
                      <a:pt x="477" y="187"/>
                      <a:pt x="475" y="191"/>
                    </a:cubicBezTo>
                    <a:cubicBezTo>
                      <a:pt x="474" y="193"/>
                      <a:pt x="473" y="195"/>
                      <a:pt x="472" y="197"/>
                    </a:cubicBezTo>
                    <a:cubicBezTo>
                      <a:pt x="472" y="198"/>
                      <a:pt x="471" y="199"/>
                      <a:pt x="471" y="200"/>
                    </a:cubicBezTo>
                    <a:cubicBezTo>
                      <a:pt x="471" y="201"/>
                      <a:pt x="470" y="202"/>
                      <a:pt x="470" y="202"/>
                    </a:cubicBezTo>
                    <a:cubicBezTo>
                      <a:pt x="471" y="200"/>
                      <a:pt x="472" y="198"/>
                      <a:pt x="473" y="196"/>
                    </a:cubicBezTo>
                    <a:cubicBezTo>
                      <a:pt x="475" y="194"/>
                      <a:pt x="476" y="192"/>
                      <a:pt x="477" y="190"/>
                    </a:cubicBezTo>
                    <a:cubicBezTo>
                      <a:pt x="479" y="186"/>
                      <a:pt x="481" y="182"/>
                      <a:pt x="484" y="175"/>
                    </a:cubicBezTo>
                    <a:cubicBezTo>
                      <a:pt x="486" y="176"/>
                      <a:pt x="480" y="187"/>
                      <a:pt x="477" y="193"/>
                    </a:cubicBezTo>
                    <a:cubicBezTo>
                      <a:pt x="475" y="197"/>
                      <a:pt x="474" y="201"/>
                      <a:pt x="472" y="205"/>
                    </a:cubicBezTo>
                    <a:cubicBezTo>
                      <a:pt x="471" y="208"/>
                      <a:pt x="469" y="211"/>
                      <a:pt x="468" y="214"/>
                    </a:cubicBezTo>
                    <a:cubicBezTo>
                      <a:pt x="467" y="216"/>
                      <a:pt x="469" y="209"/>
                      <a:pt x="469" y="210"/>
                    </a:cubicBezTo>
                    <a:cubicBezTo>
                      <a:pt x="469" y="208"/>
                      <a:pt x="466" y="216"/>
                      <a:pt x="465" y="218"/>
                    </a:cubicBezTo>
                    <a:cubicBezTo>
                      <a:pt x="463" y="224"/>
                      <a:pt x="468" y="213"/>
                      <a:pt x="468" y="217"/>
                    </a:cubicBezTo>
                    <a:cubicBezTo>
                      <a:pt x="464" y="225"/>
                      <a:pt x="464" y="225"/>
                      <a:pt x="464" y="225"/>
                    </a:cubicBezTo>
                    <a:cubicBezTo>
                      <a:pt x="464" y="222"/>
                      <a:pt x="463" y="219"/>
                      <a:pt x="463" y="217"/>
                    </a:cubicBezTo>
                    <a:cubicBezTo>
                      <a:pt x="461" y="218"/>
                      <a:pt x="461" y="220"/>
                      <a:pt x="459" y="225"/>
                    </a:cubicBezTo>
                    <a:cubicBezTo>
                      <a:pt x="456" y="227"/>
                      <a:pt x="460" y="219"/>
                      <a:pt x="458" y="219"/>
                    </a:cubicBezTo>
                    <a:cubicBezTo>
                      <a:pt x="461" y="215"/>
                      <a:pt x="461" y="215"/>
                      <a:pt x="461" y="218"/>
                    </a:cubicBezTo>
                    <a:cubicBezTo>
                      <a:pt x="462" y="217"/>
                      <a:pt x="465" y="211"/>
                      <a:pt x="467" y="208"/>
                    </a:cubicBezTo>
                    <a:cubicBezTo>
                      <a:pt x="467" y="209"/>
                      <a:pt x="465" y="212"/>
                      <a:pt x="464" y="215"/>
                    </a:cubicBezTo>
                    <a:cubicBezTo>
                      <a:pt x="466" y="214"/>
                      <a:pt x="467" y="208"/>
                      <a:pt x="469" y="204"/>
                    </a:cubicBezTo>
                    <a:cubicBezTo>
                      <a:pt x="469" y="201"/>
                      <a:pt x="466" y="208"/>
                      <a:pt x="466" y="208"/>
                    </a:cubicBezTo>
                    <a:cubicBezTo>
                      <a:pt x="466" y="206"/>
                      <a:pt x="467" y="202"/>
                      <a:pt x="469" y="197"/>
                    </a:cubicBezTo>
                    <a:cubicBezTo>
                      <a:pt x="472" y="191"/>
                      <a:pt x="474" y="185"/>
                      <a:pt x="474" y="182"/>
                    </a:cubicBezTo>
                    <a:cubicBezTo>
                      <a:pt x="476" y="180"/>
                      <a:pt x="475" y="183"/>
                      <a:pt x="474" y="187"/>
                    </a:cubicBezTo>
                    <a:cubicBezTo>
                      <a:pt x="473" y="189"/>
                      <a:pt x="472" y="192"/>
                      <a:pt x="471" y="195"/>
                    </a:cubicBezTo>
                    <a:cubicBezTo>
                      <a:pt x="470" y="197"/>
                      <a:pt x="469" y="199"/>
                      <a:pt x="468" y="201"/>
                    </a:cubicBezTo>
                    <a:cubicBezTo>
                      <a:pt x="470" y="199"/>
                      <a:pt x="471" y="197"/>
                      <a:pt x="473" y="194"/>
                    </a:cubicBezTo>
                    <a:cubicBezTo>
                      <a:pt x="474" y="192"/>
                      <a:pt x="476" y="190"/>
                      <a:pt x="477" y="186"/>
                    </a:cubicBezTo>
                    <a:cubicBezTo>
                      <a:pt x="484" y="173"/>
                      <a:pt x="490" y="156"/>
                      <a:pt x="495" y="143"/>
                    </a:cubicBezTo>
                    <a:cubicBezTo>
                      <a:pt x="497" y="141"/>
                      <a:pt x="494" y="148"/>
                      <a:pt x="495" y="148"/>
                    </a:cubicBezTo>
                    <a:cubicBezTo>
                      <a:pt x="495" y="148"/>
                      <a:pt x="501" y="138"/>
                      <a:pt x="499" y="139"/>
                    </a:cubicBezTo>
                    <a:cubicBezTo>
                      <a:pt x="501" y="135"/>
                      <a:pt x="502" y="136"/>
                      <a:pt x="503" y="135"/>
                    </a:cubicBezTo>
                    <a:cubicBezTo>
                      <a:pt x="497" y="150"/>
                      <a:pt x="493" y="155"/>
                      <a:pt x="488" y="16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943" name="Freeform 5633"/>
              <p:cNvSpPr>
                <a:spLocks/>
              </p:cNvSpPr>
              <p:nvPr/>
            </p:nvSpPr>
            <p:spPr bwMode="auto">
              <a:xfrm>
                <a:off x="6564" y="2471"/>
                <a:ext cx="71" cy="194"/>
              </a:xfrm>
              <a:custGeom>
                <a:avLst/>
                <a:gdLst>
                  <a:gd name="T0" fmla="*/ 0 w 19"/>
                  <a:gd name="T1" fmla="*/ 0 h 52"/>
                  <a:gd name="T2" fmla="*/ 1 w 19"/>
                  <a:gd name="T3" fmla="*/ 1 h 52"/>
                  <a:gd name="T4" fmla="*/ 2 w 19"/>
                  <a:gd name="T5" fmla="*/ 3 h 52"/>
                  <a:gd name="T6" fmla="*/ 4 w 19"/>
                  <a:gd name="T7" fmla="*/ 6 h 52"/>
                  <a:gd name="T8" fmla="*/ 6 w 19"/>
                  <a:gd name="T9" fmla="*/ 8 h 52"/>
                  <a:gd name="T10" fmla="*/ 10 w 19"/>
                  <a:gd name="T11" fmla="*/ 17 h 52"/>
                  <a:gd name="T12" fmla="*/ 13 w 19"/>
                  <a:gd name="T13" fmla="*/ 29 h 52"/>
                  <a:gd name="T14" fmla="*/ 16 w 19"/>
                  <a:gd name="T15" fmla="*/ 41 h 52"/>
                  <a:gd name="T16" fmla="*/ 19 w 19"/>
                  <a:gd name="T17" fmla="*/ 52 h 52"/>
                  <a:gd name="T18" fmla="*/ 17 w 19"/>
                  <a:gd name="T19" fmla="*/ 41 h 52"/>
                  <a:gd name="T20" fmla="*/ 14 w 19"/>
                  <a:gd name="T21" fmla="*/ 28 h 52"/>
                  <a:gd name="T22" fmla="*/ 9 w 19"/>
                  <a:gd name="T23" fmla="*/ 15 h 52"/>
                  <a:gd name="T24" fmla="*/ 7 w 19"/>
                  <a:gd name="T25" fmla="*/ 9 h 52"/>
                  <a:gd name="T26" fmla="*/ 6 w 19"/>
                  <a:gd name="T27" fmla="*/ 6 h 52"/>
                  <a:gd name="T28" fmla="*/ 5 w 19"/>
                  <a:gd name="T29" fmla="*/ 5 h 52"/>
                  <a:gd name="T30" fmla="*/ 3 w 19"/>
                  <a:gd name="T31" fmla="*/ 3 h 52"/>
                  <a:gd name="T32" fmla="*/ 1 w 19"/>
                  <a:gd name="T33" fmla="*/ 1 h 52"/>
                  <a:gd name="T34" fmla="*/ 0 w 19"/>
                  <a:gd name="T35" fmla="*/ 0 h 52"/>
                  <a:gd name="T36" fmla="*/ 0 w 19"/>
                  <a:gd name="T37" fmla="*/ 0 h 52"/>
                  <a:gd name="T38" fmla="*/ 0 w 19"/>
                  <a:gd name="T39"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 h="52">
                    <a:moveTo>
                      <a:pt x="0" y="0"/>
                    </a:moveTo>
                    <a:cubicBezTo>
                      <a:pt x="0" y="1"/>
                      <a:pt x="1" y="1"/>
                      <a:pt x="1" y="1"/>
                    </a:cubicBezTo>
                    <a:cubicBezTo>
                      <a:pt x="1" y="2"/>
                      <a:pt x="2" y="2"/>
                      <a:pt x="2" y="3"/>
                    </a:cubicBezTo>
                    <a:cubicBezTo>
                      <a:pt x="3" y="4"/>
                      <a:pt x="3" y="5"/>
                      <a:pt x="4" y="6"/>
                    </a:cubicBezTo>
                    <a:cubicBezTo>
                      <a:pt x="5" y="7"/>
                      <a:pt x="5" y="7"/>
                      <a:pt x="6" y="8"/>
                    </a:cubicBezTo>
                    <a:cubicBezTo>
                      <a:pt x="6" y="9"/>
                      <a:pt x="8" y="14"/>
                      <a:pt x="10" y="17"/>
                    </a:cubicBezTo>
                    <a:cubicBezTo>
                      <a:pt x="11" y="21"/>
                      <a:pt x="12" y="25"/>
                      <a:pt x="13" y="29"/>
                    </a:cubicBezTo>
                    <a:cubicBezTo>
                      <a:pt x="15" y="33"/>
                      <a:pt x="16" y="37"/>
                      <a:pt x="16" y="41"/>
                    </a:cubicBezTo>
                    <a:cubicBezTo>
                      <a:pt x="17" y="45"/>
                      <a:pt x="18" y="48"/>
                      <a:pt x="19" y="52"/>
                    </a:cubicBezTo>
                    <a:cubicBezTo>
                      <a:pt x="19" y="49"/>
                      <a:pt x="18" y="45"/>
                      <a:pt x="17" y="41"/>
                    </a:cubicBezTo>
                    <a:cubicBezTo>
                      <a:pt x="17" y="37"/>
                      <a:pt x="16" y="33"/>
                      <a:pt x="14" y="28"/>
                    </a:cubicBezTo>
                    <a:cubicBezTo>
                      <a:pt x="13" y="24"/>
                      <a:pt x="11" y="19"/>
                      <a:pt x="9" y="15"/>
                    </a:cubicBezTo>
                    <a:cubicBezTo>
                      <a:pt x="9" y="13"/>
                      <a:pt x="8" y="11"/>
                      <a:pt x="7" y="9"/>
                    </a:cubicBezTo>
                    <a:cubicBezTo>
                      <a:pt x="6" y="8"/>
                      <a:pt x="6" y="7"/>
                      <a:pt x="6" y="6"/>
                    </a:cubicBezTo>
                    <a:cubicBezTo>
                      <a:pt x="5" y="5"/>
                      <a:pt x="5" y="5"/>
                      <a:pt x="5" y="5"/>
                    </a:cubicBezTo>
                    <a:cubicBezTo>
                      <a:pt x="5" y="5"/>
                      <a:pt x="4" y="4"/>
                      <a:pt x="3" y="3"/>
                    </a:cubicBezTo>
                    <a:cubicBezTo>
                      <a:pt x="2" y="2"/>
                      <a:pt x="2" y="1"/>
                      <a:pt x="1" y="1"/>
                    </a:cubicBezTo>
                    <a:cubicBezTo>
                      <a:pt x="1" y="0"/>
                      <a:pt x="1"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944" name="Freeform 5634"/>
              <p:cNvSpPr>
                <a:spLocks/>
              </p:cNvSpPr>
              <p:nvPr/>
            </p:nvSpPr>
            <p:spPr bwMode="auto">
              <a:xfrm>
                <a:off x="6735" y="3141"/>
                <a:ext cx="4" cy="0"/>
              </a:xfrm>
              <a:custGeom>
                <a:avLst/>
                <a:gdLst>
                  <a:gd name="T0" fmla="*/ 0 w 1"/>
                  <a:gd name="T1" fmla="*/ 1 w 1"/>
                  <a:gd name="T2" fmla="*/ 1 w 1"/>
                  <a:gd name="T3" fmla="*/ 0 w 1"/>
                  <a:gd name="T4" fmla="*/ 0 w 1"/>
                </a:gdLst>
                <a:ahLst/>
                <a:cxnLst>
                  <a:cxn ang="0">
                    <a:pos x="T0" y="0"/>
                  </a:cxn>
                  <a:cxn ang="0">
                    <a:pos x="T1" y="0"/>
                  </a:cxn>
                  <a:cxn ang="0">
                    <a:pos x="T2" y="0"/>
                  </a:cxn>
                  <a:cxn ang="0">
                    <a:pos x="T3" y="0"/>
                  </a:cxn>
                  <a:cxn ang="0">
                    <a:pos x="T4" y="0"/>
                  </a:cxn>
                </a:cxnLst>
                <a:rect l="0" t="0" r="r" b="b"/>
                <a:pathLst>
                  <a:path w="1">
                    <a:moveTo>
                      <a:pt x="0" y="0"/>
                    </a:moveTo>
                    <a:cubicBezTo>
                      <a:pt x="1" y="0"/>
                      <a:pt x="1" y="0"/>
                      <a:pt x="1" y="0"/>
                    </a:cubicBezTo>
                    <a:cubicBezTo>
                      <a:pt x="1" y="0"/>
                      <a:pt x="1" y="0"/>
                      <a:pt x="1"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945" name="Freeform 5635"/>
              <p:cNvSpPr>
                <a:spLocks/>
              </p:cNvSpPr>
              <p:nvPr/>
            </p:nvSpPr>
            <p:spPr bwMode="auto">
              <a:xfrm>
                <a:off x="6702" y="3141"/>
                <a:ext cx="11" cy="0"/>
              </a:xfrm>
              <a:custGeom>
                <a:avLst/>
                <a:gdLst>
                  <a:gd name="T0" fmla="*/ 0 w 3"/>
                  <a:gd name="T1" fmla="*/ 3 w 3"/>
                  <a:gd name="T2" fmla="*/ 3 w 3"/>
                  <a:gd name="T3" fmla="*/ 0 w 3"/>
                  <a:gd name="T4" fmla="*/ 0 w 3"/>
                </a:gdLst>
                <a:ahLst/>
                <a:cxnLst>
                  <a:cxn ang="0">
                    <a:pos x="T0" y="0"/>
                  </a:cxn>
                  <a:cxn ang="0">
                    <a:pos x="T1" y="0"/>
                  </a:cxn>
                  <a:cxn ang="0">
                    <a:pos x="T2" y="0"/>
                  </a:cxn>
                  <a:cxn ang="0">
                    <a:pos x="T3" y="0"/>
                  </a:cxn>
                  <a:cxn ang="0">
                    <a:pos x="T4" y="0"/>
                  </a:cxn>
                </a:cxnLst>
                <a:rect l="0" t="0" r="r" b="b"/>
                <a:pathLst>
                  <a:path w="3">
                    <a:moveTo>
                      <a:pt x="0" y="0"/>
                    </a:moveTo>
                    <a:cubicBezTo>
                      <a:pt x="3" y="0"/>
                      <a:pt x="3" y="0"/>
                      <a:pt x="3" y="0"/>
                    </a:cubicBezTo>
                    <a:cubicBezTo>
                      <a:pt x="3" y="0"/>
                      <a:pt x="3" y="0"/>
                      <a:pt x="3"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946" name="Freeform 5636"/>
              <p:cNvSpPr>
                <a:spLocks/>
              </p:cNvSpPr>
              <p:nvPr/>
            </p:nvSpPr>
            <p:spPr bwMode="auto">
              <a:xfrm>
                <a:off x="6713" y="3141"/>
                <a:ext cx="22" cy="0"/>
              </a:xfrm>
              <a:custGeom>
                <a:avLst/>
                <a:gdLst>
                  <a:gd name="T0" fmla="*/ 0 w 6"/>
                  <a:gd name="T1" fmla="*/ 6 w 6"/>
                  <a:gd name="T2" fmla="*/ 6 w 6"/>
                  <a:gd name="T3" fmla="*/ 0 w 6"/>
                  <a:gd name="T4" fmla="*/ 0 w 6"/>
                </a:gdLst>
                <a:ahLst/>
                <a:cxnLst>
                  <a:cxn ang="0">
                    <a:pos x="T0" y="0"/>
                  </a:cxn>
                  <a:cxn ang="0">
                    <a:pos x="T1" y="0"/>
                  </a:cxn>
                  <a:cxn ang="0">
                    <a:pos x="T2" y="0"/>
                  </a:cxn>
                  <a:cxn ang="0">
                    <a:pos x="T3" y="0"/>
                  </a:cxn>
                  <a:cxn ang="0">
                    <a:pos x="T4" y="0"/>
                  </a:cxn>
                </a:cxnLst>
                <a:rect l="0" t="0" r="r" b="b"/>
                <a:pathLst>
                  <a:path w="6">
                    <a:moveTo>
                      <a:pt x="0" y="0"/>
                    </a:moveTo>
                    <a:cubicBezTo>
                      <a:pt x="6" y="0"/>
                      <a:pt x="6" y="0"/>
                      <a:pt x="6" y="0"/>
                    </a:cubicBezTo>
                    <a:cubicBezTo>
                      <a:pt x="6" y="0"/>
                      <a:pt x="6" y="0"/>
                      <a:pt x="6"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947" name="Freeform 5637"/>
              <p:cNvSpPr>
                <a:spLocks/>
              </p:cNvSpPr>
              <p:nvPr/>
            </p:nvSpPr>
            <p:spPr bwMode="auto">
              <a:xfrm>
                <a:off x="6620" y="2877"/>
                <a:ext cx="0" cy="11"/>
              </a:xfrm>
              <a:custGeom>
                <a:avLst/>
                <a:gdLst>
                  <a:gd name="T0" fmla="*/ 0 h 3"/>
                  <a:gd name="T1" fmla="*/ 0 h 3"/>
                  <a:gd name="T2" fmla="*/ 3 h 3"/>
                  <a:gd name="T3" fmla="*/ 0 h 3"/>
                </a:gdLst>
                <a:ahLst/>
                <a:cxnLst>
                  <a:cxn ang="0">
                    <a:pos x="0" y="T0"/>
                  </a:cxn>
                  <a:cxn ang="0">
                    <a:pos x="0" y="T1"/>
                  </a:cxn>
                  <a:cxn ang="0">
                    <a:pos x="0" y="T2"/>
                  </a:cxn>
                  <a:cxn ang="0">
                    <a:pos x="0" y="T3"/>
                  </a:cxn>
                </a:cxnLst>
                <a:rect l="0" t="0" r="r" b="b"/>
                <a:pathLst>
                  <a:path h="3">
                    <a:moveTo>
                      <a:pt x="0" y="0"/>
                    </a:moveTo>
                    <a:cubicBezTo>
                      <a:pt x="0" y="0"/>
                      <a:pt x="0" y="0"/>
                      <a:pt x="0" y="0"/>
                    </a:cubicBezTo>
                    <a:cubicBezTo>
                      <a:pt x="0" y="1"/>
                      <a:pt x="0" y="2"/>
                      <a:pt x="0" y="3"/>
                    </a:cubicBezTo>
                    <a:cubicBezTo>
                      <a:pt x="0" y="2"/>
                      <a:pt x="0"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948" name="Freeform 5638"/>
              <p:cNvSpPr>
                <a:spLocks/>
              </p:cNvSpPr>
              <p:nvPr/>
            </p:nvSpPr>
            <p:spPr bwMode="auto">
              <a:xfrm>
                <a:off x="6545" y="3200"/>
                <a:ext cx="53" cy="153"/>
              </a:xfrm>
              <a:custGeom>
                <a:avLst/>
                <a:gdLst>
                  <a:gd name="T0" fmla="*/ 12 w 14"/>
                  <a:gd name="T1" fmla="*/ 11 h 41"/>
                  <a:gd name="T2" fmla="*/ 13 w 14"/>
                  <a:gd name="T3" fmla="*/ 9 h 41"/>
                  <a:gd name="T4" fmla="*/ 13 w 14"/>
                  <a:gd name="T5" fmla="*/ 2 h 41"/>
                  <a:gd name="T6" fmla="*/ 13 w 14"/>
                  <a:gd name="T7" fmla="*/ 0 h 41"/>
                  <a:gd name="T8" fmla="*/ 12 w 14"/>
                  <a:gd name="T9" fmla="*/ 3 h 41"/>
                  <a:gd name="T10" fmla="*/ 12 w 14"/>
                  <a:gd name="T11" fmla="*/ 6 h 41"/>
                  <a:gd name="T12" fmla="*/ 11 w 14"/>
                  <a:gd name="T13" fmla="*/ 4 h 41"/>
                  <a:gd name="T14" fmla="*/ 10 w 14"/>
                  <a:gd name="T15" fmla="*/ 7 h 41"/>
                  <a:gd name="T16" fmla="*/ 11 w 14"/>
                  <a:gd name="T17" fmla="*/ 2 h 41"/>
                  <a:gd name="T18" fmla="*/ 11 w 14"/>
                  <a:gd name="T19" fmla="*/ 0 h 41"/>
                  <a:gd name="T20" fmla="*/ 2 w 14"/>
                  <a:gd name="T21" fmla="*/ 16 h 41"/>
                  <a:gd name="T22" fmla="*/ 2 w 14"/>
                  <a:gd name="T23" fmla="*/ 19 h 41"/>
                  <a:gd name="T24" fmla="*/ 2 w 14"/>
                  <a:gd name="T25" fmla="*/ 21 h 41"/>
                  <a:gd name="T26" fmla="*/ 7 w 14"/>
                  <a:gd name="T27" fmla="*/ 11 h 41"/>
                  <a:gd name="T28" fmla="*/ 6 w 14"/>
                  <a:gd name="T29" fmla="*/ 13 h 41"/>
                  <a:gd name="T30" fmla="*/ 8 w 14"/>
                  <a:gd name="T31" fmla="*/ 11 h 41"/>
                  <a:gd name="T32" fmla="*/ 2 w 14"/>
                  <a:gd name="T33" fmla="*/ 22 h 41"/>
                  <a:gd name="T34" fmla="*/ 2 w 14"/>
                  <a:gd name="T35" fmla="*/ 24 h 41"/>
                  <a:gd name="T36" fmla="*/ 2 w 14"/>
                  <a:gd name="T37" fmla="*/ 27 h 41"/>
                  <a:gd name="T38" fmla="*/ 2 w 14"/>
                  <a:gd name="T39" fmla="*/ 28 h 41"/>
                  <a:gd name="T40" fmla="*/ 2 w 14"/>
                  <a:gd name="T41" fmla="*/ 30 h 41"/>
                  <a:gd name="T42" fmla="*/ 0 w 14"/>
                  <a:gd name="T43" fmla="*/ 35 h 41"/>
                  <a:gd name="T44" fmla="*/ 10 w 14"/>
                  <a:gd name="T45" fmla="*/ 41 h 41"/>
                  <a:gd name="T46" fmla="*/ 13 w 14"/>
                  <a:gd name="T47" fmla="*/ 35 h 41"/>
                  <a:gd name="T48" fmla="*/ 14 w 14"/>
                  <a:gd name="T49" fmla="*/ 30 h 41"/>
                  <a:gd name="T50" fmla="*/ 14 w 14"/>
                  <a:gd name="T51" fmla="*/ 27 h 41"/>
                  <a:gd name="T52" fmla="*/ 13 w 14"/>
                  <a:gd name="T53" fmla="*/ 14 h 41"/>
                  <a:gd name="T54" fmla="*/ 13 w 14"/>
                  <a:gd name="T55" fmla="*/ 11 h 41"/>
                  <a:gd name="T56" fmla="*/ 2 w 14"/>
                  <a:gd name="T57" fmla="*/ 31 h 41"/>
                  <a:gd name="T58" fmla="*/ 12 w 14"/>
                  <a:gd name="T59" fmla="*/ 1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 h="41">
                    <a:moveTo>
                      <a:pt x="12" y="11"/>
                    </a:moveTo>
                    <a:cubicBezTo>
                      <a:pt x="13" y="11"/>
                      <a:pt x="13" y="10"/>
                      <a:pt x="13" y="9"/>
                    </a:cubicBezTo>
                    <a:cubicBezTo>
                      <a:pt x="13" y="7"/>
                      <a:pt x="13" y="4"/>
                      <a:pt x="13" y="2"/>
                    </a:cubicBezTo>
                    <a:cubicBezTo>
                      <a:pt x="13" y="1"/>
                      <a:pt x="13" y="1"/>
                      <a:pt x="13" y="0"/>
                    </a:cubicBezTo>
                    <a:cubicBezTo>
                      <a:pt x="12" y="1"/>
                      <a:pt x="12" y="2"/>
                      <a:pt x="12" y="3"/>
                    </a:cubicBezTo>
                    <a:cubicBezTo>
                      <a:pt x="12" y="4"/>
                      <a:pt x="12" y="5"/>
                      <a:pt x="12" y="6"/>
                    </a:cubicBezTo>
                    <a:cubicBezTo>
                      <a:pt x="11" y="6"/>
                      <a:pt x="11" y="4"/>
                      <a:pt x="11" y="4"/>
                    </a:cubicBezTo>
                    <a:cubicBezTo>
                      <a:pt x="11" y="5"/>
                      <a:pt x="10" y="6"/>
                      <a:pt x="10" y="7"/>
                    </a:cubicBezTo>
                    <a:cubicBezTo>
                      <a:pt x="8" y="8"/>
                      <a:pt x="9" y="5"/>
                      <a:pt x="11" y="2"/>
                    </a:cubicBezTo>
                    <a:cubicBezTo>
                      <a:pt x="11" y="1"/>
                      <a:pt x="11" y="1"/>
                      <a:pt x="11" y="0"/>
                    </a:cubicBezTo>
                    <a:cubicBezTo>
                      <a:pt x="8" y="5"/>
                      <a:pt x="5" y="12"/>
                      <a:pt x="2" y="16"/>
                    </a:cubicBezTo>
                    <a:cubicBezTo>
                      <a:pt x="2" y="17"/>
                      <a:pt x="2" y="18"/>
                      <a:pt x="2" y="19"/>
                    </a:cubicBezTo>
                    <a:cubicBezTo>
                      <a:pt x="2" y="19"/>
                      <a:pt x="2" y="20"/>
                      <a:pt x="2" y="21"/>
                    </a:cubicBezTo>
                    <a:cubicBezTo>
                      <a:pt x="4" y="18"/>
                      <a:pt x="5" y="15"/>
                      <a:pt x="7" y="11"/>
                    </a:cubicBezTo>
                    <a:cubicBezTo>
                      <a:pt x="8" y="11"/>
                      <a:pt x="7" y="12"/>
                      <a:pt x="6" y="13"/>
                    </a:cubicBezTo>
                    <a:cubicBezTo>
                      <a:pt x="6" y="14"/>
                      <a:pt x="7" y="13"/>
                      <a:pt x="8" y="11"/>
                    </a:cubicBezTo>
                    <a:cubicBezTo>
                      <a:pt x="7" y="14"/>
                      <a:pt x="5" y="18"/>
                      <a:pt x="2" y="22"/>
                    </a:cubicBezTo>
                    <a:cubicBezTo>
                      <a:pt x="2" y="23"/>
                      <a:pt x="2" y="23"/>
                      <a:pt x="2" y="24"/>
                    </a:cubicBezTo>
                    <a:cubicBezTo>
                      <a:pt x="3" y="24"/>
                      <a:pt x="2" y="26"/>
                      <a:pt x="2" y="27"/>
                    </a:cubicBezTo>
                    <a:cubicBezTo>
                      <a:pt x="2" y="28"/>
                      <a:pt x="2" y="28"/>
                      <a:pt x="2" y="28"/>
                    </a:cubicBezTo>
                    <a:cubicBezTo>
                      <a:pt x="2" y="29"/>
                      <a:pt x="2" y="29"/>
                      <a:pt x="2" y="30"/>
                    </a:cubicBezTo>
                    <a:cubicBezTo>
                      <a:pt x="2" y="32"/>
                      <a:pt x="1" y="34"/>
                      <a:pt x="0" y="35"/>
                    </a:cubicBezTo>
                    <a:cubicBezTo>
                      <a:pt x="10" y="41"/>
                      <a:pt x="10" y="41"/>
                      <a:pt x="10" y="41"/>
                    </a:cubicBezTo>
                    <a:cubicBezTo>
                      <a:pt x="12" y="39"/>
                      <a:pt x="12" y="37"/>
                      <a:pt x="13" y="35"/>
                    </a:cubicBezTo>
                    <a:cubicBezTo>
                      <a:pt x="14" y="32"/>
                      <a:pt x="14" y="30"/>
                      <a:pt x="14" y="30"/>
                    </a:cubicBezTo>
                    <a:cubicBezTo>
                      <a:pt x="14" y="29"/>
                      <a:pt x="14" y="28"/>
                      <a:pt x="14" y="27"/>
                    </a:cubicBezTo>
                    <a:cubicBezTo>
                      <a:pt x="14" y="21"/>
                      <a:pt x="13" y="18"/>
                      <a:pt x="13" y="14"/>
                    </a:cubicBezTo>
                    <a:cubicBezTo>
                      <a:pt x="13" y="13"/>
                      <a:pt x="13" y="12"/>
                      <a:pt x="13" y="11"/>
                    </a:cubicBezTo>
                    <a:cubicBezTo>
                      <a:pt x="10" y="18"/>
                      <a:pt x="6" y="25"/>
                      <a:pt x="2" y="31"/>
                    </a:cubicBezTo>
                    <a:cubicBezTo>
                      <a:pt x="0" y="29"/>
                      <a:pt x="10" y="17"/>
                      <a:pt x="12"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949" name="Freeform 5639"/>
              <p:cNvSpPr>
                <a:spLocks/>
              </p:cNvSpPr>
              <p:nvPr/>
            </p:nvSpPr>
            <p:spPr bwMode="auto">
              <a:xfrm>
                <a:off x="6333" y="3472"/>
                <a:ext cx="8" cy="7"/>
              </a:xfrm>
              <a:custGeom>
                <a:avLst/>
                <a:gdLst>
                  <a:gd name="T0" fmla="*/ 0 w 2"/>
                  <a:gd name="T1" fmla="*/ 0 h 2"/>
                  <a:gd name="T2" fmla="*/ 0 w 2"/>
                  <a:gd name="T3" fmla="*/ 0 h 2"/>
                  <a:gd name="T4" fmla="*/ 2 w 2"/>
                  <a:gd name="T5" fmla="*/ 2 h 2"/>
                  <a:gd name="T6" fmla="*/ 2 w 2"/>
                  <a:gd name="T7" fmla="*/ 2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0"/>
                      <a:pt x="0" y="0"/>
                    </a:cubicBezTo>
                    <a:cubicBezTo>
                      <a:pt x="2" y="2"/>
                      <a:pt x="2" y="2"/>
                      <a:pt x="2" y="2"/>
                    </a:cubicBezTo>
                    <a:cubicBezTo>
                      <a:pt x="2" y="2"/>
                      <a:pt x="2" y="2"/>
                      <a:pt x="2" y="2"/>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950" name="Freeform 5640"/>
              <p:cNvSpPr>
                <a:spLocks/>
              </p:cNvSpPr>
              <p:nvPr/>
            </p:nvSpPr>
            <p:spPr bwMode="auto">
              <a:xfrm>
                <a:off x="6605" y="2984"/>
                <a:ext cx="0" cy="4"/>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cubicBezTo>
                      <a:pt x="0" y="0"/>
                      <a:pt x="0" y="1"/>
                      <a:pt x="0" y="1"/>
                    </a:cubicBezTo>
                    <a:cubicBezTo>
                      <a:pt x="0" y="1"/>
                      <a:pt x="0" y="1"/>
                      <a:pt x="0" y="1"/>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951" name="Freeform 5641"/>
              <p:cNvSpPr>
                <a:spLocks/>
              </p:cNvSpPr>
              <p:nvPr/>
            </p:nvSpPr>
            <p:spPr bwMode="auto">
              <a:xfrm>
                <a:off x="6356" y="3498"/>
                <a:ext cx="3" cy="3"/>
              </a:xfrm>
              <a:custGeom>
                <a:avLst/>
                <a:gdLst>
                  <a:gd name="T0" fmla="*/ 0 w 1"/>
                  <a:gd name="T1" fmla="*/ 0 h 1"/>
                  <a:gd name="T2" fmla="*/ 0 w 1"/>
                  <a:gd name="T3" fmla="*/ 0 h 1"/>
                  <a:gd name="T4" fmla="*/ 1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1" y="1"/>
                      <a:pt x="1" y="1"/>
                      <a:pt x="1" y="1"/>
                    </a:cubicBezTo>
                    <a:cubicBezTo>
                      <a:pt x="1" y="1"/>
                      <a:pt x="1" y="1"/>
                      <a:pt x="1" y="1"/>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952" name="Freeform 5642"/>
              <p:cNvSpPr>
                <a:spLocks/>
              </p:cNvSpPr>
              <p:nvPr/>
            </p:nvSpPr>
            <p:spPr bwMode="auto">
              <a:xfrm>
                <a:off x="6631" y="3144"/>
                <a:ext cx="60" cy="15"/>
              </a:xfrm>
              <a:custGeom>
                <a:avLst/>
                <a:gdLst>
                  <a:gd name="T0" fmla="*/ 15 w 16"/>
                  <a:gd name="T1" fmla="*/ 0 h 4"/>
                  <a:gd name="T2" fmla="*/ 15 w 16"/>
                  <a:gd name="T3" fmla="*/ 0 h 4"/>
                  <a:gd name="T4" fmla="*/ 14 w 16"/>
                  <a:gd name="T5" fmla="*/ 4 h 4"/>
                  <a:gd name="T6" fmla="*/ 0 w 16"/>
                  <a:gd name="T7" fmla="*/ 2 h 4"/>
                  <a:gd name="T8" fmla="*/ 0 w 16"/>
                  <a:gd name="T9" fmla="*/ 3 h 4"/>
                  <a:gd name="T10" fmla="*/ 15 w 16"/>
                  <a:gd name="T11" fmla="*/ 4 h 4"/>
                  <a:gd name="T12" fmla="*/ 16 w 16"/>
                  <a:gd name="T13" fmla="*/ 0 h 4"/>
                  <a:gd name="T14" fmla="*/ 15 w 16"/>
                  <a:gd name="T15" fmla="*/ 0 h 4"/>
                  <a:gd name="T16" fmla="*/ 15 w 16"/>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4">
                    <a:moveTo>
                      <a:pt x="15" y="0"/>
                    </a:moveTo>
                    <a:cubicBezTo>
                      <a:pt x="15" y="0"/>
                      <a:pt x="15" y="0"/>
                      <a:pt x="15" y="0"/>
                    </a:cubicBezTo>
                    <a:cubicBezTo>
                      <a:pt x="15" y="1"/>
                      <a:pt x="14" y="2"/>
                      <a:pt x="14" y="4"/>
                    </a:cubicBezTo>
                    <a:cubicBezTo>
                      <a:pt x="0" y="2"/>
                      <a:pt x="0" y="2"/>
                      <a:pt x="0" y="2"/>
                    </a:cubicBezTo>
                    <a:cubicBezTo>
                      <a:pt x="0" y="2"/>
                      <a:pt x="0" y="2"/>
                      <a:pt x="0" y="3"/>
                    </a:cubicBezTo>
                    <a:cubicBezTo>
                      <a:pt x="15" y="4"/>
                      <a:pt x="15" y="4"/>
                      <a:pt x="15" y="4"/>
                    </a:cubicBezTo>
                    <a:cubicBezTo>
                      <a:pt x="16" y="2"/>
                      <a:pt x="16" y="1"/>
                      <a:pt x="16" y="0"/>
                    </a:cubicBezTo>
                    <a:cubicBezTo>
                      <a:pt x="15" y="0"/>
                      <a:pt x="15" y="0"/>
                      <a:pt x="15" y="0"/>
                    </a:cubicBezTo>
                    <a:cubicBezTo>
                      <a:pt x="15" y="0"/>
                      <a:pt x="15" y="0"/>
                      <a:pt x="1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953" name="Freeform 5643"/>
              <p:cNvSpPr>
                <a:spLocks/>
              </p:cNvSpPr>
              <p:nvPr/>
            </p:nvSpPr>
            <p:spPr bwMode="auto">
              <a:xfrm>
                <a:off x="6605" y="2966"/>
                <a:ext cx="4" cy="18"/>
              </a:xfrm>
              <a:custGeom>
                <a:avLst/>
                <a:gdLst>
                  <a:gd name="T0" fmla="*/ 0 w 1"/>
                  <a:gd name="T1" fmla="*/ 1 h 5"/>
                  <a:gd name="T2" fmla="*/ 1 w 1"/>
                  <a:gd name="T3" fmla="*/ 4 h 5"/>
                  <a:gd name="T4" fmla="*/ 1 w 1"/>
                  <a:gd name="T5" fmla="*/ 1 h 5"/>
                  <a:gd name="T6" fmla="*/ 1 w 1"/>
                  <a:gd name="T7" fmla="*/ 0 h 5"/>
                  <a:gd name="T8" fmla="*/ 0 w 1"/>
                  <a:gd name="T9" fmla="*/ 0 h 5"/>
                  <a:gd name="T10" fmla="*/ 0 w 1"/>
                  <a:gd name="T11" fmla="*/ 5 h 5"/>
                  <a:gd name="T12" fmla="*/ 0 w 1"/>
                  <a:gd name="T13" fmla="*/ 1 h 5"/>
                </a:gdLst>
                <a:ahLst/>
                <a:cxnLst>
                  <a:cxn ang="0">
                    <a:pos x="T0" y="T1"/>
                  </a:cxn>
                  <a:cxn ang="0">
                    <a:pos x="T2" y="T3"/>
                  </a:cxn>
                  <a:cxn ang="0">
                    <a:pos x="T4" y="T5"/>
                  </a:cxn>
                  <a:cxn ang="0">
                    <a:pos x="T6" y="T7"/>
                  </a:cxn>
                  <a:cxn ang="0">
                    <a:pos x="T8" y="T9"/>
                  </a:cxn>
                  <a:cxn ang="0">
                    <a:pos x="T10" y="T11"/>
                  </a:cxn>
                  <a:cxn ang="0">
                    <a:pos x="T12" y="T13"/>
                  </a:cxn>
                </a:cxnLst>
                <a:rect l="0" t="0" r="r" b="b"/>
                <a:pathLst>
                  <a:path w="1" h="5">
                    <a:moveTo>
                      <a:pt x="0" y="1"/>
                    </a:moveTo>
                    <a:cubicBezTo>
                      <a:pt x="1" y="1"/>
                      <a:pt x="1" y="3"/>
                      <a:pt x="1" y="4"/>
                    </a:cubicBezTo>
                    <a:cubicBezTo>
                      <a:pt x="1" y="3"/>
                      <a:pt x="1" y="2"/>
                      <a:pt x="1" y="1"/>
                    </a:cubicBezTo>
                    <a:cubicBezTo>
                      <a:pt x="1" y="1"/>
                      <a:pt x="1" y="1"/>
                      <a:pt x="1" y="0"/>
                    </a:cubicBezTo>
                    <a:cubicBezTo>
                      <a:pt x="0" y="1"/>
                      <a:pt x="0" y="0"/>
                      <a:pt x="0" y="0"/>
                    </a:cubicBezTo>
                    <a:cubicBezTo>
                      <a:pt x="0" y="1"/>
                      <a:pt x="0" y="2"/>
                      <a:pt x="0" y="5"/>
                    </a:cubicBezTo>
                    <a:cubicBezTo>
                      <a:pt x="0" y="4"/>
                      <a:pt x="0" y="3"/>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954" name="Freeform 5644"/>
              <p:cNvSpPr>
                <a:spLocks/>
              </p:cNvSpPr>
              <p:nvPr/>
            </p:nvSpPr>
            <p:spPr bwMode="auto">
              <a:xfrm>
                <a:off x="6605" y="2981"/>
                <a:ext cx="4" cy="15"/>
              </a:xfrm>
              <a:custGeom>
                <a:avLst/>
                <a:gdLst>
                  <a:gd name="T0" fmla="*/ 1 w 1"/>
                  <a:gd name="T1" fmla="*/ 2 h 4"/>
                  <a:gd name="T2" fmla="*/ 1 w 1"/>
                  <a:gd name="T3" fmla="*/ 0 h 4"/>
                  <a:gd name="T4" fmla="*/ 0 w 1"/>
                  <a:gd name="T5" fmla="*/ 2 h 4"/>
                  <a:gd name="T6" fmla="*/ 0 w 1"/>
                  <a:gd name="T7" fmla="*/ 3 h 4"/>
                  <a:gd name="T8" fmla="*/ 1 w 1"/>
                  <a:gd name="T9" fmla="*/ 1 h 4"/>
                  <a:gd name="T10" fmla="*/ 1 w 1"/>
                  <a:gd name="T11" fmla="*/ 2 h 4"/>
                </a:gdLst>
                <a:ahLst/>
                <a:cxnLst>
                  <a:cxn ang="0">
                    <a:pos x="T0" y="T1"/>
                  </a:cxn>
                  <a:cxn ang="0">
                    <a:pos x="T2" y="T3"/>
                  </a:cxn>
                  <a:cxn ang="0">
                    <a:pos x="T4" y="T5"/>
                  </a:cxn>
                  <a:cxn ang="0">
                    <a:pos x="T6" y="T7"/>
                  </a:cxn>
                  <a:cxn ang="0">
                    <a:pos x="T8" y="T9"/>
                  </a:cxn>
                  <a:cxn ang="0">
                    <a:pos x="T10" y="T11"/>
                  </a:cxn>
                </a:cxnLst>
                <a:rect l="0" t="0" r="r" b="b"/>
                <a:pathLst>
                  <a:path w="1" h="4">
                    <a:moveTo>
                      <a:pt x="1" y="2"/>
                    </a:moveTo>
                    <a:cubicBezTo>
                      <a:pt x="1" y="1"/>
                      <a:pt x="1" y="1"/>
                      <a:pt x="1" y="0"/>
                    </a:cubicBezTo>
                    <a:cubicBezTo>
                      <a:pt x="1" y="1"/>
                      <a:pt x="0" y="1"/>
                      <a:pt x="0" y="2"/>
                    </a:cubicBezTo>
                    <a:cubicBezTo>
                      <a:pt x="0" y="2"/>
                      <a:pt x="0" y="2"/>
                      <a:pt x="0" y="3"/>
                    </a:cubicBezTo>
                    <a:cubicBezTo>
                      <a:pt x="1" y="4"/>
                      <a:pt x="1" y="3"/>
                      <a:pt x="1" y="1"/>
                    </a:cubicBezTo>
                    <a:cubicBezTo>
                      <a:pt x="1" y="2"/>
                      <a:pt x="1" y="2"/>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955" name="Freeform 5645"/>
              <p:cNvSpPr>
                <a:spLocks/>
              </p:cNvSpPr>
              <p:nvPr/>
            </p:nvSpPr>
            <p:spPr bwMode="auto">
              <a:xfrm>
                <a:off x="6609" y="3048"/>
                <a:ext cx="3" cy="3"/>
              </a:xfrm>
              <a:custGeom>
                <a:avLst/>
                <a:gdLst>
                  <a:gd name="T0" fmla="*/ 1 w 1"/>
                  <a:gd name="T1" fmla="*/ 1 h 1"/>
                  <a:gd name="T2" fmla="*/ 1 w 1"/>
                  <a:gd name="T3" fmla="*/ 0 h 1"/>
                  <a:gd name="T4" fmla="*/ 0 w 1"/>
                  <a:gd name="T5" fmla="*/ 1 h 1"/>
                  <a:gd name="T6" fmla="*/ 1 w 1"/>
                  <a:gd name="T7" fmla="*/ 1 h 1"/>
                </a:gdLst>
                <a:ahLst/>
                <a:cxnLst>
                  <a:cxn ang="0">
                    <a:pos x="T0" y="T1"/>
                  </a:cxn>
                  <a:cxn ang="0">
                    <a:pos x="T2" y="T3"/>
                  </a:cxn>
                  <a:cxn ang="0">
                    <a:pos x="T4" y="T5"/>
                  </a:cxn>
                  <a:cxn ang="0">
                    <a:pos x="T6" y="T7"/>
                  </a:cxn>
                </a:cxnLst>
                <a:rect l="0" t="0" r="r" b="b"/>
                <a:pathLst>
                  <a:path w="1" h="1">
                    <a:moveTo>
                      <a:pt x="1" y="1"/>
                    </a:moveTo>
                    <a:cubicBezTo>
                      <a:pt x="1" y="1"/>
                      <a:pt x="1" y="1"/>
                      <a:pt x="1" y="0"/>
                    </a:cubicBezTo>
                    <a:cubicBezTo>
                      <a:pt x="1" y="0"/>
                      <a:pt x="0" y="1"/>
                      <a:pt x="0" y="1"/>
                    </a:cubicBezTo>
                    <a:cubicBezTo>
                      <a:pt x="1" y="1"/>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956" name="Freeform 5646"/>
              <p:cNvSpPr>
                <a:spLocks/>
              </p:cNvSpPr>
              <p:nvPr/>
            </p:nvSpPr>
            <p:spPr bwMode="auto">
              <a:xfrm>
                <a:off x="6542" y="3330"/>
                <a:ext cx="3" cy="4"/>
              </a:xfrm>
              <a:custGeom>
                <a:avLst/>
                <a:gdLst>
                  <a:gd name="T0" fmla="*/ 0 w 1"/>
                  <a:gd name="T1" fmla="*/ 0 h 1"/>
                  <a:gd name="T2" fmla="*/ 1 w 1"/>
                  <a:gd name="T3" fmla="*/ 1 h 1"/>
                  <a:gd name="T4" fmla="*/ 1 w 1"/>
                  <a:gd name="T5" fmla="*/ 0 h 1"/>
                  <a:gd name="T6" fmla="*/ 0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1" y="1"/>
                      <a:pt x="1" y="1"/>
                      <a:pt x="1" y="1"/>
                    </a:cubicBezTo>
                    <a:cubicBezTo>
                      <a:pt x="1" y="1"/>
                      <a:pt x="1" y="1"/>
                      <a:pt x="1"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957" name="Freeform 5647"/>
              <p:cNvSpPr>
                <a:spLocks/>
              </p:cNvSpPr>
              <p:nvPr/>
            </p:nvSpPr>
            <p:spPr bwMode="auto">
              <a:xfrm>
                <a:off x="6579" y="2349"/>
                <a:ext cx="48" cy="122"/>
              </a:xfrm>
              <a:custGeom>
                <a:avLst/>
                <a:gdLst>
                  <a:gd name="T0" fmla="*/ 13 w 13"/>
                  <a:gd name="T1" fmla="*/ 0 h 33"/>
                  <a:gd name="T2" fmla="*/ 4 w 13"/>
                  <a:gd name="T3" fmla="*/ 19 h 33"/>
                  <a:gd name="T4" fmla="*/ 2 w 13"/>
                  <a:gd name="T5" fmla="*/ 23 h 33"/>
                  <a:gd name="T6" fmla="*/ 2 w 13"/>
                  <a:gd name="T7" fmla="*/ 26 h 33"/>
                  <a:gd name="T8" fmla="*/ 0 w 13"/>
                  <a:gd name="T9" fmla="*/ 32 h 33"/>
                  <a:gd name="T10" fmla="*/ 3 w 13"/>
                  <a:gd name="T11" fmla="*/ 27 h 33"/>
                  <a:gd name="T12" fmla="*/ 4 w 13"/>
                  <a:gd name="T13" fmla="*/ 23 h 33"/>
                  <a:gd name="T14" fmla="*/ 7 w 13"/>
                  <a:gd name="T15" fmla="*/ 15 h 33"/>
                  <a:gd name="T16" fmla="*/ 7 w 13"/>
                  <a:gd name="T17" fmla="*/ 13 h 33"/>
                  <a:gd name="T18" fmla="*/ 13 w 13"/>
                  <a:gd name="T19"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33">
                    <a:moveTo>
                      <a:pt x="13" y="0"/>
                    </a:moveTo>
                    <a:cubicBezTo>
                      <a:pt x="9" y="9"/>
                      <a:pt x="7" y="12"/>
                      <a:pt x="4" y="19"/>
                    </a:cubicBezTo>
                    <a:cubicBezTo>
                      <a:pt x="3" y="20"/>
                      <a:pt x="3" y="21"/>
                      <a:pt x="2" y="23"/>
                    </a:cubicBezTo>
                    <a:cubicBezTo>
                      <a:pt x="2" y="24"/>
                      <a:pt x="2" y="25"/>
                      <a:pt x="2" y="26"/>
                    </a:cubicBezTo>
                    <a:cubicBezTo>
                      <a:pt x="2" y="27"/>
                      <a:pt x="1" y="29"/>
                      <a:pt x="0" y="32"/>
                    </a:cubicBezTo>
                    <a:cubicBezTo>
                      <a:pt x="1" y="33"/>
                      <a:pt x="2" y="29"/>
                      <a:pt x="3" y="27"/>
                    </a:cubicBezTo>
                    <a:cubicBezTo>
                      <a:pt x="3" y="26"/>
                      <a:pt x="3" y="25"/>
                      <a:pt x="4" y="23"/>
                    </a:cubicBezTo>
                    <a:cubicBezTo>
                      <a:pt x="5" y="20"/>
                      <a:pt x="6" y="18"/>
                      <a:pt x="7" y="15"/>
                    </a:cubicBezTo>
                    <a:cubicBezTo>
                      <a:pt x="7" y="15"/>
                      <a:pt x="7" y="15"/>
                      <a:pt x="7" y="13"/>
                    </a:cubicBezTo>
                    <a:cubicBezTo>
                      <a:pt x="10" y="10"/>
                      <a:pt x="13" y="4"/>
                      <a:pt x="1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958" name="Oval 5648"/>
              <p:cNvSpPr>
                <a:spLocks noChangeArrowheads="1"/>
              </p:cNvSpPr>
              <p:nvPr/>
            </p:nvSpPr>
            <p:spPr bwMode="auto">
              <a:xfrm>
                <a:off x="6542" y="3330"/>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959" name="Freeform 5649"/>
              <p:cNvSpPr>
                <a:spLocks/>
              </p:cNvSpPr>
              <p:nvPr/>
            </p:nvSpPr>
            <p:spPr bwMode="auto">
              <a:xfrm>
                <a:off x="6594" y="3152"/>
                <a:ext cx="37" cy="89"/>
              </a:xfrm>
              <a:custGeom>
                <a:avLst/>
                <a:gdLst>
                  <a:gd name="T0" fmla="*/ 5 w 10"/>
                  <a:gd name="T1" fmla="*/ 7 h 24"/>
                  <a:gd name="T2" fmla="*/ 6 w 10"/>
                  <a:gd name="T3" fmla="*/ 8 h 24"/>
                  <a:gd name="T4" fmla="*/ 0 w 10"/>
                  <a:gd name="T5" fmla="*/ 22 h 24"/>
                  <a:gd name="T6" fmla="*/ 0 w 10"/>
                  <a:gd name="T7" fmla="*/ 24 h 24"/>
                  <a:gd name="T8" fmla="*/ 6 w 10"/>
                  <a:gd name="T9" fmla="*/ 11 h 24"/>
                  <a:gd name="T10" fmla="*/ 10 w 10"/>
                  <a:gd name="T11" fmla="*/ 1 h 24"/>
                  <a:gd name="T12" fmla="*/ 8 w 10"/>
                  <a:gd name="T13" fmla="*/ 0 h 24"/>
                  <a:gd name="T14" fmla="*/ 5 w 10"/>
                  <a:gd name="T15" fmla="*/ 7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24">
                    <a:moveTo>
                      <a:pt x="5" y="7"/>
                    </a:moveTo>
                    <a:cubicBezTo>
                      <a:pt x="6" y="5"/>
                      <a:pt x="7" y="5"/>
                      <a:pt x="6" y="8"/>
                    </a:cubicBezTo>
                    <a:cubicBezTo>
                      <a:pt x="3" y="13"/>
                      <a:pt x="3" y="17"/>
                      <a:pt x="0" y="22"/>
                    </a:cubicBezTo>
                    <a:cubicBezTo>
                      <a:pt x="0" y="23"/>
                      <a:pt x="0" y="24"/>
                      <a:pt x="0" y="24"/>
                    </a:cubicBezTo>
                    <a:cubicBezTo>
                      <a:pt x="2" y="20"/>
                      <a:pt x="4" y="16"/>
                      <a:pt x="6" y="11"/>
                    </a:cubicBezTo>
                    <a:cubicBezTo>
                      <a:pt x="8" y="8"/>
                      <a:pt x="9" y="4"/>
                      <a:pt x="10" y="1"/>
                    </a:cubicBezTo>
                    <a:cubicBezTo>
                      <a:pt x="8" y="0"/>
                      <a:pt x="8" y="0"/>
                      <a:pt x="8" y="0"/>
                    </a:cubicBezTo>
                    <a:cubicBezTo>
                      <a:pt x="7" y="3"/>
                      <a:pt x="5" y="6"/>
                      <a:pt x="5"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960" name="Freeform 5650"/>
              <p:cNvSpPr>
                <a:spLocks/>
              </p:cNvSpPr>
              <p:nvPr/>
            </p:nvSpPr>
            <p:spPr bwMode="auto">
              <a:xfrm>
                <a:off x="6389" y="3449"/>
                <a:ext cx="56" cy="78"/>
              </a:xfrm>
              <a:custGeom>
                <a:avLst/>
                <a:gdLst>
                  <a:gd name="T0" fmla="*/ 0 w 15"/>
                  <a:gd name="T1" fmla="*/ 15 h 21"/>
                  <a:gd name="T2" fmla="*/ 0 w 15"/>
                  <a:gd name="T3" fmla="*/ 15 h 21"/>
                  <a:gd name="T4" fmla="*/ 8 w 15"/>
                  <a:gd name="T5" fmla="*/ 6 h 21"/>
                  <a:gd name="T6" fmla="*/ 13 w 15"/>
                  <a:gd name="T7" fmla="*/ 5 h 21"/>
                  <a:gd name="T8" fmla="*/ 0 w 15"/>
                  <a:gd name="T9" fmla="*/ 16 h 21"/>
                  <a:gd name="T10" fmla="*/ 6 w 15"/>
                  <a:gd name="T11" fmla="*/ 21 h 21"/>
                  <a:gd name="T12" fmla="*/ 12 w 15"/>
                  <a:gd name="T13" fmla="*/ 11 h 21"/>
                  <a:gd name="T14" fmla="*/ 13 w 15"/>
                  <a:gd name="T15" fmla="*/ 6 h 21"/>
                  <a:gd name="T16" fmla="*/ 14 w 15"/>
                  <a:gd name="T17" fmla="*/ 3 h 21"/>
                  <a:gd name="T18" fmla="*/ 15 w 15"/>
                  <a:gd name="T19" fmla="*/ 0 h 21"/>
                  <a:gd name="T20" fmla="*/ 11 w 15"/>
                  <a:gd name="T21" fmla="*/ 2 h 21"/>
                  <a:gd name="T22" fmla="*/ 0 w 15"/>
                  <a:gd name="T23" fmla="*/ 1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21">
                    <a:moveTo>
                      <a:pt x="0" y="15"/>
                    </a:moveTo>
                    <a:cubicBezTo>
                      <a:pt x="0" y="15"/>
                      <a:pt x="0" y="15"/>
                      <a:pt x="0" y="15"/>
                    </a:cubicBezTo>
                    <a:cubicBezTo>
                      <a:pt x="2" y="12"/>
                      <a:pt x="11" y="7"/>
                      <a:pt x="8" y="6"/>
                    </a:cubicBezTo>
                    <a:cubicBezTo>
                      <a:pt x="13" y="0"/>
                      <a:pt x="11" y="5"/>
                      <a:pt x="13" y="5"/>
                    </a:cubicBezTo>
                    <a:cubicBezTo>
                      <a:pt x="6" y="12"/>
                      <a:pt x="5" y="11"/>
                      <a:pt x="0" y="16"/>
                    </a:cubicBezTo>
                    <a:cubicBezTo>
                      <a:pt x="6" y="21"/>
                      <a:pt x="6" y="21"/>
                      <a:pt x="6" y="21"/>
                    </a:cubicBezTo>
                    <a:cubicBezTo>
                      <a:pt x="9" y="18"/>
                      <a:pt x="12" y="11"/>
                      <a:pt x="12" y="11"/>
                    </a:cubicBezTo>
                    <a:cubicBezTo>
                      <a:pt x="12" y="9"/>
                      <a:pt x="13" y="7"/>
                      <a:pt x="13" y="6"/>
                    </a:cubicBezTo>
                    <a:cubicBezTo>
                      <a:pt x="14" y="3"/>
                      <a:pt x="14" y="3"/>
                      <a:pt x="14" y="3"/>
                    </a:cubicBezTo>
                    <a:cubicBezTo>
                      <a:pt x="15" y="0"/>
                      <a:pt x="15" y="0"/>
                      <a:pt x="15" y="0"/>
                    </a:cubicBezTo>
                    <a:cubicBezTo>
                      <a:pt x="13" y="1"/>
                      <a:pt x="11" y="2"/>
                      <a:pt x="11" y="2"/>
                    </a:cubicBezTo>
                    <a:cubicBezTo>
                      <a:pt x="6" y="7"/>
                      <a:pt x="3" y="11"/>
                      <a:pt x="0" y="1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961" name="Freeform 5651"/>
              <p:cNvSpPr>
                <a:spLocks/>
              </p:cNvSpPr>
              <p:nvPr/>
            </p:nvSpPr>
            <p:spPr bwMode="auto">
              <a:xfrm>
                <a:off x="6434" y="3312"/>
                <a:ext cx="97" cy="141"/>
              </a:xfrm>
              <a:custGeom>
                <a:avLst/>
                <a:gdLst>
                  <a:gd name="T0" fmla="*/ 23 w 26"/>
                  <a:gd name="T1" fmla="*/ 11 h 38"/>
                  <a:gd name="T2" fmla="*/ 13 w 26"/>
                  <a:gd name="T3" fmla="*/ 25 h 38"/>
                  <a:gd name="T4" fmla="*/ 22 w 26"/>
                  <a:gd name="T5" fmla="*/ 11 h 38"/>
                  <a:gd name="T6" fmla="*/ 24 w 26"/>
                  <a:gd name="T7" fmla="*/ 5 h 38"/>
                  <a:gd name="T8" fmla="*/ 20 w 26"/>
                  <a:gd name="T9" fmla="*/ 3 h 38"/>
                  <a:gd name="T10" fmla="*/ 19 w 26"/>
                  <a:gd name="T11" fmla="*/ 9 h 38"/>
                  <a:gd name="T12" fmla="*/ 6 w 26"/>
                  <a:gd name="T13" fmla="*/ 25 h 38"/>
                  <a:gd name="T14" fmla="*/ 9 w 26"/>
                  <a:gd name="T15" fmla="*/ 22 h 38"/>
                  <a:gd name="T16" fmla="*/ 12 w 26"/>
                  <a:gd name="T17" fmla="*/ 18 h 38"/>
                  <a:gd name="T18" fmla="*/ 17 w 26"/>
                  <a:gd name="T19" fmla="*/ 9 h 38"/>
                  <a:gd name="T20" fmla="*/ 20 w 26"/>
                  <a:gd name="T21" fmla="*/ 2 h 38"/>
                  <a:gd name="T22" fmla="*/ 16 w 26"/>
                  <a:gd name="T23" fmla="*/ 0 h 38"/>
                  <a:gd name="T24" fmla="*/ 15 w 26"/>
                  <a:gd name="T25" fmla="*/ 3 h 38"/>
                  <a:gd name="T26" fmla="*/ 13 w 26"/>
                  <a:gd name="T27" fmla="*/ 7 h 38"/>
                  <a:gd name="T28" fmla="*/ 6 w 26"/>
                  <a:gd name="T29" fmla="*/ 18 h 38"/>
                  <a:gd name="T30" fmla="*/ 5 w 26"/>
                  <a:gd name="T31" fmla="*/ 25 h 38"/>
                  <a:gd name="T32" fmla="*/ 3 w 26"/>
                  <a:gd name="T33" fmla="*/ 37 h 38"/>
                  <a:gd name="T34" fmla="*/ 3 w 26"/>
                  <a:gd name="T35" fmla="*/ 37 h 38"/>
                  <a:gd name="T36" fmla="*/ 4 w 26"/>
                  <a:gd name="T37" fmla="*/ 38 h 38"/>
                  <a:gd name="T38" fmla="*/ 13 w 26"/>
                  <a:gd name="T39" fmla="*/ 28 h 38"/>
                  <a:gd name="T40" fmla="*/ 7 w 26"/>
                  <a:gd name="T41" fmla="*/ 30 h 38"/>
                  <a:gd name="T42" fmla="*/ 13 w 26"/>
                  <a:gd name="T43" fmla="*/ 26 h 38"/>
                  <a:gd name="T44" fmla="*/ 23 w 26"/>
                  <a:gd name="T45" fmla="*/ 12 h 38"/>
                  <a:gd name="T46" fmla="*/ 26 w 26"/>
                  <a:gd name="T47" fmla="*/ 7 h 38"/>
                  <a:gd name="T48" fmla="*/ 26 w 26"/>
                  <a:gd name="T49" fmla="*/ 6 h 38"/>
                  <a:gd name="T50" fmla="*/ 25 w 26"/>
                  <a:gd name="T51" fmla="*/ 6 h 38"/>
                  <a:gd name="T52" fmla="*/ 23 w 26"/>
                  <a:gd name="T53" fmla="*/ 1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 h="38">
                    <a:moveTo>
                      <a:pt x="23" y="11"/>
                    </a:moveTo>
                    <a:cubicBezTo>
                      <a:pt x="20" y="16"/>
                      <a:pt x="16" y="20"/>
                      <a:pt x="13" y="25"/>
                    </a:cubicBezTo>
                    <a:cubicBezTo>
                      <a:pt x="15" y="20"/>
                      <a:pt x="18" y="16"/>
                      <a:pt x="22" y="11"/>
                    </a:cubicBezTo>
                    <a:cubicBezTo>
                      <a:pt x="23" y="9"/>
                      <a:pt x="23" y="7"/>
                      <a:pt x="24" y="5"/>
                    </a:cubicBezTo>
                    <a:cubicBezTo>
                      <a:pt x="20" y="3"/>
                      <a:pt x="20" y="3"/>
                      <a:pt x="20" y="3"/>
                    </a:cubicBezTo>
                    <a:cubicBezTo>
                      <a:pt x="20" y="5"/>
                      <a:pt x="20" y="7"/>
                      <a:pt x="19" y="9"/>
                    </a:cubicBezTo>
                    <a:cubicBezTo>
                      <a:pt x="15" y="17"/>
                      <a:pt x="8" y="24"/>
                      <a:pt x="6" y="25"/>
                    </a:cubicBezTo>
                    <a:cubicBezTo>
                      <a:pt x="7" y="24"/>
                      <a:pt x="8" y="23"/>
                      <a:pt x="9" y="22"/>
                    </a:cubicBezTo>
                    <a:cubicBezTo>
                      <a:pt x="10" y="21"/>
                      <a:pt x="11" y="19"/>
                      <a:pt x="12" y="18"/>
                    </a:cubicBezTo>
                    <a:cubicBezTo>
                      <a:pt x="14" y="15"/>
                      <a:pt x="16" y="12"/>
                      <a:pt x="17" y="9"/>
                    </a:cubicBezTo>
                    <a:cubicBezTo>
                      <a:pt x="19" y="7"/>
                      <a:pt x="19" y="5"/>
                      <a:pt x="20" y="2"/>
                    </a:cubicBezTo>
                    <a:cubicBezTo>
                      <a:pt x="16" y="0"/>
                      <a:pt x="16" y="0"/>
                      <a:pt x="16" y="0"/>
                    </a:cubicBezTo>
                    <a:cubicBezTo>
                      <a:pt x="15" y="1"/>
                      <a:pt x="15" y="2"/>
                      <a:pt x="15" y="3"/>
                    </a:cubicBezTo>
                    <a:cubicBezTo>
                      <a:pt x="13" y="7"/>
                      <a:pt x="13" y="7"/>
                      <a:pt x="13" y="7"/>
                    </a:cubicBezTo>
                    <a:cubicBezTo>
                      <a:pt x="11" y="11"/>
                      <a:pt x="9" y="15"/>
                      <a:pt x="6" y="18"/>
                    </a:cubicBezTo>
                    <a:cubicBezTo>
                      <a:pt x="6" y="20"/>
                      <a:pt x="6" y="23"/>
                      <a:pt x="5" y="25"/>
                    </a:cubicBezTo>
                    <a:cubicBezTo>
                      <a:pt x="5" y="29"/>
                      <a:pt x="4" y="33"/>
                      <a:pt x="3" y="37"/>
                    </a:cubicBezTo>
                    <a:cubicBezTo>
                      <a:pt x="3" y="37"/>
                      <a:pt x="3" y="37"/>
                      <a:pt x="3" y="37"/>
                    </a:cubicBezTo>
                    <a:cubicBezTo>
                      <a:pt x="5" y="35"/>
                      <a:pt x="7" y="35"/>
                      <a:pt x="4" y="38"/>
                    </a:cubicBezTo>
                    <a:cubicBezTo>
                      <a:pt x="7" y="36"/>
                      <a:pt x="14" y="29"/>
                      <a:pt x="13" y="28"/>
                    </a:cubicBezTo>
                    <a:cubicBezTo>
                      <a:pt x="9" y="32"/>
                      <a:pt x="0" y="38"/>
                      <a:pt x="7" y="30"/>
                    </a:cubicBezTo>
                    <a:cubicBezTo>
                      <a:pt x="8" y="30"/>
                      <a:pt x="10" y="29"/>
                      <a:pt x="13" y="26"/>
                    </a:cubicBezTo>
                    <a:cubicBezTo>
                      <a:pt x="16" y="22"/>
                      <a:pt x="20" y="16"/>
                      <a:pt x="23" y="12"/>
                    </a:cubicBezTo>
                    <a:cubicBezTo>
                      <a:pt x="24" y="10"/>
                      <a:pt x="25" y="8"/>
                      <a:pt x="26" y="7"/>
                    </a:cubicBezTo>
                    <a:cubicBezTo>
                      <a:pt x="26" y="6"/>
                      <a:pt x="26" y="6"/>
                      <a:pt x="26" y="6"/>
                    </a:cubicBezTo>
                    <a:cubicBezTo>
                      <a:pt x="25" y="6"/>
                      <a:pt x="25" y="6"/>
                      <a:pt x="25" y="6"/>
                    </a:cubicBezTo>
                    <a:cubicBezTo>
                      <a:pt x="24" y="8"/>
                      <a:pt x="24" y="9"/>
                      <a:pt x="23"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962" name="Freeform 5652"/>
              <p:cNvSpPr>
                <a:spLocks/>
              </p:cNvSpPr>
              <p:nvPr/>
            </p:nvSpPr>
            <p:spPr bwMode="auto">
              <a:xfrm>
                <a:off x="6531" y="3334"/>
                <a:ext cx="0" cy="4"/>
              </a:xfrm>
              <a:custGeom>
                <a:avLst/>
                <a:gdLst>
                  <a:gd name="T0" fmla="*/ 0 h 1"/>
                  <a:gd name="T1" fmla="*/ 0 h 1"/>
                  <a:gd name="T2" fmla="*/ 1 h 1"/>
                  <a:gd name="T3" fmla="*/ 1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0"/>
                      <a:pt x="0" y="0"/>
                    </a:cubicBezTo>
                    <a:cubicBezTo>
                      <a:pt x="0" y="1"/>
                      <a:pt x="0" y="1"/>
                      <a:pt x="0" y="1"/>
                    </a:cubicBezTo>
                    <a:cubicBezTo>
                      <a:pt x="0" y="1"/>
                      <a:pt x="0" y="1"/>
                      <a:pt x="0" y="1"/>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963" name="Freeform 5653"/>
              <p:cNvSpPr>
                <a:spLocks/>
              </p:cNvSpPr>
              <p:nvPr/>
            </p:nvSpPr>
            <p:spPr bwMode="auto">
              <a:xfrm>
                <a:off x="6534" y="3330"/>
                <a:ext cx="8" cy="11"/>
              </a:xfrm>
              <a:custGeom>
                <a:avLst/>
                <a:gdLst>
                  <a:gd name="T0" fmla="*/ 1 w 2"/>
                  <a:gd name="T1" fmla="*/ 1 h 3"/>
                  <a:gd name="T2" fmla="*/ 0 w 2"/>
                  <a:gd name="T3" fmla="*/ 3 h 3"/>
                  <a:gd name="T4" fmla="*/ 1 w 2"/>
                  <a:gd name="T5" fmla="*/ 3 h 3"/>
                  <a:gd name="T6" fmla="*/ 2 w 2"/>
                  <a:gd name="T7" fmla="*/ 0 h 3"/>
                  <a:gd name="T8" fmla="*/ 1 w 2"/>
                  <a:gd name="T9" fmla="*/ 0 h 3"/>
                  <a:gd name="T10" fmla="*/ 1 w 2"/>
                  <a:gd name="T11" fmla="*/ 1 h 3"/>
                </a:gdLst>
                <a:ahLst/>
                <a:cxnLst>
                  <a:cxn ang="0">
                    <a:pos x="T0" y="T1"/>
                  </a:cxn>
                  <a:cxn ang="0">
                    <a:pos x="T2" y="T3"/>
                  </a:cxn>
                  <a:cxn ang="0">
                    <a:pos x="T4" y="T5"/>
                  </a:cxn>
                  <a:cxn ang="0">
                    <a:pos x="T6" y="T7"/>
                  </a:cxn>
                  <a:cxn ang="0">
                    <a:pos x="T8" y="T9"/>
                  </a:cxn>
                  <a:cxn ang="0">
                    <a:pos x="T10" y="T11"/>
                  </a:cxn>
                </a:cxnLst>
                <a:rect l="0" t="0" r="r" b="b"/>
                <a:pathLst>
                  <a:path w="2" h="3">
                    <a:moveTo>
                      <a:pt x="1" y="1"/>
                    </a:moveTo>
                    <a:cubicBezTo>
                      <a:pt x="1" y="1"/>
                      <a:pt x="1" y="2"/>
                      <a:pt x="0" y="3"/>
                    </a:cubicBezTo>
                    <a:cubicBezTo>
                      <a:pt x="1" y="3"/>
                      <a:pt x="1" y="3"/>
                      <a:pt x="1" y="3"/>
                    </a:cubicBezTo>
                    <a:cubicBezTo>
                      <a:pt x="1" y="2"/>
                      <a:pt x="1" y="1"/>
                      <a:pt x="2" y="0"/>
                    </a:cubicBezTo>
                    <a:cubicBezTo>
                      <a:pt x="1" y="0"/>
                      <a:pt x="1" y="0"/>
                      <a:pt x="1" y="0"/>
                    </a:cubicBezTo>
                    <a:cubicBezTo>
                      <a:pt x="1" y="0"/>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964" name="Freeform 5654"/>
              <p:cNvSpPr>
                <a:spLocks/>
              </p:cNvSpPr>
              <p:nvPr/>
            </p:nvSpPr>
            <p:spPr bwMode="auto">
              <a:xfrm>
                <a:off x="6501" y="4673"/>
                <a:ext cx="7" cy="3"/>
              </a:xfrm>
              <a:custGeom>
                <a:avLst/>
                <a:gdLst>
                  <a:gd name="T0" fmla="*/ 1 w 2"/>
                  <a:gd name="T1" fmla="*/ 1 h 1"/>
                  <a:gd name="T2" fmla="*/ 1 w 2"/>
                  <a:gd name="T3" fmla="*/ 1 h 1"/>
                  <a:gd name="T4" fmla="*/ 1 w 2"/>
                  <a:gd name="T5" fmla="*/ 1 h 1"/>
                  <a:gd name="T6" fmla="*/ 1 w 2"/>
                  <a:gd name="T7" fmla="*/ 1 h 1"/>
                  <a:gd name="T8" fmla="*/ 1 w 2"/>
                  <a:gd name="T9" fmla="*/ 1 h 1"/>
                  <a:gd name="T10" fmla="*/ 2 w 2"/>
                  <a:gd name="T11" fmla="*/ 1 h 1"/>
                  <a:gd name="T12" fmla="*/ 2 w 2"/>
                  <a:gd name="T13" fmla="*/ 1 h 1"/>
                  <a:gd name="T14" fmla="*/ 2 w 2"/>
                  <a:gd name="T15" fmla="*/ 1 h 1"/>
                  <a:gd name="T16" fmla="*/ 2 w 2"/>
                  <a:gd name="T17" fmla="*/ 0 h 1"/>
                  <a:gd name="T18" fmla="*/ 1 w 2"/>
                  <a:gd name="T19" fmla="*/ 1 h 1"/>
                  <a:gd name="T20" fmla="*/ 0 w 2"/>
                  <a:gd name="T21" fmla="*/ 1 h 1"/>
                  <a:gd name="T22" fmla="*/ 1 w 2"/>
                  <a:gd name="T23" fmla="*/ 1 h 1"/>
                  <a:gd name="T24" fmla="*/ 1 w 2"/>
                  <a:gd name="T25" fmla="*/ 1 h 1"/>
                  <a:gd name="T26" fmla="*/ 1 w 2"/>
                  <a:gd name="T27" fmla="*/ 1 h 1"/>
                  <a:gd name="T28" fmla="*/ 1 w 2"/>
                  <a:gd name="T29"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 h="1">
                    <a:moveTo>
                      <a:pt x="1" y="1"/>
                    </a:moveTo>
                    <a:cubicBezTo>
                      <a:pt x="1" y="1"/>
                      <a:pt x="1" y="1"/>
                      <a:pt x="1" y="1"/>
                    </a:cubicBezTo>
                    <a:cubicBezTo>
                      <a:pt x="1" y="1"/>
                      <a:pt x="1" y="1"/>
                      <a:pt x="1" y="1"/>
                    </a:cubicBezTo>
                    <a:cubicBezTo>
                      <a:pt x="1" y="1"/>
                      <a:pt x="1" y="1"/>
                      <a:pt x="1" y="1"/>
                    </a:cubicBezTo>
                    <a:cubicBezTo>
                      <a:pt x="1" y="1"/>
                      <a:pt x="1" y="1"/>
                      <a:pt x="1" y="1"/>
                    </a:cubicBezTo>
                    <a:cubicBezTo>
                      <a:pt x="2" y="1"/>
                      <a:pt x="2" y="1"/>
                      <a:pt x="2" y="1"/>
                    </a:cubicBezTo>
                    <a:cubicBezTo>
                      <a:pt x="2" y="1"/>
                      <a:pt x="2" y="1"/>
                      <a:pt x="2" y="1"/>
                    </a:cubicBezTo>
                    <a:cubicBezTo>
                      <a:pt x="2" y="1"/>
                      <a:pt x="2" y="1"/>
                      <a:pt x="2" y="1"/>
                    </a:cubicBezTo>
                    <a:cubicBezTo>
                      <a:pt x="2" y="1"/>
                      <a:pt x="2" y="0"/>
                      <a:pt x="2" y="0"/>
                    </a:cubicBezTo>
                    <a:cubicBezTo>
                      <a:pt x="2" y="0"/>
                      <a:pt x="2" y="0"/>
                      <a:pt x="1" y="1"/>
                    </a:cubicBezTo>
                    <a:cubicBezTo>
                      <a:pt x="1" y="1"/>
                      <a:pt x="1" y="1"/>
                      <a:pt x="0" y="1"/>
                    </a:cubicBezTo>
                    <a:cubicBezTo>
                      <a:pt x="1" y="1"/>
                      <a:pt x="1" y="1"/>
                      <a:pt x="1" y="1"/>
                    </a:cubicBezTo>
                    <a:cubicBezTo>
                      <a:pt x="1" y="1"/>
                      <a:pt x="1" y="1"/>
                      <a:pt x="1" y="1"/>
                    </a:cubicBezTo>
                    <a:cubicBezTo>
                      <a:pt x="1" y="1"/>
                      <a:pt x="1" y="1"/>
                      <a:pt x="1" y="1"/>
                    </a:cubicBezTo>
                    <a:cubicBezTo>
                      <a:pt x="1" y="1"/>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965" name="Freeform 5655"/>
              <p:cNvSpPr>
                <a:spLocks/>
              </p:cNvSpPr>
              <p:nvPr/>
            </p:nvSpPr>
            <p:spPr bwMode="auto">
              <a:xfrm>
                <a:off x="6501" y="4676"/>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966" name="Freeform 5656"/>
              <p:cNvSpPr>
                <a:spLocks/>
              </p:cNvSpPr>
              <p:nvPr/>
            </p:nvSpPr>
            <p:spPr bwMode="auto">
              <a:xfrm>
                <a:off x="6501" y="4676"/>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967" name="Freeform 5657"/>
              <p:cNvSpPr>
                <a:spLocks/>
              </p:cNvSpPr>
              <p:nvPr/>
            </p:nvSpPr>
            <p:spPr bwMode="auto">
              <a:xfrm>
                <a:off x="6501" y="4676"/>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968" name="Freeform 5658"/>
              <p:cNvSpPr>
                <a:spLocks/>
              </p:cNvSpPr>
              <p:nvPr/>
            </p:nvSpPr>
            <p:spPr bwMode="auto">
              <a:xfrm>
                <a:off x="6504" y="4676"/>
                <a:ext cx="60" cy="71"/>
              </a:xfrm>
              <a:custGeom>
                <a:avLst/>
                <a:gdLst>
                  <a:gd name="T0" fmla="*/ 1 w 16"/>
                  <a:gd name="T1" fmla="*/ 0 h 19"/>
                  <a:gd name="T2" fmla="*/ 1 w 16"/>
                  <a:gd name="T3" fmla="*/ 0 h 19"/>
                  <a:gd name="T4" fmla="*/ 1 w 16"/>
                  <a:gd name="T5" fmla="*/ 0 h 19"/>
                  <a:gd name="T6" fmla="*/ 1 w 16"/>
                  <a:gd name="T7" fmla="*/ 0 h 19"/>
                  <a:gd name="T8" fmla="*/ 1 w 16"/>
                  <a:gd name="T9" fmla="*/ 0 h 19"/>
                  <a:gd name="T10" fmla="*/ 1 w 16"/>
                  <a:gd name="T11" fmla="*/ 0 h 19"/>
                  <a:gd name="T12" fmla="*/ 1 w 16"/>
                  <a:gd name="T13" fmla="*/ 0 h 19"/>
                  <a:gd name="T14" fmla="*/ 0 w 16"/>
                  <a:gd name="T15" fmla="*/ 0 h 19"/>
                  <a:gd name="T16" fmla="*/ 4 w 16"/>
                  <a:gd name="T17" fmla="*/ 4 h 19"/>
                  <a:gd name="T18" fmla="*/ 9 w 16"/>
                  <a:gd name="T19" fmla="*/ 10 h 19"/>
                  <a:gd name="T20" fmla="*/ 16 w 16"/>
                  <a:gd name="T21" fmla="*/ 19 h 19"/>
                  <a:gd name="T22" fmla="*/ 14 w 16"/>
                  <a:gd name="T23" fmla="*/ 14 h 19"/>
                  <a:gd name="T24" fmla="*/ 11 w 16"/>
                  <a:gd name="T25" fmla="*/ 9 h 19"/>
                  <a:gd name="T26" fmla="*/ 7 w 16"/>
                  <a:gd name="T27" fmla="*/ 5 h 19"/>
                  <a:gd name="T28" fmla="*/ 4 w 16"/>
                  <a:gd name="T29" fmla="*/ 2 h 19"/>
                  <a:gd name="T30" fmla="*/ 2 w 16"/>
                  <a:gd name="T31" fmla="*/ 0 h 19"/>
                  <a:gd name="T32" fmla="*/ 1 w 16"/>
                  <a:gd name="T33" fmla="*/ 0 h 19"/>
                  <a:gd name="T34" fmla="*/ 1 w 16"/>
                  <a:gd name="T35"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 h="19">
                    <a:moveTo>
                      <a:pt x="1" y="0"/>
                    </a:move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0" y="0"/>
                      <a:pt x="3" y="1"/>
                      <a:pt x="0" y="0"/>
                    </a:cubicBezTo>
                    <a:cubicBezTo>
                      <a:pt x="1" y="1"/>
                      <a:pt x="3" y="3"/>
                      <a:pt x="4" y="4"/>
                    </a:cubicBezTo>
                    <a:cubicBezTo>
                      <a:pt x="6" y="6"/>
                      <a:pt x="8" y="8"/>
                      <a:pt x="9" y="10"/>
                    </a:cubicBezTo>
                    <a:cubicBezTo>
                      <a:pt x="12" y="13"/>
                      <a:pt x="15" y="16"/>
                      <a:pt x="16" y="19"/>
                    </a:cubicBezTo>
                    <a:cubicBezTo>
                      <a:pt x="16" y="17"/>
                      <a:pt x="15" y="15"/>
                      <a:pt x="14" y="14"/>
                    </a:cubicBezTo>
                    <a:cubicBezTo>
                      <a:pt x="13" y="12"/>
                      <a:pt x="12" y="11"/>
                      <a:pt x="11" y="9"/>
                    </a:cubicBezTo>
                    <a:cubicBezTo>
                      <a:pt x="10" y="8"/>
                      <a:pt x="9" y="7"/>
                      <a:pt x="7" y="5"/>
                    </a:cubicBezTo>
                    <a:cubicBezTo>
                      <a:pt x="6" y="4"/>
                      <a:pt x="5" y="3"/>
                      <a:pt x="4" y="2"/>
                    </a:cubicBezTo>
                    <a:cubicBezTo>
                      <a:pt x="3" y="2"/>
                      <a:pt x="2" y="1"/>
                      <a:pt x="2" y="0"/>
                    </a:cubicBezTo>
                    <a:cubicBezTo>
                      <a:pt x="1" y="0"/>
                      <a:pt x="1"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969" name="Freeform 5659"/>
              <p:cNvSpPr>
                <a:spLocks/>
              </p:cNvSpPr>
              <p:nvPr/>
            </p:nvSpPr>
            <p:spPr bwMode="auto">
              <a:xfrm>
                <a:off x="6635" y="3070"/>
                <a:ext cx="0" cy="11"/>
              </a:xfrm>
              <a:custGeom>
                <a:avLst/>
                <a:gdLst>
                  <a:gd name="T0" fmla="*/ 3 h 3"/>
                  <a:gd name="T1" fmla="*/ 0 h 3"/>
                  <a:gd name="T2" fmla="*/ 3 h 3"/>
                </a:gdLst>
                <a:ahLst/>
                <a:cxnLst>
                  <a:cxn ang="0">
                    <a:pos x="0" y="T0"/>
                  </a:cxn>
                  <a:cxn ang="0">
                    <a:pos x="0" y="T1"/>
                  </a:cxn>
                  <a:cxn ang="0">
                    <a:pos x="0" y="T2"/>
                  </a:cxn>
                </a:cxnLst>
                <a:rect l="0" t="0" r="r" b="b"/>
                <a:pathLst>
                  <a:path h="3">
                    <a:moveTo>
                      <a:pt x="0" y="3"/>
                    </a:moveTo>
                    <a:cubicBezTo>
                      <a:pt x="0" y="2"/>
                      <a:pt x="0" y="1"/>
                      <a:pt x="0" y="0"/>
                    </a:cubicBezTo>
                    <a:cubicBezTo>
                      <a:pt x="0" y="1"/>
                      <a:pt x="0" y="2"/>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970" name="Freeform 5660"/>
              <p:cNvSpPr>
                <a:spLocks/>
              </p:cNvSpPr>
              <p:nvPr/>
            </p:nvSpPr>
            <p:spPr bwMode="auto">
              <a:xfrm>
                <a:off x="6635" y="3070"/>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971" name="Freeform 5661"/>
              <p:cNvSpPr>
                <a:spLocks/>
              </p:cNvSpPr>
              <p:nvPr/>
            </p:nvSpPr>
            <p:spPr bwMode="auto">
              <a:xfrm>
                <a:off x="6624" y="2880"/>
                <a:ext cx="3" cy="52"/>
              </a:xfrm>
              <a:custGeom>
                <a:avLst/>
                <a:gdLst>
                  <a:gd name="T0" fmla="*/ 1 w 1"/>
                  <a:gd name="T1" fmla="*/ 12 h 14"/>
                  <a:gd name="T2" fmla="*/ 0 w 1"/>
                  <a:gd name="T3" fmla="*/ 0 h 14"/>
                  <a:gd name="T4" fmla="*/ 1 w 1"/>
                  <a:gd name="T5" fmla="*/ 14 h 14"/>
                  <a:gd name="T6" fmla="*/ 1 w 1"/>
                  <a:gd name="T7" fmla="*/ 12 h 14"/>
                </a:gdLst>
                <a:ahLst/>
                <a:cxnLst>
                  <a:cxn ang="0">
                    <a:pos x="T0" y="T1"/>
                  </a:cxn>
                  <a:cxn ang="0">
                    <a:pos x="T2" y="T3"/>
                  </a:cxn>
                  <a:cxn ang="0">
                    <a:pos x="T4" y="T5"/>
                  </a:cxn>
                  <a:cxn ang="0">
                    <a:pos x="T6" y="T7"/>
                  </a:cxn>
                </a:cxnLst>
                <a:rect l="0" t="0" r="r" b="b"/>
                <a:pathLst>
                  <a:path w="1" h="14">
                    <a:moveTo>
                      <a:pt x="1" y="12"/>
                    </a:moveTo>
                    <a:cubicBezTo>
                      <a:pt x="1" y="8"/>
                      <a:pt x="1" y="4"/>
                      <a:pt x="0" y="0"/>
                    </a:cubicBezTo>
                    <a:cubicBezTo>
                      <a:pt x="0" y="5"/>
                      <a:pt x="1" y="9"/>
                      <a:pt x="1" y="14"/>
                    </a:cubicBezTo>
                    <a:cubicBezTo>
                      <a:pt x="1" y="13"/>
                      <a:pt x="1" y="12"/>
                      <a:pt x="1" y="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972" name="Freeform 5662"/>
              <p:cNvSpPr>
                <a:spLocks/>
              </p:cNvSpPr>
              <p:nvPr/>
            </p:nvSpPr>
            <p:spPr bwMode="auto">
              <a:xfrm>
                <a:off x="6400" y="3390"/>
                <a:ext cx="4" cy="3"/>
              </a:xfrm>
              <a:custGeom>
                <a:avLst/>
                <a:gdLst>
                  <a:gd name="T0" fmla="*/ 1 w 1"/>
                  <a:gd name="T1" fmla="*/ 0 h 1"/>
                  <a:gd name="T2" fmla="*/ 0 w 1"/>
                  <a:gd name="T3" fmla="*/ 1 h 1"/>
                  <a:gd name="T4" fmla="*/ 1 w 1"/>
                  <a:gd name="T5" fmla="*/ 0 h 1"/>
                  <a:gd name="T6" fmla="*/ 1 w 1"/>
                  <a:gd name="T7" fmla="*/ 0 h 1"/>
                </a:gdLst>
                <a:ahLst/>
                <a:cxnLst>
                  <a:cxn ang="0">
                    <a:pos x="T0" y="T1"/>
                  </a:cxn>
                  <a:cxn ang="0">
                    <a:pos x="T2" y="T3"/>
                  </a:cxn>
                  <a:cxn ang="0">
                    <a:pos x="T4" y="T5"/>
                  </a:cxn>
                  <a:cxn ang="0">
                    <a:pos x="T6" y="T7"/>
                  </a:cxn>
                </a:cxnLst>
                <a:rect l="0" t="0" r="r" b="b"/>
                <a:pathLst>
                  <a:path w="1" h="1">
                    <a:moveTo>
                      <a:pt x="1" y="0"/>
                    </a:moveTo>
                    <a:cubicBezTo>
                      <a:pt x="0" y="0"/>
                      <a:pt x="0" y="1"/>
                      <a:pt x="0" y="1"/>
                    </a:cubicBezTo>
                    <a:cubicBezTo>
                      <a:pt x="0" y="1"/>
                      <a:pt x="1"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973" name="Line 5663"/>
              <p:cNvSpPr>
                <a:spLocks noChangeShapeType="1"/>
              </p:cNvSpPr>
              <p:nvPr/>
            </p:nvSpPr>
            <p:spPr bwMode="auto">
              <a:xfrm>
                <a:off x="6501" y="4676"/>
                <a:ext cx="0" cy="0"/>
              </a:xfrm>
              <a:prstGeom prst="line">
                <a:avLst/>
              </a:prstGeom>
              <a:noFill/>
              <a:ln w="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AT"/>
              </a:p>
            </p:txBody>
          </p:sp>
          <p:sp>
            <p:nvSpPr>
              <p:cNvPr id="22974" name="Freeform 5664"/>
              <p:cNvSpPr>
                <a:spLocks/>
              </p:cNvSpPr>
              <p:nvPr/>
            </p:nvSpPr>
            <p:spPr bwMode="auto">
              <a:xfrm>
                <a:off x="6501" y="4676"/>
                <a:ext cx="0" cy="0"/>
              </a:xfrm>
              <a:custGeom>
                <a:avLst/>
                <a:gdLst/>
                <a:ahLst/>
                <a:cxnLst>
                  <a:cxn ang="0">
                    <a:pos x="0" y="0"/>
                  </a:cxn>
                  <a:cxn ang="0">
                    <a:pos x="0" y="0"/>
                  </a:cxn>
                </a:cxnLst>
                <a:rect l="0" t="0" r="r" b="b"/>
                <a:pathLst>
                  <a:path>
                    <a:moveTo>
                      <a:pt x="0" y="0"/>
                    </a:moveTo>
                    <a:cubicBezTo>
                      <a:pt x="0" y="0"/>
                      <a:pt x="0" y="0"/>
                      <a:pt x="0" y="0"/>
                    </a:cubicBezTo>
                  </a:path>
                </a:pathLst>
              </a:custGeom>
              <a:noFill/>
              <a:ln w="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AT"/>
              </a:p>
            </p:txBody>
          </p:sp>
          <p:sp>
            <p:nvSpPr>
              <p:cNvPr id="22975" name="Freeform 5665"/>
              <p:cNvSpPr>
                <a:spLocks/>
              </p:cNvSpPr>
              <p:nvPr/>
            </p:nvSpPr>
            <p:spPr bwMode="auto">
              <a:xfrm>
                <a:off x="6501" y="4676"/>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976" name="Freeform 5666"/>
              <p:cNvSpPr>
                <a:spLocks/>
              </p:cNvSpPr>
              <p:nvPr/>
            </p:nvSpPr>
            <p:spPr bwMode="auto">
              <a:xfrm>
                <a:off x="6501" y="4676"/>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977" name="Freeform 5667"/>
              <p:cNvSpPr>
                <a:spLocks/>
              </p:cNvSpPr>
              <p:nvPr/>
            </p:nvSpPr>
            <p:spPr bwMode="auto">
              <a:xfrm>
                <a:off x="6478" y="4505"/>
                <a:ext cx="0" cy="15"/>
              </a:xfrm>
              <a:custGeom>
                <a:avLst/>
                <a:gdLst>
                  <a:gd name="T0" fmla="*/ 0 h 4"/>
                  <a:gd name="T1" fmla="*/ 4 h 4"/>
                  <a:gd name="T2" fmla="*/ 3 h 4"/>
                  <a:gd name="T3" fmla="*/ 0 h 4"/>
                </a:gdLst>
                <a:ahLst/>
                <a:cxnLst>
                  <a:cxn ang="0">
                    <a:pos x="0" y="T0"/>
                  </a:cxn>
                  <a:cxn ang="0">
                    <a:pos x="0" y="T1"/>
                  </a:cxn>
                  <a:cxn ang="0">
                    <a:pos x="0" y="T2"/>
                  </a:cxn>
                  <a:cxn ang="0">
                    <a:pos x="0" y="T3"/>
                  </a:cxn>
                </a:cxnLst>
                <a:rect l="0" t="0" r="r" b="b"/>
                <a:pathLst>
                  <a:path h="4">
                    <a:moveTo>
                      <a:pt x="0" y="0"/>
                    </a:moveTo>
                    <a:cubicBezTo>
                      <a:pt x="0" y="4"/>
                      <a:pt x="0" y="4"/>
                      <a:pt x="0" y="4"/>
                    </a:cubicBezTo>
                    <a:cubicBezTo>
                      <a:pt x="0" y="4"/>
                      <a:pt x="0" y="4"/>
                      <a:pt x="0" y="3"/>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978" name="Freeform 5668"/>
              <p:cNvSpPr>
                <a:spLocks/>
              </p:cNvSpPr>
              <p:nvPr/>
            </p:nvSpPr>
            <p:spPr bwMode="auto">
              <a:xfrm>
                <a:off x="6549" y="3200"/>
                <a:ext cx="4" cy="19"/>
              </a:xfrm>
              <a:custGeom>
                <a:avLst/>
                <a:gdLst>
                  <a:gd name="T0" fmla="*/ 0 w 1"/>
                  <a:gd name="T1" fmla="*/ 0 h 5"/>
                  <a:gd name="T2" fmla="*/ 1 w 1"/>
                  <a:gd name="T3" fmla="*/ 5 h 5"/>
                  <a:gd name="T4" fmla="*/ 1 w 1"/>
                  <a:gd name="T5" fmla="*/ 1 h 5"/>
                  <a:gd name="T6" fmla="*/ 0 w 1"/>
                  <a:gd name="T7" fmla="*/ 0 h 5"/>
                </a:gdLst>
                <a:ahLst/>
                <a:cxnLst>
                  <a:cxn ang="0">
                    <a:pos x="T0" y="T1"/>
                  </a:cxn>
                  <a:cxn ang="0">
                    <a:pos x="T2" y="T3"/>
                  </a:cxn>
                  <a:cxn ang="0">
                    <a:pos x="T4" y="T5"/>
                  </a:cxn>
                  <a:cxn ang="0">
                    <a:pos x="T6" y="T7"/>
                  </a:cxn>
                </a:cxnLst>
                <a:rect l="0" t="0" r="r" b="b"/>
                <a:pathLst>
                  <a:path w="1" h="5">
                    <a:moveTo>
                      <a:pt x="0" y="0"/>
                    </a:moveTo>
                    <a:cubicBezTo>
                      <a:pt x="0" y="2"/>
                      <a:pt x="1" y="3"/>
                      <a:pt x="1" y="5"/>
                    </a:cubicBezTo>
                    <a:cubicBezTo>
                      <a:pt x="1" y="4"/>
                      <a:pt x="1" y="3"/>
                      <a:pt x="1" y="1"/>
                    </a:cubicBezTo>
                    <a:cubicBezTo>
                      <a:pt x="1" y="1"/>
                      <a:pt x="1"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979" name="Freeform 5669"/>
              <p:cNvSpPr>
                <a:spLocks/>
              </p:cNvSpPr>
              <p:nvPr/>
            </p:nvSpPr>
            <p:spPr bwMode="auto">
              <a:xfrm>
                <a:off x="6486" y="4524"/>
                <a:ext cx="52" cy="138"/>
              </a:xfrm>
              <a:custGeom>
                <a:avLst/>
                <a:gdLst>
                  <a:gd name="T0" fmla="*/ 1 w 14"/>
                  <a:gd name="T1" fmla="*/ 4 h 37"/>
                  <a:gd name="T2" fmla="*/ 7 w 14"/>
                  <a:gd name="T3" fmla="*/ 13 h 37"/>
                  <a:gd name="T4" fmla="*/ 10 w 14"/>
                  <a:gd name="T5" fmla="*/ 25 h 37"/>
                  <a:gd name="T6" fmla="*/ 7 w 14"/>
                  <a:gd name="T7" fmla="*/ 37 h 37"/>
                  <a:gd name="T8" fmla="*/ 12 w 14"/>
                  <a:gd name="T9" fmla="*/ 27 h 37"/>
                  <a:gd name="T10" fmla="*/ 12 w 14"/>
                  <a:gd name="T11" fmla="*/ 33 h 37"/>
                  <a:gd name="T12" fmla="*/ 12 w 14"/>
                  <a:gd name="T13" fmla="*/ 21 h 37"/>
                  <a:gd name="T14" fmla="*/ 8 w 14"/>
                  <a:gd name="T15" fmla="*/ 13 h 37"/>
                  <a:gd name="T16" fmla="*/ 8 w 14"/>
                  <a:gd name="T17" fmla="*/ 13 h 37"/>
                  <a:gd name="T18" fmla="*/ 1 w 14"/>
                  <a:gd name="T19" fmla="*/ 2 h 37"/>
                  <a:gd name="T20" fmla="*/ 1 w 14"/>
                  <a:gd name="T21" fmla="*/ 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37">
                    <a:moveTo>
                      <a:pt x="1" y="4"/>
                    </a:moveTo>
                    <a:cubicBezTo>
                      <a:pt x="3" y="7"/>
                      <a:pt x="5" y="10"/>
                      <a:pt x="7" y="13"/>
                    </a:cubicBezTo>
                    <a:cubicBezTo>
                      <a:pt x="9" y="17"/>
                      <a:pt x="10" y="21"/>
                      <a:pt x="10" y="25"/>
                    </a:cubicBezTo>
                    <a:cubicBezTo>
                      <a:pt x="10" y="29"/>
                      <a:pt x="8" y="33"/>
                      <a:pt x="7" y="37"/>
                    </a:cubicBezTo>
                    <a:cubicBezTo>
                      <a:pt x="10" y="33"/>
                      <a:pt x="11" y="29"/>
                      <a:pt x="12" y="27"/>
                    </a:cubicBezTo>
                    <a:cubicBezTo>
                      <a:pt x="12" y="25"/>
                      <a:pt x="13" y="26"/>
                      <a:pt x="12" y="33"/>
                    </a:cubicBezTo>
                    <a:cubicBezTo>
                      <a:pt x="14" y="28"/>
                      <a:pt x="13" y="23"/>
                      <a:pt x="12" y="21"/>
                    </a:cubicBezTo>
                    <a:cubicBezTo>
                      <a:pt x="11" y="18"/>
                      <a:pt x="10" y="15"/>
                      <a:pt x="8" y="13"/>
                    </a:cubicBezTo>
                    <a:cubicBezTo>
                      <a:pt x="8" y="13"/>
                      <a:pt x="8" y="13"/>
                      <a:pt x="8" y="13"/>
                    </a:cubicBezTo>
                    <a:cubicBezTo>
                      <a:pt x="8" y="11"/>
                      <a:pt x="0" y="0"/>
                      <a:pt x="1" y="2"/>
                    </a:cubicBezTo>
                    <a:cubicBezTo>
                      <a:pt x="1" y="3"/>
                      <a:pt x="2" y="5"/>
                      <a:pt x="1"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980" name="Freeform 5670"/>
              <p:cNvSpPr>
                <a:spLocks/>
              </p:cNvSpPr>
              <p:nvPr/>
            </p:nvSpPr>
            <p:spPr bwMode="auto">
              <a:xfrm>
                <a:off x="6475" y="3301"/>
                <a:ext cx="3" cy="0"/>
              </a:xfrm>
              <a:custGeom>
                <a:avLst/>
                <a:gdLst>
                  <a:gd name="T0" fmla="*/ 1 w 1"/>
                  <a:gd name="T1" fmla="*/ 0 w 1"/>
                  <a:gd name="T2" fmla="*/ 1 w 1"/>
                  <a:gd name="T3" fmla="*/ 1 w 1"/>
                </a:gdLst>
                <a:ahLst/>
                <a:cxnLst>
                  <a:cxn ang="0">
                    <a:pos x="T0" y="0"/>
                  </a:cxn>
                  <a:cxn ang="0">
                    <a:pos x="T1" y="0"/>
                  </a:cxn>
                  <a:cxn ang="0">
                    <a:pos x="T2" y="0"/>
                  </a:cxn>
                  <a:cxn ang="0">
                    <a:pos x="T3" y="0"/>
                  </a:cxn>
                </a:cxnLst>
                <a:rect l="0" t="0" r="r" b="b"/>
                <a:pathLst>
                  <a:path w="1">
                    <a:moveTo>
                      <a:pt x="1" y="0"/>
                    </a:moveTo>
                    <a:cubicBezTo>
                      <a:pt x="0" y="0"/>
                      <a:pt x="0" y="0"/>
                      <a:pt x="0" y="0"/>
                    </a:cubicBezTo>
                    <a:cubicBezTo>
                      <a:pt x="1" y="0"/>
                      <a:pt x="1"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981" name="Freeform 5671"/>
              <p:cNvSpPr>
                <a:spLocks/>
              </p:cNvSpPr>
              <p:nvPr/>
            </p:nvSpPr>
            <p:spPr bwMode="auto">
              <a:xfrm>
                <a:off x="6638" y="2888"/>
                <a:ext cx="4" cy="15"/>
              </a:xfrm>
              <a:custGeom>
                <a:avLst/>
                <a:gdLst>
                  <a:gd name="T0" fmla="*/ 0 w 1"/>
                  <a:gd name="T1" fmla="*/ 0 h 4"/>
                  <a:gd name="T2" fmla="*/ 0 w 1"/>
                  <a:gd name="T3" fmla="*/ 0 h 4"/>
                  <a:gd name="T4" fmla="*/ 1 w 1"/>
                  <a:gd name="T5" fmla="*/ 4 h 4"/>
                  <a:gd name="T6" fmla="*/ 0 w 1"/>
                  <a:gd name="T7" fmla="*/ 0 h 4"/>
                </a:gdLst>
                <a:ahLst/>
                <a:cxnLst>
                  <a:cxn ang="0">
                    <a:pos x="T0" y="T1"/>
                  </a:cxn>
                  <a:cxn ang="0">
                    <a:pos x="T2" y="T3"/>
                  </a:cxn>
                  <a:cxn ang="0">
                    <a:pos x="T4" y="T5"/>
                  </a:cxn>
                  <a:cxn ang="0">
                    <a:pos x="T6" y="T7"/>
                  </a:cxn>
                </a:cxnLst>
                <a:rect l="0" t="0" r="r" b="b"/>
                <a:pathLst>
                  <a:path w="1" h="4">
                    <a:moveTo>
                      <a:pt x="0" y="0"/>
                    </a:moveTo>
                    <a:cubicBezTo>
                      <a:pt x="0" y="0"/>
                      <a:pt x="0" y="0"/>
                      <a:pt x="0" y="0"/>
                    </a:cubicBezTo>
                    <a:cubicBezTo>
                      <a:pt x="0" y="1"/>
                      <a:pt x="0" y="2"/>
                      <a:pt x="1" y="4"/>
                    </a:cubicBezTo>
                    <a:cubicBezTo>
                      <a:pt x="1" y="2"/>
                      <a:pt x="1"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982" name="Freeform 5672"/>
              <p:cNvSpPr>
                <a:spLocks/>
              </p:cNvSpPr>
              <p:nvPr/>
            </p:nvSpPr>
            <p:spPr bwMode="auto">
              <a:xfrm>
                <a:off x="6356" y="3479"/>
                <a:ext cx="3" cy="4"/>
              </a:xfrm>
              <a:custGeom>
                <a:avLst/>
                <a:gdLst>
                  <a:gd name="T0" fmla="*/ 1 w 1"/>
                  <a:gd name="T1" fmla="*/ 1 h 1"/>
                  <a:gd name="T2" fmla="*/ 1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1" y="0"/>
                      <a:pt x="1" y="0"/>
                    </a:cubicBezTo>
                    <a:cubicBezTo>
                      <a:pt x="1" y="0"/>
                      <a:pt x="1" y="0"/>
                      <a:pt x="0" y="0"/>
                    </a:cubicBezTo>
                    <a:lnTo>
                      <a:pt x="1"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983" name="Freeform 5673"/>
              <p:cNvSpPr>
                <a:spLocks/>
              </p:cNvSpPr>
              <p:nvPr/>
            </p:nvSpPr>
            <p:spPr bwMode="auto">
              <a:xfrm>
                <a:off x="6627" y="3144"/>
                <a:ext cx="0" cy="4"/>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984" name="Freeform 5674"/>
              <p:cNvSpPr>
                <a:spLocks/>
              </p:cNvSpPr>
              <p:nvPr/>
            </p:nvSpPr>
            <p:spPr bwMode="auto">
              <a:xfrm>
                <a:off x="6464" y="329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985" name="Freeform 5675"/>
              <p:cNvSpPr>
                <a:spLocks/>
              </p:cNvSpPr>
              <p:nvPr/>
            </p:nvSpPr>
            <p:spPr bwMode="auto">
              <a:xfrm>
                <a:off x="6612" y="314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986" name="Freeform 5676"/>
              <p:cNvSpPr>
                <a:spLocks/>
              </p:cNvSpPr>
              <p:nvPr/>
            </p:nvSpPr>
            <p:spPr bwMode="auto">
              <a:xfrm>
                <a:off x="6501" y="4676"/>
                <a:ext cx="3" cy="0"/>
              </a:xfrm>
              <a:custGeom>
                <a:avLst/>
                <a:gdLst>
                  <a:gd name="T0" fmla="*/ 1 w 1"/>
                  <a:gd name="T1" fmla="*/ 0 w 1"/>
                  <a:gd name="T2" fmla="*/ 1 w 1"/>
                  <a:gd name="T3" fmla="*/ 1 w 1"/>
                </a:gdLst>
                <a:ahLst/>
                <a:cxnLst>
                  <a:cxn ang="0">
                    <a:pos x="T0" y="0"/>
                  </a:cxn>
                  <a:cxn ang="0">
                    <a:pos x="T1" y="0"/>
                  </a:cxn>
                  <a:cxn ang="0">
                    <a:pos x="T2" y="0"/>
                  </a:cxn>
                  <a:cxn ang="0">
                    <a:pos x="T3" y="0"/>
                  </a:cxn>
                </a:cxnLst>
                <a:rect l="0" t="0" r="r" b="b"/>
                <a:pathLst>
                  <a:path w="1">
                    <a:moveTo>
                      <a:pt x="1" y="0"/>
                    </a:moveTo>
                    <a:cubicBezTo>
                      <a:pt x="0" y="0"/>
                      <a:pt x="0" y="0"/>
                      <a:pt x="0" y="0"/>
                    </a:cubicBezTo>
                    <a:cubicBezTo>
                      <a:pt x="0" y="0"/>
                      <a:pt x="1"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987" name="Freeform 5677"/>
              <p:cNvSpPr>
                <a:spLocks/>
              </p:cNvSpPr>
              <p:nvPr/>
            </p:nvSpPr>
            <p:spPr bwMode="auto">
              <a:xfrm>
                <a:off x="6467" y="4721"/>
                <a:ext cx="104" cy="197"/>
              </a:xfrm>
              <a:custGeom>
                <a:avLst/>
                <a:gdLst>
                  <a:gd name="T0" fmla="*/ 28 w 28"/>
                  <a:gd name="T1" fmla="*/ 12 h 53"/>
                  <a:gd name="T2" fmla="*/ 28 w 28"/>
                  <a:gd name="T3" fmla="*/ 7 h 53"/>
                  <a:gd name="T4" fmla="*/ 26 w 28"/>
                  <a:gd name="T5" fmla="*/ 3 h 53"/>
                  <a:gd name="T6" fmla="*/ 25 w 28"/>
                  <a:gd name="T7" fmla="*/ 3 h 53"/>
                  <a:gd name="T8" fmla="*/ 26 w 28"/>
                  <a:gd name="T9" fmla="*/ 15 h 53"/>
                  <a:gd name="T10" fmla="*/ 20 w 28"/>
                  <a:gd name="T11" fmla="*/ 27 h 53"/>
                  <a:gd name="T12" fmla="*/ 4 w 28"/>
                  <a:gd name="T13" fmla="*/ 49 h 53"/>
                  <a:gd name="T14" fmla="*/ 0 w 28"/>
                  <a:gd name="T15" fmla="*/ 53 h 53"/>
                  <a:gd name="T16" fmla="*/ 5 w 28"/>
                  <a:gd name="T17" fmla="*/ 50 h 53"/>
                  <a:gd name="T18" fmla="*/ 23 w 28"/>
                  <a:gd name="T19" fmla="*/ 25 h 53"/>
                  <a:gd name="T20" fmla="*/ 28 w 28"/>
                  <a:gd name="T21" fmla="*/ 1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53">
                    <a:moveTo>
                      <a:pt x="28" y="12"/>
                    </a:moveTo>
                    <a:cubicBezTo>
                      <a:pt x="28" y="10"/>
                      <a:pt x="28" y="8"/>
                      <a:pt x="28" y="7"/>
                    </a:cubicBezTo>
                    <a:cubicBezTo>
                      <a:pt x="27" y="5"/>
                      <a:pt x="27" y="4"/>
                      <a:pt x="26" y="3"/>
                    </a:cubicBezTo>
                    <a:cubicBezTo>
                      <a:pt x="24" y="0"/>
                      <a:pt x="24" y="1"/>
                      <a:pt x="25" y="3"/>
                    </a:cubicBezTo>
                    <a:cubicBezTo>
                      <a:pt x="28" y="6"/>
                      <a:pt x="27" y="11"/>
                      <a:pt x="26" y="15"/>
                    </a:cubicBezTo>
                    <a:cubicBezTo>
                      <a:pt x="24" y="19"/>
                      <a:pt x="23" y="23"/>
                      <a:pt x="20" y="27"/>
                    </a:cubicBezTo>
                    <a:cubicBezTo>
                      <a:pt x="16" y="35"/>
                      <a:pt x="10" y="43"/>
                      <a:pt x="4" y="49"/>
                    </a:cubicBezTo>
                    <a:cubicBezTo>
                      <a:pt x="1" y="52"/>
                      <a:pt x="0" y="53"/>
                      <a:pt x="0" y="53"/>
                    </a:cubicBezTo>
                    <a:cubicBezTo>
                      <a:pt x="1" y="53"/>
                      <a:pt x="2" y="53"/>
                      <a:pt x="5" y="50"/>
                    </a:cubicBezTo>
                    <a:cubicBezTo>
                      <a:pt x="11" y="43"/>
                      <a:pt x="18" y="34"/>
                      <a:pt x="23" y="25"/>
                    </a:cubicBezTo>
                    <a:cubicBezTo>
                      <a:pt x="25" y="21"/>
                      <a:pt x="27" y="17"/>
                      <a:pt x="28" y="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988" name="Freeform 5678"/>
              <p:cNvSpPr>
                <a:spLocks/>
              </p:cNvSpPr>
              <p:nvPr/>
            </p:nvSpPr>
            <p:spPr bwMode="auto">
              <a:xfrm>
                <a:off x="6464" y="3293"/>
                <a:ext cx="3" cy="4"/>
              </a:xfrm>
              <a:custGeom>
                <a:avLst/>
                <a:gdLst>
                  <a:gd name="T0" fmla="*/ 1 w 1"/>
                  <a:gd name="T1" fmla="*/ 1 h 1"/>
                  <a:gd name="T2" fmla="*/ 1 w 1"/>
                  <a:gd name="T3" fmla="*/ 1 h 1"/>
                  <a:gd name="T4" fmla="*/ 0 w 1"/>
                  <a:gd name="T5" fmla="*/ 0 h 1"/>
                  <a:gd name="T6" fmla="*/ 0 w 1"/>
                  <a:gd name="T7" fmla="*/ 0 h 1"/>
                  <a:gd name="T8" fmla="*/ 1 w 1"/>
                  <a:gd name="T9" fmla="*/ 1 h 1"/>
                </a:gdLst>
                <a:ahLst/>
                <a:cxnLst>
                  <a:cxn ang="0">
                    <a:pos x="T0" y="T1"/>
                  </a:cxn>
                  <a:cxn ang="0">
                    <a:pos x="T2" y="T3"/>
                  </a:cxn>
                  <a:cxn ang="0">
                    <a:pos x="T4" y="T5"/>
                  </a:cxn>
                  <a:cxn ang="0">
                    <a:pos x="T6" y="T7"/>
                  </a:cxn>
                  <a:cxn ang="0">
                    <a:pos x="T8" y="T9"/>
                  </a:cxn>
                </a:cxnLst>
                <a:rect l="0" t="0" r="r" b="b"/>
                <a:pathLst>
                  <a:path w="1" h="1">
                    <a:moveTo>
                      <a:pt x="1" y="1"/>
                    </a:moveTo>
                    <a:cubicBezTo>
                      <a:pt x="1" y="1"/>
                      <a:pt x="1" y="1"/>
                      <a:pt x="1" y="1"/>
                    </a:cubicBezTo>
                    <a:cubicBezTo>
                      <a:pt x="1" y="1"/>
                      <a:pt x="1" y="1"/>
                      <a:pt x="0" y="0"/>
                    </a:cubicBezTo>
                    <a:cubicBezTo>
                      <a:pt x="0" y="0"/>
                      <a:pt x="0" y="0"/>
                      <a:pt x="0" y="0"/>
                    </a:cubicBezTo>
                    <a:cubicBezTo>
                      <a:pt x="1" y="1"/>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989" name="Freeform 5679"/>
              <p:cNvSpPr>
                <a:spLocks/>
              </p:cNvSpPr>
              <p:nvPr/>
            </p:nvSpPr>
            <p:spPr bwMode="auto">
              <a:xfrm>
                <a:off x="6315" y="3434"/>
                <a:ext cx="7" cy="8"/>
              </a:xfrm>
              <a:custGeom>
                <a:avLst/>
                <a:gdLst>
                  <a:gd name="T0" fmla="*/ 1 w 2"/>
                  <a:gd name="T1" fmla="*/ 0 h 2"/>
                  <a:gd name="T2" fmla="*/ 0 w 2"/>
                  <a:gd name="T3" fmla="*/ 1 h 2"/>
                  <a:gd name="T4" fmla="*/ 1 w 2"/>
                  <a:gd name="T5" fmla="*/ 2 h 2"/>
                  <a:gd name="T6" fmla="*/ 2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1"/>
                      <a:pt x="0" y="1"/>
                      <a:pt x="0" y="1"/>
                    </a:cubicBezTo>
                    <a:cubicBezTo>
                      <a:pt x="1" y="2"/>
                      <a:pt x="1" y="2"/>
                      <a:pt x="1" y="2"/>
                    </a:cubicBezTo>
                    <a:cubicBezTo>
                      <a:pt x="1" y="2"/>
                      <a:pt x="2" y="2"/>
                      <a:pt x="2"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990" name="Freeform 5680"/>
              <p:cNvSpPr>
                <a:spLocks/>
              </p:cNvSpPr>
              <p:nvPr/>
            </p:nvSpPr>
            <p:spPr bwMode="auto">
              <a:xfrm>
                <a:off x="6486" y="5416"/>
                <a:ext cx="18" cy="108"/>
              </a:xfrm>
              <a:custGeom>
                <a:avLst/>
                <a:gdLst>
                  <a:gd name="T0" fmla="*/ 4 w 5"/>
                  <a:gd name="T1" fmla="*/ 4 h 29"/>
                  <a:gd name="T2" fmla="*/ 2 w 5"/>
                  <a:gd name="T3" fmla="*/ 29 h 29"/>
                  <a:gd name="T4" fmla="*/ 4 w 5"/>
                  <a:gd name="T5" fmla="*/ 4 h 29"/>
                </a:gdLst>
                <a:ahLst/>
                <a:cxnLst>
                  <a:cxn ang="0">
                    <a:pos x="T0" y="T1"/>
                  </a:cxn>
                  <a:cxn ang="0">
                    <a:pos x="T2" y="T3"/>
                  </a:cxn>
                  <a:cxn ang="0">
                    <a:pos x="T4" y="T5"/>
                  </a:cxn>
                </a:cxnLst>
                <a:rect l="0" t="0" r="r" b="b"/>
                <a:pathLst>
                  <a:path w="5" h="29">
                    <a:moveTo>
                      <a:pt x="4" y="4"/>
                    </a:moveTo>
                    <a:cubicBezTo>
                      <a:pt x="3" y="14"/>
                      <a:pt x="0" y="25"/>
                      <a:pt x="2" y="29"/>
                    </a:cubicBezTo>
                    <a:cubicBezTo>
                      <a:pt x="2" y="22"/>
                      <a:pt x="5" y="0"/>
                      <a:pt x="4"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991" name="Freeform 5681"/>
              <p:cNvSpPr>
                <a:spLocks/>
              </p:cNvSpPr>
              <p:nvPr/>
            </p:nvSpPr>
            <p:spPr bwMode="auto">
              <a:xfrm>
                <a:off x="6508" y="4654"/>
                <a:ext cx="15" cy="22"/>
              </a:xfrm>
              <a:custGeom>
                <a:avLst/>
                <a:gdLst>
                  <a:gd name="T0" fmla="*/ 2 w 4"/>
                  <a:gd name="T1" fmla="*/ 4 h 6"/>
                  <a:gd name="T2" fmla="*/ 4 w 4"/>
                  <a:gd name="T3" fmla="*/ 0 h 6"/>
                  <a:gd name="T4" fmla="*/ 0 w 4"/>
                  <a:gd name="T5" fmla="*/ 5 h 6"/>
                  <a:gd name="T6" fmla="*/ 0 w 4"/>
                  <a:gd name="T7" fmla="*/ 6 h 6"/>
                  <a:gd name="T8" fmla="*/ 0 w 4"/>
                  <a:gd name="T9" fmla="*/ 6 h 6"/>
                  <a:gd name="T10" fmla="*/ 2 w 4"/>
                  <a:gd name="T11" fmla="*/ 4 h 6"/>
                </a:gdLst>
                <a:ahLst/>
                <a:cxnLst>
                  <a:cxn ang="0">
                    <a:pos x="T0" y="T1"/>
                  </a:cxn>
                  <a:cxn ang="0">
                    <a:pos x="T2" y="T3"/>
                  </a:cxn>
                  <a:cxn ang="0">
                    <a:pos x="T4" y="T5"/>
                  </a:cxn>
                  <a:cxn ang="0">
                    <a:pos x="T6" y="T7"/>
                  </a:cxn>
                  <a:cxn ang="0">
                    <a:pos x="T8" y="T9"/>
                  </a:cxn>
                  <a:cxn ang="0">
                    <a:pos x="T10" y="T11"/>
                  </a:cxn>
                </a:cxnLst>
                <a:rect l="0" t="0" r="r" b="b"/>
                <a:pathLst>
                  <a:path w="4" h="6">
                    <a:moveTo>
                      <a:pt x="2" y="4"/>
                    </a:moveTo>
                    <a:cubicBezTo>
                      <a:pt x="3" y="3"/>
                      <a:pt x="4" y="2"/>
                      <a:pt x="4" y="0"/>
                    </a:cubicBezTo>
                    <a:cubicBezTo>
                      <a:pt x="3" y="2"/>
                      <a:pt x="1" y="4"/>
                      <a:pt x="0" y="5"/>
                    </a:cubicBezTo>
                    <a:cubicBezTo>
                      <a:pt x="0" y="5"/>
                      <a:pt x="0" y="6"/>
                      <a:pt x="0" y="6"/>
                    </a:cubicBezTo>
                    <a:cubicBezTo>
                      <a:pt x="0" y="6"/>
                      <a:pt x="0" y="6"/>
                      <a:pt x="0" y="6"/>
                    </a:cubicBezTo>
                    <a:cubicBezTo>
                      <a:pt x="1" y="6"/>
                      <a:pt x="1" y="5"/>
                      <a:pt x="2"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992" name="Freeform 5682"/>
              <p:cNvSpPr>
                <a:spLocks/>
              </p:cNvSpPr>
              <p:nvPr/>
            </p:nvSpPr>
            <p:spPr bwMode="auto">
              <a:xfrm>
                <a:off x="6467" y="3293"/>
                <a:ext cx="0" cy="4"/>
              </a:xfrm>
              <a:custGeom>
                <a:avLst/>
                <a:gdLst>
                  <a:gd name="T0" fmla="*/ 1 h 1"/>
                  <a:gd name="T1" fmla="*/ 1 h 1"/>
                  <a:gd name="T2" fmla="*/ 1 h 1"/>
                  <a:gd name="T3" fmla="*/ 0 h 1"/>
                  <a:gd name="T4" fmla="*/ 1 h 1"/>
                </a:gdLst>
                <a:ahLst/>
                <a:cxnLst>
                  <a:cxn ang="0">
                    <a:pos x="0" y="T0"/>
                  </a:cxn>
                  <a:cxn ang="0">
                    <a:pos x="0" y="T1"/>
                  </a:cxn>
                  <a:cxn ang="0">
                    <a:pos x="0" y="T2"/>
                  </a:cxn>
                  <a:cxn ang="0">
                    <a:pos x="0" y="T3"/>
                  </a:cxn>
                  <a:cxn ang="0">
                    <a:pos x="0" y="T4"/>
                  </a:cxn>
                </a:cxnLst>
                <a:rect l="0" t="0" r="r" b="b"/>
                <a:pathLst>
                  <a:path h="1">
                    <a:moveTo>
                      <a:pt x="0" y="1"/>
                    </a:moveTo>
                    <a:cubicBezTo>
                      <a:pt x="0" y="1"/>
                      <a:pt x="0" y="1"/>
                      <a:pt x="0" y="1"/>
                    </a:cubicBezTo>
                    <a:cubicBezTo>
                      <a:pt x="0" y="1"/>
                      <a:pt x="0" y="1"/>
                      <a:pt x="0" y="1"/>
                    </a:cubicBezTo>
                    <a:cubicBezTo>
                      <a:pt x="0" y="1"/>
                      <a:pt x="0" y="1"/>
                      <a:pt x="0" y="0"/>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993" name="Freeform 5683"/>
              <p:cNvSpPr>
                <a:spLocks/>
              </p:cNvSpPr>
              <p:nvPr/>
            </p:nvSpPr>
            <p:spPr bwMode="auto">
              <a:xfrm>
                <a:off x="6464" y="329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994" name="Freeform 5684"/>
              <p:cNvSpPr>
                <a:spLocks/>
              </p:cNvSpPr>
              <p:nvPr/>
            </p:nvSpPr>
            <p:spPr bwMode="auto">
              <a:xfrm>
                <a:off x="6545" y="3196"/>
                <a:ext cx="4" cy="8"/>
              </a:xfrm>
              <a:custGeom>
                <a:avLst/>
                <a:gdLst>
                  <a:gd name="T0" fmla="*/ 1 w 1"/>
                  <a:gd name="T1" fmla="*/ 1 h 2"/>
                  <a:gd name="T2" fmla="*/ 1 w 1"/>
                  <a:gd name="T3" fmla="*/ 0 h 2"/>
                  <a:gd name="T4" fmla="*/ 0 w 1"/>
                  <a:gd name="T5" fmla="*/ 2 h 2"/>
                  <a:gd name="T6" fmla="*/ 1 w 1"/>
                  <a:gd name="T7" fmla="*/ 1 h 2"/>
                </a:gdLst>
                <a:ahLst/>
                <a:cxnLst>
                  <a:cxn ang="0">
                    <a:pos x="T0" y="T1"/>
                  </a:cxn>
                  <a:cxn ang="0">
                    <a:pos x="T2" y="T3"/>
                  </a:cxn>
                  <a:cxn ang="0">
                    <a:pos x="T4" y="T5"/>
                  </a:cxn>
                  <a:cxn ang="0">
                    <a:pos x="T6" y="T7"/>
                  </a:cxn>
                </a:cxnLst>
                <a:rect l="0" t="0" r="r" b="b"/>
                <a:pathLst>
                  <a:path w="1" h="2">
                    <a:moveTo>
                      <a:pt x="1" y="1"/>
                    </a:moveTo>
                    <a:cubicBezTo>
                      <a:pt x="1" y="1"/>
                      <a:pt x="1" y="0"/>
                      <a:pt x="1" y="0"/>
                    </a:cubicBezTo>
                    <a:cubicBezTo>
                      <a:pt x="0" y="0"/>
                      <a:pt x="0" y="1"/>
                      <a:pt x="0" y="2"/>
                    </a:cubicBezTo>
                    <a:cubicBezTo>
                      <a:pt x="0" y="2"/>
                      <a:pt x="0" y="2"/>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995" name="Freeform 5685"/>
              <p:cNvSpPr>
                <a:spLocks/>
              </p:cNvSpPr>
              <p:nvPr/>
            </p:nvSpPr>
            <p:spPr bwMode="auto">
              <a:xfrm>
                <a:off x="6516" y="3315"/>
                <a:ext cx="3" cy="4"/>
              </a:xfrm>
              <a:custGeom>
                <a:avLst/>
                <a:gdLst>
                  <a:gd name="T0" fmla="*/ 1 w 1"/>
                  <a:gd name="T1" fmla="*/ 1 h 1"/>
                  <a:gd name="T2" fmla="*/ 1 w 1"/>
                  <a:gd name="T3" fmla="*/ 0 h 1"/>
                  <a:gd name="T4" fmla="*/ 0 w 1"/>
                  <a:gd name="T5" fmla="*/ 0 h 1"/>
                  <a:gd name="T6" fmla="*/ 0 w 1"/>
                  <a:gd name="T7" fmla="*/ 0 h 1"/>
                  <a:gd name="T8" fmla="*/ 1 w 1"/>
                  <a:gd name="T9" fmla="*/ 1 h 1"/>
                </a:gdLst>
                <a:ahLst/>
                <a:cxnLst>
                  <a:cxn ang="0">
                    <a:pos x="T0" y="T1"/>
                  </a:cxn>
                  <a:cxn ang="0">
                    <a:pos x="T2" y="T3"/>
                  </a:cxn>
                  <a:cxn ang="0">
                    <a:pos x="T4" y="T5"/>
                  </a:cxn>
                  <a:cxn ang="0">
                    <a:pos x="T6" y="T7"/>
                  </a:cxn>
                  <a:cxn ang="0">
                    <a:pos x="T8" y="T9"/>
                  </a:cxn>
                </a:cxnLst>
                <a:rect l="0" t="0" r="r" b="b"/>
                <a:pathLst>
                  <a:path w="1" h="1">
                    <a:moveTo>
                      <a:pt x="1" y="1"/>
                    </a:moveTo>
                    <a:cubicBezTo>
                      <a:pt x="1" y="1"/>
                      <a:pt x="1" y="0"/>
                      <a:pt x="1" y="0"/>
                    </a:cubicBezTo>
                    <a:cubicBezTo>
                      <a:pt x="0" y="0"/>
                      <a:pt x="0" y="0"/>
                      <a:pt x="0" y="0"/>
                    </a:cubicBezTo>
                    <a:cubicBezTo>
                      <a:pt x="0" y="0"/>
                      <a:pt x="0" y="0"/>
                      <a:pt x="0" y="0"/>
                    </a:cubicBezTo>
                    <a:lnTo>
                      <a:pt x="1"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996" name="Freeform 5686"/>
              <p:cNvSpPr>
                <a:spLocks/>
              </p:cNvSpPr>
              <p:nvPr/>
            </p:nvSpPr>
            <p:spPr bwMode="auto">
              <a:xfrm>
                <a:off x="6512" y="3234"/>
                <a:ext cx="22" cy="33"/>
              </a:xfrm>
              <a:custGeom>
                <a:avLst/>
                <a:gdLst>
                  <a:gd name="T0" fmla="*/ 4 w 6"/>
                  <a:gd name="T1" fmla="*/ 2 h 9"/>
                  <a:gd name="T2" fmla="*/ 0 w 6"/>
                  <a:gd name="T3" fmla="*/ 7 h 9"/>
                  <a:gd name="T4" fmla="*/ 0 w 6"/>
                  <a:gd name="T5" fmla="*/ 9 h 9"/>
                  <a:gd name="T6" fmla="*/ 4 w 6"/>
                  <a:gd name="T7" fmla="*/ 2 h 9"/>
                </a:gdLst>
                <a:ahLst/>
                <a:cxnLst>
                  <a:cxn ang="0">
                    <a:pos x="T0" y="T1"/>
                  </a:cxn>
                  <a:cxn ang="0">
                    <a:pos x="T2" y="T3"/>
                  </a:cxn>
                  <a:cxn ang="0">
                    <a:pos x="T4" y="T5"/>
                  </a:cxn>
                  <a:cxn ang="0">
                    <a:pos x="T6" y="T7"/>
                  </a:cxn>
                </a:cxnLst>
                <a:rect l="0" t="0" r="r" b="b"/>
                <a:pathLst>
                  <a:path w="6" h="9">
                    <a:moveTo>
                      <a:pt x="4" y="2"/>
                    </a:moveTo>
                    <a:cubicBezTo>
                      <a:pt x="3" y="2"/>
                      <a:pt x="2" y="4"/>
                      <a:pt x="0" y="7"/>
                    </a:cubicBezTo>
                    <a:cubicBezTo>
                      <a:pt x="0" y="8"/>
                      <a:pt x="0" y="8"/>
                      <a:pt x="0" y="9"/>
                    </a:cubicBezTo>
                    <a:cubicBezTo>
                      <a:pt x="3" y="4"/>
                      <a:pt x="6" y="0"/>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997" name="Oval 5687"/>
              <p:cNvSpPr>
                <a:spLocks noChangeArrowheads="1"/>
              </p:cNvSpPr>
              <p:nvPr/>
            </p:nvSpPr>
            <p:spPr bwMode="auto">
              <a:xfrm>
                <a:off x="6464" y="3293"/>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998" name="Oval 5688"/>
              <p:cNvSpPr>
                <a:spLocks noChangeArrowheads="1"/>
              </p:cNvSpPr>
              <p:nvPr/>
            </p:nvSpPr>
            <p:spPr bwMode="auto">
              <a:xfrm>
                <a:off x="6464" y="3293"/>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999" name="Freeform 5689"/>
              <p:cNvSpPr>
                <a:spLocks/>
              </p:cNvSpPr>
              <p:nvPr/>
            </p:nvSpPr>
            <p:spPr bwMode="auto">
              <a:xfrm>
                <a:off x="6464" y="3293"/>
                <a:ext cx="3" cy="0"/>
              </a:xfrm>
              <a:custGeom>
                <a:avLst/>
                <a:gdLst>
                  <a:gd name="T0" fmla="*/ 0 w 1"/>
                  <a:gd name="T1" fmla="*/ 1 w 1"/>
                  <a:gd name="T2" fmla="*/ 1 w 1"/>
                  <a:gd name="T3" fmla="*/ 0 w 1"/>
                  <a:gd name="T4" fmla="*/ 0 w 1"/>
                </a:gdLst>
                <a:ahLst/>
                <a:cxnLst>
                  <a:cxn ang="0">
                    <a:pos x="T0" y="0"/>
                  </a:cxn>
                  <a:cxn ang="0">
                    <a:pos x="T1" y="0"/>
                  </a:cxn>
                  <a:cxn ang="0">
                    <a:pos x="T2" y="0"/>
                  </a:cxn>
                  <a:cxn ang="0">
                    <a:pos x="T3" y="0"/>
                  </a:cxn>
                  <a:cxn ang="0">
                    <a:pos x="T4" y="0"/>
                  </a:cxn>
                </a:cxnLst>
                <a:rect l="0" t="0" r="r" b="b"/>
                <a:pathLst>
                  <a:path w="1">
                    <a:moveTo>
                      <a:pt x="0" y="0"/>
                    </a:moveTo>
                    <a:cubicBezTo>
                      <a:pt x="0" y="0"/>
                      <a:pt x="1" y="0"/>
                      <a:pt x="1" y="0"/>
                    </a:cubicBezTo>
                    <a:cubicBezTo>
                      <a:pt x="1" y="0"/>
                      <a:pt x="1" y="0"/>
                      <a:pt x="1" y="0"/>
                    </a:cubicBezTo>
                    <a:cubicBezTo>
                      <a:pt x="1"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000" name="Freeform 5690"/>
              <p:cNvSpPr>
                <a:spLocks/>
              </p:cNvSpPr>
              <p:nvPr/>
            </p:nvSpPr>
            <p:spPr bwMode="auto">
              <a:xfrm>
                <a:off x="5340" y="4472"/>
                <a:ext cx="0" cy="4"/>
              </a:xfrm>
              <a:custGeom>
                <a:avLst/>
                <a:gdLst>
                  <a:gd name="T0" fmla="*/ 1 h 1"/>
                  <a:gd name="T1" fmla="*/ 1 h 1"/>
                  <a:gd name="T2" fmla="*/ 0 h 1"/>
                  <a:gd name="T3" fmla="*/ 0 h 1"/>
                  <a:gd name="T4" fmla="*/ 1 h 1"/>
                </a:gdLst>
                <a:ahLst/>
                <a:cxnLst>
                  <a:cxn ang="0">
                    <a:pos x="0" y="T0"/>
                  </a:cxn>
                  <a:cxn ang="0">
                    <a:pos x="0" y="T1"/>
                  </a:cxn>
                  <a:cxn ang="0">
                    <a:pos x="0" y="T2"/>
                  </a:cxn>
                  <a:cxn ang="0">
                    <a:pos x="0" y="T3"/>
                  </a:cxn>
                  <a:cxn ang="0">
                    <a:pos x="0" y="T4"/>
                  </a:cxn>
                </a:cxnLst>
                <a:rect l="0" t="0" r="r" b="b"/>
                <a:pathLst>
                  <a:path h="1">
                    <a:moveTo>
                      <a:pt x="0" y="1"/>
                    </a:moveTo>
                    <a:cubicBezTo>
                      <a:pt x="0" y="1"/>
                      <a:pt x="0" y="1"/>
                      <a:pt x="0" y="1"/>
                    </a:cubicBezTo>
                    <a:cubicBezTo>
                      <a:pt x="0" y="1"/>
                      <a:pt x="0" y="1"/>
                      <a:pt x="0" y="0"/>
                    </a:cubicBezTo>
                    <a:cubicBezTo>
                      <a:pt x="0" y="0"/>
                      <a:pt x="0" y="0"/>
                      <a:pt x="0" y="0"/>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001" name="Freeform 5691"/>
              <p:cNvSpPr>
                <a:spLocks/>
              </p:cNvSpPr>
              <p:nvPr/>
            </p:nvSpPr>
            <p:spPr bwMode="auto">
              <a:xfrm>
                <a:off x="5343" y="4476"/>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002" name="Freeform 5692"/>
              <p:cNvSpPr>
                <a:spLocks/>
              </p:cNvSpPr>
              <p:nvPr/>
            </p:nvSpPr>
            <p:spPr bwMode="auto">
              <a:xfrm>
                <a:off x="5380" y="2482"/>
                <a:ext cx="8" cy="8"/>
              </a:xfrm>
              <a:custGeom>
                <a:avLst/>
                <a:gdLst>
                  <a:gd name="T0" fmla="*/ 1 w 2"/>
                  <a:gd name="T1" fmla="*/ 2 h 2"/>
                  <a:gd name="T2" fmla="*/ 2 w 2"/>
                  <a:gd name="T3" fmla="*/ 1 h 2"/>
                  <a:gd name="T4" fmla="*/ 0 w 2"/>
                  <a:gd name="T5" fmla="*/ 0 h 2"/>
                  <a:gd name="T6" fmla="*/ 0 w 2"/>
                  <a:gd name="T7" fmla="*/ 1 h 2"/>
                  <a:gd name="T8" fmla="*/ 1 w 2"/>
                  <a:gd name="T9" fmla="*/ 2 h 2"/>
                </a:gdLst>
                <a:ahLst/>
                <a:cxnLst>
                  <a:cxn ang="0">
                    <a:pos x="T0" y="T1"/>
                  </a:cxn>
                  <a:cxn ang="0">
                    <a:pos x="T2" y="T3"/>
                  </a:cxn>
                  <a:cxn ang="0">
                    <a:pos x="T4" y="T5"/>
                  </a:cxn>
                  <a:cxn ang="0">
                    <a:pos x="T6" y="T7"/>
                  </a:cxn>
                  <a:cxn ang="0">
                    <a:pos x="T8" y="T9"/>
                  </a:cxn>
                </a:cxnLst>
                <a:rect l="0" t="0" r="r" b="b"/>
                <a:pathLst>
                  <a:path w="2" h="2">
                    <a:moveTo>
                      <a:pt x="1" y="2"/>
                    </a:moveTo>
                    <a:cubicBezTo>
                      <a:pt x="2" y="1"/>
                      <a:pt x="2" y="1"/>
                      <a:pt x="2" y="1"/>
                    </a:cubicBezTo>
                    <a:cubicBezTo>
                      <a:pt x="0" y="0"/>
                      <a:pt x="0" y="0"/>
                      <a:pt x="0" y="0"/>
                    </a:cubicBezTo>
                    <a:cubicBezTo>
                      <a:pt x="0" y="0"/>
                      <a:pt x="0" y="0"/>
                      <a:pt x="0" y="1"/>
                    </a:cubicBezTo>
                    <a:lnTo>
                      <a:pt x="1"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003" name="Freeform 5693"/>
              <p:cNvSpPr>
                <a:spLocks/>
              </p:cNvSpPr>
              <p:nvPr/>
            </p:nvSpPr>
            <p:spPr bwMode="auto">
              <a:xfrm>
                <a:off x="5336" y="4472"/>
                <a:ext cx="4" cy="0"/>
              </a:xfrm>
              <a:custGeom>
                <a:avLst/>
                <a:gdLst>
                  <a:gd name="T0" fmla="*/ 0 w 1"/>
                  <a:gd name="T1" fmla="*/ 0 w 1"/>
                  <a:gd name="T2" fmla="*/ 0 w 1"/>
                  <a:gd name="T3" fmla="*/ 1 w 1"/>
                  <a:gd name="T4" fmla="*/ 1 w 1"/>
                  <a:gd name="T5" fmla="*/ 0 w 1"/>
                  <a:gd name="T6" fmla="*/ 0 w 1"/>
                </a:gdLst>
                <a:ahLst/>
                <a:cxnLst>
                  <a:cxn ang="0">
                    <a:pos x="T0" y="0"/>
                  </a:cxn>
                  <a:cxn ang="0">
                    <a:pos x="T1" y="0"/>
                  </a:cxn>
                  <a:cxn ang="0">
                    <a:pos x="T2" y="0"/>
                  </a:cxn>
                  <a:cxn ang="0">
                    <a:pos x="T3" y="0"/>
                  </a:cxn>
                  <a:cxn ang="0">
                    <a:pos x="T4" y="0"/>
                  </a:cxn>
                  <a:cxn ang="0">
                    <a:pos x="T5" y="0"/>
                  </a:cxn>
                  <a:cxn ang="0">
                    <a:pos x="T6" y="0"/>
                  </a:cxn>
                </a:cxnLst>
                <a:rect l="0" t="0" r="r" b="b"/>
                <a:pathLst>
                  <a:path w="1">
                    <a:moveTo>
                      <a:pt x="0" y="0"/>
                    </a:moveTo>
                    <a:cubicBezTo>
                      <a:pt x="0" y="0"/>
                      <a:pt x="0" y="0"/>
                      <a:pt x="0" y="0"/>
                    </a:cubicBezTo>
                    <a:cubicBezTo>
                      <a:pt x="0" y="0"/>
                      <a:pt x="0" y="0"/>
                      <a:pt x="0" y="0"/>
                    </a:cubicBezTo>
                    <a:cubicBezTo>
                      <a:pt x="0" y="0"/>
                      <a:pt x="1" y="0"/>
                      <a:pt x="1" y="0"/>
                    </a:cubicBezTo>
                    <a:cubicBezTo>
                      <a:pt x="1" y="0"/>
                      <a:pt x="1" y="0"/>
                      <a:pt x="1" y="0"/>
                    </a:cubicBezTo>
                    <a:cubicBezTo>
                      <a:pt x="1"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004" name="Freeform 5694"/>
              <p:cNvSpPr>
                <a:spLocks/>
              </p:cNvSpPr>
              <p:nvPr/>
            </p:nvSpPr>
            <p:spPr bwMode="auto">
              <a:xfrm>
                <a:off x="6486" y="3304"/>
                <a:ext cx="7" cy="4"/>
              </a:xfrm>
              <a:custGeom>
                <a:avLst/>
                <a:gdLst>
                  <a:gd name="T0" fmla="*/ 2 w 2"/>
                  <a:gd name="T1" fmla="*/ 1 h 1"/>
                  <a:gd name="T2" fmla="*/ 0 w 2"/>
                  <a:gd name="T3" fmla="*/ 0 h 1"/>
                  <a:gd name="T4" fmla="*/ 0 w 2"/>
                  <a:gd name="T5" fmla="*/ 0 h 1"/>
                  <a:gd name="T6" fmla="*/ 2 w 2"/>
                  <a:gd name="T7" fmla="*/ 1 h 1"/>
                  <a:gd name="T8" fmla="*/ 2 w 2"/>
                  <a:gd name="T9" fmla="*/ 1 h 1"/>
                </a:gdLst>
                <a:ahLst/>
                <a:cxnLst>
                  <a:cxn ang="0">
                    <a:pos x="T0" y="T1"/>
                  </a:cxn>
                  <a:cxn ang="0">
                    <a:pos x="T2" y="T3"/>
                  </a:cxn>
                  <a:cxn ang="0">
                    <a:pos x="T4" y="T5"/>
                  </a:cxn>
                  <a:cxn ang="0">
                    <a:pos x="T6" y="T7"/>
                  </a:cxn>
                  <a:cxn ang="0">
                    <a:pos x="T8" y="T9"/>
                  </a:cxn>
                </a:cxnLst>
                <a:rect l="0" t="0" r="r" b="b"/>
                <a:pathLst>
                  <a:path w="2" h="1">
                    <a:moveTo>
                      <a:pt x="2" y="1"/>
                    </a:moveTo>
                    <a:cubicBezTo>
                      <a:pt x="0" y="0"/>
                      <a:pt x="0" y="0"/>
                      <a:pt x="0" y="0"/>
                    </a:cubicBezTo>
                    <a:cubicBezTo>
                      <a:pt x="0" y="0"/>
                      <a:pt x="0" y="0"/>
                      <a:pt x="0" y="0"/>
                    </a:cubicBezTo>
                    <a:cubicBezTo>
                      <a:pt x="2" y="1"/>
                      <a:pt x="2" y="1"/>
                      <a:pt x="2" y="1"/>
                    </a:cubicBezTo>
                    <a:cubicBezTo>
                      <a:pt x="2" y="1"/>
                      <a:pt x="2" y="1"/>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005" name="Freeform 5695"/>
              <p:cNvSpPr>
                <a:spLocks/>
              </p:cNvSpPr>
              <p:nvPr/>
            </p:nvSpPr>
            <p:spPr bwMode="auto">
              <a:xfrm>
                <a:off x="6341" y="3472"/>
                <a:ext cx="0" cy="3"/>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0"/>
                      <a:pt x="0" y="1"/>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006" name="Freeform 5696"/>
              <p:cNvSpPr>
                <a:spLocks/>
              </p:cNvSpPr>
              <p:nvPr/>
            </p:nvSpPr>
            <p:spPr bwMode="auto">
              <a:xfrm>
                <a:off x="6493" y="3304"/>
                <a:ext cx="0" cy="4"/>
              </a:xfrm>
              <a:custGeom>
                <a:avLst/>
                <a:gdLst>
                  <a:gd name="T0" fmla="*/ 1 h 1"/>
                  <a:gd name="T1" fmla="*/ 1 h 1"/>
                  <a:gd name="T2" fmla="*/ 0 h 1"/>
                  <a:gd name="T3" fmla="*/ 0 h 1"/>
                  <a:gd name="T4" fmla="*/ 1 h 1"/>
                </a:gdLst>
                <a:ahLst/>
                <a:cxnLst>
                  <a:cxn ang="0">
                    <a:pos x="0" y="T0"/>
                  </a:cxn>
                  <a:cxn ang="0">
                    <a:pos x="0" y="T1"/>
                  </a:cxn>
                  <a:cxn ang="0">
                    <a:pos x="0" y="T2"/>
                  </a:cxn>
                  <a:cxn ang="0">
                    <a:pos x="0" y="T3"/>
                  </a:cxn>
                  <a:cxn ang="0">
                    <a:pos x="0" y="T4"/>
                  </a:cxn>
                </a:cxnLst>
                <a:rect l="0" t="0" r="r" b="b"/>
                <a:pathLst>
                  <a:path h="1">
                    <a:moveTo>
                      <a:pt x="0" y="1"/>
                    </a:moveTo>
                    <a:cubicBezTo>
                      <a:pt x="0" y="1"/>
                      <a:pt x="0" y="1"/>
                      <a:pt x="0" y="1"/>
                    </a:cubicBezTo>
                    <a:cubicBezTo>
                      <a:pt x="0" y="1"/>
                      <a:pt x="0" y="0"/>
                      <a:pt x="0" y="0"/>
                    </a:cubicBezTo>
                    <a:cubicBezTo>
                      <a:pt x="0" y="0"/>
                      <a:pt x="0" y="0"/>
                      <a:pt x="0" y="0"/>
                    </a:cubicBezTo>
                    <a:cubicBezTo>
                      <a:pt x="0" y="0"/>
                      <a:pt x="0" y="0"/>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007" name="Freeform 5697"/>
              <p:cNvSpPr>
                <a:spLocks/>
              </p:cNvSpPr>
              <p:nvPr/>
            </p:nvSpPr>
            <p:spPr bwMode="auto">
              <a:xfrm>
                <a:off x="5343" y="4476"/>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008" name="Freeform 5698"/>
              <p:cNvSpPr>
                <a:spLocks/>
              </p:cNvSpPr>
              <p:nvPr/>
            </p:nvSpPr>
            <p:spPr bwMode="auto">
              <a:xfrm>
                <a:off x="6478" y="3267"/>
                <a:ext cx="4" cy="7"/>
              </a:xfrm>
              <a:custGeom>
                <a:avLst/>
                <a:gdLst>
                  <a:gd name="T0" fmla="*/ 0 w 1"/>
                  <a:gd name="T1" fmla="*/ 2 h 2"/>
                  <a:gd name="T2" fmla="*/ 1 w 1"/>
                  <a:gd name="T3" fmla="*/ 1 h 2"/>
                  <a:gd name="T4" fmla="*/ 1 w 1"/>
                  <a:gd name="T5" fmla="*/ 0 h 2"/>
                  <a:gd name="T6" fmla="*/ 0 w 1"/>
                  <a:gd name="T7" fmla="*/ 2 h 2"/>
                  <a:gd name="T8" fmla="*/ 0 w 1"/>
                  <a:gd name="T9" fmla="*/ 2 h 2"/>
                </a:gdLst>
                <a:ahLst/>
                <a:cxnLst>
                  <a:cxn ang="0">
                    <a:pos x="T0" y="T1"/>
                  </a:cxn>
                  <a:cxn ang="0">
                    <a:pos x="T2" y="T3"/>
                  </a:cxn>
                  <a:cxn ang="0">
                    <a:pos x="T4" y="T5"/>
                  </a:cxn>
                  <a:cxn ang="0">
                    <a:pos x="T6" y="T7"/>
                  </a:cxn>
                  <a:cxn ang="0">
                    <a:pos x="T8" y="T9"/>
                  </a:cxn>
                </a:cxnLst>
                <a:rect l="0" t="0" r="r" b="b"/>
                <a:pathLst>
                  <a:path w="1" h="2">
                    <a:moveTo>
                      <a:pt x="0" y="2"/>
                    </a:moveTo>
                    <a:cubicBezTo>
                      <a:pt x="0" y="2"/>
                      <a:pt x="0" y="1"/>
                      <a:pt x="1" y="1"/>
                    </a:cubicBezTo>
                    <a:cubicBezTo>
                      <a:pt x="1" y="1"/>
                      <a:pt x="1" y="0"/>
                      <a:pt x="1" y="0"/>
                    </a:cubicBezTo>
                    <a:cubicBezTo>
                      <a:pt x="0" y="1"/>
                      <a:pt x="0" y="1"/>
                      <a:pt x="0" y="2"/>
                    </a:cubicBezTo>
                    <a:cubicBezTo>
                      <a:pt x="0" y="2"/>
                      <a:pt x="0" y="2"/>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009" name="Freeform 5699"/>
              <p:cNvSpPr>
                <a:spLocks/>
              </p:cNvSpPr>
              <p:nvPr/>
            </p:nvSpPr>
            <p:spPr bwMode="auto">
              <a:xfrm>
                <a:off x="5343" y="4476"/>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010" name="Freeform 5700"/>
              <p:cNvSpPr>
                <a:spLocks/>
              </p:cNvSpPr>
              <p:nvPr/>
            </p:nvSpPr>
            <p:spPr bwMode="auto">
              <a:xfrm>
                <a:off x="5343" y="4476"/>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011" name="Freeform 5701"/>
              <p:cNvSpPr>
                <a:spLocks/>
              </p:cNvSpPr>
              <p:nvPr/>
            </p:nvSpPr>
            <p:spPr bwMode="auto">
              <a:xfrm>
                <a:off x="5347" y="2453"/>
                <a:ext cx="4" cy="3"/>
              </a:xfrm>
              <a:custGeom>
                <a:avLst/>
                <a:gdLst>
                  <a:gd name="T0" fmla="*/ 0 w 1"/>
                  <a:gd name="T1" fmla="*/ 1 h 1"/>
                  <a:gd name="T2" fmla="*/ 1 w 1"/>
                  <a:gd name="T3" fmla="*/ 1 h 1"/>
                  <a:gd name="T4" fmla="*/ 1 w 1"/>
                  <a:gd name="T5" fmla="*/ 0 h 1"/>
                  <a:gd name="T6" fmla="*/ 1 w 1"/>
                  <a:gd name="T7" fmla="*/ 0 h 1"/>
                  <a:gd name="T8" fmla="*/ 0 w 1"/>
                  <a:gd name="T9" fmla="*/ 1 h 1"/>
                </a:gdLst>
                <a:ahLst/>
                <a:cxnLst>
                  <a:cxn ang="0">
                    <a:pos x="T0" y="T1"/>
                  </a:cxn>
                  <a:cxn ang="0">
                    <a:pos x="T2" y="T3"/>
                  </a:cxn>
                  <a:cxn ang="0">
                    <a:pos x="T4" y="T5"/>
                  </a:cxn>
                  <a:cxn ang="0">
                    <a:pos x="T6" y="T7"/>
                  </a:cxn>
                  <a:cxn ang="0">
                    <a:pos x="T8" y="T9"/>
                  </a:cxn>
                </a:cxnLst>
                <a:rect l="0" t="0" r="r" b="b"/>
                <a:pathLst>
                  <a:path w="1" h="1">
                    <a:moveTo>
                      <a:pt x="0" y="1"/>
                    </a:moveTo>
                    <a:cubicBezTo>
                      <a:pt x="1" y="1"/>
                      <a:pt x="1" y="1"/>
                      <a:pt x="1" y="1"/>
                    </a:cubicBezTo>
                    <a:cubicBezTo>
                      <a:pt x="1" y="1"/>
                      <a:pt x="1" y="1"/>
                      <a:pt x="1" y="0"/>
                    </a:cubicBezTo>
                    <a:cubicBezTo>
                      <a:pt x="1" y="0"/>
                      <a:pt x="1" y="0"/>
                      <a:pt x="1" y="0"/>
                    </a:cubicBezTo>
                    <a:cubicBezTo>
                      <a:pt x="1" y="0"/>
                      <a:pt x="1"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012" name="Freeform 5702"/>
              <p:cNvSpPr>
                <a:spLocks/>
              </p:cNvSpPr>
              <p:nvPr/>
            </p:nvSpPr>
            <p:spPr bwMode="auto">
              <a:xfrm>
                <a:off x="5273" y="2282"/>
                <a:ext cx="44" cy="104"/>
              </a:xfrm>
              <a:custGeom>
                <a:avLst/>
                <a:gdLst>
                  <a:gd name="T0" fmla="*/ 0 w 12"/>
                  <a:gd name="T1" fmla="*/ 0 h 28"/>
                  <a:gd name="T2" fmla="*/ 12 w 12"/>
                  <a:gd name="T3" fmla="*/ 28 h 28"/>
                  <a:gd name="T4" fmla="*/ 0 w 12"/>
                  <a:gd name="T5" fmla="*/ 0 h 28"/>
                </a:gdLst>
                <a:ahLst/>
                <a:cxnLst>
                  <a:cxn ang="0">
                    <a:pos x="T0" y="T1"/>
                  </a:cxn>
                  <a:cxn ang="0">
                    <a:pos x="T2" y="T3"/>
                  </a:cxn>
                  <a:cxn ang="0">
                    <a:pos x="T4" y="T5"/>
                  </a:cxn>
                </a:cxnLst>
                <a:rect l="0" t="0" r="r" b="b"/>
                <a:pathLst>
                  <a:path w="12" h="28">
                    <a:moveTo>
                      <a:pt x="0" y="0"/>
                    </a:moveTo>
                    <a:cubicBezTo>
                      <a:pt x="5" y="13"/>
                      <a:pt x="9" y="21"/>
                      <a:pt x="12" y="28"/>
                    </a:cubicBezTo>
                    <a:cubicBezTo>
                      <a:pt x="9" y="20"/>
                      <a:pt x="4" y="8"/>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013" name="Oval 5703"/>
              <p:cNvSpPr>
                <a:spLocks noChangeArrowheads="1"/>
              </p:cNvSpPr>
              <p:nvPr/>
            </p:nvSpPr>
            <p:spPr bwMode="auto">
              <a:xfrm>
                <a:off x="6486" y="3304"/>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014" name="Freeform 5704"/>
              <p:cNvSpPr>
                <a:spLocks/>
              </p:cNvSpPr>
              <p:nvPr/>
            </p:nvSpPr>
            <p:spPr bwMode="auto">
              <a:xfrm>
                <a:off x="5302" y="2445"/>
                <a:ext cx="4" cy="8"/>
              </a:xfrm>
              <a:custGeom>
                <a:avLst/>
                <a:gdLst>
                  <a:gd name="T0" fmla="*/ 0 w 1"/>
                  <a:gd name="T1" fmla="*/ 0 h 2"/>
                  <a:gd name="T2" fmla="*/ 0 w 1"/>
                  <a:gd name="T3" fmla="*/ 1 h 2"/>
                  <a:gd name="T4" fmla="*/ 0 w 1"/>
                  <a:gd name="T5" fmla="*/ 2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1"/>
                      <a:pt x="0" y="1"/>
                    </a:cubicBezTo>
                    <a:cubicBezTo>
                      <a:pt x="0" y="1"/>
                      <a:pt x="0" y="2"/>
                      <a:pt x="0" y="2"/>
                    </a:cubicBezTo>
                    <a:cubicBezTo>
                      <a:pt x="1" y="2"/>
                      <a:pt x="1" y="1"/>
                      <a:pt x="1" y="1"/>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015" name="Oval 5705"/>
              <p:cNvSpPr>
                <a:spLocks noChangeArrowheads="1"/>
              </p:cNvSpPr>
              <p:nvPr/>
            </p:nvSpPr>
            <p:spPr bwMode="auto">
              <a:xfrm>
                <a:off x="6482" y="3297"/>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016" name="Freeform 5706"/>
              <p:cNvSpPr>
                <a:spLocks/>
              </p:cNvSpPr>
              <p:nvPr/>
            </p:nvSpPr>
            <p:spPr bwMode="auto">
              <a:xfrm>
                <a:off x="6344" y="3460"/>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017" name="Freeform 5707"/>
              <p:cNvSpPr>
                <a:spLocks/>
              </p:cNvSpPr>
              <p:nvPr/>
            </p:nvSpPr>
            <p:spPr bwMode="auto">
              <a:xfrm>
                <a:off x="6493" y="3304"/>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018" name="Freeform 5708"/>
              <p:cNvSpPr>
                <a:spLocks/>
              </p:cNvSpPr>
              <p:nvPr/>
            </p:nvSpPr>
            <p:spPr bwMode="auto">
              <a:xfrm>
                <a:off x="6344" y="3468"/>
                <a:ext cx="0" cy="4"/>
              </a:xfrm>
              <a:custGeom>
                <a:avLst/>
                <a:gdLst>
                  <a:gd name="T0" fmla="*/ 0 h 1"/>
                  <a:gd name="T1" fmla="*/ 0 h 1"/>
                  <a:gd name="T2" fmla="*/ 1 h 1"/>
                  <a:gd name="T3" fmla="*/ 0 h 1"/>
                </a:gdLst>
                <a:ahLst/>
                <a:cxnLst>
                  <a:cxn ang="0">
                    <a:pos x="0" y="T0"/>
                  </a:cxn>
                  <a:cxn ang="0">
                    <a:pos x="0" y="T1"/>
                  </a:cxn>
                  <a:cxn ang="0">
                    <a:pos x="0" y="T2"/>
                  </a:cxn>
                  <a:cxn ang="0">
                    <a:pos x="0" y="T3"/>
                  </a:cxn>
                </a:cxnLst>
                <a:rect l="0" t="0" r="r" b="b"/>
                <a:pathLst>
                  <a:path h="1">
                    <a:moveTo>
                      <a:pt x="0" y="0"/>
                    </a:moveTo>
                    <a:cubicBezTo>
                      <a:pt x="0" y="0"/>
                      <a:pt x="0" y="0"/>
                      <a:pt x="0" y="0"/>
                    </a:cubicBezTo>
                    <a:cubicBezTo>
                      <a:pt x="0" y="0"/>
                      <a:pt x="0" y="1"/>
                      <a:pt x="0" y="1"/>
                    </a:cubicBezTo>
                    <a:cubicBezTo>
                      <a:pt x="0" y="1"/>
                      <a:pt x="0"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019" name="Freeform 5709"/>
              <p:cNvSpPr>
                <a:spLocks/>
              </p:cNvSpPr>
              <p:nvPr/>
            </p:nvSpPr>
            <p:spPr bwMode="auto">
              <a:xfrm>
                <a:off x="6486" y="330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020" name="Freeform 5710"/>
              <p:cNvSpPr>
                <a:spLocks/>
              </p:cNvSpPr>
              <p:nvPr/>
            </p:nvSpPr>
            <p:spPr bwMode="auto">
              <a:xfrm>
                <a:off x="6482" y="3301"/>
                <a:ext cx="4" cy="3"/>
              </a:xfrm>
              <a:custGeom>
                <a:avLst/>
                <a:gdLst>
                  <a:gd name="T0" fmla="*/ 1 w 1"/>
                  <a:gd name="T1" fmla="*/ 1 h 1"/>
                  <a:gd name="T2" fmla="*/ 0 w 1"/>
                  <a:gd name="T3" fmla="*/ 0 h 1"/>
                  <a:gd name="T4" fmla="*/ 0 w 1"/>
                  <a:gd name="T5" fmla="*/ 0 h 1"/>
                  <a:gd name="T6" fmla="*/ 1 w 1"/>
                  <a:gd name="T7" fmla="*/ 1 h 1"/>
                  <a:gd name="T8" fmla="*/ 1 w 1"/>
                  <a:gd name="T9" fmla="*/ 1 h 1"/>
                </a:gdLst>
                <a:ahLst/>
                <a:cxnLst>
                  <a:cxn ang="0">
                    <a:pos x="T0" y="T1"/>
                  </a:cxn>
                  <a:cxn ang="0">
                    <a:pos x="T2" y="T3"/>
                  </a:cxn>
                  <a:cxn ang="0">
                    <a:pos x="T4" y="T5"/>
                  </a:cxn>
                  <a:cxn ang="0">
                    <a:pos x="T6" y="T7"/>
                  </a:cxn>
                  <a:cxn ang="0">
                    <a:pos x="T8" y="T9"/>
                  </a:cxn>
                </a:cxnLst>
                <a:rect l="0" t="0" r="r" b="b"/>
                <a:pathLst>
                  <a:path w="1" h="1">
                    <a:moveTo>
                      <a:pt x="1" y="1"/>
                    </a:moveTo>
                    <a:cubicBezTo>
                      <a:pt x="0" y="0"/>
                      <a:pt x="0" y="0"/>
                      <a:pt x="0" y="0"/>
                    </a:cubicBezTo>
                    <a:cubicBezTo>
                      <a:pt x="0" y="0"/>
                      <a:pt x="0" y="0"/>
                      <a:pt x="0" y="0"/>
                    </a:cubicBezTo>
                    <a:cubicBezTo>
                      <a:pt x="1" y="1"/>
                      <a:pt x="1" y="1"/>
                      <a:pt x="1" y="1"/>
                    </a:cubicBezTo>
                    <a:cubicBezTo>
                      <a:pt x="1" y="1"/>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021" name="Freeform 5711"/>
              <p:cNvSpPr>
                <a:spLocks/>
              </p:cNvSpPr>
              <p:nvPr/>
            </p:nvSpPr>
            <p:spPr bwMode="auto">
              <a:xfrm>
                <a:off x="5306" y="2453"/>
                <a:ext cx="37" cy="48"/>
              </a:xfrm>
              <a:custGeom>
                <a:avLst/>
                <a:gdLst>
                  <a:gd name="T0" fmla="*/ 9 w 10"/>
                  <a:gd name="T1" fmla="*/ 13 h 13"/>
                  <a:gd name="T2" fmla="*/ 10 w 10"/>
                  <a:gd name="T3" fmla="*/ 12 h 13"/>
                  <a:gd name="T4" fmla="*/ 5 w 10"/>
                  <a:gd name="T5" fmla="*/ 10 h 13"/>
                  <a:gd name="T6" fmla="*/ 0 w 10"/>
                  <a:gd name="T7" fmla="*/ 0 h 13"/>
                  <a:gd name="T8" fmla="*/ 0 w 10"/>
                  <a:gd name="T9" fmla="*/ 0 h 13"/>
                  <a:gd name="T10" fmla="*/ 0 w 10"/>
                  <a:gd name="T11" fmla="*/ 2 h 13"/>
                  <a:gd name="T12" fmla="*/ 3 w 10"/>
                  <a:gd name="T13" fmla="*/ 11 h 13"/>
                  <a:gd name="T14" fmla="*/ 9 w 10"/>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13">
                    <a:moveTo>
                      <a:pt x="9" y="13"/>
                    </a:moveTo>
                    <a:cubicBezTo>
                      <a:pt x="10" y="13"/>
                      <a:pt x="10" y="13"/>
                      <a:pt x="10" y="12"/>
                    </a:cubicBezTo>
                    <a:cubicBezTo>
                      <a:pt x="5" y="10"/>
                      <a:pt x="5" y="10"/>
                      <a:pt x="5" y="10"/>
                    </a:cubicBezTo>
                    <a:cubicBezTo>
                      <a:pt x="3" y="7"/>
                      <a:pt x="2" y="3"/>
                      <a:pt x="0" y="0"/>
                    </a:cubicBezTo>
                    <a:cubicBezTo>
                      <a:pt x="0" y="0"/>
                      <a:pt x="0" y="0"/>
                      <a:pt x="0" y="0"/>
                    </a:cubicBezTo>
                    <a:cubicBezTo>
                      <a:pt x="0" y="2"/>
                      <a:pt x="0" y="2"/>
                      <a:pt x="0" y="2"/>
                    </a:cubicBezTo>
                    <a:cubicBezTo>
                      <a:pt x="1" y="5"/>
                      <a:pt x="2" y="8"/>
                      <a:pt x="3" y="11"/>
                    </a:cubicBezTo>
                    <a:lnTo>
                      <a:pt x="9"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022" name="Oval 5712"/>
              <p:cNvSpPr>
                <a:spLocks noChangeArrowheads="1"/>
              </p:cNvSpPr>
              <p:nvPr/>
            </p:nvSpPr>
            <p:spPr bwMode="auto">
              <a:xfrm>
                <a:off x="6478" y="3293"/>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023" name="Oval 5713"/>
              <p:cNvSpPr>
                <a:spLocks noChangeArrowheads="1"/>
              </p:cNvSpPr>
              <p:nvPr/>
            </p:nvSpPr>
            <p:spPr bwMode="auto">
              <a:xfrm>
                <a:off x="6478" y="3297"/>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024" name="Freeform 5714"/>
              <p:cNvSpPr>
                <a:spLocks/>
              </p:cNvSpPr>
              <p:nvPr/>
            </p:nvSpPr>
            <p:spPr bwMode="auto">
              <a:xfrm>
                <a:off x="6478" y="3297"/>
                <a:ext cx="0" cy="4"/>
              </a:xfrm>
              <a:custGeom>
                <a:avLst/>
                <a:gdLst>
                  <a:gd name="T0" fmla="*/ 1 h 1"/>
                  <a:gd name="T1" fmla="*/ 1 h 1"/>
                  <a:gd name="T2" fmla="*/ 0 h 1"/>
                  <a:gd name="T3" fmla="*/ 0 h 1"/>
                  <a:gd name="T4" fmla="*/ 1 h 1"/>
                </a:gdLst>
                <a:ahLst/>
                <a:cxnLst>
                  <a:cxn ang="0">
                    <a:pos x="0" y="T0"/>
                  </a:cxn>
                  <a:cxn ang="0">
                    <a:pos x="0" y="T1"/>
                  </a:cxn>
                  <a:cxn ang="0">
                    <a:pos x="0" y="T2"/>
                  </a:cxn>
                  <a:cxn ang="0">
                    <a:pos x="0" y="T3"/>
                  </a:cxn>
                  <a:cxn ang="0">
                    <a:pos x="0" y="T4"/>
                  </a:cxn>
                </a:cxnLst>
                <a:rect l="0" t="0" r="r" b="b"/>
                <a:pathLst>
                  <a:path h="1">
                    <a:moveTo>
                      <a:pt x="0" y="1"/>
                    </a:moveTo>
                    <a:cubicBezTo>
                      <a:pt x="0" y="1"/>
                      <a:pt x="0" y="1"/>
                      <a:pt x="0" y="1"/>
                    </a:cubicBezTo>
                    <a:cubicBezTo>
                      <a:pt x="0" y="0"/>
                      <a:pt x="0" y="0"/>
                      <a:pt x="0" y="0"/>
                    </a:cubicBezTo>
                    <a:cubicBezTo>
                      <a:pt x="0" y="0"/>
                      <a:pt x="0" y="0"/>
                      <a:pt x="0" y="0"/>
                    </a:cubicBezTo>
                    <a:cubicBezTo>
                      <a:pt x="0" y="0"/>
                      <a:pt x="0" y="0"/>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025" name="Freeform 5715"/>
              <p:cNvSpPr>
                <a:spLocks/>
              </p:cNvSpPr>
              <p:nvPr/>
            </p:nvSpPr>
            <p:spPr bwMode="auto">
              <a:xfrm>
                <a:off x="6482" y="3297"/>
                <a:ext cx="0" cy="4"/>
              </a:xfrm>
              <a:custGeom>
                <a:avLst/>
                <a:gdLst>
                  <a:gd name="T0" fmla="*/ 0 h 1"/>
                  <a:gd name="T1" fmla="*/ 0 h 1"/>
                  <a:gd name="T2" fmla="*/ 1 h 1"/>
                  <a:gd name="T3" fmla="*/ 1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0"/>
                      <a:pt x="0" y="0"/>
                    </a:cubicBezTo>
                    <a:cubicBezTo>
                      <a:pt x="0" y="1"/>
                      <a:pt x="0" y="1"/>
                      <a:pt x="0" y="1"/>
                    </a:cubicBezTo>
                    <a:cubicBezTo>
                      <a:pt x="0" y="1"/>
                      <a:pt x="0" y="1"/>
                      <a:pt x="0" y="1"/>
                    </a:cubicBezTo>
                    <a:cubicBezTo>
                      <a:pt x="0" y="1"/>
                      <a:pt x="0"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026" name="Oval 5716"/>
              <p:cNvSpPr>
                <a:spLocks noChangeArrowheads="1"/>
              </p:cNvSpPr>
              <p:nvPr/>
            </p:nvSpPr>
            <p:spPr bwMode="auto">
              <a:xfrm>
                <a:off x="6478" y="3297"/>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027" name="Freeform 5717"/>
              <p:cNvSpPr>
                <a:spLocks/>
              </p:cNvSpPr>
              <p:nvPr/>
            </p:nvSpPr>
            <p:spPr bwMode="auto">
              <a:xfrm>
                <a:off x="6478" y="3293"/>
                <a:ext cx="0" cy="4"/>
              </a:xfrm>
              <a:custGeom>
                <a:avLst/>
                <a:gdLst>
                  <a:gd name="T0" fmla="*/ 1 h 1"/>
                  <a:gd name="T1" fmla="*/ 0 h 1"/>
                  <a:gd name="T2" fmla="*/ 0 h 1"/>
                  <a:gd name="T3" fmla="*/ 0 h 1"/>
                  <a:gd name="T4" fmla="*/ 1 h 1"/>
                </a:gdLst>
                <a:ahLst/>
                <a:cxnLst>
                  <a:cxn ang="0">
                    <a:pos x="0" y="T0"/>
                  </a:cxn>
                  <a:cxn ang="0">
                    <a:pos x="0" y="T1"/>
                  </a:cxn>
                  <a:cxn ang="0">
                    <a:pos x="0" y="T2"/>
                  </a:cxn>
                  <a:cxn ang="0">
                    <a:pos x="0" y="T3"/>
                  </a:cxn>
                  <a:cxn ang="0">
                    <a:pos x="0" y="T4"/>
                  </a:cxn>
                </a:cxnLst>
                <a:rect l="0" t="0" r="r" b="b"/>
                <a:pathLst>
                  <a:path h="1">
                    <a:moveTo>
                      <a:pt x="0" y="1"/>
                    </a:moveTo>
                    <a:cubicBezTo>
                      <a:pt x="0" y="0"/>
                      <a:pt x="0" y="0"/>
                      <a:pt x="0" y="0"/>
                    </a:cubicBezTo>
                    <a:cubicBezTo>
                      <a:pt x="0" y="0"/>
                      <a:pt x="0" y="0"/>
                      <a:pt x="0" y="0"/>
                    </a:cubicBezTo>
                    <a:cubicBezTo>
                      <a:pt x="0" y="0"/>
                      <a:pt x="0" y="0"/>
                      <a:pt x="0" y="0"/>
                    </a:cubicBezTo>
                    <a:lnTo>
                      <a:pt x="0"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028" name="Freeform 5718"/>
              <p:cNvSpPr>
                <a:spLocks/>
              </p:cNvSpPr>
              <p:nvPr/>
            </p:nvSpPr>
            <p:spPr bwMode="auto">
              <a:xfrm>
                <a:off x="6478" y="3293"/>
                <a:ext cx="0" cy="4"/>
              </a:xfrm>
              <a:custGeom>
                <a:avLst/>
                <a:gdLst>
                  <a:gd name="T0" fmla="*/ 1 h 1"/>
                  <a:gd name="T1" fmla="*/ 1 h 1"/>
                  <a:gd name="T2" fmla="*/ 0 h 1"/>
                  <a:gd name="T3" fmla="*/ 0 h 1"/>
                  <a:gd name="T4" fmla="*/ 0 h 1"/>
                  <a:gd name="T5" fmla="*/ 1 h 1"/>
                </a:gdLst>
                <a:ahLst/>
                <a:cxnLst>
                  <a:cxn ang="0">
                    <a:pos x="0" y="T0"/>
                  </a:cxn>
                  <a:cxn ang="0">
                    <a:pos x="0" y="T1"/>
                  </a:cxn>
                  <a:cxn ang="0">
                    <a:pos x="0" y="T2"/>
                  </a:cxn>
                  <a:cxn ang="0">
                    <a:pos x="0" y="T3"/>
                  </a:cxn>
                  <a:cxn ang="0">
                    <a:pos x="0" y="T4"/>
                  </a:cxn>
                  <a:cxn ang="0">
                    <a:pos x="0" y="T5"/>
                  </a:cxn>
                </a:cxnLst>
                <a:rect l="0" t="0" r="r" b="b"/>
                <a:pathLst>
                  <a:path h="1">
                    <a:moveTo>
                      <a:pt x="0" y="1"/>
                    </a:moveTo>
                    <a:cubicBezTo>
                      <a:pt x="0" y="1"/>
                      <a:pt x="0" y="1"/>
                      <a:pt x="0" y="1"/>
                    </a:cubicBezTo>
                    <a:cubicBezTo>
                      <a:pt x="0" y="1"/>
                      <a:pt x="0" y="0"/>
                      <a:pt x="0" y="0"/>
                    </a:cubicBezTo>
                    <a:cubicBezTo>
                      <a:pt x="0" y="0"/>
                      <a:pt x="0" y="0"/>
                      <a:pt x="0" y="0"/>
                    </a:cubicBezTo>
                    <a:cubicBezTo>
                      <a:pt x="0" y="0"/>
                      <a:pt x="0" y="0"/>
                      <a:pt x="0" y="0"/>
                    </a:cubicBezTo>
                    <a:cubicBezTo>
                      <a:pt x="0" y="0"/>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029" name="Freeform 5719"/>
              <p:cNvSpPr>
                <a:spLocks/>
              </p:cNvSpPr>
              <p:nvPr/>
            </p:nvSpPr>
            <p:spPr bwMode="auto">
              <a:xfrm>
                <a:off x="6341" y="3472"/>
                <a:ext cx="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030" name="Freeform 5720"/>
              <p:cNvSpPr>
                <a:spLocks/>
              </p:cNvSpPr>
              <p:nvPr/>
            </p:nvSpPr>
            <p:spPr bwMode="auto">
              <a:xfrm>
                <a:off x="6478" y="3297"/>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031" name="Freeform 5721"/>
              <p:cNvSpPr>
                <a:spLocks/>
              </p:cNvSpPr>
              <p:nvPr/>
            </p:nvSpPr>
            <p:spPr bwMode="auto">
              <a:xfrm>
                <a:off x="5343" y="4476"/>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032" name="Freeform 5722"/>
              <p:cNvSpPr>
                <a:spLocks/>
              </p:cNvSpPr>
              <p:nvPr/>
            </p:nvSpPr>
            <p:spPr bwMode="auto">
              <a:xfrm>
                <a:off x="5336" y="447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033" name="Freeform 5723"/>
              <p:cNvSpPr>
                <a:spLocks/>
              </p:cNvSpPr>
              <p:nvPr/>
            </p:nvSpPr>
            <p:spPr bwMode="auto">
              <a:xfrm>
                <a:off x="6471" y="3274"/>
                <a:ext cx="7" cy="19"/>
              </a:xfrm>
              <a:custGeom>
                <a:avLst/>
                <a:gdLst>
                  <a:gd name="T0" fmla="*/ 2 w 2"/>
                  <a:gd name="T1" fmla="*/ 5 h 5"/>
                  <a:gd name="T2" fmla="*/ 2 w 2"/>
                  <a:gd name="T3" fmla="*/ 0 h 5"/>
                  <a:gd name="T4" fmla="*/ 0 w 2"/>
                  <a:gd name="T5" fmla="*/ 3 h 5"/>
                  <a:gd name="T6" fmla="*/ 2 w 2"/>
                  <a:gd name="T7" fmla="*/ 5 h 5"/>
                </a:gdLst>
                <a:ahLst/>
                <a:cxnLst>
                  <a:cxn ang="0">
                    <a:pos x="T0" y="T1"/>
                  </a:cxn>
                  <a:cxn ang="0">
                    <a:pos x="T2" y="T3"/>
                  </a:cxn>
                  <a:cxn ang="0">
                    <a:pos x="T4" y="T5"/>
                  </a:cxn>
                  <a:cxn ang="0">
                    <a:pos x="T6" y="T7"/>
                  </a:cxn>
                </a:cxnLst>
                <a:rect l="0" t="0" r="r" b="b"/>
                <a:pathLst>
                  <a:path w="2" h="5">
                    <a:moveTo>
                      <a:pt x="2" y="5"/>
                    </a:moveTo>
                    <a:cubicBezTo>
                      <a:pt x="2" y="3"/>
                      <a:pt x="2" y="2"/>
                      <a:pt x="2" y="0"/>
                    </a:cubicBezTo>
                    <a:cubicBezTo>
                      <a:pt x="1" y="1"/>
                      <a:pt x="0" y="2"/>
                      <a:pt x="0" y="3"/>
                    </a:cubicBezTo>
                    <a:lnTo>
                      <a:pt x="2"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034" name="Freeform 5724"/>
              <p:cNvSpPr>
                <a:spLocks/>
              </p:cNvSpPr>
              <p:nvPr/>
            </p:nvSpPr>
            <p:spPr bwMode="auto">
              <a:xfrm>
                <a:off x="5340" y="447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035" name="Freeform 5725"/>
              <p:cNvSpPr>
                <a:spLocks/>
              </p:cNvSpPr>
              <p:nvPr/>
            </p:nvSpPr>
            <p:spPr bwMode="auto">
              <a:xfrm>
                <a:off x="5529" y="3869"/>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036" name="Freeform 5726"/>
              <p:cNvSpPr>
                <a:spLocks/>
              </p:cNvSpPr>
              <p:nvPr/>
            </p:nvSpPr>
            <p:spPr bwMode="auto">
              <a:xfrm>
                <a:off x="6464" y="3178"/>
                <a:ext cx="7" cy="48"/>
              </a:xfrm>
              <a:custGeom>
                <a:avLst/>
                <a:gdLst>
                  <a:gd name="T0" fmla="*/ 1 w 2"/>
                  <a:gd name="T1" fmla="*/ 13 h 13"/>
                  <a:gd name="T2" fmla="*/ 2 w 2"/>
                  <a:gd name="T3" fmla="*/ 2 h 13"/>
                  <a:gd name="T4" fmla="*/ 1 w 2"/>
                  <a:gd name="T5" fmla="*/ 5 h 13"/>
                  <a:gd name="T6" fmla="*/ 1 w 2"/>
                  <a:gd name="T7" fmla="*/ 5 h 13"/>
                  <a:gd name="T8" fmla="*/ 1 w 2"/>
                  <a:gd name="T9" fmla="*/ 6 h 13"/>
                  <a:gd name="T10" fmla="*/ 1 w 2"/>
                  <a:gd name="T11" fmla="*/ 13 h 13"/>
                </a:gdLst>
                <a:ahLst/>
                <a:cxnLst>
                  <a:cxn ang="0">
                    <a:pos x="T0" y="T1"/>
                  </a:cxn>
                  <a:cxn ang="0">
                    <a:pos x="T2" y="T3"/>
                  </a:cxn>
                  <a:cxn ang="0">
                    <a:pos x="T4" y="T5"/>
                  </a:cxn>
                  <a:cxn ang="0">
                    <a:pos x="T6" y="T7"/>
                  </a:cxn>
                  <a:cxn ang="0">
                    <a:pos x="T8" y="T9"/>
                  </a:cxn>
                  <a:cxn ang="0">
                    <a:pos x="T10" y="T11"/>
                  </a:cxn>
                </a:cxnLst>
                <a:rect l="0" t="0" r="r" b="b"/>
                <a:pathLst>
                  <a:path w="2" h="13">
                    <a:moveTo>
                      <a:pt x="1" y="13"/>
                    </a:moveTo>
                    <a:cubicBezTo>
                      <a:pt x="1" y="6"/>
                      <a:pt x="2" y="7"/>
                      <a:pt x="2" y="2"/>
                    </a:cubicBezTo>
                    <a:cubicBezTo>
                      <a:pt x="2" y="0"/>
                      <a:pt x="1" y="2"/>
                      <a:pt x="1" y="5"/>
                    </a:cubicBezTo>
                    <a:cubicBezTo>
                      <a:pt x="1" y="5"/>
                      <a:pt x="1" y="5"/>
                      <a:pt x="1" y="5"/>
                    </a:cubicBezTo>
                    <a:cubicBezTo>
                      <a:pt x="1" y="5"/>
                      <a:pt x="1" y="5"/>
                      <a:pt x="1" y="6"/>
                    </a:cubicBezTo>
                    <a:cubicBezTo>
                      <a:pt x="0" y="9"/>
                      <a:pt x="1" y="13"/>
                      <a:pt x="1" y="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037" name="Freeform 5727"/>
              <p:cNvSpPr>
                <a:spLocks/>
              </p:cNvSpPr>
              <p:nvPr/>
            </p:nvSpPr>
            <p:spPr bwMode="auto">
              <a:xfrm>
                <a:off x="6467" y="3256"/>
                <a:ext cx="11" cy="30"/>
              </a:xfrm>
              <a:custGeom>
                <a:avLst/>
                <a:gdLst>
                  <a:gd name="T0" fmla="*/ 1 w 3"/>
                  <a:gd name="T1" fmla="*/ 3 h 8"/>
                  <a:gd name="T2" fmla="*/ 1 w 3"/>
                  <a:gd name="T3" fmla="*/ 8 h 8"/>
                  <a:gd name="T4" fmla="*/ 3 w 3"/>
                  <a:gd name="T5" fmla="*/ 5 h 8"/>
                  <a:gd name="T6" fmla="*/ 2 w 3"/>
                  <a:gd name="T7" fmla="*/ 0 h 8"/>
                  <a:gd name="T8" fmla="*/ 1 w 3"/>
                  <a:gd name="T9" fmla="*/ 2 h 8"/>
                  <a:gd name="T10" fmla="*/ 0 w 3"/>
                  <a:gd name="T11" fmla="*/ 3 h 8"/>
                  <a:gd name="T12" fmla="*/ 1 w 3"/>
                  <a:gd name="T13" fmla="*/ 3 h 8"/>
                  <a:gd name="T14" fmla="*/ 1 w 3"/>
                  <a:gd name="T15" fmla="*/ 3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8">
                    <a:moveTo>
                      <a:pt x="1" y="3"/>
                    </a:moveTo>
                    <a:cubicBezTo>
                      <a:pt x="1" y="5"/>
                      <a:pt x="1" y="6"/>
                      <a:pt x="1" y="8"/>
                    </a:cubicBezTo>
                    <a:cubicBezTo>
                      <a:pt x="1" y="7"/>
                      <a:pt x="2" y="6"/>
                      <a:pt x="3" y="5"/>
                    </a:cubicBezTo>
                    <a:cubicBezTo>
                      <a:pt x="2" y="3"/>
                      <a:pt x="2" y="1"/>
                      <a:pt x="2" y="0"/>
                    </a:cubicBezTo>
                    <a:cubicBezTo>
                      <a:pt x="2" y="0"/>
                      <a:pt x="1" y="1"/>
                      <a:pt x="1" y="2"/>
                    </a:cubicBezTo>
                    <a:cubicBezTo>
                      <a:pt x="1" y="2"/>
                      <a:pt x="0" y="3"/>
                      <a:pt x="0" y="3"/>
                    </a:cubicBezTo>
                    <a:cubicBezTo>
                      <a:pt x="1" y="3"/>
                      <a:pt x="1" y="3"/>
                      <a:pt x="1" y="3"/>
                    </a:cubicBezTo>
                    <a:cubicBezTo>
                      <a:pt x="1" y="3"/>
                      <a:pt x="1" y="3"/>
                      <a:pt x="1"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038" name="Freeform 5728"/>
              <p:cNvSpPr>
                <a:spLocks/>
              </p:cNvSpPr>
              <p:nvPr/>
            </p:nvSpPr>
            <p:spPr bwMode="auto">
              <a:xfrm>
                <a:off x="6467" y="3286"/>
                <a:ext cx="4" cy="0"/>
              </a:xfrm>
              <a:custGeom>
                <a:avLst/>
                <a:gdLst>
                  <a:gd name="T0" fmla="*/ 1 w 1"/>
                  <a:gd name="T1" fmla="*/ 0 w 1"/>
                  <a:gd name="T2" fmla="*/ 1 w 1"/>
                  <a:gd name="T3" fmla="*/ 1 w 1"/>
                </a:gdLst>
                <a:ahLst/>
                <a:cxnLst>
                  <a:cxn ang="0">
                    <a:pos x="T0" y="0"/>
                  </a:cxn>
                  <a:cxn ang="0">
                    <a:pos x="T1" y="0"/>
                  </a:cxn>
                  <a:cxn ang="0">
                    <a:pos x="T2" y="0"/>
                  </a:cxn>
                  <a:cxn ang="0">
                    <a:pos x="T3" y="0"/>
                  </a:cxn>
                </a:cxnLst>
                <a:rect l="0" t="0" r="r" b="b"/>
                <a:pathLst>
                  <a:path w="1">
                    <a:moveTo>
                      <a:pt x="1" y="0"/>
                    </a:moveTo>
                    <a:cubicBezTo>
                      <a:pt x="1" y="0"/>
                      <a:pt x="0" y="0"/>
                      <a:pt x="0" y="0"/>
                    </a:cubicBezTo>
                    <a:cubicBezTo>
                      <a:pt x="1" y="0"/>
                      <a:pt x="1"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039" name="Freeform 5729"/>
              <p:cNvSpPr>
                <a:spLocks/>
              </p:cNvSpPr>
              <p:nvPr/>
            </p:nvSpPr>
            <p:spPr bwMode="auto">
              <a:xfrm>
                <a:off x="6333" y="3449"/>
                <a:ext cx="4" cy="4"/>
              </a:xfrm>
              <a:custGeom>
                <a:avLst/>
                <a:gdLst>
                  <a:gd name="T0" fmla="*/ 1 w 1"/>
                  <a:gd name="T1" fmla="*/ 1 h 1"/>
                  <a:gd name="T2" fmla="*/ 1 w 1"/>
                  <a:gd name="T3" fmla="*/ 0 h 1"/>
                  <a:gd name="T4" fmla="*/ 0 w 1"/>
                  <a:gd name="T5" fmla="*/ 1 h 1"/>
                  <a:gd name="T6" fmla="*/ 1 w 1"/>
                  <a:gd name="T7" fmla="*/ 1 h 1"/>
                </a:gdLst>
                <a:ahLst/>
                <a:cxnLst>
                  <a:cxn ang="0">
                    <a:pos x="T0" y="T1"/>
                  </a:cxn>
                  <a:cxn ang="0">
                    <a:pos x="T2" y="T3"/>
                  </a:cxn>
                  <a:cxn ang="0">
                    <a:pos x="T4" y="T5"/>
                  </a:cxn>
                  <a:cxn ang="0">
                    <a:pos x="T6" y="T7"/>
                  </a:cxn>
                </a:cxnLst>
                <a:rect l="0" t="0" r="r" b="b"/>
                <a:pathLst>
                  <a:path w="1" h="1">
                    <a:moveTo>
                      <a:pt x="1" y="1"/>
                    </a:moveTo>
                    <a:cubicBezTo>
                      <a:pt x="1" y="1"/>
                      <a:pt x="1" y="1"/>
                      <a:pt x="1" y="0"/>
                    </a:cubicBezTo>
                    <a:cubicBezTo>
                      <a:pt x="1" y="1"/>
                      <a:pt x="1" y="1"/>
                      <a:pt x="0" y="1"/>
                    </a:cubicBezTo>
                    <a:lnTo>
                      <a:pt x="1"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040" name="Freeform 5730"/>
              <p:cNvSpPr>
                <a:spLocks/>
              </p:cNvSpPr>
              <p:nvPr/>
            </p:nvSpPr>
            <p:spPr bwMode="auto">
              <a:xfrm>
                <a:off x="6471" y="3286"/>
                <a:ext cx="0" cy="3"/>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0"/>
                      <a:pt x="0" y="1"/>
                    </a:cubicBezTo>
                    <a:cubicBezTo>
                      <a:pt x="0" y="1"/>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041" name="Freeform 5731"/>
              <p:cNvSpPr>
                <a:spLocks/>
              </p:cNvSpPr>
              <p:nvPr/>
            </p:nvSpPr>
            <p:spPr bwMode="auto">
              <a:xfrm>
                <a:off x="5340" y="4472"/>
                <a:ext cx="0" cy="0"/>
              </a:xfrm>
              <a:custGeom>
                <a:avLst/>
                <a:gdLst/>
                <a:ahLst/>
                <a:cxnLst>
                  <a:cxn ang="0">
                    <a:pos x="0" y="0"/>
                  </a:cxn>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042" name="Freeform 5732"/>
              <p:cNvSpPr>
                <a:spLocks/>
              </p:cNvSpPr>
              <p:nvPr/>
            </p:nvSpPr>
            <p:spPr bwMode="auto">
              <a:xfrm>
                <a:off x="5340" y="4476"/>
                <a:ext cx="3"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043" name="Freeform 5733"/>
              <p:cNvSpPr>
                <a:spLocks/>
              </p:cNvSpPr>
              <p:nvPr/>
            </p:nvSpPr>
            <p:spPr bwMode="auto">
              <a:xfrm>
                <a:off x="5340" y="4472"/>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044" name="Freeform 5734"/>
              <p:cNvSpPr>
                <a:spLocks/>
              </p:cNvSpPr>
              <p:nvPr/>
            </p:nvSpPr>
            <p:spPr bwMode="auto">
              <a:xfrm>
                <a:off x="5526" y="3869"/>
                <a:ext cx="3" cy="30"/>
              </a:xfrm>
              <a:custGeom>
                <a:avLst/>
                <a:gdLst>
                  <a:gd name="T0" fmla="*/ 1 w 1"/>
                  <a:gd name="T1" fmla="*/ 7 h 8"/>
                  <a:gd name="T2" fmla="*/ 1 w 1"/>
                  <a:gd name="T3" fmla="*/ 0 h 8"/>
                  <a:gd name="T4" fmla="*/ 1 w 1"/>
                  <a:gd name="T5" fmla="*/ 0 h 8"/>
                  <a:gd name="T6" fmla="*/ 0 w 1"/>
                  <a:gd name="T7" fmla="*/ 8 h 8"/>
                  <a:gd name="T8" fmla="*/ 1 w 1"/>
                  <a:gd name="T9" fmla="*/ 7 h 8"/>
                </a:gdLst>
                <a:ahLst/>
                <a:cxnLst>
                  <a:cxn ang="0">
                    <a:pos x="T0" y="T1"/>
                  </a:cxn>
                  <a:cxn ang="0">
                    <a:pos x="T2" y="T3"/>
                  </a:cxn>
                  <a:cxn ang="0">
                    <a:pos x="T4" y="T5"/>
                  </a:cxn>
                  <a:cxn ang="0">
                    <a:pos x="T6" y="T7"/>
                  </a:cxn>
                  <a:cxn ang="0">
                    <a:pos x="T8" y="T9"/>
                  </a:cxn>
                </a:cxnLst>
                <a:rect l="0" t="0" r="r" b="b"/>
                <a:pathLst>
                  <a:path w="1" h="8">
                    <a:moveTo>
                      <a:pt x="1" y="7"/>
                    </a:moveTo>
                    <a:cubicBezTo>
                      <a:pt x="1" y="4"/>
                      <a:pt x="1" y="1"/>
                      <a:pt x="1" y="0"/>
                    </a:cubicBezTo>
                    <a:cubicBezTo>
                      <a:pt x="1" y="0"/>
                      <a:pt x="1" y="0"/>
                      <a:pt x="1" y="0"/>
                    </a:cubicBezTo>
                    <a:cubicBezTo>
                      <a:pt x="0" y="2"/>
                      <a:pt x="0" y="5"/>
                      <a:pt x="0" y="8"/>
                    </a:cubicBezTo>
                    <a:lnTo>
                      <a:pt x="1"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045" name="Freeform 5735"/>
              <p:cNvSpPr>
                <a:spLocks/>
              </p:cNvSpPr>
              <p:nvPr/>
            </p:nvSpPr>
            <p:spPr bwMode="auto">
              <a:xfrm>
                <a:off x="5340" y="4476"/>
                <a:ext cx="3" cy="0"/>
              </a:xfrm>
              <a:custGeom>
                <a:avLst/>
                <a:gdLst>
                  <a:gd name="T0" fmla="*/ 1 w 1"/>
                  <a:gd name="T1" fmla="*/ 0 w 1"/>
                  <a:gd name="T2" fmla="*/ 1 w 1"/>
                  <a:gd name="T3" fmla="*/ 1 w 1"/>
                </a:gdLst>
                <a:ahLst/>
                <a:cxnLst>
                  <a:cxn ang="0">
                    <a:pos x="T0" y="0"/>
                  </a:cxn>
                  <a:cxn ang="0">
                    <a:pos x="T1" y="0"/>
                  </a:cxn>
                  <a:cxn ang="0">
                    <a:pos x="T2" y="0"/>
                  </a:cxn>
                  <a:cxn ang="0">
                    <a:pos x="T3" y="0"/>
                  </a:cxn>
                </a:cxnLst>
                <a:rect l="0" t="0" r="r" b="b"/>
                <a:pathLst>
                  <a:path w="1">
                    <a:moveTo>
                      <a:pt x="1" y="0"/>
                    </a:moveTo>
                    <a:cubicBezTo>
                      <a:pt x="0" y="0"/>
                      <a:pt x="0" y="0"/>
                      <a:pt x="0" y="0"/>
                    </a:cubicBezTo>
                    <a:cubicBezTo>
                      <a:pt x="0" y="0"/>
                      <a:pt x="1"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046" name="Freeform 5736"/>
              <p:cNvSpPr>
                <a:spLocks/>
              </p:cNvSpPr>
              <p:nvPr/>
            </p:nvSpPr>
            <p:spPr bwMode="auto">
              <a:xfrm>
                <a:off x="5340" y="4472"/>
                <a:ext cx="0" cy="4"/>
              </a:xfrm>
              <a:custGeom>
                <a:avLst/>
                <a:gdLst>
                  <a:gd name="T0" fmla="*/ 0 h 1"/>
                  <a:gd name="T1" fmla="*/ 1 h 1"/>
                  <a:gd name="T2" fmla="*/ 0 h 1"/>
                  <a:gd name="T3" fmla="*/ 0 h 1"/>
                </a:gdLst>
                <a:ahLst/>
                <a:cxnLst>
                  <a:cxn ang="0">
                    <a:pos x="0" y="T0"/>
                  </a:cxn>
                  <a:cxn ang="0">
                    <a:pos x="0" y="T1"/>
                  </a:cxn>
                  <a:cxn ang="0">
                    <a:pos x="0" y="T2"/>
                  </a:cxn>
                  <a:cxn ang="0">
                    <a:pos x="0" y="T3"/>
                  </a:cxn>
                </a:cxnLst>
                <a:rect l="0" t="0" r="r" b="b"/>
                <a:pathLst>
                  <a:path h="1">
                    <a:moveTo>
                      <a:pt x="0" y="0"/>
                    </a:moveTo>
                    <a:cubicBezTo>
                      <a:pt x="0" y="1"/>
                      <a:pt x="0" y="1"/>
                      <a:pt x="0" y="1"/>
                    </a:cubicBezTo>
                    <a:cubicBezTo>
                      <a:pt x="0" y="1"/>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047" name="Oval 5737"/>
              <p:cNvSpPr>
                <a:spLocks noChangeArrowheads="1"/>
              </p:cNvSpPr>
              <p:nvPr/>
            </p:nvSpPr>
            <p:spPr bwMode="auto">
              <a:xfrm>
                <a:off x="5343" y="4476"/>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048" name="Freeform 5738"/>
              <p:cNvSpPr>
                <a:spLocks/>
              </p:cNvSpPr>
              <p:nvPr/>
            </p:nvSpPr>
            <p:spPr bwMode="auto">
              <a:xfrm>
                <a:off x="6501" y="3308"/>
                <a:ext cx="3" cy="4"/>
              </a:xfrm>
              <a:custGeom>
                <a:avLst/>
                <a:gdLst>
                  <a:gd name="T0" fmla="*/ 1 w 1"/>
                  <a:gd name="T1" fmla="*/ 0 h 1"/>
                  <a:gd name="T2" fmla="*/ 0 w 1"/>
                  <a:gd name="T3" fmla="*/ 0 h 1"/>
                  <a:gd name="T4" fmla="*/ 0 w 1"/>
                  <a:gd name="T5" fmla="*/ 0 h 1"/>
                  <a:gd name="T6" fmla="*/ 0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0"/>
                      <a:pt x="0" y="0"/>
                      <a:pt x="0" y="0"/>
                    </a:cubicBezTo>
                    <a:cubicBezTo>
                      <a:pt x="0" y="1"/>
                      <a:pt x="0" y="1"/>
                      <a:pt x="0" y="1"/>
                    </a:cubicBezTo>
                    <a:cubicBezTo>
                      <a:pt x="0" y="1"/>
                      <a:pt x="0"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049" name="Freeform 5739"/>
              <p:cNvSpPr>
                <a:spLocks/>
              </p:cNvSpPr>
              <p:nvPr/>
            </p:nvSpPr>
            <p:spPr bwMode="auto">
              <a:xfrm>
                <a:off x="5529" y="3869"/>
                <a:ext cx="4" cy="27"/>
              </a:xfrm>
              <a:custGeom>
                <a:avLst/>
                <a:gdLst>
                  <a:gd name="T0" fmla="*/ 1 w 1"/>
                  <a:gd name="T1" fmla="*/ 2 h 7"/>
                  <a:gd name="T2" fmla="*/ 1 w 1"/>
                  <a:gd name="T3" fmla="*/ 0 h 7"/>
                  <a:gd name="T4" fmla="*/ 0 w 1"/>
                  <a:gd name="T5" fmla="*/ 0 h 7"/>
                  <a:gd name="T6" fmla="*/ 1 w 1"/>
                  <a:gd name="T7" fmla="*/ 2 h 7"/>
                </a:gdLst>
                <a:ahLst/>
                <a:cxnLst>
                  <a:cxn ang="0">
                    <a:pos x="T0" y="T1"/>
                  </a:cxn>
                  <a:cxn ang="0">
                    <a:pos x="T2" y="T3"/>
                  </a:cxn>
                  <a:cxn ang="0">
                    <a:pos x="T4" y="T5"/>
                  </a:cxn>
                  <a:cxn ang="0">
                    <a:pos x="T6" y="T7"/>
                  </a:cxn>
                </a:cxnLst>
                <a:rect l="0" t="0" r="r" b="b"/>
                <a:pathLst>
                  <a:path w="1" h="7">
                    <a:moveTo>
                      <a:pt x="1" y="2"/>
                    </a:moveTo>
                    <a:cubicBezTo>
                      <a:pt x="1" y="1"/>
                      <a:pt x="1" y="1"/>
                      <a:pt x="1" y="0"/>
                    </a:cubicBezTo>
                    <a:cubicBezTo>
                      <a:pt x="1" y="0"/>
                      <a:pt x="0" y="0"/>
                      <a:pt x="0" y="0"/>
                    </a:cubicBezTo>
                    <a:cubicBezTo>
                      <a:pt x="0" y="1"/>
                      <a:pt x="1" y="7"/>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050" name="Freeform 5740"/>
              <p:cNvSpPr>
                <a:spLocks noEditPoints="1"/>
              </p:cNvSpPr>
              <p:nvPr/>
            </p:nvSpPr>
            <p:spPr bwMode="auto">
              <a:xfrm>
                <a:off x="5291" y="3170"/>
                <a:ext cx="313" cy="424"/>
              </a:xfrm>
              <a:custGeom>
                <a:avLst/>
                <a:gdLst>
                  <a:gd name="T0" fmla="*/ 83 w 84"/>
                  <a:gd name="T1" fmla="*/ 109 h 114"/>
                  <a:gd name="T2" fmla="*/ 77 w 84"/>
                  <a:gd name="T3" fmla="*/ 112 h 114"/>
                  <a:gd name="T4" fmla="*/ 78 w 84"/>
                  <a:gd name="T5" fmla="*/ 111 h 114"/>
                  <a:gd name="T6" fmla="*/ 83 w 84"/>
                  <a:gd name="T7" fmla="*/ 108 h 114"/>
                  <a:gd name="T8" fmla="*/ 82 w 84"/>
                  <a:gd name="T9" fmla="*/ 107 h 114"/>
                  <a:gd name="T10" fmla="*/ 79 w 84"/>
                  <a:gd name="T11" fmla="*/ 110 h 114"/>
                  <a:gd name="T12" fmla="*/ 78 w 84"/>
                  <a:gd name="T13" fmla="*/ 109 h 114"/>
                  <a:gd name="T14" fmla="*/ 79 w 84"/>
                  <a:gd name="T15" fmla="*/ 109 h 114"/>
                  <a:gd name="T16" fmla="*/ 82 w 84"/>
                  <a:gd name="T17" fmla="*/ 107 h 114"/>
                  <a:gd name="T18" fmla="*/ 80 w 84"/>
                  <a:gd name="T19" fmla="*/ 104 h 114"/>
                  <a:gd name="T20" fmla="*/ 80 w 84"/>
                  <a:gd name="T21" fmla="*/ 104 h 114"/>
                  <a:gd name="T22" fmla="*/ 76 w 84"/>
                  <a:gd name="T23" fmla="*/ 106 h 114"/>
                  <a:gd name="T24" fmla="*/ 75 w 84"/>
                  <a:gd name="T25" fmla="*/ 104 h 114"/>
                  <a:gd name="T26" fmla="*/ 75 w 84"/>
                  <a:gd name="T27" fmla="*/ 101 h 114"/>
                  <a:gd name="T28" fmla="*/ 75 w 84"/>
                  <a:gd name="T29" fmla="*/ 100 h 114"/>
                  <a:gd name="T30" fmla="*/ 71 w 84"/>
                  <a:gd name="T31" fmla="*/ 98 h 114"/>
                  <a:gd name="T32" fmla="*/ 63 w 84"/>
                  <a:gd name="T33" fmla="*/ 89 h 114"/>
                  <a:gd name="T34" fmla="*/ 60 w 84"/>
                  <a:gd name="T35" fmla="*/ 91 h 114"/>
                  <a:gd name="T36" fmla="*/ 60 w 84"/>
                  <a:gd name="T37" fmla="*/ 90 h 114"/>
                  <a:gd name="T38" fmla="*/ 58 w 84"/>
                  <a:gd name="T39" fmla="*/ 91 h 114"/>
                  <a:gd name="T40" fmla="*/ 58 w 84"/>
                  <a:gd name="T41" fmla="*/ 91 h 114"/>
                  <a:gd name="T42" fmla="*/ 58 w 84"/>
                  <a:gd name="T43" fmla="*/ 91 h 114"/>
                  <a:gd name="T44" fmla="*/ 58 w 84"/>
                  <a:gd name="T45" fmla="*/ 83 h 114"/>
                  <a:gd name="T46" fmla="*/ 58 w 84"/>
                  <a:gd name="T47" fmla="*/ 91 h 114"/>
                  <a:gd name="T48" fmla="*/ 60 w 84"/>
                  <a:gd name="T49" fmla="*/ 90 h 114"/>
                  <a:gd name="T50" fmla="*/ 60 w 84"/>
                  <a:gd name="T51" fmla="*/ 85 h 114"/>
                  <a:gd name="T52" fmla="*/ 40 w 84"/>
                  <a:gd name="T53" fmla="*/ 58 h 114"/>
                  <a:gd name="T54" fmla="*/ 25 w 84"/>
                  <a:gd name="T55" fmla="*/ 33 h 114"/>
                  <a:gd name="T56" fmla="*/ 22 w 84"/>
                  <a:gd name="T57" fmla="*/ 23 h 114"/>
                  <a:gd name="T58" fmla="*/ 15 w 84"/>
                  <a:gd name="T59" fmla="*/ 5 h 114"/>
                  <a:gd name="T60" fmla="*/ 14 w 84"/>
                  <a:gd name="T61" fmla="*/ 0 h 114"/>
                  <a:gd name="T62" fmla="*/ 0 w 84"/>
                  <a:gd name="T63" fmla="*/ 2 h 114"/>
                  <a:gd name="T64" fmla="*/ 0 w 84"/>
                  <a:gd name="T65" fmla="*/ 3 h 114"/>
                  <a:gd name="T66" fmla="*/ 7 w 84"/>
                  <a:gd name="T67" fmla="*/ 23 h 114"/>
                  <a:gd name="T68" fmla="*/ 11 w 84"/>
                  <a:gd name="T69" fmla="*/ 35 h 114"/>
                  <a:gd name="T70" fmla="*/ 56 w 84"/>
                  <a:gd name="T71" fmla="*/ 104 h 114"/>
                  <a:gd name="T72" fmla="*/ 62 w 84"/>
                  <a:gd name="T73" fmla="*/ 109 h 114"/>
                  <a:gd name="T74" fmla="*/ 69 w 84"/>
                  <a:gd name="T75" fmla="*/ 113 h 114"/>
                  <a:gd name="T76" fmla="*/ 70 w 84"/>
                  <a:gd name="T77" fmla="*/ 114 h 114"/>
                  <a:gd name="T78" fmla="*/ 77 w 84"/>
                  <a:gd name="T79" fmla="*/ 114 h 114"/>
                  <a:gd name="T80" fmla="*/ 83 w 84"/>
                  <a:gd name="T81" fmla="*/ 110 h 114"/>
                  <a:gd name="T82" fmla="*/ 84 w 84"/>
                  <a:gd name="T83" fmla="*/ 109 h 114"/>
                  <a:gd name="T84" fmla="*/ 83 w 84"/>
                  <a:gd name="T85" fmla="*/ 109 h 114"/>
                  <a:gd name="T86" fmla="*/ 30 w 84"/>
                  <a:gd name="T87" fmla="*/ 69 h 114"/>
                  <a:gd name="T88" fmla="*/ 26 w 84"/>
                  <a:gd name="T89" fmla="*/ 62 h 114"/>
                  <a:gd name="T90" fmla="*/ 29 w 84"/>
                  <a:gd name="T91" fmla="*/ 63 h 114"/>
                  <a:gd name="T92" fmla="*/ 30 w 84"/>
                  <a:gd name="T93" fmla="*/ 69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4" h="114">
                    <a:moveTo>
                      <a:pt x="83" y="109"/>
                    </a:moveTo>
                    <a:cubicBezTo>
                      <a:pt x="77" y="112"/>
                      <a:pt x="77" y="112"/>
                      <a:pt x="77" y="112"/>
                    </a:cubicBezTo>
                    <a:cubicBezTo>
                      <a:pt x="77" y="112"/>
                      <a:pt x="77" y="111"/>
                      <a:pt x="78" y="111"/>
                    </a:cubicBezTo>
                    <a:cubicBezTo>
                      <a:pt x="83" y="108"/>
                      <a:pt x="83" y="108"/>
                      <a:pt x="83" y="108"/>
                    </a:cubicBezTo>
                    <a:cubicBezTo>
                      <a:pt x="82" y="107"/>
                      <a:pt x="82" y="107"/>
                      <a:pt x="82" y="107"/>
                    </a:cubicBezTo>
                    <a:cubicBezTo>
                      <a:pt x="79" y="110"/>
                      <a:pt x="79" y="110"/>
                      <a:pt x="79" y="110"/>
                    </a:cubicBezTo>
                    <a:cubicBezTo>
                      <a:pt x="79" y="109"/>
                      <a:pt x="78" y="109"/>
                      <a:pt x="78" y="109"/>
                    </a:cubicBezTo>
                    <a:cubicBezTo>
                      <a:pt x="78" y="109"/>
                      <a:pt x="78" y="109"/>
                      <a:pt x="79" y="109"/>
                    </a:cubicBezTo>
                    <a:cubicBezTo>
                      <a:pt x="82" y="107"/>
                      <a:pt x="82" y="107"/>
                      <a:pt x="82" y="107"/>
                    </a:cubicBezTo>
                    <a:cubicBezTo>
                      <a:pt x="80" y="104"/>
                      <a:pt x="80" y="104"/>
                      <a:pt x="80" y="104"/>
                    </a:cubicBezTo>
                    <a:cubicBezTo>
                      <a:pt x="80" y="104"/>
                      <a:pt x="80" y="104"/>
                      <a:pt x="80" y="104"/>
                    </a:cubicBezTo>
                    <a:cubicBezTo>
                      <a:pt x="76" y="106"/>
                      <a:pt x="76" y="106"/>
                      <a:pt x="76" y="106"/>
                    </a:cubicBezTo>
                    <a:cubicBezTo>
                      <a:pt x="76" y="104"/>
                      <a:pt x="75" y="105"/>
                      <a:pt x="75" y="104"/>
                    </a:cubicBezTo>
                    <a:cubicBezTo>
                      <a:pt x="75" y="103"/>
                      <a:pt x="75" y="102"/>
                      <a:pt x="75" y="101"/>
                    </a:cubicBezTo>
                    <a:cubicBezTo>
                      <a:pt x="75" y="100"/>
                      <a:pt x="75" y="100"/>
                      <a:pt x="75" y="100"/>
                    </a:cubicBezTo>
                    <a:cubicBezTo>
                      <a:pt x="71" y="98"/>
                      <a:pt x="71" y="98"/>
                      <a:pt x="71" y="98"/>
                    </a:cubicBezTo>
                    <a:cubicBezTo>
                      <a:pt x="69" y="95"/>
                      <a:pt x="66" y="92"/>
                      <a:pt x="63" y="89"/>
                    </a:cubicBezTo>
                    <a:cubicBezTo>
                      <a:pt x="60" y="91"/>
                      <a:pt x="60" y="91"/>
                      <a:pt x="60" y="91"/>
                    </a:cubicBezTo>
                    <a:cubicBezTo>
                      <a:pt x="60" y="91"/>
                      <a:pt x="60" y="90"/>
                      <a:pt x="60" y="90"/>
                    </a:cubicBezTo>
                    <a:cubicBezTo>
                      <a:pt x="58" y="91"/>
                      <a:pt x="58" y="91"/>
                      <a:pt x="58" y="91"/>
                    </a:cubicBezTo>
                    <a:cubicBezTo>
                      <a:pt x="58" y="91"/>
                      <a:pt x="58" y="91"/>
                      <a:pt x="58" y="91"/>
                    </a:cubicBezTo>
                    <a:cubicBezTo>
                      <a:pt x="58" y="91"/>
                      <a:pt x="58" y="91"/>
                      <a:pt x="58" y="91"/>
                    </a:cubicBezTo>
                    <a:cubicBezTo>
                      <a:pt x="58" y="88"/>
                      <a:pt x="58" y="86"/>
                      <a:pt x="58" y="83"/>
                    </a:cubicBezTo>
                    <a:cubicBezTo>
                      <a:pt x="58" y="85"/>
                      <a:pt x="58" y="88"/>
                      <a:pt x="58" y="91"/>
                    </a:cubicBezTo>
                    <a:cubicBezTo>
                      <a:pt x="60" y="90"/>
                      <a:pt x="60" y="90"/>
                      <a:pt x="60" y="90"/>
                    </a:cubicBezTo>
                    <a:cubicBezTo>
                      <a:pt x="60" y="88"/>
                      <a:pt x="60" y="86"/>
                      <a:pt x="60" y="85"/>
                    </a:cubicBezTo>
                    <a:cubicBezTo>
                      <a:pt x="54" y="77"/>
                      <a:pt x="47" y="69"/>
                      <a:pt x="40" y="58"/>
                    </a:cubicBezTo>
                    <a:cubicBezTo>
                      <a:pt x="34" y="50"/>
                      <a:pt x="29" y="40"/>
                      <a:pt x="25" y="33"/>
                    </a:cubicBezTo>
                    <a:cubicBezTo>
                      <a:pt x="25" y="30"/>
                      <a:pt x="23" y="26"/>
                      <a:pt x="22" y="23"/>
                    </a:cubicBezTo>
                    <a:cubicBezTo>
                      <a:pt x="20" y="16"/>
                      <a:pt x="17" y="12"/>
                      <a:pt x="15" y="5"/>
                    </a:cubicBezTo>
                    <a:cubicBezTo>
                      <a:pt x="14" y="3"/>
                      <a:pt x="14" y="2"/>
                      <a:pt x="14" y="0"/>
                    </a:cubicBezTo>
                    <a:cubicBezTo>
                      <a:pt x="0" y="2"/>
                      <a:pt x="0" y="2"/>
                      <a:pt x="0" y="2"/>
                    </a:cubicBezTo>
                    <a:cubicBezTo>
                      <a:pt x="0" y="2"/>
                      <a:pt x="0" y="3"/>
                      <a:pt x="0" y="3"/>
                    </a:cubicBezTo>
                    <a:cubicBezTo>
                      <a:pt x="2" y="10"/>
                      <a:pt x="4" y="17"/>
                      <a:pt x="7" y="23"/>
                    </a:cubicBezTo>
                    <a:cubicBezTo>
                      <a:pt x="8" y="27"/>
                      <a:pt x="9" y="31"/>
                      <a:pt x="11" y="35"/>
                    </a:cubicBezTo>
                    <a:cubicBezTo>
                      <a:pt x="20" y="60"/>
                      <a:pt x="38" y="85"/>
                      <a:pt x="56" y="104"/>
                    </a:cubicBezTo>
                    <a:cubicBezTo>
                      <a:pt x="56" y="102"/>
                      <a:pt x="60" y="107"/>
                      <a:pt x="62" y="109"/>
                    </a:cubicBezTo>
                    <a:cubicBezTo>
                      <a:pt x="69" y="113"/>
                      <a:pt x="69" y="113"/>
                      <a:pt x="69" y="113"/>
                    </a:cubicBezTo>
                    <a:cubicBezTo>
                      <a:pt x="70" y="113"/>
                      <a:pt x="70" y="114"/>
                      <a:pt x="70" y="114"/>
                    </a:cubicBezTo>
                    <a:cubicBezTo>
                      <a:pt x="73" y="114"/>
                      <a:pt x="74" y="113"/>
                      <a:pt x="77" y="114"/>
                    </a:cubicBezTo>
                    <a:cubicBezTo>
                      <a:pt x="83" y="110"/>
                      <a:pt x="83" y="110"/>
                      <a:pt x="83" y="110"/>
                    </a:cubicBezTo>
                    <a:cubicBezTo>
                      <a:pt x="83" y="109"/>
                      <a:pt x="83" y="109"/>
                      <a:pt x="84" y="109"/>
                    </a:cubicBezTo>
                    <a:lnTo>
                      <a:pt x="83" y="109"/>
                    </a:lnTo>
                    <a:close/>
                    <a:moveTo>
                      <a:pt x="30" y="69"/>
                    </a:moveTo>
                    <a:cubicBezTo>
                      <a:pt x="30" y="68"/>
                      <a:pt x="27" y="65"/>
                      <a:pt x="26" y="62"/>
                    </a:cubicBezTo>
                    <a:cubicBezTo>
                      <a:pt x="28" y="63"/>
                      <a:pt x="27" y="61"/>
                      <a:pt x="29" y="63"/>
                    </a:cubicBezTo>
                    <a:cubicBezTo>
                      <a:pt x="36" y="73"/>
                      <a:pt x="26" y="60"/>
                      <a:pt x="30" y="6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051" name="Oval 5741"/>
              <p:cNvSpPr>
                <a:spLocks noChangeArrowheads="1"/>
              </p:cNvSpPr>
              <p:nvPr/>
            </p:nvSpPr>
            <p:spPr bwMode="auto">
              <a:xfrm>
                <a:off x="5336" y="4472"/>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052" name="Freeform 5742"/>
              <p:cNvSpPr>
                <a:spLocks/>
              </p:cNvSpPr>
              <p:nvPr/>
            </p:nvSpPr>
            <p:spPr bwMode="auto">
              <a:xfrm>
                <a:off x="5399" y="5045"/>
                <a:ext cx="11" cy="44"/>
              </a:xfrm>
              <a:custGeom>
                <a:avLst/>
                <a:gdLst>
                  <a:gd name="T0" fmla="*/ 2 w 3"/>
                  <a:gd name="T1" fmla="*/ 5 h 12"/>
                  <a:gd name="T2" fmla="*/ 1 w 3"/>
                  <a:gd name="T3" fmla="*/ 0 h 12"/>
                  <a:gd name="T4" fmla="*/ 1 w 3"/>
                  <a:gd name="T5" fmla="*/ 8 h 12"/>
                  <a:gd name="T6" fmla="*/ 2 w 3"/>
                  <a:gd name="T7" fmla="*/ 7 h 12"/>
                  <a:gd name="T8" fmla="*/ 2 w 3"/>
                  <a:gd name="T9" fmla="*/ 11 h 12"/>
                  <a:gd name="T10" fmla="*/ 0 w 3"/>
                  <a:gd name="T11" fmla="*/ 11 h 12"/>
                  <a:gd name="T12" fmla="*/ 0 w 3"/>
                  <a:gd name="T13" fmla="*/ 12 h 12"/>
                  <a:gd name="T14" fmla="*/ 0 w 3"/>
                  <a:gd name="T15" fmla="*/ 11 h 12"/>
                  <a:gd name="T16" fmla="*/ 3 w 3"/>
                  <a:gd name="T17" fmla="*/ 11 h 12"/>
                  <a:gd name="T18" fmla="*/ 3 w 3"/>
                  <a:gd name="T19" fmla="*/ 9 h 12"/>
                  <a:gd name="T20" fmla="*/ 2 w 3"/>
                  <a:gd name="T21" fmla="*/ 5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 h="12">
                    <a:moveTo>
                      <a:pt x="2" y="5"/>
                    </a:moveTo>
                    <a:cubicBezTo>
                      <a:pt x="2" y="2"/>
                      <a:pt x="2" y="1"/>
                      <a:pt x="1" y="0"/>
                    </a:cubicBezTo>
                    <a:cubicBezTo>
                      <a:pt x="1" y="3"/>
                      <a:pt x="1" y="7"/>
                      <a:pt x="1" y="8"/>
                    </a:cubicBezTo>
                    <a:cubicBezTo>
                      <a:pt x="1" y="7"/>
                      <a:pt x="1" y="6"/>
                      <a:pt x="2" y="7"/>
                    </a:cubicBezTo>
                    <a:cubicBezTo>
                      <a:pt x="2" y="8"/>
                      <a:pt x="2" y="10"/>
                      <a:pt x="2" y="11"/>
                    </a:cubicBezTo>
                    <a:cubicBezTo>
                      <a:pt x="1" y="11"/>
                      <a:pt x="1" y="11"/>
                      <a:pt x="0" y="11"/>
                    </a:cubicBezTo>
                    <a:cubicBezTo>
                      <a:pt x="0" y="11"/>
                      <a:pt x="0" y="11"/>
                      <a:pt x="0" y="12"/>
                    </a:cubicBezTo>
                    <a:cubicBezTo>
                      <a:pt x="0" y="11"/>
                      <a:pt x="0" y="11"/>
                      <a:pt x="0" y="11"/>
                    </a:cubicBezTo>
                    <a:cubicBezTo>
                      <a:pt x="1" y="11"/>
                      <a:pt x="2" y="12"/>
                      <a:pt x="3" y="11"/>
                    </a:cubicBezTo>
                    <a:cubicBezTo>
                      <a:pt x="3" y="10"/>
                      <a:pt x="3" y="9"/>
                      <a:pt x="3" y="9"/>
                    </a:cubicBezTo>
                    <a:cubicBezTo>
                      <a:pt x="3" y="7"/>
                      <a:pt x="2" y="6"/>
                      <a:pt x="2"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053" name="Freeform 5743"/>
              <p:cNvSpPr>
                <a:spLocks/>
              </p:cNvSpPr>
              <p:nvPr/>
            </p:nvSpPr>
            <p:spPr bwMode="auto">
              <a:xfrm>
                <a:off x="6330" y="3460"/>
                <a:ext cx="3" cy="0"/>
              </a:xfrm>
              <a:custGeom>
                <a:avLst/>
                <a:gdLst>
                  <a:gd name="T0" fmla="*/ 1 w 1"/>
                  <a:gd name="T1" fmla="*/ 0 w 1"/>
                  <a:gd name="T2" fmla="*/ 0 w 1"/>
                  <a:gd name="T3" fmla="*/ 1 w 1"/>
                </a:gdLst>
                <a:ahLst/>
                <a:cxnLst>
                  <a:cxn ang="0">
                    <a:pos x="T0" y="0"/>
                  </a:cxn>
                  <a:cxn ang="0">
                    <a:pos x="T1" y="0"/>
                  </a:cxn>
                  <a:cxn ang="0">
                    <a:pos x="T2" y="0"/>
                  </a:cxn>
                  <a:cxn ang="0">
                    <a:pos x="T3" y="0"/>
                  </a:cxn>
                </a:cxnLst>
                <a:rect l="0" t="0" r="r" b="b"/>
                <a:pathLst>
                  <a:path w="1">
                    <a:moveTo>
                      <a:pt x="1" y="0"/>
                    </a:moveTo>
                    <a:cubicBezTo>
                      <a:pt x="0" y="0"/>
                      <a:pt x="0" y="0"/>
                      <a:pt x="0" y="0"/>
                    </a:cubicBezTo>
                    <a:cubicBezTo>
                      <a:pt x="0" y="0"/>
                      <a:pt x="0" y="0"/>
                      <a:pt x="0" y="0"/>
                    </a:cubicBezTo>
                    <a:cubicBezTo>
                      <a:pt x="0" y="0"/>
                      <a:pt x="0"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054" name="Freeform 5744"/>
              <p:cNvSpPr>
                <a:spLocks/>
              </p:cNvSpPr>
              <p:nvPr/>
            </p:nvSpPr>
            <p:spPr bwMode="auto">
              <a:xfrm>
                <a:off x="6337" y="3464"/>
                <a:ext cx="4" cy="4"/>
              </a:xfrm>
              <a:custGeom>
                <a:avLst/>
                <a:gdLst>
                  <a:gd name="T0" fmla="*/ 0 w 1"/>
                  <a:gd name="T1" fmla="*/ 1 h 1"/>
                  <a:gd name="T2" fmla="*/ 1 w 1"/>
                  <a:gd name="T3" fmla="*/ 0 h 1"/>
                  <a:gd name="T4" fmla="*/ 1 w 1"/>
                  <a:gd name="T5" fmla="*/ 0 h 1"/>
                  <a:gd name="T6" fmla="*/ 0 w 1"/>
                  <a:gd name="T7" fmla="*/ 1 h 1"/>
                </a:gdLst>
                <a:ahLst/>
                <a:cxnLst>
                  <a:cxn ang="0">
                    <a:pos x="T0" y="T1"/>
                  </a:cxn>
                  <a:cxn ang="0">
                    <a:pos x="T2" y="T3"/>
                  </a:cxn>
                  <a:cxn ang="0">
                    <a:pos x="T4" y="T5"/>
                  </a:cxn>
                  <a:cxn ang="0">
                    <a:pos x="T6" y="T7"/>
                  </a:cxn>
                </a:cxnLst>
                <a:rect l="0" t="0" r="r" b="b"/>
                <a:pathLst>
                  <a:path w="1" h="1">
                    <a:moveTo>
                      <a:pt x="0" y="1"/>
                    </a:moveTo>
                    <a:cubicBezTo>
                      <a:pt x="0" y="1"/>
                      <a:pt x="1" y="1"/>
                      <a:pt x="1" y="0"/>
                    </a:cubicBezTo>
                    <a:cubicBezTo>
                      <a:pt x="1" y="0"/>
                      <a:pt x="1" y="0"/>
                      <a:pt x="1" y="0"/>
                    </a:cubicBezTo>
                    <a:cubicBezTo>
                      <a:pt x="0" y="0"/>
                      <a:pt x="0" y="0"/>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055" name="Oval 5745"/>
              <p:cNvSpPr>
                <a:spLocks noChangeArrowheads="1"/>
              </p:cNvSpPr>
              <p:nvPr/>
            </p:nvSpPr>
            <p:spPr bwMode="auto">
              <a:xfrm>
                <a:off x="5340" y="4476"/>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056" name="Freeform 5746"/>
              <p:cNvSpPr>
                <a:spLocks/>
              </p:cNvSpPr>
              <p:nvPr/>
            </p:nvSpPr>
            <p:spPr bwMode="auto">
              <a:xfrm>
                <a:off x="5328" y="4557"/>
                <a:ext cx="12" cy="4"/>
              </a:xfrm>
              <a:custGeom>
                <a:avLst/>
                <a:gdLst>
                  <a:gd name="T0" fmla="*/ 2 w 3"/>
                  <a:gd name="T1" fmla="*/ 0 h 1"/>
                  <a:gd name="T2" fmla="*/ 2 w 3"/>
                  <a:gd name="T3" fmla="*/ 0 h 1"/>
                  <a:gd name="T4" fmla="*/ 3 w 3"/>
                  <a:gd name="T5" fmla="*/ 0 h 1"/>
                  <a:gd name="T6" fmla="*/ 3 w 3"/>
                  <a:gd name="T7" fmla="*/ 0 h 1"/>
                  <a:gd name="T8" fmla="*/ 3 w 3"/>
                  <a:gd name="T9" fmla="*/ 0 h 1"/>
                  <a:gd name="T10" fmla="*/ 1 w 3"/>
                  <a:gd name="T11" fmla="*/ 0 h 1"/>
                  <a:gd name="T12" fmla="*/ 2 w 3"/>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3" h="1">
                    <a:moveTo>
                      <a:pt x="2" y="0"/>
                    </a:moveTo>
                    <a:cubicBezTo>
                      <a:pt x="2" y="0"/>
                      <a:pt x="2" y="0"/>
                      <a:pt x="2" y="0"/>
                    </a:cubicBezTo>
                    <a:cubicBezTo>
                      <a:pt x="3" y="0"/>
                      <a:pt x="3" y="0"/>
                      <a:pt x="3" y="0"/>
                    </a:cubicBezTo>
                    <a:cubicBezTo>
                      <a:pt x="0" y="1"/>
                      <a:pt x="2" y="0"/>
                      <a:pt x="3" y="0"/>
                    </a:cubicBezTo>
                    <a:cubicBezTo>
                      <a:pt x="3" y="0"/>
                      <a:pt x="3" y="0"/>
                      <a:pt x="3" y="0"/>
                    </a:cubicBezTo>
                    <a:cubicBezTo>
                      <a:pt x="3" y="0"/>
                      <a:pt x="2" y="0"/>
                      <a:pt x="1" y="0"/>
                    </a:cubicBezTo>
                    <a:cubicBezTo>
                      <a:pt x="1" y="0"/>
                      <a:pt x="1" y="0"/>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057" name="Freeform 5747"/>
              <p:cNvSpPr>
                <a:spLocks/>
              </p:cNvSpPr>
              <p:nvPr/>
            </p:nvSpPr>
            <p:spPr bwMode="auto">
              <a:xfrm>
                <a:off x="5340" y="4472"/>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058" name="Freeform 5748"/>
              <p:cNvSpPr>
                <a:spLocks/>
              </p:cNvSpPr>
              <p:nvPr/>
            </p:nvSpPr>
            <p:spPr bwMode="auto">
              <a:xfrm>
                <a:off x="5328" y="4557"/>
                <a:ext cx="4" cy="4"/>
              </a:xfrm>
              <a:custGeom>
                <a:avLst/>
                <a:gdLst>
                  <a:gd name="T0" fmla="*/ 0 w 1"/>
                  <a:gd name="T1" fmla="*/ 1 h 1"/>
                  <a:gd name="T2" fmla="*/ 0 w 1"/>
                  <a:gd name="T3" fmla="*/ 1 h 1"/>
                  <a:gd name="T4" fmla="*/ 1 w 1"/>
                  <a:gd name="T5" fmla="*/ 0 h 1"/>
                  <a:gd name="T6" fmla="*/ 0 w 1"/>
                  <a:gd name="T7" fmla="*/ 1 h 1"/>
                </a:gdLst>
                <a:ahLst/>
                <a:cxnLst>
                  <a:cxn ang="0">
                    <a:pos x="T0" y="T1"/>
                  </a:cxn>
                  <a:cxn ang="0">
                    <a:pos x="T2" y="T3"/>
                  </a:cxn>
                  <a:cxn ang="0">
                    <a:pos x="T4" y="T5"/>
                  </a:cxn>
                  <a:cxn ang="0">
                    <a:pos x="T6" y="T7"/>
                  </a:cxn>
                </a:cxnLst>
                <a:rect l="0" t="0" r="r" b="b"/>
                <a:pathLst>
                  <a:path w="1" h="1">
                    <a:moveTo>
                      <a:pt x="0" y="1"/>
                    </a:moveTo>
                    <a:cubicBezTo>
                      <a:pt x="0" y="1"/>
                      <a:pt x="0" y="1"/>
                      <a:pt x="0" y="1"/>
                    </a:cubicBezTo>
                    <a:cubicBezTo>
                      <a:pt x="0" y="1"/>
                      <a:pt x="1" y="1"/>
                      <a:pt x="1" y="0"/>
                    </a:cubicBezTo>
                    <a:cubicBezTo>
                      <a:pt x="1"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059" name="Freeform 5749"/>
              <p:cNvSpPr>
                <a:spLocks noEditPoints="1"/>
              </p:cNvSpPr>
              <p:nvPr/>
            </p:nvSpPr>
            <p:spPr bwMode="auto">
              <a:xfrm>
                <a:off x="5235" y="2508"/>
                <a:ext cx="101" cy="633"/>
              </a:xfrm>
              <a:custGeom>
                <a:avLst/>
                <a:gdLst>
                  <a:gd name="T0" fmla="*/ 5 w 27"/>
                  <a:gd name="T1" fmla="*/ 157 h 170"/>
                  <a:gd name="T2" fmla="*/ 6 w 27"/>
                  <a:gd name="T3" fmla="*/ 146 h 170"/>
                  <a:gd name="T4" fmla="*/ 6 w 27"/>
                  <a:gd name="T5" fmla="*/ 142 h 170"/>
                  <a:gd name="T6" fmla="*/ 7 w 27"/>
                  <a:gd name="T7" fmla="*/ 139 h 170"/>
                  <a:gd name="T8" fmla="*/ 8 w 27"/>
                  <a:gd name="T9" fmla="*/ 137 h 170"/>
                  <a:gd name="T10" fmla="*/ 9 w 27"/>
                  <a:gd name="T11" fmla="*/ 134 h 170"/>
                  <a:gd name="T12" fmla="*/ 13 w 27"/>
                  <a:gd name="T13" fmla="*/ 126 h 170"/>
                  <a:gd name="T14" fmla="*/ 13 w 27"/>
                  <a:gd name="T15" fmla="*/ 126 h 170"/>
                  <a:gd name="T16" fmla="*/ 15 w 27"/>
                  <a:gd name="T17" fmla="*/ 100 h 170"/>
                  <a:gd name="T18" fmla="*/ 12 w 27"/>
                  <a:gd name="T19" fmla="*/ 102 h 170"/>
                  <a:gd name="T20" fmla="*/ 16 w 27"/>
                  <a:gd name="T21" fmla="*/ 89 h 170"/>
                  <a:gd name="T22" fmla="*/ 16 w 27"/>
                  <a:gd name="T23" fmla="*/ 79 h 170"/>
                  <a:gd name="T24" fmla="*/ 15 w 27"/>
                  <a:gd name="T25" fmla="*/ 72 h 170"/>
                  <a:gd name="T26" fmla="*/ 20 w 27"/>
                  <a:gd name="T27" fmla="*/ 56 h 170"/>
                  <a:gd name="T28" fmla="*/ 22 w 27"/>
                  <a:gd name="T29" fmla="*/ 38 h 170"/>
                  <a:gd name="T30" fmla="*/ 19 w 27"/>
                  <a:gd name="T31" fmla="*/ 46 h 170"/>
                  <a:gd name="T32" fmla="*/ 23 w 27"/>
                  <a:gd name="T33" fmla="*/ 26 h 170"/>
                  <a:gd name="T34" fmla="*/ 25 w 27"/>
                  <a:gd name="T35" fmla="*/ 7 h 170"/>
                  <a:gd name="T36" fmla="*/ 26 w 27"/>
                  <a:gd name="T37" fmla="*/ 15 h 170"/>
                  <a:gd name="T38" fmla="*/ 27 w 27"/>
                  <a:gd name="T39" fmla="*/ 7 h 170"/>
                  <a:gd name="T40" fmla="*/ 27 w 27"/>
                  <a:gd name="T41" fmla="*/ 6 h 170"/>
                  <a:gd name="T42" fmla="*/ 27 w 27"/>
                  <a:gd name="T43" fmla="*/ 6 h 170"/>
                  <a:gd name="T44" fmla="*/ 15 w 27"/>
                  <a:gd name="T45" fmla="*/ 0 h 170"/>
                  <a:gd name="T46" fmla="*/ 15 w 27"/>
                  <a:gd name="T47" fmla="*/ 5 h 170"/>
                  <a:gd name="T48" fmla="*/ 15 w 27"/>
                  <a:gd name="T49" fmla="*/ 5 h 170"/>
                  <a:gd name="T50" fmla="*/ 14 w 27"/>
                  <a:gd name="T51" fmla="*/ 6 h 170"/>
                  <a:gd name="T52" fmla="*/ 15 w 27"/>
                  <a:gd name="T53" fmla="*/ 12 h 170"/>
                  <a:gd name="T54" fmla="*/ 13 w 27"/>
                  <a:gd name="T55" fmla="*/ 16 h 170"/>
                  <a:gd name="T56" fmla="*/ 13 w 27"/>
                  <a:gd name="T57" fmla="*/ 19 h 170"/>
                  <a:gd name="T58" fmla="*/ 12 w 27"/>
                  <a:gd name="T59" fmla="*/ 28 h 170"/>
                  <a:gd name="T60" fmla="*/ 12 w 27"/>
                  <a:gd name="T61" fmla="*/ 21 h 170"/>
                  <a:gd name="T62" fmla="*/ 5 w 27"/>
                  <a:gd name="T63" fmla="*/ 63 h 170"/>
                  <a:gd name="T64" fmla="*/ 8 w 27"/>
                  <a:gd name="T65" fmla="*/ 65 h 170"/>
                  <a:gd name="T66" fmla="*/ 5 w 27"/>
                  <a:gd name="T67" fmla="*/ 70 h 170"/>
                  <a:gd name="T68" fmla="*/ 0 w 27"/>
                  <a:gd name="T69" fmla="*/ 125 h 170"/>
                  <a:gd name="T70" fmla="*/ 1 w 27"/>
                  <a:gd name="T71" fmla="*/ 130 h 170"/>
                  <a:gd name="T72" fmla="*/ 2 w 27"/>
                  <a:gd name="T73" fmla="*/ 155 h 170"/>
                  <a:gd name="T74" fmla="*/ 4 w 27"/>
                  <a:gd name="T75" fmla="*/ 166 h 170"/>
                  <a:gd name="T76" fmla="*/ 4 w 27"/>
                  <a:gd name="T77" fmla="*/ 170 h 170"/>
                  <a:gd name="T78" fmla="*/ 5 w 27"/>
                  <a:gd name="T79" fmla="*/ 157 h 170"/>
                  <a:gd name="T80" fmla="*/ 10 w 27"/>
                  <a:gd name="T81" fmla="*/ 39 h 170"/>
                  <a:gd name="T82" fmla="*/ 8 w 27"/>
                  <a:gd name="T83" fmla="*/ 58 h 170"/>
                  <a:gd name="T84" fmla="*/ 10 w 27"/>
                  <a:gd name="T85" fmla="*/ 39 h 170"/>
                  <a:gd name="T86" fmla="*/ 3 w 27"/>
                  <a:gd name="T87" fmla="*/ 89 h 170"/>
                  <a:gd name="T88" fmla="*/ 5 w 27"/>
                  <a:gd name="T89" fmla="*/ 75 h 170"/>
                  <a:gd name="T90" fmla="*/ 3 w 27"/>
                  <a:gd name="T91" fmla="*/ 8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7" h="170">
                    <a:moveTo>
                      <a:pt x="5" y="157"/>
                    </a:moveTo>
                    <a:cubicBezTo>
                      <a:pt x="5" y="153"/>
                      <a:pt x="5" y="150"/>
                      <a:pt x="6" y="146"/>
                    </a:cubicBezTo>
                    <a:cubicBezTo>
                      <a:pt x="6" y="145"/>
                      <a:pt x="6" y="144"/>
                      <a:pt x="6" y="142"/>
                    </a:cubicBezTo>
                    <a:cubicBezTo>
                      <a:pt x="7" y="141"/>
                      <a:pt x="7" y="140"/>
                      <a:pt x="7" y="139"/>
                    </a:cubicBezTo>
                    <a:cubicBezTo>
                      <a:pt x="8" y="137"/>
                      <a:pt x="8" y="137"/>
                      <a:pt x="8" y="137"/>
                    </a:cubicBezTo>
                    <a:cubicBezTo>
                      <a:pt x="9" y="134"/>
                      <a:pt x="9" y="134"/>
                      <a:pt x="9" y="134"/>
                    </a:cubicBezTo>
                    <a:cubicBezTo>
                      <a:pt x="9" y="133"/>
                      <a:pt x="11" y="129"/>
                      <a:pt x="13" y="126"/>
                    </a:cubicBezTo>
                    <a:cubicBezTo>
                      <a:pt x="13" y="126"/>
                      <a:pt x="13" y="126"/>
                      <a:pt x="13" y="126"/>
                    </a:cubicBezTo>
                    <a:cubicBezTo>
                      <a:pt x="13" y="118"/>
                      <a:pt x="13" y="110"/>
                      <a:pt x="15" y="100"/>
                    </a:cubicBezTo>
                    <a:cubicBezTo>
                      <a:pt x="14" y="96"/>
                      <a:pt x="12" y="109"/>
                      <a:pt x="12" y="102"/>
                    </a:cubicBezTo>
                    <a:cubicBezTo>
                      <a:pt x="14" y="97"/>
                      <a:pt x="15" y="97"/>
                      <a:pt x="16" y="89"/>
                    </a:cubicBezTo>
                    <a:cubicBezTo>
                      <a:pt x="14" y="89"/>
                      <a:pt x="16" y="86"/>
                      <a:pt x="16" y="79"/>
                    </a:cubicBezTo>
                    <a:cubicBezTo>
                      <a:pt x="15" y="81"/>
                      <a:pt x="15" y="75"/>
                      <a:pt x="15" y="72"/>
                    </a:cubicBezTo>
                    <a:cubicBezTo>
                      <a:pt x="17" y="70"/>
                      <a:pt x="18" y="62"/>
                      <a:pt x="20" y="56"/>
                    </a:cubicBezTo>
                    <a:cubicBezTo>
                      <a:pt x="19" y="55"/>
                      <a:pt x="21" y="45"/>
                      <a:pt x="22" y="38"/>
                    </a:cubicBezTo>
                    <a:cubicBezTo>
                      <a:pt x="21" y="33"/>
                      <a:pt x="20" y="48"/>
                      <a:pt x="19" y="46"/>
                    </a:cubicBezTo>
                    <a:cubicBezTo>
                      <a:pt x="21" y="36"/>
                      <a:pt x="21" y="31"/>
                      <a:pt x="23" y="26"/>
                    </a:cubicBezTo>
                    <a:cubicBezTo>
                      <a:pt x="24" y="19"/>
                      <a:pt x="24" y="14"/>
                      <a:pt x="25" y="7"/>
                    </a:cubicBezTo>
                    <a:cubicBezTo>
                      <a:pt x="26" y="8"/>
                      <a:pt x="24" y="16"/>
                      <a:pt x="26" y="15"/>
                    </a:cubicBezTo>
                    <a:cubicBezTo>
                      <a:pt x="26" y="12"/>
                      <a:pt x="26" y="9"/>
                      <a:pt x="27" y="7"/>
                    </a:cubicBezTo>
                    <a:cubicBezTo>
                      <a:pt x="27" y="6"/>
                      <a:pt x="27" y="6"/>
                      <a:pt x="27" y="6"/>
                    </a:cubicBezTo>
                    <a:cubicBezTo>
                      <a:pt x="27" y="6"/>
                      <a:pt x="27" y="6"/>
                      <a:pt x="27" y="6"/>
                    </a:cubicBezTo>
                    <a:cubicBezTo>
                      <a:pt x="15" y="0"/>
                      <a:pt x="15" y="0"/>
                      <a:pt x="15" y="0"/>
                    </a:cubicBezTo>
                    <a:cubicBezTo>
                      <a:pt x="15" y="5"/>
                      <a:pt x="15" y="5"/>
                      <a:pt x="15" y="5"/>
                    </a:cubicBezTo>
                    <a:cubicBezTo>
                      <a:pt x="15" y="5"/>
                      <a:pt x="15" y="5"/>
                      <a:pt x="15" y="5"/>
                    </a:cubicBezTo>
                    <a:cubicBezTo>
                      <a:pt x="14" y="6"/>
                      <a:pt x="14" y="6"/>
                      <a:pt x="14" y="6"/>
                    </a:cubicBezTo>
                    <a:cubicBezTo>
                      <a:pt x="15" y="7"/>
                      <a:pt x="16" y="7"/>
                      <a:pt x="15" y="12"/>
                    </a:cubicBezTo>
                    <a:cubicBezTo>
                      <a:pt x="13" y="19"/>
                      <a:pt x="14" y="5"/>
                      <a:pt x="13" y="16"/>
                    </a:cubicBezTo>
                    <a:cubicBezTo>
                      <a:pt x="13" y="16"/>
                      <a:pt x="13" y="17"/>
                      <a:pt x="13" y="19"/>
                    </a:cubicBezTo>
                    <a:cubicBezTo>
                      <a:pt x="14" y="21"/>
                      <a:pt x="13" y="24"/>
                      <a:pt x="12" y="28"/>
                    </a:cubicBezTo>
                    <a:cubicBezTo>
                      <a:pt x="13" y="24"/>
                      <a:pt x="13" y="22"/>
                      <a:pt x="12" y="21"/>
                    </a:cubicBezTo>
                    <a:cubicBezTo>
                      <a:pt x="9" y="38"/>
                      <a:pt x="8" y="44"/>
                      <a:pt x="5" y="63"/>
                    </a:cubicBezTo>
                    <a:cubicBezTo>
                      <a:pt x="5" y="69"/>
                      <a:pt x="8" y="58"/>
                      <a:pt x="8" y="65"/>
                    </a:cubicBezTo>
                    <a:cubicBezTo>
                      <a:pt x="6" y="74"/>
                      <a:pt x="6" y="65"/>
                      <a:pt x="5" y="70"/>
                    </a:cubicBezTo>
                    <a:cubicBezTo>
                      <a:pt x="2" y="91"/>
                      <a:pt x="1" y="110"/>
                      <a:pt x="0" y="125"/>
                    </a:cubicBezTo>
                    <a:cubicBezTo>
                      <a:pt x="1" y="125"/>
                      <a:pt x="1" y="126"/>
                      <a:pt x="1" y="130"/>
                    </a:cubicBezTo>
                    <a:cubicBezTo>
                      <a:pt x="0" y="139"/>
                      <a:pt x="0" y="147"/>
                      <a:pt x="2" y="155"/>
                    </a:cubicBezTo>
                    <a:cubicBezTo>
                      <a:pt x="2" y="160"/>
                      <a:pt x="3" y="161"/>
                      <a:pt x="4" y="166"/>
                    </a:cubicBezTo>
                    <a:cubicBezTo>
                      <a:pt x="4" y="167"/>
                      <a:pt x="4" y="168"/>
                      <a:pt x="4" y="170"/>
                    </a:cubicBezTo>
                    <a:cubicBezTo>
                      <a:pt x="4" y="166"/>
                      <a:pt x="4" y="161"/>
                      <a:pt x="5" y="157"/>
                    </a:cubicBezTo>
                    <a:close/>
                    <a:moveTo>
                      <a:pt x="10" y="39"/>
                    </a:moveTo>
                    <a:cubicBezTo>
                      <a:pt x="12" y="38"/>
                      <a:pt x="8" y="56"/>
                      <a:pt x="8" y="58"/>
                    </a:cubicBezTo>
                    <a:cubicBezTo>
                      <a:pt x="7" y="53"/>
                      <a:pt x="10" y="46"/>
                      <a:pt x="10" y="39"/>
                    </a:cubicBezTo>
                    <a:close/>
                    <a:moveTo>
                      <a:pt x="3" y="89"/>
                    </a:moveTo>
                    <a:cubicBezTo>
                      <a:pt x="4" y="83"/>
                      <a:pt x="5" y="82"/>
                      <a:pt x="5" y="75"/>
                    </a:cubicBezTo>
                    <a:cubicBezTo>
                      <a:pt x="7" y="75"/>
                      <a:pt x="5" y="89"/>
                      <a:pt x="3"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060" name="Freeform 5750"/>
              <p:cNvSpPr>
                <a:spLocks/>
              </p:cNvSpPr>
              <p:nvPr/>
            </p:nvSpPr>
            <p:spPr bwMode="auto">
              <a:xfrm>
                <a:off x="5291" y="2505"/>
                <a:ext cx="45" cy="26"/>
              </a:xfrm>
              <a:custGeom>
                <a:avLst/>
                <a:gdLst>
                  <a:gd name="T0" fmla="*/ 12 w 12"/>
                  <a:gd name="T1" fmla="*/ 6 h 7"/>
                  <a:gd name="T2" fmla="*/ 1 w 12"/>
                  <a:gd name="T3" fmla="*/ 0 h 7"/>
                  <a:gd name="T4" fmla="*/ 0 w 12"/>
                  <a:gd name="T5" fmla="*/ 1 h 7"/>
                  <a:gd name="T6" fmla="*/ 12 w 12"/>
                  <a:gd name="T7" fmla="*/ 7 h 7"/>
                  <a:gd name="T8" fmla="*/ 12 w 12"/>
                  <a:gd name="T9" fmla="*/ 6 h 7"/>
                </a:gdLst>
                <a:ahLst/>
                <a:cxnLst>
                  <a:cxn ang="0">
                    <a:pos x="T0" y="T1"/>
                  </a:cxn>
                  <a:cxn ang="0">
                    <a:pos x="T2" y="T3"/>
                  </a:cxn>
                  <a:cxn ang="0">
                    <a:pos x="T4" y="T5"/>
                  </a:cxn>
                  <a:cxn ang="0">
                    <a:pos x="T6" y="T7"/>
                  </a:cxn>
                  <a:cxn ang="0">
                    <a:pos x="T8" y="T9"/>
                  </a:cxn>
                </a:cxnLst>
                <a:rect l="0" t="0" r="r" b="b"/>
                <a:pathLst>
                  <a:path w="12" h="7">
                    <a:moveTo>
                      <a:pt x="12" y="6"/>
                    </a:moveTo>
                    <a:cubicBezTo>
                      <a:pt x="1" y="0"/>
                      <a:pt x="1" y="0"/>
                      <a:pt x="1" y="0"/>
                    </a:cubicBezTo>
                    <a:cubicBezTo>
                      <a:pt x="0" y="1"/>
                      <a:pt x="0" y="1"/>
                      <a:pt x="0" y="1"/>
                    </a:cubicBezTo>
                    <a:cubicBezTo>
                      <a:pt x="12" y="7"/>
                      <a:pt x="12" y="7"/>
                      <a:pt x="12" y="7"/>
                    </a:cubicBezTo>
                    <a:cubicBezTo>
                      <a:pt x="12" y="6"/>
                      <a:pt x="12" y="6"/>
                      <a:pt x="12"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061" name="Freeform 5751"/>
              <p:cNvSpPr>
                <a:spLocks/>
              </p:cNvSpPr>
              <p:nvPr/>
            </p:nvSpPr>
            <p:spPr bwMode="auto">
              <a:xfrm>
                <a:off x="5254" y="3152"/>
                <a:ext cx="37" cy="30"/>
              </a:xfrm>
              <a:custGeom>
                <a:avLst/>
                <a:gdLst>
                  <a:gd name="T0" fmla="*/ 0 w 10"/>
                  <a:gd name="T1" fmla="*/ 1 h 8"/>
                  <a:gd name="T2" fmla="*/ 1 w 10"/>
                  <a:gd name="T3" fmla="*/ 8 h 8"/>
                  <a:gd name="T4" fmla="*/ 10 w 10"/>
                  <a:gd name="T5" fmla="*/ 7 h 8"/>
                  <a:gd name="T6" fmla="*/ 8 w 10"/>
                  <a:gd name="T7" fmla="*/ 0 h 8"/>
                  <a:gd name="T8" fmla="*/ 0 w 10"/>
                  <a:gd name="T9" fmla="*/ 1 h 8"/>
                </a:gdLst>
                <a:ahLst/>
                <a:cxnLst>
                  <a:cxn ang="0">
                    <a:pos x="T0" y="T1"/>
                  </a:cxn>
                  <a:cxn ang="0">
                    <a:pos x="T2" y="T3"/>
                  </a:cxn>
                  <a:cxn ang="0">
                    <a:pos x="T4" y="T5"/>
                  </a:cxn>
                  <a:cxn ang="0">
                    <a:pos x="T6" y="T7"/>
                  </a:cxn>
                  <a:cxn ang="0">
                    <a:pos x="T8" y="T9"/>
                  </a:cxn>
                </a:cxnLst>
                <a:rect l="0" t="0" r="r" b="b"/>
                <a:pathLst>
                  <a:path w="10" h="8">
                    <a:moveTo>
                      <a:pt x="0" y="1"/>
                    </a:moveTo>
                    <a:cubicBezTo>
                      <a:pt x="0" y="3"/>
                      <a:pt x="1" y="6"/>
                      <a:pt x="1" y="8"/>
                    </a:cubicBezTo>
                    <a:cubicBezTo>
                      <a:pt x="10" y="7"/>
                      <a:pt x="10" y="7"/>
                      <a:pt x="10" y="7"/>
                    </a:cubicBezTo>
                    <a:cubicBezTo>
                      <a:pt x="9" y="4"/>
                      <a:pt x="9" y="3"/>
                      <a:pt x="8" y="0"/>
                    </a:cubicBezTo>
                    <a:lnTo>
                      <a:pt x="0"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062" name="Freeform 5752"/>
              <p:cNvSpPr>
                <a:spLocks/>
              </p:cNvSpPr>
              <p:nvPr/>
            </p:nvSpPr>
            <p:spPr bwMode="auto">
              <a:xfrm>
                <a:off x="6330" y="3457"/>
                <a:ext cx="7" cy="3"/>
              </a:xfrm>
              <a:custGeom>
                <a:avLst/>
                <a:gdLst>
                  <a:gd name="T0" fmla="*/ 1 w 2"/>
                  <a:gd name="T1" fmla="*/ 1 h 1"/>
                  <a:gd name="T2" fmla="*/ 2 w 2"/>
                  <a:gd name="T3" fmla="*/ 1 h 1"/>
                  <a:gd name="T4" fmla="*/ 2 w 2"/>
                  <a:gd name="T5" fmla="*/ 1 h 1"/>
                  <a:gd name="T6" fmla="*/ 0 w 2"/>
                  <a:gd name="T7" fmla="*/ 0 h 1"/>
                  <a:gd name="T8" fmla="*/ 0 w 2"/>
                  <a:gd name="T9" fmla="*/ 0 h 1"/>
                  <a:gd name="T10" fmla="*/ 1 w 2"/>
                  <a:gd name="T11" fmla="*/ 1 h 1"/>
                  <a:gd name="T12" fmla="*/ 1 w 2"/>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2" h="1">
                    <a:moveTo>
                      <a:pt x="1" y="1"/>
                    </a:moveTo>
                    <a:cubicBezTo>
                      <a:pt x="1" y="1"/>
                      <a:pt x="1" y="1"/>
                      <a:pt x="2" y="1"/>
                    </a:cubicBezTo>
                    <a:cubicBezTo>
                      <a:pt x="2" y="1"/>
                      <a:pt x="2" y="1"/>
                      <a:pt x="2" y="1"/>
                    </a:cubicBezTo>
                    <a:cubicBezTo>
                      <a:pt x="0" y="0"/>
                      <a:pt x="0" y="0"/>
                      <a:pt x="0" y="0"/>
                    </a:cubicBezTo>
                    <a:cubicBezTo>
                      <a:pt x="0" y="0"/>
                      <a:pt x="0" y="0"/>
                      <a:pt x="0" y="0"/>
                    </a:cubicBezTo>
                    <a:cubicBezTo>
                      <a:pt x="1" y="0"/>
                      <a:pt x="1" y="0"/>
                      <a:pt x="1" y="1"/>
                    </a:cubicBezTo>
                    <a:cubicBezTo>
                      <a:pt x="1" y="1"/>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063" name="Freeform 5753"/>
              <p:cNvSpPr>
                <a:spLocks/>
              </p:cNvSpPr>
              <p:nvPr/>
            </p:nvSpPr>
            <p:spPr bwMode="auto">
              <a:xfrm>
                <a:off x="6337" y="3453"/>
                <a:ext cx="4" cy="11"/>
              </a:xfrm>
              <a:custGeom>
                <a:avLst/>
                <a:gdLst>
                  <a:gd name="T0" fmla="*/ 0 w 1"/>
                  <a:gd name="T1" fmla="*/ 2 h 3"/>
                  <a:gd name="T2" fmla="*/ 0 w 1"/>
                  <a:gd name="T3" fmla="*/ 2 h 3"/>
                  <a:gd name="T4" fmla="*/ 1 w 1"/>
                  <a:gd name="T5" fmla="*/ 3 h 3"/>
                  <a:gd name="T6" fmla="*/ 1 w 1"/>
                  <a:gd name="T7" fmla="*/ 2 h 3"/>
                  <a:gd name="T8" fmla="*/ 0 w 1"/>
                  <a:gd name="T9" fmla="*/ 0 h 3"/>
                  <a:gd name="T10" fmla="*/ 0 w 1"/>
                  <a:gd name="T11" fmla="*/ 2 h 3"/>
                </a:gdLst>
                <a:ahLst/>
                <a:cxnLst>
                  <a:cxn ang="0">
                    <a:pos x="T0" y="T1"/>
                  </a:cxn>
                  <a:cxn ang="0">
                    <a:pos x="T2" y="T3"/>
                  </a:cxn>
                  <a:cxn ang="0">
                    <a:pos x="T4" y="T5"/>
                  </a:cxn>
                  <a:cxn ang="0">
                    <a:pos x="T6" y="T7"/>
                  </a:cxn>
                  <a:cxn ang="0">
                    <a:pos x="T8" y="T9"/>
                  </a:cxn>
                  <a:cxn ang="0">
                    <a:pos x="T10" y="T11"/>
                  </a:cxn>
                </a:cxnLst>
                <a:rect l="0" t="0" r="r" b="b"/>
                <a:pathLst>
                  <a:path w="1" h="3">
                    <a:moveTo>
                      <a:pt x="0" y="2"/>
                    </a:moveTo>
                    <a:cubicBezTo>
                      <a:pt x="0" y="2"/>
                      <a:pt x="0" y="2"/>
                      <a:pt x="0" y="2"/>
                    </a:cubicBezTo>
                    <a:cubicBezTo>
                      <a:pt x="1" y="3"/>
                      <a:pt x="1" y="3"/>
                      <a:pt x="1" y="3"/>
                    </a:cubicBezTo>
                    <a:cubicBezTo>
                      <a:pt x="1" y="2"/>
                      <a:pt x="1" y="2"/>
                      <a:pt x="1" y="2"/>
                    </a:cubicBezTo>
                    <a:cubicBezTo>
                      <a:pt x="0" y="0"/>
                      <a:pt x="0" y="0"/>
                      <a:pt x="0" y="0"/>
                    </a:cubicBezTo>
                    <a:cubicBezTo>
                      <a:pt x="0" y="1"/>
                      <a:pt x="0" y="1"/>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064" name="Freeform 5754"/>
              <p:cNvSpPr>
                <a:spLocks/>
              </p:cNvSpPr>
              <p:nvPr/>
            </p:nvSpPr>
            <p:spPr bwMode="auto">
              <a:xfrm>
                <a:off x="6326" y="3457"/>
                <a:ext cx="4" cy="3"/>
              </a:xfrm>
              <a:custGeom>
                <a:avLst/>
                <a:gdLst>
                  <a:gd name="T0" fmla="*/ 1 w 1"/>
                  <a:gd name="T1" fmla="*/ 0 h 1"/>
                  <a:gd name="T2" fmla="*/ 0 w 1"/>
                  <a:gd name="T3" fmla="*/ 0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1" y="0"/>
                      <a:pt x="1" y="0"/>
                      <a:pt x="0" y="0"/>
                    </a:cubicBezTo>
                    <a:cubicBezTo>
                      <a:pt x="1" y="1"/>
                      <a:pt x="1" y="1"/>
                      <a:pt x="1" y="1"/>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065" name="Freeform 5755"/>
              <p:cNvSpPr>
                <a:spLocks/>
              </p:cNvSpPr>
              <p:nvPr/>
            </p:nvSpPr>
            <p:spPr bwMode="auto">
              <a:xfrm>
                <a:off x="6330" y="3453"/>
                <a:ext cx="0" cy="4"/>
              </a:xfrm>
              <a:custGeom>
                <a:avLst/>
                <a:gdLst>
                  <a:gd name="T0" fmla="*/ 1 h 1"/>
                  <a:gd name="T1" fmla="*/ 0 h 1"/>
                  <a:gd name="T2" fmla="*/ 0 h 1"/>
                  <a:gd name="T3" fmla="*/ 1 h 1"/>
                  <a:gd name="T4" fmla="*/ 1 h 1"/>
                </a:gdLst>
                <a:ahLst/>
                <a:cxnLst>
                  <a:cxn ang="0">
                    <a:pos x="0" y="T0"/>
                  </a:cxn>
                  <a:cxn ang="0">
                    <a:pos x="0" y="T1"/>
                  </a:cxn>
                  <a:cxn ang="0">
                    <a:pos x="0" y="T2"/>
                  </a:cxn>
                  <a:cxn ang="0">
                    <a:pos x="0" y="T3"/>
                  </a:cxn>
                  <a:cxn ang="0">
                    <a:pos x="0" y="T4"/>
                  </a:cxn>
                </a:cxnLst>
                <a:rect l="0" t="0" r="r" b="b"/>
                <a:pathLst>
                  <a:path h="1">
                    <a:moveTo>
                      <a:pt x="0" y="1"/>
                    </a:moveTo>
                    <a:cubicBezTo>
                      <a:pt x="0" y="1"/>
                      <a:pt x="0" y="1"/>
                      <a:pt x="0" y="0"/>
                    </a:cubicBezTo>
                    <a:cubicBezTo>
                      <a:pt x="0" y="0"/>
                      <a:pt x="0" y="0"/>
                      <a:pt x="0" y="0"/>
                    </a:cubicBezTo>
                    <a:cubicBezTo>
                      <a:pt x="0" y="1"/>
                      <a:pt x="0" y="1"/>
                      <a:pt x="0" y="1"/>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066" name="Freeform 5756"/>
              <p:cNvSpPr>
                <a:spLocks/>
              </p:cNvSpPr>
              <p:nvPr/>
            </p:nvSpPr>
            <p:spPr bwMode="auto">
              <a:xfrm>
                <a:off x="5276" y="4464"/>
                <a:ext cx="60" cy="105"/>
              </a:xfrm>
              <a:custGeom>
                <a:avLst/>
                <a:gdLst>
                  <a:gd name="T0" fmla="*/ 1 w 16"/>
                  <a:gd name="T1" fmla="*/ 28 h 28"/>
                  <a:gd name="T2" fmla="*/ 1 w 16"/>
                  <a:gd name="T3" fmla="*/ 28 h 28"/>
                  <a:gd name="T4" fmla="*/ 1 w 16"/>
                  <a:gd name="T5" fmla="*/ 28 h 28"/>
                  <a:gd name="T6" fmla="*/ 7 w 16"/>
                  <a:gd name="T7" fmla="*/ 27 h 28"/>
                  <a:gd name="T8" fmla="*/ 12 w 16"/>
                  <a:gd name="T9" fmla="*/ 26 h 28"/>
                  <a:gd name="T10" fmla="*/ 14 w 16"/>
                  <a:gd name="T11" fmla="*/ 26 h 28"/>
                  <a:gd name="T12" fmla="*/ 14 w 16"/>
                  <a:gd name="T13" fmla="*/ 26 h 28"/>
                  <a:gd name="T14" fmla="*/ 13 w 16"/>
                  <a:gd name="T15" fmla="*/ 20 h 28"/>
                  <a:gd name="T16" fmla="*/ 14 w 16"/>
                  <a:gd name="T17" fmla="*/ 10 h 28"/>
                  <a:gd name="T18" fmla="*/ 15 w 16"/>
                  <a:gd name="T19" fmla="*/ 5 h 28"/>
                  <a:gd name="T20" fmla="*/ 15 w 16"/>
                  <a:gd name="T21" fmla="*/ 3 h 28"/>
                  <a:gd name="T22" fmla="*/ 16 w 16"/>
                  <a:gd name="T23" fmla="*/ 2 h 28"/>
                  <a:gd name="T24" fmla="*/ 13 w 16"/>
                  <a:gd name="T25" fmla="*/ 2 h 28"/>
                  <a:gd name="T26" fmla="*/ 10 w 16"/>
                  <a:gd name="T27" fmla="*/ 1 h 28"/>
                  <a:gd name="T28" fmla="*/ 6 w 16"/>
                  <a:gd name="T29" fmla="*/ 1 h 28"/>
                  <a:gd name="T30" fmla="*/ 3 w 16"/>
                  <a:gd name="T31" fmla="*/ 1 h 28"/>
                  <a:gd name="T32" fmla="*/ 3 w 16"/>
                  <a:gd name="T33" fmla="*/ 0 h 28"/>
                  <a:gd name="T34" fmla="*/ 1 w 16"/>
                  <a:gd name="T35" fmla="*/ 6 h 28"/>
                  <a:gd name="T36" fmla="*/ 0 w 16"/>
                  <a:gd name="T37" fmla="*/ 13 h 28"/>
                  <a:gd name="T38" fmla="*/ 0 w 16"/>
                  <a:gd name="T39" fmla="*/ 20 h 28"/>
                  <a:gd name="T40" fmla="*/ 0 w 16"/>
                  <a:gd name="T41" fmla="*/ 25 h 28"/>
                  <a:gd name="T42" fmla="*/ 1 w 16"/>
                  <a:gd name="T43" fmla="*/ 27 h 28"/>
                  <a:gd name="T44" fmla="*/ 1 w 16"/>
                  <a:gd name="T45" fmla="*/ 28 h 28"/>
                  <a:gd name="T46" fmla="*/ 1 w 16"/>
                  <a:gd name="T47"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6" h="28">
                    <a:moveTo>
                      <a:pt x="1" y="28"/>
                    </a:moveTo>
                    <a:cubicBezTo>
                      <a:pt x="1" y="28"/>
                      <a:pt x="1" y="28"/>
                      <a:pt x="1" y="28"/>
                    </a:cubicBezTo>
                    <a:cubicBezTo>
                      <a:pt x="1" y="28"/>
                      <a:pt x="1" y="28"/>
                      <a:pt x="1" y="28"/>
                    </a:cubicBezTo>
                    <a:cubicBezTo>
                      <a:pt x="7" y="27"/>
                      <a:pt x="7" y="27"/>
                      <a:pt x="7" y="27"/>
                    </a:cubicBezTo>
                    <a:cubicBezTo>
                      <a:pt x="10" y="26"/>
                      <a:pt x="11" y="26"/>
                      <a:pt x="12" y="26"/>
                    </a:cubicBezTo>
                    <a:cubicBezTo>
                      <a:pt x="13" y="26"/>
                      <a:pt x="13" y="26"/>
                      <a:pt x="14" y="26"/>
                    </a:cubicBezTo>
                    <a:cubicBezTo>
                      <a:pt x="14" y="26"/>
                      <a:pt x="14" y="26"/>
                      <a:pt x="14" y="26"/>
                    </a:cubicBezTo>
                    <a:cubicBezTo>
                      <a:pt x="13" y="23"/>
                      <a:pt x="13" y="22"/>
                      <a:pt x="13" y="20"/>
                    </a:cubicBezTo>
                    <a:cubicBezTo>
                      <a:pt x="13" y="17"/>
                      <a:pt x="13" y="13"/>
                      <a:pt x="14" y="10"/>
                    </a:cubicBezTo>
                    <a:cubicBezTo>
                      <a:pt x="14" y="9"/>
                      <a:pt x="14" y="7"/>
                      <a:pt x="15" y="5"/>
                    </a:cubicBezTo>
                    <a:cubicBezTo>
                      <a:pt x="15" y="5"/>
                      <a:pt x="15" y="4"/>
                      <a:pt x="15" y="3"/>
                    </a:cubicBezTo>
                    <a:cubicBezTo>
                      <a:pt x="16" y="2"/>
                      <a:pt x="16" y="2"/>
                      <a:pt x="16" y="2"/>
                    </a:cubicBezTo>
                    <a:cubicBezTo>
                      <a:pt x="15" y="2"/>
                      <a:pt x="14" y="2"/>
                      <a:pt x="13" y="2"/>
                    </a:cubicBezTo>
                    <a:cubicBezTo>
                      <a:pt x="13" y="2"/>
                      <a:pt x="11" y="1"/>
                      <a:pt x="10" y="1"/>
                    </a:cubicBezTo>
                    <a:cubicBezTo>
                      <a:pt x="9" y="1"/>
                      <a:pt x="7" y="1"/>
                      <a:pt x="6" y="1"/>
                    </a:cubicBezTo>
                    <a:cubicBezTo>
                      <a:pt x="1" y="1"/>
                      <a:pt x="3" y="1"/>
                      <a:pt x="3" y="1"/>
                    </a:cubicBezTo>
                    <a:cubicBezTo>
                      <a:pt x="3" y="1"/>
                      <a:pt x="3" y="1"/>
                      <a:pt x="3" y="0"/>
                    </a:cubicBezTo>
                    <a:cubicBezTo>
                      <a:pt x="2" y="3"/>
                      <a:pt x="2" y="5"/>
                      <a:pt x="1" y="6"/>
                    </a:cubicBezTo>
                    <a:cubicBezTo>
                      <a:pt x="1" y="9"/>
                      <a:pt x="1" y="11"/>
                      <a:pt x="0" y="13"/>
                    </a:cubicBezTo>
                    <a:cubicBezTo>
                      <a:pt x="0" y="15"/>
                      <a:pt x="0" y="17"/>
                      <a:pt x="0" y="20"/>
                    </a:cubicBezTo>
                    <a:cubicBezTo>
                      <a:pt x="0" y="21"/>
                      <a:pt x="0" y="23"/>
                      <a:pt x="0" y="25"/>
                    </a:cubicBezTo>
                    <a:cubicBezTo>
                      <a:pt x="1" y="27"/>
                      <a:pt x="1" y="27"/>
                      <a:pt x="1" y="27"/>
                    </a:cubicBezTo>
                    <a:cubicBezTo>
                      <a:pt x="1" y="28"/>
                      <a:pt x="1" y="28"/>
                      <a:pt x="1" y="28"/>
                    </a:cubicBezTo>
                    <a:cubicBezTo>
                      <a:pt x="1" y="28"/>
                      <a:pt x="1" y="28"/>
                      <a:pt x="1"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067" name="Freeform 5757"/>
              <p:cNvSpPr>
                <a:spLocks/>
              </p:cNvSpPr>
              <p:nvPr/>
            </p:nvSpPr>
            <p:spPr bwMode="auto">
              <a:xfrm>
                <a:off x="6467" y="3289"/>
                <a:ext cx="4" cy="0"/>
              </a:xfrm>
              <a:custGeom>
                <a:avLst/>
                <a:gdLst>
                  <a:gd name="T0" fmla="*/ 1 w 1"/>
                  <a:gd name="T1" fmla="*/ 0 w 1"/>
                  <a:gd name="T2" fmla="*/ 1 w 1"/>
                  <a:gd name="T3" fmla="*/ 1 w 1"/>
                </a:gdLst>
                <a:ahLst/>
                <a:cxnLst>
                  <a:cxn ang="0">
                    <a:pos x="T0" y="0"/>
                  </a:cxn>
                  <a:cxn ang="0">
                    <a:pos x="T1" y="0"/>
                  </a:cxn>
                  <a:cxn ang="0">
                    <a:pos x="T2" y="0"/>
                  </a:cxn>
                  <a:cxn ang="0">
                    <a:pos x="T3" y="0"/>
                  </a:cxn>
                </a:cxnLst>
                <a:rect l="0" t="0" r="r" b="b"/>
                <a:pathLst>
                  <a:path w="1">
                    <a:moveTo>
                      <a:pt x="1" y="0"/>
                    </a:moveTo>
                    <a:cubicBezTo>
                      <a:pt x="1" y="0"/>
                      <a:pt x="0" y="0"/>
                      <a:pt x="0" y="0"/>
                    </a:cubicBezTo>
                    <a:cubicBezTo>
                      <a:pt x="1" y="0"/>
                      <a:pt x="1"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068" name="Freeform 5758"/>
              <p:cNvSpPr>
                <a:spLocks/>
              </p:cNvSpPr>
              <p:nvPr/>
            </p:nvSpPr>
            <p:spPr bwMode="auto">
              <a:xfrm>
                <a:off x="6478" y="329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069" name="Freeform 5759"/>
              <p:cNvSpPr>
                <a:spLocks/>
              </p:cNvSpPr>
              <p:nvPr/>
            </p:nvSpPr>
            <p:spPr bwMode="auto">
              <a:xfrm>
                <a:off x="6486" y="3301"/>
                <a:ext cx="7" cy="3"/>
              </a:xfrm>
              <a:custGeom>
                <a:avLst/>
                <a:gdLst>
                  <a:gd name="T0" fmla="*/ 2 w 2"/>
                  <a:gd name="T1" fmla="*/ 1 h 1"/>
                  <a:gd name="T2" fmla="*/ 2 w 2"/>
                  <a:gd name="T3" fmla="*/ 1 h 1"/>
                  <a:gd name="T4" fmla="*/ 0 w 2"/>
                  <a:gd name="T5" fmla="*/ 0 h 1"/>
                  <a:gd name="T6" fmla="*/ 0 w 2"/>
                  <a:gd name="T7" fmla="*/ 0 h 1"/>
                  <a:gd name="T8" fmla="*/ 2 w 2"/>
                  <a:gd name="T9" fmla="*/ 1 h 1"/>
                </a:gdLst>
                <a:ahLst/>
                <a:cxnLst>
                  <a:cxn ang="0">
                    <a:pos x="T0" y="T1"/>
                  </a:cxn>
                  <a:cxn ang="0">
                    <a:pos x="T2" y="T3"/>
                  </a:cxn>
                  <a:cxn ang="0">
                    <a:pos x="T4" y="T5"/>
                  </a:cxn>
                  <a:cxn ang="0">
                    <a:pos x="T6" y="T7"/>
                  </a:cxn>
                  <a:cxn ang="0">
                    <a:pos x="T8" y="T9"/>
                  </a:cxn>
                </a:cxnLst>
                <a:rect l="0" t="0" r="r" b="b"/>
                <a:pathLst>
                  <a:path w="2" h="1">
                    <a:moveTo>
                      <a:pt x="2" y="1"/>
                    </a:moveTo>
                    <a:cubicBezTo>
                      <a:pt x="2" y="1"/>
                      <a:pt x="2" y="1"/>
                      <a:pt x="2" y="1"/>
                    </a:cubicBezTo>
                    <a:cubicBezTo>
                      <a:pt x="0" y="0"/>
                      <a:pt x="0" y="0"/>
                      <a:pt x="0" y="0"/>
                    </a:cubicBezTo>
                    <a:cubicBezTo>
                      <a:pt x="0" y="0"/>
                      <a:pt x="0" y="0"/>
                      <a:pt x="0" y="0"/>
                    </a:cubicBezTo>
                    <a:lnTo>
                      <a:pt x="2"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070" name="Freeform 5760"/>
              <p:cNvSpPr>
                <a:spLocks/>
              </p:cNvSpPr>
              <p:nvPr/>
            </p:nvSpPr>
            <p:spPr bwMode="auto">
              <a:xfrm>
                <a:off x="6464" y="3282"/>
                <a:ext cx="3" cy="7"/>
              </a:xfrm>
              <a:custGeom>
                <a:avLst/>
                <a:gdLst>
                  <a:gd name="T0" fmla="*/ 1 w 1"/>
                  <a:gd name="T1" fmla="*/ 1 h 2"/>
                  <a:gd name="T2" fmla="*/ 0 w 1"/>
                  <a:gd name="T3" fmla="*/ 0 h 2"/>
                  <a:gd name="T4" fmla="*/ 0 w 1"/>
                  <a:gd name="T5" fmla="*/ 1 h 2"/>
                  <a:gd name="T6" fmla="*/ 1 w 1"/>
                  <a:gd name="T7" fmla="*/ 2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cubicBezTo>
                      <a:pt x="0" y="0"/>
                      <a:pt x="0" y="0"/>
                      <a:pt x="0" y="0"/>
                    </a:cubicBezTo>
                    <a:cubicBezTo>
                      <a:pt x="0" y="1"/>
                      <a:pt x="0" y="1"/>
                      <a:pt x="0" y="1"/>
                    </a:cubicBezTo>
                    <a:cubicBezTo>
                      <a:pt x="1" y="2"/>
                      <a:pt x="1" y="2"/>
                      <a:pt x="1" y="2"/>
                    </a:cubicBezTo>
                    <a:cubicBezTo>
                      <a:pt x="1" y="2"/>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071" name="Freeform 5761"/>
              <p:cNvSpPr>
                <a:spLocks/>
              </p:cNvSpPr>
              <p:nvPr/>
            </p:nvSpPr>
            <p:spPr bwMode="auto">
              <a:xfrm>
                <a:off x="6464" y="328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072" name="Freeform 5762"/>
              <p:cNvSpPr>
                <a:spLocks/>
              </p:cNvSpPr>
              <p:nvPr/>
            </p:nvSpPr>
            <p:spPr bwMode="auto">
              <a:xfrm>
                <a:off x="5514" y="3438"/>
                <a:ext cx="34" cy="45"/>
              </a:xfrm>
              <a:custGeom>
                <a:avLst/>
                <a:gdLst>
                  <a:gd name="T0" fmla="*/ 9 w 9"/>
                  <a:gd name="T1" fmla="*/ 12 h 12"/>
                  <a:gd name="T2" fmla="*/ 9 w 9"/>
                  <a:gd name="T3" fmla="*/ 12 h 12"/>
                  <a:gd name="T4" fmla="*/ 0 w 9"/>
                  <a:gd name="T5" fmla="*/ 0 h 12"/>
                  <a:gd name="T6" fmla="*/ 0 w 9"/>
                  <a:gd name="T7" fmla="*/ 2 h 12"/>
                  <a:gd name="T8" fmla="*/ 9 w 9"/>
                  <a:gd name="T9" fmla="*/ 12 h 12"/>
                </a:gdLst>
                <a:ahLst/>
                <a:cxnLst>
                  <a:cxn ang="0">
                    <a:pos x="T0" y="T1"/>
                  </a:cxn>
                  <a:cxn ang="0">
                    <a:pos x="T2" y="T3"/>
                  </a:cxn>
                  <a:cxn ang="0">
                    <a:pos x="T4" y="T5"/>
                  </a:cxn>
                  <a:cxn ang="0">
                    <a:pos x="T6" y="T7"/>
                  </a:cxn>
                  <a:cxn ang="0">
                    <a:pos x="T8" y="T9"/>
                  </a:cxn>
                </a:cxnLst>
                <a:rect l="0" t="0" r="r" b="b"/>
                <a:pathLst>
                  <a:path w="9" h="12">
                    <a:moveTo>
                      <a:pt x="9" y="12"/>
                    </a:moveTo>
                    <a:cubicBezTo>
                      <a:pt x="9" y="12"/>
                      <a:pt x="9" y="12"/>
                      <a:pt x="9" y="12"/>
                    </a:cubicBezTo>
                    <a:cubicBezTo>
                      <a:pt x="6" y="8"/>
                      <a:pt x="2" y="4"/>
                      <a:pt x="0" y="0"/>
                    </a:cubicBezTo>
                    <a:cubicBezTo>
                      <a:pt x="0" y="1"/>
                      <a:pt x="0" y="1"/>
                      <a:pt x="0" y="2"/>
                    </a:cubicBezTo>
                    <a:cubicBezTo>
                      <a:pt x="4" y="5"/>
                      <a:pt x="6" y="9"/>
                      <a:pt x="9" y="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073" name="Freeform 5763"/>
              <p:cNvSpPr>
                <a:spLocks/>
              </p:cNvSpPr>
              <p:nvPr/>
            </p:nvSpPr>
            <p:spPr bwMode="auto">
              <a:xfrm>
                <a:off x="5306" y="2851"/>
                <a:ext cx="15" cy="119"/>
              </a:xfrm>
              <a:custGeom>
                <a:avLst/>
                <a:gdLst>
                  <a:gd name="T0" fmla="*/ 2 w 4"/>
                  <a:gd name="T1" fmla="*/ 26 h 32"/>
                  <a:gd name="T2" fmla="*/ 2 w 4"/>
                  <a:gd name="T3" fmla="*/ 19 h 32"/>
                  <a:gd name="T4" fmla="*/ 3 w 4"/>
                  <a:gd name="T5" fmla="*/ 0 h 32"/>
                  <a:gd name="T6" fmla="*/ 2 w 4"/>
                  <a:gd name="T7" fmla="*/ 26 h 32"/>
                </a:gdLst>
                <a:ahLst/>
                <a:cxnLst>
                  <a:cxn ang="0">
                    <a:pos x="T0" y="T1"/>
                  </a:cxn>
                  <a:cxn ang="0">
                    <a:pos x="T2" y="T3"/>
                  </a:cxn>
                  <a:cxn ang="0">
                    <a:pos x="T4" y="T5"/>
                  </a:cxn>
                  <a:cxn ang="0">
                    <a:pos x="T6" y="T7"/>
                  </a:cxn>
                </a:cxnLst>
                <a:rect l="0" t="0" r="r" b="b"/>
                <a:pathLst>
                  <a:path w="4" h="32">
                    <a:moveTo>
                      <a:pt x="2" y="26"/>
                    </a:moveTo>
                    <a:cubicBezTo>
                      <a:pt x="2" y="25"/>
                      <a:pt x="2" y="22"/>
                      <a:pt x="2" y="19"/>
                    </a:cubicBezTo>
                    <a:cubicBezTo>
                      <a:pt x="4" y="14"/>
                      <a:pt x="4" y="5"/>
                      <a:pt x="3" y="0"/>
                    </a:cubicBezTo>
                    <a:cubicBezTo>
                      <a:pt x="3" y="8"/>
                      <a:pt x="0" y="32"/>
                      <a:pt x="2" y="2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074" name="Freeform 5764"/>
              <p:cNvSpPr>
                <a:spLocks/>
              </p:cNvSpPr>
              <p:nvPr/>
            </p:nvSpPr>
            <p:spPr bwMode="auto">
              <a:xfrm>
                <a:off x="5373" y="2546"/>
                <a:ext cx="7" cy="3"/>
              </a:xfrm>
              <a:custGeom>
                <a:avLst/>
                <a:gdLst>
                  <a:gd name="T0" fmla="*/ 0 w 2"/>
                  <a:gd name="T1" fmla="*/ 1 h 1"/>
                  <a:gd name="T2" fmla="*/ 2 w 2"/>
                  <a:gd name="T3" fmla="*/ 1 h 1"/>
                  <a:gd name="T4" fmla="*/ 2 w 2"/>
                  <a:gd name="T5" fmla="*/ 1 h 1"/>
                  <a:gd name="T6" fmla="*/ 0 w 2"/>
                  <a:gd name="T7" fmla="*/ 0 h 1"/>
                  <a:gd name="T8" fmla="*/ 0 w 2"/>
                  <a:gd name="T9" fmla="*/ 1 h 1"/>
                </a:gdLst>
                <a:ahLst/>
                <a:cxnLst>
                  <a:cxn ang="0">
                    <a:pos x="T0" y="T1"/>
                  </a:cxn>
                  <a:cxn ang="0">
                    <a:pos x="T2" y="T3"/>
                  </a:cxn>
                  <a:cxn ang="0">
                    <a:pos x="T4" y="T5"/>
                  </a:cxn>
                  <a:cxn ang="0">
                    <a:pos x="T6" y="T7"/>
                  </a:cxn>
                  <a:cxn ang="0">
                    <a:pos x="T8" y="T9"/>
                  </a:cxn>
                </a:cxnLst>
                <a:rect l="0" t="0" r="r" b="b"/>
                <a:pathLst>
                  <a:path w="2" h="1">
                    <a:moveTo>
                      <a:pt x="0" y="1"/>
                    </a:moveTo>
                    <a:cubicBezTo>
                      <a:pt x="2" y="1"/>
                      <a:pt x="2" y="1"/>
                      <a:pt x="2" y="1"/>
                    </a:cubicBezTo>
                    <a:cubicBezTo>
                      <a:pt x="2" y="1"/>
                      <a:pt x="2" y="1"/>
                      <a:pt x="2" y="1"/>
                    </a:cubicBezTo>
                    <a:cubicBezTo>
                      <a:pt x="0" y="0"/>
                      <a:pt x="0" y="0"/>
                      <a:pt x="0" y="0"/>
                    </a:cubicBezTo>
                    <a:cubicBezTo>
                      <a:pt x="0" y="0"/>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075" name="Freeform 5765"/>
              <p:cNvSpPr>
                <a:spLocks/>
              </p:cNvSpPr>
              <p:nvPr/>
            </p:nvSpPr>
            <p:spPr bwMode="auto">
              <a:xfrm>
                <a:off x="6486" y="3301"/>
                <a:ext cx="4" cy="3"/>
              </a:xfrm>
              <a:custGeom>
                <a:avLst/>
                <a:gdLst>
                  <a:gd name="T0" fmla="*/ 1 w 1"/>
                  <a:gd name="T1" fmla="*/ 1 h 1"/>
                  <a:gd name="T2" fmla="*/ 0 w 1"/>
                  <a:gd name="T3" fmla="*/ 0 h 1"/>
                  <a:gd name="T4" fmla="*/ 0 w 1"/>
                  <a:gd name="T5" fmla="*/ 1 h 1"/>
                  <a:gd name="T6" fmla="*/ 0 w 1"/>
                  <a:gd name="T7" fmla="*/ 1 h 1"/>
                  <a:gd name="T8" fmla="*/ 1 w 1"/>
                  <a:gd name="T9" fmla="*/ 1 h 1"/>
                </a:gdLst>
                <a:ahLst/>
                <a:cxnLst>
                  <a:cxn ang="0">
                    <a:pos x="T0" y="T1"/>
                  </a:cxn>
                  <a:cxn ang="0">
                    <a:pos x="T2" y="T3"/>
                  </a:cxn>
                  <a:cxn ang="0">
                    <a:pos x="T4" y="T5"/>
                  </a:cxn>
                  <a:cxn ang="0">
                    <a:pos x="T6" y="T7"/>
                  </a:cxn>
                  <a:cxn ang="0">
                    <a:pos x="T8" y="T9"/>
                  </a:cxn>
                </a:cxnLst>
                <a:rect l="0" t="0" r="r" b="b"/>
                <a:pathLst>
                  <a:path w="1" h="1">
                    <a:moveTo>
                      <a:pt x="1" y="1"/>
                    </a:moveTo>
                    <a:cubicBezTo>
                      <a:pt x="0" y="1"/>
                      <a:pt x="0" y="0"/>
                      <a:pt x="0" y="0"/>
                    </a:cubicBezTo>
                    <a:cubicBezTo>
                      <a:pt x="0" y="0"/>
                      <a:pt x="0" y="0"/>
                      <a:pt x="0" y="1"/>
                    </a:cubicBezTo>
                    <a:cubicBezTo>
                      <a:pt x="0" y="1"/>
                      <a:pt x="0" y="1"/>
                      <a:pt x="0" y="1"/>
                    </a:cubicBezTo>
                    <a:cubicBezTo>
                      <a:pt x="1" y="1"/>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076" name="Freeform 5766"/>
              <p:cNvSpPr>
                <a:spLocks/>
              </p:cNvSpPr>
              <p:nvPr/>
            </p:nvSpPr>
            <p:spPr bwMode="auto">
              <a:xfrm>
                <a:off x="5310" y="2984"/>
                <a:ext cx="11" cy="60"/>
              </a:xfrm>
              <a:custGeom>
                <a:avLst/>
                <a:gdLst>
                  <a:gd name="T0" fmla="*/ 1 w 3"/>
                  <a:gd name="T1" fmla="*/ 16 h 16"/>
                  <a:gd name="T2" fmla="*/ 2 w 3"/>
                  <a:gd name="T3" fmla="*/ 16 h 16"/>
                  <a:gd name="T4" fmla="*/ 3 w 3"/>
                  <a:gd name="T5" fmla="*/ 4 h 16"/>
                  <a:gd name="T6" fmla="*/ 2 w 3"/>
                  <a:gd name="T7" fmla="*/ 6 h 16"/>
                  <a:gd name="T8" fmla="*/ 1 w 3"/>
                  <a:gd name="T9" fmla="*/ 0 h 16"/>
                  <a:gd name="T10" fmla="*/ 0 w 3"/>
                  <a:gd name="T11" fmla="*/ 0 h 16"/>
                  <a:gd name="T12" fmla="*/ 1 w 3"/>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3" h="16">
                    <a:moveTo>
                      <a:pt x="1" y="16"/>
                    </a:moveTo>
                    <a:cubicBezTo>
                      <a:pt x="2" y="16"/>
                      <a:pt x="2" y="16"/>
                      <a:pt x="2" y="16"/>
                    </a:cubicBezTo>
                    <a:cubicBezTo>
                      <a:pt x="2" y="12"/>
                      <a:pt x="3" y="12"/>
                      <a:pt x="3" y="4"/>
                    </a:cubicBezTo>
                    <a:cubicBezTo>
                      <a:pt x="3" y="1"/>
                      <a:pt x="2" y="4"/>
                      <a:pt x="2" y="6"/>
                    </a:cubicBezTo>
                    <a:cubicBezTo>
                      <a:pt x="1" y="4"/>
                      <a:pt x="1" y="2"/>
                      <a:pt x="1" y="0"/>
                    </a:cubicBezTo>
                    <a:cubicBezTo>
                      <a:pt x="0" y="0"/>
                      <a:pt x="0" y="0"/>
                      <a:pt x="0" y="0"/>
                    </a:cubicBezTo>
                    <a:cubicBezTo>
                      <a:pt x="1" y="4"/>
                      <a:pt x="1" y="11"/>
                      <a:pt x="1" y="1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077" name="Freeform 5767"/>
              <p:cNvSpPr>
                <a:spLocks/>
              </p:cNvSpPr>
              <p:nvPr/>
            </p:nvSpPr>
            <p:spPr bwMode="auto">
              <a:xfrm>
                <a:off x="5511" y="3446"/>
                <a:ext cx="3"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0" y="0"/>
                      <a:pt x="0" y="0"/>
                      <a:pt x="0" y="0"/>
                    </a:cubicBezTo>
                    <a:cubicBezTo>
                      <a:pt x="0" y="0"/>
                      <a:pt x="0"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078" name="Freeform 5768"/>
              <p:cNvSpPr>
                <a:spLocks/>
              </p:cNvSpPr>
              <p:nvPr/>
            </p:nvSpPr>
            <p:spPr bwMode="auto">
              <a:xfrm>
                <a:off x="6482" y="3304"/>
                <a:ext cx="4" cy="4"/>
              </a:xfrm>
              <a:custGeom>
                <a:avLst/>
                <a:gdLst>
                  <a:gd name="T0" fmla="*/ 1 w 1"/>
                  <a:gd name="T1" fmla="*/ 1 h 1"/>
                  <a:gd name="T2" fmla="*/ 1 w 1"/>
                  <a:gd name="T3" fmla="*/ 1 h 1"/>
                  <a:gd name="T4" fmla="*/ 0 w 1"/>
                  <a:gd name="T5" fmla="*/ 0 h 1"/>
                  <a:gd name="T6" fmla="*/ 0 w 1"/>
                  <a:gd name="T7" fmla="*/ 0 h 1"/>
                  <a:gd name="T8" fmla="*/ 1 w 1"/>
                  <a:gd name="T9" fmla="*/ 1 h 1"/>
                </a:gdLst>
                <a:ahLst/>
                <a:cxnLst>
                  <a:cxn ang="0">
                    <a:pos x="T0" y="T1"/>
                  </a:cxn>
                  <a:cxn ang="0">
                    <a:pos x="T2" y="T3"/>
                  </a:cxn>
                  <a:cxn ang="0">
                    <a:pos x="T4" y="T5"/>
                  </a:cxn>
                  <a:cxn ang="0">
                    <a:pos x="T6" y="T7"/>
                  </a:cxn>
                  <a:cxn ang="0">
                    <a:pos x="T8" y="T9"/>
                  </a:cxn>
                </a:cxnLst>
                <a:rect l="0" t="0" r="r" b="b"/>
                <a:pathLst>
                  <a:path w="1" h="1">
                    <a:moveTo>
                      <a:pt x="1" y="1"/>
                    </a:moveTo>
                    <a:cubicBezTo>
                      <a:pt x="1" y="1"/>
                      <a:pt x="1" y="1"/>
                      <a:pt x="1" y="1"/>
                    </a:cubicBezTo>
                    <a:cubicBezTo>
                      <a:pt x="0" y="0"/>
                      <a:pt x="0" y="0"/>
                      <a:pt x="0" y="0"/>
                    </a:cubicBezTo>
                    <a:cubicBezTo>
                      <a:pt x="0" y="0"/>
                      <a:pt x="0" y="0"/>
                      <a:pt x="0" y="0"/>
                    </a:cubicBezTo>
                    <a:lnTo>
                      <a:pt x="1"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079" name="Freeform 5769"/>
              <p:cNvSpPr>
                <a:spLocks/>
              </p:cNvSpPr>
              <p:nvPr/>
            </p:nvSpPr>
            <p:spPr bwMode="auto">
              <a:xfrm>
                <a:off x="5634" y="3602"/>
                <a:ext cx="26" cy="11"/>
              </a:xfrm>
              <a:custGeom>
                <a:avLst/>
                <a:gdLst>
                  <a:gd name="T0" fmla="*/ 0 w 7"/>
                  <a:gd name="T1" fmla="*/ 3 h 3"/>
                  <a:gd name="T2" fmla="*/ 6 w 7"/>
                  <a:gd name="T3" fmla="*/ 0 h 3"/>
                  <a:gd name="T4" fmla="*/ 7 w 7"/>
                  <a:gd name="T5" fmla="*/ 0 h 3"/>
                  <a:gd name="T6" fmla="*/ 1 w 7"/>
                  <a:gd name="T7" fmla="*/ 3 h 3"/>
                  <a:gd name="T8" fmla="*/ 0 w 7"/>
                  <a:gd name="T9" fmla="*/ 3 h 3"/>
                </a:gdLst>
                <a:ahLst/>
                <a:cxnLst>
                  <a:cxn ang="0">
                    <a:pos x="T0" y="T1"/>
                  </a:cxn>
                  <a:cxn ang="0">
                    <a:pos x="T2" y="T3"/>
                  </a:cxn>
                  <a:cxn ang="0">
                    <a:pos x="T4" y="T5"/>
                  </a:cxn>
                  <a:cxn ang="0">
                    <a:pos x="T6" y="T7"/>
                  </a:cxn>
                  <a:cxn ang="0">
                    <a:pos x="T8" y="T9"/>
                  </a:cxn>
                </a:cxnLst>
                <a:rect l="0" t="0" r="r" b="b"/>
                <a:pathLst>
                  <a:path w="7" h="3">
                    <a:moveTo>
                      <a:pt x="0" y="3"/>
                    </a:moveTo>
                    <a:cubicBezTo>
                      <a:pt x="6" y="0"/>
                      <a:pt x="6" y="0"/>
                      <a:pt x="6" y="0"/>
                    </a:cubicBezTo>
                    <a:cubicBezTo>
                      <a:pt x="6" y="0"/>
                      <a:pt x="7" y="0"/>
                      <a:pt x="7" y="0"/>
                    </a:cubicBezTo>
                    <a:cubicBezTo>
                      <a:pt x="1" y="3"/>
                      <a:pt x="1" y="3"/>
                      <a:pt x="1" y="3"/>
                    </a:cubicBezTo>
                    <a:cubicBezTo>
                      <a:pt x="1" y="3"/>
                      <a:pt x="1" y="3"/>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080" name="Freeform 5770"/>
              <p:cNvSpPr>
                <a:spLocks/>
              </p:cNvSpPr>
              <p:nvPr/>
            </p:nvSpPr>
            <p:spPr bwMode="auto">
              <a:xfrm>
                <a:off x="5645" y="3587"/>
                <a:ext cx="18" cy="15"/>
              </a:xfrm>
              <a:custGeom>
                <a:avLst/>
                <a:gdLst>
                  <a:gd name="T0" fmla="*/ 0 w 5"/>
                  <a:gd name="T1" fmla="*/ 4 h 4"/>
                  <a:gd name="T2" fmla="*/ 5 w 5"/>
                  <a:gd name="T3" fmla="*/ 2 h 4"/>
                  <a:gd name="T4" fmla="*/ 4 w 5"/>
                  <a:gd name="T5" fmla="*/ 1 h 4"/>
                  <a:gd name="T6" fmla="*/ 3 w 5"/>
                  <a:gd name="T7" fmla="*/ 2 h 4"/>
                  <a:gd name="T8" fmla="*/ 3 w 5"/>
                  <a:gd name="T9" fmla="*/ 1 h 4"/>
                  <a:gd name="T10" fmla="*/ 4 w 5"/>
                  <a:gd name="T11" fmla="*/ 0 h 4"/>
                  <a:gd name="T12" fmla="*/ 3 w 5"/>
                  <a:gd name="T13" fmla="*/ 1 h 4"/>
                  <a:gd name="T14" fmla="*/ 3 w 5"/>
                  <a:gd name="T15" fmla="*/ 1 h 4"/>
                  <a:gd name="T16" fmla="*/ 0 w 5"/>
                  <a:gd name="T17"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4">
                    <a:moveTo>
                      <a:pt x="0" y="4"/>
                    </a:moveTo>
                    <a:cubicBezTo>
                      <a:pt x="5" y="2"/>
                      <a:pt x="5" y="2"/>
                      <a:pt x="5" y="2"/>
                    </a:cubicBezTo>
                    <a:cubicBezTo>
                      <a:pt x="5" y="1"/>
                      <a:pt x="5" y="1"/>
                      <a:pt x="4" y="1"/>
                    </a:cubicBezTo>
                    <a:cubicBezTo>
                      <a:pt x="4" y="1"/>
                      <a:pt x="3" y="1"/>
                      <a:pt x="3" y="2"/>
                    </a:cubicBezTo>
                    <a:cubicBezTo>
                      <a:pt x="3" y="1"/>
                      <a:pt x="3" y="1"/>
                      <a:pt x="3" y="1"/>
                    </a:cubicBezTo>
                    <a:cubicBezTo>
                      <a:pt x="4" y="1"/>
                      <a:pt x="4" y="0"/>
                      <a:pt x="4" y="0"/>
                    </a:cubicBezTo>
                    <a:cubicBezTo>
                      <a:pt x="3" y="1"/>
                      <a:pt x="3" y="1"/>
                      <a:pt x="3" y="1"/>
                    </a:cubicBezTo>
                    <a:cubicBezTo>
                      <a:pt x="3" y="1"/>
                      <a:pt x="3" y="1"/>
                      <a:pt x="3" y="1"/>
                    </a:cubicBezTo>
                    <a:cubicBezTo>
                      <a:pt x="2" y="2"/>
                      <a:pt x="1" y="3"/>
                      <a:pt x="0"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081" name="Freeform 5771"/>
              <p:cNvSpPr>
                <a:spLocks/>
              </p:cNvSpPr>
              <p:nvPr/>
            </p:nvSpPr>
            <p:spPr bwMode="auto">
              <a:xfrm>
                <a:off x="6575" y="3111"/>
                <a:ext cx="4" cy="11"/>
              </a:xfrm>
              <a:custGeom>
                <a:avLst/>
                <a:gdLst>
                  <a:gd name="T0" fmla="*/ 0 w 1"/>
                  <a:gd name="T1" fmla="*/ 3 h 3"/>
                  <a:gd name="T2" fmla="*/ 0 w 1"/>
                  <a:gd name="T3" fmla="*/ 3 h 3"/>
                  <a:gd name="T4" fmla="*/ 1 w 1"/>
                  <a:gd name="T5" fmla="*/ 1 h 3"/>
                  <a:gd name="T6" fmla="*/ 0 w 1"/>
                  <a:gd name="T7" fmla="*/ 0 h 3"/>
                  <a:gd name="T8" fmla="*/ 0 w 1"/>
                  <a:gd name="T9" fmla="*/ 1 h 3"/>
                  <a:gd name="T10" fmla="*/ 0 w 1"/>
                  <a:gd name="T11" fmla="*/ 3 h 3"/>
                </a:gdLst>
                <a:ahLst/>
                <a:cxnLst>
                  <a:cxn ang="0">
                    <a:pos x="T0" y="T1"/>
                  </a:cxn>
                  <a:cxn ang="0">
                    <a:pos x="T2" y="T3"/>
                  </a:cxn>
                  <a:cxn ang="0">
                    <a:pos x="T4" y="T5"/>
                  </a:cxn>
                  <a:cxn ang="0">
                    <a:pos x="T6" y="T7"/>
                  </a:cxn>
                  <a:cxn ang="0">
                    <a:pos x="T8" y="T9"/>
                  </a:cxn>
                  <a:cxn ang="0">
                    <a:pos x="T10" y="T11"/>
                  </a:cxn>
                </a:cxnLst>
                <a:rect l="0" t="0" r="r" b="b"/>
                <a:pathLst>
                  <a:path w="1" h="3">
                    <a:moveTo>
                      <a:pt x="0" y="3"/>
                    </a:moveTo>
                    <a:cubicBezTo>
                      <a:pt x="0" y="3"/>
                      <a:pt x="0" y="3"/>
                      <a:pt x="0" y="3"/>
                    </a:cubicBezTo>
                    <a:cubicBezTo>
                      <a:pt x="1" y="2"/>
                      <a:pt x="1" y="2"/>
                      <a:pt x="1" y="1"/>
                    </a:cubicBezTo>
                    <a:cubicBezTo>
                      <a:pt x="1" y="1"/>
                      <a:pt x="1" y="0"/>
                      <a:pt x="0" y="0"/>
                    </a:cubicBezTo>
                    <a:cubicBezTo>
                      <a:pt x="0" y="0"/>
                      <a:pt x="0" y="0"/>
                      <a:pt x="0" y="1"/>
                    </a:cubicBezTo>
                    <a:cubicBezTo>
                      <a:pt x="0" y="1"/>
                      <a:pt x="0" y="2"/>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082" name="Freeform 5772"/>
              <p:cNvSpPr>
                <a:spLocks/>
              </p:cNvSpPr>
              <p:nvPr/>
            </p:nvSpPr>
            <p:spPr bwMode="auto">
              <a:xfrm>
                <a:off x="5600" y="3568"/>
                <a:ext cx="8" cy="8"/>
              </a:xfrm>
              <a:custGeom>
                <a:avLst/>
                <a:gdLst>
                  <a:gd name="T0" fmla="*/ 2 w 2"/>
                  <a:gd name="T1" fmla="*/ 0 h 2"/>
                  <a:gd name="T2" fmla="*/ 1 w 2"/>
                  <a:gd name="T3" fmla="*/ 0 h 2"/>
                  <a:gd name="T4" fmla="*/ 0 w 2"/>
                  <a:gd name="T5" fmla="*/ 1 h 2"/>
                  <a:gd name="T6" fmla="*/ 0 w 2"/>
                  <a:gd name="T7" fmla="*/ 2 h 2"/>
                  <a:gd name="T8" fmla="*/ 1 w 2"/>
                  <a:gd name="T9" fmla="*/ 1 h 2"/>
                  <a:gd name="T10" fmla="*/ 2 w 2"/>
                  <a:gd name="T11" fmla="*/ 0 h 2"/>
                </a:gdLst>
                <a:ahLst/>
                <a:cxnLst>
                  <a:cxn ang="0">
                    <a:pos x="T0" y="T1"/>
                  </a:cxn>
                  <a:cxn ang="0">
                    <a:pos x="T2" y="T3"/>
                  </a:cxn>
                  <a:cxn ang="0">
                    <a:pos x="T4" y="T5"/>
                  </a:cxn>
                  <a:cxn ang="0">
                    <a:pos x="T6" y="T7"/>
                  </a:cxn>
                  <a:cxn ang="0">
                    <a:pos x="T8" y="T9"/>
                  </a:cxn>
                  <a:cxn ang="0">
                    <a:pos x="T10" y="T11"/>
                  </a:cxn>
                </a:cxnLst>
                <a:rect l="0" t="0" r="r" b="b"/>
                <a:pathLst>
                  <a:path w="2" h="2">
                    <a:moveTo>
                      <a:pt x="2" y="0"/>
                    </a:moveTo>
                    <a:cubicBezTo>
                      <a:pt x="1" y="0"/>
                      <a:pt x="1" y="0"/>
                      <a:pt x="1" y="0"/>
                    </a:cubicBezTo>
                    <a:cubicBezTo>
                      <a:pt x="0" y="1"/>
                      <a:pt x="0" y="1"/>
                      <a:pt x="0" y="1"/>
                    </a:cubicBezTo>
                    <a:cubicBezTo>
                      <a:pt x="0" y="2"/>
                      <a:pt x="0" y="2"/>
                      <a:pt x="0" y="2"/>
                    </a:cubicBezTo>
                    <a:cubicBezTo>
                      <a:pt x="1" y="1"/>
                      <a:pt x="1" y="1"/>
                      <a:pt x="1" y="1"/>
                    </a:cubicBezTo>
                    <a:cubicBezTo>
                      <a:pt x="1" y="1"/>
                      <a:pt x="2" y="1"/>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083" name="Freeform 5773"/>
              <p:cNvSpPr>
                <a:spLocks/>
              </p:cNvSpPr>
              <p:nvPr/>
            </p:nvSpPr>
            <p:spPr bwMode="auto">
              <a:xfrm>
                <a:off x="5604" y="3572"/>
                <a:ext cx="7" cy="4"/>
              </a:xfrm>
              <a:custGeom>
                <a:avLst/>
                <a:gdLst>
                  <a:gd name="T0" fmla="*/ 1 w 2"/>
                  <a:gd name="T1" fmla="*/ 0 h 1"/>
                  <a:gd name="T2" fmla="*/ 1 w 2"/>
                  <a:gd name="T3" fmla="*/ 0 h 1"/>
                  <a:gd name="T4" fmla="*/ 0 w 2"/>
                  <a:gd name="T5" fmla="*/ 0 h 1"/>
                  <a:gd name="T6" fmla="*/ 0 w 2"/>
                  <a:gd name="T7" fmla="*/ 1 h 1"/>
                  <a:gd name="T8" fmla="*/ 0 w 2"/>
                  <a:gd name="T9" fmla="*/ 1 h 1"/>
                  <a:gd name="T10" fmla="*/ 0 w 2"/>
                  <a:gd name="T11" fmla="*/ 1 h 1"/>
                  <a:gd name="T12" fmla="*/ 2 w 2"/>
                  <a:gd name="T13" fmla="*/ 0 h 1"/>
                  <a:gd name="T14" fmla="*/ 1 w 2"/>
                  <a:gd name="T15" fmla="*/ 0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1">
                    <a:moveTo>
                      <a:pt x="1" y="0"/>
                    </a:moveTo>
                    <a:cubicBezTo>
                      <a:pt x="1" y="0"/>
                      <a:pt x="1" y="0"/>
                      <a:pt x="1" y="0"/>
                    </a:cubicBezTo>
                    <a:cubicBezTo>
                      <a:pt x="0" y="0"/>
                      <a:pt x="0" y="0"/>
                      <a:pt x="0" y="0"/>
                    </a:cubicBezTo>
                    <a:cubicBezTo>
                      <a:pt x="0" y="0"/>
                      <a:pt x="0" y="1"/>
                      <a:pt x="0" y="1"/>
                    </a:cubicBezTo>
                    <a:cubicBezTo>
                      <a:pt x="0" y="1"/>
                      <a:pt x="0" y="1"/>
                      <a:pt x="0" y="1"/>
                    </a:cubicBezTo>
                    <a:cubicBezTo>
                      <a:pt x="0" y="1"/>
                      <a:pt x="0" y="1"/>
                      <a:pt x="0" y="1"/>
                    </a:cubicBezTo>
                    <a:cubicBezTo>
                      <a:pt x="2" y="0"/>
                      <a:pt x="2" y="0"/>
                      <a:pt x="2"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084" name="Freeform 5774"/>
              <p:cNvSpPr>
                <a:spLocks/>
              </p:cNvSpPr>
              <p:nvPr/>
            </p:nvSpPr>
            <p:spPr bwMode="auto">
              <a:xfrm>
                <a:off x="5634" y="3598"/>
                <a:ext cx="7" cy="7"/>
              </a:xfrm>
              <a:custGeom>
                <a:avLst/>
                <a:gdLst>
                  <a:gd name="T0" fmla="*/ 1 w 2"/>
                  <a:gd name="T1" fmla="*/ 0 h 2"/>
                  <a:gd name="T2" fmla="*/ 0 w 2"/>
                  <a:gd name="T3" fmla="*/ 2 h 2"/>
                  <a:gd name="T4" fmla="*/ 0 w 2"/>
                  <a:gd name="T5" fmla="*/ 2 h 2"/>
                  <a:gd name="T6" fmla="*/ 2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1"/>
                      <a:pt x="1" y="1"/>
                      <a:pt x="0" y="2"/>
                    </a:cubicBezTo>
                    <a:cubicBezTo>
                      <a:pt x="0" y="2"/>
                      <a:pt x="0" y="2"/>
                      <a:pt x="0" y="2"/>
                    </a:cubicBezTo>
                    <a:cubicBezTo>
                      <a:pt x="1" y="2"/>
                      <a:pt x="2" y="1"/>
                      <a:pt x="2" y="1"/>
                    </a:cubicBezTo>
                    <a:cubicBezTo>
                      <a:pt x="2" y="1"/>
                      <a:pt x="2"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085" name="Freeform 5775"/>
              <p:cNvSpPr>
                <a:spLocks/>
              </p:cNvSpPr>
              <p:nvPr/>
            </p:nvSpPr>
            <p:spPr bwMode="auto">
              <a:xfrm>
                <a:off x="5570" y="3520"/>
                <a:ext cx="19" cy="37"/>
              </a:xfrm>
              <a:custGeom>
                <a:avLst/>
                <a:gdLst>
                  <a:gd name="T0" fmla="*/ 5 w 5"/>
                  <a:gd name="T1" fmla="*/ 10 h 10"/>
                  <a:gd name="T2" fmla="*/ 5 w 5"/>
                  <a:gd name="T3" fmla="*/ 10 h 10"/>
                  <a:gd name="T4" fmla="*/ 4 w 5"/>
                  <a:gd name="T5" fmla="*/ 9 h 10"/>
                  <a:gd name="T6" fmla="*/ 2 w 5"/>
                  <a:gd name="T7" fmla="*/ 1 h 10"/>
                  <a:gd name="T8" fmla="*/ 2 w 5"/>
                  <a:gd name="T9" fmla="*/ 1 h 10"/>
                  <a:gd name="T10" fmla="*/ 2 w 5"/>
                  <a:gd name="T11" fmla="*/ 1 h 10"/>
                  <a:gd name="T12" fmla="*/ 0 w 5"/>
                  <a:gd name="T13" fmla="*/ 0 h 10"/>
                  <a:gd name="T14" fmla="*/ 0 w 5"/>
                  <a:gd name="T15" fmla="*/ 0 h 10"/>
                  <a:gd name="T16" fmla="*/ 0 w 5"/>
                  <a:gd name="T17" fmla="*/ 7 h 10"/>
                  <a:gd name="T18" fmla="*/ 5 w 5"/>
                  <a:gd name="T1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10">
                    <a:moveTo>
                      <a:pt x="5" y="10"/>
                    </a:moveTo>
                    <a:cubicBezTo>
                      <a:pt x="5" y="10"/>
                      <a:pt x="5" y="10"/>
                      <a:pt x="5" y="10"/>
                    </a:cubicBezTo>
                    <a:cubicBezTo>
                      <a:pt x="4" y="9"/>
                      <a:pt x="4" y="9"/>
                      <a:pt x="4" y="9"/>
                    </a:cubicBezTo>
                    <a:cubicBezTo>
                      <a:pt x="3" y="7"/>
                      <a:pt x="2" y="3"/>
                      <a:pt x="2" y="1"/>
                    </a:cubicBezTo>
                    <a:cubicBezTo>
                      <a:pt x="2" y="1"/>
                      <a:pt x="2" y="1"/>
                      <a:pt x="2" y="1"/>
                    </a:cubicBezTo>
                    <a:cubicBezTo>
                      <a:pt x="2" y="1"/>
                      <a:pt x="2" y="1"/>
                      <a:pt x="2" y="1"/>
                    </a:cubicBezTo>
                    <a:cubicBezTo>
                      <a:pt x="0" y="0"/>
                      <a:pt x="0" y="0"/>
                      <a:pt x="0" y="0"/>
                    </a:cubicBezTo>
                    <a:cubicBezTo>
                      <a:pt x="0" y="0"/>
                      <a:pt x="0" y="0"/>
                      <a:pt x="0" y="0"/>
                    </a:cubicBezTo>
                    <a:cubicBezTo>
                      <a:pt x="0" y="2"/>
                      <a:pt x="0" y="4"/>
                      <a:pt x="0" y="7"/>
                    </a:cubicBezTo>
                    <a:cubicBezTo>
                      <a:pt x="2" y="8"/>
                      <a:pt x="3" y="9"/>
                      <a:pt x="5"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086" name="Freeform 5776"/>
              <p:cNvSpPr>
                <a:spLocks/>
              </p:cNvSpPr>
              <p:nvPr/>
            </p:nvSpPr>
            <p:spPr bwMode="auto">
              <a:xfrm>
                <a:off x="5526" y="3490"/>
                <a:ext cx="18" cy="11"/>
              </a:xfrm>
              <a:custGeom>
                <a:avLst/>
                <a:gdLst>
                  <a:gd name="T0" fmla="*/ 0 w 5"/>
                  <a:gd name="T1" fmla="*/ 2 h 3"/>
                  <a:gd name="T2" fmla="*/ 0 w 5"/>
                  <a:gd name="T3" fmla="*/ 3 h 3"/>
                  <a:gd name="T4" fmla="*/ 5 w 5"/>
                  <a:gd name="T5" fmla="*/ 0 h 3"/>
                  <a:gd name="T6" fmla="*/ 4 w 5"/>
                  <a:gd name="T7" fmla="*/ 0 h 3"/>
                  <a:gd name="T8" fmla="*/ 0 w 5"/>
                  <a:gd name="T9" fmla="*/ 2 h 3"/>
                </a:gdLst>
                <a:ahLst/>
                <a:cxnLst>
                  <a:cxn ang="0">
                    <a:pos x="T0" y="T1"/>
                  </a:cxn>
                  <a:cxn ang="0">
                    <a:pos x="T2" y="T3"/>
                  </a:cxn>
                  <a:cxn ang="0">
                    <a:pos x="T4" y="T5"/>
                  </a:cxn>
                  <a:cxn ang="0">
                    <a:pos x="T6" y="T7"/>
                  </a:cxn>
                  <a:cxn ang="0">
                    <a:pos x="T8" y="T9"/>
                  </a:cxn>
                </a:cxnLst>
                <a:rect l="0" t="0" r="r" b="b"/>
                <a:pathLst>
                  <a:path w="5" h="3">
                    <a:moveTo>
                      <a:pt x="0" y="2"/>
                    </a:moveTo>
                    <a:cubicBezTo>
                      <a:pt x="0" y="2"/>
                      <a:pt x="0" y="3"/>
                      <a:pt x="0" y="3"/>
                    </a:cubicBezTo>
                    <a:cubicBezTo>
                      <a:pt x="5" y="0"/>
                      <a:pt x="5" y="0"/>
                      <a:pt x="5" y="0"/>
                    </a:cubicBezTo>
                    <a:cubicBezTo>
                      <a:pt x="4" y="0"/>
                      <a:pt x="4" y="0"/>
                      <a:pt x="4" y="0"/>
                    </a:cubicBezTo>
                    <a:lnTo>
                      <a:pt x="0"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087" name="Freeform 5777"/>
              <p:cNvSpPr>
                <a:spLocks/>
              </p:cNvSpPr>
              <p:nvPr/>
            </p:nvSpPr>
            <p:spPr bwMode="auto">
              <a:xfrm>
                <a:off x="5596" y="3565"/>
                <a:ext cx="8" cy="3"/>
              </a:xfrm>
              <a:custGeom>
                <a:avLst/>
                <a:gdLst>
                  <a:gd name="T0" fmla="*/ 8 w 8"/>
                  <a:gd name="T1" fmla="*/ 0 h 3"/>
                  <a:gd name="T2" fmla="*/ 0 w 8"/>
                  <a:gd name="T3" fmla="*/ 3 h 3"/>
                  <a:gd name="T4" fmla="*/ 0 w 8"/>
                  <a:gd name="T5" fmla="*/ 3 h 3"/>
                  <a:gd name="T6" fmla="*/ 8 w 8"/>
                  <a:gd name="T7" fmla="*/ 0 h 3"/>
                  <a:gd name="T8" fmla="*/ 8 w 8"/>
                  <a:gd name="T9" fmla="*/ 0 h 3"/>
                </a:gdLst>
                <a:ahLst/>
                <a:cxnLst>
                  <a:cxn ang="0">
                    <a:pos x="T0" y="T1"/>
                  </a:cxn>
                  <a:cxn ang="0">
                    <a:pos x="T2" y="T3"/>
                  </a:cxn>
                  <a:cxn ang="0">
                    <a:pos x="T4" y="T5"/>
                  </a:cxn>
                  <a:cxn ang="0">
                    <a:pos x="T6" y="T7"/>
                  </a:cxn>
                  <a:cxn ang="0">
                    <a:pos x="T8" y="T9"/>
                  </a:cxn>
                </a:cxnLst>
                <a:rect l="0" t="0" r="r" b="b"/>
                <a:pathLst>
                  <a:path w="8" h="3">
                    <a:moveTo>
                      <a:pt x="8" y="0"/>
                    </a:moveTo>
                    <a:lnTo>
                      <a:pt x="0" y="3"/>
                    </a:lnTo>
                    <a:lnTo>
                      <a:pt x="0" y="3"/>
                    </a:lnTo>
                    <a:lnTo>
                      <a:pt x="8" y="0"/>
                    </a:lnTo>
                    <a:lnTo>
                      <a:pt x="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088" name="Freeform 5778"/>
              <p:cNvSpPr>
                <a:spLocks/>
              </p:cNvSpPr>
              <p:nvPr/>
            </p:nvSpPr>
            <p:spPr bwMode="auto">
              <a:xfrm>
                <a:off x="5514" y="3457"/>
                <a:ext cx="27" cy="41"/>
              </a:xfrm>
              <a:custGeom>
                <a:avLst/>
                <a:gdLst>
                  <a:gd name="T0" fmla="*/ 3 w 7"/>
                  <a:gd name="T1" fmla="*/ 11 h 11"/>
                  <a:gd name="T2" fmla="*/ 7 w 7"/>
                  <a:gd name="T3" fmla="*/ 8 h 11"/>
                  <a:gd name="T4" fmla="*/ 0 w 7"/>
                  <a:gd name="T5" fmla="*/ 0 h 11"/>
                  <a:gd name="T6" fmla="*/ 0 w 7"/>
                  <a:gd name="T7" fmla="*/ 8 h 11"/>
                  <a:gd name="T8" fmla="*/ 3 w 7"/>
                  <a:gd name="T9" fmla="*/ 11 h 11"/>
                </a:gdLst>
                <a:ahLst/>
                <a:cxnLst>
                  <a:cxn ang="0">
                    <a:pos x="T0" y="T1"/>
                  </a:cxn>
                  <a:cxn ang="0">
                    <a:pos x="T2" y="T3"/>
                  </a:cxn>
                  <a:cxn ang="0">
                    <a:pos x="T4" y="T5"/>
                  </a:cxn>
                  <a:cxn ang="0">
                    <a:pos x="T6" y="T7"/>
                  </a:cxn>
                  <a:cxn ang="0">
                    <a:pos x="T8" y="T9"/>
                  </a:cxn>
                </a:cxnLst>
                <a:rect l="0" t="0" r="r" b="b"/>
                <a:pathLst>
                  <a:path w="7" h="11">
                    <a:moveTo>
                      <a:pt x="3" y="11"/>
                    </a:moveTo>
                    <a:cubicBezTo>
                      <a:pt x="7" y="8"/>
                      <a:pt x="7" y="8"/>
                      <a:pt x="7" y="8"/>
                    </a:cubicBezTo>
                    <a:cubicBezTo>
                      <a:pt x="4" y="6"/>
                      <a:pt x="2" y="3"/>
                      <a:pt x="0" y="0"/>
                    </a:cubicBezTo>
                    <a:cubicBezTo>
                      <a:pt x="0" y="3"/>
                      <a:pt x="0" y="5"/>
                      <a:pt x="0" y="8"/>
                    </a:cubicBezTo>
                    <a:cubicBezTo>
                      <a:pt x="1" y="9"/>
                      <a:pt x="2" y="10"/>
                      <a:pt x="3"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089" name="Freeform 5779"/>
              <p:cNvSpPr>
                <a:spLocks/>
              </p:cNvSpPr>
              <p:nvPr/>
            </p:nvSpPr>
            <p:spPr bwMode="auto">
              <a:xfrm>
                <a:off x="5514" y="3446"/>
                <a:ext cx="0" cy="7"/>
              </a:xfrm>
              <a:custGeom>
                <a:avLst/>
                <a:gdLst>
                  <a:gd name="T0" fmla="*/ 0 h 2"/>
                  <a:gd name="T1" fmla="*/ 0 h 2"/>
                  <a:gd name="T2" fmla="*/ 2 h 2"/>
                  <a:gd name="T3" fmla="*/ 2 h 2"/>
                  <a:gd name="T4" fmla="*/ 0 h 2"/>
                </a:gdLst>
                <a:ahLst/>
                <a:cxnLst>
                  <a:cxn ang="0">
                    <a:pos x="0" y="T0"/>
                  </a:cxn>
                  <a:cxn ang="0">
                    <a:pos x="0" y="T1"/>
                  </a:cxn>
                  <a:cxn ang="0">
                    <a:pos x="0" y="T2"/>
                  </a:cxn>
                  <a:cxn ang="0">
                    <a:pos x="0" y="T3"/>
                  </a:cxn>
                  <a:cxn ang="0">
                    <a:pos x="0" y="T4"/>
                  </a:cxn>
                </a:cxnLst>
                <a:rect l="0" t="0" r="r" b="b"/>
                <a:pathLst>
                  <a:path h="2">
                    <a:moveTo>
                      <a:pt x="0" y="0"/>
                    </a:moveTo>
                    <a:cubicBezTo>
                      <a:pt x="0" y="0"/>
                      <a:pt x="0" y="0"/>
                      <a:pt x="0" y="0"/>
                    </a:cubicBezTo>
                    <a:cubicBezTo>
                      <a:pt x="0" y="1"/>
                      <a:pt x="0" y="2"/>
                      <a:pt x="0" y="2"/>
                    </a:cubicBezTo>
                    <a:cubicBezTo>
                      <a:pt x="0" y="2"/>
                      <a:pt x="0" y="2"/>
                      <a:pt x="0" y="2"/>
                    </a:cubicBezTo>
                    <a:cubicBezTo>
                      <a:pt x="0" y="2"/>
                      <a:pt x="0"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090" name="Freeform 5780"/>
              <p:cNvSpPr>
                <a:spLocks/>
              </p:cNvSpPr>
              <p:nvPr/>
            </p:nvSpPr>
            <p:spPr bwMode="auto">
              <a:xfrm>
                <a:off x="5589" y="3553"/>
                <a:ext cx="7" cy="8"/>
              </a:xfrm>
              <a:custGeom>
                <a:avLst/>
                <a:gdLst>
                  <a:gd name="T0" fmla="*/ 2 w 2"/>
                  <a:gd name="T1" fmla="*/ 1 h 2"/>
                  <a:gd name="T2" fmla="*/ 1 w 2"/>
                  <a:gd name="T3" fmla="*/ 0 h 2"/>
                  <a:gd name="T4" fmla="*/ 0 w 2"/>
                  <a:gd name="T5" fmla="*/ 1 h 2"/>
                  <a:gd name="T6" fmla="*/ 0 w 2"/>
                  <a:gd name="T7" fmla="*/ 1 h 2"/>
                  <a:gd name="T8" fmla="*/ 1 w 2"/>
                  <a:gd name="T9" fmla="*/ 2 h 2"/>
                  <a:gd name="T10" fmla="*/ 2 w 2"/>
                  <a:gd name="T11" fmla="*/ 1 h 2"/>
                </a:gdLst>
                <a:ahLst/>
                <a:cxnLst>
                  <a:cxn ang="0">
                    <a:pos x="T0" y="T1"/>
                  </a:cxn>
                  <a:cxn ang="0">
                    <a:pos x="T2" y="T3"/>
                  </a:cxn>
                  <a:cxn ang="0">
                    <a:pos x="T4" y="T5"/>
                  </a:cxn>
                  <a:cxn ang="0">
                    <a:pos x="T6" y="T7"/>
                  </a:cxn>
                  <a:cxn ang="0">
                    <a:pos x="T8" y="T9"/>
                  </a:cxn>
                  <a:cxn ang="0">
                    <a:pos x="T10" y="T11"/>
                  </a:cxn>
                </a:cxnLst>
                <a:rect l="0" t="0" r="r" b="b"/>
                <a:pathLst>
                  <a:path w="2" h="2">
                    <a:moveTo>
                      <a:pt x="2" y="1"/>
                    </a:moveTo>
                    <a:cubicBezTo>
                      <a:pt x="1" y="0"/>
                      <a:pt x="1" y="0"/>
                      <a:pt x="1" y="0"/>
                    </a:cubicBezTo>
                    <a:cubicBezTo>
                      <a:pt x="0" y="1"/>
                      <a:pt x="0" y="1"/>
                      <a:pt x="0" y="1"/>
                    </a:cubicBezTo>
                    <a:cubicBezTo>
                      <a:pt x="0" y="1"/>
                      <a:pt x="0" y="1"/>
                      <a:pt x="0" y="1"/>
                    </a:cubicBezTo>
                    <a:cubicBezTo>
                      <a:pt x="0" y="1"/>
                      <a:pt x="0" y="1"/>
                      <a:pt x="1" y="2"/>
                    </a:cubicBezTo>
                    <a:lnTo>
                      <a:pt x="2"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091" name="Freeform 5781"/>
              <p:cNvSpPr>
                <a:spLocks/>
              </p:cNvSpPr>
              <p:nvPr/>
            </p:nvSpPr>
            <p:spPr bwMode="auto">
              <a:xfrm>
                <a:off x="5514" y="3498"/>
                <a:ext cx="12" cy="7"/>
              </a:xfrm>
              <a:custGeom>
                <a:avLst/>
                <a:gdLst>
                  <a:gd name="T0" fmla="*/ 3 w 3"/>
                  <a:gd name="T1" fmla="*/ 0 h 2"/>
                  <a:gd name="T2" fmla="*/ 0 w 3"/>
                  <a:gd name="T3" fmla="*/ 2 h 2"/>
                  <a:gd name="T4" fmla="*/ 0 w 3"/>
                  <a:gd name="T5" fmla="*/ 2 h 2"/>
                  <a:gd name="T6" fmla="*/ 3 w 3"/>
                  <a:gd name="T7" fmla="*/ 0 h 2"/>
                  <a:gd name="T8" fmla="*/ 3 w 3"/>
                  <a:gd name="T9" fmla="*/ 0 h 2"/>
                </a:gdLst>
                <a:ahLst/>
                <a:cxnLst>
                  <a:cxn ang="0">
                    <a:pos x="T0" y="T1"/>
                  </a:cxn>
                  <a:cxn ang="0">
                    <a:pos x="T2" y="T3"/>
                  </a:cxn>
                  <a:cxn ang="0">
                    <a:pos x="T4" y="T5"/>
                  </a:cxn>
                  <a:cxn ang="0">
                    <a:pos x="T6" y="T7"/>
                  </a:cxn>
                  <a:cxn ang="0">
                    <a:pos x="T8" y="T9"/>
                  </a:cxn>
                </a:cxnLst>
                <a:rect l="0" t="0" r="r" b="b"/>
                <a:pathLst>
                  <a:path w="3" h="2">
                    <a:moveTo>
                      <a:pt x="3" y="0"/>
                    </a:moveTo>
                    <a:cubicBezTo>
                      <a:pt x="0" y="2"/>
                      <a:pt x="0" y="2"/>
                      <a:pt x="0" y="2"/>
                    </a:cubicBezTo>
                    <a:cubicBezTo>
                      <a:pt x="0" y="2"/>
                      <a:pt x="0" y="2"/>
                      <a:pt x="0" y="2"/>
                    </a:cubicBezTo>
                    <a:cubicBezTo>
                      <a:pt x="3" y="0"/>
                      <a:pt x="3" y="0"/>
                      <a:pt x="3" y="0"/>
                    </a:cubicBezTo>
                    <a:cubicBezTo>
                      <a:pt x="3" y="0"/>
                      <a:pt x="3" y="0"/>
                      <a:pt x="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092" name="Freeform 5782"/>
              <p:cNvSpPr>
                <a:spLocks/>
              </p:cNvSpPr>
              <p:nvPr/>
            </p:nvSpPr>
            <p:spPr bwMode="auto">
              <a:xfrm>
                <a:off x="6482" y="3297"/>
                <a:ext cx="4" cy="4"/>
              </a:xfrm>
              <a:custGeom>
                <a:avLst/>
                <a:gdLst>
                  <a:gd name="T0" fmla="*/ 1 w 1"/>
                  <a:gd name="T1" fmla="*/ 1 h 1"/>
                  <a:gd name="T2" fmla="*/ 0 w 1"/>
                  <a:gd name="T3" fmla="*/ 0 h 1"/>
                  <a:gd name="T4" fmla="*/ 0 w 1"/>
                  <a:gd name="T5" fmla="*/ 0 h 1"/>
                  <a:gd name="T6" fmla="*/ 1 w 1"/>
                  <a:gd name="T7" fmla="*/ 1 h 1"/>
                  <a:gd name="T8" fmla="*/ 1 w 1"/>
                  <a:gd name="T9" fmla="*/ 1 h 1"/>
                </a:gdLst>
                <a:ahLst/>
                <a:cxnLst>
                  <a:cxn ang="0">
                    <a:pos x="T0" y="T1"/>
                  </a:cxn>
                  <a:cxn ang="0">
                    <a:pos x="T2" y="T3"/>
                  </a:cxn>
                  <a:cxn ang="0">
                    <a:pos x="T4" y="T5"/>
                  </a:cxn>
                  <a:cxn ang="0">
                    <a:pos x="T6" y="T7"/>
                  </a:cxn>
                  <a:cxn ang="0">
                    <a:pos x="T8" y="T9"/>
                  </a:cxn>
                </a:cxnLst>
                <a:rect l="0" t="0" r="r" b="b"/>
                <a:pathLst>
                  <a:path w="1" h="1">
                    <a:moveTo>
                      <a:pt x="1" y="1"/>
                    </a:moveTo>
                    <a:cubicBezTo>
                      <a:pt x="0" y="0"/>
                      <a:pt x="0" y="0"/>
                      <a:pt x="0" y="0"/>
                    </a:cubicBezTo>
                    <a:cubicBezTo>
                      <a:pt x="0" y="0"/>
                      <a:pt x="0" y="0"/>
                      <a:pt x="0" y="0"/>
                    </a:cubicBezTo>
                    <a:cubicBezTo>
                      <a:pt x="1" y="1"/>
                      <a:pt x="1" y="1"/>
                      <a:pt x="1" y="1"/>
                    </a:cubicBezTo>
                    <a:cubicBezTo>
                      <a:pt x="1" y="1"/>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093" name="Freeform 5783"/>
              <p:cNvSpPr>
                <a:spLocks/>
              </p:cNvSpPr>
              <p:nvPr/>
            </p:nvSpPr>
            <p:spPr bwMode="auto">
              <a:xfrm>
                <a:off x="6486" y="330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094" name="Freeform 5784"/>
              <p:cNvSpPr>
                <a:spLocks/>
              </p:cNvSpPr>
              <p:nvPr/>
            </p:nvSpPr>
            <p:spPr bwMode="auto">
              <a:xfrm>
                <a:off x="5354" y="4550"/>
                <a:ext cx="0" cy="0"/>
              </a:xfrm>
              <a:custGeom>
                <a:avLst/>
                <a:gdLst/>
                <a:ahLst/>
                <a:cxnLst>
                  <a:cxn ang="0">
                    <a:pos x="0" y="0"/>
                  </a:cxn>
                  <a:cxn ang="0">
                    <a:pos x="0" y="0"/>
                  </a:cxn>
                </a:cxnLst>
                <a:rect l="0" t="0" r="r" b="b"/>
                <a:pathLst>
                  <a:path>
                    <a:moveTo>
                      <a:pt x="0" y="0"/>
                    </a:moveTo>
                    <a:cubicBezTo>
                      <a:pt x="0" y="0"/>
                      <a:pt x="0" y="0"/>
                      <a:pt x="0" y="0"/>
                    </a:cubicBezTo>
                  </a:path>
                </a:pathLst>
              </a:custGeom>
              <a:noFill/>
              <a:ln w="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AT"/>
              </a:p>
            </p:txBody>
          </p:sp>
          <p:sp>
            <p:nvSpPr>
              <p:cNvPr id="23095" name="Line 5785"/>
              <p:cNvSpPr>
                <a:spLocks noChangeShapeType="1"/>
              </p:cNvSpPr>
              <p:nvPr/>
            </p:nvSpPr>
            <p:spPr bwMode="auto">
              <a:xfrm>
                <a:off x="5354" y="4550"/>
                <a:ext cx="0" cy="0"/>
              </a:xfrm>
              <a:prstGeom prst="line">
                <a:avLst/>
              </a:prstGeom>
              <a:noFill/>
              <a:ln w="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AT"/>
              </a:p>
            </p:txBody>
          </p:sp>
          <p:sp>
            <p:nvSpPr>
              <p:cNvPr id="23096" name="Freeform 5786"/>
              <p:cNvSpPr>
                <a:spLocks/>
              </p:cNvSpPr>
              <p:nvPr/>
            </p:nvSpPr>
            <p:spPr bwMode="auto">
              <a:xfrm>
                <a:off x="5354" y="4550"/>
                <a:ext cx="0" cy="0"/>
              </a:xfrm>
              <a:custGeom>
                <a:avLst/>
                <a:gdLst/>
                <a:ahLst/>
                <a:cxnLst>
                  <a:cxn ang="0">
                    <a:pos x="0" y="0"/>
                  </a:cxn>
                  <a:cxn ang="0">
                    <a:pos x="0" y="0"/>
                  </a:cxn>
                </a:cxnLst>
                <a:rect l="0" t="0" r="r" b="b"/>
                <a:pathLst>
                  <a:path>
                    <a:moveTo>
                      <a:pt x="0" y="0"/>
                    </a:moveTo>
                    <a:cubicBezTo>
                      <a:pt x="0" y="0"/>
                      <a:pt x="0" y="0"/>
                      <a:pt x="0" y="0"/>
                    </a:cubicBezTo>
                  </a:path>
                </a:pathLst>
              </a:custGeom>
              <a:noFill/>
              <a:ln w="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AT"/>
              </a:p>
            </p:txBody>
          </p:sp>
          <p:sp>
            <p:nvSpPr>
              <p:cNvPr id="23097" name="Freeform 5787"/>
              <p:cNvSpPr>
                <a:spLocks/>
              </p:cNvSpPr>
              <p:nvPr/>
            </p:nvSpPr>
            <p:spPr bwMode="auto">
              <a:xfrm>
                <a:off x="6456" y="3293"/>
                <a:ext cx="0" cy="0"/>
              </a:xfrm>
              <a:custGeom>
                <a:avLst/>
                <a:gdLst/>
                <a:ahLst/>
                <a:cxnLst>
                  <a:cxn ang="0">
                    <a:pos x="0" y="0"/>
                  </a:cxn>
                  <a:cxn ang="0">
                    <a:pos x="0" y="0"/>
                  </a:cxn>
                </a:cxnLst>
                <a:rect l="0" t="0" r="r" b="b"/>
                <a:pathLst>
                  <a:path>
                    <a:moveTo>
                      <a:pt x="0" y="0"/>
                    </a:moveTo>
                    <a:cubicBezTo>
                      <a:pt x="0" y="0"/>
                      <a:pt x="0" y="0"/>
                      <a:pt x="0" y="0"/>
                    </a:cubicBezTo>
                  </a:path>
                </a:pathLst>
              </a:custGeom>
              <a:noFill/>
              <a:ln w="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AT"/>
              </a:p>
            </p:txBody>
          </p:sp>
          <p:sp>
            <p:nvSpPr>
              <p:cNvPr id="23098" name="Freeform 5788"/>
              <p:cNvSpPr>
                <a:spLocks/>
              </p:cNvSpPr>
              <p:nvPr/>
            </p:nvSpPr>
            <p:spPr bwMode="auto">
              <a:xfrm>
                <a:off x="6486" y="5866"/>
                <a:ext cx="7" cy="8"/>
              </a:xfrm>
              <a:custGeom>
                <a:avLst/>
                <a:gdLst>
                  <a:gd name="T0" fmla="*/ 0 w 2"/>
                  <a:gd name="T1" fmla="*/ 2 h 2"/>
                  <a:gd name="T2" fmla="*/ 2 w 2"/>
                  <a:gd name="T3" fmla="*/ 0 h 2"/>
                </a:gdLst>
                <a:ahLst/>
                <a:cxnLst>
                  <a:cxn ang="0">
                    <a:pos x="T0" y="T1"/>
                  </a:cxn>
                  <a:cxn ang="0">
                    <a:pos x="T2" y="T3"/>
                  </a:cxn>
                </a:cxnLst>
                <a:rect l="0" t="0" r="r" b="b"/>
                <a:pathLst>
                  <a:path w="2" h="2">
                    <a:moveTo>
                      <a:pt x="0" y="2"/>
                    </a:moveTo>
                    <a:cubicBezTo>
                      <a:pt x="0" y="1"/>
                      <a:pt x="1" y="0"/>
                      <a:pt x="2" y="0"/>
                    </a:cubicBezTo>
                  </a:path>
                </a:pathLst>
              </a:custGeom>
              <a:noFill/>
              <a:ln w="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AT"/>
              </a:p>
            </p:txBody>
          </p:sp>
          <p:sp>
            <p:nvSpPr>
              <p:cNvPr id="23099" name="Freeform 5789"/>
              <p:cNvSpPr>
                <a:spLocks/>
              </p:cNvSpPr>
              <p:nvPr/>
            </p:nvSpPr>
            <p:spPr bwMode="auto">
              <a:xfrm>
                <a:off x="5306" y="3948"/>
                <a:ext cx="56" cy="78"/>
              </a:xfrm>
              <a:custGeom>
                <a:avLst/>
                <a:gdLst>
                  <a:gd name="T0" fmla="*/ 13 w 15"/>
                  <a:gd name="T1" fmla="*/ 10 h 21"/>
                  <a:gd name="T2" fmla="*/ 8 w 15"/>
                  <a:gd name="T3" fmla="*/ 0 h 21"/>
                  <a:gd name="T4" fmla="*/ 0 w 15"/>
                  <a:gd name="T5" fmla="*/ 12 h 21"/>
                  <a:gd name="T6" fmla="*/ 8 w 15"/>
                  <a:gd name="T7" fmla="*/ 21 h 21"/>
                  <a:gd name="T8" fmla="*/ 13 w 15"/>
                  <a:gd name="T9" fmla="*/ 10 h 21"/>
                </a:gdLst>
                <a:ahLst/>
                <a:cxnLst>
                  <a:cxn ang="0">
                    <a:pos x="T0" y="T1"/>
                  </a:cxn>
                  <a:cxn ang="0">
                    <a:pos x="T2" y="T3"/>
                  </a:cxn>
                  <a:cxn ang="0">
                    <a:pos x="T4" y="T5"/>
                  </a:cxn>
                  <a:cxn ang="0">
                    <a:pos x="T6" y="T7"/>
                  </a:cxn>
                  <a:cxn ang="0">
                    <a:pos x="T8" y="T9"/>
                  </a:cxn>
                </a:cxnLst>
                <a:rect l="0" t="0" r="r" b="b"/>
                <a:pathLst>
                  <a:path w="15" h="21">
                    <a:moveTo>
                      <a:pt x="13" y="10"/>
                    </a:moveTo>
                    <a:cubicBezTo>
                      <a:pt x="14" y="5"/>
                      <a:pt x="15" y="0"/>
                      <a:pt x="8" y="0"/>
                    </a:cubicBezTo>
                    <a:cubicBezTo>
                      <a:pt x="0" y="0"/>
                      <a:pt x="0" y="5"/>
                      <a:pt x="0" y="12"/>
                    </a:cubicBezTo>
                    <a:cubicBezTo>
                      <a:pt x="0" y="20"/>
                      <a:pt x="4" y="21"/>
                      <a:pt x="8" y="21"/>
                    </a:cubicBezTo>
                    <a:cubicBezTo>
                      <a:pt x="12" y="21"/>
                      <a:pt x="12" y="14"/>
                      <a:pt x="13"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100" name="Freeform 5790"/>
              <p:cNvSpPr>
                <a:spLocks noEditPoints="1"/>
              </p:cNvSpPr>
              <p:nvPr/>
            </p:nvSpPr>
            <p:spPr bwMode="auto">
              <a:xfrm>
                <a:off x="5250" y="3907"/>
                <a:ext cx="179" cy="152"/>
              </a:xfrm>
              <a:custGeom>
                <a:avLst/>
                <a:gdLst>
                  <a:gd name="T0" fmla="*/ 7 w 48"/>
                  <a:gd name="T1" fmla="*/ 27 h 41"/>
                  <a:gd name="T2" fmla="*/ 8 w 48"/>
                  <a:gd name="T3" fmla="*/ 26 h 41"/>
                  <a:gd name="T4" fmla="*/ 30 w 48"/>
                  <a:gd name="T5" fmla="*/ 13 h 41"/>
                  <a:gd name="T6" fmla="*/ 27 w 48"/>
                  <a:gd name="T7" fmla="*/ 14 h 41"/>
                  <a:gd name="T8" fmla="*/ 26 w 48"/>
                  <a:gd name="T9" fmla="*/ 17 h 41"/>
                  <a:gd name="T10" fmla="*/ 25 w 48"/>
                  <a:gd name="T11" fmla="*/ 16 h 41"/>
                  <a:gd name="T12" fmla="*/ 6 w 48"/>
                  <a:gd name="T13" fmla="*/ 30 h 41"/>
                  <a:gd name="T14" fmla="*/ 44 w 48"/>
                  <a:gd name="T15" fmla="*/ 22 h 41"/>
                  <a:gd name="T16" fmla="*/ 25 w 48"/>
                  <a:gd name="T17" fmla="*/ 4 h 41"/>
                  <a:gd name="T18" fmla="*/ 22 w 48"/>
                  <a:gd name="T19" fmla="*/ 4 h 41"/>
                  <a:gd name="T20" fmla="*/ 29 w 48"/>
                  <a:gd name="T21" fmla="*/ 15 h 41"/>
                  <a:gd name="T22" fmla="*/ 21 w 48"/>
                  <a:gd name="T23" fmla="*/ 17 h 41"/>
                  <a:gd name="T24" fmla="*/ 21 w 48"/>
                  <a:gd name="T25" fmla="*/ 16 h 41"/>
                  <a:gd name="T26" fmla="*/ 28 w 48"/>
                  <a:gd name="T27" fmla="*/ 19 h 41"/>
                  <a:gd name="T28" fmla="*/ 27 w 48"/>
                  <a:gd name="T29" fmla="*/ 24 h 41"/>
                  <a:gd name="T30" fmla="*/ 21 w 48"/>
                  <a:gd name="T31" fmla="*/ 27 h 41"/>
                  <a:gd name="T32" fmla="*/ 23 w 48"/>
                  <a:gd name="T33" fmla="*/ 19 h 41"/>
                  <a:gd name="T34" fmla="*/ 14 w 48"/>
                  <a:gd name="T35" fmla="*/ 25 h 41"/>
                  <a:gd name="T36" fmla="*/ 23 w 48"/>
                  <a:gd name="T37" fmla="*/ 20 h 41"/>
                  <a:gd name="T38" fmla="*/ 31 w 48"/>
                  <a:gd name="T39" fmla="*/ 30 h 41"/>
                  <a:gd name="T40" fmla="*/ 30 w 48"/>
                  <a:gd name="T41" fmla="*/ 36 h 41"/>
                  <a:gd name="T42" fmla="*/ 7 w 48"/>
                  <a:gd name="T43" fmla="*/ 32 h 41"/>
                  <a:gd name="T44" fmla="*/ 12 w 48"/>
                  <a:gd name="T45" fmla="*/ 27 h 41"/>
                  <a:gd name="T46" fmla="*/ 14 w 48"/>
                  <a:gd name="T47" fmla="*/ 21 h 41"/>
                  <a:gd name="T48" fmla="*/ 13 w 48"/>
                  <a:gd name="T49" fmla="*/ 16 h 41"/>
                  <a:gd name="T50" fmla="*/ 10 w 48"/>
                  <a:gd name="T51" fmla="*/ 17 h 41"/>
                  <a:gd name="T52" fmla="*/ 8 w 48"/>
                  <a:gd name="T53" fmla="*/ 25 h 41"/>
                  <a:gd name="T54" fmla="*/ 4 w 48"/>
                  <a:gd name="T55" fmla="*/ 17 h 41"/>
                  <a:gd name="T56" fmla="*/ 18 w 48"/>
                  <a:gd name="T57" fmla="*/ 4 h 41"/>
                  <a:gd name="T58" fmla="*/ 21 w 48"/>
                  <a:gd name="T59" fmla="*/ 10 h 41"/>
                  <a:gd name="T60" fmla="*/ 27 w 48"/>
                  <a:gd name="T61" fmla="*/ 2 h 41"/>
                  <a:gd name="T62" fmla="*/ 34 w 48"/>
                  <a:gd name="T63" fmla="*/ 6 h 41"/>
                  <a:gd name="T64" fmla="*/ 27 w 48"/>
                  <a:gd name="T65" fmla="*/ 7 h 41"/>
                  <a:gd name="T66" fmla="*/ 28 w 48"/>
                  <a:gd name="T67" fmla="*/ 11 h 41"/>
                  <a:gd name="T68" fmla="*/ 21 w 48"/>
                  <a:gd name="T69" fmla="*/ 15 h 41"/>
                  <a:gd name="T70" fmla="*/ 21 w 48"/>
                  <a:gd name="T71" fmla="*/ 19 h 41"/>
                  <a:gd name="T72" fmla="*/ 21 w 48"/>
                  <a:gd name="T73" fmla="*/ 17 h 41"/>
                  <a:gd name="T74" fmla="*/ 21 w 48"/>
                  <a:gd name="T75" fmla="*/ 16 h 41"/>
                  <a:gd name="T76" fmla="*/ 27 w 48"/>
                  <a:gd name="T77" fmla="*/ 4 h 41"/>
                  <a:gd name="T78" fmla="*/ 24 w 48"/>
                  <a:gd name="T79" fmla="*/ 15 h 41"/>
                  <a:gd name="T80" fmla="*/ 24 w 48"/>
                  <a:gd name="T81" fmla="*/ 10 h 41"/>
                  <a:gd name="T82" fmla="*/ 23 w 48"/>
                  <a:gd name="T83" fmla="*/ 10 h 41"/>
                  <a:gd name="T84" fmla="*/ 21 w 48"/>
                  <a:gd name="T85" fmla="*/ 11 h 41"/>
                  <a:gd name="T86" fmla="*/ 15 w 48"/>
                  <a:gd name="T87" fmla="*/ 5 h 41"/>
                  <a:gd name="T88" fmla="*/ 13 w 48"/>
                  <a:gd name="T89" fmla="*/ 10 h 41"/>
                  <a:gd name="T90" fmla="*/ 8 w 48"/>
                  <a:gd name="T91" fmla="*/ 12 h 41"/>
                  <a:gd name="T92" fmla="*/ 30 w 48"/>
                  <a:gd name="T93" fmla="*/ 32 h 41"/>
                  <a:gd name="T94" fmla="*/ 24 w 48"/>
                  <a:gd name="T95" fmla="*/ 31 h 41"/>
                  <a:gd name="T96" fmla="*/ 17 w 48"/>
                  <a:gd name="T97" fmla="*/ 34 h 41"/>
                  <a:gd name="T98" fmla="*/ 10 w 48"/>
                  <a:gd name="T99" fmla="*/ 34 h 41"/>
                  <a:gd name="T100" fmla="*/ 14 w 48"/>
                  <a:gd name="T101" fmla="*/ 24 h 41"/>
                  <a:gd name="T102" fmla="*/ 24 w 48"/>
                  <a:gd name="T103" fmla="*/ 18 h 41"/>
                  <a:gd name="T104" fmla="*/ 27 w 48"/>
                  <a:gd name="T105" fmla="*/ 8 h 41"/>
                  <a:gd name="T106" fmla="*/ 23 w 48"/>
                  <a:gd name="T107" fmla="*/ 40 h 41"/>
                  <a:gd name="T108" fmla="*/ 21 w 48"/>
                  <a:gd name="T109" fmla="*/ 16 h 41"/>
                  <a:gd name="T110" fmla="*/ 22 w 48"/>
                  <a:gd name="T111" fmla="*/ 18 h 41"/>
                  <a:gd name="T112" fmla="*/ 13 w 48"/>
                  <a:gd name="T113" fmla="*/ 15 h 41"/>
                  <a:gd name="T114" fmla="*/ 25 w 48"/>
                  <a:gd name="T115" fmla="*/ 15 h 41"/>
                  <a:gd name="T116" fmla="*/ 23 w 48"/>
                  <a:gd name="T117" fmla="*/ 23 h 41"/>
                  <a:gd name="T118" fmla="*/ 25 w 48"/>
                  <a:gd name="T119" fmla="*/ 15 h 41"/>
                  <a:gd name="T120" fmla="*/ 23 w 48"/>
                  <a:gd name="T121" fmla="*/ 26 h 41"/>
                  <a:gd name="T122" fmla="*/ 9 w 48"/>
                  <a:gd name="T123" fmla="*/ 15 h 41"/>
                  <a:gd name="T124" fmla="*/ 22 w 48"/>
                  <a:gd name="T125" fmla="*/ 2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8" h="41">
                    <a:moveTo>
                      <a:pt x="5" y="26"/>
                    </a:moveTo>
                    <a:cubicBezTo>
                      <a:pt x="4" y="26"/>
                      <a:pt x="4" y="26"/>
                      <a:pt x="4" y="26"/>
                    </a:cubicBezTo>
                    <a:cubicBezTo>
                      <a:pt x="4" y="26"/>
                      <a:pt x="4" y="26"/>
                      <a:pt x="4" y="26"/>
                    </a:cubicBezTo>
                    <a:cubicBezTo>
                      <a:pt x="4" y="26"/>
                      <a:pt x="4" y="26"/>
                      <a:pt x="5" y="26"/>
                    </a:cubicBezTo>
                    <a:cubicBezTo>
                      <a:pt x="5" y="26"/>
                      <a:pt x="5" y="26"/>
                      <a:pt x="5" y="26"/>
                    </a:cubicBezTo>
                    <a:close/>
                    <a:moveTo>
                      <a:pt x="6" y="26"/>
                    </a:moveTo>
                    <a:cubicBezTo>
                      <a:pt x="6" y="26"/>
                      <a:pt x="6" y="26"/>
                      <a:pt x="6" y="26"/>
                    </a:cubicBezTo>
                    <a:cubicBezTo>
                      <a:pt x="6" y="26"/>
                      <a:pt x="6" y="26"/>
                      <a:pt x="6" y="26"/>
                    </a:cubicBezTo>
                    <a:cubicBezTo>
                      <a:pt x="7" y="26"/>
                      <a:pt x="6" y="26"/>
                      <a:pt x="7" y="26"/>
                    </a:cubicBezTo>
                    <a:cubicBezTo>
                      <a:pt x="7" y="26"/>
                      <a:pt x="7" y="26"/>
                      <a:pt x="6" y="26"/>
                    </a:cubicBezTo>
                    <a:close/>
                    <a:moveTo>
                      <a:pt x="4" y="26"/>
                    </a:moveTo>
                    <a:cubicBezTo>
                      <a:pt x="4" y="26"/>
                      <a:pt x="4" y="26"/>
                      <a:pt x="4" y="26"/>
                    </a:cubicBezTo>
                    <a:cubicBezTo>
                      <a:pt x="4" y="26"/>
                      <a:pt x="3" y="26"/>
                      <a:pt x="4" y="26"/>
                    </a:cubicBezTo>
                    <a:close/>
                    <a:moveTo>
                      <a:pt x="8" y="28"/>
                    </a:moveTo>
                    <a:cubicBezTo>
                      <a:pt x="8" y="28"/>
                      <a:pt x="7" y="28"/>
                      <a:pt x="8" y="28"/>
                    </a:cubicBezTo>
                    <a:cubicBezTo>
                      <a:pt x="8" y="28"/>
                      <a:pt x="7" y="28"/>
                      <a:pt x="7" y="28"/>
                    </a:cubicBezTo>
                    <a:cubicBezTo>
                      <a:pt x="7" y="27"/>
                      <a:pt x="7" y="27"/>
                      <a:pt x="7" y="27"/>
                    </a:cubicBezTo>
                    <a:cubicBezTo>
                      <a:pt x="7" y="27"/>
                      <a:pt x="7" y="27"/>
                      <a:pt x="7" y="28"/>
                    </a:cubicBezTo>
                    <a:cubicBezTo>
                      <a:pt x="7" y="27"/>
                      <a:pt x="7" y="27"/>
                      <a:pt x="8" y="27"/>
                    </a:cubicBezTo>
                    <a:cubicBezTo>
                      <a:pt x="8" y="27"/>
                      <a:pt x="7" y="27"/>
                      <a:pt x="7" y="27"/>
                    </a:cubicBezTo>
                    <a:cubicBezTo>
                      <a:pt x="7" y="27"/>
                      <a:pt x="8" y="27"/>
                      <a:pt x="9" y="27"/>
                    </a:cubicBezTo>
                    <a:cubicBezTo>
                      <a:pt x="8" y="27"/>
                      <a:pt x="8" y="27"/>
                      <a:pt x="9" y="26"/>
                    </a:cubicBezTo>
                    <a:cubicBezTo>
                      <a:pt x="9" y="26"/>
                      <a:pt x="8" y="27"/>
                      <a:pt x="8" y="27"/>
                    </a:cubicBezTo>
                    <a:cubicBezTo>
                      <a:pt x="8" y="27"/>
                      <a:pt x="8" y="27"/>
                      <a:pt x="9" y="27"/>
                    </a:cubicBezTo>
                    <a:cubicBezTo>
                      <a:pt x="9" y="27"/>
                      <a:pt x="9" y="27"/>
                      <a:pt x="8" y="27"/>
                    </a:cubicBezTo>
                    <a:cubicBezTo>
                      <a:pt x="7" y="28"/>
                      <a:pt x="9" y="28"/>
                      <a:pt x="9" y="28"/>
                    </a:cubicBezTo>
                    <a:cubicBezTo>
                      <a:pt x="9" y="28"/>
                      <a:pt x="8" y="28"/>
                      <a:pt x="8" y="28"/>
                    </a:cubicBezTo>
                    <a:cubicBezTo>
                      <a:pt x="9" y="28"/>
                      <a:pt x="9" y="28"/>
                      <a:pt x="10" y="28"/>
                    </a:cubicBezTo>
                    <a:cubicBezTo>
                      <a:pt x="9" y="28"/>
                      <a:pt x="10" y="28"/>
                      <a:pt x="10" y="28"/>
                    </a:cubicBezTo>
                    <a:cubicBezTo>
                      <a:pt x="10" y="28"/>
                      <a:pt x="9" y="28"/>
                      <a:pt x="10" y="28"/>
                    </a:cubicBezTo>
                    <a:cubicBezTo>
                      <a:pt x="9" y="28"/>
                      <a:pt x="9" y="28"/>
                      <a:pt x="9" y="28"/>
                    </a:cubicBezTo>
                    <a:cubicBezTo>
                      <a:pt x="9" y="28"/>
                      <a:pt x="7" y="29"/>
                      <a:pt x="7" y="28"/>
                    </a:cubicBezTo>
                    <a:cubicBezTo>
                      <a:pt x="7" y="28"/>
                      <a:pt x="8" y="28"/>
                      <a:pt x="9" y="28"/>
                    </a:cubicBezTo>
                    <a:cubicBezTo>
                      <a:pt x="9" y="28"/>
                      <a:pt x="9" y="28"/>
                      <a:pt x="9" y="28"/>
                    </a:cubicBezTo>
                    <a:cubicBezTo>
                      <a:pt x="8" y="28"/>
                      <a:pt x="8" y="28"/>
                      <a:pt x="7" y="28"/>
                    </a:cubicBezTo>
                    <a:cubicBezTo>
                      <a:pt x="7" y="28"/>
                      <a:pt x="8" y="28"/>
                      <a:pt x="8" y="28"/>
                    </a:cubicBezTo>
                    <a:close/>
                    <a:moveTo>
                      <a:pt x="5" y="27"/>
                    </a:moveTo>
                    <a:cubicBezTo>
                      <a:pt x="4" y="27"/>
                      <a:pt x="4" y="27"/>
                      <a:pt x="4" y="27"/>
                    </a:cubicBezTo>
                    <a:cubicBezTo>
                      <a:pt x="5" y="27"/>
                      <a:pt x="5" y="27"/>
                      <a:pt x="5" y="27"/>
                    </a:cubicBezTo>
                    <a:close/>
                    <a:moveTo>
                      <a:pt x="5" y="28"/>
                    </a:moveTo>
                    <a:cubicBezTo>
                      <a:pt x="5" y="28"/>
                      <a:pt x="5" y="28"/>
                      <a:pt x="5" y="28"/>
                    </a:cubicBezTo>
                    <a:cubicBezTo>
                      <a:pt x="4" y="28"/>
                      <a:pt x="5" y="28"/>
                      <a:pt x="5" y="27"/>
                    </a:cubicBezTo>
                    <a:cubicBezTo>
                      <a:pt x="5" y="27"/>
                      <a:pt x="5" y="28"/>
                      <a:pt x="5" y="28"/>
                    </a:cubicBezTo>
                    <a:cubicBezTo>
                      <a:pt x="5" y="28"/>
                      <a:pt x="5" y="28"/>
                      <a:pt x="5" y="28"/>
                    </a:cubicBezTo>
                    <a:close/>
                    <a:moveTo>
                      <a:pt x="4" y="27"/>
                    </a:moveTo>
                    <a:cubicBezTo>
                      <a:pt x="4" y="27"/>
                      <a:pt x="4" y="27"/>
                      <a:pt x="4" y="27"/>
                    </a:cubicBezTo>
                    <a:cubicBezTo>
                      <a:pt x="5" y="27"/>
                      <a:pt x="4" y="27"/>
                      <a:pt x="5" y="27"/>
                    </a:cubicBezTo>
                    <a:cubicBezTo>
                      <a:pt x="5" y="27"/>
                      <a:pt x="4" y="27"/>
                      <a:pt x="4" y="27"/>
                    </a:cubicBezTo>
                    <a:close/>
                    <a:moveTo>
                      <a:pt x="6" y="26"/>
                    </a:moveTo>
                    <a:cubicBezTo>
                      <a:pt x="7" y="26"/>
                      <a:pt x="7" y="26"/>
                      <a:pt x="7" y="27"/>
                    </a:cubicBezTo>
                    <a:cubicBezTo>
                      <a:pt x="7" y="26"/>
                      <a:pt x="7" y="26"/>
                      <a:pt x="7" y="26"/>
                    </a:cubicBezTo>
                    <a:cubicBezTo>
                      <a:pt x="8" y="26"/>
                      <a:pt x="7" y="26"/>
                      <a:pt x="8" y="26"/>
                    </a:cubicBezTo>
                    <a:cubicBezTo>
                      <a:pt x="7" y="26"/>
                      <a:pt x="7" y="27"/>
                      <a:pt x="6" y="27"/>
                    </a:cubicBezTo>
                    <a:cubicBezTo>
                      <a:pt x="6" y="27"/>
                      <a:pt x="7" y="26"/>
                      <a:pt x="6" y="26"/>
                    </a:cubicBezTo>
                    <a:close/>
                    <a:moveTo>
                      <a:pt x="6" y="26"/>
                    </a:moveTo>
                    <a:cubicBezTo>
                      <a:pt x="7" y="26"/>
                      <a:pt x="7" y="26"/>
                      <a:pt x="6" y="26"/>
                    </a:cubicBezTo>
                    <a:cubicBezTo>
                      <a:pt x="6" y="26"/>
                      <a:pt x="6" y="26"/>
                      <a:pt x="6" y="26"/>
                    </a:cubicBezTo>
                    <a:close/>
                    <a:moveTo>
                      <a:pt x="20" y="9"/>
                    </a:moveTo>
                    <a:cubicBezTo>
                      <a:pt x="20" y="9"/>
                      <a:pt x="20" y="9"/>
                      <a:pt x="20" y="9"/>
                    </a:cubicBezTo>
                    <a:cubicBezTo>
                      <a:pt x="20" y="10"/>
                      <a:pt x="20" y="10"/>
                      <a:pt x="20" y="9"/>
                    </a:cubicBezTo>
                    <a:cubicBezTo>
                      <a:pt x="20" y="9"/>
                      <a:pt x="20" y="10"/>
                      <a:pt x="20" y="10"/>
                    </a:cubicBezTo>
                    <a:cubicBezTo>
                      <a:pt x="20" y="10"/>
                      <a:pt x="20" y="10"/>
                      <a:pt x="20" y="10"/>
                    </a:cubicBezTo>
                    <a:cubicBezTo>
                      <a:pt x="20" y="10"/>
                      <a:pt x="20" y="9"/>
                      <a:pt x="20" y="9"/>
                    </a:cubicBezTo>
                    <a:cubicBezTo>
                      <a:pt x="20" y="9"/>
                      <a:pt x="19" y="9"/>
                      <a:pt x="19" y="9"/>
                    </a:cubicBezTo>
                    <a:cubicBezTo>
                      <a:pt x="19" y="8"/>
                      <a:pt x="20" y="9"/>
                      <a:pt x="20" y="9"/>
                    </a:cubicBezTo>
                    <a:cubicBezTo>
                      <a:pt x="20" y="9"/>
                      <a:pt x="20" y="9"/>
                      <a:pt x="20" y="9"/>
                    </a:cubicBezTo>
                    <a:cubicBezTo>
                      <a:pt x="20" y="8"/>
                      <a:pt x="20" y="9"/>
                      <a:pt x="20" y="9"/>
                    </a:cubicBezTo>
                    <a:cubicBezTo>
                      <a:pt x="19" y="8"/>
                      <a:pt x="19" y="9"/>
                      <a:pt x="19" y="8"/>
                    </a:cubicBezTo>
                    <a:cubicBezTo>
                      <a:pt x="19" y="8"/>
                      <a:pt x="20" y="8"/>
                      <a:pt x="20" y="8"/>
                    </a:cubicBezTo>
                    <a:cubicBezTo>
                      <a:pt x="20" y="9"/>
                      <a:pt x="20" y="8"/>
                      <a:pt x="20" y="9"/>
                    </a:cubicBezTo>
                    <a:close/>
                    <a:moveTo>
                      <a:pt x="20" y="6"/>
                    </a:moveTo>
                    <a:cubicBezTo>
                      <a:pt x="20" y="4"/>
                      <a:pt x="21" y="5"/>
                      <a:pt x="21" y="5"/>
                    </a:cubicBezTo>
                    <a:cubicBezTo>
                      <a:pt x="21" y="5"/>
                      <a:pt x="21" y="5"/>
                      <a:pt x="21" y="5"/>
                    </a:cubicBezTo>
                    <a:cubicBezTo>
                      <a:pt x="21" y="7"/>
                      <a:pt x="20" y="5"/>
                      <a:pt x="20" y="6"/>
                    </a:cubicBezTo>
                    <a:close/>
                    <a:moveTo>
                      <a:pt x="20" y="5"/>
                    </a:moveTo>
                    <a:cubicBezTo>
                      <a:pt x="20" y="5"/>
                      <a:pt x="20" y="5"/>
                      <a:pt x="20" y="6"/>
                    </a:cubicBezTo>
                    <a:cubicBezTo>
                      <a:pt x="20" y="6"/>
                      <a:pt x="20" y="5"/>
                      <a:pt x="20" y="5"/>
                    </a:cubicBezTo>
                    <a:cubicBezTo>
                      <a:pt x="20" y="4"/>
                      <a:pt x="20" y="5"/>
                      <a:pt x="20" y="5"/>
                    </a:cubicBezTo>
                    <a:cubicBezTo>
                      <a:pt x="20" y="6"/>
                      <a:pt x="20" y="6"/>
                      <a:pt x="20" y="6"/>
                    </a:cubicBezTo>
                    <a:cubicBezTo>
                      <a:pt x="20" y="6"/>
                      <a:pt x="20" y="7"/>
                      <a:pt x="20" y="6"/>
                    </a:cubicBezTo>
                    <a:cubicBezTo>
                      <a:pt x="20" y="6"/>
                      <a:pt x="20" y="6"/>
                      <a:pt x="19" y="6"/>
                    </a:cubicBezTo>
                    <a:cubicBezTo>
                      <a:pt x="19" y="6"/>
                      <a:pt x="19" y="6"/>
                      <a:pt x="19" y="6"/>
                    </a:cubicBezTo>
                    <a:cubicBezTo>
                      <a:pt x="19" y="5"/>
                      <a:pt x="19" y="5"/>
                      <a:pt x="19" y="5"/>
                    </a:cubicBezTo>
                    <a:cubicBezTo>
                      <a:pt x="19" y="4"/>
                      <a:pt x="19" y="5"/>
                      <a:pt x="19" y="4"/>
                    </a:cubicBezTo>
                    <a:cubicBezTo>
                      <a:pt x="19" y="4"/>
                      <a:pt x="19" y="5"/>
                      <a:pt x="19" y="5"/>
                    </a:cubicBezTo>
                    <a:cubicBezTo>
                      <a:pt x="19" y="5"/>
                      <a:pt x="20" y="6"/>
                      <a:pt x="20" y="6"/>
                    </a:cubicBezTo>
                    <a:cubicBezTo>
                      <a:pt x="20" y="6"/>
                      <a:pt x="20" y="6"/>
                      <a:pt x="20" y="6"/>
                    </a:cubicBezTo>
                    <a:cubicBezTo>
                      <a:pt x="20" y="6"/>
                      <a:pt x="20" y="6"/>
                      <a:pt x="20" y="6"/>
                    </a:cubicBezTo>
                    <a:cubicBezTo>
                      <a:pt x="20" y="6"/>
                      <a:pt x="20" y="6"/>
                      <a:pt x="20" y="6"/>
                    </a:cubicBezTo>
                    <a:cubicBezTo>
                      <a:pt x="20" y="5"/>
                      <a:pt x="20" y="6"/>
                      <a:pt x="20" y="5"/>
                    </a:cubicBezTo>
                    <a:cubicBezTo>
                      <a:pt x="19" y="5"/>
                      <a:pt x="19" y="5"/>
                      <a:pt x="19" y="5"/>
                    </a:cubicBezTo>
                    <a:cubicBezTo>
                      <a:pt x="19" y="5"/>
                      <a:pt x="19" y="5"/>
                      <a:pt x="19" y="4"/>
                    </a:cubicBezTo>
                    <a:cubicBezTo>
                      <a:pt x="20" y="4"/>
                      <a:pt x="20" y="5"/>
                      <a:pt x="20" y="5"/>
                    </a:cubicBezTo>
                    <a:close/>
                    <a:moveTo>
                      <a:pt x="20" y="6"/>
                    </a:moveTo>
                    <a:cubicBezTo>
                      <a:pt x="20" y="5"/>
                      <a:pt x="20" y="5"/>
                      <a:pt x="20" y="5"/>
                    </a:cubicBezTo>
                    <a:cubicBezTo>
                      <a:pt x="20" y="6"/>
                      <a:pt x="20" y="6"/>
                      <a:pt x="20" y="6"/>
                    </a:cubicBezTo>
                    <a:close/>
                    <a:moveTo>
                      <a:pt x="7" y="26"/>
                    </a:moveTo>
                    <a:cubicBezTo>
                      <a:pt x="7" y="26"/>
                      <a:pt x="8" y="26"/>
                      <a:pt x="8" y="26"/>
                    </a:cubicBezTo>
                    <a:cubicBezTo>
                      <a:pt x="9" y="26"/>
                      <a:pt x="9" y="26"/>
                      <a:pt x="8" y="26"/>
                    </a:cubicBezTo>
                    <a:cubicBezTo>
                      <a:pt x="9" y="26"/>
                      <a:pt x="9" y="26"/>
                      <a:pt x="8" y="26"/>
                    </a:cubicBezTo>
                    <a:cubicBezTo>
                      <a:pt x="8" y="26"/>
                      <a:pt x="9" y="26"/>
                      <a:pt x="8" y="26"/>
                    </a:cubicBezTo>
                    <a:cubicBezTo>
                      <a:pt x="8" y="26"/>
                      <a:pt x="8" y="26"/>
                      <a:pt x="7" y="26"/>
                    </a:cubicBezTo>
                    <a:close/>
                    <a:moveTo>
                      <a:pt x="21" y="4"/>
                    </a:moveTo>
                    <a:cubicBezTo>
                      <a:pt x="21" y="4"/>
                      <a:pt x="21" y="5"/>
                      <a:pt x="21" y="5"/>
                    </a:cubicBezTo>
                    <a:cubicBezTo>
                      <a:pt x="21" y="4"/>
                      <a:pt x="21" y="5"/>
                      <a:pt x="21" y="4"/>
                    </a:cubicBezTo>
                    <a:close/>
                    <a:moveTo>
                      <a:pt x="21" y="6"/>
                    </a:moveTo>
                    <a:cubicBezTo>
                      <a:pt x="21" y="6"/>
                      <a:pt x="21" y="6"/>
                      <a:pt x="21" y="6"/>
                    </a:cubicBezTo>
                    <a:cubicBezTo>
                      <a:pt x="21" y="6"/>
                      <a:pt x="21" y="6"/>
                      <a:pt x="21" y="6"/>
                    </a:cubicBezTo>
                    <a:close/>
                    <a:moveTo>
                      <a:pt x="5" y="26"/>
                    </a:moveTo>
                    <a:cubicBezTo>
                      <a:pt x="5" y="26"/>
                      <a:pt x="5" y="26"/>
                      <a:pt x="5" y="26"/>
                    </a:cubicBezTo>
                    <a:cubicBezTo>
                      <a:pt x="4" y="26"/>
                      <a:pt x="4" y="26"/>
                      <a:pt x="4" y="26"/>
                    </a:cubicBezTo>
                    <a:cubicBezTo>
                      <a:pt x="4" y="26"/>
                      <a:pt x="4" y="26"/>
                      <a:pt x="4" y="26"/>
                    </a:cubicBezTo>
                    <a:cubicBezTo>
                      <a:pt x="4" y="26"/>
                      <a:pt x="4" y="26"/>
                      <a:pt x="5" y="26"/>
                    </a:cubicBezTo>
                    <a:close/>
                    <a:moveTo>
                      <a:pt x="19" y="4"/>
                    </a:moveTo>
                    <a:cubicBezTo>
                      <a:pt x="18" y="4"/>
                      <a:pt x="19" y="4"/>
                      <a:pt x="19" y="3"/>
                    </a:cubicBezTo>
                    <a:cubicBezTo>
                      <a:pt x="19" y="3"/>
                      <a:pt x="19" y="3"/>
                      <a:pt x="20" y="3"/>
                    </a:cubicBezTo>
                    <a:cubicBezTo>
                      <a:pt x="19" y="4"/>
                      <a:pt x="19" y="3"/>
                      <a:pt x="19" y="3"/>
                    </a:cubicBezTo>
                    <a:cubicBezTo>
                      <a:pt x="19" y="4"/>
                      <a:pt x="19" y="4"/>
                      <a:pt x="19" y="4"/>
                    </a:cubicBezTo>
                    <a:close/>
                    <a:moveTo>
                      <a:pt x="2" y="16"/>
                    </a:moveTo>
                    <a:cubicBezTo>
                      <a:pt x="1" y="15"/>
                      <a:pt x="2" y="15"/>
                      <a:pt x="2" y="15"/>
                    </a:cubicBezTo>
                    <a:cubicBezTo>
                      <a:pt x="2" y="15"/>
                      <a:pt x="2" y="15"/>
                      <a:pt x="2" y="15"/>
                    </a:cubicBezTo>
                    <a:cubicBezTo>
                      <a:pt x="2" y="15"/>
                      <a:pt x="2" y="15"/>
                      <a:pt x="2" y="16"/>
                    </a:cubicBezTo>
                    <a:close/>
                    <a:moveTo>
                      <a:pt x="7" y="29"/>
                    </a:moveTo>
                    <a:cubicBezTo>
                      <a:pt x="7" y="28"/>
                      <a:pt x="6" y="29"/>
                      <a:pt x="6" y="29"/>
                    </a:cubicBezTo>
                    <a:cubicBezTo>
                      <a:pt x="6" y="29"/>
                      <a:pt x="6" y="29"/>
                      <a:pt x="5" y="29"/>
                    </a:cubicBezTo>
                    <a:cubicBezTo>
                      <a:pt x="5" y="29"/>
                      <a:pt x="5" y="29"/>
                      <a:pt x="5" y="29"/>
                    </a:cubicBezTo>
                    <a:cubicBezTo>
                      <a:pt x="5" y="29"/>
                      <a:pt x="5" y="28"/>
                      <a:pt x="6" y="28"/>
                    </a:cubicBezTo>
                    <a:cubicBezTo>
                      <a:pt x="6" y="28"/>
                      <a:pt x="6" y="29"/>
                      <a:pt x="6" y="29"/>
                    </a:cubicBezTo>
                    <a:cubicBezTo>
                      <a:pt x="6" y="29"/>
                      <a:pt x="6" y="28"/>
                      <a:pt x="6" y="29"/>
                    </a:cubicBezTo>
                    <a:cubicBezTo>
                      <a:pt x="7" y="28"/>
                      <a:pt x="6" y="29"/>
                      <a:pt x="7" y="28"/>
                    </a:cubicBezTo>
                    <a:cubicBezTo>
                      <a:pt x="7" y="29"/>
                      <a:pt x="8" y="29"/>
                      <a:pt x="7" y="29"/>
                    </a:cubicBezTo>
                    <a:cubicBezTo>
                      <a:pt x="7" y="29"/>
                      <a:pt x="7" y="29"/>
                      <a:pt x="7" y="29"/>
                    </a:cubicBezTo>
                    <a:cubicBezTo>
                      <a:pt x="7" y="29"/>
                      <a:pt x="6" y="29"/>
                      <a:pt x="7" y="29"/>
                    </a:cubicBezTo>
                    <a:close/>
                    <a:moveTo>
                      <a:pt x="17" y="3"/>
                    </a:moveTo>
                    <a:cubicBezTo>
                      <a:pt x="17" y="3"/>
                      <a:pt x="17" y="3"/>
                      <a:pt x="18" y="3"/>
                    </a:cubicBezTo>
                    <a:cubicBezTo>
                      <a:pt x="18" y="3"/>
                      <a:pt x="18" y="3"/>
                      <a:pt x="18" y="3"/>
                    </a:cubicBezTo>
                    <a:cubicBezTo>
                      <a:pt x="18" y="3"/>
                      <a:pt x="18" y="3"/>
                      <a:pt x="18" y="3"/>
                    </a:cubicBezTo>
                    <a:cubicBezTo>
                      <a:pt x="18" y="3"/>
                      <a:pt x="18" y="2"/>
                      <a:pt x="18" y="3"/>
                    </a:cubicBezTo>
                    <a:cubicBezTo>
                      <a:pt x="18" y="3"/>
                      <a:pt x="18" y="4"/>
                      <a:pt x="18" y="4"/>
                    </a:cubicBezTo>
                    <a:cubicBezTo>
                      <a:pt x="18" y="4"/>
                      <a:pt x="18" y="3"/>
                      <a:pt x="17" y="3"/>
                    </a:cubicBezTo>
                    <a:close/>
                    <a:moveTo>
                      <a:pt x="29" y="16"/>
                    </a:moveTo>
                    <a:cubicBezTo>
                      <a:pt x="28" y="16"/>
                      <a:pt x="28" y="16"/>
                      <a:pt x="29" y="16"/>
                    </a:cubicBezTo>
                    <a:cubicBezTo>
                      <a:pt x="29" y="16"/>
                      <a:pt x="28" y="16"/>
                      <a:pt x="28" y="16"/>
                    </a:cubicBezTo>
                    <a:cubicBezTo>
                      <a:pt x="29" y="16"/>
                      <a:pt x="29" y="16"/>
                      <a:pt x="29" y="16"/>
                    </a:cubicBezTo>
                    <a:cubicBezTo>
                      <a:pt x="29" y="16"/>
                      <a:pt x="28" y="16"/>
                      <a:pt x="28" y="16"/>
                    </a:cubicBezTo>
                    <a:cubicBezTo>
                      <a:pt x="29" y="16"/>
                      <a:pt x="30" y="16"/>
                      <a:pt x="30" y="16"/>
                    </a:cubicBezTo>
                    <a:cubicBezTo>
                      <a:pt x="30" y="16"/>
                      <a:pt x="29" y="16"/>
                      <a:pt x="29" y="16"/>
                    </a:cubicBezTo>
                    <a:close/>
                    <a:moveTo>
                      <a:pt x="30" y="13"/>
                    </a:moveTo>
                    <a:cubicBezTo>
                      <a:pt x="30" y="13"/>
                      <a:pt x="29" y="13"/>
                      <a:pt x="30" y="13"/>
                    </a:cubicBezTo>
                    <a:cubicBezTo>
                      <a:pt x="30" y="13"/>
                      <a:pt x="30" y="13"/>
                      <a:pt x="30" y="13"/>
                    </a:cubicBezTo>
                    <a:cubicBezTo>
                      <a:pt x="31" y="13"/>
                      <a:pt x="30" y="13"/>
                      <a:pt x="31" y="13"/>
                    </a:cubicBezTo>
                    <a:cubicBezTo>
                      <a:pt x="31" y="13"/>
                      <a:pt x="30" y="13"/>
                      <a:pt x="31" y="13"/>
                    </a:cubicBezTo>
                    <a:cubicBezTo>
                      <a:pt x="32" y="13"/>
                      <a:pt x="31" y="13"/>
                      <a:pt x="30" y="13"/>
                    </a:cubicBezTo>
                    <a:cubicBezTo>
                      <a:pt x="30" y="13"/>
                      <a:pt x="31" y="13"/>
                      <a:pt x="30" y="13"/>
                    </a:cubicBezTo>
                    <a:cubicBezTo>
                      <a:pt x="30" y="13"/>
                      <a:pt x="30" y="13"/>
                      <a:pt x="30" y="13"/>
                    </a:cubicBezTo>
                    <a:cubicBezTo>
                      <a:pt x="30" y="13"/>
                      <a:pt x="30" y="13"/>
                      <a:pt x="30" y="13"/>
                    </a:cubicBezTo>
                    <a:close/>
                    <a:moveTo>
                      <a:pt x="27" y="14"/>
                    </a:moveTo>
                    <a:cubicBezTo>
                      <a:pt x="26" y="15"/>
                      <a:pt x="27" y="14"/>
                      <a:pt x="27" y="14"/>
                    </a:cubicBezTo>
                    <a:cubicBezTo>
                      <a:pt x="27" y="14"/>
                      <a:pt x="27" y="14"/>
                      <a:pt x="28" y="14"/>
                    </a:cubicBezTo>
                    <a:cubicBezTo>
                      <a:pt x="29" y="14"/>
                      <a:pt x="28" y="14"/>
                      <a:pt x="27" y="14"/>
                    </a:cubicBezTo>
                    <a:cubicBezTo>
                      <a:pt x="27" y="14"/>
                      <a:pt x="28" y="14"/>
                      <a:pt x="28" y="14"/>
                    </a:cubicBezTo>
                    <a:cubicBezTo>
                      <a:pt x="28" y="14"/>
                      <a:pt x="28" y="14"/>
                      <a:pt x="28" y="14"/>
                    </a:cubicBezTo>
                    <a:cubicBezTo>
                      <a:pt x="28" y="14"/>
                      <a:pt x="28" y="14"/>
                      <a:pt x="29" y="14"/>
                    </a:cubicBezTo>
                    <a:cubicBezTo>
                      <a:pt x="29" y="14"/>
                      <a:pt x="29" y="14"/>
                      <a:pt x="29" y="14"/>
                    </a:cubicBezTo>
                    <a:cubicBezTo>
                      <a:pt x="29" y="14"/>
                      <a:pt x="30" y="13"/>
                      <a:pt x="29" y="13"/>
                    </a:cubicBezTo>
                    <a:cubicBezTo>
                      <a:pt x="30" y="13"/>
                      <a:pt x="30" y="13"/>
                      <a:pt x="29" y="14"/>
                    </a:cubicBezTo>
                    <a:cubicBezTo>
                      <a:pt x="29" y="14"/>
                      <a:pt x="30" y="14"/>
                      <a:pt x="30" y="14"/>
                    </a:cubicBezTo>
                    <a:cubicBezTo>
                      <a:pt x="29" y="14"/>
                      <a:pt x="29" y="14"/>
                      <a:pt x="29" y="14"/>
                    </a:cubicBezTo>
                    <a:cubicBezTo>
                      <a:pt x="28" y="14"/>
                      <a:pt x="28" y="14"/>
                      <a:pt x="28" y="14"/>
                    </a:cubicBezTo>
                    <a:cubicBezTo>
                      <a:pt x="28" y="14"/>
                      <a:pt x="29" y="14"/>
                      <a:pt x="29" y="14"/>
                    </a:cubicBezTo>
                    <a:cubicBezTo>
                      <a:pt x="29" y="14"/>
                      <a:pt x="29" y="14"/>
                      <a:pt x="29" y="14"/>
                    </a:cubicBezTo>
                    <a:cubicBezTo>
                      <a:pt x="29" y="14"/>
                      <a:pt x="29" y="14"/>
                      <a:pt x="29" y="14"/>
                    </a:cubicBezTo>
                    <a:cubicBezTo>
                      <a:pt x="29" y="14"/>
                      <a:pt x="30" y="14"/>
                      <a:pt x="29" y="14"/>
                    </a:cubicBezTo>
                    <a:cubicBezTo>
                      <a:pt x="29" y="14"/>
                      <a:pt x="28" y="14"/>
                      <a:pt x="28" y="14"/>
                    </a:cubicBezTo>
                    <a:cubicBezTo>
                      <a:pt x="28" y="14"/>
                      <a:pt x="27" y="14"/>
                      <a:pt x="27" y="15"/>
                    </a:cubicBezTo>
                    <a:cubicBezTo>
                      <a:pt x="26" y="15"/>
                      <a:pt x="28" y="14"/>
                      <a:pt x="27" y="14"/>
                    </a:cubicBezTo>
                    <a:cubicBezTo>
                      <a:pt x="27" y="14"/>
                      <a:pt x="27" y="14"/>
                      <a:pt x="27" y="14"/>
                    </a:cubicBezTo>
                    <a:close/>
                    <a:moveTo>
                      <a:pt x="32" y="15"/>
                    </a:moveTo>
                    <a:cubicBezTo>
                      <a:pt x="32" y="16"/>
                      <a:pt x="32" y="16"/>
                      <a:pt x="32" y="16"/>
                    </a:cubicBezTo>
                    <a:cubicBezTo>
                      <a:pt x="32" y="16"/>
                      <a:pt x="32" y="16"/>
                      <a:pt x="32" y="16"/>
                    </a:cubicBezTo>
                    <a:cubicBezTo>
                      <a:pt x="32" y="16"/>
                      <a:pt x="31" y="16"/>
                      <a:pt x="31" y="16"/>
                    </a:cubicBezTo>
                    <a:cubicBezTo>
                      <a:pt x="30" y="16"/>
                      <a:pt x="32" y="16"/>
                      <a:pt x="31" y="16"/>
                    </a:cubicBezTo>
                    <a:cubicBezTo>
                      <a:pt x="31" y="16"/>
                      <a:pt x="32" y="16"/>
                      <a:pt x="32" y="15"/>
                    </a:cubicBezTo>
                    <a:close/>
                    <a:moveTo>
                      <a:pt x="31" y="15"/>
                    </a:moveTo>
                    <a:cubicBezTo>
                      <a:pt x="32" y="15"/>
                      <a:pt x="32" y="15"/>
                      <a:pt x="31" y="15"/>
                    </a:cubicBezTo>
                    <a:cubicBezTo>
                      <a:pt x="32" y="15"/>
                      <a:pt x="32" y="15"/>
                      <a:pt x="32" y="15"/>
                    </a:cubicBezTo>
                    <a:cubicBezTo>
                      <a:pt x="32" y="15"/>
                      <a:pt x="31" y="15"/>
                      <a:pt x="31" y="16"/>
                    </a:cubicBezTo>
                    <a:cubicBezTo>
                      <a:pt x="30" y="15"/>
                      <a:pt x="31" y="15"/>
                      <a:pt x="31" y="15"/>
                    </a:cubicBezTo>
                    <a:cubicBezTo>
                      <a:pt x="31" y="15"/>
                      <a:pt x="31" y="15"/>
                      <a:pt x="31" y="15"/>
                    </a:cubicBezTo>
                    <a:close/>
                    <a:moveTo>
                      <a:pt x="30" y="12"/>
                    </a:moveTo>
                    <a:cubicBezTo>
                      <a:pt x="30" y="12"/>
                      <a:pt x="30" y="12"/>
                      <a:pt x="30" y="12"/>
                    </a:cubicBezTo>
                    <a:cubicBezTo>
                      <a:pt x="29" y="12"/>
                      <a:pt x="28" y="13"/>
                      <a:pt x="28" y="13"/>
                    </a:cubicBezTo>
                    <a:cubicBezTo>
                      <a:pt x="29" y="12"/>
                      <a:pt x="29" y="12"/>
                      <a:pt x="30" y="12"/>
                    </a:cubicBezTo>
                    <a:close/>
                    <a:moveTo>
                      <a:pt x="27" y="14"/>
                    </a:moveTo>
                    <a:cubicBezTo>
                      <a:pt x="27" y="14"/>
                      <a:pt x="26" y="14"/>
                      <a:pt x="26" y="14"/>
                    </a:cubicBezTo>
                    <a:cubicBezTo>
                      <a:pt x="27" y="14"/>
                      <a:pt x="27" y="14"/>
                      <a:pt x="27" y="14"/>
                    </a:cubicBezTo>
                    <a:cubicBezTo>
                      <a:pt x="27" y="14"/>
                      <a:pt x="26" y="14"/>
                      <a:pt x="26" y="14"/>
                    </a:cubicBezTo>
                    <a:cubicBezTo>
                      <a:pt x="26" y="14"/>
                      <a:pt x="26" y="14"/>
                      <a:pt x="27" y="14"/>
                    </a:cubicBezTo>
                    <a:close/>
                    <a:moveTo>
                      <a:pt x="26" y="14"/>
                    </a:moveTo>
                    <a:cubicBezTo>
                      <a:pt x="27" y="14"/>
                      <a:pt x="26" y="14"/>
                      <a:pt x="27" y="14"/>
                    </a:cubicBezTo>
                    <a:cubicBezTo>
                      <a:pt x="28" y="14"/>
                      <a:pt x="27" y="14"/>
                      <a:pt x="27" y="14"/>
                    </a:cubicBezTo>
                    <a:cubicBezTo>
                      <a:pt x="26" y="14"/>
                      <a:pt x="27" y="14"/>
                      <a:pt x="26" y="14"/>
                    </a:cubicBezTo>
                    <a:cubicBezTo>
                      <a:pt x="26" y="14"/>
                      <a:pt x="26" y="14"/>
                      <a:pt x="26" y="14"/>
                    </a:cubicBezTo>
                    <a:close/>
                    <a:moveTo>
                      <a:pt x="28" y="13"/>
                    </a:moveTo>
                    <a:cubicBezTo>
                      <a:pt x="28" y="13"/>
                      <a:pt x="28" y="13"/>
                      <a:pt x="28" y="13"/>
                    </a:cubicBezTo>
                    <a:cubicBezTo>
                      <a:pt x="28" y="13"/>
                      <a:pt x="28" y="13"/>
                      <a:pt x="28" y="13"/>
                    </a:cubicBezTo>
                    <a:cubicBezTo>
                      <a:pt x="29" y="13"/>
                      <a:pt x="29" y="13"/>
                      <a:pt x="29" y="13"/>
                    </a:cubicBezTo>
                    <a:cubicBezTo>
                      <a:pt x="30" y="12"/>
                      <a:pt x="29" y="13"/>
                      <a:pt x="29" y="13"/>
                    </a:cubicBezTo>
                    <a:cubicBezTo>
                      <a:pt x="29" y="13"/>
                      <a:pt x="29" y="13"/>
                      <a:pt x="29" y="13"/>
                    </a:cubicBezTo>
                    <a:cubicBezTo>
                      <a:pt x="29" y="13"/>
                      <a:pt x="28" y="13"/>
                      <a:pt x="28" y="13"/>
                    </a:cubicBezTo>
                    <a:cubicBezTo>
                      <a:pt x="28" y="13"/>
                      <a:pt x="29" y="13"/>
                      <a:pt x="28" y="14"/>
                    </a:cubicBezTo>
                    <a:cubicBezTo>
                      <a:pt x="28" y="14"/>
                      <a:pt x="28" y="14"/>
                      <a:pt x="28" y="14"/>
                    </a:cubicBezTo>
                    <a:cubicBezTo>
                      <a:pt x="28" y="14"/>
                      <a:pt x="28" y="14"/>
                      <a:pt x="28" y="13"/>
                    </a:cubicBezTo>
                    <a:cubicBezTo>
                      <a:pt x="28" y="13"/>
                      <a:pt x="29" y="13"/>
                      <a:pt x="28" y="13"/>
                    </a:cubicBezTo>
                    <a:cubicBezTo>
                      <a:pt x="28" y="13"/>
                      <a:pt x="28" y="13"/>
                      <a:pt x="27" y="14"/>
                    </a:cubicBezTo>
                    <a:cubicBezTo>
                      <a:pt x="27" y="14"/>
                      <a:pt x="28" y="13"/>
                      <a:pt x="28" y="13"/>
                    </a:cubicBezTo>
                    <a:close/>
                    <a:moveTo>
                      <a:pt x="31" y="16"/>
                    </a:moveTo>
                    <a:cubicBezTo>
                      <a:pt x="32" y="16"/>
                      <a:pt x="32" y="16"/>
                      <a:pt x="32" y="16"/>
                    </a:cubicBezTo>
                    <a:cubicBezTo>
                      <a:pt x="32" y="16"/>
                      <a:pt x="32" y="16"/>
                      <a:pt x="32" y="17"/>
                    </a:cubicBezTo>
                    <a:cubicBezTo>
                      <a:pt x="32" y="17"/>
                      <a:pt x="31" y="17"/>
                      <a:pt x="31" y="17"/>
                    </a:cubicBezTo>
                    <a:cubicBezTo>
                      <a:pt x="31" y="16"/>
                      <a:pt x="31" y="16"/>
                      <a:pt x="31" y="16"/>
                    </a:cubicBezTo>
                    <a:close/>
                    <a:moveTo>
                      <a:pt x="30" y="12"/>
                    </a:moveTo>
                    <a:cubicBezTo>
                      <a:pt x="31" y="12"/>
                      <a:pt x="32" y="12"/>
                      <a:pt x="32" y="12"/>
                    </a:cubicBezTo>
                    <a:cubicBezTo>
                      <a:pt x="31" y="12"/>
                      <a:pt x="30" y="13"/>
                      <a:pt x="30" y="12"/>
                    </a:cubicBezTo>
                    <a:cubicBezTo>
                      <a:pt x="30" y="13"/>
                      <a:pt x="30" y="13"/>
                      <a:pt x="30" y="13"/>
                    </a:cubicBezTo>
                    <a:cubicBezTo>
                      <a:pt x="30" y="13"/>
                      <a:pt x="30" y="13"/>
                      <a:pt x="30" y="12"/>
                    </a:cubicBezTo>
                    <a:cubicBezTo>
                      <a:pt x="30" y="12"/>
                      <a:pt x="30" y="12"/>
                      <a:pt x="31" y="12"/>
                    </a:cubicBezTo>
                    <a:cubicBezTo>
                      <a:pt x="31" y="12"/>
                      <a:pt x="30" y="12"/>
                      <a:pt x="30" y="12"/>
                    </a:cubicBezTo>
                    <a:close/>
                    <a:moveTo>
                      <a:pt x="33" y="11"/>
                    </a:moveTo>
                    <a:cubicBezTo>
                      <a:pt x="33" y="11"/>
                      <a:pt x="33" y="12"/>
                      <a:pt x="33" y="12"/>
                    </a:cubicBezTo>
                    <a:cubicBezTo>
                      <a:pt x="33" y="12"/>
                      <a:pt x="34" y="12"/>
                      <a:pt x="33" y="12"/>
                    </a:cubicBezTo>
                    <a:cubicBezTo>
                      <a:pt x="33" y="12"/>
                      <a:pt x="32" y="12"/>
                      <a:pt x="32" y="12"/>
                    </a:cubicBezTo>
                    <a:cubicBezTo>
                      <a:pt x="33" y="12"/>
                      <a:pt x="33" y="12"/>
                      <a:pt x="33" y="11"/>
                    </a:cubicBezTo>
                    <a:close/>
                    <a:moveTo>
                      <a:pt x="29" y="15"/>
                    </a:moveTo>
                    <a:cubicBezTo>
                      <a:pt x="29" y="15"/>
                      <a:pt x="30" y="15"/>
                      <a:pt x="30" y="15"/>
                    </a:cubicBezTo>
                    <a:cubicBezTo>
                      <a:pt x="30" y="15"/>
                      <a:pt x="29" y="15"/>
                      <a:pt x="29" y="15"/>
                    </a:cubicBezTo>
                    <a:cubicBezTo>
                      <a:pt x="28" y="15"/>
                      <a:pt x="28" y="15"/>
                      <a:pt x="28" y="15"/>
                    </a:cubicBezTo>
                    <a:cubicBezTo>
                      <a:pt x="28" y="15"/>
                      <a:pt x="28" y="15"/>
                      <a:pt x="29" y="15"/>
                    </a:cubicBezTo>
                    <a:cubicBezTo>
                      <a:pt x="29" y="15"/>
                      <a:pt x="28" y="15"/>
                      <a:pt x="28" y="15"/>
                    </a:cubicBezTo>
                    <a:cubicBezTo>
                      <a:pt x="28" y="15"/>
                      <a:pt x="28" y="15"/>
                      <a:pt x="28" y="15"/>
                    </a:cubicBezTo>
                    <a:cubicBezTo>
                      <a:pt x="28" y="15"/>
                      <a:pt x="28" y="15"/>
                      <a:pt x="28" y="15"/>
                    </a:cubicBezTo>
                    <a:cubicBezTo>
                      <a:pt x="29" y="15"/>
                      <a:pt x="28" y="15"/>
                      <a:pt x="29" y="15"/>
                    </a:cubicBezTo>
                    <a:cubicBezTo>
                      <a:pt x="29" y="15"/>
                      <a:pt x="28" y="15"/>
                      <a:pt x="29" y="15"/>
                    </a:cubicBezTo>
                    <a:cubicBezTo>
                      <a:pt x="29" y="15"/>
                      <a:pt x="30" y="15"/>
                      <a:pt x="30" y="15"/>
                    </a:cubicBezTo>
                    <a:cubicBezTo>
                      <a:pt x="30" y="15"/>
                      <a:pt x="29" y="15"/>
                      <a:pt x="29" y="15"/>
                    </a:cubicBezTo>
                    <a:close/>
                    <a:moveTo>
                      <a:pt x="31" y="19"/>
                    </a:moveTo>
                    <a:cubicBezTo>
                      <a:pt x="31" y="19"/>
                      <a:pt x="31" y="19"/>
                      <a:pt x="31" y="19"/>
                    </a:cubicBezTo>
                    <a:cubicBezTo>
                      <a:pt x="30" y="19"/>
                      <a:pt x="31" y="19"/>
                      <a:pt x="31" y="19"/>
                    </a:cubicBezTo>
                    <a:close/>
                    <a:moveTo>
                      <a:pt x="26" y="17"/>
                    </a:moveTo>
                    <a:cubicBezTo>
                      <a:pt x="26" y="17"/>
                      <a:pt x="26" y="17"/>
                      <a:pt x="26" y="17"/>
                    </a:cubicBezTo>
                    <a:cubicBezTo>
                      <a:pt x="25" y="17"/>
                      <a:pt x="25" y="17"/>
                      <a:pt x="26" y="17"/>
                    </a:cubicBezTo>
                    <a:cubicBezTo>
                      <a:pt x="25" y="17"/>
                      <a:pt x="25" y="17"/>
                      <a:pt x="25" y="17"/>
                    </a:cubicBezTo>
                    <a:cubicBezTo>
                      <a:pt x="24" y="17"/>
                      <a:pt x="25" y="17"/>
                      <a:pt x="25" y="17"/>
                    </a:cubicBezTo>
                    <a:cubicBezTo>
                      <a:pt x="25" y="17"/>
                      <a:pt x="25" y="17"/>
                      <a:pt x="25" y="17"/>
                    </a:cubicBezTo>
                    <a:cubicBezTo>
                      <a:pt x="25" y="17"/>
                      <a:pt x="25" y="17"/>
                      <a:pt x="26" y="17"/>
                    </a:cubicBezTo>
                    <a:cubicBezTo>
                      <a:pt x="26" y="17"/>
                      <a:pt x="25" y="17"/>
                      <a:pt x="25" y="17"/>
                    </a:cubicBezTo>
                    <a:cubicBezTo>
                      <a:pt x="25" y="17"/>
                      <a:pt x="26" y="17"/>
                      <a:pt x="25" y="17"/>
                    </a:cubicBezTo>
                    <a:cubicBezTo>
                      <a:pt x="26" y="17"/>
                      <a:pt x="24" y="17"/>
                      <a:pt x="25" y="17"/>
                    </a:cubicBezTo>
                    <a:cubicBezTo>
                      <a:pt x="25" y="17"/>
                      <a:pt x="25" y="17"/>
                      <a:pt x="25" y="17"/>
                    </a:cubicBezTo>
                    <a:cubicBezTo>
                      <a:pt x="26" y="17"/>
                      <a:pt x="25" y="17"/>
                      <a:pt x="25" y="17"/>
                    </a:cubicBezTo>
                    <a:cubicBezTo>
                      <a:pt x="25" y="17"/>
                      <a:pt x="25" y="17"/>
                      <a:pt x="25" y="17"/>
                    </a:cubicBezTo>
                    <a:cubicBezTo>
                      <a:pt x="24" y="17"/>
                      <a:pt x="24" y="17"/>
                      <a:pt x="24" y="17"/>
                    </a:cubicBezTo>
                    <a:cubicBezTo>
                      <a:pt x="24" y="17"/>
                      <a:pt x="25" y="17"/>
                      <a:pt x="25" y="17"/>
                    </a:cubicBezTo>
                    <a:cubicBezTo>
                      <a:pt x="24" y="17"/>
                      <a:pt x="24" y="18"/>
                      <a:pt x="24" y="18"/>
                    </a:cubicBezTo>
                    <a:cubicBezTo>
                      <a:pt x="24" y="17"/>
                      <a:pt x="23" y="17"/>
                      <a:pt x="23" y="17"/>
                    </a:cubicBezTo>
                    <a:cubicBezTo>
                      <a:pt x="23" y="17"/>
                      <a:pt x="23" y="17"/>
                      <a:pt x="23" y="17"/>
                    </a:cubicBezTo>
                    <a:cubicBezTo>
                      <a:pt x="22" y="17"/>
                      <a:pt x="22" y="17"/>
                      <a:pt x="22" y="17"/>
                    </a:cubicBezTo>
                    <a:cubicBezTo>
                      <a:pt x="22" y="17"/>
                      <a:pt x="22" y="17"/>
                      <a:pt x="23" y="17"/>
                    </a:cubicBezTo>
                    <a:cubicBezTo>
                      <a:pt x="23" y="17"/>
                      <a:pt x="22" y="17"/>
                      <a:pt x="22" y="17"/>
                    </a:cubicBezTo>
                    <a:cubicBezTo>
                      <a:pt x="22" y="17"/>
                      <a:pt x="23" y="17"/>
                      <a:pt x="23" y="17"/>
                    </a:cubicBezTo>
                    <a:cubicBezTo>
                      <a:pt x="23" y="17"/>
                      <a:pt x="22" y="17"/>
                      <a:pt x="22" y="17"/>
                    </a:cubicBezTo>
                    <a:cubicBezTo>
                      <a:pt x="22" y="17"/>
                      <a:pt x="23" y="17"/>
                      <a:pt x="23" y="17"/>
                    </a:cubicBezTo>
                    <a:cubicBezTo>
                      <a:pt x="23" y="16"/>
                      <a:pt x="23" y="16"/>
                      <a:pt x="23" y="16"/>
                    </a:cubicBezTo>
                    <a:cubicBezTo>
                      <a:pt x="23" y="16"/>
                      <a:pt x="23" y="16"/>
                      <a:pt x="23" y="16"/>
                    </a:cubicBezTo>
                    <a:cubicBezTo>
                      <a:pt x="24" y="16"/>
                      <a:pt x="23" y="16"/>
                      <a:pt x="23" y="16"/>
                    </a:cubicBezTo>
                    <a:cubicBezTo>
                      <a:pt x="23" y="16"/>
                      <a:pt x="24" y="16"/>
                      <a:pt x="23" y="16"/>
                    </a:cubicBezTo>
                    <a:cubicBezTo>
                      <a:pt x="24" y="16"/>
                      <a:pt x="24" y="16"/>
                      <a:pt x="24" y="16"/>
                    </a:cubicBezTo>
                    <a:cubicBezTo>
                      <a:pt x="24" y="16"/>
                      <a:pt x="24" y="16"/>
                      <a:pt x="25" y="16"/>
                    </a:cubicBezTo>
                    <a:cubicBezTo>
                      <a:pt x="24" y="16"/>
                      <a:pt x="24" y="16"/>
                      <a:pt x="24" y="16"/>
                    </a:cubicBezTo>
                    <a:cubicBezTo>
                      <a:pt x="24" y="16"/>
                      <a:pt x="24" y="16"/>
                      <a:pt x="24" y="16"/>
                    </a:cubicBezTo>
                    <a:cubicBezTo>
                      <a:pt x="24" y="15"/>
                      <a:pt x="25" y="15"/>
                      <a:pt x="25" y="15"/>
                    </a:cubicBezTo>
                    <a:cubicBezTo>
                      <a:pt x="25" y="15"/>
                      <a:pt x="25" y="15"/>
                      <a:pt x="26" y="15"/>
                    </a:cubicBezTo>
                    <a:cubicBezTo>
                      <a:pt x="27" y="15"/>
                      <a:pt x="26" y="15"/>
                      <a:pt x="26" y="15"/>
                    </a:cubicBezTo>
                    <a:cubicBezTo>
                      <a:pt x="26" y="15"/>
                      <a:pt x="26" y="16"/>
                      <a:pt x="26" y="16"/>
                    </a:cubicBezTo>
                    <a:cubicBezTo>
                      <a:pt x="26" y="16"/>
                      <a:pt x="26" y="16"/>
                      <a:pt x="26" y="16"/>
                    </a:cubicBezTo>
                    <a:cubicBezTo>
                      <a:pt x="26" y="16"/>
                      <a:pt x="26" y="16"/>
                      <a:pt x="26" y="16"/>
                    </a:cubicBezTo>
                    <a:cubicBezTo>
                      <a:pt x="26" y="16"/>
                      <a:pt x="26" y="16"/>
                      <a:pt x="26" y="16"/>
                    </a:cubicBezTo>
                    <a:cubicBezTo>
                      <a:pt x="26" y="16"/>
                      <a:pt x="26" y="16"/>
                      <a:pt x="26" y="16"/>
                    </a:cubicBezTo>
                    <a:cubicBezTo>
                      <a:pt x="25" y="16"/>
                      <a:pt x="25" y="16"/>
                      <a:pt x="25" y="16"/>
                    </a:cubicBezTo>
                    <a:cubicBezTo>
                      <a:pt x="25" y="16"/>
                      <a:pt x="25" y="16"/>
                      <a:pt x="26" y="16"/>
                    </a:cubicBezTo>
                    <a:cubicBezTo>
                      <a:pt x="26" y="16"/>
                      <a:pt x="26" y="16"/>
                      <a:pt x="26" y="16"/>
                    </a:cubicBezTo>
                    <a:cubicBezTo>
                      <a:pt x="26" y="16"/>
                      <a:pt x="26" y="16"/>
                      <a:pt x="26" y="16"/>
                    </a:cubicBezTo>
                    <a:cubicBezTo>
                      <a:pt x="26" y="16"/>
                      <a:pt x="26" y="17"/>
                      <a:pt x="27" y="17"/>
                    </a:cubicBezTo>
                    <a:cubicBezTo>
                      <a:pt x="27" y="17"/>
                      <a:pt x="27" y="17"/>
                      <a:pt x="27" y="17"/>
                    </a:cubicBezTo>
                    <a:cubicBezTo>
                      <a:pt x="26" y="17"/>
                      <a:pt x="26" y="17"/>
                      <a:pt x="26" y="17"/>
                    </a:cubicBezTo>
                    <a:cubicBezTo>
                      <a:pt x="26" y="17"/>
                      <a:pt x="26" y="17"/>
                      <a:pt x="26" y="17"/>
                    </a:cubicBezTo>
                    <a:close/>
                    <a:moveTo>
                      <a:pt x="26" y="16"/>
                    </a:moveTo>
                    <a:cubicBezTo>
                      <a:pt x="26" y="16"/>
                      <a:pt x="26" y="16"/>
                      <a:pt x="25" y="16"/>
                    </a:cubicBezTo>
                    <a:cubicBezTo>
                      <a:pt x="27" y="16"/>
                      <a:pt x="26" y="16"/>
                      <a:pt x="26" y="16"/>
                    </a:cubicBezTo>
                    <a:cubicBezTo>
                      <a:pt x="26" y="16"/>
                      <a:pt x="25" y="16"/>
                      <a:pt x="25" y="16"/>
                    </a:cubicBezTo>
                    <a:cubicBezTo>
                      <a:pt x="25" y="16"/>
                      <a:pt x="26" y="16"/>
                      <a:pt x="26" y="16"/>
                    </a:cubicBezTo>
                    <a:close/>
                    <a:moveTo>
                      <a:pt x="25" y="16"/>
                    </a:moveTo>
                    <a:cubicBezTo>
                      <a:pt x="26" y="16"/>
                      <a:pt x="25" y="16"/>
                      <a:pt x="25" y="16"/>
                    </a:cubicBezTo>
                    <a:cubicBezTo>
                      <a:pt x="25" y="16"/>
                      <a:pt x="25" y="16"/>
                      <a:pt x="25" y="16"/>
                    </a:cubicBezTo>
                    <a:cubicBezTo>
                      <a:pt x="25" y="16"/>
                      <a:pt x="24" y="16"/>
                      <a:pt x="24" y="16"/>
                    </a:cubicBezTo>
                    <a:cubicBezTo>
                      <a:pt x="25" y="16"/>
                      <a:pt x="25" y="16"/>
                      <a:pt x="25" y="16"/>
                    </a:cubicBezTo>
                    <a:close/>
                    <a:moveTo>
                      <a:pt x="25" y="16"/>
                    </a:moveTo>
                    <a:cubicBezTo>
                      <a:pt x="26" y="16"/>
                      <a:pt x="26" y="16"/>
                      <a:pt x="26" y="16"/>
                    </a:cubicBezTo>
                    <a:cubicBezTo>
                      <a:pt x="25" y="16"/>
                      <a:pt x="25" y="16"/>
                      <a:pt x="25" y="16"/>
                    </a:cubicBezTo>
                    <a:cubicBezTo>
                      <a:pt x="25" y="16"/>
                      <a:pt x="25" y="16"/>
                      <a:pt x="25" y="16"/>
                    </a:cubicBezTo>
                    <a:close/>
                    <a:moveTo>
                      <a:pt x="23" y="17"/>
                    </a:moveTo>
                    <a:cubicBezTo>
                      <a:pt x="23" y="17"/>
                      <a:pt x="23" y="17"/>
                      <a:pt x="23" y="17"/>
                    </a:cubicBezTo>
                    <a:cubicBezTo>
                      <a:pt x="23" y="17"/>
                      <a:pt x="23" y="17"/>
                      <a:pt x="24" y="17"/>
                    </a:cubicBezTo>
                    <a:cubicBezTo>
                      <a:pt x="24" y="17"/>
                      <a:pt x="24" y="17"/>
                      <a:pt x="23" y="17"/>
                    </a:cubicBezTo>
                    <a:close/>
                    <a:moveTo>
                      <a:pt x="24" y="16"/>
                    </a:moveTo>
                    <a:cubicBezTo>
                      <a:pt x="24" y="16"/>
                      <a:pt x="25" y="16"/>
                      <a:pt x="24" y="16"/>
                    </a:cubicBezTo>
                    <a:cubicBezTo>
                      <a:pt x="24" y="16"/>
                      <a:pt x="24" y="16"/>
                      <a:pt x="24" y="16"/>
                    </a:cubicBezTo>
                    <a:close/>
                    <a:moveTo>
                      <a:pt x="26" y="17"/>
                    </a:moveTo>
                    <a:cubicBezTo>
                      <a:pt x="27" y="17"/>
                      <a:pt x="26" y="17"/>
                      <a:pt x="25" y="16"/>
                    </a:cubicBezTo>
                    <a:cubicBezTo>
                      <a:pt x="25" y="17"/>
                      <a:pt x="26" y="17"/>
                      <a:pt x="26" y="17"/>
                    </a:cubicBezTo>
                    <a:close/>
                    <a:moveTo>
                      <a:pt x="21" y="5"/>
                    </a:moveTo>
                    <a:cubicBezTo>
                      <a:pt x="22" y="5"/>
                      <a:pt x="21" y="4"/>
                      <a:pt x="22" y="4"/>
                    </a:cubicBezTo>
                    <a:cubicBezTo>
                      <a:pt x="22" y="5"/>
                      <a:pt x="21" y="4"/>
                      <a:pt x="22" y="6"/>
                    </a:cubicBezTo>
                    <a:cubicBezTo>
                      <a:pt x="21" y="5"/>
                      <a:pt x="21" y="5"/>
                      <a:pt x="21" y="5"/>
                    </a:cubicBezTo>
                    <a:close/>
                    <a:moveTo>
                      <a:pt x="28" y="21"/>
                    </a:moveTo>
                    <a:cubicBezTo>
                      <a:pt x="27" y="20"/>
                      <a:pt x="28" y="20"/>
                      <a:pt x="28" y="20"/>
                    </a:cubicBezTo>
                    <a:cubicBezTo>
                      <a:pt x="28" y="20"/>
                      <a:pt x="28" y="20"/>
                      <a:pt x="28" y="21"/>
                    </a:cubicBezTo>
                    <a:close/>
                    <a:moveTo>
                      <a:pt x="29" y="16"/>
                    </a:moveTo>
                    <a:cubicBezTo>
                      <a:pt x="29" y="16"/>
                      <a:pt x="28" y="16"/>
                      <a:pt x="28" y="16"/>
                    </a:cubicBezTo>
                    <a:cubicBezTo>
                      <a:pt x="28" y="16"/>
                      <a:pt x="29" y="16"/>
                      <a:pt x="28" y="16"/>
                    </a:cubicBezTo>
                    <a:cubicBezTo>
                      <a:pt x="28" y="16"/>
                      <a:pt x="28" y="16"/>
                      <a:pt x="29" y="16"/>
                    </a:cubicBezTo>
                    <a:close/>
                    <a:moveTo>
                      <a:pt x="27" y="16"/>
                    </a:moveTo>
                    <a:cubicBezTo>
                      <a:pt x="26" y="16"/>
                      <a:pt x="26" y="16"/>
                      <a:pt x="26" y="16"/>
                    </a:cubicBezTo>
                    <a:cubicBezTo>
                      <a:pt x="26" y="16"/>
                      <a:pt x="26" y="16"/>
                      <a:pt x="26" y="16"/>
                    </a:cubicBezTo>
                    <a:cubicBezTo>
                      <a:pt x="27" y="16"/>
                      <a:pt x="26" y="16"/>
                      <a:pt x="27" y="16"/>
                    </a:cubicBezTo>
                    <a:close/>
                    <a:moveTo>
                      <a:pt x="32" y="17"/>
                    </a:moveTo>
                    <a:cubicBezTo>
                      <a:pt x="32" y="17"/>
                      <a:pt x="32" y="17"/>
                      <a:pt x="32" y="17"/>
                    </a:cubicBezTo>
                    <a:cubicBezTo>
                      <a:pt x="31" y="17"/>
                      <a:pt x="31" y="17"/>
                      <a:pt x="31" y="17"/>
                    </a:cubicBezTo>
                    <a:cubicBezTo>
                      <a:pt x="31" y="17"/>
                      <a:pt x="31" y="17"/>
                      <a:pt x="31" y="17"/>
                    </a:cubicBezTo>
                    <a:cubicBezTo>
                      <a:pt x="31" y="17"/>
                      <a:pt x="31" y="17"/>
                      <a:pt x="31" y="17"/>
                    </a:cubicBezTo>
                    <a:cubicBezTo>
                      <a:pt x="32" y="17"/>
                      <a:pt x="31" y="17"/>
                      <a:pt x="31" y="17"/>
                    </a:cubicBezTo>
                    <a:cubicBezTo>
                      <a:pt x="31" y="17"/>
                      <a:pt x="32" y="17"/>
                      <a:pt x="32" y="17"/>
                    </a:cubicBezTo>
                    <a:cubicBezTo>
                      <a:pt x="31" y="17"/>
                      <a:pt x="31" y="17"/>
                      <a:pt x="31" y="17"/>
                    </a:cubicBezTo>
                    <a:cubicBezTo>
                      <a:pt x="31" y="17"/>
                      <a:pt x="31" y="17"/>
                      <a:pt x="31" y="17"/>
                    </a:cubicBezTo>
                    <a:cubicBezTo>
                      <a:pt x="31" y="17"/>
                      <a:pt x="31" y="17"/>
                      <a:pt x="31" y="17"/>
                    </a:cubicBezTo>
                    <a:cubicBezTo>
                      <a:pt x="31" y="17"/>
                      <a:pt x="31" y="17"/>
                      <a:pt x="31" y="17"/>
                    </a:cubicBezTo>
                    <a:cubicBezTo>
                      <a:pt x="31" y="17"/>
                      <a:pt x="31" y="17"/>
                      <a:pt x="31" y="17"/>
                    </a:cubicBezTo>
                    <a:cubicBezTo>
                      <a:pt x="31" y="17"/>
                      <a:pt x="31" y="17"/>
                      <a:pt x="32" y="17"/>
                    </a:cubicBezTo>
                    <a:close/>
                    <a:moveTo>
                      <a:pt x="6" y="30"/>
                    </a:moveTo>
                    <a:cubicBezTo>
                      <a:pt x="6" y="30"/>
                      <a:pt x="5" y="30"/>
                      <a:pt x="6" y="30"/>
                    </a:cubicBezTo>
                    <a:cubicBezTo>
                      <a:pt x="6" y="29"/>
                      <a:pt x="6" y="30"/>
                      <a:pt x="6" y="30"/>
                    </a:cubicBezTo>
                    <a:close/>
                    <a:moveTo>
                      <a:pt x="29" y="17"/>
                    </a:moveTo>
                    <a:cubicBezTo>
                      <a:pt x="29" y="17"/>
                      <a:pt x="28" y="17"/>
                      <a:pt x="30" y="17"/>
                    </a:cubicBezTo>
                    <a:cubicBezTo>
                      <a:pt x="30" y="17"/>
                      <a:pt x="29" y="17"/>
                      <a:pt x="29" y="17"/>
                    </a:cubicBezTo>
                    <a:cubicBezTo>
                      <a:pt x="29" y="17"/>
                      <a:pt x="30" y="17"/>
                      <a:pt x="29" y="17"/>
                    </a:cubicBezTo>
                    <a:cubicBezTo>
                      <a:pt x="29" y="17"/>
                      <a:pt x="29" y="17"/>
                      <a:pt x="29" y="17"/>
                    </a:cubicBezTo>
                    <a:cubicBezTo>
                      <a:pt x="29" y="17"/>
                      <a:pt x="28" y="16"/>
                      <a:pt x="29" y="17"/>
                    </a:cubicBezTo>
                    <a:close/>
                    <a:moveTo>
                      <a:pt x="29" y="16"/>
                    </a:moveTo>
                    <a:cubicBezTo>
                      <a:pt x="27" y="16"/>
                      <a:pt x="29" y="16"/>
                      <a:pt x="28" y="16"/>
                    </a:cubicBezTo>
                    <a:cubicBezTo>
                      <a:pt x="29" y="16"/>
                      <a:pt x="29" y="16"/>
                      <a:pt x="29" y="16"/>
                    </a:cubicBezTo>
                    <a:cubicBezTo>
                      <a:pt x="30" y="16"/>
                      <a:pt x="28" y="16"/>
                      <a:pt x="29" y="16"/>
                    </a:cubicBezTo>
                    <a:close/>
                    <a:moveTo>
                      <a:pt x="27" y="17"/>
                    </a:moveTo>
                    <a:cubicBezTo>
                      <a:pt x="27" y="17"/>
                      <a:pt x="27" y="17"/>
                      <a:pt x="27" y="17"/>
                    </a:cubicBezTo>
                    <a:cubicBezTo>
                      <a:pt x="26" y="17"/>
                      <a:pt x="27" y="17"/>
                      <a:pt x="27" y="16"/>
                    </a:cubicBezTo>
                    <a:cubicBezTo>
                      <a:pt x="27" y="16"/>
                      <a:pt x="27" y="16"/>
                      <a:pt x="27" y="16"/>
                    </a:cubicBezTo>
                    <a:cubicBezTo>
                      <a:pt x="28" y="16"/>
                      <a:pt x="27" y="16"/>
                      <a:pt x="27" y="17"/>
                    </a:cubicBezTo>
                    <a:close/>
                    <a:moveTo>
                      <a:pt x="45" y="24"/>
                    </a:moveTo>
                    <a:cubicBezTo>
                      <a:pt x="44" y="24"/>
                      <a:pt x="43" y="23"/>
                      <a:pt x="42" y="23"/>
                    </a:cubicBezTo>
                    <a:cubicBezTo>
                      <a:pt x="42" y="23"/>
                      <a:pt x="42" y="23"/>
                      <a:pt x="42" y="23"/>
                    </a:cubicBezTo>
                    <a:cubicBezTo>
                      <a:pt x="42" y="23"/>
                      <a:pt x="41" y="23"/>
                      <a:pt x="42" y="23"/>
                    </a:cubicBezTo>
                    <a:cubicBezTo>
                      <a:pt x="41" y="22"/>
                      <a:pt x="41" y="22"/>
                      <a:pt x="41" y="22"/>
                    </a:cubicBezTo>
                    <a:cubicBezTo>
                      <a:pt x="41" y="22"/>
                      <a:pt x="41" y="21"/>
                      <a:pt x="41" y="21"/>
                    </a:cubicBezTo>
                    <a:cubicBezTo>
                      <a:pt x="41" y="21"/>
                      <a:pt x="42" y="21"/>
                      <a:pt x="42" y="21"/>
                    </a:cubicBezTo>
                    <a:cubicBezTo>
                      <a:pt x="42" y="22"/>
                      <a:pt x="42" y="21"/>
                      <a:pt x="42" y="21"/>
                    </a:cubicBezTo>
                    <a:cubicBezTo>
                      <a:pt x="43" y="21"/>
                      <a:pt x="43" y="21"/>
                      <a:pt x="43" y="21"/>
                    </a:cubicBezTo>
                    <a:cubicBezTo>
                      <a:pt x="42" y="21"/>
                      <a:pt x="42" y="21"/>
                      <a:pt x="42" y="21"/>
                    </a:cubicBezTo>
                    <a:cubicBezTo>
                      <a:pt x="41" y="21"/>
                      <a:pt x="42" y="21"/>
                      <a:pt x="41" y="21"/>
                    </a:cubicBezTo>
                    <a:cubicBezTo>
                      <a:pt x="42" y="21"/>
                      <a:pt x="42" y="21"/>
                      <a:pt x="42" y="21"/>
                    </a:cubicBezTo>
                    <a:cubicBezTo>
                      <a:pt x="43" y="21"/>
                      <a:pt x="43" y="21"/>
                      <a:pt x="43" y="21"/>
                    </a:cubicBezTo>
                    <a:cubicBezTo>
                      <a:pt x="42" y="21"/>
                      <a:pt x="42" y="21"/>
                      <a:pt x="41" y="21"/>
                    </a:cubicBezTo>
                    <a:cubicBezTo>
                      <a:pt x="41" y="21"/>
                      <a:pt x="41" y="21"/>
                      <a:pt x="41" y="21"/>
                    </a:cubicBezTo>
                    <a:cubicBezTo>
                      <a:pt x="41" y="21"/>
                      <a:pt x="43" y="21"/>
                      <a:pt x="42" y="21"/>
                    </a:cubicBezTo>
                    <a:cubicBezTo>
                      <a:pt x="42" y="21"/>
                      <a:pt x="42" y="21"/>
                      <a:pt x="42" y="21"/>
                    </a:cubicBezTo>
                    <a:cubicBezTo>
                      <a:pt x="41" y="21"/>
                      <a:pt x="42" y="20"/>
                      <a:pt x="41" y="20"/>
                    </a:cubicBezTo>
                    <a:cubicBezTo>
                      <a:pt x="42" y="20"/>
                      <a:pt x="42" y="20"/>
                      <a:pt x="42" y="20"/>
                    </a:cubicBezTo>
                    <a:cubicBezTo>
                      <a:pt x="41" y="20"/>
                      <a:pt x="43" y="20"/>
                      <a:pt x="43" y="20"/>
                    </a:cubicBezTo>
                    <a:cubicBezTo>
                      <a:pt x="43" y="20"/>
                      <a:pt x="43" y="21"/>
                      <a:pt x="45" y="21"/>
                    </a:cubicBezTo>
                    <a:cubicBezTo>
                      <a:pt x="45" y="21"/>
                      <a:pt x="44" y="21"/>
                      <a:pt x="44" y="21"/>
                    </a:cubicBezTo>
                    <a:cubicBezTo>
                      <a:pt x="44" y="21"/>
                      <a:pt x="45" y="21"/>
                      <a:pt x="45" y="21"/>
                    </a:cubicBezTo>
                    <a:cubicBezTo>
                      <a:pt x="45" y="21"/>
                      <a:pt x="45" y="21"/>
                      <a:pt x="45" y="21"/>
                    </a:cubicBezTo>
                    <a:cubicBezTo>
                      <a:pt x="45" y="21"/>
                      <a:pt x="45" y="21"/>
                      <a:pt x="45" y="21"/>
                    </a:cubicBezTo>
                    <a:cubicBezTo>
                      <a:pt x="44" y="21"/>
                      <a:pt x="44" y="21"/>
                      <a:pt x="45" y="21"/>
                    </a:cubicBezTo>
                    <a:cubicBezTo>
                      <a:pt x="45" y="22"/>
                      <a:pt x="44" y="21"/>
                      <a:pt x="44" y="22"/>
                    </a:cubicBezTo>
                    <a:cubicBezTo>
                      <a:pt x="45" y="22"/>
                      <a:pt x="45" y="22"/>
                      <a:pt x="45" y="22"/>
                    </a:cubicBezTo>
                    <a:cubicBezTo>
                      <a:pt x="45" y="22"/>
                      <a:pt x="45" y="22"/>
                      <a:pt x="45" y="22"/>
                    </a:cubicBezTo>
                    <a:cubicBezTo>
                      <a:pt x="45" y="22"/>
                      <a:pt x="45" y="22"/>
                      <a:pt x="45" y="22"/>
                    </a:cubicBezTo>
                    <a:cubicBezTo>
                      <a:pt x="45" y="22"/>
                      <a:pt x="45" y="21"/>
                      <a:pt x="45" y="21"/>
                    </a:cubicBezTo>
                    <a:cubicBezTo>
                      <a:pt x="46" y="22"/>
                      <a:pt x="46" y="22"/>
                      <a:pt x="46" y="22"/>
                    </a:cubicBezTo>
                    <a:cubicBezTo>
                      <a:pt x="45" y="22"/>
                      <a:pt x="44" y="22"/>
                      <a:pt x="44" y="22"/>
                    </a:cubicBezTo>
                    <a:cubicBezTo>
                      <a:pt x="43" y="22"/>
                      <a:pt x="44" y="22"/>
                      <a:pt x="44" y="22"/>
                    </a:cubicBezTo>
                    <a:cubicBezTo>
                      <a:pt x="44" y="22"/>
                      <a:pt x="44" y="22"/>
                      <a:pt x="45" y="22"/>
                    </a:cubicBezTo>
                    <a:cubicBezTo>
                      <a:pt x="45" y="23"/>
                      <a:pt x="45" y="23"/>
                      <a:pt x="45" y="23"/>
                    </a:cubicBezTo>
                    <a:cubicBezTo>
                      <a:pt x="46" y="23"/>
                      <a:pt x="46" y="23"/>
                      <a:pt x="46" y="22"/>
                    </a:cubicBezTo>
                    <a:cubicBezTo>
                      <a:pt x="47" y="23"/>
                      <a:pt x="46" y="23"/>
                      <a:pt x="46" y="23"/>
                    </a:cubicBezTo>
                    <a:cubicBezTo>
                      <a:pt x="46" y="23"/>
                      <a:pt x="46" y="23"/>
                      <a:pt x="46" y="23"/>
                    </a:cubicBezTo>
                    <a:cubicBezTo>
                      <a:pt x="46" y="23"/>
                      <a:pt x="46" y="23"/>
                      <a:pt x="46" y="23"/>
                    </a:cubicBezTo>
                    <a:cubicBezTo>
                      <a:pt x="46" y="23"/>
                      <a:pt x="47" y="23"/>
                      <a:pt x="47" y="23"/>
                    </a:cubicBezTo>
                    <a:cubicBezTo>
                      <a:pt x="47" y="23"/>
                      <a:pt x="47" y="24"/>
                      <a:pt x="47" y="24"/>
                    </a:cubicBezTo>
                    <a:cubicBezTo>
                      <a:pt x="47" y="24"/>
                      <a:pt x="47" y="24"/>
                      <a:pt x="47" y="24"/>
                    </a:cubicBezTo>
                    <a:cubicBezTo>
                      <a:pt x="46" y="24"/>
                      <a:pt x="48" y="24"/>
                      <a:pt x="48" y="24"/>
                    </a:cubicBezTo>
                    <a:cubicBezTo>
                      <a:pt x="48" y="24"/>
                      <a:pt x="48" y="24"/>
                      <a:pt x="48" y="24"/>
                    </a:cubicBezTo>
                    <a:cubicBezTo>
                      <a:pt x="47" y="24"/>
                      <a:pt x="46" y="24"/>
                      <a:pt x="45" y="24"/>
                    </a:cubicBezTo>
                    <a:close/>
                    <a:moveTo>
                      <a:pt x="43" y="21"/>
                    </a:moveTo>
                    <a:cubicBezTo>
                      <a:pt x="44" y="21"/>
                      <a:pt x="44" y="21"/>
                      <a:pt x="44" y="21"/>
                    </a:cubicBezTo>
                    <a:cubicBezTo>
                      <a:pt x="43" y="21"/>
                      <a:pt x="44" y="21"/>
                      <a:pt x="43" y="21"/>
                    </a:cubicBezTo>
                    <a:close/>
                    <a:moveTo>
                      <a:pt x="43" y="22"/>
                    </a:moveTo>
                    <a:cubicBezTo>
                      <a:pt x="44" y="22"/>
                      <a:pt x="44" y="22"/>
                      <a:pt x="45" y="22"/>
                    </a:cubicBezTo>
                    <a:cubicBezTo>
                      <a:pt x="46" y="22"/>
                      <a:pt x="44" y="22"/>
                      <a:pt x="44" y="22"/>
                    </a:cubicBezTo>
                    <a:cubicBezTo>
                      <a:pt x="44" y="22"/>
                      <a:pt x="45" y="22"/>
                      <a:pt x="43" y="21"/>
                    </a:cubicBezTo>
                    <a:cubicBezTo>
                      <a:pt x="43" y="21"/>
                      <a:pt x="44" y="22"/>
                      <a:pt x="44" y="22"/>
                    </a:cubicBezTo>
                    <a:cubicBezTo>
                      <a:pt x="44" y="22"/>
                      <a:pt x="42" y="22"/>
                      <a:pt x="43" y="22"/>
                    </a:cubicBezTo>
                    <a:close/>
                    <a:moveTo>
                      <a:pt x="45" y="23"/>
                    </a:moveTo>
                    <a:cubicBezTo>
                      <a:pt x="45" y="23"/>
                      <a:pt x="44" y="23"/>
                      <a:pt x="44" y="23"/>
                    </a:cubicBezTo>
                    <a:cubicBezTo>
                      <a:pt x="44" y="22"/>
                      <a:pt x="45" y="22"/>
                      <a:pt x="44" y="22"/>
                    </a:cubicBezTo>
                    <a:cubicBezTo>
                      <a:pt x="43" y="22"/>
                      <a:pt x="44" y="22"/>
                      <a:pt x="43" y="22"/>
                    </a:cubicBezTo>
                    <a:cubicBezTo>
                      <a:pt x="45" y="23"/>
                      <a:pt x="44" y="23"/>
                      <a:pt x="45" y="23"/>
                    </a:cubicBezTo>
                    <a:close/>
                    <a:moveTo>
                      <a:pt x="43" y="22"/>
                    </a:moveTo>
                    <a:cubicBezTo>
                      <a:pt x="43" y="22"/>
                      <a:pt x="42" y="22"/>
                      <a:pt x="42" y="22"/>
                    </a:cubicBezTo>
                    <a:cubicBezTo>
                      <a:pt x="43" y="23"/>
                      <a:pt x="43" y="23"/>
                      <a:pt x="43" y="22"/>
                    </a:cubicBezTo>
                    <a:close/>
                    <a:moveTo>
                      <a:pt x="45" y="23"/>
                    </a:moveTo>
                    <a:cubicBezTo>
                      <a:pt x="45" y="23"/>
                      <a:pt x="45" y="23"/>
                      <a:pt x="44" y="23"/>
                    </a:cubicBezTo>
                    <a:cubicBezTo>
                      <a:pt x="44" y="23"/>
                      <a:pt x="44" y="23"/>
                      <a:pt x="44" y="23"/>
                    </a:cubicBezTo>
                    <a:lnTo>
                      <a:pt x="45" y="23"/>
                    </a:lnTo>
                    <a:close/>
                    <a:moveTo>
                      <a:pt x="46" y="23"/>
                    </a:moveTo>
                    <a:cubicBezTo>
                      <a:pt x="45" y="23"/>
                      <a:pt x="44" y="23"/>
                      <a:pt x="44" y="23"/>
                    </a:cubicBezTo>
                    <a:cubicBezTo>
                      <a:pt x="44" y="23"/>
                      <a:pt x="46" y="23"/>
                      <a:pt x="46" y="23"/>
                    </a:cubicBezTo>
                    <a:close/>
                    <a:moveTo>
                      <a:pt x="46" y="24"/>
                    </a:moveTo>
                    <a:cubicBezTo>
                      <a:pt x="46" y="24"/>
                      <a:pt x="47" y="24"/>
                      <a:pt x="47" y="24"/>
                    </a:cubicBezTo>
                    <a:cubicBezTo>
                      <a:pt x="46" y="24"/>
                      <a:pt x="46" y="24"/>
                      <a:pt x="45" y="24"/>
                    </a:cubicBezTo>
                    <a:cubicBezTo>
                      <a:pt x="46" y="24"/>
                      <a:pt x="46" y="24"/>
                      <a:pt x="46" y="24"/>
                    </a:cubicBezTo>
                    <a:close/>
                    <a:moveTo>
                      <a:pt x="24" y="5"/>
                    </a:moveTo>
                    <a:cubicBezTo>
                      <a:pt x="24" y="5"/>
                      <a:pt x="24" y="5"/>
                      <a:pt x="24" y="4"/>
                    </a:cubicBezTo>
                    <a:cubicBezTo>
                      <a:pt x="24" y="4"/>
                      <a:pt x="24" y="5"/>
                      <a:pt x="24" y="4"/>
                    </a:cubicBezTo>
                    <a:cubicBezTo>
                      <a:pt x="24" y="5"/>
                      <a:pt x="24" y="5"/>
                      <a:pt x="24" y="5"/>
                    </a:cubicBezTo>
                    <a:close/>
                    <a:moveTo>
                      <a:pt x="24" y="4"/>
                    </a:moveTo>
                    <a:cubicBezTo>
                      <a:pt x="24" y="3"/>
                      <a:pt x="24" y="3"/>
                      <a:pt x="24" y="3"/>
                    </a:cubicBezTo>
                    <a:cubicBezTo>
                      <a:pt x="24" y="4"/>
                      <a:pt x="24" y="3"/>
                      <a:pt x="24" y="4"/>
                    </a:cubicBezTo>
                    <a:close/>
                    <a:moveTo>
                      <a:pt x="26" y="4"/>
                    </a:moveTo>
                    <a:cubicBezTo>
                      <a:pt x="25" y="4"/>
                      <a:pt x="25" y="5"/>
                      <a:pt x="25" y="4"/>
                    </a:cubicBezTo>
                    <a:cubicBezTo>
                      <a:pt x="25" y="4"/>
                      <a:pt x="25" y="4"/>
                      <a:pt x="25" y="4"/>
                    </a:cubicBezTo>
                    <a:cubicBezTo>
                      <a:pt x="25" y="4"/>
                      <a:pt x="25" y="4"/>
                      <a:pt x="25" y="4"/>
                    </a:cubicBezTo>
                    <a:cubicBezTo>
                      <a:pt x="25" y="4"/>
                      <a:pt x="25" y="4"/>
                      <a:pt x="25" y="4"/>
                    </a:cubicBezTo>
                    <a:cubicBezTo>
                      <a:pt x="25" y="3"/>
                      <a:pt x="25" y="5"/>
                      <a:pt x="25" y="3"/>
                    </a:cubicBezTo>
                    <a:cubicBezTo>
                      <a:pt x="26" y="3"/>
                      <a:pt x="25" y="4"/>
                      <a:pt x="26" y="4"/>
                    </a:cubicBezTo>
                    <a:close/>
                    <a:moveTo>
                      <a:pt x="24" y="4"/>
                    </a:moveTo>
                    <a:cubicBezTo>
                      <a:pt x="24" y="4"/>
                      <a:pt x="24" y="5"/>
                      <a:pt x="23" y="5"/>
                    </a:cubicBezTo>
                    <a:cubicBezTo>
                      <a:pt x="23" y="4"/>
                      <a:pt x="24" y="4"/>
                      <a:pt x="24" y="4"/>
                    </a:cubicBezTo>
                    <a:cubicBezTo>
                      <a:pt x="24" y="4"/>
                      <a:pt x="24" y="5"/>
                      <a:pt x="24" y="5"/>
                    </a:cubicBezTo>
                    <a:cubicBezTo>
                      <a:pt x="24" y="6"/>
                      <a:pt x="24" y="4"/>
                      <a:pt x="24" y="5"/>
                    </a:cubicBezTo>
                    <a:cubicBezTo>
                      <a:pt x="24" y="6"/>
                      <a:pt x="24" y="6"/>
                      <a:pt x="24" y="6"/>
                    </a:cubicBezTo>
                    <a:cubicBezTo>
                      <a:pt x="24" y="5"/>
                      <a:pt x="24" y="5"/>
                      <a:pt x="24" y="4"/>
                    </a:cubicBezTo>
                    <a:close/>
                    <a:moveTo>
                      <a:pt x="25" y="6"/>
                    </a:moveTo>
                    <a:cubicBezTo>
                      <a:pt x="24" y="6"/>
                      <a:pt x="24" y="6"/>
                      <a:pt x="24" y="6"/>
                    </a:cubicBezTo>
                    <a:cubicBezTo>
                      <a:pt x="24" y="5"/>
                      <a:pt x="24" y="4"/>
                      <a:pt x="25" y="4"/>
                    </a:cubicBezTo>
                    <a:cubicBezTo>
                      <a:pt x="25" y="5"/>
                      <a:pt x="24" y="4"/>
                      <a:pt x="24" y="5"/>
                    </a:cubicBezTo>
                    <a:cubicBezTo>
                      <a:pt x="24" y="6"/>
                      <a:pt x="25" y="5"/>
                      <a:pt x="25" y="6"/>
                    </a:cubicBezTo>
                    <a:close/>
                    <a:moveTo>
                      <a:pt x="33" y="13"/>
                    </a:moveTo>
                    <a:cubicBezTo>
                      <a:pt x="33" y="13"/>
                      <a:pt x="33" y="13"/>
                      <a:pt x="33" y="13"/>
                    </a:cubicBezTo>
                    <a:cubicBezTo>
                      <a:pt x="34" y="13"/>
                      <a:pt x="33" y="13"/>
                      <a:pt x="33" y="13"/>
                    </a:cubicBezTo>
                    <a:close/>
                    <a:moveTo>
                      <a:pt x="23" y="5"/>
                    </a:moveTo>
                    <a:cubicBezTo>
                      <a:pt x="23" y="5"/>
                      <a:pt x="23" y="6"/>
                      <a:pt x="23" y="5"/>
                    </a:cubicBezTo>
                    <a:cubicBezTo>
                      <a:pt x="23" y="6"/>
                      <a:pt x="23" y="5"/>
                      <a:pt x="23" y="6"/>
                    </a:cubicBezTo>
                    <a:cubicBezTo>
                      <a:pt x="23" y="6"/>
                      <a:pt x="23" y="6"/>
                      <a:pt x="23" y="5"/>
                    </a:cubicBezTo>
                    <a:close/>
                    <a:moveTo>
                      <a:pt x="22" y="2"/>
                    </a:moveTo>
                    <a:cubicBezTo>
                      <a:pt x="22" y="2"/>
                      <a:pt x="22" y="2"/>
                      <a:pt x="22" y="2"/>
                    </a:cubicBezTo>
                    <a:cubicBezTo>
                      <a:pt x="22" y="3"/>
                      <a:pt x="22" y="2"/>
                      <a:pt x="22" y="2"/>
                    </a:cubicBezTo>
                    <a:cubicBezTo>
                      <a:pt x="22" y="2"/>
                      <a:pt x="22" y="3"/>
                      <a:pt x="22" y="2"/>
                    </a:cubicBezTo>
                    <a:close/>
                    <a:moveTo>
                      <a:pt x="25" y="6"/>
                    </a:moveTo>
                    <a:cubicBezTo>
                      <a:pt x="25" y="6"/>
                      <a:pt x="25" y="4"/>
                      <a:pt x="26" y="4"/>
                    </a:cubicBezTo>
                    <a:cubicBezTo>
                      <a:pt x="26" y="5"/>
                      <a:pt x="25" y="5"/>
                      <a:pt x="25" y="6"/>
                    </a:cubicBezTo>
                    <a:cubicBezTo>
                      <a:pt x="25" y="6"/>
                      <a:pt x="25" y="7"/>
                      <a:pt x="25" y="6"/>
                    </a:cubicBezTo>
                    <a:cubicBezTo>
                      <a:pt x="25" y="6"/>
                      <a:pt x="25" y="5"/>
                      <a:pt x="25" y="6"/>
                    </a:cubicBezTo>
                    <a:close/>
                    <a:moveTo>
                      <a:pt x="22" y="2"/>
                    </a:moveTo>
                    <a:cubicBezTo>
                      <a:pt x="22" y="1"/>
                      <a:pt x="23" y="2"/>
                      <a:pt x="23" y="2"/>
                    </a:cubicBezTo>
                    <a:cubicBezTo>
                      <a:pt x="23" y="2"/>
                      <a:pt x="22" y="2"/>
                      <a:pt x="22" y="2"/>
                    </a:cubicBezTo>
                    <a:close/>
                    <a:moveTo>
                      <a:pt x="23" y="4"/>
                    </a:moveTo>
                    <a:cubicBezTo>
                      <a:pt x="23" y="5"/>
                      <a:pt x="23" y="4"/>
                      <a:pt x="23" y="4"/>
                    </a:cubicBezTo>
                    <a:cubicBezTo>
                      <a:pt x="23" y="5"/>
                      <a:pt x="23" y="5"/>
                      <a:pt x="23" y="5"/>
                    </a:cubicBezTo>
                    <a:cubicBezTo>
                      <a:pt x="23" y="5"/>
                      <a:pt x="23" y="5"/>
                      <a:pt x="23" y="4"/>
                    </a:cubicBezTo>
                    <a:close/>
                    <a:moveTo>
                      <a:pt x="22" y="5"/>
                    </a:moveTo>
                    <a:cubicBezTo>
                      <a:pt x="22" y="4"/>
                      <a:pt x="22" y="4"/>
                      <a:pt x="22" y="4"/>
                    </a:cubicBezTo>
                    <a:cubicBezTo>
                      <a:pt x="22" y="3"/>
                      <a:pt x="22" y="4"/>
                      <a:pt x="22" y="4"/>
                    </a:cubicBezTo>
                    <a:cubicBezTo>
                      <a:pt x="22" y="4"/>
                      <a:pt x="22" y="5"/>
                      <a:pt x="22" y="5"/>
                    </a:cubicBezTo>
                    <a:cubicBezTo>
                      <a:pt x="22" y="4"/>
                      <a:pt x="22" y="4"/>
                      <a:pt x="22" y="4"/>
                    </a:cubicBezTo>
                    <a:cubicBezTo>
                      <a:pt x="22" y="4"/>
                      <a:pt x="22" y="4"/>
                      <a:pt x="22" y="4"/>
                    </a:cubicBezTo>
                    <a:cubicBezTo>
                      <a:pt x="22" y="4"/>
                      <a:pt x="22" y="5"/>
                      <a:pt x="22" y="5"/>
                    </a:cubicBezTo>
                    <a:cubicBezTo>
                      <a:pt x="22" y="5"/>
                      <a:pt x="22" y="6"/>
                      <a:pt x="22" y="5"/>
                    </a:cubicBezTo>
                    <a:cubicBezTo>
                      <a:pt x="22" y="5"/>
                      <a:pt x="22" y="6"/>
                      <a:pt x="22" y="6"/>
                    </a:cubicBezTo>
                    <a:cubicBezTo>
                      <a:pt x="22" y="5"/>
                      <a:pt x="22" y="5"/>
                      <a:pt x="22" y="5"/>
                    </a:cubicBezTo>
                    <a:cubicBezTo>
                      <a:pt x="22" y="5"/>
                      <a:pt x="22" y="5"/>
                      <a:pt x="22" y="4"/>
                    </a:cubicBezTo>
                    <a:cubicBezTo>
                      <a:pt x="22" y="5"/>
                      <a:pt x="22" y="6"/>
                      <a:pt x="22" y="6"/>
                    </a:cubicBezTo>
                    <a:cubicBezTo>
                      <a:pt x="22" y="5"/>
                      <a:pt x="22" y="5"/>
                      <a:pt x="22" y="6"/>
                    </a:cubicBezTo>
                    <a:cubicBezTo>
                      <a:pt x="22" y="5"/>
                      <a:pt x="22" y="5"/>
                      <a:pt x="22" y="5"/>
                    </a:cubicBezTo>
                    <a:cubicBezTo>
                      <a:pt x="22" y="4"/>
                      <a:pt x="22" y="5"/>
                      <a:pt x="22" y="5"/>
                    </a:cubicBezTo>
                    <a:close/>
                    <a:moveTo>
                      <a:pt x="23" y="1"/>
                    </a:moveTo>
                    <a:cubicBezTo>
                      <a:pt x="23" y="2"/>
                      <a:pt x="23" y="1"/>
                      <a:pt x="24" y="1"/>
                    </a:cubicBezTo>
                    <a:cubicBezTo>
                      <a:pt x="24" y="1"/>
                      <a:pt x="24" y="2"/>
                      <a:pt x="24" y="2"/>
                    </a:cubicBezTo>
                    <a:cubicBezTo>
                      <a:pt x="24" y="2"/>
                      <a:pt x="24" y="1"/>
                      <a:pt x="24" y="1"/>
                    </a:cubicBezTo>
                    <a:cubicBezTo>
                      <a:pt x="24" y="2"/>
                      <a:pt x="25" y="2"/>
                      <a:pt x="25" y="2"/>
                    </a:cubicBezTo>
                    <a:cubicBezTo>
                      <a:pt x="25" y="3"/>
                      <a:pt x="25" y="2"/>
                      <a:pt x="25" y="2"/>
                    </a:cubicBezTo>
                    <a:cubicBezTo>
                      <a:pt x="25" y="2"/>
                      <a:pt x="25" y="3"/>
                      <a:pt x="25" y="2"/>
                    </a:cubicBezTo>
                    <a:cubicBezTo>
                      <a:pt x="24" y="2"/>
                      <a:pt x="24" y="3"/>
                      <a:pt x="24" y="3"/>
                    </a:cubicBezTo>
                    <a:cubicBezTo>
                      <a:pt x="24" y="3"/>
                      <a:pt x="24" y="3"/>
                      <a:pt x="24" y="2"/>
                    </a:cubicBezTo>
                    <a:cubicBezTo>
                      <a:pt x="24" y="2"/>
                      <a:pt x="24" y="2"/>
                      <a:pt x="23" y="2"/>
                    </a:cubicBezTo>
                    <a:cubicBezTo>
                      <a:pt x="23" y="2"/>
                      <a:pt x="23" y="2"/>
                      <a:pt x="23" y="1"/>
                    </a:cubicBezTo>
                    <a:close/>
                    <a:moveTo>
                      <a:pt x="33" y="13"/>
                    </a:moveTo>
                    <a:cubicBezTo>
                      <a:pt x="34" y="13"/>
                      <a:pt x="34" y="13"/>
                      <a:pt x="34" y="14"/>
                    </a:cubicBezTo>
                    <a:cubicBezTo>
                      <a:pt x="33" y="14"/>
                      <a:pt x="34" y="13"/>
                      <a:pt x="33" y="13"/>
                    </a:cubicBezTo>
                    <a:close/>
                    <a:moveTo>
                      <a:pt x="27" y="15"/>
                    </a:moveTo>
                    <a:cubicBezTo>
                      <a:pt x="27" y="15"/>
                      <a:pt x="28" y="14"/>
                      <a:pt x="28" y="14"/>
                    </a:cubicBezTo>
                    <a:cubicBezTo>
                      <a:pt x="29" y="14"/>
                      <a:pt x="28" y="15"/>
                      <a:pt x="28" y="15"/>
                    </a:cubicBezTo>
                    <a:cubicBezTo>
                      <a:pt x="28" y="15"/>
                      <a:pt x="28" y="15"/>
                      <a:pt x="28" y="15"/>
                    </a:cubicBezTo>
                    <a:cubicBezTo>
                      <a:pt x="28" y="15"/>
                      <a:pt x="28" y="15"/>
                      <a:pt x="28" y="15"/>
                    </a:cubicBezTo>
                    <a:cubicBezTo>
                      <a:pt x="27" y="15"/>
                      <a:pt x="27" y="15"/>
                      <a:pt x="27" y="15"/>
                    </a:cubicBezTo>
                    <a:cubicBezTo>
                      <a:pt x="27" y="15"/>
                      <a:pt x="28" y="15"/>
                      <a:pt x="28" y="15"/>
                    </a:cubicBezTo>
                    <a:cubicBezTo>
                      <a:pt x="28" y="15"/>
                      <a:pt x="27" y="15"/>
                      <a:pt x="27" y="15"/>
                    </a:cubicBezTo>
                    <a:close/>
                    <a:moveTo>
                      <a:pt x="32" y="14"/>
                    </a:moveTo>
                    <a:cubicBezTo>
                      <a:pt x="31" y="14"/>
                      <a:pt x="32" y="14"/>
                      <a:pt x="31" y="14"/>
                    </a:cubicBezTo>
                    <a:cubicBezTo>
                      <a:pt x="31" y="14"/>
                      <a:pt x="31" y="14"/>
                      <a:pt x="31" y="14"/>
                    </a:cubicBezTo>
                    <a:cubicBezTo>
                      <a:pt x="31" y="14"/>
                      <a:pt x="32" y="13"/>
                      <a:pt x="32" y="14"/>
                    </a:cubicBezTo>
                    <a:close/>
                    <a:moveTo>
                      <a:pt x="31" y="14"/>
                    </a:moveTo>
                    <a:cubicBezTo>
                      <a:pt x="31" y="13"/>
                      <a:pt x="30" y="14"/>
                      <a:pt x="30" y="14"/>
                    </a:cubicBezTo>
                    <a:cubicBezTo>
                      <a:pt x="31" y="14"/>
                      <a:pt x="31" y="14"/>
                      <a:pt x="31" y="13"/>
                    </a:cubicBezTo>
                    <a:cubicBezTo>
                      <a:pt x="32" y="13"/>
                      <a:pt x="32" y="13"/>
                      <a:pt x="31" y="14"/>
                    </a:cubicBezTo>
                    <a:close/>
                    <a:moveTo>
                      <a:pt x="27" y="14"/>
                    </a:moveTo>
                    <a:cubicBezTo>
                      <a:pt x="27" y="15"/>
                      <a:pt x="27" y="15"/>
                      <a:pt x="27" y="15"/>
                    </a:cubicBezTo>
                    <a:cubicBezTo>
                      <a:pt x="27" y="15"/>
                      <a:pt x="26" y="15"/>
                      <a:pt x="27" y="14"/>
                    </a:cubicBezTo>
                    <a:close/>
                    <a:moveTo>
                      <a:pt x="29" y="1"/>
                    </a:moveTo>
                    <a:cubicBezTo>
                      <a:pt x="30" y="1"/>
                      <a:pt x="29" y="1"/>
                      <a:pt x="30" y="1"/>
                    </a:cubicBezTo>
                    <a:cubicBezTo>
                      <a:pt x="29" y="2"/>
                      <a:pt x="29" y="1"/>
                      <a:pt x="29" y="2"/>
                    </a:cubicBezTo>
                    <a:cubicBezTo>
                      <a:pt x="29" y="2"/>
                      <a:pt x="29" y="1"/>
                      <a:pt x="29" y="1"/>
                    </a:cubicBezTo>
                    <a:close/>
                    <a:moveTo>
                      <a:pt x="38" y="8"/>
                    </a:moveTo>
                    <a:cubicBezTo>
                      <a:pt x="38" y="8"/>
                      <a:pt x="38" y="9"/>
                      <a:pt x="38" y="9"/>
                    </a:cubicBezTo>
                    <a:cubicBezTo>
                      <a:pt x="38" y="10"/>
                      <a:pt x="39" y="10"/>
                      <a:pt x="39" y="10"/>
                    </a:cubicBezTo>
                    <a:cubicBezTo>
                      <a:pt x="38" y="10"/>
                      <a:pt x="39" y="10"/>
                      <a:pt x="38" y="10"/>
                    </a:cubicBezTo>
                    <a:cubicBezTo>
                      <a:pt x="38" y="10"/>
                      <a:pt x="38" y="10"/>
                      <a:pt x="38" y="9"/>
                    </a:cubicBezTo>
                    <a:cubicBezTo>
                      <a:pt x="38" y="9"/>
                      <a:pt x="38" y="9"/>
                      <a:pt x="38" y="9"/>
                    </a:cubicBezTo>
                    <a:cubicBezTo>
                      <a:pt x="38" y="9"/>
                      <a:pt x="37" y="9"/>
                      <a:pt x="38" y="9"/>
                    </a:cubicBezTo>
                    <a:cubicBezTo>
                      <a:pt x="37" y="8"/>
                      <a:pt x="37" y="8"/>
                      <a:pt x="38" y="8"/>
                    </a:cubicBezTo>
                    <a:close/>
                    <a:moveTo>
                      <a:pt x="29" y="15"/>
                    </a:moveTo>
                    <a:cubicBezTo>
                      <a:pt x="28" y="15"/>
                      <a:pt x="28" y="15"/>
                      <a:pt x="28" y="15"/>
                    </a:cubicBezTo>
                    <a:cubicBezTo>
                      <a:pt x="29" y="14"/>
                      <a:pt x="29" y="15"/>
                      <a:pt x="29" y="15"/>
                    </a:cubicBezTo>
                    <a:close/>
                    <a:moveTo>
                      <a:pt x="32" y="15"/>
                    </a:moveTo>
                    <a:cubicBezTo>
                      <a:pt x="32" y="15"/>
                      <a:pt x="32" y="15"/>
                      <a:pt x="31" y="15"/>
                    </a:cubicBezTo>
                    <a:cubicBezTo>
                      <a:pt x="30" y="15"/>
                      <a:pt x="31" y="15"/>
                      <a:pt x="30" y="14"/>
                    </a:cubicBezTo>
                    <a:cubicBezTo>
                      <a:pt x="30" y="14"/>
                      <a:pt x="30" y="14"/>
                      <a:pt x="30" y="14"/>
                    </a:cubicBezTo>
                    <a:cubicBezTo>
                      <a:pt x="31" y="14"/>
                      <a:pt x="30" y="14"/>
                      <a:pt x="30" y="14"/>
                    </a:cubicBezTo>
                    <a:cubicBezTo>
                      <a:pt x="29" y="14"/>
                      <a:pt x="30" y="14"/>
                      <a:pt x="30" y="14"/>
                    </a:cubicBezTo>
                    <a:cubicBezTo>
                      <a:pt x="31" y="14"/>
                      <a:pt x="30" y="14"/>
                      <a:pt x="30" y="14"/>
                    </a:cubicBezTo>
                    <a:cubicBezTo>
                      <a:pt x="31" y="14"/>
                      <a:pt x="32" y="14"/>
                      <a:pt x="32" y="14"/>
                    </a:cubicBezTo>
                    <a:cubicBezTo>
                      <a:pt x="31" y="14"/>
                      <a:pt x="31" y="14"/>
                      <a:pt x="31" y="14"/>
                    </a:cubicBezTo>
                    <a:cubicBezTo>
                      <a:pt x="31" y="14"/>
                      <a:pt x="30" y="15"/>
                      <a:pt x="32" y="15"/>
                    </a:cubicBezTo>
                    <a:close/>
                    <a:moveTo>
                      <a:pt x="37" y="13"/>
                    </a:moveTo>
                    <a:cubicBezTo>
                      <a:pt x="38" y="13"/>
                      <a:pt x="38" y="13"/>
                      <a:pt x="38" y="13"/>
                    </a:cubicBezTo>
                    <a:cubicBezTo>
                      <a:pt x="39" y="13"/>
                      <a:pt x="39" y="14"/>
                      <a:pt x="38" y="14"/>
                    </a:cubicBezTo>
                    <a:cubicBezTo>
                      <a:pt x="38" y="14"/>
                      <a:pt x="37" y="13"/>
                      <a:pt x="37" y="13"/>
                    </a:cubicBezTo>
                    <a:close/>
                    <a:moveTo>
                      <a:pt x="32" y="35"/>
                    </a:moveTo>
                    <a:cubicBezTo>
                      <a:pt x="32" y="36"/>
                      <a:pt x="31" y="36"/>
                      <a:pt x="31" y="37"/>
                    </a:cubicBezTo>
                    <a:cubicBezTo>
                      <a:pt x="31" y="36"/>
                      <a:pt x="31" y="35"/>
                      <a:pt x="32" y="35"/>
                    </a:cubicBezTo>
                    <a:close/>
                    <a:moveTo>
                      <a:pt x="22" y="20"/>
                    </a:moveTo>
                    <a:cubicBezTo>
                      <a:pt x="22" y="19"/>
                      <a:pt x="22" y="20"/>
                      <a:pt x="22" y="20"/>
                    </a:cubicBezTo>
                    <a:cubicBezTo>
                      <a:pt x="22" y="20"/>
                      <a:pt x="22" y="20"/>
                      <a:pt x="22" y="20"/>
                    </a:cubicBezTo>
                    <a:close/>
                    <a:moveTo>
                      <a:pt x="22" y="19"/>
                    </a:moveTo>
                    <a:cubicBezTo>
                      <a:pt x="22" y="19"/>
                      <a:pt x="22" y="19"/>
                      <a:pt x="22" y="19"/>
                    </a:cubicBezTo>
                    <a:cubicBezTo>
                      <a:pt x="22" y="18"/>
                      <a:pt x="22" y="18"/>
                      <a:pt x="22" y="19"/>
                    </a:cubicBezTo>
                    <a:close/>
                    <a:moveTo>
                      <a:pt x="22" y="20"/>
                    </a:moveTo>
                    <a:cubicBezTo>
                      <a:pt x="22" y="20"/>
                      <a:pt x="22" y="20"/>
                      <a:pt x="22" y="20"/>
                    </a:cubicBezTo>
                    <a:cubicBezTo>
                      <a:pt x="22" y="20"/>
                      <a:pt x="22" y="20"/>
                      <a:pt x="22" y="20"/>
                    </a:cubicBezTo>
                    <a:close/>
                    <a:moveTo>
                      <a:pt x="21" y="17"/>
                    </a:moveTo>
                    <a:cubicBezTo>
                      <a:pt x="21" y="17"/>
                      <a:pt x="21" y="17"/>
                      <a:pt x="21" y="17"/>
                    </a:cubicBezTo>
                    <a:cubicBezTo>
                      <a:pt x="21" y="17"/>
                      <a:pt x="21" y="17"/>
                      <a:pt x="21" y="17"/>
                    </a:cubicBezTo>
                    <a:close/>
                    <a:moveTo>
                      <a:pt x="22" y="21"/>
                    </a:moveTo>
                    <a:cubicBezTo>
                      <a:pt x="22" y="21"/>
                      <a:pt x="22" y="21"/>
                      <a:pt x="23" y="22"/>
                    </a:cubicBezTo>
                    <a:cubicBezTo>
                      <a:pt x="23" y="22"/>
                      <a:pt x="23" y="22"/>
                      <a:pt x="23" y="22"/>
                    </a:cubicBezTo>
                    <a:cubicBezTo>
                      <a:pt x="22" y="21"/>
                      <a:pt x="23" y="22"/>
                      <a:pt x="22" y="21"/>
                    </a:cubicBezTo>
                    <a:cubicBezTo>
                      <a:pt x="22" y="21"/>
                      <a:pt x="22" y="21"/>
                      <a:pt x="22" y="21"/>
                    </a:cubicBezTo>
                    <a:cubicBezTo>
                      <a:pt x="22" y="21"/>
                      <a:pt x="22" y="21"/>
                      <a:pt x="22" y="21"/>
                    </a:cubicBezTo>
                    <a:cubicBezTo>
                      <a:pt x="22" y="21"/>
                      <a:pt x="22" y="21"/>
                      <a:pt x="22" y="21"/>
                    </a:cubicBezTo>
                    <a:cubicBezTo>
                      <a:pt x="22" y="21"/>
                      <a:pt x="22" y="20"/>
                      <a:pt x="22" y="20"/>
                    </a:cubicBezTo>
                    <a:cubicBezTo>
                      <a:pt x="22" y="20"/>
                      <a:pt x="22" y="20"/>
                      <a:pt x="22" y="20"/>
                    </a:cubicBezTo>
                    <a:cubicBezTo>
                      <a:pt x="22" y="20"/>
                      <a:pt x="22" y="20"/>
                      <a:pt x="22" y="20"/>
                    </a:cubicBezTo>
                    <a:cubicBezTo>
                      <a:pt x="22" y="20"/>
                      <a:pt x="22" y="20"/>
                      <a:pt x="22" y="20"/>
                    </a:cubicBezTo>
                    <a:cubicBezTo>
                      <a:pt x="22" y="20"/>
                      <a:pt x="22" y="20"/>
                      <a:pt x="22" y="20"/>
                    </a:cubicBezTo>
                    <a:cubicBezTo>
                      <a:pt x="22" y="20"/>
                      <a:pt x="22" y="21"/>
                      <a:pt x="22" y="21"/>
                    </a:cubicBezTo>
                    <a:close/>
                    <a:moveTo>
                      <a:pt x="22" y="18"/>
                    </a:moveTo>
                    <a:cubicBezTo>
                      <a:pt x="22" y="19"/>
                      <a:pt x="22" y="19"/>
                      <a:pt x="22" y="19"/>
                    </a:cubicBezTo>
                    <a:cubicBezTo>
                      <a:pt x="22" y="18"/>
                      <a:pt x="22" y="19"/>
                      <a:pt x="22" y="18"/>
                    </a:cubicBezTo>
                    <a:close/>
                    <a:moveTo>
                      <a:pt x="21" y="17"/>
                    </a:moveTo>
                    <a:cubicBezTo>
                      <a:pt x="21" y="17"/>
                      <a:pt x="21" y="17"/>
                      <a:pt x="21" y="17"/>
                    </a:cubicBezTo>
                    <a:cubicBezTo>
                      <a:pt x="21" y="17"/>
                      <a:pt x="21" y="17"/>
                      <a:pt x="21" y="17"/>
                    </a:cubicBezTo>
                    <a:cubicBezTo>
                      <a:pt x="21" y="17"/>
                      <a:pt x="21" y="17"/>
                      <a:pt x="21" y="17"/>
                    </a:cubicBezTo>
                    <a:cubicBezTo>
                      <a:pt x="21" y="17"/>
                      <a:pt x="21" y="17"/>
                      <a:pt x="21" y="17"/>
                    </a:cubicBezTo>
                    <a:cubicBezTo>
                      <a:pt x="21" y="17"/>
                      <a:pt x="21" y="17"/>
                      <a:pt x="21" y="17"/>
                    </a:cubicBezTo>
                    <a:cubicBezTo>
                      <a:pt x="21" y="17"/>
                      <a:pt x="21" y="17"/>
                      <a:pt x="21" y="17"/>
                    </a:cubicBezTo>
                    <a:cubicBezTo>
                      <a:pt x="21" y="17"/>
                      <a:pt x="21" y="17"/>
                      <a:pt x="21" y="17"/>
                    </a:cubicBezTo>
                    <a:cubicBezTo>
                      <a:pt x="21" y="17"/>
                      <a:pt x="21" y="17"/>
                      <a:pt x="21" y="17"/>
                    </a:cubicBezTo>
                    <a:cubicBezTo>
                      <a:pt x="21" y="17"/>
                      <a:pt x="21" y="17"/>
                      <a:pt x="21" y="17"/>
                    </a:cubicBezTo>
                    <a:close/>
                    <a:moveTo>
                      <a:pt x="23" y="22"/>
                    </a:moveTo>
                    <a:cubicBezTo>
                      <a:pt x="22" y="21"/>
                      <a:pt x="23" y="22"/>
                      <a:pt x="23" y="22"/>
                    </a:cubicBezTo>
                    <a:cubicBezTo>
                      <a:pt x="23" y="23"/>
                      <a:pt x="23" y="22"/>
                      <a:pt x="23" y="22"/>
                    </a:cubicBezTo>
                    <a:close/>
                    <a:moveTo>
                      <a:pt x="22" y="21"/>
                    </a:moveTo>
                    <a:cubicBezTo>
                      <a:pt x="22" y="20"/>
                      <a:pt x="22" y="21"/>
                      <a:pt x="22" y="21"/>
                    </a:cubicBezTo>
                    <a:cubicBezTo>
                      <a:pt x="22" y="21"/>
                      <a:pt x="22" y="21"/>
                      <a:pt x="22" y="21"/>
                    </a:cubicBezTo>
                    <a:close/>
                    <a:moveTo>
                      <a:pt x="21" y="16"/>
                    </a:moveTo>
                    <a:cubicBezTo>
                      <a:pt x="21" y="16"/>
                      <a:pt x="21" y="16"/>
                      <a:pt x="21" y="16"/>
                    </a:cubicBezTo>
                    <a:cubicBezTo>
                      <a:pt x="21" y="16"/>
                      <a:pt x="21" y="16"/>
                      <a:pt x="21" y="16"/>
                    </a:cubicBezTo>
                    <a:close/>
                    <a:moveTo>
                      <a:pt x="21" y="16"/>
                    </a:moveTo>
                    <a:cubicBezTo>
                      <a:pt x="21" y="16"/>
                      <a:pt x="21" y="16"/>
                      <a:pt x="21" y="16"/>
                    </a:cubicBezTo>
                    <a:cubicBezTo>
                      <a:pt x="21" y="16"/>
                      <a:pt x="21" y="16"/>
                      <a:pt x="21" y="16"/>
                    </a:cubicBezTo>
                    <a:close/>
                    <a:moveTo>
                      <a:pt x="22" y="18"/>
                    </a:moveTo>
                    <a:cubicBezTo>
                      <a:pt x="22" y="19"/>
                      <a:pt x="22" y="18"/>
                      <a:pt x="22" y="19"/>
                    </a:cubicBezTo>
                    <a:cubicBezTo>
                      <a:pt x="22" y="19"/>
                      <a:pt x="22" y="19"/>
                      <a:pt x="22" y="19"/>
                    </a:cubicBezTo>
                    <a:cubicBezTo>
                      <a:pt x="22" y="19"/>
                      <a:pt x="22" y="19"/>
                      <a:pt x="22" y="19"/>
                    </a:cubicBezTo>
                    <a:cubicBezTo>
                      <a:pt x="22" y="18"/>
                      <a:pt x="22" y="18"/>
                      <a:pt x="22" y="18"/>
                    </a:cubicBezTo>
                    <a:close/>
                    <a:moveTo>
                      <a:pt x="21" y="16"/>
                    </a:moveTo>
                    <a:cubicBezTo>
                      <a:pt x="21" y="16"/>
                      <a:pt x="21" y="16"/>
                      <a:pt x="21" y="16"/>
                    </a:cubicBezTo>
                    <a:close/>
                    <a:moveTo>
                      <a:pt x="22" y="17"/>
                    </a:moveTo>
                    <a:cubicBezTo>
                      <a:pt x="22" y="17"/>
                      <a:pt x="22" y="17"/>
                      <a:pt x="22" y="17"/>
                    </a:cubicBezTo>
                    <a:cubicBezTo>
                      <a:pt x="22" y="17"/>
                      <a:pt x="22" y="17"/>
                      <a:pt x="22" y="17"/>
                    </a:cubicBezTo>
                    <a:close/>
                    <a:moveTo>
                      <a:pt x="21" y="16"/>
                    </a:moveTo>
                    <a:cubicBezTo>
                      <a:pt x="21" y="16"/>
                      <a:pt x="21" y="16"/>
                      <a:pt x="21" y="17"/>
                    </a:cubicBezTo>
                    <a:cubicBezTo>
                      <a:pt x="22" y="17"/>
                      <a:pt x="22" y="17"/>
                      <a:pt x="22" y="17"/>
                    </a:cubicBezTo>
                    <a:cubicBezTo>
                      <a:pt x="22" y="17"/>
                      <a:pt x="22" y="17"/>
                      <a:pt x="22" y="17"/>
                    </a:cubicBezTo>
                    <a:cubicBezTo>
                      <a:pt x="22" y="17"/>
                      <a:pt x="22" y="17"/>
                      <a:pt x="22" y="17"/>
                    </a:cubicBezTo>
                    <a:cubicBezTo>
                      <a:pt x="22" y="17"/>
                      <a:pt x="22" y="17"/>
                      <a:pt x="22" y="17"/>
                    </a:cubicBezTo>
                    <a:cubicBezTo>
                      <a:pt x="22" y="17"/>
                      <a:pt x="22" y="17"/>
                      <a:pt x="22" y="17"/>
                    </a:cubicBezTo>
                    <a:cubicBezTo>
                      <a:pt x="22" y="17"/>
                      <a:pt x="22" y="17"/>
                      <a:pt x="22" y="17"/>
                    </a:cubicBezTo>
                    <a:cubicBezTo>
                      <a:pt x="22" y="17"/>
                      <a:pt x="22" y="17"/>
                      <a:pt x="22" y="17"/>
                    </a:cubicBezTo>
                    <a:cubicBezTo>
                      <a:pt x="22" y="17"/>
                      <a:pt x="22" y="17"/>
                      <a:pt x="22" y="17"/>
                    </a:cubicBezTo>
                    <a:cubicBezTo>
                      <a:pt x="21" y="17"/>
                      <a:pt x="22" y="17"/>
                      <a:pt x="21" y="17"/>
                    </a:cubicBezTo>
                    <a:cubicBezTo>
                      <a:pt x="21" y="17"/>
                      <a:pt x="21" y="17"/>
                      <a:pt x="21" y="17"/>
                    </a:cubicBezTo>
                    <a:cubicBezTo>
                      <a:pt x="21" y="17"/>
                      <a:pt x="21" y="16"/>
                      <a:pt x="21" y="16"/>
                    </a:cubicBezTo>
                    <a:cubicBezTo>
                      <a:pt x="21" y="16"/>
                      <a:pt x="21" y="16"/>
                      <a:pt x="21" y="16"/>
                    </a:cubicBezTo>
                    <a:cubicBezTo>
                      <a:pt x="21" y="16"/>
                      <a:pt x="21" y="16"/>
                      <a:pt x="21" y="16"/>
                    </a:cubicBezTo>
                    <a:cubicBezTo>
                      <a:pt x="21" y="16"/>
                      <a:pt x="21" y="16"/>
                      <a:pt x="21" y="16"/>
                    </a:cubicBezTo>
                    <a:cubicBezTo>
                      <a:pt x="21" y="16"/>
                      <a:pt x="21" y="16"/>
                      <a:pt x="21" y="16"/>
                    </a:cubicBezTo>
                    <a:close/>
                    <a:moveTo>
                      <a:pt x="21" y="16"/>
                    </a:moveTo>
                    <a:cubicBezTo>
                      <a:pt x="21" y="16"/>
                      <a:pt x="21" y="16"/>
                      <a:pt x="21" y="16"/>
                    </a:cubicBezTo>
                    <a:cubicBezTo>
                      <a:pt x="21" y="16"/>
                      <a:pt x="21" y="16"/>
                      <a:pt x="21" y="16"/>
                    </a:cubicBezTo>
                    <a:close/>
                    <a:moveTo>
                      <a:pt x="21" y="16"/>
                    </a:moveTo>
                    <a:cubicBezTo>
                      <a:pt x="21" y="17"/>
                      <a:pt x="21" y="17"/>
                      <a:pt x="21" y="17"/>
                    </a:cubicBezTo>
                    <a:cubicBezTo>
                      <a:pt x="21" y="16"/>
                      <a:pt x="21" y="17"/>
                      <a:pt x="21" y="16"/>
                    </a:cubicBezTo>
                    <a:close/>
                    <a:moveTo>
                      <a:pt x="21" y="16"/>
                    </a:moveTo>
                    <a:cubicBezTo>
                      <a:pt x="21" y="17"/>
                      <a:pt x="21" y="17"/>
                      <a:pt x="21" y="17"/>
                    </a:cubicBezTo>
                    <a:cubicBezTo>
                      <a:pt x="21" y="16"/>
                      <a:pt x="21" y="16"/>
                      <a:pt x="21" y="16"/>
                    </a:cubicBezTo>
                    <a:close/>
                    <a:moveTo>
                      <a:pt x="22" y="17"/>
                    </a:moveTo>
                    <a:cubicBezTo>
                      <a:pt x="23" y="17"/>
                      <a:pt x="22" y="17"/>
                      <a:pt x="23" y="17"/>
                    </a:cubicBezTo>
                    <a:cubicBezTo>
                      <a:pt x="22" y="17"/>
                      <a:pt x="22" y="17"/>
                      <a:pt x="22" y="17"/>
                    </a:cubicBezTo>
                    <a:close/>
                    <a:moveTo>
                      <a:pt x="22" y="17"/>
                    </a:moveTo>
                    <a:cubicBezTo>
                      <a:pt x="22" y="17"/>
                      <a:pt x="22" y="17"/>
                      <a:pt x="22" y="17"/>
                    </a:cubicBezTo>
                    <a:cubicBezTo>
                      <a:pt x="22" y="17"/>
                      <a:pt x="22" y="17"/>
                      <a:pt x="23" y="17"/>
                    </a:cubicBezTo>
                    <a:cubicBezTo>
                      <a:pt x="23" y="17"/>
                      <a:pt x="22" y="17"/>
                      <a:pt x="22" y="17"/>
                    </a:cubicBezTo>
                    <a:cubicBezTo>
                      <a:pt x="22" y="17"/>
                      <a:pt x="22" y="17"/>
                      <a:pt x="22" y="17"/>
                    </a:cubicBezTo>
                    <a:cubicBezTo>
                      <a:pt x="22" y="17"/>
                      <a:pt x="22" y="17"/>
                      <a:pt x="22" y="17"/>
                    </a:cubicBezTo>
                    <a:close/>
                    <a:moveTo>
                      <a:pt x="13" y="22"/>
                    </a:moveTo>
                    <a:cubicBezTo>
                      <a:pt x="11" y="22"/>
                      <a:pt x="13" y="22"/>
                      <a:pt x="12" y="22"/>
                    </a:cubicBezTo>
                    <a:cubicBezTo>
                      <a:pt x="13" y="22"/>
                      <a:pt x="13" y="22"/>
                      <a:pt x="12" y="22"/>
                    </a:cubicBezTo>
                    <a:cubicBezTo>
                      <a:pt x="12" y="22"/>
                      <a:pt x="12" y="22"/>
                      <a:pt x="13" y="22"/>
                    </a:cubicBezTo>
                    <a:close/>
                    <a:moveTo>
                      <a:pt x="12" y="22"/>
                    </a:moveTo>
                    <a:cubicBezTo>
                      <a:pt x="12" y="22"/>
                      <a:pt x="12" y="22"/>
                      <a:pt x="12" y="22"/>
                    </a:cubicBezTo>
                    <a:cubicBezTo>
                      <a:pt x="13" y="22"/>
                      <a:pt x="13" y="22"/>
                      <a:pt x="12" y="22"/>
                    </a:cubicBezTo>
                    <a:close/>
                    <a:moveTo>
                      <a:pt x="10" y="23"/>
                    </a:moveTo>
                    <a:cubicBezTo>
                      <a:pt x="10" y="23"/>
                      <a:pt x="9" y="23"/>
                      <a:pt x="9" y="23"/>
                    </a:cubicBezTo>
                    <a:cubicBezTo>
                      <a:pt x="9" y="23"/>
                      <a:pt x="9" y="23"/>
                      <a:pt x="9" y="22"/>
                    </a:cubicBezTo>
                    <a:cubicBezTo>
                      <a:pt x="10" y="23"/>
                      <a:pt x="9" y="23"/>
                      <a:pt x="10" y="23"/>
                    </a:cubicBezTo>
                    <a:close/>
                    <a:moveTo>
                      <a:pt x="23" y="19"/>
                    </a:moveTo>
                    <a:cubicBezTo>
                      <a:pt x="23" y="19"/>
                      <a:pt x="23" y="19"/>
                      <a:pt x="23" y="19"/>
                    </a:cubicBezTo>
                    <a:cubicBezTo>
                      <a:pt x="23" y="20"/>
                      <a:pt x="23" y="19"/>
                      <a:pt x="23" y="19"/>
                    </a:cubicBezTo>
                    <a:close/>
                    <a:moveTo>
                      <a:pt x="22" y="17"/>
                    </a:moveTo>
                    <a:cubicBezTo>
                      <a:pt x="23" y="17"/>
                      <a:pt x="23" y="17"/>
                      <a:pt x="23" y="17"/>
                    </a:cubicBezTo>
                    <a:cubicBezTo>
                      <a:pt x="23" y="17"/>
                      <a:pt x="23" y="17"/>
                      <a:pt x="23" y="17"/>
                    </a:cubicBezTo>
                    <a:cubicBezTo>
                      <a:pt x="23" y="17"/>
                      <a:pt x="23" y="17"/>
                      <a:pt x="23" y="17"/>
                    </a:cubicBezTo>
                    <a:cubicBezTo>
                      <a:pt x="24" y="17"/>
                      <a:pt x="23" y="17"/>
                      <a:pt x="23" y="17"/>
                    </a:cubicBezTo>
                    <a:cubicBezTo>
                      <a:pt x="24" y="18"/>
                      <a:pt x="24" y="17"/>
                      <a:pt x="24" y="18"/>
                    </a:cubicBezTo>
                    <a:cubicBezTo>
                      <a:pt x="24" y="18"/>
                      <a:pt x="24" y="18"/>
                      <a:pt x="24" y="18"/>
                    </a:cubicBezTo>
                    <a:cubicBezTo>
                      <a:pt x="26" y="18"/>
                      <a:pt x="26" y="18"/>
                      <a:pt x="26" y="18"/>
                    </a:cubicBezTo>
                    <a:cubicBezTo>
                      <a:pt x="26" y="18"/>
                      <a:pt x="26" y="18"/>
                      <a:pt x="26" y="18"/>
                    </a:cubicBezTo>
                    <a:cubicBezTo>
                      <a:pt x="26" y="18"/>
                      <a:pt x="26" y="18"/>
                      <a:pt x="26" y="18"/>
                    </a:cubicBezTo>
                    <a:cubicBezTo>
                      <a:pt x="26" y="18"/>
                      <a:pt x="26" y="18"/>
                      <a:pt x="26" y="18"/>
                    </a:cubicBezTo>
                    <a:cubicBezTo>
                      <a:pt x="27" y="18"/>
                      <a:pt x="26" y="18"/>
                      <a:pt x="28" y="19"/>
                    </a:cubicBezTo>
                    <a:cubicBezTo>
                      <a:pt x="29" y="19"/>
                      <a:pt x="28" y="19"/>
                      <a:pt x="28" y="19"/>
                    </a:cubicBezTo>
                    <a:cubicBezTo>
                      <a:pt x="29" y="19"/>
                      <a:pt x="29" y="19"/>
                      <a:pt x="28" y="19"/>
                    </a:cubicBezTo>
                    <a:cubicBezTo>
                      <a:pt x="29" y="19"/>
                      <a:pt x="29" y="19"/>
                      <a:pt x="29" y="19"/>
                    </a:cubicBezTo>
                    <a:cubicBezTo>
                      <a:pt x="28" y="19"/>
                      <a:pt x="28" y="19"/>
                      <a:pt x="28" y="19"/>
                    </a:cubicBezTo>
                    <a:cubicBezTo>
                      <a:pt x="28" y="19"/>
                      <a:pt x="29" y="19"/>
                      <a:pt x="28" y="19"/>
                    </a:cubicBezTo>
                    <a:cubicBezTo>
                      <a:pt x="28" y="19"/>
                      <a:pt x="28" y="19"/>
                      <a:pt x="28" y="19"/>
                    </a:cubicBezTo>
                    <a:cubicBezTo>
                      <a:pt x="29" y="19"/>
                      <a:pt x="28" y="19"/>
                      <a:pt x="28" y="19"/>
                    </a:cubicBezTo>
                    <a:cubicBezTo>
                      <a:pt x="28" y="19"/>
                      <a:pt x="28" y="19"/>
                      <a:pt x="28" y="19"/>
                    </a:cubicBezTo>
                    <a:cubicBezTo>
                      <a:pt x="28" y="19"/>
                      <a:pt x="28" y="19"/>
                      <a:pt x="28" y="19"/>
                    </a:cubicBezTo>
                    <a:cubicBezTo>
                      <a:pt x="28" y="19"/>
                      <a:pt x="28" y="19"/>
                      <a:pt x="28" y="19"/>
                    </a:cubicBezTo>
                    <a:cubicBezTo>
                      <a:pt x="28" y="19"/>
                      <a:pt x="28" y="19"/>
                      <a:pt x="28" y="19"/>
                    </a:cubicBezTo>
                    <a:cubicBezTo>
                      <a:pt x="28" y="19"/>
                      <a:pt x="28" y="19"/>
                      <a:pt x="28" y="19"/>
                    </a:cubicBezTo>
                    <a:cubicBezTo>
                      <a:pt x="28" y="19"/>
                      <a:pt x="28" y="19"/>
                      <a:pt x="28" y="19"/>
                    </a:cubicBezTo>
                    <a:cubicBezTo>
                      <a:pt x="28" y="19"/>
                      <a:pt x="28" y="19"/>
                      <a:pt x="28" y="19"/>
                    </a:cubicBezTo>
                    <a:cubicBezTo>
                      <a:pt x="28" y="19"/>
                      <a:pt x="28" y="19"/>
                      <a:pt x="28" y="19"/>
                    </a:cubicBezTo>
                    <a:cubicBezTo>
                      <a:pt x="29" y="19"/>
                      <a:pt x="28" y="19"/>
                      <a:pt x="28" y="19"/>
                    </a:cubicBezTo>
                    <a:cubicBezTo>
                      <a:pt x="28" y="19"/>
                      <a:pt x="28" y="19"/>
                      <a:pt x="28" y="19"/>
                    </a:cubicBezTo>
                    <a:cubicBezTo>
                      <a:pt x="28" y="19"/>
                      <a:pt x="28" y="19"/>
                      <a:pt x="28" y="19"/>
                    </a:cubicBezTo>
                    <a:cubicBezTo>
                      <a:pt x="28" y="19"/>
                      <a:pt x="28" y="19"/>
                      <a:pt x="28" y="19"/>
                    </a:cubicBezTo>
                    <a:cubicBezTo>
                      <a:pt x="29" y="19"/>
                      <a:pt x="28" y="19"/>
                      <a:pt x="28" y="19"/>
                    </a:cubicBezTo>
                    <a:cubicBezTo>
                      <a:pt x="28" y="19"/>
                      <a:pt x="28" y="19"/>
                      <a:pt x="28" y="19"/>
                    </a:cubicBezTo>
                    <a:cubicBezTo>
                      <a:pt x="28" y="19"/>
                      <a:pt x="27" y="19"/>
                      <a:pt x="26" y="19"/>
                    </a:cubicBezTo>
                    <a:cubicBezTo>
                      <a:pt x="27" y="19"/>
                      <a:pt x="27" y="19"/>
                      <a:pt x="27" y="19"/>
                    </a:cubicBezTo>
                    <a:cubicBezTo>
                      <a:pt x="27" y="19"/>
                      <a:pt x="27" y="19"/>
                      <a:pt x="28" y="19"/>
                    </a:cubicBezTo>
                    <a:cubicBezTo>
                      <a:pt x="28" y="19"/>
                      <a:pt x="28" y="19"/>
                      <a:pt x="28" y="19"/>
                    </a:cubicBezTo>
                    <a:cubicBezTo>
                      <a:pt x="28" y="19"/>
                      <a:pt x="28" y="19"/>
                      <a:pt x="28" y="19"/>
                    </a:cubicBezTo>
                    <a:cubicBezTo>
                      <a:pt x="28" y="19"/>
                      <a:pt x="27" y="19"/>
                      <a:pt x="28" y="20"/>
                    </a:cubicBezTo>
                    <a:cubicBezTo>
                      <a:pt x="28" y="20"/>
                      <a:pt x="28" y="20"/>
                      <a:pt x="28" y="20"/>
                    </a:cubicBezTo>
                    <a:cubicBezTo>
                      <a:pt x="28" y="20"/>
                      <a:pt x="28" y="20"/>
                      <a:pt x="28" y="20"/>
                    </a:cubicBezTo>
                    <a:cubicBezTo>
                      <a:pt x="28" y="20"/>
                      <a:pt x="28" y="20"/>
                      <a:pt x="28" y="20"/>
                    </a:cubicBezTo>
                    <a:cubicBezTo>
                      <a:pt x="28" y="20"/>
                      <a:pt x="28" y="20"/>
                      <a:pt x="27" y="20"/>
                    </a:cubicBezTo>
                    <a:cubicBezTo>
                      <a:pt x="28" y="20"/>
                      <a:pt x="28" y="20"/>
                      <a:pt x="28" y="20"/>
                    </a:cubicBezTo>
                    <a:cubicBezTo>
                      <a:pt x="28" y="20"/>
                      <a:pt x="28" y="20"/>
                      <a:pt x="28" y="20"/>
                    </a:cubicBezTo>
                    <a:cubicBezTo>
                      <a:pt x="28" y="20"/>
                      <a:pt x="29" y="20"/>
                      <a:pt x="29" y="20"/>
                    </a:cubicBezTo>
                    <a:cubicBezTo>
                      <a:pt x="29" y="20"/>
                      <a:pt x="30" y="20"/>
                      <a:pt x="30" y="20"/>
                    </a:cubicBezTo>
                    <a:cubicBezTo>
                      <a:pt x="30" y="20"/>
                      <a:pt x="30" y="20"/>
                      <a:pt x="30" y="20"/>
                    </a:cubicBezTo>
                    <a:cubicBezTo>
                      <a:pt x="30" y="20"/>
                      <a:pt x="30" y="21"/>
                      <a:pt x="30" y="21"/>
                    </a:cubicBezTo>
                    <a:cubicBezTo>
                      <a:pt x="30" y="21"/>
                      <a:pt x="30" y="21"/>
                      <a:pt x="29" y="21"/>
                    </a:cubicBezTo>
                    <a:cubicBezTo>
                      <a:pt x="29" y="21"/>
                      <a:pt x="30" y="21"/>
                      <a:pt x="30" y="21"/>
                    </a:cubicBezTo>
                    <a:cubicBezTo>
                      <a:pt x="30" y="21"/>
                      <a:pt x="30" y="22"/>
                      <a:pt x="29" y="22"/>
                    </a:cubicBezTo>
                    <a:cubicBezTo>
                      <a:pt x="29" y="22"/>
                      <a:pt x="30" y="22"/>
                      <a:pt x="29" y="21"/>
                    </a:cubicBezTo>
                    <a:cubicBezTo>
                      <a:pt x="28" y="21"/>
                      <a:pt x="29" y="22"/>
                      <a:pt x="29" y="22"/>
                    </a:cubicBezTo>
                    <a:cubicBezTo>
                      <a:pt x="29" y="22"/>
                      <a:pt x="28" y="22"/>
                      <a:pt x="28" y="22"/>
                    </a:cubicBezTo>
                    <a:cubicBezTo>
                      <a:pt x="28" y="22"/>
                      <a:pt x="29" y="22"/>
                      <a:pt x="29" y="22"/>
                    </a:cubicBezTo>
                    <a:cubicBezTo>
                      <a:pt x="28" y="22"/>
                      <a:pt x="28" y="22"/>
                      <a:pt x="29" y="22"/>
                    </a:cubicBezTo>
                    <a:cubicBezTo>
                      <a:pt x="29" y="22"/>
                      <a:pt x="29" y="23"/>
                      <a:pt x="28" y="23"/>
                    </a:cubicBezTo>
                    <a:cubicBezTo>
                      <a:pt x="29" y="23"/>
                      <a:pt x="28" y="23"/>
                      <a:pt x="28" y="23"/>
                    </a:cubicBezTo>
                    <a:cubicBezTo>
                      <a:pt x="29" y="23"/>
                      <a:pt x="28" y="23"/>
                      <a:pt x="28" y="23"/>
                    </a:cubicBezTo>
                    <a:cubicBezTo>
                      <a:pt x="28" y="24"/>
                      <a:pt x="29" y="24"/>
                      <a:pt x="29" y="24"/>
                    </a:cubicBezTo>
                    <a:cubicBezTo>
                      <a:pt x="29" y="24"/>
                      <a:pt x="29" y="24"/>
                      <a:pt x="29" y="24"/>
                    </a:cubicBezTo>
                    <a:cubicBezTo>
                      <a:pt x="29" y="24"/>
                      <a:pt x="28" y="24"/>
                      <a:pt x="29" y="24"/>
                    </a:cubicBezTo>
                    <a:cubicBezTo>
                      <a:pt x="28" y="24"/>
                      <a:pt x="29" y="24"/>
                      <a:pt x="29" y="24"/>
                    </a:cubicBezTo>
                    <a:cubicBezTo>
                      <a:pt x="29" y="24"/>
                      <a:pt x="29" y="24"/>
                      <a:pt x="29" y="24"/>
                    </a:cubicBezTo>
                    <a:cubicBezTo>
                      <a:pt x="29" y="24"/>
                      <a:pt x="29" y="24"/>
                      <a:pt x="29" y="24"/>
                    </a:cubicBezTo>
                    <a:cubicBezTo>
                      <a:pt x="29" y="24"/>
                      <a:pt x="29" y="24"/>
                      <a:pt x="29" y="24"/>
                    </a:cubicBezTo>
                    <a:cubicBezTo>
                      <a:pt x="29" y="24"/>
                      <a:pt x="28" y="24"/>
                      <a:pt x="28" y="24"/>
                    </a:cubicBezTo>
                    <a:cubicBezTo>
                      <a:pt x="28" y="24"/>
                      <a:pt x="28" y="24"/>
                      <a:pt x="28" y="24"/>
                    </a:cubicBezTo>
                    <a:cubicBezTo>
                      <a:pt x="28" y="24"/>
                      <a:pt x="28" y="24"/>
                      <a:pt x="27" y="24"/>
                    </a:cubicBezTo>
                    <a:cubicBezTo>
                      <a:pt x="27" y="24"/>
                      <a:pt x="27" y="24"/>
                      <a:pt x="27" y="24"/>
                    </a:cubicBezTo>
                    <a:cubicBezTo>
                      <a:pt x="27" y="24"/>
                      <a:pt x="27" y="24"/>
                      <a:pt x="27" y="24"/>
                    </a:cubicBezTo>
                    <a:cubicBezTo>
                      <a:pt x="26" y="24"/>
                      <a:pt x="26" y="25"/>
                      <a:pt x="26" y="25"/>
                    </a:cubicBezTo>
                    <a:cubicBezTo>
                      <a:pt x="26" y="25"/>
                      <a:pt x="26" y="25"/>
                      <a:pt x="26" y="25"/>
                    </a:cubicBezTo>
                    <a:cubicBezTo>
                      <a:pt x="26" y="24"/>
                      <a:pt x="26" y="24"/>
                      <a:pt x="26" y="24"/>
                    </a:cubicBezTo>
                    <a:cubicBezTo>
                      <a:pt x="26" y="24"/>
                      <a:pt x="26" y="24"/>
                      <a:pt x="26" y="25"/>
                    </a:cubicBezTo>
                    <a:cubicBezTo>
                      <a:pt x="25" y="25"/>
                      <a:pt x="26" y="25"/>
                      <a:pt x="26" y="25"/>
                    </a:cubicBezTo>
                    <a:cubicBezTo>
                      <a:pt x="26" y="25"/>
                      <a:pt x="26" y="25"/>
                      <a:pt x="26" y="25"/>
                    </a:cubicBezTo>
                    <a:cubicBezTo>
                      <a:pt x="25" y="25"/>
                      <a:pt x="25" y="25"/>
                      <a:pt x="25" y="25"/>
                    </a:cubicBezTo>
                    <a:cubicBezTo>
                      <a:pt x="25" y="25"/>
                      <a:pt x="25" y="25"/>
                      <a:pt x="25" y="25"/>
                    </a:cubicBezTo>
                    <a:cubicBezTo>
                      <a:pt x="25" y="25"/>
                      <a:pt x="25" y="25"/>
                      <a:pt x="25" y="25"/>
                    </a:cubicBezTo>
                    <a:cubicBezTo>
                      <a:pt x="25" y="25"/>
                      <a:pt x="25" y="25"/>
                      <a:pt x="24" y="25"/>
                    </a:cubicBezTo>
                    <a:cubicBezTo>
                      <a:pt x="25" y="25"/>
                      <a:pt x="25" y="25"/>
                      <a:pt x="25" y="25"/>
                    </a:cubicBezTo>
                    <a:cubicBezTo>
                      <a:pt x="24" y="25"/>
                      <a:pt x="25" y="25"/>
                      <a:pt x="24" y="25"/>
                    </a:cubicBezTo>
                    <a:cubicBezTo>
                      <a:pt x="24" y="25"/>
                      <a:pt x="24" y="25"/>
                      <a:pt x="24" y="25"/>
                    </a:cubicBezTo>
                    <a:cubicBezTo>
                      <a:pt x="24" y="25"/>
                      <a:pt x="24" y="25"/>
                      <a:pt x="23" y="25"/>
                    </a:cubicBezTo>
                    <a:cubicBezTo>
                      <a:pt x="23" y="25"/>
                      <a:pt x="23" y="25"/>
                      <a:pt x="23" y="25"/>
                    </a:cubicBezTo>
                    <a:cubicBezTo>
                      <a:pt x="23" y="25"/>
                      <a:pt x="23" y="25"/>
                      <a:pt x="23" y="25"/>
                    </a:cubicBezTo>
                    <a:cubicBezTo>
                      <a:pt x="23" y="25"/>
                      <a:pt x="23" y="25"/>
                      <a:pt x="23" y="25"/>
                    </a:cubicBezTo>
                    <a:cubicBezTo>
                      <a:pt x="23" y="25"/>
                      <a:pt x="23" y="25"/>
                      <a:pt x="23" y="25"/>
                    </a:cubicBezTo>
                    <a:cubicBezTo>
                      <a:pt x="23" y="25"/>
                      <a:pt x="23" y="25"/>
                      <a:pt x="23" y="25"/>
                    </a:cubicBezTo>
                    <a:cubicBezTo>
                      <a:pt x="23" y="26"/>
                      <a:pt x="23" y="25"/>
                      <a:pt x="23" y="25"/>
                    </a:cubicBezTo>
                    <a:cubicBezTo>
                      <a:pt x="23" y="26"/>
                      <a:pt x="23" y="26"/>
                      <a:pt x="23" y="26"/>
                    </a:cubicBezTo>
                    <a:cubicBezTo>
                      <a:pt x="23" y="26"/>
                      <a:pt x="23" y="26"/>
                      <a:pt x="22" y="26"/>
                    </a:cubicBezTo>
                    <a:cubicBezTo>
                      <a:pt x="22" y="26"/>
                      <a:pt x="22" y="26"/>
                      <a:pt x="23" y="26"/>
                    </a:cubicBezTo>
                    <a:cubicBezTo>
                      <a:pt x="23" y="26"/>
                      <a:pt x="23" y="26"/>
                      <a:pt x="23" y="26"/>
                    </a:cubicBezTo>
                    <a:cubicBezTo>
                      <a:pt x="22" y="26"/>
                      <a:pt x="22" y="26"/>
                      <a:pt x="22" y="26"/>
                    </a:cubicBezTo>
                    <a:cubicBezTo>
                      <a:pt x="22" y="26"/>
                      <a:pt x="22" y="26"/>
                      <a:pt x="22" y="26"/>
                    </a:cubicBezTo>
                    <a:cubicBezTo>
                      <a:pt x="22" y="26"/>
                      <a:pt x="22" y="26"/>
                      <a:pt x="22" y="26"/>
                    </a:cubicBezTo>
                    <a:cubicBezTo>
                      <a:pt x="22" y="26"/>
                      <a:pt x="22" y="26"/>
                      <a:pt x="22" y="26"/>
                    </a:cubicBezTo>
                    <a:cubicBezTo>
                      <a:pt x="22" y="26"/>
                      <a:pt x="22" y="26"/>
                      <a:pt x="22" y="26"/>
                    </a:cubicBezTo>
                    <a:cubicBezTo>
                      <a:pt x="22" y="26"/>
                      <a:pt x="22" y="26"/>
                      <a:pt x="22" y="26"/>
                    </a:cubicBezTo>
                    <a:cubicBezTo>
                      <a:pt x="22" y="26"/>
                      <a:pt x="22" y="26"/>
                      <a:pt x="22" y="26"/>
                    </a:cubicBezTo>
                    <a:cubicBezTo>
                      <a:pt x="22" y="26"/>
                      <a:pt x="22" y="26"/>
                      <a:pt x="21" y="26"/>
                    </a:cubicBezTo>
                    <a:cubicBezTo>
                      <a:pt x="22" y="26"/>
                      <a:pt x="22" y="26"/>
                      <a:pt x="22" y="26"/>
                    </a:cubicBezTo>
                    <a:cubicBezTo>
                      <a:pt x="22" y="26"/>
                      <a:pt x="22" y="26"/>
                      <a:pt x="22" y="26"/>
                    </a:cubicBezTo>
                    <a:cubicBezTo>
                      <a:pt x="21" y="26"/>
                      <a:pt x="22" y="26"/>
                      <a:pt x="22" y="26"/>
                    </a:cubicBezTo>
                    <a:cubicBezTo>
                      <a:pt x="22" y="26"/>
                      <a:pt x="22" y="26"/>
                      <a:pt x="21" y="26"/>
                    </a:cubicBezTo>
                    <a:cubicBezTo>
                      <a:pt x="21" y="26"/>
                      <a:pt x="21" y="26"/>
                      <a:pt x="21" y="26"/>
                    </a:cubicBezTo>
                    <a:cubicBezTo>
                      <a:pt x="21" y="26"/>
                      <a:pt x="21" y="26"/>
                      <a:pt x="21" y="26"/>
                    </a:cubicBezTo>
                    <a:cubicBezTo>
                      <a:pt x="21" y="26"/>
                      <a:pt x="21" y="26"/>
                      <a:pt x="21" y="26"/>
                    </a:cubicBezTo>
                    <a:cubicBezTo>
                      <a:pt x="21" y="26"/>
                      <a:pt x="21" y="26"/>
                      <a:pt x="21" y="26"/>
                    </a:cubicBezTo>
                    <a:cubicBezTo>
                      <a:pt x="21" y="26"/>
                      <a:pt x="21" y="26"/>
                      <a:pt x="21" y="26"/>
                    </a:cubicBezTo>
                    <a:cubicBezTo>
                      <a:pt x="21" y="26"/>
                      <a:pt x="21" y="26"/>
                      <a:pt x="21" y="26"/>
                    </a:cubicBezTo>
                    <a:cubicBezTo>
                      <a:pt x="21" y="26"/>
                      <a:pt x="21" y="26"/>
                      <a:pt x="21" y="26"/>
                    </a:cubicBezTo>
                    <a:cubicBezTo>
                      <a:pt x="21" y="27"/>
                      <a:pt x="21" y="27"/>
                      <a:pt x="21" y="27"/>
                    </a:cubicBezTo>
                    <a:cubicBezTo>
                      <a:pt x="21" y="27"/>
                      <a:pt x="21" y="27"/>
                      <a:pt x="21" y="27"/>
                    </a:cubicBezTo>
                    <a:cubicBezTo>
                      <a:pt x="21" y="27"/>
                      <a:pt x="21" y="27"/>
                      <a:pt x="21" y="27"/>
                    </a:cubicBezTo>
                    <a:cubicBezTo>
                      <a:pt x="21" y="27"/>
                      <a:pt x="21" y="27"/>
                      <a:pt x="21" y="27"/>
                    </a:cubicBezTo>
                    <a:cubicBezTo>
                      <a:pt x="21" y="27"/>
                      <a:pt x="21" y="27"/>
                      <a:pt x="21" y="27"/>
                    </a:cubicBezTo>
                    <a:cubicBezTo>
                      <a:pt x="21" y="27"/>
                      <a:pt x="21" y="27"/>
                      <a:pt x="21" y="27"/>
                    </a:cubicBezTo>
                    <a:cubicBezTo>
                      <a:pt x="21" y="27"/>
                      <a:pt x="21" y="27"/>
                      <a:pt x="21" y="27"/>
                    </a:cubicBezTo>
                    <a:cubicBezTo>
                      <a:pt x="21" y="27"/>
                      <a:pt x="21" y="27"/>
                      <a:pt x="21" y="27"/>
                    </a:cubicBezTo>
                    <a:cubicBezTo>
                      <a:pt x="21" y="27"/>
                      <a:pt x="21" y="27"/>
                      <a:pt x="21" y="27"/>
                    </a:cubicBezTo>
                    <a:cubicBezTo>
                      <a:pt x="21" y="27"/>
                      <a:pt x="21" y="27"/>
                      <a:pt x="21" y="27"/>
                    </a:cubicBezTo>
                    <a:cubicBezTo>
                      <a:pt x="21" y="27"/>
                      <a:pt x="21" y="27"/>
                      <a:pt x="21" y="27"/>
                    </a:cubicBezTo>
                    <a:cubicBezTo>
                      <a:pt x="21" y="27"/>
                      <a:pt x="21" y="27"/>
                      <a:pt x="21" y="27"/>
                    </a:cubicBezTo>
                    <a:cubicBezTo>
                      <a:pt x="21" y="27"/>
                      <a:pt x="21" y="27"/>
                      <a:pt x="21" y="27"/>
                    </a:cubicBezTo>
                    <a:cubicBezTo>
                      <a:pt x="21" y="27"/>
                      <a:pt x="21" y="27"/>
                      <a:pt x="21" y="27"/>
                    </a:cubicBezTo>
                    <a:cubicBezTo>
                      <a:pt x="21" y="27"/>
                      <a:pt x="21" y="27"/>
                      <a:pt x="21" y="27"/>
                    </a:cubicBezTo>
                    <a:cubicBezTo>
                      <a:pt x="21" y="27"/>
                      <a:pt x="21" y="27"/>
                      <a:pt x="21" y="27"/>
                    </a:cubicBezTo>
                    <a:cubicBezTo>
                      <a:pt x="21" y="27"/>
                      <a:pt x="21" y="27"/>
                      <a:pt x="21" y="27"/>
                    </a:cubicBezTo>
                    <a:cubicBezTo>
                      <a:pt x="21" y="27"/>
                      <a:pt x="21" y="27"/>
                      <a:pt x="21" y="27"/>
                    </a:cubicBezTo>
                    <a:cubicBezTo>
                      <a:pt x="21" y="27"/>
                      <a:pt x="21" y="27"/>
                      <a:pt x="21" y="27"/>
                    </a:cubicBezTo>
                    <a:cubicBezTo>
                      <a:pt x="21" y="27"/>
                      <a:pt x="21" y="27"/>
                      <a:pt x="21" y="27"/>
                    </a:cubicBezTo>
                    <a:cubicBezTo>
                      <a:pt x="21" y="27"/>
                      <a:pt x="21" y="27"/>
                      <a:pt x="21" y="27"/>
                    </a:cubicBezTo>
                    <a:cubicBezTo>
                      <a:pt x="21" y="27"/>
                      <a:pt x="21" y="27"/>
                      <a:pt x="21" y="27"/>
                    </a:cubicBezTo>
                    <a:cubicBezTo>
                      <a:pt x="21" y="27"/>
                      <a:pt x="21" y="27"/>
                      <a:pt x="21" y="27"/>
                    </a:cubicBezTo>
                    <a:cubicBezTo>
                      <a:pt x="21" y="26"/>
                      <a:pt x="21" y="27"/>
                      <a:pt x="21" y="26"/>
                    </a:cubicBezTo>
                    <a:cubicBezTo>
                      <a:pt x="21" y="26"/>
                      <a:pt x="21" y="26"/>
                      <a:pt x="21" y="26"/>
                    </a:cubicBezTo>
                    <a:cubicBezTo>
                      <a:pt x="21" y="26"/>
                      <a:pt x="21" y="26"/>
                      <a:pt x="21" y="26"/>
                    </a:cubicBezTo>
                    <a:cubicBezTo>
                      <a:pt x="21" y="26"/>
                      <a:pt x="21" y="26"/>
                      <a:pt x="21" y="26"/>
                    </a:cubicBezTo>
                    <a:cubicBezTo>
                      <a:pt x="21" y="26"/>
                      <a:pt x="21" y="26"/>
                      <a:pt x="21" y="26"/>
                    </a:cubicBezTo>
                    <a:cubicBezTo>
                      <a:pt x="21" y="26"/>
                      <a:pt x="21" y="26"/>
                      <a:pt x="21" y="26"/>
                    </a:cubicBezTo>
                    <a:cubicBezTo>
                      <a:pt x="21" y="26"/>
                      <a:pt x="21" y="26"/>
                      <a:pt x="21" y="26"/>
                    </a:cubicBezTo>
                    <a:cubicBezTo>
                      <a:pt x="21" y="26"/>
                      <a:pt x="21" y="26"/>
                      <a:pt x="21" y="26"/>
                    </a:cubicBezTo>
                    <a:cubicBezTo>
                      <a:pt x="21" y="26"/>
                      <a:pt x="21" y="26"/>
                      <a:pt x="21" y="26"/>
                    </a:cubicBezTo>
                    <a:cubicBezTo>
                      <a:pt x="21" y="26"/>
                      <a:pt x="22" y="25"/>
                      <a:pt x="22" y="25"/>
                    </a:cubicBezTo>
                    <a:cubicBezTo>
                      <a:pt x="22" y="25"/>
                      <a:pt x="22" y="25"/>
                      <a:pt x="22" y="25"/>
                    </a:cubicBezTo>
                    <a:cubicBezTo>
                      <a:pt x="22" y="25"/>
                      <a:pt x="22" y="25"/>
                      <a:pt x="22" y="25"/>
                    </a:cubicBezTo>
                    <a:cubicBezTo>
                      <a:pt x="22" y="25"/>
                      <a:pt x="22" y="25"/>
                      <a:pt x="22" y="25"/>
                    </a:cubicBezTo>
                    <a:cubicBezTo>
                      <a:pt x="22" y="25"/>
                      <a:pt x="22" y="25"/>
                      <a:pt x="22" y="25"/>
                    </a:cubicBezTo>
                    <a:cubicBezTo>
                      <a:pt x="22" y="25"/>
                      <a:pt x="22" y="25"/>
                      <a:pt x="22" y="25"/>
                    </a:cubicBezTo>
                    <a:cubicBezTo>
                      <a:pt x="22" y="24"/>
                      <a:pt x="22" y="24"/>
                      <a:pt x="22" y="24"/>
                    </a:cubicBezTo>
                    <a:cubicBezTo>
                      <a:pt x="22" y="24"/>
                      <a:pt x="22" y="24"/>
                      <a:pt x="22" y="24"/>
                    </a:cubicBezTo>
                    <a:cubicBezTo>
                      <a:pt x="22" y="24"/>
                      <a:pt x="22" y="24"/>
                      <a:pt x="22" y="23"/>
                    </a:cubicBezTo>
                    <a:cubicBezTo>
                      <a:pt x="22" y="24"/>
                      <a:pt x="22" y="24"/>
                      <a:pt x="22" y="24"/>
                    </a:cubicBezTo>
                    <a:cubicBezTo>
                      <a:pt x="22" y="23"/>
                      <a:pt x="22" y="23"/>
                      <a:pt x="22" y="23"/>
                    </a:cubicBezTo>
                    <a:cubicBezTo>
                      <a:pt x="22" y="23"/>
                      <a:pt x="22" y="23"/>
                      <a:pt x="22" y="23"/>
                    </a:cubicBezTo>
                    <a:cubicBezTo>
                      <a:pt x="22" y="23"/>
                      <a:pt x="22" y="23"/>
                      <a:pt x="22" y="23"/>
                    </a:cubicBezTo>
                    <a:cubicBezTo>
                      <a:pt x="22" y="23"/>
                      <a:pt x="22" y="23"/>
                      <a:pt x="22" y="23"/>
                    </a:cubicBezTo>
                    <a:cubicBezTo>
                      <a:pt x="22" y="21"/>
                      <a:pt x="22" y="23"/>
                      <a:pt x="22" y="21"/>
                    </a:cubicBezTo>
                    <a:cubicBezTo>
                      <a:pt x="22" y="21"/>
                      <a:pt x="22" y="21"/>
                      <a:pt x="22" y="21"/>
                    </a:cubicBezTo>
                    <a:cubicBezTo>
                      <a:pt x="23" y="21"/>
                      <a:pt x="22" y="21"/>
                      <a:pt x="23" y="20"/>
                    </a:cubicBezTo>
                    <a:cubicBezTo>
                      <a:pt x="23" y="20"/>
                      <a:pt x="23" y="20"/>
                      <a:pt x="23" y="20"/>
                    </a:cubicBezTo>
                    <a:cubicBezTo>
                      <a:pt x="23" y="20"/>
                      <a:pt x="23" y="20"/>
                      <a:pt x="23" y="20"/>
                    </a:cubicBezTo>
                    <a:cubicBezTo>
                      <a:pt x="23" y="20"/>
                      <a:pt x="23" y="20"/>
                      <a:pt x="23" y="20"/>
                    </a:cubicBezTo>
                    <a:cubicBezTo>
                      <a:pt x="23" y="20"/>
                      <a:pt x="23" y="20"/>
                      <a:pt x="23" y="20"/>
                    </a:cubicBezTo>
                    <a:cubicBezTo>
                      <a:pt x="23" y="19"/>
                      <a:pt x="23" y="20"/>
                      <a:pt x="23" y="19"/>
                    </a:cubicBezTo>
                    <a:cubicBezTo>
                      <a:pt x="23" y="19"/>
                      <a:pt x="23" y="19"/>
                      <a:pt x="23" y="20"/>
                    </a:cubicBezTo>
                    <a:cubicBezTo>
                      <a:pt x="23" y="20"/>
                      <a:pt x="23" y="19"/>
                      <a:pt x="23" y="20"/>
                    </a:cubicBezTo>
                    <a:cubicBezTo>
                      <a:pt x="23" y="20"/>
                      <a:pt x="23" y="19"/>
                      <a:pt x="23" y="19"/>
                    </a:cubicBezTo>
                    <a:cubicBezTo>
                      <a:pt x="23" y="19"/>
                      <a:pt x="23" y="19"/>
                      <a:pt x="23" y="19"/>
                    </a:cubicBezTo>
                    <a:cubicBezTo>
                      <a:pt x="23" y="19"/>
                      <a:pt x="23" y="19"/>
                      <a:pt x="23" y="19"/>
                    </a:cubicBezTo>
                    <a:cubicBezTo>
                      <a:pt x="23" y="20"/>
                      <a:pt x="23" y="18"/>
                      <a:pt x="23" y="19"/>
                    </a:cubicBezTo>
                    <a:cubicBezTo>
                      <a:pt x="23" y="18"/>
                      <a:pt x="23" y="19"/>
                      <a:pt x="23" y="18"/>
                    </a:cubicBezTo>
                    <a:cubicBezTo>
                      <a:pt x="23" y="19"/>
                      <a:pt x="23" y="19"/>
                      <a:pt x="23" y="19"/>
                    </a:cubicBezTo>
                    <a:cubicBezTo>
                      <a:pt x="23" y="19"/>
                      <a:pt x="23" y="19"/>
                      <a:pt x="23" y="19"/>
                    </a:cubicBezTo>
                    <a:cubicBezTo>
                      <a:pt x="23" y="18"/>
                      <a:pt x="23" y="20"/>
                      <a:pt x="23" y="19"/>
                    </a:cubicBezTo>
                    <a:cubicBezTo>
                      <a:pt x="23" y="19"/>
                      <a:pt x="23" y="19"/>
                      <a:pt x="23" y="19"/>
                    </a:cubicBezTo>
                    <a:cubicBezTo>
                      <a:pt x="23" y="19"/>
                      <a:pt x="23" y="19"/>
                      <a:pt x="23" y="19"/>
                    </a:cubicBezTo>
                    <a:cubicBezTo>
                      <a:pt x="23" y="18"/>
                      <a:pt x="23" y="19"/>
                      <a:pt x="23" y="19"/>
                    </a:cubicBezTo>
                    <a:cubicBezTo>
                      <a:pt x="23" y="19"/>
                      <a:pt x="23" y="19"/>
                      <a:pt x="23" y="19"/>
                    </a:cubicBezTo>
                    <a:cubicBezTo>
                      <a:pt x="23" y="18"/>
                      <a:pt x="23" y="18"/>
                      <a:pt x="23" y="18"/>
                    </a:cubicBezTo>
                    <a:cubicBezTo>
                      <a:pt x="23" y="18"/>
                      <a:pt x="23" y="18"/>
                      <a:pt x="23" y="18"/>
                    </a:cubicBezTo>
                    <a:cubicBezTo>
                      <a:pt x="23" y="23"/>
                      <a:pt x="23" y="27"/>
                      <a:pt x="23" y="29"/>
                    </a:cubicBezTo>
                    <a:cubicBezTo>
                      <a:pt x="23" y="29"/>
                      <a:pt x="23" y="29"/>
                      <a:pt x="23" y="29"/>
                    </a:cubicBezTo>
                    <a:cubicBezTo>
                      <a:pt x="23" y="29"/>
                      <a:pt x="23" y="29"/>
                      <a:pt x="23" y="29"/>
                    </a:cubicBezTo>
                    <a:cubicBezTo>
                      <a:pt x="23" y="29"/>
                      <a:pt x="23" y="29"/>
                      <a:pt x="23" y="29"/>
                    </a:cubicBezTo>
                    <a:cubicBezTo>
                      <a:pt x="23" y="29"/>
                      <a:pt x="23" y="29"/>
                      <a:pt x="23" y="29"/>
                    </a:cubicBezTo>
                    <a:cubicBezTo>
                      <a:pt x="23" y="29"/>
                      <a:pt x="23" y="29"/>
                      <a:pt x="23" y="29"/>
                    </a:cubicBezTo>
                    <a:cubicBezTo>
                      <a:pt x="23" y="29"/>
                      <a:pt x="23" y="29"/>
                      <a:pt x="23" y="29"/>
                    </a:cubicBezTo>
                    <a:cubicBezTo>
                      <a:pt x="23" y="29"/>
                      <a:pt x="23" y="29"/>
                      <a:pt x="23" y="29"/>
                    </a:cubicBezTo>
                    <a:cubicBezTo>
                      <a:pt x="23" y="29"/>
                      <a:pt x="23" y="29"/>
                      <a:pt x="23" y="29"/>
                    </a:cubicBezTo>
                    <a:cubicBezTo>
                      <a:pt x="23" y="29"/>
                      <a:pt x="23" y="29"/>
                      <a:pt x="23" y="29"/>
                    </a:cubicBezTo>
                    <a:cubicBezTo>
                      <a:pt x="23" y="29"/>
                      <a:pt x="23" y="29"/>
                      <a:pt x="23" y="29"/>
                    </a:cubicBezTo>
                    <a:cubicBezTo>
                      <a:pt x="23" y="29"/>
                      <a:pt x="23" y="29"/>
                      <a:pt x="23" y="29"/>
                    </a:cubicBezTo>
                    <a:cubicBezTo>
                      <a:pt x="23" y="29"/>
                      <a:pt x="23" y="29"/>
                      <a:pt x="23" y="29"/>
                    </a:cubicBezTo>
                    <a:cubicBezTo>
                      <a:pt x="23" y="29"/>
                      <a:pt x="23" y="29"/>
                      <a:pt x="23" y="29"/>
                    </a:cubicBezTo>
                    <a:cubicBezTo>
                      <a:pt x="23" y="29"/>
                      <a:pt x="23" y="29"/>
                      <a:pt x="23" y="29"/>
                    </a:cubicBezTo>
                    <a:cubicBezTo>
                      <a:pt x="23" y="29"/>
                      <a:pt x="23" y="29"/>
                      <a:pt x="23" y="29"/>
                    </a:cubicBezTo>
                    <a:cubicBezTo>
                      <a:pt x="23" y="29"/>
                      <a:pt x="23" y="29"/>
                      <a:pt x="23" y="29"/>
                    </a:cubicBezTo>
                    <a:cubicBezTo>
                      <a:pt x="22" y="29"/>
                      <a:pt x="22" y="29"/>
                      <a:pt x="22" y="28"/>
                    </a:cubicBezTo>
                    <a:cubicBezTo>
                      <a:pt x="22" y="28"/>
                      <a:pt x="21" y="28"/>
                      <a:pt x="21" y="28"/>
                    </a:cubicBezTo>
                    <a:cubicBezTo>
                      <a:pt x="21" y="28"/>
                      <a:pt x="21" y="28"/>
                      <a:pt x="21" y="28"/>
                    </a:cubicBezTo>
                    <a:cubicBezTo>
                      <a:pt x="20" y="27"/>
                      <a:pt x="19" y="27"/>
                      <a:pt x="19" y="27"/>
                    </a:cubicBezTo>
                    <a:cubicBezTo>
                      <a:pt x="19" y="26"/>
                      <a:pt x="19" y="27"/>
                      <a:pt x="18" y="26"/>
                    </a:cubicBezTo>
                    <a:cubicBezTo>
                      <a:pt x="18" y="26"/>
                      <a:pt x="18" y="26"/>
                      <a:pt x="18" y="26"/>
                    </a:cubicBezTo>
                    <a:cubicBezTo>
                      <a:pt x="18" y="26"/>
                      <a:pt x="18" y="26"/>
                      <a:pt x="18" y="26"/>
                    </a:cubicBezTo>
                    <a:cubicBezTo>
                      <a:pt x="18" y="26"/>
                      <a:pt x="18" y="26"/>
                      <a:pt x="18" y="26"/>
                    </a:cubicBezTo>
                    <a:cubicBezTo>
                      <a:pt x="18" y="26"/>
                      <a:pt x="18" y="26"/>
                      <a:pt x="18" y="26"/>
                    </a:cubicBezTo>
                    <a:cubicBezTo>
                      <a:pt x="17" y="26"/>
                      <a:pt x="17" y="26"/>
                      <a:pt x="16" y="25"/>
                    </a:cubicBezTo>
                    <a:cubicBezTo>
                      <a:pt x="16" y="25"/>
                      <a:pt x="16" y="25"/>
                      <a:pt x="16" y="26"/>
                    </a:cubicBezTo>
                    <a:cubicBezTo>
                      <a:pt x="16" y="25"/>
                      <a:pt x="16" y="25"/>
                      <a:pt x="16" y="25"/>
                    </a:cubicBezTo>
                    <a:cubicBezTo>
                      <a:pt x="16" y="25"/>
                      <a:pt x="16" y="25"/>
                      <a:pt x="16" y="25"/>
                    </a:cubicBezTo>
                    <a:cubicBezTo>
                      <a:pt x="14" y="25"/>
                      <a:pt x="16" y="26"/>
                      <a:pt x="14" y="25"/>
                    </a:cubicBezTo>
                    <a:cubicBezTo>
                      <a:pt x="14" y="25"/>
                      <a:pt x="13" y="25"/>
                      <a:pt x="13" y="25"/>
                    </a:cubicBezTo>
                    <a:cubicBezTo>
                      <a:pt x="13" y="25"/>
                      <a:pt x="13" y="25"/>
                      <a:pt x="13" y="25"/>
                    </a:cubicBezTo>
                    <a:cubicBezTo>
                      <a:pt x="13" y="24"/>
                      <a:pt x="13" y="24"/>
                      <a:pt x="13" y="24"/>
                    </a:cubicBezTo>
                    <a:cubicBezTo>
                      <a:pt x="13" y="24"/>
                      <a:pt x="13" y="24"/>
                      <a:pt x="13" y="24"/>
                    </a:cubicBezTo>
                    <a:cubicBezTo>
                      <a:pt x="13" y="25"/>
                      <a:pt x="13" y="25"/>
                      <a:pt x="13" y="25"/>
                    </a:cubicBezTo>
                    <a:cubicBezTo>
                      <a:pt x="14" y="25"/>
                      <a:pt x="14" y="25"/>
                      <a:pt x="14" y="25"/>
                    </a:cubicBezTo>
                    <a:cubicBezTo>
                      <a:pt x="13" y="25"/>
                      <a:pt x="14" y="25"/>
                      <a:pt x="13" y="25"/>
                    </a:cubicBezTo>
                    <a:cubicBezTo>
                      <a:pt x="13" y="25"/>
                      <a:pt x="13" y="25"/>
                      <a:pt x="13" y="25"/>
                    </a:cubicBezTo>
                    <a:cubicBezTo>
                      <a:pt x="13" y="25"/>
                      <a:pt x="13" y="24"/>
                      <a:pt x="13" y="24"/>
                    </a:cubicBezTo>
                    <a:cubicBezTo>
                      <a:pt x="13" y="24"/>
                      <a:pt x="13" y="24"/>
                      <a:pt x="13" y="24"/>
                    </a:cubicBezTo>
                    <a:cubicBezTo>
                      <a:pt x="13" y="24"/>
                      <a:pt x="13" y="24"/>
                      <a:pt x="13" y="24"/>
                    </a:cubicBezTo>
                    <a:cubicBezTo>
                      <a:pt x="13" y="24"/>
                      <a:pt x="12" y="24"/>
                      <a:pt x="12" y="24"/>
                    </a:cubicBezTo>
                    <a:cubicBezTo>
                      <a:pt x="13" y="24"/>
                      <a:pt x="12" y="24"/>
                      <a:pt x="12" y="24"/>
                    </a:cubicBezTo>
                    <a:cubicBezTo>
                      <a:pt x="11" y="24"/>
                      <a:pt x="12" y="24"/>
                      <a:pt x="12" y="24"/>
                    </a:cubicBezTo>
                    <a:cubicBezTo>
                      <a:pt x="12" y="24"/>
                      <a:pt x="11" y="24"/>
                      <a:pt x="11" y="24"/>
                    </a:cubicBezTo>
                    <a:cubicBezTo>
                      <a:pt x="11" y="24"/>
                      <a:pt x="12" y="24"/>
                      <a:pt x="12" y="24"/>
                    </a:cubicBezTo>
                    <a:cubicBezTo>
                      <a:pt x="12" y="24"/>
                      <a:pt x="12" y="24"/>
                      <a:pt x="12" y="24"/>
                    </a:cubicBezTo>
                    <a:cubicBezTo>
                      <a:pt x="12" y="24"/>
                      <a:pt x="11" y="24"/>
                      <a:pt x="11" y="24"/>
                    </a:cubicBezTo>
                    <a:cubicBezTo>
                      <a:pt x="11" y="23"/>
                      <a:pt x="11" y="24"/>
                      <a:pt x="11" y="24"/>
                    </a:cubicBezTo>
                    <a:cubicBezTo>
                      <a:pt x="11" y="23"/>
                      <a:pt x="11" y="23"/>
                      <a:pt x="11" y="23"/>
                    </a:cubicBezTo>
                    <a:cubicBezTo>
                      <a:pt x="12" y="24"/>
                      <a:pt x="12" y="23"/>
                      <a:pt x="12" y="24"/>
                    </a:cubicBezTo>
                    <a:cubicBezTo>
                      <a:pt x="13" y="24"/>
                      <a:pt x="12" y="23"/>
                      <a:pt x="12" y="24"/>
                    </a:cubicBezTo>
                    <a:cubicBezTo>
                      <a:pt x="11" y="23"/>
                      <a:pt x="11" y="23"/>
                      <a:pt x="11" y="23"/>
                    </a:cubicBezTo>
                    <a:cubicBezTo>
                      <a:pt x="11" y="23"/>
                      <a:pt x="11" y="23"/>
                      <a:pt x="12" y="23"/>
                    </a:cubicBezTo>
                    <a:cubicBezTo>
                      <a:pt x="12" y="23"/>
                      <a:pt x="11" y="23"/>
                      <a:pt x="11" y="23"/>
                    </a:cubicBezTo>
                    <a:cubicBezTo>
                      <a:pt x="11" y="23"/>
                      <a:pt x="11" y="23"/>
                      <a:pt x="11" y="23"/>
                    </a:cubicBezTo>
                    <a:cubicBezTo>
                      <a:pt x="11" y="23"/>
                      <a:pt x="11" y="23"/>
                      <a:pt x="11" y="23"/>
                    </a:cubicBezTo>
                    <a:cubicBezTo>
                      <a:pt x="12" y="23"/>
                      <a:pt x="12" y="23"/>
                      <a:pt x="12" y="23"/>
                    </a:cubicBezTo>
                    <a:cubicBezTo>
                      <a:pt x="13" y="23"/>
                      <a:pt x="13" y="23"/>
                      <a:pt x="13" y="23"/>
                    </a:cubicBezTo>
                    <a:cubicBezTo>
                      <a:pt x="12" y="23"/>
                      <a:pt x="12" y="23"/>
                      <a:pt x="12" y="23"/>
                    </a:cubicBezTo>
                    <a:cubicBezTo>
                      <a:pt x="12" y="23"/>
                      <a:pt x="13" y="23"/>
                      <a:pt x="12" y="22"/>
                    </a:cubicBezTo>
                    <a:cubicBezTo>
                      <a:pt x="12" y="22"/>
                      <a:pt x="13" y="22"/>
                      <a:pt x="12" y="22"/>
                    </a:cubicBezTo>
                    <a:cubicBezTo>
                      <a:pt x="12" y="22"/>
                      <a:pt x="11" y="22"/>
                      <a:pt x="11" y="22"/>
                    </a:cubicBezTo>
                    <a:cubicBezTo>
                      <a:pt x="11" y="22"/>
                      <a:pt x="12" y="22"/>
                      <a:pt x="12" y="22"/>
                    </a:cubicBezTo>
                    <a:cubicBezTo>
                      <a:pt x="12" y="22"/>
                      <a:pt x="11" y="22"/>
                      <a:pt x="11" y="22"/>
                    </a:cubicBezTo>
                    <a:cubicBezTo>
                      <a:pt x="11" y="21"/>
                      <a:pt x="11" y="21"/>
                      <a:pt x="11" y="21"/>
                    </a:cubicBezTo>
                    <a:cubicBezTo>
                      <a:pt x="11" y="21"/>
                      <a:pt x="11" y="21"/>
                      <a:pt x="11" y="21"/>
                    </a:cubicBezTo>
                    <a:cubicBezTo>
                      <a:pt x="11" y="21"/>
                      <a:pt x="10" y="21"/>
                      <a:pt x="10" y="20"/>
                    </a:cubicBezTo>
                    <a:cubicBezTo>
                      <a:pt x="10" y="20"/>
                      <a:pt x="11" y="20"/>
                      <a:pt x="10" y="20"/>
                    </a:cubicBezTo>
                    <a:cubicBezTo>
                      <a:pt x="11" y="20"/>
                      <a:pt x="11" y="20"/>
                      <a:pt x="12" y="20"/>
                    </a:cubicBezTo>
                    <a:cubicBezTo>
                      <a:pt x="11" y="20"/>
                      <a:pt x="13" y="20"/>
                      <a:pt x="13" y="21"/>
                    </a:cubicBezTo>
                    <a:cubicBezTo>
                      <a:pt x="13" y="21"/>
                      <a:pt x="12" y="20"/>
                      <a:pt x="13" y="20"/>
                    </a:cubicBezTo>
                    <a:cubicBezTo>
                      <a:pt x="13" y="21"/>
                      <a:pt x="15" y="21"/>
                      <a:pt x="15" y="21"/>
                    </a:cubicBezTo>
                    <a:cubicBezTo>
                      <a:pt x="15" y="21"/>
                      <a:pt x="15" y="21"/>
                      <a:pt x="15" y="21"/>
                    </a:cubicBezTo>
                    <a:cubicBezTo>
                      <a:pt x="15" y="21"/>
                      <a:pt x="15" y="20"/>
                      <a:pt x="15" y="20"/>
                    </a:cubicBezTo>
                    <a:cubicBezTo>
                      <a:pt x="15" y="20"/>
                      <a:pt x="14" y="20"/>
                      <a:pt x="15" y="20"/>
                    </a:cubicBezTo>
                    <a:cubicBezTo>
                      <a:pt x="14" y="20"/>
                      <a:pt x="14" y="20"/>
                      <a:pt x="14" y="19"/>
                    </a:cubicBezTo>
                    <a:cubicBezTo>
                      <a:pt x="14" y="19"/>
                      <a:pt x="13" y="19"/>
                      <a:pt x="13" y="19"/>
                    </a:cubicBezTo>
                    <a:cubicBezTo>
                      <a:pt x="13" y="19"/>
                      <a:pt x="14" y="19"/>
                      <a:pt x="14" y="18"/>
                    </a:cubicBezTo>
                    <a:cubicBezTo>
                      <a:pt x="15" y="19"/>
                      <a:pt x="15" y="19"/>
                      <a:pt x="15" y="19"/>
                    </a:cubicBezTo>
                    <a:cubicBezTo>
                      <a:pt x="16" y="19"/>
                      <a:pt x="17" y="19"/>
                      <a:pt x="18" y="19"/>
                    </a:cubicBezTo>
                    <a:cubicBezTo>
                      <a:pt x="19" y="19"/>
                      <a:pt x="19" y="19"/>
                      <a:pt x="19" y="19"/>
                    </a:cubicBezTo>
                    <a:cubicBezTo>
                      <a:pt x="20" y="19"/>
                      <a:pt x="21" y="19"/>
                      <a:pt x="22" y="19"/>
                    </a:cubicBezTo>
                    <a:cubicBezTo>
                      <a:pt x="22" y="19"/>
                      <a:pt x="22" y="19"/>
                      <a:pt x="22" y="19"/>
                    </a:cubicBezTo>
                    <a:cubicBezTo>
                      <a:pt x="22" y="20"/>
                      <a:pt x="22" y="19"/>
                      <a:pt x="22" y="19"/>
                    </a:cubicBezTo>
                    <a:cubicBezTo>
                      <a:pt x="23" y="20"/>
                      <a:pt x="23" y="20"/>
                      <a:pt x="23" y="20"/>
                    </a:cubicBezTo>
                    <a:cubicBezTo>
                      <a:pt x="24" y="20"/>
                      <a:pt x="24" y="20"/>
                      <a:pt x="24" y="20"/>
                    </a:cubicBezTo>
                    <a:cubicBezTo>
                      <a:pt x="24" y="20"/>
                      <a:pt x="24" y="20"/>
                      <a:pt x="25" y="20"/>
                    </a:cubicBezTo>
                    <a:cubicBezTo>
                      <a:pt x="25" y="20"/>
                      <a:pt x="25" y="20"/>
                      <a:pt x="25" y="20"/>
                    </a:cubicBezTo>
                    <a:cubicBezTo>
                      <a:pt x="25" y="20"/>
                      <a:pt x="26" y="20"/>
                      <a:pt x="26" y="20"/>
                    </a:cubicBezTo>
                    <a:cubicBezTo>
                      <a:pt x="26" y="20"/>
                      <a:pt x="26" y="20"/>
                      <a:pt x="26" y="20"/>
                    </a:cubicBezTo>
                    <a:cubicBezTo>
                      <a:pt x="26" y="20"/>
                      <a:pt x="26" y="20"/>
                      <a:pt x="27" y="21"/>
                    </a:cubicBezTo>
                    <a:cubicBezTo>
                      <a:pt x="27" y="21"/>
                      <a:pt x="27" y="21"/>
                      <a:pt x="27" y="21"/>
                    </a:cubicBezTo>
                    <a:cubicBezTo>
                      <a:pt x="27" y="21"/>
                      <a:pt x="27" y="21"/>
                      <a:pt x="28" y="21"/>
                    </a:cubicBezTo>
                    <a:cubicBezTo>
                      <a:pt x="27" y="21"/>
                      <a:pt x="27" y="21"/>
                      <a:pt x="26" y="21"/>
                    </a:cubicBezTo>
                    <a:cubicBezTo>
                      <a:pt x="26" y="21"/>
                      <a:pt x="26" y="21"/>
                      <a:pt x="26" y="21"/>
                    </a:cubicBezTo>
                    <a:cubicBezTo>
                      <a:pt x="27" y="22"/>
                      <a:pt x="27" y="22"/>
                      <a:pt x="29" y="22"/>
                    </a:cubicBezTo>
                    <a:cubicBezTo>
                      <a:pt x="29" y="22"/>
                      <a:pt x="30" y="22"/>
                      <a:pt x="31" y="22"/>
                    </a:cubicBezTo>
                    <a:cubicBezTo>
                      <a:pt x="31" y="22"/>
                      <a:pt x="31" y="22"/>
                      <a:pt x="31" y="22"/>
                    </a:cubicBezTo>
                    <a:cubicBezTo>
                      <a:pt x="31" y="22"/>
                      <a:pt x="31" y="22"/>
                      <a:pt x="32" y="22"/>
                    </a:cubicBezTo>
                    <a:cubicBezTo>
                      <a:pt x="32" y="23"/>
                      <a:pt x="32" y="23"/>
                      <a:pt x="32" y="23"/>
                    </a:cubicBezTo>
                    <a:cubicBezTo>
                      <a:pt x="31" y="23"/>
                      <a:pt x="31" y="23"/>
                      <a:pt x="31" y="23"/>
                    </a:cubicBezTo>
                    <a:cubicBezTo>
                      <a:pt x="31" y="23"/>
                      <a:pt x="31" y="23"/>
                      <a:pt x="32" y="23"/>
                    </a:cubicBezTo>
                    <a:cubicBezTo>
                      <a:pt x="31" y="23"/>
                      <a:pt x="31" y="23"/>
                      <a:pt x="31" y="23"/>
                    </a:cubicBezTo>
                    <a:cubicBezTo>
                      <a:pt x="31" y="23"/>
                      <a:pt x="31" y="23"/>
                      <a:pt x="31" y="23"/>
                    </a:cubicBezTo>
                    <a:cubicBezTo>
                      <a:pt x="31" y="23"/>
                      <a:pt x="30" y="23"/>
                      <a:pt x="31" y="23"/>
                    </a:cubicBezTo>
                    <a:cubicBezTo>
                      <a:pt x="31" y="23"/>
                      <a:pt x="30" y="23"/>
                      <a:pt x="31" y="23"/>
                    </a:cubicBezTo>
                    <a:cubicBezTo>
                      <a:pt x="31" y="24"/>
                      <a:pt x="31" y="24"/>
                      <a:pt x="31" y="24"/>
                    </a:cubicBezTo>
                    <a:cubicBezTo>
                      <a:pt x="31" y="24"/>
                      <a:pt x="32" y="24"/>
                      <a:pt x="32" y="24"/>
                    </a:cubicBezTo>
                    <a:cubicBezTo>
                      <a:pt x="32" y="24"/>
                      <a:pt x="32" y="24"/>
                      <a:pt x="33" y="24"/>
                    </a:cubicBezTo>
                    <a:cubicBezTo>
                      <a:pt x="33" y="24"/>
                      <a:pt x="34" y="24"/>
                      <a:pt x="33" y="24"/>
                    </a:cubicBezTo>
                    <a:cubicBezTo>
                      <a:pt x="34" y="24"/>
                      <a:pt x="34" y="24"/>
                      <a:pt x="34" y="24"/>
                    </a:cubicBezTo>
                    <a:cubicBezTo>
                      <a:pt x="34" y="24"/>
                      <a:pt x="34" y="24"/>
                      <a:pt x="34" y="24"/>
                    </a:cubicBezTo>
                    <a:cubicBezTo>
                      <a:pt x="34" y="25"/>
                      <a:pt x="35" y="25"/>
                      <a:pt x="33" y="25"/>
                    </a:cubicBezTo>
                    <a:cubicBezTo>
                      <a:pt x="34" y="25"/>
                      <a:pt x="34" y="25"/>
                      <a:pt x="34" y="25"/>
                    </a:cubicBezTo>
                    <a:cubicBezTo>
                      <a:pt x="34" y="25"/>
                      <a:pt x="34" y="25"/>
                      <a:pt x="34" y="25"/>
                    </a:cubicBezTo>
                    <a:cubicBezTo>
                      <a:pt x="33" y="25"/>
                      <a:pt x="33" y="25"/>
                      <a:pt x="33" y="25"/>
                    </a:cubicBezTo>
                    <a:cubicBezTo>
                      <a:pt x="33" y="25"/>
                      <a:pt x="33" y="25"/>
                      <a:pt x="34" y="25"/>
                    </a:cubicBezTo>
                    <a:cubicBezTo>
                      <a:pt x="34" y="25"/>
                      <a:pt x="33" y="25"/>
                      <a:pt x="34" y="26"/>
                    </a:cubicBezTo>
                    <a:cubicBezTo>
                      <a:pt x="33" y="25"/>
                      <a:pt x="33" y="26"/>
                      <a:pt x="34" y="26"/>
                    </a:cubicBezTo>
                    <a:cubicBezTo>
                      <a:pt x="34" y="26"/>
                      <a:pt x="33" y="26"/>
                      <a:pt x="34" y="26"/>
                    </a:cubicBezTo>
                    <a:cubicBezTo>
                      <a:pt x="34" y="27"/>
                      <a:pt x="33" y="27"/>
                      <a:pt x="34" y="28"/>
                    </a:cubicBezTo>
                    <a:cubicBezTo>
                      <a:pt x="33" y="28"/>
                      <a:pt x="33" y="28"/>
                      <a:pt x="33" y="27"/>
                    </a:cubicBezTo>
                    <a:cubicBezTo>
                      <a:pt x="33" y="28"/>
                      <a:pt x="33" y="28"/>
                      <a:pt x="33" y="27"/>
                    </a:cubicBezTo>
                    <a:cubicBezTo>
                      <a:pt x="33" y="28"/>
                      <a:pt x="33" y="28"/>
                      <a:pt x="33" y="28"/>
                    </a:cubicBezTo>
                    <a:cubicBezTo>
                      <a:pt x="33" y="28"/>
                      <a:pt x="33" y="28"/>
                      <a:pt x="33" y="28"/>
                    </a:cubicBezTo>
                    <a:cubicBezTo>
                      <a:pt x="33" y="28"/>
                      <a:pt x="33" y="28"/>
                      <a:pt x="33" y="28"/>
                    </a:cubicBezTo>
                    <a:cubicBezTo>
                      <a:pt x="33" y="28"/>
                      <a:pt x="33" y="28"/>
                      <a:pt x="32" y="28"/>
                    </a:cubicBezTo>
                    <a:cubicBezTo>
                      <a:pt x="33" y="28"/>
                      <a:pt x="33" y="28"/>
                      <a:pt x="33" y="28"/>
                    </a:cubicBezTo>
                    <a:cubicBezTo>
                      <a:pt x="33" y="28"/>
                      <a:pt x="33" y="28"/>
                      <a:pt x="32" y="28"/>
                    </a:cubicBezTo>
                    <a:cubicBezTo>
                      <a:pt x="32" y="28"/>
                      <a:pt x="32" y="28"/>
                      <a:pt x="32" y="28"/>
                    </a:cubicBezTo>
                    <a:cubicBezTo>
                      <a:pt x="32" y="28"/>
                      <a:pt x="32" y="28"/>
                      <a:pt x="32" y="28"/>
                    </a:cubicBezTo>
                    <a:cubicBezTo>
                      <a:pt x="31" y="28"/>
                      <a:pt x="32" y="29"/>
                      <a:pt x="32" y="29"/>
                    </a:cubicBezTo>
                    <a:cubicBezTo>
                      <a:pt x="32" y="29"/>
                      <a:pt x="32" y="29"/>
                      <a:pt x="32" y="29"/>
                    </a:cubicBezTo>
                    <a:cubicBezTo>
                      <a:pt x="31" y="29"/>
                      <a:pt x="32" y="29"/>
                      <a:pt x="32" y="30"/>
                    </a:cubicBezTo>
                    <a:cubicBezTo>
                      <a:pt x="31" y="30"/>
                      <a:pt x="31" y="30"/>
                      <a:pt x="31" y="30"/>
                    </a:cubicBezTo>
                    <a:cubicBezTo>
                      <a:pt x="32" y="30"/>
                      <a:pt x="31" y="30"/>
                      <a:pt x="32" y="30"/>
                    </a:cubicBezTo>
                    <a:cubicBezTo>
                      <a:pt x="32" y="30"/>
                      <a:pt x="31" y="30"/>
                      <a:pt x="31" y="30"/>
                    </a:cubicBezTo>
                    <a:cubicBezTo>
                      <a:pt x="31" y="30"/>
                      <a:pt x="32" y="30"/>
                      <a:pt x="32" y="30"/>
                    </a:cubicBezTo>
                    <a:cubicBezTo>
                      <a:pt x="31" y="30"/>
                      <a:pt x="31" y="30"/>
                      <a:pt x="32" y="31"/>
                    </a:cubicBezTo>
                    <a:cubicBezTo>
                      <a:pt x="32" y="31"/>
                      <a:pt x="32" y="31"/>
                      <a:pt x="31" y="31"/>
                    </a:cubicBezTo>
                    <a:cubicBezTo>
                      <a:pt x="32" y="31"/>
                      <a:pt x="32" y="32"/>
                      <a:pt x="31" y="33"/>
                    </a:cubicBezTo>
                    <a:cubicBezTo>
                      <a:pt x="32" y="33"/>
                      <a:pt x="32" y="33"/>
                      <a:pt x="32" y="33"/>
                    </a:cubicBezTo>
                    <a:cubicBezTo>
                      <a:pt x="32" y="34"/>
                      <a:pt x="31" y="34"/>
                      <a:pt x="31" y="34"/>
                    </a:cubicBezTo>
                    <a:cubicBezTo>
                      <a:pt x="30" y="33"/>
                      <a:pt x="30" y="33"/>
                      <a:pt x="30" y="33"/>
                    </a:cubicBezTo>
                    <a:cubicBezTo>
                      <a:pt x="30" y="34"/>
                      <a:pt x="31" y="35"/>
                      <a:pt x="30" y="34"/>
                    </a:cubicBezTo>
                    <a:cubicBezTo>
                      <a:pt x="30" y="34"/>
                      <a:pt x="30" y="34"/>
                      <a:pt x="30" y="34"/>
                    </a:cubicBezTo>
                    <a:cubicBezTo>
                      <a:pt x="30" y="34"/>
                      <a:pt x="30" y="33"/>
                      <a:pt x="30" y="33"/>
                    </a:cubicBezTo>
                    <a:cubicBezTo>
                      <a:pt x="30" y="33"/>
                      <a:pt x="29" y="33"/>
                      <a:pt x="29" y="33"/>
                    </a:cubicBezTo>
                    <a:cubicBezTo>
                      <a:pt x="29" y="33"/>
                      <a:pt x="28" y="32"/>
                      <a:pt x="28" y="32"/>
                    </a:cubicBezTo>
                    <a:cubicBezTo>
                      <a:pt x="27" y="31"/>
                      <a:pt x="28" y="31"/>
                      <a:pt x="27" y="31"/>
                    </a:cubicBezTo>
                    <a:cubicBezTo>
                      <a:pt x="27" y="31"/>
                      <a:pt x="27" y="31"/>
                      <a:pt x="28" y="31"/>
                    </a:cubicBezTo>
                    <a:cubicBezTo>
                      <a:pt x="28" y="31"/>
                      <a:pt x="28" y="31"/>
                      <a:pt x="28" y="31"/>
                    </a:cubicBezTo>
                    <a:cubicBezTo>
                      <a:pt x="27" y="31"/>
                      <a:pt x="27" y="31"/>
                      <a:pt x="27" y="31"/>
                    </a:cubicBezTo>
                    <a:cubicBezTo>
                      <a:pt x="27" y="30"/>
                      <a:pt x="27" y="30"/>
                      <a:pt x="27" y="30"/>
                    </a:cubicBezTo>
                    <a:cubicBezTo>
                      <a:pt x="28" y="31"/>
                      <a:pt x="28" y="31"/>
                      <a:pt x="28" y="31"/>
                    </a:cubicBezTo>
                    <a:cubicBezTo>
                      <a:pt x="28" y="31"/>
                      <a:pt x="28" y="30"/>
                      <a:pt x="28" y="31"/>
                    </a:cubicBezTo>
                    <a:cubicBezTo>
                      <a:pt x="28" y="30"/>
                      <a:pt x="28" y="30"/>
                      <a:pt x="28" y="30"/>
                    </a:cubicBezTo>
                    <a:cubicBezTo>
                      <a:pt x="27" y="30"/>
                      <a:pt x="28" y="31"/>
                      <a:pt x="27" y="30"/>
                    </a:cubicBezTo>
                    <a:cubicBezTo>
                      <a:pt x="27" y="30"/>
                      <a:pt x="27" y="30"/>
                      <a:pt x="27" y="30"/>
                    </a:cubicBezTo>
                    <a:cubicBezTo>
                      <a:pt x="27" y="30"/>
                      <a:pt x="27" y="30"/>
                      <a:pt x="26" y="30"/>
                    </a:cubicBezTo>
                    <a:cubicBezTo>
                      <a:pt x="26" y="30"/>
                      <a:pt x="27" y="30"/>
                      <a:pt x="26" y="30"/>
                    </a:cubicBezTo>
                    <a:cubicBezTo>
                      <a:pt x="26" y="30"/>
                      <a:pt x="26" y="29"/>
                      <a:pt x="25" y="29"/>
                    </a:cubicBezTo>
                    <a:cubicBezTo>
                      <a:pt x="25" y="29"/>
                      <a:pt x="25" y="29"/>
                      <a:pt x="25" y="29"/>
                    </a:cubicBezTo>
                    <a:cubicBezTo>
                      <a:pt x="25" y="29"/>
                      <a:pt x="25" y="29"/>
                      <a:pt x="26" y="30"/>
                    </a:cubicBezTo>
                    <a:cubicBezTo>
                      <a:pt x="26" y="30"/>
                      <a:pt x="26" y="30"/>
                      <a:pt x="26" y="30"/>
                    </a:cubicBezTo>
                    <a:cubicBezTo>
                      <a:pt x="27" y="30"/>
                      <a:pt x="26" y="30"/>
                      <a:pt x="26" y="30"/>
                    </a:cubicBezTo>
                    <a:cubicBezTo>
                      <a:pt x="26" y="30"/>
                      <a:pt x="26" y="30"/>
                      <a:pt x="26" y="30"/>
                    </a:cubicBezTo>
                    <a:cubicBezTo>
                      <a:pt x="25" y="29"/>
                      <a:pt x="26" y="30"/>
                      <a:pt x="26" y="30"/>
                    </a:cubicBezTo>
                    <a:cubicBezTo>
                      <a:pt x="26" y="30"/>
                      <a:pt x="26" y="30"/>
                      <a:pt x="25" y="30"/>
                    </a:cubicBezTo>
                    <a:cubicBezTo>
                      <a:pt x="25" y="30"/>
                      <a:pt x="26" y="30"/>
                      <a:pt x="26" y="30"/>
                    </a:cubicBezTo>
                    <a:cubicBezTo>
                      <a:pt x="26" y="30"/>
                      <a:pt x="25" y="30"/>
                      <a:pt x="25" y="30"/>
                    </a:cubicBezTo>
                    <a:cubicBezTo>
                      <a:pt x="25" y="30"/>
                      <a:pt x="26" y="30"/>
                      <a:pt x="26" y="30"/>
                    </a:cubicBezTo>
                    <a:cubicBezTo>
                      <a:pt x="26" y="31"/>
                      <a:pt x="25" y="31"/>
                      <a:pt x="25" y="31"/>
                    </a:cubicBezTo>
                    <a:cubicBezTo>
                      <a:pt x="25" y="31"/>
                      <a:pt x="26" y="31"/>
                      <a:pt x="26" y="32"/>
                    </a:cubicBezTo>
                    <a:cubicBezTo>
                      <a:pt x="26" y="32"/>
                      <a:pt x="26" y="32"/>
                      <a:pt x="26" y="32"/>
                    </a:cubicBezTo>
                    <a:cubicBezTo>
                      <a:pt x="27" y="32"/>
                      <a:pt x="27" y="33"/>
                      <a:pt x="28" y="33"/>
                    </a:cubicBezTo>
                    <a:cubicBezTo>
                      <a:pt x="28" y="33"/>
                      <a:pt x="28" y="33"/>
                      <a:pt x="28" y="33"/>
                    </a:cubicBezTo>
                    <a:cubicBezTo>
                      <a:pt x="28" y="33"/>
                      <a:pt x="28" y="33"/>
                      <a:pt x="28" y="33"/>
                    </a:cubicBezTo>
                    <a:cubicBezTo>
                      <a:pt x="27" y="33"/>
                      <a:pt x="27" y="32"/>
                      <a:pt x="27" y="32"/>
                    </a:cubicBezTo>
                    <a:cubicBezTo>
                      <a:pt x="27" y="33"/>
                      <a:pt x="27" y="32"/>
                      <a:pt x="28" y="33"/>
                    </a:cubicBezTo>
                    <a:cubicBezTo>
                      <a:pt x="27" y="33"/>
                      <a:pt x="27" y="33"/>
                      <a:pt x="27" y="34"/>
                    </a:cubicBezTo>
                    <a:cubicBezTo>
                      <a:pt x="28" y="34"/>
                      <a:pt x="27" y="33"/>
                      <a:pt x="28" y="33"/>
                    </a:cubicBezTo>
                    <a:cubicBezTo>
                      <a:pt x="28" y="33"/>
                      <a:pt x="28" y="34"/>
                      <a:pt x="29" y="34"/>
                    </a:cubicBezTo>
                    <a:cubicBezTo>
                      <a:pt x="29" y="34"/>
                      <a:pt x="29" y="35"/>
                      <a:pt x="30" y="35"/>
                    </a:cubicBezTo>
                    <a:cubicBezTo>
                      <a:pt x="30" y="35"/>
                      <a:pt x="30" y="35"/>
                      <a:pt x="30" y="36"/>
                    </a:cubicBezTo>
                    <a:cubicBezTo>
                      <a:pt x="30" y="36"/>
                      <a:pt x="30" y="36"/>
                      <a:pt x="30" y="36"/>
                    </a:cubicBezTo>
                    <a:cubicBezTo>
                      <a:pt x="29" y="36"/>
                      <a:pt x="29" y="36"/>
                      <a:pt x="29" y="36"/>
                    </a:cubicBezTo>
                    <a:cubicBezTo>
                      <a:pt x="29" y="36"/>
                      <a:pt x="29" y="36"/>
                      <a:pt x="29" y="36"/>
                    </a:cubicBezTo>
                    <a:cubicBezTo>
                      <a:pt x="29" y="36"/>
                      <a:pt x="29" y="37"/>
                      <a:pt x="29" y="37"/>
                    </a:cubicBezTo>
                    <a:cubicBezTo>
                      <a:pt x="28" y="37"/>
                      <a:pt x="27" y="38"/>
                      <a:pt x="27" y="38"/>
                    </a:cubicBezTo>
                    <a:cubicBezTo>
                      <a:pt x="26" y="38"/>
                      <a:pt x="26" y="37"/>
                      <a:pt x="26" y="38"/>
                    </a:cubicBezTo>
                    <a:cubicBezTo>
                      <a:pt x="26" y="39"/>
                      <a:pt x="26" y="38"/>
                      <a:pt x="26" y="38"/>
                    </a:cubicBezTo>
                    <a:cubicBezTo>
                      <a:pt x="25" y="38"/>
                      <a:pt x="25" y="38"/>
                      <a:pt x="26" y="38"/>
                    </a:cubicBezTo>
                    <a:cubicBezTo>
                      <a:pt x="25" y="39"/>
                      <a:pt x="25" y="38"/>
                      <a:pt x="25" y="38"/>
                    </a:cubicBezTo>
                    <a:cubicBezTo>
                      <a:pt x="25" y="38"/>
                      <a:pt x="25" y="38"/>
                      <a:pt x="24" y="38"/>
                    </a:cubicBezTo>
                    <a:cubicBezTo>
                      <a:pt x="24" y="38"/>
                      <a:pt x="24" y="38"/>
                      <a:pt x="24" y="39"/>
                    </a:cubicBezTo>
                    <a:cubicBezTo>
                      <a:pt x="24" y="38"/>
                      <a:pt x="24" y="38"/>
                      <a:pt x="23" y="38"/>
                    </a:cubicBezTo>
                    <a:cubicBezTo>
                      <a:pt x="23" y="38"/>
                      <a:pt x="23" y="39"/>
                      <a:pt x="23" y="39"/>
                    </a:cubicBezTo>
                    <a:cubicBezTo>
                      <a:pt x="23" y="39"/>
                      <a:pt x="22" y="39"/>
                      <a:pt x="21" y="39"/>
                    </a:cubicBezTo>
                    <a:cubicBezTo>
                      <a:pt x="21" y="39"/>
                      <a:pt x="21" y="39"/>
                      <a:pt x="21" y="39"/>
                    </a:cubicBezTo>
                    <a:cubicBezTo>
                      <a:pt x="20" y="39"/>
                      <a:pt x="20" y="39"/>
                      <a:pt x="20" y="39"/>
                    </a:cubicBezTo>
                    <a:cubicBezTo>
                      <a:pt x="20" y="40"/>
                      <a:pt x="20" y="40"/>
                      <a:pt x="20" y="40"/>
                    </a:cubicBezTo>
                    <a:cubicBezTo>
                      <a:pt x="20" y="40"/>
                      <a:pt x="19" y="40"/>
                      <a:pt x="18" y="40"/>
                    </a:cubicBezTo>
                    <a:cubicBezTo>
                      <a:pt x="18" y="40"/>
                      <a:pt x="18" y="39"/>
                      <a:pt x="18" y="39"/>
                    </a:cubicBezTo>
                    <a:cubicBezTo>
                      <a:pt x="18" y="39"/>
                      <a:pt x="18" y="40"/>
                      <a:pt x="18" y="39"/>
                    </a:cubicBezTo>
                    <a:cubicBezTo>
                      <a:pt x="18" y="39"/>
                      <a:pt x="18" y="39"/>
                      <a:pt x="18" y="39"/>
                    </a:cubicBezTo>
                    <a:cubicBezTo>
                      <a:pt x="17" y="39"/>
                      <a:pt x="17" y="40"/>
                      <a:pt x="17" y="39"/>
                    </a:cubicBezTo>
                    <a:cubicBezTo>
                      <a:pt x="17" y="39"/>
                      <a:pt x="17" y="39"/>
                      <a:pt x="17" y="39"/>
                    </a:cubicBezTo>
                    <a:cubicBezTo>
                      <a:pt x="17" y="39"/>
                      <a:pt x="17" y="39"/>
                      <a:pt x="16" y="39"/>
                    </a:cubicBezTo>
                    <a:cubicBezTo>
                      <a:pt x="16" y="39"/>
                      <a:pt x="16" y="39"/>
                      <a:pt x="16" y="39"/>
                    </a:cubicBezTo>
                    <a:cubicBezTo>
                      <a:pt x="16" y="39"/>
                      <a:pt x="16" y="39"/>
                      <a:pt x="16" y="39"/>
                    </a:cubicBezTo>
                    <a:cubicBezTo>
                      <a:pt x="16" y="39"/>
                      <a:pt x="15" y="39"/>
                      <a:pt x="15" y="39"/>
                    </a:cubicBezTo>
                    <a:cubicBezTo>
                      <a:pt x="15" y="39"/>
                      <a:pt x="14" y="39"/>
                      <a:pt x="14" y="39"/>
                    </a:cubicBezTo>
                    <a:cubicBezTo>
                      <a:pt x="15" y="39"/>
                      <a:pt x="15" y="39"/>
                      <a:pt x="15" y="39"/>
                    </a:cubicBezTo>
                    <a:cubicBezTo>
                      <a:pt x="15" y="38"/>
                      <a:pt x="15" y="39"/>
                      <a:pt x="15" y="39"/>
                    </a:cubicBezTo>
                    <a:cubicBezTo>
                      <a:pt x="14" y="39"/>
                      <a:pt x="14" y="39"/>
                      <a:pt x="14" y="39"/>
                    </a:cubicBezTo>
                    <a:cubicBezTo>
                      <a:pt x="14" y="40"/>
                      <a:pt x="14" y="39"/>
                      <a:pt x="14" y="39"/>
                    </a:cubicBezTo>
                    <a:cubicBezTo>
                      <a:pt x="14" y="39"/>
                      <a:pt x="14" y="39"/>
                      <a:pt x="14" y="39"/>
                    </a:cubicBezTo>
                    <a:cubicBezTo>
                      <a:pt x="14" y="39"/>
                      <a:pt x="13" y="39"/>
                      <a:pt x="13" y="39"/>
                    </a:cubicBezTo>
                    <a:cubicBezTo>
                      <a:pt x="13" y="39"/>
                      <a:pt x="13" y="38"/>
                      <a:pt x="13" y="38"/>
                    </a:cubicBezTo>
                    <a:cubicBezTo>
                      <a:pt x="13" y="38"/>
                      <a:pt x="12" y="38"/>
                      <a:pt x="12" y="38"/>
                    </a:cubicBezTo>
                    <a:cubicBezTo>
                      <a:pt x="12" y="37"/>
                      <a:pt x="11" y="38"/>
                      <a:pt x="11" y="38"/>
                    </a:cubicBezTo>
                    <a:cubicBezTo>
                      <a:pt x="11" y="37"/>
                      <a:pt x="11" y="37"/>
                      <a:pt x="11" y="37"/>
                    </a:cubicBezTo>
                    <a:cubicBezTo>
                      <a:pt x="11" y="37"/>
                      <a:pt x="11" y="37"/>
                      <a:pt x="11" y="37"/>
                    </a:cubicBezTo>
                    <a:cubicBezTo>
                      <a:pt x="11" y="37"/>
                      <a:pt x="11" y="36"/>
                      <a:pt x="11" y="36"/>
                    </a:cubicBezTo>
                    <a:cubicBezTo>
                      <a:pt x="11" y="36"/>
                      <a:pt x="11" y="36"/>
                      <a:pt x="11" y="36"/>
                    </a:cubicBezTo>
                    <a:cubicBezTo>
                      <a:pt x="11" y="36"/>
                      <a:pt x="10" y="36"/>
                      <a:pt x="10" y="36"/>
                    </a:cubicBezTo>
                    <a:cubicBezTo>
                      <a:pt x="10" y="36"/>
                      <a:pt x="10" y="36"/>
                      <a:pt x="10" y="36"/>
                    </a:cubicBezTo>
                    <a:cubicBezTo>
                      <a:pt x="10" y="36"/>
                      <a:pt x="10" y="36"/>
                      <a:pt x="10" y="36"/>
                    </a:cubicBezTo>
                    <a:cubicBezTo>
                      <a:pt x="10" y="36"/>
                      <a:pt x="10" y="35"/>
                      <a:pt x="10" y="35"/>
                    </a:cubicBezTo>
                    <a:cubicBezTo>
                      <a:pt x="10" y="35"/>
                      <a:pt x="9" y="35"/>
                      <a:pt x="9" y="34"/>
                    </a:cubicBezTo>
                    <a:cubicBezTo>
                      <a:pt x="9" y="35"/>
                      <a:pt x="8" y="34"/>
                      <a:pt x="8" y="34"/>
                    </a:cubicBezTo>
                    <a:cubicBezTo>
                      <a:pt x="8" y="34"/>
                      <a:pt x="8" y="34"/>
                      <a:pt x="8" y="34"/>
                    </a:cubicBezTo>
                    <a:cubicBezTo>
                      <a:pt x="8" y="33"/>
                      <a:pt x="7" y="33"/>
                      <a:pt x="7" y="32"/>
                    </a:cubicBezTo>
                    <a:cubicBezTo>
                      <a:pt x="7" y="32"/>
                      <a:pt x="8" y="32"/>
                      <a:pt x="7" y="32"/>
                    </a:cubicBezTo>
                    <a:cubicBezTo>
                      <a:pt x="7" y="32"/>
                      <a:pt x="7" y="32"/>
                      <a:pt x="7" y="32"/>
                    </a:cubicBezTo>
                    <a:cubicBezTo>
                      <a:pt x="7" y="32"/>
                      <a:pt x="6" y="31"/>
                      <a:pt x="7" y="31"/>
                    </a:cubicBezTo>
                    <a:cubicBezTo>
                      <a:pt x="7" y="31"/>
                      <a:pt x="7" y="31"/>
                      <a:pt x="7" y="31"/>
                    </a:cubicBezTo>
                    <a:cubicBezTo>
                      <a:pt x="7" y="31"/>
                      <a:pt x="6" y="31"/>
                      <a:pt x="6" y="31"/>
                    </a:cubicBezTo>
                    <a:cubicBezTo>
                      <a:pt x="7" y="30"/>
                      <a:pt x="7" y="31"/>
                      <a:pt x="7" y="31"/>
                    </a:cubicBezTo>
                    <a:cubicBezTo>
                      <a:pt x="7" y="31"/>
                      <a:pt x="7" y="30"/>
                      <a:pt x="7" y="30"/>
                    </a:cubicBezTo>
                    <a:cubicBezTo>
                      <a:pt x="8" y="30"/>
                      <a:pt x="7" y="30"/>
                      <a:pt x="7" y="30"/>
                    </a:cubicBezTo>
                    <a:cubicBezTo>
                      <a:pt x="8" y="30"/>
                      <a:pt x="8" y="30"/>
                      <a:pt x="8" y="30"/>
                    </a:cubicBezTo>
                    <a:cubicBezTo>
                      <a:pt x="8" y="30"/>
                      <a:pt x="8" y="30"/>
                      <a:pt x="8" y="30"/>
                    </a:cubicBezTo>
                    <a:cubicBezTo>
                      <a:pt x="9" y="30"/>
                      <a:pt x="9" y="29"/>
                      <a:pt x="9" y="29"/>
                    </a:cubicBezTo>
                    <a:cubicBezTo>
                      <a:pt x="8" y="30"/>
                      <a:pt x="8" y="30"/>
                      <a:pt x="7" y="30"/>
                    </a:cubicBezTo>
                    <a:cubicBezTo>
                      <a:pt x="6" y="30"/>
                      <a:pt x="6" y="30"/>
                      <a:pt x="6" y="30"/>
                    </a:cubicBezTo>
                    <a:cubicBezTo>
                      <a:pt x="6" y="30"/>
                      <a:pt x="7" y="30"/>
                      <a:pt x="7" y="30"/>
                    </a:cubicBezTo>
                    <a:cubicBezTo>
                      <a:pt x="7" y="30"/>
                      <a:pt x="6" y="30"/>
                      <a:pt x="6" y="30"/>
                    </a:cubicBezTo>
                    <a:cubicBezTo>
                      <a:pt x="5" y="30"/>
                      <a:pt x="6" y="30"/>
                      <a:pt x="7" y="29"/>
                    </a:cubicBezTo>
                    <a:cubicBezTo>
                      <a:pt x="7" y="29"/>
                      <a:pt x="7" y="29"/>
                      <a:pt x="5" y="30"/>
                    </a:cubicBezTo>
                    <a:cubicBezTo>
                      <a:pt x="5" y="29"/>
                      <a:pt x="5" y="29"/>
                      <a:pt x="5" y="29"/>
                    </a:cubicBezTo>
                    <a:cubicBezTo>
                      <a:pt x="6" y="29"/>
                      <a:pt x="5" y="29"/>
                      <a:pt x="6" y="29"/>
                    </a:cubicBezTo>
                    <a:cubicBezTo>
                      <a:pt x="6" y="29"/>
                      <a:pt x="6" y="29"/>
                      <a:pt x="6" y="29"/>
                    </a:cubicBezTo>
                    <a:cubicBezTo>
                      <a:pt x="6" y="29"/>
                      <a:pt x="6" y="29"/>
                      <a:pt x="6" y="29"/>
                    </a:cubicBezTo>
                    <a:cubicBezTo>
                      <a:pt x="7" y="29"/>
                      <a:pt x="6" y="29"/>
                      <a:pt x="7" y="29"/>
                    </a:cubicBezTo>
                    <a:cubicBezTo>
                      <a:pt x="7" y="29"/>
                      <a:pt x="7" y="29"/>
                      <a:pt x="7" y="29"/>
                    </a:cubicBezTo>
                    <a:cubicBezTo>
                      <a:pt x="7" y="29"/>
                      <a:pt x="7" y="29"/>
                      <a:pt x="8" y="29"/>
                    </a:cubicBezTo>
                    <a:cubicBezTo>
                      <a:pt x="8" y="29"/>
                      <a:pt x="7" y="29"/>
                      <a:pt x="8" y="28"/>
                    </a:cubicBezTo>
                    <a:cubicBezTo>
                      <a:pt x="9" y="28"/>
                      <a:pt x="10" y="28"/>
                      <a:pt x="10" y="28"/>
                    </a:cubicBezTo>
                    <a:cubicBezTo>
                      <a:pt x="11" y="28"/>
                      <a:pt x="10" y="28"/>
                      <a:pt x="10" y="28"/>
                    </a:cubicBezTo>
                    <a:cubicBezTo>
                      <a:pt x="10" y="29"/>
                      <a:pt x="10" y="29"/>
                      <a:pt x="9" y="29"/>
                    </a:cubicBezTo>
                    <a:cubicBezTo>
                      <a:pt x="9" y="29"/>
                      <a:pt x="11" y="28"/>
                      <a:pt x="11" y="29"/>
                    </a:cubicBezTo>
                    <a:cubicBezTo>
                      <a:pt x="11" y="29"/>
                      <a:pt x="11" y="29"/>
                      <a:pt x="10" y="29"/>
                    </a:cubicBezTo>
                    <a:cubicBezTo>
                      <a:pt x="10" y="29"/>
                      <a:pt x="11" y="29"/>
                      <a:pt x="11" y="29"/>
                    </a:cubicBezTo>
                    <a:cubicBezTo>
                      <a:pt x="11" y="29"/>
                      <a:pt x="10" y="29"/>
                      <a:pt x="11" y="29"/>
                    </a:cubicBezTo>
                    <a:cubicBezTo>
                      <a:pt x="11" y="29"/>
                      <a:pt x="11" y="29"/>
                      <a:pt x="12" y="29"/>
                    </a:cubicBezTo>
                    <a:cubicBezTo>
                      <a:pt x="11" y="29"/>
                      <a:pt x="12" y="29"/>
                      <a:pt x="11" y="29"/>
                    </a:cubicBezTo>
                    <a:cubicBezTo>
                      <a:pt x="11" y="29"/>
                      <a:pt x="12" y="29"/>
                      <a:pt x="12" y="29"/>
                    </a:cubicBezTo>
                    <a:cubicBezTo>
                      <a:pt x="12" y="29"/>
                      <a:pt x="12" y="29"/>
                      <a:pt x="12" y="29"/>
                    </a:cubicBezTo>
                    <a:cubicBezTo>
                      <a:pt x="13" y="29"/>
                      <a:pt x="12" y="29"/>
                      <a:pt x="12" y="29"/>
                    </a:cubicBezTo>
                    <a:cubicBezTo>
                      <a:pt x="13" y="29"/>
                      <a:pt x="13" y="29"/>
                      <a:pt x="13" y="29"/>
                    </a:cubicBezTo>
                    <a:cubicBezTo>
                      <a:pt x="14" y="28"/>
                      <a:pt x="13" y="29"/>
                      <a:pt x="13" y="28"/>
                    </a:cubicBezTo>
                    <a:cubicBezTo>
                      <a:pt x="13" y="28"/>
                      <a:pt x="13" y="28"/>
                      <a:pt x="13" y="28"/>
                    </a:cubicBezTo>
                    <a:cubicBezTo>
                      <a:pt x="13" y="28"/>
                      <a:pt x="13" y="28"/>
                      <a:pt x="12" y="28"/>
                    </a:cubicBezTo>
                    <a:cubicBezTo>
                      <a:pt x="13" y="28"/>
                      <a:pt x="13" y="28"/>
                      <a:pt x="13" y="28"/>
                    </a:cubicBezTo>
                    <a:cubicBezTo>
                      <a:pt x="13" y="28"/>
                      <a:pt x="13" y="28"/>
                      <a:pt x="12" y="28"/>
                    </a:cubicBezTo>
                    <a:cubicBezTo>
                      <a:pt x="12" y="28"/>
                      <a:pt x="13" y="27"/>
                      <a:pt x="12" y="28"/>
                    </a:cubicBezTo>
                    <a:cubicBezTo>
                      <a:pt x="12" y="27"/>
                      <a:pt x="13" y="27"/>
                      <a:pt x="12" y="27"/>
                    </a:cubicBezTo>
                    <a:cubicBezTo>
                      <a:pt x="14" y="27"/>
                      <a:pt x="12" y="28"/>
                      <a:pt x="13" y="27"/>
                    </a:cubicBezTo>
                    <a:cubicBezTo>
                      <a:pt x="14" y="27"/>
                      <a:pt x="14" y="27"/>
                      <a:pt x="15" y="27"/>
                    </a:cubicBezTo>
                    <a:cubicBezTo>
                      <a:pt x="14" y="27"/>
                      <a:pt x="14" y="27"/>
                      <a:pt x="14" y="27"/>
                    </a:cubicBezTo>
                    <a:cubicBezTo>
                      <a:pt x="13" y="27"/>
                      <a:pt x="14" y="27"/>
                      <a:pt x="12" y="27"/>
                    </a:cubicBezTo>
                    <a:cubicBezTo>
                      <a:pt x="12" y="27"/>
                      <a:pt x="12" y="27"/>
                      <a:pt x="13" y="27"/>
                    </a:cubicBezTo>
                    <a:cubicBezTo>
                      <a:pt x="12" y="27"/>
                      <a:pt x="12" y="27"/>
                      <a:pt x="12" y="27"/>
                    </a:cubicBezTo>
                    <a:cubicBezTo>
                      <a:pt x="13" y="27"/>
                      <a:pt x="12" y="27"/>
                      <a:pt x="13" y="27"/>
                    </a:cubicBezTo>
                    <a:cubicBezTo>
                      <a:pt x="13" y="27"/>
                      <a:pt x="13" y="26"/>
                      <a:pt x="14" y="26"/>
                    </a:cubicBezTo>
                    <a:cubicBezTo>
                      <a:pt x="14" y="26"/>
                      <a:pt x="13" y="26"/>
                      <a:pt x="12" y="26"/>
                    </a:cubicBezTo>
                    <a:cubicBezTo>
                      <a:pt x="12" y="26"/>
                      <a:pt x="12" y="26"/>
                      <a:pt x="12" y="26"/>
                    </a:cubicBezTo>
                    <a:cubicBezTo>
                      <a:pt x="13" y="26"/>
                      <a:pt x="12" y="26"/>
                      <a:pt x="13" y="26"/>
                    </a:cubicBezTo>
                    <a:cubicBezTo>
                      <a:pt x="14" y="26"/>
                      <a:pt x="13" y="26"/>
                      <a:pt x="13" y="26"/>
                    </a:cubicBezTo>
                    <a:cubicBezTo>
                      <a:pt x="13" y="26"/>
                      <a:pt x="13" y="26"/>
                      <a:pt x="12" y="26"/>
                    </a:cubicBezTo>
                    <a:cubicBezTo>
                      <a:pt x="12" y="26"/>
                      <a:pt x="12" y="26"/>
                      <a:pt x="12" y="26"/>
                    </a:cubicBezTo>
                    <a:cubicBezTo>
                      <a:pt x="13" y="26"/>
                      <a:pt x="12" y="26"/>
                      <a:pt x="13" y="26"/>
                    </a:cubicBezTo>
                    <a:cubicBezTo>
                      <a:pt x="13" y="26"/>
                      <a:pt x="13" y="26"/>
                      <a:pt x="13" y="26"/>
                    </a:cubicBezTo>
                    <a:cubicBezTo>
                      <a:pt x="12" y="26"/>
                      <a:pt x="12" y="26"/>
                      <a:pt x="12" y="25"/>
                    </a:cubicBezTo>
                    <a:cubicBezTo>
                      <a:pt x="13" y="25"/>
                      <a:pt x="12" y="26"/>
                      <a:pt x="12" y="26"/>
                    </a:cubicBezTo>
                    <a:cubicBezTo>
                      <a:pt x="13" y="26"/>
                      <a:pt x="13" y="25"/>
                      <a:pt x="12" y="25"/>
                    </a:cubicBezTo>
                    <a:cubicBezTo>
                      <a:pt x="13" y="25"/>
                      <a:pt x="13" y="25"/>
                      <a:pt x="13" y="25"/>
                    </a:cubicBezTo>
                    <a:cubicBezTo>
                      <a:pt x="12" y="25"/>
                      <a:pt x="13" y="25"/>
                      <a:pt x="12" y="25"/>
                    </a:cubicBezTo>
                    <a:cubicBezTo>
                      <a:pt x="12" y="25"/>
                      <a:pt x="12" y="25"/>
                      <a:pt x="12" y="25"/>
                    </a:cubicBezTo>
                    <a:cubicBezTo>
                      <a:pt x="12" y="25"/>
                      <a:pt x="12" y="25"/>
                      <a:pt x="12" y="25"/>
                    </a:cubicBezTo>
                    <a:cubicBezTo>
                      <a:pt x="12" y="25"/>
                      <a:pt x="12" y="25"/>
                      <a:pt x="12" y="24"/>
                    </a:cubicBezTo>
                    <a:cubicBezTo>
                      <a:pt x="12" y="24"/>
                      <a:pt x="12" y="24"/>
                      <a:pt x="12" y="24"/>
                    </a:cubicBezTo>
                    <a:cubicBezTo>
                      <a:pt x="12" y="24"/>
                      <a:pt x="12" y="24"/>
                      <a:pt x="13" y="24"/>
                    </a:cubicBezTo>
                    <a:cubicBezTo>
                      <a:pt x="12" y="24"/>
                      <a:pt x="13" y="24"/>
                      <a:pt x="13" y="24"/>
                    </a:cubicBezTo>
                    <a:cubicBezTo>
                      <a:pt x="13" y="24"/>
                      <a:pt x="13" y="24"/>
                      <a:pt x="14" y="24"/>
                    </a:cubicBezTo>
                    <a:cubicBezTo>
                      <a:pt x="14" y="24"/>
                      <a:pt x="14" y="24"/>
                      <a:pt x="14" y="24"/>
                    </a:cubicBezTo>
                    <a:cubicBezTo>
                      <a:pt x="14" y="24"/>
                      <a:pt x="13" y="24"/>
                      <a:pt x="13" y="24"/>
                    </a:cubicBezTo>
                    <a:cubicBezTo>
                      <a:pt x="12" y="24"/>
                      <a:pt x="13" y="23"/>
                      <a:pt x="13" y="23"/>
                    </a:cubicBezTo>
                    <a:cubicBezTo>
                      <a:pt x="12" y="23"/>
                      <a:pt x="12" y="23"/>
                      <a:pt x="12" y="23"/>
                    </a:cubicBezTo>
                    <a:cubicBezTo>
                      <a:pt x="11" y="23"/>
                      <a:pt x="12" y="23"/>
                      <a:pt x="12" y="23"/>
                    </a:cubicBezTo>
                    <a:cubicBezTo>
                      <a:pt x="12" y="23"/>
                      <a:pt x="13" y="23"/>
                      <a:pt x="13" y="23"/>
                    </a:cubicBezTo>
                    <a:cubicBezTo>
                      <a:pt x="14" y="23"/>
                      <a:pt x="13" y="23"/>
                      <a:pt x="13" y="23"/>
                    </a:cubicBezTo>
                    <a:cubicBezTo>
                      <a:pt x="14" y="23"/>
                      <a:pt x="14" y="23"/>
                      <a:pt x="14" y="23"/>
                    </a:cubicBezTo>
                    <a:cubicBezTo>
                      <a:pt x="14" y="23"/>
                      <a:pt x="13" y="23"/>
                      <a:pt x="12" y="23"/>
                    </a:cubicBezTo>
                    <a:cubicBezTo>
                      <a:pt x="13" y="23"/>
                      <a:pt x="13" y="23"/>
                      <a:pt x="13" y="23"/>
                    </a:cubicBezTo>
                    <a:cubicBezTo>
                      <a:pt x="13" y="23"/>
                      <a:pt x="13" y="23"/>
                      <a:pt x="13" y="23"/>
                    </a:cubicBezTo>
                    <a:cubicBezTo>
                      <a:pt x="13" y="23"/>
                      <a:pt x="13" y="23"/>
                      <a:pt x="13" y="22"/>
                    </a:cubicBezTo>
                    <a:cubicBezTo>
                      <a:pt x="13" y="22"/>
                      <a:pt x="13" y="22"/>
                      <a:pt x="13" y="22"/>
                    </a:cubicBezTo>
                    <a:cubicBezTo>
                      <a:pt x="14" y="22"/>
                      <a:pt x="14" y="22"/>
                      <a:pt x="14" y="22"/>
                    </a:cubicBezTo>
                    <a:cubicBezTo>
                      <a:pt x="14" y="22"/>
                      <a:pt x="14" y="22"/>
                      <a:pt x="13" y="22"/>
                    </a:cubicBezTo>
                    <a:cubicBezTo>
                      <a:pt x="13" y="22"/>
                      <a:pt x="14" y="22"/>
                      <a:pt x="14" y="22"/>
                    </a:cubicBezTo>
                    <a:cubicBezTo>
                      <a:pt x="13" y="22"/>
                      <a:pt x="13" y="22"/>
                      <a:pt x="13" y="22"/>
                    </a:cubicBezTo>
                    <a:cubicBezTo>
                      <a:pt x="12" y="22"/>
                      <a:pt x="13" y="22"/>
                      <a:pt x="13" y="22"/>
                    </a:cubicBezTo>
                    <a:cubicBezTo>
                      <a:pt x="13" y="22"/>
                      <a:pt x="13" y="22"/>
                      <a:pt x="13" y="22"/>
                    </a:cubicBezTo>
                    <a:cubicBezTo>
                      <a:pt x="13" y="22"/>
                      <a:pt x="13" y="22"/>
                      <a:pt x="13" y="22"/>
                    </a:cubicBezTo>
                    <a:cubicBezTo>
                      <a:pt x="13" y="22"/>
                      <a:pt x="13" y="22"/>
                      <a:pt x="14" y="22"/>
                    </a:cubicBezTo>
                    <a:cubicBezTo>
                      <a:pt x="14" y="22"/>
                      <a:pt x="13" y="22"/>
                      <a:pt x="13" y="22"/>
                    </a:cubicBezTo>
                    <a:cubicBezTo>
                      <a:pt x="14" y="22"/>
                      <a:pt x="14" y="22"/>
                      <a:pt x="14" y="22"/>
                    </a:cubicBezTo>
                    <a:cubicBezTo>
                      <a:pt x="14" y="22"/>
                      <a:pt x="14" y="22"/>
                      <a:pt x="14" y="21"/>
                    </a:cubicBezTo>
                    <a:cubicBezTo>
                      <a:pt x="13" y="21"/>
                      <a:pt x="13" y="22"/>
                      <a:pt x="12" y="22"/>
                    </a:cubicBezTo>
                    <a:cubicBezTo>
                      <a:pt x="12" y="22"/>
                      <a:pt x="12" y="21"/>
                      <a:pt x="12" y="21"/>
                    </a:cubicBezTo>
                    <a:cubicBezTo>
                      <a:pt x="12" y="21"/>
                      <a:pt x="13" y="22"/>
                      <a:pt x="13" y="22"/>
                    </a:cubicBezTo>
                    <a:cubicBezTo>
                      <a:pt x="13" y="21"/>
                      <a:pt x="14" y="21"/>
                      <a:pt x="14" y="21"/>
                    </a:cubicBezTo>
                    <a:cubicBezTo>
                      <a:pt x="14" y="21"/>
                      <a:pt x="13" y="21"/>
                      <a:pt x="13" y="21"/>
                    </a:cubicBezTo>
                    <a:cubicBezTo>
                      <a:pt x="13" y="21"/>
                      <a:pt x="13" y="21"/>
                      <a:pt x="13" y="21"/>
                    </a:cubicBezTo>
                    <a:cubicBezTo>
                      <a:pt x="14" y="21"/>
                      <a:pt x="14" y="21"/>
                      <a:pt x="14" y="21"/>
                    </a:cubicBezTo>
                    <a:cubicBezTo>
                      <a:pt x="15" y="21"/>
                      <a:pt x="14" y="21"/>
                      <a:pt x="14" y="21"/>
                    </a:cubicBezTo>
                    <a:cubicBezTo>
                      <a:pt x="14" y="21"/>
                      <a:pt x="15" y="21"/>
                      <a:pt x="14" y="21"/>
                    </a:cubicBezTo>
                    <a:cubicBezTo>
                      <a:pt x="14" y="21"/>
                      <a:pt x="13" y="21"/>
                      <a:pt x="13" y="21"/>
                    </a:cubicBezTo>
                    <a:cubicBezTo>
                      <a:pt x="12" y="21"/>
                      <a:pt x="13" y="21"/>
                      <a:pt x="13" y="21"/>
                    </a:cubicBezTo>
                    <a:cubicBezTo>
                      <a:pt x="12" y="21"/>
                      <a:pt x="12" y="21"/>
                      <a:pt x="12" y="21"/>
                    </a:cubicBezTo>
                    <a:cubicBezTo>
                      <a:pt x="12" y="21"/>
                      <a:pt x="12" y="21"/>
                      <a:pt x="12" y="21"/>
                    </a:cubicBezTo>
                    <a:cubicBezTo>
                      <a:pt x="14" y="21"/>
                      <a:pt x="14" y="21"/>
                      <a:pt x="14" y="21"/>
                    </a:cubicBezTo>
                    <a:cubicBezTo>
                      <a:pt x="14" y="21"/>
                      <a:pt x="13" y="21"/>
                      <a:pt x="12" y="21"/>
                    </a:cubicBezTo>
                    <a:cubicBezTo>
                      <a:pt x="12" y="20"/>
                      <a:pt x="12" y="20"/>
                      <a:pt x="12" y="20"/>
                    </a:cubicBezTo>
                    <a:cubicBezTo>
                      <a:pt x="13" y="20"/>
                      <a:pt x="13" y="20"/>
                      <a:pt x="13" y="20"/>
                    </a:cubicBezTo>
                    <a:cubicBezTo>
                      <a:pt x="13" y="20"/>
                      <a:pt x="14" y="20"/>
                      <a:pt x="13" y="20"/>
                    </a:cubicBezTo>
                    <a:cubicBezTo>
                      <a:pt x="14" y="20"/>
                      <a:pt x="14" y="20"/>
                      <a:pt x="14" y="20"/>
                    </a:cubicBezTo>
                    <a:cubicBezTo>
                      <a:pt x="14" y="20"/>
                      <a:pt x="14" y="20"/>
                      <a:pt x="14" y="20"/>
                    </a:cubicBezTo>
                    <a:cubicBezTo>
                      <a:pt x="13" y="20"/>
                      <a:pt x="13" y="20"/>
                      <a:pt x="13" y="19"/>
                    </a:cubicBezTo>
                    <a:cubicBezTo>
                      <a:pt x="12" y="19"/>
                      <a:pt x="14" y="20"/>
                      <a:pt x="13" y="20"/>
                    </a:cubicBezTo>
                    <a:cubicBezTo>
                      <a:pt x="12" y="20"/>
                      <a:pt x="13" y="19"/>
                      <a:pt x="13" y="19"/>
                    </a:cubicBezTo>
                    <a:cubicBezTo>
                      <a:pt x="13" y="19"/>
                      <a:pt x="13" y="19"/>
                      <a:pt x="13" y="19"/>
                    </a:cubicBezTo>
                    <a:cubicBezTo>
                      <a:pt x="13" y="19"/>
                      <a:pt x="14" y="19"/>
                      <a:pt x="14" y="19"/>
                    </a:cubicBezTo>
                    <a:cubicBezTo>
                      <a:pt x="14" y="19"/>
                      <a:pt x="14" y="19"/>
                      <a:pt x="14" y="19"/>
                    </a:cubicBezTo>
                    <a:cubicBezTo>
                      <a:pt x="13" y="19"/>
                      <a:pt x="15" y="19"/>
                      <a:pt x="14" y="19"/>
                    </a:cubicBezTo>
                    <a:cubicBezTo>
                      <a:pt x="14" y="19"/>
                      <a:pt x="13" y="19"/>
                      <a:pt x="13" y="19"/>
                    </a:cubicBezTo>
                    <a:cubicBezTo>
                      <a:pt x="14" y="19"/>
                      <a:pt x="13" y="19"/>
                      <a:pt x="14" y="19"/>
                    </a:cubicBezTo>
                    <a:cubicBezTo>
                      <a:pt x="13" y="19"/>
                      <a:pt x="13" y="19"/>
                      <a:pt x="13" y="19"/>
                    </a:cubicBezTo>
                    <a:cubicBezTo>
                      <a:pt x="12" y="18"/>
                      <a:pt x="13" y="19"/>
                      <a:pt x="13" y="19"/>
                    </a:cubicBezTo>
                    <a:cubicBezTo>
                      <a:pt x="12" y="19"/>
                      <a:pt x="13" y="19"/>
                      <a:pt x="13" y="19"/>
                    </a:cubicBezTo>
                    <a:cubicBezTo>
                      <a:pt x="12" y="18"/>
                      <a:pt x="12" y="18"/>
                      <a:pt x="12" y="18"/>
                    </a:cubicBezTo>
                    <a:cubicBezTo>
                      <a:pt x="13" y="18"/>
                      <a:pt x="13" y="18"/>
                      <a:pt x="13" y="18"/>
                    </a:cubicBezTo>
                    <a:cubicBezTo>
                      <a:pt x="13" y="19"/>
                      <a:pt x="13" y="18"/>
                      <a:pt x="13" y="18"/>
                    </a:cubicBezTo>
                    <a:cubicBezTo>
                      <a:pt x="14" y="18"/>
                      <a:pt x="14" y="18"/>
                      <a:pt x="14" y="18"/>
                    </a:cubicBezTo>
                    <a:cubicBezTo>
                      <a:pt x="14" y="18"/>
                      <a:pt x="13" y="18"/>
                      <a:pt x="13" y="18"/>
                    </a:cubicBezTo>
                    <a:cubicBezTo>
                      <a:pt x="13" y="18"/>
                      <a:pt x="12" y="18"/>
                      <a:pt x="12" y="18"/>
                    </a:cubicBezTo>
                    <a:cubicBezTo>
                      <a:pt x="12" y="18"/>
                      <a:pt x="12" y="18"/>
                      <a:pt x="13" y="18"/>
                    </a:cubicBezTo>
                    <a:cubicBezTo>
                      <a:pt x="12" y="18"/>
                      <a:pt x="13" y="18"/>
                      <a:pt x="13" y="18"/>
                    </a:cubicBezTo>
                    <a:cubicBezTo>
                      <a:pt x="14" y="18"/>
                      <a:pt x="12" y="18"/>
                      <a:pt x="13" y="18"/>
                    </a:cubicBezTo>
                    <a:cubicBezTo>
                      <a:pt x="14" y="18"/>
                      <a:pt x="14" y="18"/>
                      <a:pt x="14" y="18"/>
                    </a:cubicBezTo>
                    <a:cubicBezTo>
                      <a:pt x="14" y="18"/>
                      <a:pt x="13" y="18"/>
                      <a:pt x="13" y="18"/>
                    </a:cubicBezTo>
                    <a:cubicBezTo>
                      <a:pt x="12" y="18"/>
                      <a:pt x="13" y="18"/>
                      <a:pt x="12" y="18"/>
                    </a:cubicBezTo>
                    <a:cubicBezTo>
                      <a:pt x="12" y="18"/>
                      <a:pt x="12" y="18"/>
                      <a:pt x="12" y="18"/>
                    </a:cubicBezTo>
                    <a:cubicBezTo>
                      <a:pt x="12" y="17"/>
                      <a:pt x="12" y="17"/>
                      <a:pt x="12" y="17"/>
                    </a:cubicBezTo>
                    <a:cubicBezTo>
                      <a:pt x="12" y="17"/>
                      <a:pt x="12" y="17"/>
                      <a:pt x="12" y="17"/>
                    </a:cubicBezTo>
                    <a:cubicBezTo>
                      <a:pt x="12" y="17"/>
                      <a:pt x="12" y="17"/>
                      <a:pt x="12" y="17"/>
                    </a:cubicBezTo>
                    <a:cubicBezTo>
                      <a:pt x="12" y="16"/>
                      <a:pt x="11" y="16"/>
                      <a:pt x="12" y="16"/>
                    </a:cubicBezTo>
                    <a:cubicBezTo>
                      <a:pt x="12" y="16"/>
                      <a:pt x="12" y="16"/>
                      <a:pt x="12" y="15"/>
                    </a:cubicBezTo>
                    <a:cubicBezTo>
                      <a:pt x="12" y="15"/>
                      <a:pt x="12" y="15"/>
                      <a:pt x="12" y="15"/>
                    </a:cubicBezTo>
                    <a:cubicBezTo>
                      <a:pt x="13" y="16"/>
                      <a:pt x="13" y="16"/>
                      <a:pt x="13" y="16"/>
                    </a:cubicBezTo>
                    <a:cubicBezTo>
                      <a:pt x="13" y="16"/>
                      <a:pt x="12" y="16"/>
                      <a:pt x="12" y="16"/>
                    </a:cubicBezTo>
                    <a:cubicBezTo>
                      <a:pt x="13" y="16"/>
                      <a:pt x="13" y="16"/>
                      <a:pt x="13" y="16"/>
                    </a:cubicBezTo>
                    <a:cubicBezTo>
                      <a:pt x="13" y="16"/>
                      <a:pt x="14" y="16"/>
                      <a:pt x="14" y="16"/>
                    </a:cubicBezTo>
                    <a:cubicBezTo>
                      <a:pt x="14" y="16"/>
                      <a:pt x="14" y="16"/>
                      <a:pt x="14" y="16"/>
                    </a:cubicBezTo>
                    <a:cubicBezTo>
                      <a:pt x="13" y="16"/>
                      <a:pt x="14" y="16"/>
                      <a:pt x="13" y="16"/>
                    </a:cubicBezTo>
                    <a:cubicBezTo>
                      <a:pt x="13" y="16"/>
                      <a:pt x="12" y="15"/>
                      <a:pt x="12" y="15"/>
                    </a:cubicBezTo>
                    <a:cubicBezTo>
                      <a:pt x="12" y="15"/>
                      <a:pt x="11" y="15"/>
                      <a:pt x="12" y="15"/>
                    </a:cubicBezTo>
                    <a:cubicBezTo>
                      <a:pt x="11" y="15"/>
                      <a:pt x="12" y="15"/>
                      <a:pt x="12" y="14"/>
                    </a:cubicBezTo>
                    <a:cubicBezTo>
                      <a:pt x="12" y="14"/>
                      <a:pt x="12" y="14"/>
                      <a:pt x="12" y="13"/>
                    </a:cubicBezTo>
                    <a:cubicBezTo>
                      <a:pt x="12" y="13"/>
                      <a:pt x="13" y="13"/>
                      <a:pt x="13" y="13"/>
                    </a:cubicBezTo>
                    <a:cubicBezTo>
                      <a:pt x="13" y="13"/>
                      <a:pt x="13" y="13"/>
                      <a:pt x="13" y="13"/>
                    </a:cubicBezTo>
                    <a:cubicBezTo>
                      <a:pt x="13" y="13"/>
                      <a:pt x="12" y="13"/>
                      <a:pt x="13" y="13"/>
                    </a:cubicBezTo>
                    <a:cubicBezTo>
                      <a:pt x="13" y="13"/>
                      <a:pt x="13" y="13"/>
                      <a:pt x="13" y="13"/>
                    </a:cubicBezTo>
                    <a:cubicBezTo>
                      <a:pt x="13" y="13"/>
                      <a:pt x="14" y="13"/>
                      <a:pt x="14" y="13"/>
                    </a:cubicBezTo>
                    <a:cubicBezTo>
                      <a:pt x="14" y="14"/>
                      <a:pt x="13" y="13"/>
                      <a:pt x="14" y="14"/>
                    </a:cubicBezTo>
                    <a:cubicBezTo>
                      <a:pt x="14" y="14"/>
                      <a:pt x="14" y="14"/>
                      <a:pt x="14" y="14"/>
                    </a:cubicBezTo>
                    <a:cubicBezTo>
                      <a:pt x="14" y="14"/>
                      <a:pt x="15" y="14"/>
                      <a:pt x="15" y="14"/>
                    </a:cubicBezTo>
                    <a:cubicBezTo>
                      <a:pt x="14" y="14"/>
                      <a:pt x="15" y="14"/>
                      <a:pt x="14" y="14"/>
                    </a:cubicBezTo>
                    <a:cubicBezTo>
                      <a:pt x="14" y="13"/>
                      <a:pt x="15" y="14"/>
                      <a:pt x="15" y="13"/>
                    </a:cubicBezTo>
                    <a:cubicBezTo>
                      <a:pt x="14" y="13"/>
                      <a:pt x="14" y="13"/>
                      <a:pt x="14" y="13"/>
                    </a:cubicBezTo>
                    <a:cubicBezTo>
                      <a:pt x="13" y="13"/>
                      <a:pt x="13" y="13"/>
                      <a:pt x="13" y="13"/>
                    </a:cubicBezTo>
                    <a:cubicBezTo>
                      <a:pt x="12" y="12"/>
                      <a:pt x="13" y="12"/>
                      <a:pt x="14" y="12"/>
                    </a:cubicBezTo>
                    <a:cubicBezTo>
                      <a:pt x="13" y="11"/>
                      <a:pt x="13" y="11"/>
                      <a:pt x="14" y="11"/>
                    </a:cubicBezTo>
                    <a:cubicBezTo>
                      <a:pt x="13" y="10"/>
                      <a:pt x="13" y="10"/>
                      <a:pt x="13" y="11"/>
                    </a:cubicBezTo>
                    <a:cubicBezTo>
                      <a:pt x="12" y="10"/>
                      <a:pt x="13" y="10"/>
                      <a:pt x="12" y="10"/>
                    </a:cubicBezTo>
                    <a:cubicBezTo>
                      <a:pt x="11" y="9"/>
                      <a:pt x="12" y="10"/>
                      <a:pt x="12" y="10"/>
                    </a:cubicBezTo>
                    <a:cubicBezTo>
                      <a:pt x="12" y="10"/>
                      <a:pt x="12" y="10"/>
                      <a:pt x="11" y="10"/>
                    </a:cubicBezTo>
                    <a:cubicBezTo>
                      <a:pt x="12" y="10"/>
                      <a:pt x="12" y="11"/>
                      <a:pt x="12" y="11"/>
                    </a:cubicBezTo>
                    <a:cubicBezTo>
                      <a:pt x="12" y="11"/>
                      <a:pt x="11" y="11"/>
                      <a:pt x="11" y="11"/>
                    </a:cubicBezTo>
                    <a:cubicBezTo>
                      <a:pt x="11" y="11"/>
                      <a:pt x="12" y="11"/>
                      <a:pt x="12" y="11"/>
                    </a:cubicBezTo>
                    <a:cubicBezTo>
                      <a:pt x="11" y="11"/>
                      <a:pt x="12" y="12"/>
                      <a:pt x="11" y="12"/>
                    </a:cubicBezTo>
                    <a:cubicBezTo>
                      <a:pt x="10" y="11"/>
                      <a:pt x="10" y="12"/>
                      <a:pt x="10" y="12"/>
                    </a:cubicBezTo>
                    <a:cubicBezTo>
                      <a:pt x="9" y="12"/>
                      <a:pt x="11" y="12"/>
                      <a:pt x="10" y="12"/>
                    </a:cubicBezTo>
                    <a:cubicBezTo>
                      <a:pt x="11" y="12"/>
                      <a:pt x="11" y="12"/>
                      <a:pt x="11" y="12"/>
                    </a:cubicBezTo>
                    <a:cubicBezTo>
                      <a:pt x="11" y="12"/>
                      <a:pt x="11" y="12"/>
                      <a:pt x="11" y="12"/>
                    </a:cubicBezTo>
                    <a:cubicBezTo>
                      <a:pt x="11" y="12"/>
                      <a:pt x="10" y="12"/>
                      <a:pt x="10" y="12"/>
                    </a:cubicBezTo>
                    <a:cubicBezTo>
                      <a:pt x="11" y="13"/>
                      <a:pt x="10" y="12"/>
                      <a:pt x="11" y="12"/>
                    </a:cubicBezTo>
                    <a:cubicBezTo>
                      <a:pt x="11" y="13"/>
                      <a:pt x="11" y="13"/>
                      <a:pt x="11" y="13"/>
                    </a:cubicBezTo>
                    <a:cubicBezTo>
                      <a:pt x="11" y="13"/>
                      <a:pt x="11" y="13"/>
                      <a:pt x="11" y="13"/>
                    </a:cubicBezTo>
                    <a:cubicBezTo>
                      <a:pt x="10" y="13"/>
                      <a:pt x="10" y="13"/>
                      <a:pt x="10" y="13"/>
                    </a:cubicBezTo>
                    <a:cubicBezTo>
                      <a:pt x="9" y="13"/>
                      <a:pt x="10" y="13"/>
                      <a:pt x="11" y="14"/>
                    </a:cubicBezTo>
                    <a:cubicBezTo>
                      <a:pt x="10" y="14"/>
                      <a:pt x="9" y="14"/>
                      <a:pt x="9" y="14"/>
                    </a:cubicBezTo>
                    <a:cubicBezTo>
                      <a:pt x="10" y="14"/>
                      <a:pt x="10" y="14"/>
                      <a:pt x="10" y="14"/>
                    </a:cubicBezTo>
                    <a:cubicBezTo>
                      <a:pt x="11" y="14"/>
                      <a:pt x="10" y="14"/>
                      <a:pt x="10" y="15"/>
                    </a:cubicBezTo>
                    <a:cubicBezTo>
                      <a:pt x="10" y="15"/>
                      <a:pt x="10" y="15"/>
                      <a:pt x="10" y="15"/>
                    </a:cubicBezTo>
                    <a:cubicBezTo>
                      <a:pt x="10" y="15"/>
                      <a:pt x="10" y="15"/>
                      <a:pt x="10" y="15"/>
                    </a:cubicBezTo>
                    <a:cubicBezTo>
                      <a:pt x="10" y="15"/>
                      <a:pt x="10" y="15"/>
                      <a:pt x="10" y="15"/>
                    </a:cubicBezTo>
                    <a:cubicBezTo>
                      <a:pt x="10" y="15"/>
                      <a:pt x="9" y="15"/>
                      <a:pt x="9" y="15"/>
                    </a:cubicBezTo>
                    <a:cubicBezTo>
                      <a:pt x="9" y="15"/>
                      <a:pt x="10" y="15"/>
                      <a:pt x="10" y="15"/>
                    </a:cubicBezTo>
                    <a:cubicBezTo>
                      <a:pt x="10" y="16"/>
                      <a:pt x="11" y="16"/>
                      <a:pt x="10" y="16"/>
                    </a:cubicBezTo>
                    <a:cubicBezTo>
                      <a:pt x="10" y="16"/>
                      <a:pt x="10" y="16"/>
                      <a:pt x="10" y="16"/>
                    </a:cubicBezTo>
                    <a:cubicBezTo>
                      <a:pt x="10" y="16"/>
                      <a:pt x="10" y="17"/>
                      <a:pt x="10" y="17"/>
                    </a:cubicBezTo>
                    <a:cubicBezTo>
                      <a:pt x="10" y="17"/>
                      <a:pt x="10" y="17"/>
                      <a:pt x="10" y="17"/>
                    </a:cubicBezTo>
                    <a:cubicBezTo>
                      <a:pt x="10" y="17"/>
                      <a:pt x="9" y="17"/>
                      <a:pt x="9" y="18"/>
                    </a:cubicBezTo>
                    <a:cubicBezTo>
                      <a:pt x="8" y="18"/>
                      <a:pt x="7" y="18"/>
                      <a:pt x="6" y="18"/>
                    </a:cubicBezTo>
                    <a:cubicBezTo>
                      <a:pt x="7" y="18"/>
                      <a:pt x="6" y="18"/>
                      <a:pt x="6" y="18"/>
                    </a:cubicBezTo>
                    <a:cubicBezTo>
                      <a:pt x="6" y="18"/>
                      <a:pt x="7" y="18"/>
                      <a:pt x="7" y="18"/>
                    </a:cubicBezTo>
                    <a:cubicBezTo>
                      <a:pt x="7" y="19"/>
                      <a:pt x="7" y="19"/>
                      <a:pt x="7" y="19"/>
                    </a:cubicBezTo>
                    <a:cubicBezTo>
                      <a:pt x="7" y="19"/>
                      <a:pt x="7" y="19"/>
                      <a:pt x="7" y="19"/>
                    </a:cubicBezTo>
                    <a:cubicBezTo>
                      <a:pt x="8" y="18"/>
                      <a:pt x="6" y="18"/>
                      <a:pt x="7" y="18"/>
                    </a:cubicBezTo>
                    <a:cubicBezTo>
                      <a:pt x="8" y="18"/>
                      <a:pt x="8" y="18"/>
                      <a:pt x="8" y="19"/>
                    </a:cubicBezTo>
                    <a:cubicBezTo>
                      <a:pt x="8" y="19"/>
                      <a:pt x="8" y="19"/>
                      <a:pt x="8" y="19"/>
                    </a:cubicBezTo>
                    <a:cubicBezTo>
                      <a:pt x="9" y="19"/>
                      <a:pt x="8" y="19"/>
                      <a:pt x="8" y="19"/>
                    </a:cubicBezTo>
                    <a:cubicBezTo>
                      <a:pt x="8" y="19"/>
                      <a:pt x="8" y="19"/>
                      <a:pt x="7" y="19"/>
                    </a:cubicBezTo>
                    <a:cubicBezTo>
                      <a:pt x="7" y="19"/>
                      <a:pt x="7" y="19"/>
                      <a:pt x="7" y="19"/>
                    </a:cubicBezTo>
                    <a:cubicBezTo>
                      <a:pt x="7" y="19"/>
                      <a:pt x="7" y="19"/>
                      <a:pt x="7" y="19"/>
                    </a:cubicBezTo>
                    <a:cubicBezTo>
                      <a:pt x="7" y="19"/>
                      <a:pt x="8" y="19"/>
                      <a:pt x="7" y="19"/>
                    </a:cubicBezTo>
                    <a:cubicBezTo>
                      <a:pt x="6" y="19"/>
                      <a:pt x="7" y="19"/>
                      <a:pt x="6" y="19"/>
                    </a:cubicBezTo>
                    <a:cubicBezTo>
                      <a:pt x="6" y="19"/>
                      <a:pt x="7" y="19"/>
                      <a:pt x="7" y="19"/>
                    </a:cubicBezTo>
                    <a:cubicBezTo>
                      <a:pt x="7" y="19"/>
                      <a:pt x="7" y="19"/>
                      <a:pt x="6" y="19"/>
                    </a:cubicBezTo>
                    <a:cubicBezTo>
                      <a:pt x="7" y="19"/>
                      <a:pt x="6" y="19"/>
                      <a:pt x="7" y="20"/>
                    </a:cubicBezTo>
                    <a:cubicBezTo>
                      <a:pt x="8" y="20"/>
                      <a:pt x="6" y="19"/>
                      <a:pt x="7" y="19"/>
                    </a:cubicBezTo>
                    <a:cubicBezTo>
                      <a:pt x="8" y="19"/>
                      <a:pt x="7" y="20"/>
                      <a:pt x="7" y="20"/>
                    </a:cubicBezTo>
                    <a:cubicBezTo>
                      <a:pt x="8" y="20"/>
                      <a:pt x="8" y="20"/>
                      <a:pt x="8" y="20"/>
                    </a:cubicBezTo>
                    <a:cubicBezTo>
                      <a:pt x="8" y="20"/>
                      <a:pt x="8" y="20"/>
                      <a:pt x="7" y="20"/>
                    </a:cubicBezTo>
                    <a:cubicBezTo>
                      <a:pt x="8" y="20"/>
                      <a:pt x="7" y="20"/>
                      <a:pt x="7" y="20"/>
                    </a:cubicBezTo>
                    <a:cubicBezTo>
                      <a:pt x="7" y="21"/>
                      <a:pt x="8" y="21"/>
                      <a:pt x="8" y="21"/>
                    </a:cubicBezTo>
                    <a:cubicBezTo>
                      <a:pt x="9" y="21"/>
                      <a:pt x="8" y="20"/>
                      <a:pt x="8" y="20"/>
                    </a:cubicBezTo>
                    <a:cubicBezTo>
                      <a:pt x="9" y="20"/>
                      <a:pt x="9" y="20"/>
                      <a:pt x="9" y="21"/>
                    </a:cubicBezTo>
                    <a:cubicBezTo>
                      <a:pt x="9" y="21"/>
                      <a:pt x="8" y="21"/>
                      <a:pt x="8" y="21"/>
                    </a:cubicBezTo>
                    <a:cubicBezTo>
                      <a:pt x="8" y="21"/>
                      <a:pt x="8" y="21"/>
                      <a:pt x="8" y="21"/>
                    </a:cubicBezTo>
                    <a:cubicBezTo>
                      <a:pt x="8" y="21"/>
                      <a:pt x="8" y="21"/>
                      <a:pt x="8" y="21"/>
                    </a:cubicBezTo>
                    <a:cubicBezTo>
                      <a:pt x="8" y="21"/>
                      <a:pt x="8" y="21"/>
                      <a:pt x="8" y="21"/>
                    </a:cubicBezTo>
                    <a:cubicBezTo>
                      <a:pt x="9" y="21"/>
                      <a:pt x="8" y="21"/>
                      <a:pt x="9" y="21"/>
                    </a:cubicBezTo>
                    <a:cubicBezTo>
                      <a:pt x="9" y="21"/>
                      <a:pt x="8" y="21"/>
                      <a:pt x="9" y="21"/>
                    </a:cubicBezTo>
                    <a:cubicBezTo>
                      <a:pt x="9" y="21"/>
                      <a:pt x="9" y="22"/>
                      <a:pt x="8" y="22"/>
                    </a:cubicBezTo>
                    <a:cubicBezTo>
                      <a:pt x="8" y="22"/>
                      <a:pt x="8" y="22"/>
                      <a:pt x="9" y="22"/>
                    </a:cubicBezTo>
                    <a:cubicBezTo>
                      <a:pt x="9" y="22"/>
                      <a:pt x="8" y="22"/>
                      <a:pt x="9" y="22"/>
                    </a:cubicBezTo>
                    <a:cubicBezTo>
                      <a:pt x="9" y="22"/>
                      <a:pt x="8" y="22"/>
                      <a:pt x="8" y="22"/>
                    </a:cubicBezTo>
                    <a:cubicBezTo>
                      <a:pt x="8" y="22"/>
                      <a:pt x="8" y="22"/>
                      <a:pt x="9" y="22"/>
                    </a:cubicBezTo>
                    <a:cubicBezTo>
                      <a:pt x="8" y="22"/>
                      <a:pt x="9" y="22"/>
                      <a:pt x="9" y="22"/>
                    </a:cubicBezTo>
                    <a:cubicBezTo>
                      <a:pt x="9" y="22"/>
                      <a:pt x="9" y="22"/>
                      <a:pt x="9" y="22"/>
                    </a:cubicBezTo>
                    <a:cubicBezTo>
                      <a:pt x="8" y="22"/>
                      <a:pt x="9" y="23"/>
                      <a:pt x="8" y="23"/>
                    </a:cubicBezTo>
                    <a:cubicBezTo>
                      <a:pt x="8" y="23"/>
                      <a:pt x="9" y="23"/>
                      <a:pt x="9" y="23"/>
                    </a:cubicBezTo>
                    <a:cubicBezTo>
                      <a:pt x="10" y="23"/>
                      <a:pt x="9" y="23"/>
                      <a:pt x="9" y="23"/>
                    </a:cubicBezTo>
                    <a:cubicBezTo>
                      <a:pt x="9" y="23"/>
                      <a:pt x="10" y="23"/>
                      <a:pt x="10" y="23"/>
                    </a:cubicBezTo>
                    <a:cubicBezTo>
                      <a:pt x="10" y="23"/>
                      <a:pt x="10" y="23"/>
                      <a:pt x="10" y="23"/>
                    </a:cubicBezTo>
                    <a:cubicBezTo>
                      <a:pt x="10" y="24"/>
                      <a:pt x="10" y="24"/>
                      <a:pt x="10" y="24"/>
                    </a:cubicBezTo>
                    <a:cubicBezTo>
                      <a:pt x="10" y="24"/>
                      <a:pt x="10" y="24"/>
                      <a:pt x="10" y="24"/>
                    </a:cubicBezTo>
                    <a:cubicBezTo>
                      <a:pt x="10" y="24"/>
                      <a:pt x="10" y="24"/>
                      <a:pt x="10" y="24"/>
                    </a:cubicBezTo>
                    <a:cubicBezTo>
                      <a:pt x="10" y="24"/>
                      <a:pt x="10" y="24"/>
                      <a:pt x="10" y="24"/>
                    </a:cubicBezTo>
                    <a:cubicBezTo>
                      <a:pt x="10" y="25"/>
                      <a:pt x="10" y="25"/>
                      <a:pt x="8" y="25"/>
                    </a:cubicBezTo>
                    <a:cubicBezTo>
                      <a:pt x="7" y="25"/>
                      <a:pt x="6" y="25"/>
                      <a:pt x="6" y="26"/>
                    </a:cubicBezTo>
                    <a:cubicBezTo>
                      <a:pt x="6" y="26"/>
                      <a:pt x="6" y="25"/>
                      <a:pt x="6" y="25"/>
                    </a:cubicBezTo>
                    <a:cubicBezTo>
                      <a:pt x="5" y="26"/>
                      <a:pt x="4" y="25"/>
                      <a:pt x="4" y="26"/>
                    </a:cubicBezTo>
                    <a:cubicBezTo>
                      <a:pt x="4" y="25"/>
                      <a:pt x="3" y="26"/>
                      <a:pt x="2" y="26"/>
                    </a:cubicBezTo>
                    <a:cubicBezTo>
                      <a:pt x="2" y="26"/>
                      <a:pt x="2" y="25"/>
                      <a:pt x="2" y="25"/>
                    </a:cubicBezTo>
                    <a:cubicBezTo>
                      <a:pt x="2" y="25"/>
                      <a:pt x="2" y="24"/>
                      <a:pt x="2" y="24"/>
                    </a:cubicBezTo>
                    <a:cubicBezTo>
                      <a:pt x="3" y="24"/>
                      <a:pt x="3" y="24"/>
                      <a:pt x="3" y="24"/>
                    </a:cubicBezTo>
                    <a:cubicBezTo>
                      <a:pt x="3" y="24"/>
                      <a:pt x="3" y="24"/>
                      <a:pt x="3" y="24"/>
                    </a:cubicBezTo>
                    <a:cubicBezTo>
                      <a:pt x="3" y="23"/>
                      <a:pt x="3" y="23"/>
                      <a:pt x="3" y="23"/>
                    </a:cubicBezTo>
                    <a:cubicBezTo>
                      <a:pt x="3" y="23"/>
                      <a:pt x="2" y="23"/>
                      <a:pt x="3" y="23"/>
                    </a:cubicBezTo>
                    <a:cubicBezTo>
                      <a:pt x="3" y="23"/>
                      <a:pt x="3" y="23"/>
                      <a:pt x="3" y="23"/>
                    </a:cubicBezTo>
                    <a:cubicBezTo>
                      <a:pt x="3" y="23"/>
                      <a:pt x="2" y="23"/>
                      <a:pt x="3" y="23"/>
                    </a:cubicBezTo>
                    <a:cubicBezTo>
                      <a:pt x="3" y="23"/>
                      <a:pt x="3" y="23"/>
                      <a:pt x="3" y="23"/>
                    </a:cubicBezTo>
                    <a:cubicBezTo>
                      <a:pt x="3" y="23"/>
                      <a:pt x="3" y="23"/>
                      <a:pt x="3" y="23"/>
                    </a:cubicBezTo>
                    <a:cubicBezTo>
                      <a:pt x="2" y="23"/>
                      <a:pt x="3" y="23"/>
                      <a:pt x="3" y="23"/>
                    </a:cubicBezTo>
                    <a:cubicBezTo>
                      <a:pt x="3" y="22"/>
                      <a:pt x="3" y="22"/>
                      <a:pt x="2" y="22"/>
                    </a:cubicBezTo>
                    <a:cubicBezTo>
                      <a:pt x="2" y="22"/>
                      <a:pt x="2" y="22"/>
                      <a:pt x="3" y="22"/>
                    </a:cubicBezTo>
                    <a:cubicBezTo>
                      <a:pt x="3" y="22"/>
                      <a:pt x="3" y="22"/>
                      <a:pt x="2" y="22"/>
                    </a:cubicBezTo>
                    <a:cubicBezTo>
                      <a:pt x="3" y="22"/>
                      <a:pt x="2" y="22"/>
                      <a:pt x="2" y="21"/>
                    </a:cubicBezTo>
                    <a:cubicBezTo>
                      <a:pt x="3" y="21"/>
                      <a:pt x="3" y="22"/>
                      <a:pt x="4" y="21"/>
                    </a:cubicBezTo>
                    <a:cubicBezTo>
                      <a:pt x="3" y="21"/>
                      <a:pt x="3" y="21"/>
                      <a:pt x="2" y="21"/>
                    </a:cubicBezTo>
                    <a:cubicBezTo>
                      <a:pt x="2" y="21"/>
                      <a:pt x="3" y="21"/>
                      <a:pt x="2" y="21"/>
                    </a:cubicBezTo>
                    <a:cubicBezTo>
                      <a:pt x="3" y="21"/>
                      <a:pt x="3" y="21"/>
                      <a:pt x="3" y="21"/>
                    </a:cubicBezTo>
                    <a:cubicBezTo>
                      <a:pt x="4" y="21"/>
                      <a:pt x="2" y="21"/>
                      <a:pt x="2" y="21"/>
                    </a:cubicBezTo>
                    <a:cubicBezTo>
                      <a:pt x="2" y="21"/>
                      <a:pt x="3" y="21"/>
                      <a:pt x="3" y="21"/>
                    </a:cubicBezTo>
                    <a:cubicBezTo>
                      <a:pt x="3" y="21"/>
                      <a:pt x="3" y="21"/>
                      <a:pt x="2" y="21"/>
                    </a:cubicBezTo>
                    <a:cubicBezTo>
                      <a:pt x="2" y="21"/>
                      <a:pt x="2" y="21"/>
                      <a:pt x="2" y="21"/>
                    </a:cubicBezTo>
                    <a:cubicBezTo>
                      <a:pt x="3" y="20"/>
                      <a:pt x="3" y="21"/>
                      <a:pt x="3" y="21"/>
                    </a:cubicBezTo>
                    <a:cubicBezTo>
                      <a:pt x="3" y="20"/>
                      <a:pt x="3" y="20"/>
                      <a:pt x="3" y="20"/>
                    </a:cubicBezTo>
                    <a:cubicBezTo>
                      <a:pt x="3" y="20"/>
                      <a:pt x="2" y="21"/>
                      <a:pt x="2" y="20"/>
                    </a:cubicBezTo>
                    <a:cubicBezTo>
                      <a:pt x="2" y="20"/>
                      <a:pt x="3" y="20"/>
                      <a:pt x="3" y="20"/>
                    </a:cubicBezTo>
                    <a:cubicBezTo>
                      <a:pt x="3" y="20"/>
                      <a:pt x="4" y="20"/>
                      <a:pt x="3" y="20"/>
                    </a:cubicBezTo>
                    <a:cubicBezTo>
                      <a:pt x="3" y="20"/>
                      <a:pt x="2" y="20"/>
                      <a:pt x="2" y="20"/>
                    </a:cubicBezTo>
                    <a:cubicBezTo>
                      <a:pt x="2" y="20"/>
                      <a:pt x="2" y="20"/>
                      <a:pt x="2" y="20"/>
                    </a:cubicBezTo>
                    <a:cubicBezTo>
                      <a:pt x="2" y="20"/>
                      <a:pt x="2" y="20"/>
                      <a:pt x="3" y="20"/>
                    </a:cubicBezTo>
                    <a:cubicBezTo>
                      <a:pt x="2" y="20"/>
                      <a:pt x="3" y="20"/>
                      <a:pt x="2" y="20"/>
                    </a:cubicBezTo>
                    <a:cubicBezTo>
                      <a:pt x="2" y="20"/>
                      <a:pt x="2" y="20"/>
                      <a:pt x="3" y="20"/>
                    </a:cubicBezTo>
                    <a:cubicBezTo>
                      <a:pt x="3" y="20"/>
                      <a:pt x="2" y="19"/>
                      <a:pt x="3" y="19"/>
                    </a:cubicBezTo>
                    <a:cubicBezTo>
                      <a:pt x="3" y="19"/>
                      <a:pt x="2" y="19"/>
                      <a:pt x="2" y="19"/>
                    </a:cubicBezTo>
                    <a:cubicBezTo>
                      <a:pt x="2" y="19"/>
                      <a:pt x="2" y="19"/>
                      <a:pt x="2" y="19"/>
                    </a:cubicBezTo>
                    <a:cubicBezTo>
                      <a:pt x="2" y="19"/>
                      <a:pt x="1" y="19"/>
                      <a:pt x="2" y="19"/>
                    </a:cubicBezTo>
                    <a:cubicBezTo>
                      <a:pt x="2" y="19"/>
                      <a:pt x="1" y="19"/>
                      <a:pt x="2" y="19"/>
                    </a:cubicBezTo>
                    <a:cubicBezTo>
                      <a:pt x="2" y="19"/>
                      <a:pt x="2" y="19"/>
                      <a:pt x="2" y="19"/>
                    </a:cubicBezTo>
                    <a:cubicBezTo>
                      <a:pt x="2" y="19"/>
                      <a:pt x="2" y="19"/>
                      <a:pt x="2" y="19"/>
                    </a:cubicBezTo>
                    <a:cubicBezTo>
                      <a:pt x="2" y="19"/>
                      <a:pt x="2" y="19"/>
                      <a:pt x="3" y="19"/>
                    </a:cubicBezTo>
                    <a:cubicBezTo>
                      <a:pt x="1" y="19"/>
                      <a:pt x="2" y="18"/>
                      <a:pt x="2" y="18"/>
                    </a:cubicBezTo>
                    <a:cubicBezTo>
                      <a:pt x="2" y="18"/>
                      <a:pt x="1" y="18"/>
                      <a:pt x="2" y="18"/>
                    </a:cubicBezTo>
                    <a:cubicBezTo>
                      <a:pt x="1" y="18"/>
                      <a:pt x="2" y="18"/>
                      <a:pt x="2" y="18"/>
                    </a:cubicBezTo>
                    <a:cubicBezTo>
                      <a:pt x="3" y="18"/>
                      <a:pt x="3" y="18"/>
                      <a:pt x="4" y="18"/>
                    </a:cubicBezTo>
                    <a:cubicBezTo>
                      <a:pt x="4" y="18"/>
                      <a:pt x="3" y="18"/>
                      <a:pt x="4" y="17"/>
                    </a:cubicBezTo>
                    <a:cubicBezTo>
                      <a:pt x="3" y="17"/>
                      <a:pt x="2" y="17"/>
                      <a:pt x="2" y="17"/>
                    </a:cubicBezTo>
                    <a:cubicBezTo>
                      <a:pt x="2" y="17"/>
                      <a:pt x="2" y="17"/>
                      <a:pt x="1" y="17"/>
                    </a:cubicBezTo>
                    <a:cubicBezTo>
                      <a:pt x="0" y="16"/>
                      <a:pt x="1" y="16"/>
                      <a:pt x="1" y="15"/>
                    </a:cubicBezTo>
                    <a:cubicBezTo>
                      <a:pt x="2" y="16"/>
                      <a:pt x="1" y="16"/>
                      <a:pt x="1" y="16"/>
                    </a:cubicBezTo>
                    <a:cubicBezTo>
                      <a:pt x="1" y="16"/>
                      <a:pt x="1" y="16"/>
                      <a:pt x="2" y="16"/>
                    </a:cubicBezTo>
                    <a:cubicBezTo>
                      <a:pt x="2" y="16"/>
                      <a:pt x="2" y="16"/>
                      <a:pt x="3" y="16"/>
                    </a:cubicBezTo>
                    <a:cubicBezTo>
                      <a:pt x="3" y="16"/>
                      <a:pt x="2" y="16"/>
                      <a:pt x="2" y="16"/>
                    </a:cubicBezTo>
                    <a:cubicBezTo>
                      <a:pt x="2" y="16"/>
                      <a:pt x="2" y="16"/>
                      <a:pt x="2" y="16"/>
                    </a:cubicBezTo>
                    <a:cubicBezTo>
                      <a:pt x="2" y="16"/>
                      <a:pt x="2" y="16"/>
                      <a:pt x="3" y="16"/>
                    </a:cubicBezTo>
                    <a:cubicBezTo>
                      <a:pt x="3" y="16"/>
                      <a:pt x="2" y="15"/>
                      <a:pt x="2" y="15"/>
                    </a:cubicBezTo>
                    <a:cubicBezTo>
                      <a:pt x="3" y="15"/>
                      <a:pt x="3" y="15"/>
                      <a:pt x="3" y="15"/>
                    </a:cubicBezTo>
                    <a:cubicBezTo>
                      <a:pt x="3" y="15"/>
                      <a:pt x="3" y="15"/>
                      <a:pt x="3" y="15"/>
                    </a:cubicBezTo>
                    <a:cubicBezTo>
                      <a:pt x="3" y="15"/>
                      <a:pt x="3" y="15"/>
                      <a:pt x="3" y="15"/>
                    </a:cubicBezTo>
                    <a:cubicBezTo>
                      <a:pt x="3" y="15"/>
                      <a:pt x="3" y="15"/>
                      <a:pt x="2" y="15"/>
                    </a:cubicBezTo>
                    <a:cubicBezTo>
                      <a:pt x="3" y="14"/>
                      <a:pt x="2" y="14"/>
                      <a:pt x="2" y="14"/>
                    </a:cubicBezTo>
                    <a:cubicBezTo>
                      <a:pt x="3" y="14"/>
                      <a:pt x="2" y="14"/>
                      <a:pt x="2" y="14"/>
                    </a:cubicBezTo>
                    <a:cubicBezTo>
                      <a:pt x="3" y="15"/>
                      <a:pt x="3" y="15"/>
                      <a:pt x="4" y="15"/>
                    </a:cubicBezTo>
                    <a:cubicBezTo>
                      <a:pt x="4" y="15"/>
                      <a:pt x="4" y="15"/>
                      <a:pt x="3" y="14"/>
                    </a:cubicBezTo>
                    <a:cubicBezTo>
                      <a:pt x="3" y="14"/>
                      <a:pt x="3" y="14"/>
                      <a:pt x="3" y="14"/>
                    </a:cubicBezTo>
                    <a:cubicBezTo>
                      <a:pt x="3" y="14"/>
                      <a:pt x="3" y="14"/>
                      <a:pt x="4" y="14"/>
                    </a:cubicBezTo>
                    <a:cubicBezTo>
                      <a:pt x="4" y="14"/>
                      <a:pt x="4" y="13"/>
                      <a:pt x="4" y="13"/>
                    </a:cubicBezTo>
                    <a:cubicBezTo>
                      <a:pt x="4" y="12"/>
                      <a:pt x="4" y="13"/>
                      <a:pt x="5" y="13"/>
                    </a:cubicBezTo>
                    <a:cubicBezTo>
                      <a:pt x="5" y="12"/>
                      <a:pt x="3" y="12"/>
                      <a:pt x="4" y="12"/>
                    </a:cubicBezTo>
                    <a:cubicBezTo>
                      <a:pt x="4" y="12"/>
                      <a:pt x="5" y="13"/>
                      <a:pt x="5" y="13"/>
                    </a:cubicBezTo>
                    <a:cubicBezTo>
                      <a:pt x="6" y="13"/>
                      <a:pt x="6" y="13"/>
                      <a:pt x="5" y="12"/>
                    </a:cubicBezTo>
                    <a:cubicBezTo>
                      <a:pt x="5" y="12"/>
                      <a:pt x="5" y="12"/>
                      <a:pt x="4" y="12"/>
                    </a:cubicBezTo>
                    <a:cubicBezTo>
                      <a:pt x="5" y="11"/>
                      <a:pt x="6" y="10"/>
                      <a:pt x="6" y="8"/>
                    </a:cubicBezTo>
                    <a:cubicBezTo>
                      <a:pt x="6" y="8"/>
                      <a:pt x="6" y="8"/>
                      <a:pt x="6" y="8"/>
                    </a:cubicBezTo>
                    <a:cubicBezTo>
                      <a:pt x="6" y="8"/>
                      <a:pt x="6" y="7"/>
                      <a:pt x="6" y="7"/>
                    </a:cubicBezTo>
                    <a:cubicBezTo>
                      <a:pt x="7" y="7"/>
                      <a:pt x="6" y="7"/>
                      <a:pt x="7" y="8"/>
                    </a:cubicBezTo>
                    <a:cubicBezTo>
                      <a:pt x="8" y="8"/>
                      <a:pt x="7" y="7"/>
                      <a:pt x="7" y="7"/>
                    </a:cubicBezTo>
                    <a:cubicBezTo>
                      <a:pt x="8" y="7"/>
                      <a:pt x="7" y="8"/>
                      <a:pt x="8" y="8"/>
                    </a:cubicBezTo>
                    <a:cubicBezTo>
                      <a:pt x="8" y="8"/>
                      <a:pt x="9" y="8"/>
                      <a:pt x="9" y="8"/>
                    </a:cubicBezTo>
                    <a:cubicBezTo>
                      <a:pt x="8" y="7"/>
                      <a:pt x="8" y="7"/>
                      <a:pt x="8" y="6"/>
                    </a:cubicBezTo>
                    <a:cubicBezTo>
                      <a:pt x="8" y="6"/>
                      <a:pt x="8" y="6"/>
                      <a:pt x="9" y="6"/>
                    </a:cubicBezTo>
                    <a:cubicBezTo>
                      <a:pt x="8" y="6"/>
                      <a:pt x="9" y="6"/>
                      <a:pt x="10" y="5"/>
                    </a:cubicBezTo>
                    <a:cubicBezTo>
                      <a:pt x="10" y="5"/>
                      <a:pt x="10" y="5"/>
                      <a:pt x="10" y="6"/>
                    </a:cubicBezTo>
                    <a:cubicBezTo>
                      <a:pt x="11" y="6"/>
                      <a:pt x="10" y="5"/>
                      <a:pt x="10" y="5"/>
                    </a:cubicBezTo>
                    <a:cubicBezTo>
                      <a:pt x="10" y="5"/>
                      <a:pt x="11" y="4"/>
                      <a:pt x="11" y="4"/>
                    </a:cubicBezTo>
                    <a:cubicBezTo>
                      <a:pt x="12" y="4"/>
                      <a:pt x="13" y="4"/>
                      <a:pt x="13" y="4"/>
                    </a:cubicBezTo>
                    <a:cubicBezTo>
                      <a:pt x="13" y="4"/>
                      <a:pt x="13" y="3"/>
                      <a:pt x="14" y="4"/>
                    </a:cubicBezTo>
                    <a:cubicBezTo>
                      <a:pt x="14" y="4"/>
                      <a:pt x="14" y="3"/>
                      <a:pt x="14" y="3"/>
                    </a:cubicBezTo>
                    <a:cubicBezTo>
                      <a:pt x="14" y="3"/>
                      <a:pt x="14" y="3"/>
                      <a:pt x="14" y="4"/>
                    </a:cubicBezTo>
                    <a:cubicBezTo>
                      <a:pt x="14" y="3"/>
                      <a:pt x="16" y="3"/>
                      <a:pt x="16" y="3"/>
                    </a:cubicBezTo>
                    <a:cubicBezTo>
                      <a:pt x="17" y="3"/>
                      <a:pt x="16" y="3"/>
                      <a:pt x="17" y="4"/>
                    </a:cubicBezTo>
                    <a:cubicBezTo>
                      <a:pt x="17" y="4"/>
                      <a:pt x="16" y="2"/>
                      <a:pt x="17" y="3"/>
                    </a:cubicBezTo>
                    <a:cubicBezTo>
                      <a:pt x="17" y="3"/>
                      <a:pt x="17" y="3"/>
                      <a:pt x="17" y="4"/>
                    </a:cubicBezTo>
                    <a:cubicBezTo>
                      <a:pt x="17" y="4"/>
                      <a:pt x="17" y="3"/>
                      <a:pt x="17" y="4"/>
                    </a:cubicBezTo>
                    <a:cubicBezTo>
                      <a:pt x="17" y="4"/>
                      <a:pt x="17" y="4"/>
                      <a:pt x="17" y="4"/>
                    </a:cubicBezTo>
                    <a:cubicBezTo>
                      <a:pt x="18" y="5"/>
                      <a:pt x="17" y="4"/>
                      <a:pt x="18" y="4"/>
                    </a:cubicBezTo>
                    <a:cubicBezTo>
                      <a:pt x="18" y="4"/>
                      <a:pt x="18" y="5"/>
                      <a:pt x="18" y="5"/>
                    </a:cubicBezTo>
                    <a:cubicBezTo>
                      <a:pt x="18" y="5"/>
                      <a:pt x="18" y="4"/>
                      <a:pt x="18" y="4"/>
                    </a:cubicBezTo>
                    <a:cubicBezTo>
                      <a:pt x="18" y="5"/>
                      <a:pt x="18" y="4"/>
                      <a:pt x="18" y="5"/>
                    </a:cubicBezTo>
                    <a:cubicBezTo>
                      <a:pt x="18" y="4"/>
                      <a:pt x="18" y="3"/>
                      <a:pt x="18" y="4"/>
                    </a:cubicBezTo>
                    <a:cubicBezTo>
                      <a:pt x="18" y="4"/>
                      <a:pt x="18" y="4"/>
                      <a:pt x="19" y="5"/>
                    </a:cubicBezTo>
                    <a:cubicBezTo>
                      <a:pt x="18" y="5"/>
                      <a:pt x="18" y="4"/>
                      <a:pt x="18" y="4"/>
                    </a:cubicBezTo>
                    <a:cubicBezTo>
                      <a:pt x="19" y="6"/>
                      <a:pt x="19" y="5"/>
                      <a:pt x="19" y="5"/>
                    </a:cubicBezTo>
                    <a:cubicBezTo>
                      <a:pt x="19" y="6"/>
                      <a:pt x="19" y="6"/>
                      <a:pt x="19" y="6"/>
                    </a:cubicBezTo>
                    <a:cubicBezTo>
                      <a:pt x="19" y="6"/>
                      <a:pt x="19" y="6"/>
                      <a:pt x="19" y="5"/>
                    </a:cubicBezTo>
                    <a:cubicBezTo>
                      <a:pt x="19" y="5"/>
                      <a:pt x="19" y="6"/>
                      <a:pt x="19" y="6"/>
                    </a:cubicBezTo>
                    <a:cubicBezTo>
                      <a:pt x="19" y="6"/>
                      <a:pt x="19" y="7"/>
                      <a:pt x="18" y="6"/>
                    </a:cubicBezTo>
                    <a:cubicBezTo>
                      <a:pt x="18" y="6"/>
                      <a:pt x="19" y="7"/>
                      <a:pt x="19" y="7"/>
                    </a:cubicBezTo>
                    <a:cubicBezTo>
                      <a:pt x="18" y="7"/>
                      <a:pt x="18" y="7"/>
                      <a:pt x="18" y="7"/>
                    </a:cubicBezTo>
                    <a:cubicBezTo>
                      <a:pt x="18" y="7"/>
                      <a:pt x="18" y="7"/>
                      <a:pt x="18" y="7"/>
                    </a:cubicBezTo>
                    <a:cubicBezTo>
                      <a:pt x="18" y="7"/>
                      <a:pt x="17" y="7"/>
                      <a:pt x="18" y="8"/>
                    </a:cubicBezTo>
                    <a:cubicBezTo>
                      <a:pt x="17" y="7"/>
                      <a:pt x="17" y="8"/>
                      <a:pt x="17" y="8"/>
                    </a:cubicBezTo>
                    <a:cubicBezTo>
                      <a:pt x="17" y="7"/>
                      <a:pt x="17" y="8"/>
                      <a:pt x="16" y="7"/>
                    </a:cubicBezTo>
                    <a:cubicBezTo>
                      <a:pt x="17" y="8"/>
                      <a:pt x="17" y="8"/>
                      <a:pt x="17" y="8"/>
                    </a:cubicBezTo>
                    <a:cubicBezTo>
                      <a:pt x="17" y="9"/>
                      <a:pt x="17" y="8"/>
                      <a:pt x="17" y="9"/>
                    </a:cubicBezTo>
                    <a:cubicBezTo>
                      <a:pt x="17" y="9"/>
                      <a:pt x="17" y="9"/>
                      <a:pt x="17" y="10"/>
                    </a:cubicBezTo>
                    <a:cubicBezTo>
                      <a:pt x="18" y="10"/>
                      <a:pt x="17" y="9"/>
                      <a:pt x="17" y="8"/>
                    </a:cubicBezTo>
                    <a:cubicBezTo>
                      <a:pt x="18" y="8"/>
                      <a:pt x="18" y="8"/>
                      <a:pt x="19" y="8"/>
                    </a:cubicBezTo>
                    <a:cubicBezTo>
                      <a:pt x="19" y="9"/>
                      <a:pt x="19" y="10"/>
                      <a:pt x="19" y="10"/>
                    </a:cubicBezTo>
                    <a:cubicBezTo>
                      <a:pt x="19" y="10"/>
                      <a:pt x="19" y="10"/>
                      <a:pt x="19" y="10"/>
                    </a:cubicBezTo>
                    <a:cubicBezTo>
                      <a:pt x="19" y="10"/>
                      <a:pt x="19" y="9"/>
                      <a:pt x="19" y="9"/>
                    </a:cubicBezTo>
                    <a:cubicBezTo>
                      <a:pt x="19" y="9"/>
                      <a:pt x="19" y="9"/>
                      <a:pt x="19" y="9"/>
                    </a:cubicBezTo>
                    <a:cubicBezTo>
                      <a:pt x="19" y="9"/>
                      <a:pt x="19" y="10"/>
                      <a:pt x="19" y="10"/>
                    </a:cubicBezTo>
                    <a:cubicBezTo>
                      <a:pt x="19" y="10"/>
                      <a:pt x="19" y="9"/>
                      <a:pt x="19" y="9"/>
                    </a:cubicBezTo>
                    <a:cubicBezTo>
                      <a:pt x="19" y="10"/>
                      <a:pt x="19" y="10"/>
                      <a:pt x="20" y="10"/>
                    </a:cubicBezTo>
                    <a:cubicBezTo>
                      <a:pt x="20" y="10"/>
                      <a:pt x="19" y="10"/>
                      <a:pt x="19" y="10"/>
                    </a:cubicBezTo>
                    <a:cubicBezTo>
                      <a:pt x="19" y="10"/>
                      <a:pt x="19" y="10"/>
                      <a:pt x="19" y="9"/>
                    </a:cubicBezTo>
                    <a:cubicBezTo>
                      <a:pt x="20" y="10"/>
                      <a:pt x="20" y="10"/>
                      <a:pt x="20" y="11"/>
                    </a:cubicBezTo>
                    <a:cubicBezTo>
                      <a:pt x="20" y="11"/>
                      <a:pt x="20" y="10"/>
                      <a:pt x="20" y="10"/>
                    </a:cubicBezTo>
                    <a:cubicBezTo>
                      <a:pt x="20" y="10"/>
                      <a:pt x="20" y="11"/>
                      <a:pt x="20" y="11"/>
                    </a:cubicBezTo>
                    <a:cubicBezTo>
                      <a:pt x="20" y="11"/>
                      <a:pt x="20" y="11"/>
                      <a:pt x="20" y="10"/>
                    </a:cubicBezTo>
                    <a:cubicBezTo>
                      <a:pt x="20" y="10"/>
                      <a:pt x="20" y="9"/>
                      <a:pt x="20" y="9"/>
                    </a:cubicBezTo>
                    <a:cubicBezTo>
                      <a:pt x="20" y="8"/>
                      <a:pt x="20" y="9"/>
                      <a:pt x="20" y="9"/>
                    </a:cubicBezTo>
                    <a:cubicBezTo>
                      <a:pt x="21" y="9"/>
                      <a:pt x="20" y="9"/>
                      <a:pt x="20" y="9"/>
                    </a:cubicBezTo>
                    <a:cubicBezTo>
                      <a:pt x="21" y="10"/>
                      <a:pt x="21" y="10"/>
                      <a:pt x="21" y="11"/>
                    </a:cubicBezTo>
                    <a:cubicBezTo>
                      <a:pt x="21" y="10"/>
                      <a:pt x="21" y="10"/>
                      <a:pt x="21" y="11"/>
                    </a:cubicBezTo>
                    <a:cubicBezTo>
                      <a:pt x="21" y="11"/>
                      <a:pt x="21" y="11"/>
                      <a:pt x="21" y="11"/>
                    </a:cubicBezTo>
                    <a:cubicBezTo>
                      <a:pt x="21" y="12"/>
                      <a:pt x="21" y="11"/>
                      <a:pt x="21" y="11"/>
                    </a:cubicBezTo>
                    <a:cubicBezTo>
                      <a:pt x="21" y="11"/>
                      <a:pt x="21" y="11"/>
                      <a:pt x="21" y="11"/>
                    </a:cubicBezTo>
                    <a:cubicBezTo>
                      <a:pt x="21" y="10"/>
                      <a:pt x="21" y="10"/>
                      <a:pt x="21" y="10"/>
                    </a:cubicBezTo>
                    <a:cubicBezTo>
                      <a:pt x="21" y="10"/>
                      <a:pt x="21" y="10"/>
                      <a:pt x="21" y="10"/>
                    </a:cubicBezTo>
                    <a:cubicBezTo>
                      <a:pt x="21" y="9"/>
                      <a:pt x="21" y="9"/>
                      <a:pt x="20" y="8"/>
                    </a:cubicBezTo>
                    <a:cubicBezTo>
                      <a:pt x="21" y="8"/>
                      <a:pt x="21" y="8"/>
                      <a:pt x="22" y="8"/>
                    </a:cubicBezTo>
                    <a:cubicBezTo>
                      <a:pt x="22" y="9"/>
                      <a:pt x="22" y="8"/>
                      <a:pt x="22" y="8"/>
                    </a:cubicBezTo>
                    <a:cubicBezTo>
                      <a:pt x="21" y="8"/>
                      <a:pt x="21" y="8"/>
                      <a:pt x="21" y="8"/>
                    </a:cubicBezTo>
                    <a:cubicBezTo>
                      <a:pt x="21" y="9"/>
                      <a:pt x="21" y="9"/>
                      <a:pt x="21" y="10"/>
                    </a:cubicBezTo>
                    <a:cubicBezTo>
                      <a:pt x="21" y="10"/>
                      <a:pt x="21" y="9"/>
                      <a:pt x="21" y="9"/>
                    </a:cubicBezTo>
                    <a:cubicBezTo>
                      <a:pt x="21" y="9"/>
                      <a:pt x="21" y="9"/>
                      <a:pt x="21" y="9"/>
                    </a:cubicBezTo>
                    <a:cubicBezTo>
                      <a:pt x="21" y="10"/>
                      <a:pt x="21" y="9"/>
                      <a:pt x="21" y="9"/>
                    </a:cubicBezTo>
                    <a:cubicBezTo>
                      <a:pt x="21" y="9"/>
                      <a:pt x="21" y="9"/>
                      <a:pt x="21" y="9"/>
                    </a:cubicBezTo>
                    <a:cubicBezTo>
                      <a:pt x="22" y="9"/>
                      <a:pt x="22" y="9"/>
                      <a:pt x="22" y="9"/>
                    </a:cubicBezTo>
                    <a:cubicBezTo>
                      <a:pt x="22" y="9"/>
                      <a:pt x="22" y="9"/>
                      <a:pt x="22" y="9"/>
                    </a:cubicBezTo>
                    <a:cubicBezTo>
                      <a:pt x="22" y="9"/>
                      <a:pt x="22" y="9"/>
                      <a:pt x="22" y="9"/>
                    </a:cubicBezTo>
                    <a:cubicBezTo>
                      <a:pt x="22" y="9"/>
                      <a:pt x="22" y="9"/>
                      <a:pt x="22" y="8"/>
                    </a:cubicBezTo>
                    <a:cubicBezTo>
                      <a:pt x="22" y="8"/>
                      <a:pt x="22" y="9"/>
                      <a:pt x="22" y="9"/>
                    </a:cubicBezTo>
                    <a:cubicBezTo>
                      <a:pt x="22" y="9"/>
                      <a:pt x="22" y="8"/>
                      <a:pt x="22" y="8"/>
                    </a:cubicBezTo>
                    <a:cubicBezTo>
                      <a:pt x="22" y="8"/>
                      <a:pt x="23" y="8"/>
                      <a:pt x="23" y="8"/>
                    </a:cubicBezTo>
                    <a:cubicBezTo>
                      <a:pt x="23" y="8"/>
                      <a:pt x="23" y="8"/>
                      <a:pt x="23" y="8"/>
                    </a:cubicBezTo>
                    <a:cubicBezTo>
                      <a:pt x="23" y="8"/>
                      <a:pt x="23" y="8"/>
                      <a:pt x="23" y="8"/>
                    </a:cubicBezTo>
                    <a:cubicBezTo>
                      <a:pt x="23" y="8"/>
                      <a:pt x="23" y="8"/>
                      <a:pt x="23" y="8"/>
                    </a:cubicBezTo>
                    <a:cubicBezTo>
                      <a:pt x="23" y="8"/>
                      <a:pt x="23" y="8"/>
                      <a:pt x="23" y="8"/>
                    </a:cubicBezTo>
                    <a:cubicBezTo>
                      <a:pt x="23" y="7"/>
                      <a:pt x="24" y="8"/>
                      <a:pt x="24" y="8"/>
                    </a:cubicBezTo>
                    <a:cubicBezTo>
                      <a:pt x="24" y="9"/>
                      <a:pt x="24" y="8"/>
                      <a:pt x="24" y="9"/>
                    </a:cubicBezTo>
                    <a:cubicBezTo>
                      <a:pt x="24" y="8"/>
                      <a:pt x="24" y="8"/>
                      <a:pt x="24" y="9"/>
                    </a:cubicBezTo>
                    <a:cubicBezTo>
                      <a:pt x="24" y="9"/>
                      <a:pt x="24" y="10"/>
                      <a:pt x="23" y="9"/>
                    </a:cubicBezTo>
                    <a:cubicBezTo>
                      <a:pt x="23" y="10"/>
                      <a:pt x="24" y="9"/>
                      <a:pt x="24" y="9"/>
                    </a:cubicBezTo>
                    <a:cubicBezTo>
                      <a:pt x="24" y="9"/>
                      <a:pt x="24" y="9"/>
                      <a:pt x="24" y="10"/>
                    </a:cubicBezTo>
                    <a:cubicBezTo>
                      <a:pt x="24" y="10"/>
                      <a:pt x="24" y="9"/>
                      <a:pt x="24" y="8"/>
                    </a:cubicBezTo>
                    <a:cubicBezTo>
                      <a:pt x="24" y="8"/>
                      <a:pt x="24" y="9"/>
                      <a:pt x="24" y="9"/>
                    </a:cubicBezTo>
                    <a:cubicBezTo>
                      <a:pt x="24" y="8"/>
                      <a:pt x="24" y="8"/>
                      <a:pt x="24" y="8"/>
                    </a:cubicBezTo>
                    <a:cubicBezTo>
                      <a:pt x="24" y="8"/>
                      <a:pt x="24" y="8"/>
                      <a:pt x="24" y="8"/>
                    </a:cubicBezTo>
                    <a:cubicBezTo>
                      <a:pt x="25" y="8"/>
                      <a:pt x="25" y="8"/>
                      <a:pt x="25" y="8"/>
                    </a:cubicBezTo>
                    <a:cubicBezTo>
                      <a:pt x="25" y="8"/>
                      <a:pt x="25" y="8"/>
                      <a:pt x="25" y="8"/>
                    </a:cubicBezTo>
                    <a:cubicBezTo>
                      <a:pt x="25" y="8"/>
                      <a:pt x="25" y="8"/>
                      <a:pt x="25" y="8"/>
                    </a:cubicBezTo>
                    <a:cubicBezTo>
                      <a:pt x="25" y="8"/>
                      <a:pt x="25" y="8"/>
                      <a:pt x="25" y="8"/>
                    </a:cubicBezTo>
                    <a:cubicBezTo>
                      <a:pt x="25" y="7"/>
                      <a:pt x="25" y="8"/>
                      <a:pt x="25" y="8"/>
                    </a:cubicBezTo>
                    <a:cubicBezTo>
                      <a:pt x="25" y="8"/>
                      <a:pt x="25" y="8"/>
                      <a:pt x="25" y="8"/>
                    </a:cubicBezTo>
                    <a:cubicBezTo>
                      <a:pt x="25" y="8"/>
                      <a:pt x="25" y="8"/>
                      <a:pt x="25" y="8"/>
                    </a:cubicBezTo>
                    <a:cubicBezTo>
                      <a:pt x="25" y="9"/>
                      <a:pt x="25" y="9"/>
                      <a:pt x="25" y="9"/>
                    </a:cubicBezTo>
                    <a:cubicBezTo>
                      <a:pt x="25" y="9"/>
                      <a:pt x="25" y="9"/>
                      <a:pt x="25" y="8"/>
                    </a:cubicBezTo>
                    <a:cubicBezTo>
                      <a:pt x="25" y="8"/>
                      <a:pt x="26" y="9"/>
                      <a:pt x="26" y="8"/>
                    </a:cubicBezTo>
                    <a:cubicBezTo>
                      <a:pt x="26" y="7"/>
                      <a:pt x="25" y="8"/>
                      <a:pt x="25" y="8"/>
                    </a:cubicBezTo>
                    <a:cubicBezTo>
                      <a:pt x="26" y="8"/>
                      <a:pt x="26" y="8"/>
                      <a:pt x="26" y="7"/>
                    </a:cubicBezTo>
                    <a:cubicBezTo>
                      <a:pt x="26" y="7"/>
                      <a:pt x="26" y="7"/>
                      <a:pt x="26" y="6"/>
                    </a:cubicBezTo>
                    <a:cubicBezTo>
                      <a:pt x="25" y="7"/>
                      <a:pt x="25" y="6"/>
                      <a:pt x="25" y="6"/>
                    </a:cubicBezTo>
                    <a:cubicBezTo>
                      <a:pt x="26" y="5"/>
                      <a:pt x="25" y="7"/>
                      <a:pt x="26" y="5"/>
                    </a:cubicBezTo>
                    <a:cubicBezTo>
                      <a:pt x="26" y="5"/>
                      <a:pt x="26" y="5"/>
                      <a:pt x="26" y="5"/>
                    </a:cubicBezTo>
                    <a:cubicBezTo>
                      <a:pt x="26" y="5"/>
                      <a:pt x="26" y="4"/>
                      <a:pt x="26" y="4"/>
                    </a:cubicBezTo>
                    <a:cubicBezTo>
                      <a:pt x="26" y="3"/>
                      <a:pt x="26" y="5"/>
                      <a:pt x="26" y="3"/>
                    </a:cubicBezTo>
                    <a:cubicBezTo>
                      <a:pt x="26" y="3"/>
                      <a:pt x="26" y="3"/>
                      <a:pt x="26" y="3"/>
                    </a:cubicBezTo>
                    <a:cubicBezTo>
                      <a:pt x="26" y="3"/>
                      <a:pt x="26" y="3"/>
                      <a:pt x="26" y="4"/>
                    </a:cubicBezTo>
                    <a:cubicBezTo>
                      <a:pt x="26" y="4"/>
                      <a:pt x="26" y="3"/>
                      <a:pt x="26" y="2"/>
                    </a:cubicBezTo>
                    <a:cubicBezTo>
                      <a:pt x="26" y="2"/>
                      <a:pt x="25" y="3"/>
                      <a:pt x="25" y="2"/>
                    </a:cubicBezTo>
                    <a:cubicBezTo>
                      <a:pt x="26" y="1"/>
                      <a:pt x="26" y="2"/>
                      <a:pt x="26" y="2"/>
                    </a:cubicBezTo>
                    <a:cubicBezTo>
                      <a:pt x="26" y="2"/>
                      <a:pt x="26" y="2"/>
                      <a:pt x="26" y="3"/>
                    </a:cubicBezTo>
                    <a:cubicBezTo>
                      <a:pt x="26" y="3"/>
                      <a:pt x="26" y="2"/>
                      <a:pt x="27" y="2"/>
                    </a:cubicBezTo>
                    <a:cubicBezTo>
                      <a:pt x="27" y="2"/>
                      <a:pt x="27" y="2"/>
                      <a:pt x="27" y="2"/>
                    </a:cubicBezTo>
                    <a:cubicBezTo>
                      <a:pt x="27" y="1"/>
                      <a:pt x="27" y="1"/>
                      <a:pt x="27" y="0"/>
                    </a:cubicBezTo>
                    <a:cubicBezTo>
                      <a:pt x="28" y="0"/>
                      <a:pt x="28" y="0"/>
                      <a:pt x="28" y="0"/>
                    </a:cubicBezTo>
                    <a:cubicBezTo>
                      <a:pt x="28" y="1"/>
                      <a:pt x="28" y="0"/>
                      <a:pt x="28" y="0"/>
                    </a:cubicBezTo>
                    <a:cubicBezTo>
                      <a:pt x="28" y="1"/>
                      <a:pt x="28" y="1"/>
                      <a:pt x="28" y="1"/>
                    </a:cubicBezTo>
                    <a:cubicBezTo>
                      <a:pt x="28" y="2"/>
                      <a:pt x="29" y="1"/>
                      <a:pt x="28" y="3"/>
                    </a:cubicBezTo>
                    <a:cubicBezTo>
                      <a:pt x="29" y="2"/>
                      <a:pt x="29" y="1"/>
                      <a:pt x="29" y="1"/>
                    </a:cubicBezTo>
                    <a:cubicBezTo>
                      <a:pt x="29" y="0"/>
                      <a:pt x="29" y="1"/>
                      <a:pt x="29" y="1"/>
                    </a:cubicBezTo>
                    <a:cubicBezTo>
                      <a:pt x="29" y="1"/>
                      <a:pt x="29" y="2"/>
                      <a:pt x="29" y="2"/>
                    </a:cubicBezTo>
                    <a:cubicBezTo>
                      <a:pt x="29" y="2"/>
                      <a:pt x="30" y="1"/>
                      <a:pt x="30" y="2"/>
                    </a:cubicBezTo>
                    <a:cubicBezTo>
                      <a:pt x="30" y="1"/>
                      <a:pt x="30" y="2"/>
                      <a:pt x="30" y="2"/>
                    </a:cubicBezTo>
                    <a:cubicBezTo>
                      <a:pt x="30" y="2"/>
                      <a:pt x="30" y="2"/>
                      <a:pt x="30" y="2"/>
                    </a:cubicBezTo>
                    <a:cubicBezTo>
                      <a:pt x="31" y="2"/>
                      <a:pt x="30" y="1"/>
                      <a:pt x="31" y="1"/>
                    </a:cubicBezTo>
                    <a:cubicBezTo>
                      <a:pt x="31" y="1"/>
                      <a:pt x="31" y="2"/>
                      <a:pt x="31" y="2"/>
                    </a:cubicBezTo>
                    <a:cubicBezTo>
                      <a:pt x="31" y="2"/>
                      <a:pt x="31" y="2"/>
                      <a:pt x="32" y="2"/>
                    </a:cubicBezTo>
                    <a:cubicBezTo>
                      <a:pt x="32" y="2"/>
                      <a:pt x="32" y="3"/>
                      <a:pt x="32" y="3"/>
                    </a:cubicBezTo>
                    <a:cubicBezTo>
                      <a:pt x="32" y="2"/>
                      <a:pt x="32" y="2"/>
                      <a:pt x="32" y="2"/>
                    </a:cubicBezTo>
                    <a:cubicBezTo>
                      <a:pt x="33" y="2"/>
                      <a:pt x="33" y="3"/>
                      <a:pt x="34" y="3"/>
                    </a:cubicBezTo>
                    <a:cubicBezTo>
                      <a:pt x="34" y="3"/>
                      <a:pt x="33" y="4"/>
                      <a:pt x="33" y="4"/>
                    </a:cubicBezTo>
                    <a:cubicBezTo>
                      <a:pt x="34" y="4"/>
                      <a:pt x="34" y="4"/>
                      <a:pt x="34" y="4"/>
                    </a:cubicBezTo>
                    <a:cubicBezTo>
                      <a:pt x="34" y="4"/>
                      <a:pt x="35" y="5"/>
                      <a:pt x="35" y="5"/>
                    </a:cubicBezTo>
                    <a:cubicBezTo>
                      <a:pt x="35" y="5"/>
                      <a:pt x="35" y="6"/>
                      <a:pt x="35" y="6"/>
                    </a:cubicBezTo>
                    <a:cubicBezTo>
                      <a:pt x="35" y="6"/>
                      <a:pt x="35" y="5"/>
                      <a:pt x="35" y="5"/>
                    </a:cubicBezTo>
                    <a:cubicBezTo>
                      <a:pt x="36" y="5"/>
                      <a:pt x="35" y="6"/>
                      <a:pt x="35" y="6"/>
                    </a:cubicBezTo>
                    <a:cubicBezTo>
                      <a:pt x="35" y="6"/>
                      <a:pt x="36" y="6"/>
                      <a:pt x="36" y="6"/>
                    </a:cubicBezTo>
                    <a:cubicBezTo>
                      <a:pt x="35" y="6"/>
                      <a:pt x="35" y="6"/>
                      <a:pt x="34" y="6"/>
                    </a:cubicBezTo>
                    <a:cubicBezTo>
                      <a:pt x="34" y="5"/>
                      <a:pt x="34" y="6"/>
                      <a:pt x="34" y="6"/>
                    </a:cubicBezTo>
                    <a:cubicBezTo>
                      <a:pt x="34" y="5"/>
                      <a:pt x="33" y="5"/>
                      <a:pt x="33" y="5"/>
                    </a:cubicBezTo>
                    <a:cubicBezTo>
                      <a:pt x="33" y="5"/>
                      <a:pt x="33" y="5"/>
                      <a:pt x="33" y="5"/>
                    </a:cubicBezTo>
                    <a:cubicBezTo>
                      <a:pt x="33" y="5"/>
                      <a:pt x="33" y="4"/>
                      <a:pt x="33" y="4"/>
                    </a:cubicBezTo>
                    <a:cubicBezTo>
                      <a:pt x="33" y="4"/>
                      <a:pt x="33" y="3"/>
                      <a:pt x="33" y="3"/>
                    </a:cubicBezTo>
                    <a:cubicBezTo>
                      <a:pt x="32" y="4"/>
                      <a:pt x="33" y="4"/>
                      <a:pt x="32" y="5"/>
                    </a:cubicBezTo>
                    <a:cubicBezTo>
                      <a:pt x="32" y="4"/>
                      <a:pt x="32" y="4"/>
                      <a:pt x="33" y="3"/>
                    </a:cubicBezTo>
                    <a:cubicBezTo>
                      <a:pt x="32" y="3"/>
                      <a:pt x="32" y="3"/>
                      <a:pt x="32" y="4"/>
                    </a:cubicBezTo>
                    <a:cubicBezTo>
                      <a:pt x="32" y="4"/>
                      <a:pt x="32" y="4"/>
                      <a:pt x="32" y="3"/>
                    </a:cubicBezTo>
                    <a:cubicBezTo>
                      <a:pt x="32" y="3"/>
                      <a:pt x="32" y="3"/>
                      <a:pt x="32" y="3"/>
                    </a:cubicBezTo>
                    <a:cubicBezTo>
                      <a:pt x="32" y="2"/>
                      <a:pt x="31" y="3"/>
                      <a:pt x="31" y="3"/>
                    </a:cubicBezTo>
                    <a:cubicBezTo>
                      <a:pt x="31" y="4"/>
                      <a:pt x="31" y="3"/>
                      <a:pt x="31" y="3"/>
                    </a:cubicBezTo>
                    <a:cubicBezTo>
                      <a:pt x="31" y="4"/>
                      <a:pt x="31" y="4"/>
                      <a:pt x="31" y="4"/>
                    </a:cubicBezTo>
                    <a:cubicBezTo>
                      <a:pt x="31" y="4"/>
                      <a:pt x="31" y="4"/>
                      <a:pt x="31" y="4"/>
                    </a:cubicBezTo>
                    <a:cubicBezTo>
                      <a:pt x="32" y="3"/>
                      <a:pt x="31" y="4"/>
                      <a:pt x="32" y="4"/>
                    </a:cubicBezTo>
                    <a:cubicBezTo>
                      <a:pt x="31" y="5"/>
                      <a:pt x="31" y="4"/>
                      <a:pt x="31" y="5"/>
                    </a:cubicBezTo>
                    <a:cubicBezTo>
                      <a:pt x="31" y="5"/>
                      <a:pt x="31" y="5"/>
                      <a:pt x="31" y="5"/>
                    </a:cubicBezTo>
                    <a:cubicBezTo>
                      <a:pt x="31" y="5"/>
                      <a:pt x="31" y="5"/>
                      <a:pt x="31" y="5"/>
                    </a:cubicBezTo>
                    <a:cubicBezTo>
                      <a:pt x="31" y="5"/>
                      <a:pt x="32" y="5"/>
                      <a:pt x="32" y="5"/>
                    </a:cubicBezTo>
                    <a:cubicBezTo>
                      <a:pt x="32" y="5"/>
                      <a:pt x="32" y="5"/>
                      <a:pt x="32" y="4"/>
                    </a:cubicBezTo>
                    <a:cubicBezTo>
                      <a:pt x="33" y="5"/>
                      <a:pt x="32" y="5"/>
                      <a:pt x="32" y="6"/>
                    </a:cubicBezTo>
                    <a:cubicBezTo>
                      <a:pt x="32" y="6"/>
                      <a:pt x="33" y="5"/>
                      <a:pt x="33" y="5"/>
                    </a:cubicBezTo>
                    <a:cubicBezTo>
                      <a:pt x="33" y="5"/>
                      <a:pt x="33" y="6"/>
                      <a:pt x="33" y="6"/>
                    </a:cubicBezTo>
                    <a:cubicBezTo>
                      <a:pt x="33" y="6"/>
                      <a:pt x="34" y="6"/>
                      <a:pt x="34" y="6"/>
                    </a:cubicBezTo>
                    <a:cubicBezTo>
                      <a:pt x="33" y="7"/>
                      <a:pt x="34" y="7"/>
                      <a:pt x="34" y="7"/>
                    </a:cubicBezTo>
                    <a:cubicBezTo>
                      <a:pt x="34" y="7"/>
                      <a:pt x="35" y="7"/>
                      <a:pt x="35" y="7"/>
                    </a:cubicBezTo>
                    <a:cubicBezTo>
                      <a:pt x="35" y="7"/>
                      <a:pt x="35" y="7"/>
                      <a:pt x="35" y="7"/>
                    </a:cubicBezTo>
                    <a:cubicBezTo>
                      <a:pt x="34" y="8"/>
                      <a:pt x="35" y="8"/>
                      <a:pt x="35" y="8"/>
                    </a:cubicBezTo>
                    <a:cubicBezTo>
                      <a:pt x="35" y="7"/>
                      <a:pt x="35" y="7"/>
                      <a:pt x="36" y="7"/>
                    </a:cubicBezTo>
                    <a:cubicBezTo>
                      <a:pt x="36" y="6"/>
                      <a:pt x="35" y="6"/>
                      <a:pt x="36" y="6"/>
                    </a:cubicBezTo>
                    <a:cubicBezTo>
                      <a:pt x="36" y="5"/>
                      <a:pt x="36" y="5"/>
                      <a:pt x="36" y="5"/>
                    </a:cubicBezTo>
                    <a:cubicBezTo>
                      <a:pt x="36" y="5"/>
                      <a:pt x="36" y="6"/>
                      <a:pt x="36" y="6"/>
                    </a:cubicBezTo>
                    <a:cubicBezTo>
                      <a:pt x="37" y="6"/>
                      <a:pt x="37" y="7"/>
                      <a:pt x="37" y="8"/>
                    </a:cubicBezTo>
                    <a:cubicBezTo>
                      <a:pt x="37" y="8"/>
                      <a:pt x="37" y="8"/>
                      <a:pt x="36" y="8"/>
                    </a:cubicBezTo>
                    <a:cubicBezTo>
                      <a:pt x="36" y="9"/>
                      <a:pt x="36" y="9"/>
                      <a:pt x="36" y="10"/>
                    </a:cubicBezTo>
                    <a:cubicBezTo>
                      <a:pt x="36" y="10"/>
                      <a:pt x="35" y="10"/>
                      <a:pt x="35" y="10"/>
                    </a:cubicBezTo>
                    <a:cubicBezTo>
                      <a:pt x="35" y="10"/>
                      <a:pt x="36" y="10"/>
                      <a:pt x="36" y="10"/>
                    </a:cubicBezTo>
                    <a:cubicBezTo>
                      <a:pt x="37" y="10"/>
                      <a:pt x="36" y="10"/>
                      <a:pt x="36" y="10"/>
                    </a:cubicBezTo>
                    <a:cubicBezTo>
                      <a:pt x="36" y="11"/>
                      <a:pt x="37" y="10"/>
                      <a:pt x="36" y="10"/>
                    </a:cubicBezTo>
                    <a:cubicBezTo>
                      <a:pt x="38" y="10"/>
                      <a:pt x="36" y="10"/>
                      <a:pt x="36" y="11"/>
                    </a:cubicBezTo>
                    <a:cubicBezTo>
                      <a:pt x="37" y="11"/>
                      <a:pt x="37" y="10"/>
                      <a:pt x="38" y="10"/>
                    </a:cubicBezTo>
                    <a:cubicBezTo>
                      <a:pt x="38" y="11"/>
                      <a:pt x="37" y="11"/>
                      <a:pt x="36" y="11"/>
                    </a:cubicBezTo>
                    <a:cubicBezTo>
                      <a:pt x="37" y="11"/>
                      <a:pt x="37" y="11"/>
                      <a:pt x="38" y="11"/>
                    </a:cubicBezTo>
                    <a:cubicBezTo>
                      <a:pt x="37" y="11"/>
                      <a:pt x="38" y="12"/>
                      <a:pt x="37" y="12"/>
                    </a:cubicBezTo>
                    <a:cubicBezTo>
                      <a:pt x="38" y="12"/>
                      <a:pt x="37" y="12"/>
                      <a:pt x="38" y="12"/>
                    </a:cubicBezTo>
                    <a:cubicBezTo>
                      <a:pt x="38" y="12"/>
                      <a:pt x="37" y="12"/>
                      <a:pt x="37" y="12"/>
                    </a:cubicBezTo>
                    <a:cubicBezTo>
                      <a:pt x="37" y="13"/>
                      <a:pt x="38" y="12"/>
                      <a:pt x="38" y="12"/>
                    </a:cubicBezTo>
                    <a:cubicBezTo>
                      <a:pt x="37" y="13"/>
                      <a:pt x="38" y="12"/>
                      <a:pt x="38" y="13"/>
                    </a:cubicBezTo>
                    <a:cubicBezTo>
                      <a:pt x="38" y="13"/>
                      <a:pt x="37" y="13"/>
                      <a:pt x="37" y="13"/>
                    </a:cubicBezTo>
                    <a:cubicBezTo>
                      <a:pt x="37" y="12"/>
                      <a:pt x="36" y="11"/>
                      <a:pt x="35" y="10"/>
                    </a:cubicBezTo>
                    <a:cubicBezTo>
                      <a:pt x="35" y="10"/>
                      <a:pt x="35" y="10"/>
                      <a:pt x="35" y="10"/>
                    </a:cubicBezTo>
                    <a:cubicBezTo>
                      <a:pt x="35" y="10"/>
                      <a:pt x="34" y="10"/>
                      <a:pt x="34" y="10"/>
                    </a:cubicBezTo>
                    <a:cubicBezTo>
                      <a:pt x="34" y="10"/>
                      <a:pt x="34" y="10"/>
                      <a:pt x="34" y="10"/>
                    </a:cubicBezTo>
                    <a:cubicBezTo>
                      <a:pt x="34" y="9"/>
                      <a:pt x="34" y="9"/>
                      <a:pt x="34" y="9"/>
                    </a:cubicBezTo>
                    <a:cubicBezTo>
                      <a:pt x="34" y="9"/>
                      <a:pt x="35" y="9"/>
                      <a:pt x="34" y="9"/>
                    </a:cubicBezTo>
                    <a:cubicBezTo>
                      <a:pt x="36" y="8"/>
                      <a:pt x="35" y="9"/>
                      <a:pt x="35" y="9"/>
                    </a:cubicBezTo>
                    <a:cubicBezTo>
                      <a:pt x="36" y="9"/>
                      <a:pt x="36" y="8"/>
                      <a:pt x="36" y="7"/>
                    </a:cubicBezTo>
                    <a:cubicBezTo>
                      <a:pt x="36" y="7"/>
                      <a:pt x="36" y="7"/>
                      <a:pt x="37" y="7"/>
                    </a:cubicBezTo>
                    <a:cubicBezTo>
                      <a:pt x="36" y="7"/>
                      <a:pt x="35" y="7"/>
                      <a:pt x="35" y="8"/>
                    </a:cubicBezTo>
                    <a:cubicBezTo>
                      <a:pt x="35" y="8"/>
                      <a:pt x="36" y="8"/>
                      <a:pt x="36" y="8"/>
                    </a:cubicBezTo>
                    <a:cubicBezTo>
                      <a:pt x="35" y="9"/>
                      <a:pt x="34" y="9"/>
                      <a:pt x="34" y="9"/>
                    </a:cubicBezTo>
                    <a:cubicBezTo>
                      <a:pt x="34" y="9"/>
                      <a:pt x="32" y="9"/>
                      <a:pt x="32" y="8"/>
                    </a:cubicBezTo>
                    <a:cubicBezTo>
                      <a:pt x="32" y="8"/>
                      <a:pt x="32" y="7"/>
                      <a:pt x="31" y="7"/>
                    </a:cubicBezTo>
                    <a:cubicBezTo>
                      <a:pt x="31" y="7"/>
                      <a:pt x="31" y="8"/>
                      <a:pt x="31" y="8"/>
                    </a:cubicBezTo>
                    <a:cubicBezTo>
                      <a:pt x="31" y="7"/>
                      <a:pt x="31" y="7"/>
                      <a:pt x="31" y="6"/>
                    </a:cubicBezTo>
                    <a:cubicBezTo>
                      <a:pt x="31" y="6"/>
                      <a:pt x="31" y="6"/>
                      <a:pt x="31" y="6"/>
                    </a:cubicBezTo>
                    <a:cubicBezTo>
                      <a:pt x="30" y="6"/>
                      <a:pt x="30" y="6"/>
                      <a:pt x="30" y="7"/>
                    </a:cubicBezTo>
                    <a:cubicBezTo>
                      <a:pt x="31" y="6"/>
                      <a:pt x="31" y="6"/>
                      <a:pt x="31" y="6"/>
                    </a:cubicBezTo>
                    <a:cubicBezTo>
                      <a:pt x="31" y="8"/>
                      <a:pt x="30" y="8"/>
                      <a:pt x="30" y="7"/>
                    </a:cubicBezTo>
                    <a:cubicBezTo>
                      <a:pt x="30" y="7"/>
                      <a:pt x="30" y="7"/>
                      <a:pt x="30" y="7"/>
                    </a:cubicBezTo>
                    <a:cubicBezTo>
                      <a:pt x="30" y="7"/>
                      <a:pt x="30" y="7"/>
                      <a:pt x="30" y="7"/>
                    </a:cubicBezTo>
                    <a:cubicBezTo>
                      <a:pt x="29" y="7"/>
                      <a:pt x="29" y="6"/>
                      <a:pt x="28" y="7"/>
                    </a:cubicBezTo>
                    <a:cubicBezTo>
                      <a:pt x="28" y="7"/>
                      <a:pt x="27" y="6"/>
                      <a:pt x="27" y="6"/>
                    </a:cubicBezTo>
                    <a:cubicBezTo>
                      <a:pt x="27" y="6"/>
                      <a:pt x="27" y="7"/>
                      <a:pt x="27" y="7"/>
                    </a:cubicBezTo>
                    <a:cubicBezTo>
                      <a:pt x="26" y="7"/>
                      <a:pt x="26" y="7"/>
                      <a:pt x="26" y="7"/>
                    </a:cubicBezTo>
                    <a:cubicBezTo>
                      <a:pt x="26" y="8"/>
                      <a:pt x="26" y="8"/>
                      <a:pt x="26" y="9"/>
                    </a:cubicBezTo>
                    <a:cubicBezTo>
                      <a:pt x="26" y="8"/>
                      <a:pt x="26" y="9"/>
                      <a:pt x="26" y="10"/>
                    </a:cubicBezTo>
                    <a:cubicBezTo>
                      <a:pt x="26" y="9"/>
                      <a:pt x="27" y="9"/>
                      <a:pt x="27" y="8"/>
                    </a:cubicBezTo>
                    <a:cubicBezTo>
                      <a:pt x="27" y="8"/>
                      <a:pt x="27" y="8"/>
                      <a:pt x="27" y="7"/>
                    </a:cubicBezTo>
                    <a:cubicBezTo>
                      <a:pt x="28" y="7"/>
                      <a:pt x="27" y="9"/>
                      <a:pt x="27" y="9"/>
                    </a:cubicBezTo>
                    <a:cubicBezTo>
                      <a:pt x="27" y="9"/>
                      <a:pt x="27" y="9"/>
                      <a:pt x="27" y="9"/>
                    </a:cubicBezTo>
                    <a:cubicBezTo>
                      <a:pt x="27" y="9"/>
                      <a:pt x="27" y="9"/>
                      <a:pt x="27" y="8"/>
                    </a:cubicBezTo>
                    <a:cubicBezTo>
                      <a:pt x="27" y="8"/>
                      <a:pt x="27" y="9"/>
                      <a:pt x="27" y="8"/>
                    </a:cubicBezTo>
                    <a:cubicBezTo>
                      <a:pt x="27" y="8"/>
                      <a:pt x="27" y="8"/>
                      <a:pt x="27" y="7"/>
                    </a:cubicBezTo>
                    <a:cubicBezTo>
                      <a:pt x="28" y="8"/>
                      <a:pt x="28" y="8"/>
                      <a:pt x="29" y="8"/>
                    </a:cubicBezTo>
                    <a:cubicBezTo>
                      <a:pt x="29" y="9"/>
                      <a:pt x="28" y="8"/>
                      <a:pt x="28" y="9"/>
                    </a:cubicBezTo>
                    <a:cubicBezTo>
                      <a:pt x="28" y="9"/>
                      <a:pt x="28" y="9"/>
                      <a:pt x="28" y="9"/>
                    </a:cubicBezTo>
                    <a:cubicBezTo>
                      <a:pt x="28" y="9"/>
                      <a:pt x="29" y="8"/>
                      <a:pt x="29" y="9"/>
                    </a:cubicBezTo>
                    <a:cubicBezTo>
                      <a:pt x="28" y="9"/>
                      <a:pt x="28" y="9"/>
                      <a:pt x="28" y="9"/>
                    </a:cubicBezTo>
                    <a:cubicBezTo>
                      <a:pt x="29" y="9"/>
                      <a:pt x="29" y="8"/>
                      <a:pt x="29" y="9"/>
                    </a:cubicBezTo>
                    <a:cubicBezTo>
                      <a:pt x="28" y="10"/>
                      <a:pt x="28" y="10"/>
                      <a:pt x="28" y="10"/>
                    </a:cubicBezTo>
                    <a:cubicBezTo>
                      <a:pt x="29" y="9"/>
                      <a:pt x="29" y="9"/>
                      <a:pt x="29" y="9"/>
                    </a:cubicBezTo>
                    <a:cubicBezTo>
                      <a:pt x="29" y="9"/>
                      <a:pt x="29" y="9"/>
                      <a:pt x="29" y="9"/>
                    </a:cubicBezTo>
                    <a:cubicBezTo>
                      <a:pt x="29" y="9"/>
                      <a:pt x="29" y="9"/>
                      <a:pt x="29" y="9"/>
                    </a:cubicBezTo>
                    <a:cubicBezTo>
                      <a:pt x="29" y="9"/>
                      <a:pt x="29" y="9"/>
                      <a:pt x="29" y="9"/>
                    </a:cubicBezTo>
                    <a:cubicBezTo>
                      <a:pt x="30" y="8"/>
                      <a:pt x="30" y="9"/>
                      <a:pt x="30" y="9"/>
                    </a:cubicBezTo>
                    <a:cubicBezTo>
                      <a:pt x="30" y="9"/>
                      <a:pt x="30" y="8"/>
                      <a:pt x="30" y="8"/>
                    </a:cubicBezTo>
                    <a:cubicBezTo>
                      <a:pt x="30" y="8"/>
                      <a:pt x="30" y="9"/>
                      <a:pt x="31" y="9"/>
                    </a:cubicBezTo>
                    <a:cubicBezTo>
                      <a:pt x="30" y="9"/>
                      <a:pt x="30" y="9"/>
                      <a:pt x="30" y="9"/>
                    </a:cubicBezTo>
                    <a:cubicBezTo>
                      <a:pt x="30" y="9"/>
                      <a:pt x="30" y="9"/>
                      <a:pt x="30" y="9"/>
                    </a:cubicBezTo>
                    <a:cubicBezTo>
                      <a:pt x="30" y="10"/>
                      <a:pt x="30" y="10"/>
                      <a:pt x="29" y="10"/>
                    </a:cubicBezTo>
                    <a:cubicBezTo>
                      <a:pt x="30" y="10"/>
                      <a:pt x="30" y="10"/>
                      <a:pt x="30" y="9"/>
                    </a:cubicBezTo>
                    <a:cubicBezTo>
                      <a:pt x="31" y="10"/>
                      <a:pt x="30" y="11"/>
                      <a:pt x="29" y="11"/>
                    </a:cubicBezTo>
                    <a:cubicBezTo>
                      <a:pt x="29" y="11"/>
                      <a:pt x="29" y="11"/>
                      <a:pt x="29" y="12"/>
                    </a:cubicBezTo>
                    <a:cubicBezTo>
                      <a:pt x="29" y="12"/>
                      <a:pt x="30" y="11"/>
                      <a:pt x="30" y="11"/>
                    </a:cubicBezTo>
                    <a:cubicBezTo>
                      <a:pt x="30" y="11"/>
                      <a:pt x="29" y="12"/>
                      <a:pt x="29" y="12"/>
                    </a:cubicBezTo>
                    <a:cubicBezTo>
                      <a:pt x="29" y="12"/>
                      <a:pt x="29" y="13"/>
                      <a:pt x="28" y="13"/>
                    </a:cubicBezTo>
                    <a:cubicBezTo>
                      <a:pt x="28" y="13"/>
                      <a:pt x="27" y="13"/>
                      <a:pt x="27" y="13"/>
                    </a:cubicBezTo>
                    <a:cubicBezTo>
                      <a:pt x="27" y="13"/>
                      <a:pt x="27" y="13"/>
                      <a:pt x="27" y="13"/>
                    </a:cubicBezTo>
                    <a:cubicBezTo>
                      <a:pt x="27" y="14"/>
                      <a:pt x="26" y="14"/>
                      <a:pt x="26" y="14"/>
                    </a:cubicBezTo>
                    <a:cubicBezTo>
                      <a:pt x="26" y="14"/>
                      <a:pt x="26" y="14"/>
                      <a:pt x="27" y="14"/>
                    </a:cubicBezTo>
                    <a:cubicBezTo>
                      <a:pt x="27" y="13"/>
                      <a:pt x="26" y="14"/>
                      <a:pt x="26" y="14"/>
                    </a:cubicBezTo>
                    <a:cubicBezTo>
                      <a:pt x="27" y="13"/>
                      <a:pt x="27" y="13"/>
                      <a:pt x="27" y="13"/>
                    </a:cubicBezTo>
                    <a:cubicBezTo>
                      <a:pt x="27" y="13"/>
                      <a:pt x="28" y="13"/>
                      <a:pt x="28" y="13"/>
                    </a:cubicBezTo>
                    <a:cubicBezTo>
                      <a:pt x="29" y="12"/>
                      <a:pt x="28" y="13"/>
                      <a:pt x="28" y="13"/>
                    </a:cubicBezTo>
                    <a:cubicBezTo>
                      <a:pt x="28" y="12"/>
                      <a:pt x="28" y="12"/>
                      <a:pt x="29" y="12"/>
                    </a:cubicBezTo>
                    <a:cubicBezTo>
                      <a:pt x="29" y="11"/>
                      <a:pt x="28" y="12"/>
                      <a:pt x="28" y="12"/>
                    </a:cubicBezTo>
                    <a:cubicBezTo>
                      <a:pt x="28" y="13"/>
                      <a:pt x="28" y="12"/>
                      <a:pt x="27" y="13"/>
                    </a:cubicBezTo>
                    <a:cubicBezTo>
                      <a:pt x="27" y="13"/>
                      <a:pt x="27" y="13"/>
                      <a:pt x="27" y="13"/>
                    </a:cubicBezTo>
                    <a:cubicBezTo>
                      <a:pt x="27" y="13"/>
                      <a:pt x="27" y="13"/>
                      <a:pt x="27" y="13"/>
                    </a:cubicBezTo>
                    <a:cubicBezTo>
                      <a:pt x="27" y="12"/>
                      <a:pt x="28" y="12"/>
                      <a:pt x="28" y="12"/>
                    </a:cubicBezTo>
                    <a:cubicBezTo>
                      <a:pt x="28" y="12"/>
                      <a:pt x="28" y="12"/>
                      <a:pt x="28" y="11"/>
                    </a:cubicBezTo>
                    <a:cubicBezTo>
                      <a:pt x="28" y="11"/>
                      <a:pt x="28" y="12"/>
                      <a:pt x="28" y="11"/>
                    </a:cubicBezTo>
                    <a:cubicBezTo>
                      <a:pt x="28" y="11"/>
                      <a:pt x="28" y="11"/>
                      <a:pt x="28" y="11"/>
                    </a:cubicBezTo>
                    <a:cubicBezTo>
                      <a:pt x="29" y="11"/>
                      <a:pt x="29" y="10"/>
                      <a:pt x="30" y="10"/>
                    </a:cubicBezTo>
                    <a:cubicBezTo>
                      <a:pt x="29" y="10"/>
                      <a:pt x="29" y="10"/>
                      <a:pt x="29" y="10"/>
                    </a:cubicBezTo>
                    <a:cubicBezTo>
                      <a:pt x="30" y="9"/>
                      <a:pt x="29" y="10"/>
                      <a:pt x="30" y="9"/>
                    </a:cubicBezTo>
                    <a:cubicBezTo>
                      <a:pt x="30" y="9"/>
                      <a:pt x="29" y="9"/>
                      <a:pt x="29" y="10"/>
                    </a:cubicBezTo>
                    <a:cubicBezTo>
                      <a:pt x="29" y="9"/>
                      <a:pt x="30" y="9"/>
                      <a:pt x="30" y="9"/>
                    </a:cubicBezTo>
                    <a:cubicBezTo>
                      <a:pt x="29" y="9"/>
                      <a:pt x="29" y="10"/>
                      <a:pt x="29" y="10"/>
                    </a:cubicBezTo>
                    <a:cubicBezTo>
                      <a:pt x="28" y="10"/>
                      <a:pt x="29" y="9"/>
                      <a:pt x="29" y="10"/>
                    </a:cubicBezTo>
                    <a:cubicBezTo>
                      <a:pt x="29" y="10"/>
                      <a:pt x="29" y="10"/>
                      <a:pt x="29" y="10"/>
                    </a:cubicBezTo>
                    <a:cubicBezTo>
                      <a:pt x="29" y="10"/>
                      <a:pt x="28" y="11"/>
                      <a:pt x="28" y="11"/>
                    </a:cubicBezTo>
                    <a:cubicBezTo>
                      <a:pt x="28" y="11"/>
                      <a:pt x="28" y="11"/>
                      <a:pt x="28" y="11"/>
                    </a:cubicBezTo>
                    <a:cubicBezTo>
                      <a:pt x="28" y="12"/>
                      <a:pt x="28" y="12"/>
                      <a:pt x="28" y="12"/>
                    </a:cubicBezTo>
                    <a:cubicBezTo>
                      <a:pt x="28" y="11"/>
                      <a:pt x="28" y="11"/>
                      <a:pt x="28" y="11"/>
                    </a:cubicBezTo>
                    <a:cubicBezTo>
                      <a:pt x="28" y="11"/>
                      <a:pt x="28" y="11"/>
                      <a:pt x="28" y="11"/>
                    </a:cubicBezTo>
                    <a:cubicBezTo>
                      <a:pt x="27" y="12"/>
                      <a:pt x="27" y="12"/>
                      <a:pt x="27" y="12"/>
                    </a:cubicBezTo>
                    <a:cubicBezTo>
                      <a:pt x="27" y="13"/>
                      <a:pt x="27" y="12"/>
                      <a:pt x="27" y="12"/>
                    </a:cubicBezTo>
                    <a:cubicBezTo>
                      <a:pt x="27" y="13"/>
                      <a:pt x="26" y="13"/>
                      <a:pt x="26" y="14"/>
                    </a:cubicBezTo>
                    <a:cubicBezTo>
                      <a:pt x="26" y="14"/>
                      <a:pt x="26" y="14"/>
                      <a:pt x="26" y="14"/>
                    </a:cubicBezTo>
                    <a:cubicBezTo>
                      <a:pt x="26" y="14"/>
                      <a:pt x="26" y="13"/>
                      <a:pt x="26" y="14"/>
                    </a:cubicBezTo>
                    <a:cubicBezTo>
                      <a:pt x="25" y="15"/>
                      <a:pt x="25" y="14"/>
                      <a:pt x="25" y="14"/>
                    </a:cubicBezTo>
                    <a:cubicBezTo>
                      <a:pt x="25" y="14"/>
                      <a:pt x="25" y="15"/>
                      <a:pt x="25" y="14"/>
                    </a:cubicBezTo>
                    <a:cubicBezTo>
                      <a:pt x="25" y="14"/>
                      <a:pt x="25" y="14"/>
                      <a:pt x="25" y="14"/>
                    </a:cubicBezTo>
                    <a:cubicBezTo>
                      <a:pt x="25" y="14"/>
                      <a:pt x="25" y="14"/>
                      <a:pt x="25" y="14"/>
                    </a:cubicBezTo>
                    <a:cubicBezTo>
                      <a:pt x="25" y="14"/>
                      <a:pt x="25" y="14"/>
                      <a:pt x="25" y="14"/>
                    </a:cubicBezTo>
                    <a:cubicBezTo>
                      <a:pt x="25" y="14"/>
                      <a:pt x="25" y="14"/>
                      <a:pt x="25" y="15"/>
                    </a:cubicBezTo>
                    <a:cubicBezTo>
                      <a:pt x="25" y="15"/>
                      <a:pt x="25" y="14"/>
                      <a:pt x="25" y="14"/>
                    </a:cubicBezTo>
                    <a:cubicBezTo>
                      <a:pt x="25" y="14"/>
                      <a:pt x="25" y="15"/>
                      <a:pt x="25" y="14"/>
                    </a:cubicBezTo>
                    <a:cubicBezTo>
                      <a:pt x="25" y="13"/>
                      <a:pt x="26" y="13"/>
                      <a:pt x="26" y="13"/>
                    </a:cubicBezTo>
                    <a:cubicBezTo>
                      <a:pt x="26" y="13"/>
                      <a:pt x="26" y="13"/>
                      <a:pt x="26" y="13"/>
                    </a:cubicBezTo>
                    <a:cubicBezTo>
                      <a:pt x="26" y="13"/>
                      <a:pt x="26" y="13"/>
                      <a:pt x="25" y="13"/>
                    </a:cubicBezTo>
                    <a:cubicBezTo>
                      <a:pt x="25" y="13"/>
                      <a:pt x="25" y="13"/>
                      <a:pt x="25" y="14"/>
                    </a:cubicBezTo>
                    <a:cubicBezTo>
                      <a:pt x="25" y="14"/>
                      <a:pt x="25" y="13"/>
                      <a:pt x="25" y="14"/>
                    </a:cubicBezTo>
                    <a:cubicBezTo>
                      <a:pt x="25" y="15"/>
                      <a:pt x="25" y="14"/>
                      <a:pt x="25" y="14"/>
                    </a:cubicBezTo>
                    <a:cubicBezTo>
                      <a:pt x="25" y="15"/>
                      <a:pt x="25" y="14"/>
                      <a:pt x="25" y="15"/>
                    </a:cubicBezTo>
                    <a:cubicBezTo>
                      <a:pt x="25" y="15"/>
                      <a:pt x="24" y="15"/>
                      <a:pt x="24" y="15"/>
                    </a:cubicBezTo>
                    <a:cubicBezTo>
                      <a:pt x="24" y="15"/>
                      <a:pt x="24" y="15"/>
                      <a:pt x="24" y="15"/>
                    </a:cubicBezTo>
                    <a:cubicBezTo>
                      <a:pt x="24" y="15"/>
                      <a:pt x="24" y="15"/>
                      <a:pt x="24" y="15"/>
                    </a:cubicBezTo>
                    <a:cubicBezTo>
                      <a:pt x="24" y="15"/>
                      <a:pt x="24" y="15"/>
                      <a:pt x="24" y="14"/>
                    </a:cubicBezTo>
                    <a:cubicBezTo>
                      <a:pt x="24" y="14"/>
                      <a:pt x="24" y="15"/>
                      <a:pt x="24" y="15"/>
                    </a:cubicBezTo>
                    <a:cubicBezTo>
                      <a:pt x="24" y="13"/>
                      <a:pt x="24" y="15"/>
                      <a:pt x="24" y="15"/>
                    </a:cubicBezTo>
                    <a:cubicBezTo>
                      <a:pt x="24" y="15"/>
                      <a:pt x="24" y="15"/>
                      <a:pt x="24" y="15"/>
                    </a:cubicBezTo>
                    <a:cubicBezTo>
                      <a:pt x="24" y="15"/>
                      <a:pt x="24" y="16"/>
                      <a:pt x="24" y="15"/>
                    </a:cubicBezTo>
                    <a:cubicBezTo>
                      <a:pt x="24" y="15"/>
                      <a:pt x="24" y="16"/>
                      <a:pt x="24" y="15"/>
                    </a:cubicBezTo>
                    <a:cubicBezTo>
                      <a:pt x="24" y="14"/>
                      <a:pt x="24" y="14"/>
                      <a:pt x="24" y="14"/>
                    </a:cubicBezTo>
                    <a:cubicBezTo>
                      <a:pt x="24" y="14"/>
                      <a:pt x="24" y="14"/>
                      <a:pt x="24" y="14"/>
                    </a:cubicBezTo>
                    <a:cubicBezTo>
                      <a:pt x="24" y="14"/>
                      <a:pt x="24" y="14"/>
                      <a:pt x="24" y="15"/>
                    </a:cubicBezTo>
                    <a:cubicBezTo>
                      <a:pt x="23" y="16"/>
                      <a:pt x="22" y="15"/>
                      <a:pt x="21" y="15"/>
                    </a:cubicBezTo>
                    <a:cubicBezTo>
                      <a:pt x="21" y="15"/>
                      <a:pt x="21" y="15"/>
                      <a:pt x="21" y="15"/>
                    </a:cubicBezTo>
                    <a:cubicBezTo>
                      <a:pt x="21" y="15"/>
                      <a:pt x="21" y="15"/>
                      <a:pt x="21" y="15"/>
                    </a:cubicBezTo>
                    <a:cubicBezTo>
                      <a:pt x="21" y="15"/>
                      <a:pt x="21" y="15"/>
                      <a:pt x="21" y="15"/>
                    </a:cubicBezTo>
                    <a:cubicBezTo>
                      <a:pt x="21" y="15"/>
                      <a:pt x="21" y="15"/>
                      <a:pt x="21" y="15"/>
                    </a:cubicBezTo>
                    <a:cubicBezTo>
                      <a:pt x="20" y="15"/>
                      <a:pt x="20" y="15"/>
                      <a:pt x="20" y="15"/>
                    </a:cubicBezTo>
                    <a:cubicBezTo>
                      <a:pt x="20" y="15"/>
                      <a:pt x="21" y="16"/>
                      <a:pt x="20" y="15"/>
                    </a:cubicBezTo>
                    <a:cubicBezTo>
                      <a:pt x="20" y="15"/>
                      <a:pt x="20" y="16"/>
                      <a:pt x="20" y="15"/>
                    </a:cubicBezTo>
                    <a:cubicBezTo>
                      <a:pt x="20" y="15"/>
                      <a:pt x="20" y="15"/>
                      <a:pt x="20" y="16"/>
                    </a:cubicBezTo>
                    <a:cubicBezTo>
                      <a:pt x="20" y="15"/>
                      <a:pt x="20" y="16"/>
                      <a:pt x="20" y="16"/>
                    </a:cubicBezTo>
                    <a:cubicBezTo>
                      <a:pt x="20" y="15"/>
                      <a:pt x="20" y="15"/>
                      <a:pt x="20" y="15"/>
                    </a:cubicBezTo>
                    <a:cubicBezTo>
                      <a:pt x="20" y="15"/>
                      <a:pt x="20" y="16"/>
                      <a:pt x="21" y="16"/>
                    </a:cubicBezTo>
                    <a:cubicBezTo>
                      <a:pt x="20" y="16"/>
                      <a:pt x="20" y="15"/>
                      <a:pt x="20" y="15"/>
                    </a:cubicBezTo>
                    <a:cubicBezTo>
                      <a:pt x="20" y="15"/>
                      <a:pt x="20" y="15"/>
                      <a:pt x="20" y="16"/>
                    </a:cubicBezTo>
                    <a:cubicBezTo>
                      <a:pt x="20" y="15"/>
                      <a:pt x="20" y="16"/>
                      <a:pt x="20" y="16"/>
                    </a:cubicBezTo>
                    <a:cubicBezTo>
                      <a:pt x="20" y="16"/>
                      <a:pt x="20" y="15"/>
                      <a:pt x="20" y="15"/>
                    </a:cubicBezTo>
                    <a:cubicBezTo>
                      <a:pt x="20" y="15"/>
                      <a:pt x="20" y="16"/>
                      <a:pt x="20" y="16"/>
                    </a:cubicBezTo>
                    <a:cubicBezTo>
                      <a:pt x="20" y="16"/>
                      <a:pt x="20" y="15"/>
                      <a:pt x="20" y="15"/>
                    </a:cubicBezTo>
                    <a:cubicBezTo>
                      <a:pt x="20" y="15"/>
                      <a:pt x="20" y="16"/>
                      <a:pt x="20" y="15"/>
                    </a:cubicBezTo>
                    <a:cubicBezTo>
                      <a:pt x="20" y="16"/>
                      <a:pt x="20" y="16"/>
                      <a:pt x="20" y="16"/>
                    </a:cubicBezTo>
                    <a:cubicBezTo>
                      <a:pt x="20" y="16"/>
                      <a:pt x="20" y="16"/>
                      <a:pt x="20" y="16"/>
                    </a:cubicBezTo>
                    <a:cubicBezTo>
                      <a:pt x="20" y="16"/>
                      <a:pt x="20" y="16"/>
                      <a:pt x="20" y="16"/>
                    </a:cubicBezTo>
                    <a:cubicBezTo>
                      <a:pt x="20" y="16"/>
                      <a:pt x="20" y="16"/>
                      <a:pt x="20" y="16"/>
                    </a:cubicBezTo>
                    <a:cubicBezTo>
                      <a:pt x="20" y="16"/>
                      <a:pt x="20" y="16"/>
                      <a:pt x="20" y="16"/>
                    </a:cubicBezTo>
                    <a:cubicBezTo>
                      <a:pt x="20" y="16"/>
                      <a:pt x="20" y="16"/>
                      <a:pt x="20" y="16"/>
                    </a:cubicBezTo>
                    <a:cubicBezTo>
                      <a:pt x="20" y="16"/>
                      <a:pt x="20" y="16"/>
                      <a:pt x="20" y="16"/>
                    </a:cubicBezTo>
                    <a:cubicBezTo>
                      <a:pt x="20" y="16"/>
                      <a:pt x="20" y="16"/>
                      <a:pt x="20" y="16"/>
                    </a:cubicBezTo>
                    <a:cubicBezTo>
                      <a:pt x="20" y="16"/>
                      <a:pt x="20" y="16"/>
                      <a:pt x="20" y="16"/>
                    </a:cubicBezTo>
                    <a:cubicBezTo>
                      <a:pt x="20" y="16"/>
                      <a:pt x="20" y="16"/>
                      <a:pt x="20" y="16"/>
                    </a:cubicBezTo>
                    <a:cubicBezTo>
                      <a:pt x="20" y="16"/>
                      <a:pt x="20" y="16"/>
                      <a:pt x="20" y="16"/>
                    </a:cubicBezTo>
                    <a:cubicBezTo>
                      <a:pt x="20" y="16"/>
                      <a:pt x="20" y="17"/>
                      <a:pt x="20" y="17"/>
                    </a:cubicBezTo>
                    <a:cubicBezTo>
                      <a:pt x="20" y="17"/>
                      <a:pt x="20" y="17"/>
                      <a:pt x="20" y="17"/>
                    </a:cubicBezTo>
                    <a:cubicBezTo>
                      <a:pt x="20" y="17"/>
                      <a:pt x="21" y="17"/>
                      <a:pt x="20" y="17"/>
                    </a:cubicBezTo>
                    <a:cubicBezTo>
                      <a:pt x="20" y="17"/>
                      <a:pt x="20" y="17"/>
                      <a:pt x="20" y="17"/>
                    </a:cubicBezTo>
                    <a:cubicBezTo>
                      <a:pt x="20" y="17"/>
                      <a:pt x="20" y="17"/>
                      <a:pt x="20" y="17"/>
                    </a:cubicBezTo>
                    <a:cubicBezTo>
                      <a:pt x="20" y="17"/>
                      <a:pt x="20" y="17"/>
                      <a:pt x="20" y="17"/>
                    </a:cubicBezTo>
                    <a:cubicBezTo>
                      <a:pt x="20" y="17"/>
                      <a:pt x="20" y="17"/>
                      <a:pt x="20" y="17"/>
                    </a:cubicBezTo>
                    <a:cubicBezTo>
                      <a:pt x="20" y="17"/>
                      <a:pt x="21" y="18"/>
                      <a:pt x="20" y="18"/>
                    </a:cubicBezTo>
                    <a:cubicBezTo>
                      <a:pt x="20" y="18"/>
                      <a:pt x="20" y="18"/>
                      <a:pt x="20" y="18"/>
                    </a:cubicBezTo>
                    <a:cubicBezTo>
                      <a:pt x="20" y="18"/>
                      <a:pt x="20" y="18"/>
                      <a:pt x="19" y="18"/>
                    </a:cubicBezTo>
                    <a:cubicBezTo>
                      <a:pt x="19" y="18"/>
                      <a:pt x="20" y="18"/>
                      <a:pt x="20" y="18"/>
                    </a:cubicBezTo>
                    <a:cubicBezTo>
                      <a:pt x="20" y="18"/>
                      <a:pt x="19" y="18"/>
                      <a:pt x="20" y="18"/>
                    </a:cubicBezTo>
                    <a:cubicBezTo>
                      <a:pt x="20" y="18"/>
                      <a:pt x="20" y="18"/>
                      <a:pt x="20" y="18"/>
                    </a:cubicBezTo>
                    <a:cubicBezTo>
                      <a:pt x="20" y="18"/>
                      <a:pt x="21" y="18"/>
                      <a:pt x="20" y="18"/>
                    </a:cubicBezTo>
                    <a:cubicBezTo>
                      <a:pt x="20" y="19"/>
                      <a:pt x="20" y="19"/>
                      <a:pt x="20" y="19"/>
                    </a:cubicBezTo>
                    <a:cubicBezTo>
                      <a:pt x="20" y="19"/>
                      <a:pt x="21" y="19"/>
                      <a:pt x="19" y="19"/>
                    </a:cubicBezTo>
                    <a:cubicBezTo>
                      <a:pt x="20" y="19"/>
                      <a:pt x="20" y="19"/>
                      <a:pt x="20" y="19"/>
                    </a:cubicBezTo>
                    <a:cubicBezTo>
                      <a:pt x="20" y="19"/>
                      <a:pt x="21" y="19"/>
                      <a:pt x="20" y="19"/>
                    </a:cubicBezTo>
                    <a:cubicBezTo>
                      <a:pt x="21" y="20"/>
                      <a:pt x="21" y="20"/>
                      <a:pt x="21" y="20"/>
                    </a:cubicBezTo>
                    <a:cubicBezTo>
                      <a:pt x="21" y="20"/>
                      <a:pt x="21" y="20"/>
                      <a:pt x="21" y="20"/>
                    </a:cubicBezTo>
                    <a:cubicBezTo>
                      <a:pt x="22" y="20"/>
                      <a:pt x="21" y="20"/>
                      <a:pt x="21" y="20"/>
                    </a:cubicBezTo>
                    <a:cubicBezTo>
                      <a:pt x="21" y="20"/>
                      <a:pt x="21" y="20"/>
                      <a:pt x="21" y="20"/>
                    </a:cubicBezTo>
                    <a:cubicBezTo>
                      <a:pt x="21" y="20"/>
                      <a:pt x="21" y="19"/>
                      <a:pt x="21" y="19"/>
                    </a:cubicBezTo>
                    <a:cubicBezTo>
                      <a:pt x="21" y="19"/>
                      <a:pt x="21" y="19"/>
                      <a:pt x="21" y="19"/>
                    </a:cubicBezTo>
                    <a:cubicBezTo>
                      <a:pt x="21" y="19"/>
                      <a:pt x="21" y="19"/>
                      <a:pt x="21" y="19"/>
                    </a:cubicBezTo>
                    <a:cubicBezTo>
                      <a:pt x="21" y="19"/>
                      <a:pt x="22" y="19"/>
                      <a:pt x="22" y="19"/>
                    </a:cubicBezTo>
                    <a:cubicBezTo>
                      <a:pt x="22" y="19"/>
                      <a:pt x="21" y="19"/>
                      <a:pt x="21" y="19"/>
                    </a:cubicBezTo>
                    <a:cubicBezTo>
                      <a:pt x="22" y="19"/>
                      <a:pt x="21" y="19"/>
                      <a:pt x="21" y="19"/>
                    </a:cubicBezTo>
                    <a:cubicBezTo>
                      <a:pt x="22" y="19"/>
                      <a:pt x="22" y="19"/>
                      <a:pt x="22" y="19"/>
                    </a:cubicBezTo>
                    <a:cubicBezTo>
                      <a:pt x="22" y="19"/>
                      <a:pt x="22" y="19"/>
                      <a:pt x="22" y="19"/>
                    </a:cubicBezTo>
                    <a:cubicBezTo>
                      <a:pt x="22" y="19"/>
                      <a:pt x="22" y="18"/>
                      <a:pt x="23" y="19"/>
                    </a:cubicBezTo>
                    <a:cubicBezTo>
                      <a:pt x="23" y="19"/>
                      <a:pt x="23" y="19"/>
                      <a:pt x="22" y="18"/>
                    </a:cubicBezTo>
                    <a:cubicBezTo>
                      <a:pt x="22" y="18"/>
                      <a:pt x="22" y="19"/>
                      <a:pt x="22" y="19"/>
                    </a:cubicBezTo>
                    <a:cubicBezTo>
                      <a:pt x="21" y="18"/>
                      <a:pt x="21" y="18"/>
                      <a:pt x="22" y="18"/>
                    </a:cubicBezTo>
                    <a:cubicBezTo>
                      <a:pt x="22" y="18"/>
                      <a:pt x="21" y="18"/>
                      <a:pt x="22" y="18"/>
                    </a:cubicBezTo>
                    <a:cubicBezTo>
                      <a:pt x="22" y="18"/>
                      <a:pt x="22" y="18"/>
                      <a:pt x="22" y="18"/>
                    </a:cubicBezTo>
                    <a:cubicBezTo>
                      <a:pt x="23" y="18"/>
                      <a:pt x="23" y="18"/>
                      <a:pt x="23" y="18"/>
                    </a:cubicBezTo>
                    <a:cubicBezTo>
                      <a:pt x="23" y="18"/>
                      <a:pt x="23" y="18"/>
                      <a:pt x="23" y="18"/>
                    </a:cubicBezTo>
                    <a:cubicBezTo>
                      <a:pt x="22" y="18"/>
                      <a:pt x="22" y="18"/>
                      <a:pt x="22" y="18"/>
                    </a:cubicBezTo>
                    <a:cubicBezTo>
                      <a:pt x="22" y="18"/>
                      <a:pt x="23" y="18"/>
                      <a:pt x="22" y="18"/>
                    </a:cubicBezTo>
                    <a:cubicBezTo>
                      <a:pt x="23" y="19"/>
                      <a:pt x="22" y="18"/>
                      <a:pt x="24" y="18"/>
                    </a:cubicBezTo>
                    <a:cubicBezTo>
                      <a:pt x="23" y="18"/>
                      <a:pt x="22" y="18"/>
                      <a:pt x="23" y="18"/>
                    </a:cubicBezTo>
                    <a:cubicBezTo>
                      <a:pt x="22" y="18"/>
                      <a:pt x="22" y="18"/>
                      <a:pt x="21" y="18"/>
                    </a:cubicBezTo>
                    <a:cubicBezTo>
                      <a:pt x="21" y="18"/>
                      <a:pt x="22" y="18"/>
                      <a:pt x="22" y="18"/>
                    </a:cubicBezTo>
                    <a:cubicBezTo>
                      <a:pt x="22" y="18"/>
                      <a:pt x="22" y="18"/>
                      <a:pt x="23" y="18"/>
                    </a:cubicBezTo>
                    <a:cubicBezTo>
                      <a:pt x="23" y="18"/>
                      <a:pt x="22" y="18"/>
                      <a:pt x="22" y="18"/>
                    </a:cubicBezTo>
                    <a:cubicBezTo>
                      <a:pt x="24" y="18"/>
                      <a:pt x="23" y="18"/>
                      <a:pt x="23" y="18"/>
                    </a:cubicBezTo>
                    <a:cubicBezTo>
                      <a:pt x="22" y="18"/>
                      <a:pt x="22" y="18"/>
                      <a:pt x="22" y="18"/>
                    </a:cubicBezTo>
                    <a:cubicBezTo>
                      <a:pt x="21" y="18"/>
                      <a:pt x="22" y="18"/>
                      <a:pt x="22" y="18"/>
                    </a:cubicBezTo>
                    <a:cubicBezTo>
                      <a:pt x="23" y="18"/>
                      <a:pt x="23" y="18"/>
                      <a:pt x="24" y="18"/>
                    </a:cubicBezTo>
                    <a:cubicBezTo>
                      <a:pt x="23" y="18"/>
                      <a:pt x="23" y="18"/>
                      <a:pt x="22" y="18"/>
                    </a:cubicBezTo>
                    <a:cubicBezTo>
                      <a:pt x="22" y="18"/>
                      <a:pt x="23" y="18"/>
                      <a:pt x="23" y="18"/>
                    </a:cubicBezTo>
                    <a:cubicBezTo>
                      <a:pt x="23" y="18"/>
                      <a:pt x="23" y="18"/>
                      <a:pt x="23" y="18"/>
                    </a:cubicBezTo>
                    <a:cubicBezTo>
                      <a:pt x="22" y="18"/>
                      <a:pt x="22" y="17"/>
                      <a:pt x="22" y="17"/>
                    </a:cubicBezTo>
                    <a:cubicBezTo>
                      <a:pt x="22" y="17"/>
                      <a:pt x="23" y="17"/>
                      <a:pt x="22" y="17"/>
                    </a:cubicBezTo>
                    <a:cubicBezTo>
                      <a:pt x="23" y="17"/>
                      <a:pt x="23" y="17"/>
                      <a:pt x="23" y="17"/>
                    </a:cubicBezTo>
                    <a:cubicBezTo>
                      <a:pt x="23" y="17"/>
                      <a:pt x="23" y="17"/>
                      <a:pt x="23" y="17"/>
                    </a:cubicBezTo>
                    <a:cubicBezTo>
                      <a:pt x="23" y="17"/>
                      <a:pt x="23" y="17"/>
                      <a:pt x="23" y="17"/>
                    </a:cubicBezTo>
                    <a:cubicBezTo>
                      <a:pt x="24" y="18"/>
                      <a:pt x="24" y="18"/>
                      <a:pt x="24" y="18"/>
                    </a:cubicBezTo>
                    <a:cubicBezTo>
                      <a:pt x="24" y="18"/>
                      <a:pt x="25" y="18"/>
                      <a:pt x="24" y="18"/>
                    </a:cubicBezTo>
                    <a:cubicBezTo>
                      <a:pt x="24" y="18"/>
                      <a:pt x="24" y="18"/>
                      <a:pt x="24" y="18"/>
                    </a:cubicBezTo>
                    <a:cubicBezTo>
                      <a:pt x="23" y="17"/>
                      <a:pt x="24" y="18"/>
                      <a:pt x="24" y="18"/>
                    </a:cubicBezTo>
                    <a:cubicBezTo>
                      <a:pt x="23" y="18"/>
                      <a:pt x="24" y="18"/>
                      <a:pt x="23" y="17"/>
                    </a:cubicBezTo>
                    <a:cubicBezTo>
                      <a:pt x="24" y="18"/>
                      <a:pt x="22" y="17"/>
                      <a:pt x="21" y="16"/>
                    </a:cubicBezTo>
                    <a:cubicBezTo>
                      <a:pt x="21" y="16"/>
                      <a:pt x="21" y="16"/>
                      <a:pt x="21" y="16"/>
                    </a:cubicBezTo>
                    <a:cubicBezTo>
                      <a:pt x="21" y="16"/>
                      <a:pt x="21" y="16"/>
                      <a:pt x="21" y="16"/>
                    </a:cubicBezTo>
                    <a:cubicBezTo>
                      <a:pt x="21" y="16"/>
                      <a:pt x="21" y="16"/>
                      <a:pt x="21" y="16"/>
                    </a:cubicBezTo>
                    <a:cubicBezTo>
                      <a:pt x="21" y="16"/>
                      <a:pt x="21" y="16"/>
                      <a:pt x="21" y="16"/>
                    </a:cubicBezTo>
                    <a:cubicBezTo>
                      <a:pt x="21" y="16"/>
                      <a:pt x="21" y="16"/>
                      <a:pt x="21" y="16"/>
                    </a:cubicBezTo>
                    <a:cubicBezTo>
                      <a:pt x="21" y="16"/>
                      <a:pt x="21" y="16"/>
                      <a:pt x="21" y="16"/>
                    </a:cubicBezTo>
                    <a:cubicBezTo>
                      <a:pt x="21" y="16"/>
                      <a:pt x="21" y="16"/>
                      <a:pt x="21" y="16"/>
                    </a:cubicBezTo>
                    <a:cubicBezTo>
                      <a:pt x="21" y="16"/>
                      <a:pt x="21" y="16"/>
                      <a:pt x="21" y="16"/>
                    </a:cubicBezTo>
                    <a:cubicBezTo>
                      <a:pt x="21" y="16"/>
                      <a:pt x="21" y="16"/>
                      <a:pt x="21" y="16"/>
                    </a:cubicBezTo>
                    <a:cubicBezTo>
                      <a:pt x="21" y="16"/>
                      <a:pt x="21" y="16"/>
                      <a:pt x="21" y="16"/>
                    </a:cubicBezTo>
                    <a:cubicBezTo>
                      <a:pt x="21" y="16"/>
                      <a:pt x="21" y="16"/>
                      <a:pt x="21" y="17"/>
                    </a:cubicBezTo>
                    <a:cubicBezTo>
                      <a:pt x="21" y="16"/>
                      <a:pt x="21" y="17"/>
                      <a:pt x="21" y="16"/>
                    </a:cubicBezTo>
                    <a:cubicBezTo>
                      <a:pt x="21" y="16"/>
                      <a:pt x="21" y="16"/>
                      <a:pt x="21" y="16"/>
                    </a:cubicBezTo>
                    <a:cubicBezTo>
                      <a:pt x="21" y="16"/>
                      <a:pt x="21" y="16"/>
                      <a:pt x="21" y="16"/>
                    </a:cubicBezTo>
                    <a:cubicBezTo>
                      <a:pt x="21" y="16"/>
                      <a:pt x="21" y="16"/>
                      <a:pt x="21" y="16"/>
                    </a:cubicBezTo>
                    <a:cubicBezTo>
                      <a:pt x="21" y="16"/>
                      <a:pt x="21" y="16"/>
                      <a:pt x="21" y="16"/>
                    </a:cubicBezTo>
                    <a:cubicBezTo>
                      <a:pt x="21" y="16"/>
                      <a:pt x="21" y="16"/>
                      <a:pt x="21" y="16"/>
                    </a:cubicBezTo>
                    <a:cubicBezTo>
                      <a:pt x="21" y="16"/>
                      <a:pt x="21" y="16"/>
                      <a:pt x="21" y="16"/>
                    </a:cubicBezTo>
                    <a:cubicBezTo>
                      <a:pt x="21" y="16"/>
                      <a:pt x="21" y="16"/>
                      <a:pt x="21" y="16"/>
                    </a:cubicBezTo>
                    <a:cubicBezTo>
                      <a:pt x="21" y="16"/>
                      <a:pt x="21" y="16"/>
                      <a:pt x="21" y="16"/>
                    </a:cubicBezTo>
                    <a:cubicBezTo>
                      <a:pt x="21" y="16"/>
                      <a:pt x="21" y="16"/>
                      <a:pt x="21" y="16"/>
                    </a:cubicBezTo>
                    <a:cubicBezTo>
                      <a:pt x="21" y="16"/>
                      <a:pt x="21" y="16"/>
                      <a:pt x="21" y="16"/>
                    </a:cubicBezTo>
                    <a:cubicBezTo>
                      <a:pt x="21" y="16"/>
                      <a:pt x="21" y="16"/>
                      <a:pt x="21" y="16"/>
                    </a:cubicBezTo>
                    <a:cubicBezTo>
                      <a:pt x="21" y="16"/>
                      <a:pt x="21" y="16"/>
                      <a:pt x="21" y="16"/>
                    </a:cubicBezTo>
                    <a:cubicBezTo>
                      <a:pt x="21" y="16"/>
                      <a:pt x="21" y="16"/>
                      <a:pt x="21" y="16"/>
                    </a:cubicBezTo>
                    <a:cubicBezTo>
                      <a:pt x="21" y="16"/>
                      <a:pt x="21" y="16"/>
                      <a:pt x="21" y="16"/>
                    </a:cubicBezTo>
                    <a:cubicBezTo>
                      <a:pt x="21" y="16"/>
                      <a:pt x="21" y="16"/>
                      <a:pt x="21" y="16"/>
                    </a:cubicBezTo>
                    <a:cubicBezTo>
                      <a:pt x="21" y="16"/>
                      <a:pt x="21" y="16"/>
                      <a:pt x="21" y="16"/>
                    </a:cubicBezTo>
                    <a:cubicBezTo>
                      <a:pt x="21" y="16"/>
                      <a:pt x="21" y="16"/>
                      <a:pt x="21" y="16"/>
                    </a:cubicBezTo>
                    <a:cubicBezTo>
                      <a:pt x="21" y="16"/>
                      <a:pt x="21" y="16"/>
                      <a:pt x="21" y="16"/>
                    </a:cubicBezTo>
                    <a:cubicBezTo>
                      <a:pt x="21" y="16"/>
                      <a:pt x="21" y="16"/>
                      <a:pt x="21" y="16"/>
                    </a:cubicBezTo>
                    <a:cubicBezTo>
                      <a:pt x="21" y="16"/>
                      <a:pt x="21" y="16"/>
                      <a:pt x="21" y="16"/>
                    </a:cubicBezTo>
                    <a:cubicBezTo>
                      <a:pt x="21" y="16"/>
                      <a:pt x="21" y="16"/>
                      <a:pt x="21" y="16"/>
                    </a:cubicBezTo>
                    <a:cubicBezTo>
                      <a:pt x="21" y="16"/>
                      <a:pt x="21" y="16"/>
                      <a:pt x="21" y="16"/>
                    </a:cubicBezTo>
                    <a:cubicBezTo>
                      <a:pt x="21" y="16"/>
                      <a:pt x="21" y="16"/>
                      <a:pt x="21" y="16"/>
                    </a:cubicBezTo>
                    <a:cubicBezTo>
                      <a:pt x="21" y="16"/>
                      <a:pt x="21" y="16"/>
                      <a:pt x="21" y="16"/>
                    </a:cubicBezTo>
                    <a:cubicBezTo>
                      <a:pt x="21" y="16"/>
                      <a:pt x="21" y="16"/>
                      <a:pt x="21" y="16"/>
                    </a:cubicBezTo>
                    <a:cubicBezTo>
                      <a:pt x="21" y="16"/>
                      <a:pt x="21" y="16"/>
                      <a:pt x="21" y="16"/>
                    </a:cubicBezTo>
                    <a:cubicBezTo>
                      <a:pt x="21" y="16"/>
                      <a:pt x="21" y="17"/>
                      <a:pt x="21" y="17"/>
                    </a:cubicBezTo>
                    <a:cubicBezTo>
                      <a:pt x="21" y="17"/>
                      <a:pt x="21" y="17"/>
                      <a:pt x="21" y="17"/>
                    </a:cubicBezTo>
                    <a:cubicBezTo>
                      <a:pt x="21" y="17"/>
                      <a:pt x="22" y="17"/>
                      <a:pt x="22" y="17"/>
                    </a:cubicBezTo>
                    <a:cubicBezTo>
                      <a:pt x="22" y="17"/>
                      <a:pt x="22" y="17"/>
                      <a:pt x="22" y="17"/>
                    </a:cubicBezTo>
                    <a:cubicBezTo>
                      <a:pt x="22" y="17"/>
                      <a:pt x="22" y="17"/>
                      <a:pt x="22" y="17"/>
                    </a:cubicBezTo>
                    <a:cubicBezTo>
                      <a:pt x="22" y="17"/>
                      <a:pt x="22" y="17"/>
                      <a:pt x="22" y="17"/>
                    </a:cubicBezTo>
                    <a:cubicBezTo>
                      <a:pt x="22" y="17"/>
                      <a:pt x="22" y="17"/>
                      <a:pt x="22" y="17"/>
                    </a:cubicBezTo>
                    <a:cubicBezTo>
                      <a:pt x="22" y="17"/>
                      <a:pt x="22" y="17"/>
                      <a:pt x="22" y="17"/>
                    </a:cubicBezTo>
                    <a:cubicBezTo>
                      <a:pt x="22" y="17"/>
                      <a:pt x="22" y="17"/>
                      <a:pt x="22" y="17"/>
                    </a:cubicBezTo>
                    <a:cubicBezTo>
                      <a:pt x="23" y="17"/>
                      <a:pt x="22" y="17"/>
                      <a:pt x="23" y="17"/>
                    </a:cubicBezTo>
                    <a:cubicBezTo>
                      <a:pt x="23" y="17"/>
                      <a:pt x="23" y="17"/>
                      <a:pt x="23" y="17"/>
                    </a:cubicBezTo>
                    <a:cubicBezTo>
                      <a:pt x="23" y="17"/>
                      <a:pt x="23" y="17"/>
                      <a:pt x="23" y="17"/>
                    </a:cubicBezTo>
                    <a:cubicBezTo>
                      <a:pt x="23" y="17"/>
                      <a:pt x="23" y="17"/>
                      <a:pt x="23" y="17"/>
                    </a:cubicBezTo>
                    <a:cubicBezTo>
                      <a:pt x="23" y="17"/>
                      <a:pt x="23" y="17"/>
                      <a:pt x="23" y="17"/>
                    </a:cubicBezTo>
                    <a:cubicBezTo>
                      <a:pt x="23" y="17"/>
                      <a:pt x="22" y="17"/>
                      <a:pt x="22" y="17"/>
                    </a:cubicBezTo>
                    <a:close/>
                    <a:moveTo>
                      <a:pt x="21" y="16"/>
                    </a:moveTo>
                    <a:cubicBezTo>
                      <a:pt x="21" y="16"/>
                      <a:pt x="21" y="16"/>
                      <a:pt x="21" y="16"/>
                    </a:cubicBezTo>
                    <a:cubicBezTo>
                      <a:pt x="21" y="16"/>
                      <a:pt x="21" y="16"/>
                      <a:pt x="21" y="16"/>
                    </a:cubicBezTo>
                    <a:close/>
                    <a:moveTo>
                      <a:pt x="21" y="16"/>
                    </a:moveTo>
                    <a:cubicBezTo>
                      <a:pt x="21" y="16"/>
                      <a:pt x="21" y="16"/>
                      <a:pt x="21" y="16"/>
                    </a:cubicBezTo>
                    <a:cubicBezTo>
                      <a:pt x="21" y="16"/>
                      <a:pt x="21" y="16"/>
                      <a:pt x="21" y="16"/>
                    </a:cubicBezTo>
                    <a:cubicBezTo>
                      <a:pt x="21" y="16"/>
                      <a:pt x="21" y="16"/>
                      <a:pt x="21" y="16"/>
                    </a:cubicBezTo>
                    <a:close/>
                    <a:moveTo>
                      <a:pt x="21" y="16"/>
                    </a:moveTo>
                    <a:cubicBezTo>
                      <a:pt x="21" y="16"/>
                      <a:pt x="21" y="16"/>
                      <a:pt x="21" y="16"/>
                    </a:cubicBezTo>
                    <a:cubicBezTo>
                      <a:pt x="21" y="16"/>
                      <a:pt x="21" y="16"/>
                      <a:pt x="21" y="16"/>
                    </a:cubicBezTo>
                    <a:cubicBezTo>
                      <a:pt x="21" y="16"/>
                      <a:pt x="21" y="16"/>
                      <a:pt x="21" y="16"/>
                    </a:cubicBezTo>
                    <a:close/>
                    <a:moveTo>
                      <a:pt x="28" y="12"/>
                    </a:moveTo>
                    <a:cubicBezTo>
                      <a:pt x="28" y="12"/>
                      <a:pt x="28" y="12"/>
                      <a:pt x="29" y="12"/>
                    </a:cubicBezTo>
                    <a:cubicBezTo>
                      <a:pt x="29" y="11"/>
                      <a:pt x="28" y="12"/>
                      <a:pt x="28" y="12"/>
                    </a:cubicBezTo>
                    <a:cubicBezTo>
                      <a:pt x="29" y="12"/>
                      <a:pt x="29" y="11"/>
                      <a:pt x="29" y="11"/>
                    </a:cubicBezTo>
                    <a:lnTo>
                      <a:pt x="28" y="12"/>
                    </a:lnTo>
                    <a:close/>
                    <a:moveTo>
                      <a:pt x="27" y="11"/>
                    </a:moveTo>
                    <a:cubicBezTo>
                      <a:pt x="27" y="11"/>
                      <a:pt x="27" y="11"/>
                      <a:pt x="27" y="11"/>
                    </a:cubicBezTo>
                    <a:cubicBezTo>
                      <a:pt x="27" y="11"/>
                      <a:pt x="27" y="11"/>
                      <a:pt x="26" y="12"/>
                    </a:cubicBezTo>
                    <a:cubicBezTo>
                      <a:pt x="26" y="12"/>
                      <a:pt x="27" y="11"/>
                      <a:pt x="27" y="11"/>
                    </a:cubicBezTo>
                    <a:close/>
                    <a:moveTo>
                      <a:pt x="26" y="13"/>
                    </a:moveTo>
                    <a:cubicBezTo>
                      <a:pt x="26" y="13"/>
                      <a:pt x="25" y="14"/>
                      <a:pt x="25" y="14"/>
                    </a:cubicBezTo>
                    <a:cubicBezTo>
                      <a:pt x="25" y="14"/>
                      <a:pt x="26" y="13"/>
                      <a:pt x="26" y="13"/>
                    </a:cubicBezTo>
                    <a:close/>
                    <a:moveTo>
                      <a:pt x="27" y="12"/>
                    </a:moveTo>
                    <a:cubicBezTo>
                      <a:pt x="26" y="13"/>
                      <a:pt x="26" y="13"/>
                      <a:pt x="26" y="13"/>
                    </a:cubicBezTo>
                    <a:cubicBezTo>
                      <a:pt x="27" y="12"/>
                      <a:pt x="27" y="13"/>
                      <a:pt x="27" y="12"/>
                    </a:cubicBezTo>
                    <a:cubicBezTo>
                      <a:pt x="27" y="12"/>
                      <a:pt x="27" y="12"/>
                      <a:pt x="27" y="12"/>
                    </a:cubicBezTo>
                    <a:close/>
                    <a:moveTo>
                      <a:pt x="28" y="11"/>
                    </a:moveTo>
                    <a:cubicBezTo>
                      <a:pt x="28" y="11"/>
                      <a:pt x="28" y="10"/>
                      <a:pt x="28" y="10"/>
                    </a:cubicBezTo>
                    <a:cubicBezTo>
                      <a:pt x="28" y="10"/>
                      <a:pt x="28" y="10"/>
                      <a:pt x="28" y="10"/>
                    </a:cubicBezTo>
                    <a:cubicBezTo>
                      <a:pt x="28" y="10"/>
                      <a:pt x="28" y="11"/>
                      <a:pt x="28" y="11"/>
                    </a:cubicBezTo>
                    <a:close/>
                    <a:moveTo>
                      <a:pt x="26" y="13"/>
                    </a:moveTo>
                    <a:cubicBezTo>
                      <a:pt x="26" y="13"/>
                      <a:pt x="26" y="13"/>
                      <a:pt x="26" y="14"/>
                    </a:cubicBezTo>
                    <a:cubicBezTo>
                      <a:pt x="26" y="14"/>
                      <a:pt x="26" y="14"/>
                      <a:pt x="25" y="14"/>
                    </a:cubicBezTo>
                    <a:cubicBezTo>
                      <a:pt x="26" y="13"/>
                      <a:pt x="26" y="13"/>
                      <a:pt x="26" y="13"/>
                    </a:cubicBezTo>
                    <a:close/>
                    <a:moveTo>
                      <a:pt x="27" y="10"/>
                    </a:moveTo>
                    <a:cubicBezTo>
                      <a:pt x="27" y="10"/>
                      <a:pt x="28" y="10"/>
                      <a:pt x="28" y="10"/>
                    </a:cubicBezTo>
                    <a:cubicBezTo>
                      <a:pt x="28" y="10"/>
                      <a:pt x="28" y="10"/>
                      <a:pt x="27" y="11"/>
                    </a:cubicBezTo>
                    <a:cubicBezTo>
                      <a:pt x="27" y="11"/>
                      <a:pt x="27" y="11"/>
                      <a:pt x="27" y="11"/>
                    </a:cubicBezTo>
                    <a:cubicBezTo>
                      <a:pt x="27" y="11"/>
                      <a:pt x="27" y="12"/>
                      <a:pt x="27" y="12"/>
                    </a:cubicBezTo>
                    <a:cubicBezTo>
                      <a:pt x="27" y="12"/>
                      <a:pt x="27" y="12"/>
                      <a:pt x="27" y="11"/>
                    </a:cubicBezTo>
                    <a:cubicBezTo>
                      <a:pt x="28" y="11"/>
                      <a:pt x="28" y="10"/>
                      <a:pt x="28" y="10"/>
                    </a:cubicBezTo>
                    <a:cubicBezTo>
                      <a:pt x="28" y="10"/>
                      <a:pt x="28" y="10"/>
                      <a:pt x="28" y="10"/>
                    </a:cubicBezTo>
                    <a:cubicBezTo>
                      <a:pt x="28" y="10"/>
                      <a:pt x="27" y="11"/>
                      <a:pt x="27" y="11"/>
                    </a:cubicBezTo>
                    <a:cubicBezTo>
                      <a:pt x="27" y="11"/>
                      <a:pt x="28" y="10"/>
                      <a:pt x="28" y="10"/>
                    </a:cubicBezTo>
                    <a:cubicBezTo>
                      <a:pt x="28" y="10"/>
                      <a:pt x="28" y="10"/>
                      <a:pt x="27" y="10"/>
                    </a:cubicBezTo>
                    <a:close/>
                    <a:moveTo>
                      <a:pt x="29" y="6"/>
                    </a:moveTo>
                    <a:cubicBezTo>
                      <a:pt x="30" y="6"/>
                      <a:pt x="30" y="6"/>
                      <a:pt x="30" y="6"/>
                    </a:cubicBezTo>
                    <a:cubicBezTo>
                      <a:pt x="30" y="6"/>
                      <a:pt x="30" y="5"/>
                      <a:pt x="30" y="5"/>
                    </a:cubicBezTo>
                    <a:lnTo>
                      <a:pt x="29" y="6"/>
                    </a:lnTo>
                    <a:close/>
                    <a:moveTo>
                      <a:pt x="29" y="2"/>
                    </a:moveTo>
                    <a:cubicBezTo>
                      <a:pt x="29" y="3"/>
                      <a:pt x="29" y="3"/>
                      <a:pt x="30" y="2"/>
                    </a:cubicBezTo>
                    <a:cubicBezTo>
                      <a:pt x="30" y="2"/>
                      <a:pt x="29" y="2"/>
                      <a:pt x="29" y="2"/>
                    </a:cubicBezTo>
                    <a:close/>
                    <a:moveTo>
                      <a:pt x="28" y="5"/>
                    </a:moveTo>
                    <a:cubicBezTo>
                      <a:pt x="28" y="5"/>
                      <a:pt x="28" y="6"/>
                      <a:pt x="28" y="5"/>
                    </a:cubicBezTo>
                    <a:cubicBezTo>
                      <a:pt x="29" y="4"/>
                      <a:pt x="28" y="4"/>
                      <a:pt x="28" y="5"/>
                    </a:cubicBezTo>
                    <a:cubicBezTo>
                      <a:pt x="28" y="5"/>
                      <a:pt x="28" y="4"/>
                      <a:pt x="28" y="5"/>
                    </a:cubicBezTo>
                    <a:close/>
                    <a:moveTo>
                      <a:pt x="27" y="4"/>
                    </a:moveTo>
                    <a:cubicBezTo>
                      <a:pt x="27" y="5"/>
                      <a:pt x="28" y="4"/>
                      <a:pt x="28" y="5"/>
                    </a:cubicBezTo>
                    <a:cubicBezTo>
                      <a:pt x="28" y="3"/>
                      <a:pt x="27" y="4"/>
                      <a:pt x="27" y="4"/>
                    </a:cubicBezTo>
                    <a:close/>
                    <a:moveTo>
                      <a:pt x="27" y="2"/>
                    </a:moveTo>
                    <a:cubicBezTo>
                      <a:pt x="28" y="2"/>
                      <a:pt x="28" y="3"/>
                      <a:pt x="28" y="2"/>
                    </a:cubicBezTo>
                    <a:cubicBezTo>
                      <a:pt x="28" y="2"/>
                      <a:pt x="28" y="1"/>
                      <a:pt x="27" y="2"/>
                    </a:cubicBezTo>
                    <a:close/>
                    <a:moveTo>
                      <a:pt x="26" y="12"/>
                    </a:moveTo>
                    <a:cubicBezTo>
                      <a:pt x="26" y="13"/>
                      <a:pt x="26" y="13"/>
                      <a:pt x="26" y="13"/>
                    </a:cubicBezTo>
                    <a:cubicBezTo>
                      <a:pt x="25" y="13"/>
                      <a:pt x="25" y="13"/>
                      <a:pt x="25" y="13"/>
                    </a:cubicBezTo>
                    <a:cubicBezTo>
                      <a:pt x="26" y="13"/>
                      <a:pt x="26" y="12"/>
                      <a:pt x="26" y="12"/>
                    </a:cubicBezTo>
                    <a:close/>
                    <a:moveTo>
                      <a:pt x="27" y="8"/>
                    </a:moveTo>
                    <a:cubicBezTo>
                      <a:pt x="27" y="9"/>
                      <a:pt x="27" y="9"/>
                      <a:pt x="27" y="9"/>
                    </a:cubicBezTo>
                    <a:cubicBezTo>
                      <a:pt x="27" y="10"/>
                      <a:pt x="27" y="10"/>
                      <a:pt x="27" y="10"/>
                    </a:cubicBezTo>
                    <a:cubicBezTo>
                      <a:pt x="28" y="9"/>
                      <a:pt x="28" y="8"/>
                      <a:pt x="27" y="8"/>
                    </a:cubicBezTo>
                    <a:close/>
                    <a:moveTo>
                      <a:pt x="27" y="10"/>
                    </a:moveTo>
                    <a:cubicBezTo>
                      <a:pt x="27" y="10"/>
                      <a:pt x="27" y="10"/>
                      <a:pt x="27" y="11"/>
                    </a:cubicBezTo>
                    <a:cubicBezTo>
                      <a:pt x="27" y="11"/>
                      <a:pt x="27" y="11"/>
                      <a:pt x="27" y="10"/>
                    </a:cubicBezTo>
                    <a:cubicBezTo>
                      <a:pt x="27" y="10"/>
                      <a:pt x="27" y="10"/>
                      <a:pt x="27" y="9"/>
                    </a:cubicBezTo>
                    <a:cubicBezTo>
                      <a:pt x="27" y="9"/>
                      <a:pt x="27" y="10"/>
                      <a:pt x="27" y="10"/>
                    </a:cubicBezTo>
                    <a:close/>
                    <a:moveTo>
                      <a:pt x="25" y="13"/>
                    </a:moveTo>
                    <a:cubicBezTo>
                      <a:pt x="25" y="13"/>
                      <a:pt x="26" y="12"/>
                      <a:pt x="26" y="12"/>
                    </a:cubicBezTo>
                    <a:cubicBezTo>
                      <a:pt x="25" y="13"/>
                      <a:pt x="25" y="13"/>
                      <a:pt x="25" y="13"/>
                    </a:cubicBezTo>
                    <a:cubicBezTo>
                      <a:pt x="25" y="13"/>
                      <a:pt x="25" y="13"/>
                      <a:pt x="25" y="14"/>
                    </a:cubicBezTo>
                    <a:cubicBezTo>
                      <a:pt x="25" y="14"/>
                      <a:pt x="25" y="14"/>
                      <a:pt x="25" y="14"/>
                    </a:cubicBezTo>
                    <a:cubicBezTo>
                      <a:pt x="25" y="13"/>
                      <a:pt x="25" y="14"/>
                      <a:pt x="25" y="13"/>
                    </a:cubicBezTo>
                    <a:close/>
                    <a:moveTo>
                      <a:pt x="25" y="12"/>
                    </a:moveTo>
                    <a:cubicBezTo>
                      <a:pt x="26" y="10"/>
                      <a:pt x="25" y="12"/>
                      <a:pt x="26" y="11"/>
                    </a:cubicBezTo>
                    <a:cubicBezTo>
                      <a:pt x="26" y="11"/>
                      <a:pt x="26" y="10"/>
                      <a:pt x="26" y="10"/>
                    </a:cubicBezTo>
                    <a:cubicBezTo>
                      <a:pt x="26" y="11"/>
                      <a:pt x="26" y="11"/>
                      <a:pt x="26" y="11"/>
                    </a:cubicBezTo>
                    <a:cubicBezTo>
                      <a:pt x="26" y="11"/>
                      <a:pt x="26" y="11"/>
                      <a:pt x="26" y="11"/>
                    </a:cubicBezTo>
                    <a:cubicBezTo>
                      <a:pt x="26" y="11"/>
                      <a:pt x="26" y="10"/>
                      <a:pt x="27" y="10"/>
                    </a:cubicBezTo>
                    <a:cubicBezTo>
                      <a:pt x="26" y="10"/>
                      <a:pt x="26" y="10"/>
                      <a:pt x="26" y="10"/>
                    </a:cubicBezTo>
                    <a:cubicBezTo>
                      <a:pt x="26" y="11"/>
                      <a:pt x="25" y="11"/>
                      <a:pt x="25" y="12"/>
                    </a:cubicBezTo>
                    <a:close/>
                    <a:moveTo>
                      <a:pt x="24" y="15"/>
                    </a:moveTo>
                    <a:cubicBezTo>
                      <a:pt x="24" y="15"/>
                      <a:pt x="25" y="14"/>
                      <a:pt x="25" y="14"/>
                    </a:cubicBezTo>
                    <a:cubicBezTo>
                      <a:pt x="25" y="14"/>
                      <a:pt x="25" y="15"/>
                      <a:pt x="25" y="15"/>
                    </a:cubicBezTo>
                    <a:cubicBezTo>
                      <a:pt x="25" y="14"/>
                      <a:pt x="25" y="14"/>
                      <a:pt x="25" y="13"/>
                    </a:cubicBezTo>
                    <a:cubicBezTo>
                      <a:pt x="25" y="14"/>
                      <a:pt x="25" y="13"/>
                      <a:pt x="25" y="14"/>
                    </a:cubicBezTo>
                    <a:cubicBezTo>
                      <a:pt x="25" y="14"/>
                      <a:pt x="25" y="14"/>
                      <a:pt x="25" y="14"/>
                    </a:cubicBezTo>
                    <a:cubicBezTo>
                      <a:pt x="25" y="15"/>
                      <a:pt x="25" y="14"/>
                      <a:pt x="25" y="14"/>
                    </a:cubicBezTo>
                    <a:cubicBezTo>
                      <a:pt x="25" y="13"/>
                      <a:pt x="25" y="13"/>
                      <a:pt x="25" y="12"/>
                    </a:cubicBezTo>
                    <a:cubicBezTo>
                      <a:pt x="25" y="12"/>
                      <a:pt x="25" y="12"/>
                      <a:pt x="25" y="12"/>
                    </a:cubicBezTo>
                    <a:cubicBezTo>
                      <a:pt x="26" y="12"/>
                      <a:pt x="25" y="12"/>
                      <a:pt x="26" y="11"/>
                    </a:cubicBezTo>
                    <a:cubicBezTo>
                      <a:pt x="26" y="11"/>
                      <a:pt x="26" y="11"/>
                      <a:pt x="26" y="11"/>
                    </a:cubicBezTo>
                    <a:cubicBezTo>
                      <a:pt x="26" y="11"/>
                      <a:pt x="25" y="12"/>
                      <a:pt x="25" y="12"/>
                    </a:cubicBezTo>
                    <a:cubicBezTo>
                      <a:pt x="25" y="13"/>
                      <a:pt x="25" y="13"/>
                      <a:pt x="25" y="13"/>
                    </a:cubicBezTo>
                    <a:cubicBezTo>
                      <a:pt x="25" y="13"/>
                      <a:pt x="25" y="14"/>
                      <a:pt x="25" y="14"/>
                    </a:cubicBezTo>
                    <a:cubicBezTo>
                      <a:pt x="25" y="13"/>
                      <a:pt x="25" y="13"/>
                      <a:pt x="25" y="12"/>
                    </a:cubicBezTo>
                    <a:cubicBezTo>
                      <a:pt x="25" y="14"/>
                      <a:pt x="25" y="14"/>
                      <a:pt x="25" y="14"/>
                    </a:cubicBezTo>
                    <a:cubicBezTo>
                      <a:pt x="25" y="14"/>
                      <a:pt x="25" y="14"/>
                      <a:pt x="25" y="14"/>
                    </a:cubicBezTo>
                    <a:cubicBezTo>
                      <a:pt x="25" y="14"/>
                      <a:pt x="25" y="14"/>
                      <a:pt x="24" y="15"/>
                    </a:cubicBezTo>
                    <a:close/>
                    <a:moveTo>
                      <a:pt x="25" y="11"/>
                    </a:moveTo>
                    <a:cubicBezTo>
                      <a:pt x="25" y="11"/>
                      <a:pt x="25" y="10"/>
                      <a:pt x="25" y="10"/>
                    </a:cubicBezTo>
                    <a:cubicBezTo>
                      <a:pt x="25" y="11"/>
                      <a:pt x="25" y="11"/>
                      <a:pt x="25" y="11"/>
                    </a:cubicBezTo>
                    <a:close/>
                    <a:moveTo>
                      <a:pt x="25" y="13"/>
                    </a:moveTo>
                    <a:cubicBezTo>
                      <a:pt x="25" y="13"/>
                      <a:pt x="25" y="12"/>
                      <a:pt x="25" y="12"/>
                    </a:cubicBezTo>
                    <a:cubicBezTo>
                      <a:pt x="25" y="12"/>
                      <a:pt x="25" y="12"/>
                      <a:pt x="25" y="12"/>
                    </a:cubicBezTo>
                    <a:cubicBezTo>
                      <a:pt x="25" y="12"/>
                      <a:pt x="25" y="12"/>
                      <a:pt x="25" y="12"/>
                    </a:cubicBezTo>
                    <a:cubicBezTo>
                      <a:pt x="25" y="12"/>
                      <a:pt x="25" y="12"/>
                      <a:pt x="25" y="13"/>
                    </a:cubicBezTo>
                    <a:close/>
                    <a:moveTo>
                      <a:pt x="24" y="14"/>
                    </a:moveTo>
                    <a:cubicBezTo>
                      <a:pt x="24" y="14"/>
                      <a:pt x="24" y="15"/>
                      <a:pt x="24" y="14"/>
                    </a:cubicBezTo>
                    <a:cubicBezTo>
                      <a:pt x="24" y="14"/>
                      <a:pt x="24" y="14"/>
                      <a:pt x="24" y="14"/>
                    </a:cubicBezTo>
                    <a:cubicBezTo>
                      <a:pt x="24" y="14"/>
                      <a:pt x="24" y="13"/>
                      <a:pt x="24" y="14"/>
                    </a:cubicBezTo>
                    <a:close/>
                    <a:moveTo>
                      <a:pt x="24" y="13"/>
                    </a:moveTo>
                    <a:cubicBezTo>
                      <a:pt x="24" y="14"/>
                      <a:pt x="24" y="13"/>
                      <a:pt x="24" y="13"/>
                    </a:cubicBezTo>
                    <a:cubicBezTo>
                      <a:pt x="24" y="13"/>
                      <a:pt x="24" y="14"/>
                      <a:pt x="24" y="13"/>
                    </a:cubicBezTo>
                    <a:cubicBezTo>
                      <a:pt x="24" y="14"/>
                      <a:pt x="24" y="14"/>
                      <a:pt x="24" y="14"/>
                    </a:cubicBezTo>
                    <a:cubicBezTo>
                      <a:pt x="24" y="14"/>
                      <a:pt x="24" y="13"/>
                      <a:pt x="24" y="14"/>
                    </a:cubicBezTo>
                    <a:cubicBezTo>
                      <a:pt x="24" y="14"/>
                      <a:pt x="24" y="15"/>
                      <a:pt x="24" y="15"/>
                    </a:cubicBezTo>
                    <a:cubicBezTo>
                      <a:pt x="24" y="14"/>
                      <a:pt x="24" y="14"/>
                      <a:pt x="24" y="14"/>
                    </a:cubicBezTo>
                    <a:cubicBezTo>
                      <a:pt x="24" y="13"/>
                      <a:pt x="24" y="13"/>
                      <a:pt x="24" y="13"/>
                    </a:cubicBezTo>
                    <a:cubicBezTo>
                      <a:pt x="25" y="13"/>
                      <a:pt x="24" y="13"/>
                      <a:pt x="24" y="13"/>
                    </a:cubicBezTo>
                    <a:cubicBezTo>
                      <a:pt x="24" y="13"/>
                      <a:pt x="24" y="12"/>
                      <a:pt x="24" y="13"/>
                    </a:cubicBezTo>
                    <a:cubicBezTo>
                      <a:pt x="24" y="13"/>
                      <a:pt x="24" y="13"/>
                      <a:pt x="24" y="13"/>
                    </a:cubicBezTo>
                    <a:close/>
                    <a:moveTo>
                      <a:pt x="24" y="12"/>
                    </a:moveTo>
                    <a:cubicBezTo>
                      <a:pt x="24" y="12"/>
                      <a:pt x="24" y="12"/>
                      <a:pt x="24" y="12"/>
                    </a:cubicBezTo>
                    <a:cubicBezTo>
                      <a:pt x="24" y="11"/>
                      <a:pt x="24" y="12"/>
                      <a:pt x="24" y="11"/>
                    </a:cubicBezTo>
                    <a:cubicBezTo>
                      <a:pt x="25" y="11"/>
                      <a:pt x="24" y="11"/>
                      <a:pt x="25" y="11"/>
                    </a:cubicBezTo>
                    <a:cubicBezTo>
                      <a:pt x="25" y="11"/>
                      <a:pt x="25" y="11"/>
                      <a:pt x="25" y="10"/>
                    </a:cubicBezTo>
                    <a:cubicBezTo>
                      <a:pt x="25" y="11"/>
                      <a:pt x="24" y="10"/>
                      <a:pt x="24" y="11"/>
                    </a:cubicBezTo>
                    <a:cubicBezTo>
                      <a:pt x="24" y="11"/>
                      <a:pt x="24" y="11"/>
                      <a:pt x="24" y="12"/>
                    </a:cubicBezTo>
                    <a:close/>
                    <a:moveTo>
                      <a:pt x="24" y="13"/>
                    </a:moveTo>
                    <a:cubicBezTo>
                      <a:pt x="24" y="13"/>
                      <a:pt x="24" y="11"/>
                      <a:pt x="24" y="12"/>
                    </a:cubicBezTo>
                    <a:cubicBezTo>
                      <a:pt x="24" y="12"/>
                      <a:pt x="24" y="12"/>
                      <a:pt x="24" y="13"/>
                    </a:cubicBezTo>
                    <a:cubicBezTo>
                      <a:pt x="24" y="13"/>
                      <a:pt x="24" y="12"/>
                      <a:pt x="24" y="13"/>
                    </a:cubicBezTo>
                    <a:cubicBezTo>
                      <a:pt x="24" y="13"/>
                      <a:pt x="24" y="13"/>
                      <a:pt x="24" y="13"/>
                    </a:cubicBezTo>
                    <a:cubicBezTo>
                      <a:pt x="24" y="13"/>
                      <a:pt x="24" y="13"/>
                      <a:pt x="24" y="13"/>
                    </a:cubicBezTo>
                    <a:close/>
                    <a:moveTo>
                      <a:pt x="24" y="10"/>
                    </a:moveTo>
                    <a:cubicBezTo>
                      <a:pt x="24" y="10"/>
                      <a:pt x="24" y="9"/>
                      <a:pt x="24" y="10"/>
                    </a:cubicBezTo>
                    <a:cubicBezTo>
                      <a:pt x="24" y="10"/>
                      <a:pt x="24" y="11"/>
                      <a:pt x="24" y="10"/>
                    </a:cubicBezTo>
                    <a:close/>
                    <a:moveTo>
                      <a:pt x="24" y="9"/>
                    </a:moveTo>
                    <a:cubicBezTo>
                      <a:pt x="24" y="9"/>
                      <a:pt x="24" y="8"/>
                      <a:pt x="24" y="9"/>
                    </a:cubicBezTo>
                    <a:cubicBezTo>
                      <a:pt x="25" y="9"/>
                      <a:pt x="24" y="9"/>
                      <a:pt x="24" y="9"/>
                    </a:cubicBezTo>
                    <a:cubicBezTo>
                      <a:pt x="25" y="8"/>
                      <a:pt x="25" y="8"/>
                      <a:pt x="25" y="8"/>
                    </a:cubicBezTo>
                    <a:cubicBezTo>
                      <a:pt x="24" y="8"/>
                      <a:pt x="24" y="8"/>
                      <a:pt x="24" y="8"/>
                    </a:cubicBezTo>
                    <a:cubicBezTo>
                      <a:pt x="24" y="9"/>
                      <a:pt x="24" y="8"/>
                      <a:pt x="24" y="9"/>
                    </a:cubicBezTo>
                    <a:close/>
                    <a:moveTo>
                      <a:pt x="24" y="11"/>
                    </a:moveTo>
                    <a:cubicBezTo>
                      <a:pt x="24" y="12"/>
                      <a:pt x="24" y="12"/>
                      <a:pt x="24" y="12"/>
                    </a:cubicBezTo>
                    <a:cubicBezTo>
                      <a:pt x="24" y="12"/>
                      <a:pt x="24" y="11"/>
                      <a:pt x="24" y="11"/>
                    </a:cubicBezTo>
                    <a:close/>
                    <a:moveTo>
                      <a:pt x="24" y="9"/>
                    </a:moveTo>
                    <a:cubicBezTo>
                      <a:pt x="24" y="9"/>
                      <a:pt x="24" y="10"/>
                      <a:pt x="24" y="10"/>
                    </a:cubicBezTo>
                    <a:cubicBezTo>
                      <a:pt x="24" y="9"/>
                      <a:pt x="24" y="9"/>
                      <a:pt x="24" y="9"/>
                    </a:cubicBezTo>
                    <a:close/>
                    <a:moveTo>
                      <a:pt x="24" y="10"/>
                    </a:moveTo>
                    <a:cubicBezTo>
                      <a:pt x="24" y="10"/>
                      <a:pt x="24" y="11"/>
                      <a:pt x="24" y="10"/>
                    </a:cubicBezTo>
                    <a:cubicBezTo>
                      <a:pt x="24" y="10"/>
                      <a:pt x="24" y="9"/>
                      <a:pt x="24" y="10"/>
                    </a:cubicBezTo>
                    <a:close/>
                    <a:moveTo>
                      <a:pt x="23" y="12"/>
                    </a:moveTo>
                    <a:cubicBezTo>
                      <a:pt x="23" y="12"/>
                      <a:pt x="23" y="13"/>
                      <a:pt x="23" y="13"/>
                    </a:cubicBezTo>
                    <a:cubicBezTo>
                      <a:pt x="23" y="12"/>
                      <a:pt x="23" y="11"/>
                      <a:pt x="23" y="12"/>
                    </a:cubicBezTo>
                    <a:close/>
                    <a:moveTo>
                      <a:pt x="23" y="14"/>
                    </a:moveTo>
                    <a:cubicBezTo>
                      <a:pt x="23" y="15"/>
                      <a:pt x="23" y="15"/>
                      <a:pt x="23" y="15"/>
                    </a:cubicBezTo>
                    <a:cubicBezTo>
                      <a:pt x="24" y="14"/>
                      <a:pt x="23" y="15"/>
                      <a:pt x="23" y="14"/>
                    </a:cubicBezTo>
                    <a:cubicBezTo>
                      <a:pt x="23" y="14"/>
                      <a:pt x="23" y="13"/>
                      <a:pt x="23" y="13"/>
                    </a:cubicBezTo>
                    <a:cubicBezTo>
                      <a:pt x="23" y="14"/>
                      <a:pt x="23" y="14"/>
                      <a:pt x="23" y="14"/>
                    </a:cubicBezTo>
                    <a:cubicBezTo>
                      <a:pt x="23" y="14"/>
                      <a:pt x="23" y="14"/>
                      <a:pt x="23" y="14"/>
                    </a:cubicBezTo>
                    <a:close/>
                    <a:moveTo>
                      <a:pt x="23" y="14"/>
                    </a:moveTo>
                    <a:cubicBezTo>
                      <a:pt x="23" y="14"/>
                      <a:pt x="22" y="14"/>
                      <a:pt x="22" y="14"/>
                    </a:cubicBezTo>
                    <a:cubicBezTo>
                      <a:pt x="22" y="14"/>
                      <a:pt x="23" y="14"/>
                      <a:pt x="23" y="14"/>
                    </a:cubicBezTo>
                    <a:close/>
                    <a:moveTo>
                      <a:pt x="23" y="9"/>
                    </a:moveTo>
                    <a:cubicBezTo>
                      <a:pt x="23" y="9"/>
                      <a:pt x="23" y="9"/>
                      <a:pt x="23" y="10"/>
                    </a:cubicBezTo>
                    <a:cubicBezTo>
                      <a:pt x="23" y="10"/>
                      <a:pt x="23" y="9"/>
                      <a:pt x="23" y="8"/>
                    </a:cubicBezTo>
                    <a:cubicBezTo>
                      <a:pt x="23" y="8"/>
                      <a:pt x="23" y="8"/>
                      <a:pt x="23" y="8"/>
                    </a:cubicBezTo>
                    <a:cubicBezTo>
                      <a:pt x="23" y="9"/>
                      <a:pt x="23" y="9"/>
                      <a:pt x="23" y="9"/>
                    </a:cubicBezTo>
                    <a:close/>
                    <a:moveTo>
                      <a:pt x="23" y="14"/>
                    </a:moveTo>
                    <a:cubicBezTo>
                      <a:pt x="23" y="14"/>
                      <a:pt x="23" y="15"/>
                      <a:pt x="23" y="15"/>
                    </a:cubicBezTo>
                    <a:cubicBezTo>
                      <a:pt x="23" y="15"/>
                      <a:pt x="23" y="14"/>
                      <a:pt x="23" y="14"/>
                    </a:cubicBezTo>
                    <a:close/>
                    <a:moveTo>
                      <a:pt x="23" y="9"/>
                    </a:moveTo>
                    <a:cubicBezTo>
                      <a:pt x="23" y="10"/>
                      <a:pt x="23" y="9"/>
                      <a:pt x="23" y="9"/>
                    </a:cubicBezTo>
                    <a:cubicBezTo>
                      <a:pt x="23" y="9"/>
                      <a:pt x="23" y="9"/>
                      <a:pt x="23" y="10"/>
                    </a:cubicBezTo>
                    <a:cubicBezTo>
                      <a:pt x="23" y="10"/>
                      <a:pt x="23" y="9"/>
                      <a:pt x="23" y="9"/>
                    </a:cubicBezTo>
                    <a:cubicBezTo>
                      <a:pt x="23" y="8"/>
                      <a:pt x="23" y="9"/>
                      <a:pt x="23" y="8"/>
                    </a:cubicBezTo>
                    <a:cubicBezTo>
                      <a:pt x="23" y="9"/>
                      <a:pt x="23" y="9"/>
                      <a:pt x="23" y="9"/>
                    </a:cubicBezTo>
                    <a:close/>
                    <a:moveTo>
                      <a:pt x="23" y="13"/>
                    </a:moveTo>
                    <a:cubicBezTo>
                      <a:pt x="23" y="13"/>
                      <a:pt x="23" y="14"/>
                      <a:pt x="23" y="13"/>
                    </a:cubicBezTo>
                    <a:cubicBezTo>
                      <a:pt x="23" y="13"/>
                      <a:pt x="23" y="13"/>
                      <a:pt x="23" y="13"/>
                    </a:cubicBezTo>
                    <a:close/>
                    <a:moveTo>
                      <a:pt x="23" y="13"/>
                    </a:moveTo>
                    <a:cubicBezTo>
                      <a:pt x="23" y="14"/>
                      <a:pt x="23" y="14"/>
                      <a:pt x="23" y="14"/>
                    </a:cubicBezTo>
                    <a:cubicBezTo>
                      <a:pt x="23" y="14"/>
                      <a:pt x="23" y="14"/>
                      <a:pt x="23" y="14"/>
                    </a:cubicBezTo>
                    <a:cubicBezTo>
                      <a:pt x="23" y="14"/>
                      <a:pt x="23" y="14"/>
                      <a:pt x="23" y="15"/>
                    </a:cubicBezTo>
                    <a:cubicBezTo>
                      <a:pt x="23" y="13"/>
                      <a:pt x="23" y="14"/>
                      <a:pt x="23" y="13"/>
                    </a:cubicBezTo>
                    <a:cubicBezTo>
                      <a:pt x="23" y="13"/>
                      <a:pt x="23" y="13"/>
                      <a:pt x="23" y="13"/>
                    </a:cubicBezTo>
                    <a:cubicBezTo>
                      <a:pt x="23" y="14"/>
                      <a:pt x="23" y="15"/>
                      <a:pt x="23" y="14"/>
                    </a:cubicBezTo>
                    <a:cubicBezTo>
                      <a:pt x="23" y="14"/>
                      <a:pt x="23" y="13"/>
                      <a:pt x="23" y="13"/>
                    </a:cubicBezTo>
                    <a:cubicBezTo>
                      <a:pt x="23" y="12"/>
                      <a:pt x="23" y="13"/>
                      <a:pt x="23" y="12"/>
                    </a:cubicBezTo>
                    <a:cubicBezTo>
                      <a:pt x="23" y="12"/>
                      <a:pt x="23" y="13"/>
                      <a:pt x="23" y="13"/>
                    </a:cubicBezTo>
                    <a:close/>
                    <a:moveTo>
                      <a:pt x="22" y="9"/>
                    </a:moveTo>
                    <a:cubicBezTo>
                      <a:pt x="22" y="9"/>
                      <a:pt x="22" y="10"/>
                      <a:pt x="22" y="10"/>
                    </a:cubicBezTo>
                    <a:cubicBezTo>
                      <a:pt x="22" y="9"/>
                      <a:pt x="22" y="9"/>
                      <a:pt x="22" y="9"/>
                    </a:cubicBezTo>
                    <a:cubicBezTo>
                      <a:pt x="22" y="9"/>
                      <a:pt x="22" y="9"/>
                      <a:pt x="22" y="9"/>
                    </a:cubicBezTo>
                    <a:cubicBezTo>
                      <a:pt x="22" y="10"/>
                      <a:pt x="22" y="10"/>
                      <a:pt x="22" y="10"/>
                    </a:cubicBezTo>
                    <a:cubicBezTo>
                      <a:pt x="22" y="10"/>
                      <a:pt x="23" y="10"/>
                      <a:pt x="23" y="10"/>
                    </a:cubicBezTo>
                    <a:cubicBezTo>
                      <a:pt x="23" y="10"/>
                      <a:pt x="23" y="10"/>
                      <a:pt x="23" y="10"/>
                    </a:cubicBezTo>
                    <a:cubicBezTo>
                      <a:pt x="23" y="9"/>
                      <a:pt x="23" y="10"/>
                      <a:pt x="23" y="11"/>
                    </a:cubicBezTo>
                    <a:cubicBezTo>
                      <a:pt x="23" y="10"/>
                      <a:pt x="23" y="9"/>
                      <a:pt x="23" y="8"/>
                    </a:cubicBezTo>
                    <a:cubicBezTo>
                      <a:pt x="23" y="9"/>
                      <a:pt x="23" y="8"/>
                      <a:pt x="22" y="8"/>
                    </a:cubicBezTo>
                    <a:cubicBezTo>
                      <a:pt x="22" y="8"/>
                      <a:pt x="22" y="9"/>
                      <a:pt x="22" y="8"/>
                    </a:cubicBezTo>
                    <a:cubicBezTo>
                      <a:pt x="22" y="8"/>
                      <a:pt x="22" y="8"/>
                      <a:pt x="22" y="8"/>
                    </a:cubicBezTo>
                    <a:cubicBezTo>
                      <a:pt x="22" y="8"/>
                      <a:pt x="22" y="8"/>
                      <a:pt x="22" y="9"/>
                    </a:cubicBezTo>
                    <a:close/>
                    <a:moveTo>
                      <a:pt x="22" y="11"/>
                    </a:moveTo>
                    <a:cubicBezTo>
                      <a:pt x="22" y="11"/>
                      <a:pt x="22" y="11"/>
                      <a:pt x="22" y="11"/>
                    </a:cubicBezTo>
                    <a:cubicBezTo>
                      <a:pt x="22" y="12"/>
                      <a:pt x="22" y="12"/>
                      <a:pt x="22" y="12"/>
                    </a:cubicBezTo>
                    <a:cubicBezTo>
                      <a:pt x="23" y="13"/>
                      <a:pt x="23" y="12"/>
                      <a:pt x="23" y="12"/>
                    </a:cubicBezTo>
                    <a:cubicBezTo>
                      <a:pt x="23" y="12"/>
                      <a:pt x="22" y="12"/>
                      <a:pt x="22" y="12"/>
                    </a:cubicBezTo>
                    <a:cubicBezTo>
                      <a:pt x="22" y="11"/>
                      <a:pt x="22" y="11"/>
                      <a:pt x="22" y="11"/>
                    </a:cubicBezTo>
                    <a:cubicBezTo>
                      <a:pt x="23" y="11"/>
                      <a:pt x="23" y="11"/>
                      <a:pt x="23" y="11"/>
                    </a:cubicBezTo>
                    <a:cubicBezTo>
                      <a:pt x="23" y="10"/>
                      <a:pt x="23" y="11"/>
                      <a:pt x="22" y="11"/>
                    </a:cubicBezTo>
                    <a:cubicBezTo>
                      <a:pt x="22" y="10"/>
                      <a:pt x="22" y="10"/>
                      <a:pt x="22" y="10"/>
                    </a:cubicBezTo>
                    <a:cubicBezTo>
                      <a:pt x="22" y="11"/>
                      <a:pt x="22" y="10"/>
                      <a:pt x="22" y="11"/>
                    </a:cubicBezTo>
                    <a:close/>
                    <a:moveTo>
                      <a:pt x="22" y="12"/>
                    </a:moveTo>
                    <a:cubicBezTo>
                      <a:pt x="22" y="13"/>
                      <a:pt x="22" y="13"/>
                      <a:pt x="22" y="13"/>
                    </a:cubicBezTo>
                    <a:cubicBezTo>
                      <a:pt x="22" y="13"/>
                      <a:pt x="22" y="13"/>
                      <a:pt x="22" y="13"/>
                    </a:cubicBezTo>
                    <a:cubicBezTo>
                      <a:pt x="22" y="13"/>
                      <a:pt x="22" y="14"/>
                      <a:pt x="22" y="14"/>
                    </a:cubicBezTo>
                    <a:cubicBezTo>
                      <a:pt x="22" y="14"/>
                      <a:pt x="22" y="13"/>
                      <a:pt x="22" y="13"/>
                    </a:cubicBezTo>
                    <a:cubicBezTo>
                      <a:pt x="22" y="13"/>
                      <a:pt x="22" y="13"/>
                      <a:pt x="22" y="13"/>
                    </a:cubicBezTo>
                    <a:cubicBezTo>
                      <a:pt x="22" y="13"/>
                      <a:pt x="22" y="12"/>
                      <a:pt x="22" y="12"/>
                    </a:cubicBezTo>
                    <a:cubicBezTo>
                      <a:pt x="22" y="12"/>
                      <a:pt x="22" y="12"/>
                      <a:pt x="22" y="12"/>
                    </a:cubicBezTo>
                    <a:cubicBezTo>
                      <a:pt x="22" y="12"/>
                      <a:pt x="22" y="11"/>
                      <a:pt x="22" y="12"/>
                    </a:cubicBezTo>
                    <a:cubicBezTo>
                      <a:pt x="22" y="13"/>
                      <a:pt x="22" y="12"/>
                      <a:pt x="22" y="12"/>
                    </a:cubicBezTo>
                    <a:close/>
                    <a:moveTo>
                      <a:pt x="22" y="11"/>
                    </a:moveTo>
                    <a:cubicBezTo>
                      <a:pt x="22" y="11"/>
                      <a:pt x="22" y="11"/>
                      <a:pt x="22" y="11"/>
                    </a:cubicBezTo>
                    <a:cubicBezTo>
                      <a:pt x="22" y="9"/>
                      <a:pt x="22" y="10"/>
                      <a:pt x="22" y="11"/>
                    </a:cubicBezTo>
                    <a:close/>
                    <a:moveTo>
                      <a:pt x="22" y="12"/>
                    </a:moveTo>
                    <a:cubicBezTo>
                      <a:pt x="22" y="12"/>
                      <a:pt x="22" y="12"/>
                      <a:pt x="22" y="11"/>
                    </a:cubicBezTo>
                    <a:cubicBezTo>
                      <a:pt x="22" y="11"/>
                      <a:pt x="22" y="11"/>
                      <a:pt x="22" y="11"/>
                    </a:cubicBezTo>
                    <a:cubicBezTo>
                      <a:pt x="22" y="11"/>
                      <a:pt x="21" y="11"/>
                      <a:pt x="22" y="11"/>
                    </a:cubicBezTo>
                    <a:cubicBezTo>
                      <a:pt x="22" y="12"/>
                      <a:pt x="22" y="11"/>
                      <a:pt x="22" y="12"/>
                    </a:cubicBezTo>
                    <a:cubicBezTo>
                      <a:pt x="22" y="12"/>
                      <a:pt x="22" y="12"/>
                      <a:pt x="22" y="12"/>
                    </a:cubicBezTo>
                    <a:cubicBezTo>
                      <a:pt x="22" y="12"/>
                      <a:pt x="22" y="12"/>
                      <a:pt x="21" y="12"/>
                    </a:cubicBezTo>
                    <a:cubicBezTo>
                      <a:pt x="22" y="13"/>
                      <a:pt x="22" y="13"/>
                      <a:pt x="22" y="13"/>
                    </a:cubicBezTo>
                    <a:cubicBezTo>
                      <a:pt x="22" y="13"/>
                      <a:pt x="22" y="13"/>
                      <a:pt x="22" y="14"/>
                    </a:cubicBezTo>
                    <a:cubicBezTo>
                      <a:pt x="22" y="14"/>
                      <a:pt x="22" y="14"/>
                      <a:pt x="22" y="14"/>
                    </a:cubicBezTo>
                    <a:cubicBezTo>
                      <a:pt x="22" y="13"/>
                      <a:pt x="22" y="14"/>
                      <a:pt x="22" y="13"/>
                    </a:cubicBezTo>
                    <a:cubicBezTo>
                      <a:pt x="22" y="13"/>
                      <a:pt x="22" y="13"/>
                      <a:pt x="22" y="13"/>
                    </a:cubicBezTo>
                    <a:cubicBezTo>
                      <a:pt x="22" y="12"/>
                      <a:pt x="22" y="13"/>
                      <a:pt x="22" y="12"/>
                    </a:cubicBezTo>
                    <a:cubicBezTo>
                      <a:pt x="22" y="12"/>
                      <a:pt x="22" y="12"/>
                      <a:pt x="22" y="12"/>
                    </a:cubicBezTo>
                    <a:cubicBezTo>
                      <a:pt x="22" y="12"/>
                      <a:pt x="22" y="12"/>
                      <a:pt x="22" y="12"/>
                    </a:cubicBezTo>
                    <a:close/>
                    <a:moveTo>
                      <a:pt x="21" y="11"/>
                    </a:moveTo>
                    <a:cubicBezTo>
                      <a:pt x="21" y="11"/>
                      <a:pt x="21" y="10"/>
                      <a:pt x="21" y="10"/>
                    </a:cubicBezTo>
                    <a:cubicBezTo>
                      <a:pt x="21" y="10"/>
                      <a:pt x="22" y="11"/>
                      <a:pt x="22" y="11"/>
                    </a:cubicBezTo>
                    <a:cubicBezTo>
                      <a:pt x="22" y="10"/>
                      <a:pt x="22" y="10"/>
                      <a:pt x="22" y="10"/>
                    </a:cubicBezTo>
                    <a:cubicBezTo>
                      <a:pt x="21" y="10"/>
                      <a:pt x="21" y="10"/>
                      <a:pt x="21" y="10"/>
                    </a:cubicBezTo>
                    <a:lnTo>
                      <a:pt x="21" y="11"/>
                    </a:lnTo>
                    <a:close/>
                    <a:moveTo>
                      <a:pt x="20" y="10"/>
                    </a:moveTo>
                    <a:cubicBezTo>
                      <a:pt x="21" y="11"/>
                      <a:pt x="21" y="11"/>
                      <a:pt x="21" y="11"/>
                    </a:cubicBezTo>
                    <a:cubicBezTo>
                      <a:pt x="21" y="11"/>
                      <a:pt x="21" y="11"/>
                      <a:pt x="21" y="10"/>
                    </a:cubicBezTo>
                    <a:cubicBezTo>
                      <a:pt x="21" y="10"/>
                      <a:pt x="20" y="10"/>
                      <a:pt x="20" y="10"/>
                    </a:cubicBezTo>
                    <a:close/>
                    <a:moveTo>
                      <a:pt x="21" y="12"/>
                    </a:moveTo>
                    <a:cubicBezTo>
                      <a:pt x="21" y="12"/>
                      <a:pt x="21" y="13"/>
                      <a:pt x="21" y="12"/>
                    </a:cubicBezTo>
                    <a:cubicBezTo>
                      <a:pt x="21" y="12"/>
                      <a:pt x="20" y="12"/>
                      <a:pt x="21" y="12"/>
                    </a:cubicBezTo>
                    <a:close/>
                    <a:moveTo>
                      <a:pt x="21" y="14"/>
                    </a:moveTo>
                    <a:cubicBezTo>
                      <a:pt x="21" y="14"/>
                      <a:pt x="21" y="14"/>
                      <a:pt x="21" y="14"/>
                    </a:cubicBezTo>
                    <a:cubicBezTo>
                      <a:pt x="20" y="13"/>
                      <a:pt x="20" y="13"/>
                      <a:pt x="21" y="14"/>
                    </a:cubicBezTo>
                    <a:close/>
                    <a:moveTo>
                      <a:pt x="20" y="12"/>
                    </a:moveTo>
                    <a:cubicBezTo>
                      <a:pt x="20" y="12"/>
                      <a:pt x="20" y="13"/>
                      <a:pt x="20" y="12"/>
                    </a:cubicBezTo>
                    <a:cubicBezTo>
                      <a:pt x="20" y="12"/>
                      <a:pt x="20" y="11"/>
                      <a:pt x="20" y="12"/>
                    </a:cubicBezTo>
                    <a:close/>
                    <a:moveTo>
                      <a:pt x="18" y="9"/>
                    </a:moveTo>
                    <a:cubicBezTo>
                      <a:pt x="18" y="9"/>
                      <a:pt x="19" y="10"/>
                      <a:pt x="19" y="9"/>
                    </a:cubicBezTo>
                    <a:cubicBezTo>
                      <a:pt x="18" y="9"/>
                      <a:pt x="18" y="9"/>
                      <a:pt x="18" y="9"/>
                    </a:cubicBezTo>
                    <a:cubicBezTo>
                      <a:pt x="18" y="9"/>
                      <a:pt x="18" y="9"/>
                      <a:pt x="18" y="9"/>
                    </a:cubicBezTo>
                    <a:close/>
                    <a:moveTo>
                      <a:pt x="18" y="10"/>
                    </a:moveTo>
                    <a:cubicBezTo>
                      <a:pt x="19" y="10"/>
                      <a:pt x="19" y="10"/>
                      <a:pt x="18" y="9"/>
                    </a:cubicBezTo>
                    <a:cubicBezTo>
                      <a:pt x="18" y="9"/>
                      <a:pt x="18" y="8"/>
                      <a:pt x="18" y="9"/>
                    </a:cubicBezTo>
                    <a:cubicBezTo>
                      <a:pt x="18" y="9"/>
                      <a:pt x="18" y="9"/>
                      <a:pt x="18" y="9"/>
                    </a:cubicBezTo>
                    <a:cubicBezTo>
                      <a:pt x="18" y="9"/>
                      <a:pt x="18" y="9"/>
                      <a:pt x="18" y="10"/>
                    </a:cubicBezTo>
                    <a:close/>
                    <a:moveTo>
                      <a:pt x="18" y="9"/>
                    </a:moveTo>
                    <a:cubicBezTo>
                      <a:pt x="18" y="10"/>
                      <a:pt x="18" y="9"/>
                      <a:pt x="18" y="9"/>
                    </a:cubicBezTo>
                    <a:cubicBezTo>
                      <a:pt x="18" y="9"/>
                      <a:pt x="18" y="10"/>
                      <a:pt x="18" y="9"/>
                    </a:cubicBezTo>
                    <a:cubicBezTo>
                      <a:pt x="18" y="9"/>
                      <a:pt x="17" y="9"/>
                      <a:pt x="18" y="9"/>
                    </a:cubicBezTo>
                    <a:close/>
                    <a:moveTo>
                      <a:pt x="18" y="12"/>
                    </a:moveTo>
                    <a:cubicBezTo>
                      <a:pt x="19" y="12"/>
                      <a:pt x="19" y="12"/>
                      <a:pt x="19" y="11"/>
                    </a:cubicBezTo>
                    <a:cubicBezTo>
                      <a:pt x="19" y="11"/>
                      <a:pt x="18" y="11"/>
                      <a:pt x="18" y="12"/>
                    </a:cubicBezTo>
                    <a:close/>
                    <a:moveTo>
                      <a:pt x="19" y="6"/>
                    </a:moveTo>
                    <a:cubicBezTo>
                      <a:pt x="19" y="6"/>
                      <a:pt x="19" y="7"/>
                      <a:pt x="19" y="6"/>
                    </a:cubicBezTo>
                    <a:cubicBezTo>
                      <a:pt x="19" y="5"/>
                      <a:pt x="19" y="5"/>
                      <a:pt x="19" y="6"/>
                    </a:cubicBezTo>
                    <a:close/>
                    <a:moveTo>
                      <a:pt x="18" y="6"/>
                    </a:moveTo>
                    <a:cubicBezTo>
                      <a:pt x="18" y="5"/>
                      <a:pt x="18" y="7"/>
                      <a:pt x="18" y="6"/>
                    </a:cubicBezTo>
                    <a:cubicBezTo>
                      <a:pt x="18" y="6"/>
                      <a:pt x="18" y="5"/>
                      <a:pt x="18" y="5"/>
                    </a:cubicBezTo>
                    <a:cubicBezTo>
                      <a:pt x="18" y="5"/>
                      <a:pt x="18" y="5"/>
                      <a:pt x="18" y="6"/>
                    </a:cubicBezTo>
                    <a:close/>
                    <a:moveTo>
                      <a:pt x="17" y="4"/>
                    </a:moveTo>
                    <a:cubicBezTo>
                      <a:pt x="17" y="4"/>
                      <a:pt x="17" y="5"/>
                      <a:pt x="17" y="5"/>
                    </a:cubicBezTo>
                    <a:cubicBezTo>
                      <a:pt x="17" y="4"/>
                      <a:pt x="17" y="4"/>
                      <a:pt x="17" y="4"/>
                    </a:cubicBezTo>
                    <a:close/>
                    <a:moveTo>
                      <a:pt x="17" y="5"/>
                    </a:moveTo>
                    <a:cubicBezTo>
                      <a:pt x="17" y="5"/>
                      <a:pt x="17" y="6"/>
                      <a:pt x="18" y="6"/>
                    </a:cubicBezTo>
                    <a:cubicBezTo>
                      <a:pt x="17" y="6"/>
                      <a:pt x="17" y="5"/>
                      <a:pt x="17" y="5"/>
                    </a:cubicBezTo>
                    <a:close/>
                    <a:moveTo>
                      <a:pt x="16" y="6"/>
                    </a:moveTo>
                    <a:cubicBezTo>
                      <a:pt x="16" y="6"/>
                      <a:pt x="16" y="6"/>
                      <a:pt x="16" y="6"/>
                    </a:cubicBezTo>
                    <a:cubicBezTo>
                      <a:pt x="16" y="6"/>
                      <a:pt x="15" y="6"/>
                      <a:pt x="16" y="6"/>
                    </a:cubicBezTo>
                    <a:cubicBezTo>
                      <a:pt x="16" y="7"/>
                      <a:pt x="16" y="7"/>
                      <a:pt x="16" y="6"/>
                    </a:cubicBezTo>
                    <a:close/>
                    <a:moveTo>
                      <a:pt x="14" y="4"/>
                    </a:moveTo>
                    <a:cubicBezTo>
                      <a:pt x="14" y="4"/>
                      <a:pt x="15" y="5"/>
                      <a:pt x="15" y="5"/>
                    </a:cubicBezTo>
                    <a:cubicBezTo>
                      <a:pt x="14" y="4"/>
                      <a:pt x="15" y="5"/>
                      <a:pt x="15" y="5"/>
                    </a:cubicBezTo>
                    <a:cubicBezTo>
                      <a:pt x="15" y="5"/>
                      <a:pt x="15" y="5"/>
                      <a:pt x="15" y="5"/>
                    </a:cubicBezTo>
                    <a:cubicBezTo>
                      <a:pt x="15" y="5"/>
                      <a:pt x="16" y="5"/>
                      <a:pt x="16" y="5"/>
                    </a:cubicBezTo>
                    <a:cubicBezTo>
                      <a:pt x="16" y="5"/>
                      <a:pt x="16" y="6"/>
                      <a:pt x="17" y="6"/>
                    </a:cubicBezTo>
                    <a:cubicBezTo>
                      <a:pt x="16" y="6"/>
                      <a:pt x="16" y="6"/>
                      <a:pt x="17" y="7"/>
                    </a:cubicBezTo>
                    <a:cubicBezTo>
                      <a:pt x="16" y="6"/>
                      <a:pt x="17" y="6"/>
                      <a:pt x="17" y="5"/>
                    </a:cubicBezTo>
                    <a:cubicBezTo>
                      <a:pt x="17" y="5"/>
                      <a:pt x="16" y="5"/>
                      <a:pt x="16" y="5"/>
                    </a:cubicBezTo>
                    <a:cubicBezTo>
                      <a:pt x="16" y="5"/>
                      <a:pt x="16" y="4"/>
                      <a:pt x="17" y="5"/>
                    </a:cubicBezTo>
                    <a:cubicBezTo>
                      <a:pt x="17" y="5"/>
                      <a:pt x="16" y="5"/>
                      <a:pt x="17" y="5"/>
                    </a:cubicBezTo>
                    <a:cubicBezTo>
                      <a:pt x="17" y="5"/>
                      <a:pt x="17" y="5"/>
                      <a:pt x="17" y="6"/>
                    </a:cubicBezTo>
                    <a:cubicBezTo>
                      <a:pt x="17" y="6"/>
                      <a:pt x="17" y="6"/>
                      <a:pt x="17" y="6"/>
                    </a:cubicBezTo>
                    <a:cubicBezTo>
                      <a:pt x="17" y="6"/>
                      <a:pt x="17" y="6"/>
                      <a:pt x="17" y="5"/>
                    </a:cubicBezTo>
                    <a:cubicBezTo>
                      <a:pt x="17" y="5"/>
                      <a:pt x="17" y="6"/>
                      <a:pt x="17" y="5"/>
                    </a:cubicBezTo>
                    <a:cubicBezTo>
                      <a:pt x="17" y="4"/>
                      <a:pt x="16" y="4"/>
                      <a:pt x="16" y="3"/>
                    </a:cubicBezTo>
                    <a:cubicBezTo>
                      <a:pt x="16" y="3"/>
                      <a:pt x="16" y="3"/>
                      <a:pt x="16" y="3"/>
                    </a:cubicBezTo>
                    <a:cubicBezTo>
                      <a:pt x="16" y="4"/>
                      <a:pt x="16" y="4"/>
                      <a:pt x="16" y="4"/>
                    </a:cubicBezTo>
                    <a:cubicBezTo>
                      <a:pt x="16" y="4"/>
                      <a:pt x="16" y="4"/>
                      <a:pt x="16" y="4"/>
                    </a:cubicBezTo>
                    <a:cubicBezTo>
                      <a:pt x="16" y="4"/>
                      <a:pt x="16" y="4"/>
                      <a:pt x="16" y="4"/>
                    </a:cubicBezTo>
                    <a:cubicBezTo>
                      <a:pt x="16" y="3"/>
                      <a:pt x="16" y="4"/>
                      <a:pt x="15" y="4"/>
                    </a:cubicBezTo>
                    <a:cubicBezTo>
                      <a:pt x="15" y="4"/>
                      <a:pt x="15" y="3"/>
                      <a:pt x="15" y="4"/>
                    </a:cubicBezTo>
                    <a:cubicBezTo>
                      <a:pt x="15" y="4"/>
                      <a:pt x="16" y="5"/>
                      <a:pt x="16" y="5"/>
                    </a:cubicBezTo>
                    <a:cubicBezTo>
                      <a:pt x="16" y="5"/>
                      <a:pt x="16" y="4"/>
                      <a:pt x="15" y="4"/>
                    </a:cubicBezTo>
                    <a:cubicBezTo>
                      <a:pt x="15" y="4"/>
                      <a:pt x="15" y="5"/>
                      <a:pt x="15" y="4"/>
                    </a:cubicBezTo>
                    <a:cubicBezTo>
                      <a:pt x="15" y="4"/>
                      <a:pt x="15" y="5"/>
                      <a:pt x="15" y="4"/>
                    </a:cubicBezTo>
                    <a:cubicBezTo>
                      <a:pt x="15" y="4"/>
                      <a:pt x="14" y="4"/>
                      <a:pt x="14" y="4"/>
                    </a:cubicBezTo>
                    <a:close/>
                    <a:moveTo>
                      <a:pt x="16" y="9"/>
                    </a:moveTo>
                    <a:cubicBezTo>
                      <a:pt x="16" y="10"/>
                      <a:pt x="17" y="11"/>
                      <a:pt x="17" y="10"/>
                    </a:cubicBezTo>
                    <a:cubicBezTo>
                      <a:pt x="17" y="10"/>
                      <a:pt x="17" y="10"/>
                      <a:pt x="17" y="9"/>
                    </a:cubicBezTo>
                    <a:cubicBezTo>
                      <a:pt x="16" y="9"/>
                      <a:pt x="17" y="9"/>
                      <a:pt x="17" y="9"/>
                    </a:cubicBezTo>
                    <a:cubicBezTo>
                      <a:pt x="17" y="10"/>
                      <a:pt x="17" y="10"/>
                      <a:pt x="17" y="10"/>
                    </a:cubicBezTo>
                    <a:cubicBezTo>
                      <a:pt x="17" y="10"/>
                      <a:pt x="17" y="10"/>
                      <a:pt x="17" y="10"/>
                    </a:cubicBezTo>
                    <a:cubicBezTo>
                      <a:pt x="17" y="9"/>
                      <a:pt x="17" y="9"/>
                      <a:pt x="17" y="9"/>
                    </a:cubicBezTo>
                    <a:lnTo>
                      <a:pt x="16" y="9"/>
                    </a:lnTo>
                    <a:close/>
                    <a:moveTo>
                      <a:pt x="16" y="10"/>
                    </a:moveTo>
                    <a:cubicBezTo>
                      <a:pt x="16" y="10"/>
                      <a:pt x="16" y="10"/>
                      <a:pt x="16" y="10"/>
                    </a:cubicBezTo>
                    <a:cubicBezTo>
                      <a:pt x="16" y="10"/>
                      <a:pt x="16" y="10"/>
                      <a:pt x="16" y="11"/>
                    </a:cubicBezTo>
                    <a:cubicBezTo>
                      <a:pt x="16" y="11"/>
                      <a:pt x="16" y="11"/>
                      <a:pt x="16" y="11"/>
                    </a:cubicBezTo>
                    <a:cubicBezTo>
                      <a:pt x="16" y="11"/>
                      <a:pt x="16" y="11"/>
                      <a:pt x="16" y="11"/>
                    </a:cubicBezTo>
                    <a:cubicBezTo>
                      <a:pt x="16" y="10"/>
                      <a:pt x="16" y="10"/>
                      <a:pt x="16" y="10"/>
                    </a:cubicBezTo>
                    <a:cubicBezTo>
                      <a:pt x="16" y="11"/>
                      <a:pt x="16" y="10"/>
                      <a:pt x="16" y="10"/>
                    </a:cubicBezTo>
                    <a:cubicBezTo>
                      <a:pt x="16" y="10"/>
                      <a:pt x="16" y="10"/>
                      <a:pt x="16" y="10"/>
                    </a:cubicBezTo>
                    <a:cubicBezTo>
                      <a:pt x="16" y="10"/>
                      <a:pt x="17" y="11"/>
                      <a:pt x="17" y="10"/>
                    </a:cubicBezTo>
                    <a:cubicBezTo>
                      <a:pt x="17" y="10"/>
                      <a:pt x="16" y="10"/>
                      <a:pt x="16" y="9"/>
                    </a:cubicBezTo>
                    <a:cubicBezTo>
                      <a:pt x="16" y="9"/>
                      <a:pt x="16" y="9"/>
                      <a:pt x="16" y="10"/>
                    </a:cubicBezTo>
                    <a:cubicBezTo>
                      <a:pt x="16" y="10"/>
                      <a:pt x="15" y="9"/>
                      <a:pt x="16" y="10"/>
                    </a:cubicBezTo>
                    <a:close/>
                    <a:moveTo>
                      <a:pt x="10" y="6"/>
                    </a:moveTo>
                    <a:cubicBezTo>
                      <a:pt x="10" y="6"/>
                      <a:pt x="10" y="6"/>
                      <a:pt x="10" y="6"/>
                    </a:cubicBezTo>
                    <a:cubicBezTo>
                      <a:pt x="9" y="6"/>
                      <a:pt x="10" y="6"/>
                      <a:pt x="9" y="6"/>
                    </a:cubicBezTo>
                    <a:lnTo>
                      <a:pt x="10" y="6"/>
                    </a:lnTo>
                    <a:close/>
                    <a:moveTo>
                      <a:pt x="13" y="10"/>
                    </a:moveTo>
                    <a:cubicBezTo>
                      <a:pt x="13" y="10"/>
                      <a:pt x="13" y="10"/>
                      <a:pt x="13" y="9"/>
                    </a:cubicBezTo>
                    <a:cubicBezTo>
                      <a:pt x="13" y="9"/>
                      <a:pt x="13" y="9"/>
                      <a:pt x="13" y="10"/>
                    </a:cubicBezTo>
                    <a:close/>
                    <a:moveTo>
                      <a:pt x="14" y="11"/>
                    </a:moveTo>
                    <a:cubicBezTo>
                      <a:pt x="15" y="11"/>
                      <a:pt x="15" y="12"/>
                      <a:pt x="15" y="12"/>
                    </a:cubicBezTo>
                    <a:cubicBezTo>
                      <a:pt x="16" y="12"/>
                      <a:pt x="16" y="11"/>
                      <a:pt x="16" y="11"/>
                    </a:cubicBezTo>
                    <a:cubicBezTo>
                      <a:pt x="15" y="11"/>
                      <a:pt x="15" y="11"/>
                      <a:pt x="15" y="11"/>
                    </a:cubicBezTo>
                    <a:cubicBezTo>
                      <a:pt x="15" y="11"/>
                      <a:pt x="16" y="11"/>
                      <a:pt x="16" y="11"/>
                    </a:cubicBezTo>
                    <a:cubicBezTo>
                      <a:pt x="16" y="11"/>
                      <a:pt x="16" y="11"/>
                      <a:pt x="15" y="10"/>
                    </a:cubicBezTo>
                    <a:cubicBezTo>
                      <a:pt x="15" y="10"/>
                      <a:pt x="15" y="10"/>
                      <a:pt x="15" y="11"/>
                    </a:cubicBezTo>
                    <a:cubicBezTo>
                      <a:pt x="15" y="11"/>
                      <a:pt x="15" y="10"/>
                      <a:pt x="14" y="10"/>
                    </a:cubicBezTo>
                    <a:cubicBezTo>
                      <a:pt x="15" y="11"/>
                      <a:pt x="14" y="10"/>
                      <a:pt x="14" y="11"/>
                    </a:cubicBezTo>
                    <a:close/>
                    <a:moveTo>
                      <a:pt x="15" y="12"/>
                    </a:moveTo>
                    <a:cubicBezTo>
                      <a:pt x="15" y="12"/>
                      <a:pt x="15" y="12"/>
                      <a:pt x="15" y="11"/>
                    </a:cubicBezTo>
                    <a:cubicBezTo>
                      <a:pt x="15" y="12"/>
                      <a:pt x="14" y="11"/>
                      <a:pt x="14" y="11"/>
                    </a:cubicBezTo>
                    <a:cubicBezTo>
                      <a:pt x="15" y="11"/>
                      <a:pt x="16" y="12"/>
                      <a:pt x="15" y="12"/>
                    </a:cubicBezTo>
                    <a:close/>
                    <a:moveTo>
                      <a:pt x="3" y="25"/>
                    </a:moveTo>
                    <a:cubicBezTo>
                      <a:pt x="3" y="25"/>
                      <a:pt x="3" y="25"/>
                      <a:pt x="3" y="25"/>
                    </a:cubicBezTo>
                    <a:cubicBezTo>
                      <a:pt x="3" y="24"/>
                      <a:pt x="4" y="25"/>
                      <a:pt x="4" y="25"/>
                    </a:cubicBezTo>
                    <a:cubicBezTo>
                      <a:pt x="4" y="25"/>
                      <a:pt x="4" y="25"/>
                      <a:pt x="3" y="25"/>
                    </a:cubicBezTo>
                    <a:close/>
                    <a:moveTo>
                      <a:pt x="9" y="23"/>
                    </a:moveTo>
                    <a:cubicBezTo>
                      <a:pt x="9" y="23"/>
                      <a:pt x="9" y="23"/>
                      <a:pt x="9" y="23"/>
                    </a:cubicBezTo>
                    <a:cubicBezTo>
                      <a:pt x="9" y="23"/>
                      <a:pt x="9" y="23"/>
                      <a:pt x="9" y="23"/>
                    </a:cubicBezTo>
                    <a:close/>
                    <a:moveTo>
                      <a:pt x="3" y="22"/>
                    </a:moveTo>
                    <a:cubicBezTo>
                      <a:pt x="3" y="22"/>
                      <a:pt x="3" y="22"/>
                      <a:pt x="3" y="22"/>
                    </a:cubicBezTo>
                    <a:cubicBezTo>
                      <a:pt x="3" y="22"/>
                      <a:pt x="4" y="22"/>
                      <a:pt x="3" y="22"/>
                    </a:cubicBezTo>
                    <a:close/>
                    <a:moveTo>
                      <a:pt x="3" y="21"/>
                    </a:moveTo>
                    <a:cubicBezTo>
                      <a:pt x="3" y="21"/>
                      <a:pt x="2" y="21"/>
                      <a:pt x="3" y="21"/>
                    </a:cubicBezTo>
                    <a:cubicBezTo>
                      <a:pt x="3" y="21"/>
                      <a:pt x="4" y="21"/>
                      <a:pt x="3" y="21"/>
                    </a:cubicBezTo>
                    <a:close/>
                    <a:moveTo>
                      <a:pt x="3" y="18"/>
                    </a:moveTo>
                    <a:cubicBezTo>
                      <a:pt x="4" y="18"/>
                      <a:pt x="4" y="18"/>
                      <a:pt x="5" y="18"/>
                    </a:cubicBezTo>
                    <a:cubicBezTo>
                      <a:pt x="5" y="18"/>
                      <a:pt x="5" y="18"/>
                      <a:pt x="5" y="18"/>
                    </a:cubicBezTo>
                    <a:cubicBezTo>
                      <a:pt x="4" y="18"/>
                      <a:pt x="3" y="18"/>
                      <a:pt x="3" y="18"/>
                    </a:cubicBezTo>
                    <a:close/>
                    <a:moveTo>
                      <a:pt x="9" y="17"/>
                    </a:moveTo>
                    <a:cubicBezTo>
                      <a:pt x="9" y="17"/>
                      <a:pt x="8" y="17"/>
                      <a:pt x="8" y="17"/>
                    </a:cubicBezTo>
                    <a:cubicBezTo>
                      <a:pt x="9" y="17"/>
                      <a:pt x="9" y="17"/>
                      <a:pt x="9" y="17"/>
                    </a:cubicBezTo>
                    <a:cubicBezTo>
                      <a:pt x="9" y="17"/>
                      <a:pt x="9" y="17"/>
                      <a:pt x="9" y="17"/>
                    </a:cubicBezTo>
                    <a:close/>
                    <a:moveTo>
                      <a:pt x="3" y="16"/>
                    </a:moveTo>
                    <a:cubicBezTo>
                      <a:pt x="3" y="16"/>
                      <a:pt x="3" y="16"/>
                      <a:pt x="2" y="16"/>
                    </a:cubicBezTo>
                    <a:cubicBezTo>
                      <a:pt x="3" y="16"/>
                      <a:pt x="3" y="16"/>
                      <a:pt x="4" y="16"/>
                    </a:cubicBezTo>
                    <a:cubicBezTo>
                      <a:pt x="4" y="16"/>
                      <a:pt x="4" y="16"/>
                      <a:pt x="5" y="16"/>
                    </a:cubicBezTo>
                    <a:cubicBezTo>
                      <a:pt x="5" y="16"/>
                      <a:pt x="4" y="16"/>
                      <a:pt x="3" y="16"/>
                    </a:cubicBezTo>
                    <a:close/>
                    <a:moveTo>
                      <a:pt x="4" y="13"/>
                    </a:moveTo>
                    <a:cubicBezTo>
                      <a:pt x="4" y="13"/>
                      <a:pt x="4" y="13"/>
                      <a:pt x="5" y="14"/>
                    </a:cubicBezTo>
                    <a:cubicBezTo>
                      <a:pt x="5" y="13"/>
                      <a:pt x="5" y="13"/>
                      <a:pt x="4" y="13"/>
                    </a:cubicBezTo>
                    <a:close/>
                    <a:moveTo>
                      <a:pt x="9" y="13"/>
                    </a:moveTo>
                    <a:cubicBezTo>
                      <a:pt x="9" y="13"/>
                      <a:pt x="9" y="13"/>
                      <a:pt x="9" y="13"/>
                    </a:cubicBezTo>
                    <a:cubicBezTo>
                      <a:pt x="10" y="14"/>
                      <a:pt x="10" y="13"/>
                      <a:pt x="9" y="13"/>
                    </a:cubicBezTo>
                    <a:close/>
                    <a:moveTo>
                      <a:pt x="6" y="12"/>
                    </a:moveTo>
                    <a:cubicBezTo>
                      <a:pt x="6" y="12"/>
                      <a:pt x="6" y="12"/>
                      <a:pt x="6" y="12"/>
                    </a:cubicBezTo>
                    <a:cubicBezTo>
                      <a:pt x="6" y="12"/>
                      <a:pt x="7" y="12"/>
                      <a:pt x="6" y="12"/>
                    </a:cubicBezTo>
                    <a:close/>
                    <a:moveTo>
                      <a:pt x="7" y="11"/>
                    </a:moveTo>
                    <a:cubicBezTo>
                      <a:pt x="7" y="11"/>
                      <a:pt x="7" y="12"/>
                      <a:pt x="8" y="12"/>
                    </a:cubicBezTo>
                    <a:cubicBezTo>
                      <a:pt x="8" y="12"/>
                      <a:pt x="9" y="12"/>
                      <a:pt x="7" y="11"/>
                    </a:cubicBezTo>
                    <a:close/>
                    <a:moveTo>
                      <a:pt x="11" y="11"/>
                    </a:moveTo>
                    <a:cubicBezTo>
                      <a:pt x="10" y="11"/>
                      <a:pt x="10" y="11"/>
                      <a:pt x="10" y="11"/>
                    </a:cubicBezTo>
                    <a:cubicBezTo>
                      <a:pt x="11" y="12"/>
                      <a:pt x="11" y="12"/>
                      <a:pt x="11" y="11"/>
                    </a:cubicBezTo>
                    <a:close/>
                    <a:moveTo>
                      <a:pt x="8" y="8"/>
                    </a:moveTo>
                    <a:cubicBezTo>
                      <a:pt x="7" y="8"/>
                      <a:pt x="7" y="9"/>
                      <a:pt x="6" y="8"/>
                    </a:cubicBezTo>
                    <a:cubicBezTo>
                      <a:pt x="7" y="9"/>
                      <a:pt x="7" y="8"/>
                      <a:pt x="7" y="8"/>
                    </a:cubicBezTo>
                    <a:cubicBezTo>
                      <a:pt x="7" y="8"/>
                      <a:pt x="8" y="9"/>
                      <a:pt x="8" y="8"/>
                    </a:cubicBezTo>
                    <a:close/>
                    <a:moveTo>
                      <a:pt x="14" y="11"/>
                    </a:moveTo>
                    <a:cubicBezTo>
                      <a:pt x="14" y="11"/>
                      <a:pt x="14" y="12"/>
                      <a:pt x="15" y="12"/>
                    </a:cubicBezTo>
                    <a:cubicBezTo>
                      <a:pt x="15" y="12"/>
                      <a:pt x="16" y="13"/>
                      <a:pt x="15" y="12"/>
                    </a:cubicBezTo>
                    <a:cubicBezTo>
                      <a:pt x="15" y="12"/>
                      <a:pt x="14" y="11"/>
                      <a:pt x="14" y="11"/>
                    </a:cubicBezTo>
                    <a:close/>
                    <a:moveTo>
                      <a:pt x="14" y="13"/>
                    </a:moveTo>
                    <a:cubicBezTo>
                      <a:pt x="15" y="13"/>
                      <a:pt x="14" y="13"/>
                      <a:pt x="15" y="13"/>
                    </a:cubicBezTo>
                    <a:cubicBezTo>
                      <a:pt x="15" y="12"/>
                      <a:pt x="14" y="12"/>
                      <a:pt x="15" y="12"/>
                    </a:cubicBezTo>
                    <a:cubicBezTo>
                      <a:pt x="15" y="13"/>
                      <a:pt x="15" y="13"/>
                      <a:pt x="15" y="13"/>
                    </a:cubicBezTo>
                    <a:cubicBezTo>
                      <a:pt x="15" y="12"/>
                      <a:pt x="15" y="12"/>
                      <a:pt x="14" y="12"/>
                    </a:cubicBezTo>
                    <a:cubicBezTo>
                      <a:pt x="14" y="12"/>
                      <a:pt x="14" y="12"/>
                      <a:pt x="14" y="11"/>
                    </a:cubicBezTo>
                    <a:cubicBezTo>
                      <a:pt x="14" y="12"/>
                      <a:pt x="15" y="13"/>
                      <a:pt x="14" y="13"/>
                    </a:cubicBezTo>
                    <a:close/>
                    <a:moveTo>
                      <a:pt x="13" y="14"/>
                    </a:moveTo>
                    <a:cubicBezTo>
                      <a:pt x="13" y="14"/>
                      <a:pt x="13" y="14"/>
                      <a:pt x="13" y="14"/>
                    </a:cubicBezTo>
                    <a:cubicBezTo>
                      <a:pt x="13" y="14"/>
                      <a:pt x="13" y="14"/>
                      <a:pt x="13" y="14"/>
                    </a:cubicBezTo>
                    <a:cubicBezTo>
                      <a:pt x="13" y="14"/>
                      <a:pt x="13" y="14"/>
                      <a:pt x="13" y="14"/>
                    </a:cubicBezTo>
                    <a:close/>
                    <a:moveTo>
                      <a:pt x="13" y="15"/>
                    </a:moveTo>
                    <a:cubicBezTo>
                      <a:pt x="13" y="15"/>
                      <a:pt x="13" y="15"/>
                      <a:pt x="13" y="15"/>
                    </a:cubicBezTo>
                    <a:cubicBezTo>
                      <a:pt x="13" y="15"/>
                      <a:pt x="12" y="15"/>
                      <a:pt x="12" y="15"/>
                    </a:cubicBezTo>
                    <a:lnTo>
                      <a:pt x="13" y="15"/>
                    </a:lnTo>
                    <a:close/>
                    <a:moveTo>
                      <a:pt x="13" y="15"/>
                    </a:moveTo>
                    <a:cubicBezTo>
                      <a:pt x="13" y="15"/>
                      <a:pt x="14" y="15"/>
                      <a:pt x="14" y="15"/>
                    </a:cubicBezTo>
                    <a:cubicBezTo>
                      <a:pt x="13" y="15"/>
                      <a:pt x="14" y="15"/>
                      <a:pt x="13" y="15"/>
                    </a:cubicBezTo>
                    <a:cubicBezTo>
                      <a:pt x="13" y="15"/>
                      <a:pt x="13" y="15"/>
                      <a:pt x="13" y="15"/>
                    </a:cubicBezTo>
                    <a:close/>
                    <a:moveTo>
                      <a:pt x="14" y="17"/>
                    </a:moveTo>
                    <a:cubicBezTo>
                      <a:pt x="14" y="17"/>
                      <a:pt x="14" y="17"/>
                      <a:pt x="13" y="17"/>
                    </a:cubicBezTo>
                    <a:cubicBezTo>
                      <a:pt x="13" y="17"/>
                      <a:pt x="13" y="17"/>
                      <a:pt x="13" y="17"/>
                    </a:cubicBezTo>
                    <a:lnTo>
                      <a:pt x="14" y="17"/>
                    </a:lnTo>
                    <a:close/>
                    <a:moveTo>
                      <a:pt x="10" y="28"/>
                    </a:moveTo>
                    <a:cubicBezTo>
                      <a:pt x="9" y="29"/>
                      <a:pt x="9" y="28"/>
                      <a:pt x="9" y="28"/>
                    </a:cubicBezTo>
                    <a:cubicBezTo>
                      <a:pt x="9" y="29"/>
                      <a:pt x="8" y="29"/>
                      <a:pt x="8" y="29"/>
                    </a:cubicBezTo>
                    <a:cubicBezTo>
                      <a:pt x="9" y="29"/>
                      <a:pt x="10" y="29"/>
                      <a:pt x="10" y="28"/>
                    </a:cubicBezTo>
                    <a:close/>
                    <a:moveTo>
                      <a:pt x="10" y="29"/>
                    </a:moveTo>
                    <a:cubicBezTo>
                      <a:pt x="10" y="29"/>
                      <a:pt x="10" y="29"/>
                      <a:pt x="11" y="29"/>
                    </a:cubicBezTo>
                    <a:cubicBezTo>
                      <a:pt x="11" y="29"/>
                      <a:pt x="10" y="29"/>
                      <a:pt x="10" y="29"/>
                    </a:cubicBezTo>
                    <a:cubicBezTo>
                      <a:pt x="10" y="29"/>
                      <a:pt x="10" y="29"/>
                      <a:pt x="10" y="29"/>
                    </a:cubicBezTo>
                    <a:close/>
                    <a:moveTo>
                      <a:pt x="28" y="32"/>
                    </a:moveTo>
                    <a:cubicBezTo>
                      <a:pt x="28" y="32"/>
                      <a:pt x="27" y="31"/>
                      <a:pt x="28" y="32"/>
                    </a:cubicBezTo>
                    <a:cubicBezTo>
                      <a:pt x="28" y="32"/>
                      <a:pt x="29" y="32"/>
                      <a:pt x="28" y="32"/>
                    </a:cubicBezTo>
                    <a:close/>
                    <a:moveTo>
                      <a:pt x="30" y="32"/>
                    </a:moveTo>
                    <a:cubicBezTo>
                      <a:pt x="30" y="32"/>
                      <a:pt x="30" y="32"/>
                      <a:pt x="29" y="32"/>
                    </a:cubicBezTo>
                    <a:cubicBezTo>
                      <a:pt x="29" y="32"/>
                      <a:pt x="30" y="32"/>
                      <a:pt x="29" y="32"/>
                    </a:cubicBezTo>
                    <a:cubicBezTo>
                      <a:pt x="30" y="32"/>
                      <a:pt x="30" y="32"/>
                      <a:pt x="30" y="32"/>
                    </a:cubicBezTo>
                    <a:cubicBezTo>
                      <a:pt x="30" y="32"/>
                      <a:pt x="30" y="32"/>
                      <a:pt x="30" y="32"/>
                    </a:cubicBezTo>
                    <a:cubicBezTo>
                      <a:pt x="30" y="32"/>
                      <a:pt x="31" y="32"/>
                      <a:pt x="30" y="32"/>
                    </a:cubicBezTo>
                    <a:close/>
                    <a:moveTo>
                      <a:pt x="29" y="31"/>
                    </a:moveTo>
                    <a:cubicBezTo>
                      <a:pt x="28" y="30"/>
                      <a:pt x="28" y="30"/>
                      <a:pt x="29" y="31"/>
                    </a:cubicBezTo>
                    <a:cubicBezTo>
                      <a:pt x="29" y="31"/>
                      <a:pt x="29" y="31"/>
                      <a:pt x="29" y="31"/>
                    </a:cubicBezTo>
                    <a:close/>
                    <a:moveTo>
                      <a:pt x="30" y="22"/>
                    </a:moveTo>
                    <a:cubicBezTo>
                      <a:pt x="30" y="22"/>
                      <a:pt x="29" y="22"/>
                      <a:pt x="29" y="22"/>
                    </a:cubicBezTo>
                    <a:lnTo>
                      <a:pt x="30" y="22"/>
                    </a:lnTo>
                    <a:close/>
                    <a:moveTo>
                      <a:pt x="30" y="23"/>
                    </a:moveTo>
                    <a:cubicBezTo>
                      <a:pt x="31" y="23"/>
                      <a:pt x="31" y="23"/>
                      <a:pt x="31" y="23"/>
                    </a:cubicBezTo>
                    <a:cubicBezTo>
                      <a:pt x="30" y="23"/>
                      <a:pt x="30" y="23"/>
                      <a:pt x="30" y="23"/>
                    </a:cubicBezTo>
                    <a:close/>
                    <a:moveTo>
                      <a:pt x="12" y="21"/>
                    </a:moveTo>
                    <a:cubicBezTo>
                      <a:pt x="12" y="21"/>
                      <a:pt x="14" y="21"/>
                      <a:pt x="13" y="21"/>
                    </a:cubicBezTo>
                    <a:cubicBezTo>
                      <a:pt x="13" y="21"/>
                      <a:pt x="13" y="21"/>
                      <a:pt x="12" y="21"/>
                    </a:cubicBezTo>
                    <a:cubicBezTo>
                      <a:pt x="12" y="21"/>
                      <a:pt x="12" y="21"/>
                      <a:pt x="12" y="21"/>
                    </a:cubicBezTo>
                    <a:close/>
                    <a:moveTo>
                      <a:pt x="11" y="21"/>
                    </a:moveTo>
                    <a:cubicBezTo>
                      <a:pt x="12" y="21"/>
                      <a:pt x="12" y="21"/>
                      <a:pt x="12" y="21"/>
                    </a:cubicBezTo>
                    <a:cubicBezTo>
                      <a:pt x="13" y="21"/>
                      <a:pt x="13" y="22"/>
                      <a:pt x="13" y="22"/>
                    </a:cubicBezTo>
                    <a:cubicBezTo>
                      <a:pt x="13" y="21"/>
                      <a:pt x="13" y="21"/>
                      <a:pt x="13" y="21"/>
                    </a:cubicBezTo>
                    <a:cubicBezTo>
                      <a:pt x="13" y="21"/>
                      <a:pt x="12" y="21"/>
                      <a:pt x="12" y="21"/>
                    </a:cubicBezTo>
                    <a:cubicBezTo>
                      <a:pt x="12" y="21"/>
                      <a:pt x="12" y="21"/>
                      <a:pt x="11" y="21"/>
                    </a:cubicBezTo>
                    <a:close/>
                    <a:moveTo>
                      <a:pt x="33" y="25"/>
                    </a:moveTo>
                    <a:cubicBezTo>
                      <a:pt x="33" y="25"/>
                      <a:pt x="34" y="25"/>
                      <a:pt x="33" y="24"/>
                    </a:cubicBezTo>
                    <a:cubicBezTo>
                      <a:pt x="32" y="24"/>
                      <a:pt x="33" y="25"/>
                      <a:pt x="33" y="25"/>
                    </a:cubicBezTo>
                    <a:cubicBezTo>
                      <a:pt x="33" y="25"/>
                      <a:pt x="33" y="24"/>
                      <a:pt x="33" y="25"/>
                    </a:cubicBezTo>
                    <a:cubicBezTo>
                      <a:pt x="34" y="25"/>
                      <a:pt x="33" y="25"/>
                      <a:pt x="33" y="25"/>
                    </a:cubicBezTo>
                    <a:close/>
                    <a:moveTo>
                      <a:pt x="13" y="22"/>
                    </a:moveTo>
                    <a:cubicBezTo>
                      <a:pt x="13" y="22"/>
                      <a:pt x="13" y="22"/>
                      <a:pt x="12" y="22"/>
                    </a:cubicBezTo>
                    <a:cubicBezTo>
                      <a:pt x="12" y="22"/>
                      <a:pt x="13" y="22"/>
                      <a:pt x="13" y="22"/>
                    </a:cubicBezTo>
                    <a:cubicBezTo>
                      <a:pt x="13" y="22"/>
                      <a:pt x="13" y="22"/>
                      <a:pt x="13" y="22"/>
                    </a:cubicBezTo>
                    <a:close/>
                    <a:moveTo>
                      <a:pt x="14" y="22"/>
                    </a:moveTo>
                    <a:cubicBezTo>
                      <a:pt x="14" y="22"/>
                      <a:pt x="14" y="22"/>
                      <a:pt x="13" y="22"/>
                    </a:cubicBezTo>
                    <a:cubicBezTo>
                      <a:pt x="13" y="22"/>
                      <a:pt x="14" y="22"/>
                      <a:pt x="14" y="22"/>
                    </a:cubicBezTo>
                    <a:close/>
                    <a:moveTo>
                      <a:pt x="33" y="27"/>
                    </a:moveTo>
                    <a:cubicBezTo>
                      <a:pt x="33" y="27"/>
                      <a:pt x="32" y="27"/>
                      <a:pt x="32" y="27"/>
                    </a:cubicBezTo>
                    <a:cubicBezTo>
                      <a:pt x="33" y="27"/>
                      <a:pt x="33" y="27"/>
                      <a:pt x="33" y="27"/>
                    </a:cubicBezTo>
                    <a:close/>
                    <a:moveTo>
                      <a:pt x="26" y="27"/>
                    </a:moveTo>
                    <a:cubicBezTo>
                      <a:pt x="25" y="27"/>
                      <a:pt x="25" y="27"/>
                      <a:pt x="25" y="27"/>
                    </a:cubicBezTo>
                    <a:cubicBezTo>
                      <a:pt x="25" y="27"/>
                      <a:pt x="25" y="27"/>
                      <a:pt x="25" y="27"/>
                    </a:cubicBezTo>
                    <a:cubicBezTo>
                      <a:pt x="25" y="27"/>
                      <a:pt x="26" y="27"/>
                      <a:pt x="26" y="27"/>
                    </a:cubicBezTo>
                    <a:close/>
                    <a:moveTo>
                      <a:pt x="25" y="30"/>
                    </a:moveTo>
                    <a:cubicBezTo>
                      <a:pt x="25" y="30"/>
                      <a:pt x="25" y="30"/>
                      <a:pt x="25" y="30"/>
                    </a:cubicBezTo>
                    <a:cubicBezTo>
                      <a:pt x="25" y="30"/>
                      <a:pt x="25" y="30"/>
                      <a:pt x="25" y="30"/>
                    </a:cubicBezTo>
                    <a:close/>
                    <a:moveTo>
                      <a:pt x="24" y="30"/>
                    </a:moveTo>
                    <a:cubicBezTo>
                      <a:pt x="24" y="30"/>
                      <a:pt x="24" y="30"/>
                      <a:pt x="24" y="30"/>
                    </a:cubicBezTo>
                    <a:cubicBezTo>
                      <a:pt x="24" y="30"/>
                      <a:pt x="23" y="29"/>
                      <a:pt x="24" y="30"/>
                    </a:cubicBezTo>
                    <a:close/>
                    <a:moveTo>
                      <a:pt x="26" y="32"/>
                    </a:moveTo>
                    <a:cubicBezTo>
                      <a:pt x="25" y="31"/>
                      <a:pt x="26" y="32"/>
                      <a:pt x="26" y="32"/>
                    </a:cubicBezTo>
                    <a:cubicBezTo>
                      <a:pt x="26" y="32"/>
                      <a:pt x="26" y="32"/>
                      <a:pt x="26" y="32"/>
                    </a:cubicBezTo>
                    <a:close/>
                    <a:moveTo>
                      <a:pt x="24" y="31"/>
                    </a:moveTo>
                    <a:cubicBezTo>
                      <a:pt x="24" y="30"/>
                      <a:pt x="24" y="31"/>
                      <a:pt x="24" y="31"/>
                    </a:cubicBezTo>
                    <a:cubicBezTo>
                      <a:pt x="24" y="31"/>
                      <a:pt x="24" y="31"/>
                      <a:pt x="24" y="31"/>
                    </a:cubicBezTo>
                    <a:cubicBezTo>
                      <a:pt x="24" y="31"/>
                      <a:pt x="24" y="31"/>
                      <a:pt x="24" y="31"/>
                    </a:cubicBezTo>
                    <a:cubicBezTo>
                      <a:pt x="24" y="30"/>
                      <a:pt x="24" y="31"/>
                      <a:pt x="25" y="31"/>
                    </a:cubicBezTo>
                    <a:cubicBezTo>
                      <a:pt x="24" y="30"/>
                      <a:pt x="25" y="30"/>
                      <a:pt x="24" y="30"/>
                    </a:cubicBezTo>
                    <a:cubicBezTo>
                      <a:pt x="24" y="30"/>
                      <a:pt x="24" y="31"/>
                      <a:pt x="24" y="31"/>
                    </a:cubicBezTo>
                    <a:cubicBezTo>
                      <a:pt x="24" y="30"/>
                      <a:pt x="24" y="30"/>
                      <a:pt x="24" y="30"/>
                    </a:cubicBezTo>
                    <a:cubicBezTo>
                      <a:pt x="23" y="30"/>
                      <a:pt x="24" y="30"/>
                      <a:pt x="24" y="30"/>
                    </a:cubicBezTo>
                    <a:cubicBezTo>
                      <a:pt x="24" y="30"/>
                      <a:pt x="23" y="30"/>
                      <a:pt x="23" y="30"/>
                    </a:cubicBezTo>
                    <a:cubicBezTo>
                      <a:pt x="23" y="30"/>
                      <a:pt x="23" y="30"/>
                      <a:pt x="23" y="30"/>
                    </a:cubicBezTo>
                    <a:cubicBezTo>
                      <a:pt x="23" y="30"/>
                      <a:pt x="23" y="30"/>
                      <a:pt x="24" y="31"/>
                    </a:cubicBezTo>
                    <a:close/>
                    <a:moveTo>
                      <a:pt x="21" y="31"/>
                    </a:moveTo>
                    <a:cubicBezTo>
                      <a:pt x="21" y="31"/>
                      <a:pt x="21" y="32"/>
                      <a:pt x="21" y="32"/>
                    </a:cubicBezTo>
                    <a:cubicBezTo>
                      <a:pt x="22" y="32"/>
                      <a:pt x="22" y="31"/>
                      <a:pt x="22" y="31"/>
                    </a:cubicBezTo>
                    <a:cubicBezTo>
                      <a:pt x="22" y="31"/>
                      <a:pt x="22" y="32"/>
                      <a:pt x="22" y="32"/>
                    </a:cubicBezTo>
                    <a:cubicBezTo>
                      <a:pt x="22" y="32"/>
                      <a:pt x="22" y="31"/>
                      <a:pt x="22" y="31"/>
                    </a:cubicBezTo>
                    <a:cubicBezTo>
                      <a:pt x="22" y="31"/>
                      <a:pt x="22" y="31"/>
                      <a:pt x="22" y="31"/>
                    </a:cubicBezTo>
                    <a:cubicBezTo>
                      <a:pt x="22" y="30"/>
                      <a:pt x="22" y="31"/>
                      <a:pt x="22" y="31"/>
                    </a:cubicBezTo>
                    <a:cubicBezTo>
                      <a:pt x="22" y="31"/>
                      <a:pt x="22" y="30"/>
                      <a:pt x="21" y="31"/>
                    </a:cubicBezTo>
                    <a:close/>
                    <a:moveTo>
                      <a:pt x="13" y="38"/>
                    </a:moveTo>
                    <a:cubicBezTo>
                      <a:pt x="13" y="38"/>
                      <a:pt x="13" y="38"/>
                      <a:pt x="13" y="38"/>
                    </a:cubicBezTo>
                    <a:cubicBezTo>
                      <a:pt x="14" y="37"/>
                      <a:pt x="13" y="37"/>
                      <a:pt x="13" y="38"/>
                    </a:cubicBezTo>
                    <a:close/>
                    <a:moveTo>
                      <a:pt x="15" y="37"/>
                    </a:moveTo>
                    <a:cubicBezTo>
                      <a:pt x="15" y="36"/>
                      <a:pt x="14" y="38"/>
                      <a:pt x="14" y="38"/>
                    </a:cubicBezTo>
                    <a:cubicBezTo>
                      <a:pt x="15" y="37"/>
                      <a:pt x="14" y="38"/>
                      <a:pt x="15" y="37"/>
                    </a:cubicBezTo>
                    <a:close/>
                    <a:moveTo>
                      <a:pt x="15" y="36"/>
                    </a:moveTo>
                    <a:cubicBezTo>
                      <a:pt x="15" y="36"/>
                      <a:pt x="15" y="36"/>
                      <a:pt x="15" y="36"/>
                    </a:cubicBezTo>
                    <a:cubicBezTo>
                      <a:pt x="16" y="36"/>
                      <a:pt x="16" y="35"/>
                      <a:pt x="15" y="36"/>
                    </a:cubicBezTo>
                    <a:close/>
                    <a:moveTo>
                      <a:pt x="21" y="32"/>
                    </a:moveTo>
                    <a:cubicBezTo>
                      <a:pt x="21" y="31"/>
                      <a:pt x="21" y="31"/>
                      <a:pt x="21" y="31"/>
                    </a:cubicBezTo>
                    <a:cubicBezTo>
                      <a:pt x="21" y="31"/>
                      <a:pt x="21" y="31"/>
                      <a:pt x="21" y="30"/>
                    </a:cubicBezTo>
                    <a:cubicBezTo>
                      <a:pt x="21" y="30"/>
                      <a:pt x="21" y="32"/>
                      <a:pt x="21" y="32"/>
                    </a:cubicBezTo>
                    <a:close/>
                    <a:moveTo>
                      <a:pt x="22" y="25"/>
                    </a:moveTo>
                    <a:cubicBezTo>
                      <a:pt x="22" y="24"/>
                      <a:pt x="22" y="24"/>
                      <a:pt x="22" y="24"/>
                    </a:cubicBezTo>
                    <a:cubicBezTo>
                      <a:pt x="22" y="24"/>
                      <a:pt x="22" y="24"/>
                      <a:pt x="22" y="25"/>
                    </a:cubicBezTo>
                    <a:close/>
                    <a:moveTo>
                      <a:pt x="21" y="26"/>
                    </a:moveTo>
                    <a:cubicBezTo>
                      <a:pt x="22" y="25"/>
                      <a:pt x="22" y="25"/>
                      <a:pt x="22" y="25"/>
                    </a:cubicBezTo>
                    <a:cubicBezTo>
                      <a:pt x="22" y="25"/>
                      <a:pt x="22" y="25"/>
                      <a:pt x="22" y="25"/>
                    </a:cubicBezTo>
                    <a:cubicBezTo>
                      <a:pt x="22" y="26"/>
                      <a:pt x="22" y="25"/>
                      <a:pt x="21" y="26"/>
                    </a:cubicBezTo>
                    <a:close/>
                    <a:moveTo>
                      <a:pt x="21" y="27"/>
                    </a:moveTo>
                    <a:cubicBezTo>
                      <a:pt x="21" y="27"/>
                      <a:pt x="21" y="27"/>
                      <a:pt x="21" y="27"/>
                    </a:cubicBezTo>
                    <a:cubicBezTo>
                      <a:pt x="21" y="27"/>
                      <a:pt x="21" y="27"/>
                      <a:pt x="21" y="27"/>
                    </a:cubicBezTo>
                    <a:close/>
                    <a:moveTo>
                      <a:pt x="17" y="33"/>
                    </a:moveTo>
                    <a:cubicBezTo>
                      <a:pt x="17" y="33"/>
                      <a:pt x="17" y="33"/>
                      <a:pt x="17" y="33"/>
                    </a:cubicBezTo>
                    <a:cubicBezTo>
                      <a:pt x="17" y="33"/>
                      <a:pt x="17" y="33"/>
                      <a:pt x="17" y="33"/>
                    </a:cubicBezTo>
                    <a:cubicBezTo>
                      <a:pt x="17" y="33"/>
                      <a:pt x="17" y="33"/>
                      <a:pt x="17" y="34"/>
                    </a:cubicBezTo>
                    <a:cubicBezTo>
                      <a:pt x="17" y="33"/>
                      <a:pt x="17" y="33"/>
                      <a:pt x="18" y="33"/>
                    </a:cubicBezTo>
                    <a:cubicBezTo>
                      <a:pt x="18" y="33"/>
                      <a:pt x="18" y="33"/>
                      <a:pt x="18" y="33"/>
                    </a:cubicBezTo>
                    <a:cubicBezTo>
                      <a:pt x="17" y="33"/>
                      <a:pt x="18" y="33"/>
                      <a:pt x="17" y="33"/>
                    </a:cubicBezTo>
                    <a:cubicBezTo>
                      <a:pt x="17" y="34"/>
                      <a:pt x="17" y="34"/>
                      <a:pt x="17" y="34"/>
                    </a:cubicBezTo>
                    <a:cubicBezTo>
                      <a:pt x="17" y="34"/>
                      <a:pt x="18" y="32"/>
                      <a:pt x="18" y="33"/>
                    </a:cubicBezTo>
                    <a:cubicBezTo>
                      <a:pt x="18" y="33"/>
                      <a:pt x="18" y="34"/>
                      <a:pt x="18" y="34"/>
                    </a:cubicBezTo>
                    <a:cubicBezTo>
                      <a:pt x="18" y="33"/>
                      <a:pt x="17" y="35"/>
                      <a:pt x="18" y="33"/>
                    </a:cubicBezTo>
                    <a:cubicBezTo>
                      <a:pt x="18" y="33"/>
                      <a:pt x="18" y="33"/>
                      <a:pt x="18" y="33"/>
                    </a:cubicBezTo>
                    <a:cubicBezTo>
                      <a:pt x="18" y="33"/>
                      <a:pt x="18" y="34"/>
                      <a:pt x="18" y="33"/>
                    </a:cubicBezTo>
                    <a:cubicBezTo>
                      <a:pt x="19" y="33"/>
                      <a:pt x="18" y="34"/>
                      <a:pt x="18" y="34"/>
                    </a:cubicBezTo>
                    <a:cubicBezTo>
                      <a:pt x="18" y="34"/>
                      <a:pt x="19" y="34"/>
                      <a:pt x="18" y="34"/>
                    </a:cubicBezTo>
                    <a:cubicBezTo>
                      <a:pt x="18" y="34"/>
                      <a:pt x="18" y="34"/>
                      <a:pt x="18" y="34"/>
                    </a:cubicBezTo>
                    <a:cubicBezTo>
                      <a:pt x="18" y="34"/>
                      <a:pt x="19" y="34"/>
                      <a:pt x="19" y="34"/>
                    </a:cubicBezTo>
                    <a:cubicBezTo>
                      <a:pt x="19" y="34"/>
                      <a:pt x="18" y="35"/>
                      <a:pt x="18" y="35"/>
                    </a:cubicBezTo>
                    <a:cubicBezTo>
                      <a:pt x="19" y="34"/>
                      <a:pt x="19" y="34"/>
                      <a:pt x="19" y="34"/>
                    </a:cubicBezTo>
                    <a:cubicBezTo>
                      <a:pt x="19" y="33"/>
                      <a:pt x="19" y="33"/>
                      <a:pt x="19" y="33"/>
                    </a:cubicBezTo>
                    <a:cubicBezTo>
                      <a:pt x="19" y="33"/>
                      <a:pt x="19" y="33"/>
                      <a:pt x="19" y="33"/>
                    </a:cubicBezTo>
                    <a:cubicBezTo>
                      <a:pt x="19" y="33"/>
                      <a:pt x="19" y="33"/>
                      <a:pt x="20" y="33"/>
                    </a:cubicBezTo>
                    <a:cubicBezTo>
                      <a:pt x="20" y="32"/>
                      <a:pt x="20" y="33"/>
                      <a:pt x="20" y="33"/>
                    </a:cubicBezTo>
                    <a:cubicBezTo>
                      <a:pt x="20" y="33"/>
                      <a:pt x="20" y="32"/>
                      <a:pt x="20" y="32"/>
                    </a:cubicBezTo>
                    <a:cubicBezTo>
                      <a:pt x="21" y="32"/>
                      <a:pt x="21" y="32"/>
                      <a:pt x="21" y="32"/>
                    </a:cubicBezTo>
                    <a:cubicBezTo>
                      <a:pt x="21" y="30"/>
                      <a:pt x="21" y="31"/>
                      <a:pt x="21" y="31"/>
                    </a:cubicBezTo>
                    <a:cubicBezTo>
                      <a:pt x="21" y="31"/>
                      <a:pt x="21" y="31"/>
                      <a:pt x="21" y="31"/>
                    </a:cubicBezTo>
                    <a:cubicBezTo>
                      <a:pt x="21" y="31"/>
                      <a:pt x="20" y="31"/>
                      <a:pt x="20" y="32"/>
                    </a:cubicBezTo>
                    <a:cubicBezTo>
                      <a:pt x="20" y="31"/>
                      <a:pt x="20" y="32"/>
                      <a:pt x="20" y="32"/>
                    </a:cubicBezTo>
                    <a:cubicBezTo>
                      <a:pt x="20" y="31"/>
                      <a:pt x="20" y="31"/>
                      <a:pt x="20" y="31"/>
                    </a:cubicBezTo>
                    <a:cubicBezTo>
                      <a:pt x="20" y="31"/>
                      <a:pt x="20" y="32"/>
                      <a:pt x="20" y="32"/>
                    </a:cubicBezTo>
                    <a:cubicBezTo>
                      <a:pt x="19" y="32"/>
                      <a:pt x="19" y="32"/>
                      <a:pt x="19" y="31"/>
                    </a:cubicBezTo>
                    <a:cubicBezTo>
                      <a:pt x="19" y="32"/>
                      <a:pt x="19" y="32"/>
                      <a:pt x="19" y="31"/>
                    </a:cubicBezTo>
                    <a:cubicBezTo>
                      <a:pt x="19" y="32"/>
                      <a:pt x="19" y="32"/>
                      <a:pt x="18" y="32"/>
                    </a:cubicBezTo>
                    <a:cubicBezTo>
                      <a:pt x="19" y="32"/>
                      <a:pt x="19" y="32"/>
                      <a:pt x="19" y="31"/>
                    </a:cubicBezTo>
                    <a:cubicBezTo>
                      <a:pt x="19" y="32"/>
                      <a:pt x="19" y="31"/>
                      <a:pt x="19" y="31"/>
                    </a:cubicBezTo>
                    <a:cubicBezTo>
                      <a:pt x="18" y="32"/>
                      <a:pt x="19" y="31"/>
                      <a:pt x="18" y="32"/>
                    </a:cubicBezTo>
                    <a:cubicBezTo>
                      <a:pt x="18" y="33"/>
                      <a:pt x="18" y="32"/>
                      <a:pt x="18" y="32"/>
                    </a:cubicBezTo>
                    <a:cubicBezTo>
                      <a:pt x="18" y="32"/>
                      <a:pt x="18" y="32"/>
                      <a:pt x="18" y="32"/>
                    </a:cubicBezTo>
                    <a:cubicBezTo>
                      <a:pt x="18" y="32"/>
                      <a:pt x="18" y="32"/>
                      <a:pt x="18" y="32"/>
                    </a:cubicBezTo>
                    <a:cubicBezTo>
                      <a:pt x="18" y="32"/>
                      <a:pt x="18" y="32"/>
                      <a:pt x="17" y="32"/>
                    </a:cubicBezTo>
                    <a:cubicBezTo>
                      <a:pt x="18" y="32"/>
                      <a:pt x="18" y="32"/>
                      <a:pt x="18" y="31"/>
                    </a:cubicBezTo>
                    <a:cubicBezTo>
                      <a:pt x="18" y="31"/>
                      <a:pt x="18" y="32"/>
                      <a:pt x="17" y="32"/>
                    </a:cubicBezTo>
                    <a:cubicBezTo>
                      <a:pt x="17" y="32"/>
                      <a:pt x="17" y="32"/>
                      <a:pt x="18" y="31"/>
                    </a:cubicBezTo>
                    <a:cubicBezTo>
                      <a:pt x="18" y="31"/>
                      <a:pt x="18" y="31"/>
                      <a:pt x="18" y="31"/>
                    </a:cubicBezTo>
                    <a:cubicBezTo>
                      <a:pt x="18" y="31"/>
                      <a:pt x="17" y="31"/>
                      <a:pt x="17" y="31"/>
                    </a:cubicBezTo>
                    <a:cubicBezTo>
                      <a:pt x="17" y="31"/>
                      <a:pt x="18" y="31"/>
                      <a:pt x="17" y="31"/>
                    </a:cubicBezTo>
                    <a:cubicBezTo>
                      <a:pt x="17" y="32"/>
                      <a:pt x="17" y="31"/>
                      <a:pt x="17" y="32"/>
                    </a:cubicBezTo>
                    <a:cubicBezTo>
                      <a:pt x="17" y="32"/>
                      <a:pt x="17" y="32"/>
                      <a:pt x="17" y="32"/>
                    </a:cubicBezTo>
                    <a:cubicBezTo>
                      <a:pt x="16" y="32"/>
                      <a:pt x="17" y="32"/>
                      <a:pt x="17" y="32"/>
                    </a:cubicBezTo>
                    <a:cubicBezTo>
                      <a:pt x="15" y="33"/>
                      <a:pt x="16" y="33"/>
                      <a:pt x="17" y="33"/>
                    </a:cubicBezTo>
                    <a:close/>
                    <a:moveTo>
                      <a:pt x="15" y="32"/>
                    </a:moveTo>
                    <a:cubicBezTo>
                      <a:pt x="15" y="32"/>
                      <a:pt x="15" y="31"/>
                      <a:pt x="15" y="32"/>
                    </a:cubicBezTo>
                    <a:cubicBezTo>
                      <a:pt x="14" y="32"/>
                      <a:pt x="14" y="32"/>
                      <a:pt x="15" y="32"/>
                    </a:cubicBezTo>
                    <a:close/>
                    <a:moveTo>
                      <a:pt x="10" y="34"/>
                    </a:moveTo>
                    <a:cubicBezTo>
                      <a:pt x="10" y="34"/>
                      <a:pt x="10" y="34"/>
                      <a:pt x="10" y="34"/>
                    </a:cubicBezTo>
                    <a:cubicBezTo>
                      <a:pt x="10" y="34"/>
                      <a:pt x="11" y="33"/>
                      <a:pt x="11" y="34"/>
                    </a:cubicBezTo>
                    <a:cubicBezTo>
                      <a:pt x="11" y="34"/>
                      <a:pt x="11" y="34"/>
                      <a:pt x="10" y="34"/>
                    </a:cubicBezTo>
                    <a:cubicBezTo>
                      <a:pt x="10" y="34"/>
                      <a:pt x="10" y="34"/>
                      <a:pt x="10" y="34"/>
                    </a:cubicBezTo>
                    <a:close/>
                    <a:moveTo>
                      <a:pt x="12" y="32"/>
                    </a:moveTo>
                    <a:cubicBezTo>
                      <a:pt x="11" y="32"/>
                      <a:pt x="12" y="33"/>
                      <a:pt x="12" y="32"/>
                    </a:cubicBezTo>
                    <a:cubicBezTo>
                      <a:pt x="12" y="32"/>
                      <a:pt x="12" y="32"/>
                      <a:pt x="12" y="32"/>
                    </a:cubicBezTo>
                    <a:close/>
                    <a:moveTo>
                      <a:pt x="13" y="31"/>
                    </a:moveTo>
                    <a:cubicBezTo>
                      <a:pt x="12" y="32"/>
                      <a:pt x="12" y="32"/>
                      <a:pt x="12" y="32"/>
                    </a:cubicBezTo>
                    <a:cubicBezTo>
                      <a:pt x="13" y="31"/>
                      <a:pt x="13" y="32"/>
                      <a:pt x="13" y="31"/>
                    </a:cubicBezTo>
                    <a:close/>
                    <a:moveTo>
                      <a:pt x="22" y="26"/>
                    </a:moveTo>
                    <a:cubicBezTo>
                      <a:pt x="22" y="26"/>
                      <a:pt x="22" y="26"/>
                      <a:pt x="22" y="26"/>
                    </a:cubicBezTo>
                    <a:cubicBezTo>
                      <a:pt x="22" y="26"/>
                      <a:pt x="22" y="26"/>
                      <a:pt x="22" y="26"/>
                    </a:cubicBezTo>
                    <a:close/>
                    <a:moveTo>
                      <a:pt x="22" y="26"/>
                    </a:moveTo>
                    <a:cubicBezTo>
                      <a:pt x="22" y="26"/>
                      <a:pt x="22" y="26"/>
                      <a:pt x="22" y="26"/>
                    </a:cubicBezTo>
                    <a:cubicBezTo>
                      <a:pt x="22" y="26"/>
                      <a:pt x="22" y="26"/>
                      <a:pt x="22" y="26"/>
                    </a:cubicBezTo>
                    <a:close/>
                    <a:moveTo>
                      <a:pt x="22" y="26"/>
                    </a:moveTo>
                    <a:cubicBezTo>
                      <a:pt x="22" y="26"/>
                      <a:pt x="22" y="26"/>
                      <a:pt x="22" y="26"/>
                    </a:cubicBezTo>
                    <a:cubicBezTo>
                      <a:pt x="22" y="26"/>
                      <a:pt x="22" y="26"/>
                      <a:pt x="22" y="26"/>
                    </a:cubicBezTo>
                    <a:close/>
                    <a:moveTo>
                      <a:pt x="14" y="29"/>
                    </a:moveTo>
                    <a:cubicBezTo>
                      <a:pt x="14" y="30"/>
                      <a:pt x="15" y="29"/>
                      <a:pt x="14" y="29"/>
                    </a:cubicBezTo>
                    <a:cubicBezTo>
                      <a:pt x="14" y="30"/>
                      <a:pt x="14" y="30"/>
                      <a:pt x="15" y="30"/>
                    </a:cubicBezTo>
                    <a:cubicBezTo>
                      <a:pt x="15" y="30"/>
                      <a:pt x="14" y="30"/>
                      <a:pt x="15" y="29"/>
                    </a:cubicBezTo>
                    <a:cubicBezTo>
                      <a:pt x="15" y="29"/>
                      <a:pt x="15" y="29"/>
                      <a:pt x="15" y="29"/>
                    </a:cubicBezTo>
                    <a:cubicBezTo>
                      <a:pt x="14" y="29"/>
                      <a:pt x="15" y="29"/>
                      <a:pt x="14" y="29"/>
                    </a:cubicBezTo>
                    <a:close/>
                    <a:moveTo>
                      <a:pt x="23" y="25"/>
                    </a:moveTo>
                    <a:cubicBezTo>
                      <a:pt x="23" y="26"/>
                      <a:pt x="23" y="26"/>
                      <a:pt x="23" y="26"/>
                    </a:cubicBezTo>
                    <a:cubicBezTo>
                      <a:pt x="23" y="26"/>
                      <a:pt x="23" y="26"/>
                      <a:pt x="23" y="26"/>
                    </a:cubicBezTo>
                    <a:cubicBezTo>
                      <a:pt x="23" y="26"/>
                      <a:pt x="23" y="26"/>
                      <a:pt x="23" y="25"/>
                    </a:cubicBezTo>
                    <a:close/>
                    <a:moveTo>
                      <a:pt x="13" y="29"/>
                    </a:moveTo>
                    <a:cubicBezTo>
                      <a:pt x="14" y="29"/>
                      <a:pt x="13" y="29"/>
                      <a:pt x="13" y="29"/>
                    </a:cubicBezTo>
                    <a:cubicBezTo>
                      <a:pt x="14" y="29"/>
                      <a:pt x="14" y="28"/>
                      <a:pt x="14" y="28"/>
                    </a:cubicBezTo>
                    <a:cubicBezTo>
                      <a:pt x="14" y="28"/>
                      <a:pt x="14" y="28"/>
                      <a:pt x="14" y="29"/>
                    </a:cubicBezTo>
                    <a:cubicBezTo>
                      <a:pt x="14" y="29"/>
                      <a:pt x="13" y="29"/>
                      <a:pt x="13" y="29"/>
                    </a:cubicBezTo>
                    <a:close/>
                    <a:moveTo>
                      <a:pt x="15" y="28"/>
                    </a:moveTo>
                    <a:cubicBezTo>
                      <a:pt x="15" y="28"/>
                      <a:pt x="15" y="28"/>
                      <a:pt x="16" y="28"/>
                    </a:cubicBezTo>
                    <a:cubicBezTo>
                      <a:pt x="16" y="28"/>
                      <a:pt x="15" y="28"/>
                      <a:pt x="15" y="28"/>
                    </a:cubicBezTo>
                    <a:close/>
                    <a:moveTo>
                      <a:pt x="15" y="26"/>
                    </a:moveTo>
                    <a:cubicBezTo>
                      <a:pt x="15" y="26"/>
                      <a:pt x="15" y="26"/>
                      <a:pt x="14" y="26"/>
                    </a:cubicBezTo>
                    <a:cubicBezTo>
                      <a:pt x="14" y="26"/>
                      <a:pt x="15" y="26"/>
                      <a:pt x="14" y="27"/>
                    </a:cubicBezTo>
                    <a:cubicBezTo>
                      <a:pt x="14" y="27"/>
                      <a:pt x="14" y="26"/>
                      <a:pt x="14" y="27"/>
                    </a:cubicBezTo>
                    <a:cubicBezTo>
                      <a:pt x="13" y="27"/>
                      <a:pt x="14" y="27"/>
                      <a:pt x="14" y="27"/>
                    </a:cubicBezTo>
                    <a:cubicBezTo>
                      <a:pt x="15" y="27"/>
                      <a:pt x="15" y="27"/>
                      <a:pt x="15" y="26"/>
                    </a:cubicBezTo>
                    <a:cubicBezTo>
                      <a:pt x="15" y="26"/>
                      <a:pt x="15" y="26"/>
                      <a:pt x="15" y="26"/>
                    </a:cubicBezTo>
                    <a:close/>
                    <a:moveTo>
                      <a:pt x="13" y="25"/>
                    </a:moveTo>
                    <a:cubicBezTo>
                      <a:pt x="13" y="25"/>
                      <a:pt x="13" y="25"/>
                      <a:pt x="13" y="25"/>
                    </a:cubicBezTo>
                    <a:cubicBezTo>
                      <a:pt x="13" y="25"/>
                      <a:pt x="13" y="25"/>
                      <a:pt x="14" y="25"/>
                    </a:cubicBezTo>
                    <a:cubicBezTo>
                      <a:pt x="14" y="25"/>
                      <a:pt x="13" y="25"/>
                      <a:pt x="13" y="25"/>
                    </a:cubicBezTo>
                    <a:close/>
                    <a:moveTo>
                      <a:pt x="13" y="24"/>
                    </a:moveTo>
                    <a:cubicBezTo>
                      <a:pt x="13" y="24"/>
                      <a:pt x="12" y="25"/>
                      <a:pt x="12" y="25"/>
                    </a:cubicBezTo>
                    <a:cubicBezTo>
                      <a:pt x="13" y="25"/>
                      <a:pt x="13" y="25"/>
                      <a:pt x="13" y="25"/>
                    </a:cubicBezTo>
                    <a:cubicBezTo>
                      <a:pt x="14" y="25"/>
                      <a:pt x="13" y="25"/>
                      <a:pt x="13" y="25"/>
                    </a:cubicBezTo>
                    <a:cubicBezTo>
                      <a:pt x="14" y="25"/>
                      <a:pt x="14" y="25"/>
                      <a:pt x="14" y="24"/>
                    </a:cubicBezTo>
                    <a:cubicBezTo>
                      <a:pt x="14" y="24"/>
                      <a:pt x="13" y="24"/>
                      <a:pt x="13" y="24"/>
                    </a:cubicBezTo>
                    <a:cubicBezTo>
                      <a:pt x="13" y="24"/>
                      <a:pt x="13" y="24"/>
                      <a:pt x="13" y="24"/>
                    </a:cubicBezTo>
                    <a:cubicBezTo>
                      <a:pt x="13" y="24"/>
                      <a:pt x="13" y="24"/>
                      <a:pt x="13" y="24"/>
                    </a:cubicBezTo>
                    <a:close/>
                    <a:moveTo>
                      <a:pt x="29" y="21"/>
                    </a:moveTo>
                    <a:cubicBezTo>
                      <a:pt x="29" y="21"/>
                      <a:pt x="28" y="21"/>
                      <a:pt x="29" y="21"/>
                    </a:cubicBezTo>
                    <a:cubicBezTo>
                      <a:pt x="29" y="21"/>
                      <a:pt x="29" y="21"/>
                      <a:pt x="29" y="21"/>
                    </a:cubicBezTo>
                    <a:cubicBezTo>
                      <a:pt x="29" y="21"/>
                      <a:pt x="30" y="21"/>
                      <a:pt x="29" y="21"/>
                    </a:cubicBezTo>
                    <a:close/>
                    <a:moveTo>
                      <a:pt x="28" y="21"/>
                    </a:moveTo>
                    <a:cubicBezTo>
                      <a:pt x="28" y="21"/>
                      <a:pt x="28" y="21"/>
                      <a:pt x="28" y="21"/>
                    </a:cubicBezTo>
                    <a:cubicBezTo>
                      <a:pt x="28" y="21"/>
                      <a:pt x="29" y="21"/>
                      <a:pt x="29" y="21"/>
                    </a:cubicBezTo>
                    <a:cubicBezTo>
                      <a:pt x="28" y="21"/>
                      <a:pt x="29" y="21"/>
                      <a:pt x="28" y="21"/>
                    </a:cubicBezTo>
                    <a:close/>
                    <a:moveTo>
                      <a:pt x="29" y="21"/>
                    </a:moveTo>
                    <a:cubicBezTo>
                      <a:pt x="28" y="21"/>
                      <a:pt x="28" y="21"/>
                      <a:pt x="29" y="21"/>
                    </a:cubicBezTo>
                    <a:cubicBezTo>
                      <a:pt x="29" y="21"/>
                      <a:pt x="30" y="21"/>
                      <a:pt x="29" y="21"/>
                    </a:cubicBezTo>
                    <a:close/>
                    <a:moveTo>
                      <a:pt x="20" y="20"/>
                    </a:moveTo>
                    <a:cubicBezTo>
                      <a:pt x="21" y="20"/>
                      <a:pt x="21" y="20"/>
                      <a:pt x="21" y="20"/>
                    </a:cubicBezTo>
                    <a:cubicBezTo>
                      <a:pt x="21" y="20"/>
                      <a:pt x="21" y="20"/>
                      <a:pt x="20" y="20"/>
                    </a:cubicBezTo>
                    <a:close/>
                    <a:moveTo>
                      <a:pt x="29" y="20"/>
                    </a:moveTo>
                    <a:cubicBezTo>
                      <a:pt x="28" y="20"/>
                      <a:pt x="28" y="20"/>
                      <a:pt x="29" y="20"/>
                    </a:cubicBezTo>
                    <a:cubicBezTo>
                      <a:pt x="30" y="20"/>
                      <a:pt x="29" y="20"/>
                      <a:pt x="29" y="20"/>
                    </a:cubicBezTo>
                    <a:close/>
                    <a:moveTo>
                      <a:pt x="22" y="19"/>
                    </a:moveTo>
                    <a:cubicBezTo>
                      <a:pt x="22" y="19"/>
                      <a:pt x="22" y="19"/>
                      <a:pt x="22" y="19"/>
                    </a:cubicBezTo>
                    <a:cubicBezTo>
                      <a:pt x="23" y="19"/>
                      <a:pt x="23" y="19"/>
                      <a:pt x="23" y="19"/>
                    </a:cubicBezTo>
                    <a:cubicBezTo>
                      <a:pt x="22" y="19"/>
                      <a:pt x="22" y="19"/>
                      <a:pt x="22" y="19"/>
                    </a:cubicBezTo>
                    <a:close/>
                    <a:moveTo>
                      <a:pt x="22" y="19"/>
                    </a:moveTo>
                    <a:cubicBezTo>
                      <a:pt x="22" y="19"/>
                      <a:pt x="22" y="19"/>
                      <a:pt x="22" y="19"/>
                    </a:cubicBezTo>
                    <a:cubicBezTo>
                      <a:pt x="23" y="19"/>
                      <a:pt x="22" y="19"/>
                      <a:pt x="23" y="19"/>
                    </a:cubicBezTo>
                    <a:cubicBezTo>
                      <a:pt x="24" y="19"/>
                      <a:pt x="23" y="19"/>
                      <a:pt x="22" y="19"/>
                    </a:cubicBezTo>
                    <a:close/>
                    <a:moveTo>
                      <a:pt x="27" y="19"/>
                    </a:moveTo>
                    <a:cubicBezTo>
                      <a:pt x="26" y="18"/>
                      <a:pt x="26" y="18"/>
                      <a:pt x="27" y="19"/>
                    </a:cubicBezTo>
                    <a:cubicBezTo>
                      <a:pt x="26" y="18"/>
                      <a:pt x="27" y="19"/>
                      <a:pt x="27" y="19"/>
                    </a:cubicBezTo>
                    <a:close/>
                    <a:moveTo>
                      <a:pt x="27" y="18"/>
                    </a:moveTo>
                    <a:cubicBezTo>
                      <a:pt x="27" y="18"/>
                      <a:pt x="27" y="18"/>
                      <a:pt x="27" y="18"/>
                    </a:cubicBezTo>
                    <a:cubicBezTo>
                      <a:pt x="28" y="19"/>
                      <a:pt x="27" y="18"/>
                      <a:pt x="27" y="18"/>
                    </a:cubicBezTo>
                    <a:cubicBezTo>
                      <a:pt x="27" y="18"/>
                      <a:pt x="27" y="18"/>
                      <a:pt x="27" y="18"/>
                    </a:cubicBezTo>
                    <a:cubicBezTo>
                      <a:pt x="27" y="18"/>
                      <a:pt x="27" y="18"/>
                      <a:pt x="27" y="18"/>
                    </a:cubicBezTo>
                    <a:close/>
                    <a:moveTo>
                      <a:pt x="27" y="18"/>
                    </a:moveTo>
                    <a:cubicBezTo>
                      <a:pt x="26" y="18"/>
                      <a:pt x="27" y="18"/>
                      <a:pt x="26" y="18"/>
                    </a:cubicBezTo>
                    <a:cubicBezTo>
                      <a:pt x="26" y="18"/>
                      <a:pt x="27" y="18"/>
                      <a:pt x="27" y="18"/>
                    </a:cubicBezTo>
                    <a:cubicBezTo>
                      <a:pt x="27" y="18"/>
                      <a:pt x="27" y="18"/>
                      <a:pt x="27" y="18"/>
                    </a:cubicBezTo>
                    <a:cubicBezTo>
                      <a:pt x="27" y="18"/>
                      <a:pt x="27" y="18"/>
                      <a:pt x="27" y="18"/>
                    </a:cubicBezTo>
                    <a:close/>
                    <a:moveTo>
                      <a:pt x="23" y="17"/>
                    </a:moveTo>
                    <a:cubicBezTo>
                      <a:pt x="23" y="18"/>
                      <a:pt x="23" y="18"/>
                      <a:pt x="24" y="18"/>
                    </a:cubicBezTo>
                    <a:cubicBezTo>
                      <a:pt x="24" y="18"/>
                      <a:pt x="24" y="18"/>
                      <a:pt x="24" y="18"/>
                    </a:cubicBezTo>
                    <a:cubicBezTo>
                      <a:pt x="24" y="18"/>
                      <a:pt x="24" y="18"/>
                      <a:pt x="23" y="17"/>
                    </a:cubicBezTo>
                    <a:close/>
                    <a:moveTo>
                      <a:pt x="24" y="18"/>
                    </a:moveTo>
                    <a:cubicBezTo>
                      <a:pt x="24" y="18"/>
                      <a:pt x="24" y="18"/>
                      <a:pt x="24" y="17"/>
                    </a:cubicBezTo>
                    <a:cubicBezTo>
                      <a:pt x="24" y="18"/>
                      <a:pt x="24" y="18"/>
                      <a:pt x="24" y="18"/>
                    </a:cubicBezTo>
                    <a:close/>
                    <a:moveTo>
                      <a:pt x="24" y="18"/>
                    </a:moveTo>
                    <a:cubicBezTo>
                      <a:pt x="24" y="18"/>
                      <a:pt x="24" y="18"/>
                      <a:pt x="24" y="18"/>
                    </a:cubicBezTo>
                    <a:cubicBezTo>
                      <a:pt x="25" y="18"/>
                      <a:pt x="24" y="18"/>
                      <a:pt x="24" y="18"/>
                    </a:cubicBezTo>
                    <a:cubicBezTo>
                      <a:pt x="24" y="18"/>
                      <a:pt x="24" y="18"/>
                      <a:pt x="24" y="18"/>
                    </a:cubicBezTo>
                    <a:close/>
                    <a:moveTo>
                      <a:pt x="23" y="17"/>
                    </a:moveTo>
                    <a:cubicBezTo>
                      <a:pt x="23" y="17"/>
                      <a:pt x="23" y="17"/>
                      <a:pt x="24" y="18"/>
                    </a:cubicBezTo>
                    <a:cubicBezTo>
                      <a:pt x="24" y="17"/>
                      <a:pt x="24" y="18"/>
                      <a:pt x="23" y="17"/>
                    </a:cubicBezTo>
                    <a:close/>
                    <a:moveTo>
                      <a:pt x="23" y="17"/>
                    </a:moveTo>
                    <a:cubicBezTo>
                      <a:pt x="24" y="18"/>
                      <a:pt x="24" y="18"/>
                      <a:pt x="24" y="18"/>
                    </a:cubicBezTo>
                    <a:cubicBezTo>
                      <a:pt x="24" y="18"/>
                      <a:pt x="24" y="18"/>
                      <a:pt x="24" y="18"/>
                    </a:cubicBezTo>
                    <a:cubicBezTo>
                      <a:pt x="24" y="18"/>
                      <a:pt x="24" y="18"/>
                      <a:pt x="23" y="17"/>
                    </a:cubicBezTo>
                    <a:close/>
                    <a:moveTo>
                      <a:pt x="19" y="34"/>
                    </a:moveTo>
                    <a:cubicBezTo>
                      <a:pt x="19" y="33"/>
                      <a:pt x="19" y="33"/>
                      <a:pt x="19" y="33"/>
                    </a:cubicBezTo>
                    <a:cubicBezTo>
                      <a:pt x="19" y="33"/>
                      <a:pt x="19" y="33"/>
                      <a:pt x="19" y="33"/>
                    </a:cubicBezTo>
                    <a:cubicBezTo>
                      <a:pt x="19" y="33"/>
                      <a:pt x="19" y="33"/>
                      <a:pt x="19" y="33"/>
                    </a:cubicBezTo>
                    <a:cubicBezTo>
                      <a:pt x="19" y="34"/>
                      <a:pt x="19" y="34"/>
                      <a:pt x="19" y="34"/>
                    </a:cubicBezTo>
                    <a:close/>
                    <a:moveTo>
                      <a:pt x="29" y="8"/>
                    </a:moveTo>
                    <a:cubicBezTo>
                      <a:pt x="29" y="9"/>
                      <a:pt x="29" y="8"/>
                      <a:pt x="29" y="8"/>
                    </a:cubicBezTo>
                    <a:cubicBezTo>
                      <a:pt x="29" y="8"/>
                      <a:pt x="29" y="8"/>
                      <a:pt x="29" y="8"/>
                    </a:cubicBezTo>
                    <a:close/>
                    <a:moveTo>
                      <a:pt x="12" y="24"/>
                    </a:moveTo>
                    <a:cubicBezTo>
                      <a:pt x="12" y="24"/>
                      <a:pt x="11" y="24"/>
                      <a:pt x="12" y="23"/>
                    </a:cubicBezTo>
                    <a:cubicBezTo>
                      <a:pt x="13" y="23"/>
                      <a:pt x="12" y="24"/>
                      <a:pt x="12" y="24"/>
                    </a:cubicBezTo>
                    <a:cubicBezTo>
                      <a:pt x="12" y="24"/>
                      <a:pt x="12" y="24"/>
                      <a:pt x="12" y="24"/>
                    </a:cubicBezTo>
                    <a:close/>
                    <a:moveTo>
                      <a:pt x="13" y="20"/>
                    </a:moveTo>
                    <a:cubicBezTo>
                      <a:pt x="12" y="20"/>
                      <a:pt x="13" y="20"/>
                      <a:pt x="12" y="20"/>
                    </a:cubicBezTo>
                    <a:cubicBezTo>
                      <a:pt x="13" y="20"/>
                      <a:pt x="13" y="20"/>
                      <a:pt x="13" y="20"/>
                    </a:cubicBezTo>
                    <a:close/>
                    <a:moveTo>
                      <a:pt x="23" y="19"/>
                    </a:moveTo>
                    <a:cubicBezTo>
                      <a:pt x="23" y="19"/>
                      <a:pt x="23" y="20"/>
                      <a:pt x="23" y="20"/>
                    </a:cubicBezTo>
                    <a:cubicBezTo>
                      <a:pt x="23" y="20"/>
                      <a:pt x="23" y="20"/>
                      <a:pt x="23" y="20"/>
                    </a:cubicBezTo>
                    <a:cubicBezTo>
                      <a:pt x="23" y="20"/>
                      <a:pt x="23" y="20"/>
                      <a:pt x="23" y="19"/>
                    </a:cubicBezTo>
                    <a:close/>
                    <a:moveTo>
                      <a:pt x="26" y="13"/>
                    </a:moveTo>
                    <a:cubicBezTo>
                      <a:pt x="26" y="13"/>
                      <a:pt x="26" y="13"/>
                      <a:pt x="26" y="13"/>
                    </a:cubicBezTo>
                    <a:cubicBezTo>
                      <a:pt x="27" y="13"/>
                      <a:pt x="27" y="12"/>
                      <a:pt x="28" y="12"/>
                    </a:cubicBezTo>
                    <a:cubicBezTo>
                      <a:pt x="27" y="12"/>
                      <a:pt x="27" y="13"/>
                      <a:pt x="26" y="13"/>
                    </a:cubicBezTo>
                    <a:close/>
                    <a:moveTo>
                      <a:pt x="24" y="18"/>
                    </a:moveTo>
                    <a:cubicBezTo>
                      <a:pt x="23" y="19"/>
                      <a:pt x="23" y="19"/>
                      <a:pt x="23" y="19"/>
                    </a:cubicBezTo>
                    <a:cubicBezTo>
                      <a:pt x="24" y="18"/>
                      <a:pt x="24" y="18"/>
                      <a:pt x="24" y="18"/>
                    </a:cubicBezTo>
                    <a:close/>
                    <a:moveTo>
                      <a:pt x="23" y="19"/>
                    </a:moveTo>
                    <a:cubicBezTo>
                      <a:pt x="23" y="19"/>
                      <a:pt x="23" y="19"/>
                      <a:pt x="23" y="19"/>
                    </a:cubicBezTo>
                    <a:cubicBezTo>
                      <a:pt x="23" y="20"/>
                      <a:pt x="23" y="19"/>
                      <a:pt x="23" y="19"/>
                    </a:cubicBezTo>
                    <a:cubicBezTo>
                      <a:pt x="23" y="19"/>
                      <a:pt x="23" y="19"/>
                      <a:pt x="23" y="19"/>
                    </a:cubicBezTo>
                    <a:close/>
                    <a:moveTo>
                      <a:pt x="26" y="14"/>
                    </a:moveTo>
                    <a:cubicBezTo>
                      <a:pt x="26" y="14"/>
                      <a:pt x="26" y="14"/>
                      <a:pt x="26" y="14"/>
                    </a:cubicBezTo>
                    <a:cubicBezTo>
                      <a:pt x="26" y="14"/>
                      <a:pt x="26" y="13"/>
                      <a:pt x="26" y="14"/>
                    </a:cubicBezTo>
                    <a:close/>
                    <a:moveTo>
                      <a:pt x="26" y="14"/>
                    </a:moveTo>
                    <a:cubicBezTo>
                      <a:pt x="26" y="14"/>
                      <a:pt x="26" y="14"/>
                      <a:pt x="26" y="14"/>
                    </a:cubicBezTo>
                    <a:cubicBezTo>
                      <a:pt x="26" y="14"/>
                      <a:pt x="26" y="14"/>
                      <a:pt x="26" y="14"/>
                    </a:cubicBezTo>
                    <a:close/>
                    <a:moveTo>
                      <a:pt x="26" y="14"/>
                    </a:moveTo>
                    <a:cubicBezTo>
                      <a:pt x="25" y="14"/>
                      <a:pt x="26" y="14"/>
                      <a:pt x="26" y="14"/>
                    </a:cubicBezTo>
                    <a:cubicBezTo>
                      <a:pt x="26" y="14"/>
                      <a:pt x="26" y="14"/>
                      <a:pt x="26" y="14"/>
                    </a:cubicBezTo>
                    <a:cubicBezTo>
                      <a:pt x="26" y="14"/>
                      <a:pt x="26" y="14"/>
                      <a:pt x="26" y="14"/>
                    </a:cubicBezTo>
                    <a:close/>
                    <a:moveTo>
                      <a:pt x="27" y="8"/>
                    </a:moveTo>
                    <a:cubicBezTo>
                      <a:pt x="27" y="8"/>
                      <a:pt x="26" y="9"/>
                      <a:pt x="26" y="8"/>
                    </a:cubicBezTo>
                    <a:cubicBezTo>
                      <a:pt x="27" y="7"/>
                      <a:pt x="26" y="8"/>
                      <a:pt x="26" y="8"/>
                    </a:cubicBezTo>
                    <a:cubicBezTo>
                      <a:pt x="26" y="8"/>
                      <a:pt x="26" y="8"/>
                      <a:pt x="26" y="7"/>
                    </a:cubicBezTo>
                    <a:cubicBezTo>
                      <a:pt x="26" y="8"/>
                      <a:pt x="27" y="7"/>
                      <a:pt x="27" y="8"/>
                    </a:cubicBezTo>
                    <a:cubicBezTo>
                      <a:pt x="27" y="8"/>
                      <a:pt x="27" y="7"/>
                      <a:pt x="27" y="8"/>
                    </a:cubicBezTo>
                    <a:close/>
                    <a:moveTo>
                      <a:pt x="26" y="40"/>
                    </a:moveTo>
                    <a:cubicBezTo>
                      <a:pt x="25" y="41"/>
                      <a:pt x="24" y="40"/>
                      <a:pt x="24" y="40"/>
                    </a:cubicBezTo>
                    <a:cubicBezTo>
                      <a:pt x="24" y="40"/>
                      <a:pt x="25" y="40"/>
                      <a:pt x="25" y="40"/>
                    </a:cubicBezTo>
                    <a:cubicBezTo>
                      <a:pt x="26" y="40"/>
                      <a:pt x="26" y="40"/>
                      <a:pt x="26" y="40"/>
                    </a:cubicBezTo>
                    <a:close/>
                    <a:moveTo>
                      <a:pt x="26" y="24"/>
                    </a:moveTo>
                    <a:cubicBezTo>
                      <a:pt x="26" y="25"/>
                      <a:pt x="26" y="25"/>
                      <a:pt x="26" y="25"/>
                    </a:cubicBezTo>
                    <a:cubicBezTo>
                      <a:pt x="26" y="24"/>
                      <a:pt x="26" y="25"/>
                      <a:pt x="26" y="24"/>
                    </a:cubicBezTo>
                    <a:close/>
                    <a:moveTo>
                      <a:pt x="13" y="24"/>
                    </a:moveTo>
                    <a:cubicBezTo>
                      <a:pt x="12" y="24"/>
                      <a:pt x="12" y="24"/>
                      <a:pt x="12" y="24"/>
                    </a:cubicBezTo>
                    <a:cubicBezTo>
                      <a:pt x="11" y="24"/>
                      <a:pt x="11" y="24"/>
                      <a:pt x="12" y="24"/>
                    </a:cubicBezTo>
                    <a:cubicBezTo>
                      <a:pt x="12" y="24"/>
                      <a:pt x="12" y="24"/>
                      <a:pt x="13" y="24"/>
                    </a:cubicBezTo>
                    <a:close/>
                    <a:moveTo>
                      <a:pt x="24" y="25"/>
                    </a:moveTo>
                    <a:cubicBezTo>
                      <a:pt x="23" y="25"/>
                      <a:pt x="23" y="25"/>
                      <a:pt x="23" y="25"/>
                    </a:cubicBezTo>
                    <a:cubicBezTo>
                      <a:pt x="23" y="25"/>
                      <a:pt x="23" y="25"/>
                      <a:pt x="23" y="26"/>
                    </a:cubicBezTo>
                    <a:cubicBezTo>
                      <a:pt x="23" y="25"/>
                      <a:pt x="24" y="25"/>
                      <a:pt x="24" y="25"/>
                    </a:cubicBezTo>
                    <a:close/>
                    <a:moveTo>
                      <a:pt x="22" y="23"/>
                    </a:moveTo>
                    <a:cubicBezTo>
                      <a:pt x="22" y="23"/>
                      <a:pt x="22" y="22"/>
                      <a:pt x="22" y="22"/>
                    </a:cubicBezTo>
                    <a:cubicBezTo>
                      <a:pt x="22" y="22"/>
                      <a:pt x="22" y="22"/>
                      <a:pt x="22" y="22"/>
                    </a:cubicBezTo>
                    <a:cubicBezTo>
                      <a:pt x="22" y="23"/>
                      <a:pt x="22" y="22"/>
                      <a:pt x="22" y="23"/>
                    </a:cubicBezTo>
                    <a:close/>
                    <a:moveTo>
                      <a:pt x="22" y="26"/>
                    </a:moveTo>
                    <a:cubicBezTo>
                      <a:pt x="22" y="26"/>
                      <a:pt x="21" y="26"/>
                      <a:pt x="21" y="26"/>
                    </a:cubicBezTo>
                    <a:cubicBezTo>
                      <a:pt x="21" y="26"/>
                      <a:pt x="21" y="26"/>
                      <a:pt x="22" y="26"/>
                    </a:cubicBezTo>
                    <a:close/>
                    <a:moveTo>
                      <a:pt x="24" y="25"/>
                    </a:moveTo>
                    <a:cubicBezTo>
                      <a:pt x="24" y="25"/>
                      <a:pt x="24" y="25"/>
                      <a:pt x="24" y="25"/>
                    </a:cubicBezTo>
                    <a:cubicBezTo>
                      <a:pt x="23" y="25"/>
                      <a:pt x="24" y="25"/>
                      <a:pt x="23" y="25"/>
                    </a:cubicBezTo>
                    <a:cubicBezTo>
                      <a:pt x="24" y="25"/>
                      <a:pt x="24" y="25"/>
                      <a:pt x="24" y="25"/>
                    </a:cubicBezTo>
                    <a:close/>
                    <a:moveTo>
                      <a:pt x="26" y="25"/>
                    </a:moveTo>
                    <a:cubicBezTo>
                      <a:pt x="26" y="25"/>
                      <a:pt x="25" y="25"/>
                      <a:pt x="25" y="25"/>
                    </a:cubicBezTo>
                    <a:cubicBezTo>
                      <a:pt x="25" y="25"/>
                      <a:pt x="25" y="25"/>
                      <a:pt x="26" y="25"/>
                    </a:cubicBezTo>
                    <a:close/>
                    <a:moveTo>
                      <a:pt x="24" y="25"/>
                    </a:moveTo>
                    <a:cubicBezTo>
                      <a:pt x="24" y="25"/>
                      <a:pt x="24" y="25"/>
                      <a:pt x="23" y="25"/>
                    </a:cubicBezTo>
                    <a:cubicBezTo>
                      <a:pt x="24" y="25"/>
                      <a:pt x="23" y="25"/>
                      <a:pt x="24" y="25"/>
                    </a:cubicBezTo>
                    <a:close/>
                    <a:moveTo>
                      <a:pt x="23" y="25"/>
                    </a:moveTo>
                    <a:cubicBezTo>
                      <a:pt x="23" y="25"/>
                      <a:pt x="23" y="25"/>
                      <a:pt x="23" y="25"/>
                    </a:cubicBezTo>
                    <a:cubicBezTo>
                      <a:pt x="23" y="25"/>
                      <a:pt x="23" y="25"/>
                      <a:pt x="23" y="25"/>
                    </a:cubicBezTo>
                    <a:cubicBezTo>
                      <a:pt x="23" y="25"/>
                      <a:pt x="23" y="25"/>
                      <a:pt x="23" y="25"/>
                    </a:cubicBezTo>
                    <a:close/>
                    <a:moveTo>
                      <a:pt x="30" y="37"/>
                    </a:moveTo>
                    <a:cubicBezTo>
                      <a:pt x="30" y="38"/>
                      <a:pt x="30" y="38"/>
                      <a:pt x="29" y="38"/>
                    </a:cubicBezTo>
                    <a:cubicBezTo>
                      <a:pt x="29" y="39"/>
                      <a:pt x="28" y="39"/>
                      <a:pt x="27" y="39"/>
                    </a:cubicBezTo>
                    <a:cubicBezTo>
                      <a:pt x="27" y="40"/>
                      <a:pt x="26" y="41"/>
                      <a:pt x="26" y="40"/>
                    </a:cubicBezTo>
                    <a:cubicBezTo>
                      <a:pt x="27" y="40"/>
                      <a:pt x="27" y="39"/>
                      <a:pt x="28" y="38"/>
                    </a:cubicBezTo>
                    <a:cubicBezTo>
                      <a:pt x="29" y="38"/>
                      <a:pt x="30" y="38"/>
                      <a:pt x="30" y="37"/>
                    </a:cubicBezTo>
                    <a:close/>
                    <a:moveTo>
                      <a:pt x="23" y="40"/>
                    </a:moveTo>
                    <a:cubicBezTo>
                      <a:pt x="23" y="40"/>
                      <a:pt x="22" y="41"/>
                      <a:pt x="22" y="40"/>
                    </a:cubicBezTo>
                    <a:cubicBezTo>
                      <a:pt x="22" y="40"/>
                      <a:pt x="22" y="40"/>
                      <a:pt x="23" y="40"/>
                    </a:cubicBezTo>
                    <a:close/>
                    <a:moveTo>
                      <a:pt x="20" y="40"/>
                    </a:moveTo>
                    <a:cubicBezTo>
                      <a:pt x="20" y="40"/>
                      <a:pt x="20" y="40"/>
                      <a:pt x="20" y="40"/>
                    </a:cubicBezTo>
                    <a:cubicBezTo>
                      <a:pt x="20" y="39"/>
                      <a:pt x="20" y="40"/>
                      <a:pt x="20" y="40"/>
                    </a:cubicBezTo>
                    <a:close/>
                    <a:moveTo>
                      <a:pt x="22" y="40"/>
                    </a:moveTo>
                    <a:cubicBezTo>
                      <a:pt x="22" y="41"/>
                      <a:pt x="22" y="40"/>
                      <a:pt x="22" y="40"/>
                    </a:cubicBezTo>
                    <a:cubicBezTo>
                      <a:pt x="22" y="40"/>
                      <a:pt x="22" y="40"/>
                      <a:pt x="22" y="40"/>
                    </a:cubicBezTo>
                    <a:close/>
                    <a:moveTo>
                      <a:pt x="33" y="33"/>
                    </a:moveTo>
                    <a:cubicBezTo>
                      <a:pt x="33" y="33"/>
                      <a:pt x="33" y="33"/>
                      <a:pt x="33" y="33"/>
                    </a:cubicBezTo>
                    <a:cubicBezTo>
                      <a:pt x="32" y="33"/>
                      <a:pt x="33" y="33"/>
                      <a:pt x="33" y="33"/>
                    </a:cubicBezTo>
                    <a:close/>
                    <a:moveTo>
                      <a:pt x="33" y="29"/>
                    </a:moveTo>
                    <a:cubicBezTo>
                      <a:pt x="34" y="30"/>
                      <a:pt x="33" y="30"/>
                      <a:pt x="33" y="30"/>
                    </a:cubicBezTo>
                    <a:cubicBezTo>
                      <a:pt x="33" y="30"/>
                      <a:pt x="33" y="31"/>
                      <a:pt x="33" y="31"/>
                    </a:cubicBezTo>
                    <a:cubicBezTo>
                      <a:pt x="32" y="30"/>
                      <a:pt x="33" y="31"/>
                      <a:pt x="33" y="30"/>
                    </a:cubicBezTo>
                    <a:cubicBezTo>
                      <a:pt x="33" y="30"/>
                      <a:pt x="33" y="30"/>
                      <a:pt x="33" y="29"/>
                    </a:cubicBezTo>
                    <a:close/>
                    <a:moveTo>
                      <a:pt x="31" y="37"/>
                    </a:moveTo>
                    <a:cubicBezTo>
                      <a:pt x="31" y="37"/>
                      <a:pt x="30" y="38"/>
                      <a:pt x="30" y="37"/>
                    </a:cubicBezTo>
                    <a:cubicBezTo>
                      <a:pt x="31" y="37"/>
                      <a:pt x="30" y="37"/>
                      <a:pt x="31" y="37"/>
                    </a:cubicBezTo>
                    <a:close/>
                    <a:moveTo>
                      <a:pt x="32" y="33"/>
                    </a:moveTo>
                    <a:cubicBezTo>
                      <a:pt x="33" y="34"/>
                      <a:pt x="33" y="34"/>
                      <a:pt x="32" y="34"/>
                    </a:cubicBezTo>
                    <a:cubicBezTo>
                      <a:pt x="32" y="34"/>
                      <a:pt x="32" y="34"/>
                      <a:pt x="32" y="33"/>
                    </a:cubicBezTo>
                    <a:close/>
                    <a:moveTo>
                      <a:pt x="29" y="24"/>
                    </a:moveTo>
                    <a:cubicBezTo>
                      <a:pt x="30" y="24"/>
                      <a:pt x="29" y="24"/>
                      <a:pt x="30" y="24"/>
                    </a:cubicBezTo>
                    <a:cubicBezTo>
                      <a:pt x="29" y="24"/>
                      <a:pt x="30" y="24"/>
                      <a:pt x="29" y="24"/>
                    </a:cubicBezTo>
                    <a:close/>
                    <a:moveTo>
                      <a:pt x="21" y="17"/>
                    </a:moveTo>
                    <a:cubicBezTo>
                      <a:pt x="21" y="17"/>
                      <a:pt x="21" y="17"/>
                      <a:pt x="21" y="17"/>
                    </a:cubicBezTo>
                    <a:cubicBezTo>
                      <a:pt x="21" y="17"/>
                      <a:pt x="21" y="17"/>
                      <a:pt x="21" y="17"/>
                    </a:cubicBezTo>
                    <a:cubicBezTo>
                      <a:pt x="21" y="17"/>
                      <a:pt x="21" y="17"/>
                      <a:pt x="21" y="17"/>
                    </a:cubicBezTo>
                    <a:cubicBezTo>
                      <a:pt x="21" y="17"/>
                      <a:pt x="21" y="17"/>
                      <a:pt x="21" y="17"/>
                    </a:cubicBezTo>
                    <a:close/>
                    <a:moveTo>
                      <a:pt x="22" y="18"/>
                    </a:moveTo>
                    <a:cubicBezTo>
                      <a:pt x="21" y="17"/>
                      <a:pt x="21" y="17"/>
                      <a:pt x="21" y="17"/>
                    </a:cubicBezTo>
                    <a:cubicBezTo>
                      <a:pt x="22" y="18"/>
                      <a:pt x="21" y="18"/>
                      <a:pt x="22" y="18"/>
                    </a:cubicBezTo>
                    <a:close/>
                    <a:moveTo>
                      <a:pt x="21" y="17"/>
                    </a:moveTo>
                    <a:cubicBezTo>
                      <a:pt x="21" y="17"/>
                      <a:pt x="21" y="17"/>
                      <a:pt x="21" y="16"/>
                    </a:cubicBezTo>
                    <a:cubicBezTo>
                      <a:pt x="21" y="17"/>
                      <a:pt x="21" y="16"/>
                      <a:pt x="21" y="17"/>
                    </a:cubicBezTo>
                    <a:close/>
                    <a:moveTo>
                      <a:pt x="21" y="17"/>
                    </a:moveTo>
                    <a:cubicBezTo>
                      <a:pt x="21" y="17"/>
                      <a:pt x="21" y="17"/>
                      <a:pt x="21" y="17"/>
                    </a:cubicBezTo>
                    <a:cubicBezTo>
                      <a:pt x="21" y="17"/>
                      <a:pt x="21" y="17"/>
                      <a:pt x="21" y="17"/>
                    </a:cubicBezTo>
                    <a:cubicBezTo>
                      <a:pt x="21" y="17"/>
                      <a:pt x="21" y="17"/>
                      <a:pt x="21" y="17"/>
                    </a:cubicBezTo>
                    <a:close/>
                    <a:moveTo>
                      <a:pt x="21" y="17"/>
                    </a:moveTo>
                    <a:cubicBezTo>
                      <a:pt x="21" y="16"/>
                      <a:pt x="21" y="17"/>
                      <a:pt x="21" y="17"/>
                    </a:cubicBezTo>
                    <a:cubicBezTo>
                      <a:pt x="21" y="17"/>
                      <a:pt x="21" y="17"/>
                      <a:pt x="21" y="17"/>
                    </a:cubicBezTo>
                    <a:cubicBezTo>
                      <a:pt x="21" y="16"/>
                      <a:pt x="21" y="16"/>
                      <a:pt x="21" y="16"/>
                    </a:cubicBezTo>
                    <a:cubicBezTo>
                      <a:pt x="21" y="16"/>
                      <a:pt x="21" y="16"/>
                      <a:pt x="21" y="16"/>
                    </a:cubicBezTo>
                    <a:cubicBezTo>
                      <a:pt x="21" y="16"/>
                      <a:pt x="21" y="16"/>
                      <a:pt x="21" y="16"/>
                    </a:cubicBezTo>
                    <a:cubicBezTo>
                      <a:pt x="21" y="16"/>
                      <a:pt x="21" y="16"/>
                      <a:pt x="21" y="16"/>
                    </a:cubicBezTo>
                    <a:cubicBezTo>
                      <a:pt x="21" y="16"/>
                      <a:pt x="21" y="16"/>
                      <a:pt x="21" y="16"/>
                    </a:cubicBezTo>
                    <a:cubicBezTo>
                      <a:pt x="21" y="16"/>
                      <a:pt x="21" y="16"/>
                      <a:pt x="21" y="16"/>
                    </a:cubicBezTo>
                    <a:cubicBezTo>
                      <a:pt x="21" y="17"/>
                      <a:pt x="21" y="17"/>
                      <a:pt x="21" y="17"/>
                    </a:cubicBezTo>
                    <a:close/>
                    <a:moveTo>
                      <a:pt x="21" y="16"/>
                    </a:moveTo>
                    <a:cubicBezTo>
                      <a:pt x="21" y="16"/>
                      <a:pt x="21" y="16"/>
                      <a:pt x="21" y="16"/>
                    </a:cubicBezTo>
                    <a:cubicBezTo>
                      <a:pt x="21" y="16"/>
                      <a:pt x="21" y="16"/>
                      <a:pt x="21" y="16"/>
                    </a:cubicBezTo>
                    <a:cubicBezTo>
                      <a:pt x="21" y="16"/>
                      <a:pt x="21" y="16"/>
                      <a:pt x="21" y="16"/>
                    </a:cubicBezTo>
                    <a:cubicBezTo>
                      <a:pt x="21" y="16"/>
                      <a:pt x="21" y="16"/>
                      <a:pt x="21" y="16"/>
                    </a:cubicBezTo>
                    <a:cubicBezTo>
                      <a:pt x="21" y="16"/>
                      <a:pt x="21" y="16"/>
                      <a:pt x="21" y="16"/>
                    </a:cubicBezTo>
                    <a:cubicBezTo>
                      <a:pt x="21" y="16"/>
                      <a:pt x="21" y="16"/>
                      <a:pt x="21" y="16"/>
                    </a:cubicBezTo>
                    <a:cubicBezTo>
                      <a:pt x="21" y="16"/>
                      <a:pt x="21" y="16"/>
                      <a:pt x="21" y="16"/>
                    </a:cubicBezTo>
                    <a:cubicBezTo>
                      <a:pt x="21" y="16"/>
                      <a:pt x="21" y="16"/>
                      <a:pt x="21" y="16"/>
                    </a:cubicBezTo>
                    <a:cubicBezTo>
                      <a:pt x="21" y="16"/>
                      <a:pt x="21" y="16"/>
                      <a:pt x="21" y="16"/>
                    </a:cubicBezTo>
                    <a:cubicBezTo>
                      <a:pt x="21" y="16"/>
                      <a:pt x="21" y="16"/>
                      <a:pt x="21" y="16"/>
                    </a:cubicBezTo>
                    <a:cubicBezTo>
                      <a:pt x="21" y="16"/>
                      <a:pt x="21" y="16"/>
                      <a:pt x="21" y="16"/>
                    </a:cubicBezTo>
                    <a:cubicBezTo>
                      <a:pt x="21" y="16"/>
                      <a:pt x="21" y="16"/>
                      <a:pt x="21" y="16"/>
                    </a:cubicBezTo>
                    <a:cubicBezTo>
                      <a:pt x="21" y="16"/>
                      <a:pt x="21" y="16"/>
                      <a:pt x="21" y="16"/>
                    </a:cubicBezTo>
                    <a:cubicBezTo>
                      <a:pt x="21" y="16"/>
                      <a:pt x="21" y="16"/>
                      <a:pt x="21" y="16"/>
                    </a:cubicBezTo>
                    <a:cubicBezTo>
                      <a:pt x="21" y="16"/>
                      <a:pt x="21" y="16"/>
                      <a:pt x="21" y="16"/>
                    </a:cubicBezTo>
                    <a:cubicBezTo>
                      <a:pt x="21" y="16"/>
                      <a:pt x="21" y="16"/>
                      <a:pt x="21" y="16"/>
                    </a:cubicBezTo>
                    <a:close/>
                    <a:moveTo>
                      <a:pt x="21" y="17"/>
                    </a:moveTo>
                    <a:cubicBezTo>
                      <a:pt x="21" y="17"/>
                      <a:pt x="21" y="16"/>
                      <a:pt x="21" y="16"/>
                    </a:cubicBezTo>
                    <a:cubicBezTo>
                      <a:pt x="21" y="16"/>
                      <a:pt x="21" y="16"/>
                      <a:pt x="21" y="16"/>
                    </a:cubicBezTo>
                    <a:cubicBezTo>
                      <a:pt x="21" y="16"/>
                      <a:pt x="21" y="16"/>
                      <a:pt x="21" y="16"/>
                    </a:cubicBezTo>
                    <a:cubicBezTo>
                      <a:pt x="21" y="16"/>
                      <a:pt x="21" y="16"/>
                      <a:pt x="21" y="16"/>
                    </a:cubicBezTo>
                    <a:cubicBezTo>
                      <a:pt x="21" y="16"/>
                      <a:pt x="21" y="16"/>
                      <a:pt x="21" y="16"/>
                    </a:cubicBezTo>
                    <a:cubicBezTo>
                      <a:pt x="21" y="16"/>
                      <a:pt x="21" y="16"/>
                      <a:pt x="21" y="16"/>
                    </a:cubicBezTo>
                    <a:cubicBezTo>
                      <a:pt x="21" y="16"/>
                      <a:pt x="21" y="16"/>
                      <a:pt x="21" y="16"/>
                    </a:cubicBezTo>
                    <a:cubicBezTo>
                      <a:pt x="21" y="16"/>
                      <a:pt x="21" y="16"/>
                      <a:pt x="21" y="16"/>
                    </a:cubicBezTo>
                    <a:cubicBezTo>
                      <a:pt x="21" y="16"/>
                      <a:pt x="21" y="16"/>
                      <a:pt x="21" y="16"/>
                    </a:cubicBezTo>
                    <a:cubicBezTo>
                      <a:pt x="21" y="16"/>
                      <a:pt x="21" y="16"/>
                      <a:pt x="21" y="16"/>
                    </a:cubicBezTo>
                    <a:cubicBezTo>
                      <a:pt x="21" y="16"/>
                      <a:pt x="21" y="16"/>
                      <a:pt x="21" y="16"/>
                    </a:cubicBezTo>
                    <a:cubicBezTo>
                      <a:pt x="21" y="16"/>
                      <a:pt x="21" y="16"/>
                      <a:pt x="21" y="16"/>
                    </a:cubicBezTo>
                    <a:cubicBezTo>
                      <a:pt x="21" y="16"/>
                      <a:pt x="21" y="16"/>
                      <a:pt x="21" y="17"/>
                    </a:cubicBezTo>
                    <a:cubicBezTo>
                      <a:pt x="21" y="17"/>
                      <a:pt x="21" y="17"/>
                      <a:pt x="21" y="17"/>
                    </a:cubicBezTo>
                    <a:close/>
                    <a:moveTo>
                      <a:pt x="21" y="16"/>
                    </a:moveTo>
                    <a:cubicBezTo>
                      <a:pt x="21" y="16"/>
                      <a:pt x="21" y="16"/>
                      <a:pt x="21" y="16"/>
                    </a:cubicBezTo>
                    <a:cubicBezTo>
                      <a:pt x="21" y="16"/>
                      <a:pt x="21" y="16"/>
                      <a:pt x="21" y="16"/>
                    </a:cubicBezTo>
                    <a:cubicBezTo>
                      <a:pt x="21" y="16"/>
                      <a:pt x="21" y="16"/>
                      <a:pt x="21" y="16"/>
                    </a:cubicBezTo>
                    <a:close/>
                    <a:moveTo>
                      <a:pt x="21" y="16"/>
                    </a:moveTo>
                    <a:cubicBezTo>
                      <a:pt x="21" y="16"/>
                      <a:pt x="21" y="16"/>
                      <a:pt x="21" y="16"/>
                    </a:cubicBezTo>
                    <a:cubicBezTo>
                      <a:pt x="21" y="16"/>
                      <a:pt x="21" y="16"/>
                      <a:pt x="21" y="16"/>
                    </a:cubicBezTo>
                    <a:cubicBezTo>
                      <a:pt x="21" y="16"/>
                      <a:pt x="21" y="16"/>
                      <a:pt x="21" y="16"/>
                    </a:cubicBezTo>
                    <a:cubicBezTo>
                      <a:pt x="21" y="16"/>
                      <a:pt x="21" y="16"/>
                      <a:pt x="21" y="16"/>
                    </a:cubicBezTo>
                    <a:cubicBezTo>
                      <a:pt x="21" y="16"/>
                      <a:pt x="21" y="16"/>
                      <a:pt x="21" y="16"/>
                    </a:cubicBezTo>
                    <a:cubicBezTo>
                      <a:pt x="21" y="16"/>
                      <a:pt x="21" y="16"/>
                      <a:pt x="21" y="16"/>
                    </a:cubicBezTo>
                    <a:cubicBezTo>
                      <a:pt x="21" y="16"/>
                      <a:pt x="21" y="16"/>
                      <a:pt x="21" y="16"/>
                    </a:cubicBezTo>
                    <a:cubicBezTo>
                      <a:pt x="21" y="16"/>
                      <a:pt x="21" y="16"/>
                      <a:pt x="21" y="16"/>
                    </a:cubicBezTo>
                    <a:cubicBezTo>
                      <a:pt x="21" y="16"/>
                      <a:pt x="21" y="16"/>
                      <a:pt x="21" y="16"/>
                    </a:cubicBezTo>
                    <a:cubicBezTo>
                      <a:pt x="21" y="16"/>
                      <a:pt x="21" y="16"/>
                      <a:pt x="21" y="16"/>
                    </a:cubicBezTo>
                    <a:cubicBezTo>
                      <a:pt x="21" y="16"/>
                      <a:pt x="21" y="16"/>
                      <a:pt x="21" y="16"/>
                    </a:cubicBezTo>
                    <a:cubicBezTo>
                      <a:pt x="21" y="16"/>
                      <a:pt x="21" y="16"/>
                      <a:pt x="21" y="16"/>
                    </a:cubicBezTo>
                    <a:cubicBezTo>
                      <a:pt x="21" y="16"/>
                      <a:pt x="21" y="16"/>
                      <a:pt x="21" y="16"/>
                    </a:cubicBezTo>
                    <a:close/>
                    <a:moveTo>
                      <a:pt x="22" y="18"/>
                    </a:moveTo>
                    <a:cubicBezTo>
                      <a:pt x="22" y="18"/>
                      <a:pt x="22" y="18"/>
                      <a:pt x="22" y="18"/>
                    </a:cubicBezTo>
                    <a:cubicBezTo>
                      <a:pt x="21" y="17"/>
                      <a:pt x="21" y="18"/>
                      <a:pt x="21" y="17"/>
                    </a:cubicBezTo>
                    <a:cubicBezTo>
                      <a:pt x="21" y="17"/>
                      <a:pt x="21" y="17"/>
                      <a:pt x="21" y="17"/>
                    </a:cubicBezTo>
                    <a:cubicBezTo>
                      <a:pt x="21" y="17"/>
                      <a:pt x="21" y="17"/>
                      <a:pt x="21" y="17"/>
                    </a:cubicBezTo>
                    <a:cubicBezTo>
                      <a:pt x="21" y="17"/>
                      <a:pt x="21" y="17"/>
                      <a:pt x="21" y="17"/>
                    </a:cubicBezTo>
                    <a:cubicBezTo>
                      <a:pt x="21" y="17"/>
                      <a:pt x="21" y="17"/>
                      <a:pt x="21" y="17"/>
                    </a:cubicBezTo>
                    <a:cubicBezTo>
                      <a:pt x="21" y="17"/>
                      <a:pt x="21" y="17"/>
                      <a:pt x="21" y="17"/>
                    </a:cubicBezTo>
                    <a:cubicBezTo>
                      <a:pt x="21" y="17"/>
                      <a:pt x="21" y="17"/>
                      <a:pt x="21" y="17"/>
                    </a:cubicBezTo>
                    <a:cubicBezTo>
                      <a:pt x="21" y="17"/>
                      <a:pt x="22" y="18"/>
                      <a:pt x="22" y="18"/>
                    </a:cubicBezTo>
                    <a:cubicBezTo>
                      <a:pt x="22" y="18"/>
                      <a:pt x="22" y="18"/>
                      <a:pt x="22" y="18"/>
                    </a:cubicBezTo>
                    <a:cubicBezTo>
                      <a:pt x="21" y="17"/>
                      <a:pt x="21" y="17"/>
                      <a:pt x="21" y="17"/>
                    </a:cubicBezTo>
                    <a:cubicBezTo>
                      <a:pt x="21" y="17"/>
                      <a:pt x="21" y="17"/>
                      <a:pt x="21" y="18"/>
                    </a:cubicBezTo>
                    <a:cubicBezTo>
                      <a:pt x="21" y="18"/>
                      <a:pt x="21" y="17"/>
                      <a:pt x="21" y="17"/>
                    </a:cubicBezTo>
                    <a:cubicBezTo>
                      <a:pt x="21" y="18"/>
                      <a:pt x="22" y="18"/>
                      <a:pt x="22" y="18"/>
                    </a:cubicBezTo>
                    <a:close/>
                    <a:moveTo>
                      <a:pt x="21" y="16"/>
                    </a:moveTo>
                    <a:cubicBezTo>
                      <a:pt x="21" y="16"/>
                      <a:pt x="21" y="16"/>
                      <a:pt x="21" y="16"/>
                    </a:cubicBezTo>
                    <a:cubicBezTo>
                      <a:pt x="21" y="16"/>
                      <a:pt x="21" y="16"/>
                      <a:pt x="21" y="16"/>
                    </a:cubicBezTo>
                    <a:cubicBezTo>
                      <a:pt x="21" y="16"/>
                      <a:pt x="21" y="16"/>
                      <a:pt x="21" y="16"/>
                    </a:cubicBezTo>
                    <a:cubicBezTo>
                      <a:pt x="21" y="16"/>
                      <a:pt x="21" y="16"/>
                      <a:pt x="21" y="16"/>
                    </a:cubicBezTo>
                    <a:cubicBezTo>
                      <a:pt x="21" y="16"/>
                      <a:pt x="21" y="16"/>
                      <a:pt x="21" y="16"/>
                    </a:cubicBezTo>
                    <a:cubicBezTo>
                      <a:pt x="21" y="16"/>
                      <a:pt x="21" y="16"/>
                      <a:pt x="21" y="16"/>
                    </a:cubicBezTo>
                    <a:cubicBezTo>
                      <a:pt x="21" y="16"/>
                      <a:pt x="21" y="16"/>
                      <a:pt x="21" y="16"/>
                    </a:cubicBezTo>
                    <a:cubicBezTo>
                      <a:pt x="21" y="16"/>
                      <a:pt x="21" y="16"/>
                      <a:pt x="21" y="16"/>
                    </a:cubicBezTo>
                    <a:cubicBezTo>
                      <a:pt x="21" y="16"/>
                      <a:pt x="21" y="16"/>
                      <a:pt x="21" y="16"/>
                    </a:cubicBezTo>
                    <a:cubicBezTo>
                      <a:pt x="21" y="16"/>
                      <a:pt x="21" y="16"/>
                      <a:pt x="21" y="16"/>
                    </a:cubicBezTo>
                    <a:close/>
                    <a:moveTo>
                      <a:pt x="22" y="19"/>
                    </a:moveTo>
                    <a:cubicBezTo>
                      <a:pt x="22" y="19"/>
                      <a:pt x="22" y="19"/>
                      <a:pt x="22" y="20"/>
                    </a:cubicBezTo>
                    <a:cubicBezTo>
                      <a:pt x="22" y="19"/>
                      <a:pt x="22" y="20"/>
                      <a:pt x="22" y="19"/>
                    </a:cubicBezTo>
                    <a:close/>
                    <a:moveTo>
                      <a:pt x="28" y="20"/>
                    </a:moveTo>
                    <a:cubicBezTo>
                      <a:pt x="29" y="20"/>
                      <a:pt x="28" y="20"/>
                      <a:pt x="28" y="20"/>
                    </a:cubicBezTo>
                    <a:cubicBezTo>
                      <a:pt x="28" y="20"/>
                      <a:pt x="28" y="20"/>
                      <a:pt x="28" y="20"/>
                    </a:cubicBezTo>
                    <a:close/>
                    <a:moveTo>
                      <a:pt x="22" y="19"/>
                    </a:moveTo>
                    <a:cubicBezTo>
                      <a:pt x="22" y="19"/>
                      <a:pt x="22" y="19"/>
                      <a:pt x="22" y="19"/>
                    </a:cubicBezTo>
                    <a:cubicBezTo>
                      <a:pt x="22" y="19"/>
                      <a:pt x="22" y="19"/>
                      <a:pt x="22" y="19"/>
                    </a:cubicBezTo>
                    <a:cubicBezTo>
                      <a:pt x="22" y="19"/>
                      <a:pt x="22" y="19"/>
                      <a:pt x="22" y="19"/>
                    </a:cubicBezTo>
                    <a:cubicBezTo>
                      <a:pt x="22" y="19"/>
                      <a:pt x="22" y="19"/>
                      <a:pt x="22" y="19"/>
                    </a:cubicBezTo>
                    <a:cubicBezTo>
                      <a:pt x="22" y="19"/>
                      <a:pt x="22" y="19"/>
                      <a:pt x="22" y="19"/>
                    </a:cubicBezTo>
                    <a:close/>
                    <a:moveTo>
                      <a:pt x="16" y="18"/>
                    </a:moveTo>
                    <a:cubicBezTo>
                      <a:pt x="16" y="18"/>
                      <a:pt x="16" y="17"/>
                      <a:pt x="16" y="17"/>
                    </a:cubicBezTo>
                    <a:cubicBezTo>
                      <a:pt x="15" y="17"/>
                      <a:pt x="15" y="17"/>
                      <a:pt x="15" y="17"/>
                    </a:cubicBezTo>
                    <a:cubicBezTo>
                      <a:pt x="14" y="17"/>
                      <a:pt x="14" y="17"/>
                      <a:pt x="14" y="17"/>
                    </a:cubicBezTo>
                    <a:cubicBezTo>
                      <a:pt x="14" y="17"/>
                      <a:pt x="14" y="17"/>
                      <a:pt x="14" y="16"/>
                    </a:cubicBezTo>
                    <a:cubicBezTo>
                      <a:pt x="14" y="16"/>
                      <a:pt x="14" y="16"/>
                      <a:pt x="14" y="16"/>
                    </a:cubicBezTo>
                    <a:cubicBezTo>
                      <a:pt x="14" y="16"/>
                      <a:pt x="13" y="16"/>
                      <a:pt x="13" y="16"/>
                    </a:cubicBezTo>
                    <a:cubicBezTo>
                      <a:pt x="13" y="16"/>
                      <a:pt x="14" y="16"/>
                      <a:pt x="14" y="16"/>
                    </a:cubicBezTo>
                    <a:cubicBezTo>
                      <a:pt x="14" y="16"/>
                      <a:pt x="13" y="16"/>
                      <a:pt x="13" y="16"/>
                    </a:cubicBezTo>
                    <a:cubicBezTo>
                      <a:pt x="13" y="16"/>
                      <a:pt x="13" y="16"/>
                      <a:pt x="13" y="16"/>
                    </a:cubicBezTo>
                    <a:cubicBezTo>
                      <a:pt x="13" y="16"/>
                      <a:pt x="13" y="15"/>
                      <a:pt x="13" y="15"/>
                    </a:cubicBezTo>
                    <a:cubicBezTo>
                      <a:pt x="14" y="16"/>
                      <a:pt x="14" y="16"/>
                      <a:pt x="15" y="16"/>
                    </a:cubicBezTo>
                    <a:cubicBezTo>
                      <a:pt x="14" y="16"/>
                      <a:pt x="14" y="16"/>
                      <a:pt x="13" y="15"/>
                    </a:cubicBezTo>
                    <a:cubicBezTo>
                      <a:pt x="13" y="15"/>
                      <a:pt x="13" y="15"/>
                      <a:pt x="13" y="15"/>
                    </a:cubicBezTo>
                    <a:cubicBezTo>
                      <a:pt x="12" y="15"/>
                      <a:pt x="13" y="15"/>
                      <a:pt x="13" y="15"/>
                    </a:cubicBezTo>
                    <a:cubicBezTo>
                      <a:pt x="13" y="15"/>
                      <a:pt x="13" y="15"/>
                      <a:pt x="14" y="15"/>
                    </a:cubicBezTo>
                    <a:cubicBezTo>
                      <a:pt x="15" y="16"/>
                      <a:pt x="14" y="16"/>
                      <a:pt x="15" y="16"/>
                    </a:cubicBezTo>
                    <a:cubicBezTo>
                      <a:pt x="15" y="16"/>
                      <a:pt x="14" y="16"/>
                      <a:pt x="14" y="15"/>
                    </a:cubicBezTo>
                    <a:cubicBezTo>
                      <a:pt x="14" y="15"/>
                      <a:pt x="14" y="15"/>
                      <a:pt x="14" y="15"/>
                    </a:cubicBezTo>
                    <a:cubicBezTo>
                      <a:pt x="13" y="15"/>
                      <a:pt x="13" y="15"/>
                      <a:pt x="13" y="15"/>
                    </a:cubicBezTo>
                    <a:cubicBezTo>
                      <a:pt x="13" y="15"/>
                      <a:pt x="13" y="15"/>
                      <a:pt x="13" y="15"/>
                    </a:cubicBezTo>
                    <a:cubicBezTo>
                      <a:pt x="13" y="15"/>
                      <a:pt x="13" y="15"/>
                      <a:pt x="12" y="15"/>
                    </a:cubicBezTo>
                    <a:cubicBezTo>
                      <a:pt x="12" y="15"/>
                      <a:pt x="12" y="15"/>
                      <a:pt x="12" y="15"/>
                    </a:cubicBezTo>
                    <a:cubicBezTo>
                      <a:pt x="12" y="15"/>
                      <a:pt x="12" y="15"/>
                      <a:pt x="12" y="15"/>
                    </a:cubicBezTo>
                    <a:cubicBezTo>
                      <a:pt x="12" y="15"/>
                      <a:pt x="12" y="15"/>
                      <a:pt x="12" y="15"/>
                    </a:cubicBezTo>
                    <a:cubicBezTo>
                      <a:pt x="11" y="15"/>
                      <a:pt x="12" y="15"/>
                      <a:pt x="12" y="15"/>
                    </a:cubicBezTo>
                    <a:cubicBezTo>
                      <a:pt x="12" y="15"/>
                      <a:pt x="13" y="15"/>
                      <a:pt x="13" y="15"/>
                    </a:cubicBezTo>
                    <a:cubicBezTo>
                      <a:pt x="12" y="15"/>
                      <a:pt x="12" y="15"/>
                      <a:pt x="12" y="15"/>
                    </a:cubicBezTo>
                    <a:cubicBezTo>
                      <a:pt x="12" y="15"/>
                      <a:pt x="11" y="15"/>
                      <a:pt x="11" y="15"/>
                    </a:cubicBezTo>
                    <a:cubicBezTo>
                      <a:pt x="11" y="15"/>
                      <a:pt x="12" y="15"/>
                      <a:pt x="12" y="15"/>
                    </a:cubicBezTo>
                    <a:cubicBezTo>
                      <a:pt x="12" y="15"/>
                      <a:pt x="12" y="15"/>
                      <a:pt x="12" y="15"/>
                    </a:cubicBezTo>
                    <a:cubicBezTo>
                      <a:pt x="12" y="15"/>
                      <a:pt x="13" y="15"/>
                      <a:pt x="12" y="15"/>
                    </a:cubicBezTo>
                    <a:cubicBezTo>
                      <a:pt x="12" y="15"/>
                      <a:pt x="12" y="15"/>
                      <a:pt x="12" y="15"/>
                    </a:cubicBezTo>
                    <a:cubicBezTo>
                      <a:pt x="12" y="15"/>
                      <a:pt x="11" y="15"/>
                      <a:pt x="11" y="15"/>
                    </a:cubicBezTo>
                    <a:cubicBezTo>
                      <a:pt x="10" y="15"/>
                      <a:pt x="11" y="15"/>
                      <a:pt x="10" y="15"/>
                    </a:cubicBezTo>
                    <a:cubicBezTo>
                      <a:pt x="12" y="15"/>
                      <a:pt x="11" y="15"/>
                      <a:pt x="11" y="15"/>
                    </a:cubicBezTo>
                    <a:cubicBezTo>
                      <a:pt x="12" y="15"/>
                      <a:pt x="12" y="15"/>
                      <a:pt x="12" y="15"/>
                    </a:cubicBezTo>
                    <a:cubicBezTo>
                      <a:pt x="12" y="15"/>
                      <a:pt x="12" y="15"/>
                      <a:pt x="11" y="15"/>
                    </a:cubicBezTo>
                    <a:cubicBezTo>
                      <a:pt x="11" y="15"/>
                      <a:pt x="10" y="15"/>
                      <a:pt x="10" y="15"/>
                    </a:cubicBezTo>
                    <a:cubicBezTo>
                      <a:pt x="9" y="15"/>
                      <a:pt x="9" y="15"/>
                      <a:pt x="9" y="15"/>
                    </a:cubicBezTo>
                    <a:cubicBezTo>
                      <a:pt x="9" y="15"/>
                      <a:pt x="9" y="15"/>
                      <a:pt x="8" y="15"/>
                    </a:cubicBezTo>
                    <a:cubicBezTo>
                      <a:pt x="8" y="15"/>
                      <a:pt x="8" y="15"/>
                      <a:pt x="8" y="15"/>
                    </a:cubicBezTo>
                    <a:cubicBezTo>
                      <a:pt x="8" y="15"/>
                      <a:pt x="8" y="15"/>
                      <a:pt x="8" y="15"/>
                    </a:cubicBezTo>
                    <a:cubicBezTo>
                      <a:pt x="8" y="15"/>
                      <a:pt x="11" y="15"/>
                      <a:pt x="11" y="15"/>
                    </a:cubicBezTo>
                    <a:cubicBezTo>
                      <a:pt x="11" y="15"/>
                      <a:pt x="12" y="15"/>
                      <a:pt x="12" y="15"/>
                    </a:cubicBezTo>
                    <a:cubicBezTo>
                      <a:pt x="13" y="15"/>
                      <a:pt x="14" y="16"/>
                      <a:pt x="15" y="16"/>
                    </a:cubicBezTo>
                    <a:cubicBezTo>
                      <a:pt x="16" y="16"/>
                      <a:pt x="16" y="16"/>
                      <a:pt x="17" y="16"/>
                    </a:cubicBezTo>
                    <a:cubicBezTo>
                      <a:pt x="17" y="16"/>
                      <a:pt x="18" y="16"/>
                      <a:pt x="19" y="16"/>
                    </a:cubicBezTo>
                    <a:cubicBezTo>
                      <a:pt x="20" y="16"/>
                      <a:pt x="21" y="16"/>
                      <a:pt x="21" y="16"/>
                    </a:cubicBezTo>
                    <a:cubicBezTo>
                      <a:pt x="21" y="16"/>
                      <a:pt x="22" y="16"/>
                      <a:pt x="22" y="16"/>
                    </a:cubicBezTo>
                    <a:cubicBezTo>
                      <a:pt x="23" y="15"/>
                      <a:pt x="22" y="15"/>
                      <a:pt x="22" y="15"/>
                    </a:cubicBezTo>
                    <a:cubicBezTo>
                      <a:pt x="22" y="15"/>
                      <a:pt x="22" y="15"/>
                      <a:pt x="23" y="15"/>
                    </a:cubicBezTo>
                    <a:cubicBezTo>
                      <a:pt x="23" y="15"/>
                      <a:pt x="23" y="15"/>
                      <a:pt x="23" y="15"/>
                    </a:cubicBezTo>
                    <a:cubicBezTo>
                      <a:pt x="23" y="15"/>
                      <a:pt x="24" y="15"/>
                      <a:pt x="24" y="15"/>
                    </a:cubicBezTo>
                    <a:cubicBezTo>
                      <a:pt x="24" y="15"/>
                      <a:pt x="24" y="15"/>
                      <a:pt x="24" y="15"/>
                    </a:cubicBezTo>
                    <a:cubicBezTo>
                      <a:pt x="24" y="15"/>
                      <a:pt x="24" y="15"/>
                      <a:pt x="24" y="15"/>
                    </a:cubicBezTo>
                    <a:cubicBezTo>
                      <a:pt x="24" y="15"/>
                      <a:pt x="24" y="15"/>
                      <a:pt x="24" y="15"/>
                    </a:cubicBezTo>
                    <a:cubicBezTo>
                      <a:pt x="25" y="15"/>
                      <a:pt x="24" y="15"/>
                      <a:pt x="25" y="15"/>
                    </a:cubicBezTo>
                    <a:cubicBezTo>
                      <a:pt x="25" y="15"/>
                      <a:pt x="25" y="15"/>
                      <a:pt x="25" y="15"/>
                    </a:cubicBezTo>
                    <a:cubicBezTo>
                      <a:pt x="25" y="15"/>
                      <a:pt x="25" y="15"/>
                      <a:pt x="25" y="15"/>
                    </a:cubicBezTo>
                    <a:cubicBezTo>
                      <a:pt x="25" y="15"/>
                      <a:pt x="25" y="15"/>
                      <a:pt x="25" y="15"/>
                    </a:cubicBezTo>
                    <a:cubicBezTo>
                      <a:pt x="25" y="15"/>
                      <a:pt x="25" y="15"/>
                      <a:pt x="25" y="15"/>
                    </a:cubicBezTo>
                    <a:cubicBezTo>
                      <a:pt x="25" y="15"/>
                      <a:pt x="25" y="15"/>
                      <a:pt x="25" y="15"/>
                    </a:cubicBezTo>
                    <a:cubicBezTo>
                      <a:pt x="25" y="15"/>
                      <a:pt x="25" y="15"/>
                      <a:pt x="25" y="15"/>
                    </a:cubicBezTo>
                    <a:cubicBezTo>
                      <a:pt x="25" y="15"/>
                      <a:pt x="25" y="15"/>
                      <a:pt x="25" y="15"/>
                    </a:cubicBezTo>
                    <a:cubicBezTo>
                      <a:pt x="25" y="15"/>
                      <a:pt x="25" y="15"/>
                      <a:pt x="25" y="15"/>
                    </a:cubicBezTo>
                    <a:cubicBezTo>
                      <a:pt x="25" y="15"/>
                      <a:pt x="25" y="15"/>
                      <a:pt x="25" y="15"/>
                    </a:cubicBezTo>
                    <a:cubicBezTo>
                      <a:pt x="25" y="15"/>
                      <a:pt x="25" y="15"/>
                      <a:pt x="25" y="15"/>
                    </a:cubicBezTo>
                    <a:cubicBezTo>
                      <a:pt x="25" y="15"/>
                      <a:pt x="24" y="15"/>
                      <a:pt x="24" y="15"/>
                    </a:cubicBezTo>
                    <a:cubicBezTo>
                      <a:pt x="24" y="15"/>
                      <a:pt x="24" y="15"/>
                      <a:pt x="24" y="16"/>
                    </a:cubicBezTo>
                    <a:cubicBezTo>
                      <a:pt x="24" y="16"/>
                      <a:pt x="24" y="16"/>
                      <a:pt x="24" y="16"/>
                    </a:cubicBezTo>
                    <a:cubicBezTo>
                      <a:pt x="24" y="17"/>
                      <a:pt x="24" y="17"/>
                      <a:pt x="24" y="17"/>
                    </a:cubicBezTo>
                    <a:cubicBezTo>
                      <a:pt x="24" y="17"/>
                      <a:pt x="24" y="17"/>
                      <a:pt x="24" y="17"/>
                    </a:cubicBezTo>
                    <a:cubicBezTo>
                      <a:pt x="24" y="17"/>
                      <a:pt x="24" y="17"/>
                      <a:pt x="24" y="17"/>
                    </a:cubicBezTo>
                    <a:cubicBezTo>
                      <a:pt x="24" y="18"/>
                      <a:pt x="24" y="18"/>
                      <a:pt x="24" y="18"/>
                    </a:cubicBezTo>
                    <a:cubicBezTo>
                      <a:pt x="23" y="18"/>
                      <a:pt x="23" y="19"/>
                      <a:pt x="23" y="19"/>
                    </a:cubicBezTo>
                    <a:cubicBezTo>
                      <a:pt x="23" y="19"/>
                      <a:pt x="23" y="19"/>
                      <a:pt x="23" y="19"/>
                    </a:cubicBezTo>
                    <a:cubicBezTo>
                      <a:pt x="23" y="19"/>
                      <a:pt x="23" y="20"/>
                      <a:pt x="23" y="20"/>
                    </a:cubicBezTo>
                    <a:cubicBezTo>
                      <a:pt x="23" y="20"/>
                      <a:pt x="23" y="20"/>
                      <a:pt x="23" y="20"/>
                    </a:cubicBezTo>
                    <a:cubicBezTo>
                      <a:pt x="23" y="20"/>
                      <a:pt x="23" y="20"/>
                      <a:pt x="23" y="20"/>
                    </a:cubicBezTo>
                    <a:cubicBezTo>
                      <a:pt x="23" y="20"/>
                      <a:pt x="23" y="21"/>
                      <a:pt x="23" y="21"/>
                    </a:cubicBezTo>
                    <a:cubicBezTo>
                      <a:pt x="23" y="21"/>
                      <a:pt x="23" y="22"/>
                      <a:pt x="23" y="23"/>
                    </a:cubicBezTo>
                    <a:cubicBezTo>
                      <a:pt x="23" y="23"/>
                      <a:pt x="23" y="23"/>
                      <a:pt x="23" y="23"/>
                    </a:cubicBezTo>
                    <a:cubicBezTo>
                      <a:pt x="23" y="23"/>
                      <a:pt x="23" y="23"/>
                      <a:pt x="23" y="24"/>
                    </a:cubicBezTo>
                    <a:cubicBezTo>
                      <a:pt x="23" y="25"/>
                      <a:pt x="23" y="25"/>
                      <a:pt x="23" y="25"/>
                    </a:cubicBezTo>
                    <a:cubicBezTo>
                      <a:pt x="23" y="25"/>
                      <a:pt x="23" y="26"/>
                      <a:pt x="23" y="27"/>
                    </a:cubicBezTo>
                    <a:cubicBezTo>
                      <a:pt x="23" y="27"/>
                      <a:pt x="23" y="27"/>
                      <a:pt x="23" y="27"/>
                    </a:cubicBezTo>
                    <a:cubicBezTo>
                      <a:pt x="23" y="27"/>
                      <a:pt x="23" y="27"/>
                      <a:pt x="23" y="27"/>
                    </a:cubicBezTo>
                    <a:cubicBezTo>
                      <a:pt x="23" y="27"/>
                      <a:pt x="23" y="27"/>
                      <a:pt x="23" y="27"/>
                    </a:cubicBezTo>
                    <a:cubicBezTo>
                      <a:pt x="23" y="26"/>
                      <a:pt x="23" y="27"/>
                      <a:pt x="23" y="26"/>
                    </a:cubicBezTo>
                    <a:cubicBezTo>
                      <a:pt x="23" y="26"/>
                      <a:pt x="23" y="26"/>
                      <a:pt x="23" y="27"/>
                    </a:cubicBezTo>
                    <a:cubicBezTo>
                      <a:pt x="23" y="26"/>
                      <a:pt x="23" y="27"/>
                      <a:pt x="23" y="26"/>
                    </a:cubicBezTo>
                    <a:cubicBezTo>
                      <a:pt x="23" y="27"/>
                      <a:pt x="23" y="27"/>
                      <a:pt x="23" y="27"/>
                    </a:cubicBezTo>
                    <a:cubicBezTo>
                      <a:pt x="23" y="26"/>
                      <a:pt x="23" y="25"/>
                      <a:pt x="23" y="24"/>
                    </a:cubicBezTo>
                    <a:cubicBezTo>
                      <a:pt x="23" y="24"/>
                      <a:pt x="23" y="24"/>
                      <a:pt x="23" y="24"/>
                    </a:cubicBezTo>
                    <a:cubicBezTo>
                      <a:pt x="23" y="23"/>
                      <a:pt x="23" y="23"/>
                      <a:pt x="23" y="22"/>
                    </a:cubicBezTo>
                    <a:cubicBezTo>
                      <a:pt x="23" y="22"/>
                      <a:pt x="23" y="22"/>
                      <a:pt x="23" y="22"/>
                    </a:cubicBezTo>
                    <a:cubicBezTo>
                      <a:pt x="23" y="22"/>
                      <a:pt x="22" y="22"/>
                      <a:pt x="22" y="21"/>
                    </a:cubicBezTo>
                    <a:cubicBezTo>
                      <a:pt x="22" y="21"/>
                      <a:pt x="22" y="21"/>
                      <a:pt x="22" y="21"/>
                    </a:cubicBezTo>
                    <a:cubicBezTo>
                      <a:pt x="22" y="21"/>
                      <a:pt x="22" y="20"/>
                      <a:pt x="22" y="19"/>
                    </a:cubicBezTo>
                    <a:cubicBezTo>
                      <a:pt x="22" y="20"/>
                      <a:pt x="22" y="20"/>
                      <a:pt x="22" y="20"/>
                    </a:cubicBezTo>
                    <a:cubicBezTo>
                      <a:pt x="22" y="20"/>
                      <a:pt x="22" y="20"/>
                      <a:pt x="22" y="20"/>
                    </a:cubicBezTo>
                    <a:cubicBezTo>
                      <a:pt x="22" y="20"/>
                      <a:pt x="22" y="21"/>
                      <a:pt x="22" y="21"/>
                    </a:cubicBezTo>
                    <a:cubicBezTo>
                      <a:pt x="22" y="21"/>
                      <a:pt x="22" y="21"/>
                      <a:pt x="22" y="21"/>
                    </a:cubicBezTo>
                    <a:cubicBezTo>
                      <a:pt x="22" y="21"/>
                      <a:pt x="22" y="21"/>
                      <a:pt x="22" y="21"/>
                    </a:cubicBezTo>
                    <a:cubicBezTo>
                      <a:pt x="22" y="21"/>
                      <a:pt x="22" y="21"/>
                      <a:pt x="22" y="21"/>
                    </a:cubicBezTo>
                    <a:cubicBezTo>
                      <a:pt x="23" y="22"/>
                      <a:pt x="22" y="22"/>
                      <a:pt x="23" y="22"/>
                    </a:cubicBezTo>
                    <a:cubicBezTo>
                      <a:pt x="23" y="22"/>
                      <a:pt x="23" y="22"/>
                      <a:pt x="23" y="22"/>
                    </a:cubicBezTo>
                    <a:cubicBezTo>
                      <a:pt x="23" y="23"/>
                      <a:pt x="23" y="23"/>
                      <a:pt x="23" y="23"/>
                    </a:cubicBezTo>
                    <a:cubicBezTo>
                      <a:pt x="23" y="24"/>
                      <a:pt x="23" y="23"/>
                      <a:pt x="23" y="23"/>
                    </a:cubicBezTo>
                    <a:cubicBezTo>
                      <a:pt x="23" y="23"/>
                      <a:pt x="23" y="24"/>
                      <a:pt x="23" y="23"/>
                    </a:cubicBezTo>
                    <a:cubicBezTo>
                      <a:pt x="23" y="23"/>
                      <a:pt x="23" y="23"/>
                      <a:pt x="23" y="24"/>
                    </a:cubicBezTo>
                    <a:cubicBezTo>
                      <a:pt x="23" y="24"/>
                      <a:pt x="23" y="23"/>
                      <a:pt x="23" y="24"/>
                    </a:cubicBezTo>
                    <a:cubicBezTo>
                      <a:pt x="23" y="23"/>
                      <a:pt x="23" y="23"/>
                      <a:pt x="23" y="23"/>
                    </a:cubicBezTo>
                    <a:cubicBezTo>
                      <a:pt x="23" y="23"/>
                      <a:pt x="23" y="23"/>
                      <a:pt x="23" y="23"/>
                    </a:cubicBezTo>
                    <a:cubicBezTo>
                      <a:pt x="23" y="23"/>
                      <a:pt x="23" y="22"/>
                      <a:pt x="23" y="23"/>
                    </a:cubicBezTo>
                    <a:cubicBezTo>
                      <a:pt x="23" y="23"/>
                      <a:pt x="23" y="23"/>
                      <a:pt x="23" y="23"/>
                    </a:cubicBezTo>
                    <a:cubicBezTo>
                      <a:pt x="23" y="23"/>
                      <a:pt x="23" y="23"/>
                      <a:pt x="23" y="23"/>
                    </a:cubicBezTo>
                    <a:cubicBezTo>
                      <a:pt x="23" y="23"/>
                      <a:pt x="23" y="23"/>
                      <a:pt x="23" y="22"/>
                    </a:cubicBezTo>
                    <a:cubicBezTo>
                      <a:pt x="23" y="22"/>
                      <a:pt x="23" y="22"/>
                      <a:pt x="23" y="22"/>
                    </a:cubicBezTo>
                    <a:cubicBezTo>
                      <a:pt x="23" y="22"/>
                      <a:pt x="23" y="21"/>
                      <a:pt x="23" y="21"/>
                    </a:cubicBezTo>
                    <a:cubicBezTo>
                      <a:pt x="23" y="21"/>
                      <a:pt x="23" y="21"/>
                      <a:pt x="23" y="21"/>
                    </a:cubicBezTo>
                    <a:cubicBezTo>
                      <a:pt x="23" y="22"/>
                      <a:pt x="23" y="22"/>
                      <a:pt x="23" y="22"/>
                    </a:cubicBezTo>
                    <a:cubicBezTo>
                      <a:pt x="23" y="22"/>
                      <a:pt x="23" y="22"/>
                      <a:pt x="23" y="22"/>
                    </a:cubicBezTo>
                    <a:cubicBezTo>
                      <a:pt x="22" y="21"/>
                      <a:pt x="22" y="21"/>
                      <a:pt x="22" y="21"/>
                    </a:cubicBezTo>
                    <a:cubicBezTo>
                      <a:pt x="22" y="21"/>
                      <a:pt x="22" y="21"/>
                      <a:pt x="22" y="21"/>
                    </a:cubicBezTo>
                    <a:cubicBezTo>
                      <a:pt x="22" y="21"/>
                      <a:pt x="22" y="21"/>
                      <a:pt x="22" y="21"/>
                    </a:cubicBezTo>
                    <a:cubicBezTo>
                      <a:pt x="22" y="21"/>
                      <a:pt x="22" y="21"/>
                      <a:pt x="22" y="21"/>
                    </a:cubicBezTo>
                    <a:cubicBezTo>
                      <a:pt x="22" y="21"/>
                      <a:pt x="22" y="21"/>
                      <a:pt x="22" y="20"/>
                    </a:cubicBezTo>
                    <a:cubicBezTo>
                      <a:pt x="22" y="20"/>
                      <a:pt x="22" y="20"/>
                      <a:pt x="22" y="21"/>
                    </a:cubicBezTo>
                    <a:cubicBezTo>
                      <a:pt x="22" y="20"/>
                      <a:pt x="22" y="20"/>
                      <a:pt x="22" y="20"/>
                    </a:cubicBezTo>
                    <a:cubicBezTo>
                      <a:pt x="22" y="20"/>
                      <a:pt x="22" y="20"/>
                      <a:pt x="22" y="20"/>
                    </a:cubicBezTo>
                    <a:cubicBezTo>
                      <a:pt x="22" y="20"/>
                      <a:pt x="22" y="20"/>
                      <a:pt x="22" y="20"/>
                    </a:cubicBezTo>
                    <a:cubicBezTo>
                      <a:pt x="22" y="20"/>
                      <a:pt x="22" y="20"/>
                      <a:pt x="22" y="20"/>
                    </a:cubicBezTo>
                    <a:cubicBezTo>
                      <a:pt x="22" y="20"/>
                      <a:pt x="22" y="19"/>
                      <a:pt x="22" y="19"/>
                    </a:cubicBezTo>
                    <a:cubicBezTo>
                      <a:pt x="22" y="20"/>
                      <a:pt x="22" y="20"/>
                      <a:pt x="22" y="20"/>
                    </a:cubicBezTo>
                    <a:cubicBezTo>
                      <a:pt x="22" y="20"/>
                      <a:pt x="22" y="20"/>
                      <a:pt x="22" y="20"/>
                    </a:cubicBezTo>
                    <a:cubicBezTo>
                      <a:pt x="22" y="21"/>
                      <a:pt x="22" y="20"/>
                      <a:pt x="22" y="20"/>
                    </a:cubicBezTo>
                    <a:cubicBezTo>
                      <a:pt x="22" y="20"/>
                      <a:pt x="22" y="19"/>
                      <a:pt x="22" y="20"/>
                    </a:cubicBezTo>
                    <a:cubicBezTo>
                      <a:pt x="22" y="20"/>
                      <a:pt x="22" y="20"/>
                      <a:pt x="22" y="20"/>
                    </a:cubicBezTo>
                    <a:cubicBezTo>
                      <a:pt x="22" y="21"/>
                      <a:pt x="22" y="20"/>
                      <a:pt x="22" y="20"/>
                    </a:cubicBezTo>
                    <a:cubicBezTo>
                      <a:pt x="22" y="20"/>
                      <a:pt x="22" y="20"/>
                      <a:pt x="22" y="20"/>
                    </a:cubicBezTo>
                    <a:cubicBezTo>
                      <a:pt x="22" y="20"/>
                      <a:pt x="22" y="20"/>
                      <a:pt x="22" y="20"/>
                    </a:cubicBezTo>
                    <a:cubicBezTo>
                      <a:pt x="22" y="20"/>
                      <a:pt x="22" y="20"/>
                      <a:pt x="22" y="20"/>
                    </a:cubicBezTo>
                    <a:cubicBezTo>
                      <a:pt x="23" y="20"/>
                      <a:pt x="23" y="20"/>
                      <a:pt x="23" y="20"/>
                    </a:cubicBezTo>
                    <a:cubicBezTo>
                      <a:pt x="23" y="21"/>
                      <a:pt x="23" y="21"/>
                      <a:pt x="23" y="21"/>
                    </a:cubicBezTo>
                    <a:cubicBezTo>
                      <a:pt x="23" y="22"/>
                      <a:pt x="23" y="20"/>
                      <a:pt x="23" y="20"/>
                    </a:cubicBezTo>
                    <a:cubicBezTo>
                      <a:pt x="23" y="21"/>
                      <a:pt x="23" y="21"/>
                      <a:pt x="23" y="20"/>
                    </a:cubicBezTo>
                    <a:cubicBezTo>
                      <a:pt x="23" y="21"/>
                      <a:pt x="23" y="21"/>
                      <a:pt x="23" y="21"/>
                    </a:cubicBezTo>
                    <a:cubicBezTo>
                      <a:pt x="23" y="21"/>
                      <a:pt x="23" y="21"/>
                      <a:pt x="23" y="21"/>
                    </a:cubicBezTo>
                    <a:cubicBezTo>
                      <a:pt x="23" y="21"/>
                      <a:pt x="23" y="21"/>
                      <a:pt x="23" y="20"/>
                    </a:cubicBezTo>
                    <a:cubicBezTo>
                      <a:pt x="23" y="20"/>
                      <a:pt x="23" y="20"/>
                      <a:pt x="23" y="20"/>
                    </a:cubicBezTo>
                    <a:cubicBezTo>
                      <a:pt x="23" y="20"/>
                      <a:pt x="23" y="19"/>
                      <a:pt x="23" y="19"/>
                    </a:cubicBezTo>
                    <a:cubicBezTo>
                      <a:pt x="23" y="19"/>
                      <a:pt x="23" y="19"/>
                      <a:pt x="23" y="19"/>
                    </a:cubicBezTo>
                    <a:cubicBezTo>
                      <a:pt x="23" y="19"/>
                      <a:pt x="23" y="18"/>
                      <a:pt x="23" y="18"/>
                    </a:cubicBezTo>
                    <a:cubicBezTo>
                      <a:pt x="23" y="18"/>
                      <a:pt x="24" y="18"/>
                      <a:pt x="24" y="18"/>
                    </a:cubicBezTo>
                    <a:cubicBezTo>
                      <a:pt x="24" y="17"/>
                      <a:pt x="24" y="17"/>
                      <a:pt x="24" y="17"/>
                    </a:cubicBezTo>
                    <a:cubicBezTo>
                      <a:pt x="24" y="17"/>
                      <a:pt x="24" y="17"/>
                      <a:pt x="24" y="17"/>
                    </a:cubicBezTo>
                    <a:cubicBezTo>
                      <a:pt x="24" y="17"/>
                      <a:pt x="24" y="17"/>
                      <a:pt x="24" y="17"/>
                    </a:cubicBezTo>
                    <a:cubicBezTo>
                      <a:pt x="24" y="17"/>
                      <a:pt x="24" y="17"/>
                      <a:pt x="24" y="16"/>
                    </a:cubicBezTo>
                    <a:cubicBezTo>
                      <a:pt x="24" y="17"/>
                      <a:pt x="24" y="17"/>
                      <a:pt x="24" y="17"/>
                    </a:cubicBezTo>
                    <a:cubicBezTo>
                      <a:pt x="24" y="16"/>
                      <a:pt x="24" y="16"/>
                      <a:pt x="24" y="16"/>
                    </a:cubicBezTo>
                    <a:cubicBezTo>
                      <a:pt x="24" y="16"/>
                      <a:pt x="24" y="15"/>
                      <a:pt x="25" y="15"/>
                    </a:cubicBezTo>
                    <a:cubicBezTo>
                      <a:pt x="25" y="15"/>
                      <a:pt x="25" y="15"/>
                      <a:pt x="25" y="15"/>
                    </a:cubicBezTo>
                    <a:cubicBezTo>
                      <a:pt x="25" y="15"/>
                      <a:pt x="25" y="15"/>
                      <a:pt x="25" y="15"/>
                    </a:cubicBezTo>
                    <a:cubicBezTo>
                      <a:pt x="25" y="15"/>
                      <a:pt x="25" y="15"/>
                      <a:pt x="25" y="15"/>
                    </a:cubicBezTo>
                    <a:cubicBezTo>
                      <a:pt x="25" y="15"/>
                      <a:pt x="25" y="15"/>
                      <a:pt x="25" y="15"/>
                    </a:cubicBezTo>
                    <a:cubicBezTo>
                      <a:pt x="25" y="15"/>
                      <a:pt x="25" y="15"/>
                      <a:pt x="25" y="15"/>
                    </a:cubicBezTo>
                    <a:cubicBezTo>
                      <a:pt x="25" y="15"/>
                      <a:pt x="25" y="15"/>
                      <a:pt x="25" y="15"/>
                    </a:cubicBezTo>
                    <a:cubicBezTo>
                      <a:pt x="25" y="15"/>
                      <a:pt x="25" y="15"/>
                      <a:pt x="25" y="15"/>
                    </a:cubicBezTo>
                    <a:cubicBezTo>
                      <a:pt x="25" y="15"/>
                      <a:pt x="25" y="15"/>
                      <a:pt x="25" y="15"/>
                    </a:cubicBezTo>
                    <a:cubicBezTo>
                      <a:pt x="25" y="15"/>
                      <a:pt x="25" y="15"/>
                      <a:pt x="25" y="15"/>
                    </a:cubicBezTo>
                    <a:cubicBezTo>
                      <a:pt x="25" y="15"/>
                      <a:pt x="24" y="15"/>
                      <a:pt x="24" y="15"/>
                    </a:cubicBezTo>
                    <a:cubicBezTo>
                      <a:pt x="24" y="15"/>
                      <a:pt x="24" y="15"/>
                      <a:pt x="24" y="15"/>
                    </a:cubicBezTo>
                    <a:cubicBezTo>
                      <a:pt x="24" y="15"/>
                      <a:pt x="24" y="15"/>
                      <a:pt x="24" y="15"/>
                    </a:cubicBezTo>
                    <a:cubicBezTo>
                      <a:pt x="24" y="15"/>
                      <a:pt x="24" y="15"/>
                      <a:pt x="23" y="15"/>
                    </a:cubicBezTo>
                    <a:cubicBezTo>
                      <a:pt x="24" y="15"/>
                      <a:pt x="24" y="15"/>
                      <a:pt x="24" y="15"/>
                    </a:cubicBezTo>
                    <a:cubicBezTo>
                      <a:pt x="23" y="15"/>
                      <a:pt x="23" y="15"/>
                      <a:pt x="23" y="15"/>
                    </a:cubicBezTo>
                    <a:cubicBezTo>
                      <a:pt x="23" y="15"/>
                      <a:pt x="23" y="15"/>
                      <a:pt x="23" y="15"/>
                    </a:cubicBezTo>
                    <a:cubicBezTo>
                      <a:pt x="23" y="15"/>
                      <a:pt x="22" y="15"/>
                      <a:pt x="22" y="16"/>
                    </a:cubicBezTo>
                    <a:cubicBezTo>
                      <a:pt x="22" y="15"/>
                      <a:pt x="21" y="16"/>
                      <a:pt x="21" y="16"/>
                    </a:cubicBezTo>
                    <a:cubicBezTo>
                      <a:pt x="22" y="16"/>
                      <a:pt x="21" y="16"/>
                      <a:pt x="22" y="16"/>
                    </a:cubicBezTo>
                    <a:cubicBezTo>
                      <a:pt x="21" y="16"/>
                      <a:pt x="20" y="16"/>
                      <a:pt x="19" y="16"/>
                    </a:cubicBezTo>
                    <a:cubicBezTo>
                      <a:pt x="19" y="16"/>
                      <a:pt x="19" y="16"/>
                      <a:pt x="19" y="16"/>
                    </a:cubicBezTo>
                    <a:cubicBezTo>
                      <a:pt x="19" y="16"/>
                      <a:pt x="19" y="16"/>
                      <a:pt x="19" y="16"/>
                    </a:cubicBezTo>
                    <a:cubicBezTo>
                      <a:pt x="18" y="16"/>
                      <a:pt x="18" y="16"/>
                      <a:pt x="18" y="16"/>
                    </a:cubicBezTo>
                    <a:cubicBezTo>
                      <a:pt x="18" y="16"/>
                      <a:pt x="18" y="16"/>
                      <a:pt x="18" y="16"/>
                    </a:cubicBezTo>
                    <a:cubicBezTo>
                      <a:pt x="18" y="16"/>
                      <a:pt x="18" y="16"/>
                      <a:pt x="18" y="16"/>
                    </a:cubicBezTo>
                    <a:cubicBezTo>
                      <a:pt x="18" y="16"/>
                      <a:pt x="18" y="16"/>
                      <a:pt x="18" y="16"/>
                    </a:cubicBezTo>
                    <a:cubicBezTo>
                      <a:pt x="18" y="16"/>
                      <a:pt x="18" y="16"/>
                      <a:pt x="18" y="16"/>
                    </a:cubicBezTo>
                    <a:cubicBezTo>
                      <a:pt x="19" y="16"/>
                      <a:pt x="18" y="17"/>
                      <a:pt x="18" y="17"/>
                    </a:cubicBezTo>
                    <a:cubicBezTo>
                      <a:pt x="18" y="17"/>
                      <a:pt x="19" y="17"/>
                      <a:pt x="19" y="17"/>
                    </a:cubicBezTo>
                    <a:cubicBezTo>
                      <a:pt x="19" y="17"/>
                      <a:pt x="18" y="17"/>
                      <a:pt x="18" y="17"/>
                    </a:cubicBezTo>
                    <a:cubicBezTo>
                      <a:pt x="18" y="17"/>
                      <a:pt x="19" y="17"/>
                      <a:pt x="19" y="17"/>
                    </a:cubicBezTo>
                    <a:cubicBezTo>
                      <a:pt x="19" y="17"/>
                      <a:pt x="18" y="17"/>
                      <a:pt x="19" y="17"/>
                    </a:cubicBezTo>
                    <a:cubicBezTo>
                      <a:pt x="19" y="18"/>
                      <a:pt x="19" y="18"/>
                      <a:pt x="19" y="18"/>
                    </a:cubicBezTo>
                    <a:cubicBezTo>
                      <a:pt x="18" y="18"/>
                      <a:pt x="18" y="18"/>
                      <a:pt x="18" y="18"/>
                    </a:cubicBezTo>
                    <a:cubicBezTo>
                      <a:pt x="18" y="18"/>
                      <a:pt x="18" y="18"/>
                      <a:pt x="18" y="18"/>
                    </a:cubicBezTo>
                    <a:cubicBezTo>
                      <a:pt x="18" y="18"/>
                      <a:pt x="17" y="17"/>
                      <a:pt x="16" y="17"/>
                    </a:cubicBezTo>
                    <a:cubicBezTo>
                      <a:pt x="16" y="17"/>
                      <a:pt x="17" y="17"/>
                      <a:pt x="17" y="18"/>
                    </a:cubicBezTo>
                    <a:cubicBezTo>
                      <a:pt x="17" y="18"/>
                      <a:pt x="17" y="17"/>
                      <a:pt x="16" y="17"/>
                    </a:cubicBezTo>
                    <a:cubicBezTo>
                      <a:pt x="16" y="17"/>
                      <a:pt x="17" y="18"/>
                      <a:pt x="17" y="18"/>
                    </a:cubicBezTo>
                    <a:cubicBezTo>
                      <a:pt x="17" y="18"/>
                      <a:pt x="16" y="17"/>
                      <a:pt x="16" y="18"/>
                    </a:cubicBezTo>
                    <a:close/>
                    <a:moveTo>
                      <a:pt x="23" y="21"/>
                    </a:moveTo>
                    <a:cubicBezTo>
                      <a:pt x="23" y="21"/>
                      <a:pt x="23" y="20"/>
                      <a:pt x="23" y="21"/>
                    </a:cubicBezTo>
                    <a:cubicBezTo>
                      <a:pt x="23" y="21"/>
                      <a:pt x="23" y="22"/>
                      <a:pt x="23" y="21"/>
                    </a:cubicBezTo>
                    <a:close/>
                    <a:moveTo>
                      <a:pt x="23" y="23"/>
                    </a:moveTo>
                    <a:cubicBezTo>
                      <a:pt x="23" y="23"/>
                      <a:pt x="23" y="23"/>
                      <a:pt x="23" y="22"/>
                    </a:cubicBezTo>
                    <a:cubicBezTo>
                      <a:pt x="23" y="23"/>
                      <a:pt x="23" y="23"/>
                      <a:pt x="23" y="23"/>
                    </a:cubicBezTo>
                    <a:cubicBezTo>
                      <a:pt x="23" y="23"/>
                      <a:pt x="23" y="23"/>
                      <a:pt x="23" y="23"/>
                    </a:cubicBezTo>
                    <a:close/>
                    <a:moveTo>
                      <a:pt x="23" y="24"/>
                    </a:moveTo>
                    <a:cubicBezTo>
                      <a:pt x="23" y="23"/>
                      <a:pt x="23" y="23"/>
                      <a:pt x="23" y="23"/>
                    </a:cubicBezTo>
                    <a:cubicBezTo>
                      <a:pt x="23" y="23"/>
                      <a:pt x="23" y="24"/>
                      <a:pt x="23" y="24"/>
                    </a:cubicBezTo>
                    <a:close/>
                    <a:moveTo>
                      <a:pt x="23" y="26"/>
                    </a:moveTo>
                    <a:cubicBezTo>
                      <a:pt x="23" y="26"/>
                      <a:pt x="23" y="26"/>
                      <a:pt x="23" y="26"/>
                    </a:cubicBezTo>
                    <a:cubicBezTo>
                      <a:pt x="23" y="26"/>
                      <a:pt x="23" y="26"/>
                      <a:pt x="23" y="26"/>
                    </a:cubicBezTo>
                    <a:cubicBezTo>
                      <a:pt x="23" y="27"/>
                      <a:pt x="23" y="27"/>
                      <a:pt x="23" y="26"/>
                    </a:cubicBezTo>
                    <a:close/>
                    <a:moveTo>
                      <a:pt x="23" y="21"/>
                    </a:moveTo>
                    <a:cubicBezTo>
                      <a:pt x="23" y="21"/>
                      <a:pt x="23" y="21"/>
                      <a:pt x="23" y="22"/>
                    </a:cubicBezTo>
                    <a:cubicBezTo>
                      <a:pt x="23" y="21"/>
                      <a:pt x="23" y="22"/>
                      <a:pt x="23" y="21"/>
                    </a:cubicBezTo>
                    <a:close/>
                    <a:moveTo>
                      <a:pt x="23" y="19"/>
                    </a:moveTo>
                    <a:cubicBezTo>
                      <a:pt x="23" y="19"/>
                      <a:pt x="23" y="19"/>
                      <a:pt x="23" y="20"/>
                    </a:cubicBezTo>
                    <a:cubicBezTo>
                      <a:pt x="23" y="19"/>
                      <a:pt x="23" y="20"/>
                      <a:pt x="23" y="19"/>
                    </a:cubicBezTo>
                    <a:close/>
                    <a:moveTo>
                      <a:pt x="24" y="17"/>
                    </a:moveTo>
                    <a:cubicBezTo>
                      <a:pt x="24" y="17"/>
                      <a:pt x="24" y="17"/>
                      <a:pt x="24" y="17"/>
                    </a:cubicBezTo>
                    <a:cubicBezTo>
                      <a:pt x="24" y="17"/>
                      <a:pt x="24" y="17"/>
                      <a:pt x="24" y="17"/>
                    </a:cubicBezTo>
                    <a:cubicBezTo>
                      <a:pt x="24" y="17"/>
                      <a:pt x="24" y="17"/>
                      <a:pt x="24" y="17"/>
                    </a:cubicBezTo>
                    <a:close/>
                    <a:moveTo>
                      <a:pt x="25" y="15"/>
                    </a:moveTo>
                    <a:cubicBezTo>
                      <a:pt x="25" y="15"/>
                      <a:pt x="25" y="15"/>
                      <a:pt x="25" y="15"/>
                    </a:cubicBezTo>
                    <a:cubicBezTo>
                      <a:pt x="25" y="15"/>
                      <a:pt x="25" y="15"/>
                      <a:pt x="25" y="15"/>
                    </a:cubicBezTo>
                    <a:close/>
                    <a:moveTo>
                      <a:pt x="25" y="15"/>
                    </a:moveTo>
                    <a:cubicBezTo>
                      <a:pt x="25" y="15"/>
                      <a:pt x="25" y="15"/>
                      <a:pt x="25" y="15"/>
                    </a:cubicBezTo>
                    <a:cubicBezTo>
                      <a:pt x="25" y="15"/>
                      <a:pt x="25" y="15"/>
                      <a:pt x="25" y="15"/>
                    </a:cubicBezTo>
                    <a:cubicBezTo>
                      <a:pt x="25" y="15"/>
                      <a:pt x="25" y="15"/>
                      <a:pt x="25" y="15"/>
                    </a:cubicBezTo>
                    <a:close/>
                    <a:moveTo>
                      <a:pt x="24" y="15"/>
                    </a:moveTo>
                    <a:cubicBezTo>
                      <a:pt x="24" y="15"/>
                      <a:pt x="24" y="15"/>
                      <a:pt x="24" y="15"/>
                    </a:cubicBezTo>
                    <a:cubicBezTo>
                      <a:pt x="24" y="15"/>
                      <a:pt x="24" y="15"/>
                      <a:pt x="24" y="15"/>
                    </a:cubicBezTo>
                    <a:close/>
                    <a:moveTo>
                      <a:pt x="24" y="15"/>
                    </a:moveTo>
                    <a:cubicBezTo>
                      <a:pt x="24" y="15"/>
                      <a:pt x="24" y="15"/>
                      <a:pt x="24" y="15"/>
                    </a:cubicBezTo>
                    <a:cubicBezTo>
                      <a:pt x="24" y="15"/>
                      <a:pt x="24" y="15"/>
                      <a:pt x="24" y="15"/>
                    </a:cubicBezTo>
                    <a:close/>
                    <a:moveTo>
                      <a:pt x="22" y="16"/>
                    </a:moveTo>
                    <a:cubicBezTo>
                      <a:pt x="22" y="16"/>
                      <a:pt x="22" y="16"/>
                      <a:pt x="22" y="16"/>
                    </a:cubicBezTo>
                    <a:cubicBezTo>
                      <a:pt x="22" y="16"/>
                      <a:pt x="22" y="16"/>
                      <a:pt x="22" y="16"/>
                    </a:cubicBezTo>
                    <a:close/>
                    <a:moveTo>
                      <a:pt x="20" y="16"/>
                    </a:moveTo>
                    <a:cubicBezTo>
                      <a:pt x="21" y="16"/>
                      <a:pt x="21" y="16"/>
                      <a:pt x="21" y="16"/>
                    </a:cubicBezTo>
                    <a:cubicBezTo>
                      <a:pt x="21" y="16"/>
                      <a:pt x="21" y="16"/>
                      <a:pt x="21" y="16"/>
                    </a:cubicBezTo>
                    <a:cubicBezTo>
                      <a:pt x="21" y="16"/>
                      <a:pt x="21" y="16"/>
                      <a:pt x="21" y="16"/>
                    </a:cubicBezTo>
                    <a:cubicBezTo>
                      <a:pt x="21" y="16"/>
                      <a:pt x="21" y="16"/>
                      <a:pt x="20" y="16"/>
                    </a:cubicBezTo>
                    <a:close/>
                    <a:moveTo>
                      <a:pt x="17" y="16"/>
                    </a:moveTo>
                    <a:cubicBezTo>
                      <a:pt x="17" y="16"/>
                      <a:pt x="17" y="16"/>
                      <a:pt x="17" y="16"/>
                    </a:cubicBezTo>
                    <a:cubicBezTo>
                      <a:pt x="17" y="16"/>
                      <a:pt x="17" y="16"/>
                      <a:pt x="17" y="16"/>
                    </a:cubicBezTo>
                    <a:close/>
                    <a:moveTo>
                      <a:pt x="17" y="16"/>
                    </a:moveTo>
                    <a:cubicBezTo>
                      <a:pt x="17" y="16"/>
                      <a:pt x="17" y="16"/>
                      <a:pt x="17" y="16"/>
                    </a:cubicBezTo>
                    <a:cubicBezTo>
                      <a:pt x="17" y="16"/>
                      <a:pt x="17" y="16"/>
                      <a:pt x="17" y="16"/>
                    </a:cubicBezTo>
                    <a:cubicBezTo>
                      <a:pt x="17" y="16"/>
                      <a:pt x="17" y="16"/>
                      <a:pt x="17" y="16"/>
                    </a:cubicBezTo>
                    <a:close/>
                    <a:moveTo>
                      <a:pt x="10" y="15"/>
                    </a:moveTo>
                    <a:cubicBezTo>
                      <a:pt x="9" y="15"/>
                      <a:pt x="9" y="15"/>
                      <a:pt x="8" y="15"/>
                    </a:cubicBezTo>
                    <a:cubicBezTo>
                      <a:pt x="9" y="15"/>
                      <a:pt x="9" y="15"/>
                      <a:pt x="9" y="15"/>
                    </a:cubicBezTo>
                    <a:cubicBezTo>
                      <a:pt x="10" y="15"/>
                      <a:pt x="10" y="15"/>
                      <a:pt x="10" y="15"/>
                    </a:cubicBezTo>
                    <a:cubicBezTo>
                      <a:pt x="10" y="15"/>
                      <a:pt x="10" y="15"/>
                      <a:pt x="10" y="15"/>
                    </a:cubicBezTo>
                    <a:cubicBezTo>
                      <a:pt x="10" y="15"/>
                      <a:pt x="10" y="15"/>
                      <a:pt x="10" y="15"/>
                    </a:cubicBezTo>
                    <a:cubicBezTo>
                      <a:pt x="10" y="15"/>
                      <a:pt x="10" y="15"/>
                      <a:pt x="10" y="15"/>
                    </a:cubicBezTo>
                    <a:close/>
                    <a:moveTo>
                      <a:pt x="9" y="15"/>
                    </a:moveTo>
                    <a:cubicBezTo>
                      <a:pt x="9" y="15"/>
                      <a:pt x="9" y="15"/>
                      <a:pt x="9" y="15"/>
                    </a:cubicBezTo>
                    <a:cubicBezTo>
                      <a:pt x="10" y="15"/>
                      <a:pt x="10" y="15"/>
                      <a:pt x="10" y="15"/>
                    </a:cubicBezTo>
                    <a:cubicBezTo>
                      <a:pt x="10" y="15"/>
                      <a:pt x="10" y="15"/>
                      <a:pt x="9" y="15"/>
                    </a:cubicBezTo>
                    <a:cubicBezTo>
                      <a:pt x="9" y="15"/>
                      <a:pt x="9" y="15"/>
                      <a:pt x="9" y="15"/>
                    </a:cubicBezTo>
                    <a:cubicBezTo>
                      <a:pt x="9" y="15"/>
                      <a:pt x="9" y="15"/>
                      <a:pt x="9" y="15"/>
                    </a:cubicBezTo>
                    <a:close/>
                    <a:moveTo>
                      <a:pt x="11" y="15"/>
                    </a:moveTo>
                    <a:cubicBezTo>
                      <a:pt x="10" y="15"/>
                      <a:pt x="11" y="15"/>
                      <a:pt x="10" y="15"/>
                    </a:cubicBezTo>
                    <a:cubicBezTo>
                      <a:pt x="11" y="15"/>
                      <a:pt x="10" y="15"/>
                      <a:pt x="11" y="15"/>
                    </a:cubicBezTo>
                    <a:cubicBezTo>
                      <a:pt x="11" y="15"/>
                      <a:pt x="11" y="15"/>
                      <a:pt x="11" y="15"/>
                    </a:cubicBezTo>
                    <a:close/>
                    <a:moveTo>
                      <a:pt x="12" y="15"/>
                    </a:moveTo>
                    <a:cubicBezTo>
                      <a:pt x="12" y="15"/>
                      <a:pt x="12" y="15"/>
                      <a:pt x="11" y="15"/>
                    </a:cubicBezTo>
                    <a:cubicBezTo>
                      <a:pt x="11" y="15"/>
                      <a:pt x="12" y="15"/>
                      <a:pt x="10" y="15"/>
                    </a:cubicBezTo>
                    <a:cubicBezTo>
                      <a:pt x="11" y="15"/>
                      <a:pt x="11" y="15"/>
                      <a:pt x="12" y="15"/>
                    </a:cubicBezTo>
                    <a:close/>
                    <a:moveTo>
                      <a:pt x="15" y="16"/>
                    </a:moveTo>
                    <a:cubicBezTo>
                      <a:pt x="15" y="16"/>
                      <a:pt x="15" y="16"/>
                      <a:pt x="14" y="15"/>
                    </a:cubicBezTo>
                    <a:cubicBezTo>
                      <a:pt x="14" y="15"/>
                      <a:pt x="14" y="15"/>
                      <a:pt x="15" y="16"/>
                    </a:cubicBezTo>
                    <a:close/>
                    <a:moveTo>
                      <a:pt x="16" y="17"/>
                    </a:moveTo>
                    <a:cubicBezTo>
                      <a:pt x="17" y="17"/>
                      <a:pt x="17" y="17"/>
                      <a:pt x="17" y="17"/>
                    </a:cubicBezTo>
                    <a:cubicBezTo>
                      <a:pt x="17" y="17"/>
                      <a:pt x="16" y="17"/>
                      <a:pt x="16" y="17"/>
                    </a:cubicBezTo>
                    <a:cubicBezTo>
                      <a:pt x="16" y="17"/>
                      <a:pt x="16" y="17"/>
                      <a:pt x="16" y="17"/>
                    </a:cubicBezTo>
                    <a:close/>
                    <a:moveTo>
                      <a:pt x="17" y="17"/>
                    </a:moveTo>
                    <a:cubicBezTo>
                      <a:pt x="18" y="17"/>
                      <a:pt x="18" y="17"/>
                      <a:pt x="18" y="17"/>
                    </a:cubicBezTo>
                    <a:cubicBezTo>
                      <a:pt x="18" y="17"/>
                      <a:pt x="18" y="18"/>
                      <a:pt x="18" y="18"/>
                    </a:cubicBezTo>
                    <a:cubicBezTo>
                      <a:pt x="18" y="17"/>
                      <a:pt x="18" y="17"/>
                      <a:pt x="18" y="17"/>
                    </a:cubicBezTo>
                    <a:cubicBezTo>
                      <a:pt x="17" y="17"/>
                      <a:pt x="18" y="17"/>
                      <a:pt x="18" y="17"/>
                    </a:cubicBezTo>
                    <a:cubicBezTo>
                      <a:pt x="17" y="17"/>
                      <a:pt x="17" y="17"/>
                      <a:pt x="17" y="17"/>
                    </a:cubicBezTo>
                    <a:close/>
                    <a:moveTo>
                      <a:pt x="22" y="19"/>
                    </a:moveTo>
                    <a:cubicBezTo>
                      <a:pt x="22" y="19"/>
                      <a:pt x="22" y="18"/>
                      <a:pt x="22" y="18"/>
                    </a:cubicBezTo>
                    <a:cubicBezTo>
                      <a:pt x="22" y="18"/>
                      <a:pt x="22" y="18"/>
                      <a:pt x="22" y="18"/>
                    </a:cubicBezTo>
                    <a:cubicBezTo>
                      <a:pt x="22" y="18"/>
                      <a:pt x="22" y="18"/>
                      <a:pt x="22" y="18"/>
                    </a:cubicBezTo>
                    <a:cubicBezTo>
                      <a:pt x="22" y="18"/>
                      <a:pt x="22" y="18"/>
                      <a:pt x="22" y="18"/>
                    </a:cubicBezTo>
                    <a:cubicBezTo>
                      <a:pt x="22" y="18"/>
                      <a:pt x="22" y="18"/>
                      <a:pt x="22" y="18"/>
                    </a:cubicBezTo>
                    <a:cubicBezTo>
                      <a:pt x="22" y="18"/>
                      <a:pt x="22" y="19"/>
                      <a:pt x="22" y="19"/>
                    </a:cubicBezTo>
                    <a:cubicBezTo>
                      <a:pt x="22" y="19"/>
                      <a:pt x="22" y="19"/>
                      <a:pt x="22" y="19"/>
                    </a:cubicBezTo>
                    <a:cubicBezTo>
                      <a:pt x="22" y="19"/>
                      <a:pt x="22" y="19"/>
                      <a:pt x="22" y="19"/>
                    </a:cubicBezTo>
                    <a:cubicBezTo>
                      <a:pt x="22" y="19"/>
                      <a:pt x="22" y="19"/>
                      <a:pt x="22" y="19"/>
                    </a:cubicBezTo>
                    <a:cubicBezTo>
                      <a:pt x="22" y="19"/>
                      <a:pt x="22" y="19"/>
                      <a:pt x="22" y="19"/>
                    </a:cubicBezTo>
                    <a:cubicBezTo>
                      <a:pt x="22" y="19"/>
                      <a:pt x="22" y="19"/>
                      <a:pt x="22" y="20"/>
                    </a:cubicBezTo>
                    <a:cubicBezTo>
                      <a:pt x="22" y="19"/>
                      <a:pt x="22" y="19"/>
                      <a:pt x="22" y="20"/>
                    </a:cubicBezTo>
                    <a:cubicBezTo>
                      <a:pt x="22" y="20"/>
                      <a:pt x="22" y="20"/>
                      <a:pt x="22" y="20"/>
                    </a:cubicBezTo>
                    <a:cubicBezTo>
                      <a:pt x="22" y="20"/>
                      <a:pt x="22" y="20"/>
                      <a:pt x="22" y="20"/>
                    </a:cubicBezTo>
                    <a:cubicBezTo>
                      <a:pt x="22" y="19"/>
                      <a:pt x="22" y="19"/>
                      <a:pt x="22" y="19"/>
                    </a:cubicBezTo>
                    <a:cubicBezTo>
                      <a:pt x="22" y="20"/>
                      <a:pt x="22" y="20"/>
                      <a:pt x="22" y="20"/>
                    </a:cubicBezTo>
                    <a:cubicBezTo>
                      <a:pt x="22" y="19"/>
                      <a:pt x="22" y="19"/>
                      <a:pt x="22" y="19"/>
                    </a:cubicBezTo>
                    <a:cubicBezTo>
                      <a:pt x="22" y="19"/>
                      <a:pt x="22" y="19"/>
                      <a:pt x="22" y="19"/>
                    </a:cubicBezTo>
                    <a:close/>
                    <a:moveTo>
                      <a:pt x="22" y="19"/>
                    </a:moveTo>
                    <a:cubicBezTo>
                      <a:pt x="22" y="18"/>
                      <a:pt x="22" y="18"/>
                      <a:pt x="22" y="18"/>
                    </a:cubicBezTo>
                    <a:cubicBezTo>
                      <a:pt x="22" y="19"/>
                      <a:pt x="22" y="18"/>
                      <a:pt x="22" y="18"/>
                    </a:cubicBezTo>
                    <a:cubicBezTo>
                      <a:pt x="22" y="18"/>
                      <a:pt x="22" y="18"/>
                      <a:pt x="22" y="19"/>
                    </a:cubicBezTo>
                    <a:close/>
                    <a:moveTo>
                      <a:pt x="22" y="20"/>
                    </a:moveTo>
                    <a:cubicBezTo>
                      <a:pt x="22" y="20"/>
                      <a:pt x="22" y="20"/>
                      <a:pt x="22" y="20"/>
                    </a:cubicBezTo>
                    <a:cubicBezTo>
                      <a:pt x="22" y="20"/>
                      <a:pt x="22" y="20"/>
                      <a:pt x="22" y="2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101" name="Freeform 5791"/>
              <p:cNvSpPr>
                <a:spLocks/>
              </p:cNvSpPr>
              <p:nvPr/>
            </p:nvSpPr>
            <p:spPr bwMode="auto">
              <a:xfrm>
                <a:off x="5299" y="4044"/>
                <a:ext cx="55" cy="78"/>
              </a:xfrm>
              <a:custGeom>
                <a:avLst/>
                <a:gdLst>
                  <a:gd name="T0" fmla="*/ 0 w 15"/>
                  <a:gd name="T1" fmla="*/ 12 h 21"/>
                  <a:gd name="T2" fmla="*/ 8 w 15"/>
                  <a:gd name="T3" fmla="*/ 21 h 21"/>
                  <a:gd name="T4" fmla="*/ 13 w 15"/>
                  <a:gd name="T5" fmla="*/ 9 h 21"/>
                  <a:gd name="T6" fmla="*/ 8 w 15"/>
                  <a:gd name="T7" fmla="*/ 0 h 21"/>
                  <a:gd name="T8" fmla="*/ 0 w 15"/>
                  <a:gd name="T9" fmla="*/ 12 h 21"/>
                </a:gdLst>
                <a:ahLst/>
                <a:cxnLst>
                  <a:cxn ang="0">
                    <a:pos x="T0" y="T1"/>
                  </a:cxn>
                  <a:cxn ang="0">
                    <a:pos x="T2" y="T3"/>
                  </a:cxn>
                  <a:cxn ang="0">
                    <a:pos x="T4" y="T5"/>
                  </a:cxn>
                  <a:cxn ang="0">
                    <a:pos x="T6" y="T7"/>
                  </a:cxn>
                  <a:cxn ang="0">
                    <a:pos x="T8" y="T9"/>
                  </a:cxn>
                </a:cxnLst>
                <a:rect l="0" t="0" r="r" b="b"/>
                <a:pathLst>
                  <a:path w="15" h="21">
                    <a:moveTo>
                      <a:pt x="0" y="12"/>
                    </a:moveTo>
                    <a:cubicBezTo>
                      <a:pt x="0" y="20"/>
                      <a:pt x="4" y="21"/>
                      <a:pt x="8" y="21"/>
                    </a:cubicBezTo>
                    <a:cubicBezTo>
                      <a:pt x="12" y="21"/>
                      <a:pt x="12" y="14"/>
                      <a:pt x="13" y="9"/>
                    </a:cubicBezTo>
                    <a:cubicBezTo>
                      <a:pt x="14" y="5"/>
                      <a:pt x="15" y="0"/>
                      <a:pt x="8" y="0"/>
                    </a:cubicBezTo>
                    <a:cubicBezTo>
                      <a:pt x="0" y="0"/>
                      <a:pt x="0" y="5"/>
                      <a:pt x="0" y="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102" name="Freeform 5792"/>
              <p:cNvSpPr>
                <a:spLocks noEditPoints="1"/>
              </p:cNvSpPr>
              <p:nvPr/>
            </p:nvSpPr>
            <p:spPr bwMode="auto">
              <a:xfrm>
                <a:off x="5224" y="4007"/>
                <a:ext cx="153" cy="138"/>
              </a:xfrm>
              <a:custGeom>
                <a:avLst/>
                <a:gdLst>
                  <a:gd name="T0" fmla="*/ 25 w 41"/>
                  <a:gd name="T1" fmla="*/ 4 h 37"/>
                  <a:gd name="T2" fmla="*/ 27 w 41"/>
                  <a:gd name="T3" fmla="*/ 6 h 37"/>
                  <a:gd name="T4" fmla="*/ 20 w 41"/>
                  <a:gd name="T5" fmla="*/ 27 h 37"/>
                  <a:gd name="T6" fmla="*/ 24 w 41"/>
                  <a:gd name="T7" fmla="*/ 29 h 37"/>
                  <a:gd name="T8" fmla="*/ 21 w 41"/>
                  <a:gd name="T9" fmla="*/ 28 h 37"/>
                  <a:gd name="T10" fmla="*/ 22 w 41"/>
                  <a:gd name="T11" fmla="*/ 25 h 37"/>
                  <a:gd name="T12" fmla="*/ 18 w 41"/>
                  <a:gd name="T13" fmla="*/ 26 h 37"/>
                  <a:gd name="T14" fmla="*/ 4 w 41"/>
                  <a:gd name="T15" fmla="*/ 26 h 37"/>
                  <a:gd name="T16" fmla="*/ 21 w 41"/>
                  <a:gd name="T17" fmla="*/ 34 h 37"/>
                  <a:gd name="T18" fmla="*/ 23 w 41"/>
                  <a:gd name="T19" fmla="*/ 35 h 37"/>
                  <a:gd name="T20" fmla="*/ 14 w 41"/>
                  <a:gd name="T21" fmla="*/ 36 h 37"/>
                  <a:gd name="T22" fmla="*/ 37 w 41"/>
                  <a:gd name="T23" fmla="*/ 25 h 37"/>
                  <a:gd name="T24" fmla="*/ 37 w 41"/>
                  <a:gd name="T25" fmla="*/ 23 h 37"/>
                  <a:gd name="T26" fmla="*/ 38 w 41"/>
                  <a:gd name="T27" fmla="*/ 23 h 37"/>
                  <a:gd name="T28" fmla="*/ 38 w 41"/>
                  <a:gd name="T29" fmla="*/ 20 h 37"/>
                  <a:gd name="T30" fmla="*/ 36 w 41"/>
                  <a:gd name="T31" fmla="*/ 16 h 37"/>
                  <a:gd name="T32" fmla="*/ 34 w 41"/>
                  <a:gd name="T33" fmla="*/ 16 h 37"/>
                  <a:gd name="T34" fmla="*/ 38 w 41"/>
                  <a:gd name="T35" fmla="*/ 21 h 37"/>
                  <a:gd name="T36" fmla="*/ 33 w 41"/>
                  <a:gd name="T37" fmla="*/ 22 h 37"/>
                  <a:gd name="T38" fmla="*/ 14 w 41"/>
                  <a:gd name="T39" fmla="*/ 14 h 37"/>
                  <a:gd name="T40" fmla="*/ 22 w 41"/>
                  <a:gd name="T41" fmla="*/ 12 h 37"/>
                  <a:gd name="T42" fmla="*/ 23 w 41"/>
                  <a:gd name="T43" fmla="*/ 2 h 37"/>
                  <a:gd name="T44" fmla="*/ 30 w 41"/>
                  <a:gd name="T45" fmla="*/ 7 h 37"/>
                  <a:gd name="T46" fmla="*/ 31 w 41"/>
                  <a:gd name="T47" fmla="*/ 15 h 37"/>
                  <a:gd name="T48" fmla="*/ 27 w 41"/>
                  <a:gd name="T49" fmla="*/ 19 h 37"/>
                  <a:gd name="T50" fmla="*/ 23 w 41"/>
                  <a:gd name="T51" fmla="*/ 27 h 37"/>
                  <a:gd name="T52" fmla="*/ 24 w 41"/>
                  <a:gd name="T53" fmla="*/ 13 h 37"/>
                  <a:gd name="T54" fmla="*/ 15 w 41"/>
                  <a:gd name="T55" fmla="*/ 10 h 37"/>
                  <a:gd name="T56" fmla="*/ 16 w 41"/>
                  <a:gd name="T57" fmla="*/ 31 h 37"/>
                  <a:gd name="T58" fmla="*/ 29 w 41"/>
                  <a:gd name="T59" fmla="*/ 30 h 37"/>
                  <a:gd name="T60" fmla="*/ 23 w 41"/>
                  <a:gd name="T61" fmla="*/ 33 h 37"/>
                  <a:gd name="T62" fmla="*/ 15 w 41"/>
                  <a:gd name="T63" fmla="*/ 34 h 37"/>
                  <a:gd name="T64" fmla="*/ 15 w 41"/>
                  <a:gd name="T65" fmla="*/ 32 h 37"/>
                  <a:gd name="T66" fmla="*/ 19 w 41"/>
                  <a:gd name="T67" fmla="*/ 32 h 37"/>
                  <a:gd name="T68" fmla="*/ 27 w 41"/>
                  <a:gd name="T69" fmla="*/ 29 h 37"/>
                  <a:gd name="T70" fmla="*/ 34 w 41"/>
                  <a:gd name="T71" fmla="*/ 24 h 37"/>
                  <a:gd name="T72" fmla="*/ 35 w 41"/>
                  <a:gd name="T73" fmla="*/ 22 h 37"/>
                  <a:gd name="T74" fmla="*/ 36 w 41"/>
                  <a:gd name="T75" fmla="*/ 24 h 37"/>
                  <a:gd name="T76" fmla="*/ 22 w 41"/>
                  <a:gd name="T77" fmla="*/ 31 h 37"/>
                  <a:gd name="T78" fmla="*/ 26 w 41"/>
                  <a:gd name="T79" fmla="*/ 30 h 37"/>
                  <a:gd name="T80" fmla="*/ 28 w 41"/>
                  <a:gd name="T81" fmla="*/ 30 h 37"/>
                  <a:gd name="T82" fmla="*/ 26 w 41"/>
                  <a:gd name="T83" fmla="*/ 32 h 37"/>
                  <a:gd name="T84" fmla="*/ 30 w 41"/>
                  <a:gd name="T85" fmla="*/ 30 h 37"/>
                  <a:gd name="T86" fmla="*/ 27 w 41"/>
                  <a:gd name="T87" fmla="*/ 31 h 37"/>
                  <a:gd name="T88" fmla="*/ 21 w 41"/>
                  <a:gd name="T89" fmla="*/ 35 h 37"/>
                  <a:gd name="T90" fmla="*/ 20 w 41"/>
                  <a:gd name="T91" fmla="*/ 2 h 37"/>
                  <a:gd name="T92" fmla="*/ 28 w 41"/>
                  <a:gd name="T93" fmla="*/ 27 h 37"/>
                  <a:gd name="T94" fmla="*/ 36 w 41"/>
                  <a:gd name="T95" fmla="*/ 22 h 37"/>
                  <a:gd name="T96" fmla="*/ 24 w 41"/>
                  <a:gd name="T97" fmla="*/ 12 h 37"/>
                  <a:gd name="T98" fmla="*/ 25 w 41"/>
                  <a:gd name="T99" fmla="*/ 7 h 37"/>
                  <a:gd name="T100" fmla="*/ 36 w 41"/>
                  <a:gd name="T101" fmla="*/ 16 h 37"/>
                  <a:gd name="T102" fmla="*/ 38 w 41"/>
                  <a:gd name="T103" fmla="*/ 21 h 37"/>
                  <a:gd name="T104" fmla="*/ 37 w 41"/>
                  <a:gd name="T105" fmla="*/ 23 h 37"/>
                  <a:gd name="T106" fmla="*/ 17 w 41"/>
                  <a:gd name="T107" fmla="*/ 6 h 37"/>
                  <a:gd name="T108" fmla="*/ 15 w 41"/>
                  <a:gd name="T109" fmla="*/ 10 h 37"/>
                  <a:gd name="T110" fmla="*/ 37 w 41"/>
                  <a:gd name="T111" fmla="*/ 24 h 37"/>
                  <a:gd name="T112" fmla="*/ 36 w 41"/>
                  <a:gd name="T113" fmla="*/ 25 h 37"/>
                  <a:gd name="T114" fmla="*/ 36 w 41"/>
                  <a:gd name="T115" fmla="*/ 23 h 37"/>
                  <a:gd name="T116" fmla="*/ 36 w 41"/>
                  <a:gd name="T117" fmla="*/ 24 h 37"/>
                  <a:gd name="T118" fmla="*/ 35 w 41"/>
                  <a:gd name="T119" fmla="*/ 26 h 37"/>
                  <a:gd name="T120" fmla="*/ 32 w 41"/>
                  <a:gd name="T121" fmla="*/ 26 h 37"/>
                  <a:gd name="T122" fmla="*/ 37 w 41"/>
                  <a:gd name="T123" fmla="*/ 24 h 37"/>
                  <a:gd name="T124" fmla="*/ 40 w 41"/>
                  <a:gd name="T125" fmla="*/ 22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1" h="37">
                    <a:moveTo>
                      <a:pt x="23" y="3"/>
                    </a:moveTo>
                    <a:cubicBezTo>
                      <a:pt x="23" y="2"/>
                      <a:pt x="23" y="3"/>
                      <a:pt x="22" y="2"/>
                    </a:cubicBezTo>
                    <a:cubicBezTo>
                      <a:pt x="22" y="2"/>
                      <a:pt x="22" y="2"/>
                      <a:pt x="22" y="2"/>
                    </a:cubicBezTo>
                    <a:cubicBezTo>
                      <a:pt x="23" y="2"/>
                      <a:pt x="23" y="2"/>
                      <a:pt x="23" y="3"/>
                    </a:cubicBezTo>
                    <a:cubicBezTo>
                      <a:pt x="23" y="3"/>
                      <a:pt x="23" y="3"/>
                      <a:pt x="23" y="3"/>
                    </a:cubicBezTo>
                    <a:close/>
                    <a:moveTo>
                      <a:pt x="25" y="4"/>
                    </a:moveTo>
                    <a:cubicBezTo>
                      <a:pt x="25" y="4"/>
                      <a:pt x="25" y="4"/>
                      <a:pt x="25" y="4"/>
                    </a:cubicBezTo>
                    <a:cubicBezTo>
                      <a:pt x="24" y="3"/>
                      <a:pt x="25" y="4"/>
                      <a:pt x="25" y="4"/>
                    </a:cubicBezTo>
                    <a:cubicBezTo>
                      <a:pt x="25" y="4"/>
                      <a:pt x="25" y="4"/>
                      <a:pt x="25" y="5"/>
                    </a:cubicBezTo>
                    <a:cubicBezTo>
                      <a:pt x="26" y="5"/>
                      <a:pt x="25" y="5"/>
                      <a:pt x="25" y="4"/>
                    </a:cubicBezTo>
                    <a:close/>
                    <a:moveTo>
                      <a:pt x="23" y="2"/>
                    </a:moveTo>
                    <a:cubicBezTo>
                      <a:pt x="23" y="2"/>
                      <a:pt x="23" y="2"/>
                      <a:pt x="23" y="2"/>
                    </a:cubicBezTo>
                    <a:cubicBezTo>
                      <a:pt x="22" y="1"/>
                      <a:pt x="22" y="1"/>
                      <a:pt x="23" y="2"/>
                    </a:cubicBezTo>
                    <a:close/>
                    <a:moveTo>
                      <a:pt x="27" y="4"/>
                    </a:moveTo>
                    <a:cubicBezTo>
                      <a:pt x="27" y="4"/>
                      <a:pt x="26" y="4"/>
                      <a:pt x="27" y="4"/>
                    </a:cubicBezTo>
                    <a:cubicBezTo>
                      <a:pt x="27" y="4"/>
                      <a:pt x="26" y="4"/>
                      <a:pt x="26" y="3"/>
                    </a:cubicBezTo>
                    <a:cubicBezTo>
                      <a:pt x="26" y="4"/>
                      <a:pt x="26" y="4"/>
                      <a:pt x="26" y="4"/>
                    </a:cubicBezTo>
                    <a:cubicBezTo>
                      <a:pt x="26" y="4"/>
                      <a:pt x="26" y="4"/>
                      <a:pt x="26" y="4"/>
                    </a:cubicBezTo>
                    <a:cubicBezTo>
                      <a:pt x="26" y="4"/>
                      <a:pt x="26" y="4"/>
                      <a:pt x="27" y="5"/>
                    </a:cubicBezTo>
                    <a:cubicBezTo>
                      <a:pt x="27" y="5"/>
                      <a:pt x="26" y="4"/>
                      <a:pt x="26" y="4"/>
                    </a:cubicBezTo>
                    <a:cubicBezTo>
                      <a:pt x="26" y="4"/>
                      <a:pt x="27" y="5"/>
                      <a:pt x="27" y="6"/>
                    </a:cubicBezTo>
                    <a:cubicBezTo>
                      <a:pt x="27" y="6"/>
                      <a:pt x="27" y="6"/>
                      <a:pt x="27" y="6"/>
                    </a:cubicBezTo>
                    <a:cubicBezTo>
                      <a:pt x="28" y="7"/>
                      <a:pt x="27" y="6"/>
                      <a:pt x="27" y="5"/>
                    </a:cubicBezTo>
                    <a:cubicBezTo>
                      <a:pt x="27" y="6"/>
                      <a:pt x="27" y="6"/>
                      <a:pt x="28" y="6"/>
                    </a:cubicBezTo>
                    <a:cubicBezTo>
                      <a:pt x="27" y="6"/>
                      <a:pt x="28" y="6"/>
                      <a:pt x="27" y="5"/>
                    </a:cubicBezTo>
                    <a:cubicBezTo>
                      <a:pt x="26" y="4"/>
                      <a:pt x="27" y="5"/>
                      <a:pt x="27" y="5"/>
                    </a:cubicBezTo>
                    <a:cubicBezTo>
                      <a:pt x="27" y="5"/>
                      <a:pt x="27" y="4"/>
                      <a:pt x="27" y="5"/>
                    </a:cubicBezTo>
                    <a:cubicBezTo>
                      <a:pt x="28" y="5"/>
                      <a:pt x="27" y="5"/>
                      <a:pt x="28" y="6"/>
                    </a:cubicBezTo>
                    <a:cubicBezTo>
                      <a:pt x="28" y="6"/>
                      <a:pt x="28" y="6"/>
                      <a:pt x="28" y="6"/>
                    </a:cubicBezTo>
                    <a:cubicBezTo>
                      <a:pt x="28" y="6"/>
                      <a:pt x="28" y="6"/>
                      <a:pt x="28" y="6"/>
                    </a:cubicBezTo>
                    <a:cubicBezTo>
                      <a:pt x="28" y="6"/>
                      <a:pt x="28" y="6"/>
                      <a:pt x="28" y="6"/>
                    </a:cubicBezTo>
                    <a:cubicBezTo>
                      <a:pt x="27" y="5"/>
                      <a:pt x="26" y="3"/>
                      <a:pt x="26" y="3"/>
                    </a:cubicBezTo>
                    <a:cubicBezTo>
                      <a:pt x="26" y="4"/>
                      <a:pt x="27" y="5"/>
                      <a:pt x="27" y="5"/>
                    </a:cubicBezTo>
                    <a:cubicBezTo>
                      <a:pt x="28" y="5"/>
                      <a:pt x="28" y="5"/>
                      <a:pt x="28" y="5"/>
                    </a:cubicBezTo>
                    <a:cubicBezTo>
                      <a:pt x="27" y="5"/>
                      <a:pt x="27" y="5"/>
                      <a:pt x="26" y="4"/>
                    </a:cubicBezTo>
                    <a:cubicBezTo>
                      <a:pt x="26" y="4"/>
                      <a:pt x="27" y="4"/>
                      <a:pt x="27" y="4"/>
                    </a:cubicBezTo>
                    <a:close/>
                    <a:moveTo>
                      <a:pt x="24" y="2"/>
                    </a:moveTo>
                    <a:cubicBezTo>
                      <a:pt x="23" y="1"/>
                      <a:pt x="23" y="1"/>
                      <a:pt x="23" y="2"/>
                    </a:cubicBezTo>
                    <a:cubicBezTo>
                      <a:pt x="23" y="2"/>
                      <a:pt x="24" y="2"/>
                      <a:pt x="24" y="2"/>
                    </a:cubicBezTo>
                    <a:close/>
                    <a:moveTo>
                      <a:pt x="24" y="1"/>
                    </a:moveTo>
                    <a:cubicBezTo>
                      <a:pt x="24" y="1"/>
                      <a:pt x="24" y="1"/>
                      <a:pt x="24" y="1"/>
                    </a:cubicBezTo>
                    <a:cubicBezTo>
                      <a:pt x="24" y="1"/>
                      <a:pt x="24" y="2"/>
                      <a:pt x="24" y="2"/>
                    </a:cubicBezTo>
                    <a:cubicBezTo>
                      <a:pt x="24" y="2"/>
                      <a:pt x="24" y="2"/>
                      <a:pt x="25" y="2"/>
                    </a:cubicBezTo>
                    <a:cubicBezTo>
                      <a:pt x="24" y="2"/>
                      <a:pt x="24" y="2"/>
                      <a:pt x="24" y="1"/>
                    </a:cubicBezTo>
                    <a:close/>
                    <a:moveTo>
                      <a:pt x="23" y="1"/>
                    </a:moveTo>
                    <a:cubicBezTo>
                      <a:pt x="23" y="1"/>
                      <a:pt x="23" y="1"/>
                      <a:pt x="23" y="2"/>
                    </a:cubicBezTo>
                    <a:cubicBezTo>
                      <a:pt x="24" y="2"/>
                      <a:pt x="24" y="2"/>
                      <a:pt x="25" y="3"/>
                    </a:cubicBezTo>
                    <a:cubicBezTo>
                      <a:pt x="24" y="3"/>
                      <a:pt x="23" y="1"/>
                      <a:pt x="23" y="1"/>
                    </a:cubicBezTo>
                    <a:close/>
                    <a:moveTo>
                      <a:pt x="25" y="4"/>
                    </a:moveTo>
                    <a:cubicBezTo>
                      <a:pt x="25" y="4"/>
                      <a:pt x="26" y="5"/>
                      <a:pt x="26" y="5"/>
                    </a:cubicBezTo>
                    <a:cubicBezTo>
                      <a:pt x="26" y="5"/>
                      <a:pt x="25" y="5"/>
                      <a:pt x="26" y="5"/>
                    </a:cubicBezTo>
                    <a:cubicBezTo>
                      <a:pt x="26" y="6"/>
                      <a:pt x="26" y="5"/>
                      <a:pt x="26" y="5"/>
                    </a:cubicBezTo>
                    <a:cubicBezTo>
                      <a:pt x="26" y="5"/>
                      <a:pt x="26" y="5"/>
                      <a:pt x="25" y="4"/>
                    </a:cubicBezTo>
                    <a:cubicBezTo>
                      <a:pt x="25" y="4"/>
                      <a:pt x="26" y="5"/>
                      <a:pt x="25" y="4"/>
                    </a:cubicBezTo>
                    <a:close/>
                    <a:moveTo>
                      <a:pt x="24" y="4"/>
                    </a:moveTo>
                    <a:cubicBezTo>
                      <a:pt x="25" y="5"/>
                      <a:pt x="25" y="5"/>
                      <a:pt x="24" y="4"/>
                    </a:cubicBezTo>
                    <a:cubicBezTo>
                      <a:pt x="25" y="4"/>
                      <a:pt x="25" y="4"/>
                      <a:pt x="24" y="4"/>
                    </a:cubicBezTo>
                    <a:close/>
                    <a:moveTo>
                      <a:pt x="27" y="32"/>
                    </a:moveTo>
                    <a:cubicBezTo>
                      <a:pt x="28" y="31"/>
                      <a:pt x="28" y="31"/>
                      <a:pt x="28" y="31"/>
                    </a:cubicBezTo>
                    <a:cubicBezTo>
                      <a:pt x="28" y="31"/>
                      <a:pt x="29" y="31"/>
                      <a:pt x="28" y="31"/>
                    </a:cubicBezTo>
                    <a:cubicBezTo>
                      <a:pt x="28" y="31"/>
                      <a:pt x="29" y="31"/>
                      <a:pt x="29" y="31"/>
                    </a:cubicBezTo>
                    <a:cubicBezTo>
                      <a:pt x="29" y="31"/>
                      <a:pt x="29" y="30"/>
                      <a:pt x="29" y="31"/>
                    </a:cubicBezTo>
                    <a:cubicBezTo>
                      <a:pt x="29" y="31"/>
                      <a:pt x="28" y="31"/>
                      <a:pt x="28" y="31"/>
                    </a:cubicBezTo>
                    <a:cubicBezTo>
                      <a:pt x="28" y="31"/>
                      <a:pt x="28" y="31"/>
                      <a:pt x="28" y="31"/>
                    </a:cubicBezTo>
                    <a:cubicBezTo>
                      <a:pt x="27" y="32"/>
                      <a:pt x="28" y="31"/>
                      <a:pt x="28" y="31"/>
                    </a:cubicBezTo>
                    <a:cubicBezTo>
                      <a:pt x="28" y="31"/>
                      <a:pt x="28" y="31"/>
                      <a:pt x="28" y="31"/>
                    </a:cubicBezTo>
                    <a:cubicBezTo>
                      <a:pt x="27" y="32"/>
                      <a:pt x="28" y="31"/>
                      <a:pt x="28" y="31"/>
                    </a:cubicBezTo>
                    <a:cubicBezTo>
                      <a:pt x="27" y="32"/>
                      <a:pt x="28" y="31"/>
                      <a:pt x="27" y="31"/>
                    </a:cubicBezTo>
                    <a:cubicBezTo>
                      <a:pt x="27" y="32"/>
                      <a:pt x="27" y="32"/>
                      <a:pt x="27" y="32"/>
                    </a:cubicBezTo>
                    <a:cubicBezTo>
                      <a:pt x="28" y="32"/>
                      <a:pt x="27" y="32"/>
                      <a:pt x="27" y="32"/>
                    </a:cubicBezTo>
                    <a:close/>
                    <a:moveTo>
                      <a:pt x="24" y="34"/>
                    </a:moveTo>
                    <a:cubicBezTo>
                      <a:pt x="23" y="35"/>
                      <a:pt x="24" y="35"/>
                      <a:pt x="23" y="35"/>
                    </a:cubicBezTo>
                    <a:cubicBezTo>
                      <a:pt x="23" y="35"/>
                      <a:pt x="23" y="35"/>
                      <a:pt x="23" y="35"/>
                    </a:cubicBezTo>
                    <a:cubicBezTo>
                      <a:pt x="25" y="34"/>
                      <a:pt x="24" y="34"/>
                      <a:pt x="24" y="34"/>
                    </a:cubicBezTo>
                    <a:close/>
                    <a:moveTo>
                      <a:pt x="23" y="35"/>
                    </a:moveTo>
                    <a:cubicBezTo>
                      <a:pt x="24" y="35"/>
                      <a:pt x="24" y="34"/>
                      <a:pt x="24" y="34"/>
                    </a:cubicBezTo>
                    <a:cubicBezTo>
                      <a:pt x="24" y="34"/>
                      <a:pt x="24" y="35"/>
                      <a:pt x="24" y="35"/>
                    </a:cubicBezTo>
                    <a:cubicBezTo>
                      <a:pt x="23" y="35"/>
                      <a:pt x="24" y="34"/>
                      <a:pt x="24" y="35"/>
                    </a:cubicBezTo>
                    <a:cubicBezTo>
                      <a:pt x="24" y="34"/>
                      <a:pt x="24" y="34"/>
                      <a:pt x="24" y="34"/>
                    </a:cubicBezTo>
                    <a:cubicBezTo>
                      <a:pt x="24" y="34"/>
                      <a:pt x="25" y="33"/>
                      <a:pt x="25" y="33"/>
                    </a:cubicBezTo>
                    <a:cubicBezTo>
                      <a:pt x="25" y="33"/>
                      <a:pt x="24" y="34"/>
                      <a:pt x="25" y="33"/>
                    </a:cubicBezTo>
                    <a:cubicBezTo>
                      <a:pt x="25" y="34"/>
                      <a:pt x="25" y="34"/>
                      <a:pt x="24" y="34"/>
                    </a:cubicBezTo>
                    <a:cubicBezTo>
                      <a:pt x="24" y="34"/>
                      <a:pt x="24" y="34"/>
                      <a:pt x="24" y="34"/>
                    </a:cubicBezTo>
                    <a:cubicBezTo>
                      <a:pt x="23" y="35"/>
                      <a:pt x="24" y="34"/>
                      <a:pt x="23" y="35"/>
                    </a:cubicBezTo>
                    <a:cubicBezTo>
                      <a:pt x="22" y="35"/>
                      <a:pt x="24" y="34"/>
                      <a:pt x="24" y="34"/>
                    </a:cubicBezTo>
                    <a:cubicBezTo>
                      <a:pt x="24" y="34"/>
                      <a:pt x="24" y="34"/>
                      <a:pt x="24" y="34"/>
                    </a:cubicBezTo>
                    <a:cubicBezTo>
                      <a:pt x="25" y="34"/>
                      <a:pt x="24" y="34"/>
                      <a:pt x="24" y="34"/>
                    </a:cubicBezTo>
                    <a:cubicBezTo>
                      <a:pt x="25" y="34"/>
                      <a:pt x="25" y="33"/>
                      <a:pt x="25" y="34"/>
                    </a:cubicBezTo>
                    <a:cubicBezTo>
                      <a:pt x="25" y="34"/>
                      <a:pt x="25" y="34"/>
                      <a:pt x="24" y="34"/>
                    </a:cubicBezTo>
                    <a:cubicBezTo>
                      <a:pt x="24" y="34"/>
                      <a:pt x="24" y="34"/>
                      <a:pt x="24" y="34"/>
                    </a:cubicBezTo>
                    <a:cubicBezTo>
                      <a:pt x="24" y="34"/>
                      <a:pt x="24" y="35"/>
                      <a:pt x="23" y="35"/>
                    </a:cubicBezTo>
                    <a:cubicBezTo>
                      <a:pt x="23" y="35"/>
                      <a:pt x="24" y="34"/>
                      <a:pt x="23" y="35"/>
                    </a:cubicBezTo>
                    <a:cubicBezTo>
                      <a:pt x="23" y="35"/>
                      <a:pt x="23" y="35"/>
                      <a:pt x="23" y="35"/>
                    </a:cubicBezTo>
                    <a:close/>
                    <a:moveTo>
                      <a:pt x="24" y="34"/>
                    </a:moveTo>
                    <a:cubicBezTo>
                      <a:pt x="24" y="34"/>
                      <a:pt x="23" y="35"/>
                      <a:pt x="24" y="34"/>
                    </a:cubicBezTo>
                    <a:cubicBezTo>
                      <a:pt x="24" y="34"/>
                      <a:pt x="25" y="34"/>
                      <a:pt x="24" y="34"/>
                    </a:cubicBezTo>
                    <a:close/>
                    <a:moveTo>
                      <a:pt x="26" y="5"/>
                    </a:moveTo>
                    <a:cubicBezTo>
                      <a:pt x="26" y="5"/>
                      <a:pt x="27" y="6"/>
                      <a:pt x="27" y="6"/>
                    </a:cubicBezTo>
                    <a:cubicBezTo>
                      <a:pt x="27" y="7"/>
                      <a:pt x="27" y="7"/>
                      <a:pt x="27" y="6"/>
                    </a:cubicBezTo>
                    <a:cubicBezTo>
                      <a:pt x="27" y="7"/>
                      <a:pt x="28" y="7"/>
                      <a:pt x="27" y="6"/>
                    </a:cubicBezTo>
                    <a:cubicBezTo>
                      <a:pt x="26" y="5"/>
                      <a:pt x="27" y="6"/>
                      <a:pt x="27" y="6"/>
                    </a:cubicBezTo>
                    <a:cubicBezTo>
                      <a:pt x="27" y="6"/>
                      <a:pt x="26" y="6"/>
                      <a:pt x="26" y="5"/>
                    </a:cubicBezTo>
                    <a:close/>
                    <a:moveTo>
                      <a:pt x="22" y="35"/>
                    </a:moveTo>
                    <a:cubicBezTo>
                      <a:pt x="22" y="35"/>
                      <a:pt x="23" y="35"/>
                      <a:pt x="23" y="35"/>
                    </a:cubicBezTo>
                    <a:cubicBezTo>
                      <a:pt x="23" y="35"/>
                      <a:pt x="23" y="35"/>
                      <a:pt x="22" y="35"/>
                    </a:cubicBezTo>
                    <a:close/>
                    <a:moveTo>
                      <a:pt x="24" y="34"/>
                    </a:moveTo>
                    <a:cubicBezTo>
                      <a:pt x="24" y="34"/>
                      <a:pt x="24" y="34"/>
                      <a:pt x="24" y="34"/>
                    </a:cubicBezTo>
                    <a:cubicBezTo>
                      <a:pt x="25" y="34"/>
                      <a:pt x="25" y="34"/>
                      <a:pt x="24" y="34"/>
                    </a:cubicBezTo>
                    <a:close/>
                    <a:moveTo>
                      <a:pt x="23" y="3"/>
                    </a:moveTo>
                    <a:cubicBezTo>
                      <a:pt x="23" y="3"/>
                      <a:pt x="23" y="3"/>
                      <a:pt x="23" y="3"/>
                    </a:cubicBezTo>
                    <a:cubicBezTo>
                      <a:pt x="22" y="2"/>
                      <a:pt x="22" y="2"/>
                      <a:pt x="22" y="2"/>
                    </a:cubicBezTo>
                    <a:cubicBezTo>
                      <a:pt x="22" y="2"/>
                      <a:pt x="22" y="2"/>
                      <a:pt x="22" y="2"/>
                    </a:cubicBezTo>
                    <a:cubicBezTo>
                      <a:pt x="22" y="2"/>
                      <a:pt x="22" y="2"/>
                      <a:pt x="23" y="3"/>
                    </a:cubicBezTo>
                    <a:close/>
                    <a:moveTo>
                      <a:pt x="23" y="35"/>
                    </a:moveTo>
                    <a:cubicBezTo>
                      <a:pt x="22" y="35"/>
                      <a:pt x="22" y="35"/>
                      <a:pt x="22" y="36"/>
                    </a:cubicBezTo>
                    <a:cubicBezTo>
                      <a:pt x="22" y="36"/>
                      <a:pt x="21" y="36"/>
                      <a:pt x="22" y="36"/>
                    </a:cubicBezTo>
                    <a:cubicBezTo>
                      <a:pt x="22" y="35"/>
                      <a:pt x="22" y="36"/>
                      <a:pt x="22" y="35"/>
                    </a:cubicBezTo>
                    <a:cubicBezTo>
                      <a:pt x="22" y="35"/>
                      <a:pt x="23" y="35"/>
                      <a:pt x="23" y="35"/>
                    </a:cubicBezTo>
                    <a:close/>
                    <a:moveTo>
                      <a:pt x="11" y="21"/>
                    </a:moveTo>
                    <a:cubicBezTo>
                      <a:pt x="9" y="21"/>
                      <a:pt x="10" y="21"/>
                      <a:pt x="10" y="22"/>
                    </a:cubicBezTo>
                    <a:cubicBezTo>
                      <a:pt x="11" y="22"/>
                      <a:pt x="10" y="22"/>
                      <a:pt x="10" y="21"/>
                    </a:cubicBezTo>
                    <a:cubicBezTo>
                      <a:pt x="11" y="21"/>
                      <a:pt x="11" y="21"/>
                      <a:pt x="11" y="21"/>
                    </a:cubicBezTo>
                    <a:close/>
                    <a:moveTo>
                      <a:pt x="26" y="3"/>
                    </a:moveTo>
                    <a:cubicBezTo>
                      <a:pt x="26" y="3"/>
                      <a:pt x="25" y="2"/>
                      <a:pt x="25" y="2"/>
                    </a:cubicBezTo>
                    <a:cubicBezTo>
                      <a:pt x="25" y="2"/>
                      <a:pt x="25" y="2"/>
                      <a:pt x="24" y="1"/>
                    </a:cubicBezTo>
                    <a:cubicBezTo>
                      <a:pt x="24" y="1"/>
                      <a:pt x="25" y="2"/>
                      <a:pt x="25" y="2"/>
                    </a:cubicBezTo>
                    <a:cubicBezTo>
                      <a:pt x="25" y="2"/>
                      <a:pt x="24" y="1"/>
                      <a:pt x="25" y="2"/>
                    </a:cubicBezTo>
                    <a:cubicBezTo>
                      <a:pt x="25" y="2"/>
                      <a:pt x="25" y="2"/>
                      <a:pt x="25" y="2"/>
                    </a:cubicBezTo>
                    <a:cubicBezTo>
                      <a:pt x="25" y="2"/>
                      <a:pt x="26" y="3"/>
                      <a:pt x="25" y="3"/>
                    </a:cubicBezTo>
                    <a:cubicBezTo>
                      <a:pt x="26" y="3"/>
                      <a:pt x="25" y="3"/>
                      <a:pt x="26" y="4"/>
                    </a:cubicBezTo>
                    <a:cubicBezTo>
                      <a:pt x="26" y="3"/>
                      <a:pt x="27" y="4"/>
                      <a:pt x="26" y="3"/>
                    </a:cubicBezTo>
                    <a:cubicBezTo>
                      <a:pt x="26" y="3"/>
                      <a:pt x="26" y="3"/>
                      <a:pt x="26" y="3"/>
                    </a:cubicBezTo>
                    <a:cubicBezTo>
                      <a:pt x="26" y="3"/>
                      <a:pt x="25" y="2"/>
                      <a:pt x="26" y="3"/>
                    </a:cubicBezTo>
                    <a:close/>
                    <a:moveTo>
                      <a:pt x="22" y="35"/>
                    </a:moveTo>
                    <a:cubicBezTo>
                      <a:pt x="21" y="36"/>
                      <a:pt x="21" y="36"/>
                      <a:pt x="22" y="35"/>
                    </a:cubicBezTo>
                    <a:cubicBezTo>
                      <a:pt x="22" y="35"/>
                      <a:pt x="21" y="36"/>
                      <a:pt x="21" y="36"/>
                    </a:cubicBezTo>
                    <a:cubicBezTo>
                      <a:pt x="22" y="35"/>
                      <a:pt x="21" y="36"/>
                      <a:pt x="21" y="36"/>
                    </a:cubicBezTo>
                    <a:cubicBezTo>
                      <a:pt x="21" y="36"/>
                      <a:pt x="21" y="36"/>
                      <a:pt x="22" y="36"/>
                    </a:cubicBezTo>
                    <a:cubicBezTo>
                      <a:pt x="21" y="36"/>
                      <a:pt x="22" y="35"/>
                      <a:pt x="22" y="35"/>
                    </a:cubicBezTo>
                    <a:cubicBezTo>
                      <a:pt x="22" y="35"/>
                      <a:pt x="22" y="35"/>
                      <a:pt x="22" y="35"/>
                    </a:cubicBezTo>
                    <a:close/>
                    <a:moveTo>
                      <a:pt x="20" y="27"/>
                    </a:moveTo>
                    <a:cubicBezTo>
                      <a:pt x="21" y="27"/>
                      <a:pt x="22" y="27"/>
                      <a:pt x="21" y="27"/>
                    </a:cubicBezTo>
                    <a:cubicBezTo>
                      <a:pt x="21" y="27"/>
                      <a:pt x="21" y="27"/>
                      <a:pt x="21" y="27"/>
                    </a:cubicBezTo>
                    <a:cubicBezTo>
                      <a:pt x="21" y="27"/>
                      <a:pt x="20" y="27"/>
                      <a:pt x="20" y="27"/>
                    </a:cubicBezTo>
                    <a:cubicBezTo>
                      <a:pt x="20" y="27"/>
                      <a:pt x="22" y="27"/>
                      <a:pt x="22" y="27"/>
                    </a:cubicBezTo>
                    <a:cubicBezTo>
                      <a:pt x="21" y="27"/>
                      <a:pt x="20" y="27"/>
                      <a:pt x="20" y="27"/>
                    </a:cubicBezTo>
                    <a:cubicBezTo>
                      <a:pt x="20" y="27"/>
                      <a:pt x="20" y="27"/>
                      <a:pt x="20" y="27"/>
                    </a:cubicBezTo>
                    <a:close/>
                    <a:moveTo>
                      <a:pt x="20" y="29"/>
                    </a:moveTo>
                    <a:cubicBezTo>
                      <a:pt x="21" y="29"/>
                      <a:pt x="21" y="29"/>
                      <a:pt x="20" y="30"/>
                    </a:cubicBezTo>
                    <a:cubicBezTo>
                      <a:pt x="20" y="29"/>
                      <a:pt x="21" y="29"/>
                      <a:pt x="20" y="29"/>
                    </a:cubicBezTo>
                    <a:cubicBezTo>
                      <a:pt x="20" y="30"/>
                      <a:pt x="20" y="29"/>
                      <a:pt x="19" y="30"/>
                    </a:cubicBezTo>
                    <a:cubicBezTo>
                      <a:pt x="19" y="30"/>
                      <a:pt x="20" y="29"/>
                      <a:pt x="19" y="30"/>
                    </a:cubicBezTo>
                    <a:cubicBezTo>
                      <a:pt x="19" y="30"/>
                      <a:pt x="19" y="29"/>
                      <a:pt x="20" y="29"/>
                    </a:cubicBezTo>
                    <a:cubicBezTo>
                      <a:pt x="20" y="29"/>
                      <a:pt x="20" y="29"/>
                      <a:pt x="20" y="29"/>
                    </a:cubicBezTo>
                    <a:cubicBezTo>
                      <a:pt x="20" y="29"/>
                      <a:pt x="20" y="29"/>
                      <a:pt x="20" y="29"/>
                    </a:cubicBezTo>
                    <a:cubicBezTo>
                      <a:pt x="20" y="29"/>
                      <a:pt x="20" y="29"/>
                      <a:pt x="20" y="29"/>
                    </a:cubicBezTo>
                    <a:close/>
                    <a:moveTo>
                      <a:pt x="23" y="28"/>
                    </a:moveTo>
                    <a:cubicBezTo>
                      <a:pt x="24" y="28"/>
                      <a:pt x="23" y="28"/>
                      <a:pt x="24" y="28"/>
                    </a:cubicBezTo>
                    <a:cubicBezTo>
                      <a:pt x="23" y="28"/>
                      <a:pt x="23" y="28"/>
                      <a:pt x="22" y="29"/>
                    </a:cubicBezTo>
                    <a:cubicBezTo>
                      <a:pt x="22" y="29"/>
                      <a:pt x="23" y="28"/>
                      <a:pt x="23" y="28"/>
                    </a:cubicBezTo>
                    <a:cubicBezTo>
                      <a:pt x="23" y="28"/>
                      <a:pt x="23" y="28"/>
                      <a:pt x="22" y="28"/>
                    </a:cubicBezTo>
                    <a:cubicBezTo>
                      <a:pt x="22" y="28"/>
                      <a:pt x="22" y="28"/>
                      <a:pt x="22" y="28"/>
                    </a:cubicBezTo>
                    <a:cubicBezTo>
                      <a:pt x="22" y="28"/>
                      <a:pt x="22" y="29"/>
                      <a:pt x="21" y="29"/>
                    </a:cubicBezTo>
                    <a:cubicBezTo>
                      <a:pt x="21" y="29"/>
                      <a:pt x="22" y="29"/>
                      <a:pt x="22" y="29"/>
                    </a:cubicBezTo>
                    <a:cubicBezTo>
                      <a:pt x="22" y="29"/>
                      <a:pt x="21" y="29"/>
                      <a:pt x="21" y="29"/>
                    </a:cubicBezTo>
                    <a:cubicBezTo>
                      <a:pt x="20" y="29"/>
                      <a:pt x="20" y="29"/>
                      <a:pt x="21" y="29"/>
                    </a:cubicBezTo>
                    <a:cubicBezTo>
                      <a:pt x="21" y="29"/>
                      <a:pt x="20" y="29"/>
                      <a:pt x="21" y="29"/>
                    </a:cubicBezTo>
                    <a:cubicBezTo>
                      <a:pt x="21" y="29"/>
                      <a:pt x="21" y="29"/>
                      <a:pt x="21" y="29"/>
                    </a:cubicBezTo>
                    <a:cubicBezTo>
                      <a:pt x="22" y="28"/>
                      <a:pt x="22" y="28"/>
                      <a:pt x="22" y="28"/>
                    </a:cubicBezTo>
                    <a:cubicBezTo>
                      <a:pt x="22" y="28"/>
                      <a:pt x="21" y="29"/>
                      <a:pt x="22" y="28"/>
                    </a:cubicBezTo>
                    <a:cubicBezTo>
                      <a:pt x="21" y="28"/>
                      <a:pt x="21" y="28"/>
                      <a:pt x="21" y="29"/>
                    </a:cubicBezTo>
                    <a:cubicBezTo>
                      <a:pt x="21" y="29"/>
                      <a:pt x="21" y="28"/>
                      <a:pt x="21" y="28"/>
                    </a:cubicBezTo>
                    <a:cubicBezTo>
                      <a:pt x="21" y="28"/>
                      <a:pt x="20" y="29"/>
                      <a:pt x="21" y="28"/>
                    </a:cubicBezTo>
                    <a:cubicBezTo>
                      <a:pt x="22" y="28"/>
                      <a:pt x="22" y="28"/>
                      <a:pt x="22" y="28"/>
                    </a:cubicBezTo>
                    <a:cubicBezTo>
                      <a:pt x="22" y="28"/>
                      <a:pt x="23" y="28"/>
                      <a:pt x="23" y="28"/>
                    </a:cubicBezTo>
                    <a:cubicBezTo>
                      <a:pt x="24" y="28"/>
                      <a:pt x="22" y="28"/>
                      <a:pt x="23" y="28"/>
                    </a:cubicBezTo>
                    <a:cubicBezTo>
                      <a:pt x="23" y="28"/>
                      <a:pt x="23" y="28"/>
                      <a:pt x="23" y="28"/>
                    </a:cubicBezTo>
                    <a:close/>
                    <a:moveTo>
                      <a:pt x="18" y="28"/>
                    </a:moveTo>
                    <a:cubicBezTo>
                      <a:pt x="17" y="28"/>
                      <a:pt x="18" y="28"/>
                      <a:pt x="18" y="28"/>
                    </a:cubicBezTo>
                    <a:cubicBezTo>
                      <a:pt x="18" y="28"/>
                      <a:pt x="18" y="28"/>
                      <a:pt x="18" y="28"/>
                    </a:cubicBezTo>
                    <a:cubicBezTo>
                      <a:pt x="18" y="28"/>
                      <a:pt x="18" y="27"/>
                      <a:pt x="18" y="27"/>
                    </a:cubicBezTo>
                    <a:cubicBezTo>
                      <a:pt x="20" y="27"/>
                      <a:pt x="18" y="28"/>
                      <a:pt x="19" y="28"/>
                    </a:cubicBezTo>
                    <a:cubicBezTo>
                      <a:pt x="18" y="28"/>
                      <a:pt x="18" y="28"/>
                      <a:pt x="18" y="28"/>
                    </a:cubicBezTo>
                    <a:close/>
                    <a:moveTo>
                      <a:pt x="19" y="28"/>
                    </a:moveTo>
                    <a:cubicBezTo>
                      <a:pt x="18" y="28"/>
                      <a:pt x="18" y="28"/>
                      <a:pt x="18" y="28"/>
                    </a:cubicBezTo>
                    <a:cubicBezTo>
                      <a:pt x="18" y="28"/>
                      <a:pt x="18" y="28"/>
                      <a:pt x="18" y="28"/>
                    </a:cubicBezTo>
                    <a:cubicBezTo>
                      <a:pt x="18" y="28"/>
                      <a:pt x="19" y="28"/>
                      <a:pt x="19" y="28"/>
                    </a:cubicBezTo>
                    <a:cubicBezTo>
                      <a:pt x="20" y="27"/>
                      <a:pt x="18" y="28"/>
                      <a:pt x="19" y="28"/>
                    </a:cubicBezTo>
                    <a:cubicBezTo>
                      <a:pt x="19" y="28"/>
                      <a:pt x="19" y="28"/>
                      <a:pt x="19" y="28"/>
                    </a:cubicBezTo>
                    <a:close/>
                    <a:moveTo>
                      <a:pt x="21" y="30"/>
                    </a:moveTo>
                    <a:cubicBezTo>
                      <a:pt x="21" y="30"/>
                      <a:pt x="21" y="30"/>
                      <a:pt x="21" y="30"/>
                    </a:cubicBezTo>
                    <a:cubicBezTo>
                      <a:pt x="21" y="30"/>
                      <a:pt x="22" y="29"/>
                      <a:pt x="22" y="30"/>
                    </a:cubicBezTo>
                    <a:cubicBezTo>
                      <a:pt x="21" y="30"/>
                      <a:pt x="21" y="30"/>
                      <a:pt x="21" y="30"/>
                    </a:cubicBezTo>
                    <a:close/>
                    <a:moveTo>
                      <a:pt x="24" y="29"/>
                    </a:moveTo>
                    <a:cubicBezTo>
                      <a:pt x="24" y="29"/>
                      <a:pt x="24" y="29"/>
                      <a:pt x="24" y="29"/>
                    </a:cubicBezTo>
                    <a:cubicBezTo>
                      <a:pt x="24" y="29"/>
                      <a:pt x="24" y="29"/>
                      <a:pt x="24" y="29"/>
                    </a:cubicBezTo>
                    <a:cubicBezTo>
                      <a:pt x="24" y="29"/>
                      <a:pt x="24" y="28"/>
                      <a:pt x="24" y="28"/>
                    </a:cubicBezTo>
                    <a:cubicBezTo>
                      <a:pt x="25" y="28"/>
                      <a:pt x="25" y="28"/>
                      <a:pt x="24" y="29"/>
                    </a:cubicBezTo>
                    <a:close/>
                    <a:moveTo>
                      <a:pt x="24" y="28"/>
                    </a:moveTo>
                    <a:cubicBezTo>
                      <a:pt x="23" y="29"/>
                      <a:pt x="24" y="28"/>
                      <a:pt x="24" y="28"/>
                    </a:cubicBezTo>
                    <a:cubicBezTo>
                      <a:pt x="23" y="29"/>
                      <a:pt x="24" y="28"/>
                      <a:pt x="23" y="28"/>
                    </a:cubicBezTo>
                    <a:cubicBezTo>
                      <a:pt x="24" y="28"/>
                      <a:pt x="24" y="28"/>
                      <a:pt x="24" y="28"/>
                    </a:cubicBezTo>
                    <a:cubicBezTo>
                      <a:pt x="24" y="28"/>
                      <a:pt x="24" y="28"/>
                      <a:pt x="24" y="28"/>
                    </a:cubicBezTo>
                    <a:close/>
                    <a:moveTo>
                      <a:pt x="23" y="29"/>
                    </a:moveTo>
                    <a:cubicBezTo>
                      <a:pt x="23" y="29"/>
                      <a:pt x="23" y="29"/>
                      <a:pt x="23" y="29"/>
                    </a:cubicBezTo>
                    <a:cubicBezTo>
                      <a:pt x="22" y="29"/>
                      <a:pt x="22" y="29"/>
                      <a:pt x="22" y="29"/>
                    </a:cubicBezTo>
                    <a:cubicBezTo>
                      <a:pt x="22" y="29"/>
                      <a:pt x="22" y="29"/>
                      <a:pt x="21" y="29"/>
                    </a:cubicBezTo>
                    <a:cubicBezTo>
                      <a:pt x="21" y="30"/>
                      <a:pt x="21" y="29"/>
                      <a:pt x="22" y="29"/>
                    </a:cubicBezTo>
                    <a:cubicBezTo>
                      <a:pt x="22" y="29"/>
                      <a:pt x="21" y="29"/>
                      <a:pt x="21" y="29"/>
                    </a:cubicBezTo>
                    <a:cubicBezTo>
                      <a:pt x="22" y="29"/>
                      <a:pt x="22" y="29"/>
                      <a:pt x="22" y="29"/>
                    </a:cubicBezTo>
                    <a:cubicBezTo>
                      <a:pt x="22" y="29"/>
                      <a:pt x="22" y="29"/>
                      <a:pt x="22" y="29"/>
                    </a:cubicBezTo>
                    <a:cubicBezTo>
                      <a:pt x="22" y="29"/>
                      <a:pt x="22" y="29"/>
                      <a:pt x="23" y="29"/>
                    </a:cubicBezTo>
                    <a:cubicBezTo>
                      <a:pt x="22" y="29"/>
                      <a:pt x="23" y="29"/>
                      <a:pt x="22" y="29"/>
                    </a:cubicBezTo>
                    <a:cubicBezTo>
                      <a:pt x="22" y="29"/>
                      <a:pt x="21" y="29"/>
                      <a:pt x="22" y="29"/>
                    </a:cubicBezTo>
                    <a:cubicBezTo>
                      <a:pt x="22" y="29"/>
                      <a:pt x="22" y="29"/>
                      <a:pt x="23" y="29"/>
                    </a:cubicBezTo>
                    <a:cubicBezTo>
                      <a:pt x="23" y="29"/>
                      <a:pt x="22" y="29"/>
                      <a:pt x="23" y="29"/>
                    </a:cubicBezTo>
                    <a:close/>
                    <a:moveTo>
                      <a:pt x="18" y="27"/>
                    </a:moveTo>
                    <a:cubicBezTo>
                      <a:pt x="18" y="28"/>
                      <a:pt x="18" y="28"/>
                      <a:pt x="18" y="28"/>
                    </a:cubicBezTo>
                    <a:cubicBezTo>
                      <a:pt x="18" y="28"/>
                      <a:pt x="18" y="27"/>
                      <a:pt x="18" y="27"/>
                    </a:cubicBezTo>
                    <a:cubicBezTo>
                      <a:pt x="18" y="27"/>
                      <a:pt x="18" y="27"/>
                      <a:pt x="18" y="27"/>
                    </a:cubicBezTo>
                    <a:cubicBezTo>
                      <a:pt x="18" y="27"/>
                      <a:pt x="19" y="27"/>
                      <a:pt x="18" y="27"/>
                    </a:cubicBezTo>
                    <a:close/>
                    <a:moveTo>
                      <a:pt x="20" y="30"/>
                    </a:moveTo>
                    <a:cubicBezTo>
                      <a:pt x="20" y="30"/>
                      <a:pt x="19" y="30"/>
                      <a:pt x="19" y="30"/>
                    </a:cubicBezTo>
                    <a:cubicBezTo>
                      <a:pt x="19" y="30"/>
                      <a:pt x="20" y="30"/>
                      <a:pt x="20" y="30"/>
                    </a:cubicBezTo>
                    <a:cubicBezTo>
                      <a:pt x="20" y="30"/>
                      <a:pt x="20" y="30"/>
                      <a:pt x="21" y="29"/>
                    </a:cubicBezTo>
                    <a:cubicBezTo>
                      <a:pt x="20" y="30"/>
                      <a:pt x="21" y="30"/>
                      <a:pt x="20" y="30"/>
                    </a:cubicBezTo>
                    <a:cubicBezTo>
                      <a:pt x="20" y="30"/>
                      <a:pt x="20" y="30"/>
                      <a:pt x="20" y="30"/>
                    </a:cubicBezTo>
                    <a:cubicBezTo>
                      <a:pt x="19" y="30"/>
                      <a:pt x="20" y="30"/>
                      <a:pt x="20" y="30"/>
                    </a:cubicBezTo>
                    <a:close/>
                    <a:moveTo>
                      <a:pt x="18" y="31"/>
                    </a:moveTo>
                    <a:cubicBezTo>
                      <a:pt x="17" y="31"/>
                      <a:pt x="18" y="30"/>
                      <a:pt x="17" y="31"/>
                    </a:cubicBezTo>
                    <a:cubicBezTo>
                      <a:pt x="17" y="30"/>
                      <a:pt x="17" y="31"/>
                      <a:pt x="17" y="30"/>
                    </a:cubicBezTo>
                    <a:cubicBezTo>
                      <a:pt x="17" y="30"/>
                      <a:pt x="18" y="30"/>
                      <a:pt x="18" y="30"/>
                    </a:cubicBezTo>
                    <a:cubicBezTo>
                      <a:pt x="17" y="31"/>
                      <a:pt x="18" y="31"/>
                      <a:pt x="18" y="31"/>
                    </a:cubicBezTo>
                    <a:close/>
                    <a:moveTo>
                      <a:pt x="21" y="28"/>
                    </a:moveTo>
                    <a:cubicBezTo>
                      <a:pt x="21" y="28"/>
                      <a:pt x="20" y="28"/>
                      <a:pt x="20" y="28"/>
                    </a:cubicBezTo>
                    <a:cubicBezTo>
                      <a:pt x="20" y="28"/>
                      <a:pt x="21" y="28"/>
                      <a:pt x="21" y="27"/>
                    </a:cubicBezTo>
                    <a:cubicBezTo>
                      <a:pt x="21" y="27"/>
                      <a:pt x="22" y="27"/>
                      <a:pt x="22" y="27"/>
                    </a:cubicBezTo>
                    <a:cubicBezTo>
                      <a:pt x="21" y="27"/>
                      <a:pt x="21" y="27"/>
                      <a:pt x="21" y="28"/>
                    </a:cubicBezTo>
                    <a:cubicBezTo>
                      <a:pt x="21" y="28"/>
                      <a:pt x="22" y="27"/>
                      <a:pt x="22" y="27"/>
                    </a:cubicBezTo>
                    <a:cubicBezTo>
                      <a:pt x="22" y="27"/>
                      <a:pt x="22" y="27"/>
                      <a:pt x="22" y="27"/>
                    </a:cubicBezTo>
                    <a:cubicBezTo>
                      <a:pt x="22" y="27"/>
                      <a:pt x="22" y="27"/>
                      <a:pt x="22" y="27"/>
                    </a:cubicBezTo>
                    <a:cubicBezTo>
                      <a:pt x="21" y="28"/>
                      <a:pt x="21" y="27"/>
                      <a:pt x="21" y="28"/>
                    </a:cubicBezTo>
                    <a:cubicBezTo>
                      <a:pt x="21" y="28"/>
                      <a:pt x="21" y="28"/>
                      <a:pt x="21" y="28"/>
                    </a:cubicBezTo>
                    <a:cubicBezTo>
                      <a:pt x="20" y="28"/>
                      <a:pt x="20" y="28"/>
                      <a:pt x="20" y="28"/>
                    </a:cubicBezTo>
                    <a:cubicBezTo>
                      <a:pt x="20" y="28"/>
                      <a:pt x="20" y="28"/>
                      <a:pt x="21" y="28"/>
                    </a:cubicBezTo>
                    <a:close/>
                    <a:moveTo>
                      <a:pt x="18" y="25"/>
                    </a:moveTo>
                    <a:cubicBezTo>
                      <a:pt x="17" y="25"/>
                      <a:pt x="18" y="25"/>
                      <a:pt x="18" y="25"/>
                    </a:cubicBezTo>
                    <a:cubicBezTo>
                      <a:pt x="19" y="25"/>
                      <a:pt x="18" y="25"/>
                      <a:pt x="18" y="25"/>
                    </a:cubicBezTo>
                    <a:close/>
                    <a:moveTo>
                      <a:pt x="23" y="25"/>
                    </a:moveTo>
                    <a:cubicBezTo>
                      <a:pt x="23" y="25"/>
                      <a:pt x="23" y="25"/>
                      <a:pt x="23" y="25"/>
                    </a:cubicBezTo>
                    <a:cubicBezTo>
                      <a:pt x="24" y="25"/>
                      <a:pt x="24" y="25"/>
                      <a:pt x="23" y="25"/>
                    </a:cubicBezTo>
                    <a:cubicBezTo>
                      <a:pt x="24" y="25"/>
                      <a:pt x="24" y="25"/>
                      <a:pt x="24" y="25"/>
                    </a:cubicBezTo>
                    <a:cubicBezTo>
                      <a:pt x="25" y="25"/>
                      <a:pt x="24" y="25"/>
                      <a:pt x="24" y="25"/>
                    </a:cubicBezTo>
                    <a:cubicBezTo>
                      <a:pt x="24" y="25"/>
                      <a:pt x="24" y="25"/>
                      <a:pt x="24" y="25"/>
                    </a:cubicBezTo>
                    <a:cubicBezTo>
                      <a:pt x="24" y="25"/>
                      <a:pt x="24" y="25"/>
                      <a:pt x="23" y="25"/>
                    </a:cubicBezTo>
                    <a:cubicBezTo>
                      <a:pt x="23" y="25"/>
                      <a:pt x="23" y="25"/>
                      <a:pt x="24" y="25"/>
                    </a:cubicBezTo>
                    <a:cubicBezTo>
                      <a:pt x="24" y="25"/>
                      <a:pt x="23" y="25"/>
                      <a:pt x="24" y="25"/>
                    </a:cubicBezTo>
                    <a:cubicBezTo>
                      <a:pt x="23" y="25"/>
                      <a:pt x="25" y="24"/>
                      <a:pt x="24" y="24"/>
                    </a:cubicBezTo>
                    <a:cubicBezTo>
                      <a:pt x="24" y="24"/>
                      <a:pt x="24" y="24"/>
                      <a:pt x="24" y="25"/>
                    </a:cubicBezTo>
                    <a:cubicBezTo>
                      <a:pt x="23" y="25"/>
                      <a:pt x="24" y="24"/>
                      <a:pt x="24" y="24"/>
                    </a:cubicBezTo>
                    <a:cubicBezTo>
                      <a:pt x="24" y="24"/>
                      <a:pt x="24" y="24"/>
                      <a:pt x="24" y="24"/>
                    </a:cubicBezTo>
                    <a:cubicBezTo>
                      <a:pt x="24" y="24"/>
                      <a:pt x="24" y="24"/>
                      <a:pt x="25" y="24"/>
                    </a:cubicBezTo>
                    <a:cubicBezTo>
                      <a:pt x="25" y="24"/>
                      <a:pt x="24" y="24"/>
                      <a:pt x="24" y="24"/>
                    </a:cubicBezTo>
                    <a:cubicBezTo>
                      <a:pt x="25" y="24"/>
                      <a:pt x="25" y="24"/>
                      <a:pt x="25" y="24"/>
                    </a:cubicBezTo>
                    <a:cubicBezTo>
                      <a:pt x="25" y="24"/>
                      <a:pt x="25" y="24"/>
                      <a:pt x="25" y="24"/>
                    </a:cubicBezTo>
                    <a:cubicBezTo>
                      <a:pt x="26" y="24"/>
                      <a:pt x="26" y="24"/>
                      <a:pt x="26" y="24"/>
                    </a:cubicBezTo>
                    <a:cubicBezTo>
                      <a:pt x="26" y="24"/>
                      <a:pt x="27" y="24"/>
                      <a:pt x="27" y="24"/>
                    </a:cubicBezTo>
                    <a:cubicBezTo>
                      <a:pt x="27" y="24"/>
                      <a:pt x="26" y="24"/>
                      <a:pt x="26" y="24"/>
                    </a:cubicBezTo>
                    <a:cubicBezTo>
                      <a:pt x="26" y="24"/>
                      <a:pt x="27" y="24"/>
                      <a:pt x="27" y="24"/>
                    </a:cubicBezTo>
                    <a:cubicBezTo>
                      <a:pt x="27" y="24"/>
                      <a:pt x="26" y="24"/>
                      <a:pt x="26" y="24"/>
                    </a:cubicBezTo>
                    <a:cubicBezTo>
                      <a:pt x="26" y="24"/>
                      <a:pt x="27" y="24"/>
                      <a:pt x="27" y="24"/>
                    </a:cubicBezTo>
                    <a:cubicBezTo>
                      <a:pt x="27" y="24"/>
                      <a:pt x="26" y="25"/>
                      <a:pt x="26" y="25"/>
                    </a:cubicBezTo>
                    <a:cubicBezTo>
                      <a:pt x="26" y="25"/>
                      <a:pt x="26" y="25"/>
                      <a:pt x="26" y="25"/>
                    </a:cubicBezTo>
                    <a:cubicBezTo>
                      <a:pt x="26" y="25"/>
                      <a:pt x="26" y="25"/>
                      <a:pt x="26" y="25"/>
                    </a:cubicBezTo>
                    <a:cubicBezTo>
                      <a:pt x="26" y="25"/>
                      <a:pt x="26" y="25"/>
                      <a:pt x="26" y="25"/>
                    </a:cubicBezTo>
                    <a:cubicBezTo>
                      <a:pt x="26" y="25"/>
                      <a:pt x="25" y="26"/>
                      <a:pt x="26" y="26"/>
                    </a:cubicBezTo>
                    <a:cubicBezTo>
                      <a:pt x="26" y="26"/>
                      <a:pt x="26" y="26"/>
                      <a:pt x="25" y="26"/>
                    </a:cubicBezTo>
                    <a:cubicBezTo>
                      <a:pt x="25" y="26"/>
                      <a:pt x="25" y="26"/>
                      <a:pt x="25" y="26"/>
                    </a:cubicBezTo>
                    <a:cubicBezTo>
                      <a:pt x="25" y="26"/>
                      <a:pt x="25" y="26"/>
                      <a:pt x="26" y="26"/>
                    </a:cubicBezTo>
                    <a:cubicBezTo>
                      <a:pt x="25" y="26"/>
                      <a:pt x="26" y="26"/>
                      <a:pt x="25" y="26"/>
                    </a:cubicBezTo>
                    <a:cubicBezTo>
                      <a:pt x="25" y="26"/>
                      <a:pt x="25" y="26"/>
                      <a:pt x="25" y="26"/>
                    </a:cubicBezTo>
                    <a:cubicBezTo>
                      <a:pt x="24" y="27"/>
                      <a:pt x="25" y="27"/>
                      <a:pt x="24" y="27"/>
                    </a:cubicBezTo>
                    <a:cubicBezTo>
                      <a:pt x="23" y="27"/>
                      <a:pt x="24" y="27"/>
                      <a:pt x="24" y="27"/>
                    </a:cubicBezTo>
                    <a:cubicBezTo>
                      <a:pt x="24" y="27"/>
                      <a:pt x="24" y="27"/>
                      <a:pt x="24" y="26"/>
                    </a:cubicBezTo>
                    <a:cubicBezTo>
                      <a:pt x="24" y="26"/>
                      <a:pt x="23" y="27"/>
                      <a:pt x="23" y="27"/>
                    </a:cubicBezTo>
                    <a:cubicBezTo>
                      <a:pt x="23" y="26"/>
                      <a:pt x="24" y="26"/>
                      <a:pt x="24" y="26"/>
                    </a:cubicBezTo>
                    <a:cubicBezTo>
                      <a:pt x="24" y="26"/>
                      <a:pt x="24" y="26"/>
                      <a:pt x="24" y="26"/>
                    </a:cubicBezTo>
                    <a:cubicBezTo>
                      <a:pt x="24" y="26"/>
                      <a:pt x="24" y="26"/>
                      <a:pt x="23" y="26"/>
                    </a:cubicBezTo>
                    <a:cubicBezTo>
                      <a:pt x="24" y="26"/>
                      <a:pt x="24" y="26"/>
                      <a:pt x="25" y="26"/>
                    </a:cubicBezTo>
                    <a:cubicBezTo>
                      <a:pt x="24" y="26"/>
                      <a:pt x="24" y="26"/>
                      <a:pt x="24" y="26"/>
                    </a:cubicBezTo>
                    <a:cubicBezTo>
                      <a:pt x="24" y="26"/>
                      <a:pt x="24" y="26"/>
                      <a:pt x="23" y="26"/>
                    </a:cubicBezTo>
                    <a:cubicBezTo>
                      <a:pt x="23" y="26"/>
                      <a:pt x="23" y="26"/>
                      <a:pt x="24" y="26"/>
                    </a:cubicBezTo>
                    <a:cubicBezTo>
                      <a:pt x="23" y="26"/>
                      <a:pt x="23" y="26"/>
                      <a:pt x="22" y="26"/>
                    </a:cubicBezTo>
                    <a:cubicBezTo>
                      <a:pt x="22" y="26"/>
                      <a:pt x="22" y="25"/>
                      <a:pt x="22" y="25"/>
                    </a:cubicBezTo>
                    <a:cubicBezTo>
                      <a:pt x="23" y="25"/>
                      <a:pt x="23" y="25"/>
                      <a:pt x="23" y="25"/>
                    </a:cubicBezTo>
                    <a:cubicBezTo>
                      <a:pt x="23" y="25"/>
                      <a:pt x="23" y="25"/>
                      <a:pt x="23" y="25"/>
                    </a:cubicBezTo>
                    <a:close/>
                    <a:moveTo>
                      <a:pt x="23" y="26"/>
                    </a:moveTo>
                    <a:cubicBezTo>
                      <a:pt x="24" y="26"/>
                      <a:pt x="24" y="26"/>
                      <a:pt x="24" y="26"/>
                    </a:cubicBezTo>
                    <a:cubicBezTo>
                      <a:pt x="23" y="26"/>
                      <a:pt x="23" y="26"/>
                      <a:pt x="23" y="26"/>
                    </a:cubicBezTo>
                    <a:cubicBezTo>
                      <a:pt x="24" y="26"/>
                      <a:pt x="25" y="26"/>
                      <a:pt x="25" y="26"/>
                    </a:cubicBezTo>
                    <a:cubicBezTo>
                      <a:pt x="24" y="26"/>
                      <a:pt x="24" y="26"/>
                      <a:pt x="23" y="26"/>
                    </a:cubicBezTo>
                    <a:close/>
                    <a:moveTo>
                      <a:pt x="24" y="26"/>
                    </a:moveTo>
                    <a:cubicBezTo>
                      <a:pt x="24" y="26"/>
                      <a:pt x="24" y="26"/>
                      <a:pt x="25" y="26"/>
                    </a:cubicBezTo>
                    <a:cubicBezTo>
                      <a:pt x="24" y="26"/>
                      <a:pt x="24" y="26"/>
                      <a:pt x="25" y="26"/>
                    </a:cubicBezTo>
                    <a:cubicBezTo>
                      <a:pt x="24" y="26"/>
                      <a:pt x="25" y="25"/>
                      <a:pt x="25" y="25"/>
                    </a:cubicBezTo>
                    <a:cubicBezTo>
                      <a:pt x="24" y="26"/>
                      <a:pt x="25" y="26"/>
                      <a:pt x="24" y="26"/>
                    </a:cubicBezTo>
                    <a:close/>
                    <a:moveTo>
                      <a:pt x="24" y="25"/>
                    </a:moveTo>
                    <a:cubicBezTo>
                      <a:pt x="24" y="26"/>
                      <a:pt x="24" y="26"/>
                      <a:pt x="23" y="26"/>
                    </a:cubicBezTo>
                    <a:cubicBezTo>
                      <a:pt x="24" y="26"/>
                      <a:pt x="24" y="26"/>
                      <a:pt x="24" y="25"/>
                    </a:cubicBezTo>
                    <a:cubicBezTo>
                      <a:pt x="25" y="25"/>
                      <a:pt x="24" y="26"/>
                      <a:pt x="24" y="25"/>
                    </a:cubicBezTo>
                    <a:close/>
                    <a:moveTo>
                      <a:pt x="26" y="24"/>
                    </a:moveTo>
                    <a:cubicBezTo>
                      <a:pt x="26" y="24"/>
                      <a:pt x="26" y="24"/>
                      <a:pt x="26" y="24"/>
                    </a:cubicBezTo>
                    <a:cubicBezTo>
                      <a:pt x="26" y="24"/>
                      <a:pt x="26" y="24"/>
                      <a:pt x="25" y="24"/>
                    </a:cubicBezTo>
                    <a:cubicBezTo>
                      <a:pt x="25" y="24"/>
                      <a:pt x="25" y="24"/>
                      <a:pt x="26" y="24"/>
                    </a:cubicBezTo>
                    <a:close/>
                    <a:moveTo>
                      <a:pt x="25" y="25"/>
                    </a:moveTo>
                    <a:cubicBezTo>
                      <a:pt x="25" y="25"/>
                      <a:pt x="24" y="25"/>
                      <a:pt x="25" y="25"/>
                    </a:cubicBezTo>
                    <a:cubicBezTo>
                      <a:pt x="25" y="25"/>
                      <a:pt x="25" y="25"/>
                      <a:pt x="25" y="25"/>
                    </a:cubicBezTo>
                    <a:close/>
                    <a:moveTo>
                      <a:pt x="23" y="25"/>
                    </a:moveTo>
                    <a:cubicBezTo>
                      <a:pt x="22" y="26"/>
                      <a:pt x="23" y="26"/>
                      <a:pt x="24" y="25"/>
                    </a:cubicBezTo>
                    <a:cubicBezTo>
                      <a:pt x="24" y="25"/>
                      <a:pt x="23" y="25"/>
                      <a:pt x="23" y="25"/>
                    </a:cubicBezTo>
                    <a:close/>
                    <a:moveTo>
                      <a:pt x="23" y="35"/>
                    </a:moveTo>
                    <a:cubicBezTo>
                      <a:pt x="23" y="35"/>
                      <a:pt x="22" y="36"/>
                      <a:pt x="22" y="35"/>
                    </a:cubicBezTo>
                    <a:cubicBezTo>
                      <a:pt x="23" y="35"/>
                      <a:pt x="23" y="35"/>
                      <a:pt x="24" y="34"/>
                    </a:cubicBezTo>
                    <a:cubicBezTo>
                      <a:pt x="24" y="34"/>
                      <a:pt x="23" y="35"/>
                      <a:pt x="23" y="35"/>
                    </a:cubicBezTo>
                    <a:close/>
                    <a:moveTo>
                      <a:pt x="20" y="22"/>
                    </a:moveTo>
                    <a:cubicBezTo>
                      <a:pt x="21" y="22"/>
                      <a:pt x="20" y="22"/>
                      <a:pt x="21" y="22"/>
                    </a:cubicBezTo>
                    <a:cubicBezTo>
                      <a:pt x="20" y="22"/>
                      <a:pt x="21" y="22"/>
                      <a:pt x="20" y="22"/>
                    </a:cubicBezTo>
                    <a:close/>
                    <a:moveTo>
                      <a:pt x="21" y="27"/>
                    </a:moveTo>
                    <a:cubicBezTo>
                      <a:pt x="20" y="27"/>
                      <a:pt x="21" y="27"/>
                      <a:pt x="21" y="27"/>
                    </a:cubicBezTo>
                    <a:cubicBezTo>
                      <a:pt x="22" y="27"/>
                      <a:pt x="21" y="27"/>
                      <a:pt x="21" y="27"/>
                    </a:cubicBezTo>
                    <a:cubicBezTo>
                      <a:pt x="21" y="27"/>
                      <a:pt x="21" y="27"/>
                      <a:pt x="21" y="27"/>
                    </a:cubicBezTo>
                    <a:close/>
                    <a:moveTo>
                      <a:pt x="23" y="26"/>
                    </a:moveTo>
                    <a:cubicBezTo>
                      <a:pt x="23" y="26"/>
                      <a:pt x="23" y="26"/>
                      <a:pt x="23" y="26"/>
                    </a:cubicBezTo>
                    <a:cubicBezTo>
                      <a:pt x="23" y="26"/>
                      <a:pt x="23" y="26"/>
                      <a:pt x="23" y="26"/>
                    </a:cubicBezTo>
                    <a:cubicBezTo>
                      <a:pt x="22" y="26"/>
                      <a:pt x="23" y="26"/>
                      <a:pt x="23" y="26"/>
                    </a:cubicBezTo>
                    <a:close/>
                    <a:moveTo>
                      <a:pt x="18" y="27"/>
                    </a:moveTo>
                    <a:cubicBezTo>
                      <a:pt x="18" y="27"/>
                      <a:pt x="18" y="27"/>
                      <a:pt x="18" y="27"/>
                    </a:cubicBezTo>
                    <a:cubicBezTo>
                      <a:pt x="18" y="27"/>
                      <a:pt x="18" y="27"/>
                      <a:pt x="18" y="26"/>
                    </a:cubicBezTo>
                    <a:cubicBezTo>
                      <a:pt x="18" y="26"/>
                      <a:pt x="18" y="26"/>
                      <a:pt x="18" y="26"/>
                    </a:cubicBezTo>
                    <a:cubicBezTo>
                      <a:pt x="18" y="26"/>
                      <a:pt x="18" y="26"/>
                      <a:pt x="18" y="26"/>
                    </a:cubicBezTo>
                    <a:cubicBezTo>
                      <a:pt x="17" y="27"/>
                      <a:pt x="18" y="26"/>
                      <a:pt x="18" y="26"/>
                    </a:cubicBezTo>
                    <a:cubicBezTo>
                      <a:pt x="18" y="26"/>
                      <a:pt x="18" y="26"/>
                      <a:pt x="17" y="26"/>
                    </a:cubicBezTo>
                    <a:cubicBezTo>
                      <a:pt x="18" y="26"/>
                      <a:pt x="18" y="26"/>
                      <a:pt x="18" y="26"/>
                    </a:cubicBezTo>
                    <a:cubicBezTo>
                      <a:pt x="18" y="26"/>
                      <a:pt x="18" y="26"/>
                      <a:pt x="19" y="26"/>
                    </a:cubicBezTo>
                    <a:cubicBezTo>
                      <a:pt x="19" y="26"/>
                      <a:pt x="18" y="26"/>
                      <a:pt x="18" y="26"/>
                    </a:cubicBezTo>
                    <a:cubicBezTo>
                      <a:pt x="18" y="26"/>
                      <a:pt x="19" y="26"/>
                      <a:pt x="19" y="26"/>
                    </a:cubicBezTo>
                    <a:cubicBezTo>
                      <a:pt x="19" y="26"/>
                      <a:pt x="18" y="26"/>
                      <a:pt x="19" y="26"/>
                    </a:cubicBezTo>
                    <a:cubicBezTo>
                      <a:pt x="18" y="27"/>
                      <a:pt x="18" y="27"/>
                      <a:pt x="18" y="27"/>
                    </a:cubicBezTo>
                    <a:close/>
                    <a:moveTo>
                      <a:pt x="25" y="2"/>
                    </a:moveTo>
                    <a:cubicBezTo>
                      <a:pt x="25" y="1"/>
                      <a:pt x="25" y="1"/>
                      <a:pt x="25" y="2"/>
                    </a:cubicBezTo>
                    <a:cubicBezTo>
                      <a:pt x="25" y="2"/>
                      <a:pt x="25" y="2"/>
                      <a:pt x="25" y="2"/>
                    </a:cubicBezTo>
                    <a:close/>
                    <a:moveTo>
                      <a:pt x="20" y="26"/>
                    </a:moveTo>
                    <a:cubicBezTo>
                      <a:pt x="20" y="26"/>
                      <a:pt x="21" y="26"/>
                      <a:pt x="20" y="26"/>
                    </a:cubicBezTo>
                    <a:cubicBezTo>
                      <a:pt x="19" y="26"/>
                      <a:pt x="20" y="26"/>
                      <a:pt x="20" y="26"/>
                    </a:cubicBezTo>
                    <a:cubicBezTo>
                      <a:pt x="20" y="26"/>
                      <a:pt x="19" y="26"/>
                      <a:pt x="20" y="26"/>
                    </a:cubicBezTo>
                    <a:cubicBezTo>
                      <a:pt x="20" y="26"/>
                      <a:pt x="20" y="26"/>
                      <a:pt x="20" y="26"/>
                    </a:cubicBezTo>
                    <a:cubicBezTo>
                      <a:pt x="21" y="26"/>
                      <a:pt x="21" y="26"/>
                      <a:pt x="20" y="26"/>
                    </a:cubicBezTo>
                    <a:close/>
                    <a:moveTo>
                      <a:pt x="20" y="26"/>
                    </a:moveTo>
                    <a:cubicBezTo>
                      <a:pt x="22" y="26"/>
                      <a:pt x="20" y="27"/>
                      <a:pt x="21" y="27"/>
                    </a:cubicBezTo>
                    <a:cubicBezTo>
                      <a:pt x="20" y="27"/>
                      <a:pt x="21" y="27"/>
                      <a:pt x="20" y="27"/>
                    </a:cubicBezTo>
                    <a:cubicBezTo>
                      <a:pt x="19" y="27"/>
                      <a:pt x="21" y="26"/>
                      <a:pt x="20" y="26"/>
                    </a:cubicBezTo>
                    <a:close/>
                    <a:moveTo>
                      <a:pt x="22" y="26"/>
                    </a:moveTo>
                    <a:cubicBezTo>
                      <a:pt x="22" y="26"/>
                      <a:pt x="22" y="26"/>
                      <a:pt x="22" y="26"/>
                    </a:cubicBezTo>
                    <a:cubicBezTo>
                      <a:pt x="23" y="26"/>
                      <a:pt x="22" y="26"/>
                      <a:pt x="23" y="26"/>
                    </a:cubicBezTo>
                    <a:cubicBezTo>
                      <a:pt x="22" y="26"/>
                      <a:pt x="22" y="26"/>
                      <a:pt x="22" y="26"/>
                    </a:cubicBezTo>
                    <a:cubicBezTo>
                      <a:pt x="22" y="26"/>
                      <a:pt x="22" y="26"/>
                      <a:pt x="22" y="26"/>
                    </a:cubicBezTo>
                    <a:close/>
                    <a:moveTo>
                      <a:pt x="3" y="22"/>
                    </a:moveTo>
                    <a:cubicBezTo>
                      <a:pt x="4" y="22"/>
                      <a:pt x="5" y="23"/>
                      <a:pt x="6" y="23"/>
                    </a:cubicBezTo>
                    <a:cubicBezTo>
                      <a:pt x="6" y="23"/>
                      <a:pt x="6" y="23"/>
                      <a:pt x="6" y="23"/>
                    </a:cubicBezTo>
                    <a:cubicBezTo>
                      <a:pt x="6" y="23"/>
                      <a:pt x="7" y="23"/>
                      <a:pt x="6" y="23"/>
                    </a:cubicBezTo>
                    <a:cubicBezTo>
                      <a:pt x="7" y="23"/>
                      <a:pt x="7" y="23"/>
                      <a:pt x="7" y="24"/>
                    </a:cubicBezTo>
                    <a:cubicBezTo>
                      <a:pt x="7" y="24"/>
                      <a:pt x="8" y="24"/>
                      <a:pt x="7" y="25"/>
                    </a:cubicBezTo>
                    <a:cubicBezTo>
                      <a:pt x="7" y="25"/>
                      <a:pt x="7" y="25"/>
                      <a:pt x="7" y="25"/>
                    </a:cubicBezTo>
                    <a:cubicBezTo>
                      <a:pt x="6" y="25"/>
                      <a:pt x="6" y="25"/>
                      <a:pt x="6" y="25"/>
                    </a:cubicBezTo>
                    <a:cubicBezTo>
                      <a:pt x="6" y="25"/>
                      <a:pt x="5" y="25"/>
                      <a:pt x="5" y="25"/>
                    </a:cubicBezTo>
                    <a:cubicBezTo>
                      <a:pt x="6" y="25"/>
                      <a:pt x="7" y="25"/>
                      <a:pt x="7" y="25"/>
                    </a:cubicBezTo>
                    <a:cubicBezTo>
                      <a:pt x="7" y="25"/>
                      <a:pt x="7" y="25"/>
                      <a:pt x="7" y="25"/>
                    </a:cubicBezTo>
                    <a:cubicBezTo>
                      <a:pt x="6" y="25"/>
                      <a:pt x="6" y="26"/>
                      <a:pt x="6" y="25"/>
                    </a:cubicBezTo>
                    <a:cubicBezTo>
                      <a:pt x="6" y="26"/>
                      <a:pt x="6" y="26"/>
                      <a:pt x="6" y="26"/>
                    </a:cubicBezTo>
                    <a:cubicBezTo>
                      <a:pt x="7" y="26"/>
                      <a:pt x="7" y="25"/>
                      <a:pt x="8" y="25"/>
                    </a:cubicBezTo>
                    <a:cubicBezTo>
                      <a:pt x="8" y="26"/>
                      <a:pt x="8" y="26"/>
                      <a:pt x="8" y="26"/>
                    </a:cubicBezTo>
                    <a:cubicBezTo>
                      <a:pt x="7" y="25"/>
                      <a:pt x="6" y="26"/>
                      <a:pt x="7" y="26"/>
                    </a:cubicBezTo>
                    <a:cubicBezTo>
                      <a:pt x="7" y="26"/>
                      <a:pt x="7" y="26"/>
                      <a:pt x="7" y="26"/>
                    </a:cubicBezTo>
                    <a:cubicBezTo>
                      <a:pt x="7" y="26"/>
                      <a:pt x="7" y="26"/>
                      <a:pt x="7" y="26"/>
                    </a:cubicBezTo>
                    <a:cubicBezTo>
                      <a:pt x="7" y="26"/>
                      <a:pt x="7" y="26"/>
                      <a:pt x="7" y="26"/>
                    </a:cubicBezTo>
                    <a:cubicBezTo>
                      <a:pt x="7" y="26"/>
                      <a:pt x="6" y="27"/>
                      <a:pt x="6" y="27"/>
                    </a:cubicBezTo>
                    <a:cubicBezTo>
                      <a:pt x="6" y="27"/>
                      <a:pt x="5" y="26"/>
                      <a:pt x="4" y="26"/>
                    </a:cubicBezTo>
                    <a:cubicBezTo>
                      <a:pt x="4" y="26"/>
                      <a:pt x="4" y="26"/>
                      <a:pt x="4" y="26"/>
                    </a:cubicBezTo>
                    <a:cubicBezTo>
                      <a:pt x="4" y="26"/>
                      <a:pt x="4" y="26"/>
                      <a:pt x="4" y="26"/>
                    </a:cubicBezTo>
                    <a:cubicBezTo>
                      <a:pt x="4" y="26"/>
                      <a:pt x="3" y="26"/>
                      <a:pt x="3" y="26"/>
                    </a:cubicBezTo>
                    <a:cubicBezTo>
                      <a:pt x="4" y="26"/>
                      <a:pt x="4" y="26"/>
                      <a:pt x="4" y="26"/>
                    </a:cubicBezTo>
                    <a:cubicBezTo>
                      <a:pt x="5" y="26"/>
                      <a:pt x="4" y="26"/>
                      <a:pt x="4" y="26"/>
                    </a:cubicBezTo>
                    <a:cubicBezTo>
                      <a:pt x="4" y="26"/>
                      <a:pt x="4" y="26"/>
                      <a:pt x="4" y="26"/>
                    </a:cubicBezTo>
                    <a:cubicBezTo>
                      <a:pt x="4" y="25"/>
                      <a:pt x="4" y="25"/>
                      <a:pt x="4" y="25"/>
                    </a:cubicBezTo>
                    <a:cubicBezTo>
                      <a:pt x="3" y="25"/>
                      <a:pt x="4" y="26"/>
                      <a:pt x="4" y="26"/>
                    </a:cubicBezTo>
                    <a:cubicBezTo>
                      <a:pt x="3" y="26"/>
                      <a:pt x="3" y="26"/>
                      <a:pt x="3" y="26"/>
                    </a:cubicBezTo>
                    <a:cubicBezTo>
                      <a:pt x="3" y="26"/>
                      <a:pt x="3" y="26"/>
                      <a:pt x="3" y="26"/>
                    </a:cubicBezTo>
                    <a:cubicBezTo>
                      <a:pt x="3" y="26"/>
                      <a:pt x="3" y="25"/>
                      <a:pt x="2" y="25"/>
                    </a:cubicBezTo>
                    <a:cubicBezTo>
                      <a:pt x="3" y="25"/>
                      <a:pt x="4" y="25"/>
                      <a:pt x="5" y="25"/>
                    </a:cubicBezTo>
                    <a:cubicBezTo>
                      <a:pt x="5" y="25"/>
                      <a:pt x="4" y="25"/>
                      <a:pt x="4" y="24"/>
                    </a:cubicBezTo>
                    <a:cubicBezTo>
                      <a:pt x="4" y="24"/>
                      <a:pt x="4" y="25"/>
                      <a:pt x="3" y="25"/>
                    </a:cubicBezTo>
                    <a:cubicBezTo>
                      <a:pt x="3" y="24"/>
                      <a:pt x="3" y="24"/>
                      <a:pt x="3" y="24"/>
                    </a:cubicBezTo>
                    <a:cubicBezTo>
                      <a:pt x="2" y="24"/>
                      <a:pt x="2" y="25"/>
                      <a:pt x="3" y="25"/>
                    </a:cubicBezTo>
                    <a:cubicBezTo>
                      <a:pt x="2" y="25"/>
                      <a:pt x="2" y="24"/>
                      <a:pt x="2" y="24"/>
                    </a:cubicBezTo>
                    <a:cubicBezTo>
                      <a:pt x="2" y="24"/>
                      <a:pt x="2" y="24"/>
                      <a:pt x="2" y="24"/>
                    </a:cubicBezTo>
                    <a:cubicBezTo>
                      <a:pt x="2" y="24"/>
                      <a:pt x="2" y="24"/>
                      <a:pt x="2" y="24"/>
                    </a:cubicBezTo>
                    <a:cubicBezTo>
                      <a:pt x="2" y="24"/>
                      <a:pt x="1" y="24"/>
                      <a:pt x="1" y="24"/>
                    </a:cubicBezTo>
                    <a:cubicBezTo>
                      <a:pt x="1" y="24"/>
                      <a:pt x="1" y="23"/>
                      <a:pt x="0" y="23"/>
                    </a:cubicBezTo>
                    <a:cubicBezTo>
                      <a:pt x="1" y="23"/>
                      <a:pt x="1" y="23"/>
                      <a:pt x="1" y="23"/>
                    </a:cubicBezTo>
                    <a:cubicBezTo>
                      <a:pt x="1" y="23"/>
                      <a:pt x="0" y="23"/>
                      <a:pt x="0" y="23"/>
                    </a:cubicBezTo>
                    <a:cubicBezTo>
                      <a:pt x="0" y="23"/>
                      <a:pt x="0" y="23"/>
                      <a:pt x="0" y="23"/>
                    </a:cubicBezTo>
                    <a:cubicBezTo>
                      <a:pt x="1" y="23"/>
                      <a:pt x="2" y="23"/>
                      <a:pt x="3" y="22"/>
                    </a:cubicBezTo>
                    <a:close/>
                    <a:moveTo>
                      <a:pt x="5" y="26"/>
                    </a:moveTo>
                    <a:cubicBezTo>
                      <a:pt x="4" y="26"/>
                      <a:pt x="4" y="26"/>
                      <a:pt x="5" y="26"/>
                    </a:cubicBezTo>
                    <a:cubicBezTo>
                      <a:pt x="5" y="26"/>
                      <a:pt x="5" y="26"/>
                      <a:pt x="5" y="26"/>
                    </a:cubicBezTo>
                    <a:close/>
                    <a:moveTo>
                      <a:pt x="5" y="25"/>
                    </a:moveTo>
                    <a:cubicBezTo>
                      <a:pt x="4" y="25"/>
                      <a:pt x="4" y="25"/>
                      <a:pt x="3" y="25"/>
                    </a:cubicBezTo>
                    <a:cubicBezTo>
                      <a:pt x="3" y="25"/>
                      <a:pt x="4" y="25"/>
                      <a:pt x="4" y="25"/>
                    </a:cubicBezTo>
                    <a:cubicBezTo>
                      <a:pt x="4" y="25"/>
                      <a:pt x="4" y="26"/>
                      <a:pt x="5" y="25"/>
                    </a:cubicBezTo>
                    <a:cubicBezTo>
                      <a:pt x="5" y="25"/>
                      <a:pt x="5" y="25"/>
                      <a:pt x="4" y="25"/>
                    </a:cubicBezTo>
                    <a:cubicBezTo>
                      <a:pt x="5" y="25"/>
                      <a:pt x="6" y="25"/>
                      <a:pt x="5" y="25"/>
                    </a:cubicBezTo>
                    <a:close/>
                    <a:moveTo>
                      <a:pt x="4" y="24"/>
                    </a:moveTo>
                    <a:cubicBezTo>
                      <a:pt x="3" y="24"/>
                      <a:pt x="4" y="24"/>
                      <a:pt x="4" y="24"/>
                    </a:cubicBezTo>
                    <a:cubicBezTo>
                      <a:pt x="4" y="24"/>
                      <a:pt x="3" y="24"/>
                      <a:pt x="4" y="24"/>
                    </a:cubicBezTo>
                    <a:cubicBezTo>
                      <a:pt x="5" y="24"/>
                      <a:pt x="4" y="24"/>
                      <a:pt x="5" y="24"/>
                    </a:cubicBezTo>
                    <a:cubicBezTo>
                      <a:pt x="4" y="24"/>
                      <a:pt x="4" y="24"/>
                      <a:pt x="4" y="24"/>
                    </a:cubicBezTo>
                    <a:close/>
                    <a:moveTo>
                      <a:pt x="5" y="24"/>
                    </a:moveTo>
                    <a:cubicBezTo>
                      <a:pt x="6" y="24"/>
                      <a:pt x="6" y="24"/>
                      <a:pt x="6" y="24"/>
                    </a:cubicBezTo>
                    <a:cubicBezTo>
                      <a:pt x="5" y="24"/>
                      <a:pt x="5" y="24"/>
                      <a:pt x="5" y="24"/>
                    </a:cubicBezTo>
                    <a:close/>
                    <a:moveTo>
                      <a:pt x="3" y="24"/>
                    </a:moveTo>
                    <a:cubicBezTo>
                      <a:pt x="3" y="24"/>
                      <a:pt x="3" y="24"/>
                      <a:pt x="4" y="24"/>
                    </a:cubicBezTo>
                    <a:cubicBezTo>
                      <a:pt x="4" y="24"/>
                      <a:pt x="4" y="24"/>
                      <a:pt x="4" y="24"/>
                    </a:cubicBezTo>
                    <a:lnTo>
                      <a:pt x="3" y="24"/>
                    </a:lnTo>
                    <a:close/>
                    <a:moveTo>
                      <a:pt x="2" y="24"/>
                    </a:moveTo>
                    <a:cubicBezTo>
                      <a:pt x="3" y="24"/>
                      <a:pt x="4" y="24"/>
                      <a:pt x="4" y="23"/>
                    </a:cubicBezTo>
                    <a:cubicBezTo>
                      <a:pt x="4" y="23"/>
                      <a:pt x="2" y="23"/>
                      <a:pt x="2" y="24"/>
                    </a:cubicBezTo>
                    <a:close/>
                    <a:moveTo>
                      <a:pt x="1" y="23"/>
                    </a:moveTo>
                    <a:cubicBezTo>
                      <a:pt x="1" y="23"/>
                      <a:pt x="1" y="23"/>
                      <a:pt x="1" y="23"/>
                    </a:cubicBezTo>
                    <a:cubicBezTo>
                      <a:pt x="2" y="23"/>
                      <a:pt x="2" y="23"/>
                      <a:pt x="2" y="23"/>
                    </a:cubicBezTo>
                    <a:cubicBezTo>
                      <a:pt x="2" y="23"/>
                      <a:pt x="2" y="23"/>
                      <a:pt x="1" y="23"/>
                    </a:cubicBezTo>
                    <a:close/>
                    <a:moveTo>
                      <a:pt x="21" y="34"/>
                    </a:moveTo>
                    <a:cubicBezTo>
                      <a:pt x="21" y="35"/>
                      <a:pt x="21" y="34"/>
                      <a:pt x="21" y="35"/>
                    </a:cubicBezTo>
                    <a:cubicBezTo>
                      <a:pt x="20" y="35"/>
                      <a:pt x="21" y="35"/>
                      <a:pt x="21" y="35"/>
                    </a:cubicBezTo>
                    <a:cubicBezTo>
                      <a:pt x="21" y="35"/>
                      <a:pt x="21" y="35"/>
                      <a:pt x="21" y="34"/>
                    </a:cubicBezTo>
                    <a:close/>
                    <a:moveTo>
                      <a:pt x="20" y="35"/>
                    </a:moveTo>
                    <a:cubicBezTo>
                      <a:pt x="20" y="35"/>
                      <a:pt x="19" y="36"/>
                      <a:pt x="20" y="35"/>
                    </a:cubicBezTo>
                    <a:cubicBezTo>
                      <a:pt x="20" y="35"/>
                      <a:pt x="20" y="36"/>
                      <a:pt x="20" y="35"/>
                    </a:cubicBezTo>
                    <a:close/>
                    <a:moveTo>
                      <a:pt x="19" y="35"/>
                    </a:moveTo>
                    <a:cubicBezTo>
                      <a:pt x="20" y="35"/>
                      <a:pt x="21" y="34"/>
                      <a:pt x="20" y="35"/>
                    </a:cubicBezTo>
                    <a:cubicBezTo>
                      <a:pt x="20" y="35"/>
                      <a:pt x="20" y="35"/>
                      <a:pt x="21" y="35"/>
                    </a:cubicBezTo>
                    <a:cubicBezTo>
                      <a:pt x="20" y="35"/>
                      <a:pt x="20" y="35"/>
                      <a:pt x="20" y="35"/>
                    </a:cubicBezTo>
                    <a:cubicBezTo>
                      <a:pt x="20" y="35"/>
                      <a:pt x="20" y="35"/>
                      <a:pt x="20" y="35"/>
                    </a:cubicBezTo>
                    <a:cubicBezTo>
                      <a:pt x="19" y="35"/>
                      <a:pt x="21" y="34"/>
                      <a:pt x="19" y="35"/>
                    </a:cubicBezTo>
                    <a:cubicBezTo>
                      <a:pt x="19" y="35"/>
                      <a:pt x="19" y="35"/>
                      <a:pt x="19" y="35"/>
                    </a:cubicBezTo>
                    <a:close/>
                    <a:moveTo>
                      <a:pt x="21" y="35"/>
                    </a:moveTo>
                    <a:cubicBezTo>
                      <a:pt x="21" y="35"/>
                      <a:pt x="22" y="34"/>
                      <a:pt x="22" y="35"/>
                    </a:cubicBezTo>
                    <a:cubicBezTo>
                      <a:pt x="21" y="35"/>
                      <a:pt x="21" y="35"/>
                      <a:pt x="20" y="35"/>
                    </a:cubicBezTo>
                    <a:cubicBezTo>
                      <a:pt x="20" y="35"/>
                      <a:pt x="21" y="35"/>
                      <a:pt x="22" y="34"/>
                    </a:cubicBezTo>
                    <a:cubicBezTo>
                      <a:pt x="22" y="34"/>
                      <a:pt x="21" y="35"/>
                      <a:pt x="22" y="34"/>
                    </a:cubicBezTo>
                    <a:cubicBezTo>
                      <a:pt x="22" y="34"/>
                      <a:pt x="22" y="34"/>
                      <a:pt x="22" y="34"/>
                    </a:cubicBezTo>
                    <a:cubicBezTo>
                      <a:pt x="21" y="35"/>
                      <a:pt x="21" y="35"/>
                      <a:pt x="21" y="35"/>
                    </a:cubicBezTo>
                    <a:close/>
                    <a:moveTo>
                      <a:pt x="22" y="34"/>
                    </a:moveTo>
                    <a:cubicBezTo>
                      <a:pt x="22" y="34"/>
                      <a:pt x="22" y="34"/>
                      <a:pt x="22" y="34"/>
                    </a:cubicBezTo>
                    <a:cubicBezTo>
                      <a:pt x="21" y="35"/>
                      <a:pt x="20" y="35"/>
                      <a:pt x="20" y="35"/>
                    </a:cubicBezTo>
                    <a:cubicBezTo>
                      <a:pt x="21" y="34"/>
                      <a:pt x="20" y="35"/>
                      <a:pt x="21" y="34"/>
                    </a:cubicBezTo>
                    <a:cubicBezTo>
                      <a:pt x="22" y="34"/>
                      <a:pt x="21" y="34"/>
                      <a:pt x="22" y="34"/>
                    </a:cubicBezTo>
                    <a:close/>
                    <a:moveTo>
                      <a:pt x="17" y="30"/>
                    </a:moveTo>
                    <a:cubicBezTo>
                      <a:pt x="17" y="30"/>
                      <a:pt x="17" y="30"/>
                      <a:pt x="17" y="30"/>
                    </a:cubicBezTo>
                    <a:cubicBezTo>
                      <a:pt x="16" y="30"/>
                      <a:pt x="17" y="30"/>
                      <a:pt x="17" y="30"/>
                    </a:cubicBezTo>
                    <a:close/>
                    <a:moveTo>
                      <a:pt x="22" y="34"/>
                    </a:moveTo>
                    <a:cubicBezTo>
                      <a:pt x="22" y="34"/>
                      <a:pt x="23" y="34"/>
                      <a:pt x="22" y="34"/>
                    </a:cubicBezTo>
                    <a:cubicBezTo>
                      <a:pt x="23" y="34"/>
                      <a:pt x="22" y="34"/>
                      <a:pt x="23" y="34"/>
                    </a:cubicBezTo>
                    <a:cubicBezTo>
                      <a:pt x="23" y="34"/>
                      <a:pt x="23" y="34"/>
                      <a:pt x="22" y="34"/>
                    </a:cubicBezTo>
                    <a:close/>
                    <a:moveTo>
                      <a:pt x="21" y="36"/>
                    </a:moveTo>
                    <a:cubicBezTo>
                      <a:pt x="20" y="37"/>
                      <a:pt x="20" y="37"/>
                      <a:pt x="20" y="36"/>
                    </a:cubicBezTo>
                    <a:cubicBezTo>
                      <a:pt x="21" y="36"/>
                      <a:pt x="20" y="36"/>
                      <a:pt x="20" y="36"/>
                    </a:cubicBezTo>
                    <a:cubicBezTo>
                      <a:pt x="20" y="36"/>
                      <a:pt x="21" y="36"/>
                      <a:pt x="21" y="36"/>
                    </a:cubicBezTo>
                    <a:close/>
                    <a:moveTo>
                      <a:pt x="21" y="34"/>
                    </a:moveTo>
                    <a:cubicBezTo>
                      <a:pt x="21" y="34"/>
                      <a:pt x="20" y="35"/>
                      <a:pt x="20" y="34"/>
                    </a:cubicBezTo>
                    <a:cubicBezTo>
                      <a:pt x="20" y="34"/>
                      <a:pt x="21" y="34"/>
                      <a:pt x="21" y="33"/>
                    </a:cubicBezTo>
                    <a:cubicBezTo>
                      <a:pt x="22" y="34"/>
                      <a:pt x="22" y="33"/>
                      <a:pt x="21" y="34"/>
                    </a:cubicBezTo>
                    <a:cubicBezTo>
                      <a:pt x="21" y="34"/>
                      <a:pt x="20" y="34"/>
                      <a:pt x="21" y="34"/>
                    </a:cubicBezTo>
                    <a:close/>
                    <a:moveTo>
                      <a:pt x="20" y="37"/>
                    </a:moveTo>
                    <a:cubicBezTo>
                      <a:pt x="19" y="37"/>
                      <a:pt x="19" y="37"/>
                      <a:pt x="19" y="37"/>
                    </a:cubicBezTo>
                    <a:cubicBezTo>
                      <a:pt x="20" y="36"/>
                      <a:pt x="20" y="36"/>
                      <a:pt x="20" y="37"/>
                    </a:cubicBezTo>
                    <a:close/>
                    <a:moveTo>
                      <a:pt x="22" y="35"/>
                    </a:moveTo>
                    <a:cubicBezTo>
                      <a:pt x="22" y="35"/>
                      <a:pt x="21" y="35"/>
                      <a:pt x="22" y="35"/>
                    </a:cubicBezTo>
                    <a:cubicBezTo>
                      <a:pt x="22" y="35"/>
                      <a:pt x="22" y="35"/>
                      <a:pt x="22" y="34"/>
                    </a:cubicBezTo>
                    <a:cubicBezTo>
                      <a:pt x="22" y="35"/>
                      <a:pt x="22" y="35"/>
                      <a:pt x="22" y="35"/>
                    </a:cubicBezTo>
                    <a:close/>
                    <a:moveTo>
                      <a:pt x="23" y="35"/>
                    </a:moveTo>
                    <a:cubicBezTo>
                      <a:pt x="22" y="35"/>
                      <a:pt x="22" y="35"/>
                      <a:pt x="22" y="35"/>
                    </a:cubicBezTo>
                    <a:cubicBezTo>
                      <a:pt x="21" y="36"/>
                      <a:pt x="22" y="35"/>
                      <a:pt x="21" y="36"/>
                    </a:cubicBezTo>
                    <a:cubicBezTo>
                      <a:pt x="22" y="35"/>
                      <a:pt x="22" y="35"/>
                      <a:pt x="22" y="35"/>
                    </a:cubicBezTo>
                    <a:cubicBezTo>
                      <a:pt x="22" y="35"/>
                      <a:pt x="22" y="35"/>
                      <a:pt x="21" y="36"/>
                    </a:cubicBezTo>
                    <a:cubicBezTo>
                      <a:pt x="22" y="35"/>
                      <a:pt x="22" y="35"/>
                      <a:pt x="22" y="35"/>
                    </a:cubicBezTo>
                    <a:cubicBezTo>
                      <a:pt x="22" y="35"/>
                      <a:pt x="22" y="35"/>
                      <a:pt x="22" y="35"/>
                    </a:cubicBezTo>
                    <a:cubicBezTo>
                      <a:pt x="23" y="35"/>
                      <a:pt x="23" y="34"/>
                      <a:pt x="23" y="35"/>
                    </a:cubicBezTo>
                    <a:cubicBezTo>
                      <a:pt x="23" y="35"/>
                      <a:pt x="23" y="34"/>
                      <a:pt x="23" y="34"/>
                    </a:cubicBezTo>
                    <a:cubicBezTo>
                      <a:pt x="23" y="35"/>
                      <a:pt x="23" y="35"/>
                      <a:pt x="23" y="35"/>
                    </a:cubicBezTo>
                    <a:cubicBezTo>
                      <a:pt x="22" y="35"/>
                      <a:pt x="22" y="35"/>
                      <a:pt x="22" y="35"/>
                    </a:cubicBezTo>
                    <a:cubicBezTo>
                      <a:pt x="23" y="35"/>
                      <a:pt x="24" y="34"/>
                      <a:pt x="24" y="34"/>
                    </a:cubicBezTo>
                    <a:cubicBezTo>
                      <a:pt x="23" y="35"/>
                      <a:pt x="23" y="34"/>
                      <a:pt x="24" y="34"/>
                    </a:cubicBezTo>
                    <a:cubicBezTo>
                      <a:pt x="23" y="35"/>
                      <a:pt x="23" y="35"/>
                      <a:pt x="23" y="35"/>
                    </a:cubicBezTo>
                    <a:cubicBezTo>
                      <a:pt x="22" y="35"/>
                      <a:pt x="23" y="35"/>
                      <a:pt x="23" y="35"/>
                    </a:cubicBezTo>
                    <a:close/>
                    <a:moveTo>
                      <a:pt x="19" y="37"/>
                    </a:moveTo>
                    <a:cubicBezTo>
                      <a:pt x="19" y="36"/>
                      <a:pt x="18" y="37"/>
                      <a:pt x="18" y="37"/>
                    </a:cubicBezTo>
                    <a:cubicBezTo>
                      <a:pt x="18" y="37"/>
                      <a:pt x="19" y="36"/>
                      <a:pt x="18" y="36"/>
                    </a:cubicBezTo>
                    <a:cubicBezTo>
                      <a:pt x="18" y="36"/>
                      <a:pt x="18" y="37"/>
                      <a:pt x="18" y="37"/>
                    </a:cubicBezTo>
                    <a:cubicBezTo>
                      <a:pt x="18" y="36"/>
                      <a:pt x="18" y="36"/>
                      <a:pt x="18" y="36"/>
                    </a:cubicBezTo>
                    <a:cubicBezTo>
                      <a:pt x="19" y="35"/>
                      <a:pt x="18" y="36"/>
                      <a:pt x="18" y="36"/>
                    </a:cubicBezTo>
                    <a:cubicBezTo>
                      <a:pt x="18" y="36"/>
                      <a:pt x="19" y="36"/>
                      <a:pt x="19" y="36"/>
                    </a:cubicBezTo>
                    <a:cubicBezTo>
                      <a:pt x="19" y="36"/>
                      <a:pt x="19" y="36"/>
                      <a:pt x="19" y="36"/>
                    </a:cubicBezTo>
                    <a:cubicBezTo>
                      <a:pt x="20" y="35"/>
                      <a:pt x="19" y="36"/>
                      <a:pt x="18" y="36"/>
                    </a:cubicBezTo>
                    <a:cubicBezTo>
                      <a:pt x="19" y="36"/>
                      <a:pt x="19" y="36"/>
                      <a:pt x="19" y="36"/>
                    </a:cubicBezTo>
                    <a:cubicBezTo>
                      <a:pt x="19" y="36"/>
                      <a:pt x="19" y="36"/>
                      <a:pt x="19" y="37"/>
                    </a:cubicBezTo>
                    <a:close/>
                    <a:moveTo>
                      <a:pt x="17" y="30"/>
                    </a:moveTo>
                    <a:cubicBezTo>
                      <a:pt x="16" y="30"/>
                      <a:pt x="16" y="30"/>
                      <a:pt x="16" y="30"/>
                    </a:cubicBezTo>
                    <a:cubicBezTo>
                      <a:pt x="17" y="30"/>
                      <a:pt x="16" y="30"/>
                      <a:pt x="17" y="30"/>
                    </a:cubicBezTo>
                    <a:close/>
                    <a:moveTo>
                      <a:pt x="23" y="28"/>
                    </a:moveTo>
                    <a:cubicBezTo>
                      <a:pt x="23" y="28"/>
                      <a:pt x="22" y="28"/>
                      <a:pt x="22" y="28"/>
                    </a:cubicBezTo>
                    <a:cubicBezTo>
                      <a:pt x="21" y="28"/>
                      <a:pt x="22" y="28"/>
                      <a:pt x="22" y="28"/>
                    </a:cubicBezTo>
                    <a:cubicBezTo>
                      <a:pt x="22" y="28"/>
                      <a:pt x="22" y="28"/>
                      <a:pt x="22" y="28"/>
                    </a:cubicBezTo>
                    <a:cubicBezTo>
                      <a:pt x="22" y="28"/>
                      <a:pt x="22" y="27"/>
                      <a:pt x="22" y="27"/>
                    </a:cubicBezTo>
                    <a:cubicBezTo>
                      <a:pt x="22" y="27"/>
                      <a:pt x="22" y="27"/>
                      <a:pt x="22" y="27"/>
                    </a:cubicBezTo>
                    <a:cubicBezTo>
                      <a:pt x="23" y="27"/>
                      <a:pt x="22" y="27"/>
                      <a:pt x="22" y="28"/>
                    </a:cubicBezTo>
                    <a:cubicBezTo>
                      <a:pt x="22" y="28"/>
                      <a:pt x="23" y="28"/>
                      <a:pt x="23" y="28"/>
                    </a:cubicBezTo>
                    <a:close/>
                    <a:moveTo>
                      <a:pt x="18" y="29"/>
                    </a:moveTo>
                    <a:cubicBezTo>
                      <a:pt x="19" y="29"/>
                      <a:pt x="19" y="29"/>
                      <a:pt x="19" y="29"/>
                    </a:cubicBezTo>
                    <a:cubicBezTo>
                      <a:pt x="19" y="29"/>
                      <a:pt x="19" y="29"/>
                      <a:pt x="19" y="29"/>
                    </a:cubicBezTo>
                    <a:cubicBezTo>
                      <a:pt x="19" y="29"/>
                      <a:pt x="18" y="29"/>
                      <a:pt x="18" y="29"/>
                    </a:cubicBezTo>
                    <a:close/>
                    <a:moveTo>
                      <a:pt x="19" y="29"/>
                    </a:moveTo>
                    <a:cubicBezTo>
                      <a:pt x="19" y="29"/>
                      <a:pt x="21" y="29"/>
                      <a:pt x="20" y="29"/>
                    </a:cubicBezTo>
                    <a:cubicBezTo>
                      <a:pt x="20" y="29"/>
                      <a:pt x="19" y="29"/>
                      <a:pt x="19" y="29"/>
                    </a:cubicBezTo>
                    <a:cubicBezTo>
                      <a:pt x="19" y="29"/>
                      <a:pt x="18" y="29"/>
                      <a:pt x="19" y="29"/>
                    </a:cubicBezTo>
                    <a:close/>
                    <a:moveTo>
                      <a:pt x="23" y="28"/>
                    </a:moveTo>
                    <a:cubicBezTo>
                      <a:pt x="23" y="28"/>
                      <a:pt x="23" y="28"/>
                      <a:pt x="23" y="28"/>
                    </a:cubicBezTo>
                    <a:cubicBezTo>
                      <a:pt x="23" y="28"/>
                      <a:pt x="24" y="28"/>
                      <a:pt x="23" y="28"/>
                    </a:cubicBezTo>
                    <a:close/>
                    <a:moveTo>
                      <a:pt x="15" y="36"/>
                    </a:moveTo>
                    <a:cubicBezTo>
                      <a:pt x="14" y="36"/>
                      <a:pt x="15" y="36"/>
                      <a:pt x="14" y="36"/>
                    </a:cubicBezTo>
                    <a:cubicBezTo>
                      <a:pt x="16" y="35"/>
                      <a:pt x="14" y="36"/>
                      <a:pt x="16" y="35"/>
                    </a:cubicBezTo>
                    <a:cubicBezTo>
                      <a:pt x="16" y="35"/>
                      <a:pt x="15" y="36"/>
                      <a:pt x="15" y="36"/>
                    </a:cubicBezTo>
                    <a:close/>
                    <a:moveTo>
                      <a:pt x="12" y="33"/>
                    </a:moveTo>
                    <a:cubicBezTo>
                      <a:pt x="11" y="33"/>
                      <a:pt x="12" y="33"/>
                      <a:pt x="12" y="33"/>
                    </a:cubicBezTo>
                    <a:cubicBezTo>
                      <a:pt x="12" y="33"/>
                      <a:pt x="11" y="33"/>
                      <a:pt x="11" y="33"/>
                    </a:cubicBezTo>
                    <a:cubicBezTo>
                      <a:pt x="12" y="32"/>
                      <a:pt x="12" y="33"/>
                      <a:pt x="12" y="33"/>
                    </a:cubicBezTo>
                    <a:cubicBezTo>
                      <a:pt x="12" y="33"/>
                      <a:pt x="12" y="33"/>
                      <a:pt x="12" y="33"/>
                    </a:cubicBezTo>
                    <a:cubicBezTo>
                      <a:pt x="12" y="33"/>
                      <a:pt x="12" y="33"/>
                      <a:pt x="12" y="33"/>
                    </a:cubicBezTo>
                    <a:cubicBezTo>
                      <a:pt x="12" y="33"/>
                      <a:pt x="13" y="33"/>
                      <a:pt x="12" y="33"/>
                    </a:cubicBezTo>
                    <a:cubicBezTo>
                      <a:pt x="12" y="33"/>
                      <a:pt x="12" y="33"/>
                      <a:pt x="12" y="33"/>
                    </a:cubicBezTo>
                    <a:close/>
                    <a:moveTo>
                      <a:pt x="21" y="28"/>
                    </a:moveTo>
                    <a:cubicBezTo>
                      <a:pt x="22" y="28"/>
                      <a:pt x="22" y="28"/>
                      <a:pt x="22" y="28"/>
                    </a:cubicBezTo>
                    <a:cubicBezTo>
                      <a:pt x="21" y="28"/>
                      <a:pt x="21" y="28"/>
                      <a:pt x="21" y="28"/>
                    </a:cubicBezTo>
                    <a:close/>
                    <a:moveTo>
                      <a:pt x="18" y="29"/>
                    </a:moveTo>
                    <a:cubicBezTo>
                      <a:pt x="18" y="29"/>
                      <a:pt x="18" y="28"/>
                      <a:pt x="18" y="28"/>
                    </a:cubicBezTo>
                    <a:cubicBezTo>
                      <a:pt x="20" y="28"/>
                      <a:pt x="19" y="28"/>
                      <a:pt x="20" y="29"/>
                    </a:cubicBezTo>
                    <a:cubicBezTo>
                      <a:pt x="20" y="29"/>
                      <a:pt x="20" y="28"/>
                      <a:pt x="20" y="28"/>
                    </a:cubicBezTo>
                    <a:cubicBezTo>
                      <a:pt x="19" y="29"/>
                      <a:pt x="20" y="29"/>
                      <a:pt x="21" y="29"/>
                    </a:cubicBezTo>
                    <a:cubicBezTo>
                      <a:pt x="21" y="29"/>
                      <a:pt x="20" y="29"/>
                      <a:pt x="20" y="29"/>
                    </a:cubicBezTo>
                    <a:cubicBezTo>
                      <a:pt x="19" y="29"/>
                      <a:pt x="20" y="29"/>
                      <a:pt x="20" y="29"/>
                    </a:cubicBezTo>
                    <a:cubicBezTo>
                      <a:pt x="19" y="29"/>
                      <a:pt x="18" y="29"/>
                      <a:pt x="18" y="29"/>
                    </a:cubicBezTo>
                    <a:cubicBezTo>
                      <a:pt x="19" y="29"/>
                      <a:pt x="19" y="29"/>
                      <a:pt x="19" y="29"/>
                    </a:cubicBezTo>
                    <a:cubicBezTo>
                      <a:pt x="19" y="29"/>
                      <a:pt x="20" y="28"/>
                      <a:pt x="18" y="29"/>
                    </a:cubicBezTo>
                    <a:close/>
                    <a:moveTo>
                      <a:pt x="13" y="31"/>
                    </a:moveTo>
                    <a:cubicBezTo>
                      <a:pt x="12" y="31"/>
                      <a:pt x="12" y="31"/>
                      <a:pt x="12" y="31"/>
                    </a:cubicBezTo>
                    <a:cubicBezTo>
                      <a:pt x="12" y="31"/>
                      <a:pt x="11" y="31"/>
                      <a:pt x="12" y="30"/>
                    </a:cubicBezTo>
                    <a:cubicBezTo>
                      <a:pt x="12" y="30"/>
                      <a:pt x="13" y="31"/>
                      <a:pt x="13" y="31"/>
                    </a:cubicBezTo>
                    <a:close/>
                    <a:moveTo>
                      <a:pt x="15" y="8"/>
                    </a:moveTo>
                    <a:cubicBezTo>
                      <a:pt x="15" y="8"/>
                      <a:pt x="15" y="8"/>
                      <a:pt x="15" y="7"/>
                    </a:cubicBezTo>
                    <a:cubicBezTo>
                      <a:pt x="15" y="8"/>
                      <a:pt x="15" y="8"/>
                      <a:pt x="15" y="8"/>
                    </a:cubicBezTo>
                    <a:close/>
                    <a:moveTo>
                      <a:pt x="35" y="26"/>
                    </a:moveTo>
                    <a:cubicBezTo>
                      <a:pt x="34" y="27"/>
                      <a:pt x="35" y="27"/>
                      <a:pt x="35" y="27"/>
                    </a:cubicBezTo>
                    <a:cubicBezTo>
                      <a:pt x="35" y="26"/>
                      <a:pt x="35" y="26"/>
                      <a:pt x="35" y="26"/>
                    </a:cubicBezTo>
                    <a:close/>
                    <a:moveTo>
                      <a:pt x="34" y="27"/>
                    </a:moveTo>
                    <a:cubicBezTo>
                      <a:pt x="34" y="27"/>
                      <a:pt x="34" y="27"/>
                      <a:pt x="34" y="27"/>
                    </a:cubicBezTo>
                    <a:cubicBezTo>
                      <a:pt x="34" y="27"/>
                      <a:pt x="34" y="27"/>
                      <a:pt x="34" y="27"/>
                    </a:cubicBezTo>
                    <a:close/>
                    <a:moveTo>
                      <a:pt x="35" y="26"/>
                    </a:moveTo>
                    <a:cubicBezTo>
                      <a:pt x="36" y="26"/>
                      <a:pt x="36" y="26"/>
                      <a:pt x="36" y="26"/>
                    </a:cubicBezTo>
                    <a:cubicBezTo>
                      <a:pt x="35" y="26"/>
                      <a:pt x="35" y="26"/>
                      <a:pt x="35" y="26"/>
                    </a:cubicBezTo>
                    <a:close/>
                    <a:moveTo>
                      <a:pt x="34" y="26"/>
                    </a:moveTo>
                    <a:cubicBezTo>
                      <a:pt x="35" y="26"/>
                      <a:pt x="35" y="26"/>
                      <a:pt x="35" y="26"/>
                    </a:cubicBezTo>
                    <a:cubicBezTo>
                      <a:pt x="34" y="26"/>
                      <a:pt x="34" y="26"/>
                      <a:pt x="34" y="26"/>
                    </a:cubicBezTo>
                    <a:close/>
                    <a:moveTo>
                      <a:pt x="37" y="25"/>
                    </a:moveTo>
                    <a:cubicBezTo>
                      <a:pt x="36" y="25"/>
                      <a:pt x="37" y="25"/>
                      <a:pt x="36" y="25"/>
                    </a:cubicBezTo>
                    <a:cubicBezTo>
                      <a:pt x="37" y="25"/>
                      <a:pt x="37" y="25"/>
                      <a:pt x="37" y="25"/>
                    </a:cubicBezTo>
                    <a:cubicBezTo>
                      <a:pt x="37" y="25"/>
                      <a:pt x="37" y="25"/>
                      <a:pt x="37" y="25"/>
                    </a:cubicBezTo>
                    <a:cubicBezTo>
                      <a:pt x="37" y="25"/>
                      <a:pt x="37" y="25"/>
                      <a:pt x="37" y="25"/>
                    </a:cubicBezTo>
                    <a:cubicBezTo>
                      <a:pt x="37" y="25"/>
                      <a:pt x="37" y="25"/>
                      <a:pt x="37" y="25"/>
                    </a:cubicBezTo>
                    <a:cubicBezTo>
                      <a:pt x="37" y="25"/>
                      <a:pt x="37" y="25"/>
                      <a:pt x="37" y="25"/>
                    </a:cubicBezTo>
                    <a:cubicBezTo>
                      <a:pt x="37" y="25"/>
                      <a:pt x="37" y="25"/>
                      <a:pt x="37" y="25"/>
                    </a:cubicBezTo>
                    <a:cubicBezTo>
                      <a:pt x="37" y="25"/>
                      <a:pt x="37" y="25"/>
                      <a:pt x="37" y="25"/>
                    </a:cubicBezTo>
                    <a:cubicBezTo>
                      <a:pt x="37" y="25"/>
                      <a:pt x="37" y="25"/>
                      <a:pt x="37" y="25"/>
                    </a:cubicBezTo>
                    <a:cubicBezTo>
                      <a:pt x="37" y="25"/>
                      <a:pt x="37" y="25"/>
                      <a:pt x="36" y="25"/>
                    </a:cubicBezTo>
                    <a:cubicBezTo>
                      <a:pt x="36" y="25"/>
                      <a:pt x="37" y="25"/>
                      <a:pt x="37" y="25"/>
                    </a:cubicBezTo>
                    <a:cubicBezTo>
                      <a:pt x="37" y="25"/>
                      <a:pt x="37" y="25"/>
                      <a:pt x="37" y="25"/>
                    </a:cubicBezTo>
                    <a:close/>
                    <a:moveTo>
                      <a:pt x="34" y="27"/>
                    </a:moveTo>
                    <a:cubicBezTo>
                      <a:pt x="34" y="27"/>
                      <a:pt x="34" y="27"/>
                      <a:pt x="34" y="27"/>
                    </a:cubicBezTo>
                    <a:cubicBezTo>
                      <a:pt x="34" y="27"/>
                      <a:pt x="34" y="27"/>
                      <a:pt x="34" y="27"/>
                    </a:cubicBezTo>
                    <a:close/>
                    <a:moveTo>
                      <a:pt x="36" y="25"/>
                    </a:moveTo>
                    <a:cubicBezTo>
                      <a:pt x="36" y="25"/>
                      <a:pt x="36" y="25"/>
                      <a:pt x="36" y="25"/>
                    </a:cubicBezTo>
                    <a:cubicBezTo>
                      <a:pt x="36" y="25"/>
                      <a:pt x="36" y="25"/>
                      <a:pt x="36" y="25"/>
                    </a:cubicBezTo>
                    <a:cubicBezTo>
                      <a:pt x="36" y="25"/>
                      <a:pt x="36" y="25"/>
                      <a:pt x="36" y="25"/>
                    </a:cubicBezTo>
                    <a:cubicBezTo>
                      <a:pt x="36" y="25"/>
                      <a:pt x="36" y="25"/>
                      <a:pt x="35" y="25"/>
                    </a:cubicBezTo>
                    <a:cubicBezTo>
                      <a:pt x="35" y="25"/>
                      <a:pt x="35" y="25"/>
                      <a:pt x="36" y="25"/>
                    </a:cubicBezTo>
                    <a:cubicBezTo>
                      <a:pt x="36" y="25"/>
                      <a:pt x="35" y="25"/>
                      <a:pt x="35" y="25"/>
                    </a:cubicBezTo>
                    <a:cubicBezTo>
                      <a:pt x="36" y="25"/>
                      <a:pt x="36" y="25"/>
                      <a:pt x="36" y="25"/>
                    </a:cubicBezTo>
                    <a:cubicBezTo>
                      <a:pt x="36" y="25"/>
                      <a:pt x="36" y="25"/>
                      <a:pt x="36" y="25"/>
                    </a:cubicBezTo>
                    <a:cubicBezTo>
                      <a:pt x="36" y="25"/>
                      <a:pt x="36" y="25"/>
                      <a:pt x="36" y="25"/>
                    </a:cubicBezTo>
                    <a:close/>
                    <a:moveTo>
                      <a:pt x="36" y="26"/>
                    </a:moveTo>
                    <a:cubicBezTo>
                      <a:pt x="35" y="26"/>
                      <a:pt x="36" y="26"/>
                      <a:pt x="36" y="26"/>
                    </a:cubicBezTo>
                    <a:cubicBezTo>
                      <a:pt x="36" y="26"/>
                      <a:pt x="36" y="26"/>
                      <a:pt x="36" y="26"/>
                    </a:cubicBezTo>
                    <a:close/>
                    <a:moveTo>
                      <a:pt x="38" y="25"/>
                    </a:moveTo>
                    <a:cubicBezTo>
                      <a:pt x="38" y="24"/>
                      <a:pt x="38" y="24"/>
                      <a:pt x="38" y="24"/>
                    </a:cubicBezTo>
                    <a:cubicBezTo>
                      <a:pt x="37" y="25"/>
                      <a:pt x="37" y="25"/>
                      <a:pt x="38" y="25"/>
                    </a:cubicBezTo>
                    <a:close/>
                    <a:moveTo>
                      <a:pt x="36" y="25"/>
                    </a:moveTo>
                    <a:cubicBezTo>
                      <a:pt x="37" y="25"/>
                      <a:pt x="37" y="24"/>
                      <a:pt x="37" y="24"/>
                    </a:cubicBezTo>
                    <a:cubicBezTo>
                      <a:pt x="36" y="25"/>
                      <a:pt x="36" y="25"/>
                      <a:pt x="36" y="25"/>
                    </a:cubicBezTo>
                    <a:close/>
                    <a:moveTo>
                      <a:pt x="36" y="24"/>
                    </a:moveTo>
                    <a:cubicBezTo>
                      <a:pt x="36" y="24"/>
                      <a:pt x="36" y="24"/>
                      <a:pt x="36" y="24"/>
                    </a:cubicBezTo>
                    <a:cubicBezTo>
                      <a:pt x="37" y="24"/>
                      <a:pt x="37" y="24"/>
                      <a:pt x="37" y="24"/>
                    </a:cubicBezTo>
                    <a:cubicBezTo>
                      <a:pt x="37" y="24"/>
                      <a:pt x="37" y="24"/>
                      <a:pt x="36" y="24"/>
                    </a:cubicBezTo>
                    <a:close/>
                    <a:moveTo>
                      <a:pt x="34" y="27"/>
                    </a:moveTo>
                    <a:cubicBezTo>
                      <a:pt x="34" y="27"/>
                      <a:pt x="33" y="27"/>
                      <a:pt x="33" y="27"/>
                    </a:cubicBezTo>
                    <a:cubicBezTo>
                      <a:pt x="34" y="27"/>
                      <a:pt x="34" y="27"/>
                      <a:pt x="34" y="27"/>
                    </a:cubicBezTo>
                    <a:cubicBezTo>
                      <a:pt x="34" y="27"/>
                      <a:pt x="34" y="27"/>
                      <a:pt x="34" y="27"/>
                    </a:cubicBezTo>
                    <a:cubicBezTo>
                      <a:pt x="34" y="27"/>
                      <a:pt x="34" y="27"/>
                      <a:pt x="34" y="27"/>
                    </a:cubicBezTo>
                    <a:close/>
                    <a:moveTo>
                      <a:pt x="37" y="24"/>
                    </a:moveTo>
                    <a:cubicBezTo>
                      <a:pt x="37" y="24"/>
                      <a:pt x="36" y="24"/>
                      <a:pt x="36" y="24"/>
                    </a:cubicBezTo>
                    <a:cubicBezTo>
                      <a:pt x="36" y="24"/>
                      <a:pt x="36" y="24"/>
                      <a:pt x="37" y="24"/>
                    </a:cubicBezTo>
                    <a:close/>
                    <a:moveTo>
                      <a:pt x="38" y="23"/>
                    </a:moveTo>
                    <a:cubicBezTo>
                      <a:pt x="38" y="23"/>
                      <a:pt x="38" y="23"/>
                      <a:pt x="38" y="23"/>
                    </a:cubicBezTo>
                    <a:cubicBezTo>
                      <a:pt x="38" y="23"/>
                      <a:pt x="38" y="23"/>
                      <a:pt x="38" y="23"/>
                    </a:cubicBezTo>
                    <a:close/>
                    <a:moveTo>
                      <a:pt x="38" y="23"/>
                    </a:moveTo>
                    <a:cubicBezTo>
                      <a:pt x="38" y="23"/>
                      <a:pt x="38" y="23"/>
                      <a:pt x="38" y="23"/>
                    </a:cubicBezTo>
                    <a:cubicBezTo>
                      <a:pt x="38" y="23"/>
                      <a:pt x="38" y="23"/>
                      <a:pt x="38" y="23"/>
                    </a:cubicBezTo>
                    <a:cubicBezTo>
                      <a:pt x="38" y="23"/>
                      <a:pt x="38" y="23"/>
                      <a:pt x="38" y="23"/>
                    </a:cubicBezTo>
                    <a:cubicBezTo>
                      <a:pt x="38" y="23"/>
                      <a:pt x="38" y="23"/>
                      <a:pt x="38" y="23"/>
                    </a:cubicBezTo>
                    <a:cubicBezTo>
                      <a:pt x="37" y="23"/>
                      <a:pt x="37" y="23"/>
                      <a:pt x="37" y="23"/>
                    </a:cubicBezTo>
                    <a:cubicBezTo>
                      <a:pt x="37" y="23"/>
                      <a:pt x="37" y="23"/>
                      <a:pt x="38" y="23"/>
                    </a:cubicBezTo>
                    <a:cubicBezTo>
                      <a:pt x="37" y="23"/>
                      <a:pt x="37" y="24"/>
                      <a:pt x="37" y="24"/>
                    </a:cubicBezTo>
                    <a:cubicBezTo>
                      <a:pt x="37" y="23"/>
                      <a:pt x="37" y="23"/>
                      <a:pt x="37" y="23"/>
                    </a:cubicBezTo>
                    <a:cubicBezTo>
                      <a:pt x="38" y="23"/>
                      <a:pt x="37" y="23"/>
                      <a:pt x="37" y="23"/>
                    </a:cubicBezTo>
                    <a:cubicBezTo>
                      <a:pt x="37" y="23"/>
                      <a:pt x="37" y="24"/>
                      <a:pt x="37" y="23"/>
                    </a:cubicBezTo>
                    <a:cubicBezTo>
                      <a:pt x="37" y="23"/>
                      <a:pt x="37" y="23"/>
                      <a:pt x="37" y="23"/>
                    </a:cubicBezTo>
                    <a:cubicBezTo>
                      <a:pt x="37" y="23"/>
                      <a:pt x="37" y="24"/>
                      <a:pt x="37" y="24"/>
                    </a:cubicBezTo>
                    <a:cubicBezTo>
                      <a:pt x="37" y="24"/>
                      <a:pt x="37" y="24"/>
                      <a:pt x="37" y="24"/>
                    </a:cubicBezTo>
                    <a:cubicBezTo>
                      <a:pt x="37" y="24"/>
                      <a:pt x="37" y="24"/>
                      <a:pt x="37" y="24"/>
                    </a:cubicBezTo>
                    <a:cubicBezTo>
                      <a:pt x="37" y="24"/>
                      <a:pt x="37" y="24"/>
                      <a:pt x="37" y="24"/>
                    </a:cubicBezTo>
                    <a:cubicBezTo>
                      <a:pt x="37" y="23"/>
                      <a:pt x="38" y="23"/>
                      <a:pt x="38" y="23"/>
                    </a:cubicBezTo>
                    <a:close/>
                    <a:moveTo>
                      <a:pt x="38" y="23"/>
                    </a:moveTo>
                    <a:cubicBezTo>
                      <a:pt x="38" y="23"/>
                      <a:pt x="37" y="24"/>
                      <a:pt x="38" y="23"/>
                    </a:cubicBezTo>
                    <a:cubicBezTo>
                      <a:pt x="38" y="23"/>
                      <a:pt x="38" y="23"/>
                      <a:pt x="38" y="23"/>
                    </a:cubicBezTo>
                    <a:close/>
                    <a:moveTo>
                      <a:pt x="35" y="26"/>
                    </a:moveTo>
                    <a:cubicBezTo>
                      <a:pt x="34" y="26"/>
                      <a:pt x="34" y="26"/>
                      <a:pt x="35" y="26"/>
                    </a:cubicBezTo>
                    <a:cubicBezTo>
                      <a:pt x="35" y="26"/>
                      <a:pt x="35" y="26"/>
                      <a:pt x="35" y="26"/>
                    </a:cubicBezTo>
                    <a:close/>
                    <a:moveTo>
                      <a:pt x="35" y="25"/>
                    </a:moveTo>
                    <a:cubicBezTo>
                      <a:pt x="35" y="26"/>
                      <a:pt x="35" y="26"/>
                      <a:pt x="35" y="26"/>
                    </a:cubicBezTo>
                    <a:cubicBezTo>
                      <a:pt x="35" y="25"/>
                      <a:pt x="35" y="25"/>
                      <a:pt x="35" y="25"/>
                    </a:cubicBezTo>
                    <a:close/>
                    <a:moveTo>
                      <a:pt x="35" y="24"/>
                    </a:moveTo>
                    <a:cubicBezTo>
                      <a:pt x="35" y="23"/>
                      <a:pt x="35" y="24"/>
                      <a:pt x="35" y="23"/>
                    </a:cubicBezTo>
                    <a:cubicBezTo>
                      <a:pt x="35" y="23"/>
                      <a:pt x="35" y="24"/>
                      <a:pt x="35" y="24"/>
                    </a:cubicBezTo>
                    <a:close/>
                    <a:moveTo>
                      <a:pt x="35" y="24"/>
                    </a:moveTo>
                    <a:cubicBezTo>
                      <a:pt x="35" y="24"/>
                      <a:pt x="35" y="24"/>
                      <a:pt x="35" y="24"/>
                    </a:cubicBezTo>
                    <a:cubicBezTo>
                      <a:pt x="35" y="24"/>
                      <a:pt x="35" y="24"/>
                      <a:pt x="35" y="24"/>
                    </a:cubicBezTo>
                    <a:cubicBezTo>
                      <a:pt x="35" y="24"/>
                      <a:pt x="35" y="24"/>
                      <a:pt x="35" y="24"/>
                    </a:cubicBezTo>
                    <a:close/>
                    <a:moveTo>
                      <a:pt x="30" y="14"/>
                    </a:moveTo>
                    <a:cubicBezTo>
                      <a:pt x="28" y="13"/>
                      <a:pt x="30" y="15"/>
                      <a:pt x="29" y="14"/>
                    </a:cubicBezTo>
                    <a:cubicBezTo>
                      <a:pt x="30" y="15"/>
                      <a:pt x="30" y="15"/>
                      <a:pt x="29" y="14"/>
                    </a:cubicBezTo>
                    <a:cubicBezTo>
                      <a:pt x="29" y="14"/>
                      <a:pt x="29" y="14"/>
                      <a:pt x="30" y="14"/>
                    </a:cubicBezTo>
                    <a:close/>
                    <a:moveTo>
                      <a:pt x="29" y="13"/>
                    </a:moveTo>
                    <a:cubicBezTo>
                      <a:pt x="29" y="14"/>
                      <a:pt x="29" y="14"/>
                      <a:pt x="29" y="14"/>
                    </a:cubicBezTo>
                    <a:cubicBezTo>
                      <a:pt x="30" y="14"/>
                      <a:pt x="30" y="14"/>
                      <a:pt x="29" y="13"/>
                    </a:cubicBezTo>
                    <a:close/>
                    <a:moveTo>
                      <a:pt x="27" y="11"/>
                    </a:moveTo>
                    <a:cubicBezTo>
                      <a:pt x="27" y="11"/>
                      <a:pt x="26" y="10"/>
                      <a:pt x="25" y="10"/>
                    </a:cubicBezTo>
                    <a:cubicBezTo>
                      <a:pt x="25" y="10"/>
                      <a:pt x="26" y="11"/>
                      <a:pt x="26" y="11"/>
                    </a:cubicBezTo>
                    <a:cubicBezTo>
                      <a:pt x="27" y="12"/>
                      <a:pt x="25" y="10"/>
                      <a:pt x="27" y="11"/>
                    </a:cubicBezTo>
                    <a:close/>
                    <a:moveTo>
                      <a:pt x="33" y="27"/>
                    </a:moveTo>
                    <a:cubicBezTo>
                      <a:pt x="33" y="28"/>
                      <a:pt x="33" y="27"/>
                      <a:pt x="33" y="27"/>
                    </a:cubicBezTo>
                    <a:cubicBezTo>
                      <a:pt x="34" y="27"/>
                      <a:pt x="33" y="27"/>
                      <a:pt x="33" y="27"/>
                    </a:cubicBezTo>
                    <a:close/>
                    <a:moveTo>
                      <a:pt x="37" y="23"/>
                    </a:moveTo>
                    <a:cubicBezTo>
                      <a:pt x="38" y="23"/>
                      <a:pt x="38" y="23"/>
                      <a:pt x="38" y="23"/>
                    </a:cubicBezTo>
                    <a:cubicBezTo>
                      <a:pt x="38" y="23"/>
                      <a:pt x="38" y="23"/>
                      <a:pt x="38" y="23"/>
                    </a:cubicBezTo>
                    <a:cubicBezTo>
                      <a:pt x="38" y="23"/>
                      <a:pt x="38" y="23"/>
                      <a:pt x="38" y="23"/>
                    </a:cubicBezTo>
                    <a:cubicBezTo>
                      <a:pt x="38" y="23"/>
                      <a:pt x="38" y="23"/>
                      <a:pt x="38" y="23"/>
                    </a:cubicBezTo>
                    <a:cubicBezTo>
                      <a:pt x="38" y="23"/>
                      <a:pt x="38" y="23"/>
                      <a:pt x="38" y="23"/>
                    </a:cubicBezTo>
                    <a:cubicBezTo>
                      <a:pt x="38" y="23"/>
                      <a:pt x="38" y="23"/>
                      <a:pt x="38" y="23"/>
                    </a:cubicBezTo>
                    <a:cubicBezTo>
                      <a:pt x="38" y="23"/>
                      <a:pt x="38" y="23"/>
                      <a:pt x="38" y="23"/>
                    </a:cubicBezTo>
                    <a:cubicBezTo>
                      <a:pt x="38" y="23"/>
                      <a:pt x="37" y="23"/>
                      <a:pt x="37" y="23"/>
                    </a:cubicBezTo>
                    <a:cubicBezTo>
                      <a:pt x="37" y="23"/>
                      <a:pt x="38" y="23"/>
                      <a:pt x="38" y="23"/>
                    </a:cubicBezTo>
                    <a:cubicBezTo>
                      <a:pt x="38" y="23"/>
                      <a:pt x="38" y="23"/>
                      <a:pt x="38" y="23"/>
                    </a:cubicBezTo>
                    <a:cubicBezTo>
                      <a:pt x="38" y="22"/>
                      <a:pt x="38" y="22"/>
                      <a:pt x="38" y="22"/>
                    </a:cubicBezTo>
                    <a:cubicBezTo>
                      <a:pt x="38" y="22"/>
                      <a:pt x="38" y="22"/>
                      <a:pt x="37" y="22"/>
                    </a:cubicBezTo>
                    <a:cubicBezTo>
                      <a:pt x="38" y="22"/>
                      <a:pt x="38" y="22"/>
                      <a:pt x="38" y="22"/>
                    </a:cubicBezTo>
                    <a:cubicBezTo>
                      <a:pt x="38" y="22"/>
                      <a:pt x="38" y="22"/>
                      <a:pt x="38" y="22"/>
                    </a:cubicBezTo>
                    <a:cubicBezTo>
                      <a:pt x="38" y="22"/>
                      <a:pt x="38" y="22"/>
                      <a:pt x="38" y="22"/>
                    </a:cubicBezTo>
                    <a:cubicBezTo>
                      <a:pt x="37" y="22"/>
                      <a:pt x="38" y="22"/>
                      <a:pt x="38" y="22"/>
                    </a:cubicBezTo>
                    <a:cubicBezTo>
                      <a:pt x="38" y="22"/>
                      <a:pt x="38" y="22"/>
                      <a:pt x="38" y="22"/>
                    </a:cubicBezTo>
                    <a:cubicBezTo>
                      <a:pt x="38" y="22"/>
                      <a:pt x="38" y="22"/>
                      <a:pt x="38" y="22"/>
                    </a:cubicBezTo>
                    <a:cubicBezTo>
                      <a:pt x="38" y="22"/>
                      <a:pt x="38" y="22"/>
                      <a:pt x="38" y="22"/>
                    </a:cubicBezTo>
                    <a:cubicBezTo>
                      <a:pt x="38" y="22"/>
                      <a:pt x="38" y="22"/>
                      <a:pt x="38" y="22"/>
                    </a:cubicBezTo>
                    <a:cubicBezTo>
                      <a:pt x="38" y="22"/>
                      <a:pt x="37" y="22"/>
                      <a:pt x="37" y="22"/>
                    </a:cubicBezTo>
                    <a:cubicBezTo>
                      <a:pt x="37" y="22"/>
                      <a:pt x="38" y="22"/>
                      <a:pt x="38" y="22"/>
                    </a:cubicBezTo>
                    <a:cubicBezTo>
                      <a:pt x="38" y="22"/>
                      <a:pt x="38" y="22"/>
                      <a:pt x="38" y="22"/>
                    </a:cubicBezTo>
                    <a:cubicBezTo>
                      <a:pt x="38" y="22"/>
                      <a:pt x="38" y="22"/>
                      <a:pt x="38" y="22"/>
                    </a:cubicBezTo>
                    <a:cubicBezTo>
                      <a:pt x="38" y="22"/>
                      <a:pt x="38" y="22"/>
                      <a:pt x="38" y="22"/>
                    </a:cubicBezTo>
                    <a:cubicBezTo>
                      <a:pt x="38" y="22"/>
                      <a:pt x="38" y="22"/>
                      <a:pt x="38" y="22"/>
                    </a:cubicBezTo>
                    <a:cubicBezTo>
                      <a:pt x="38" y="22"/>
                      <a:pt x="38" y="22"/>
                      <a:pt x="38" y="22"/>
                    </a:cubicBezTo>
                    <a:cubicBezTo>
                      <a:pt x="38" y="22"/>
                      <a:pt x="38" y="22"/>
                      <a:pt x="38" y="22"/>
                    </a:cubicBezTo>
                    <a:cubicBezTo>
                      <a:pt x="38" y="22"/>
                      <a:pt x="38" y="22"/>
                      <a:pt x="38" y="22"/>
                    </a:cubicBezTo>
                    <a:cubicBezTo>
                      <a:pt x="38" y="22"/>
                      <a:pt x="38" y="22"/>
                      <a:pt x="38" y="22"/>
                    </a:cubicBezTo>
                    <a:cubicBezTo>
                      <a:pt x="38" y="22"/>
                      <a:pt x="38" y="22"/>
                      <a:pt x="38" y="22"/>
                    </a:cubicBezTo>
                    <a:cubicBezTo>
                      <a:pt x="38" y="21"/>
                      <a:pt x="38" y="21"/>
                      <a:pt x="38" y="22"/>
                    </a:cubicBezTo>
                    <a:cubicBezTo>
                      <a:pt x="38" y="21"/>
                      <a:pt x="37" y="21"/>
                      <a:pt x="37" y="21"/>
                    </a:cubicBezTo>
                    <a:cubicBezTo>
                      <a:pt x="37" y="21"/>
                      <a:pt x="37" y="21"/>
                      <a:pt x="37" y="21"/>
                    </a:cubicBezTo>
                    <a:cubicBezTo>
                      <a:pt x="37" y="21"/>
                      <a:pt x="37" y="21"/>
                      <a:pt x="38" y="21"/>
                    </a:cubicBezTo>
                    <a:cubicBezTo>
                      <a:pt x="38" y="21"/>
                      <a:pt x="38" y="21"/>
                      <a:pt x="38" y="21"/>
                    </a:cubicBezTo>
                    <a:cubicBezTo>
                      <a:pt x="38" y="21"/>
                      <a:pt x="38" y="21"/>
                      <a:pt x="38" y="21"/>
                    </a:cubicBezTo>
                    <a:cubicBezTo>
                      <a:pt x="38" y="21"/>
                      <a:pt x="37" y="21"/>
                      <a:pt x="38" y="21"/>
                    </a:cubicBezTo>
                    <a:cubicBezTo>
                      <a:pt x="38" y="21"/>
                      <a:pt x="38" y="21"/>
                      <a:pt x="38" y="21"/>
                    </a:cubicBezTo>
                    <a:cubicBezTo>
                      <a:pt x="38" y="21"/>
                      <a:pt x="38" y="21"/>
                      <a:pt x="38" y="21"/>
                    </a:cubicBezTo>
                    <a:cubicBezTo>
                      <a:pt x="38" y="21"/>
                      <a:pt x="38" y="21"/>
                      <a:pt x="38" y="21"/>
                    </a:cubicBezTo>
                    <a:cubicBezTo>
                      <a:pt x="38" y="21"/>
                      <a:pt x="38" y="21"/>
                      <a:pt x="38" y="21"/>
                    </a:cubicBezTo>
                    <a:cubicBezTo>
                      <a:pt x="38" y="21"/>
                      <a:pt x="38" y="21"/>
                      <a:pt x="38" y="21"/>
                    </a:cubicBezTo>
                    <a:cubicBezTo>
                      <a:pt x="38" y="21"/>
                      <a:pt x="38" y="21"/>
                      <a:pt x="38" y="21"/>
                    </a:cubicBezTo>
                    <a:cubicBezTo>
                      <a:pt x="38" y="21"/>
                      <a:pt x="38" y="21"/>
                      <a:pt x="38" y="21"/>
                    </a:cubicBezTo>
                    <a:cubicBezTo>
                      <a:pt x="38" y="21"/>
                      <a:pt x="38" y="21"/>
                      <a:pt x="39" y="21"/>
                    </a:cubicBezTo>
                    <a:cubicBezTo>
                      <a:pt x="39" y="21"/>
                      <a:pt x="38" y="21"/>
                      <a:pt x="39" y="21"/>
                    </a:cubicBezTo>
                    <a:cubicBezTo>
                      <a:pt x="39" y="21"/>
                      <a:pt x="39" y="21"/>
                      <a:pt x="39" y="21"/>
                    </a:cubicBezTo>
                    <a:cubicBezTo>
                      <a:pt x="38" y="21"/>
                      <a:pt x="39" y="21"/>
                      <a:pt x="38" y="21"/>
                    </a:cubicBezTo>
                    <a:cubicBezTo>
                      <a:pt x="38" y="21"/>
                      <a:pt x="39" y="21"/>
                      <a:pt x="39" y="21"/>
                    </a:cubicBezTo>
                    <a:cubicBezTo>
                      <a:pt x="39" y="21"/>
                      <a:pt x="39" y="21"/>
                      <a:pt x="38" y="21"/>
                    </a:cubicBezTo>
                    <a:cubicBezTo>
                      <a:pt x="38" y="20"/>
                      <a:pt x="39" y="21"/>
                      <a:pt x="38" y="21"/>
                    </a:cubicBezTo>
                    <a:cubicBezTo>
                      <a:pt x="38" y="20"/>
                      <a:pt x="38" y="21"/>
                      <a:pt x="38" y="20"/>
                    </a:cubicBezTo>
                    <a:cubicBezTo>
                      <a:pt x="38" y="20"/>
                      <a:pt x="38" y="20"/>
                      <a:pt x="38" y="20"/>
                    </a:cubicBezTo>
                    <a:cubicBezTo>
                      <a:pt x="38" y="20"/>
                      <a:pt x="38" y="21"/>
                      <a:pt x="38" y="20"/>
                    </a:cubicBezTo>
                    <a:cubicBezTo>
                      <a:pt x="38" y="20"/>
                      <a:pt x="38" y="20"/>
                      <a:pt x="38" y="20"/>
                    </a:cubicBezTo>
                    <a:cubicBezTo>
                      <a:pt x="38" y="20"/>
                      <a:pt x="38" y="20"/>
                      <a:pt x="38" y="20"/>
                    </a:cubicBezTo>
                    <a:cubicBezTo>
                      <a:pt x="38" y="20"/>
                      <a:pt x="38" y="20"/>
                      <a:pt x="38" y="20"/>
                    </a:cubicBezTo>
                    <a:cubicBezTo>
                      <a:pt x="38" y="20"/>
                      <a:pt x="38" y="20"/>
                      <a:pt x="38" y="20"/>
                    </a:cubicBezTo>
                    <a:cubicBezTo>
                      <a:pt x="38" y="20"/>
                      <a:pt x="38" y="20"/>
                      <a:pt x="38" y="20"/>
                    </a:cubicBezTo>
                    <a:cubicBezTo>
                      <a:pt x="38" y="20"/>
                      <a:pt x="38" y="20"/>
                      <a:pt x="38" y="20"/>
                    </a:cubicBezTo>
                    <a:cubicBezTo>
                      <a:pt x="38" y="19"/>
                      <a:pt x="38" y="19"/>
                      <a:pt x="38" y="19"/>
                    </a:cubicBezTo>
                    <a:cubicBezTo>
                      <a:pt x="38" y="19"/>
                      <a:pt x="38" y="19"/>
                      <a:pt x="38" y="19"/>
                    </a:cubicBezTo>
                    <a:cubicBezTo>
                      <a:pt x="38" y="19"/>
                      <a:pt x="38" y="19"/>
                      <a:pt x="38" y="19"/>
                    </a:cubicBezTo>
                    <a:cubicBezTo>
                      <a:pt x="38" y="19"/>
                      <a:pt x="38" y="19"/>
                      <a:pt x="38" y="19"/>
                    </a:cubicBezTo>
                    <a:cubicBezTo>
                      <a:pt x="38" y="19"/>
                      <a:pt x="38" y="19"/>
                      <a:pt x="38" y="19"/>
                    </a:cubicBezTo>
                    <a:cubicBezTo>
                      <a:pt x="38" y="19"/>
                      <a:pt x="38" y="19"/>
                      <a:pt x="38" y="19"/>
                    </a:cubicBezTo>
                    <a:cubicBezTo>
                      <a:pt x="38" y="19"/>
                      <a:pt x="38" y="19"/>
                      <a:pt x="38" y="19"/>
                    </a:cubicBezTo>
                    <a:cubicBezTo>
                      <a:pt x="38" y="19"/>
                      <a:pt x="39" y="19"/>
                      <a:pt x="38" y="19"/>
                    </a:cubicBezTo>
                    <a:cubicBezTo>
                      <a:pt x="38" y="19"/>
                      <a:pt x="38" y="19"/>
                      <a:pt x="39" y="19"/>
                    </a:cubicBezTo>
                    <a:cubicBezTo>
                      <a:pt x="38" y="19"/>
                      <a:pt x="38" y="19"/>
                      <a:pt x="38" y="19"/>
                    </a:cubicBezTo>
                    <a:cubicBezTo>
                      <a:pt x="38" y="19"/>
                      <a:pt x="38" y="18"/>
                      <a:pt x="38" y="18"/>
                    </a:cubicBezTo>
                    <a:cubicBezTo>
                      <a:pt x="38" y="18"/>
                      <a:pt x="37" y="18"/>
                      <a:pt x="37" y="17"/>
                    </a:cubicBezTo>
                    <a:cubicBezTo>
                      <a:pt x="37" y="17"/>
                      <a:pt x="37" y="17"/>
                      <a:pt x="37" y="17"/>
                    </a:cubicBezTo>
                    <a:cubicBezTo>
                      <a:pt x="37" y="17"/>
                      <a:pt x="37" y="17"/>
                      <a:pt x="37" y="18"/>
                    </a:cubicBezTo>
                    <a:cubicBezTo>
                      <a:pt x="37" y="17"/>
                      <a:pt x="37" y="17"/>
                      <a:pt x="37" y="17"/>
                    </a:cubicBezTo>
                    <a:cubicBezTo>
                      <a:pt x="37" y="17"/>
                      <a:pt x="37" y="17"/>
                      <a:pt x="37" y="17"/>
                    </a:cubicBezTo>
                    <a:cubicBezTo>
                      <a:pt x="37" y="17"/>
                      <a:pt x="37" y="17"/>
                      <a:pt x="37" y="17"/>
                    </a:cubicBezTo>
                    <a:cubicBezTo>
                      <a:pt x="37" y="17"/>
                      <a:pt x="37" y="17"/>
                      <a:pt x="37" y="17"/>
                    </a:cubicBezTo>
                    <a:cubicBezTo>
                      <a:pt x="37" y="17"/>
                      <a:pt x="37" y="17"/>
                      <a:pt x="36" y="16"/>
                    </a:cubicBezTo>
                    <a:cubicBezTo>
                      <a:pt x="36" y="16"/>
                      <a:pt x="37" y="16"/>
                      <a:pt x="36" y="16"/>
                    </a:cubicBezTo>
                    <a:cubicBezTo>
                      <a:pt x="36" y="16"/>
                      <a:pt x="36" y="16"/>
                      <a:pt x="36" y="16"/>
                    </a:cubicBezTo>
                    <a:cubicBezTo>
                      <a:pt x="36" y="16"/>
                      <a:pt x="36" y="16"/>
                      <a:pt x="36" y="16"/>
                    </a:cubicBezTo>
                    <a:cubicBezTo>
                      <a:pt x="36" y="16"/>
                      <a:pt x="36" y="16"/>
                      <a:pt x="36" y="16"/>
                    </a:cubicBezTo>
                    <a:cubicBezTo>
                      <a:pt x="36" y="16"/>
                      <a:pt x="36" y="16"/>
                      <a:pt x="37" y="16"/>
                    </a:cubicBezTo>
                    <a:cubicBezTo>
                      <a:pt x="36" y="16"/>
                      <a:pt x="36" y="16"/>
                      <a:pt x="36" y="16"/>
                    </a:cubicBezTo>
                    <a:cubicBezTo>
                      <a:pt x="36" y="16"/>
                      <a:pt x="36" y="16"/>
                      <a:pt x="36" y="16"/>
                    </a:cubicBezTo>
                    <a:cubicBezTo>
                      <a:pt x="36" y="16"/>
                      <a:pt x="36" y="16"/>
                      <a:pt x="37" y="17"/>
                    </a:cubicBezTo>
                    <a:cubicBezTo>
                      <a:pt x="37" y="17"/>
                      <a:pt x="37" y="17"/>
                      <a:pt x="37" y="17"/>
                    </a:cubicBezTo>
                    <a:cubicBezTo>
                      <a:pt x="36" y="16"/>
                      <a:pt x="37" y="17"/>
                      <a:pt x="37" y="17"/>
                    </a:cubicBezTo>
                    <a:cubicBezTo>
                      <a:pt x="36" y="17"/>
                      <a:pt x="36" y="15"/>
                      <a:pt x="36" y="16"/>
                    </a:cubicBezTo>
                    <a:cubicBezTo>
                      <a:pt x="36" y="16"/>
                      <a:pt x="36" y="17"/>
                      <a:pt x="36" y="16"/>
                    </a:cubicBezTo>
                    <a:cubicBezTo>
                      <a:pt x="36" y="16"/>
                      <a:pt x="37" y="17"/>
                      <a:pt x="37" y="17"/>
                    </a:cubicBezTo>
                    <a:cubicBezTo>
                      <a:pt x="37" y="17"/>
                      <a:pt x="37" y="17"/>
                      <a:pt x="37" y="17"/>
                    </a:cubicBezTo>
                    <a:cubicBezTo>
                      <a:pt x="37" y="17"/>
                      <a:pt x="37" y="17"/>
                      <a:pt x="37" y="17"/>
                    </a:cubicBezTo>
                    <a:cubicBezTo>
                      <a:pt x="36" y="17"/>
                      <a:pt x="37" y="17"/>
                      <a:pt x="37" y="17"/>
                    </a:cubicBezTo>
                    <a:cubicBezTo>
                      <a:pt x="37" y="17"/>
                      <a:pt x="37" y="17"/>
                      <a:pt x="36" y="17"/>
                    </a:cubicBezTo>
                    <a:cubicBezTo>
                      <a:pt x="36" y="16"/>
                      <a:pt x="37" y="17"/>
                      <a:pt x="37" y="17"/>
                    </a:cubicBezTo>
                    <a:cubicBezTo>
                      <a:pt x="36" y="17"/>
                      <a:pt x="36" y="17"/>
                      <a:pt x="36" y="17"/>
                    </a:cubicBezTo>
                    <a:cubicBezTo>
                      <a:pt x="36" y="16"/>
                      <a:pt x="36" y="16"/>
                      <a:pt x="35" y="16"/>
                    </a:cubicBezTo>
                    <a:cubicBezTo>
                      <a:pt x="35" y="15"/>
                      <a:pt x="35" y="15"/>
                      <a:pt x="35" y="15"/>
                    </a:cubicBezTo>
                    <a:cubicBezTo>
                      <a:pt x="36" y="16"/>
                      <a:pt x="36" y="16"/>
                      <a:pt x="36" y="16"/>
                    </a:cubicBezTo>
                    <a:cubicBezTo>
                      <a:pt x="36" y="16"/>
                      <a:pt x="36" y="17"/>
                      <a:pt x="36" y="17"/>
                    </a:cubicBezTo>
                    <a:cubicBezTo>
                      <a:pt x="36" y="17"/>
                      <a:pt x="36" y="16"/>
                      <a:pt x="36" y="16"/>
                    </a:cubicBezTo>
                    <a:cubicBezTo>
                      <a:pt x="36" y="16"/>
                      <a:pt x="36" y="16"/>
                      <a:pt x="36" y="16"/>
                    </a:cubicBezTo>
                    <a:cubicBezTo>
                      <a:pt x="36" y="16"/>
                      <a:pt x="36" y="16"/>
                      <a:pt x="36" y="17"/>
                    </a:cubicBezTo>
                    <a:cubicBezTo>
                      <a:pt x="36" y="16"/>
                      <a:pt x="36" y="16"/>
                      <a:pt x="36" y="16"/>
                    </a:cubicBezTo>
                    <a:cubicBezTo>
                      <a:pt x="36" y="16"/>
                      <a:pt x="36" y="16"/>
                      <a:pt x="35" y="16"/>
                    </a:cubicBezTo>
                    <a:cubicBezTo>
                      <a:pt x="35" y="16"/>
                      <a:pt x="35" y="16"/>
                      <a:pt x="36" y="16"/>
                    </a:cubicBezTo>
                    <a:cubicBezTo>
                      <a:pt x="36" y="16"/>
                      <a:pt x="36" y="16"/>
                      <a:pt x="36" y="16"/>
                    </a:cubicBezTo>
                    <a:cubicBezTo>
                      <a:pt x="36" y="17"/>
                      <a:pt x="36" y="16"/>
                      <a:pt x="36" y="16"/>
                    </a:cubicBezTo>
                    <a:cubicBezTo>
                      <a:pt x="36" y="17"/>
                      <a:pt x="36" y="17"/>
                      <a:pt x="36" y="17"/>
                    </a:cubicBezTo>
                    <a:cubicBezTo>
                      <a:pt x="37" y="17"/>
                      <a:pt x="36" y="17"/>
                      <a:pt x="36" y="17"/>
                    </a:cubicBezTo>
                    <a:cubicBezTo>
                      <a:pt x="36" y="17"/>
                      <a:pt x="36" y="17"/>
                      <a:pt x="36" y="16"/>
                    </a:cubicBezTo>
                    <a:cubicBezTo>
                      <a:pt x="36" y="17"/>
                      <a:pt x="36" y="16"/>
                      <a:pt x="35" y="16"/>
                    </a:cubicBezTo>
                    <a:cubicBezTo>
                      <a:pt x="35" y="16"/>
                      <a:pt x="35" y="16"/>
                      <a:pt x="35" y="16"/>
                    </a:cubicBezTo>
                    <a:cubicBezTo>
                      <a:pt x="36" y="16"/>
                      <a:pt x="36" y="17"/>
                      <a:pt x="37" y="17"/>
                    </a:cubicBezTo>
                    <a:cubicBezTo>
                      <a:pt x="36" y="17"/>
                      <a:pt x="36" y="17"/>
                      <a:pt x="36" y="16"/>
                    </a:cubicBezTo>
                    <a:cubicBezTo>
                      <a:pt x="36" y="16"/>
                      <a:pt x="36" y="17"/>
                      <a:pt x="36" y="17"/>
                    </a:cubicBezTo>
                    <a:cubicBezTo>
                      <a:pt x="36" y="17"/>
                      <a:pt x="36" y="16"/>
                      <a:pt x="36" y="16"/>
                    </a:cubicBezTo>
                    <a:cubicBezTo>
                      <a:pt x="36" y="16"/>
                      <a:pt x="36" y="16"/>
                      <a:pt x="36" y="16"/>
                    </a:cubicBezTo>
                    <a:cubicBezTo>
                      <a:pt x="36" y="16"/>
                      <a:pt x="36" y="16"/>
                      <a:pt x="35" y="16"/>
                    </a:cubicBezTo>
                    <a:cubicBezTo>
                      <a:pt x="35" y="16"/>
                      <a:pt x="36" y="16"/>
                      <a:pt x="36" y="17"/>
                    </a:cubicBezTo>
                    <a:cubicBezTo>
                      <a:pt x="36" y="17"/>
                      <a:pt x="36" y="17"/>
                      <a:pt x="36" y="17"/>
                    </a:cubicBezTo>
                    <a:cubicBezTo>
                      <a:pt x="36" y="17"/>
                      <a:pt x="36" y="17"/>
                      <a:pt x="36" y="16"/>
                    </a:cubicBezTo>
                    <a:cubicBezTo>
                      <a:pt x="36" y="16"/>
                      <a:pt x="35" y="16"/>
                      <a:pt x="35" y="16"/>
                    </a:cubicBezTo>
                    <a:cubicBezTo>
                      <a:pt x="36" y="16"/>
                      <a:pt x="36" y="16"/>
                      <a:pt x="36" y="17"/>
                    </a:cubicBezTo>
                    <a:cubicBezTo>
                      <a:pt x="36" y="17"/>
                      <a:pt x="36" y="17"/>
                      <a:pt x="36" y="17"/>
                    </a:cubicBezTo>
                    <a:cubicBezTo>
                      <a:pt x="36" y="17"/>
                      <a:pt x="36" y="17"/>
                      <a:pt x="36" y="17"/>
                    </a:cubicBezTo>
                    <a:cubicBezTo>
                      <a:pt x="36" y="17"/>
                      <a:pt x="36" y="17"/>
                      <a:pt x="36" y="17"/>
                    </a:cubicBezTo>
                    <a:cubicBezTo>
                      <a:pt x="36" y="17"/>
                      <a:pt x="36" y="17"/>
                      <a:pt x="36" y="17"/>
                    </a:cubicBezTo>
                    <a:cubicBezTo>
                      <a:pt x="37" y="17"/>
                      <a:pt x="36" y="17"/>
                      <a:pt x="36" y="17"/>
                    </a:cubicBezTo>
                    <a:cubicBezTo>
                      <a:pt x="36" y="17"/>
                      <a:pt x="36" y="17"/>
                      <a:pt x="36" y="16"/>
                    </a:cubicBezTo>
                    <a:cubicBezTo>
                      <a:pt x="36" y="17"/>
                      <a:pt x="36" y="17"/>
                      <a:pt x="35" y="16"/>
                    </a:cubicBezTo>
                    <a:cubicBezTo>
                      <a:pt x="35" y="16"/>
                      <a:pt x="36" y="17"/>
                      <a:pt x="36" y="17"/>
                    </a:cubicBezTo>
                    <a:cubicBezTo>
                      <a:pt x="36" y="17"/>
                      <a:pt x="35" y="16"/>
                      <a:pt x="35" y="17"/>
                    </a:cubicBezTo>
                    <a:cubicBezTo>
                      <a:pt x="35" y="17"/>
                      <a:pt x="35" y="16"/>
                      <a:pt x="35" y="16"/>
                    </a:cubicBezTo>
                    <a:cubicBezTo>
                      <a:pt x="35" y="16"/>
                      <a:pt x="35" y="17"/>
                      <a:pt x="35" y="17"/>
                    </a:cubicBezTo>
                    <a:cubicBezTo>
                      <a:pt x="35" y="16"/>
                      <a:pt x="35" y="17"/>
                      <a:pt x="35" y="16"/>
                    </a:cubicBezTo>
                    <a:cubicBezTo>
                      <a:pt x="35" y="16"/>
                      <a:pt x="35" y="17"/>
                      <a:pt x="35" y="16"/>
                    </a:cubicBezTo>
                    <a:cubicBezTo>
                      <a:pt x="35" y="17"/>
                      <a:pt x="36" y="17"/>
                      <a:pt x="36" y="17"/>
                    </a:cubicBezTo>
                    <a:cubicBezTo>
                      <a:pt x="36" y="17"/>
                      <a:pt x="36" y="17"/>
                      <a:pt x="36" y="17"/>
                    </a:cubicBezTo>
                    <a:cubicBezTo>
                      <a:pt x="35" y="17"/>
                      <a:pt x="35" y="16"/>
                      <a:pt x="35" y="16"/>
                    </a:cubicBezTo>
                    <a:cubicBezTo>
                      <a:pt x="35" y="16"/>
                      <a:pt x="35" y="17"/>
                      <a:pt x="35" y="17"/>
                    </a:cubicBezTo>
                    <a:cubicBezTo>
                      <a:pt x="35" y="17"/>
                      <a:pt x="36" y="17"/>
                      <a:pt x="36" y="17"/>
                    </a:cubicBezTo>
                    <a:cubicBezTo>
                      <a:pt x="36" y="17"/>
                      <a:pt x="35" y="17"/>
                      <a:pt x="35" y="17"/>
                    </a:cubicBezTo>
                    <a:cubicBezTo>
                      <a:pt x="35" y="17"/>
                      <a:pt x="36" y="17"/>
                      <a:pt x="35" y="17"/>
                    </a:cubicBezTo>
                    <a:cubicBezTo>
                      <a:pt x="35" y="17"/>
                      <a:pt x="35" y="17"/>
                      <a:pt x="35" y="17"/>
                    </a:cubicBezTo>
                    <a:cubicBezTo>
                      <a:pt x="35" y="17"/>
                      <a:pt x="35" y="17"/>
                      <a:pt x="35" y="16"/>
                    </a:cubicBezTo>
                    <a:cubicBezTo>
                      <a:pt x="35" y="17"/>
                      <a:pt x="35" y="17"/>
                      <a:pt x="36" y="17"/>
                    </a:cubicBezTo>
                    <a:cubicBezTo>
                      <a:pt x="35" y="17"/>
                      <a:pt x="35" y="17"/>
                      <a:pt x="35" y="17"/>
                    </a:cubicBezTo>
                    <a:cubicBezTo>
                      <a:pt x="35" y="17"/>
                      <a:pt x="35" y="17"/>
                      <a:pt x="35" y="16"/>
                    </a:cubicBezTo>
                    <a:cubicBezTo>
                      <a:pt x="34" y="16"/>
                      <a:pt x="34" y="16"/>
                      <a:pt x="35" y="17"/>
                    </a:cubicBezTo>
                    <a:cubicBezTo>
                      <a:pt x="34" y="16"/>
                      <a:pt x="34" y="16"/>
                      <a:pt x="34" y="16"/>
                    </a:cubicBezTo>
                    <a:cubicBezTo>
                      <a:pt x="33" y="16"/>
                      <a:pt x="33" y="16"/>
                      <a:pt x="33" y="16"/>
                    </a:cubicBezTo>
                    <a:cubicBezTo>
                      <a:pt x="33" y="16"/>
                      <a:pt x="34" y="16"/>
                      <a:pt x="34" y="16"/>
                    </a:cubicBezTo>
                    <a:cubicBezTo>
                      <a:pt x="34" y="16"/>
                      <a:pt x="35" y="17"/>
                      <a:pt x="35" y="17"/>
                    </a:cubicBezTo>
                    <a:cubicBezTo>
                      <a:pt x="35" y="17"/>
                      <a:pt x="35" y="17"/>
                      <a:pt x="35" y="17"/>
                    </a:cubicBezTo>
                    <a:cubicBezTo>
                      <a:pt x="35" y="17"/>
                      <a:pt x="35" y="17"/>
                      <a:pt x="35" y="17"/>
                    </a:cubicBezTo>
                    <a:cubicBezTo>
                      <a:pt x="35" y="17"/>
                      <a:pt x="35" y="17"/>
                      <a:pt x="35" y="17"/>
                    </a:cubicBezTo>
                    <a:cubicBezTo>
                      <a:pt x="35" y="17"/>
                      <a:pt x="35" y="18"/>
                      <a:pt x="35" y="17"/>
                    </a:cubicBezTo>
                    <a:cubicBezTo>
                      <a:pt x="35" y="17"/>
                      <a:pt x="35" y="17"/>
                      <a:pt x="35" y="17"/>
                    </a:cubicBezTo>
                    <a:cubicBezTo>
                      <a:pt x="35" y="17"/>
                      <a:pt x="35" y="17"/>
                      <a:pt x="35" y="17"/>
                    </a:cubicBezTo>
                    <a:cubicBezTo>
                      <a:pt x="35" y="17"/>
                      <a:pt x="35" y="17"/>
                      <a:pt x="35" y="17"/>
                    </a:cubicBezTo>
                    <a:cubicBezTo>
                      <a:pt x="36" y="18"/>
                      <a:pt x="35" y="18"/>
                      <a:pt x="36" y="18"/>
                    </a:cubicBezTo>
                    <a:cubicBezTo>
                      <a:pt x="36" y="18"/>
                      <a:pt x="35" y="17"/>
                      <a:pt x="35" y="18"/>
                    </a:cubicBezTo>
                    <a:cubicBezTo>
                      <a:pt x="35" y="17"/>
                      <a:pt x="35" y="17"/>
                      <a:pt x="35" y="17"/>
                    </a:cubicBezTo>
                    <a:cubicBezTo>
                      <a:pt x="34" y="17"/>
                      <a:pt x="35" y="18"/>
                      <a:pt x="35" y="17"/>
                    </a:cubicBezTo>
                    <a:cubicBezTo>
                      <a:pt x="35" y="17"/>
                      <a:pt x="35" y="18"/>
                      <a:pt x="35" y="18"/>
                    </a:cubicBezTo>
                    <a:cubicBezTo>
                      <a:pt x="35" y="17"/>
                      <a:pt x="35" y="18"/>
                      <a:pt x="35" y="18"/>
                    </a:cubicBezTo>
                    <a:cubicBezTo>
                      <a:pt x="35" y="18"/>
                      <a:pt x="35" y="18"/>
                      <a:pt x="35" y="18"/>
                    </a:cubicBezTo>
                    <a:cubicBezTo>
                      <a:pt x="34" y="17"/>
                      <a:pt x="35" y="18"/>
                      <a:pt x="35" y="18"/>
                    </a:cubicBezTo>
                    <a:cubicBezTo>
                      <a:pt x="36" y="18"/>
                      <a:pt x="35" y="18"/>
                      <a:pt x="35" y="18"/>
                    </a:cubicBezTo>
                    <a:cubicBezTo>
                      <a:pt x="35" y="18"/>
                      <a:pt x="35" y="18"/>
                      <a:pt x="35" y="18"/>
                    </a:cubicBezTo>
                    <a:cubicBezTo>
                      <a:pt x="35" y="18"/>
                      <a:pt x="35" y="18"/>
                      <a:pt x="35" y="18"/>
                    </a:cubicBezTo>
                    <a:cubicBezTo>
                      <a:pt x="36" y="18"/>
                      <a:pt x="34" y="17"/>
                      <a:pt x="35" y="18"/>
                    </a:cubicBezTo>
                    <a:cubicBezTo>
                      <a:pt x="35" y="18"/>
                      <a:pt x="35" y="18"/>
                      <a:pt x="35" y="18"/>
                    </a:cubicBezTo>
                    <a:cubicBezTo>
                      <a:pt x="35" y="18"/>
                      <a:pt x="35" y="18"/>
                      <a:pt x="35" y="18"/>
                    </a:cubicBezTo>
                    <a:cubicBezTo>
                      <a:pt x="36" y="18"/>
                      <a:pt x="35" y="18"/>
                      <a:pt x="35" y="18"/>
                    </a:cubicBezTo>
                    <a:cubicBezTo>
                      <a:pt x="35" y="18"/>
                      <a:pt x="36" y="18"/>
                      <a:pt x="35" y="18"/>
                    </a:cubicBezTo>
                    <a:cubicBezTo>
                      <a:pt x="35" y="18"/>
                      <a:pt x="35" y="18"/>
                      <a:pt x="35" y="18"/>
                    </a:cubicBezTo>
                    <a:cubicBezTo>
                      <a:pt x="35" y="18"/>
                      <a:pt x="35" y="18"/>
                      <a:pt x="35" y="18"/>
                    </a:cubicBezTo>
                    <a:cubicBezTo>
                      <a:pt x="35" y="18"/>
                      <a:pt x="35" y="18"/>
                      <a:pt x="35" y="18"/>
                    </a:cubicBezTo>
                    <a:cubicBezTo>
                      <a:pt x="35" y="18"/>
                      <a:pt x="35" y="18"/>
                      <a:pt x="35" y="18"/>
                    </a:cubicBezTo>
                    <a:cubicBezTo>
                      <a:pt x="35" y="18"/>
                      <a:pt x="35" y="18"/>
                      <a:pt x="35" y="18"/>
                    </a:cubicBezTo>
                    <a:cubicBezTo>
                      <a:pt x="35" y="18"/>
                      <a:pt x="35" y="18"/>
                      <a:pt x="35" y="18"/>
                    </a:cubicBezTo>
                    <a:cubicBezTo>
                      <a:pt x="35" y="18"/>
                      <a:pt x="35" y="19"/>
                      <a:pt x="35" y="18"/>
                    </a:cubicBezTo>
                    <a:cubicBezTo>
                      <a:pt x="35" y="18"/>
                      <a:pt x="35" y="18"/>
                      <a:pt x="35" y="18"/>
                    </a:cubicBezTo>
                    <a:cubicBezTo>
                      <a:pt x="35" y="18"/>
                      <a:pt x="35" y="18"/>
                      <a:pt x="35" y="18"/>
                    </a:cubicBezTo>
                    <a:cubicBezTo>
                      <a:pt x="35" y="18"/>
                      <a:pt x="34" y="18"/>
                      <a:pt x="35" y="19"/>
                    </a:cubicBezTo>
                    <a:cubicBezTo>
                      <a:pt x="35" y="19"/>
                      <a:pt x="35" y="19"/>
                      <a:pt x="35" y="19"/>
                    </a:cubicBezTo>
                    <a:cubicBezTo>
                      <a:pt x="35" y="19"/>
                      <a:pt x="35" y="19"/>
                      <a:pt x="35" y="19"/>
                    </a:cubicBezTo>
                    <a:cubicBezTo>
                      <a:pt x="35" y="19"/>
                      <a:pt x="35" y="19"/>
                      <a:pt x="35" y="19"/>
                    </a:cubicBezTo>
                    <a:cubicBezTo>
                      <a:pt x="35" y="19"/>
                      <a:pt x="36" y="19"/>
                      <a:pt x="35" y="19"/>
                    </a:cubicBezTo>
                    <a:cubicBezTo>
                      <a:pt x="36" y="19"/>
                      <a:pt x="36" y="19"/>
                      <a:pt x="36" y="19"/>
                    </a:cubicBezTo>
                    <a:cubicBezTo>
                      <a:pt x="36" y="19"/>
                      <a:pt x="36" y="19"/>
                      <a:pt x="36" y="20"/>
                    </a:cubicBezTo>
                    <a:cubicBezTo>
                      <a:pt x="36" y="20"/>
                      <a:pt x="36" y="19"/>
                      <a:pt x="35" y="19"/>
                    </a:cubicBezTo>
                    <a:cubicBezTo>
                      <a:pt x="36" y="20"/>
                      <a:pt x="36" y="20"/>
                      <a:pt x="37" y="20"/>
                    </a:cubicBezTo>
                    <a:cubicBezTo>
                      <a:pt x="36" y="20"/>
                      <a:pt x="37" y="21"/>
                      <a:pt x="37" y="20"/>
                    </a:cubicBezTo>
                    <a:cubicBezTo>
                      <a:pt x="36" y="20"/>
                      <a:pt x="36" y="20"/>
                      <a:pt x="36" y="20"/>
                    </a:cubicBezTo>
                    <a:cubicBezTo>
                      <a:pt x="37" y="20"/>
                      <a:pt x="37" y="20"/>
                      <a:pt x="37" y="20"/>
                    </a:cubicBezTo>
                    <a:cubicBezTo>
                      <a:pt x="37" y="20"/>
                      <a:pt x="37" y="20"/>
                      <a:pt x="37" y="20"/>
                    </a:cubicBezTo>
                    <a:cubicBezTo>
                      <a:pt x="37" y="20"/>
                      <a:pt x="37" y="20"/>
                      <a:pt x="38" y="21"/>
                    </a:cubicBezTo>
                    <a:cubicBezTo>
                      <a:pt x="38" y="21"/>
                      <a:pt x="38" y="21"/>
                      <a:pt x="38" y="21"/>
                    </a:cubicBezTo>
                    <a:cubicBezTo>
                      <a:pt x="36" y="20"/>
                      <a:pt x="36" y="20"/>
                      <a:pt x="35" y="20"/>
                    </a:cubicBezTo>
                    <a:cubicBezTo>
                      <a:pt x="35" y="20"/>
                      <a:pt x="35" y="20"/>
                      <a:pt x="36" y="20"/>
                    </a:cubicBezTo>
                    <a:cubicBezTo>
                      <a:pt x="36" y="20"/>
                      <a:pt x="35" y="20"/>
                      <a:pt x="34" y="19"/>
                    </a:cubicBezTo>
                    <a:cubicBezTo>
                      <a:pt x="35" y="20"/>
                      <a:pt x="34" y="19"/>
                      <a:pt x="35" y="20"/>
                    </a:cubicBezTo>
                    <a:cubicBezTo>
                      <a:pt x="35" y="20"/>
                      <a:pt x="34" y="19"/>
                      <a:pt x="34" y="19"/>
                    </a:cubicBezTo>
                    <a:cubicBezTo>
                      <a:pt x="34" y="19"/>
                      <a:pt x="35" y="20"/>
                      <a:pt x="35" y="20"/>
                    </a:cubicBezTo>
                    <a:cubicBezTo>
                      <a:pt x="35" y="20"/>
                      <a:pt x="34" y="20"/>
                      <a:pt x="34" y="20"/>
                    </a:cubicBezTo>
                    <a:cubicBezTo>
                      <a:pt x="34" y="19"/>
                      <a:pt x="33" y="19"/>
                      <a:pt x="34" y="19"/>
                    </a:cubicBezTo>
                    <a:cubicBezTo>
                      <a:pt x="34" y="20"/>
                      <a:pt x="34" y="19"/>
                      <a:pt x="34" y="20"/>
                    </a:cubicBezTo>
                    <a:cubicBezTo>
                      <a:pt x="34" y="20"/>
                      <a:pt x="34" y="20"/>
                      <a:pt x="34" y="20"/>
                    </a:cubicBezTo>
                    <a:cubicBezTo>
                      <a:pt x="34" y="20"/>
                      <a:pt x="35" y="20"/>
                      <a:pt x="35" y="20"/>
                    </a:cubicBezTo>
                    <a:cubicBezTo>
                      <a:pt x="35" y="20"/>
                      <a:pt x="34" y="20"/>
                      <a:pt x="34" y="20"/>
                    </a:cubicBezTo>
                    <a:cubicBezTo>
                      <a:pt x="34" y="20"/>
                      <a:pt x="35" y="20"/>
                      <a:pt x="35" y="20"/>
                    </a:cubicBezTo>
                    <a:cubicBezTo>
                      <a:pt x="35" y="20"/>
                      <a:pt x="35" y="20"/>
                      <a:pt x="35" y="20"/>
                    </a:cubicBezTo>
                    <a:cubicBezTo>
                      <a:pt x="35" y="20"/>
                      <a:pt x="35" y="20"/>
                      <a:pt x="36" y="21"/>
                    </a:cubicBezTo>
                    <a:cubicBezTo>
                      <a:pt x="36" y="21"/>
                      <a:pt x="36" y="21"/>
                      <a:pt x="36" y="21"/>
                    </a:cubicBezTo>
                    <a:cubicBezTo>
                      <a:pt x="36" y="21"/>
                      <a:pt x="36" y="21"/>
                      <a:pt x="36" y="21"/>
                    </a:cubicBezTo>
                    <a:cubicBezTo>
                      <a:pt x="36" y="21"/>
                      <a:pt x="36" y="21"/>
                      <a:pt x="36" y="21"/>
                    </a:cubicBezTo>
                    <a:cubicBezTo>
                      <a:pt x="36" y="21"/>
                      <a:pt x="36" y="21"/>
                      <a:pt x="36" y="21"/>
                    </a:cubicBezTo>
                    <a:cubicBezTo>
                      <a:pt x="36" y="21"/>
                      <a:pt x="36" y="21"/>
                      <a:pt x="36" y="21"/>
                    </a:cubicBezTo>
                    <a:cubicBezTo>
                      <a:pt x="36" y="21"/>
                      <a:pt x="36" y="21"/>
                      <a:pt x="36" y="21"/>
                    </a:cubicBezTo>
                    <a:cubicBezTo>
                      <a:pt x="37" y="21"/>
                      <a:pt x="36" y="21"/>
                      <a:pt x="36" y="21"/>
                    </a:cubicBezTo>
                    <a:cubicBezTo>
                      <a:pt x="36" y="21"/>
                      <a:pt x="36" y="21"/>
                      <a:pt x="35" y="21"/>
                    </a:cubicBezTo>
                    <a:cubicBezTo>
                      <a:pt x="35" y="20"/>
                      <a:pt x="36" y="21"/>
                      <a:pt x="36" y="21"/>
                    </a:cubicBezTo>
                    <a:cubicBezTo>
                      <a:pt x="36" y="21"/>
                      <a:pt x="36" y="21"/>
                      <a:pt x="36" y="21"/>
                    </a:cubicBezTo>
                    <a:cubicBezTo>
                      <a:pt x="37" y="21"/>
                      <a:pt x="36" y="21"/>
                      <a:pt x="36" y="21"/>
                    </a:cubicBezTo>
                    <a:cubicBezTo>
                      <a:pt x="36" y="21"/>
                      <a:pt x="36" y="21"/>
                      <a:pt x="36" y="21"/>
                    </a:cubicBezTo>
                    <a:cubicBezTo>
                      <a:pt x="37" y="21"/>
                      <a:pt x="36" y="21"/>
                      <a:pt x="37" y="21"/>
                    </a:cubicBezTo>
                    <a:cubicBezTo>
                      <a:pt x="37" y="21"/>
                      <a:pt x="37" y="21"/>
                      <a:pt x="37" y="21"/>
                    </a:cubicBezTo>
                    <a:cubicBezTo>
                      <a:pt x="36" y="21"/>
                      <a:pt x="36" y="21"/>
                      <a:pt x="35" y="21"/>
                    </a:cubicBezTo>
                    <a:cubicBezTo>
                      <a:pt x="35" y="21"/>
                      <a:pt x="35" y="21"/>
                      <a:pt x="35" y="21"/>
                    </a:cubicBezTo>
                    <a:cubicBezTo>
                      <a:pt x="35" y="21"/>
                      <a:pt x="35" y="21"/>
                      <a:pt x="36" y="21"/>
                    </a:cubicBezTo>
                    <a:cubicBezTo>
                      <a:pt x="36" y="21"/>
                      <a:pt x="35" y="21"/>
                      <a:pt x="36" y="21"/>
                    </a:cubicBezTo>
                    <a:cubicBezTo>
                      <a:pt x="35" y="21"/>
                      <a:pt x="35" y="21"/>
                      <a:pt x="36" y="21"/>
                    </a:cubicBezTo>
                    <a:cubicBezTo>
                      <a:pt x="36" y="21"/>
                      <a:pt x="36" y="21"/>
                      <a:pt x="36" y="21"/>
                    </a:cubicBezTo>
                    <a:cubicBezTo>
                      <a:pt x="36" y="21"/>
                      <a:pt x="36" y="21"/>
                      <a:pt x="36" y="21"/>
                    </a:cubicBezTo>
                    <a:cubicBezTo>
                      <a:pt x="36" y="21"/>
                      <a:pt x="36" y="21"/>
                      <a:pt x="37" y="21"/>
                    </a:cubicBezTo>
                    <a:cubicBezTo>
                      <a:pt x="37" y="21"/>
                      <a:pt x="37" y="21"/>
                      <a:pt x="37" y="22"/>
                    </a:cubicBezTo>
                    <a:cubicBezTo>
                      <a:pt x="37" y="22"/>
                      <a:pt x="37" y="22"/>
                      <a:pt x="37" y="22"/>
                    </a:cubicBezTo>
                    <a:cubicBezTo>
                      <a:pt x="37" y="22"/>
                      <a:pt x="38" y="22"/>
                      <a:pt x="38" y="22"/>
                    </a:cubicBezTo>
                    <a:cubicBezTo>
                      <a:pt x="38" y="22"/>
                      <a:pt x="37" y="22"/>
                      <a:pt x="38" y="22"/>
                    </a:cubicBezTo>
                    <a:cubicBezTo>
                      <a:pt x="37" y="22"/>
                      <a:pt x="37" y="22"/>
                      <a:pt x="36" y="22"/>
                    </a:cubicBezTo>
                    <a:cubicBezTo>
                      <a:pt x="37" y="22"/>
                      <a:pt x="35" y="22"/>
                      <a:pt x="35" y="22"/>
                    </a:cubicBezTo>
                    <a:cubicBezTo>
                      <a:pt x="35" y="21"/>
                      <a:pt x="36" y="22"/>
                      <a:pt x="35" y="22"/>
                    </a:cubicBezTo>
                    <a:cubicBezTo>
                      <a:pt x="35" y="21"/>
                      <a:pt x="33" y="21"/>
                      <a:pt x="33" y="21"/>
                    </a:cubicBezTo>
                    <a:cubicBezTo>
                      <a:pt x="33" y="21"/>
                      <a:pt x="33" y="21"/>
                      <a:pt x="33" y="21"/>
                    </a:cubicBezTo>
                    <a:cubicBezTo>
                      <a:pt x="33" y="21"/>
                      <a:pt x="33" y="21"/>
                      <a:pt x="33" y="21"/>
                    </a:cubicBezTo>
                    <a:cubicBezTo>
                      <a:pt x="33" y="22"/>
                      <a:pt x="34" y="22"/>
                      <a:pt x="33" y="22"/>
                    </a:cubicBezTo>
                    <a:cubicBezTo>
                      <a:pt x="34" y="22"/>
                      <a:pt x="34" y="22"/>
                      <a:pt x="34" y="22"/>
                    </a:cubicBezTo>
                    <a:cubicBezTo>
                      <a:pt x="34" y="22"/>
                      <a:pt x="35" y="22"/>
                      <a:pt x="35" y="22"/>
                    </a:cubicBezTo>
                    <a:cubicBezTo>
                      <a:pt x="35" y="22"/>
                      <a:pt x="35" y="22"/>
                      <a:pt x="35" y="22"/>
                    </a:cubicBezTo>
                    <a:cubicBezTo>
                      <a:pt x="34" y="22"/>
                      <a:pt x="34" y="22"/>
                      <a:pt x="33" y="22"/>
                    </a:cubicBezTo>
                    <a:cubicBezTo>
                      <a:pt x="33" y="22"/>
                      <a:pt x="31" y="22"/>
                      <a:pt x="30" y="22"/>
                    </a:cubicBezTo>
                    <a:cubicBezTo>
                      <a:pt x="30" y="22"/>
                      <a:pt x="29" y="22"/>
                      <a:pt x="29" y="22"/>
                    </a:cubicBezTo>
                    <a:cubicBezTo>
                      <a:pt x="28" y="22"/>
                      <a:pt x="28" y="22"/>
                      <a:pt x="27" y="22"/>
                    </a:cubicBezTo>
                    <a:cubicBezTo>
                      <a:pt x="27" y="22"/>
                      <a:pt x="26" y="22"/>
                      <a:pt x="26" y="22"/>
                    </a:cubicBezTo>
                    <a:cubicBezTo>
                      <a:pt x="26" y="22"/>
                      <a:pt x="26" y="22"/>
                      <a:pt x="26" y="22"/>
                    </a:cubicBezTo>
                    <a:cubicBezTo>
                      <a:pt x="26" y="22"/>
                      <a:pt x="25" y="22"/>
                      <a:pt x="25" y="22"/>
                    </a:cubicBezTo>
                    <a:cubicBezTo>
                      <a:pt x="25" y="22"/>
                      <a:pt x="24" y="22"/>
                      <a:pt x="24" y="22"/>
                    </a:cubicBezTo>
                    <a:cubicBezTo>
                      <a:pt x="24" y="22"/>
                      <a:pt x="24" y="22"/>
                      <a:pt x="23" y="22"/>
                    </a:cubicBezTo>
                    <a:cubicBezTo>
                      <a:pt x="23" y="22"/>
                      <a:pt x="24" y="22"/>
                      <a:pt x="23" y="22"/>
                    </a:cubicBezTo>
                    <a:cubicBezTo>
                      <a:pt x="23" y="22"/>
                      <a:pt x="22" y="22"/>
                      <a:pt x="22" y="22"/>
                    </a:cubicBezTo>
                    <a:cubicBezTo>
                      <a:pt x="22" y="22"/>
                      <a:pt x="23" y="22"/>
                      <a:pt x="23" y="22"/>
                    </a:cubicBezTo>
                    <a:cubicBezTo>
                      <a:pt x="22" y="22"/>
                      <a:pt x="22" y="22"/>
                      <a:pt x="21" y="22"/>
                    </a:cubicBezTo>
                    <a:cubicBezTo>
                      <a:pt x="22" y="22"/>
                      <a:pt x="21" y="22"/>
                      <a:pt x="21" y="22"/>
                    </a:cubicBezTo>
                    <a:cubicBezTo>
                      <a:pt x="21" y="22"/>
                      <a:pt x="21" y="22"/>
                      <a:pt x="20" y="22"/>
                    </a:cubicBezTo>
                    <a:cubicBezTo>
                      <a:pt x="21" y="22"/>
                      <a:pt x="21" y="21"/>
                      <a:pt x="22" y="21"/>
                    </a:cubicBezTo>
                    <a:cubicBezTo>
                      <a:pt x="22" y="21"/>
                      <a:pt x="22" y="21"/>
                      <a:pt x="22" y="21"/>
                    </a:cubicBezTo>
                    <a:cubicBezTo>
                      <a:pt x="21" y="21"/>
                      <a:pt x="20" y="21"/>
                      <a:pt x="19" y="21"/>
                    </a:cubicBezTo>
                    <a:cubicBezTo>
                      <a:pt x="19" y="21"/>
                      <a:pt x="18" y="21"/>
                      <a:pt x="17" y="21"/>
                    </a:cubicBezTo>
                    <a:cubicBezTo>
                      <a:pt x="17" y="21"/>
                      <a:pt x="17" y="21"/>
                      <a:pt x="17" y="21"/>
                    </a:cubicBezTo>
                    <a:cubicBezTo>
                      <a:pt x="17" y="21"/>
                      <a:pt x="16" y="21"/>
                      <a:pt x="16" y="21"/>
                    </a:cubicBezTo>
                    <a:cubicBezTo>
                      <a:pt x="16" y="21"/>
                      <a:pt x="16" y="20"/>
                      <a:pt x="16" y="20"/>
                    </a:cubicBezTo>
                    <a:cubicBezTo>
                      <a:pt x="17" y="20"/>
                      <a:pt x="17" y="20"/>
                      <a:pt x="17" y="20"/>
                    </a:cubicBezTo>
                    <a:cubicBezTo>
                      <a:pt x="17" y="20"/>
                      <a:pt x="16" y="20"/>
                      <a:pt x="16" y="20"/>
                    </a:cubicBezTo>
                    <a:cubicBezTo>
                      <a:pt x="16" y="20"/>
                      <a:pt x="16" y="20"/>
                      <a:pt x="16" y="20"/>
                    </a:cubicBezTo>
                    <a:cubicBezTo>
                      <a:pt x="17" y="20"/>
                      <a:pt x="17" y="20"/>
                      <a:pt x="17" y="20"/>
                    </a:cubicBezTo>
                    <a:cubicBezTo>
                      <a:pt x="17" y="20"/>
                      <a:pt x="18" y="20"/>
                      <a:pt x="17" y="20"/>
                    </a:cubicBezTo>
                    <a:cubicBezTo>
                      <a:pt x="17" y="20"/>
                      <a:pt x="18" y="20"/>
                      <a:pt x="16" y="20"/>
                    </a:cubicBezTo>
                    <a:cubicBezTo>
                      <a:pt x="16" y="19"/>
                      <a:pt x="16" y="19"/>
                      <a:pt x="16" y="19"/>
                    </a:cubicBezTo>
                    <a:cubicBezTo>
                      <a:pt x="16" y="19"/>
                      <a:pt x="16" y="19"/>
                      <a:pt x="16" y="19"/>
                    </a:cubicBezTo>
                    <a:cubicBezTo>
                      <a:pt x="15" y="19"/>
                      <a:pt x="15" y="19"/>
                      <a:pt x="15" y="19"/>
                    </a:cubicBezTo>
                    <a:cubicBezTo>
                      <a:pt x="14" y="19"/>
                      <a:pt x="14" y="18"/>
                      <a:pt x="14" y="18"/>
                    </a:cubicBezTo>
                    <a:cubicBezTo>
                      <a:pt x="13" y="18"/>
                      <a:pt x="14" y="18"/>
                      <a:pt x="14" y="18"/>
                    </a:cubicBezTo>
                    <a:cubicBezTo>
                      <a:pt x="13" y="18"/>
                      <a:pt x="13" y="18"/>
                      <a:pt x="13" y="18"/>
                    </a:cubicBezTo>
                    <a:cubicBezTo>
                      <a:pt x="14" y="18"/>
                      <a:pt x="13" y="18"/>
                      <a:pt x="14" y="18"/>
                    </a:cubicBezTo>
                    <a:cubicBezTo>
                      <a:pt x="14" y="18"/>
                      <a:pt x="13" y="17"/>
                      <a:pt x="14" y="17"/>
                    </a:cubicBezTo>
                    <a:cubicBezTo>
                      <a:pt x="14" y="17"/>
                      <a:pt x="14" y="17"/>
                      <a:pt x="14" y="17"/>
                    </a:cubicBezTo>
                    <a:cubicBezTo>
                      <a:pt x="14" y="18"/>
                      <a:pt x="14" y="18"/>
                      <a:pt x="15" y="18"/>
                    </a:cubicBezTo>
                    <a:cubicBezTo>
                      <a:pt x="14" y="17"/>
                      <a:pt x="14" y="17"/>
                      <a:pt x="14" y="17"/>
                    </a:cubicBezTo>
                    <a:cubicBezTo>
                      <a:pt x="13" y="17"/>
                      <a:pt x="14" y="17"/>
                      <a:pt x="14" y="17"/>
                    </a:cubicBezTo>
                    <a:cubicBezTo>
                      <a:pt x="14" y="17"/>
                      <a:pt x="14" y="17"/>
                      <a:pt x="14" y="16"/>
                    </a:cubicBezTo>
                    <a:cubicBezTo>
                      <a:pt x="14" y="16"/>
                      <a:pt x="14" y="16"/>
                      <a:pt x="14" y="16"/>
                    </a:cubicBezTo>
                    <a:cubicBezTo>
                      <a:pt x="14" y="15"/>
                      <a:pt x="15" y="15"/>
                      <a:pt x="14" y="14"/>
                    </a:cubicBezTo>
                    <a:cubicBezTo>
                      <a:pt x="14" y="14"/>
                      <a:pt x="14" y="14"/>
                      <a:pt x="15" y="15"/>
                    </a:cubicBezTo>
                    <a:cubicBezTo>
                      <a:pt x="15" y="14"/>
                      <a:pt x="15" y="14"/>
                      <a:pt x="15" y="15"/>
                    </a:cubicBezTo>
                    <a:cubicBezTo>
                      <a:pt x="15" y="14"/>
                      <a:pt x="14" y="14"/>
                      <a:pt x="14" y="14"/>
                    </a:cubicBezTo>
                    <a:cubicBezTo>
                      <a:pt x="14" y="14"/>
                      <a:pt x="15" y="14"/>
                      <a:pt x="15" y="14"/>
                    </a:cubicBezTo>
                    <a:cubicBezTo>
                      <a:pt x="15" y="14"/>
                      <a:pt x="14" y="14"/>
                      <a:pt x="14" y="14"/>
                    </a:cubicBezTo>
                    <a:cubicBezTo>
                      <a:pt x="14" y="14"/>
                      <a:pt x="15" y="14"/>
                      <a:pt x="15" y="14"/>
                    </a:cubicBezTo>
                    <a:cubicBezTo>
                      <a:pt x="15" y="14"/>
                      <a:pt x="14" y="14"/>
                      <a:pt x="15" y="14"/>
                    </a:cubicBezTo>
                    <a:cubicBezTo>
                      <a:pt x="15" y="14"/>
                      <a:pt x="15" y="14"/>
                      <a:pt x="15" y="14"/>
                    </a:cubicBezTo>
                    <a:cubicBezTo>
                      <a:pt x="15" y="14"/>
                      <a:pt x="15" y="14"/>
                      <a:pt x="15" y="14"/>
                    </a:cubicBezTo>
                    <a:cubicBezTo>
                      <a:pt x="15" y="14"/>
                      <a:pt x="16" y="14"/>
                      <a:pt x="16" y="14"/>
                    </a:cubicBezTo>
                    <a:cubicBezTo>
                      <a:pt x="16" y="14"/>
                      <a:pt x="16" y="13"/>
                      <a:pt x="16" y="13"/>
                    </a:cubicBezTo>
                    <a:cubicBezTo>
                      <a:pt x="16" y="13"/>
                      <a:pt x="15" y="13"/>
                      <a:pt x="15" y="13"/>
                    </a:cubicBezTo>
                    <a:cubicBezTo>
                      <a:pt x="16" y="13"/>
                      <a:pt x="15" y="13"/>
                      <a:pt x="15" y="12"/>
                    </a:cubicBezTo>
                    <a:cubicBezTo>
                      <a:pt x="16" y="13"/>
                      <a:pt x="16" y="13"/>
                      <a:pt x="16" y="13"/>
                    </a:cubicBezTo>
                    <a:cubicBezTo>
                      <a:pt x="16" y="12"/>
                      <a:pt x="16" y="12"/>
                      <a:pt x="15" y="12"/>
                    </a:cubicBezTo>
                    <a:cubicBezTo>
                      <a:pt x="16" y="12"/>
                      <a:pt x="16" y="12"/>
                      <a:pt x="16" y="13"/>
                    </a:cubicBezTo>
                    <a:cubicBezTo>
                      <a:pt x="16" y="12"/>
                      <a:pt x="16" y="12"/>
                      <a:pt x="16" y="12"/>
                    </a:cubicBezTo>
                    <a:cubicBezTo>
                      <a:pt x="16" y="12"/>
                      <a:pt x="16" y="12"/>
                      <a:pt x="15" y="11"/>
                    </a:cubicBezTo>
                    <a:cubicBezTo>
                      <a:pt x="16" y="11"/>
                      <a:pt x="16" y="12"/>
                      <a:pt x="16" y="12"/>
                    </a:cubicBezTo>
                    <a:cubicBezTo>
                      <a:pt x="15" y="11"/>
                      <a:pt x="15" y="10"/>
                      <a:pt x="16" y="10"/>
                    </a:cubicBezTo>
                    <a:cubicBezTo>
                      <a:pt x="16" y="10"/>
                      <a:pt x="16" y="9"/>
                      <a:pt x="15" y="9"/>
                    </a:cubicBezTo>
                    <a:cubicBezTo>
                      <a:pt x="16" y="9"/>
                      <a:pt x="16" y="9"/>
                      <a:pt x="16" y="9"/>
                    </a:cubicBezTo>
                    <a:cubicBezTo>
                      <a:pt x="17" y="10"/>
                      <a:pt x="17" y="10"/>
                      <a:pt x="17" y="10"/>
                    </a:cubicBezTo>
                    <a:cubicBezTo>
                      <a:pt x="17" y="9"/>
                      <a:pt x="16" y="9"/>
                      <a:pt x="17" y="9"/>
                    </a:cubicBezTo>
                    <a:cubicBezTo>
                      <a:pt x="17" y="9"/>
                      <a:pt x="17" y="9"/>
                      <a:pt x="17" y="9"/>
                    </a:cubicBezTo>
                    <a:cubicBezTo>
                      <a:pt x="17" y="9"/>
                      <a:pt x="18" y="10"/>
                      <a:pt x="17" y="10"/>
                    </a:cubicBezTo>
                    <a:cubicBezTo>
                      <a:pt x="18" y="10"/>
                      <a:pt x="18" y="10"/>
                      <a:pt x="18" y="10"/>
                    </a:cubicBezTo>
                    <a:cubicBezTo>
                      <a:pt x="18" y="10"/>
                      <a:pt x="19" y="11"/>
                      <a:pt x="19" y="11"/>
                    </a:cubicBezTo>
                    <a:cubicBezTo>
                      <a:pt x="20" y="12"/>
                      <a:pt x="20" y="11"/>
                      <a:pt x="20" y="12"/>
                    </a:cubicBezTo>
                    <a:cubicBezTo>
                      <a:pt x="20" y="12"/>
                      <a:pt x="20" y="12"/>
                      <a:pt x="19" y="11"/>
                    </a:cubicBezTo>
                    <a:cubicBezTo>
                      <a:pt x="19" y="12"/>
                      <a:pt x="20" y="12"/>
                      <a:pt x="20" y="12"/>
                    </a:cubicBezTo>
                    <a:cubicBezTo>
                      <a:pt x="20" y="12"/>
                      <a:pt x="20" y="12"/>
                      <a:pt x="20" y="12"/>
                    </a:cubicBezTo>
                    <a:cubicBezTo>
                      <a:pt x="21" y="12"/>
                      <a:pt x="20" y="12"/>
                      <a:pt x="20" y="12"/>
                    </a:cubicBezTo>
                    <a:cubicBezTo>
                      <a:pt x="19" y="12"/>
                      <a:pt x="19" y="12"/>
                      <a:pt x="19" y="12"/>
                    </a:cubicBezTo>
                    <a:cubicBezTo>
                      <a:pt x="19" y="12"/>
                      <a:pt x="20" y="12"/>
                      <a:pt x="19" y="12"/>
                    </a:cubicBezTo>
                    <a:cubicBezTo>
                      <a:pt x="19" y="12"/>
                      <a:pt x="19" y="12"/>
                      <a:pt x="19" y="12"/>
                    </a:cubicBezTo>
                    <a:cubicBezTo>
                      <a:pt x="20" y="12"/>
                      <a:pt x="19" y="12"/>
                      <a:pt x="20" y="12"/>
                    </a:cubicBezTo>
                    <a:cubicBezTo>
                      <a:pt x="20" y="12"/>
                      <a:pt x="20" y="13"/>
                      <a:pt x="20" y="12"/>
                    </a:cubicBezTo>
                    <a:cubicBezTo>
                      <a:pt x="20" y="13"/>
                      <a:pt x="21" y="13"/>
                      <a:pt x="21" y="13"/>
                    </a:cubicBezTo>
                    <a:cubicBezTo>
                      <a:pt x="21" y="13"/>
                      <a:pt x="20" y="13"/>
                      <a:pt x="21" y="13"/>
                    </a:cubicBezTo>
                    <a:cubicBezTo>
                      <a:pt x="21" y="13"/>
                      <a:pt x="22" y="13"/>
                      <a:pt x="22" y="13"/>
                    </a:cubicBezTo>
                    <a:cubicBezTo>
                      <a:pt x="22" y="13"/>
                      <a:pt x="22" y="14"/>
                      <a:pt x="23" y="14"/>
                    </a:cubicBezTo>
                    <a:cubicBezTo>
                      <a:pt x="22" y="13"/>
                      <a:pt x="22" y="13"/>
                      <a:pt x="21" y="13"/>
                    </a:cubicBezTo>
                    <a:cubicBezTo>
                      <a:pt x="22" y="13"/>
                      <a:pt x="21" y="13"/>
                      <a:pt x="21" y="13"/>
                    </a:cubicBezTo>
                    <a:cubicBezTo>
                      <a:pt x="21" y="13"/>
                      <a:pt x="21" y="13"/>
                      <a:pt x="21" y="13"/>
                    </a:cubicBezTo>
                    <a:cubicBezTo>
                      <a:pt x="21" y="13"/>
                      <a:pt x="21" y="13"/>
                      <a:pt x="21" y="13"/>
                    </a:cubicBezTo>
                    <a:cubicBezTo>
                      <a:pt x="22" y="13"/>
                      <a:pt x="21" y="13"/>
                      <a:pt x="21" y="13"/>
                    </a:cubicBezTo>
                    <a:cubicBezTo>
                      <a:pt x="21" y="12"/>
                      <a:pt x="22" y="13"/>
                      <a:pt x="22" y="13"/>
                    </a:cubicBezTo>
                    <a:cubicBezTo>
                      <a:pt x="22" y="13"/>
                      <a:pt x="21" y="12"/>
                      <a:pt x="21" y="12"/>
                    </a:cubicBezTo>
                    <a:cubicBezTo>
                      <a:pt x="21" y="12"/>
                      <a:pt x="22" y="13"/>
                      <a:pt x="22" y="13"/>
                    </a:cubicBezTo>
                    <a:cubicBezTo>
                      <a:pt x="22" y="13"/>
                      <a:pt x="22" y="12"/>
                      <a:pt x="21" y="12"/>
                    </a:cubicBezTo>
                    <a:cubicBezTo>
                      <a:pt x="21" y="12"/>
                      <a:pt x="22" y="12"/>
                      <a:pt x="22" y="12"/>
                    </a:cubicBezTo>
                    <a:cubicBezTo>
                      <a:pt x="22" y="12"/>
                      <a:pt x="22" y="11"/>
                      <a:pt x="22" y="11"/>
                    </a:cubicBezTo>
                    <a:cubicBezTo>
                      <a:pt x="21" y="11"/>
                      <a:pt x="21" y="11"/>
                      <a:pt x="21" y="11"/>
                    </a:cubicBezTo>
                    <a:cubicBezTo>
                      <a:pt x="20" y="11"/>
                      <a:pt x="20" y="10"/>
                      <a:pt x="19" y="10"/>
                    </a:cubicBezTo>
                    <a:cubicBezTo>
                      <a:pt x="19" y="10"/>
                      <a:pt x="19" y="10"/>
                      <a:pt x="19" y="10"/>
                    </a:cubicBezTo>
                    <a:cubicBezTo>
                      <a:pt x="19" y="10"/>
                      <a:pt x="19" y="10"/>
                      <a:pt x="19" y="10"/>
                    </a:cubicBezTo>
                    <a:cubicBezTo>
                      <a:pt x="20" y="10"/>
                      <a:pt x="20" y="11"/>
                      <a:pt x="21" y="11"/>
                    </a:cubicBezTo>
                    <a:cubicBezTo>
                      <a:pt x="20" y="10"/>
                      <a:pt x="20" y="11"/>
                      <a:pt x="19" y="10"/>
                    </a:cubicBezTo>
                    <a:cubicBezTo>
                      <a:pt x="20" y="10"/>
                      <a:pt x="20" y="10"/>
                      <a:pt x="19" y="10"/>
                    </a:cubicBezTo>
                    <a:cubicBezTo>
                      <a:pt x="19" y="10"/>
                      <a:pt x="19" y="10"/>
                      <a:pt x="19" y="10"/>
                    </a:cubicBezTo>
                    <a:cubicBezTo>
                      <a:pt x="19" y="10"/>
                      <a:pt x="19" y="10"/>
                      <a:pt x="18" y="10"/>
                    </a:cubicBezTo>
                    <a:cubicBezTo>
                      <a:pt x="18" y="9"/>
                      <a:pt x="17" y="9"/>
                      <a:pt x="17" y="9"/>
                    </a:cubicBezTo>
                    <a:cubicBezTo>
                      <a:pt x="17" y="9"/>
                      <a:pt x="17" y="8"/>
                      <a:pt x="16" y="8"/>
                    </a:cubicBezTo>
                    <a:cubicBezTo>
                      <a:pt x="16" y="8"/>
                      <a:pt x="17" y="8"/>
                      <a:pt x="17" y="8"/>
                    </a:cubicBezTo>
                    <a:cubicBezTo>
                      <a:pt x="17" y="8"/>
                      <a:pt x="17" y="8"/>
                      <a:pt x="17" y="8"/>
                    </a:cubicBezTo>
                    <a:cubicBezTo>
                      <a:pt x="17" y="8"/>
                      <a:pt x="17" y="8"/>
                      <a:pt x="17" y="8"/>
                    </a:cubicBezTo>
                    <a:cubicBezTo>
                      <a:pt x="17" y="8"/>
                      <a:pt x="17" y="8"/>
                      <a:pt x="17" y="8"/>
                    </a:cubicBezTo>
                    <a:cubicBezTo>
                      <a:pt x="17" y="8"/>
                      <a:pt x="17" y="7"/>
                      <a:pt x="18" y="7"/>
                    </a:cubicBezTo>
                    <a:cubicBezTo>
                      <a:pt x="18" y="7"/>
                      <a:pt x="18" y="7"/>
                      <a:pt x="18" y="7"/>
                    </a:cubicBezTo>
                    <a:cubicBezTo>
                      <a:pt x="18" y="7"/>
                      <a:pt x="18" y="7"/>
                      <a:pt x="18" y="7"/>
                    </a:cubicBezTo>
                    <a:cubicBezTo>
                      <a:pt x="18" y="7"/>
                      <a:pt x="18" y="7"/>
                      <a:pt x="18" y="7"/>
                    </a:cubicBezTo>
                    <a:cubicBezTo>
                      <a:pt x="18" y="7"/>
                      <a:pt x="18" y="7"/>
                      <a:pt x="18" y="7"/>
                    </a:cubicBezTo>
                    <a:cubicBezTo>
                      <a:pt x="19" y="7"/>
                      <a:pt x="18" y="7"/>
                      <a:pt x="19" y="7"/>
                    </a:cubicBezTo>
                    <a:cubicBezTo>
                      <a:pt x="19" y="7"/>
                      <a:pt x="18" y="7"/>
                      <a:pt x="18" y="7"/>
                    </a:cubicBezTo>
                    <a:cubicBezTo>
                      <a:pt x="19" y="7"/>
                      <a:pt x="19" y="7"/>
                      <a:pt x="19" y="7"/>
                    </a:cubicBezTo>
                    <a:cubicBezTo>
                      <a:pt x="19" y="7"/>
                      <a:pt x="19" y="6"/>
                      <a:pt x="18" y="6"/>
                    </a:cubicBezTo>
                    <a:cubicBezTo>
                      <a:pt x="19" y="6"/>
                      <a:pt x="20" y="6"/>
                      <a:pt x="20" y="5"/>
                    </a:cubicBezTo>
                    <a:cubicBezTo>
                      <a:pt x="20" y="5"/>
                      <a:pt x="20" y="5"/>
                      <a:pt x="20" y="5"/>
                    </a:cubicBezTo>
                    <a:cubicBezTo>
                      <a:pt x="20" y="5"/>
                      <a:pt x="20" y="5"/>
                      <a:pt x="20" y="5"/>
                    </a:cubicBezTo>
                    <a:cubicBezTo>
                      <a:pt x="20" y="5"/>
                      <a:pt x="19" y="4"/>
                      <a:pt x="20" y="4"/>
                    </a:cubicBezTo>
                    <a:cubicBezTo>
                      <a:pt x="19" y="4"/>
                      <a:pt x="20" y="4"/>
                      <a:pt x="20" y="4"/>
                    </a:cubicBezTo>
                    <a:cubicBezTo>
                      <a:pt x="20" y="4"/>
                      <a:pt x="21" y="4"/>
                      <a:pt x="21" y="4"/>
                    </a:cubicBezTo>
                    <a:cubicBezTo>
                      <a:pt x="21" y="4"/>
                      <a:pt x="21" y="4"/>
                      <a:pt x="21" y="4"/>
                    </a:cubicBezTo>
                    <a:cubicBezTo>
                      <a:pt x="21" y="4"/>
                      <a:pt x="21" y="4"/>
                      <a:pt x="21" y="4"/>
                    </a:cubicBezTo>
                    <a:cubicBezTo>
                      <a:pt x="21" y="4"/>
                      <a:pt x="21" y="3"/>
                      <a:pt x="21" y="4"/>
                    </a:cubicBezTo>
                    <a:cubicBezTo>
                      <a:pt x="21" y="4"/>
                      <a:pt x="21" y="4"/>
                      <a:pt x="21" y="4"/>
                    </a:cubicBezTo>
                    <a:cubicBezTo>
                      <a:pt x="22" y="4"/>
                      <a:pt x="21" y="3"/>
                      <a:pt x="21" y="3"/>
                    </a:cubicBezTo>
                    <a:cubicBezTo>
                      <a:pt x="21" y="3"/>
                      <a:pt x="21" y="3"/>
                      <a:pt x="21" y="3"/>
                    </a:cubicBezTo>
                    <a:cubicBezTo>
                      <a:pt x="21" y="3"/>
                      <a:pt x="21" y="3"/>
                      <a:pt x="21" y="3"/>
                    </a:cubicBezTo>
                    <a:cubicBezTo>
                      <a:pt x="21" y="3"/>
                      <a:pt x="22" y="3"/>
                      <a:pt x="22" y="3"/>
                    </a:cubicBezTo>
                    <a:cubicBezTo>
                      <a:pt x="22" y="3"/>
                      <a:pt x="21" y="2"/>
                      <a:pt x="22" y="3"/>
                    </a:cubicBezTo>
                    <a:cubicBezTo>
                      <a:pt x="22" y="3"/>
                      <a:pt x="22" y="3"/>
                      <a:pt x="22" y="3"/>
                    </a:cubicBezTo>
                    <a:cubicBezTo>
                      <a:pt x="22" y="3"/>
                      <a:pt x="22" y="3"/>
                      <a:pt x="22" y="3"/>
                    </a:cubicBezTo>
                    <a:cubicBezTo>
                      <a:pt x="22" y="3"/>
                      <a:pt x="22" y="3"/>
                      <a:pt x="22" y="3"/>
                    </a:cubicBezTo>
                    <a:cubicBezTo>
                      <a:pt x="21" y="2"/>
                      <a:pt x="22" y="3"/>
                      <a:pt x="22" y="3"/>
                    </a:cubicBezTo>
                    <a:cubicBezTo>
                      <a:pt x="22" y="3"/>
                      <a:pt x="22" y="3"/>
                      <a:pt x="22" y="3"/>
                    </a:cubicBezTo>
                    <a:cubicBezTo>
                      <a:pt x="22" y="3"/>
                      <a:pt x="22" y="2"/>
                      <a:pt x="22" y="2"/>
                    </a:cubicBezTo>
                    <a:cubicBezTo>
                      <a:pt x="22" y="2"/>
                      <a:pt x="22" y="2"/>
                      <a:pt x="22" y="2"/>
                    </a:cubicBezTo>
                    <a:cubicBezTo>
                      <a:pt x="22" y="2"/>
                      <a:pt x="22" y="2"/>
                      <a:pt x="23" y="2"/>
                    </a:cubicBezTo>
                    <a:cubicBezTo>
                      <a:pt x="23" y="2"/>
                      <a:pt x="23" y="2"/>
                      <a:pt x="23" y="2"/>
                    </a:cubicBezTo>
                    <a:cubicBezTo>
                      <a:pt x="23" y="2"/>
                      <a:pt x="23" y="2"/>
                      <a:pt x="23" y="2"/>
                    </a:cubicBezTo>
                    <a:cubicBezTo>
                      <a:pt x="23" y="2"/>
                      <a:pt x="23" y="2"/>
                      <a:pt x="23" y="2"/>
                    </a:cubicBezTo>
                    <a:cubicBezTo>
                      <a:pt x="23" y="2"/>
                      <a:pt x="23" y="2"/>
                      <a:pt x="23" y="2"/>
                    </a:cubicBezTo>
                    <a:cubicBezTo>
                      <a:pt x="24" y="2"/>
                      <a:pt x="24" y="2"/>
                      <a:pt x="24" y="2"/>
                    </a:cubicBezTo>
                    <a:cubicBezTo>
                      <a:pt x="24" y="2"/>
                      <a:pt x="24" y="2"/>
                      <a:pt x="24" y="2"/>
                    </a:cubicBezTo>
                    <a:cubicBezTo>
                      <a:pt x="24" y="2"/>
                      <a:pt x="24" y="2"/>
                      <a:pt x="24" y="2"/>
                    </a:cubicBezTo>
                    <a:cubicBezTo>
                      <a:pt x="24" y="2"/>
                      <a:pt x="24" y="2"/>
                      <a:pt x="24" y="2"/>
                    </a:cubicBezTo>
                    <a:cubicBezTo>
                      <a:pt x="24" y="2"/>
                      <a:pt x="24" y="2"/>
                      <a:pt x="24" y="2"/>
                    </a:cubicBezTo>
                    <a:cubicBezTo>
                      <a:pt x="24" y="2"/>
                      <a:pt x="24" y="1"/>
                      <a:pt x="24" y="2"/>
                    </a:cubicBezTo>
                    <a:cubicBezTo>
                      <a:pt x="24" y="2"/>
                      <a:pt x="24" y="1"/>
                      <a:pt x="24" y="1"/>
                    </a:cubicBezTo>
                    <a:cubicBezTo>
                      <a:pt x="24" y="1"/>
                      <a:pt x="25" y="2"/>
                      <a:pt x="25" y="2"/>
                    </a:cubicBezTo>
                    <a:cubicBezTo>
                      <a:pt x="25" y="2"/>
                      <a:pt x="25" y="1"/>
                      <a:pt x="25" y="1"/>
                    </a:cubicBezTo>
                    <a:cubicBezTo>
                      <a:pt x="25" y="2"/>
                      <a:pt x="26" y="2"/>
                      <a:pt x="25" y="2"/>
                    </a:cubicBezTo>
                    <a:cubicBezTo>
                      <a:pt x="25" y="1"/>
                      <a:pt x="25" y="2"/>
                      <a:pt x="25" y="2"/>
                    </a:cubicBezTo>
                    <a:cubicBezTo>
                      <a:pt x="25" y="1"/>
                      <a:pt x="25" y="1"/>
                      <a:pt x="26" y="2"/>
                    </a:cubicBezTo>
                    <a:cubicBezTo>
                      <a:pt x="25" y="2"/>
                      <a:pt x="25" y="2"/>
                      <a:pt x="25" y="2"/>
                    </a:cubicBezTo>
                    <a:cubicBezTo>
                      <a:pt x="25" y="2"/>
                      <a:pt x="25" y="1"/>
                      <a:pt x="25" y="1"/>
                    </a:cubicBezTo>
                    <a:cubicBezTo>
                      <a:pt x="25" y="2"/>
                      <a:pt x="25" y="2"/>
                      <a:pt x="25" y="2"/>
                    </a:cubicBezTo>
                    <a:cubicBezTo>
                      <a:pt x="26" y="2"/>
                      <a:pt x="26" y="3"/>
                      <a:pt x="26" y="3"/>
                    </a:cubicBezTo>
                    <a:cubicBezTo>
                      <a:pt x="26" y="3"/>
                      <a:pt x="26" y="2"/>
                      <a:pt x="26" y="3"/>
                    </a:cubicBezTo>
                    <a:cubicBezTo>
                      <a:pt x="26" y="3"/>
                      <a:pt x="26" y="3"/>
                      <a:pt x="27" y="4"/>
                    </a:cubicBezTo>
                    <a:cubicBezTo>
                      <a:pt x="27" y="4"/>
                      <a:pt x="26" y="3"/>
                      <a:pt x="27" y="3"/>
                    </a:cubicBezTo>
                    <a:cubicBezTo>
                      <a:pt x="27" y="4"/>
                      <a:pt x="27" y="5"/>
                      <a:pt x="27" y="4"/>
                    </a:cubicBezTo>
                    <a:cubicBezTo>
                      <a:pt x="26" y="3"/>
                      <a:pt x="26" y="3"/>
                      <a:pt x="26" y="2"/>
                    </a:cubicBezTo>
                    <a:cubicBezTo>
                      <a:pt x="25" y="2"/>
                      <a:pt x="25" y="2"/>
                      <a:pt x="25" y="1"/>
                    </a:cubicBezTo>
                    <a:cubicBezTo>
                      <a:pt x="25" y="2"/>
                      <a:pt x="26" y="2"/>
                      <a:pt x="26" y="3"/>
                    </a:cubicBezTo>
                    <a:cubicBezTo>
                      <a:pt x="26" y="3"/>
                      <a:pt x="25" y="1"/>
                      <a:pt x="25" y="2"/>
                    </a:cubicBezTo>
                    <a:cubicBezTo>
                      <a:pt x="24" y="1"/>
                      <a:pt x="25" y="2"/>
                      <a:pt x="26" y="3"/>
                    </a:cubicBezTo>
                    <a:cubicBezTo>
                      <a:pt x="26" y="2"/>
                      <a:pt x="26" y="2"/>
                      <a:pt x="25" y="1"/>
                    </a:cubicBezTo>
                    <a:cubicBezTo>
                      <a:pt x="25" y="1"/>
                      <a:pt x="25" y="1"/>
                      <a:pt x="25" y="1"/>
                    </a:cubicBezTo>
                    <a:cubicBezTo>
                      <a:pt x="25" y="2"/>
                      <a:pt x="25" y="2"/>
                      <a:pt x="25" y="2"/>
                    </a:cubicBezTo>
                    <a:cubicBezTo>
                      <a:pt x="26" y="2"/>
                      <a:pt x="26" y="2"/>
                      <a:pt x="25" y="2"/>
                    </a:cubicBezTo>
                    <a:cubicBezTo>
                      <a:pt x="25" y="2"/>
                      <a:pt x="25" y="2"/>
                      <a:pt x="25" y="2"/>
                    </a:cubicBezTo>
                    <a:cubicBezTo>
                      <a:pt x="26" y="2"/>
                      <a:pt x="25" y="2"/>
                      <a:pt x="26" y="3"/>
                    </a:cubicBezTo>
                    <a:cubicBezTo>
                      <a:pt x="26" y="3"/>
                      <a:pt x="26" y="3"/>
                      <a:pt x="26" y="3"/>
                    </a:cubicBezTo>
                    <a:cubicBezTo>
                      <a:pt x="26" y="3"/>
                      <a:pt x="26" y="3"/>
                      <a:pt x="27" y="4"/>
                    </a:cubicBezTo>
                    <a:cubicBezTo>
                      <a:pt x="27" y="4"/>
                      <a:pt x="26" y="3"/>
                      <a:pt x="27" y="4"/>
                    </a:cubicBezTo>
                    <a:cubicBezTo>
                      <a:pt x="28" y="5"/>
                      <a:pt x="28" y="6"/>
                      <a:pt x="29" y="6"/>
                    </a:cubicBezTo>
                    <a:cubicBezTo>
                      <a:pt x="29" y="7"/>
                      <a:pt x="28" y="6"/>
                      <a:pt x="29" y="6"/>
                    </a:cubicBezTo>
                    <a:cubicBezTo>
                      <a:pt x="28" y="6"/>
                      <a:pt x="28" y="6"/>
                      <a:pt x="28" y="5"/>
                    </a:cubicBezTo>
                    <a:cubicBezTo>
                      <a:pt x="28" y="5"/>
                      <a:pt x="29" y="7"/>
                      <a:pt x="29" y="7"/>
                    </a:cubicBezTo>
                    <a:cubicBezTo>
                      <a:pt x="29" y="7"/>
                      <a:pt x="29" y="6"/>
                      <a:pt x="29" y="6"/>
                    </a:cubicBezTo>
                    <a:cubicBezTo>
                      <a:pt x="28" y="6"/>
                      <a:pt x="29" y="7"/>
                      <a:pt x="29" y="7"/>
                    </a:cubicBezTo>
                    <a:cubicBezTo>
                      <a:pt x="29" y="7"/>
                      <a:pt x="28" y="6"/>
                      <a:pt x="28" y="6"/>
                    </a:cubicBezTo>
                    <a:cubicBezTo>
                      <a:pt x="29" y="6"/>
                      <a:pt x="29" y="7"/>
                      <a:pt x="29" y="7"/>
                    </a:cubicBezTo>
                    <a:cubicBezTo>
                      <a:pt x="29" y="7"/>
                      <a:pt x="29" y="7"/>
                      <a:pt x="29" y="7"/>
                    </a:cubicBezTo>
                    <a:cubicBezTo>
                      <a:pt x="29" y="7"/>
                      <a:pt x="29" y="7"/>
                      <a:pt x="30" y="7"/>
                    </a:cubicBezTo>
                    <a:cubicBezTo>
                      <a:pt x="30" y="8"/>
                      <a:pt x="29" y="7"/>
                      <a:pt x="30" y="8"/>
                    </a:cubicBezTo>
                    <a:cubicBezTo>
                      <a:pt x="30" y="8"/>
                      <a:pt x="29" y="7"/>
                      <a:pt x="30" y="7"/>
                    </a:cubicBezTo>
                    <a:cubicBezTo>
                      <a:pt x="30" y="8"/>
                      <a:pt x="30" y="8"/>
                      <a:pt x="31" y="9"/>
                    </a:cubicBezTo>
                    <a:cubicBezTo>
                      <a:pt x="31" y="9"/>
                      <a:pt x="30" y="8"/>
                      <a:pt x="30" y="8"/>
                    </a:cubicBezTo>
                    <a:cubicBezTo>
                      <a:pt x="30" y="9"/>
                      <a:pt x="31" y="9"/>
                      <a:pt x="31" y="9"/>
                    </a:cubicBezTo>
                    <a:cubicBezTo>
                      <a:pt x="30" y="9"/>
                      <a:pt x="30" y="8"/>
                      <a:pt x="30" y="8"/>
                    </a:cubicBezTo>
                    <a:cubicBezTo>
                      <a:pt x="31" y="9"/>
                      <a:pt x="31" y="9"/>
                      <a:pt x="31" y="9"/>
                    </a:cubicBezTo>
                    <a:cubicBezTo>
                      <a:pt x="31" y="9"/>
                      <a:pt x="31" y="9"/>
                      <a:pt x="30" y="9"/>
                    </a:cubicBezTo>
                    <a:cubicBezTo>
                      <a:pt x="30" y="8"/>
                      <a:pt x="31" y="9"/>
                      <a:pt x="30" y="8"/>
                    </a:cubicBezTo>
                    <a:cubicBezTo>
                      <a:pt x="30" y="9"/>
                      <a:pt x="31" y="9"/>
                      <a:pt x="31" y="9"/>
                    </a:cubicBezTo>
                    <a:cubicBezTo>
                      <a:pt x="32" y="10"/>
                      <a:pt x="30" y="8"/>
                      <a:pt x="31" y="9"/>
                    </a:cubicBezTo>
                    <a:cubicBezTo>
                      <a:pt x="31" y="10"/>
                      <a:pt x="32" y="11"/>
                      <a:pt x="33" y="12"/>
                    </a:cubicBezTo>
                    <a:cubicBezTo>
                      <a:pt x="32" y="11"/>
                      <a:pt x="32" y="11"/>
                      <a:pt x="32" y="10"/>
                    </a:cubicBezTo>
                    <a:cubicBezTo>
                      <a:pt x="31" y="9"/>
                      <a:pt x="32" y="10"/>
                      <a:pt x="30" y="9"/>
                    </a:cubicBezTo>
                    <a:cubicBezTo>
                      <a:pt x="30" y="9"/>
                      <a:pt x="31" y="9"/>
                      <a:pt x="31" y="10"/>
                    </a:cubicBezTo>
                    <a:cubicBezTo>
                      <a:pt x="30" y="9"/>
                      <a:pt x="30" y="9"/>
                      <a:pt x="30" y="9"/>
                    </a:cubicBezTo>
                    <a:cubicBezTo>
                      <a:pt x="31" y="10"/>
                      <a:pt x="30" y="9"/>
                      <a:pt x="31" y="10"/>
                    </a:cubicBezTo>
                    <a:cubicBezTo>
                      <a:pt x="31" y="10"/>
                      <a:pt x="31" y="11"/>
                      <a:pt x="32" y="11"/>
                    </a:cubicBezTo>
                    <a:cubicBezTo>
                      <a:pt x="32" y="11"/>
                      <a:pt x="31" y="10"/>
                      <a:pt x="30" y="9"/>
                    </a:cubicBezTo>
                    <a:cubicBezTo>
                      <a:pt x="31" y="10"/>
                      <a:pt x="30" y="9"/>
                      <a:pt x="31" y="10"/>
                    </a:cubicBezTo>
                    <a:cubicBezTo>
                      <a:pt x="32" y="11"/>
                      <a:pt x="30" y="10"/>
                      <a:pt x="31" y="10"/>
                    </a:cubicBezTo>
                    <a:cubicBezTo>
                      <a:pt x="32" y="12"/>
                      <a:pt x="31" y="10"/>
                      <a:pt x="31" y="11"/>
                    </a:cubicBezTo>
                    <a:cubicBezTo>
                      <a:pt x="31" y="10"/>
                      <a:pt x="31" y="10"/>
                      <a:pt x="30" y="10"/>
                    </a:cubicBezTo>
                    <a:cubicBezTo>
                      <a:pt x="30" y="10"/>
                      <a:pt x="30" y="10"/>
                      <a:pt x="30" y="10"/>
                    </a:cubicBezTo>
                    <a:cubicBezTo>
                      <a:pt x="31" y="11"/>
                      <a:pt x="30" y="10"/>
                      <a:pt x="31" y="11"/>
                    </a:cubicBezTo>
                    <a:cubicBezTo>
                      <a:pt x="32" y="11"/>
                      <a:pt x="31" y="10"/>
                      <a:pt x="31" y="11"/>
                    </a:cubicBezTo>
                    <a:cubicBezTo>
                      <a:pt x="30" y="10"/>
                      <a:pt x="31" y="10"/>
                      <a:pt x="30" y="10"/>
                    </a:cubicBezTo>
                    <a:cubicBezTo>
                      <a:pt x="31" y="11"/>
                      <a:pt x="31" y="10"/>
                      <a:pt x="31" y="10"/>
                    </a:cubicBezTo>
                    <a:cubicBezTo>
                      <a:pt x="32" y="12"/>
                      <a:pt x="31" y="11"/>
                      <a:pt x="31" y="11"/>
                    </a:cubicBezTo>
                    <a:cubicBezTo>
                      <a:pt x="31" y="12"/>
                      <a:pt x="32" y="12"/>
                      <a:pt x="31" y="11"/>
                    </a:cubicBezTo>
                    <a:cubicBezTo>
                      <a:pt x="30" y="11"/>
                      <a:pt x="31" y="11"/>
                      <a:pt x="31" y="11"/>
                    </a:cubicBezTo>
                    <a:cubicBezTo>
                      <a:pt x="30" y="10"/>
                      <a:pt x="31" y="11"/>
                      <a:pt x="30" y="11"/>
                    </a:cubicBezTo>
                    <a:cubicBezTo>
                      <a:pt x="30" y="11"/>
                      <a:pt x="30" y="11"/>
                      <a:pt x="30" y="11"/>
                    </a:cubicBezTo>
                    <a:cubicBezTo>
                      <a:pt x="30" y="11"/>
                      <a:pt x="30" y="11"/>
                      <a:pt x="30" y="12"/>
                    </a:cubicBezTo>
                    <a:cubicBezTo>
                      <a:pt x="30" y="12"/>
                      <a:pt x="30" y="11"/>
                      <a:pt x="30" y="11"/>
                    </a:cubicBezTo>
                    <a:cubicBezTo>
                      <a:pt x="30" y="11"/>
                      <a:pt x="30" y="12"/>
                      <a:pt x="31" y="12"/>
                    </a:cubicBezTo>
                    <a:cubicBezTo>
                      <a:pt x="30" y="12"/>
                      <a:pt x="31" y="13"/>
                      <a:pt x="31" y="13"/>
                    </a:cubicBezTo>
                    <a:cubicBezTo>
                      <a:pt x="31" y="13"/>
                      <a:pt x="31" y="13"/>
                      <a:pt x="32" y="14"/>
                    </a:cubicBezTo>
                    <a:cubicBezTo>
                      <a:pt x="32" y="14"/>
                      <a:pt x="32" y="14"/>
                      <a:pt x="32" y="14"/>
                    </a:cubicBezTo>
                    <a:cubicBezTo>
                      <a:pt x="32" y="14"/>
                      <a:pt x="31" y="13"/>
                      <a:pt x="31" y="13"/>
                    </a:cubicBezTo>
                    <a:cubicBezTo>
                      <a:pt x="30" y="12"/>
                      <a:pt x="31" y="13"/>
                      <a:pt x="30" y="13"/>
                    </a:cubicBezTo>
                    <a:cubicBezTo>
                      <a:pt x="30" y="13"/>
                      <a:pt x="30" y="12"/>
                      <a:pt x="29" y="12"/>
                    </a:cubicBezTo>
                    <a:cubicBezTo>
                      <a:pt x="29" y="12"/>
                      <a:pt x="30" y="13"/>
                      <a:pt x="29" y="12"/>
                    </a:cubicBezTo>
                    <a:cubicBezTo>
                      <a:pt x="30" y="13"/>
                      <a:pt x="31" y="14"/>
                      <a:pt x="31" y="14"/>
                    </a:cubicBezTo>
                    <a:cubicBezTo>
                      <a:pt x="32" y="14"/>
                      <a:pt x="31" y="14"/>
                      <a:pt x="31" y="14"/>
                    </a:cubicBezTo>
                    <a:cubicBezTo>
                      <a:pt x="31" y="14"/>
                      <a:pt x="32" y="14"/>
                      <a:pt x="32" y="14"/>
                    </a:cubicBezTo>
                    <a:cubicBezTo>
                      <a:pt x="31" y="14"/>
                      <a:pt x="30" y="13"/>
                      <a:pt x="30" y="13"/>
                    </a:cubicBezTo>
                    <a:cubicBezTo>
                      <a:pt x="30" y="14"/>
                      <a:pt x="30" y="13"/>
                      <a:pt x="30" y="14"/>
                    </a:cubicBezTo>
                    <a:cubicBezTo>
                      <a:pt x="31" y="14"/>
                      <a:pt x="31" y="14"/>
                      <a:pt x="31" y="14"/>
                    </a:cubicBezTo>
                    <a:cubicBezTo>
                      <a:pt x="31" y="15"/>
                      <a:pt x="30" y="14"/>
                      <a:pt x="30" y="14"/>
                    </a:cubicBezTo>
                    <a:cubicBezTo>
                      <a:pt x="31" y="15"/>
                      <a:pt x="31" y="15"/>
                      <a:pt x="31" y="15"/>
                    </a:cubicBezTo>
                    <a:cubicBezTo>
                      <a:pt x="31" y="15"/>
                      <a:pt x="32" y="16"/>
                      <a:pt x="32" y="16"/>
                    </a:cubicBezTo>
                    <a:cubicBezTo>
                      <a:pt x="31" y="15"/>
                      <a:pt x="31" y="15"/>
                      <a:pt x="30" y="14"/>
                    </a:cubicBezTo>
                    <a:cubicBezTo>
                      <a:pt x="30" y="14"/>
                      <a:pt x="31" y="15"/>
                      <a:pt x="31" y="15"/>
                    </a:cubicBezTo>
                    <a:cubicBezTo>
                      <a:pt x="31" y="15"/>
                      <a:pt x="30" y="15"/>
                      <a:pt x="30" y="15"/>
                    </a:cubicBezTo>
                    <a:cubicBezTo>
                      <a:pt x="29" y="14"/>
                      <a:pt x="31" y="15"/>
                      <a:pt x="31" y="15"/>
                    </a:cubicBezTo>
                    <a:cubicBezTo>
                      <a:pt x="31" y="15"/>
                      <a:pt x="30" y="15"/>
                      <a:pt x="30" y="15"/>
                    </a:cubicBezTo>
                    <a:cubicBezTo>
                      <a:pt x="30" y="15"/>
                      <a:pt x="30" y="15"/>
                      <a:pt x="30" y="15"/>
                    </a:cubicBezTo>
                    <a:cubicBezTo>
                      <a:pt x="30" y="16"/>
                      <a:pt x="30" y="16"/>
                      <a:pt x="31" y="16"/>
                    </a:cubicBezTo>
                    <a:cubicBezTo>
                      <a:pt x="31" y="16"/>
                      <a:pt x="30" y="15"/>
                      <a:pt x="31" y="16"/>
                    </a:cubicBezTo>
                    <a:cubicBezTo>
                      <a:pt x="31" y="16"/>
                      <a:pt x="31" y="16"/>
                      <a:pt x="32" y="16"/>
                    </a:cubicBezTo>
                    <a:cubicBezTo>
                      <a:pt x="32" y="17"/>
                      <a:pt x="31" y="16"/>
                      <a:pt x="31" y="16"/>
                    </a:cubicBezTo>
                    <a:cubicBezTo>
                      <a:pt x="30" y="16"/>
                      <a:pt x="30" y="15"/>
                      <a:pt x="29" y="15"/>
                    </a:cubicBezTo>
                    <a:cubicBezTo>
                      <a:pt x="29" y="15"/>
                      <a:pt x="29" y="15"/>
                      <a:pt x="29" y="15"/>
                    </a:cubicBezTo>
                    <a:cubicBezTo>
                      <a:pt x="29" y="15"/>
                      <a:pt x="29" y="15"/>
                      <a:pt x="30" y="15"/>
                    </a:cubicBezTo>
                    <a:cubicBezTo>
                      <a:pt x="30" y="16"/>
                      <a:pt x="31" y="16"/>
                      <a:pt x="31" y="17"/>
                    </a:cubicBezTo>
                    <a:cubicBezTo>
                      <a:pt x="31" y="17"/>
                      <a:pt x="30" y="16"/>
                      <a:pt x="30" y="16"/>
                    </a:cubicBezTo>
                    <a:cubicBezTo>
                      <a:pt x="30" y="16"/>
                      <a:pt x="30" y="16"/>
                      <a:pt x="30" y="17"/>
                    </a:cubicBezTo>
                    <a:cubicBezTo>
                      <a:pt x="31" y="17"/>
                      <a:pt x="31" y="17"/>
                      <a:pt x="31" y="17"/>
                    </a:cubicBezTo>
                    <a:cubicBezTo>
                      <a:pt x="32" y="17"/>
                      <a:pt x="31" y="17"/>
                      <a:pt x="31" y="17"/>
                    </a:cubicBezTo>
                    <a:cubicBezTo>
                      <a:pt x="32" y="17"/>
                      <a:pt x="33" y="18"/>
                      <a:pt x="31" y="17"/>
                    </a:cubicBezTo>
                    <a:cubicBezTo>
                      <a:pt x="31" y="17"/>
                      <a:pt x="30" y="16"/>
                      <a:pt x="30" y="16"/>
                    </a:cubicBezTo>
                    <a:cubicBezTo>
                      <a:pt x="29" y="16"/>
                      <a:pt x="30" y="16"/>
                      <a:pt x="29" y="16"/>
                    </a:cubicBezTo>
                    <a:cubicBezTo>
                      <a:pt x="28" y="15"/>
                      <a:pt x="29" y="16"/>
                      <a:pt x="29" y="16"/>
                    </a:cubicBezTo>
                    <a:cubicBezTo>
                      <a:pt x="29" y="16"/>
                      <a:pt x="29" y="16"/>
                      <a:pt x="29" y="16"/>
                    </a:cubicBezTo>
                    <a:cubicBezTo>
                      <a:pt x="30" y="17"/>
                      <a:pt x="30" y="17"/>
                      <a:pt x="30" y="17"/>
                    </a:cubicBezTo>
                    <a:cubicBezTo>
                      <a:pt x="30" y="17"/>
                      <a:pt x="30" y="17"/>
                      <a:pt x="29" y="16"/>
                    </a:cubicBezTo>
                    <a:cubicBezTo>
                      <a:pt x="29" y="17"/>
                      <a:pt x="29" y="17"/>
                      <a:pt x="29" y="17"/>
                    </a:cubicBezTo>
                    <a:cubicBezTo>
                      <a:pt x="29" y="17"/>
                      <a:pt x="29" y="17"/>
                      <a:pt x="30" y="17"/>
                    </a:cubicBezTo>
                    <a:cubicBezTo>
                      <a:pt x="29" y="17"/>
                      <a:pt x="30" y="17"/>
                      <a:pt x="30" y="18"/>
                    </a:cubicBezTo>
                    <a:cubicBezTo>
                      <a:pt x="30" y="18"/>
                      <a:pt x="30" y="18"/>
                      <a:pt x="31" y="18"/>
                    </a:cubicBezTo>
                    <a:cubicBezTo>
                      <a:pt x="31" y="18"/>
                      <a:pt x="31" y="18"/>
                      <a:pt x="31" y="19"/>
                    </a:cubicBezTo>
                    <a:cubicBezTo>
                      <a:pt x="30" y="18"/>
                      <a:pt x="29" y="18"/>
                      <a:pt x="30" y="18"/>
                    </a:cubicBezTo>
                    <a:cubicBezTo>
                      <a:pt x="28" y="18"/>
                      <a:pt x="30" y="18"/>
                      <a:pt x="29" y="18"/>
                    </a:cubicBezTo>
                    <a:cubicBezTo>
                      <a:pt x="28" y="18"/>
                      <a:pt x="29" y="18"/>
                      <a:pt x="28" y="18"/>
                    </a:cubicBezTo>
                    <a:cubicBezTo>
                      <a:pt x="29" y="18"/>
                      <a:pt x="29" y="18"/>
                      <a:pt x="29" y="18"/>
                    </a:cubicBezTo>
                    <a:cubicBezTo>
                      <a:pt x="30" y="19"/>
                      <a:pt x="31" y="19"/>
                      <a:pt x="31" y="19"/>
                    </a:cubicBezTo>
                    <a:cubicBezTo>
                      <a:pt x="31" y="19"/>
                      <a:pt x="30" y="19"/>
                      <a:pt x="30" y="19"/>
                    </a:cubicBezTo>
                    <a:cubicBezTo>
                      <a:pt x="30" y="19"/>
                      <a:pt x="32" y="19"/>
                      <a:pt x="31" y="19"/>
                    </a:cubicBezTo>
                    <a:cubicBezTo>
                      <a:pt x="31" y="19"/>
                      <a:pt x="30" y="19"/>
                      <a:pt x="29" y="19"/>
                    </a:cubicBezTo>
                    <a:cubicBezTo>
                      <a:pt x="30" y="19"/>
                      <a:pt x="28" y="19"/>
                      <a:pt x="30" y="19"/>
                    </a:cubicBezTo>
                    <a:cubicBezTo>
                      <a:pt x="29" y="19"/>
                      <a:pt x="29" y="19"/>
                      <a:pt x="30" y="20"/>
                    </a:cubicBezTo>
                    <a:cubicBezTo>
                      <a:pt x="28" y="19"/>
                      <a:pt x="29" y="19"/>
                      <a:pt x="28" y="19"/>
                    </a:cubicBezTo>
                    <a:cubicBezTo>
                      <a:pt x="27" y="19"/>
                      <a:pt x="28" y="19"/>
                      <a:pt x="28" y="19"/>
                    </a:cubicBezTo>
                    <a:cubicBezTo>
                      <a:pt x="28" y="19"/>
                      <a:pt x="27" y="19"/>
                      <a:pt x="27" y="19"/>
                    </a:cubicBezTo>
                    <a:cubicBezTo>
                      <a:pt x="29" y="20"/>
                      <a:pt x="29" y="19"/>
                      <a:pt x="28" y="19"/>
                    </a:cubicBezTo>
                    <a:cubicBezTo>
                      <a:pt x="29" y="20"/>
                      <a:pt x="29" y="20"/>
                      <a:pt x="29" y="20"/>
                    </a:cubicBezTo>
                    <a:cubicBezTo>
                      <a:pt x="30" y="20"/>
                      <a:pt x="31" y="20"/>
                      <a:pt x="31" y="20"/>
                    </a:cubicBezTo>
                    <a:cubicBezTo>
                      <a:pt x="31" y="20"/>
                      <a:pt x="29" y="20"/>
                      <a:pt x="29" y="20"/>
                    </a:cubicBezTo>
                    <a:cubicBezTo>
                      <a:pt x="28" y="20"/>
                      <a:pt x="28" y="19"/>
                      <a:pt x="27" y="19"/>
                    </a:cubicBezTo>
                    <a:cubicBezTo>
                      <a:pt x="27" y="20"/>
                      <a:pt x="28" y="20"/>
                      <a:pt x="28" y="20"/>
                    </a:cubicBezTo>
                    <a:cubicBezTo>
                      <a:pt x="28" y="20"/>
                      <a:pt x="28" y="20"/>
                      <a:pt x="28" y="20"/>
                    </a:cubicBezTo>
                    <a:cubicBezTo>
                      <a:pt x="30" y="20"/>
                      <a:pt x="28" y="20"/>
                      <a:pt x="29" y="20"/>
                    </a:cubicBezTo>
                    <a:cubicBezTo>
                      <a:pt x="30" y="20"/>
                      <a:pt x="30" y="20"/>
                      <a:pt x="30" y="20"/>
                    </a:cubicBezTo>
                    <a:cubicBezTo>
                      <a:pt x="30" y="21"/>
                      <a:pt x="29" y="20"/>
                      <a:pt x="29" y="20"/>
                    </a:cubicBezTo>
                    <a:cubicBezTo>
                      <a:pt x="28" y="20"/>
                      <a:pt x="29" y="20"/>
                      <a:pt x="27" y="20"/>
                    </a:cubicBezTo>
                    <a:cubicBezTo>
                      <a:pt x="28" y="20"/>
                      <a:pt x="26" y="20"/>
                      <a:pt x="27" y="21"/>
                    </a:cubicBezTo>
                    <a:cubicBezTo>
                      <a:pt x="26" y="20"/>
                      <a:pt x="27" y="21"/>
                      <a:pt x="27" y="21"/>
                    </a:cubicBezTo>
                    <a:cubicBezTo>
                      <a:pt x="27" y="21"/>
                      <a:pt x="26" y="21"/>
                      <a:pt x="27" y="22"/>
                    </a:cubicBezTo>
                    <a:cubicBezTo>
                      <a:pt x="27" y="22"/>
                      <a:pt x="26" y="22"/>
                      <a:pt x="26" y="22"/>
                    </a:cubicBezTo>
                    <a:cubicBezTo>
                      <a:pt x="27" y="22"/>
                      <a:pt x="25" y="23"/>
                      <a:pt x="26" y="23"/>
                    </a:cubicBezTo>
                    <a:cubicBezTo>
                      <a:pt x="26" y="23"/>
                      <a:pt x="26" y="23"/>
                      <a:pt x="26" y="23"/>
                    </a:cubicBezTo>
                    <a:cubicBezTo>
                      <a:pt x="26" y="23"/>
                      <a:pt x="26" y="23"/>
                      <a:pt x="26" y="23"/>
                    </a:cubicBezTo>
                    <a:cubicBezTo>
                      <a:pt x="28" y="23"/>
                      <a:pt x="27" y="23"/>
                      <a:pt x="28" y="23"/>
                    </a:cubicBezTo>
                    <a:cubicBezTo>
                      <a:pt x="27" y="23"/>
                      <a:pt x="26" y="23"/>
                      <a:pt x="27" y="23"/>
                    </a:cubicBezTo>
                    <a:cubicBezTo>
                      <a:pt x="28" y="23"/>
                      <a:pt x="27" y="23"/>
                      <a:pt x="28" y="23"/>
                    </a:cubicBezTo>
                    <a:cubicBezTo>
                      <a:pt x="28" y="23"/>
                      <a:pt x="29" y="23"/>
                      <a:pt x="29" y="23"/>
                    </a:cubicBezTo>
                    <a:cubicBezTo>
                      <a:pt x="30" y="23"/>
                      <a:pt x="29" y="23"/>
                      <a:pt x="30" y="23"/>
                    </a:cubicBezTo>
                    <a:cubicBezTo>
                      <a:pt x="28" y="23"/>
                      <a:pt x="29" y="23"/>
                      <a:pt x="28" y="23"/>
                    </a:cubicBezTo>
                    <a:cubicBezTo>
                      <a:pt x="28" y="23"/>
                      <a:pt x="27" y="24"/>
                      <a:pt x="26" y="23"/>
                    </a:cubicBezTo>
                    <a:cubicBezTo>
                      <a:pt x="26" y="23"/>
                      <a:pt x="25" y="24"/>
                      <a:pt x="27" y="24"/>
                    </a:cubicBezTo>
                    <a:cubicBezTo>
                      <a:pt x="25" y="24"/>
                      <a:pt x="26" y="24"/>
                      <a:pt x="26" y="25"/>
                    </a:cubicBezTo>
                    <a:cubicBezTo>
                      <a:pt x="26" y="25"/>
                      <a:pt x="26" y="25"/>
                      <a:pt x="26" y="26"/>
                    </a:cubicBezTo>
                    <a:cubicBezTo>
                      <a:pt x="26" y="26"/>
                      <a:pt x="27" y="26"/>
                      <a:pt x="27" y="26"/>
                    </a:cubicBezTo>
                    <a:cubicBezTo>
                      <a:pt x="26" y="26"/>
                      <a:pt x="27" y="26"/>
                      <a:pt x="27" y="26"/>
                    </a:cubicBezTo>
                    <a:cubicBezTo>
                      <a:pt x="26" y="26"/>
                      <a:pt x="25" y="26"/>
                      <a:pt x="26" y="26"/>
                    </a:cubicBezTo>
                    <a:cubicBezTo>
                      <a:pt x="27" y="26"/>
                      <a:pt x="27" y="26"/>
                      <a:pt x="27" y="26"/>
                    </a:cubicBezTo>
                    <a:cubicBezTo>
                      <a:pt x="27" y="26"/>
                      <a:pt x="28" y="26"/>
                      <a:pt x="28" y="26"/>
                    </a:cubicBezTo>
                    <a:cubicBezTo>
                      <a:pt x="28" y="25"/>
                      <a:pt x="27" y="26"/>
                      <a:pt x="28" y="25"/>
                    </a:cubicBezTo>
                    <a:cubicBezTo>
                      <a:pt x="29" y="25"/>
                      <a:pt x="28" y="25"/>
                      <a:pt x="28" y="25"/>
                    </a:cubicBezTo>
                    <a:cubicBezTo>
                      <a:pt x="28" y="25"/>
                      <a:pt x="30" y="25"/>
                      <a:pt x="30" y="25"/>
                    </a:cubicBezTo>
                    <a:cubicBezTo>
                      <a:pt x="29" y="25"/>
                      <a:pt x="30" y="25"/>
                      <a:pt x="28" y="25"/>
                    </a:cubicBezTo>
                    <a:cubicBezTo>
                      <a:pt x="28" y="26"/>
                      <a:pt x="29" y="26"/>
                      <a:pt x="29" y="26"/>
                    </a:cubicBezTo>
                    <a:cubicBezTo>
                      <a:pt x="28" y="26"/>
                      <a:pt x="29" y="26"/>
                      <a:pt x="28" y="26"/>
                    </a:cubicBezTo>
                    <a:cubicBezTo>
                      <a:pt x="27" y="26"/>
                      <a:pt x="27" y="26"/>
                      <a:pt x="26" y="26"/>
                    </a:cubicBezTo>
                    <a:cubicBezTo>
                      <a:pt x="25" y="27"/>
                      <a:pt x="26" y="27"/>
                      <a:pt x="27" y="27"/>
                    </a:cubicBezTo>
                    <a:cubicBezTo>
                      <a:pt x="26" y="28"/>
                      <a:pt x="26" y="28"/>
                      <a:pt x="26" y="28"/>
                    </a:cubicBezTo>
                    <a:cubicBezTo>
                      <a:pt x="25" y="29"/>
                      <a:pt x="25" y="29"/>
                      <a:pt x="25" y="29"/>
                    </a:cubicBezTo>
                    <a:cubicBezTo>
                      <a:pt x="24" y="29"/>
                      <a:pt x="24" y="29"/>
                      <a:pt x="24" y="29"/>
                    </a:cubicBezTo>
                    <a:cubicBezTo>
                      <a:pt x="23" y="30"/>
                      <a:pt x="24" y="29"/>
                      <a:pt x="24" y="29"/>
                    </a:cubicBezTo>
                    <a:cubicBezTo>
                      <a:pt x="24" y="29"/>
                      <a:pt x="23" y="29"/>
                      <a:pt x="23" y="29"/>
                    </a:cubicBezTo>
                    <a:cubicBezTo>
                      <a:pt x="23" y="29"/>
                      <a:pt x="24" y="28"/>
                      <a:pt x="24" y="28"/>
                    </a:cubicBezTo>
                    <a:cubicBezTo>
                      <a:pt x="24" y="28"/>
                      <a:pt x="23" y="28"/>
                      <a:pt x="23" y="28"/>
                    </a:cubicBezTo>
                    <a:cubicBezTo>
                      <a:pt x="23" y="28"/>
                      <a:pt x="24" y="28"/>
                      <a:pt x="24" y="28"/>
                    </a:cubicBezTo>
                    <a:cubicBezTo>
                      <a:pt x="23" y="28"/>
                      <a:pt x="24" y="27"/>
                      <a:pt x="24" y="27"/>
                    </a:cubicBezTo>
                    <a:cubicBezTo>
                      <a:pt x="22" y="28"/>
                      <a:pt x="23" y="27"/>
                      <a:pt x="21" y="27"/>
                    </a:cubicBezTo>
                    <a:cubicBezTo>
                      <a:pt x="21" y="27"/>
                      <a:pt x="23" y="27"/>
                      <a:pt x="23" y="27"/>
                    </a:cubicBezTo>
                    <a:cubicBezTo>
                      <a:pt x="23" y="27"/>
                      <a:pt x="23" y="27"/>
                      <a:pt x="23" y="27"/>
                    </a:cubicBezTo>
                    <a:cubicBezTo>
                      <a:pt x="23" y="27"/>
                      <a:pt x="24" y="27"/>
                      <a:pt x="23" y="27"/>
                    </a:cubicBezTo>
                    <a:cubicBezTo>
                      <a:pt x="23" y="27"/>
                      <a:pt x="22" y="27"/>
                      <a:pt x="22" y="27"/>
                    </a:cubicBezTo>
                    <a:cubicBezTo>
                      <a:pt x="23" y="26"/>
                      <a:pt x="23" y="27"/>
                      <a:pt x="23" y="27"/>
                    </a:cubicBezTo>
                    <a:cubicBezTo>
                      <a:pt x="24" y="26"/>
                      <a:pt x="23" y="27"/>
                      <a:pt x="23" y="26"/>
                    </a:cubicBezTo>
                    <a:cubicBezTo>
                      <a:pt x="23" y="26"/>
                      <a:pt x="24" y="26"/>
                      <a:pt x="23" y="26"/>
                    </a:cubicBezTo>
                    <a:cubicBezTo>
                      <a:pt x="23" y="26"/>
                      <a:pt x="23" y="26"/>
                      <a:pt x="23" y="26"/>
                    </a:cubicBezTo>
                    <a:cubicBezTo>
                      <a:pt x="21" y="26"/>
                      <a:pt x="23" y="26"/>
                      <a:pt x="23" y="25"/>
                    </a:cubicBezTo>
                    <a:cubicBezTo>
                      <a:pt x="23" y="25"/>
                      <a:pt x="22" y="25"/>
                      <a:pt x="22" y="25"/>
                    </a:cubicBezTo>
                    <a:cubicBezTo>
                      <a:pt x="23" y="25"/>
                      <a:pt x="22" y="25"/>
                      <a:pt x="23" y="25"/>
                    </a:cubicBezTo>
                    <a:cubicBezTo>
                      <a:pt x="24" y="24"/>
                      <a:pt x="22" y="24"/>
                      <a:pt x="23" y="24"/>
                    </a:cubicBezTo>
                    <a:cubicBezTo>
                      <a:pt x="23" y="24"/>
                      <a:pt x="24" y="24"/>
                      <a:pt x="24" y="24"/>
                    </a:cubicBezTo>
                    <a:cubicBezTo>
                      <a:pt x="24" y="24"/>
                      <a:pt x="23" y="24"/>
                      <a:pt x="23" y="24"/>
                    </a:cubicBezTo>
                    <a:cubicBezTo>
                      <a:pt x="23" y="24"/>
                      <a:pt x="24" y="23"/>
                      <a:pt x="23" y="23"/>
                    </a:cubicBezTo>
                    <a:cubicBezTo>
                      <a:pt x="23" y="23"/>
                      <a:pt x="22" y="23"/>
                      <a:pt x="22" y="23"/>
                    </a:cubicBezTo>
                    <a:cubicBezTo>
                      <a:pt x="22" y="23"/>
                      <a:pt x="23" y="23"/>
                      <a:pt x="23" y="23"/>
                    </a:cubicBezTo>
                    <a:cubicBezTo>
                      <a:pt x="23" y="22"/>
                      <a:pt x="24" y="22"/>
                      <a:pt x="23" y="22"/>
                    </a:cubicBezTo>
                    <a:cubicBezTo>
                      <a:pt x="23" y="22"/>
                      <a:pt x="23" y="22"/>
                      <a:pt x="23" y="22"/>
                    </a:cubicBezTo>
                    <a:cubicBezTo>
                      <a:pt x="24" y="22"/>
                      <a:pt x="24" y="21"/>
                      <a:pt x="23" y="21"/>
                    </a:cubicBezTo>
                    <a:cubicBezTo>
                      <a:pt x="23" y="21"/>
                      <a:pt x="23" y="21"/>
                      <a:pt x="24" y="21"/>
                    </a:cubicBezTo>
                    <a:cubicBezTo>
                      <a:pt x="24" y="20"/>
                      <a:pt x="23" y="20"/>
                      <a:pt x="22" y="19"/>
                    </a:cubicBezTo>
                    <a:cubicBezTo>
                      <a:pt x="20" y="19"/>
                      <a:pt x="20" y="18"/>
                      <a:pt x="18" y="18"/>
                    </a:cubicBezTo>
                    <a:cubicBezTo>
                      <a:pt x="19" y="17"/>
                      <a:pt x="18" y="17"/>
                      <a:pt x="18" y="16"/>
                    </a:cubicBezTo>
                    <a:cubicBezTo>
                      <a:pt x="19" y="16"/>
                      <a:pt x="19" y="17"/>
                      <a:pt x="19" y="17"/>
                    </a:cubicBezTo>
                    <a:cubicBezTo>
                      <a:pt x="20" y="16"/>
                      <a:pt x="19" y="16"/>
                      <a:pt x="19" y="16"/>
                    </a:cubicBezTo>
                    <a:cubicBezTo>
                      <a:pt x="19" y="16"/>
                      <a:pt x="20" y="17"/>
                      <a:pt x="20" y="17"/>
                    </a:cubicBezTo>
                    <a:cubicBezTo>
                      <a:pt x="21" y="17"/>
                      <a:pt x="19" y="17"/>
                      <a:pt x="20" y="17"/>
                    </a:cubicBezTo>
                    <a:cubicBezTo>
                      <a:pt x="21" y="17"/>
                      <a:pt x="21" y="17"/>
                      <a:pt x="21" y="17"/>
                    </a:cubicBezTo>
                    <a:cubicBezTo>
                      <a:pt x="21" y="17"/>
                      <a:pt x="22" y="17"/>
                      <a:pt x="22" y="17"/>
                    </a:cubicBezTo>
                    <a:cubicBezTo>
                      <a:pt x="22" y="17"/>
                      <a:pt x="22" y="17"/>
                      <a:pt x="22" y="17"/>
                    </a:cubicBezTo>
                    <a:cubicBezTo>
                      <a:pt x="22" y="17"/>
                      <a:pt x="21" y="17"/>
                      <a:pt x="20" y="16"/>
                    </a:cubicBezTo>
                    <a:cubicBezTo>
                      <a:pt x="20" y="16"/>
                      <a:pt x="20" y="16"/>
                      <a:pt x="20" y="16"/>
                    </a:cubicBezTo>
                    <a:cubicBezTo>
                      <a:pt x="20" y="16"/>
                      <a:pt x="20" y="16"/>
                      <a:pt x="20" y="16"/>
                    </a:cubicBezTo>
                    <a:cubicBezTo>
                      <a:pt x="20" y="16"/>
                      <a:pt x="21" y="16"/>
                      <a:pt x="20" y="16"/>
                    </a:cubicBezTo>
                    <a:cubicBezTo>
                      <a:pt x="19" y="15"/>
                      <a:pt x="19" y="15"/>
                      <a:pt x="18" y="15"/>
                    </a:cubicBezTo>
                    <a:cubicBezTo>
                      <a:pt x="19" y="15"/>
                      <a:pt x="20" y="15"/>
                      <a:pt x="20" y="15"/>
                    </a:cubicBezTo>
                    <a:cubicBezTo>
                      <a:pt x="20" y="15"/>
                      <a:pt x="20" y="15"/>
                      <a:pt x="19" y="15"/>
                    </a:cubicBezTo>
                    <a:cubicBezTo>
                      <a:pt x="20" y="15"/>
                      <a:pt x="18" y="14"/>
                      <a:pt x="20" y="14"/>
                    </a:cubicBezTo>
                    <a:cubicBezTo>
                      <a:pt x="21" y="15"/>
                      <a:pt x="19" y="14"/>
                      <a:pt x="20" y="15"/>
                    </a:cubicBezTo>
                    <a:cubicBezTo>
                      <a:pt x="21" y="15"/>
                      <a:pt x="21" y="15"/>
                      <a:pt x="21" y="15"/>
                    </a:cubicBezTo>
                    <a:cubicBezTo>
                      <a:pt x="21" y="15"/>
                      <a:pt x="22" y="15"/>
                      <a:pt x="22" y="15"/>
                    </a:cubicBezTo>
                    <a:cubicBezTo>
                      <a:pt x="22" y="15"/>
                      <a:pt x="22" y="14"/>
                      <a:pt x="21" y="14"/>
                    </a:cubicBezTo>
                    <a:cubicBezTo>
                      <a:pt x="22" y="14"/>
                      <a:pt x="21" y="13"/>
                      <a:pt x="21" y="13"/>
                    </a:cubicBezTo>
                    <a:cubicBezTo>
                      <a:pt x="21" y="13"/>
                      <a:pt x="22" y="13"/>
                      <a:pt x="22" y="13"/>
                    </a:cubicBezTo>
                    <a:cubicBezTo>
                      <a:pt x="23" y="14"/>
                      <a:pt x="22" y="13"/>
                      <a:pt x="22" y="14"/>
                    </a:cubicBezTo>
                    <a:cubicBezTo>
                      <a:pt x="23" y="14"/>
                      <a:pt x="23" y="14"/>
                      <a:pt x="23" y="14"/>
                    </a:cubicBezTo>
                    <a:cubicBezTo>
                      <a:pt x="23" y="14"/>
                      <a:pt x="23" y="13"/>
                      <a:pt x="23" y="13"/>
                    </a:cubicBezTo>
                    <a:cubicBezTo>
                      <a:pt x="22" y="12"/>
                      <a:pt x="22" y="13"/>
                      <a:pt x="22" y="12"/>
                    </a:cubicBezTo>
                    <a:cubicBezTo>
                      <a:pt x="22" y="12"/>
                      <a:pt x="23" y="13"/>
                      <a:pt x="23" y="13"/>
                    </a:cubicBezTo>
                    <a:cubicBezTo>
                      <a:pt x="22" y="12"/>
                      <a:pt x="23" y="12"/>
                      <a:pt x="23" y="12"/>
                    </a:cubicBezTo>
                    <a:cubicBezTo>
                      <a:pt x="24" y="12"/>
                      <a:pt x="22" y="12"/>
                      <a:pt x="24" y="13"/>
                    </a:cubicBezTo>
                    <a:cubicBezTo>
                      <a:pt x="24" y="12"/>
                      <a:pt x="23" y="12"/>
                      <a:pt x="25" y="12"/>
                    </a:cubicBezTo>
                    <a:cubicBezTo>
                      <a:pt x="24" y="12"/>
                      <a:pt x="24" y="12"/>
                      <a:pt x="23" y="11"/>
                    </a:cubicBezTo>
                    <a:cubicBezTo>
                      <a:pt x="23" y="11"/>
                      <a:pt x="23" y="11"/>
                      <a:pt x="24" y="12"/>
                    </a:cubicBezTo>
                    <a:cubicBezTo>
                      <a:pt x="25" y="12"/>
                      <a:pt x="23" y="11"/>
                      <a:pt x="25" y="12"/>
                    </a:cubicBezTo>
                    <a:cubicBezTo>
                      <a:pt x="25" y="12"/>
                      <a:pt x="24" y="11"/>
                      <a:pt x="23" y="11"/>
                    </a:cubicBezTo>
                    <a:cubicBezTo>
                      <a:pt x="24" y="11"/>
                      <a:pt x="24" y="11"/>
                      <a:pt x="25" y="12"/>
                    </a:cubicBezTo>
                    <a:cubicBezTo>
                      <a:pt x="24" y="11"/>
                      <a:pt x="25" y="11"/>
                      <a:pt x="25" y="10"/>
                    </a:cubicBezTo>
                    <a:cubicBezTo>
                      <a:pt x="25" y="11"/>
                      <a:pt x="26" y="11"/>
                      <a:pt x="26" y="11"/>
                    </a:cubicBezTo>
                    <a:cubicBezTo>
                      <a:pt x="24" y="10"/>
                      <a:pt x="25" y="10"/>
                      <a:pt x="24" y="10"/>
                    </a:cubicBezTo>
                    <a:cubicBezTo>
                      <a:pt x="25" y="10"/>
                      <a:pt x="25" y="10"/>
                      <a:pt x="26" y="10"/>
                    </a:cubicBezTo>
                    <a:cubicBezTo>
                      <a:pt x="27" y="11"/>
                      <a:pt x="25" y="10"/>
                      <a:pt x="25" y="10"/>
                    </a:cubicBezTo>
                    <a:cubicBezTo>
                      <a:pt x="26" y="10"/>
                      <a:pt x="26" y="11"/>
                      <a:pt x="27" y="11"/>
                    </a:cubicBezTo>
                    <a:cubicBezTo>
                      <a:pt x="27" y="10"/>
                      <a:pt x="27" y="10"/>
                      <a:pt x="27" y="10"/>
                    </a:cubicBezTo>
                    <a:cubicBezTo>
                      <a:pt x="27" y="10"/>
                      <a:pt x="27" y="10"/>
                      <a:pt x="27" y="10"/>
                    </a:cubicBezTo>
                    <a:cubicBezTo>
                      <a:pt x="27" y="10"/>
                      <a:pt x="28" y="10"/>
                      <a:pt x="28" y="10"/>
                    </a:cubicBezTo>
                    <a:cubicBezTo>
                      <a:pt x="28" y="10"/>
                      <a:pt x="28" y="10"/>
                      <a:pt x="27" y="9"/>
                    </a:cubicBezTo>
                    <a:cubicBezTo>
                      <a:pt x="27" y="9"/>
                      <a:pt x="28" y="9"/>
                      <a:pt x="28" y="9"/>
                    </a:cubicBezTo>
                    <a:cubicBezTo>
                      <a:pt x="28" y="9"/>
                      <a:pt x="28" y="9"/>
                      <a:pt x="26" y="7"/>
                    </a:cubicBezTo>
                    <a:cubicBezTo>
                      <a:pt x="25" y="6"/>
                      <a:pt x="25" y="5"/>
                      <a:pt x="25" y="5"/>
                    </a:cubicBezTo>
                    <a:cubicBezTo>
                      <a:pt x="24" y="4"/>
                      <a:pt x="24" y="4"/>
                      <a:pt x="24" y="4"/>
                    </a:cubicBezTo>
                    <a:cubicBezTo>
                      <a:pt x="24" y="4"/>
                      <a:pt x="22" y="2"/>
                      <a:pt x="22" y="2"/>
                    </a:cubicBezTo>
                    <a:cubicBezTo>
                      <a:pt x="22" y="2"/>
                      <a:pt x="21" y="1"/>
                      <a:pt x="20" y="0"/>
                    </a:cubicBezTo>
                    <a:cubicBezTo>
                      <a:pt x="20" y="0"/>
                      <a:pt x="20" y="1"/>
                      <a:pt x="20" y="0"/>
                    </a:cubicBezTo>
                    <a:cubicBezTo>
                      <a:pt x="20" y="1"/>
                      <a:pt x="19" y="1"/>
                      <a:pt x="19" y="2"/>
                    </a:cubicBezTo>
                    <a:cubicBezTo>
                      <a:pt x="19" y="2"/>
                      <a:pt x="20" y="3"/>
                      <a:pt x="20" y="3"/>
                    </a:cubicBezTo>
                    <a:cubicBezTo>
                      <a:pt x="20" y="3"/>
                      <a:pt x="19" y="3"/>
                      <a:pt x="19" y="3"/>
                    </a:cubicBezTo>
                    <a:cubicBezTo>
                      <a:pt x="19" y="3"/>
                      <a:pt x="19" y="3"/>
                      <a:pt x="19" y="3"/>
                    </a:cubicBezTo>
                    <a:cubicBezTo>
                      <a:pt x="19" y="3"/>
                      <a:pt x="18" y="3"/>
                      <a:pt x="19" y="4"/>
                    </a:cubicBezTo>
                    <a:cubicBezTo>
                      <a:pt x="19" y="4"/>
                      <a:pt x="18" y="3"/>
                      <a:pt x="18" y="3"/>
                    </a:cubicBezTo>
                    <a:cubicBezTo>
                      <a:pt x="18" y="4"/>
                      <a:pt x="18" y="4"/>
                      <a:pt x="18" y="4"/>
                    </a:cubicBezTo>
                    <a:cubicBezTo>
                      <a:pt x="18" y="4"/>
                      <a:pt x="19" y="4"/>
                      <a:pt x="19" y="4"/>
                    </a:cubicBezTo>
                    <a:cubicBezTo>
                      <a:pt x="18" y="4"/>
                      <a:pt x="18" y="4"/>
                      <a:pt x="18" y="4"/>
                    </a:cubicBezTo>
                    <a:cubicBezTo>
                      <a:pt x="18" y="4"/>
                      <a:pt x="18" y="5"/>
                      <a:pt x="18" y="5"/>
                    </a:cubicBezTo>
                    <a:cubicBezTo>
                      <a:pt x="18" y="5"/>
                      <a:pt x="17" y="5"/>
                      <a:pt x="17" y="5"/>
                    </a:cubicBezTo>
                    <a:cubicBezTo>
                      <a:pt x="17" y="4"/>
                      <a:pt x="17" y="5"/>
                      <a:pt x="17" y="5"/>
                    </a:cubicBezTo>
                    <a:cubicBezTo>
                      <a:pt x="17" y="6"/>
                      <a:pt x="17" y="5"/>
                      <a:pt x="16" y="5"/>
                    </a:cubicBezTo>
                    <a:cubicBezTo>
                      <a:pt x="17" y="6"/>
                      <a:pt x="16" y="6"/>
                      <a:pt x="15" y="7"/>
                    </a:cubicBezTo>
                    <a:cubicBezTo>
                      <a:pt x="16" y="7"/>
                      <a:pt x="17" y="7"/>
                      <a:pt x="17" y="8"/>
                    </a:cubicBezTo>
                    <a:cubicBezTo>
                      <a:pt x="16" y="8"/>
                      <a:pt x="16" y="7"/>
                      <a:pt x="15" y="7"/>
                    </a:cubicBezTo>
                    <a:cubicBezTo>
                      <a:pt x="15" y="7"/>
                      <a:pt x="15" y="8"/>
                      <a:pt x="15" y="8"/>
                    </a:cubicBezTo>
                    <a:cubicBezTo>
                      <a:pt x="15" y="8"/>
                      <a:pt x="15" y="8"/>
                      <a:pt x="16" y="8"/>
                    </a:cubicBezTo>
                    <a:cubicBezTo>
                      <a:pt x="17" y="9"/>
                      <a:pt x="14" y="8"/>
                      <a:pt x="14" y="8"/>
                    </a:cubicBezTo>
                    <a:cubicBezTo>
                      <a:pt x="14" y="8"/>
                      <a:pt x="15" y="8"/>
                      <a:pt x="15" y="9"/>
                    </a:cubicBezTo>
                    <a:cubicBezTo>
                      <a:pt x="15" y="9"/>
                      <a:pt x="15" y="9"/>
                      <a:pt x="14" y="8"/>
                    </a:cubicBezTo>
                    <a:cubicBezTo>
                      <a:pt x="14" y="9"/>
                      <a:pt x="14" y="9"/>
                      <a:pt x="14" y="9"/>
                    </a:cubicBezTo>
                    <a:cubicBezTo>
                      <a:pt x="15" y="9"/>
                      <a:pt x="14" y="9"/>
                      <a:pt x="15" y="10"/>
                    </a:cubicBezTo>
                    <a:cubicBezTo>
                      <a:pt x="15" y="10"/>
                      <a:pt x="15" y="10"/>
                      <a:pt x="15" y="10"/>
                    </a:cubicBezTo>
                    <a:cubicBezTo>
                      <a:pt x="15" y="10"/>
                      <a:pt x="14" y="9"/>
                      <a:pt x="14" y="9"/>
                    </a:cubicBezTo>
                    <a:cubicBezTo>
                      <a:pt x="14" y="10"/>
                      <a:pt x="14" y="9"/>
                      <a:pt x="15" y="10"/>
                    </a:cubicBezTo>
                    <a:cubicBezTo>
                      <a:pt x="15" y="10"/>
                      <a:pt x="16" y="10"/>
                      <a:pt x="15" y="10"/>
                    </a:cubicBezTo>
                    <a:cubicBezTo>
                      <a:pt x="15" y="10"/>
                      <a:pt x="14" y="10"/>
                      <a:pt x="13" y="9"/>
                    </a:cubicBezTo>
                    <a:cubicBezTo>
                      <a:pt x="13" y="10"/>
                      <a:pt x="13" y="10"/>
                      <a:pt x="13" y="10"/>
                    </a:cubicBezTo>
                    <a:cubicBezTo>
                      <a:pt x="13" y="10"/>
                      <a:pt x="14" y="10"/>
                      <a:pt x="14" y="11"/>
                    </a:cubicBezTo>
                    <a:cubicBezTo>
                      <a:pt x="14" y="10"/>
                      <a:pt x="14" y="11"/>
                      <a:pt x="13" y="10"/>
                    </a:cubicBezTo>
                    <a:cubicBezTo>
                      <a:pt x="12" y="11"/>
                      <a:pt x="13" y="11"/>
                      <a:pt x="14" y="12"/>
                    </a:cubicBezTo>
                    <a:cubicBezTo>
                      <a:pt x="14" y="12"/>
                      <a:pt x="12" y="11"/>
                      <a:pt x="14" y="12"/>
                    </a:cubicBezTo>
                    <a:cubicBezTo>
                      <a:pt x="13" y="12"/>
                      <a:pt x="12" y="11"/>
                      <a:pt x="13" y="12"/>
                    </a:cubicBezTo>
                    <a:cubicBezTo>
                      <a:pt x="12" y="12"/>
                      <a:pt x="12" y="12"/>
                      <a:pt x="12" y="12"/>
                    </a:cubicBezTo>
                    <a:cubicBezTo>
                      <a:pt x="12" y="12"/>
                      <a:pt x="11" y="12"/>
                      <a:pt x="13" y="12"/>
                    </a:cubicBezTo>
                    <a:cubicBezTo>
                      <a:pt x="13" y="13"/>
                      <a:pt x="11" y="12"/>
                      <a:pt x="11" y="13"/>
                    </a:cubicBezTo>
                    <a:cubicBezTo>
                      <a:pt x="13" y="13"/>
                      <a:pt x="13" y="13"/>
                      <a:pt x="13" y="13"/>
                    </a:cubicBezTo>
                    <a:cubicBezTo>
                      <a:pt x="12" y="13"/>
                      <a:pt x="12" y="13"/>
                      <a:pt x="11" y="13"/>
                    </a:cubicBezTo>
                    <a:cubicBezTo>
                      <a:pt x="11" y="13"/>
                      <a:pt x="12" y="14"/>
                      <a:pt x="13" y="14"/>
                    </a:cubicBezTo>
                    <a:cubicBezTo>
                      <a:pt x="11" y="13"/>
                      <a:pt x="12" y="14"/>
                      <a:pt x="12" y="14"/>
                    </a:cubicBezTo>
                    <a:cubicBezTo>
                      <a:pt x="12" y="14"/>
                      <a:pt x="11" y="14"/>
                      <a:pt x="11" y="14"/>
                    </a:cubicBezTo>
                    <a:cubicBezTo>
                      <a:pt x="10" y="14"/>
                      <a:pt x="11" y="15"/>
                      <a:pt x="11" y="16"/>
                    </a:cubicBezTo>
                    <a:cubicBezTo>
                      <a:pt x="12" y="16"/>
                      <a:pt x="13" y="16"/>
                      <a:pt x="14" y="17"/>
                    </a:cubicBezTo>
                    <a:cubicBezTo>
                      <a:pt x="15" y="17"/>
                      <a:pt x="13" y="17"/>
                      <a:pt x="14" y="17"/>
                    </a:cubicBezTo>
                    <a:cubicBezTo>
                      <a:pt x="12" y="17"/>
                      <a:pt x="12" y="17"/>
                      <a:pt x="11" y="17"/>
                    </a:cubicBezTo>
                    <a:cubicBezTo>
                      <a:pt x="11" y="17"/>
                      <a:pt x="12" y="17"/>
                      <a:pt x="10" y="17"/>
                    </a:cubicBezTo>
                    <a:cubicBezTo>
                      <a:pt x="8" y="18"/>
                      <a:pt x="10" y="20"/>
                      <a:pt x="9" y="21"/>
                    </a:cubicBezTo>
                    <a:cubicBezTo>
                      <a:pt x="11" y="21"/>
                      <a:pt x="10" y="20"/>
                      <a:pt x="10" y="20"/>
                    </a:cubicBezTo>
                    <a:cubicBezTo>
                      <a:pt x="10" y="19"/>
                      <a:pt x="10" y="19"/>
                      <a:pt x="10" y="19"/>
                    </a:cubicBezTo>
                    <a:cubicBezTo>
                      <a:pt x="11" y="19"/>
                      <a:pt x="11" y="19"/>
                      <a:pt x="12" y="19"/>
                    </a:cubicBezTo>
                    <a:cubicBezTo>
                      <a:pt x="12" y="20"/>
                      <a:pt x="10" y="20"/>
                      <a:pt x="10" y="20"/>
                    </a:cubicBezTo>
                    <a:cubicBezTo>
                      <a:pt x="11" y="20"/>
                      <a:pt x="11" y="20"/>
                      <a:pt x="11" y="20"/>
                    </a:cubicBezTo>
                    <a:cubicBezTo>
                      <a:pt x="11" y="20"/>
                      <a:pt x="12" y="21"/>
                      <a:pt x="12" y="21"/>
                    </a:cubicBezTo>
                    <a:cubicBezTo>
                      <a:pt x="12" y="21"/>
                      <a:pt x="12" y="21"/>
                      <a:pt x="12" y="21"/>
                    </a:cubicBezTo>
                    <a:cubicBezTo>
                      <a:pt x="12" y="22"/>
                      <a:pt x="12" y="22"/>
                      <a:pt x="12" y="22"/>
                    </a:cubicBezTo>
                    <a:cubicBezTo>
                      <a:pt x="12" y="22"/>
                      <a:pt x="12" y="22"/>
                      <a:pt x="13" y="22"/>
                    </a:cubicBezTo>
                    <a:cubicBezTo>
                      <a:pt x="13" y="22"/>
                      <a:pt x="12" y="22"/>
                      <a:pt x="12" y="22"/>
                    </a:cubicBezTo>
                    <a:cubicBezTo>
                      <a:pt x="12" y="22"/>
                      <a:pt x="12" y="23"/>
                      <a:pt x="10" y="22"/>
                    </a:cubicBezTo>
                    <a:cubicBezTo>
                      <a:pt x="11" y="23"/>
                      <a:pt x="11" y="24"/>
                      <a:pt x="11" y="24"/>
                    </a:cubicBezTo>
                    <a:cubicBezTo>
                      <a:pt x="12" y="24"/>
                      <a:pt x="11" y="23"/>
                      <a:pt x="11" y="23"/>
                    </a:cubicBezTo>
                    <a:cubicBezTo>
                      <a:pt x="12" y="23"/>
                      <a:pt x="12" y="22"/>
                      <a:pt x="13" y="22"/>
                    </a:cubicBezTo>
                    <a:cubicBezTo>
                      <a:pt x="13" y="23"/>
                      <a:pt x="13" y="23"/>
                      <a:pt x="12" y="23"/>
                    </a:cubicBezTo>
                    <a:cubicBezTo>
                      <a:pt x="13" y="23"/>
                      <a:pt x="12" y="23"/>
                      <a:pt x="12" y="24"/>
                    </a:cubicBezTo>
                    <a:cubicBezTo>
                      <a:pt x="13" y="24"/>
                      <a:pt x="13" y="24"/>
                      <a:pt x="13" y="24"/>
                    </a:cubicBezTo>
                    <a:cubicBezTo>
                      <a:pt x="13" y="24"/>
                      <a:pt x="13" y="25"/>
                      <a:pt x="13" y="26"/>
                    </a:cubicBezTo>
                    <a:cubicBezTo>
                      <a:pt x="13" y="26"/>
                      <a:pt x="14" y="26"/>
                      <a:pt x="14" y="26"/>
                    </a:cubicBezTo>
                    <a:cubicBezTo>
                      <a:pt x="14" y="26"/>
                      <a:pt x="12" y="26"/>
                      <a:pt x="13" y="26"/>
                    </a:cubicBezTo>
                    <a:cubicBezTo>
                      <a:pt x="14" y="26"/>
                      <a:pt x="15" y="26"/>
                      <a:pt x="15" y="26"/>
                    </a:cubicBezTo>
                    <a:cubicBezTo>
                      <a:pt x="17" y="26"/>
                      <a:pt x="16" y="26"/>
                      <a:pt x="14" y="26"/>
                    </a:cubicBezTo>
                    <a:cubicBezTo>
                      <a:pt x="14" y="26"/>
                      <a:pt x="14" y="27"/>
                      <a:pt x="14" y="27"/>
                    </a:cubicBezTo>
                    <a:cubicBezTo>
                      <a:pt x="14" y="28"/>
                      <a:pt x="15" y="30"/>
                      <a:pt x="15" y="31"/>
                    </a:cubicBezTo>
                    <a:cubicBezTo>
                      <a:pt x="15" y="31"/>
                      <a:pt x="15" y="31"/>
                      <a:pt x="14" y="31"/>
                    </a:cubicBezTo>
                    <a:cubicBezTo>
                      <a:pt x="14" y="31"/>
                      <a:pt x="15" y="32"/>
                      <a:pt x="14" y="32"/>
                    </a:cubicBezTo>
                    <a:cubicBezTo>
                      <a:pt x="16" y="32"/>
                      <a:pt x="15" y="32"/>
                      <a:pt x="16" y="31"/>
                    </a:cubicBezTo>
                    <a:cubicBezTo>
                      <a:pt x="17" y="31"/>
                      <a:pt x="16" y="32"/>
                      <a:pt x="16" y="32"/>
                    </a:cubicBezTo>
                    <a:cubicBezTo>
                      <a:pt x="17" y="32"/>
                      <a:pt x="16" y="31"/>
                      <a:pt x="17" y="31"/>
                    </a:cubicBezTo>
                    <a:cubicBezTo>
                      <a:pt x="17" y="31"/>
                      <a:pt x="18" y="31"/>
                      <a:pt x="18" y="31"/>
                    </a:cubicBezTo>
                    <a:cubicBezTo>
                      <a:pt x="17" y="32"/>
                      <a:pt x="16" y="32"/>
                      <a:pt x="16" y="33"/>
                    </a:cubicBezTo>
                    <a:cubicBezTo>
                      <a:pt x="16" y="33"/>
                      <a:pt x="16" y="33"/>
                      <a:pt x="17" y="32"/>
                    </a:cubicBezTo>
                    <a:cubicBezTo>
                      <a:pt x="16" y="33"/>
                      <a:pt x="17" y="33"/>
                      <a:pt x="17" y="33"/>
                    </a:cubicBezTo>
                    <a:cubicBezTo>
                      <a:pt x="18" y="33"/>
                      <a:pt x="18" y="33"/>
                      <a:pt x="19" y="33"/>
                    </a:cubicBezTo>
                    <a:cubicBezTo>
                      <a:pt x="19" y="33"/>
                      <a:pt x="18" y="33"/>
                      <a:pt x="18" y="33"/>
                    </a:cubicBezTo>
                    <a:cubicBezTo>
                      <a:pt x="18" y="33"/>
                      <a:pt x="18" y="34"/>
                      <a:pt x="18" y="34"/>
                    </a:cubicBezTo>
                    <a:cubicBezTo>
                      <a:pt x="18" y="34"/>
                      <a:pt x="19" y="34"/>
                      <a:pt x="19" y="34"/>
                    </a:cubicBezTo>
                    <a:cubicBezTo>
                      <a:pt x="20" y="34"/>
                      <a:pt x="19" y="35"/>
                      <a:pt x="20" y="35"/>
                    </a:cubicBezTo>
                    <a:cubicBezTo>
                      <a:pt x="20" y="35"/>
                      <a:pt x="19" y="35"/>
                      <a:pt x="19" y="35"/>
                    </a:cubicBezTo>
                    <a:cubicBezTo>
                      <a:pt x="19" y="35"/>
                      <a:pt x="20" y="35"/>
                      <a:pt x="20" y="35"/>
                    </a:cubicBezTo>
                    <a:cubicBezTo>
                      <a:pt x="19" y="35"/>
                      <a:pt x="21" y="35"/>
                      <a:pt x="20" y="36"/>
                    </a:cubicBezTo>
                    <a:cubicBezTo>
                      <a:pt x="21" y="35"/>
                      <a:pt x="21" y="35"/>
                      <a:pt x="22" y="35"/>
                    </a:cubicBezTo>
                    <a:cubicBezTo>
                      <a:pt x="22" y="35"/>
                      <a:pt x="20" y="36"/>
                      <a:pt x="21" y="36"/>
                    </a:cubicBezTo>
                    <a:cubicBezTo>
                      <a:pt x="21" y="35"/>
                      <a:pt x="21" y="35"/>
                      <a:pt x="22" y="35"/>
                    </a:cubicBezTo>
                    <a:cubicBezTo>
                      <a:pt x="22" y="35"/>
                      <a:pt x="21" y="35"/>
                      <a:pt x="22" y="35"/>
                    </a:cubicBezTo>
                    <a:cubicBezTo>
                      <a:pt x="22" y="35"/>
                      <a:pt x="22" y="35"/>
                      <a:pt x="23" y="34"/>
                    </a:cubicBezTo>
                    <a:cubicBezTo>
                      <a:pt x="23" y="34"/>
                      <a:pt x="22" y="35"/>
                      <a:pt x="22" y="35"/>
                    </a:cubicBezTo>
                    <a:cubicBezTo>
                      <a:pt x="23" y="34"/>
                      <a:pt x="23" y="34"/>
                      <a:pt x="23" y="34"/>
                    </a:cubicBezTo>
                    <a:cubicBezTo>
                      <a:pt x="24" y="34"/>
                      <a:pt x="23" y="35"/>
                      <a:pt x="23" y="35"/>
                    </a:cubicBezTo>
                    <a:cubicBezTo>
                      <a:pt x="23" y="34"/>
                      <a:pt x="23" y="35"/>
                      <a:pt x="23" y="34"/>
                    </a:cubicBezTo>
                    <a:cubicBezTo>
                      <a:pt x="23" y="35"/>
                      <a:pt x="22" y="36"/>
                      <a:pt x="22" y="35"/>
                    </a:cubicBezTo>
                    <a:cubicBezTo>
                      <a:pt x="22" y="35"/>
                      <a:pt x="23" y="35"/>
                      <a:pt x="23" y="34"/>
                    </a:cubicBezTo>
                    <a:cubicBezTo>
                      <a:pt x="23" y="34"/>
                      <a:pt x="23" y="35"/>
                      <a:pt x="23" y="35"/>
                    </a:cubicBezTo>
                    <a:cubicBezTo>
                      <a:pt x="24" y="34"/>
                      <a:pt x="24" y="34"/>
                      <a:pt x="24" y="34"/>
                    </a:cubicBezTo>
                    <a:cubicBezTo>
                      <a:pt x="24" y="34"/>
                      <a:pt x="24" y="34"/>
                      <a:pt x="25" y="33"/>
                    </a:cubicBezTo>
                    <a:cubicBezTo>
                      <a:pt x="25" y="33"/>
                      <a:pt x="24" y="34"/>
                      <a:pt x="24" y="34"/>
                    </a:cubicBezTo>
                    <a:cubicBezTo>
                      <a:pt x="24" y="34"/>
                      <a:pt x="25" y="34"/>
                      <a:pt x="25" y="33"/>
                    </a:cubicBezTo>
                    <a:cubicBezTo>
                      <a:pt x="25" y="33"/>
                      <a:pt x="26" y="32"/>
                      <a:pt x="25" y="33"/>
                    </a:cubicBezTo>
                    <a:cubicBezTo>
                      <a:pt x="25" y="33"/>
                      <a:pt x="25" y="33"/>
                      <a:pt x="26" y="33"/>
                    </a:cubicBezTo>
                    <a:cubicBezTo>
                      <a:pt x="25" y="33"/>
                      <a:pt x="26" y="32"/>
                      <a:pt x="25" y="33"/>
                    </a:cubicBezTo>
                    <a:cubicBezTo>
                      <a:pt x="25" y="33"/>
                      <a:pt x="26" y="32"/>
                      <a:pt x="26" y="32"/>
                    </a:cubicBezTo>
                    <a:cubicBezTo>
                      <a:pt x="26" y="32"/>
                      <a:pt x="25" y="33"/>
                      <a:pt x="26" y="32"/>
                    </a:cubicBezTo>
                    <a:cubicBezTo>
                      <a:pt x="25" y="32"/>
                      <a:pt x="26" y="32"/>
                      <a:pt x="26" y="31"/>
                    </a:cubicBezTo>
                    <a:cubicBezTo>
                      <a:pt x="26" y="32"/>
                      <a:pt x="26" y="31"/>
                      <a:pt x="25" y="32"/>
                    </a:cubicBezTo>
                    <a:cubicBezTo>
                      <a:pt x="26" y="31"/>
                      <a:pt x="26" y="31"/>
                      <a:pt x="27" y="31"/>
                    </a:cubicBezTo>
                    <a:cubicBezTo>
                      <a:pt x="28" y="30"/>
                      <a:pt x="27" y="31"/>
                      <a:pt x="27" y="31"/>
                    </a:cubicBezTo>
                    <a:cubicBezTo>
                      <a:pt x="27" y="31"/>
                      <a:pt x="28" y="30"/>
                      <a:pt x="28" y="30"/>
                    </a:cubicBezTo>
                    <a:cubicBezTo>
                      <a:pt x="28" y="30"/>
                      <a:pt x="28" y="30"/>
                      <a:pt x="27" y="31"/>
                    </a:cubicBezTo>
                    <a:cubicBezTo>
                      <a:pt x="27" y="31"/>
                      <a:pt x="27" y="31"/>
                      <a:pt x="27" y="31"/>
                    </a:cubicBezTo>
                    <a:cubicBezTo>
                      <a:pt x="27" y="31"/>
                      <a:pt x="29" y="30"/>
                      <a:pt x="29" y="30"/>
                    </a:cubicBezTo>
                    <a:cubicBezTo>
                      <a:pt x="29" y="30"/>
                      <a:pt x="29" y="30"/>
                      <a:pt x="29" y="30"/>
                    </a:cubicBezTo>
                    <a:cubicBezTo>
                      <a:pt x="29" y="30"/>
                      <a:pt x="28" y="31"/>
                      <a:pt x="28" y="30"/>
                    </a:cubicBezTo>
                    <a:cubicBezTo>
                      <a:pt x="28" y="31"/>
                      <a:pt x="28" y="31"/>
                      <a:pt x="28" y="31"/>
                    </a:cubicBezTo>
                    <a:cubicBezTo>
                      <a:pt x="28" y="31"/>
                      <a:pt x="29" y="30"/>
                      <a:pt x="29" y="30"/>
                    </a:cubicBezTo>
                    <a:cubicBezTo>
                      <a:pt x="29" y="30"/>
                      <a:pt x="28" y="31"/>
                      <a:pt x="28" y="31"/>
                    </a:cubicBezTo>
                    <a:cubicBezTo>
                      <a:pt x="29" y="30"/>
                      <a:pt x="29" y="30"/>
                      <a:pt x="29" y="30"/>
                    </a:cubicBezTo>
                    <a:cubicBezTo>
                      <a:pt x="29" y="30"/>
                      <a:pt x="29" y="30"/>
                      <a:pt x="29" y="30"/>
                    </a:cubicBezTo>
                    <a:cubicBezTo>
                      <a:pt x="28" y="31"/>
                      <a:pt x="29" y="30"/>
                      <a:pt x="28" y="31"/>
                    </a:cubicBezTo>
                    <a:cubicBezTo>
                      <a:pt x="29" y="31"/>
                      <a:pt x="29" y="30"/>
                      <a:pt x="30" y="30"/>
                    </a:cubicBezTo>
                    <a:cubicBezTo>
                      <a:pt x="30" y="30"/>
                      <a:pt x="29" y="30"/>
                      <a:pt x="29" y="30"/>
                    </a:cubicBezTo>
                    <a:cubicBezTo>
                      <a:pt x="29" y="30"/>
                      <a:pt x="30" y="30"/>
                      <a:pt x="30" y="30"/>
                    </a:cubicBezTo>
                    <a:cubicBezTo>
                      <a:pt x="30" y="30"/>
                      <a:pt x="30" y="30"/>
                      <a:pt x="29" y="31"/>
                    </a:cubicBezTo>
                    <a:cubicBezTo>
                      <a:pt x="29" y="31"/>
                      <a:pt x="28" y="31"/>
                      <a:pt x="27" y="32"/>
                    </a:cubicBezTo>
                    <a:cubicBezTo>
                      <a:pt x="27" y="32"/>
                      <a:pt x="28" y="32"/>
                      <a:pt x="28" y="32"/>
                    </a:cubicBezTo>
                    <a:cubicBezTo>
                      <a:pt x="28" y="31"/>
                      <a:pt x="28" y="31"/>
                      <a:pt x="28" y="31"/>
                    </a:cubicBezTo>
                    <a:cubicBezTo>
                      <a:pt x="29" y="31"/>
                      <a:pt x="29" y="31"/>
                      <a:pt x="29" y="31"/>
                    </a:cubicBezTo>
                    <a:cubicBezTo>
                      <a:pt x="29" y="31"/>
                      <a:pt x="29" y="31"/>
                      <a:pt x="29" y="31"/>
                    </a:cubicBezTo>
                    <a:cubicBezTo>
                      <a:pt x="30" y="30"/>
                      <a:pt x="29" y="30"/>
                      <a:pt x="30" y="30"/>
                    </a:cubicBezTo>
                    <a:cubicBezTo>
                      <a:pt x="30" y="30"/>
                      <a:pt x="30" y="30"/>
                      <a:pt x="30" y="30"/>
                    </a:cubicBezTo>
                    <a:cubicBezTo>
                      <a:pt x="30" y="30"/>
                      <a:pt x="29" y="30"/>
                      <a:pt x="29" y="31"/>
                    </a:cubicBezTo>
                    <a:cubicBezTo>
                      <a:pt x="29" y="31"/>
                      <a:pt x="28" y="31"/>
                      <a:pt x="28" y="31"/>
                    </a:cubicBezTo>
                    <a:cubicBezTo>
                      <a:pt x="28" y="31"/>
                      <a:pt x="28" y="31"/>
                      <a:pt x="28" y="31"/>
                    </a:cubicBezTo>
                    <a:cubicBezTo>
                      <a:pt x="27" y="32"/>
                      <a:pt x="28" y="32"/>
                      <a:pt x="27" y="32"/>
                    </a:cubicBezTo>
                    <a:cubicBezTo>
                      <a:pt x="27" y="32"/>
                      <a:pt x="26" y="33"/>
                      <a:pt x="26" y="33"/>
                    </a:cubicBezTo>
                    <a:cubicBezTo>
                      <a:pt x="27" y="32"/>
                      <a:pt x="26" y="32"/>
                      <a:pt x="26" y="32"/>
                    </a:cubicBezTo>
                    <a:cubicBezTo>
                      <a:pt x="27" y="32"/>
                      <a:pt x="27" y="32"/>
                      <a:pt x="27" y="32"/>
                    </a:cubicBezTo>
                    <a:cubicBezTo>
                      <a:pt x="27" y="32"/>
                      <a:pt x="27" y="32"/>
                      <a:pt x="28" y="31"/>
                    </a:cubicBezTo>
                    <a:cubicBezTo>
                      <a:pt x="28" y="32"/>
                      <a:pt x="27" y="32"/>
                      <a:pt x="27" y="32"/>
                    </a:cubicBezTo>
                    <a:cubicBezTo>
                      <a:pt x="27" y="32"/>
                      <a:pt x="28" y="32"/>
                      <a:pt x="28" y="32"/>
                    </a:cubicBezTo>
                    <a:cubicBezTo>
                      <a:pt x="28" y="31"/>
                      <a:pt x="27" y="32"/>
                      <a:pt x="27" y="32"/>
                    </a:cubicBezTo>
                    <a:cubicBezTo>
                      <a:pt x="27" y="32"/>
                      <a:pt x="27" y="32"/>
                      <a:pt x="27" y="32"/>
                    </a:cubicBezTo>
                    <a:cubicBezTo>
                      <a:pt x="27" y="32"/>
                      <a:pt x="27" y="32"/>
                      <a:pt x="27" y="32"/>
                    </a:cubicBezTo>
                    <a:cubicBezTo>
                      <a:pt x="27" y="32"/>
                      <a:pt x="27" y="32"/>
                      <a:pt x="27" y="32"/>
                    </a:cubicBezTo>
                    <a:cubicBezTo>
                      <a:pt x="27" y="32"/>
                      <a:pt x="27" y="32"/>
                      <a:pt x="27" y="32"/>
                    </a:cubicBezTo>
                    <a:cubicBezTo>
                      <a:pt x="27" y="32"/>
                      <a:pt x="27" y="32"/>
                      <a:pt x="26" y="32"/>
                    </a:cubicBezTo>
                    <a:cubicBezTo>
                      <a:pt x="26" y="32"/>
                      <a:pt x="27" y="32"/>
                      <a:pt x="27" y="32"/>
                    </a:cubicBezTo>
                    <a:cubicBezTo>
                      <a:pt x="27" y="32"/>
                      <a:pt x="26" y="32"/>
                      <a:pt x="26" y="33"/>
                    </a:cubicBezTo>
                    <a:cubicBezTo>
                      <a:pt x="25" y="33"/>
                      <a:pt x="25" y="33"/>
                      <a:pt x="25" y="33"/>
                    </a:cubicBezTo>
                    <a:cubicBezTo>
                      <a:pt x="25" y="33"/>
                      <a:pt x="25" y="33"/>
                      <a:pt x="25" y="33"/>
                    </a:cubicBezTo>
                    <a:cubicBezTo>
                      <a:pt x="25" y="33"/>
                      <a:pt x="25" y="33"/>
                      <a:pt x="25" y="33"/>
                    </a:cubicBezTo>
                    <a:cubicBezTo>
                      <a:pt x="25" y="33"/>
                      <a:pt x="25" y="33"/>
                      <a:pt x="24" y="33"/>
                    </a:cubicBezTo>
                    <a:cubicBezTo>
                      <a:pt x="25" y="33"/>
                      <a:pt x="25" y="33"/>
                      <a:pt x="25" y="33"/>
                    </a:cubicBezTo>
                    <a:cubicBezTo>
                      <a:pt x="24" y="33"/>
                      <a:pt x="25" y="32"/>
                      <a:pt x="24" y="33"/>
                    </a:cubicBezTo>
                    <a:cubicBezTo>
                      <a:pt x="25" y="32"/>
                      <a:pt x="24" y="32"/>
                      <a:pt x="25" y="32"/>
                    </a:cubicBezTo>
                    <a:cubicBezTo>
                      <a:pt x="25" y="32"/>
                      <a:pt x="25" y="32"/>
                      <a:pt x="25" y="32"/>
                    </a:cubicBezTo>
                    <a:cubicBezTo>
                      <a:pt x="25" y="32"/>
                      <a:pt x="26" y="32"/>
                      <a:pt x="26" y="32"/>
                    </a:cubicBezTo>
                    <a:cubicBezTo>
                      <a:pt x="27" y="31"/>
                      <a:pt x="25" y="32"/>
                      <a:pt x="25" y="32"/>
                    </a:cubicBezTo>
                    <a:cubicBezTo>
                      <a:pt x="26" y="32"/>
                      <a:pt x="25" y="32"/>
                      <a:pt x="26" y="31"/>
                    </a:cubicBezTo>
                    <a:cubicBezTo>
                      <a:pt x="26" y="32"/>
                      <a:pt x="25" y="32"/>
                      <a:pt x="25" y="32"/>
                    </a:cubicBezTo>
                    <a:cubicBezTo>
                      <a:pt x="24" y="32"/>
                      <a:pt x="25" y="32"/>
                      <a:pt x="25" y="32"/>
                    </a:cubicBezTo>
                    <a:cubicBezTo>
                      <a:pt x="24" y="32"/>
                      <a:pt x="24" y="32"/>
                      <a:pt x="24" y="32"/>
                    </a:cubicBezTo>
                    <a:cubicBezTo>
                      <a:pt x="24" y="33"/>
                      <a:pt x="24" y="33"/>
                      <a:pt x="23" y="33"/>
                    </a:cubicBezTo>
                    <a:cubicBezTo>
                      <a:pt x="23" y="33"/>
                      <a:pt x="23" y="33"/>
                      <a:pt x="23" y="33"/>
                    </a:cubicBezTo>
                    <a:cubicBezTo>
                      <a:pt x="23" y="33"/>
                      <a:pt x="24" y="32"/>
                      <a:pt x="24" y="32"/>
                    </a:cubicBezTo>
                    <a:cubicBezTo>
                      <a:pt x="24" y="32"/>
                      <a:pt x="23" y="33"/>
                      <a:pt x="23" y="33"/>
                    </a:cubicBezTo>
                    <a:cubicBezTo>
                      <a:pt x="23" y="33"/>
                      <a:pt x="24" y="32"/>
                      <a:pt x="23" y="33"/>
                    </a:cubicBezTo>
                    <a:cubicBezTo>
                      <a:pt x="23" y="33"/>
                      <a:pt x="23" y="33"/>
                      <a:pt x="23" y="32"/>
                    </a:cubicBezTo>
                    <a:cubicBezTo>
                      <a:pt x="23" y="32"/>
                      <a:pt x="23" y="33"/>
                      <a:pt x="23" y="33"/>
                    </a:cubicBezTo>
                    <a:cubicBezTo>
                      <a:pt x="23" y="32"/>
                      <a:pt x="23" y="32"/>
                      <a:pt x="23" y="32"/>
                    </a:cubicBezTo>
                    <a:cubicBezTo>
                      <a:pt x="24" y="32"/>
                      <a:pt x="24" y="32"/>
                      <a:pt x="24" y="32"/>
                    </a:cubicBezTo>
                    <a:cubicBezTo>
                      <a:pt x="24" y="32"/>
                      <a:pt x="24" y="32"/>
                      <a:pt x="23" y="32"/>
                    </a:cubicBezTo>
                    <a:cubicBezTo>
                      <a:pt x="23" y="32"/>
                      <a:pt x="24" y="32"/>
                      <a:pt x="23" y="32"/>
                    </a:cubicBezTo>
                    <a:cubicBezTo>
                      <a:pt x="22" y="33"/>
                      <a:pt x="23" y="32"/>
                      <a:pt x="23" y="32"/>
                    </a:cubicBezTo>
                    <a:cubicBezTo>
                      <a:pt x="22" y="33"/>
                      <a:pt x="22" y="33"/>
                      <a:pt x="22" y="33"/>
                    </a:cubicBezTo>
                    <a:cubicBezTo>
                      <a:pt x="22" y="33"/>
                      <a:pt x="22" y="33"/>
                      <a:pt x="21" y="33"/>
                    </a:cubicBezTo>
                    <a:cubicBezTo>
                      <a:pt x="22" y="33"/>
                      <a:pt x="21" y="33"/>
                      <a:pt x="21" y="34"/>
                    </a:cubicBezTo>
                    <a:cubicBezTo>
                      <a:pt x="20" y="34"/>
                      <a:pt x="22" y="33"/>
                      <a:pt x="21" y="34"/>
                    </a:cubicBezTo>
                    <a:cubicBezTo>
                      <a:pt x="20" y="34"/>
                      <a:pt x="20" y="34"/>
                      <a:pt x="21" y="34"/>
                    </a:cubicBezTo>
                    <a:cubicBezTo>
                      <a:pt x="20" y="34"/>
                      <a:pt x="19" y="35"/>
                      <a:pt x="19" y="35"/>
                    </a:cubicBezTo>
                    <a:cubicBezTo>
                      <a:pt x="18" y="35"/>
                      <a:pt x="20" y="34"/>
                      <a:pt x="18" y="35"/>
                    </a:cubicBezTo>
                    <a:cubicBezTo>
                      <a:pt x="18" y="35"/>
                      <a:pt x="18" y="35"/>
                      <a:pt x="18" y="35"/>
                    </a:cubicBezTo>
                    <a:cubicBezTo>
                      <a:pt x="18" y="35"/>
                      <a:pt x="19" y="35"/>
                      <a:pt x="19" y="35"/>
                    </a:cubicBezTo>
                    <a:cubicBezTo>
                      <a:pt x="19" y="35"/>
                      <a:pt x="18" y="35"/>
                      <a:pt x="18" y="36"/>
                    </a:cubicBezTo>
                    <a:cubicBezTo>
                      <a:pt x="18" y="36"/>
                      <a:pt x="18" y="35"/>
                      <a:pt x="18" y="36"/>
                    </a:cubicBezTo>
                    <a:cubicBezTo>
                      <a:pt x="17" y="36"/>
                      <a:pt x="18" y="36"/>
                      <a:pt x="17" y="36"/>
                    </a:cubicBezTo>
                    <a:cubicBezTo>
                      <a:pt x="17" y="36"/>
                      <a:pt x="17" y="36"/>
                      <a:pt x="18" y="35"/>
                    </a:cubicBezTo>
                    <a:cubicBezTo>
                      <a:pt x="18" y="35"/>
                      <a:pt x="17" y="36"/>
                      <a:pt x="17" y="36"/>
                    </a:cubicBezTo>
                    <a:cubicBezTo>
                      <a:pt x="17" y="36"/>
                      <a:pt x="17" y="36"/>
                      <a:pt x="17" y="36"/>
                    </a:cubicBezTo>
                    <a:cubicBezTo>
                      <a:pt x="16" y="36"/>
                      <a:pt x="16" y="36"/>
                      <a:pt x="15" y="37"/>
                    </a:cubicBezTo>
                    <a:cubicBezTo>
                      <a:pt x="14" y="37"/>
                      <a:pt x="15" y="37"/>
                      <a:pt x="15" y="37"/>
                    </a:cubicBezTo>
                    <a:cubicBezTo>
                      <a:pt x="15" y="36"/>
                      <a:pt x="15" y="37"/>
                      <a:pt x="15" y="36"/>
                    </a:cubicBezTo>
                    <a:cubicBezTo>
                      <a:pt x="15" y="36"/>
                      <a:pt x="15" y="36"/>
                      <a:pt x="15" y="36"/>
                    </a:cubicBezTo>
                    <a:cubicBezTo>
                      <a:pt x="16" y="35"/>
                      <a:pt x="15" y="36"/>
                      <a:pt x="17" y="35"/>
                    </a:cubicBezTo>
                    <a:cubicBezTo>
                      <a:pt x="16" y="35"/>
                      <a:pt x="15" y="36"/>
                      <a:pt x="15" y="36"/>
                    </a:cubicBezTo>
                    <a:cubicBezTo>
                      <a:pt x="14" y="36"/>
                      <a:pt x="15" y="36"/>
                      <a:pt x="15" y="36"/>
                    </a:cubicBezTo>
                    <a:cubicBezTo>
                      <a:pt x="15" y="36"/>
                      <a:pt x="16" y="36"/>
                      <a:pt x="16" y="35"/>
                    </a:cubicBezTo>
                    <a:cubicBezTo>
                      <a:pt x="16" y="35"/>
                      <a:pt x="15" y="36"/>
                      <a:pt x="15" y="36"/>
                    </a:cubicBezTo>
                    <a:cubicBezTo>
                      <a:pt x="14" y="36"/>
                      <a:pt x="15" y="35"/>
                      <a:pt x="15" y="35"/>
                    </a:cubicBezTo>
                    <a:cubicBezTo>
                      <a:pt x="15" y="35"/>
                      <a:pt x="15" y="35"/>
                      <a:pt x="15" y="35"/>
                    </a:cubicBezTo>
                    <a:cubicBezTo>
                      <a:pt x="15" y="35"/>
                      <a:pt x="14" y="36"/>
                      <a:pt x="14" y="36"/>
                    </a:cubicBezTo>
                    <a:cubicBezTo>
                      <a:pt x="14" y="36"/>
                      <a:pt x="14" y="35"/>
                      <a:pt x="15" y="35"/>
                    </a:cubicBezTo>
                    <a:cubicBezTo>
                      <a:pt x="14" y="35"/>
                      <a:pt x="14" y="36"/>
                      <a:pt x="14" y="35"/>
                    </a:cubicBezTo>
                    <a:cubicBezTo>
                      <a:pt x="14" y="35"/>
                      <a:pt x="14" y="35"/>
                      <a:pt x="14" y="35"/>
                    </a:cubicBezTo>
                    <a:cubicBezTo>
                      <a:pt x="14" y="35"/>
                      <a:pt x="14" y="35"/>
                      <a:pt x="14" y="35"/>
                    </a:cubicBezTo>
                    <a:cubicBezTo>
                      <a:pt x="13" y="35"/>
                      <a:pt x="14" y="35"/>
                      <a:pt x="13" y="35"/>
                    </a:cubicBezTo>
                    <a:cubicBezTo>
                      <a:pt x="13" y="35"/>
                      <a:pt x="14" y="34"/>
                      <a:pt x="14" y="34"/>
                    </a:cubicBezTo>
                    <a:cubicBezTo>
                      <a:pt x="14" y="34"/>
                      <a:pt x="14" y="34"/>
                      <a:pt x="13" y="35"/>
                    </a:cubicBezTo>
                    <a:cubicBezTo>
                      <a:pt x="13" y="34"/>
                      <a:pt x="13" y="34"/>
                      <a:pt x="13" y="34"/>
                    </a:cubicBezTo>
                    <a:cubicBezTo>
                      <a:pt x="14" y="34"/>
                      <a:pt x="14" y="34"/>
                      <a:pt x="14" y="34"/>
                    </a:cubicBezTo>
                    <a:cubicBezTo>
                      <a:pt x="14" y="34"/>
                      <a:pt x="14" y="34"/>
                      <a:pt x="13" y="34"/>
                    </a:cubicBezTo>
                    <a:cubicBezTo>
                      <a:pt x="13" y="34"/>
                      <a:pt x="13" y="34"/>
                      <a:pt x="14" y="34"/>
                    </a:cubicBezTo>
                    <a:cubicBezTo>
                      <a:pt x="14" y="34"/>
                      <a:pt x="13" y="34"/>
                      <a:pt x="13" y="34"/>
                    </a:cubicBezTo>
                    <a:cubicBezTo>
                      <a:pt x="14" y="33"/>
                      <a:pt x="14" y="34"/>
                      <a:pt x="14" y="34"/>
                    </a:cubicBezTo>
                    <a:cubicBezTo>
                      <a:pt x="14" y="34"/>
                      <a:pt x="15" y="33"/>
                      <a:pt x="15" y="34"/>
                    </a:cubicBezTo>
                    <a:cubicBezTo>
                      <a:pt x="14" y="34"/>
                      <a:pt x="15" y="34"/>
                      <a:pt x="14" y="34"/>
                    </a:cubicBezTo>
                    <a:cubicBezTo>
                      <a:pt x="15" y="34"/>
                      <a:pt x="15" y="34"/>
                      <a:pt x="15" y="34"/>
                    </a:cubicBezTo>
                    <a:cubicBezTo>
                      <a:pt x="15" y="34"/>
                      <a:pt x="14" y="34"/>
                      <a:pt x="14" y="35"/>
                    </a:cubicBezTo>
                    <a:cubicBezTo>
                      <a:pt x="14" y="34"/>
                      <a:pt x="13" y="35"/>
                      <a:pt x="14" y="35"/>
                    </a:cubicBezTo>
                    <a:cubicBezTo>
                      <a:pt x="15" y="34"/>
                      <a:pt x="14" y="34"/>
                      <a:pt x="16" y="34"/>
                    </a:cubicBezTo>
                    <a:cubicBezTo>
                      <a:pt x="15" y="34"/>
                      <a:pt x="15" y="34"/>
                      <a:pt x="14" y="35"/>
                    </a:cubicBezTo>
                    <a:cubicBezTo>
                      <a:pt x="14" y="35"/>
                      <a:pt x="15" y="35"/>
                      <a:pt x="15" y="34"/>
                    </a:cubicBezTo>
                    <a:cubicBezTo>
                      <a:pt x="15" y="34"/>
                      <a:pt x="15" y="34"/>
                      <a:pt x="15" y="35"/>
                    </a:cubicBezTo>
                    <a:cubicBezTo>
                      <a:pt x="15" y="35"/>
                      <a:pt x="15" y="35"/>
                      <a:pt x="14" y="35"/>
                    </a:cubicBezTo>
                    <a:cubicBezTo>
                      <a:pt x="14" y="35"/>
                      <a:pt x="15" y="35"/>
                      <a:pt x="15" y="35"/>
                    </a:cubicBezTo>
                    <a:cubicBezTo>
                      <a:pt x="16" y="34"/>
                      <a:pt x="15" y="35"/>
                      <a:pt x="15" y="35"/>
                    </a:cubicBezTo>
                    <a:cubicBezTo>
                      <a:pt x="16" y="35"/>
                      <a:pt x="16" y="34"/>
                      <a:pt x="16" y="34"/>
                    </a:cubicBezTo>
                    <a:cubicBezTo>
                      <a:pt x="16" y="34"/>
                      <a:pt x="16" y="34"/>
                      <a:pt x="15" y="35"/>
                    </a:cubicBezTo>
                    <a:cubicBezTo>
                      <a:pt x="15" y="35"/>
                      <a:pt x="16" y="34"/>
                      <a:pt x="16" y="34"/>
                    </a:cubicBezTo>
                    <a:cubicBezTo>
                      <a:pt x="16" y="34"/>
                      <a:pt x="16" y="34"/>
                      <a:pt x="16" y="34"/>
                    </a:cubicBezTo>
                    <a:cubicBezTo>
                      <a:pt x="17" y="34"/>
                      <a:pt x="16" y="34"/>
                      <a:pt x="16" y="34"/>
                    </a:cubicBezTo>
                    <a:cubicBezTo>
                      <a:pt x="16" y="34"/>
                      <a:pt x="16" y="34"/>
                      <a:pt x="16" y="34"/>
                    </a:cubicBezTo>
                    <a:cubicBezTo>
                      <a:pt x="16" y="34"/>
                      <a:pt x="16" y="34"/>
                      <a:pt x="16" y="34"/>
                    </a:cubicBezTo>
                    <a:cubicBezTo>
                      <a:pt x="16" y="34"/>
                      <a:pt x="15" y="34"/>
                      <a:pt x="15" y="34"/>
                    </a:cubicBezTo>
                    <a:cubicBezTo>
                      <a:pt x="15" y="34"/>
                      <a:pt x="15" y="34"/>
                      <a:pt x="16" y="34"/>
                    </a:cubicBezTo>
                    <a:cubicBezTo>
                      <a:pt x="16" y="33"/>
                      <a:pt x="15" y="34"/>
                      <a:pt x="15" y="34"/>
                    </a:cubicBezTo>
                    <a:cubicBezTo>
                      <a:pt x="15" y="34"/>
                      <a:pt x="16" y="33"/>
                      <a:pt x="16" y="33"/>
                    </a:cubicBezTo>
                    <a:cubicBezTo>
                      <a:pt x="15" y="34"/>
                      <a:pt x="15" y="33"/>
                      <a:pt x="15" y="33"/>
                    </a:cubicBezTo>
                    <a:cubicBezTo>
                      <a:pt x="15" y="33"/>
                      <a:pt x="15" y="33"/>
                      <a:pt x="15" y="33"/>
                    </a:cubicBezTo>
                    <a:cubicBezTo>
                      <a:pt x="15" y="33"/>
                      <a:pt x="14" y="33"/>
                      <a:pt x="14" y="33"/>
                    </a:cubicBezTo>
                    <a:cubicBezTo>
                      <a:pt x="14" y="33"/>
                      <a:pt x="14" y="33"/>
                      <a:pt x="14" y="33"/>
                    </a:cubicBezTo>
                    <a:cubicBezTo>
                      <a:pt x="15" y="33"/>
                      <a:pt x="15" y="33"/>
                      <a:pt x="14" y="33"/>
                    </a:cubicBezTo>
                    <a:cubicBezTo>
                      <a:pt x="14" y="33"/>
                      <a:pt x="14" y="33"/>
                      <a:pt x="14" y="33"/>
                    </a:cubicBezTo>
                    <a:cubicBezTo>
                      <a:pt x="13" y="34"/>
                      <a:pt x="14" y="33"/>
                      <a:pt x="13" y="34"/>
                    </a:cubicBezTo>
                    <a:cubicBezTo>
                      <a:pt x="13" y="34"/>
                      <a:pt x="13" y="34"/>
                      <a:pt x="13" y="34"/>
                    </a:cubicBezTo>
                    <a:cubicBezTo>
                      <a:pt x="12" y="34"/>
                      <a:pt x="13" y="34"/>
                      <a:pt x="13" y="34"/>
                    </a:cubicBezTo>
                    <a:cubicBezTo>
                      <a:pt x="12" y="34"/>
                      <a:pt x="12" y="34"/>
                      <a:pt x="12" y="33"/>
                    </a:cubicBezTo>
                    <a:cubicBezTo>
                      <a:pt x="13" y="33"/>
                      <a:pt x="13" y="33"/>
                      <a:pt x="14" y="33"/>
                    </a:cubicBezTo>
                    <a:cubicBezTo>
                      <a:pt x="14" y="32"/>
                      <a:pt x="13" y="32"/>
                      <a:pt x="14" y="32"/>
                    </a:cubicBezTo>
                    <a:cubicBezTo>
                      <a:pt x="14" y="32"/>
                      <a:pt x="15" y="32"/>
                      <a:pt x="15" y="32"/>
                    </a:cubicBezTo>
                    <a:cubicBezTo>
                      <a:pt x="15" y="32"/>
                      <a:pt x="14" y="32"/>
                      <a:pt x="14" y="32"/>
                    </a:cubicBezTo>
                    <a:cubicBezTo>
                      <a:pt x="14" y="32"/>
                      <a:pt x="14" y="32"/>
                      <a:pt x="14" y="32"/>
                    </a:cubicBezTo>
                    <a:cubicBezTo>
                      <a:pt x="14" y="32"/>
                      <a:pt x="13" y="32"/>
                      <a:pt x="14" y="32"/>
                    </a:cubicBezTo>
                    <a:cubicBezTo>
                      <a:pt x="12" y="32"/>
                      <a:pt x="14" y="32"/>
                      <a:pt x="14" y="32"/>
                    </a:cubicBezTo>
                    <a:cubicBezTo>
                      <a:pt x="14" y="32"/>
                      <a:pt x="13" y="32"/>
                      <a:pt x="13" y="32"/>
                    </a:cubicBezTo>
                    <a:cubicBezTo>
                      <a:pt x="13" y="32"/>
                      <a:pt x="14" y="32"/>
                      <a:pt x="14" y="32"/>
                    </a:cubicBezTo>
                    <a:cubicBezTo>
                      <a:pt x="13" y="32"/>
                      <a:pt x="13" y="31"/>
                      <a:pt x="13" y="32"/>
                    </a:cubicBezTo>
                    <a:cubicBezTo>
                      <a:pt x="13" y="32"/>
                      <a:pt x="12" y="32"/>
                      <a:pt x="13" y="31"/>
                    </a:cubicBezTo>
                    <a:cubicBezTo>
                      <a:pt x="13" y="31"/>
                      <a:pt x="13" y="31"/>
                      <a:pt x="13" y="31"/>
                    </a:cubicBezTo>
                    <a:cubicBezTo>
                      <a:pt x="13" y="31"/>
                      <a:pt x="13" y="31"/>
                      <a:pt x="13" y="31"/>
                    </a:cubicBezTo>
                    <a:cubicBezTo>
                      <a:pt x="13" y="31"/>
                      <a:pt x="12" y="31"/>
                      <a:pt x="12" y="31"/>
                    </a:cubicBezTo>
                    <a:cubicBezTo>
                      <a:pt x="13" y="31"/>
                      <a:pt x="12" y="31"/>
                      <a:pt x="12" y="31"/>
                    </a:cubicBezTo>
                    <a:cubicBezTo>
                      <a:pt x="13" y="31"/>
                      <a:pt x="13" y="31"/>
                      <a:pt x="13" y="31"/>
                    </a:cubicBezTo>
                    <a:cubicBezTo>
                      <a:pt x="13" y="31"/>
                      <a:pt x="14" y="31"/>
                      <a:pt x="15" y="32"/>
                    </a:cubicBezTo>
                    <a:cubicBezTo>
                      <a:pt x="15" y="32"/>
                      <a:pt x="15" y="32"/>
                      <a:pt x="15" y="32"/>
                    </a:cubicBezTo>
                    <a:cubicBezTo>
                      <a:pt x="16" y="32"/>
                      <a:pt x="16" y="32"/>
                      <a:pt x="16" y="32"/>
                    </a:cubicBezTo>
                    <a:cubicBezTo>
                      <a:pt x="16" y="32"/>
                      <a:pt x="16" y="32"/>
                      <a:pt x="16" y="32"/>
                    </a:cubicBezTo>
                    <a:cubicBezTo>
                      <a:pt x="16" y="32"/>
                      <a:pt x="16" y="32"/>
                      <a:pt x="16" y="32"/>
                    </a:cubicBezTo>
                    <a:cubicBezTo>
                      <a:pt x="16" y="32"/>
                      <a:pt x="15" y="32"/>
                      <a:pt x="15" y="32"/>
                    </a:cubicBezTo>
                    <a:cubicBezTo>
                      <a:pt x="14" y="33"/>
                      <a:pt x="15" y="32"/>
                      <a:pt x="15" y="32"/>
                    </a:cubicBezTo>
                    <a:cubicBezTo>
                      <a:pt x="14" y="33"/>
                      <a:pt x="13" y="33"/>
                      <a:pt x="13" y="33"/>
                    </a:cubicBezTo>
                    <a:cubicBezTo>
                      <a:pt x="13" y="33"/>
                      <a:pt x="13" y="33"/>
                      <a:pt x="13" y="33"/>
                    </a:cubicBezTo>
                    <a:cubicBezTo>
                      <a:pt x="13" y="33"/>
                      <a:pt x="14" y="33"/>
                      <a:pt x="15" y="33"/>
                    </a:cubicBezTo>
                    <a:cubicBezTo>
                      <a:pt x="15" y="33"/>
                      <a:pt x="14" y="33"/>
                      <a:pt x="14" y="33"/>
                    </a:cubicBezTo>
                    <a:cubicBezTo>
                      <a:pt x="15" y="32"/>
                      <a:pt x="16" y="32"/>
                      <a:pt x="16" y="32"/>
                    </a:cubicBezTo>
                    <a:cubicBezTo>
                      <a:pt x="16" y="32"/>
                      <a:pt x="17" y="32"/>
                      <a:pt x="17" y="33"/>
                    </a:cubicBezTo>
                    <a:cubicBezTo>
                      <a:pt x="17" y="32"/>
                      <a:pt x="17" y="33"/>
                      <a:pt x="18" y="33"/>
                    </a:cubicBezTo>
                    <a:cubicBezTo>
                      <a:pt x="18" y="33"/>
                      <a:pt x="18" y="32"/>
                      <a:pt x="18" y="32"/>
                    </a:cubicBezTo>
                    <a:cubicBezTo>
                      <a:pt x="18" y="33"/>
                      <a:pt x="17" y="33"/>
                      <a:pt x="17" y="33"/>
                    </a:cubicBezTo>
                    <a:cubicBezTo>
                      <a:pt x="17" y="33"/>
                      <a:pt x="17" y="33"/>
                      <a:pt x="17" y="33"/>
                    </a:cubicBezTo>
                    <a:cubicBezTo>
                      <a:pt x="18" y="33"/>
                      <a:pt x="18" y="33"/>
                      <a:pt x="18" y="33"/>
                    </a:cubicBezTo>
                    <a:cubicBezTo>
                      <a:pt x="18" y="33"/>
                      <a:pt x="18" y="33"/>
                      <a:pt x="17" y="33"/>
                    </a:cubicBezTo>
                    <a:cubicBezTo>
                      <a:pt x="18" y="32"/>
                      <a:pt x="19" y="32"/>
                      <a:pt x="19" y="33"/>
                    </a:cubicBezTo>
                    <a:cubicBezTo>
                      <a:pt x="18" y="33"/>
                      <a:pt x="18" y="33"/>
                      <a:pt x="18" y="33"/>
                    </a:cubicBezTo>
                    <a:cubicBezTo>
                      <a:pt x="18" y="33"/>
                      <a:pt x="18" y="33"/>
                      <a:pt x="19" y="33"/>
                    </a:cubicBezTo>
                    <a:cubicBezTo>
                      <a:pt x="19" y="33"/>
                      <a:pt x="19" y="33"/>
                      <a:pt x="20" y="33"/>
                    </a:cubicBezTo>
                    <a:cubicBezTo>
                      <a:pt x="20" y="33"/>
                      <a:pt x="20" y="33"/>
                      <a:pt x="20" y="33"/>
                    </a:cubicBezTo>
                    <a:cubicBezTo>
                      <a:pt x="20" y="33"/>
                      <a:pt x="21" y="33"/>
                      <a:pt x="21" y="33"/>
                    </a:cubicBezTo>
                    <a:cubicBezTo>
                      <a:pt x="21" y="33"/>
                      <a:pt x="21" y="33"/>
                      <a:pt x="22" y="33"/>
                    </a:cubicBezTo>
                    <a:cubicBezTo>
                      <a:pt x="23" y="32"/>
                      <a:pt x="22" y="32"/>
                      <a:pt x="23" y="32"/>
                    </a:cubicBezTo>
                    <a:cubicBezTo>
                      <a:pt x="23" y="32"/>
                      <a:pt x="23" y="32"/>
                      <a:pt x="24" y="31"/>
                    </a:cubicBezTo>
                    <a:cubicBezTo>
                      <a:pt x="23" y="32"/>
                      <a:pt x="22" y="32"/>
                      <a:pt x="22" y="32"/>
                    </a:cubicBezTo>
                    <a:cubicBezTo>
                      <a:pt x="21" y="32"/>
                      <a:pt x="21" y="32"/>
                      <a:pt x="21" y="33"/>
                    </a:cubicBezTo>
                    <a:cubicBezTo>
                      <a:pt x="21" y="33"/>
                      <a:pt x="22" y="32"/>
                      <a:pt x="23" y="32"/>
                    </a:cubicBezTo>
                    <a:cubicBezTo>
                      <a:pt x="23" y="32"/>
                      <a:pt x="23" y="32"/>
                      <a:pt x="23" y="31"/>
                    </a:cubicBezTo>
                    <a:cubicBezTo>
                      <a:pt x="23" y="31"/>
                      <a:pt x="22" y="32"/>
                      <a:pt x="22" y="32"/>
                    </a:cubicBezTo>
                    <a:cubicBezTo>
                      <a:pt x="21" y="32"/>
                      <a:pt x="23" y="32"/>
                      <a:pt x="22" y="32"/>
                    </a:cubicBezTo>
                    <a:cubicBezTo>
                      <a:pt x="21" y="32"/>
                      <a:pt x="21" y="32"/>
                      <a:pt x="21" y="33"/>
                    </a:cubicBezTo>
                    <a:cubicBezTo>
                      <a:pt x="21" y="32"/>
                      <a:pt x="20" y="32"/>
                      <a:pt x="20" y="32"/>
                    </a:cubicBezTo>
                    <a:cubicBezTo>
                      <a:pt x="21" y="32"/>
                      <a:pt x="20" y="32"/>
                      <a:pt x="21" y="32"/>
                    </a:cubicBezTo>
                    <a:cubicBezTo>
                      <a:pt x="22" y="32"/>
                      <a:pt x="21" y="32"/>
                      <a:pt x="21" y="32"/>
                    </a:cubicBezTo>
                    <a:cubicBezTo>
                      <a:pt x="21" y="31"/>
                      <a:pt x="21" y="32"/>
                      <a:pt x="21" y="32"/>
                    </a:cubicBezTo>
                    <a:cubicBezTo>
                      <a:pt x="21" y="32"/>
                      <a:pt x="21" y="31"/>
                      <a:pt x="21" y="31"/>
                    </a:cubicBezTo>
                    <a:cubicBezTo>
                      <a:pt x="21" y="32"/>
                      <a:pt x="20" y="32"/>
                      <a:pt x="21" y="32"/>
                    </a:cubicBezTo>
                    <a:cubicBezTo>
                      <a:pt x="22" y="31"/>
                      <a:pt x="22" y="31"/>
                      <a:pt x="21" y="31"/>
                    </a:cubicBezTo>
                    <a:cubicBezTo>
                      <a:pt x="21" y="31"/>
                      <a:pt x="21" y="31"/>
                      <a:pt x="20" y="32"/>
                    </a:cubicBezTo>
                    <a:cubicBezTo>
                      <a:pt x="20" y="32"/>
                      <a:pt x="21" y="31"/>
                      <a:pt x="21" y="31"/>
                    </a:cubicBezTo>
                    <a:cubicBezTo>
                      <a:pt x="21" y="31"/>
                      <a:pt x="21" y="31"/>
                      <a:pt x="21" y="31"/>
                    </a:cubicBezTo>
                    <a:cubicBezTo>
                      <a:pt x="20" y="32"/>
                      <a:pt x="20" y="32"/>
                      <a:pt x="20" y="32"/>
                    </a:cubicBezTo>
                    <a:cubicBezTo>
                      <a:pt x="19" y="32"/>
                      <a:pt x="20" y="32"/>
                      <a:pt x="20" y="32"/>
                    </a:cubicBezTo>
                    <a:cubicBezTo>
                      <a:pt x="19" y="32"/>
                      <a:pt x="19" y="32"/>
                      <a:pt x="19" y="32"/>
                    </a:cubicBezTo>
                    <a:cubicBezTo>
                      <a:pt x="19" y="32"/>
                      <a:pt x="19" y="32"/>
                      <a:pt x="19" y="32"/>
                    </a:cubicBezTo>
                    <a:cubicBezTo>
                      <a:pt x="20" y="31"/>
                      <a:pt x="19" y="32"/>
                      <a:pt x="19" y="32"/>
                    </a:cubicBezTo>
                    <a:cubicBezTo>
                      <a:pt x="20" y="31"/>
                      <a:pt x="20" y="31"/>
                      <a:pt x="20" y="31"/>
                    </a:cubicBezTo>
                    <a:cubicBezTo>
                      <a:pt x="20" y="31"/>
                      <a:pt x="20" y="31"/>
                      <a:pt x="21" y="31"/>
                    </a:cubicBezTo>
                    <a:cubicBezTo>
                      <a:pt x="20" y="31"/>
                      <a:pt x="20" y="31"/>
                      <a:pt x="19" y="31"/>
                    </a:cubicBezTo>
                    <a:cubicBezTo>
                      <a:pt x="19" y="31"/>
                      <a:pt x="21" y="31"/>
                      <a:pt x="21" y="31"/>
                    </a:cubicBezTo>
                    <a:cubicBezTo>
                      <a:pt x="21" y="30"/>
                      <a:pt x="21" y="30"/>
                      <a:pt x="21" y="30"/>
                    </a:cubicBezTo>
                    <a:cubicBezTo>
                      <a:pt x="21" y="30"/>
                      <a:pt x="21" y="30"/>
                      <a:pt x="20" y="31"/>
                    </a:cubicBezTo>
                    <a:cubicBezTo>
                      <a:pt x="20" y="30"/>
                      <a:pt x="21" y="30"/>
                      <a:pt x="21" y="30"/>
                    </a:cubicBezTo>
                    <a:cubicBezTo>
                      <a:pt x="22" y="30"/>
                      <a:pt x="22" y="30"/>
                      <a:pt x="23" y="29"/>
                    </a:cubicBezTo>
                    <a:cubicBezTo>
                      <a:pt x="22" y="29"/>
                      <a:pt x="23" y="29"/>
                      <a:pt x="24" y="29"/>
                    </a:cubicBezTo>
                    <a:cubicBezTo>
                      <a:pt x="24" y="29"/>
                      <a:pt x="24" y="29"/>
                      <a:pt x="24" y="29"/>
                    </a:cubicBezTo>
                    <a:cubicBezTo>
                      <a:pt x="24" y="29"/>
                      <a:pt x="24" y="29"/>
                      <a:pt x="25" y="29"/>
                    </a:cubicBezTo>
                    <a:cubicBezTo>
                      <a:pt x="25" y="29"/>
                      <a:pt x="25" y="29"/>
                      <a:pt x="24" y="29"/>
                    </a:cubicBezTo>
                    <a:cubicBezTo>
                      <a:pt x="24" y="29"/>
                      <a:pt x="25" y="29"/>
                      <a:pt x="24" y="29"/>
                    </a:cubicBezTo>
                    <a:cubicBezTo>
                      <a:pt x="24" y="29"/>
                      <a:pt x="24" y="29"/>
                      <a:pt x="24" y="29"/>
                    </a:cubicBezTo>
                    <a:cubicBezTo>
                      <a:pt x="24" y="29"/>
                      <a:pt x="23" y="29"/>
                      <a:pt x="23" y="30"/>
                    </a:cubicBezTo>
                    <a:cubicBezTo>
                      <a:pt x="22" y="30"/>
                      <a:pt x="23" y="29"/>
                      <a:pt x="23" y="30"/>
                    </a:cubicBezTo>
                    <a:cubicBezTo>
                      <a:pt x="22" y="30"/>
                      <a:pt x="22" y="30"/>
                      <a:pt x="21" y="30"/>
                    </a:cubicBezTo>
                    <a:cubicBezTo>
                      <a:pt x="21" y="30"/>
                      <a:pt x="22" y="30"/>
                      <a:pt x="23" y="30"/>
                    </a:cubicBezTo>
                    <a:cubicBezTo>
                      <a:pt x="23" y="30"/>
                      <a:pt x="23" y="30"/>
                      <a:pt x="23" y="29"/>
                    </a:cubicBezTo>
                    <a:cubicBezTo>
                      <a:pt x="23" y="29"/>
                      <a:pt x="24" y="29"/>
                      <a:pt x="23" y="30"/>
                    </a:cubicBezTo>
                    <a:cubicBezTo>
                      <a:pt x="24" y="29"/>
                      <a:pt x="24" y="29"/>
                      <a:pt x="24" y="29"/>
                    </a:cubicBezTo>
                    <a:cubicBezTo>
                      <a:pt x="23" y="30"/>
                      <a:pt x="23" y="30"/>
                      <a:pt x="23" y="30"/>
                    </a:cubicBezTo>
                    <a:cubicBezTo>
                      <a:pt x="22" y="30"/>
                      <a:pt x="22" y="30"/>
                      <a:pt x="22" y="30"/>
                    </a:cubicBezTo>
                    <a:cubicBezTo>
                      <a:pt x="22" y="30"/>
                      <a:pt x="23" y="30"/>
                      <a:pt x="22" y="30"/>
                    </a:cubicBezTo>
                    <a:cubicBezTo>
                      <a:pt x="22" y="30"/>
                      <a:pt x="22" y="30"/>
                      <a:pt x="22" y="31"/>
                    </a:cubicBezTo>
                    <a:cubicBezTo>
                      <a:pt x="21" y="31"/>
                      <a:pt x="21" y="31"/>
                      <a:pt x="20" y="31"/>
                    </a:cubicBezTo>
                    <a:cubicBezTo>
                      <a:pt x="20" y="31"/>
                      <a:pt x="21" y="31"/>
                      <a:pt x="21" y="31"/>
                    </a:cubicBezTo>
                    <a:cubicBezTo>
                      <a:pt x="20" y="32"/>
                      <a:pt x="20" y="31"/>
                      <a:pt x="19" y="32"/>
                    </a:cubicBezTo>
                    <a:cubicBezTo>
                      <a:pt x="19" y="32"/>
                      <a:pt x="20" y="31"/>
                      <a:pt x="20" y="31"/>
                    </a:cubicBezTo>
                    <a:cubicBezTo>
                      <a:pt x="20" y="31"/>
                      <a:pt x="19" y="32"/>
                      <a:pt x="20" y="32"/>
                    </a:cubicBezTo>
                    <a:cubicBezTo>
                      <a:pt x="20" y="32"/>
                      <a:pt x="21" y="31"/>
                      <a:pt x="21" y="31"/>
                    </a:cubicBezTo>
                    <a:cubicBezTo>
                      <a:pt x="22" y="31"/>
                      <a:pt x="20" y="32"/>
                      <a:pt x="21" y="31"/>
                    </a:cubicBezTo>
                    <a:cubicBezTo>
                      <a:pt x="21" y="31"/>
                      <a:pt x="21" y="31"/>
                      <a:pt x="21" y="31"/>
                    </a:cubicBezTo>
                    <a:cubicBezTo>
                      <a:pt x="21" y="31"/>
                      <a:pt x="22" y="31"/>
                      <a:pt x="22" y="31"/>
                    </a:cubicBezTo>
                    <a:cubicBezTo>
                      <a:pt x="22" y="30"/>
                      <a:pt x="22" y="30"/>
                      <a:pt x="23" y="30"/>
                    </a:cubicBezTo>
                    <a:cubicBezTo>
                      <a:pt x="23" y="30"/>
                      <a:pt x="23" y="30"/>
                      <a:pt x="23" y="30"/>
                    </a:cubicBezTo>
                    <a:cubicBezTo>
                      <a:pt x="23" y="30"/>
                      <a:pt x="23" y="30"/>
                      <a:pt x="22" y="31"/>
                    </a:cubicBezTo>
                    <a:cubicBezTo>
                      <a:pt x="22" y="31"/>
                      <a:pt x="22" y="31"/>
                      <a:pt x="23" y="30"/>
                    </a:cubicBezTo>
                    <a:cubicBezTo>
                      <a:pt x="24" y="30"/>
                      <a:pt x="24" y="30"/>
                      <a:pt x="23" y="30"/>
                    </a:cubicBezTo>
                    <a:cubicBezTo>
                      <a:pt x="24" y="30"/>
                      <a:pt x="24" y="30"/>
                      <a:pt x="24" y="30"/>
                    </a:cubicBezTo>
                    <a:cubicBezTo>
                      <a:pt x="24" y="30"/>
                      <a:pt x="25" y="29"/>
                      <a:pt x="25" y="29"/>
                    </a:cubicBezTo>
                    <a:cubicBezTo>
                      <a:pt x="25" y="29"/>
                      <a:pt x="25" y="29"/>
                      <a:pt x="26" y="29"/>
                    </a:cubicBezTo>
                    <a:cubicBezTo>
                      <a:pt x="26" y="29"/>
                      <a:pt x="25" y="29"/>
                      <a:pt x="25" y="29"/>
                    </a:cubicBezTo>
                    <a:cubicBezTo>
                      <a:pt x="26" y="29"/>
                      <a:pt x="26" y="29"/>
                      <a:pt x="26" y="29"/>
                    </a:cubicBezTo>
                    <a:cubicBezTo>
                      <a:pt x="26" y="29"/>
                      <a:pt x="27" y="29"/>
                      <a:pt x="27" y="29"/>
                    </a:cubicBezTo>
                    <a:cubicBezTo>
                      <a:pt x="26" y="29"/>
                      <a:pt x="26" y="29"/>
                      <a:pt x="26" y="29"/>
                    </a:cubicBezTo>
                    <a:cubicBezTo>
                      <a:pt x="26" y="29"/>
                      <a:pt x="27" y="29"/>
                      <a:pt x="27" y="29"/>
                    </a:cubicBezTo>
                    <a:cubicBezTo>
                      <a:pt x="27" y="29"/>
                      <a:pt x="26" y="29"/>
                      <a:pt x="26" y="29"/>
                    </a:cubicBezTo>
                    <a:cubicBezTo>
                      <a:pt x="26" y="29"/>
                      <a:pt x="27" y="29"/>
                      <a:pt x="27" y="29"/>
                    </a:cubicBezTo>
                    <a:cubicBezTo>
                      <a:pt x="27" y="29"/>
                      <a:pt x="27" y="29"/>
                      <a:pt x="27" y="29"/>
                    </a:cubicBezTo>
                    <a:cubicBezTo>
                      <a:pt x="27" y="29"/>
                      <a:pt x="27" y="29"/>
                      <a:pt x="27" y="29"/>
                    </a:cubicBezTo>
                    <a:cubicBezTo>
                      <a:pt x="26" y="30"/>
                      <a:pt x="26" y="30"/>
                      <a:pt x="26" y="30"/>
                    </a:cubicBezTo>
                    <a:cubicBezTo>
                      <a:pt x="25" y="30"/>
                      <a:pt x="25" y="30"/>
                      <a:pt x="25" y="30"/>
                    </a:cubicBezTo>
                    <a:cubicBezTo>
                      <a:pt x="26" y="30"/>
                      <a:pt x="26" y="30"/>
                      <a:pt x="26" y="30"/>
                    </a:cubicBezTo>
                    <a:cubicBezTo>
                      <a:pt x="26" y="30"/>
                      <a:pt x="26" y="30"/>
                      <a:pt x="27" y="29"/>
                    </a:cubicBezTo>
                    <a:cubicBezTo>
                      <a:pt x="27" y="29"/>
                      <a:pt x="26" y="29"/>
                      <a:pt x="27" y="29"/>
                    </a:cubicBezTo>
                    <a:cubicBezTo>
                      <a:pt x="27" y="29"/>
                      <a:pt x="27" y="29"/>
                      <a:pt x="27" y="29"/>
                    </a:cubicBezTo>
                    <a:cubicBezTo>
                      <a:pt x="28" y="29"/>
                      <a:pt x="27" y="29"/>
                      <a:pt x="28" y="29"/>
                    </a:cubicBezTo>
                    <a:cubicBezTo>
                      <a:pt x="28" y="29"/>
                      <a:pt x="28" y="29"/>
                      <a:pt x="28" y="29"/>
                    </a:cubicBezTo>
                    <a:cubicBezTo>
                      <a:pt x="28" y="29"/>
                      <a:pt x="28" y="29"/>
                      <a:pt x="28" y="29"/>
                    </a:cubicBezTo>
                    <a:cubicBezTo>
                      <a:pt x="29" y="29"/>
                      <a:pt x="29" y="29"/>
                      <a:pt x="29" y="29"/>
                    </a:cubicBezTo>
                    <a:cubicBezTo>
                      <a:pt x="29" y="29"/>
                      <a:pt x="29" y="29"/>
                      <a:pt x="28" y="29"/>
                    </a:cubicBezTo>
                    <a:cubicBezTo>
                      <a:pt x="28" y="29"/>
                      <a:pt x="29" y="29"/>
                      <a:pt x="29" y="29"/>
                    </a:cubicBezTo>
                    <a:cubicBezTo>
                      <a:pt x="28" y="30"/>
                      <a:pt x="29" y="29"/>
                      <a:pt x="29" y="29"/>
                    </a:cubicBezTo>
                    <a:cubicBezTo>
                      <a:pt x="29" y="29"/>
                      <a:pt x="29" y="29"/>
                      <a:pt x="29" y="29"/>
                    </a:cubicBezTo>
                    <a:cubicBezTo>
                      <a:pt x="29" y="29"/>
                      <a:pt x="30" y="29"/>
                      <a:pt x="29" y="29"/>
                    </a:cubicBezTo>
                    <a:cubicBezTo>
                      <a:pt x="29" y="29"/>
                      <a:pt x="30" y="29"/>
                      <a:pt x="30" y="29"/>
                    </a:cubicBezTo>
                    <a:cubicBezTo>
                      <a:pt x="29" y="29"/>
                      <a:pt x="29" y="29"/>
                      <a:pt x="29" y="29"/>
                    </a:cubicBezTo>
                    <a:cubicBezTo>
                      <a:pt x="28" y="30"/>
                      <a:pt x="28" y="30"/>
                      <a:pt x="29" y="30"/>
                    </a:cubicBezTo>
                    <a:cubicBezTo>
                      <a:pt x="29" y="29"/>
                      <a:pt x="29" y="29"/>
                      <a:pt x="30" y="29"/>
                    </a:cubicBezTo>
                    <a:cubicBezTo>
                      <a:pt x="31" y="29"/>
                      <a:pt x="32" y="29"/>
                      <a:pt x="32" y="28"/>
                    </a:cubicBezTo>
                    <a:cubicBezTo>
                      <a:pt x="32" y="28"/>
                      <a:pt x="32" y="28"/>
                      <a:pt x="32" y="28"/>
                    </a:cubicBezTo>
                    <a:cubicBezTo>
                      <a:pt x="32" y="28"/>
                      <a:pt x="32" y="28"/>
                      <a:pt x="33" y="28"/>
                    </a:cubicBezTo>
                    <a:cubicBezTo>
                      <a:pt x="33" y="28"/>
                      <a:pt x="32" y="28"/>
                      <a:pt x="33" y="28"/>
                    </a:cubicBezTo>
                    <a:cubicBezTo>
                      <a:pt x="33" y="28"/>
                      <a:pt x="33" y="28"/>
                      <a:pt x="33" y="27"/>
                    </a:cubicBezTo>
                    <a:cubicBezTo>
                      <a:pt x="33" y="27"/>
                      <a:pt x="33" y="27"/>
                      <a:pt x="33" y="27"/>
                    </a:cubicBezTo>
                    <a:cubicBezTo>
                      <a:pt x="33" y="27"/>
                      <a:pt x="33" y="27"/>
                      <a:pt x="33" y="27"/>
                    </a:cubicBezTo>
                    <a:cubicBezTo>
                      <a:pt x="33" y="27"/>
                      <a:pt x="33" y="26"/>
                      <a:pt x="33" y="26"/>
                    </a:cubicBezTo>
                    <a:cubicBezTo>
                      <a:pt x="33" y="26"/>
                      <a:pt x="33" y="26"/>
                      <a:pt x="33" y="26"/>
                    </a:cubicBezTo>
                    <a:cubicBezTo>
                      <a:pt x="33" y="26"/>
                      <a:pt x="33" y="26"/>
                      <a:pt x="33" y="26"/>
                    </a:cubicBezTo>
                    <a:cubicBezTo>
                      <a:pt x="33" y="26"/>
                      <a:pt x="33" y="26"/>
                      <a:pt x="33" y="26"/>
                    </a:cubicBezTo>
                    <a:cubicBezTo>
                      <a:pt x="33" y="26"/>
                      <a:pt x="33" y="26"/>
                      <a:pt x="34" y="26"/>
                    </a:cubicBezTo>
                    <a:cubicBezTo>
                      <a:pt x="34" y="26"/>
                      <a:pt x="33" y="26"/>
                      <a:pt x="33" y="26"/>
                    </a:cubicBezTo>
                    <a:cubicBezTo>
                      <a:pt x="33" y="26"/>
                      <a:pt x="33" y="26"/>
                      <a:pt x="33" y="26"/>
                    </a:cubicBezTo>
                    <a:cubicBezTo>
                      <a:pt x="33" y="26"/>
                      <a:pt x="33" y="26"/>
                      <a:pt x="33" y="26"/>
                    </a:cubicBezTo>
                    <a:cubicBezTo>
                      <a:pt x="33" y="26"/>
                      <a:pt x="33" y="26"/>
                      <a:pt x="33" y="26"/>
                    </a:cubicBezTo>
                    <a:cubicBezTo>
                      <a:pt x="33" y="25"/>
                      <a:pt x="34" y="25"/>
                      <a:pt x="34" y="25"/>
                    </a:cubicBezTo>
                    <a:cubicBezTo>
                      <a:pt x="34" y="25"/>
                      <a:pt x="33" y="25"/>
                      <a:pt x="33" y="25"/>
                    </a:cubicBezTo>
                    <a:cubicBezTo>
                      <a:pt x="33" y="25"/>
                      <a:pt x="34" y="25"/>
                      <a:pt x="33" y="25"/>
                    </a:cubicBezTo>
                    <a:cubicBezTo>
                      <a:pt x="33" y="25"/>
                      <a:pt x="34" y="25"/>
                      <a:pt x="34" y="25"/>
                    </a:cubicBezTo>
                    <a:cubicBezTo>
                      <a:pt x="34" y="25"/>
                      <a:pt x="34" y="25"/>
                      <a:pt x="34" y="25"/>
                    </a:cubicBezTo>
                    <a:cubicBezTo>
                      <a:pt x="34" y="25"/>
                      <a:pt x="34" y="25"/>
                      <a:pt x="34" y="25"/>
                    </a:cubicBezTo>
                    <a:cubicBezTo>
                      <a:pt x="34" y="25"/>
                      <a:pt x="34" y="25"/>
                      <a:pt x="34" y="25"/>
                    </a:cubicBezTo>
                    <a:cubicBezTo>
                      <a:pt x="34" y="25"/>
                      <a:pt x="34" y="24"/>
                      <a:pt x="34" y="24"/>
                    </a:cubicBezTo>
                    <a:cubicBezTo>
                      <a:pt x="34" y="24"/>
                      <a:pt x="34" y="24"/>
                      <a:pt x="34" y="24"/>
                    </a:cubicBezTo>
                    <a:cubicBezTo>
                      <a:pt x="34" y="24"/>
                      <a:pt x="34" y="24"/>
                      <a:pt x="34" y="24"/>
                    </a:cubicBezTo>
                    <a:cubicBezTo>
                      <a:pt x="34" y="24"/>
                      <a:pt x="34" y="24"/>
                      <a:pt x="34" y="24"/>
                    </a:cubicBezTo>
                    <a:cubicBezTo>
                      <a:pt x="34" y="24"/>
                      <a:pt x="34" y="24"/>
                      <a:pt x="34" y="24"/>
                    </a:cubicBezTo>
                    <a:cubicBezTo>
                      <a:pt x="34" y="24"/>
                      <a:pt x="34" y="24"/>
                      <a:pt x="34" y="24"/>
                    </a:cubicBezTo>
                    <a:cubicBezTo>
                      <a:pt x="34" y="24"/>
                      <a:pt x="34" y="24"/>
                      <a:pt x="34" y="24"/>
                    </a:cubicBezTo>
                    <a:cubicBezTo>
                      <a:pt x="34" y="24"/>
                      <a:pt x="34" y="23"/>
                      <a:pt x="34" y="23"/>
                    </a:cubicBezTo>
                    <a:cubicBezTo>
                      <a:pt x="34" y="23"/>
                      <a:pt x="34" y="23"/>
                      <a:pt x="34" y="23"/>
                    </a:cubicBezTo>
                    <a:cubicBezTo>
                      <a:pt x="34" y="23"/>
                      <a:pt x="34" y="23"/>
                      <a:pt x="34" y="23"/>
                    </a:cubicBezTo>
                    <a:cubicBezTo>
                      <a:pt x="34" y="23"/>
                      <a:pt x="34" y="23"/>
                      <a:pt x="34" y="23"/>
                    </a:cubicBezTo>
                    <a:cubicBezTo>
                      <a:pt x="34" y="23"/>
                      <a:pt x="34" y="22"/>
                      <a:pt x="34" y="22"/>
                    </a:cubicBezTo>
                    <a:cubicBezTo>
                      <a:pt x="34" y="22"/>
                      <a:pt x="34" y="22"/>
                      <a:pt x="34" y="22"/>
                    </a:cubicBezTo>
                    <a:cubicBezTo>
                      <a:pt x="34" y="22"/>
                      <a:pt x="34" y="22"/>
                      <a:pt x="34" y="22"/>
                    </a:cubicBezTo>
                    <a:cubicBezTo>
                      <a:pt x="34" y="22"/>
                      <a:pt x="35" y="22"/>
                      <a:pt x="34" y="22"/>
                    </a:cubicBezTo>
                    <a:cubicBezTo>
                      <a:pt x="34" y="22"/>
                      <a:pt x="34" y="22"/>
                      <a:pt x="34" y="22"/>
                    </a:cubicBezTo>
                    <a:cubicBezTo>
                      <a:pt x="34" y="22"/>
                      <a:pt x="34" y="22"/>
                      <a:pt x="34" y="22"/>
                    </a:cubicBezTo>
                    <a:cubicBezTo>
                      <a:pt x="34" y="22"/>
                      <a:pt x="34" y="22"/>
                      <a:pt x="34" y="22"/>
                    </a:cubicBezTo>
                    <a:cubicBezTo>
                      <a:pt x="34" y="22"/>
                      <a:pt x="34" y="22"/>
                      <a:pt x="34" y="22"/>
                    </a:cubicBezTo>
                    <a:cubicBezTo>
                      <a:pt x="34" y="22"/>
                      <a:pt x="34" y="22"/>
                      <a:pt x="35" y="22"/>
                    </a:cubicBezTo>
                    <a:cubicBezTo>
                      <a:pt x="34" y="21"/>
                      <a:pt x="35" y="21"/>
                      <a:pt x="35" y="21"/>
                    </a:cubicBezTo>
                    <a:cubicBezTo>
                      <a:pt x="35" y="21"/>
                      <a:pt x="34" y="21"/>
                      <a:pt x="34" y="21"/>
                    </a:cubicBezTo>
                    <a:cubicBezTo>
                      <a:pt x="34" y="21"/>
                      <a:pt x="35" y="21"/>
                      <a:pt x="34" y="21"/>
                    </a:cubicBezTo>
                    <a:cubicBezTo>
                      <a:pt x="34" y="21"/>
                      <a:pt x="34" y="21"/>
                      <a:pt x="35" y="21"/>
                    </a:cubicBezTo>
                    <a:cubicBezTo>
                      <a:pt x="34" y="20"/>
                      <a:pt x="35" y="20"/>
                      <a:pt x="35" y="20"/>
                    </a:cubicBezTo>
                    <a:cubicBezTo>
                      <a:pt x="35" y="20"/>
                      <a:pt x="35" y="20"/>
                      <a:pt x="35" y="20"/>
                    </a:cubicBezTo>
                    <a:cubicBezTo>
                      <a:pt x="35" y="20"/>
                      <a:pt x="35" y="20"/>
                      <a:pt x="35" y="20"/>
                    </a:cubicBezTo>
                    <a:cubicBezTo>
                      <a:pt x="35" y="20"/>
                      <a:pt x="35" y="20"/>
                      <a:pt x="35" y="20"/>
                    </a:cubicBezTo>
                    <a:cubicBezTo>
                      <a:pt x="35" y="20"/>
                      <a:pt x="35" y="20"/>
                      <a:pt x="35" y="20"/>
                    </a:cubicBezTo>
                    <a:cubicBezTo>
                      <a:pt x="35" y="20"/>
                      <a:pt x="35" y="20"/>
                      <a:pt x="35" y="20"/>
                    </a:cubicBezTo>
                    <a:cubicBezTo>
                      <a:pt x="35" y="20"/>
                      <a:pt x="35" y="20"/>
                      <a:pt x="35" y="21"/>
                    </a:cubicBezTo>
                    <a:cubicBezTo>
                      <a:pt x="35" y="21"/>
                      <a:pt x="35" y="21"/>
                      <a:pt x="35" y="21"/>
                    </a:cubicBezTo>
                    <a:cubicBezTo>
                      <a:pt x="35" y="21"/>
                      <a:pt x="35" y="21"/>
                      <a:pt x="35" y="21"/>
                    </a:cubicBezTo>
                    <a:cubicBezTo>
                      <a:pt x="35" y="21"/>
                      <a:pt x="35" y="21"/>
                      <a:pt x="35" y="21"/>
                    </a:cubicBezTo>
                    <a:cubicBezTo>
                      <a:pt x="35" y="21"/>
                      <a:pt x="35" y="21"/>
                      <a:pt x="35" y="21"/>
                    </a:cubicBezTo>
                    <a:cubicBezTo>
                      <a:pt x="35" y="21"/>
                      <a:pt x="35" y="21"/>
                      <a:pt x="35" y="21"/>
                    </a:cubicBezTo>
                    <a:cubicBezTo>
                      <a:pt x="35" y="21"/>
                      <a:pt x="35" y="21"/>
                      <a:pt x="35" y="21"/>
                    </a:cubicBezTo>
                    <a:cubicBezTo>
                      <a:pt x="35" y="21"/>
                      <a:pt x="35" y="21"/>
                      <a:pt x="36" y="21"/>
                    </a:cubicBezTo>
                    <a:cubicBezTo>
                      <a:pt x="36" y="21"/>
                      <a:pt x="35" y="21"/>
                      <a:pt x="35" y="21"/>
                    </a:cubicBezTo>
                    <a:cubicBezTo>
                      <a:pt x="35" y="21"/>
                      <a:pt x="35" y="21"/>
                      <a:pt x="35" y="21"/>
                    </a:cubicBezTo>
                    <a:cubicBezTo>
                      <a:pt x="35" y="21"/>
                      <a:pt x="35" y="22"/>
                      <a:pt x="35" y="22"/>
                    </a:cubicBezTo>
                    <a:cubicBezTo>
                      <a:pt x="35" y="22"/>
                      <a:pt x="35" y="22"/>
                      <a:pt x="35" y="22"/>
                    </a:cubicBezTo>
                    <a:cubicBezTo>
                      <a:pt x="35" y="22"/>
                      <a:pt x="35" y="22"/>
                      <a:pt x="35" y="22"/>
                    </a:cubicBezTo>
                    <a:cubicBezTo>
                      <a:pt x="35" y="22"/>
                      <a:pt x="36" y="22"/>
                      <a:pt x="35" y="22"/>
                    </a:cubicBezTo>
                    <a:cubicBezTo>
                      <a:pt x="35" y="22"/>
                      <a:pt x="35" y="22"/>
                      <a:pt x="35" y="22"/>
                    </a:cubicBezTo>
                    <a:cubicBezTo>
                      <a:pt x="35" y="22"/>
                      <a:pt x="35" y="22"/>
                      <a:pt x="35" y="22"/>
                    </a:cubicBezTo>
                    <a:cubicBezTo>
                      <a:pt x="35" y="22"/>
                      <a:pt x="35" y="22"/>
                      <a:pt x="35" y="21"/>
                    </a:cubicBezTo>
                    <a:cubicBezTo>
                      <a:pt x="36" y="22"/>
                      <a:pt x="35" y="22"/>
                      <a:pt x="36" y="22"/>
                    </a:cubicBezTo>
                    <a:cubicBezTo>
                      <a:pt x="36" y="22"/>
                      <a:pt x="35" y="22"/>
                      <a:pt x="35" y="22"/>
                    </a:cubicBezTo>
                    <a:cubicBezTo>
                      <a:pt x="35" y="22"/>
                      <a:pt x="35" y="22"/>
                      <a:pt x="35" y="22"/>
                    </a:cubicBezTo>
                    <a:cubicBezTo>
                      <a:pt x="35" y="22"/>
                      <a:pt x="35" y="22"/>
                      <a:pt x="35" y="22"/>
                    </a:cubicBezTo>
                    <a:cubicBezTo>
                      <a:pt x="35" y="22"/>
                      <a:pt x="35" y="22"/>
                      <a:pt x="36" y="22"/>
                    </a:cubicBezTo>
                    <a:cubicBezTo>
                      <a:pt x="36" y="22"/>
                      <a:pt x="35" y="22"/>
                      <a:pt x="35" y="22"/>
                    </a:cubicBezTo>
                    <a:cubicBezTo>
                      <a:pt x="36" y="22"/>
                      <a:pt x="36" y="22"/>
                      <a:pt x="35" y="22"/>
                    </a:cubicBezTo>
                    <a:cubicBezTo>
                      <a:pt x="35" y="22"/>
                      <a:pt x="35" y="22"/>
                      <a:pt x="35" y="22"/>
                    </a:cubicBezTo>
                    <a:cubicBezTo>
                      <a:pt x="35" y="22"/>
                      <a:pt x="35" y="22"/>
                      <a:pt x="35" y="22"/>
                    </a:cubicBezTo>
                    <a:cubicBezTo>
                      <a:pt x="35" y="22"/>
                      <a:pt x="35" y="22"/>
                      <a:pt x="36" y="22"/>
                    </a:cubicBezTo>
                    <a:cubicBezTo>
                      <a:pt x="35" y="22"/>
                      <a:pt x="35" y="22"/>
                      <a:pt x="35" y="22"/>
                    </a:cubicBezTo>
                    <a:cubicBezTo>
                      <a:pt x="35" y="22"/>
                      <a:pt x="35" y="22"/>
                      <a:pt x="35" y="22"/>
                    </a:cubicBezTo>
                    <a:cubicBezTo>
                      <a:pt x="35" y="22"/>
                      <a:pt x="35" y="22"/>
                      <a:pt x="35" y="22"/>
                    </a:cubicBezTo>
                    <a:cubicBezTo>
                      <a:pt x="35" y="22"/>
                      <a:pt x="35" y="23"/>
                      <a:pt x="35" y="23"/>
                    </a:cubicBezTo>
                    <a:cubicBezTo>
                      <a:pt x="35" y="23"/>
                      <a:pt x="35" y="23"/>
                      <a:pt x="35" y="23"/>
                    </a:cubicBezTo>
                    <a:cubicBezTo>
                      <a:pt x="35" y="23"/>
                      <a:pt x="35" y="23"/>
                      <a:pt x="35" y="23"/>
                    </a:cubicBezTo>
                    <a:cubicBezTo>
                      <a:pt x="35" y="23"/>
                      <a:pt x="35" y="23"/>
                      <a:pt x="35" y="23"/>
                    </a:cubicBezTo>
                    <a:cubicBezTo>
                      <a:pt x="35" y="23"/>
                      <a:pt x="35" y="23"/>
                      <a:pt x="35" y="23"/>
                    </a:cubicBezTo>
                    <a:cubicBezTo>
                      <a:pt x="36" y="23"/>
                      <a:pt x="36" y="23"/>
                      <a:pt x="36" y="23"/>
                    </a:cubicBezTo>
                    <a:cubicBezTo>
                      <a:pt x="36" y="23"/>
                      <a:pt x="36" y="23"/>
                      <a:pt x="36" y="23"/>
                    </a:cubicBezTo>
                    <a:cubicBezTo>
                      <a:pt x="36" y="23"/>
                      <a:pt x="36" y="23"/>
                      <a:pt x="36" y="23"/>
                    </a:cubicBezTo>
                    <a:cubicBezTo>
                      <a:pt x="35" y="23"/>
                      <a:pt x="36" y="23"/>
                      <a:pt x="36" y="23"/>
                    </a:cubicBezTo>
                    <a:cubicBezTo>
                      <a:pt x="36" y="23"/>
                      <a:pt x="36" y="23"/>
                      <a:pt x="35" y="23"/>
                    </a:cubicBezTo>
                    <a:cubicBezTo>
                      <a:pt x="35" y="23"/>
                      <a:pt x="35" y="24"/>
                      <a:pt x="35" y="24"/>
                    </a:cubicBezTo>
                    <a:cubicBezTo>
                      <a:pt x="35" y="24"/>
                      <a:pt x="36" y="24"/>
                      <a:pt x="35" y="24"/>
                    </a:cubicBezTo>
                    <a:cubicBezTo>
                      <a:pt x="35" y="24"/>
                      <a:pt x="35" y="24"/>
                      <a:pt x="35" y="24"/>
                    </a:cubicBezTo>
                    <a:cubicBezTo>
                      <a:pt x="35" y="24"/>
                      <a:pt x="36" y="24"/>
                      <a:pt x="35" y="24"/>
                    </a:cubicBezTo>
                    <a:cubicBezTo>
                      <a:pt x="36" y="24"/>
                      <a:pt x="36" y="24"/>
                      <a:pt x="36" y="24"/>
                    </a:cubicBezTo>
                    <a:cubicBezTo>
                      <a:pt x="36" y="24"/>
                      <a:pt x="36" y="24"/>
                      <a:pt x="36" y="24"/>
                    </a:cubicBezTo>
                    <a:cubicBezTo>
                      <a:pt x="35" y="25"/>
                      <a:pt x="36" y="25"/>
                      <a:pt x="35" y="25"/>
                    </a:cubicBezTo>
                    <a:cubicBezTo>
                      <a:pt x="35" y="25"/>
                      <a:pt x="35" y="25"/>
                      <a:pt x="35" y="25"/>
                    </a:cubicBezTo>
                    <a:cubicBezTo>
                      <a:pt x="35" y="25"/>
                      <a:pt x="35" y="25"/>
                      <a:pt x="35" y="25"/>
                    </a:cubicBezTo>
                    <a:cubicBezTo>
                      <a:pt x="35" y="25"/>
                      <a:pt x="35" y="25"/>
                      <a:pt x="36" y="25"/>
                    </a:cubicBezTo>
                    <a:cubicBezTo>
                      <a:pt x="36" y="25"/>
                      <a:pt x="35" y="25"/>
                      <a:pt x="35" y="25"/>
                    </a:cubicBezTo>
                    <a:cubicBezTo>
                      <a:pt x="36" y="25"/>
                      <a:pt x="35" y="25"/>
                      <a:pt x="36" y="25"/>
                    </a:cubicBezTo>
                    <a:cubicBezTo>
                      <a:pt x="36" y="25"/>
                      <a:pt x="36" y="25"/>
                      <a:pt x="36" y="25"/>
                    </a:cubicBezTo>
                    <a:cubicBezTo>
                      <a:pt x="36" y="25"/>
                      <a:pt x="36" y="25"/>
                      <a:pt x="36" y="25"/>
                    </a:cubicBezTo>
                    <a:cubicBezTo>
                      <a:pt x="36" y="25"/>
                      <a:pt x="36" y="25"/>
                      <a:pt x="36" y="25"/>
                    </a:cubicBezTo>
                    <a:cubicBezTo>
                      <a:pt x="36" y="25"/>
                      <a:pt x="37" y="24"/>
                      <a:pt x="37" y="24"/>
                    </a:cubicBezTo>
                    <a:cubicBezTo>
                      <a:pt x="37" y="24"/>
                      <a:pt x="37" y="24"/>
                      <a:pt x="37" y="24"/>
                    </a:cubicBezTo>
                    <a:cubicBezTo>
                      <a:pt x="38" y="24"/>
                      <a:pt x="37" y="24"/>
                      <a:pt x="37" y="24"/>
                    </a:cubicBezTo>
                    <a:cubicBezTo>
                      <a:pt x="37" y="24"/>
                      <a:pt x="38" y="24"/>
                      <a:pt x="38" y="24"/>
                    </a:cubicBezTo>
                    <a:cubicBezTo>
                      <a:pt x="38" y="24"/>
                      <a:pt x="38" y="24"/>
                      <a:pt x="38" y="24"/>
                    </a:cubicBezTo>
                    <a:cubicBezTo>
                      <a:pt x="38" y="24"/>
                      <a:pt x="37" y="24"/>
                      <a:pt x="37" y="24"/>
                    </a:cubicBezTo>
                    <a:cubicBezTo>
                      <a:pt x="37" y="24"/>
                      <a:pt x="36" y="25"/>
                      <a:pt x="37" y="24"/>
                    </a:cubicBezTo>
                    <a:cubicBezTo>
                      <a:pt x="36" y="24"/>
                      <a:pt x="36" y="25"/>
                      <a:pt x="36" y="25"/>
                    </a:cubicBezTo>
                    <a:cubicBezTo>
                      <a:pt x="36" y="25"/>
                      <a:pt x="36" y="25"/>
                      <a:pt x="36" y="24"/>
                    </a:cubicBezTo>
                    <a:cubicBezTo>
                      <a:pt x="36" y="24"/>
                      <a:pt x="36" y="25"/>
                      <a:pt x="36" y="25"/>
                    </a:cubicBezTo>
                    <a:cubicBezTo>
                      <a:pt x="36" y="25"/>
                      <a:pt x="36" y="25"/>
                      <a:pt x="36" y="25"/>
                    </a:cubicBezTo>
                    <a:cubicBezTo>
                      <a:pt x="36" y="25"/>
                      <a:pt x="36" y="25"/>
                      <a:pt x="36" y="25"/>
                    </a:cubicBezTo>
                    <a:cubicBezTo>
                      <a:pt x="35" y="25"/>
                      <a:pt x="36" y="25"/>
                      <a:pt x="35" y="25"/>
                    </a:cubicBezTo>
                    <a:cubicBezTo>
                      <a:pt x="36" y="25"/>
                      <a:pt x="36" y="25"/>
                      <a:pt x="36" y="25"/>
                    </a:cubicBezTo>
                    <a:cubicBezTo>
                      <a:pt x="36" y="25"/>
                      <a:pt x="36" y="25"/>
                      <a:pt x="36" y="25"/>
                    </a:cubicBezTo>
                    <a:cubicBezTo>
                      <a:pt x="36" y="25"/>
                      <a:pt x="36" y="25"/>
                      <a:pt x="36" y="25"/>
                    </a:cubicBezTo>
                    <a:cubicBezTo>
                      <a:pt x="36" y="24"/>
                      <a:pt x="36" y="24"/>
                      <a:pt x="36" y="24"/>
                    </a:cubicBezTo>
                    <a:cubicBezTo>
                      <a:pt x="36" y="24"/>
                      <a:pt x="36" y="24"/>
                      <a:pt x="36" y="24"/>
                    </a:cubicBezTo>
                    <a:cubicBezTo>
                      <a:pt x="36" y="24"/>
                      <a:pt x="36" y="24"/>
                      <a:pt x="36" y="24"/>
                    </a:cubicBezTo>
                    <a:cubicBezTo>
                      <a:pt x="36" y="24"/>
                      <a:pt x="36" y="24"/>
                      <a:pt x="36" y="24"/>
                    </a:cubicBezTo>
                    <a:cubicBezTo>
                      <a:pt x="36" y="24"/>
                      <a:pt x="36" y="24"/>
                      <a:pt x="36" y="24"/>
                    </a:cubicBezTo>
                    <a:cubicBezTo>
                      <a:pt x="36" y="24"/>
                      <a:pt x="36" y="24"/>
                      <a:pt x="36" y="24"/>
                    </a:cubicBezTo>
                    <a:cubicBezTo>
                      <a:pt x="37" y="24"/>
                      <a:pt x="36" y="24"/>
                      <a:pt x="37" y="24"/>
                    </a:cubicBezTo>
                    <a:cubicBezTo>
                      <a:pt x="37" y="24"/>
                      <a:pt x="36" y="24"/>
                      <a:pt x="36" y="24"/>
                    </a:cubicBezTo>
                    <a:cubicBezTo>
                      <a:pt x="36" y="24"/>
                      <a:pt x="36" y="24"/>
                      <a:pt x="37" y="24"/>
                    </a:cubicBezTo>
                    <a:cubicBezTo>
                      <a:pt x="37" y="24"/>
                      <a:pt x="36" y="24"/>
                      <a:pt x="36" y="24"/>
                    </a:cubicBezTo>
                    <a:cubicBezTo>
                      <a:pt x="36" y="24"/>
                      <a:pt x="37" y="24"/>
                      <a:pt x="37" y="24"/>
                    </a:cubicBezTo>
                    <a:cubicBezTo>
                      <a:pt x="37" y="23"/>
                      <a:pt x="37" y="23"/>
                      <a:pt x="37" y="23"/>
                    </a:cubicBezTo>
                    <a:cubicBezTo>
                      <a:pt x="37" y="23"/>
                      <a:pt x="37" y="23"/>
                      <a:pt x="37" y="23"/>
                    </a:cubicBezTo>
                    <a:cubicBezTo>
                      <a:pt x="37" y="23"/>
                      <a:pt x="37" y="23"/>
                      <a:pt x="37" y="23"/>
                    </a:cubicBezTo>
                    <a:cubicBezTo>
                      <a:pt x="37" y="23"/>
                      <a:pt x="36" y="23"/>
                      <a:pt x="36" y="23"/>
                    </a:cubicBezTo>
                    <a:cubicBezTo>
                      <a:pt x="37" y="23"/>
                      <a:pt x="37" y="23"/>
                      <a:pt x="37" y="23"/>
                    </a:cubicBezTo>
                    <a:cubicBezTo>
                      <a:pt x="37" y="23"/>
                      <a:pt x="37" y="23"/>
                      <a:pt x="37" y="23"/>
                    </a:cubicBezTo>
                    <a:cubicBezTo>
                      <a:pt x="37" y="23"/>
                      <a:pt x="37" y="23"/>
                      <a:pt x="37" y="23"/>
                    </a:cubicBezTo>
                    <a:cubicBezTo>
                      <a:pt x="37" y="23"/>
                      <a:pt x="37" y="23"/>
                      <a:pt x="37" y="23"/>
                    </a:cubicBezTo>
                    <a:cubicBezTo>
                      <a:pt x="37" y="23"/>
                      <a:pt x="37" y="23"/>
                      <a:pt x="37" y="23"/>
                    </a:cubicBezTo>
                    <a:cubicBezTo>
                      <a:pt x="37" y="23"/>
                      <a:pt x="37" y="23"/>
                      <a:pt x="37" y="23"/>
                    </a:cubicBezTo>
                    <a:cubicBezTo>
                      <a:pt x="37" y="23"/>
                      <a:pt x="37" y="23"/>
                      <a:pt x="37" y="23"/>
                    </a:cubicBezTo>
                    <a:close/>
                    <a:moveTo>
                      <a:pt x="38" y="24"/>
                    </a:moveTo>
                    <a:cubicBezTo>
                      <a:pt x="37" y="24"/>
                      <a:pt x="37" y="24"/>
                      <a:pt x="37" y="24"/>
                    </a:cubicBezTo>
                    <a:cubicBezTo>
                      <a:pt x="38" y="24"/>
                      <a:pt x="38" y="24"/>
                      <a:pt x="38" y="24"/>
                    </a:cubicBezTo>
                    <a:close/>
                    <a:moveTo>
                      <a:pt x="36" y="25"/>
                    </a:moveTo>
                    <a:cubicBezTo>
                      <a:pt x="36" y="25"/>
                      <a:pt x="36" y="25"/>
                      <a:pt x="36" y="25"/>
                    </a:cubicBezTo>
                    <a:cubicBezTo>
                      <a:pt x="37" y="24"/>
                      <a:pt x="37" y="24"/>
                      <a:pt x="37" y="24"/>
                    </a:cubicBezTo>
                    <a:cubicBezTo>
                      <a:pt x="36" y="25"/>
                      <a:pt x="37" y="24"/>
                      <a:pt x="36" y="25"/>
                    </a:cubicBezTo>
                    <a:close/>
                    <a:moveTo>
                      <a:pt x="36" y="24"/>
                    </a:moveTo>
                    <a:cubicBezTo>
                      <a:pt x="36" y="24"/>
                      <a:pt x="37" y="24"/>
                      <a:pt x="36" y="24"/>
                    </a:cubicBezTo>
                    <a:cubicBezTo>
                      <a:pt x="36" y="24"/>
                      <a:pt x="36" y="24"/>
                      <a:pt x="36" y="24"/>
                    </a:cubicBezTo>
                    <a:cubicBezTo>
                      <a:pt x="36" y="24"/>
                      <a:pt x="36" y="24"/>
                      <a:pt x="36" y="24"/>
                    </a:cubicBezTo>
                    <a:close/>
                    <a:moveTo>
                      <a:pt x="23" y="30"/>
                    </a:moveTo>
                    <a:cubicBezTo>
                      <a:pt x="23" y="30"/>
                      <a:pt x="23" y="30"/>
                      <a:pt x="22" y="30"/>
                    </a:cubicBezTo>
                    <a:cubicBezTo>
                      <a:pt x="21" y="30"/>
                      <a:pt x="22" y="30"/>
                      <a:pt x="22" y="30"/>
                    </a:cubicBezTo>
                    <a:cubicBezTo>
                      <a:pt x="22" y="30"/>
                      <a:pt x="21" y="30"/>
                      <a:pt x="21" y="30"/>
                    </a:cubicBezTo>
                    <a:lnTo>
                      <a:pt x="23" y="30"/>
                    </a:lnTo>
                    <a:close/>
                    <a:moveTo>
                      <a:pt x="23" y="31"/>
                    </a:moveTo>
                    <a:cubicBezTo>
                      <a:pt x="23" y="31"/>
                      <a:pt x="23" y="31"/>
                      <a:pt x="23" y="31"/>
                    </a:cubicBezTo>
                    <a:cubicBezTo>
                      <a:pt x="24" y="30"/>
                      <a:pt x="24" y="30"/>
                      <a:pt x="25" y="30"/>
                    </a:cubicBezTo>
                    <a:cubicBezTo>
                      <a:pt x="25" y="30"/>
                      <a:pt x="24" y="30"/>
                      <a:pt x="23" y="31"/>
                    </a:cubicBezTo>
                    <a:close/>
                    <a:moveTo>
                      <a:pt x="25" y="30"/>
                    </a:moveTo>
                    <a:cubicBezTo>
                      <a:pt x="26" y="29"/>
                      <a:pt x="26" y="29"/>
                      <a:pt x="27" y="29"/>
                    </a:cubicBezTo>
                    <a:cubicBezTo>
                      <a:pt x="27" y="29"/>
                      <a:pt x="25" y="30"/>
                      <a:pt x="25" y="30"/>
                    </a:cubicBezTo>
                    <a:close/>
                    <a:moveTo>
                      <a:pt x="24" y="30"/>
                    </a:moveTo>
                    <a:cubicBezTo>
                      <a:pt x="24" y="30"/>
                      <a:pt x="25" y="30"/>
                      <a:pt x="25" y="29"/>
                    </a:cubicBezTo>
                    <a:cubicBezTo>
                      <a:pt x="24" y="30"/>
                      <a:pt x="24" y="30"/>
                      <a:pt x="24" y="30"/>
                    </a:cubicBezTo>
                    <a:cubicBezTo>
                      <a:pt x="24" y="30"/>
                      <a:pt x="24" y="30"/>
                      <a:pt x="24" y="30"/>
                    </a:cubicBezTo>
                    <a:close/>
                    <a:moveTo>
                      <a:pt x="22" y="31"/>
                    </a:moveTo>
                    <a:cubicBezTo>
                      <a:pt x="22" y="31"/>
                      <a:pt x="22" y="31"/>
                      <a:pt x="22" y="31"/>
                    </a:cubicBezTo>
                    <a:cubicBezTo>
                      <a:pt x="22" y="31"/>
                      <a:pt x="21" y="31"/>
                      <a:pt x="22" y="31"/>
                    </a:cubicBezTo>
                    <a:cubicBezTo>
                      <a:pt x="22" y="31"/>
                      <a:pt x="22" y="31"/>
                      <a:pt x="22" y="31"/>
                    </a:cubicBezTo>
                    <a:close/>
                    <a:moveTo>
                      <a:pt x="25" y="30"/>
                    </a:moveTo>
                    <a:cubicBezTo>
                      <a:pt x="25" y="29"/>
                      <a:pt x="25" y="29"/>
                      <a:pt x="26" y="29"/>
                    </a:cubicBezTo>
                    <a:cubicBezTo>
                      <a:pt x="26" y="29"/>
                      <a:pt x="26" y="29"/>
                      <a:pt x="26" y="29"/>
                    </a:cubicBezTo>
                    <a:cubicBezTo>
                      <a:pt x="25" y="29"/>
                      <a:pt x="25" y="30"/>
                      <a:pt x="25" y="30"/>
                    </a:cubicBezTo>
                    <a:close/>
                    <a:moveTo>
                      <a:pt x="22" y="31"/>
                    </a:moveTo>
                    <a:cubicBezTo>
                      <a:pt x="23" y="31"/>
                      <a:pt x="22" y="31"/>
                      <a:pt x="22" y="31"/>
                    </a:cubicBezTo>
                    <a:cubicBezTo>
                      <a:pt x="23" y="31"/>
                      <a:pt x="23" y="31"/>
                      <a:pt x="23" y="31"/>
                    </a:cubicBezTo>
                    <a:cubicBezTo>
                      <a:pt x="23" y="31"/>
                      <a:pt x="23" y="31"/>
                      <a:pt x="23" y="31"/>
                    </a:cubicBezTo>
                    <a:cubicBezTo>
                      <a:pt x="24" y="30"/>
                      <a:pt x="24" y="30"/>
                      <a:pt x="24" y="30"/>
                    </a:cubicBezTo>
                    <a:cubicBezTo>
                      <a:pt x="24" y="30"/>
                      <a:pt x="24" y="30"/>
                      <a:pt x="23" y="30"/>
                    </a:cubicBezTo>
                    <a:cubicBezTo>
                      <a:pt x="22" y="31"/>
                      <a:pt x="22" y="31"/>
                      <a:pt x="21" y="31"/>
                    </a:cubicBezTo>
                    <a:cubicBezTo>
                      <a:pt x="22" y="31"/>
                      <a:pt x="22" y="31"/>
                      <a:pt x="22" y="31"/>
                    </a:cubicBezTo>
                    <a:cubicBezTo>
                      <a:pt x="22" y="31"/>
                      <a:pt x="23" y="31"/>
                      <a:pt x="23" y="31"/>
                    </a:cubicBezTo>
                    <a:cubicBezTo>
                      <a:pt x="23" y="31"/>
                      <a:pt x="23" y="31"/>
                      <a:pt x="22" y="31"/>
                    </a:cubicBezTo>
                    <a:cubicBezTo>
                      <a:pt x="22" y="31"/>
                      <a:pt x="22" y="31"/>
                      <a:pt x="22" y="31"/>
                    </a:cubicBezTo>
                    <a:close/>
                    <a:moveTo>
                      <a:pt x="18" y="33"/>
                    </a:moveTo>
                    <a:cubicBezTo>
                      <a:pt x="18" y="33"/>
                      <a:pt x="18" y="33"/>
                      <a:pt x="18" y="33"/>
                    </a:cubicBezTo>
                    <a:cubicBezTo>
                      <a:pt x="18" y="33"/>
                      <a:pt x="18" y="34"/>
                      <a:pt x="17" y="34"/>
                    </a:cubicBezTo>
                    <a:lnTo>
                      <a:pt x="18" y="33"/>
                    </a:lnTo>
                    <a:close/>
                    <a:moveTo>
                      <a:pt x="16" y="35"/>
                    </a:moveTo>
                    <a:cubicBezTo>
                      <a:pt x="16" y="35"/>
                      <a:pt x="16" y="35"/>
                      <a:pt x="15" y="35"/>
                    </a:cubicBezTo>
                    <a:cubicBezTo>
                      <a:pt x="15" y="35"/>
                      <a:pt x="15" y="35"/>
                      <a:pt x="16" y="35"/>
                    </a:cubicBezTo>
                    <a:close/>
                    <a:moveTo>
                      <a:pt x="19" y="34"/>
                    </a:moveTo>
                    <a:cubicBezTo>
                      <a:pt x="18" y="34"/>
                      <a:pt x="19" y="33"/>
                      <a:pt x="19" y="34"/>
                    </a:cubicBezTo>
                    <a:cubicBezTo>
                      <a:pt x="17" y="34"/>
                      <a:pt x="18" y="34"/>
                      <a:pt x="18" y="34"/>
                    </a:cubicBezTo>
                    <a:cubicBezTo>
                      <a:pt x="18" y="34"/>
                      <a:pt x="18" y="34"/>
                      <a:pt x="19" y="34"/>
                    </a:cubicBezTo>
                    <a:close/>
                    <a:moveTo>
                      <a:pt x="19" y="34"/>
                    </a:moveTo>
                    <a:cubicBezTo>
                      <a:pt x="19" y="34"/>
                      <a:pt x="18" y="35"/>
                      <a:pt x="19" y="34"/>
                    </a:cubicBezTo>
                    <a:cubicBezTo>
                      <a:pt x="17" y="35"/>
                      <a:pt x="18" y="34"/>
                      <a:pt x="19" y="34"/>
                    </a:cubicBezTo>
                    <a:close/>
                    <a:moveTo>
                      <a:pt x="16" y="36"/>
                    </a:moveTo>
                    <a:cubicBezTo>
                      <a:pt x="16" y="36"/>
                      <a:pt x="17" y="35"/>
                      <a:pt x="16" y="35"/>
                    </a:cubicBezTo>
                    <a:cubicBezTo>
                      <a:pt x="17" y="35"/>
                      <a:pt x="16" y="36"/>
                      <a:pt x="16" y="36"/>
                    </a:cubicBezTo>
                    <a:close/>
                    <a:moveTo>
                      <a:pt x="26" y="30"/>
                    </a:moveTo>
                    <a:cubicBezTo>
                      <a:pt x="26" y="30"/>
                      <a:pt x="26" y="30"/>
                      <a:pt x="26" y="30"/>
                    </a:cubicBezTo>
                    <a:cubicBezTo>
                      <a:pt x="26" y="30"/>
                      <a:pt x="26" y="30"/>
                      <a:pt x="26" y="30"/>
                    </a:cubicBezTo>
                    <a:cubicBezTo>
                      <a:pt x="26" y="30"/>
                      <a:pt x="25" y="30"/>
                      <a:pt x="26" y="30"/>
                    </a:cubicBezTo>
                    <a:close/>
                    <a:moveTo>
                      <a:pt x="22" y="32"/>
                    </a:moveTo>
                    <a:cubicBezTo>
                      <a:pt x="23" y="32"/>
                      <a:pt x="22" y="32"/>
                      <a:pt x="22" y="32"/>
                    </a:cubicBezTo>
                    <a:cubicBezTo>
                      <a:pt x="23" y="31"/>
                      <a:pt x="23" y="31"/>
                      <a:pt x="23" y="31"/>
                    </a:cubicBezTo>
                    <a:cubicBezTo>
                      <a:pt x="21" y="32"/>
                      <a:pt x="21" y="32"/>
                      <a:pt x="22" y="32"/>
                    </a:cubicBezTo>
                    <a:close/>
                    <a:moveTo>
                      <a:pt x="23" y="31"/>
                    </a:moveTo>
                    <a:cubicBezTo>
                      <a:pt x="23" y="31"/>
                      <a:pt x="23" y="31"/>
                      <a:pt x="24" y="31"/>
                    </a:cubicBezTo>
                    <a:cubicBezTo>
                      <a:pt x="24" y="31"/>
                      <a:pt x="24" y="31"/>
                      <a:pt x="23" y="31"/>
                    </a:cubicBezTo>
                    <a:cubicBezTo>
                      <a:pt x="23" y="31"/>
                      <a:pt x="23" y="31"/>
                      <a:pt x="22" y="31"/>
                    </a:cubicBezTo>
                    <a:cubicBezTo>
                      <a:pt x="22" y="31"/>
                      <a:pt x="23" y="31"/>
                      <a:pt x="23" y="31"/>
                    </a:cubicBezTo>
                    <a:close/>
                    <a:moveTo>
                      <a:pt x="26" y="30"/>
                    </a:moveTo>
                    <a:cubicBezTo>
                      <a:pt x="26" y="30"/>
                      <a:pt x="25" y="30"/>
                      <a:pt x="26" y="30"/>
                    </a:cubicBezTo>
                    <a:cubicBezTo>
                      <a:pt x="26" y="30"/>
                      <a:pt x="26" y="30"/>
                      <a:pt x="26" y="30"/>
                    </a:cubicBezTo>
                    <a:cubicBezTo>
                      <a:pt x="26" y="30"/>
                      <a:pt x="26" y="30"/>
                      <a:pt x="27" y="29"/>
                    </a:cubicBezTo>
                    <a:cubicBezTo>
                      <a:pt x="27" y="29"/>
                      <a:pt x="27" y="29"/>
                      <a:pt x="27" y="29"/>
                    </a:cubicBezTo>
                    <a:cubicBezTo>
                      <a:pt x="26" y="30"/>
                      <a:pt x="27" y="29"/>
                      <a:pt x="26" y="30"/>
                    </a:cubicBezTo>
                    <a:close/>
                    <a:moveTo>
                      <a:pt x="26" y="30"/>
                    </a:moveTo>
                    <a:cubicBezTo>
                      <a:pt x="24" y="31"/>
                      <a:pt x="26" y="30"/>
                      <a:pt x="24" y="31"/>
                    </a:cubicBezTo>
                    <a:cubicBezTo>
                      <a:pt x="25" y="31"/>
                      <a:pt x="24" y="31"/>
                      <a:pt x="24" y="31"/>
                    </a:cubicBezTo>
                    <a:cubicBezTo>
                      <a:pt x="24" y="31"/>
                      <a:pt x="25" y="31"/>
                      <a:pt x="25" y="30"/>
                    </a:cubicBezTo>
                    <a:cubicBezTo>
                      <a:pt x="24" y="31"/>
                      <a:pt x="24" y="31"/>
                      <a:pt x="24" y="31"/>
                    </a:cubicBezTo>
                    <a:cubicBezTo>
                      <a:pt x="24" y="31"/>
                      <a:pt x="24" y="31"/>
                      <a:pt x="23" y="31"/>
                    </a:cubicBezTo>
                    <a:cubicBezTo>
                      <a:pt x="23" y="31"/>
                      <a:pt x="24" y="31"/>
                      <a:pt x="24" y="31"/>
                    </a:cubicBezTo>
                    <a:cubicBezTo>
                      <a:pt x="25" y="31"/>
                      <a:pt x="25" y="31"/>
                      <a:pt x="26" y="30"/>
                    </a:cubicBezTo>
                    <a:close/>
                    <a:moveTo>
                      <a:pt x="28" y="29"/>
                    </a:moveTo>
                    <a:cubicBezTo>
                      <a:pt x="28" y="29"/>
                      <a:pt x="28" y="29"/>
                      <a:pt x="28" y="29"/>
                    </a:cubicBezTo>
                    <a:cubicBezTo>
                      <a:pt x="28" y="29"/>
                      <a:pt x="28" y="29"/>
                      <a:pt x="28" y="29"/>
                    </a:cubicBezTo>
                    <a:cubicBezTo>
                      <a:pt x="27" y="29"/>
                      <a:pt x="27" y="29"/>
                      <a:pt x="27" y="30"/>
                    </a:cubicBezTo>
                    <a:cubicBezTo>
                      <a:pt x="27" y="29"/>
                      <a:pt x="27" y="30"/>
                      <a:pt x="27" y="29"/>
                    </a:cubicBezTo>
                    <a:cubicBezTo>
                      <a:pt x="27" y="29"/>
                      <a:pt x="27" y="30"/>
                      <a:pt x="27" y="29"/>
                    </a:cubicBezTo>
                    <a:cubicBezTo>
                      <a:pt x="28" y="29"/>
                      <a:pt x="27" y="29"/>
                      <a:pt x="27" y="30"/>
                    </a:cubicBezTo>
                    <a:cubicBezTo>
                      <a:pt x="27" y="30"/>
                      <a:pt x="26" y="30"/>
                      <a:pt x="26" y="30"/>
                    </a:cubicBezTo>
                    <a:cubicBezTo>
                      <a:pt x="26" y="30"/>
                      <a:pt x="26" y="30"/>
                      <a:pt x="26" y="30"/>
                    </a:cubicBezTo>
                    <a:cubicBezTo>
                      <a:pt x="25" y="30"/>
                      <a:pt x="26" y="30"/>
                      <a:pt x="25" y="30"/>
                    </a:cubicBezTo>
                    <a:cubicBezTo>
                      <a:pt x="25" y="31"/>
                      <a:pt x="25" y="31"/>
                      <a:pt x="25" y="31"/>
                    </a:cubicBezTo>
                    <a:cubicBezTo>
                      <a:pt x="25" y="31"/>
                      <a:pt x="26" y="30"/>
                      <a:pt x="26" y="30"/>
                    </a:cubicBezTo>
                    <a:cubicBezTo>
                      <a:pt x="27" y="30"/>
                      <a:pt x="27" y="30"/>
                      <a:pt x="27" y="30"/>
                    </a:cubicBezTo>
                    <a:cubicBezTo>
                      <a:pt x="27" y="30"/>
                      <a:pt x="27" y="29"/>
                      <a:pt x="28" y="29"/>
                    </a:cubicBezTo>
                    <a:cubicBezTo>
                      <a:pt x="27" y="30"/>
                      <a:pt x="27" y="30"/>
                      <a:pt x="27" y="30"/>
                    </a:cubicBezTo>
                    <a:cubicBezTo>
                      <a:pt x="28" y="30"/>
                      <a:pt x="28" y="30"/>
                      <a:pt x="28" y="30"/>
                    </a:cubicBezTo>
                    <a:cubicBezTo>
                      <a:pt x="27" y="30"/>
                      <a:pt x="27" y="30"/>
                      <a:pt x="28" y="29"/>
                    </a:cubicBezTo>
                    <a:cubicBezTo>
                      <a:pt x="28" y="29"/>
                      <a:pt x="28" y="29"/>
                      <a:pt x="28" y="29"/>
                    </a:cubicBezTo>
                    <a:close/>
                    <a:moveTo>
                      <a:pt x="25" y="31"/>
                    </a:moveTo>
                    <a:cubicBezTo>
                      <a:pt x="25" y="31"/>
                      <a:pt x="25" y="31"/>
                      <a:pt x="25" y="31"/>
                    </a:cubicBezTo>
                    <a:cubicBezTo>
                      <a:pt x="26" y="31"/>
                      <a:pt x="26" y="31"/>
                      <a:pt x="25" y="31"/>
                    </a:cubicBezTo>
                    <a:close/>
                    <a:moveTo>
                      <a:pt x="27" y="30"/>
                    </a:moveTo>
                    <a:cubicBezTo>
                      <a:pt x="27" y="30"/>
                      <a:pt x="27" y="30"/>
                      <a:pt x="27" y="30"/>
                    </a:cubicBezTo>
                    <a:cubicBezTo>
                      <a:pt x="27" y="30"/>
                      <a:pt x="27" y="30"/>
                      <a:pt x="26" y="30"/>
                    </a:cubicBezTo>
                    <a:cubicBezTo>
                      <a:pt x="26" y="30"/>
                      <a:pt x="27" y="30"/>
                      <a:pt x="26" y="30"/>
                    </a:cubicBezTo>
                    <a:cubicBezTo>
                      <a:pt x="27" y="30"/>
                      <a:pt x="27" y="30"/>
                      <a:pt x="27" y="30"/>
                    </a:cubicBezTo>
                    <a:close/>
                    <a:moveTo>
                      <a:pt x="28" y="29"/>
                    </a:moveTo>
                    <a:cubicBezTo>
                      <a:pt x="28" y="29"/>
                      <a:pt x="29" y="29"/>
                      <a:pt x="28" y="29"/>
                    </a:cubicBezTo>
                    <a:cubicBezTo>
                      <a:pt x="28" y="29"/>
                      <a:pt x="28" y="29"/>
                      <a:pt x="28" y="30"/>
                    </a:cubicBezTo>
                    <a:cubicBezTo>
                      <a:pt x="28" y="30"/>
                      <a:pt x="28" y="30"/>
                      <a:pt x="28" y="29"/>
                    </a:cubicBezTo>
                    <a:close/>
                    <a:moveTo>
                      <a:pt x="28" y="30"/>
                    </a:moveTo>
                    <a:cubicBezTo>
                      <a:pt x="28" y="30"/>
                      <a:pt x="27" y="30"/>
                      <a:pt x="28" y="30"/>
                    </a:cubicBezTo>
                    <a:cubicBezTo>
                      <a:pt x="28" y="30"/>
                      <a:pt x="28" y="30"/>
                      <a:pt x="28" y="30"/>
                    </a:cubicBezTo>
                    <a:cubicBezTo>
                      <a:pt x="29" y="29"/>
                      <a:pt x="28" y="30"/>
                      <a:pt x="29" y="29"/>
                    </a:cubicBezTo>
                    <a:cubicBezTo>
                      <a:pt x="29" y="29"/>
                      <a:pt x="28" y="30"/>
                      <a:pt x="29" y="29"/>
                    </a:cubicBezTo>
                    <a:cubicBezTo>
                      <a:pt x="29" y="29"/>
                      <a:pt x="29" y="29"/>
                      <a:pt x="29" y="29"/>
                    </a:cubicBezTo>
                    <a:cubicBezTo>
                      <a:pt x="29" y="29"/>
                      <a:pt x="28" y="30"/>
                      <a:pt x="28" y="30"/>
                    </a:cubicBezTo>
                    <a:cubicBezTo>
                      <a:pt x="28" y="30"/>
                      <a:pt x="28" y="30"/>
                      <a:pt x="28" y="30"/>
                    </a:cubicBezTo>
                    <a:cubicBezTo>
                      <a:pt x="27" y="30"/>
                      <a:pt x="27" y="30"/>
                      <a:pt x="28" y="30"/>
                    </a:cubicBezTo>
                    <a:cubicBezTo>
                      <a:pt x="28" y="30"/>
                      <a:pt x="27" y="30"/>
                      <a:pt x="28" y="30"/>
                    </a:cubicBezTo>
                    <a:cubicBezTo>
                      <a:pt x="28" y="30"/>
                      <a:pt x="28" y="30"/>
                      <a:pt x="28" y="30"/>
                    </a:cubicBezTo>
                    <a:close/>
                    <a:moveTo>
                      <a:pt x="27" y="30"/>
                    </a:moveTo>
                    <a:cubicBezTo>
                      <a:pt x="27" y="30"/>
                      <a:pt x="27" y="30"/>
                      <a:pt x="27" y="30"/>
                    </a:cubicBezTo>
                    <a:cubicBezTo>
                      <a:pt x="26" y="31"/>
                      <a:pt x="27" y="30"/>
                      <a:pt x="26" y="31"/>
                    </a:cubicBezTo>
                    <a:cubicBezTo>
                      <a:pt x="26" y="31"/>
                      <a:pt x="27" y="31"/>
                      <a:pt x="26" y="31"/>
                    </a:cubicBezTo>
                    <a:cubicBezTo>
                      <a:pt x="26" y="31"/>
                      <a:pt x="26" y="31"/>
                      <a:pt x="26" y="31"/>
                    </a:cubicBezTo>
                    <a:cubicBezTo>
                      <a:pt x="26" y="31"/>
                      <a:pt x="26" y="31"/>
                      <a:pt x="26" y="31"/>
                    </a:cubicBezTo>
                    <a:cubicBezTo>
                      <a:pt x="26" y="31"/>
                      <a:pt x="27" y="31"/>
                      <a:pt x="27" y="30"/>
                    </a:cubicBezTo>
                    <a:close/>
                    <a:moveTo>
                      <a:pt x="28" y="30"/>
                    </a:moveTo>
                    <a:cubicBezTo>
                      <a:pt x="28" y="30"/>
                      <a:pt x="27" y="31"/>
                      <a:pt x="27" y="30"/>
                    </a:cubicBezTo>
                    <a:cubicBezTo>
                      <a:pt x="27" y="30"/>
                      <a:pt x="27" y="30"/>
                      <a:pt x="28" y="30"/>
                    </a:cubicBezTo>
                    <a:cubicBezTo>
                      <a:pt x="28" y="30"/>
                      <a:pt x="28" y="30"/>
                      <a:pt x="28" y="30"/>
                    </a:cubicBezTo>
                    <a:cubicBezTo>
                      <a:pt x="28" y="30"/>
                      <a:pt x="28" y="30"/>
                      <a:pt x="28" y="30"/>
                    </a:cubicBezTo>
                    <a:cubicBezTo>
                      <a:pt x="28" y="30"/>
                      <a:pt x="28" y="30"/>
                      <a:pt x="28" y="30"/>
                    </a:cubicBezTo>
                    <a:close/>
                    <a:moveTo>
                      <a:pt x="26" y="31"/>
                    </a:moveTo>
                    <a:cubicBezTo>
                      <a:pt x="25" y="31"/>
                      <a:pt x="25" y="32"/>
                      <a:pt x="26" y="31"/>
                    </a:cubicBezTo>
                    <a:cubicBezTo>
                      <a:pt x="26" y="31"/>
                      <a:pt x="26" y="31"/>
                      <a:pt x="26" y="31"/>
                    </a:cubicBezTo>
                    <a:close/>
                    <a:moveTo>
                      <a:pt x="25" y="32"/>
                    </a:moveTo>
                    <a:cubicBezTo>
                      <a:pt x="25" y="32"/>
                      <a:pt x="24" y="32"/>
                      <a:pt x="24" y="32"/>
                    </a:cubicBezTo>
                    <a:cubicBezTo>
                      <a:pt x="24" y="32"/>
                      <a:pt x="25" y="32"/>
                      <a:pt x="25" y="32"/>
                    </a:cubicBezTo>
                    <a:cubicBezTo>
                      <a:pt x="24" y="32"/>
                      <a:pt x="24" y="32"/>
                      <a:pt x="24" y="32"/>
                    </a:cubicBezTo>
                    <a:cubicBezTo>
                      <a:pt x="24" y="32"/>
                      <a:pt x="24" y="33"/>
                      <a:pt x="24" y="33"/>
                    </a:cubicBezTo>
                    <a:cubicBezTo>
                      <a:pt x="24" y="32"/>
                      <a:pt x="24" y="32"/>
                      <a:pt x="25" y="32"/>
                    </a:cubicBezTo>
                    <a:close/>
                    <a:moveTo>
                      <a:pt x="27" y="31"/>
                    </a:moveTo>
                    <a:cubicBezTo>
                      <a:pt x="28" y="30"/>
                      <a:pt x="28" y="30"/>
                      <a:pt x="27" y="30"/>
                    </a:cubicBezTo>
                    <a:cubicBezTo>
                      <a:pt x="28" y="30"/>
                      <a:pt x="27" y="31"/>
                      <a:pt x="27" y="31"/>
                    </a:cubicBezTo>
                    <a:close/>
                    <a:moveTo>
                      <a:pt x="25" y="32"/>
                    </a:moveTo>
                    <a:cubicBezTo>
                      <a:pt x="25" y="32"/>
                      <a:pt x="26" y="31"/>
                      <a:pt x="26" y="31"/>
                    </a:cubicBezTo>
                    <a:cubicBezTo>
                      <a:pt x="25" y="32"/>
                      <a:pt x="25" y="32"/>
                      <a:pt x="25" y="32"/>
                    </a:cubicBezTo>
                    <a:close/>
                    <a:moveTo>
                      <a:pt x="26" y="31"/>
                    </a:moveTo>
                    <a:cubicBezTo>
                      <a:pt x="26" y="31"/>
                      <a:pt x="27" y="31"/>
                      <a:pt x="26" y="31"/>
                    </a:cubicBezTo>
                    <a:cubicBezTo>
                      <a:pt x="26" y="31"/>
                      <a:pt x="26" y="32"/>
                      <a:pt x="26" y="31"/>
                    </a:cubicBezTo>
                    <a:close/>
                    <a:moveTo>
                      <a:pt x="28" y="30"/>
                    </a:moveTo>
                    <a:cubicBezTo>
                      <a:pt x="28" y="30"/>
                      <a:pt x="29" y="30"/>
                      <a:pt x="28" y="30"/>
                    </a:cubicBezTo>
                    <a:cubicBezTo>
                      <a:pt x="28" y="30"/>
                      <a:pt x="28" y="31"/>
                      <a:pt x="28" y="30"/>
                    </a:cubicBezTo>
                    <a:close/>
                    <a:moveTo>
                      <a:pt x="30" y="29"/>
                    </a:moveTo>
                    <a:cubicBezTo>
                      <a:pt x="30" y="29"/>
                      <a:pt x="30" y="29"/>
                      <a:pt x="30" y="29"/>
                    </a:cubicBezTo>
                    <a:cubicBezTo>
                      <a:pt x="29" y="30"/>
                      <a:pt x="30" y="29"/>
                      <a:pt x="29" y="30"/>
                    </a:cubicBezTo>
                    <a:cubicBezTo>
                      <a:pt x="29" y="30"/>
                      <a:pt x="29" y="30"/>
                      <a:pt x="29" y="30"/>
                    </a:cubicBezTo>
                    <a:cubicBezTo>
                      <a:pt x="29" y="30"/>
                      <a:pt x="30" y="29"/>
                      <a:pt x="30" y="29"/>
                    </a:cubicBezTo>
                    <a:cubicBezTo>
                      <a:pt x="29" y="30"/>
                      <a:pt x="29" y="30"/>
                      <a:pt x="30" y="29"/>
                    </a:cubicBezTo>
                    <a:close/>
                    <a:moveTo>
                      <a:pt x="30" y="29"/>
                    </a:moveTo>
                    <a:cubicBezTo>
                      <a:pt x="30" y="29"/>
                      <a:pt x="30" y="30"/>
                      <a:pt x="30" y="30"/>
                    </a:cubicBezTo>
                    <a:cubicBezTo>
                      <a:pt x="31" y="29"/>
                      <a:pt x="30" y="29"/>
                      <a:pt x="30" y="29"/>
                    </a:cubicBezTo>
                    <a:close/>
                    <a:moveTo>
                      <a:pt x="26" y="32"/>
                    </a:moveTo>
                    <a:cubicBezTo>
                      <a:pt x="26" y="32"/>
                      <a:pt x="26" y="32"/>
                      <a:pt x="26" y="32"/>
                    </a:cubicBezTo>
                    <a:cubicBezTo>
                      <a:pt x="26" y="31"/>
                      <a:pt x="25" y="32"/>
                      <a:pt x="25" y="32"/>
                    </a:cubicBezTo>
                    <a:cubicBezTo>
                      <a:pt x="25" y="32"/>
                      <a:pt x="25" y="32"/>
                      <a:pt x="25" y="32"/>
                    </a:cubicBezTo>
                    <a:cubicBezTo>
                      <a:pt x="26" y="32"/>
                      <a:pt x="25" y="32"/>
                      <a:pt x="26" y="32"/>
                    </a:cubicBezTo>
                    <a:close/>
                    <a:moveTo>
                      <a:pt x="29" y="30"/>
                    </a:moveTo>
                    <a:cubicBezTo>
                      <a:pt x="30" y="29"/>
                      <a:pt x="30" y="29"/>
                      <a:pt x="30" y="29"/>
                    </a:cubicBezTo>
                    <a:cubicBezTo>
                      <a:pt x="30" y="29"/>
                      <a:pt x="30" y="29"/>
                      <a:pt x="29" y="30"/>
                    </a:cubicBezTo>
                    <a:close/>
                    <a:moveTo>
                      <a:pt x="26" y="32"/>
                    </a:moveTo>
                    <a:cubicBezTo>
                      <a:pt x="26" y="32"/>
                      <a:pt x="26" y="32"/>
                      <a:pt x="26" y="32"/>
                    </a:cubicBezTo>
                    <a:cubicBezTo>
                      <a:pt x="26" y="32"/>
                      <a:pt x="26" y="32"/>
                      <a:pt x="27" y="32"/>
                    </a:cubicBezTo>
                    <a:cubicBezTo>
                      <a:pt x="27" y="31"/>
                      <a:pt x="26" y="32"/>
                      <a:pt x="26" y="32"/>
                    </a:cubicBezTo>
                    <a:cubicBezTo>
                      <a:pt x="25" y="32"/>
                      <a:pt x="26" y="32"/>
                      <a:pt x="25" y="33"/>
                    </a:cubicBezTo>
                    <a:cubicBezTo>
                      <a:pt x="26" y="32"/>
                      <a:pt x="26" y="32"/>
                      <a:pt x="26" y="32"/>
                    </a:cubicBezTo>
                    <a:close/>
                    <a:moveTo>
                      <a:pt x="29" y="30"/>
                    </a:moveTo>
                    <a:cubicBezTo>
                      <a:pt x="29" y="30"/>
                      <a:pt x="29" y="30"/>
                      <a:pt x="29" y="30"/>
                    </a:cubicBezTo>
                    <a:cubicBezTo>
                      <a:pt x="29" y="30"/>
                      <a:pt x="29" y="30"/>
                      <a:pt x="29" y="30"/>
                    </a:cubicBezTo>
                    <a:close/>
                    <a:moveTo>
                      <a:pt x="29" y="30"/>
                    </a:moveTo>
                    <a:cubicBezTo>
                      <a:pt x="30" y="30"/>
                      <a:pt x="30" y="30"/>
                      <a:pt x="30" y="30"/>
                    </a:cubicBezTo>
                    <a:cubicBezTo>
                      <a:pt x="30" y="29"/>
                      <a:pt x="30" y="29"/>
                      <a:pt x="30" y="29"/>
                    </a:cubicBezTo>
                    <a:cubicBezTo>
                      <a:pt x="30" y="29"/>
                      <a:pt x="30" y="29"/>
                      <a:pt x="30" y="29"/>
                    </a:cubicBezTo>
                    <a:cubicBezTo>
                      <a:pt x="30" y="30"/>
                      <a:pt x="30" y="29"/>
                      <a:pt x="29" y="30"/>
                    </a:cubicBezTo>
                    <a:cubicBezTo>
                      <a:pt x="29" y="30"/>
                      <a:pt x="29" y="30"/>
                      <a:pt x="29" y="30"/>
                    </a:cubicBezTo>
                    <a:cubicBezTo>
                      <a:pt x="30" y="29"/>
                      <a:pt x="30" y="29"/>
                      <a:pt x="29" y="30"/>
                    </a:cubicBezTo>
                    <a:cubicBezTo>
                      <a:pt x="30" y="30"/>
                      <a:pt x="30" y="30"/>
                      <a:pt x="29" y="30"/>
                    </a:cubicBezTo>
                    <a:cubicBezTo>
                      <a:pt x="29" y="30"/>
                      <a:pt x="29" y="30"/>
                      <a:pt x="29" y="30"/>
                    </a:cubicBezTo>
                    <a:cubicBezTo>
                      <a:pt x="29" y="30"/>
                      <a:pt x="29" y="30"/>
                      <a:pt x="29" y="30"/>
                    </a:cubicBezTo>
                    <a:close/>
                    <a:moveTo>
                      <a:pt x="27" y="32"/>
                    </a:moveTo>
                    <a:cubicBezTo>
                      <a:pt x="27" y="32"/>
                      <a:pt x="27" y="32"/>
                      <a:pt x="27" y="32"/>
                    </a:cubicBezTo>
                    <a:cubicBezTo>
                      <a:pt x="27" y="32"/>
                      <a:pt x="27" y="32"/>
                      <a:pt x="26" y="32"/>
                    </a:cubicBezTo>
                    <a:cubicBezTo>
                      <a:pt x="27" y="32"/>
                      <a:pt x="26" y="32"/>
                      <a:pt x="26" y="32"/>
                    </a:cubicBezTo>
                    <a:cubicBezTo>
                      <a:pt x="27" y="32"/>
                      <a:pt x="27" y="32"/>
                      <a:pt x="28" y="31"/>
                    </a:cubicBezTo>
                    <a:cubicBezTo>
                      <a:pt x="28" y="31"/>
                      <a:pt x="28" y="31"/>
                      <a:pt x="27" y="31"/>
                    </a:cubicBezTo>
                    <a:cubicBezTo>
                      <a:pt x="27" y="31"/>
                      <a:pt x="27" y="32"/>
                      <a:pt x="27" y="32"/>
                    </a:cubicBezTo>
                    <a:cubicBezTo>
                      <a:pt x="27" y="32"/>
                      <a:pt x="28" y="31"/>
                      <a:pt x="28" y="31"/>
                    </a:cubicBezTo>
                    <a:cubicBezTo>
                      <a:pt x="27" y="32"/>
                      <a:pt x="27" y="32"/>
                      <a:pt x="25" y="32"/>
                    </a:cubicBezTo>
                    <a:cubicBezTo>
                      <a:pt x="26" y="32"/>
                      <a:pt x="26" y="33"/>
                      <a:pt x="25" y="33"/>
                    </a:cubicBezTo>
                    <a:cubicBezTo>
                      <a:pt x="26" y="32"/>
                      <a:pt x="26" y="32"/>
                      <a:pt x="26" y="32"/>
                    </a:cubicBezTo>
                    <a:cubicBezTo>
                      <a:pt x="26" y="32"/>
                      <a:pt x="25" y="33"/>
                      <a:pt x="26" y="33"/>
                    </a:cubicBezTo>
                    <a:cubicBezTo>
                      <a:pt x="26" y="32"/>
                      <a:pt x="26" y="32"/>
                      <a:pt x="27" y="32"/>
                    </a:cubicBezTo>
                    <a:close/>
                    <a:moveTo>
                      <a:pt x="28" y="31"/>
                    </a:moveTo>
                    <a:cubicBezTo>
                      <a:pt x="29" y="31"/>
                      <a:pt x="29" y="30"/>
                      <a:pt x="28" y="31"/>
                    </a:cubicBezTo>
                    <a:cubicBezTo>
                      <a:pt x="29" y="30"/>
                      <a:pt x="29" y="30"/>
                      <a:pt x="29" y="30"/>
                    </a:cubicBezTo>
                    <a:cubicBezTo>
                      <a:pt x="29" y="30"/>
                      <a:pt x="29" y="30"/>
                      <a:pt x="29" y="30"/>
                    </a:cubicBezTo>
                    <a:cubicBezTo>
                      <a:pt x="29" y="30"/>
                      <a:pt x="29" y="30"/>
                      <a:pt x="29" y="30"/>
                    </a:cubicBezTo>
                    <a:cubicBezTo>
                      <a:pt x="28" y="31"/>
                      <a:pt x="28" y="31"/>
                      <a:pt x="28" y="31"/>
                    </a:cubicBezTo>
                    <a:cubicBezTo>
                      <a:pt x="28" y="31"/>
                      <a:pt x="29" y="31"/>
                      <a:pt x="28" y="31"/>
                    </a:cubicBezTo>
                    <a:cubicBezTo>
                      <a:pt x="28" y="31"/>
                      <a:pt x="28" y="31"/>
                      <a:pt x="28" y="31"/>
                    </a:cubicBezTo>
                    <a:cubicBezTo>
                      <a:pt x="27" y="31"/>
                      <a:pt x="28" y="31"/>
                      <a:pt x="28" y="31"/>
                    </a:cubicBezTo>
                    <a:cubicBezTo>
                      <a:pt x="28" y="31"/>
                      <a:pt x="28" y="31"/>
                      <a:pt x="28" y="31"/>
                    </a:cubicBezTo>
                    <a:close/>
                    <a:moveTo>
                      <a:pt x="30" y="30"/>
                    </a:moveTo>
                    <a:cubicBezTo>
                      <a:pt x="30" y="30"/>
                      <a:pt x="30" y="30"/>
                      <a:pt x="30" y="30"/>
                    </a:cubicBezTo>
                    <a:cubicBezTo>
                      <a:pt x="30" y="30"/>
                      <a:pt x="30" y="30"/>
                      <a:pt x="30" y="30"/>
                    </a:cubicBezTo>
                    <a:cubicBezTo>
                      <a:pt x="30" y="30"/>
                      <a:pt x="30" y="30"/>
                      <a:pt x="31" y="29"/>
                    </a:cubicBezTo>
                    <a:cubicBezTo>
                      <a:pt x="31" y="29"/>
                      <a:pt x="30" y="30"/>
                      <a:pt x="30" y="30"/>
                    </a:cubicBezTo>
                    <a:cubicBezTo>
                      <a:pt x="30" y="30"/>
                      <a:pt x="30" y="30"/>
                      <a:pt x="30" y="30"/>
                    </a:cubicBezTo>
                    <a:cubicBezTo>
                      <a:pt x="30" y="30"/>
                      <a:pt x="30" y="30"/>
                      <a:pt x="29" y="30"/>
                    </a:cubicBezTo>
                    <a:cubicBezTo>
                      <a:pt x="29" y="30"/>
                      <a:pt x="29" y="30"/>
                      <a:pt x="29" y="30"/>
                    </a:cubicBezTo>
                    <a:cubicBezTo>
                      <a:pt x="29" y="30"/>
                      <a:pt x="29" y="30"/>
                      <a:pt x="29" y="30"/>
                    </a:cubicBezTo>
                    <a:cubicBezTo>
                      <a:pt x="30" y="30"/>
                      <a:pt x="29" y="30"/>
                      <a:pt x="30" y="30"/>
                    </a:cubicBezTo>
                    <a:close/>
                    <a:moveTo>
                      <a:pt x="29" y="31"/>
                    </a:moveTo>
                    <a:cubicBezTo>
                      <a:pt x="29" y="31"/>
                      <a:pt x="29" y="31"/>
                      <a:pt x="29" y="31"/>
                    </a:cubicBezTo>
                    <a:cubicBezTo>
                      <a:pt x="27" y="32"/>
                      <a:pt x="28" y="31"/>
                      <a:pt x="29" y="31"/>
                    </a:cubicBezTo>
                    <a:close/>
                    <a:moveTo>
                      <a:pt x="29" y="30"/>
                    </a:moveTo>
                    <a:cubicBezTo>
                      <a:pt x="29" y="30"/>
                      <a:pt x="29" y="30"/>
                      <a:pt x="29" y="30"/>
                    </a:cubicBezTo>
                    <a:cubicBezTo>
                      <a:pt x="29" y="30"/>
                      <a:pt x="29" y="30"/>
                      <a:pt x="29" y="30"/>
                    </a:cubicBezTo>
                    <a:cubicBezTo>
                      <a:pt x="29" y="30"/>
                      <a:pt x="29" y="30"/>
                      <a:pt x="30" y="30"/>
                    </a:cubicBezTo>
                    <a:cubicBezTo>
                      <a:pt x="30" y="30"/>
                      <a:pt x="29" y="30"/>
                      <a:pt x="30" y="30"/>
                    </a:cubicBezTo>
                    <a:cubicBezTo>
                      <a:pt x="30" y="30"/>
                      <a:pt x="30" y="30"/>
                      <a:pt x="30" y="30"/>
                    </a:cubicBezTo>
                    <a:cubicBezTo>
                      <a:pt x="30" y="30"/>
                      <a:pt x="30" y="30"/>
                      <a:pt x="30" y="30"/>
                    </a:cubicBezTo>
                    <a:cubicBezTo>
                      <a:pt x="31" y="30"/>
                      <a:pt x="30" y="30"/>
                      <a:pt x="30" y="30"/>
                    </a:cubicBezTo>
                    <a:cubicBezTo>
                      <a:pt x="31" y="30"/>
                      <a:pt x="31" y="30"/>
                      <a:pt x="31" y="29"/>
                    </a:cubicBezTo>
                    <a:cubicBezTo>
                      <a:pt x="31" y="29"/>
                      <a:pt x="31" y="29"/>
                      <a:pt x="31" y="29"/>
                    </a:cubicBezTo>
                    <a:cubicBezTo>
                      <a:pt x="30" y="30"/>
                      <a:pt x="31" y="29"/>
                      <a:pt x="30" y="30"/>
                    </a:cubicBezTo>
                    <a:cubicBezTo>
                      <a:pt x="30" y="30"/>
                      <a:pt x="30" y="30"/>
                      <a:pt x="30" y="30"/>
                    </a:cubicBezTo>
                    <a:cubicBezTo>
                      <a:pt x="29" y="30"/>
                      <a:pt x="30" y="30"/>
                      <a:pt x="30" y="30"/>
                    </a:cubicBezTo>
                    <a:cubicBezTo>
                      <a:pt x="30" y="30"/>
                      <a:pt x="29" y="30"/>
                      <a:pt x="29" y="30"/>
                    </a:cubicBezTo>
                    <a:cubicBezTo>
                      <a:pt x="30" y="30"/>
                      <a:pt x="29" y="30"/>
                      <a:pt x="29" y="30"/>
                    </a:cubicBezTo>
                    <a:close/>
                    <a:moveTo>
                      <a:pt x="29" y="31"/>
                    </a:moveTo>
                    <a:cubicBezTo>
                      <a:pt x="29" y="31"/>
                      <a:pt x="29" y="31"/>
                      <a:pt x="29" y="31"/>
                    </a:cubicBezTo>
                    <a:cubicBezTo>
                      <a:pt x="28" y="31"/>
                      <a:pt x="29" y="31"/>
                      <a:pt x="29" y="31"/>
                    </a:cubicBezTo>
                    <a:cubicBezTo>
                      <a:pt x="29" y="31"/>
                      <a:pt x="28" y="31"/>
                      <a:pt x="28" y="32"/>
                    </a:cubicBezTo>
                    <a:cubicBezTo>
                      <a:pt x="28" y="31"/>
                      <a:pt x="28" y="31"/>
                      <a:pt x="28" y="31"/>
                    </a:cubicBezTo>
                    <a:lnTo>
                      <a:pt x="29" y="31"/>
                    </a:lnTo>
                    <a:close/>
                    <a:moveTo>
                      <a:pt x="29" y="31"/>
                    </a:moveTo>
                    <a:cubicBezTo>
                      <a:pt x="29" y="30"/>
                      <a:pt x="30" y="30"/>
                      <a:pt x="30" y="30"/>
                    </a:cubicBezTo>
                    <a:cubicBezTo>
                      <a:pt x="30" y="30"/>
                      <a:pt x="29" y="30"/>
                      <a:pt x="29" y="31"/>
                    </a:cubicBezTo>
                    <a:cubicBezTo>
                      <a:pt x="29" y="31"/>
                      <a:pt x="29" y="31"/>
                      <a:pt x="29" y="31"/>
                    </a:cubicBezTo>
                    <a:close/>
                    <a:moveTo>
                      <a:pt x="31" y="29"/>
                    </a:moveTo>
                    <a:cubicBezTo>
                      <a:pt x="31" y="29"/>
                      <a:pt x="31" y="29"/>
                      <a:pt x="31" y="29"/>
                    </a:cubicBezTo>
                    <a:cubicBezTo>
                      <a:pt x="30" y="30"/>
                      <a:pt x="30" y="29"/>
                      <a:pt x="31" y="29"/>
                    </a:cubicBezTo>
                    <a:close/>
                    <a:moveTo>
                      <a:pt x="32" y="28"/>
                    </a:moveTo>
                    <a:cubicBezTo>
                      <a:pt x="32" y="28"/>
                      <a:pt x="32" y="28"/>
                      <a:pt x="32" y="28"/>
                    </a:cubicBezTo>
                    <a:cubicBezTo>
                      <a:pt x="31" y="29"/>
                      <a:pt x="31" y="29"/>
                      <a:pt x="32" y="28"/>
                    </a:cubicBezTo>
                    <a:close/>
                    <a:moveTo>
                      <a:pt x="31" y="29"/>
                    </a:moveTo>
                    <a:cubicBezTo>
                      <a:pt x="31" y="29"/>
                      <a:pt x="31" y="29"/>
                      <a:pt x="31" y="29"/>
                    </a:cubicBezTo>
                    <a:cubicBezTo>
                      <a:pt x="31" y="29"/>
                      <a:pt x="30" y="29"/>
                      <a:pt x="31" y="29"/>
                    </a:cubicBezTo>
                    <a:close/>
                    <a:moveTo>
                      <a:pt x="28" y="31"/>
                    </a:moveTo>
                    <a:cubicBezTo>
                      <a:pt x="28" y="31"/>
                      <a:pt x="28" y="30"/>
                      <a:pt x="28" y="31"/>
                    </a:cubicBezTo>
                    <a:cubicBezTo>
                      <a:pt x="27" y="31"/>
                      <a:pt x="27" y="31"/>
                      <a:pt x="27" y="31"/>
                    </a:cubicBezTo>
                    <a:cubicBezTo>
                      <a:pt x="27" y="31"/>
                      <a:pt x="27" y="31"/>
                      <a:pt x="28" y="31"/>
                    </a:cubicBezTo>
                    <a:close/>
                    <a:moveTo>
                      <a:pt x="29" y="30"/>
                    </a:moveTo>
                    <a:cubicBezTo>
                      <a:pt x="29" y="30"/>
                      <a:pt x="29" y="30"/>
                      <a:pt x="28" y="31"/>
                    </a:cubicBezTo>
                    <a:cubicBezTo>
                      <a:pt x="28" y="31"/>
                      <a:pt x="27" y="31"/>
                      <a:pt x="28" y="31"/>
                    </a:cubicBezTo>
                    <a:cubicBezTo>
                      <a:pt x="28" y="31"/>
                      <a:pt x="28" y="31"/>
                      <a:pt x="28" y="31"/>
                    </a:cubicBezTo>
                    <a:cubicBezTo>
                      <a:pt x="28" y="31"/>
                      <a:pt x="28" y="30"/>
                      <a:pt x="29" y="30"/>
                    </a:cubicBezTo>
                    <a:close/>
                    <a:moveTo>
                      <a:pt x="28" y="30"/>
                    </a:moveTo>
                    <a:cubicBezTo>
                      <a:pt x="29" y="30"/>
                      <a:pt x="28" y="30"/>
                      <a:pt x="28" y="31"/>
                    </a:cubicBezTo>
                    <a:cubicBezTo>
                      <a:pt x="28" y="31"/>
                      <a:pt x="28" y="30"/>
                      <a:pt x="27" y="31"/>
                    </a:cubicBezTo>
                    <a:cubicBezTo>
                      <a:pt x="28" y="31"/>
                      <a:pt x="27" y="31"/>
                      <a:pt x="28" y="30"/>
                    </a:cubicBezTo>
                    <a:close/>
                    <a:moveTo>
                      <a:pt x="31" y="28"/>
                    </a:moveTo>
                    <a:cubicBezTo>
                      <a:pt x="31" y="28"/>
                      <a:pt x="31" y="28"/>
                      <a:pt x="30" y="29"/>
                    </a:cubicBezTo>
                    <a:cubicBezTo>
                      <a:pt x="31" y="28"/>
                      <a:pt x="30" y="29"/>
                      <a:pt x="31" y="28"/>
                    </a:cubicBezTo>
                    <a:close/>
                    <a:moveTo>
                      <a:pt x="25" y="33"/>
                    </a:moveTo>
                    <a:cubicBezTo>
                      <a:pt x="25" y="33"/>
                      <a:pt x="25" y="33"/>
                      <a:pt x="25" y="33"/>
                    </a:cubicBezTo>
                    <a:cubicBezTo>
                      <a:pt x="24" y="34"/>
                      <a:pt x="24" y="34"/>
                      <a:pt x="25" y="33"/>
                    </a:cubicBezTo>
                    <a:close/>
                    <a:moveTo>
                      <a:pt x="24" y="33"/>
                    </a:moveTo>
                    <a:cubicBezTo>
                      <a:pt x="24" y="34"/>
                      <a:pt x="25" y="33"/>
                      <a:pt x="25" y="33"/>
                    </a:cubicBezTo>
                    <a:cubicBezTo>
                      <a:pt x="24" y="33"/>
                      <a:pt x="24" y="34"/>
                      <a:pt x="24" y="34"/>
                    </a:cubicBezTo>
                    <a:cubicBezTo>
                      <a:pt x="24" y="34"/>
                      <a:pt x="24" y="34"/>
                      <a:pt x="24" y="33"/>
                    </a:cubicBezTo>
                    <a:close/>
                    <a:moveTo>
                      <a:pt x="22" y="35"/>
                    </a:moveTo>
                    <a:cubicBezTo>
                      <a:pt x="22" y="34"/>
                      <a:pt x="24" y="34"/>
                      <a:pt x="23" y="34"/>
                    </a:cubicBezTo>
                    <a:cubicBezTo>
                      <a:pt x="22" y="34"/>
                      <a:pt x="22" y="35"/>
                      <a:pt x="22" y="35"/>
                    </a:cubicBezTo>
                    <a:close/>
                    <a:moveTo>
                      <a:pt x="23" y="34"/>
                    </a:moveTo>
                    <a:cubicBezTo>
                      <a:pt x="24" y="34"/>
                      <a:pt x="25" y="33"/>
                      <a:pt x="25" y="33"/>
                    </a:cubicBezTo>
                    <a:cubicBezTo>
                      <a:pt x="24" y="33"/>
                      <a:pt x="23" y="34"/>
                      <a:pt x="23" y="34"/>
                    </a:cubicBezTo>
                    <a:close/>
                    <a:moveTo>
                      <a:pt x="24" y="32"/>
                    </a:moveTo>
                    <a:cubicBezTo>
                      <a:pt x="24" y="32"/>
                      <a:pt x="24" y="33"/>
                      <a:pt x="23" y="33"/>
                    </a:cubicBezTo>
                    <a:cubicBezTo>
                      <a:pt x="23" y="33"/>
                      <a:pt x="23" y="33"/>
                      <a:pt x="23" y="33"/>
                    </a:cubicBezTo>
                    <a:cubicBezTo>
                      <a:pt x="24" y="32"/>
                      <a:pt x="25" y="32"/>
                      <a:pt x="24" y="32"/>
                    </a:cubicBezTo>
                    <a:close/>
                    <a:moveTo>
                      <a:pt x="20" y="34"/>
                    </a:moveTo>
                    <a:cubicBezTo>
                      <a:pt x="21" y="34"/>
                      <a:pt x="21" y="34"/>
                      <a:pt x="21" y="34"/>
                    </a:cubicBezTo>
                    <a:cubicBezTo>
                      <a:pt x="21" y="34"/>
                      <a:pt x="21" y="34"/>
                      <a:pt x="22" y="34"/>
                    </a:cubicBezTo>
                    <a:cubicBezTo>
                      <a:pt x="22" y="33"/>
                      <a:pt x="22" y="34"/>
                      <a:pt x="23" y="33"/>
                    </a:cubicBezTo>
                    <a:cubicBezTo>
                      <a:pt x="23" y="33"/>
                      <a:pt x="22" y="34"/>
                      <a:pt x="22" y="34"/>
                    </a:cubicBezTo>
                    <a:cubicBezTo>
                      <a:pt x="23" y="34"/>
                      <a:pt x="23" y="33"/>
                      <a:pt x="24" y="33"/>
                    </a:cubicBezTo>
                    <a:cubicBezTo>
                      <a:pt x="24" y="33"/>
                      <a:pt x="24" y="32"/>
                      <a:pt x="25" y="32"/>
                    </a:cubicBezTo>
                    <a:cubicBezTo>
                      <a:pt x="24" y="33"/>
                      <a:pt x="24" y="33"/>
                      <a:pt x="23" y="33"/>
                    </a:cubicBezTo>
                    <a:cubicBezTo>
                      <a:pt x="23" y="33"/>
                      <a:pt x="23" y="33"/>
                      <a:pt x="23" y="34"/>
                    </a:cubicBezTo>
                    <a:cubicBezTo>
                      <a:pt x="23" y="34"/>
                      <a:pt x="22" y="34"/>
                      <a:pt x="23" y="34"/>
                    </a:cubicBezTo>
                    <a:cubicBezTo>
                      <a:pt x="23" y="34"/>
                      <a:pt x="23" y="34"/>
                      <a:pt x="23" y="34"/>
                    </a:cubicBezTo>
                    <a:cubicBezTo>
                      <a:pt x="23" y="33"/>
                      <a:pt x="23" y="33"/>
                      <a:pt x="24" y="33"/>
                    </a:cubicBezTo>
                    <a:cubicBezTo>
                      <a:pt x="24" y="33"/>
                      <a:pt x="25" y="33"/>
                      <a:pt x="25" y="33"/>
                    </a:cubicBezTo>
                    <a:cubicBezTo>
                      <a:pt x="24" y="33"/>
                      <a:pt x="24" y="33"/>
                      <a:pt x="23" y="34"/>
                    </a:cubicBezTo>
                    <a:cubicBezTo>
                      <a:pt x="23" y="34"/>
                      <a:pt x="24" y="33"/>
                      <a:pt x="23" y="34"/>
                    </a:cubicBezTo>
                    <a:cubicBezTo>
                      <a:pt x="22" y="34"/>
                      <a:pt x="22" y="35"/>
                      <a:pt x="21" y="35"/>
                    </a:cubicBezTo>
                    <a:cubicBezTo>
                      <a:pt x="21" y="35"/>
                      <a:pt x="21" y="35"/>
                      <a:pt x="21" y="35"/>
                    </a:cubicBezTo>
                    <a:cubicBezTo>
                      <a:pt x="21" y="35"/>
                      <a:pt x="22" y="35"/>
                      <a:pt x="22" y="35"/>
                    </a:cubicBezTo>
                    <a:cubicBezTo>
                      <a:pt x="22" y="35"/>
                      <a:pt x="22" y="34"/>
                      <a:pt x="21" y="35"/>
                    </a:cubicBezTo>
                    <a:cubicBezTo>
                      <a:pt x="22" y="35"/>
                      <a:pt x="21" y="35"/>
                      <a:pt x="21" y="35"/>
                    </a:cubicBezTo>
                    <a:cubicBezTo>
                      <a:pt x="21" y="35"/>
                      <a:pt x="21" y="35"/>
                      <a:pt x="21" y="35"/>
                    </a:cubicBezTo>
                    <a:cubicBezTo>
                      <a:pt x="21" y="35"/>
                      <a:pt x="20" y="35"/>
                      <a:pt x="21" y="34"/>
                    </a:cubicBezTo>
                    <a:cubicBezTo>
                      <a:pt x="21" y="34"/>
                      <a:pt x="22" y="34"/>
                      <a:pt x="23" y="34"/>
                    </a:cubicBezTo>
                    <a:cubicBezTo>
                      <a:pt x="23" y="33"/>
                      <a:pt x="22" y="34"/>
                      <a:pt x="22" y="34"/>
                    </a:cubicBezTo>
                    <a:cubicBezTo>
                      <a:pt x="22" y="34"/>
                      <a:pt x="22" y="34"/>
                      <a:pt x="21" y="34"/>
                    </a:cubicBezTo>
                    <a:cubicBezTo>
                      <a:pt x="21" y="34"/>
                      <a:pt x="22" y="34"/>
                      <a:pt x="21" y="35"/>
                    </a:cubicBezTo>
                    <a:cubicBezTo>
                      <a:pt x="21" y="34"/>
                      <a:pt x="20" y="35"/>
                      <a:pt x="20" y="34"/>
                    </a:cubicBezTo>
                    <a:close/>
                    <a:moveTo>
                      <a:pt x="27" y="30"/>
                    </a:moveTo>
                    <a:cubicBezTo>
                      <a:pt x="28" y="30"/>
                      <a:pt x="29" y="29"/>
                      <a:pt x="28" y="29"/>
                    </a:cubicBezTo>
                    <a:cubicBezTo>
                      <a:pt x="28" y="29"/>
                      <a:pt x="28" y="30"/>
                      <a:pt x="28" y="30"/>
                    </a:cubicBezTo>
                    <a:cubicBezTo>
                      <a:pt x="27" y="30"/>
                      <a:pt x="27" y="30"/>
                      <a:pt x="27" y="30"/>
                    </a:cubicBezTo>
                    <a:cubicBezTo>
                      <a:pt x="28" y="30"/>
                      <a:pt x="28" y="30"/>
                      <a:pt x="28" y="29"/>
                    </a:cubicBezTo>
                    <a:cubicBezTo>
                      <a:pt x="29" y="29"/>
                      <a:pt x="28" y="30"/>
                      <a:pt x="28" y="30"/>
                    </a:cubicBezTo>
                    <a:cubicBezTo>
                      <a:pt x="27" y="30"/>
                      <a:pt x="28" y="30"/>
                      <a:pt x="27" y="31"/>
                    </a:cubicBezTo>
                    <a:lnTo>
                      <a:pt x="27" y="30"/>
                    </a:lnTo>
                    <a:close/>
                    <a:moveTo>
                      <a:pt x="28" y="29"/>
                    </a:moveTo>
                    <a:cubicBezTo>
                      <a:pt x="28" y="29"/>
                      <a:pt x="28" y="29"/>
                      <a:pt x="27" y="29"/>
                    </a:cubicBezTo>
                    <a:cubicBezTo>
                      <a:pt x="28" y="29"/>
                      <a:pt x="28" y="29"/>
                      <a:pt x="28" y="29"/>
                    </a:cubicBezTo>
                    <a:cubicBezTo>
                      <a:pt x="28" y="29"/>
                      <a:pt x="28" y="29"/>
                      <a:pt x="29" y="28"/>
                    </a:cubicBezTo>
                    <a:cubicBezTo>
                      <a:pt x="29" y="29"/>
                      <a:pt x="29" y="29"/>
                      <a:pt x="29" y="29"/>
                    </a:cubicBezTo>
                    <a:cubicBezTo>
                      <a:pt x="28" y="29"/>
                      <a:pt x="28" y="29"/>
                      <a:pt x="27" y="29"/>
                    </a:cubicBezTo>
                    <a:cubicBezTo>
                      <a:pt x="29" y="29"/>
                      <a:pt x="28" y="29"/>
                      <a:pt x="27" y="29"/>
                    </a:cubicBezTo>
                    <a:cubicBezTo>
                      <a:pt x="28" y="29"/>
                      <a:pt x="28" y="29"/>
                      <a:pt x="28" y="29"/>
                    </a:cubicBezTo>
                    <a:cubicBezTo>
                      <a:pt x="27" y="30"/>
                      <a:pt x="29" y="29"/>
                      <a:pt x="28" y="29"/>
                    </a:cubicBezTo>
                    <a:cubicBezTo>
                      <a:pt x="28" y="29"/>
                      <a:pt x="27" y="30"/>
                      <a:pt x="27" y="30"/>
                    </a:cubicBezTo>
                    <a:cubicBezTo>
                      <a:pt x="27" y="30"/>
                      <a:pt x="27" y="30"/>
                      <a:pt x="27" y="29"/>
                    </a:cubicBezTo>
                    <a:cubicBezTo>
                      <a:pt x="28" y="29"/>
                      <a:pt x="26" y="30"/>
                      <a:pt x="28" y="29"/>
                    </a:cubicBezTo>
                    <a:close/>
                    <a:moveTo>
                      <a:pt x="18" y="32"/>
                    </a:moveTo>
                    <a:cubicBezTo>
                      <a:pt x="18" y="33"/>
                      <a:pt x="19" y="32"/>
                      <a:pt x="18" y="33"/>
                    </a:cubicBezTo>
                    <a:cubicBezTo>
                      <a:pt x="17" y="33"/>
                      <a:pt x="18" y="33"/>
                      <a:pt x="17" y="33"/>
                    </a:cubicBezTo>
                    <a:lnTo>
                      <a:pt x="18" y="32"/>
                    </a:lnTo>
                    <a:close/>
                    <a:moveTo>
                      <a:pt x="24" y="29"/>
                    </a:moveTo>
                    <a:cubicBezTo>
                      <a:pt x="25" y="29"/>
                      <a:pt x="25" y="29"/>
                      <a:pt x="25" y="29"/>
                    </a:cubicBezTo>
                    <a:cubicBezTo>
                      <a:pt x="24" y="30"/>
                      <a:pt x="24" y="30"/>
                      <a:pt x="24" y="29"/>
                    </a:cubicBezTo>
                    <a:close/>
                    <a:moveTo>
                      <a:pt x="27" y="28"/>
                    </a:moveTo>
                    <a:cubicBezTo>
                      <a:pt x="27" y="28"/>
                      <a:pt x="28" y="28"/>
                      <a:pt x="29" y="27"/>
                    </a:cubicBezTo>
                    <a:cubicBezTo>
                      <a:pt x="29" y="27"/>
                      <a:pt x="29" y="28"/>
                      <a:pt x="29" y="28"/>
                    </a:cubicBezTo>
                    <a:cubicBezTo>
                      <a:pt x="28" y="28"/>
                      <a:pt x="28" y="28"/>
                      <a:pt x="27" y="28"/>
                    </a:cubicBezTo>
                    <a:cubicBezTo>
                      <a:pt x="28" y="28"/>
                      <a:pt x="29" y="28"/>
                      <a:pt x="29" y="28"/>
                    </a:cubicBezTo>
                    <a:cubicBezTo>
                      <a:pt x="29" y="28"/>
                      <a:pt x="28" y="29"/>
                      <a:pt x="27" y="29"/>
                    </a:cubicBezTo>
                    <a:cubicBezTo>
                      <a:pt x="27" y="29"/>
                      <a:pt x="27" y="29"/>
                      <a:pt x="28" y="29"/>
                    </a:cubicBezTo>
                    <a:cubicBezTo>
                      <a:pt x="27" y="29"/>
                      <a:pt x="27" y="29"/>
                      <a:pt x="27" y="29"/>
                    </a:cubicBezTo>
                    <a:cubicBezTo>
                      <a:pt x="28" y="28"/>
                      <a:pt x="26" y="29"/>
                      <a:pt x="27" y="28"/>
                    </a:cubicBezTo>
                    <a:close/>
                    <a:moveTo>
                      <a:pt x="29" y="27"/>
                    </a:moveTo>
                    <a:cubicBezTo>
                      <a:pt x="29" y="27"/>
                      <a:pt x="28" y="27"/>
                      <a:pt x="28" y="28"/>
                    </a:cubicBezTo>
                    <a:cubicBezTo>
                      <a:pt x="28" y="28"/>
                      <a:pt x="27" y="28"/>
                      <a:pt x="27" y="28"/>
                    </a:cubicBezTo>
                    <a:cubicBezTo>
                      <a:pt x="28" y="28"/>
                      <a:pt x="30" y="27"/>
                      <a:pt x="29" y="27"/>
                    </a:cubicBezTo>
                    <a:close/>
                    <a:moveTo>
                      <a:pt x="20" y="2"/>
                    </a:moveTo>
                    <a:cubicBezTo>
                      <a:pt x="20" y="2"/>
                      <a:pt x="20" y="2"/>
                      <a:pt x="21" y="2"/>
                    </a:cubicBezTo>
                    <a:cubicBezTo>
                      <a:pt x="21" y="2"/>
                      <a:pt x="22" y="3"/>
                      <a:pt x="22" y="3"/>
                    </a:cubicBezTo>
                    <a:cubicBezTo>
                      <a:pt x="21" y="3"/>
                      <a:pt x="21" y="3"/>
                      <a:pt x="20" y="2"/>
                    </a:cubicBezTo>
                    <a:close/>
                    <a:moveTo>
                      <a:pt x="26" y="10"/>
                    </a:moveTo>
                    <a:cubicBezTo>
                      <a:pt x="26" y="10"/>
                      <a:pt x="25" y="10"/>
                      <a:pt x="26" y="10"/>
                    </a:cubicBezTo>
                    <a:cubicBezTo>
                      <a:pt x="26" y="10"/>
                      <a:pt x="26" y="10"/>
                      <a:pt x="26" y="10"/>
                    </a:cubicBezTo>
                    <a:close/>
                    <a:moveTo>
                      <a:pt x="16" y="7"/>
                    </a:moveTo>
                    <a:cubicBezTo>
                      <a:pt x="17" y="7"/>
                      <a:pt x="16" y="7"/>
                      <a:pt x="16" y="6"/>
                    </a:cubicBezTo>
                    <a:cubicBezTo>
                      <a:pt x="17" y="7"/>
                      <a:pt x="18" y="8"/>
                      <a:pt x="16" y="7"/>
                    </a:cubicBezTo>
                    <a:close/>
                    <a:moveTo>
                      <a:pt x="16" y="8"/>
                    </a:moveTo>
                    <a:cubicBezTo>
                      <a:pt x="17" y="8"/>
                      <a:pt x="15" y="7"/>
                      <a:pt x="16" y="7"/>
                    </a:cubicBezTo>
                    <a:cubicBezTo>
                      <a:pt x="17" y="8"/>
                      <a:pt x="17" y="9"/>
                      <a:pt x="16" y="8"/>
                    </a:cubicBezTo>
                    <a:close/>
                    <a:moveTo>
                      <a:pt x="14" y="16"/>
                    </a:moveTo>
                    <a:cubicBezTo>
                      <a:pt x="14" y="16"/>
                      <a:pt x="15" y="16"/>
                      <a:pt x="16" y="16"/>
                    </a:cubicBezTo>
                    <a:cubicBezTo>
                      <a:pt x="16" y="16"/>
                      <a:pt x="16" y="16"/>
                      <a:pt x="16" y="16"/>
                    </a:cubicBezTo>
                    <a:cubicBezTo>
                      <a:pt x="15" y="16"/>
                      <a:pt x="14" y="16"/>
                      <a:pt x="14" y="16"/>
                    </a:cubicBezTo>
                    <a:close/>
                    <a:moveTo>
                      <a:pt x="22" y="20"/>
                    </a:moveTo>
                    <a:cubicBezTo>
                      <a:pt x="22" y="20"/>
                      <a:pt x="20" y="20"/>
                      <a:pt x="21" y="20"/>
                    </a:cubicBezTo>
                    <a:cubicBezTo>
                      <a:pt x="22" y="20"/>
                      <a:pt x="22" y="20"/>
                      <a:pt x="22" y="20"/>
                    </a:cubicBezTo>
                    <a:cubicBezTo>
                      <a:pt x="23" y="20"/>
                      <a:pt x="22" y="20"/>
                      <a:pt x="22" y="20"/>
                    </a:cubicBezTo>
                    <a:close/>
                    <a:moveTo>
                      <a:pt x="12" y="21"/>
                    </a:moveTo>
                    <a:cubicBezTo>
                      <a:pt x="13" y="20"/>
                      <a:pt x="12" y="20"/>
                      <a:pt x="11" y="20"/>
                    </a:cubicBezTo>
                    <a:cubicBezTo>
                      <a:pt x="13" y="20"/>
                      <a:pt x="13" y="20"/>
                      <a:pt x="13" y="21"/>
                    </a:cubicBezTo>
                    <a:cubicBezTo>
                      <a:pt x="14" y="21"/>
                      <a:pt x="14" y="20"/>
                      <a:pt x="15" y="21"/>
                    </a:cubicBezTo>
                    <a:cubicBezTo>
                      <a:pt x="15" y="21"/>
                      <a:pt x="14" y="21"/>
                      <a:pt x="12" y="21"/>
                    </a:cubicBezTo>
                    <a:close/>
                    <a:moveTo>
                      <a:pt x="14" y="25"/>
                    </a:moveTo>
                    <a:cubicBezTo>
                      <a:pt x="14" y="25"/>
                      <a:pt x="14" y="25"/>
                      <a:pt x="15" y="25"/>
                    </a:cubicBezTo>
                    <a:cubicBezTo>
                      <a:pt x="14" y="25"/>
                      <a:pt x="16" y="25"/>
                      <a:pt x="14" y="25"/>
                    </a:cubicBezTo>
                    <a:close/>
                    <a:moveTo>
                      <a:pt x="22" y="26"/>
                    </a:moveTo>
                    <a:cubicBezTo>
                      <a:pt x="22" y="25"/>
                      <a:pt x="22" y="25"/>
                      <a:pt x="22" y="25"/>
                    </a:cubicBezTo>
                    <a:cubicBezTo>
                      <a:pt x="23" y="25"/>
                      <a:pt x="23" y="25"/>
                      <a:pt x="22" y="26"/>
                    </a:cubicBezTo>
                    <a:close/>
                    <a:moveTo>
                      <a:pt x="16" y="27"/>
                    </a:moveTo>
                    <a:cubicBezTo>
                      <a:pt x="16" y="27"/>
                      <a:pt x="16" y="27"/>
                      <a:pt x="17" y="27"/>
                    </a:cubicBezTo>
                    <a:cubicBezTo>
                      <a:pt x="17" y="27"/>
                      <a:pt x="18" y="27"/>
                      <a:pt x="16" y="27"/>
                    </a:cubicBezTo>
                    <a:close/>
                    <a:moveTo>
                      <a:pt x="18" y="28"/>
                    </a:moveTo>
                    <a:cubicBezTo>
                      <a:pt x="17" y="28"/>
                      <a:pt x="18" y="27"/>
                      <a:pt x="19" y="27"/>
                    </a:cubicBezTo>
                    <a:cubicBezTo>
                      <a:pt x="18" y="27"/>
                      <a:pt x="20" y="28"/>
                      <a:pt x="18" y="28"/>
                    </a:cubicBezTo>
                    <a:close/>
                    <a:moveTo>
                      <a:pt x="23" y="28"/>
                    </a:moveTo>
                    <a:cubicBezTo>
                      <a:pt x="22" y="28"/>
                      <a:pt x="22" y="28"/>
                      <a:pt x="22" y="28"/>
                    </a:cubicBezTo>
                    <a:cubicBezTo>
                      <a:pt x="24" y="27"/>
                      <a:pt x="23" y="28"/>
                      <a:pt x="23" y="28"/>
                    </a:cubicBezTo>
                    <a:close/>
                    <a:moveTo>
                      <a:pt x="17" y="31"/>
                    </a:moveTo>
                    <a:cubicBezTo>
                      <a:pt x="16" y="31"/>
                      <a:pt x="17" y="31"/>
                      <a:pt x="15" y="31"/>
                    </a:cubicBezTo>
                    <a:cubicBezTo>
                      <a:pt x="16" y="30"/>
                      <a:pt x="16" y="31"/>
                      <a:pt x="16" y="31"/>
                    </a:cubicBezTo>
                    <a:cubicBezTo>
                      <a:pt x="17" y="31"/>
                      <a:pt x="18" y="30"/>
                      <a:pt x="17" y="31"/>
                    </a:cubicBezTo>
                    <a:close/>
                    <a:moveTo>
                      <a:pt x="27" y="28"/>
                    </a:moveTo>
                    <a:cubicBezTo>
                      <a:pt x="27" y="28"/>
                      <a:pt x="28" y="27"/>
                      <a:pt x="29" y="27"/>
                    </a:cubicBezTo>
                    <a:cubicBezTo>
                      <a:pt x="29" y="27"/>
                      <a:pt x="30" y="27"/>
                      <a:pt x="29" y="27"/>
                    </a:cubicBezTo>
                    <a:cubicBezTo>
                      <a:pt x="29" y="27"/>
                      <a:pt x="27" y="28"/>
                      <a:pt x="27" y="28"/>
                    </a:cubicBezTo>
                    <a:close/>
                    <a:moveTo>
                      <a:pt x="28" y="27"/>
                    </a:moveTo>
                    <a:cubicBezTo>
                      <a:pt x="29" y="26"/>
                      <a:pt x="28" y="27"/>
                      <a:pt x="29" y="27"/>
                    </a:cubicBezTo>
                    <a:cubicBezTo>
                      <a:pt x="29" y="27"/>
                      <a:pt x="28" y="27"/>
                      <a:pt x="28" y="27"/>
                    </a:cubicBezTo>
                    <a:cubicBezTo>
                      <a:pt x="29" y="26"/>
                      <a:pt x="30" y="26"/>
                      <a:pt x="29" y="26"/>
                    </a:cubicBezTo>
                    <a:cubicBezTo>
                      <a:pt x="28" y="27"/>
                      <a:pt x="29" y="27"/>
                      <a:pt x="28" y="27"/>
                    </a:cubicBezTo>
                    <a:cubicBezTo>
                      <a:pt x="28" y="27"/>
                      <a:pt x="27" y="27"/>
                      <a:pt x="27" y="28"/>
                    </a:cubicBezTo>
                    <a:cubicBezTo>
                      <a:pt x="27" y="27"/>
                      <a:pt x="28" y="27"/>
                      <a:pt x="28" y="27"/>
                    </a:cubicBezTo>
                    <a:close/>
                    <a:moveTo>
                      <a:pt x="27" y="25"/>
                    </a:moveTo>
                    <a:cubicBezTo>
                      <a:pt x="27" y="25"/>
                      <a:pt x="27" y="25"/>
                      <a:pt x="28" y="25"/>
                    </a:cubicBezTo>
                    <a:cubicBezTo>
                      <a:pt x="28" y="25"/>
                      <a:pt x="28" y="25"/>
                      <a:pt x="28" y="25"/>
                    </a:cubicBezTo>
                    <a:cubicBezTo>
                      <a:pt x="27" y="25"/>
                      <a:pt x="27" y="25"/>
                      <a:pt x="27" y="25"/>
                    </a:cubicBezTo>
                    <a:close/>
                    <a:moveTo>
                      <a:pt x="28" y="24"/>
                    </a:moveTo>
                    <a:cubicBezTo>
                      <a:pt x="28" y="24"/>
                      <a:pt x="28" y="24"/>
                      <a:pt x="27" y="24"/>
                    </a:cubicBezTo>
                    <a:cubicBezTo>
                      <a:pt x="27" y="24"/>
                      <a:pt x="27" y="24"/>
                      <a:pt x="27" y="24"/>
                    </a:cubicBezTo>
                    <a:lnTo>
                      <a:pt x="28" y="24"/>
                    </a:lnTo>
                    <a:close/>
                    <a:moveTo>
                      <a:pt x="27" y="24"/>
                    </a:moveTo>
                    <a:cubicBezTo>
                      <a:pt x="28" y="24"/>
                      <a:pt x="30" y="24"/>
                      <a:pt x="30" y="24"/>
                    </a:cubicBezTo>
                    <a:cubicBezTo>
                      <a:pt x="28" y="24"/>
                      <a:pt x="29" y="24"/>
                      <a:pt x="28" y="24"/>
                    </a:cubicBezTo>
                    <a:cubicBezTo>
                      <a:pt x="28" y="24"/>
                      <a:pt x="28" y="24"/>
                      <a:pt x="27" y="24"/>
                    </a:cubicBezTo>
                    <a:close/>
                    <a:moveTo>
                      <a:pt x="29" y="21"/>
                    </a:moveTo>
                    <a:cubicBezTo>
                      <a:pt x="29" y="21"/>
                      <a:pt x="29" y="21"/>
                      <a:pt x="29" y="21"/>
                    </a:cubicBezTo>
                    <a:cubicBezTo>
                      <a:pt x="29" y="21"/>
                      <a:pt x="28" y="21"/>
                      <a:pt x="28" y="21"/>
                    </a:cubicBezTo>
                    <a:lnTo>
                      <a:pt x="29" y="21"/>
                    </a:lnTo>
                    <a:close/>
                    <a:moveTo>
                      <a:pt x="28" y="6"/>
                    </a:moveTo>
                    <a:cubicBezTo>
                      <a:pt x="28" y="5"/>
                      <a:pt x="28" y="5"/>
                      <a:pt x="27" y="5"/>
                    </a:cubicBezTo>
                    <a:cubicBezTo>
                      <a:pt x="27" y="5"/>
                      <a:pt x="27" y="4"/>
                      <a:pt x="27" y="4"/>
                    </a:cubicBezTo>
                    <a:cubicBezTo>
                      <a:pt x="27" y="5"/>
                      <a:pt x="28" y="6"/>
                      <a:pt x="28" y="6"/>
                    </a:cubicBezTo>
                    <a:close/>
                    <a:moveTo>
                      <a:pt x="28" y="6"/>
                    </a:moveTo>
                    <a:cubicBezTo>
                      <a:pt x="28" y="6"/>
                      <a:pt x="28" y="6"/>
                      <a:pt x="29" y="6"/>
                    </a:cubicBezTo>
                    <a:cubicBezTo>
                      <a:pt x="29" y="6"/>
                      <a:pt x="28" y="6"/>
                      <a:pt x="28" y="6"/>
                    </a:cubicBezTo>
                    <a:cubicBezTo>
                      <a:pt x="28" y="6"/>
                      <a:pt x="28" y="5"/>
                      <a:pt x="28" y="6"/>
                    </a:cubicBezTo>
                    <a:close/>
                    <a:moveTo>
                      <a:pt x="19" y="11"/>
                    </a:moveTo>
                    <a:cubicBezTo>
                      <a:pt x="19" y="11"/>
                      <a:pt x="20" y="12"/>
                      <a:pt x="19" y="11"/>
                    </a:cubicBezTo>
                    <a:cubicBezTo>
                      <a:pt x="19" y="11"/>
                      <a:pt x="18" y="11"/>
                      <a:pt x="19" y="11"/>
                    </a:cubicBezTo>
                    <a:close/>
                    <a:moveTo>
                      <a:pt x="17" y="11"/>
                    </a:moveTo>
                    <a:cubicBezTo>
                      <a:pt x="17" y="11"/>
                      <a:pt x="18" y="11"/>
                      <a:pt x="18" y="11"/>
                    </a:cubicBezTo>
                    <a:cubicBezTo>
                      <a:pt x="18" y="11"/>
                      <a:pt x="18" y="11"/>
                      <a:pt x="18" y="11"/>
                    </a:cubicBezTo>
                    <a:cubicBezTo>
                      <a:pt x="18" y="11"/>
                      <a:pt x="17" y="10"/>
                      <a:pt x="17" y="10"/>
                    </a:cubicBezTo>
                    <a:cubicBezTo>
                      <a:pt x="17" y="10"/>
                      <a:pt x="17" y="11"/>
                      <a:pt x="17" y="11"/>
                    </a:cubicBezTo>
                    <a:cubicBezTo>
                      <a:pt x="17" y="11"/>
                      <a:pt x="17" y="10"/>
                      <a:pt x="17" y="11"/>
                    </a:cubicBezTo>
                    <a:close/>
                    <a:moveTo>
                      <a:pt x="18" y="12"/>
                    </a:moveTo>
                    <a:cubicBezTo>
                      <a:pt x="19" y="12"/>
                      <a:pt x="19" y="12"/>
                      <a:pt x="19" y="12"/>
                    </a:cubicBezTo>
                    <a:cubicBezTo>
                      <a:pt x="19" y="12"/>
                      <a:pt x="18" y="12"/>
                      <a:pt x="18" y="12"/>
                    </a:cubicBezTo>
                    <a:close/>
                    <a:moveTo>
                      <a:pt x="18" y="20"/>
                    </a:moveTo>
                    <a:cubicBezTo>
                      <a:pt x="18" y="20"/>
                      <a:pt x="19" y="21"/>
                      <a:pt x="19" y="20"/>
                    </a:cubicBezTo>
                    <a:lnTo>
                      <a:pt x="18" y="20"/>
                    </a:lnTo>
                    <a:close/>
                    <a:moveTo>
                      <a:pt x="18" y="20"/>
                    </a:moveTo>
                    <a:cubicBezTo>
                      <a:pt x="17" y="19"/>
                      <a:pt x="17" y="20"/>
                      <a:pt x="17" y="20"/>
                    </a:cubicBezTo>
                    <a:cubicBezTo>
                      <a:pt x="18" y="20"/>
                      <a:pt x="18" y="20"/>
                      <a:pt x="18" y="20"/>
                    </a:cubicBezTo>
                    <a:close/>
                    <a:moveTo>
                      <a:pt x="36" y="22"/>
                    </a:moveTo>
                    <a:cubicBezTo>
                      <a:pt x="35" y="21"/>
                      <a:pt x="34" y="21"/>
                      <a:pt x="34" y="21"/>
                    </a:cubicBezTo>
                    <a:cubicBezTo>
                      <a:pt x="35" y="21"/>
                      <a:pt x="35" y="21"/>
                      <a:pt x="36" y="22"/>
                    </a:cubicBezTo>
                    <a:cubicBezTo>
                      <a:pt x="36" y="22"/>
                      <a:pt x="36" y="22"/>
                      <a:pt x="36" y="22"/>
                    </a:cubicBezTo>
                    <a:close/>
                    <a:moveTo>
                      <a:pt x="36" y="21"/>
                    </a:moveTo>
                    <a:cubicBezTo>
                      <a:pt x="36" y="21"/>
                      <a:pt x="36" y="21"/>
                      <a:pt x="36" y="21"/>
                    </a:cubicBezTo>
                    <a:cubicBezTo>
                      <a:pt x="35" y="21"/>
                      <a:pt x="35" y="21"/>
                      <a:pt x="35" y="21"/>
                    </a:cubicBezTo>
                    <a:cubicBezTo>
                      <a:pt x="35" y="21"/>
                      <a:pt x="35" y="21"/>
                      <a:pt x="35" y="21"/>
                    </a:cubicBezTo>
                    <a:cubicBezTo>
                      <a:pt x="35" y="21"/>
                      <a:pt x="35" y="21"/>
                      <a:pt x="36" y="21"/>
                    </a:cubicBezTo>
                    <a:cubicBezTo>
                      <a:pt x="36" y="21"/>
                      <a:pt x="36" y="21"/>
                      <a:pt x="36" y="21"/>
                    </a:cubicBezTo>
                    <a:close/>
                    <a:moveTo>
                      <a:pt x="14" y="18"/>
                    </a:moveTo>
                    <a:cubicBezTo>
                      <a:pt x="14" y="18"/>
                      <a:pt x="14" y="18"/>
                      <a:pt x="15" y="18"/>
                    </a:cubicBezTo>
                    <a:cubicBezTo>
                      <a:pt x="15" y="18"/>
                      <a:pt x="14" y="18"/>
                      <a:pt x="14" y="18"/>
                    </a:cubicBezTo>
                    <a:cubicBezTo>
                      <a:pt x="15" y="18"/>
                      <a:pt x="15" y="18"/>
                      <a:pt x="15" y="18"/>
                    </a:cubicBezTo>
                    <a:cubicBezTo>
                      <a:pt x="14" y="18"/>
                      <a:pt x="15" y="18"/>
                      <a:pt x="14" y="18"/>
                    </a:cubicBezTo>
                    <a:close/>
                    <a:moveTo>
                      <a:pt x="35" y="21"/>
                    </a:moveTo>
                    <a:cubicBezTo>
                      <a:pt x="35" y="21"/>
                      <a:pt x="35" y="21"/>
                      <a:pt x="36" y="21"/>
                    </a:cubicBezTo>
                    <a:cubicBezTo>
                      <a:pt x="36" y="21"/>
                      <a:pt x="34" y="21"/>
                      <a:pt x="35" y="21"/>
                    </a:cubicBezTo>
                    <a:cubicBezTo>
                      <a:pt x="34" y="21"/>
                      <a:pt x="35" y="21"/>
                      <a:pt x="35" y="21"/>
                    </a:cubicBezTo>
                    <a:close/>
                    <a:moveTo>
                      <a:pt x="33" y="21"/>
                    </a:moveTo>
                    <a:cubicBezTo>
                      <a:pt x="34" y="21"/>
                      <a:pt x="34" y="21"/>
                      <a:pt x="35" y="21"/>
                    </a:cubicBezTo>
                    <a:cubicBezTo>
                      <a:pt x="35" y="21"/>
                      <a:pt x="34" y="21"/>
                      <a:pt x="33" y="21"/>
                    </a:cubicBezTo>
                    <a:close/>
                    <a:moveTo>
                      <a:pt x="15" y="15"/>
                    </a:moveTo>
                    <a:cubicBezTo>
                      <a:pt x="15" y="15"/>
                      <a:pt x="16" y="16"/>
                      <a:pt x="16" y="15"/>
                    </a:cubicBezTo>
                    <a:cubicBezTo>
                      <a:pt x="15" y="15"/>
                      <a:pt x="14" y="15"/>
                      <a:pt x="15" y="15"/>
                    </a:cubicBezTo>
                    <a:close/>
                    <a:moveTo>
                      <a:pt x="22" y="15"/>
                    </a:moveTo>
                    <a:cubicBezTo>
                      <a:pt x="23" y="16"/>
                      <a:pt x="23" y="16"/>
                      <a:pt x="23" y="16"/>
                    </a:cubicBezTo>
                    <a:cubicBezTo>
                      <a:pt x="23" y="16"/>
                      <a:pt x="23" y="16"/>
                      <a:pt x="23" y="16"/>
                    </a:cubicBezTo>
                    <a:cubicBezTo>
                      <a:pt x="22" y="15"/>
                      <a:pt x="22" y="15"/>
                      <a:pt x="22" y="15"/>
                    </a:cubicBezTo>
                    <a:close/>
                    <a:moveTo>
                      <a:pt x="22" y="12"/>
                    </a:moveTo>
                    <a:cubicBezTo>
                      <a:pt x="22" y="12"/>
                      <a:pt x="22" y="12"/>
                      <a:pt x="22" y="13"/>
                    </a:cubicBezTo>
                    <a:cubicBezTo>
                      <a:pt x="22" y="12"/>
                      <a:pt x="23" y="12"/>
                      <a:pt x="22" y="12"/>
                    </a:cubicBezTo>
                    <a:close/>
                    <a:moveTo>
                      <a:pt x="24" y="13"/>
                    </a:moveTo>
                    <a:cubicBezTo>
                      <a:pt x="24" y="13"/>
                      <a:pt x="23" y="12"/>
                      <a:pt x="23" y="13"/>
                    </a:cubicBezTo>
                    <a:cubicBezTo>
                      <a:pt x="24" y="13"/>
                      <a:pt x="25" y="13"/>
                      <a:pt x="24" y="13"/>
                    </a:cubicBezTo>
                    <a:close/>
                    <a:moveTo>
                      <a:pt x="21" y="11"/>
                    </a:moveTo>
                    <a:cubicBezTo>
                      <a:pt x="22" y="11"/>
                      <a:pt x="21" y="11"/>
                      <a:pt x="21" y="11"/>
                    </a:cubicBezTo>
                    <a:cubicBezTo>
                      <a:pt x="21" y="11"/>
                      <a:pt x="21" y="11"/>
                      <a:pt x="21" y="11"/>
                    </a:cubicBezTo>
                    <a:close/>
                    <a:moveTo>
                      <a:pt x="24" y="12"/>
                    </a:moveTo>
                    <a:cubicBezTo>
                      <a:pt x="24" y="12"/>
                      <a:pt x="24" y="11"/>
                      <a:pt x="23" y="11"/>
                    </a:cubicBezTo>
                    <a:cubicBezTo>
                      <a:pt x="23" y="11"/>
                      <a:pt x="23" y="11"/>
                      <a:pt x="24" y="12"/>
                    </a:cubicBezTo>
                    <a:cubicBezTo>
                      <a:pt x="23" y="11"/>
                      <a:pt x="23" y="12"/>
                      <a:pt x="23" y="11"/>
                    </a:cubicBezTo>
                    <a:cubicBezTo>
                      <a:pt x="24" y="12"/>
                      <a:pt x="23" y="12"/>
                      <a:pt x="23" y="12"/>
                    </a:cubicBezTo>
                    <a:cubicBezTo>
                      <a:pt x="23" y="12"/>
                      <a:pt x="23" y="12"/>
                      <a:pt x="23" y="12"/>
                    </a:cubicBezTo>
                    <a:cubicBezTo>
                      <a:pt x="23" y="12"/>
                      <a:pt x="23" y="12"/>
                      <a:pt x="23" y="12"/>
                    </a:cubicBezTo>
                    <a:cubicBezTo>
                      <a:pt x="24" y="12"/>
                      <a:pt x="24" y="12"/>
                      <a:pt x="24" y="12"/>
                    </a:cubicBezTo>
                    <a:cubicBezTo>
                      <a:pt x="24" y="12"/>
                      <a:pt x="24" y="12"/>
                      <a:pt x="24" y="12"/>
                    </a:cubicBezTo>
                    <a:cubicBezTo>
                      <a:pt x="24" y="12"/>
                      <a:pt x="25" y="12"/>
                      <a:pt x="25" y="12"/>
                    </a:cubicBezTo>
                    <a:cubicBezTo>
                      <a:pt x="25" y="12"/>
                      <a:pt x="24" y="12"/>
                      <a:pt x="25" y="12"/>
                    </a:cubicBezTo>
                    <a:cubicBezTo>
                      <a:pt x="25" y="12"/>
                      <a:pt x="25" y="12"/>
                      <a:pt x="24" y="12"/>
                    </a:cubicBezTo>
                    <a:close/>
                    <a:moveTo>
                      <a:pt x="26" y="10"/>
                    </a:moveTo>
                    <a:cubicBezTo>
                      <a:pt x="26" y="10"/>
                      <a:pt x="26" y="10"/>
                      <a:pt x="26" y="10"/>
                    </a:cubicBezTo>
                    <a:cubicBezTo>
                      <a:pt x="26" y="10"/>
                      <a:pt x="26" y="10"/>
                      <a:pt x="26" y="10"/>
                    </a:cubicBezTo>
                    <a:cubicBezTo>
                      <a:pt x="26" y="10"/>
                      <a:pt x="26" y="10"/>
                      <a:pt x="26" y="10"/>
                    </a:cubicBezTo>
                    <a:cubicBezTo>
                      <a:pt x="26" y="10"/>
                      <a:pt x="26" y="10"/>
                      <a:pt x="26" y="10"/>
                    </a:cubicBezTo>
                    <a:cubicBezTo>
                      <a:pt x="26" y="10"/>
                      <a:pt x="26" y="10"/>
                      <a:pt x="26" y="11"/>
                    </a:cubicBezTo>
                    <a:cubicBezTo>
                      <a:pt x="27" y="11"/>
                      <a:pt x="26" y="11"/>
                      <a:pt x="26" y="11"/>
                    </a:cubicBezTo>
                    <a:cubicBezTo>
                      <a:pt x="26" y="11"/>
                      <a:pt x="27" y="11"/>
                      <a:pt x="26" y="10"/>
                    </a:cubicBezTo>
                    <a:close/>
                    <a:moveTo>
                      <a:pt x="23" y="3"/>
                    </a:moveTo>
                    <a:cubicBezTo>
                      <a:pt x="23" y="3"/>
                      <a:pt x="22" y="2"/>
                      <a:pt x="23" y="3"/>
                    </a:cubicBezTo>
                    <a:cubicBezTo>
                      <a:pt x="23" y="4"/>
                      <a:pt x="23" y="3"/>
                      <a:pt x="23" y="3"/>
                    </a:cubicBezTo>
                    <a:close/>
                    <a:moveTo>
                      <a:pt x="24" y="4"/>
                    </a:moveTo>
                    <a:cubicBezTo>
                      <a:pt x="24" y="5"/>
                      <a:pt x="23" y="3"/>
                      <a:pt x="23" y="3"/>
                    </a:cubicBezTo>
                    <a:cubicBezTo>
                      <a:pt x="23" y="4"/>
                      <a:pt x="23" y="4"/>
                      <a:pt x="24" y="4"/>
                    </a:cubicBezTo>
                    <a:close/>
                    <a:moveTo>
                      <a:pt x="25" y="5"/>
                    </a:moveTo>
                    <a:cubicBezTo>
                      <a:pt x="25" y="5"/>
                      <a:pt x="24" y="5"/>
                      <a:pt x="24" y="5"/>
                    </a:cubicBezTo>
                    <a:cubicBezTo>
                      <a:pt x="24" y="5"/>
                      <a:pt x="26" y="6"/>
                      <a:pt x="25" y="5"/>
                    </a:cubicBezTo>
                    <a:close/>
                    <a:moveTo>
                      <a:pt x="26" y="10"/>
                    </a:moveTo>
                    <a:cubicBezTo>
                      <a:pt x="26" y="10"/>
                      <a:pt x="26" y="10"/>
                      <a:pt x="27" y="11"/>
                    </a:cubicBezTo>
                    <a:cubicBezTo>
                      <a:pt x="27" y="11"/>
                      <a:pt x="27" y="11"/>
                      <a:pt x="27" y="11"/>
                    </a:cubicBezTo>
                    <a:cubicBezTo>
                      <a:pt x="27" y="11"/>
                      <a:pt x="26" y="10"/>
                      <a:pt x="26" y="10"/>
                    </a:cubicBezTo>
                    <a:close/>
                    <a:moveTo>
                      <a:pt x="35" y="17"/>
                    </a:moveTo>
                    <a:cubicBezTo>
                      <a:pt x="35" y="16"/>
                      <a:pt x="35" y="17"/>
                      <a:pt x="35" y="17"/>
                    </a:cubicBezTo>
                    <a:cubicBezTo>
                      <a:pt x="35" y="17"/>
                      <a:pt x="35" y="17"/>
                      <a:pt x="35" y="17"/>
                    </a:cubicBezTo>
                    <a:close/>
                    <a:moveTo>
                      <a:pt x="35" y="16"/>
                    </a:moveTo>
                    <a:cubicBezTo>
                      <a:pt x="35" y="17"/>
                      <a:pt x="35" y="16"/>
                      <a:pt x="35" y="16"/>
                    </a:cubicBezTo>
                    <a:cubicBezTo>
                      <a:pt x="35" y="16"/>
                      <a:pt x="35" y="17"/>
                      <a:pt x="35" y="17"/>
                    </a:cubicBezTo>
                    <a:cubicBezTo>
                      <a:pt x="35" y="17"/>
                      <a:pt x="35" y="17"/>
                      <a:pt x="35" y="16"/>
                    </a:cubicBezTo>
                    <a:close/>
                    <a:moveTo>
                      <a:pt x="35" y="16"/>
                    </a:moveTo>
                    <a:cubicBezTo>
                      <a:pt x="35" y="16"/>
                      <a:pt x="35" y="16"/>
                      <a:pt x="35" y="16"/>
                    </a:cubicBezTo>
                    <a:cubicBezTo>
                      <a:pt x="36" y="17"/>
                      <a:pt x="36" y="17"/>
                      <a:pt x="35" y="16"/>
                    </a:cubicBezTo>
                    <a:close/>
                    <a:moveTo>
                      <a:pt x="28" y="8"/>
                    </a:moveTo>
                    <a:cubicBezTo>
                      <a:pt x="27" y="8"/>
                      <a:pt x="28" y="8"/>
                      <a:pt x="28" y="8"/>
                    </a:cubicBezTo>
                    <a:cubicBezTo>
                      <a:pt x="27" y="7"/>
                      <a:pt x="27" y="8"/>
                      <a:pt x="27" y="8"/>
                    </a:cubicBezTo>
                    <a:cubicBezTo>
                      <a:pt x="27" y="8"/>
                      <a:pt x="27" y="7"/>
                      <a:pt x="27" y="7"/>
                    </a:cubicBezTo>
                    <a:cubicBezTo>
                      <a:pt x="27" y="8"/>
                      <a:pt x="27" y="8"/>
                      <a:pt x="27" y="8"/>
                    </a:cubicBezTo>
                    <a:cubicBezTo>
                      <a:pt x="27" y="8"/>
                      <a:pt x="27" y="8"/>
                      <a:pt x="27" y="8"/>
                    </a:cubicBezTo>
                    <a:cubicBezTo>
                      <a:pt x="27" y="8"/>
                      <a:pt x="27" y="8"/>
                      <a:pt x="27" y="8"/>
                    </a:cubicBezTo>
                    <a:cubicBezTo>
                      <a:pt x="27" y="8"/>
                      <a:pt x="26" y="7"/>
                      <a:pt x="26" y="8"/>
                    </a:cubicBezTo>
                    <a:cubicBezTo>
                      <a:pt x="27" y="8"/>
                      <a:pt x="28" y="9"/>
                      <a:pt x="27" y="8"/>
                    </a:cubicBezTo>
                    <a:cubicBezTo>
                      <a:pt x="27" y="8"/>
                      <a:pt x="26" y="8"/>
                      <a:pt x="26" y="8"/>
                    </a:cubicBezTo>
                    <a:cubicBezTo>
                      <a:pt x="27" y="8"/>
                      <a:pt x="25" y="7"/>
                      <a:pt x="26" y="8"/>
                    </a:cubicBezTo>
                    <a:cubicBezTo>
                      <a:pt x="27" y="8"/>
                      <a:pt x="27" y="8"/>
                      <a:pt x="27" y="8"/>
                    </a:cubicBezTo>
                    <a:cubicBezTo>
                      <a:pt x="27" y="8"/>
                      <a:pt x="26" y="8"/>
                      <a:pt x="27" y="8"/>
                    </a:cubicBezTo>
                    <a:cubicBezTo>
                      <a:pt x="27" y="8"/>
                      <a:pt x="26" y="8"/>
                      <a:pt x="26" y="8"/>
                    </a:cubicBezTo>
                    <a:cubicBezTo>
                      <a:pt x="26" y="8"/>
                      <a:pt x="26" y="8"/>
                      <a:pt x="26" y="8"/>
                    </a:cubicBezTo>
                    <a:cubicBezTo>
                      <a:pt x="26" y="8"/>
                      <a:pt x="26" y="8"/>
                      <a:pt x="26" y="8"/>
                    </a:cubicBezTo>
                    <a:cubicBezTo>
                      <a:pt x="25" y="7"/>
                      <a:pt x="26" y="8"/>
                      <a:pt x="26" y="8"/>
                    </a:cubicBezTo>
                    <a:cubicBezTo>
                      <a:pt x="25" y="7"/>
                      <a:pt x="25" y="7"/>
                      <a:pt x="25" y="7"/>
                    </a:cubicBezTo>
                    <a:cubicBezTo>
                      <a:pt x="25" y="8"/>
                      <a:pt x="26" y="8"/>
                      <a:pt x="26" y="8"/>
                    </a:cubicBezTo>
                    <a:cubicBezTo>
                      <a:pt x="26" y="8"/>
                      <a:pt x="27" y="9"/>
                      <a:pt x="27" y="9"/>
                    </a:cubicBezTo>
                    <a:cubicBezTo>
                      <a:pt x="27" y="9"/>
                      <a:pt x="26" y="8"/>
                      <a:pt x="26" y="9"/>
                    </a:cubicBezTo>
                    <a:cubicBezTo>
                      <a:pt x="27" y="9"/>
                      <a:pt x="26" y="9"/>
                      <a:pt x="26" y="9"/>
                    </a:cubicBezTo>
                    <a:cubicBezTo>
                      <a:pt x="27" y="9"/>
                      <a:pt x="26" y="9"/>
                      <a:pt x="26" y="9"/>
                    </a:cubicBezTo>
                    <a:cubicBezTo>
                      <a:pt x="26" y="9"/>
                      <a:pt x="26" y="9"/>
                      <a:pt x="26" y="9"/>
                    </a:cubicBezTo>
                    <a:cubicBezTo>
                      <a:pt x="26" y="10"/>
                      <a:pt x="26" y="10"/>
                      <a:pt x="26" y="10"/>
                    </a:cubicBezTo>
                    <a:cubicBezTo>
                      <a:pt x="27" y="11"/>
                      <a:pt x="27" y="10"/>
                      <a:pt x="27" y="10"/>
                    </a:cubicBezTo>
                    <a:cubicBezTo>
                      <a:pt x="27" y="10"/>
                      <a:pt x="27" y="10"/>
                      <a:pt x="27" y="10"/>
                    </a:cubicBezTo>
                    <a:cubicBezTo>
                      <a:pt x="27" y="10"/>
                      <a:pt x="27" y="10"/>
                      <a:pt x="27" y="10"/>
                    </a:cubicBezTo>
                    <a:cubicBezTo>
                      <a:pt x="28" y="10"/>
                      <a:pt x="27" y="10"/>
                      <a:pt x="27" y="10"/>
                    </a:cubicBezTo>
                    <a:cubicBezTo>
                      <a:pt x="28" y="10"/>
                      <a:pt x="28" y="10"/>
                      <a:pt x="28" y="10"/>
                    </a:cubicBezTo>
                    <a:cubicBezTo>
                      <a:pt x="28" y="10"/>
                      <a:pt x="28" y="10"/>
                      <a:pt x="27" y="9"/>
                    </a:cubicBezTo>
                    <a:cubicBezTo>
                      <a:pt x="28" y="10"/>
                      <a:pt x="27" y="9"/>
                      <a:pt x="28" y="10"/>
                    </a:cubicBezTo>
                    <a:cubicBezTo>
                      <a:pt x="28" y="9"/>
                      <a:pt x="28" y="9"/>
                      <a:pt x="28" y="10"/>
                    </a:cubicBezTo>
                    <a:cubicBezTo>
                      <a:pt x="27" y="9"/>
                      <a:pt x="28" y="9"/>
                      <a:pt x="28" y="9"/>
                    </a:cubicBezTo>
                    <a:cubicBezTo>
                      <a:pt x="28" y="9"/>
                      <a:pt x="28" y="9"/>
                      <a:pt x="28" y="10"/>
                    </a:cubicBezTo>
                    <a:cubicBezTo>
                      <a:pt x="28" y="9"/>
                      <a:pt x="29" y="10"/>
                      <a:pt x="29" y="10"/>
                    </a:cubicBezTo>
                    <a:cubicBezTo>
                      <a:pt x="28" y="9"/>
                      <a:pt x="28" y="10"/>
                      <a:pt x="28" y="9"/>
                    </a:cubicBezTo>
                    <a:cubicBezTo>
                      <a:pt x="27" y="9"/>
                      <a:pt x="28" y="9"/>
                      <a:pt x="28" y="9"/>
                    </a:cubicBezTo>
                    <a:cubicBezTo>
                      <a:pt x="28" y="9"/>
                      <a:pt x="28" y="9"/>
                      <a:pt x="28" y="9"/>
                    </a:cubicBezTo>
                    <a:cubicBezTo>
                      <a:pt x="28" y="9"/>
                      <a:pt x="28" y="9"/>
                      <a:pt x="28" y="9"/>
                    </a:cubicBezTo>
                    <a:cubicBezTo>
                      <a:pt x="28" y="9"/>
                      <a:pt x="28" y="9"/>
                      <a:pt x="28" y="9"/>
                    </a:cubicBezTo>
                    <a:cubicBezTo>
                      <a:pt x="28" y="9"/>
                      <a:pt x="28" y="9"/>
                      <a:pt x="29" y="9"/>
                    </a:cubicBezTo>
                    <a:cubicBezTo>
                      <a:pt x="29" y="10"/>
                      <a:pt x="28" y="9"/>
                      <a:pt x="28" y="9"/>
                    </a:cubicBezTo>
                    <a:cubicBezTo>
                      <a:pt x="28" y="9"/>
                      <a:pt x="29" y="9"/>
                      <a:pt x="29" y="9"/>
                    </a:cubicBezTo>
                    <a:cubicBezTo>
                      <a:pt x="29" y="10"/>
                      <a:pt x="30" y="10"/>
                      <a:pt x="30" y="10"/>
                    </a:cubicBezTo>
                    <a:cubicBezTo>
                      <a:pt x="29" y="10"/>
                      <a:pt x="29" y="9"/>
                      <a:pt x="29" y="9"/>
                    </a:cubicBezTo>
                    <a:cubicBezTo>
                      <a:pt x="29" y="9"/>
                      <a:pt x="30" y="10"/>
                      <a:pt x="29" y="9"/>
                    </a:cubicBezTo>
                    <a:cubicBezTo>
                      <a:pt x="29" y="9"/>
                      <a:pt x="29" y="9"/>
                      <a:pt x="28" y="9"/>
                    </a:cubicBezTo>
                    <a:cubicBezTo>
                      <a:pt x="28" y="8"/>
                      <a:pt x="28" y="8"/>
                      <a:pt x="28" y="8"/>
                    </a:cubicBezTo>
                    <a:cubicBezTo>
                      <a:pt x="28" y="8"/>
                      <a:pt x="28" y="8"/>
                      <a:pt x="29" y="8"/>
                    </a:cubicBezTo>
                    <a:cubicBezTo>
                      <a:pt x="27" y="7"/>
                      <a:pt x="27" y="7"/>
                      <a:pt x="28" y="8"/>
                    </a:cubicBezTo>
                    <a:close/>
                    <a:moveTo>
                      <a:pt x="28" y="7"/>
                    </a:moveTo>
                    <a:cubicBezTo>
                      <a:pt x="29" y="8"/>
                      <a:pt x="29" y="8"/>
                      <a:pt x="29" y="8"/>
                    </a:cubicBezTo>
                    <a:cubicBezTo>
                      <a:pt x="28" y="7"/>
                      <a:pt x="28" y="7"/>
                      <a:pt x="28" y="7"/>
                    </a:cubicBezTo>
                    <a:close/>
                    <a:moveTo>
                      <a:pt x="25" y="3"/>
                    </a:moveTo>
                    <a:cubicBezTo>
                      <a:pt x="25" y="3"/>
                      <a:pt x="25" y="3"/>
                      <a:pt x="25" y="3"/>
                    </a:cubicBezTo>
                    <a:cubicBezTo>
                      <a:pt x="25" y="3"/>
                      <a:pt x="26" y="4"/>
                      <a:pt x="26" y="4"/>
                    </a:cubicBezTo>
                    <a:cubicBezTo>
                      <a:pt x="26" y="4"/>
                      <a:pt x="26" y="3"/>
                      <a:pt x="25" y="3"/>
                    </a:cubicBezTo>
                    <a:cubicBezTo>
                      <a:pt x="26" y="3"/>
                      <a:pt x="25" y="3"/>
                      <a:pt x="25" y="3"/>
                    </a:cubicBezTo>
                    <a:close/>
                    <a:moveTo>
                      <a:pt x="27" y="5"/>
                    </a:moveTo>
                    <a:cubicBezTo>
                      <a:pt x="27" y="5"/>
                      <a:pt x="27" y="5"/>
                      <a:pt x="27" y="5"/>
                    </a:cubicBezTo>
                    <a:cubicBezTo>
                      <a:pt x="28" y="6"/>
                      <a:pt x="28" y="6"/>
                      <a:pt x="27" y="5"/>
                    </a:cubicBezTo>
                    <a:close/>
                    <a:moveTo>
                      <a:pt x="28" y="6"/>
                    </a:moveTo>
                    <a:cubicBezTo>
                      <a:pt x="27" y="5"/>
                      <a:pt x="28" y="6"/>
                      <a:pt x="28" y="6"/>
                    </a:cubicBezTo>
                    <a:cubicBezTo>
                      <a:pt x="28" y="7"/>
                      <a:pt x="28" y="6"/>
                      <a:pt x="28" y="6"/>
                    </a:cubicBezTo>
                    <a:close/>
                    <a:moveTo>
                      <a:pt x="36" y="16"/>
                    </a:moveTo>
                    <a:cubicBezTo>
                      <a:pt x="35" y="15"/>
                      <a:pt x="36" y="16"/>
                      <a:pt x="36" y="16"/>
                    </a:cubicBezTo>
                    <a:cubicBezTo>
                      <a:pt x="36" y="16"/>
                      <a:pt x="36" y="16"/>
                      <a:pt x="36" y="16"/>
                    </a:cubicBezTo>
                    <a:close/>
                    <a:moveTo>
                      <a:pt x="36" y="17"/>
                    </a:moveTo>
                    <a:cubicBezTo>
                      <a:pt x="37" y="17"/>
                      <a:pt x="37" y="17"/>
                      <a:pt x="37" y="17"/>
                    </a:cubicBezTo>
                    <a:cubicBezTo>
                      <a:pt x="36" y="17"/>
                      <a:pt x="36" y="17"/>
                      <a:pt x="36" y="17"/>
                    </a:cubicBezTo>
                    <a:close/>
                    <a:moveTo>
                      <a:pt x="36" y="16"/>
                    </a:moveTo>
                    <a:cubicBezTo>
                      <a:pt x="36" y="16"/>
                      <a:pt x="36" y="16"/>
                      <a:pt x="36" y="16"/>
                    </a:cubicBezTo>
                    <a:cubicBezTo>
                      <a:pt x="36" y="16"/>
                      <a:pt x="36" y="16"/>
                      <a:pt x="36" y="16"/>
                    </a:cubicBezTo>
                    <a:close/>
                    <a:moveTo>
                      <a:pt x="30" y="9"/>
                    </a:moveTo>
                    <a:cubicBezTo>
                      <a:pt x="30" y="8"/>
                      <a:pt x="31" y="9"/>
                      <a:pt x="31" y="9"/>
                    </a:cubicBezTo>
                    <a:cubicBezTo>
                      <a:pt x="30" y="9"/>
                      <a:pt x="30" y="8"/>
                      <a:pt x="30" y="9"/>
                    </a:cubicBezTo>
                    <a:cubicBezTo>
                      <a:pt x="31" y="9"/>
                      <a:pt x="30" y="8"/>
                      <a:pt x="31" y="9"/>
                    </a:cubicBezTo>
                    <a:cubicBezTo>
                      <a:pt x="31" y="9"/>
                      <a:pt x="31" y="9"/>
                      <a:pt x="31" y="9"/>
                    </a:cubicBezTo>
                    <a:cubicBezTo>
                      <a:pt x="30" y="9"/>
                      <a:pt x="31" y="10"/>
                      <a:pt x="30" y="9"/>
                    </a:cubicBezTo>
                    <a:close/>
                    <a:moveTo>
                      <a:pt x="36" y="16"/>
                    </a:moveTo>
                    <a:cubicBezTo>
                      <a:pt x="36" y="16"/>
                      <a:pt x="36" y="16"/>
                      <a:pt x="36" y="16"/>
                    </a:cubicBezTo>
                    <a:cubicBezTo>
                      <a:pt x="36" y="16"/>
                      <a:pt x="36" y="16"/>
                      <a:pt x="36" y="16"/>
                    </a:cubicBezTo>
                    <a:cubicBezTo>
                      <a:pt x="36" y="16"/>
                      <a:pt x="36" y="16"/>
                      <a:pt x="36" y="16"/>
                    </a:cubicBezTo>
                    <a:close/>
                    <a:moveTo>
                      <a:pt x="30" y="8"/>
                    </a:moveTo>
                    <a:cubicBezTo>
                      <a:pt x="31" y="9"/>
                      <a:pt x="30" y="8"/>
                      <a:pt x="30" y="8"/>
                    </a:cubicBezTo>
                    <a:cubicBezTo>
                      <a:pt x="31" y="9"/>
                      <a:pt x="31" y="10"/>
                      <a:pt x="31" y="10"/>
                    </a:cubicBezTo>
                    <a:cubicBezTo>
                      <a:pt x="31" y="9"/>
                      <a:pt x="31" y="9"/>
                      <a:pt x="31" y="9"/>
                    </a:cubicBezTo>
                    <a:cubicBezTo>
                      <a:pt x="31" y="9"/>
                      <a:pt x="31" y="9"/>
                      <a:pt x="30" y="8"/>
                    </a:cubicBezTo>
                    <a:close/>
                    <a:moveTo>
                      <a:pt x="32" y="10"/>
                    </a:moveTo>
                    <a:cubicBezTo>
                      <a:pt x="32" y="10"/>
                      <a:pt x="32" y="11"/>
                      <a:pt x="33" y="11"/>
                    </a:cubicBezTo>
                    <a:cubicBezTo>
                      <a:pt x="33" y="11"/>
                      <a:pt x="32" y="11"/>
                      <a:pt x="32" y="10"/>
                    </a:cubicBezTo>
                    <a:close/>
                    <a:moveTo>
                      <a:pt x="33" y="12"/>
                    </a:moveTo>
                    <a:cubicBezTo>
                      <a:pt x="33" y="12"/>
                      <a:pt x="32" y="12"/>
                      <a:pt x="32" y="12"/>
                    </a:cubicBezTo>
                    <a:cubicBezTo>
                      <a:pt x="32" y="11"/>
                      <a:pt x="33" y="12"/>
                      <a:pt x="32" y="11"/>
                    </a:cubicBezTo>
                    <a:cubicBezTo>
                      <a:pt x="32" y="11"/>
                      <a:pt x="32" y="11"/>
                      <a:pt x="32" y="11"/>
                    </a:cubicBezTo>
                    <a:cubicBezTo>
                      <a:pt x="31" y="10"/>
                      <a:pt x="32" y="11"/>
                      <a:pt x="32" y="11"/>
                    </a:cubicBezTo>
                    <a:cubicBezTo>
                      <a:pt x="32" y="12"/>
                      <a:pt x="33" y="12"/>
                      <a:pt x="33" y="12"/>
                    </a:cubicBezTo>
                    <a:cubicBezTo>
                      <a:pt x="33" y="12"/>
                      <a:pt x="33" y="12"/>
                      <a:pt x="33" y="12"/>
                    </a:cubicBezTo>
                    <a:close/>
                    <a:moveTo>
                      <a:pt x="31" y="12"/>
                    </a:moveTo>
                    <a:cubicBezTo>
                      <a:pt x="31" y="12"/>
                      <a:pt x="31" y="11"/>
                      <a:pt x="31" y="11"/>
                    </a:cubicBezTo>
                    <a:cubicBezTo>
                      <a:pt x="31" y="12"/>
                      <a:pt x="31" y="12"/>
                      <a:pt x="32" y="13"/>
                    </a:cubicBezTo>
                    <a:cubicBezTo>
                      <a:pt x="32" y="13"/>
                      <a:pt x="31" y="12"/>
                      <a:pt x="31" y="12"/>
                    </a:cubicBezTo>
                    <a:close/>
                    <a:moveTo>
                      <a:pt x="31" y="12"/>
                    </a:moveTo>
                    <a:cubicBezTo>
                      <a:pt x="31" y="12"/>
                      <a:pt x="30" y="11"/>
                      <a:pt x="31" y="12"/>
                    </a:cubicBezTo>
                    <a:cubicBezTo>
                      <a:pt x="31" y="12"/>
                      <a:pt x="31" y="12"/>
                      <a:pt x="31" y="12"/>
                    </a:cubicBezTo>
                    <a:cubicBezTo>
                      <a:pt x="32" y="13"/>
                      <a:pt x="31" y="12"/>
                      <a:pt x="31" y="12"/>
                    </a:cubicBezTo>
                    <a:cubicBezTo>
                      <a:pt x="32" y="13"/>
                      <a:pt x="32" y="13"/>
                      <a:pt x="32" y="13"/>
                    </a:cubicBezTo>
                    <a:cubicBezTo>
                      <a:pt x="32" y="13"/>
                      <a:pt x="31" y="12"/>
                      <a:pt x="31" y="12"/>
                    </a:cubicBezTo>
                    <a:cubicBezTo>
                      <a:pt x="31" y="13"/>
                      <a:pt x="31" y="12"/>
                      <a:pt x="31" y="13"/>
                    </a:cubicBezTo>
                    <a:cubicBezTo>
                      <a:pt x="31" y="12"/>
                      <a:pt x="31" y="13"/>
                      <a:pt x="31" y="12"/>
                    </a:cubicBezTo>
                    <a:close/>
                    <a:moveTo>
                      <a:pt x="38" y="21"/>
                    </a:moveTo>
                    <a:cubicBezTo>
                      <a:pt x="38" y="21"/>
                      <a:pt x="38" y="21"/>
                      <a:pt x="38" y="21"/>
                    </a:cubicBezTo>
                    <a:cubicBezTo>
                      <a:pt x="38" y="21"/>
                      <a:pt x="38" y="21"/>
                      <a:pt x="38" y="21"/>
                    </a:cubicBezTo>
                    <a:cubicBezTo>
                      <a:pt x="38" y="21"/>
                      <a:pt x="39" y="21"/>
                      <a:pt x="38" y="21"/>
                    </a:cubicBezTo>
                    <a:close/>
                    <a:moveTo>
                      <a:pt x="38" y="21"/>
                    </a:moveTo>
                    <a:cubicBezTo>
                      <a:pt x="38" y="21"/>
                      <a:pt x="38" y="21"/>
                      <a:pt x="38" y="21"/>
                    </a:cubicBezTo>
                    <a:cubicBezTo>
                      <a:pt x="38" y="21"/>
                      <a:pt x="38" y="21"/>
                      <a:pt x="38" y="21"/>
                    </a:cubicBezTo>
                    <a:cubicBezTo>
                      <a:pt x="38" y="21"/>
                      <a:pt x="38" y="21"/>
                      <a:pt x="38" y="21"/>
                    </a:cubicBezTo>
                    <a:close/>
                    <a:moveTo>
                      <a:pt x="38" y="21"/>
                    </a:moveTo>
                    <a:cubicBezTo>
                      <a:pt x="38" y="21"/>
                      <a:pt x="38" y="21"/>
                      <a:pt x="38" y="21"/>
                    </a:cubicBezTo>
                    <a:cubicBezTo>
                      <a:pt x="38" y="21"/>
                      <a:pt x="38" y="21"/>
                      <a:pt x="38" y="21"/>
                    </a:cubicBezTo>
                    <a:close/>
                    <a:moveTo>
                      <a:pt x="35" y="20"/>
                    </a:moveTo>
                    <a:cubicBezTo>
                      <a:pt x="35" y="20"/>
                      <a:pt x="35" y="20"/>
                      <a:pt x="35" y="20"/>
                    </a:cubicBezTo>
                    <a:cubicBezTo>
                      <a:pt x="35" y="20"/>
                      <a:pt x="35" y="20"/>
                      <a:pt x="35" y="20"/>
                    </a:cubicBezTo>
                    <a:close/>
                    <a:moveTo>
                      <a:pt x="38" y="21"/>
                    </a:moveTo>
                    <a:cubicBezTo>
                      <a:pt x="38" y="21"/>
                      <a:pt x="38" y="21"/>
                      <a:pt x="38" y="21"/>
                    </a:cubicBezTo>
                    <a:cubicBezTo>
                      <a:pt x="38" y="21"/>
                      <a:pt x="38" y="21"/>
                      <a:pt x="38" y="21"/>
                    </a:cubicBezTo>
                    <a:close/>
                    <a:moveTo>
                      <a:pt x="35" y="21"/>
                    </a:moveTo>
                    <a:cubicBezTo>
                      <a:pt x="35" y="21"/>
                      <a:pt x="35" y="21"/>
                      <a:pt x="35" y="21"/>
                    </a:cubicBezTo>
                    <a:cubicBezTo>
                      <a:pt x="36" y="21"/>
                      <a:pt x="36" y="21"/>
                      <a:pt x="36" y="21"/>
                    </a:cubicBezTo>
                    <a:cubicBezTo>
                      <a:pt x="35" y="21"/>
                      <a:pt x="35" y="21"/>
                      <a:pt x="35" y="21"/>
                    </a:cubicBezTo>
                    <a:close/>
                    <a:moveTo>
                      <a:pt x="35" y="21"/>
                    </a:moveTo>
                    <a:cubicBezTo>
                      <a:pt x="35" y="21"/>
                      <a:pt x="35" y="21"/>
                      <a:pt x="35" y="21"/>
                    </a:cubicBezTo>
                    <a:cubicBezTo>
                      <a:pt x="36" y="21"/>
                      <a:pt x="35" y="21"/>
                      <a:pt x="36" y="21"/>
                    </a:cubicBezTo>
                    <a:cubicBezTo>
                      <a:pt x="36" y="21"/>
                      <a:pt x="36" y="21"/>
                      <a:pt x="35" y="21"/>
                    </a:cubicBezTo>
                    <a:close/>
                    <a:moveTo>
                      <a:pt x="37" y="22"/>
                    </a:moveTo>
                    <a:cubicBezTo>
                      <a:pt x="37" y="22"/>
                      <a:pt x="37" y="22"/>
                      <a:pt x="37" y="22"/>
                    </a:cubicBezTo>
                    <a:cubicBezTo>
                      <a:pt x="37" y="22"/>
                      <a:pt x="37" y="22"/>
                      <a:pt x="37" y="22"/>
                    </a:cubicBezTo>
                    <a:close/>
                    <a:moveTo>
                      <a:pt x="37" y="23"/>
                    </a:moveTo>
                    <a:cubicBezTo>
                      <a:pt x="37" y="22"/>
                      <a:pt x="37" y="22"/>
                      <a:pt x="37" y="22"/>
                    </a:cubicBezTo>
                    <a:cubicBezTo>
                      <a:pt x="37" y="22"/>
                      <a:pt x="37" y="22"/>
                      <a:pt x="38" y="22"/>
                    </a:cubicBezTo>
                    <a:cubicBezTo>
                      <a:pt x="37" y="22"/>
                      <a:pt x="37" y="22"/>
                      <a:pt x="37" y="22"/>
                    </a:cubicBezTo>
                    <a:cubicBezTo>
                      <a:pt x="37" y="23"/>
                      <a:pt x="37" y="23"/>
                      <a:pt x="37" y="23"/>
                    </a:cubicBezTo>
                    <a:close/>
                    <a:moveTo>
                      <a:pt x="37" y="23"/>
                    </a:moveTo>
                    <a:cubicBezTo>
                      <a:pt x="37" y="23"/>
                      <a:pt x="37" y="23"/>
                      <a:pt x="37" y="23"/>
                    </a:cubicBezTo>
                    <a:cubicBezTo>
                      <a:pt x="37" y="23"/>
                      <a:pt x="38" y="22"/>
                      <a:pt x="37" y="23"/>
                    </a:cubicBezTo>
                    <a:close/>
                    <a:moveTo>
                      <a:pt x="35" y="23"/>
                    </a:moveTo>
                    <a:cubicBezTo>
                      <a:pt x="36" y="23"/>
                      <a:pt x="35" y="23"/>
                      <a:pt x="36" y="23"/>
                    </a:cubicBezTo>
                    <a:cubicBezTo>
                      <a:pt x="36" y="23"/>
                      <a:pt x="36" y="23"/>
                      <a:pt x="36" y="23"/>
                    </a:cubicBezTo>
                    <a:cubicBezTo>
                      <a:pt x="36" y="23"/>
                      <a:pt x="36" y="23"/>
                      <a:pt x="35" y="23"/>
                    </a:cubicBezTo>
                    <a:close/>
                    <a:moveTo>
                      <a:pt x="36" y="23"/>
                    </a:moveTo>
                    <a:cubicBezTo>
                      <a:pt x="36" y="23"/>
                      <a:pt x="36" y="23"/>
                      <a:pt x="36" y="23"/>
                    </a:cubicBezTo>
                    <a:cubicBezTo>
                      <a:pt x="36" y="23"/>
                      <a:pt x="36" y="23"/>
                      <a:pt x="36" y="23"/>
                    </a:cubicBezTo>
                    <a:close/>
                    <a:moveTo>
                      <a:pt x="37" y="23"/>
                    </a:moveTo>
                    <a:cubicBezTo>
                      <a:pt x="37" y="23"/>
                      <a:pt x="37" y="23"/>
                      <a:pt x="37" y="23"/>
                    </a:cubicBezTo>
                    <a:cubicBezTo>
                      <a:pt x="37" y="23"/>
                      <a:pt x="38" y="23"/>
                      <a:pt x="37" y="23"/>
                    </a:cubicBezTo>
                    <a:cubicBezTo>
                      <a:pt x="37" y="23"/>
                      <a:pt x="37" y="23"/>
                      <a:pt x="37" y="23"/>
                    </a:cubicBezTo>
                    <a:close/>
                    <a:moveTo>
                      <a:pt x="37" y="23"/>
                    </a:moveTo>
                    <a:cubicBezTo>
                      <a:pt x="37" y="23"/>
                      <a:pt x="37" y="23"/>
                      <a:pt x="37" y="23"/>
                    </a:cubicBezTo>
                    <a:cubicBezTo>
                      <a:pt x="37" y="23"/>
                      <a:pt x="38" y="23"/>
                      <a:pt x="37" y="23"/>
                    </a:cubicBezTo>
                    <a:close/>
                    <a:moveTo>
                      <a:pt x="37" y="23"/>
                    </a:moveTo>
                    <a:cubicBezTo>
                      <a:pt x="37" y="23"/>
                      <a:pt x="37" y="23"/>
                      <a:pt x="37" y="23"/>
                    </a:cubicBezTo>
                    <a:cubicBezTo>
                      <a:pt x="37" y="23"/>
                      <a:pt x="37" y="23"/>
                      <a:pt x="37" y="23"/>
                    </a:cubicBezTo>
                    <a:cubicBezTo>
                      <a:pt x="37" y="23"/>
                      <a:pt x="37" y="23"/>
                      <a:pt x="37" y="23"/>
                    </a:cubicBezTo>
                    <a:close/>
                    <a:moveTo>
                      <a:pt x="26" y="8"/>
                    </a:moveTo>
                    <a:cubicBezTo>
                      <a:pt x="27" y="9"/>
                      <a:pt x="27" y="9"/>
                      <a:pt x="27" y="9"/>
                    </a:cubicBezTo>
                    <a:cubicBezTo>
                      <a:pt x="26" y="9"/>
                      <a:pt x="26" y="8"/>
                      <a:pt x="26" y="8"/>
                    </a:cubicBezTo>
                    <a:cubicBezTo>
                      <a:pt x="26" y="8"/>
                      <a:pt x="26" y="8"/>
                      <a:pt x="26" y="8"/>
                    </a:cubicBezTo>
                    <a:cubicBezTo>
                      <a:pt x="26" y="8"/>
                      <a:pt x="26" y="8"/>
                      <a:pt x="26" y="8"/>
                    </a:cubicBezTo>
                    <a:close/>
                    <a:moveTo>
                      <a:pt x="20" y="32"/>
                    </a:moveTo>
                    <a:cubicBezTo>
                      <a:pt x="21" y="32"/>
                      <a:pt x="20" y="32"/>
                      <a:pt x="20" y="32"/>
                    </a:cubicBezTo>
                    <a:cubicBezTo>
                      <a:pt x="20" y="32"/>
                      <a:pt x="20" y="32"/>
                      <a:pt x="20" y="32"/>
                    </a:cubicBezTo>
                    <a:close/>
                    <a:moveTo>
                      <a:pt x="30" y="12"/>
                    </a:moveTo>
                    <a:cubicBezTo>
                      <a:pt x="29" y="11"/>
                      <a:pt x="29" y="11"/>
                      <a:pt x="30" y="12"/>
                    </a:cubicBezTo>
                    <a:cubicBezTo>
                      <a:pt x="31" y="13"/>
                      <a:pt x="30" y="12"/>
                      <a:pt x="30" y="12"/>
                    </a:cubicBezTo>
                    <a:cubicBezTo>
                      <a:pt x="30" y="12"/>
                      <a:pt x="30" y="12"/>
                      <a:pt x="30" y="12"/>
                    </a:cubicBezTo>
                    <a:close/>
                    <a:moveTo>
                      <a:pt x="29" y="17"/>
                    </a:moveTo>
                    <a:cubicBezTo>
                      <a:pt x="29" y="17"/>
                      <a:pt x="29" y="17"/>
                      <a:pt x="29" y="17"/>
                    </a:cubicBezTo>
                    <a:cubicBezTo>
                      <a:pt x="29" y="17"/>
                      <a:pt x="29" y="17"/>
                      <a:pt x="29" y="17"/>
                    </a:cubicBezTo>
                    <a:close/>
                    <a:moveTo>
                      <a:pt x="32" y="27"/>
                    </a:moveTo>
                    <a:cubicBezTo>
                      <a:pt x="33" y="27"/>
                      <a:pt x="33" y="27"/>
                      <a:pt x="33" y="27"/>
                    </a:cubicBezTo>
                    <a:cubicBezTo>
                      <a:pt x="33" y="27"/>
                      <a:pt x="33" y="27"/>
                      <a:pt x="33" y="27"/>
                    </a:cubicBezTo>
                    <a:cubicBezTo>
                      <a:pt x="33" y="27"/>
                      <a:pt x="33" y="27"/>
                      <a:pt x="32" y="27"/>
                    </a:cubicBezTo>
                    <a:close/>
                    <a:moveTo>
                      <a:pt x="24" y="29"/>
                    </a:moveTo>
                    <a:cubicBezTo>
                      <a:pt x="24" y="29"/>
                      <a:pt x="25" y="29"/>
                      <a:pt x="25" y="29"/>
                    </a:cubicBezTo>
                    <a:cubicBezTo>
                      <a:pt x="24" y="29"/>
                      <a:pt x="24" y="30"/>
                      <a:pt x="23" y="30"/>
                    </a:cubicBezTo>
                    <a:cubicBezTo>
                      <a:pt x="23" y="30"/>
                      <a:pt x="24" y="30"/>
                      <a:pt x="24" y="29"/>
                    </a:cubicBezTo>
                    <a:close/>
                    <a:moveTo>
                      <a:pt x="33" y="27"/>
                    </a:moveTo>
                    <a:cubicBezTo>
                      <a:pt x="33" y="26"/>
                      <a:pt x="33" y="27"/>
                      <a:pt x="33" y="27"/>
                    </a:cubicBezTo>
                    <a:cubicBezTo>
                      <a:pt x="33" y="27"/>
                      <a:pt x="33" y="27"/>
                      <a:pt x="33" y="27"/>
                    </a:cubicBezTo>
                    <a:close/>
                    <a:moveTo>
                      <a:pt x="33" y="27"/>
                    </a:moveTo>
                    <a:cubicBezTo>
                      <a:pt x="33" y="27"/>
                      <a:pt x="33" y="27"/>
                      <a:pt x="33" y="27"/>
                    </a:cubicBezTo>
                    <a:cubicBezTo>
                      <a:pt x="34" y="27"/>
                      <a:pt x="33" y="27"/>
                      <a:pt x="33" y="27"/>
                    </a:cubicBezTo>
                    <a:cubicBezTo>
                      <a:pt x="33" y="27"/>
                      <a:pt x="33" y="27"/>
                      <a:pt x="33" y="27"/>
                    </a:cubicBezTo>
                    <a:close/>
                    <a:moveTo>
                      <a:pt x="25" y="29"/>
                    </a:moveTo>
                    <a:cubicBezTo>
                      <a:pt x="25" y="29"/>
                      <a:pt x="25" y="29"/>
                      <a:pt x="26" y="29"/>
                    </a:cubicBezTo>
                    <a:cubicBezTo>
                      <a:pt x="25" y="29"/>
                      <a:pt x="24" y="29"/>
                      <a:pt x="25" y="29"/>
                    </a:cubicBezTo>
                    <a:close/>
                    <a:moveTo>
                      <a:pt x="24" y="29"/>
                    </a:moveTo>
                    <a:cubicBezTo>
                      <a:pt x="25" y="28"/>
                      <a:pt x="25" y="28"/>
                      <a:pt x="25" y="29"/>
                    </a:cubicBezTo>
                    <a:cubicBezTo>
                      <a:pt x="24" y="29"/>
                      <a:pt x="24" y="29"/>
                      <a:pt x="24" y="29"/>
                    </a:cubicBezTo>
                    <a:close/>
                    <a:moveTo>
                      <a:pt x="25" y="29"/>
                    </a:moveTo>
                    <a:cubicBezTo>
                      <a:pt x="25" y="29"/>
                      <a:pt x="25" y="29"/>
                      <a:pt x="25" y="29"/>
                    </a:cubicBezTo>
                    <a:cubicBezTo>
                      <a:pt x="25" y="29"/>
                      <a:pt x="24" y="29"/>
                      <a:pt x="24" y="29"/>
                    </a:cubicBezTo>
                    <a:cubicBezTo>
                      <a:pt x="25" y="29"/>
                      <a:pt x="25" y="29"/>
                      <a:pt x="25" y="29"/>
                    </a:cubicBezTo>
                    <a:close/>
                    <a:moveTo>
                      <a:pt x="22" y="32"/>
                    </a:moveTo>
                    <a:cubicBezTo>
                      <a:pt x="22" y="32"/>
                      <a:pt x="22" y="32"/>
                      <a:pt x="23" y="32"/>
                    </a:cubicBezTo>
                    <a:cubicBezTo>
                      <a:pt x="21" y="33"/>
                      <a:pt x="23" y="32"/>
                      <a:pt x="22" y="32"/>
                    </a:cubicBezTo>
                    <a:cubicBezTo>
                      <a:pt x="22" y="32"/>
                      <a:pt x="22" y="32"/>
                      <a:pt x="22" y="33"/>
                    </a:cubicBezTo>
                    <a:cubicBezTo>
                      <a:pt x="22" y="33"/>
                      <a:pt x="21" y="33"/>
                      <a:pt x="22" y="32"/>
                    </a:cubicBezTo>
                    <a:cubicBezTo>
                      <a:pt x="22" y="32"/>
                      <a:pt x="21" y="33"/>
                      <a:pt x="22" y="32"/>
                    </a:cubicBezTo>
                    <a:close/>
                    <a:moveTo>
                      <a:pt x="16" y="6"/>
                    </a:moveTo>
                    <a:cubicBezTo>
                      <a:pt x="16" y="5"/>
                      <a:pt x="17" y="5"/>
                      <a:pt x="17" y="5"/>
                    </a:cubicBezTo>
                    <a:cubicBezTo>
                      <a:pt x="17" y="6"/>
                      <a:pt x="17" y="6"/>
                      <a:pt x="17" y="6"/>
                    </a:cubicBezTo>
                    <a:cubicBezTo>
                      <a:pt x="17" y="6"/>
                      <a:pt x="17" y="6"/>
                      <a:pt x="16" y="6"/>
                    </a:cubicBezTo>
                    <a:close/>
                    <a:moveTo>
                      <a:pt x="39" y="19"/>
                    </a:moveTo>
                    <a:cubicBezTo>
                      <a:pt x="39" y="19"/>
                      <a:pt x="39" y="19"/>
                      <a:pt x="39" y="19"/>
                    </a:cubicBezTo>
                    <a:cubicBezTo>
                      <a:pt x="38" y="19"/>
                      <a:pt x="38" y="19"/>
                      <a:pt x="39" y="19"/>
                    </a:cubicBezTo>
                    <a:close/>
                    <a:moveTo>
                      <a:pt x="36" y="20"/>
                    </a:moveTo>
                    <a:cubicBezTo>
                      <a:pt x="36" y="20"/>
                      <a:pt x="36" y="20"/>
                      <a:pt x="36" y="20"/>
                    </a:cubicBezTo>
                    <a:cubicBezTo>
                      <a:pt x="36" y="20"/>
                      <a:pt x="36" y="20"/>
                      <a:pt x="35" y="20"/>
                    </a:cubicBezTo>
                    <a:cubicBezTo>
                      <a:pt x="36" y="20"/>
                      <a:pt x="35" y="20"/>
                      <a:pt x="36" y="20"/>
                    </a:cubicBezTo>
                    <a:close/>
                    <a:moveTo>
                      <a:pt x="38" y="19"/>
                    </a:moveTo>
                    <a:cubicBezTo>
                      <a:pt x="38" y="19"/>
                      <a:pt x="38" y="19"/>
                      <a:pt x="38" y="19"/>
                    </a:cubicBezTo>
                    <a:cubicBezTo>
                      <a:pt x="38" y="19"/>
                      <a:pt x="38" y="19"/>
                      <a:pt x="38" y="18"/>
                    </a:cubicBezTo>
                    <a:cubicBezTo>
                      <a:pt x="38" y="19"/>
                      <a:pt x="38" y="18"/>
                      <a:pt x="38" y="19"/>
                    </a:cubicBezTo>
                    <a:close/>
                    <a:moveTo>
                      <a:pt x="36" y="18"/>
                    </a:moveTo>
                    <a:cubicBezTo>
                      <a:pt x="36" y="18"/>
                      <a:pt x="36" y="18"/>
                      <a:pt x="36" y="18"/>
                    </a:cubicBezTo>
                    <a:cubicBezTo>
                      <a:pt x="36" y="18"/>
                      <a:pt x="36" y="18"/>
                      <a:pt x="36" y="18"/>
                    </a:cubicBezTo>
                    <a:cubicBezTo>
                      <a:pt x="35" y="17"/>
                      <a:pt x="36" y="18"/>
                      <a:pt x="36" y="18"/>
                    </a:cubicBezTo>
                    <a:close/>
                    <a:moveTo>
                      <a:pt x="37" y="17"/>
                    </a:moveTo>
                    <a:cubicBezTo>
                      <a:pt x="37" y="17"/>
                      <a:pt x="37" y="17"/>
                      <a:pt x="36" y="17"/>
                    </a:cubicBezTo>
                    <a:cubicBezTo>
                      <a:pt x="36" y="17"/>
                      <a:pt x="36" y="17"/>
                      <a:pt x="37" y="17"/>
                    </a:cubicBezTo>
                    <a:close/>
                    <a:moveTo>
                      <a:pt x="38" y="18"/>
                    </a:moveTo>
                    <a:cubicBezTo>
                      <a:pt x="38" y="18"/>
                      <a:pt x="38" y="18"/>
                      <a:pt x="38" y="18"/>
                    </a:cubicBezTo>
                    <a:cubicBezTo>
                      <a:pt x="37" y="18"/>
                      <a:pt x="38" y="18"/>
                      <a:pt x="37" y="18"/>
                    </a:cubicBezTo>
                    <a:cubicBezTo>
                      <a:pt x="37" y="18"/>
                      <a:pt x="38" y="18"/>
                      <a:pt x="38" y="18"/>
                    </a:cubicBezTo>
                    <a:close/>
                    <a:moveTo>
                      <a:pt x="38" y="18"/>
                    </a:moveTo>
                    <a:cubicBezTo>
                      <a:pt x="38" y="18"/>
                      <a:pt x="38" y="18"/>
                      <a:pt x="37" y="18"/>
                    </a:cubicBezTo>
                    <a:cubicBezTo>
                      <a:pt x="37" y="18"/>
                      <a:pt x="37" y="18"/>
                      <a:pt x="38" y="18"/>
                    </a:cubicBezTo>
                    <a:close/>
                    <a:moveTo>
                      <a:pt x="37" y="17"/>
                    </a:moveTo>
                    <a:cubicBezTo>
                      <a:pt x="37" y="17"/>
                      <a:pt x="37" y="17"/>
                      <a:pt x="37" y="17"/>
                    </a:cubicBezTo>
                    <a:cubicBezTo>
                      <a:pt x="37" y="17"/>
                      <a:pt x="37" y="17"/>
                      <a:pt x="37" y="17"/>
                    </a:cubicBezTo>
                    <a:close/>
                    <a:moveTo>
                      <a:pt x="37" y="17"/>
                    </a:moveTo>
                    <a:cubicBezTo>
                      <a:pt x="37" y="17"/>
                      <a:pt x="37" y="17"/>
                      <a:pt x="37" y="17"/>
                    </a:cubicBezTo>
                    <a:cubicBezTo>
                      <a:pt x="37" y="17"/>
                      <a:pt x="37" y="17"/>
                      <a:pt x="37" y="17"/>
                    </a:cubicBezTo>
                    <a:cubicBezTo>
                      <a:pt x="37" y="17"/>
                      <a:pt x="37" y="17"/>
                      <a:pt x="37" y="17"/>
                    </a:cubicBezTo>
                    <a:close/>
                    <a:moveTo>
                      <a:pt x="16" y="7"/>
                    </a:moveTo>
                    <a:cubicBezTo>
                      <a:pt x="15" y="7"/>
                      <a:pt x="15" y="7"/>
                      <a:pt x="16" y="7"/>
                    </a:cubicBezTo>
                    <a:cubicBezTo>
                      <a:pt x="16" y="6"/>
                      <a:pt x="16" y="6"/>
                      <a:pt x="16" y="6"/>
                    </a:cubicBezTo>
                    <a:cubicBezTo>
                      <a:pt x="16" y="6"/>
                      <a:pt x="16" y="5"/>
                      <a:pt x="17" y="6"/>
                    </a:cubicBezTo>
                    <a:cubicBezTo>
                      <a:pt x="16" y="6"/>
                      <a:pt x="16" y="7"/>
                      <a:pt x="16" y="7"/>
                    </a:cubicBezTo>
                    <a:cubicBezTo>
                      <a:pt x="16" y="7"/>
                      <a:pt x="16" y="7"/>
                      <a:pt x="16" y="7"/>
                    </a:cubicBezTo>
                    <a:close/>
                    <a:moveTo>
                      <a:pt x="18" y="5"/>
                    </a:moveTo>
                    <a:cubicBezTo>
                      <a:pt x="18" y="5"/>
                      <a:pt x="17" y="5"/>
                      <a:pt x="18" y="5"/>
                    </a:cubicBezTo>
                    <a:cubicBezTo>
                      <a:pt x="18" y="5"/>
                      <a:pt x="18" y="5"/>
                      <a:pt x="18" y="5"/>
                    </a:cubicBezTo>
                    <a:close/>
                    <a:moveTo>
                      <a:pt x="19" y="5"/>
                    </a:moveTo>
                    <a:cubicBezTo>
                      <a:pt x="19" y="4"/>
                      <a:pt x="19" y="4"/>
                      <a:pt x="19" y="4"/>
                    </a:cubicBezTo>
                    <a:cubicBezTo>
                      <a:pt x="20" y="5"/>
                      <a:pt x="19" y="4"/>
                      <a:pt x="19" y="5"/>
                    </a:cubicBezTo>
                    <a:close/>
                    <a:moveTo>
                      <a:pt x="18" y="5"/>
                    </a:moveTo>
                    <a:cubicBezTo>
                      <a:pt x="17" y="5"/>
                      <a:pt x="18" y="5"/>
                      <a:pt x="18" y="5"/>
                    </a:cubicBezTo>
                    <a:cubicBezTo>
                      <a:pt x="19" y="5"/>
                      <a:pt x="18" y="5"/>
                      <a:pt x="18" y="5"/>
                    </a:cubicBezTo>
                    <a:close/>
                    <a:moveTo>
                      <a:pt x="15" y="10"/>
                    </a:moveTo>
                    <a:cubicBezTo>
                      <a:pt x="14" y="9"/>
                      <a:pt x="14" y="9"/>
                      <a:pt x="15" y="9"/>
                    </a:cubicBezTo>
                    <a:cubicBezTo>
                      <a:pt x="15" y="9"/>
                      <a:pt x="15" y="9"/>
                      <a:pt x="15" y="10"/>
                    </a:cubicBezTo>
                    <a:close/>
                    <a:moveTo>
                      <a:pt x="14" y="12"/>
                    </a:moveTo>
                    <a:cubicBezTo>
                      <a:pt x="14" y="12"/>
                      <a:pt x="14" y="12"/>
                      <a:pt x="14" y="12"/>
                    </a:cubicBezTo>
                    <a:cubicBezTo>
                      <a:pt x="14" y="12"/>
                      <a:pt x="14" y="11"/>
                      <a:pt x="14" y="11"/>
                    </a:cubicBezTo>
                    <a:cubicBezTo>
                      <a:pt x="16" y="12"/>
                      <a:pt x="15" y="11"/>
                      <a:pt x="15" y="12"/>
                    </a:cubicBezTo>
                    <a:cubicBezTo>
                      <a:pt x="15" y="12"/>
                      <a:pt x="15" y="12"/>
                      <a:pt x="14" y="12"/>
                    </a:cubicBezTo>
                    <a:close/>
                    <a:moveTo>
                      <a:pt x="15" y="8"/>
                    </a:moveTo>
                    <a:cubicBezTo>
                      <a:pt x="15" y="7"/>
                      <a:pt x="15" y="7"/>
                      <a:pt x="16" y="7"/>
                    </a:cubicBezTo>
                    <a:cubicBezTo>
                      <a:pt x="15" y="7"/>
                      <a:pt x="16" y="7"/>
                      <a:pt x="15" y="8"/>
                    </a:cubicBezTo>
                    <a:close/>
                    <a:moveTo>
                      <a:pt x="15" y="9"/>
                    </a:moveTo>
                    <a:cubicBezTo>
                      <a:pt x="14" y="9"/>
                      <a:pt x="14" y="9"/>
                      <a:pt x="15" y="9"/>
                    </a:cubicBezTo>
                    <a:cubicBezTo>
                      <a:pt x="15" y="9"/>
                      <a:pt x="15" y="9"/>
                      <a:pt x="15" y="9"/>
                    </a:cubicBezTo>
                    <a:close/>
                    <a:moveTo>
                      <a:pt x="39" y="20"/>
                    </a:moveTo>
                    <a:cubicBezTo>
                      <a:pt x="39" y="20"/>
                      <a:pt x="39" y="20"/>
                      <a:pt x="39" y="20"/>
                    </a:cubicBezTo>
                    <a:cubicBezTo>
                      <a:pt x="38" y="20"/>
                      <a:pt x="39" y="20"/>
                      <a:pt x="39" y="20"/>
                    </a:cubicBezTo>
                    <a:close/>
                    <a:moveTo>
                      <a:pt x="37" y="25"/>
                    </a:moveTo>
                    <a:cubicBezTo>
                      <a:pt x="37" y="25"/>
                      <a:pt x="37" y="25"/>
                      <a:pt x="37" y="25"/>
                    </a:cubicBezTo>
                    <a:cubicBezTo>
                      <a:pt x="37" y="24"/>
                      <a:pt x="37" y="24"/>
                      <a:pt x="37" y="24"/>
                    </a:cubicBezTo>
                    <a:cubicBezTo>
                      <a:pt x="38" y="24"/>
                      <a:pt x="37" y="25"/>
                      <a:pt x="37" y="24"/>
                    </a:cubicBezTo>
                    <a:cubicBezTo>
                      <a:pt x="37" y="25"/>
                      <a:pt x="36" y="25"/>
                      <a:pt x="37" y="25"/>
                    </a:cubicBezTo>
                    <a:close/>
                    <a:moveTo>
                      <a:pt x="37" y="25"/>
                    </a:moveTo>
                    <a:cubicBezTo>
                      <a:pt x="37" y="24"/>
                      <a:pt x="37" y="25"/>
                      <a:pt x="37" y="25"/>
                    </a:cubicBezTo>
                    <a:cubicBezTo>
                      <a:pt x="37" y="25"/>
                      <a:pt x="37" y="25"/>
                      <a:pt x="37" y="25"/>
                    </a:cubicBezTo>
                    <a:close/>
                    <a:moveTo>
                      <a:pt x="38" y="24"/>
                    </a:moveTo>
                    <a:cubicBezTo>
                      <a:pt x="38" y="24"/>
                      <a:pt x="38" y="24"/>
                      <a:pt x="38" y="24"/>
                    </a:cubicBezTo>
                    <a:cubicBezTo>
                      <a:pt x="38" y="24"/>
                      <a:pt x="38" y="24"/>
                      <a:pt x="38" y="24"/>
                    </a:cubicBezTo>
                    <a:close/>
                    <a:moveTo>
                      <a:pt x="38" y="24"/>
                    </a:moveTo>
                    <a:cubicBezTo>
                      <a:pt x="38" y="24"/>
                      <a:pt x="38" y="24"/>
                      <a:pt x="38" y="24"/>
                    </a:cubicBezTo>
                    <a:cubicBezTo>
                      <a:pt x="38" y="24"/>
                      <a:pt x="38" y="24"/>
                      <a:pt x="38" y="24"/>
                    </a:cubicBezTo>
                    <a:cubicBezTo>
                      <a:pt x="37" y="24"/>
                      <a:pt x="38" y="24"/>
                      <a:pt x="38" y="24"/>
                    </a:cubicBezTo>
                    <a:close/>
                    <a:moveTo>
                      <a:pt x="37" y="24"/>
                    </a:moveTo>
                    <a:cubicBezTo>
                      <a:pt x="38" y="24"/>
                      <a:pt x="37" y="24"/>
                      <a:pt x="37" y="24"/>
                    </a:cubicBezTo>
                    <a:cubicBezTo>
                      <a:pt x="37" y="24"/>
                      <a:pt x="38" y="24"/>
                      <a:pt x="38" y="24"/>
                    </a:cubicBezTo>
                    <a:cubicBezTo>
                      <a:pt x="38" y="24"/>
                      <a:pt x="37" y="24"/>
                      <a:pt x="37" y="24"/>
                    </a:cubicBezTo>
                    <a:cubicBezTo>
                      <a:pt x="38" y="24"/>
                      <a:pt x="38" y="24"/>
                      <a:pt x="38" y="24"/>
                    </a:cubicBezTo>
                    <a:cubicBezTo>
                      <a:pt x="37" y="24"/>
                      <a:pt x="38" y="24"/>
                      <a:pt x="38" y="24"/>
                    </a:cubicBezTo>
                    <a:cubicBezTo>
                      <a:pt x="37" y="24"/>
                      <a:pt x="37" y="24"/>
                      <a:pt x="37" y="24"/>
                    </a:cubicBezTo>
                    <a:cubicBezTo>
                      <a:pt x="37" y="25"/>
                      <a:pt x="37" y="24"/>
                      <a:pt x="37" y="24"/>
                    </a:cubicBezTo>
                    <a:cubicBezTo>
                      <a:pt x="37" y="24"/>
                      <a:pt x="37" y="24"/>
                      <a:pt x="37" y="24"/>
                    </a:cubicBezTo>
                    <a:cubicBezTo>
                      <a:pt x="37" y="24"/>
                      <a:pt x="37" y="24"/>
                      <a:pt x="37" y="24"/>
                    </a:cubicBezTo>
                    <a:cubicBezTo>
                      <a:pt x="37" y="24"/>
                      <a:pt x="37" y="24"/>
                      <a:pt x="37" y="24"/>
                    </a:cubicBezTo>
                    <a:close/>
                    <a:moveTo>
                      <a:pt x="37" y="24"/>
                    </a:moveTo>
                    <a:cubicBezTo>
                      <a:pt x="37" y="24"/>
                      <a:pt x="38" y="24"/>
                      <a:pt x="38" y="24"/>
                    </a:cubicBezTo>
                    <a:cubicBezTo>
                      <a:pt x="37" y="24"/>
                      <a:pt x="37" y="24"/>
                      <a:pt x="37" y="24"/>
                    </a:cubicBezTo>
                    <a:cubicBezTo>
                      <a:pt x="37" y="24"/>
                      <a:pt x="37" y="24"/>
                      <a:pt x="37" y="24"/>
                    </a:cubicBezTo>
                    <a:cubicBezTo>
                      <a:pt x="37" y="24"/>
                      <a:pt x="37" y="24"/>
                      <a:pt x="37" y="24"/>
                    </a:cubicBezTo>
                    <a:cubicBezTo>
                      <a:pt x="37" y="24"/>
                      <a:pt x="37" y="24"/>
                      <a:pt x="36" y="24"/>
                    </a:cubicBezTo>
                    <a:cubicBezTo>
                      <a:pt x="36" y="24"/>
                      <a:pt x="37" y="24"/>
                      <a:pt x="37" y="24"/>
                    </a:cubicBezTo>
                    <a:cubicBezTo>
                      <a:pt x="37" y="24"/>
                      <a:pt x="36" y="24"/>
                      <a:pt x="36" y="24"/>
                    </a:cubicBezTo>
                    <a:cubicBezTo>
                      <a:pt x="36" y="24"/>
                      <a:pt x="36" y="24"/>
                      <a:pt x="36" y="25"/>
                    </a:cubicBezTo>
                    <a:cubicBezTo>
                      <a:pt x="36" y="24"/>
                      <a:pt x="36" y="24"/>
                      <a:pt x="37" y="24"/>
                    </a:cubicBezTo>
                    <a:cubicBezTo>
                      <a:pt x="37" y="24"/>
                      <a:pt x="37" y="24"/>
                      <a:pt x="37" y="24"/>
                    </a:cubicBezTo>
                    <a:cubicBezTo>
                      <a:pt x="37" y="24"/>
                      <a:pt x="37" y="24"/>
                      <a:pt x="37" y="24"/>
                    </a:cubicBezTo>
                    <a:cubicBezTo>
                      <a:pt x="37" y="24"/>
                      <a:pt x="37" y="24"/>
                      <a:pt x="36" y="24"/>
                    </a:cubicBezTo>
                    <a:cubicBezTo>
                      <a:pt x="36" y="24"/>
                      <a:pt x="36" y="24"/>
                      <a:pt x="36" y="24"/>
                    </a:cubicBezTo>
                    <a:cubicBezTo>
                      <a:pt x="37" y="24"/>
                      <a:pt x="37" y="24"/>
                      <a:pt x="37" y="24"/>
                    </a:cubicBezTo>
                    <a:cubicBezTo>
                      <a:pt x="37" y="24"/>
                      <a:pt x="37" y="24"/>
                      <a:pt x="37" y="24"/>
                    </a:cubicBezTo>
                    <a:cubicBezTo>
                      <a:pt x="37" y="24"/>
                      <a:pt x="37" y="24"/>
                      <a:pt x="37" y="24"/>
                    </a:cubicBezTo>
                    <a:cubicBezTo>
                      <a:pt x="37" y="24"/>
                      <a:pt x="37" y="24"/>
                      <a:pt x="37" y="24"/>
                    </a:cubicBezTo>
                    <a:close/>
                    <a:moveTo>
                      <a:pt x="39" y="23"/>
                    </a:moveTo>
                    <a:cubicBezTo>
                      <a:pt x="39" y="23"/>
                      <a:pt x="39" y="23"/>
                      <a:pt x="40" y="23"/>
                    </a:cubicBezTo>
                    <a:cubicBezTo>
                      <a:pt x="40" y="23"/>
                      <a:pt x="39" y="23"/>
                      <a:pt x="40" y="23"/>
                    </a:cubicBezTo>
                    <a:cubicBezTo>
                      <a:pt x="40" y="23"/>
                      <a:pt x="40" y="23"/>
                      <a:pt x="40" y="23"/>
                    </a:cubicBezTo>
                    <a:cubicBezTo>
                      <a:pt x="40" y="23"/>
                      <a:pt x="40" y="23"/>
                      <a:pt x="40" y="23"/>
                    </a:cubicBezTo>
                    <a:cubicBezTo>
                      <a:pt x="39" y="23"/>
                      <a:pt x="39" y="23"/>
                      <a:pt x="39" y="23"/>
                    </a:cubicBezTo>
                    <a:cubicBezTo>
                      <a:pt x="39" y="23"/>
                      <a:pt x="39" y="23"/>
                      <a:pt x="39" y="23"/>
                    </a:cubicBezTo>
                    <a:cubicBezTo>
                      <a:pt x="38" y="23"/>
                      <a:pt x="39" y="23"/>
                      <a:pt x="39" y="23"/>
                    </a:cubicBezTo>
                    <a:cubicBezTo>
                      <a:pt x="38" y="23"/>
                      <a:pt x="38" y="23"/>
                      <a:pt x="38" y="24"/>
                    </a:cubicBezTo>
                    <a:cubicBezTo>
                      <a:pt x="38" y="23"/>
                      <a:pt x="38" y="24"/>
                      <a:pt x="38" y="24"/>
                    </a:cubicBezTo>
                    <a:cubicBezTo>
                      <a:pt x="38" y="23"/>
                      <a:pt x="38" y="23"/>
                      <a:pt x="38" y="23"/>
                    </a:cubicBezTo>
                    <a:cubicBezTo>
                      <a:pt x="38" y="23"/>
                      <a:pt x="39" y="23"/>
                      <a:pt x="39" y="23"/>
                    </a:cubicBezTo>
                    <a:cubicBezTo>
                      <a:pt x="39" y="23"/>
                      <a:pt x="39" y="23"/>
                      <a:pt x="39" y="23"/>
                    </a:cubicBezTo>
                    <a:cubicBezTo>
                      <a:pt x="39" y="23"/>
                      <a:pt x="39" y="23"/>
                      <a:pt x="39" y="23"/>
                    </a:cubicBezTo>
                    <a:cubicBezTo>
                      <a:pt x="39" y="23"/>
                      <a:pt x="39" y="23"/>
                      <a:pt x="39" y="23"/>
                    </a:cubicBezTo>
                    <a:close/>
                    <a:moveTo>
                      <a:pt x="39" y="23"/>
                    </a:moveTo>
                    <a:cubicBezTo>
                      <a:pt x="39" y="23"/>
                      <a:pt x="39" y="23"/>
                      <a:pt x="39" y="23"/>
                    </a:cubicBezTo>
                    <a:cubicBezTo>
                      <a:pt x="39" y="23"/>
                      <a:pt x="39" y="23"/>
                      <a:pt x="39" y="23"/>
                    </a:cubicBezTo>
                    <a:cubicBezTo>
                      <a:pt x="39" y="23"/>
                      <a:pt x="39" y="23"/>
                      <a:pt x="39" y="23"/>
                    </a:cubicBezTo>
                    <a:close/>
                    <a:moveTo>
                      <a:pt x="38" y="24"/>
                    </a:moveTo>
                    <a:cubicBezTo>
                      <a:pt x="38" y="24"/>
                      <a:pt x="38" y="24"/>
                      <a:pt x="37" y="24"/>
                    </a:cubicBezTo>
                    <a:cubicBezTo>
                      <a:pt x="37" y="24"/>
                      <a:pt x="37" y="24"/>
                      <a:pt x="37" y="24"/>
                    </a:cubicBezTo>
                    <a:cubicBezTo>
                      <a:pt x="37" y="24"/>
                      <a:pt x="37" y="24"/>
                      <a:pt x="37" y="24"/>
                    </a:cubicBezTo>
                    <a:cubicBezTo>
                      <a:pt x="38" y="24"/>
                      <a:pt x="38" y="24"/>
                      <a:pt x="38" y="24"/>
                    </a:cubicBezTo>
                    <a:cubicBezTo>
                      <a:pt x="38" y="23"/>
                      <a:pt x="38" y="24"/>
                      <a:pt x="38" y="24"/>
                    </a:cubicBezTo>
                    <a:cubicBezTo>
                      <a:pt x="38" y="24"/>
                      <a:pt x="38" y="24"/>
                      <a:pt x="38" y="24"/>
                    </a:cubicBezTo>
                    <a:cubicBezTo>
                      <a:pt x="38" y="24"/>
                      <a:pt x="38" y="24"/>
                      <a:pt x="38" y="24"/>
                    </a:cubicBezTo>
                    <a:cubicBezTo>
                      <a:pt x="38" y="24"/>
                      <a:pt x="38" y="24"/>
                      <a:pt x="38" y="24"/>
                    </a:cubicBezTo>
                    <a:cubicBezTo>
                      <a:pt x="37" y="24"/>
                      <a:pt x="37" y="24"/>
                      <a:pt x="37" y="24"/>
                    </a:cubicBezTo>
                    <a:cubicBezTo>
                      <a:pt x="37" y="24"/>
                      <a:pt x="37" y="24"/>
                      <a:pt x="37" y="24"/>
                    </a:cubicBezTo>
                    <a:cubicBezTo>
                      <a:pt x="37" y="24"/>
                      <a:pt x="37" y="24"/>
                      <a:pt x="37" y="24"/>
                    </a:cubicBezTo>
                    <a:cubicBezTo>
                      <a:pt x="37" y="24"/>
                      <a:pt x="37" y="24"/>
                      <a:pt x="37" y="24"/>
                    </a:cubicBezTo>
                    <a:cubicBezTo>
                      <a:pt x="38" y="24"/>
                      <a:pt x="38" y="24"/>
                      <a:pt x="38" y="24"/>
                    </a:cubicBezTo>
                    <a:cubicBezTo>
                      <a:pt x="38" y="24"/>
                      <a:pt x="38" y="24"/>
                      <a:pt x="37" y="24"/>
                    </a:cubicBezTo>
                    <a:cubicBezTo>
                      <a:pt x="37" y="24"/>
                      <a:pt x="38" y="24"/>
                      <a:pt x="38" y="24"/>
                    </a:cubicBezTo>
                    <a:close/>
                    <a:moveTo>
                      <a:pt x="36" y="25"/>
                    </a:moveTo>
                    <a:cubicBezTo>
                      <a:pt x="36" y="25"/>
                      <a:pt x="36" y="25"/>
                      <a:pt x="36" y="25"/>
                    </a:cubicBezTo>
                    <a:cubicBezTo>
                      <a:pt x="36" y="25"/>
                      <a:pt x="36" y="25"/>
                      <a:pt x="36" y="25"/>
                    </a:cubicBezTo>
                    <a:cubicBezTo>
                      <a:pt x="36" y="25"/>
                      <a:pt x="36" y="25"/>
                      <a:pt x="36" y="25"/>
                    </a:cubicBezTo>
                    <a:cubicBezTo>
                      <a:pt x="36" y="25"/>
                      <a:pt x="36" y="25"/>
                      <a:pt x="36" y="25"/>
                    </a:cubicBezTo>
                    <a:cubicBezTo>
                      <a:pt x="36" y="25"/>
                      <a:pt x="36" y="25"/>
                      <a:pt x="36" y="25"/>
                    </a:cubicBezTo>
                    <a:cubicBezTo>
                      <a:pt x="35" y="26"/>
                      <a:pt x="36" y="25"/>
                      <a:pt x="36" y="25"/>
                    </a:cubicBezTo>
                    <a:cubicBezTo>
                      <a:pt x="35" y="26"/>
                      <a:pt x="35" y="26"/>
                      <a:pt x="35" y="26"/>
                    </a:cubicBezTo>
                    <a:cubicBezTo>
                      <a:pt x="35" y="26"/>
                      <a:pt x="35" y="26"/>
                      <a:pt x="35" y="26"/>
                    </a:cubicBezTo>
                    <a:cubicBezTo>
                      <a:pt x="35" y="26"/>
                      <a:pt x="35" y="26"/>
                      <a:pt x="35" y="26"/>
                    </a:cubicBezTo>
                    <a:cubicBezTo>
                      <a:pt x="35" y="26"/>
                      <a:pt x="35" y="26"/>
                      <a:pt x="35" y="26"/>
                    </a:cubicBezTo>
                    <a:cubicBezTo>
                      <a:pt x="35" y="26"/>
                      <a:pt x="35" y="26"/>
                      <a:pt x="35" y="26"/>
                    </a:cubicBezTo>
                    <a:cubicBezTo>
                      <a:pt x="36" y="26"/>
                      <a:pt x="36" y="25"/>
                      <a:pt x="36" y="25"/>
                    </a:cubicBezTo>
                    <a:cubicBezTo>
                      <a:pt x="36" y="26"/>
                      <a:pt x="35" y="26"/>
                      <a:pt x="35" y="26"/>
                    </a:cubicBezTo>
                    <a:cubicBezTo>
                      <a:pt x="35" y="26"/>
                      <a:pt x="36" y="25"/>
                      <a:pt x="36" y="25"/>
                    </a:cubicBezTo>
                    <a:close/>
                    <a:moveTo>
                      <a:pt x="38" y="24"/>
                    </a:moveTo>
                    <a:cubicBezTo>
                      <a:pt x="38" y="23"/>
                      <a:pt x="37" y="24"/>
                      <a:pt x="38" y="24"/>
                    </a:cubicBezTo>
                    <a:cubicBezTo>
                      <a:pt x="38" y="24"/>
                      <a:pt x="38" y="23"/>
                      <a:pt x="38" y="23"/>
                    </a:cubicBezTo>
                    <a:cubicBezTo>
                      <a:pt x="37" y="24"/>
                      <a:pt x="38" y="23"/>
                      <a:pt x="37" y="24"/>
                    </a:cubicBezTo>
                    <a:cubicBezTo>
                      <a:pt x="37" y="24"/>
                      <a:pt x="37" y="24"/>
                      <a:pt x="37" y="24"/>
                    </a:cubicBezTo>
                    <a:cubicBezTo>
                      <a:pt x="37" y="24"/>
                      <a:pt x="37" y="24"/>
                      <a:pt x="37" y="24"/>
                    </a:cubicBezTo>
                    <a:cubicBezTo>
                      <a:pt x="37" y="24"/>
                      <a:pt x="37" y="24"/>
                      <a:pt x="38" y="23"/>
                    </a:cubicBezTo>
                    <a:cubicBezTo>
                      <a:pt x="38" y="23"/>
                      <a:pt x="37" y="24"/>
                      <a:pt x="37" y="24"/>
                    </a:cubicBezTo>
                    <a:cubicBezTo>
                      <a:pt x="37" y="24"/>
                      <a:pt x="37" y="24"/>
                      <a:pt x="37" y="24"/>
                    </a:cubicBezTo>
                    <a:cubicBezTo>
                      <a:pt x="37" y="24"/>
                      <a:pt x="37" y="24"/>
                      <a:pt x="37" y="24"/>
                    </a:cubicBezTo>
                    <a:cubicBezTo>
                      <a:pt x="37" y="24"/>
                      <a:pt x="38" y="23"/>
                      <a:pt x="38" y="24"/>
                    </a:cubicBezTo>
                    <a:close/>
                    <a:moveTo>
                      <a:pt x="37" y="25"/>
                    </a:moveTo>
                    <a:cubicBezTo>
                      <a:pt x="37" y="25"/>
                      <a:pt x="37" y="25"/>
                      <a:pt x="37" y="25"/>
                    </a:cubicBezTo>
                    <a:cubicBezTo>
                      <a:pt x="37" y="25"/>
                      <a:pt x="37" y="25"/>
                      <a:pt x="37" y="25"/>
                    </a:cubicBezTo>
                    <a:close/>
                    <a:moveTo>
                      <a:pt x="20" y="23"/>
                    </a:moveTo>
                    <a:cubicBezTo>
                      <a:pt x="20" y="23"/>
                      <a:pt x="20" y="23"/>
                      <a:pt x="20" y="23"/>
                    </a:cubicBezTo>
                    <a:cubicBezTo>
                      <a:pt x="21" y="23"/>
                      <a:pt x="20" y="23"/>
                      <a:pt x="20" y="23"/>
                    </a:cubicBezTo>
                    <a:close/>
                    <a:moveTo>
                      <a:pt x="37" y="25"/>
                    </a:moveTo>
                    <a:cubicBezTo>
                      <a:pt x="37" y="25"/>
                      <a:pt x="37" y="25"/>
                      <a:pt x="37" y="25"/>
                    </a:cubicBezTo>
                    <a:cubicBezTo>
                      <a:pt x="37" y="25"/>
                      <a:pt x="37" y="25"/>
                      <a:pt x="37" y="25"/>
                    </a:cubicBezTo>
                    <a:cubicBezTo>
                      <a:pt x="37" y="25"/>
                      <a:pt x="37" y="25"/>
                      <a:pt x="37" y="25"/>
                    </a:cubicBezTo>
                    <a:cubicBezTo>
                      <a:pt x="37" y="25"/>
                      <a:pt x="37" y="25"/>
                      <a:pt x="37" y="25"/>
                    </a:cubicBezTo>
                    <a:cubicBezTo>
                      <a:pt x="37" y="25"/>
                      <a:pt x="36" y="25"/>
                      <a:pt x="37" y="25"/>
                    </a:cubicBezTo>
                    <a:close/>
                    <a:moveTo>
                      <a:pt x="32" y="22"/>
                    </a:moveTo>
                    <a:cubicBezTo>
                      <a:pt x="33" y="22"/>
                      <a:pt x="33" y="22"/>
                      <a:pt x="33" y="22"/>
                    </a:cubicBezTo>
                    <a:cubicBezTo>
                      <a:pt x="33" y="22"/>
                      <a:pt x="33" y="22"/>
                      <a:pt x="34" y="22"/>
                    </a:cubicBezTo>
                    <a:cubicBezTo>
                      <a:pt x="34" y="22"/>
                      <a:pt x="34" y="22"/>
                      <a:pt x="34" y="22"/>
                    </a:cubicBezTo>
                    <a:cubicBezTo>
                      <a:pt x="34" y="23"/>
                      <a:pt x="35" y="23"/>
                      <a:pt x="35" y="23"/>
                    </a:cubicBezTo>
                    <a:cubicBezTo>
                      <a:pt x="35" y="23"/>
                      <a:pt x="35" y="23"/>
                      <a:pt x="35" y="23"/>
                    </a:cubicBezTo>
                    <a:cubicBezTo>
                      <a:pt x="35" y="23"/>
                      <a:pt x="35" y="23"/>
                      <a:pt x="35" y="23"/>
                    </a:cubicBezTo>
                    <a:cubicBezTo>
                      <a:pt x="35" y="23"/>
                      <a:pt x="35" y="23"/>
                      <a:pt x="35" y="23"/>
                    </a:cubicBezTo>
                    <a:cubicBezTo>
                      <a:pt x="35" y="23"/>
                      <a:pt x="36" y="23"/>
                      <a:pt x="36" y="23"/>
                    </a:cubicBezTo>
                    <a:cubicBezTo>
                      <a:pt x="35" y="23"/>
                      <a:pt x="35" y="23"/>
                      <a:pt x="35" y="23"/>
                    </a:cubicBezTo>
                    <a:cubicBezTo>
                      <a:pt x="35" y="23"/>
                      <a:pt x="36" y="23"/>
                      <a:pt x="36" y="23"/>
                    </a:cubicBezTo>
                    <a:cubicBezTo>
                      <a:pt x="35" y="23"/>
                      <a:pt x="35" y="23"/>
                      <a:pt x="34" y="23"/>
                    </a:cubicBezTo>
                    <a:cubicBezTo>
                      <a:pt x="35" y="23"/>
                      <a:pt x="35" y="23"/>
                      <a:pt x="36" y="23"/>
                    </a:cubicBezTo>
                    <a:cubicBezTo>
                      <a:pt x="36" y="23"/>
                      <a:pt x="36" y="23"/>
                      <a:pt x="36" y="23"/>
                    </a:cubicBezTo>
                    <a:cubicBezTo>
                      <a:pt x="37" y="23"/>
                      <a:pt x="36" y="23"/>
                      <a:pt x="36" y="23"/>
                    </a:cubicBezTo>
                    <a:cubicBezTo>
                      <a:pt x="36" y="23"/>
                      <a:pt x="37" y="23"/>
                      <a:pt x="36" y="23"/>
                    </a:cubicBezTo>
                    <a:cubicBezTo>
                      <a:pt x="37" y="23"/>
                      <a:pt x="36" y="23"/>
                      <a:pt x="37" y="23"/>
                    </a:cubicBezTo>
                    <a:cubicBezTo>
                      <a:pt x="37" y="23"/>
                      <a:pt x="38" y="23"/>
                      <a:pt x="38" y="23"/>
                    </a:cubicBezTo>
                    <a:cubicBezTo>
                      <a:pt x="38" y="23"/>
                      <a:pt x="37" y="23"/>
                      <a:pt x="37" y="23"/>
                    </a:cubicBezTo>
                    <a:cubicBezTo>
                      <a:pt x="37" y="23"/>
                      <a:pt x="37" y="23"/>
                      <a:pt x="37" y="23"/>
                    </a:cubicBezTo>
                    <a:cubicBezTo>
                      <a:pt x="38" y="23"/>
                      <a:pt x="38" y="23"/>
                      <a:pt x="38" y="23"/>
                    </a:cubicBezTo>
                    <a:cubicBezTo>
                      <a:pt x="38" y="23"/>
                      <a:pt x="37" y="23"/>
                      <a:pt x="36" y="23"/>
                    </a:cubicBezTo>
                    <a:cubicBezTo>
                      <a:pt x="37" y="23"/>
                      <a:pt x="37" y="23"/>
                      <a:pt x="37" y="23"/>
                    </a:cubicBezTo>
                    <a:cubicBezTo>
                      <a:pt x="38" y="23"/>
                      <a:pt x="37" y="23"/>
                      <a:pt x="37" y="23"/>
                    </a:cubicBezTo>
                    <a:cubicBezTo>
                      <a:pt x="37" y="23"/>
                      <a:pt x="36" y="23"/>
                      <a:pt x="36" y="23"/>
                    </a:cubicBezTo>
                    <a:cubicBezTo>
                      <a:pt x="37" y="23"/>
                      <a:pt x="37" y="23"/>
                      <a:pt x="37" y="23"/>
                    </a:cubicBezTo>
                    <a:cubicBezTo>
                      <a:pt x="37" y="23"/>
                      <a:pt x="37" y="23"/>
                      <a:pt x="38" y="23"/>
                    </a:cubicBezTo>
                    <a:cubicBezTo>
                      <a:pt x="38" y="23"/>
                      <a:pt x="37" y="23"/>
                      <a:pt x="37" y="23"/>
                    </a:cubicBezTo>
                    <a:cubicBezTo>
                      <a:pt x="37" y="23"/>
                      <a:pt x="37" y="23"/>
                      <a:pt x="37" y="23"/>
                    </a:cubicBezTo>
                    <a:cubicBezTo>
                      <a:pt x="37" y="23"/>
                      <a:pt x="36" y="23"/>
                      <a:pt x="37" y="23"/>
                    </a:cubicBezTo>
                    <a:cubicBezTo>
                      <a:pt x="37" y="23"/>
                      <a:pt x="37" y="23"/>
                      <a:pt x="37" y="23"/>
                    </a:cubicBezTo>
                    <a:cubicBezTo>
                      <a:pt x="37" y="23"/>
                      <a:pt x="38" y="23"/>
                      <a:pt x="38" y="23"/>
                    </a:cubicBezTo>
                    <a:cubicBezTo>
                      <a:pt x="39" y="22"/>
                      <a:pt x="38" y="23"/>
                      <a:pt x="38" y="23"/>
                    </a:cubicBezTo>
                    <a:cubicBezTo>
                      <a:pt x="37" y="23"/>
                      <a:pt x="38" y="23"/>
                      <a:pt x="38" y="23"/>
                    </a:cubicBezTo>
                    <a:cubicBezTo>
                      <a:pt x="37" y="23"/>
                      <a:pt x="37" y="23"/>
                      <a:pt x="37" y="23"/>
                    </a:cubicBezTo>
                    <a:cubicBezTo>
                      <a:pt x="37" y="23"/>
                      <a:pt x="37" y="23"/>
                      <a:pt x="38" y="23"/>
                    </a:cubicBezTo>
                    <a:cubicBezTo>
                      <a:pt x="38" y="23"/>
                      <a:pt x="39" y="22"/>
                      <a:pt x="39" y="22"/>
                    </a:cubicBezTo>
                    <a:cubicBezTo>
                      <a:pt x="40" y="22"/>
                      <a:pt x="40" y="22"/>
                      <a:pt x="39" y="22"/>
                    </a:cubicBezTo>
                    <a:cubicBezTo>
                      <a:pt x="40" y="22"/>
                      <a:pt x="40" y="22"/>
                      <a:pt x="41" y="22"/>
                    </a:cubicBezTo>
                    <a:cubicBezTo>
                      <a:pt x="41" y="22"/>
                      <a:pt x="41" y="22"/>
                      <a:pt x="41" y="22"/>
                    </a:cubicBezTo>
                    <a:cubicBezTo>
                      <a:pt x="41" y="22"/>
                      <a:pt x="41" y="22"/>
                      <a:pt x="41" y="22"/>
                    </a:cubicBezTo>
                    <a:cubicBezTo>
                      <a:pt x="41" y="22"/>
                      <a:pt x="40" y="22"/>
                      <a:pt x="40" y="22"/>
                    </a:cubicBezTo>
                    <a:cubicBezTo>
                      <a:pt x="40" y="22"/>
                      <a:pt x="40" y="22"/>
                      <a:pt x="40" y="22"/>
                    </a:cubicBezTo>
                    <a:cubicBezTo>
                      <a:pt x="40" y="22"/>
                      <a:pt x="40" y="22"/>
                      <a:pt x="40" y="22"/>
                    </a:cubicBezTo>
                    <a:cubicBezTo>
                      <a:pt x="40" y="22"/>
                      <a:pt x="40" y="22"/>
                      <a:pt x="40" y="22"/>
                    </a:cubicBezTo>
                    <a:cubicBezTo>
                      <a:pt x="39" y="22"/>
                      <a:pt x="39" y="23"/>
                      <a:pt x="39" y="23"/>
                    </a:cubicBezTo>
                    <a:cubicBezTo>
                      <a:pt x="39" y="23"/>
                      <a:pt x="38" y="23"/>
                      <a:pt x="38" y="23"/>
                    </a:cubicBezTo>
                    <a:cubicBezTo>
                      <a:pt x="38" y="23"/>
                      <a:pt x="38" y="23"/>
                      <a:pt x="38" y="23"/>
                    </a:cubicBezTo>
                    <a:cubicBezTo>
                      <a:pt x="38" y="23"/>
                      <a:pt x="38" y="23"/>
                      <a:pt x="38" y="23"/>
                    </a:cubicBezTo>
                    <a:cubicBezTo>
                      <a:pt x="38" y="23"/>
                      <a:pt x="37" y="23"/>
                      <a:pt x="37" y="23"/>
                    </a:cubicBezTo>
                    <a:cubicBezTo>
                      <a:pt x="38" y="23"/>
                      <a:pt x="37" y="23"/>
                      <a:pt x="38" y="23"/>
                    </a:cubicBezTo>
                    <a:cubicBezTo>
                      <a:pt x="38" y="23"/>
                      <a:pt x="37" y="24"/>
                      <a:pt x="37" y="23"/>
                    </a:cubicBezTo>
                    <a:cubicBezTo>
                      <a:pt x="36" y="24"/>
                      <a:pt x="37" y="23"/>
                      <a:pt x="38" y="23"/>
                    </a:cubicBezTo>
                    <a:cubicBezTo>
                      <a:pt x="37" y="23"/>
                      <a:pt x="37" y="23"/>
                      <a:pt x="37" y="24"/>
                    </a:cubicBezTo>
                    <a:cubicBezTo>
                      <a:pt x="37" y="23"/>
                      <a:pt x="36" y="24"/>
                      <a:pt x="37" y="24"/>
                    </a:cubicBezTo>
                    <a:cubicBezTo>
                      <a:pt x="37" y="24"/>
                      <a:pt x="37" y="24"/>
                      <a:pt x="37" y="24"/>
                    </a:cubicBezTo>
                    <a:cubicBezTo>
                      <a:pt x="36" y="24"/>
                      <a:pt x="37" y="24"/>
                      <a:pt x="37" y="24"/>
                    </a:cubicBezTo>
                    <a:cubicBezTo>
                      <a:pt x="37" y="24"/>
                      <a:pt x="36" y="24"/>
                      <a:pt x="36" y="24"/>
                    </a:cubicBezTo>
                    <a:cubicBezTo>
                      <a:pt x="36" y="24"/>
                      <a:pt x="36" y="24"/>
                      <a:pt x="37" y="24"/>
                    </a:cubicBezTo>
                    <a:cubicBezTo>
                      <a:pt x="37" y="24"/>
                      <a:pt x="36" y="24"/>
                      <a:pt x="36" y="24"/>
                    </a:cubicBezTo>
                    <a:cubicBezTo>
                      <a:pt x="36" y="24"/>
                      <a:pt x="36" y="24"/>
                      <a:pt x="36" y="24"/>
                    </a:cubicBezTo>
                    <a:cubicBezTo>
                      <a:pt x="36" y="24"/>
                      <a:pt x="36" y="24"/>
                      <a:pt x="36" y="24"/>
                    </a:cubicBezTo>
                    <a:cubicBezTo>
                      <a:pt x="36" y="24"/>
                      <a:pt x="37" y="24"/>
                      <a:pt x="36" y="24"/>
                    </a:cubicBezTo>
                    <a:cubicBezTo>
                      <a:pt x="36" y="24"/>
                      <a:pt x="36" y="24"/>
                      <a:pt x="36" y="24"/>
                    </a:cubicBezTo>
                    <a:cubicBezTo>
                      <a:pt x="36" y="24"/>
                      <a:pt x="36" y="24"/>
                      <a:pt x="36" y="24"/>
                    </a:cubicBezTo>
                    <a:cubicBezTo>
                      <a:pt x="36" y="24"/>
                      <a:pt x="36" y="24"/>
                      <a:pt x="36" y="24"/>
                    </a:cubicBezTo>
                    <a:cubicBezTo>
                      <a:pt x="36" y="24"/>
                      <a:pt x="37" y="24"/>
                      <a:pt x="37" y="24"/>
                    </a:cubicBezTo>
                    <a:cubicBezTo>
                      <a:pt x="37" y="24"/>
                      <a:pt x="37" y="24"/>
                      <a:pt x="37" y="24"/>
                    </a:cubicBezTo>
                    <a:cubicBezTo>
                      <a:pt x="37" y="24"/>
                      <a:pt x="37" y="24"/>
                      <a:pt x="37" y="24"/>
                    </a:cubicBezTo>
                    <a:cubicBezTo>
                      <a:pt x="37" y="24"/>
                      <a:pt x="37" y="24"/>
                      <a:pt x="37" y="24"/>
                    </a:cubicBezTo>
                    <a:cubicBezTo>
                      <a:pt x="37" y="24"/>
                      <a:pt x="37" y="24"/>
                      <a:pt x="37" y="24"/>
                    </a:cubicBezTo>
                    <a:cubicBezTo>
                      <a:pt x="37" y="24"/>
                      <a:pt x="37" y="24"/>
                      <a:pt x="37" y="24"/>
                    </a:cubicBezTo>
                    <a:cubicBezTo>
                      <a:pt x="37" y="24"/>
                      <a:pt x="37" y="24"/>
                      <a:pt x="37" y="24"/>
                    </a:cubicBezTo>
                    <a:cubicBezTo>
                      <a:pt x="37" y="24"/>
                      <a:pt x="37" y="24"/>
                      <a:pt x="37" y="24"/>
                    </a:cubicBezTo>
                    <a:cubicBezTo>
                      <a:pt x="37" y="24"/>
                      <a:pt x="37" y="24"/>
                      <a:pt x="37" y="24"/>
                    </a:cubicBezTo>
                    <a:cubicBezTo>
                      <a:pt x="37" y="24"/>
                      <a:pt x="38" y="24"/>
                      <a:pt x="38" y="24"/>
                    </a:cubicBezTo>
                    <a:cubicBezTo>
                      <a:pt x="37" y="24"/>
                      <a:pt x="37" y="24"/>
                      <a:pt x="37" y="24"/>
                    </a:cubicBezTo>
                    <a:cubicBezTo>
                      <a:pt x="37" y="24"/>
                      <a:pt x="38" y="24"/>
                      <a:pt x="38" y="24"/>
                    </a:cubicBezTo>
                    <a:cubicBezTo>
                      <a:pt x="38" y="24"/>
                      <a:pt x="37" y="24"/>
                      <a:pt x="38" y="24"/>
                    </a:cubicBezTo>
                    <a:cubicBezTo>
                      <a:pt x="38" y="24"/>
                      <a:pt x="38" y="24"/>
                      <a:pt x="38" y="24"/>
                    </a:cubicBezTo>
                    <a:cubicBezTo>
                      <a:pt x="38" y="24"/>
                      <a:pt x="38" y="24"/>
                      <a:pt x="38" y="24"/>
                    </a:cubicBezTo>
                    <a:cubicBezTo>
                      <a:pt x="38" y="24"/>
                      <a:pt x="38" y="24"/>
                      <a:pt x="38" y="24"/>
                    </a:cubicBezTo>
                    <a:cubicBezTo>
                      <a:pt x="38" y="24"/>
                      <a:pt x="38" y="24"/>
                      <a:pt x="37" y="24"/>
                    </a:cubicBezTo>
                    <a:cubicBezTo>
                      <a:pt x="37" y="24"/>
                      <a:pt x="38" y="24"/>
                      <a:pt x="38" y="24"/>
                    </a:cubicBezTo>
                    <a:cubicBezTo>
                      <a:pt x="38" y="24"/>
                      <a:pt x="38" y="24"/>
                      <a:pt x="38" y="24"/>
                    </a:cubicBezTo>
                    <a:cubicBezTo>
                      <a:pt x="38" y="24"/>
                      <a:pt x="38" y="24"/>
                      <a:pt x="38" y="24"/>
                    </a:cubicBezTo>
                    <a:cubicBezTo>
                      <a:pt x="38" y="24"/>
                      <a:pt x="38" y="24"/>
                      <a:pt x="38" y="24"/>
                    </a:cubicBezTo>
                    <a:cubicBezTo>
                      <a:pt x="38" y="24"/>
                      <a:pt x="39" y="24"/>
                      <a:pt x="39" y="24"/>
                    </a:cubicBezTo>
                    <a:cubicBezTo>
                      <a:pt x="39" y="24"/>
                      <a:pt x="39" y="24"/>
                      <a:pt x="39" y="24"/>
                    </a:cubicBezTo>
                    <a:cubicBezTo>
                      <a:pt x="39" y="24"/>
                      <a:pt x="39" y="24"/>
                      <a:pt x="39" y="24"/>
                    </a:cubicBezTo>
                    <a:cubicBezTo>
                      <a:pt x="39" y="24"/>
                      <a:pt x="38" y="24"/>
                      <a:pt x="38" y="24"/>
                    </a:cubicBezTo>
                    <a:cubicBezTo>
                      <a:pt x="38" y="24"/>
                      <a:pt x="39" y="24"/>
                      <a:pt x="39" y="24"/>
                    </a:cubicBezTo>
                    <a:cubicBezTo>
                      <a:pt x="39" y="24"/>
                      <a:pt x="38" y="24"/>
                      <a:pt x="38" y="24"/>
                    </a:cubicBezTo>
                    <a:cubicBezTo>
                      <a:pt x="38" y="24"/>
                      <a:pt x="38" y="24"/>
                      <a:pt x="38" y="24"/>
                    </a:cubicBezTo>
                    <a:cubicBezTo>
                      <a:pt x="38" y="24"/>
                      <a:pt x="38" y="24"/>
                      <a:pt x="38" y="24"/>
                    </a:cubicBezTo>
                    <a:cubicBezTo>
                      <a:pt x="38" y="24"/>
                      <a:pt x="38" y="24"/>
                      <a:pt x="38" y="24"/>
                    </a:cubicBezTo>
                    <a:cubicBezTo>
                      <a:pt x="38" y="24"/>
                      <a:pt x="38" y="24"/>
                      <a:pt x="38" y="24"/>
                    </a:cubicBezTo>
                    <a:cubicBezTo>
                      <a:pt x="38" y="24"/>
                      <a:pt x="38" y="24"/>
                      <a:pt x="38" y="24"/>
                    </a:cubicBezTo>
                    <a:cubicBezTo>
                      <a:pt x="38" y="25"/>
                      <a:pt x="38" y="24"/>
                      <a:pt x="37" y="25"/>
                    </a:cubicBezTo>
                    <a:cubicBezTo>
                      <a:pt x="37" y="25"/>
                      <a:pt x="37" y="25"/>
                      <a:pt x="37" y="25"/>
                    </a:cubicBezTo>
                    <a:cubicBezTo>
                      <a:pt x="37" y="25"/>
                      <a:pt x="37" y="25"/>
                      <a:pt x="36" y="25"/>
                    </a:cubicBezTo>
                    <a:cubicBezTo>
                      <a:pt x="37" y="25"/>
                      <a:pt x="36" y="26"/>
                      <a:pt x="36" y="25"/>
                    </a:cubicBezTo>
                    <a:cubicBezTo>
                      <a:pt x="36" y="25"/>
                      <a:pt x="36" y="25"/>
                      <a:pt x="36" y="26"/>
                    </a:cubicBezTo>
                    <a:cubicBezTo>
                      <a:pt x="36" y="26"/>
                      <a:pt x="36" y="25"/>
                      <a:pt x="36" y="26"/>
                    </a:cubicBezTo>
                    <a:cubicBezTo>
                      <a:pt x="36" y="26"/>
                      <a:pt x="36" y="25"/>
                      <a:pt x="37" y="25"/>
                    </a:cubicBezTo>
                    <a:cubicBezTo>
                      <a:pt x="36" y="25"/>
                      <a:pt x="36" y="26"/>
                      <a:pt x="36" y="25"/>
                    </a:cubicBezTo>
                    <a:cubicBezTo>
                      <a:pt x="36" y="26"/>
                      <a:pt x="36" y="26"/>
                      <a:pt x="36" y="26"/>
                    </a:cubicBezTo>
                    <a:cubicBezTo>
                      <a:pt x="36" y="26"/>
                      <a:pt x="36" y="26"/>
                      <a:pt x="36" y="26"/>
                    </a:cubicBezTo>
                    <a:cubicBezTo>
                      <a:pt x="36" y="25"/>
                      <a:pt x="35" y="26"/>
                      <a:pt x="35" y="26"/>
                    </a:cubicBezTo>
                    <a:cubicBezTo>
                      <a:pt x="36" y="26"/>
                      <a:pt x="36" y="26"/>
                      <a:pt x="36" y="26"/>
                    </a:cubicBezTo>
                    <a:cubicBezTo>
                      <a:pt x="36" y="26"/>
                      <a:pt x="36" y="26"/>
                      <a:pt x="35" y="26"/>
                    </a:cubicBezTo>
                    <a:cubicBezTo>
                      <a:pt x="35" y="26"/>
                      <a:pt x="36" y="26"/>
                      <a:pt x="35" y="26"/>
                    </a:cubicBezTo>
                    <a:cubicBezTo>
                      <a:pt x="35" y="26"/>
                      <a:pt x="35" y="26"/>
                      <a:pt x="35" y="26"/>
                    </a:cubicBezTo>
                    <a:cubicBezTo>
                      <a:pt x="35" y="26"/>
                      <a:pt x="34" y="26"/>
                      <a:pt x="35" y="26"/>
                    </a:cubicBezTo>
                    <a:cubicBezTo>
                      <a:pt x="35" y="26"/>
                      <a:pt x="35" y="26"/>
                      <a:pt x="35" y="26"/>
                    </a:cubicBezTo>
                    <a:cubicBezTo>
                      <a:pt x="35" y="26"/>
                      <a:pt x="35" y="26"/>
                      <a:pt x="35" y="26"/>
                    </a:cubicBezTo>
                    <a:cubicBezTo>
                      <a:pt x="35" y="26"/>
                      <a:pt x="36" y="26"/>
                      <a:pt x="35" y="26"/>
                    </a:cubicBezTo>
                    <a:cubicBezTo>
                      <a:pt x="35" y="26"/>
                      <a:pt x="35" y="26"/>
                      <a:pt x="35" y="26"/>
                    </a:cubicBezTo>
                    <a:cubicBezTo>
                      <a:pt x="35" y="26"/>
                      <a:pt x="35" y="26"/>
                      <a:pt x="35" y="26"/>
                    </a:cubicBezTo>
                    <a:cubicBezTo>
                      <a:pt x="35" y="26"/>
                      <a:pt x="36" y="26"/>
                      <a:pt x="36" y="26"/>
                    </a:cubicBezTo>
                    <a:cubicBezTo>
                      <a:pt x="35" y="26"/>
                      <a:pt x="35" y="26"/>
                      <a:pt x="35" y="26"/>
                    </a:cubicBezTo>
                    <a:cubicBezTo>
                      <a:pt x="35" y="26"/>
                      <a:pt x="35" y="26"/>
                      <a:pt x="35" y="26"/>
                    </a:cubicBezTo>
                    <a:cubicBezTo>
                      <a:pt x="35" y="26"/>
                      <a:pt x="35" y="26"/>
                      <a:pt x="35" y="26"/>
                    </a:cubicBezTo>
                    <a:cubicBezTo>
                      <a:pt x="35" y="27"/>
                      <a:pt x="35" y="27"/>
                      <a:pt x="34" y="27"/>
                    </a:cubicBezTo>
                    <a:cubicBezTo>
                      <a:pt x="35" y="27"/>
                      <a:pt x="35" y="27"/>
                      <a:pt x="34" y="27"/>
                    </a:cubicBezTo>
                    <a:cubicBezTo>
                      <a:pt x="35" y="26"/>
                      <a:pt x="35" y="27"/>
                      <a:pt x="35" y="26"/>
                    </a:cubicBezTo>
                    <a:cubicBezTo>
                      <a:pt x="35" y="26"/>
                      <a:pt x="35" y="27"/>
                      <a:pt x="34" y="27"/>
                    </a:cubicBezTo>
                    <a:cubicBezTo>
                      <a:pt x="35" y="27"/>
                      <a:pt x="34" y="27"/>
                      <a:pt x="34" y="27"/>
                    </a:cubicBezTo>
                    <a:cubicBezTo>
                      <a:pt x="35" y="27"/>
                      <a:pt x="35" y="27"/>
                      <a:pt x="35" y="27"/>
                    </a:cubicBezTo>
                    <a:cubicBezTo>
                      <a:pt x="35" y="26"/>
                      <a:pt x="35" y="27"/>
                      <a:pt x="34" y="27"/>
                    </a:cubicBezTo>
                    <a:cubicBezTo>
                      <a:pt x="34" y="27"/>
                      <a:pt x="34" y="27"/>
                      <a:pt x="34" y="27"/>
                    </a:cubicBezTo>
                    <a:cubicBezTo>
                      <a:pt x="34" y="27"/>
                      <a:pt x="34" y="27"/>
                      <a:pt x="34" y="27"/>
                    </a:cubicBezTo>
                    <a:cubicBezTo>
                      <a:pt x="34" y="27"/>
                      <a:pt x="34" y="27"/>
                      <a:pt x="34" y="27"/>
                    </a:cubicBezTo>
                    <a:cubicBezTo>
                      <a:pt x="34" y="27"/>
                      <a:pt x="34" y="27"/>
                      <a:pt x="34" y="27"/>
                    </a:cubicBezTo>
                    <a:cubicBezTo>
                      <a:pt x="34" y="27"/>
                      <a:pt x="34" y="27"/>
                      <a:pt x="34" y="27"/>
                    </a:cubicBezTo>
                    <a:cubicBezTo>
                      <a:pt x="35" y="26"/>
                      <a:pt x="34" y="27"/>
                      <a:pt x="34" y="27"/>
                    </a:cubicBezTo>
                    <a:cubicBezTo>
                      <a:pt x="34" y="27"/>
                      <a:pt x="34" y="27"/>
                      <a:pt x="34" y="27"/>
                    </a:cubicBezTo>
                    <a:cubicBezTo>
                      <a:pt x="34" y="27"/>
                      <a:pt x="34" y="27"/>
                      <a:pt x="34" y="26"/>
                    </a:cubicBezTo>
                    <a:cubicBezTo>
                      <a:pt x="34" y="26"/>
                      <a:pt x="34" y="27"/>
                      <a:pt x="34" y="27"/>
                    </a:cubicBezTo>
                    <a:cubicBezTo>
                      <a:pt x="34" y="27"/>
                      <a:pt x="34" y="26"/>
                      <a:pt x="34" y="27"/>
                    </a:cubicBezTo>
                    <a:cubicBezTo>
                      <a:pt x="34" y="27"/>
                      <a:pt x="33" y="27"/>
                      <a:pt x="33" y="27"/>
                    </a:cubicBezTo>
                    <a:cubicBezTo>
                      <a:pt x="33" y="27"/>
                      <a:pt x="33" y="26"/>
                      <a:pt x="33" y="26"/>
                    </a:cubicBezTo>
                    <a:cubicBezTo>
                      <a:pt x="33" y="26"/>
                      <a:pt x="33" y="27"/>
                      <a:pt x="33" y="27"/>
                    </a:cubicBezTo>
                    <a:cubicBezTo>
                      <a:pt x="33" y="27"/>
                      <a:pt x="33" y="26"/>
                      <a:pt x="34" y="26"/>
                    </a:cubicBezTo>
                    <a:cubicBezTo>
                      <a:pt x="34" y="26"/>
                      <a:pt x="33" y="26"/>
                      <a:pt x="33" y="26"/>
                    </a:cubicBezTo>
                    <a:cubicBezTo>
                      <a:pt x="33" y="26"/>
                      <a:pt x="33" y="27"/>
                      <a:pt x="33" y="27"/>
                    </a:cubicBezTo>
                    <a:cubicBezTo>
                      <a:pt x="33" y="27"/>
                      <a:pt x="33" y="27"/>
                      <a:pt x="33" y="27"/>
                    </a:cubicBezTo>
                    <a:cubicBezTo>
                      <a:pt x="33" y="27"/>
                      <a:pt x="33" y="26"/>
                      <a:pt x="33" y="27"/>
                    </a:cubicBezTo>
                    <a:cubicBezTo>
                      <a:pt x="32" y="27"/>
                      <a:pt x="33" y="26"/>
                      <a:pt x="33" y="26"/>
                    </a:cubicBezTo>
                    <a:cubicBezTo>
                      <a:pt x="33" y="26"/>
                      <a:pt x="33" y="26"/>
                      <a:pt x="33" y="26"/>
                    </a:cubicBezTo>
                    <a:cubicBezTo>
                      <a:pt x="32" y="27"/>
                      <a:pt x="32" y="27"/>
                      <a:pt x="32" y="27"/>
                    </a:cubicBezTo>
                    <a:cubicBezTo>
                      <a:pt x="32" y="26"/>
                      <a:pt x="32" y="27"/>
                      <a:pt x="32" y="26"/>
                    </a:cubicBezTo>
                    <a:cubicBezTo>
                      <a:pt x="32" y="26"/>
                      <a:pt x="32" y="26"/>
                      <a:pt x="32" y="26"/>
                    </a:cubicBezTo>
                    <a:cubicBezTo>
                      <a:pt x="32" y="26"/>
                      <a:pt x="32" y="26"/>
                      <a:pt x="32" y="26"/>
                    </a:cubicBezTo>
                    <a:cubicBezTo>
                      <a:pt x="32" y="26"/>
                      <a:pt x="31" y="26"/>
                      <a:pt x="32" y="26"/>
                    </a:cubicBezTo>
                    <a:cubicBezTo>
                      <a:pt x="32" y="26"/>
                      <a:pt x="31" y="26"/>
                      <a:pt x="32" y="26"/>
                    </a:cubicBezTo>
                    <a:cubicBezTo>
                      <a:pt x="32" y="26"/>
                      <a:pt x="32" y="26"/>
                      <a:pt x="32" y="26"/>
                    </a:cubicBezTo>
                    <a:cubicBezTo>
                      <a:pt x="32" y="26"/>
                      <a:pt x="32" y="26"/>
                      <a:pt x="32" y="26"/>
                    </a:cubicBezTo>
                    <a:cubicBezTo>
                      <a:pt x="32" y="26"/>
                      <a:pt x="32" y="26"/>
                      <a:pt x="32" y="26"/>
                    </a:cubicBezTo>
                    <a:cubicBezTo>
                      <a:pt x="32" y="26"/>
                      <a:pt x="32" y="26"/>
                      <a:pt x="32" y="26"/>
                    </a:cubicBezTo>
                    <a:cubicBezTo>
                      <a:pt x="31" y="26"/>
                      <a:pt x="32" y="26"/>
                      <a:pt x="32" y="26"/>
                    </a:cubicBezTo>
                    <a:cubicBezTo>
                      <a:pt x="32" y="25"/>
                      <a:pt x="33" y="25"/>
                      <a:pt x="32" y="25"/>
                    </a:cubicBezTo>
                    <a:cubicBezTo>
                      <a:pt x="32" y="25"/>
                      <a:pt x="32" y="25"/>
                      <a:pt x="32" y="26"/>
                    </a:cubicBezTo>
                    <a:cubicBezTo>
                      <a:pt x="32" y="25"/>
                      <a:pt x="31" y="26"/>
                      <a:pt x="31" y="26"/>
                    </a:cubicBezTo>
                    <a:cubicBezTo>
                      <a:pt x="31" y="25"/>
                      <a:pt x="31" y="25"/>
                      <a:pt x="31" y="25"/>
                    </a:cubicBezTo>
                    <a:cubicBezTo>
                      <a:pt x="32" y="25"/>
                      <a:pt x="32" y="25"/>
                      <a:pt x="32" y="25"/>
                    </a:cubicBezTo>
                    <a:cubicBezTo>
                      <a:pt x="32" y="25"/>
                      <a:pt x="32" y="25"/>
                      <a:pt x="31" y="25"/>
                    </a:cubicBezTo>
                    <a:cubicBezTo>
                      <a:pt x="31" y="25"/>
                      <a:pt x="31" y="25"/>
                      <a:pt x="31" y="25"/>
                    </a:cubicBezTo>
                    <a:cubicBezTo>
                      <a:pt x="31" y="25"/>
                      <a:pt x="31" y="25"/>
                      <a:pt x="31" y="25"/>
                    </a:cubicBezTo>
                    <a:cubicBezTo>
                      <a:pt x="32" y="25"/>
                      <a:pt x="32" y="25"/>
                      <a:pt x="31" y="25"/>
                    </a:cubicBezTo>
                    <a:cubicBezTo>
                      <a:pt x="30" y="25"/>
                      <a:pt x="32" y="25"/>
                      <a:pt x="31" y="25"/>
                    </a:cubicBezTo>
                    <a:cubicBezTo>
                      <a:pt x="31" y="25"/>
                      <a:pt x="31" y="25"/>
                      <a:pt x="31" y="25"/>
                    </a:cubicBezTo>
                    <a:cubicBezTo>
                      <a:pt x="31" y="25"/>
                      <a:pt x="31" y="25"/>
                      <a:pt x="32" y="25"/>
                    </a:cubicBezTo>
                    <a:cubicBezTo>
                      <a:pt x="31" y="25"/>
                      <a:pt x="31" y="25"/>
                      <a:pt x="31" y="25"/>
                    </a:cubicBezTo>
                    <a:cubicBezTo>
                      <a:pt x="31" y="25"/>
                      <a:pt x="31" y="25"/>
                      <a:pt x="31" y="24"/>
                    </a:cubicBezTo>
                    <a:cubicBezTo>
                      <a:pt x="31" y="24"/>
                      <a:pt x="31" y="24"/>
                      <a:pt x="31" y="24"/>
                    </a:cubicBezTo>
                    <a:cubicBezTo>
                      <a:pt x="31" y="24"/>
                      <a:pt x="31" y="24"/>
                      <a:pt x="31" y="24"/>
                    </a:cubicBezTo>
                    <a:cubicBezTo>
                      <a:pt x="31" y="24"/>
                      <a:pt x="31" y="24"/>
                      <a:pt x="31" y="24"/>
                    </a:cubicBezTo>
                    <a:cubicBezTo>
                      <a:pt x="31" y="24"/>
                      <a:pt x="30" y="24"/>
                      <a:pt x="30" y="24"/>
                    </a:cubicBezTo>
                    <a:cubicBezTo>
                      <a:pt x="30" y="24"/>
                      <a:pt x="31" y="23"/>
                      <a:pt x="30" y="23"/>
                    </a:cubicBezTo>
                    <a:cubicBezTo>
                      <a:pt x="30" y="23"/>
                      <a:pt x="30" y="23"/>
                      <a:pt x="30" y="23"/>
                    </a:cubicBezTo>
                    <a:cubicBezTo>
                      <a:pt x="30" y="23"/>
                      <a:pt x="30" y="23"/>
                      <a:pt x="30" y="23"/>
                    </a:cubicBezTo>
                    <a:cubicBezTo>
                      <a:pt x="30" y="23"/>
                      <a:pt x="30" y="23"/>
                      <a:pt x="30" y="23"/>
                    </a:cubicBezTo>
                    <a:cubicBezTo>
                      <a:pt x="30" y="23"/>
                      <a:pt x="31" y="23"/>
                      <a:pt x="30" y="23"/>
                    </a:cubicBezTo>
                    <a:cubicBezTo>
                      <a:pt x="30" y="23"/>
                      <a:pt x="30" y="23"/>
                      <a:pt x="30" y="23"/>
                    </a:cubicBezTo>
                    <a:cubicBezTo>
                      <a:pt x="30" y="23"/>
                      <a:pt x="30" y="22"/>
                      <a:pt x="31" y="22"/>
                    </a:cubicBezTo>
                    <a:cubicBezTo>
                      <a:pt x="31" y="23"/>
                      <a:pt x="31" y="23"/>
                      <a:pt x="31" y="23"/>
                    </a:cubicBezTo>
                    <a:cubicBezTo>
                      <a:pt x="31" y="23"/>
                      <a:pt x="32" y="23"/>
                      <a:pt x="32" y="23"/>
                    </a:cubicBezTo>
                    <a:cubicBezTo>
                      <a:pt x="32" y="23"/>
                      <a:pt x="32" y="23"/>
                      <a:pt x="32" y="23"/>
                    </a:cubicBezTo>
                    <a:cubicBezTo>
                      <a:pt x="32" y="23"/>
                      <a:pt x="32" y="23"/>
                      <a:pt x="32" y="22"/>
                    </a:cubicBezTo>
                    <a:cubicBezTo>
                      <a:pt x="32" y="22"/>
                      <a:pt x="32" y="22"/>
                      <a:pt x="32" y="22"/>
                    </a:cubicBezTo>
                    <a:cubicBezTo>
                      <a:pt x="32" y="22"/>
                      <a:pt x="33" y="22"/>
                      <a:pt x="32" y="22"/>
                    </a:cubicBezTo>
                    <a:close/>
                    <a:moveTo>
                      <a:pt x="35" y="27"/>
                    </a:moveTo>
                    <a:cubicBezTo>
                      <a:pt x="35" y="27"/>
                      <a:pt x="34" y="27"/>
                      <a:pt x="34" y="27"/>
                    </a:cubicBezTo>
                    <a:cubicBezTo>
                      <a:pt x="34" y="27"/>
                      <a:pt x="35" y="26"/>
                      <a:pt x="35" y="27"/>
                    </a:cubicBezTo>
                    <a:close/>
                    <a:moveTo>
                      <a:pt x="37" y="25"/>
                    </a:moveTo>
                    <a:cubicBezTo>
                      <a:pt x="37" y="25"/>
                      <a:pt x="37" y="25"/>
                      <a:pt x="37" y="25"/>
                    </a:cubicBezTo>
                    <a:cubicBezTo>
                      <a:pt x="37" y="25"/>
                      <a:pt x="37" y="25"/>
                      <a:pt x="37" y="25"/>
                    </a:cubicBezTo>
                    <a:cubicBezTo>
                      <a:pt x="37" y="25"/>
                      <a:pt x="37" y="25"/>
                      <a:pt x="37" y="25"/>
                    </a:cubicBezTo>
                    <a:close/>
                    <a:moveTo>
                      <a:pt x="38" y="24"/>
                    </a:moveTo>
                    <a:cubicBezTo>
                      <a:pt x="38" y="24"/>
                      <a:pt x="38" y="24"/>
                      <a:pt x="38" y="24"/>
                    </a:cubicBezTo>
                    <a:cubicBezTo>
                      <a:pt x="38" y="24"/>
                      <a:pt x="38" y="24"/>
                      <a:pt x="38" y="24"/>
                    </a:cubicBezTo>
                    <a:close/>
                    <a:moveTo>
                      <a:pt x="38" y="24"/>
                    </a:moveTo>
                    <a:cubicBezTo>
                      <a:pt x="38" y="24"/>
                      <a:pt x="38" y="25"/>
                      <a:pt x="38" y="24"/>
                    </a:cubicBezTo>
                    <a:cubicBezTo>
                      <a:pt x="38" y="24"/>
                      <a:pt x="38" y="24"/>
                      <a:pt x="38" y="24"/>
                    </a:cubicBezTo>
                    <a:close/>
                    <a:moveTo>
                      <a:pt x="34" y="26"/>
                    </a:moveTo>
                    <a:cubicBezTo>
                      <a:pt x="34" y="27"/>
                      <a:pt x="35" y="26"/>
                      <a:pt x="35" y="26"/>
                    </a:cubicBezTo>
                    <a:cubicBezTo>
                      <a:pt x="34" y="26"/>
                      <a:pt x="35" y="26"/>
                      <a:pt x="34" y="26"/>
                    </a:cubicBezTo>
                    <a:close/>
                    <a:moveTo>
                      <a:pt x="37" y="25"/>
                    </a:moveTo>
                    <a:cubicBezTo>
                      <a:pt x="37" y="25"/>
                      <a:pt x="37" y="25"/>
                      <a:pt x="37" y="24"/>
                    </a:cubicBezTo>
                    <a:cubicBezTo>
                      <a:pt x="37" y="24"/>
                      <a:pt x="37" y="24"/>
                      <a:pt x="37" y="25"/>
                    </a:cubicBezTo>
                    <a:close/>
                    <a:moveTo>
                      <a:pt x="36" y="25"/>
                    </a:moveTo>
                    <a:cubicBezTo>
                      <a:pt x="36" y="25"/>
                      <a:pt x="36" y="25"/>
                      <a:pt x="37" y="24"/>
                    </a:cubicBezTo>
                    <a:cubicBezTo>
                      <a:pt x="37" y="24"/>
                      <a:pt x="37" y="24"/>
                      <a:pt x="37" y="24"/>
                    </a:cubicBezTo>
                    <a:cubicBezTo>
                      <a:pt x="36" y="25"/>
                      <a:pt x="36" y="25"/>
                      <a:pt x="36" y="25"/>
                    </a:cubicBezTo>
                    <a:close/>
                    <a:moveTo>
                      <a:pt x="34" y="25"/>
                    </a:moveTo>
                    <a:cubicBezTo>
                      <a:pt x="34" y="25"/>
                      <a:pt x="34" y="25"/>
                      <a:pt x="35" y="25"/>
                    </a:cubicBezTo>
                    <a:cubicBezTo>
                      <a:pt x="35" y="25"/>
                      <a:pt x="35" y="25"/>
                      <a:pt x="34" y="25"/>
                    </a:cubicBezTo>
                    <a:close/>
                    <a:moveTo>
                      <a:pt x="32" y="26"/>
                    </a:moveTo>
                    <a:cubicBezTo>
                      <a:pt x="32" y="25"/>
                      <a:pt x="31" y="26"/>
                      <a:pt x="32" y="26"/>
                    </a:cubicBezTo>
                    <a:cubicBezTo>
                      <a:pt x="33" y="25"/>
                      <a:pt x="32" y="26"/>
                      <a:pt x="32" y="26"/>
                    </a:cubicBezTo>
                    <a:cubicBezTo>
                      <a:pt x="31" y="26"/>
                      <a:pt x="33" y="25"/>
                      <a:pt x="32" y="26"/>
                    </a:cubicBezTo>
                    <a:close/>
                    <a:moveTo>
                      <a:pt x="31" y="25"/>
                    </a:moveTo>
                    <a:cubicBezTo>
                      <a:pt x="31" y="26"/>
                      <a:pt x="31" y="26"/>
                      <a:pt x="32" y="25"/>
                    </a:cubicBezTo>
                    <a:cubicBezTo>
                      <a:pt x="32" y="25"/>
                      <a:pt x="32" y="25"/>
                      <a:pt x="31" y="25"/>
                    </a:cubicBezTo>
                    <a:close/>
                    <a:moveTo>
                      <a:pt x="32" y="25"/>
                    </a:moveTo>
                    <a:cubicBezTo>
                      <a:pt x="32" y="25"/>
                      <a:pt x="32" y="25"/>
                      <a:pt x="32" y="25"/>
                    </a:cubicBezTo>
                    <a:cubicBezTo>
                      <a:pt x="32" y="25"/>
                      <a:pt x="31" y="25"/>
                      <a:pt x="32" y="25"/>
                    </a:cubicBezTo>
                    <a:close/>
                    <a:moveTo>
                      <a:pt x="37" y="23"/>
                    </a:moveTo>
                    <a:cubicBezTo>
                      <a:pt x="37" y="23"/>
                      <a:pt x="37" y="23"/>
                      <a:pt x="37" y="23"/>
                    </a:cubicBezTo>
                    <a:cubicBezTo>
                      <a:pt x="38" y="23"/>
                      <a:pt x="38" y="23"/>
                      <a:pt x="37" y="23"/>
                    </a:cubicBezTo>
                    <a:close/>
                    <a:moveTo>
                      <a:pt x="37" y="23"/>
                    </a:moveTo>
                    <a:cubicBezTo>
                      <a:pt x="37" y="23"/>
                      <a:pt x="36" y="24"/>
                      <a:pt x="36" y="24"/>
                    </a:cubicBezTo>
                    <a:cubicBezTo>
                      <a:pt x="37" y="23"/>
                      <a:pt x="37" y="23"/>
                      <a:pt x="37" y="23"/>
                    </a:cubicBezTo>
                    <a:cubicBezTo>
                      <a:pt x="38" y="23"/>
                      <a:pt x="37" y="23"/>
                      <a:pt x="38" y="23"/>
                    </a:cubicBezTo>
                    <a:cubicBezTo>
                      <a:pt x="38" y="23"/>
                      <a:pt x="37" y="23"/>
                      <a:pt x="37" y="23"/>
                    </a:cubicBezTo>
                    <a:close/>
                    <a:moveTo>
                      <a:pt x="39" y="23"/>
                    </a:moveTo>
                    <a:cubicBezTo>
                      <a:pt x="39" y="23"/>
                      <a:pt x="39" y="23"/>
                      <a:pt x="39" y="23"/>
                    </a:cubicBezTo>
                    <a:cubicBezTo>
                      <a:pt x="38" y="23"/>
                      <a:pt x="38" y="23"/>
                      <a:pt x="39" y="23"/>
                    </a:cubicBezTo>
                    <a:close/>
                    <a:moveTo>
                      <a:pt x="37" y="23"/>
                    </a:moveTo>
                    <a:cubicBezTo>
                      <a:pt x="37" y="23"/>
                      <a:pt x="37" y="23"/>
                      <a:pt x="37" y="23"/>
                    </a:cubicBezTo>
                    <a:cubicBezTo>
                      <a:pt x="37" y="23"/>
                      <a:pt x="38" y="23"/>
                      <a:pt x="38" y="23"/>
                    </a:cubicBezTo>
                    <a:cubicBezTo>
                      <a:pt x="38" y="23"/>
                      <a:pt x="37" y="23"/>
                      <a:pt x="37" y="23"/>
                    </a:cubicBezTo>
                    <a:close/>
                    <a:moveTo>
                      <a:pt x="39" y="22"/>
                    </a:moveTo>
                    <a:cubicBezTo>
                      <a:pt x="39" y="22"/>
                      <a:pt x="40" y="22"/>
                      <a:pt x="40" y="22"/>
                    </a:cubicBezTo>
                    <a:cubicBezTo>
                      <a:pt x="40" y="22"/>
                      <a:pt x="40" y="22"/>
                      <a:pt x="39" y="22"/>
                    </a:cubicBezTo>
                    <a:cubicBezTo>
                      <a:pt x="39" y="22"/>
                      <a:pt x="39" y="22"/>
                      <a:pt x="39" y="22"/>
                    </a:cubicBezTo>
                    <a:cubicBezTo>
                      <a:pt x="39" y="22"/>
                      <a:pt x="39" y="22"/>
                      <a:pt x="39" y="22"/>
                    </a:cubicBezTo>
                    <a:cubicBezTo>
                      <a:pt x="38" y="23"/>
                      <a:pt x="39" y="23"/>
                      <a:pt x="38" y="23"/>
                    </a:cubicBezTo>
                    <a:cubicBezTo>
                      <a:pt x="39" y="22"/>
                      <a:pt x="39" y="22"/>
                      <a:pt x="39" y="22"/>
                    </a:cubicBezTo>
                    <a:close/>
                    <a:moveTo>
                      <a:pt x="40" y="22"/>
                    </a:moveTo>
                    <a:cubicBezTo>
                      <a:pt x="40" y="22"/>
                      <a:pt x="40" y="22"/>
                      <a:pt x="40" y="22"/>
                    </a:cubicBezTo>
                    <a:cubicBezTo>
                      <a:pt x="40" y="22"/>
                      <a:pt x="40" y="22"/>
                      <a:pt x="40" y="22"/>
                    </a:cubicBezTo>
                    <a:close/>
                    <a:moveTo>
                      <a:pt x="38" y="23"/>
                    </a:moveTo>
                    <a:cubicBezTo>
                      <a:pt x="39" y="22"/>
                      <a:pt x="38" y="23"/>
                      <a:pt x="39" y="22"/>
                    </a:cubicBezTo>
                    <a:cubicBezTo>
                      <a:pt x="38" y="23"/>
                      <a:pt x="39" y="23"/>
                      <a:pt x="38" y="23"/>
                    </a:cubicBezTo>
                    <a:cubicBezTo>
                      <a:pt x="38" y="23"/>
                      <a:pt x="38" y="23"/>
                      <a:pt x="38" y="23"/>
                    </a:cubicBezTo>
                    <a:close/>
                    <a:moveTo>
                      <a:pt x="40" y="22"/>
                    </a:moveTo>
                    <a:cubicBezTo>
                      <a:pt x="40" y="22"/>
                      <a:pt x="40" y="22"/>
                      <a:pt x="40" y="22"/>
                    </a:cubicBezTo>
                    <a:cubicBezTo>
                      <a:pt x="40" y="22"/>
                      <a:pt x="40" y="22"/>
                      <a:pt x="39" y="22"/>
                    </a:cubicBezTo>
                    <a:cubicBezTo>
                      <a:pt x="39" y="22"/>
                      <a:pt x="39" y="22"/>
                      <a:pt x="40" y="22"/>
                    </a:cubicBezTo>
                    <a:close/>
                    <a:moveTo>
                      <a:pt x="39" y="22"/>
                    </a:moveTo>
                    <a:cubicBezTo>
                      <a:pt x="39" y="22"/>
                      <a:pt x="39" y="22"/>
                      <a:pt x="39" y="23"/>
                    </a:cubicBezTo>
                    <a:cubicBezTo>
                      <a:pt x="39" y="23"/>
                      <a:pt x="39" y="23"/>
                      <a:pt x="39" y="22"/>
                    </a:cubicBezTo>
                    <a:close/>
                    <a:moveTo>
                      <a:pt x="32" y="23"/>
                    </a:moveTo>
                    <a:cubicBezTo>
                      <a:pt x="32" y="23"/>
                      <a:pt x="31" y="23"/>
                      <a:pt x="32" y="23"/>
                    </a:cubicBezTo>
                    <a:cubicBezTo>
                      <a:pt x="32" y="23"/>
                      <a:pt x="32" y="23"/>
                      <a:pt x="33" y="23"/>
                    </a:cubicBezTo>
                    <a:cubicBezTo>
                      <a:pt x="33" y="23"/>
                      <a:pt x="32" y="23"/>
                      <a:pt x="32" y="23"/>
                    </a:cubicBezTo>
                    <a:close/>
                    <a:moveTo>
                      <a:pt x="31" y="23"/>
                    </a:moveTo>
                    <a:cubicBezTo>
                      <a:pt x="31" y="23"/>
                      <a:pt x="31" y="23"/>
                      <a:pt x="31" y="23"/>
                    </a:cubicBezTo>
                    <a:cubicBezTo>
                      <a:pt x="31" y="23"/>
                      <a:pt x="30" y="23"/>
                      <a:pt x="30" y="23"/>
                    </a:cubicBezTo>
                    <a:cubicBezTo>
                      <a:pt x="31" y="23"/>
                      <a:pt x="30" y="23"/>
                      <a:pt x="30" y="23"/>
                    </a:cubicBezTo>
                    <a:cubicBezTo>
                      <a:pt x="31" y="23"/>
                      <a:pt x="31" y="23"/>
                      <a:pt x="31" y="23"/>
                    </a:cubicBezTo>
                    <a:cubicBezTo>
                      <a:pt x="31" y="23"/>
                      <a:pt x="31" y="23"/>
                      <a:pt x="31" y="23"/>
                    </a:cubicBezTo>
                    <a:close/>
                    <a:moveTo>
                      <a:pt x="36" y="26"/>
                    </a:moveTo>
                    <a:cubicBezTo>
                      <a:pt x="36" y="26"/>
                      <a:pt x="36" y="25"/>
                      <a:pt x="36" y="25"/>
                    </a:cubicBezTo>
                    <a:cubicBezTo>
                      <a:pt x="36" y="25"/>
                      <a:pt x="36" y="25"/>
                      <a:pt x="36" y="26"/>
                    </a:cubicBezTo>
                    <a:cubicBezTo>
                      <a:pt x="35" y="26"/>
                      <a:pt x="35" y="26"/>
                      <a:pt x="35" y="26"/>
                    </a:cubicBezTo>
                    <a:cubicBezTo>
                      <a:pt x="35" y="26"/>
                      <a:pt x="35" y="26"/>
                      <a:pt x="35" y="26"/>
                    </a:cubicBezTo>
                    <a:cubicBezTo>
                      <a:pt x="36" y="26"/>
                      <a:pt x="36" y="26"/>
                      <a:pt x="36" y="26"/>
                    </a:cubicBezTo>
                    <a:cubicBezTo>
                      <a:pt x="35" y="26"/>
                      <a:pt x="34" y="27"/>
                      <a:pt x="35" y="26"/>
                    </a:cubicBezTo>
                    <a:cubicBezTo>
                      <a:pt x="35" y="26"/>
                      <a:pt x="35" y="26"/>
                      <a:pt x="35" y="26"/>
                    </a:cubicBezTo>
                    <a:cubicBezTo>
                      <a:pt x="36" y="26"/>
                      <a:pt x="35" y="26"/>
                      <a:pt x="35" y="26"/>
                    </a:cubicBezTo>
                    <a:cubicBezTo>
                      <a:pt x="35" y="26"/>
                      <a:pt x="35" y="26"/>
                      <a:pt x="35" y="26"/>
                    </a:cubicBezTo>
                    <a:cubicBezTo>
                      <a:pt x="35" y="26"/>
                      <a:pt x="35" y="26"/>
                      <a:pt x="35" y="26"/>
                    </a:cubicBezTo>
                    <a:cubicBezTo>
                      <a:pt x="34" y="27"/>
                      <a:pt x="34" y="27"/>
                      <a:pt x="35" y="26"/>
                    </a:cubicBezTo>
                    <a:cubicBezTo>
                      <a:pt x="35" y="27"/>
                      <a:pt x="35" y="27"/>
                      <a:pt x="35" y="26"/>
                    </a:cubicBezTo>
                    <a:cubicBezTo>
                      <a:pt x="35" y="26"/>
                      <a:pt x="35" y="26"/>
                      <a:pt x="35" y="26"/>
                    </a:cubicBezTo>
                    <a:cubicBezTo>
                      <a:pt x="35" y="26"/>
                      <a:pt x="35" y="26"/>
                      <a:pt x="35" y="26"/>
                    </a:cubicBezTo>
                    <a:cubicBezTo>
                      <a:pt x="35" y="26"/>
                      <a:pt x="35" y="26"/>
                      <a:pt x="35" y="26"/>
                    </a:cubicBezTo>
                    <a:cubicBezTo>
                      <a:pt x="35" y="26"/>
                      <a:pt x="35" y="26"/>
                      <a:pt x="35" y="26"/>
                    </a:cubicBezTo>
                    <a:cubicBezTo>
                      <a:pt x="36" y="26"/>
                      <a:pt x="36" y="26"/>
                      <a:pt x="36" y="25"/>
                    </a:cubicBezTo>
                    <a:cubicBezTo>
                      <a:pt x="36" y="25"/>
                      <a:pt x="36" y="26"/>
                      <a:pt x="36" y="26"/>
                    </a:cubicBezTo>
                    <a:close/>
                    <a:moveTo>
                      <a:pt x="37" y="25"/>
                    </a:moveTo>
                    <a:cubicBezTo>
                      <a:pt x="37" y="25"/>
                      <a:pt x="37" y="25"/>
                      <a:pt x="37" y="25"/>
                    </a:cubicBezTo>
                    <a:cubicBezTo>
                      <a:pt x="37" y="25"/>
                      <a:pt x="37" y="25"/>
                      <a:pt x="37" y="25"/>
                    </a:cubicBezTo>
                    <a:cubicBezTo>
                      <a:pt x="37" y="25"/>
                      <a:pt x="37" y="25"/>
                      <a:pt x="37" y="25"/>
                    </a:cubicBezTo>
                    <a:close/>
                    <a:moveTo>
                      <a:pt x="36" y="25"/>
                    </a:moveTo>
                    <a:cubicBezTo>
                      <a:pt x="37" y="25"/>
                      <a:pt x="36" y="25"/>
                      <a:pt x="37" y="25"/>
                    </a:cubicBezTo>
                    <a:cubicBezTo>
                      <a:pt x="37" y="25"/>
                      <a:pt x="37" y="25"/>
                      <a:pt x="36" y="2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103" name="Freeform 5793"/>
              <p:cNvSpPr>
                <a:spLocks/>
              </p:cNvSpPr>
              <p:nvPr/>
            </p:nvSpPr>
            <p:spPr bwMode="auto">
              <a:xfrm>
                <a:off x="5299" y="4137"/>
                <a:ext cx="55" cy="78"/>
              </a:xfrm>
              <a:custGeom>
                <a:avLst/>
                <a:gdLst>
                  <a:gd name="T0" fmla="*/ 8 w 15"/>
                  <a:gd name="T1" fmla="*/ 21 h 21"/>
                  <a:gd name="T2" fmla="*/ 13 w 15"/>
                  <a:gd name="T3" fmla="*/ 9 h 21"/>
                  <a:gd name="T4" fmla="*/ 8 w 15"/>
                  <a:gd name="T5" fmla="*/ 0 h 21"/>
                  <a:gd name="T6" fmla="*/ 0 w 15"/>
                  <a:gd name="T7" fmla="*/ 12 h 21"/>
                  <a:gd name="T8" fmla="*/ 8 w 15"/>
                  <a:gd name="T9" fmla="*/ 21 h 21"/>
                </a:gdLst>
                <a:ahLst/>
                <a:cxnLst>
                  <a:cxn ang="0">
                    <a:pos x="T0" y="T1"/>
                  </a:cxn>
                  <a:cxn ang="0">
                    <a:pos x="T2" y="T3"/>
                  </a:cxn>
                  <a:cxn ang="0">
                    <a:pos x="T4" y="T5"/>
                  </a:cxn>
                  <a:cxn ang="0">
                    <a:pos x="T6" y="T7"/>
                  </a:cxn>
                  <a:cxn ang="0">
                    <a:pos x="T8" y="T9"/>
                  </a:cxn>
                </a:cxnLst>
                <a:rect l="0" t="0" r="r" b="b"/>
                <a:pathLst>
                  <a:path w="15" h="21">
                    <a:moveTo>
                      <a:pt x="8" y="21"/>
                    </a:moveTo>
                    <a:cubicBezTo>
                      <a:pt x="12" y="21"/>
                      <a:pt x="12" y="14"/>
                      <a:pt x="13" y="9"/>
                    </a:cubicBezTo>
                    <a:cubicBezTo>
                      <a:pt x="14" y="4"/>
                      <a:pt x="15" y="0"/>
                      <a:pt x="8" y="0"/>
                    </a:cubicBezTo>
                    <a:cubicBezTo>
                      <a:pt x="0" y="0"/>
                      <a:pt x="0" y="4"/>
                      <a:pt x="0" y="12"/>
                    </a:cubicBezTo>
                    <a:cubicBezTo>
                      <a:pt x="0" y="20"/>
                      <a:pt x="4" y="21"/>
                      <a:pt x="8" y="2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104" name="Freeform 5794"/>
              <p:cNvSpPr>
                <a:spLocks noEditPoints="1"/>
              </p:cNvSpPr>
              <p:nvPr/>
            </p:nvSpPr>
            <p:spPr bwMode="auto">
              <a:xfrm>
                <a:off x="5254" y="4081"/>
                <a:ext cx="145" cy="209"/>
              </a:xfrm>
              <a:custGeom>
                <a:avLst/>
                <a:gdLst>
                  <a:gd name="T0" fmla="*/ 5 w 39"/>
                  <a:gd name="T1" fmla="*/ 18 h 56"/>
                  <a:gd name="T2" fmla="*/ 7 w 39"/>
                  <a:gd name="T3" fmla="*/ 18 h 56"/>
                  <a:gd name="T4" fmla="*/ 24 w 39"/>
                  <a:gd name="T5" fmla="*/ 33 h 56"/>
                  <a:gd name="T6" fmla="*/ 24 w 39"/>
                  <a:gd name="T7" fmla="*/ 29 h 56"/>
                  <a:gd name="T8" fmla="*/ 22 w 39"/>
                  <a:gd name="T9" fmla="*/ 32 h 56"/>
                  <a:gd name="T10" fmla="*/ 23 w 39"/>
                  <a:gd name="T11" fmla="*/ 29 h 56"/>
                  <a:gd name="T12" fmla="*/ 3 w 39"/>
                  <a:gd name="T13" fmla="*/ 22 h 56"/>
                  <a:gd name="T14" fmla="*/ 22 w 39"/>
                  <a:gd name="T15" fmla="*/ 51 h 56"/>
                  <a:gd name="T16" fmla="*/ 28 w 39"/>
                  <a:gd name="T17" fmla="*/ 33 h 56"/>
                  <a:gd name="T18" fmla="*/ 29 w 39"/>
                  <a:gd name="T19" fmla="*/ 31 h 56"/>
                  <a:gd name="T20" fmla="*/ 24 w 39"/>
                  <a:gd name="T21" fmla="*/ 32 h 56"/>
                  <a:gd name="T22" fmla="*/ 23 w 39"/>
                  <a:gd name="T23" fmla="*/ 17 h 56"/>
                  <a:gd name="T24" fmla="*/ 22 w 39"/>
                  <a:gd name="T25" fmla="*/ 16 h 56"/>
                  <a:gd name="T26" fmla="*/ 21 w 39"/>
                  <a:gd name="T27" fmla="*/ 15 h 56"/>
                  <a:gd name="T28" fmla="*/ 18 w 39"/>
                  <a:gd name="T29" fmla="*/ 16 h 56"/>
                  <a:gd name="T30" fmla="*/ 16 w 39"/>
                  <a:gd name="T31" fmla="*/ 18 h 56"/>
                  <a:gd name="T32" fmla="*/ 17 w 39"/>
                  <a:gd name="T33" fmla="*/ 19 h 56"/>
                  <a:gd name="T34" fmla="*/ 19 w 39"/>
                  <a:gd name="T35" fmla="*/ 19 h 56"/>
                  <a:gd name="T36" fmla="*/ 19 w 39"/>
                  <a:gd name="T37" fmla="*/ 34 h 56"/>
                  <a:gd name="T38" fmla="*/ 10 w 39"/>
                  <a:gd name="T39" fmla="*/ 36 h 56"/>
                  <a:gd name="T40" fmla="*/ 9 w 39"/>
                  <a:gd name="T41" fmla="*/ 34 h 56"/>
                  <a:gd name="T42" fmla="*/ 5 w 39"/>
                  <a:gd name="T43" fmla="*/ 22 h 56"/>
                  <a:gd name="T44" fmla="*/ 11 w 39"/>
                  <a:gd name="T45" fmla="*/ 17 h 56"/>
                  <a:gd name="T46" fmla="*/ 16 w 39"/>
                  <a:gd name="T47" fmla="*/ 13 h 56"/>
                  <a:gd name="T48" fmla="*/ 28 w 39"/>
                  <a:gd name="T49" fmla="*/ 17 h 56"/>
                  <a:gd name="T50" fmla="*/ 24 w 39"/>
                  <a:gd name="T51" fmla="*/ 9 h 56"/>
                  <a:gd name="T52" fmla="*/ 2 w 39"/>
                  <a:gd name="T53" fmla="*/ 15 h 56"/>
                  <a:gd name="T54" fmla="*/ 38 w 39"/>
                  <a:gd name="T55" fmla="*/ 12 h 56"/>
                  <a:gd name="T56" fmla="*/ 31 w 39"/>
                  <a:gd name="T57" fmla="*/ 28 h 56"/>
                  <a:gd name="T58" fmla="*/ 26 w 39"/>
                  <a:gd name="T59" fmla="*/ 26 h 56"/>
                  <a:gd name="T60" fmla="*/ 28 w 39"/>
                  <a:gd name="T61" fmla="*/ 38 h 56"/>
                  <a:gd name="T62" fmla="*/ 28 w 39"/>
                  <a:gd name="T63" fmla="*/ 42 h 56"/>
                  <a:gd name="T64" fmla="*/ 25 w 39"/>
                  <a:gd name="T65" fmla="*/ 30 h 56"/>
                  <a:gd name="T66" fmla="*/ 25 w 39"/>
                  <a:gd name="T67" fmla="*/ 32 h 56"/>
                  <a:gd name="T68" fmla="*/ 25 w 39"/>
                  <a:gd name="T69" fmla="*/ 18 h 56"/>
                  <a:gd name="T70" fmla="*/ 21 w 39"/>
                  <a:gd name="T71" fmla="*/ 15 h 56"/>
                  <a:gd name="T72" fmla="*/ 22 w 39"/>
                  <a:gd name="T73" fmla="*/ 17 h 56"/>
                  <a:gd name="T74" fmla="*/ 25 w 39"/>
                  <a:gd name="T75" fmla="*/ 31 h 56"/>
                  <a:gd name="T76" fmla="*/ 24 w 39"/>
                  <a:gd name="T77" fmla="*/ 27 h 56"/>
                  <a:gd name="T78" fmla="*/ 25 w 39"/>
                  <a:gd name="T79" fmla="*/ 27 h 56"/>
                  <a:gd name="T80" fmla="*/ 25 w 39"/>
                  <a:gd name="T81" fmla="*/ 26 h 56"/>
                  <a:gd name="T82" fmla="*/ 27 w 39"/>
                  <a:gd name="T83" fmla="*/ 27 h 56"/>
                  <a:gd name="T84" fmla="*/ 26 w 39"/>
                  <a:gd name="T85" fmla="*/ 23 h 56"/>
                  <a:gd name="T86" fmla="*/ 32 w 39"/>
                  <a:gd name="T87" fmla="*/ 26 h 56"/>
                  <a:gd name="T88" fmla="*/ 29 w 39"/>
                  <a:gd name="T89" fmla="*/ 19 h 56"/>
                  <a:gd name="T90" fmla="*/ 35 w 39"/>
                  <a:gd name="T91" fmla="*/ 18 h 56"/>
                  <a:gd name="T92" fmla="*/ 11 w 39"/>
                  <a:gd name="T93" fmla="*/ 35 h 56"/>
                  <a:gd name="T94" fmla="*/ 13 w 39"/>
                  <a:gd name="T95" fmla="*/ 28 h 56"/>
                  <a:gd name="T96" fmla="*/ 10 w 39"/>
                  <a:gd name="T97" fmla="*/ 25 h 56"/>
                  <a:gd name="T98" fmla="*/ 5 w 39"/>
                  <a:gd name="T99" fmla="*/ 25 h 56"/>
                  <a:gd name="T100" fmla="*/ 13 w 39"/>
                  <a:gd name="T101" fmla="*/ 16 h 56"/>
                  <a:gd name="T102" fmla="*/ 22 w 39"/>
                  <a:gd name="T103" fmla="*/ 15 h 56"/>
                  <a:gd name="T104" fmla="*/ 26 w 39"/>
                  <a:gd name="T105" fmla="*/ 30 h 56"/>
                  <a:gd name="T106" fmla="*/ 6 w 39"/>
                  <a:gd name="T107" fmla="*/ 33 h 56"/>
                  <a:gd name="T108" fmla="*/ 22 w 39"/>
                  <a:gd name="T109" fmla="*/ 16 h 56"/>
                  <a:gd name="T110" fmla="*/ 22 w 39"/>
                  <a:gd name="T111" fmla="*/ 16 h 56"/>
                  <a:gd name="T112" fmla="*/ 21 w 39"/>
                  <a:gd name="T113" fmla="*/ 21 h 56"/>
                  <a:gd name="T114" fmla="*/ 21 w 39"/>
                  <a:gd name="T115" fmla="*/ 19 h 56"/>
                  <a:gd name="T116" fmla="*/ 22 w 39"/>
                  <a:gd name="T117" fmla="*/ 19 h 56"/>
                  <a:gd name="T118" fmla="*/ 22 w 39"/>
                  <a:gd name="T119" fmla="*/ 22 h 56"/>
                  <a:gd name="T120" fmla="*/ 21 w 39"/>
                  <a:gd name="T121" fmla="*/ 19 h 56"/>
                  <a:gd name="T122" fmla="*/ 20 w 39"/>
                  <a:gd name="T123" fmla="*/ 1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9" h="56">
                    <a:moveTo>
                      <a:pt x="3" y="18"/>
                    </a:moveTo>
                    <a:cubicBezTo>
                      <a:pt x="2" y="18"/>
                      <a:pt x="3" y="18"/>
                      <a:pt x="2" y="18"/>
                    </a:cubicBezTo>
                    <a:cubicBezTo>
                      <a:pt x="2" y="18"/>
                      <a:pt x="2" y="18"/>
                      <a:pt x="2" y="18"/>
                    </a:cubicBezTo>
                    <a:cubicBezTo>
                      <a:pt x="2" y="18"/>
                      <a:pt x="3" y="18"/>
                      <a:pt x="3" y="18"/>
                    </a:cubicBezTo>
                    <a:cubicBezTo>
                      <a:pt x="3" y="18"/>
                      <a:pt x="3" y="18"/>
                      <a:pt x="3" y="18"/>
                    </a:cubicBezTo>
                    <a:close/>
                    <a:moveTo>
                      <a:pt x="5" y="18"/>
                    </a:moveTo>
                    <a:cubicBezTo>
                      <a:pt x="4" y="18"/>
                      <a:pt x="4" y="18"/>
                      <a:pt x="4" y="18"/>
                    </a:cubicBezTo>
                    <a:cubicBezTo>
                      <a:pt x="4" y="18"/>
                      <a:pt x="5" y="18"/>
                      <a:pt x="5" y="18"/>
                    </a:cubicBezTo>
                    <a:cubicBezTo>
                      <a:pt x="5" y="18"/>
                      <a:pt x="4" y="18"/>
                      <a:pt x="5" y="18"/>
                    </a:cubicBezTo>
                    <a:cubicBezTo>
                      <a:pt x="5" y="18"/>
                      <a:pt x="5" y="18"/>
                      <a:pt x="5" y="18"/>
                    </a:cubicBezTo>
                    <a:close/>
                    <a:moveTo>
                      <a:pt x="2" y="18"/>
                    </a:moveTo>
                    <a:cubicBezTo>
                      <a:pt x="2" y="18"/>
                      <a:pt x="2" y="18"/>
                      <a:pt x="2" y="18"/>
                    </a:cubicBezTo>
                    <a:cubicBezTo>
                      <a:pt x="2" y="18"/>
                      <a:pt x="1" y="18"/>
                      <a:pt x="2" y="18"/>
                    </a:cubicBezTo>
                    <a:close/>
                    <a:moveTo>
                      <a:pt x="5" y="20"/>
                    </a:moveTo>
                    <a:cubicBezTo>
                      <a:pt x="5" y="20"/>
                      <a:pt x="5" y="20"/>
                      <a:pt x="5" y="19"/>
                    </a:cubicBezTo>
                    <a:cubicBezTo>
                      <a:pt x="5" y="19"/>
                      <a:pt x="4" y="20"/>
                      <a:pt x="4" y="20"/>
                    </a:cubicBezTo>
                    <a:cubicBezTo>
                      <a:pt x="4" y="19"/>
                      <a:pt x="4" y="19"/>
                      <a:pt x="4" y="19"/>
                    </a:cubicBezTo>
                    <a:cubicBezTo>
                      <a:pt x="5" y="19"/>
                      <a:pt x="5" y="19"/>
                      <a:pt x="5" y="19"/>
                    </a:cubicBezTo>
                    <a:cubicBezTo>
                      <a:pt x="5" y="19"/>
                      <a:pt x="5" y="19"/>
                      <a:pt x="6" y="19"/>
                    </a:cubicBezTo>
                    <a:cubicBezTo>
                      <a:pt x="6" y="19"/>
                      <a:pt x="5" y="19"/>
                      <a:pt x="5" y="19"/>
                    </a:cubicBezTo>
                    <a:cubicBezTo>
                      <a:pt x="5" y="19"/>
                      <a:pt x="6" y="18"/>
                      <a:pt x="7" y="18"/>
                    </a:cubicBezTo>
                    <a:cubicBezTo>
                      <a:pt x="6" y="18"/>
                      <a:pt x="6" y="18"/>
                      <a:pt x="7" y="18"/>
                    </a:cubicBezTo>
                    <a:cubicBezTo>
                      <a:pt x="8" y="18"/>
                      <a:pt x="6" y="18"/>
                      <a:pt x="6" y="19"/>
                    </a:cubicBezTo>
                    <a:cubicBezTo>
                      <a:pt x="6" y="19"/>
                      <a:pt x="6" y="18"/>
                      <a:pt x="7" y="18"/>
                    </a:cubicBezTo>
                    <a:cubicBezTo>
                      <a:pt x="7" y="19"/>
                      <a:pt x="7" y="19"/>
                      <a:pt x="6" y="19"/>
                    </a:cubicBezTo>
                    <a:cubicBezTo>
                      <a:pt x="5" y="19"/>
                      <a:pt x="6" y="19"/>
                      <a:pt x="6" y="19"/>
                    </a:cubicBezTo>
                    <a:cubicBezTo>
                      <a:pt x="6" y="19"/>
                      <a:pt x="5" y="20"/>
                      <a:pt x="6" y="20"/>
                    </a:cubicBezTo>
                    <a:cubicBezTo>
                      <a:pt x="6" y="19"/>
                      <a:pt x="6" y="19"/>
                      <a:pt x="7" y="19"/>
                    </a:cubicBezTo>
                    <a:cubicBezTo>
                      <a:pt x="7" y="19"/>
                      <a:pt x="7" y="19"/>
                      <a:pt x="7" y="19"/>
                    </a:cubicBezTo>
                    <a:cubicBezTo>
                      <a:pt x="7" y="19"/>
                      <a:pt x="7" y="19"/>
                      <a:pt x="7" y="20"/>
                    </a:cubicBezTo>
                    <a:cubicBezTo>
                      <a:pt x="7" y="20"/>
                      <a:pt x="7" y="20"/>
                      <a:pt x="7" y="20"/>
                    </a:cubicBezTo>
                    <a:cubicBezTo>
                      <a:pt x="6" y="20"/>
                      <a:pt x="4" y="20"/>
                      <a:pt x="4" y="20"/>
                    </a:cubicBezTo>
                    <a:cubicBezTo>
                      <a:pt x="5" y="20"/>
                      <a:pt x="6" y="20"/>
                      <a:pt x="6" y="20"/>
                    </a:cubicBezTo>
                    <a:cubicBezTo>
                      <a:pt x="6" y="20"/>
                      <a:pt x="6" y="19"/>
                      <a:pt x="6" y="19"/>
                    </a:cubicBezTo>
                    <a:cubicBezTo>
                      <a:pt x="6" y="20"/>
                      <a:pt x="6" y="20"/>
                      <a:pt x="5" y="20"/>
                    </a:cubicBezTo>
                    <a:cubicBezTo>
                      <a:pt x="5" y="20"/>
                      <a:pt x="5" y="20"/>
                      <a:pt x="5" y="20"/>
                    </a:cubicBezTo>
                    <a:close/>
                    <a:moveTo>
                      <a:pt x="2" y="19"/>
                    </a:moveTo>
                    <a:cubicBezTo>
                      <a:pt x="1" y="19"/>
                      <a:pt x="2" y="19"/>
                      <a:pt x="2" y="19"/>
                    </a:cubicBezTo>
                    <a:cubicBezTo>
                      <a:pt x="3" y="19"/>
                      <a:pt x="2" y="19"/>
                      <a:pt x="2" y="19"/>
                    </a:cubicBezTo>
                    <a:close/>
                    <a:moveTo>
                      <a:pt x="2" y="20"/>
                    </a:moveTo>
                    <a:cubicBezTo>
                      <a:pt x="2" y="20"/>
                      <a:pt x="2" y="20"/>
                      <a:pt x="2" y="20"/>
                    </a:cubicBezTo>
                    <a:cubicBezTo>
                      <a:pt x="2" y="20"/>
                      <a:pt x="3" y="20"/>
                      <a:pt x="3" y="19"/>
                    </a:cubicBezTo>
                    <a:cubicBezTo>
                      <a:pt x="3" y="19"/>
                      <a:pt x="3" y="19"/>
                      <a:pt x="3" y="19"/>
                    </a:cubicBezTo>
                    <a:cubicBezTo>
                      <a:pt x="3" y="20"/>
                      <a:pt x="3" y="20"/>
                      <a:pt x="2" y="20"/>
                    </a:cubicBezTo>
                    <a:close/>
                    <a:moveTo>
                      <a:pt x="2" y="19"/>
                    </a:moveTo>
                    <a:cubicBezTo>
                      <a:pt x="2" y="19"/>
                      <a:pt x="2" y="19"/>
                      <a:pt x="2" y="19"/>
                    </a:cubicBezTo>
                    <a:cubicBezTo>
                      <a:pt x="3" y="19"/>
                      <a:pt x="2" y="19"/>
                      <a:pt x="3" y="19"/>
                    </a:cubicBezTo>
                    <a:cubicBezTo>
                      <a:pt x="3" y="19"/>
                      <a:pt x="2" y="19"/>
                      <a:pt x="2" y="19"/>
                    </a:cubicBezTo>
                    <a:close/>
                    <a:moveTo>
                      <a:pt x="5" y="18"/>
                    </a:moveTo>
                    <a:cubicBezTo>
                      <a:pt x="5" y="18"/>
                      <a:pt x="5" y="18"/>
                      <a:pt x="5" y="18"/>
                    </a:cubicBezTo>
                    <a:cubicBezTo>
                      <a:pt x="6" y="18"/>
                      <a:pt x="5" y="18"/>
                      <a:pt x="6" y="18"/>
                    </a:cubicBezTo>
                    <a:cubicBezTo>
                      <a:pt x="6" y="18"/>
                      <a:pt x="6" y="18"/>
                      <a:pt x="6" y="18"/>
                    </a:cubicBezTo>
                    <a:cubicBezTo>
                      <a:pt x="5" y="18"/>
                      <a:pt x="5" y="18"/>
                      <a:pt x="5" y="18"/>
                    </a:cubicBezTo>
                    <a:cubicBezTo>
                      <a:pt x="4" y="18"/>
                      <a:pt x="5" y="18"/>
                      <a:pt x="5" y="18"/>
                    </a:cubicBezTo>
                    <a:close/>
                    <a:moveTo>
                      <a:pt x="4" y="17"/>
                    </a:moveTo>
                    <a:cubicBezTo>
                      <a:pt x="6" y="17"/>
                      <a:pt x="5" y="18"/>
                      <a:pt x="4" y="18"/>
                    </a:cubicBezTo>
                    <a:cubicBezTo>
                      <a:pt x="5" y="18"/>
                      <a:pt x="5" y="17"/>
                      <a:pt x="4" y="17"/>
                    </a:cubicBezTo>
                    <a:close/>
                    <a:moveTo>
                      <a:pt x="27" y="24"/>
                    </a:moveTo>
                    <a:cubicBezTo>
                      <a:pt x="27" y="23"/>
                      <a:pt x="27" y="24"/>
                      <a:pt x="27" y="24"/>
                    </a:cubicBezTo>
                    <a:cubicBezTo>
                      <a:pt x="27" y="23"/>
                      <a:pt x="26" y="23"/>
                      <a:pt x="27" y="24"/>
                    </a:cubicBezTo>
                    <a:cubicBezTo>
                      <a:pt x="27" y="24"/>
                      <a:pt x="26" y="23"/>
                      <a:pt x="26" y="23"/>
                    </a:cubicBezTo>
                    <a:cubicBezTo>
                      <a:pt x="27" y="23"/>
                      <a:pt x="26" y="23"/>
                      <a:pt x="27" y="23"/>
                    </a:cubicBezTo>
                    <a:cubicBezTo>
                      <a:pt x="27" y="23"/>
                      <a:pt x="27" y="23"/>
                      <a:pt x="27" y="24"/>
                    </a:cubicBezTo>
                    <a:cubicBezTo>
                      <a:pt x="27" y="24"/>
                      <a:pt x="27" y="23"/>
                      <a:pt x="28" y="24"/>
                    </a:cubicBezTo>
                    <a:cubicBezTo>
                      <a:pt x="28" y="24"/>
                      <a:pt x="27" y="24"/>
                      <a:pt x="27" y="23"/>
                    </a:cubicBezTo>
                    <a:cubicBezTo>
                      <a:pt x="27" y="23"/>
                      <a:pt x="27" y="24"/>
                      <a:pt x="27" y="24"/>
                    </a:cubicBezTo>
                    <a:cubicBezTo>
                      <a:pt x="28" y="25"/>
                      <a:pt x="27" y="24"/>
                      <a:pt x="27" y="24"/>
                    </a:cubicBezTo>
                    <a:cubicBezTo>
                      <a:pt x="28" y="25"/>
                      <a:pt x="27" y="23"/>
                      <a:pt x="28" y="24"/>
                    </a:cubicBezTo>
                    <a:cubicBezTo>
                      <a:pt x="28" y="24"/>
                      <a:pt x="28" y="25"/>
                      <a:pt x="28" y="25"/>
                    </a:cubicBezTo>
                    <a:cubicBezTo>
                      <a:pt x="27" y="24"/>
                      <a:pt x="28" y="25"/>
                      <a:pt x="27" y="24"/>
                    </a:cubicBezTo>
                    <a:close/>
                    <a:moveTo>
                      <a:pt x="29" y="28"/>
                    </a:moveTo>
                    <a:cubicBezTo>
                      <a:pt x="30" y="30"/>
                      <a:pt x="29" y="29"/>
                      <a:pt x="30" y="29"/>
                    </a:cubicBezTo>
                    <a:cubicBezTo>
                      <a:pt x="30" y="30"/>
                      <a:pt x="30" y="30"/>
                      <a:pt x="30" y="30"/>
                    </a:cubicBezTo>
                    <a:cubicBezTo>
                      <a:pt x="28" y="28"/>
                      <a:pt x="29" y="29"/>
                      <a:pt x="29" y="28"/>
                    </a:cubicBezTo>
                    <a:close/>
                    <a:moveTo>
                      <a:pt x="30" y="29"/>
                    </a:moveTo>
                    <a:cubicBezTo>
                      <a:pt x="30" y="29"/>
                      <a:pt x="30" y="28"/>
                      <a:pt x="29" y="28"/>
                    </a:cubicBezTo>
                    <a:cubicBezTo>
                      <a:pt x="29" y="28"/>
                      <a:pt x="30" y="29"/>
                      <a:pt x="30" y="29"/>
                    </a:cubicBezTo>
                    <a:cubicBezTo>
                      <a:pt x="30" y="30"/>
                      <a:pt x="30" y="29"/>
                      <a:pt x="30" y="29"/>
                    </a:cubicBezTo>
                    <a:cubicBezTo>
                      <a:pt x="29" y="28"/>
                      <a:pt x="29" y="28"/>
                      <a:pt x="29" y="28"/>
                    </a:cubicBezTo>
                    <a:cubicBezTo>
                      <a:pt x="29" y="28"/>
                      <a:pt x="29" y="27"/>
                      <a:pt x="29" y="27"/>
                    </a:cubicBezTo>
                    <a:cubicBezTo>
                      <a:pt x="29" y="27"/>
                      <a:pt x="30" y="27"/>
                      <a:pt x="29" y="27"/>
                    </a:cubicBezTo>
                    <a:cubicBezTo>
                      <a:pt x="29" y="27"/>
                      <a:pt x="30" y="27"/>
                      <a:pt x="30" y="27"/>
                    </a:cubicBezTo>
                    <a:cubicBezTo>
                      <a:pt x="30" y="28"/>
                      <a:pt x="30" y="28"/>
                      <a:pt x="31" y="28"/>
                    </a:cubicBezTo>
                    <a:cubicBezTo>
                      <a:pt x="31" y="29"/>
                      <a:pt x="30" y="28"/>
                      <a:pt x="31" y="29"/>
                    </a:cubicBezTo>
                    <a:cubicBezTo>
                      <a:pt x="31" y="29"/>
                      <a:pt x="30" y="28"/>
                      <a:pt x="30" y="28"/>
                    </a:cubicBezTo>
                    <a:cubicBezTo>
                      <a:pt x="30" y="28"/>
                      <a:pt x="30" y="27"/>
                      <a:pt x="30" y="27"/>
                    </a:cubicBezTo>
                    <a:cubicBezTo>
                      <a:pt x="29" y="27"/>
                      <a:pt x="30" y="28"/>
                      <a:pt x="29" y="28"/>
                    </a:cubicBezTo>
                    <a:cubicBezTo>
                      <a:pt x="29" y="27"/>
                      <a:pt x="29" y="27"/>
                      <a:pt x="29" y="27"/>
                    </a:cubicBezTo>
                    <a:cubicBezTo>
                      <a:pt x="29" y="27"/>
                      <a:pt x="29" y="27"/>
                      <a:pt x="29" y="28"/>
                    </a:cubicBezTo>
                    <a:cubicBezTo>
                      <a:pt x="30" y="28"/>
                      <a:pt x="29" y="28"/>
                      <a:pt x="30" y="28"/>
                    </a:cubicBezTo>
                    <a:cubicBezTo>
                      <a:pt x="30" y="28"/>
                      <a:pt x="30" y="28"/>
                      <a:pt x="30" y="28"/>
                    </a:cubicBezTo>
                    <a:cubicBezTo>
                      <a:pt x="30" y="29"/>
                      <a:pt x="30" y="28"/>
                      <a:pt x="31" y="29"/>
                    </a:cubicBezTo>
                    <a:cubicBezTo>
                      <a:pt x="30" y="29"/>
                      <a:pt x="30" y="29"/>
                      <a:pt x="30" y="29"/>
                    </a:cubicBezTo>
                    <a:close/>
                    <a:moveTo>
                      <a:pt x="29" y="28"/>
                    </a:moveTo>
                    <a:cubicBezTo>
                      <a:pt x="30" y="28"/>
                      <a:pt x="30" y="29"/>
                      <a:pt x="30" y="28"/>
                    </a:cubicBezTo>
                    <a:cubicBezTo>
                      <a:pt x="29" y="28"/>
                      <a:pt x="29" y="27"/>
                      <a:pt x="29" y="28"/>
                    </a:cubicBezTo>
                    <a:close/>
                    <a:moveTo>
                      <a:pt x="6" y="18"/>
                    </a:moveTo>
                    <a:cubicBezTo>
                      <a:pt x="6" y="18"/>
                      <a:pt x="7" y="17"/>
                      <a:pt x="7" y="17"/>
                    </a:cubicBezTo>
                    <a:cubicBezTo>
                      <a:pt x="8" y="17"/>
                      <a:pt x="7" y="17"/>
                      <a:pt x="7" y="17"/>
                    </a:cubicBezTo>
                    <a:cubicBezTo>
                      <a:pt x="7" y="17"/>
                      <a:pt x="8" y="18"/>
                      <a:pt x="7" y="18"/>
                    </a:cubicBezTo>
                    <a:cubicBezTo>
                      <a:pt x="6" y="18"/>
                      <a:pt x="7" y="18"/>
                      <a:pt x="7" y="18"/>
                    </a:cubicBezTo>
                    <a:cubicBezTo>
                      <a:pt x="7" y="18"/>
                      <a:pt x="6" y="18"/>
                      <a:pt x="6" y="18"/>
                    </a:cubicBezTo>
                    <a:close/>
                    <a:moveTo>
                      <a:pt x="30" y="31"/>
                    </a:moveTo>
                    <a:cubicBezTo>
                      <a:pt x="30" y="31"/>
                      <a:pt x="29" y="30"/>
                      <a:pt x="29" y="29"/>
                    </a:cubicBezTo>
                    <a:cubicBezTo>
                      <a:pt x="30" y="30"/>
                      <a:pt x="29" y="30"/>
                      <a:pt x="30" y="31"/>
                    </a:cubicBezTo>
                    <a:close/>
                    <a:moveTo>
                      <a:pt x="29" y="29"/>
                    </a:moveTo>
                    <a:cubicBezTo>
                      <a:pt x="29" y="29"/>
                      <a:pt x="29" y="29"/>
                      <a:pt x="29" y="29"/>
                    </a:cubicBezTo>
                    <a:cubicBezTo>
                      <a:pt x="28" y="28"/>
                      <a:pt x="28" y="28"/>
                      <a:pt x="29" y="29"/>
                    </a:cubicBezTo>
                    <a:close/>
                    <a:moveTo>
                      <a:pt x="3" y="18"/>
                    </a:moveTo>
                    <a:cubicBezTo>
                      <a:pt x="3" y="18"/>
                      <a:pt x="3" y="18"/>
                      <a:pt x="3" y="18"/>
                    </a:cubicBezTo>
                    <a:cubicBezTo>
                      <a:pt x="2" y="18"/>
                      <a:pt x="2" y="18"/>
                      <a:pt x="2" y="18"/>
                    </a:cubicBezTo>
                    <a:cubicBezTo>
                      <a:pt x="2" y="18"/>
                      <a:pt x="2" y="18"/>
                      <a:pt x="2" y="18"/>
                    </a:cubicBezTo>
                    <a:cubicBezTo>
                      <a:pt x="2" y="18"/>
                      <a:pt x="2" y="18"/>
                      <a:pt x="3" y="18"/>
                    </a:cubicBezTo>
                    <a:close/>
                    <a:moveTo>
                      <a:pt x="31" y="28"/>
                    </a:moveTo>
                    <a:cubicBezTo>
                      <a:pt x="32" y="29"/>
                      <a:pt x="31" y="29"/>
                      <a:pt x="32" y="30"/>
                    </a:cubicBezTo>
                    <a:cubicBezTo>
                      <a:pt x="32" y="30"/>
                      <a:pt x="32" y="31"/>
                      <a:pt x="31" y="30"/>
                    </a:cubicBezTo>
                    <a:cubicBezTo>
                      <a:pt x="31" y="30"/>
                      <a:pt x="32" y="30"/>
                      <a:pt x="32" y="29"/>
                    </a:cubicBezTo>
                    <a:cubicBezTo>
                      <a:pt x="31" y="29"/>
                      <a:pt x="31" y="29"/>
                      <a:pt x="31" y="28"/>
                    </a:cubicBezTo>
                    <a:close/>
                    <a:moveTo>
                      <a:pt x="37" y="13"/>
                    </a:moveTo>
                    <a:cubicBezTo>
                      <a:pt x="39" y="13"/>
                      <a:pt x="38" y="13"/>
                      <a:pt x="38" y="14"/>
                    </a:cubicBezTo>
                    <a:cubicBezTo>
                      <a:pt x="37" y="14"/>
                      <a:pt x="38" y="14"/>
                      <a:pt x="38" y="13"/>
                    </a:cubicBezTo>
                    <a:cubicBezTo>
                      <a:pt x="38" y="13"/>
                      <a:pt x="37" y="13"/>
                      <a:pt x="37" y="13"/>
                    </a:cubicBezTo>
                    <a:close/>
                    <a:moveTo>
                      <a:pt x="4" y="20"/>
                    </a:moveTo>
                    <a:cubicBezTo>
                      <a:pt x="4" y="20"/>
                      <a:pt x="3" y="21"/>
                      <a:pt x="3" y="21"/>
                    </a:cubicBezTo>
                    <a:cubicBezTo>
                      <a:pt x="3" y="21"/>
                      <a:pt x="3" y="21"/>
                      <a:pt x="2" y="21"/>
                    </a:cubicBezTo>
                    <a:cubicBezTo>
                      <a:pt x="2" y="21"/>
                      <a:pt x="2" y="21"/>
                      <a:pt x="3" y="21"/>
                    </a:cubicBezTo>
                    <a:cubicBezTo>
                      <a:pt x="3" y="21"/>
                      <a:pt x="2" y="20"/>
                      <a:pt x="3" y="20"/>
                    </a:cubicBezTo>
                    <a:cubicBezTo>
                      <a:pt x="3" y="20"/>
                      <a:pt x="3" y="20"/>
                      <a:pt x="3" y="21"/>
                    </a:cubicBezTo>
                    <a:cubicBezTo>
                      <a:pt x="3" y="21"/>
                      <a:pt x="4" y="20"/>
                      <a:pt x="4" y="20"/>
                    </a:cubicBezTo>
                    <a:cubicBezTo>
                      <a:pt x="4" y="20"/>
                      <a:pt x="4" y="21"/>
                      <a:pt x="5" y="20"/>
                    </a:cubicBezTo>
                    <a:cubicBezTo>
                      <a:pt x="4" y="21"/>
                      <a:pt x="5" y="20"/>
                      <a:pt x="5" y="21"/>
                    </a:cubicBezTo>
                    <a:cubicBezTo>
                      <a:pt x="4" y="21"/>
                      <a:pt x="4" y="21"/>
                      <a:pt x="4" y="21"/>
                    </a:cubicBezTo>
                    <a:cubicBezTo>
                      <a:pt x="4" y="21"/>
                      <a:pt x="4" y="21"/>
                      <a:pt x="4" y="20"/>
                    </a:cubicBezTo>
                    <a:close/>
                    <a:moveTo>
                      <a:pt x="32" y="29"/>
                    </a:moveTo>
                    <a:cubicBezTo>
                      <a:pt x="33" y="29"/>
                      <a:pt x="33" y="29"/>
                      <a:pt x="32" y="29"/>
                    </a:cubicBezTo>
                    <a:cubicBezTo>
                      <a:pt x="32" y="29"/>
                      <a:pt x="32" y="29"/>
                      <a:pt x="33" y="29"/>
                    </a:cubicBezTo>
                    <a:cubicBezTo>
                      <a:pt x="32" y="29"/>
                      <a:pt x="33" y="30"/>
                      <a:pt x="33" y="30"/>
                    </a:cubicBezTo>
                    <a:cubicBezTo>
                      <a:pt x="33" y="30"/>
                      <a:pt x="33" y="30"/>
                      <a:pt x="32" y="30"/>
                    </a:cubicBezTo>
                    <a:cubicBezTo>
                      <a:pt x="32" y="30"/>
                      <a:pt x="32" y="29"/>
                      <a:pt x="32" y="29"/>
                    </a:cubicBezTo>
                    <a:cubicBezTo>
                      <a:pt x="32" y="28"/>
                      <a:pt x="32" y="29"/>
                      <a:pt x="32" y="29"/>
                    </a:cubicBezTo>
                    <a:close/>
                    <a:moveTo>
                      <a:pt x="23" y="33"/>
                    </a:moveTo>
                    <a:cubicBezTo>
                      <a:pt x="23" y="32"/>
                      <a:pt x="23" y="32"/>
                      <a:pt x="23" y="33"/>
                    </a:cubicBezTo>
                    <a:cubicBezTo>
                      <a:pt x="23" y="33"/>
                      <a:pt x="23" y="32"/>
                      <a:pt x="23" y="32"/>
                    </a:cubicBezTo>
                    <a:cubicBezTo>
                      <a:pt x="23" y="33"/>
                      <a:pt x="23" y="33"/>
                      <a:pt x="23" y="33"/>
                    </a:cubicBezTo>
                    <a:cubicBezTo>
                      <a:pt x="23" y="33"/>
                      <a:pt x="23" y="32"/>
                      <a:pt x="23" y="32"/>
                    </a:cubicBezTo>
                    <a:cubicBezTo>
                      <a:pt x="23" y="33"/>
                      <a:pt x="24" y="34"/>
                      <a:pt x="24" y="34"/>
                    </a:cubicBezTo>
                    <a:cubicBezTo>
                      <a:pt x="24" y="34"/>
                      <a:pt x="23" y="33"/>
                      <a:pt x="23" y="33"/>
                    </a:cubicBezTo>
                    <a:close/>
                    <a:moveTo>
                      <a:pt x="24" y="33"/>
                    </a:moveTo>
                    <a:cubicBezTo>
                      <a:pt x="24" y="32"/>
                      <a:pt x="24" y="32"/>
                      <a:pt x="24" y="33"/>
                    </a:cubicBezTo>
                    <a:cubicBezTo>
                      <a:pt x="24" y="33"/>
                      <a:pt x="24" y="32"/>
                      <a:pt x="24" y="33"/>
                    </a:cubicBezTo>
                    <a:cubicBezTo>
                      <a:pt x="25" y="34"/>
                      <a:pt x="24" y="33"/>
                      <a:pt x="25" y="34"/>
                    </a:cubicBezTo>
                    <a:cubicBezTo>
                      <a:pt x="25" y="34"/>
                      <a:pt x="24" y="33"/>
                      <a:pt x="25" y="34"/>
                    </a:cubicBezTo>
                    <a:cubicBezTo>
                      <a:pt x="25" y="35"/>
                      <a:pt x="24" y="34"/>
                      <a:pt x="24" y="33"/>
                    </a:cubicBezTo>
                    <a:cubicBezTo>
                      <a:pt x="24" y="33"/>
                      <a:pt x="24" y="33"/>
                      <a:pt x="24" y="33"/>
                    </a:cubicBezTo>
                    <a:cubicBezTo>
                      <a:pt x="24" y="33"/>
                      <a:pt x="24" y="33"/>
                      <a:pt x="24" y="33"/>
                    </a:cubicBezTo>
                    <a:cubicBezTo>
                      <a:pt x="24" y="33"/>
                      <a:pt x="24" y="33"/>
                      <a:pt x="24" y="33"/>
                    </a:cubicBezTo>
                    <a:close/>
                    <a:moveTo>
                      <a:pt x="23" y="30"/>
                    </a:moveTo>
                    <a:cubicBezTo>
                      <a:pt x="23" y="29"/>
                      <a:pt x="23" y="30"/>
                      <a:pt x="23" y="29"/>
                    </a:cubicBezTo>
                    <a:cubicBezTo>
                      <a:pt x="24" y="30"/>
                      <a:pt x="24" y="30"/>
                      <a:pt x="24" y="31"/>
                    </a:cubicBezTo>
                    <a:cubicBezTo>
                      <a:pt x="24" y="31"/>
                      <a:pt x="24" y="30"/>
                      <a:pt x="24" y="30"/>
                    </a:cubicBezTo>
                    <a:cubicBezTo>
                      <a:pt x="23" y="30"/>
                      <a:pt x="24" y="30"/>
                      <a:pt x="24" y="30"/>
                    </a:cubicBezTo>
                    <a:cubicBezTo>
                      <a:pt x="24" y="31"/>
                      <a:pt x="24" y="31"/>
                      <a:pt x="24" y="30"/>
                    </a:cubicBezTo>
                    <a:cubicBezTo>
                      <a:pt x="24" y="31"/>
                      <a:pt x="24" y="31"/>
                      <a:pt x="24" y="31"/>
                    </a:cubicBezTo>
                    <a:cubicBezTo>
                      <a:pt x="24" y="32"/>
                      <a:pt x="24" y="31"/>
                      <a:pt x="24" y="31"/>
                    </a:cubicBezTo>
                    <a:cubicBezTo>
                      <a:pt x="24" y="31"/>
                      <a:pt x="24" y="32"/>
                      <a:pt x="24" y="32"/>
                    </a:cubicBezTo>
                    <a:cubicBezTo>
                      <a:pt x="24" y="32"/>
                      <a:pt x="24" y="33"/>
                      <a:pt x="24" y="32"/>
                    </a:cubicBezTo>
                    <a:cubicBezTo>
                      <a:pt x="24" y="32"/>
                      <a:pt x="24" y="33"/>
                      <a:pt x="24" y="32"/>
                    </a:cubicBezTo>
                    <a:cubicBezTo>
                      <a:pt x="24" y="32"/>
                      <a:pt x="24" y="32"/>
                      <a:pt x="24" y="32"/>
                    </a:cubicBezTo>
                    <a:cubicBezTo>
                      <a:pt x="24" y="31"/>
                      <a:pt x="24" y="31"/>
                      <a:pt x="24" y="31"/>
                    </a:cubicBezTo>
                    <a:cubicBezTo>
                      <a:pt x="24" y="31"/>
                      <a:pt x="24" y="32"/>
                      <a:pt x="24" y="31"/>
                    </a:cubicBezTo>
                    <a:cubicBezTo>
                      <a:pt x="24" y="31"/>
                      <a:pt x="24" y="32"/>
                      <a:pt x="24" y="32"/>
                    </a:cubicBezTo>
                    <a:cubicBezTo>
                      <a:pt x="24" y="32"/>
                      <a:pt x="24" y="32"/>
                      <a:pt x="24" y="32"/>
                    </a:cubicBezTo>
                    <a:cubicBezTo>
                      <a:pt x="24" y="32"/>
                      <a:pt x="24" y="33"/>
                      <a:pt x="24" y="32"/>
                    </a:cubicBezTo>
                    <a:cubicBezTo>
                      <a:pt x="24" y="31"/>
                      <a:pt x="24" y="31"/>
                      <a:pt x="24" y="31"/>
                    </a:cubicBezTo>
                    <a:cubicBezTo>
                      <a:pt x="24" y="31"/>
                      <a:pt x="24" y="30"/>
                      <a:pt x="23" y="30"/>
                    </a:cubicBezTo>
                    <a:cubicBezTo>
                      <a:pt x="23" y="29"/>
                      <a:pt x="24" y="31"/>
                      <a:pt x="24" y="30"/>
                    </a:cubicBezTo>
                    <a:cubicBezTo>
                      <a:pt x="24" y="30"/>
                      <a:pt x="23" y="30"/>
                      <a:pt x="23" y="30"/>
                    </a:cubicBezTo>
                    <a:close/>
                    <a:moveTo>
                      <a:pt x="24" y="36"/>
                    </a:moveTo>
                    <a:cubicBezTo>
                      <a:pt x="24" y="36"/>
                      <a:pt x="24" y="36"/>
                      <a:pt x="24" y="36"/>
                    </a:cubicBezTo>
                    <a:cubicBezTo>
                      <a:pt x="24" y="36"/>
                      <a:pt x="24" y="36"/>
                      <a:pt x="24" y="36"/>
                    </a:cubicBezTo>
                    <a:cubicBezTo>
                      <a:pt x="24" y="36"/>
                      <a:pt x="24" y="35"/>
                      <a:pt x="24" y="35"/>
                    </a:cubicBezTo>
                    <a:cubicBezTo>
                      <a:pt x="24" y="34"/>
                      <a:pt x="24" y="36"/>
                      <a:pt x="24" y="35"/>
                    </a:cubicBezTo>
                    <a:cubicBezTo>
                      <a:pt x="24" y="35"/>
                      <a:pt x="24" y="36"/>
                      <a:pt x="24" y="36"/>
                    </a:cubicBezTo>
                    <a:close/>
                    <a:moveTo>
                      <a:pt x="24" y="35"/>
                    </a:moveTo>
                    <a:cubicBezTo>
                      <a:pt x="24" y="36"/>
                      <a:pt x="24" y="36"/>
                      <a:pt x="24" y="35"/>
                    </a:cubicBezTo>
                    <a:cubicBezTo>
                      <a:pt x="24" y="36"/>
                      <a:pt x="24" y="36"/>
                      <a:pt x="24" y="36"/>
                    </a:cubicBezTo>
                    <a:cubicBezTo>
                      <a:pt x="24" y="36"/>
                      <a:pt x="24" y="35"/>
                      <a:pt x="24" y="35"/>
                    </a:cubicBezTo>
                    <a:cubicBezTo>
                      <a:pt x="24" y="33"/>
                      <a:pt x="24" y="35"/>
                      <a:pt x="24" y="34"/>
                    </a:cubicBezTo>
                    <a:cubicBezTo>
                      <a:pt x="24" y="35"/>
                      <a:pt x="24" y="35"/>
                      <a:pt x="24" y="35"/>
                    </a:cubicBezTo>
                    <a:close/>
                    <a:moveTo>
                      <a:pt x="25" y="32"/>
                    </a:moveTo>
                    <a:cubicBezTo>
                      <a:pt x="25" y="32"/>
                      <a:pt x="25" y="32"/>
                      <a:pt x="25" y="32"/>
                    </a:cubicBezTo>
                    <a:cubicBezTo>
                      <a:pt x="24" y="31"/>
                      <a:pt x="24" y="31"/>
                      <a:pt x="24" y="31"/>
                    </a:cubicBezTo>
                    <a:cubicBezTo>
                      <a:pt x="24" y="31"/>
                      <a:pt x="24" y="31"/>
                      <a:pt x="25" y="32"/>
                    </a:cubicBezTo>
                    <a:close/>
                    <a:moveTo>
                      <a:pt x="24" y="29"/>
                    </a:moveTo>
                    <a:cubicBezTo>
                      <a:pt x="24" y="29"/>
                      <a:pt x="24" y="28"/>
                      <a:pt x="24" y="29"/>
                    </a:cubicBezTo>
                    <a:cubicBezTo>
                      <a:pt x="24" y="29"/>
                      <a:pt x="24" y="29"/>
                      <a:pt x="24" y="29"/>
                    </a:cubicBezTo>
                    <a:cubicBezTo>
                      <a:pt x="24" y="29"/>
                      <a:pt x="24" y="29"/>
                      <a:pt x="24" y="29"/>
                    </a:cubicBezTo>
                    <a:cubicBezTo>
                      <a:pt x="23" y="28"/>
                      <a:pt x="23" y="28"/>
                      <a:pt x="24" y="29"/>
                    </a:cubicBezTo>
                    <a:close/>
                    <a:moveTo>
                      <a:pt x="24" y="29"/>
                    </a:moveTo>
                    <a:cubicBezTo>
                      <a:pt x="24" y="29"/>
                      <a:pt x="24" y="29"/>
                      <a:pt x="24" y="29"/>
                    </a:cubicBezTo>
                    <a:cubicBezTo>
                      <a:pt x="24" y="30"/>
                      <a:pt x="23" y="29"/>
                      <a:pt x="24" y="30"/>
                    </a:cubicBezTo>
                    <a:cubicBezTo>
                      <a:pt x="23" y="29"/>
                      <a:pt x="24" y="29"/>
                      <a:pt x="24" y="29"/>
                    </a:cubicBezTo>
                    <a:cubicBezTo>
                      <a:pt x="23" y="29"/>
                      <a:pt x="23" y="28"/>
                      <a:pt x="24" y="29"/>
                    </a:cubicBezTo>
                    <a:close/>
                    <a:moveTo>
                      <a:pt x="24" y="30"/>
                    </a:moveTo>
                    <a:cubicBezTo>
                      <a:pt x="24" y="30"/>
                      <a:pt x="24" y="30"/>
                      <a:pt x="24" y="30"/>
                    </a:cubicBezTo>
                    <a:cubicBezTo>
                      <a:pt x="24" y="30"/>
                      <a:pt x="24" y="30"/>
                      <a:pt x="24" y="30"/>
                    </a:cubicBezTo>
                    <a:cubicBezTo>
                      <a:pt x="24" y="31"/>
                      <a:pt x="24" y="31"/>
                      <a:pt x="24" y="31"/>
                    </a:cubicBezTo>
                    <a:cubicBezTo>
                      <a:pt x="24" y="32"/>
                      <a:pt x="24" y="31"/>
                      <a:pt x="24" y="31"/>
                    </a:cubicBezTo>
                    <a:cubicBezTo>
                      <a:pt x="24" y="31"/>
                      <a:pt x="24" y="31"/>
                      <a:pt x="24" y="31"/>
                    </a:cubicBezTo>
                    <a:cubicBezTo>
                      <a:pt x="24" y="31"/>
                      <a:pt x="24" y="31"/>
                      <a:pt x="24" y="31"/>
                    </a:cubicBezTo>
                    <a:cubicBezTo>
                      <a:pt x="24" y="31"/>
                      <a:pt x="24" y="31"/>
                      <a:pt x="24" y="30"/>
                    </a:cubicBezTo>
                    <a:cubicBezTo>
                      <a:pt x="24" y="30"/>
                      <a:pt x="24" y="31"/>
                      <a:pt x="24" y="30"/>
                    </a:cubicBezTo>
                    <a:cubicBezTo>
                      <a:pt x="24" y="30"/>
                      <a:pt x="24" y="30"/>
                      <a:pt x="24" y="30"/>
                    </a:cubicBezTo>
                    <a:cubicBezTo>
                      <a:pt x="24" y="30"/>
                      <a:pt x="24" y="32"/>
                      <a:pt x="24" y="31"/>
                    </a:cubicBezTo>
                    <a:cubicBezTo>
                      <a:pt x="24" y="30"/>
                      <a:pt x="24" y="30"/>
                      <a:pt x="24" y="30"/>
                    </a:cubicBezTo>
                    <a:cubicBezTo>
                      <a:pt x="24" y="29"/>
                      <a:pt x="24" y="30"/>
                      <a:pt x="24" y="30"/>
                    </a:cubicBezTo>
                    <a:close/>
                    <a:moveTo>
                      <a:pt x="24" y="36"/>
                    </a:moveTo>
                    <a:cubicBezTo>
                      <a:pt x="24" y="36"/>
                      <a:pt x="24" y="36"/>
                      <a:pt x="24" y="36"/>
                    </a:cubicBezTo>
                    <a:cubicBezTo>
                      <a:pt x="24" y="37"/>
                      <a:pt x="24" y="36"/>
                      <a:pt x="24" y="37"/>
                    </a:cubicBezTo>
                    <a:cubicBezTo>
                      <a:pt x="24" y="37"/>
                      <a:pt x="24" y="36"/>
                      <a:pt x="24" y="36"/>
                    </a:cubicBezTo>
                    <a:cubicBezTo>
                      <a:pt x="24" y="36"/>
                      <a:pt x="24" y="35"/>
                      <a:pt x="24" y="36"/>
                    </a:cubicBezTo>
                    <a:close/>
                    <a:moveTo>
                      <a:pt x="25" y="33"/>
                    </a:moveTo>
                    <a:cubicBezTo>
                      <a:pt x="25" y="34"/>
                      <a:pt x="25" y="35"/>
                      <a:pt x="25" y="35"/>
                    </a:cubicBezTo>
                    <a:cubicBezTo>
                      <a:pt x="25" y="34"/>
                      <a:pt x="25" y="33"/>
                      <a:pt x="25" y="33"/>
                    </a:cubicBezTo>
                    <a:cubicBezTo>
                      <a:pt x="24" y="33"/>
                      <a:pt x="25" y="33"/>
                      <a:pt x="24" y="32"/>
                    </a:cubicBezTo>
                    <a:cubicBezTo>
                      <a:pt x="25" y="33"/>
                      <a:pt x="24" y="32"/>
                      <a:pt x="25" y="32"/>
                    </a:cubicBezTo>
                    <a:cubicBezTo>
                      <a:pt x="25" y="33"/>
                      <a:pt x="25" y="33"/>
                      <a:pt x="25" y="34"/>
                    </a:cubicBezTo>
                    <a:cubicBezTo>
                      <a:pt x="25" y="34"/>
                      <a:pt x="25" y="33"/>
                      <a:pt x="25" y="33"/>
                    </a:cubicBezTo>
                    <a:close/>
                    <a:moveTo>
                      <a:pt x="25" y="36"/>
                    </a:moveTo>
                    <a:cubicBezTo>
                      <a:pt x="26" y="37"/>
                      <a:pt x="25" y="36"/>
                      <a:pt x="25" y="37"/>
                    </a:cubicBezTo>
                    <a:cubicBezTo>
                      <a:pt x="25" y="36"/>
                      <a:pt x="25" y="37"/>
                      <a:pt x="25" y="36"/>
                    </a:cubicBezTo>
                    <a:cubicBezTo>
                      <a:pt x="25" y="36"/>
                      <a:pt x="25" y="35"/>
                      <a:pt x="25" y="35"/>
                    </a:cubicBezTo>
                    <a:cubicBezTo>
                      <a:pt x="25" y="36"/>
                      <a:pt x="25" y="36"/>
                      <a:pt x="25" y="36"/>
                    </a:cubicBezTo>
                    <a:close/>
                    <a:moveTo>
                      <a:pt x="24" y="33"/>
                    </a:moveTo>
                    <a:cubicBezTo>
                      <a:pt x="24" y="33"/>
                      <a:pt x="24" y="33"/>
                      <a:pt x="24" y="33"/>
                    </a:cubicBezTo>
                    <a:cubicBezTo>
                      <a:pt x="24" y="34"/>
                      <a:pt x="24" y="33"/>
                      <a:pt x="24" y="33"/>
                    </a:cubicBezTo>
                    <a:cubicBezTo>
                      <a:pt x="23" y="32"/>
                      <a:pt x="23" y="32"/>
                      <a:pt x="23" y="31"/>
                    </a:cubicBezTo>
                    <a:cubicBezTo>
                      <a:pt x="23" y="32"/>
                      <a:pt x="23" y="32"/>
                      <a:pt x="24" y="33"/>
                    </a:cubicBezTo>
                    <a:cubicBezTo>
                      <a:pt x="24" y="33"/>
                      <a:pt x="23" y="32"/>
                      <a:pt x="23" y="31"/>
                    </a:cubicBezTo>
                    <a:cubicBezTo>
                      <a:pt x="23" y="31"/>
                      <a:pt x="23" y="31"/>
                      <a:pt x="23" y="31"/>
                    </a:cubicBezTo>
                    <a:cubicBezTo>
                      <a:pt x="23" y="31"/>
                      <a:pt x="23" y="31"/>
                      <a:pt x="23" y="31"/>
                    </a:cubicBezTo>
                    <a:cubicBezTo>
                      <a:pt x="24" y="32"/>
                      <a:pt x="23" y="32"/>
                      <a:pt x="24" y="33"/>
                    </a:cubicBezTo>
                    <a:cubicBezTo>
                      <a:pt x="24" y="32"/>
                      <a:pt x="23" y="32"/>
                      <a:pt x="24" y="32"/>
                    </a:cubicBezTo>
                    <a:cubicBezTo>
                      <a:pt x="24" y="33"/>
                      <a:pt x="24" y="33"/>
                      <a:pt x="24" y="34"/>
                    </a:cubicBezTo>
                    <a:cubicBezTo>
                      <a:pt x="24" y="34"/>
                      <a:pt x="24" y="33"/>
                      <a:pt x="24" y="33"/>
                    </a:cubicBezTo>
                    <a:close/>
                    <a:moveTo>
                      <a:pt x="22" y="37"/>
                    </a:moveTo>
                    <a:cubicBezTo>
                      <a:pt x="23" y="38"/>
                      <a:pt x="22" y="38"/>
                      <a:pt x="22" y="38"/>
                    </a:cubicBezTo>
                    <a:cubicBezTo>
                      <a:pt x="22" y="37"/>
                      <a:pt x="22" y="38"/>
                      <a:pt x="22" y="37"/>
                    </a:cubicBezTo>
                    <a:close/>
                    <a:moveTo>
                      <a:pt x="22" y="32"/>
                    </a:moveTo>
                    <a:cubicBezTo>
                      <a:pt x="22" y="32"/>
                      <a:pt x="22" y="32"/>
                      <a:pt x="22" y="32"/>
                    </a:cubicBezTo>
                    <a:cubicBezTo>
                      <a:pt x="22" y="31"/>
                      <a:pt x="22" y="31"/>
                      <a:pt x="22" y="31"/>
                    </a:cubicBezTo>
                    <a:cubicBezTo>
                      <a:pt x="22" y="31"/>
                      <a:pt x="22" y="31"/>
                      <a:pt x="22" y="31"/>
                    </a:cubicBezTo>
                    <a:cubicBezTo>
                      <a:pt x="22" y="30"/>
                      <a:pt x="22" y="31"/>
                      <a:pt x="22" y="31"/>
                    </a:cubicBezTo>
                    <a:cubicBezTo>
                      <a:pt x="22" y="31"/>
                      <a:pt x="22" y="31"/>
                      <a:pt x="22" y="31"/>
                    </a:cubicBezTo>
                    <a:cubicBezTo>
                      <a:pt x="22" y="31"/>
                      <a:pt x="22" y="31"/>
                      <a:pt x="22" y="32"/>
                    </a:cubicBezTo>
                    <a:cubicBezTo>
                      <a:pt x="22" y="32"/>
                      <a:pt x="22" y="31"/>
                      <a:pt x="22" y="31"/>
                    </a:cubicBezTo>
                    <a:cubicBezTo>
                      <a:pt x="22" y="31"/>
                      <a:pt x="22" y="32"/>
                      <a:pt x="22" y="31"/>
                    </a:cubicBezTo>
                    <a:cubicBezTo>
                      <a:pt x="22" y="32"/>
                      <a:pt x="22" y="30"/>
                      <a:pt x="22" y="31"/>
                    </a:cubicBezTo>
                    <a:cubicBezTo>
                      <a:pt x="22" y="31"/>
                      <a:pt x="22" y="31"/>
                      <a:pt x="22" y="31"/>
                    </a:cubicBezTo>
                    <a:cubicBezTo>
                      <a:pt x="22" y="32"/>
                      <a:pt x="22" y="31"/>
                      <a:pt x="22" y="32"/>
                    </a:cubicBezTo>
                    <a:cubicBezTo>
                      <a:pt x="22" y="31"/>
                      <a:pt x="22" y="31"/>
                      <a:pt x="22" y="31"/>
                    </a:cubicBezTo>
                    <a:cubicBezTo>
                      <a:pt x="22" y="31"/>
                      <a:pt x="22" y="31"/>
                      <a:pt x="22" y="30"/>
                    </a:cubicBezTo>
                    <a:cubicBezTo>
                      <a:pt x="22" y="31"/>
                      <a:pt x="22" y="31"/>
                      <a:pt x="22" y="31"/>
                    </a:cubicBezTo>
                    <a:cubicBezTo>
                      <a:pt x="22" y="30"/>
                      <a:pt x="22" y="31"/>
                      <a:pt x="22" y="31"/>
                    </a:cubicBezTo>
                    <a:cubicBezTo>
                      <a:pt x="22" y="30"/>
                      <a:pt x="22" y="30"/>
                      <a:pt x="22" y="30"/>
                    </a:cubicBezTo>
                    <a:cubicBezTo>
                      <a:pt x="22" y="30"/>
                      <a:pt x="22" y="30"/>
                      <a:pt x="22" y="30"/>
                    </a:cubicBezTo>
                    <a:cubicBezTo>
                      <a:pt x="22" y="29"/>
                      <a:pt x="22" y="29"/>
                      <a:pt x="22" y="29"/>
                    </a:cubicBezTo>
                    <a:cubicBezTo>
                      <a:pt x="22" y="29"/>
                      <a:pt x="22" y="29"/>
                      <a:pt x="22" y="29"/>
                    </a:cubicBezTo>
                    <a:cubicBezTo>
                      <a:pt x="22" y="29"/>
                      <a:pt x="22" y="29"/>
                      <a:pt x="22" y="28"/>
                    </a:cubicBezTo>
                    <a:cubicBezTo>
                      <a:pt x="22" y="28"/>
                      <a:pt x="22" y="29"/>
                      <a:pt x="22" y="29"/>
                    </a:cubicBezTo>
                    <a:cubicBezTo>
                      <a:pt x="22" y="29"/>
                      <a:pt x="22" y="28"/>
                      <a:pt x="22" y="28"/>
                    </a:cubicBezTo>
                    <a:cubicBezTo>
                      <a:pt x="22" y="28"/>
                      <a:pt x="22" y="29"/>
                      <a:pt x="22" y="29"/>
                    </a:cubicBezTo>
                    <a:cubicBezTo>
                      <a:pt x="22" y="29"/>
                      <a:pt x="22" y="28"/>
                      <a:pt x="22" y="28"/>
                    </a:cubicBezTo>
                    <a:cubicBezTo>
                      <a:pt x="22" y="28"/>
                      <a:pt x="22" y="29"/>
                      <a:pt x="22" y="29"/>
                    </a:cubicBezTo>
                    <a:cubicBezTo>
                      <a:pt x="22" y="29"/>
                      <a:pt x="22" y="29"/>
                      <a:pt x="22" y="29"/>
                    </a:cubicBezTo>
                    <a:cubicBezTo>
                      <a:pt x="22" y="29"/>
                      <a:pt x="22" y="29"/>
                      <a:pt x="22" y="28"/>
                    </a:cubicBezTo>
                    <a:cubicBezTo>
                      <a:pt x="22" y="29"/>
                      <a:pt x="22" y="29"/>
                      <a:pt x="22" y="29"/>
                    </a:cubicBezTo>
                    <a:cubicBezTo>
                      <a:pt x="23" y="29"/>
                      <a:pt x="22" y="29"/>
                      <a:pt x="23" y="30"/>
                    </a:cubicBezTo>
                    <a:cubicBezTo>
                      <a:pt x="23" y="29"/>
                      <a:pt x="23" y="29"/>
                      <a:pt x="22" y="28"/>
                    </a:cubicBezTo>
                    <a:cubicBezTo>
                      <a:pt x="23" y="29"/>
                      <a:pt x="23" y="28"/>
                      <a:pt x="23" y="29"/>
                    </a:cubicBezTo>
                    <a:cubicBezTo>
                      <a:pt x="23" y="29"/>
                      <a:pt x="23" y="29"/>
                      <a:pt x="23" y="29"/>
                    </a:cubicBezTo>
                    <a:cubicBezTo>
                      <a:pt x="23" y="29"/>
                      <a:pt x="23" y="29"/>
                      <a:pt x="23" y="30"/>
                    </a:cubicBezTo>
                    <a:cubicBezTo>
                      <a:pt x="23" y="31"/>
                      <a:pt x="23" y="30"/>
                      <a:pt x="23" y="30"/>
                    </a:cubicBezTo>
                    <a:cubicBezTo>
                      <a:pt x="23" y="30"/>
                      <a:pt x="23" y="30"/>
                      <a:pt x="23" y="30"/>
                    </a:cubicBezTo>
                    <a:cubicBezTo>
                      <a:pt x="23" y="30"/>
                      <a:pt x="23" y="30"/>
                      <a:pt x="23" y="30"/>
                    </a:cubicBezTo>
                    <a:cubicBezTo>
                      <a:pt x="23" y="30"/>
                      <a:pt x="23" y="30"/>
                      <a:pt x="23" y="30"/>
                    </a:cubicBezTo>
                    <a:cubicBezTo>
                      <a:pt x="23" y="30"/>
                      <a:pt x="23" y="30"/>
                      <a:pt x="23" y="30"/>
                    </a:cubicBezTo>
                    <a:cubicBezTo>
                      <a:pt x="23" y="30"/>
                      <a:pt x="23" y="30"/>
                      <a:pt x="23" y="31"/>
                    </a:cubicBezTo>
                    <a:cubicBezTo>
                      <a:pt x="23" y="30"/>
                      <a:pt x="23" y="30"/>
                      <a:pt x="23" y="30"/>
                    </a:cubicBezTo>
                    <a:cubicBezTo>
                      <a:pt x="23" y="30"/>
                      <a:pt x="23" y="30"/>
                      <a:pt x="23" y="30"/>
                    </a:cubicBezTo>
                    <a:cubicBezTo>
                      <a:pt x="23" y="30"/>
                      <a:pt x="23" y="31"/>
                      <a:pt x="23" y="31"/>
                    </a:cubicBezTo>
                    <a:cubicBezTo>
                      <a:pt x="23" y="31"/>
                      <a:pt x="23" y="31"/>
                      <a:pt x="23" y="31"/>
                    </a:cubicBezTo>
                    <a:cubicBezTo>
                      <a:pt x="23" y="31"/>
                      <a:pt x="23" y="32"/>
                      <a:pt x="23" y="32"/>
                    </a:cubicBezTo>
                    <a:cubicBezTo>
                      <a:pt x="23" y="32"/>
                      <a:pt x="23" y="32"/>
                      <a:pt x="23" y="32"/>
                    </a:cubicBezTo>
                    <a:cubicBezTo>
                      <a:pt x="22" y="31"/>
                      <a:pt x="22" y="31"/>
                      <a:pt x="22" y="31"/>
                    </a:cubicBezTo>
                    <a:cubicBezTo>
                      <a:pt x="22" y="31"/>
                      <a:pt x="22" y="31"/>
                      <a:pt x="22" y="32"/>
                    </a:cubicBezTo>
                    <a:close/>
                    <a:moveTo>
                      <a:pt x="23" y="31"/>
                    </a:moveTo>
                    <a:cubicBezTo>
                      <a:pt x="23" y="31"/>
                      <a:pt x="23" y="30"/>
                      <a:pt x="23" y="30"/>
                    </a:cubicBezTo>
                    <a:cubicBezTo>
                      <a:pt x="23" y="31"/>
                      <a:pt x="23" y="31"/>
                      <a:pt x="23" y="31"/>
                    </a:cubicBezTo>
                    <a:cubicBezTo>
                      <a:pt x="23" y="30"/>
                      <a:pt x="23" y="30"/>
                      <a:pt x="23" y="29"/>
                    </a:cubicBezTo>
                    <a:cubicBezTo>
                      <a:pt x="23" y="30"/>
                      <a:pt x="23" y="30"/>
                      <a:pt x="23" y="31"/>
                    </a:cubicBezTo>
                    <a:close/>
                    <a:moveTo>
                      <a:pt x="23" y="30"/>
                    </a:moveTo>
                    <a:cubicBezTo>
                      <a:pt x="23" y="31"/>
                      <a:pt x="23" y="30"/>
                      <a:pt x="23" y="30"/>
                    </a:cubicBezTo>
                    <a:cubicBezTo>
                      <a:pt x="23" y="30"/>
                      <a:pt x="23" y="30"/>
                      <a:pt x="23" y="30"/>
                    </a:cubicBezTo>
                    <a:cubicBezTo>
                      <a:pt x="23" y="30"/>
                      <a:pt x="22" y="29"/>
                      <a:pt x="22" y="29"/>
                    </a:cubicBezTo>
                    <a:cubicBezTo>
                      <a:pt x="23" y="30"/>
                      <a:pt x="23" y="30"/>
                      <a:pt x="23" y="30"/>
                    </a:cubicBezTo>
                    <a:close/>
                    <a:moveTo>
                      <a:pt x="22" y="30"/>
                    </a:moveTo>
                    <a:cubicBezTo>
                      <a:pt x="23" y="31"/>
                      <a:pt x="23" y="31"/>
                      <a:pt x="23" y="31"/>
                    </a:cubicBezTo>
                    <a:cubicBezTo>
                      <a:pt x="23" y="30"/>
                      <a:pt x="23" y="30"/>
                      <a:pt x="22" y="30"/>
                    </a:cubicBezTo>
                    <a:cubicBezTo>
                      <a:pt x="22" y="30"/>
                      <a:pt x="23" y="30"/>
                      <a:pt x="22" y="30"/>
                    </a:cubicBezTo>
                    <a:close/>
                    <a:moveTo>
                      <a:pt x="22" y="29"/>
                    </a:moveTo>
                    <a:cubicBezTo>
                      <a:pt x="22" y="29"/>
                      <a:pt x="22" y="29"/>
                      <a:pt x="22" y="29"/>
                    </a:cubicBezTo>
                    <a:cubicBezTo>
                      <a:pt x="22" y="29"/>
                      <a:pt x="22" y="29"/>
                      <a:pt x="22" y="30"/>
                    </a:cubicBezTo>
                    <a:cubicBezTo>
                      <a:pt x="22" y="30"/>
                      <a:pt x="22" y="30"/>
                      <a:pt x="22" y="29"/>
                    </a:cubicBezTo>
                    <a:close/>
                    <a:moveTo>
                      <a:pt x="22" y="30"/>
                    </a:moveTo>
                    <a:cubicBezTo>
                      <a:pt x="22" y="29"/>
                      <a:pt x="22" y="30"/>
                      <a:pt x="22" y="30"/>
                    </a:cubicBezTo>
                    <a:cubicBezTo>
                      <a:pt x="22" y="29"/>
                      <a:pt x="22" y="29"/>
                      <a:pt x="22" y="30"/>
                    </a:cubicBezTo>
                    <a:close/>
                    <a:moveTo>
                      <a:pt x="22" y="31"/>
                    </a:moveTo>
                    <a:cubicBezTo>
                      <a:pt x="23" y="33"/>
                      <a:pt x="23" y="31"/>
                      <a:pt x="22" y="30"/>
                    </a:cubicBezTo>
                    <a:cubicBezTo>
                      <a:pt x="22" y="30"/>
                      <a:pt x="23" y="32"/>
                      <a:pt x="22" y="31"/>
                    </a:cubicBezTo>
                    <a:close/>
                    <a:moveTo>
                      <a:pt x="29" y="30"/>
                    </a:moveTo>
                    <a:cubicBezTo>
                      <a:pt x="29" y="30"/>
                      <a:pt x="30" y="31"/>
                      <a:pt x="30" y="31"/>
                    </a:cubicBezTo>
                    <a:cubicBezTo>
                      <a:pt x="29" y="31"/>
                      <a:pt x="30" y="30"/>
                      <a:pt x="29" y="29"/>
                    </a:cubicBezTo>
                    <a:cubicBezTo>
                      <a:pt x="29" y="29"/>
                      <a:pt x="29" y="30"/>
                      <a:pt x="29" y="30"/>
                    </a:cubicBezTo>
                    <a:close/>
                    <a:moveTo>
                      <a:pt x="20" y="36"/>
                    </a:moveTo>
                    <a:cubicBezTo>
                      <a:pt x="20" y="34"/>
                      <a:pt x="20" y="36"/>
                      <a:pt x="20" y="35"/>
                    </a:cubicBezTo>
                    <a:cubicBezTo>
                      <a:pt x="20" y="36"/>
                      <a:pt x="20" y="35"/>
                      <a:pt x="20" y="36"/>
                    </a:cubicBezTo>
                    <a:close/>
                    <a:moveTo>
                      <a:pt x="23" y="33"/>
                    </a:moveTo>
                    <a:cubicBezTo>
                      <a:pt x="23" y="34"/>
                      <a:pt x="23" y="32"/>
                      <a:pt x="23" y="33"/>
                    </a:cubicBezTo>
                    <a:cubicBezTo>
                      <a:pt x="23" y="32"/>
                      <a:pt x="23" y="33"/>
                      <a:pt x="23" y="32"/>
                    </a:cubicBezTo>
                    <a:cubicBezTo>
                      <a:pt x="23" y="33"/>
                      <a:pt x="23" y="32"/>
                      <a:pt x="23" y="33"/>
                    </a:cubicBezTo>
                    <a:close/>
                    <a:moveTo>
                      <a:pt x="23" y="31"/>
                    </a:moveTo>
                    <a:cubicBezTo>
                      <a:pt x="23" y="31"/>
                      <a:pt x="23" y="31"/>
                      <a:pt x="23" y="31"/>
                    </a:cubicBezTo>
                    <a:cubicBezTo>
                      <a:pt x="23" y="31"/>
                      <a:pt x="23" y="31"/>
                      <a:pt x="23" y="31"/>
                    </a:cubicBezTo>
                    <a:cubicBezTo>
                      <a:pt x="23" y="32"/>
                      <a:pt x="23" y="31"/>
                      <a:pt x="23" y="31"/>
                    </a:cubicBezTo>
                    <a:close/>
                    <a:moveTo>
                      <a:pt x="24" y="37"/>
                    </a:moveTo>
                    <a:cubicBezTo>
                      <a:pt x="23" y="37"/>
                      <a:pt x="23" y="37"/>
                      <a:pt x="23" y="37"/>
                    </a:cubicBezTo>
                    <a:cubicBezTo>
                      <a:pt x="23" y="37"/>
                      <a:pt x="23" y="36"/>
                      <a:pt x="23" y="36"/>
                    </a:cubicBezTo>
                    <a:cubicBezTo>
                      <a:pt x="23" y="36"/>
                      <a:pt x="23" y="36"/>
                      <a:pt x="23" y="36"/>
                    </a:cubicBezTo>
                    <a:cubicBezTo>
                      <a:pt x="23" y="36"/>
                      <a:pt x="23" y="37"/>
                      <a:pt x="23" y="37"/>
                    </a:cubicBezTo>
                    <a:cubicBezTo>
                      <a:pt x="23" y="37"/>
                      <a:pt x="23" y="36"/>
                      <a:pt x="23" y="36"/>
                    </a:cubicBezTo>
                    <a:cubicBezTo>
                      <a:pt x="23" y="37"/>
                      <a:pt x="23" y="37"/>
                      <a:pt x="23" y="37"/>
                    </a:cubicBezTo>
                    <a:cubicBezTo>
                      <a:pt x="23" y="37"/>
                      <a:pt x="23" y="37"/>
                      <a:pt x="23" y="37"/>
                    </a:cubicBezTo>
                    <a:cubicBezTo>
                      <a:pt x="23" y="36"/>
                      <a:pt x="23" y="37"/>
                      <a:pt x="23" y="36"/>
                    </a:cubicBezTo>
                    <a:cubicBezTo>
                      <a:pt x="23" y="36"/>
                      <a:pt x="23" y="36"/>
                      <a:pt x="23" y="36"/>
                    </a:cubicBezTo>
                    <a:cubicBezTo>
                      <a:pt x="23" y="36"/>
                      <a:pt x="23" y="36"/>
                      <a:pt x="23" y="36"/>
                    </a:cubicBezTo>
                    <a:cubicBezTo>
                      <a:pt x="23" y="36"/>
                      <a:pt x="23" y="36"/>
                      <a:pt x="23" y="36"/>
                    </a:cubicBezTo>
                    <a:cubicBezTo>
                      <a:pt x="23" y="36"/>
                      <a:pt x="23" y="36"/>
                      <a:pt x="24" y="37"/>
                    </a:cubicBezTo>
                    <a:close/>
                    <a:moveTo>
                      <a:pt x="3" y="22"/>
                    </a:moveTo>
                    <a:cubicBezTo>
                      <a:pt x="2" y="22"/>
                      <a:pt x="2" y="22"/>
                      <a:pt x="3" y="22"/>
                    </a:cubicBezTo>
                    <a:cubicBezTo>
                      <a:pt x="3" y="21"/>
                      <a:pt x="3" y="21"/>
                      <a:pt x="3" y="22"/>
                    </a:cubicBezTo>
                    <a:close/>
                    <a:moveTo>
                      <a:pt x="23" y="34"/>
                    </a:moveTo>
                    <a:cubicBezTo>
                      <a:pt x="23" y="34"/>
                      <a:pt x="23" y="33"/>
                      <a:pt x="23" y="35"/>
                    </a:cubicBezTo>
                    <a:cubicBezTo>
                      <a:pt x="23" y="35"/>
                      <a:pt x="23" y="34"/>
                      <a:pt x="23" y="34"/>
                    </a:cubicBezTo>
                    <a:cubicBezTo>
                      <a:pt x="23" y="34"/>
                      <a:pt x="23" y="35"/>
                      <a:pt x="23" y="35"/>
                    </a:cubicBezTo>
                    <a:cubicBezTo>
                      <a:pt x="23" y="34"/>
                      <a:pt x="23" y="34"/>
                      <a:pt x="23" y="34"/>
                    </a:cubicBezTo>
                    <a:cubicBezTo>
                      <a:pt x="23" y="34"/>
                      <a:pt x="23" y="33"/>
                      <a:pt x="23" y="34"/>
                    </a:cubicBezTo>
                    <a:close/>
                    <a:moveTo>
                      <a:pt x="23" y="34"/>
                    </a:moveTo>
                    <a:cubicBezTo>
                      <a:pt x="23" y="32"/>
                      <a:pt x="23" y="34"/>
                      <a:pt x="23" y="33"/>
                    </a:cubicBezTo>
                    <a:cubicBezTo>
                      <a:pt x="23" y="34"/>
                      <a:pt x="23" y="33"/>
                      <a:pt x="23" y="33"/>
                    </a:cubicBezTo>
                    <a:cubicBezTo>
                      <a:pt x="23" y="35"/>
                      <a:pt x="23" y="33"/>
                      <a:pt x="23" y="34"/>
                    </a:cubicBezTo>
                    <a:close/>
                    <a:moveTo>
                      <a:pt x="23" y="32"/>
                    </a:moveTo>
                    <a:cubicBezTo>
                      <a:pt x="23" y="32"/>
                      <a:pt x="23" y="32"/>
                      <a:pt x="23" y="32"/>
                    </a:cubicBezTo>
                    <a:cubicBezTo>
                      <a:pt x="23" y="32"/>
                      <a:pt x="23" y="32"/>
                      <a:pt x="23" y="32"/>
                    </a:cubicBezTo>
                    <a:cubicBezTo>
                      <a:pt x="23" y="32"/>
                      <a:pt x="23" y="32"/>
                      <a:pt x="23" y="32"/>
                    </a:cubicBezTo>
                    <a:cubicBezTo>
                      <a:pt x="23" y="32"/>
                      <a:pt x="23" y="32"/>
                      <a:pt x="23" y="32"/>
                    </a:cubicBezTo>
                    <a:close/>
                    <a:moveTo>
                      <a:pt x="20" y="53"/>
                    </a:moveTo>
                    <a:cubicBezTo>
                      <a:pt x="20" y="52"/>
                      <a:pt x="20" y="51"/>
                      <a:pt x="21" y="50"/>
                    </a:cubicBezTo>
                    <a:cubicBezTo>
                      <a:pt x="21" y="50"/>
                      <a:pt x="21" y="50"/>
                      <a:pt x="21" y="50"/>
                    </a:cubicBezTo>
                    <a:cubicBezTo>
                      <a:pt x="21" y="50"/>
                      <a:pt x="21" y="49"/>
                      <a:pt x="21" y="49"/>
                    </a:cubicBezTo>
                    <a:cubicBezTo>
                      <a:pt x="21" y="49"/>
                      <a:pt x="21" y="49"/>
                      <a:pt x="21" y="49"/>
                    </a:cubicBezTo>
                    <a:cubicBezTo>
                      <a:pt x="22" y="49"/>
                      <a:pt x="22" y="48"/>
                      <a:pt x="23" y="48"/>
                    </a:cubicBezTo>
                    <a:cubicBezTo>
                      <a:pt x="23" y="49"/>
                      <a:pt x="23" y="49"/>
                      <a:pt x="23" y="49"/>
                    </a:cubicBezTo>
                    <a:cubicBezTo>
                      <a:pt x="23" y="50"/>
                      <a:pt x="23" y="49"/>
                      <a:pt x="23" y="49"/>
                    </a:cubicBezTo>
                    <a:cubicBezTo>
                      <a:pt x="23" y="50"/>
                      <a:pt x="23" y="50"/>
                      <a:pt x="23" y="50"/>
                    </a:cubicBezTo>
                    <a:cubicBezTo>
                      <a:pt x="23" y="49"/>
                      <a:pt x="23" y="49"/>
                      <a:pt x="23" y="49"/>
                    </a:cubicBezTo>
                    <a:cubicBezTo>
                      <a:pt x="23" y="48"/>
                      <a:pt x="23" y="49"/>
                      <a:pt x="23" y="48"/>
                    </a:cubicBezTo>
                    <a:cubicBezTo>
                      <a:pt x="23" y="49"/>
                      <a:pt x="23" y="49"/>
                      <a:pt x="23" y="49"/>
                    </a:cubicBezTo>
                    <a:cubicBezTo>
                      <a:pt x="23" y="50"/>
                      <a:pt x="23" y="50"/>
                      <a:pt x="23" y="49"/>
                    </a:cubicBezTo>
                    <a:cubicBezTo>
                      <a:pt x="23" y="49"/>
                      <a:pt x="23" y="49"/>
                      <a:pt x="23" y="48"/>
                    </a:cubicBezTo>
                    <a:cubicBezTo>
                      <a:pt x="23" y="48"/>
                      <a:pt x="23" y="48"/>
                      <a:pt x="23" y="48"/>
                    </a:cubicBezTo>
                    <a:cubicBezTo>
                      <a:pt x="23" y="48"/>
                      <a:pt x="23" y="49"/>
                      <a:pt x="23" y="49"/>
                    </a:cubicBezTo>
                    <a:cubicBezTo>
                      <a:pt x="23" y="48"/>
                      <a:pt x="23" y="49"/>
                      <a:pt x="23" y="48"/>
                    </a:cubicBezTo>
                    <a:cubicBezTo>
                      <a:pt x="23" y="48"/>
                      <a:pt x="23" y="48"/>
                      <a:pt x="24" y="48"/>
                    </a:cubicBezTo>
                    <a:cubicBezTo>
                      <a:pt x="24" y="48"/>
                      <a:pt x="24" y="48"/>
                      <a:pt x="24" y="49"/>
                    </a:cubicBezTo>
                    <a:cubicBezTo>
                      <a:pt x="24" y="48"/>
                      <a:pt x="24" y="49"/>
                      <a:pt x="24" y="49"/>
                    </a:cubicBezTo>
                    <a:cubicBezTo>
                      <a:pt x="24" y="49"/>
                      <a:pt x="24" y="50"/>
                      <a:pt x="24" y="51"/>
                    </a:cubicBezTo>
                    <a:cubicBezTo>
                      <a:pt x="24" y="51"/>
                      <a:pt x="24" y="51"/>
                      <a:pt x="24" y="51"/>
                    </a:cubicBezTo>
                    <a:cubicBezTo>
                      <a:pt x="24" y="51"/>
                      <a:pt x="24" y="51"/>
                      <a:pt x="24" y="52"/>
                    </a:cubicBezTo>
                    <a:cubicBezTo>
                      <a:pt x="24" y="52"/>
                      <a:pt x="24" y="52"/>
                      <a:pt x="24" y="52"/>
                    </a:cubicBezTo>
                    <a:cubicBezTo>
                      <a:pt x="24" y="51"/>
                      <a:pt x="24" y="52"/>
                      <a:pt x="24" y="52"/>
                    </a:cubicBezTo>
                    <a:cubicBezTo>
                      <a:pt x="24" y="50"/>
                      <a:pt x="23" y="51"/>
                      <a:pt x="23" y="52"/>
                    </a:cubicBezTo>
                    <a:cubicBezTo>
                      <a:pt x="23" y="52"/>
                      <a:pt x="23" y="51"/>
                      <a:pt x="23" y="51"/>
                    </a:cubicBezTo>
                    <a:cubicBezTo>
                      <a:pt x="23" y="52"/>
                      <a:pt x="23" y="52"/>
                      <a:pt x="23" y="52"/>
                    </a:cubicBezTo>
                    <a:cubicBezTo>
                      <a:pt x="23" y="53"/>
                      <a:pt x="23" y="52"/>
                      <a:pt x="23" y="52"/>
                    </a:cubicBezTo>
                    <a:cubicBezTo>
                      <a:pt x="23" y="52"/>
                      <a:pt x="23" y="52"/>
                      <a:pt x="23" y="52"/>
                    </a:cubicBezTo>
                    <a:cubicBezTo>
                      <a:pt x="23" y="52"/>
                      <a:pt x="24" y="52"/>
                      <a:pt x="24" y="52"/>
                    </a:cubicBezTo>
                    <a:cubicBezTo>
                      <a:pt x="23" y="53"/>
                      <a:pt x="23" y="53"/>
                      <a:pt x="23" y="53"/>
                    </a:cubicBezTo>
                    <a:cubicBezTo>
                      <a:pt x="23" y="52"/>
                      <a:pt x="23" y="52"/>
                      <a:pt x="23" y="51"/>
                    </a:cubicBezTo>
                    <a:cubicBezTo>
                      <a:pt x="22" y="51"/>
                      <a:pt x="22" y="51"/>
                      <a:pt x="22" y="51"/>
                    </a:cubicBezTo>
                    <a:cubicBezTo>
                      <a:pt x="22" y="51"/>
                      <a:pt x="22" y="52"/>
                      <a:pt x="22" y="52"/>
                    </a:cubicBezTo>
                    <a:cubicBezTo>
                      <a:pt x="22" y="52"/>
                      <a:pt x="22" y="52"/>
                      <a:pt x="22" y="52"/>
                    </a:cubicBezTo>
                    <a:cubicBezTo>
                      <a:pt x="22" y="54"/>
                      <a:pt x="22" y="53"/>
                      <a:pt x="23" y="53"/>
                    </a:cubicBezTo>
                    <a:cubicBezTo>
                      <a:pt x="23" y="54"/>
                      <a:pt x="22" y="54"/>
                      <a:pt x="22" y="54"/>
                    </a:cubicBezTo>
                    <a:cubicBezTo>
                      <a:pt x="22" y="54"/>
                      <a:pt x="22" y="54"/>
                      <a:pt x="22" y="53"/>
                    </a:cubicBezTo>
                    <a:cubicBezTo>
                      <a:pt x="22" y="53"/>
                      <a:pt x="22" y="54"/>
                      <a:pt x="22" y="54"/>
                    </a:cubicBezTo>
                    <a:cubicBezTo>
                      <a:pt x="22" y="54"/>
                      <a:pt x="22" y="54"/>
                      <a:pt x="22" y="54"/>
                    </a:cubicBezTo>
                    <a:cubicBezTo>
                      <a:pt x="22" y="55"/>
                      <a:pt x="21" y="55"/>
                      <a:pt x="21" y="55"/>
                    </a:cubicBezTo>
                    <a:cubicBezTo>
                      <a:pt x="21" y="55"/>
                      <a:pt x="21" y="55"/>
                      <a:pt x="21" y="55"/>
                    </a:cubicBezTo>
                    <a:cubicBezTo>
                      <a:pt x="21" y="55"/>
                      <a:pt x="21" y="56"/>
                      <a:pt x="21" y="56"/>
                    </a:cubicBezTo>
                    <a:cubicBezTo>
                      <a:pt x="21" y="56"/>
                      <a:pt x="21" y="56"/>
                      <a:pt x="21" y="56"/>
                    </a:cubicBezTo>
                    <a:cubicBezTo>
                      <a:pt x="20" y="55"/>
                      <a:pt x="20" y="54"/>
                      <a:pt x="20" y="53"/>
                    </a:cubicBezTo>
                    <a:close/>
                    <a:moveTo>
                      <a:pt x="23" y="50"/>
                    </a:moveTo>
                    <a:cubicBezTo>
                      <a:pt x="23" y="51"/>
                      <a:pt x="24" y="51"/>
                      <a:pt x="23" y="50"/>
                    </a:cubicBezTo>
                    <a:cubicBezTo>
                      <a:pt x="23" y="50"/>
                      <a:pt x="23" y="51"/>
                      <a:pt x="23" y="50"/>
                    </a:cubicBezTo>
                    <a:close/>
                    <a:moveTo>
                      <a:pt x="23" y="51"/>
                    </a:moveTo>
                    <a:cubicBezTo>
                      <a:pt x="23" y="51"/>
                      <a:pt x="23" y="51"/>
                      <a:pt x="23" y="53"/>
                    </a:cubicBezTo>
                    <a:cubicBezTo>
                      <a:pt x="23" y="53"/>
                      <a:pt x="23" y="51"/>
                      <a:pt x="23" y="51"/>
                    </a:cubicBezTo>
                    <a:cubicBezTo>
                      <a:pt x="23" y="52"/>
                      <a:pt x="23" y="52"/>
                      <a:pt x="23" y="51"/>
                    </a:cubicBezTo>
                    <a:cubicBezTo>
                      <a:pt x="23" y="50"/>
                      <a:pt x="23" y="51"/>
                      <a:pt x="23" y="51"/>
                    </a:cubicBezTo>
                    <a:cubicBezTo>
                      <a:pt x="23" y="51"/>
                      <a:pt x="23" y="50"/>
                      <a:pt x="23" y="51"/>
                    </a:cubicBezTo>
                    <a:close/>
                    <a:moveTo>
                      <a:pt x="22" y="52"/>
                    </a:moveTo>
                    <a:cubicBezTo>
                      <a:pt x="22" y="53"/>
                      <a:pt x="22" y="52"/>
                      <a:pt x="22" y="52"/>
                    </a:cubicBezTo>
                    <a:cubicBezTo>
                      <a:pt x="22" y="52"/>
                      <a:pt x="22" y="52"/>
                      <a:pt x="22" y="52"/>
                    </a:cubicBezTo>
                    <a:cubicBezTo>
                      <a:pt x="22" y="51"/>
                      <a:pt x="22" y="51"/>
                      <a:pt x="22" y="51"/>
                    </a:cubicBezTo>
                    <a:cubicBezTo>
                      <a:pt x="22" y="52"/>
                      <a:pt x="22" y="52"/>
                      <a:pt x="22" y="52"/>
                    </a:cubicBezTo>
                    <a:close/>
                    <a:moveTo>
                      <a:pt x="22" y="51"/>
                    </a:moveTo>
                    <a:cubicBezTo>
                      <a:pt x="22" y="50"/>
                      <a:pt x="22" y="50"/>
                      <a:pt x="22" y="50"/>
                    </a:cubicBezTo>
                    <a:cubicBezTo>
                      <a:pt x="22" y="51"/>
                      <a:pt x="22" y="51"/>
                      <a:pt x="22" y="51"/>
                    </a:cubicBezTo>
                    <a:close/>
                    <a:moveTo>
                      <a:pt x="22" y="53"/>
                    </a:moveTo>
                    <a:cubicBezTo>
                      <a:pt x="22" y="53"/>
                      <a:pt x="22" y="52"/>
                      <a:pt x="22" y="52"/>
                    </a:cubicBezTo>
                    <a:cubicBezTo>
                      <a:pt x="22" y="52"/>
                      <a:pt x="22" y="52"/>
                      <a:pt x="21" y="52"/>
                    </a:cubicBezTo>
                    <a:lnTo>
                      <a:pt x="22" y="53"/>
                    </a:lnTo>
                    <a:close/>
                    <a:moveTo>
                      <a:pt x="21" y="54"/>
                    </a:moveTo>
                    <a:cubicBezTo>
                      <a:pt x="21" y="53"/>
                      <a:pt x="21" y="52"/>
                      <a:pt x="21" y="52"/>
                    </a:cubicBezTo>
                    <a:cubicBezTo>
                      <a:pt x="21" y="52"/>
                      <a:pt x="21" y="54"/>
                      <a:pt x="21" y="54"/>
                    </a:cubicBezTo>
                    <a:close/>
                    <a:moveTo>
                      <a:pt x="21" y="54"/>
                    </a:moveTo>
                    <a:cubicBezTo>
                      <a:pt x="21" y="55"/>
                      <a:pt x="21" y="55"/>
                      <a:pt x="21" y="55"/>
                    </a:cubicBezTo>
                    <a:cubicBezTo>
                      <a:pt x="21" y="54"/>
                      <a:pt x="21" y="54"/>
                      <a:pt x="21" y="54"/>
                    </a:cubicBezTo>
                    <a:cubicBezTo>
                      <a:pt x="21" y="54"/>
                      <a:pt x="21" y="54"/>
                      <a:pt x="21" y="54"/>
                    </a:cubicBezTo>
                    <a:close/>
                    <a:moveTo>
                      <a:pt x="28" y="32"/>
                    </a:moveTo>
                    <a:cubicBezTo>
                      <a:pt x="28" y="33"/>
                      <a:pt x="28" y="32"/>
                      <a:pt x="29" y="33"/>
                    </a:cubicBezTo>
                    <a:cubicBezTo>
                      <a:pt x="29" y="33"/>
                      <a:pt x="28" y="33"/>
                      <a:pt x="28" y="33"/>
                    </a:cubicBezTo>
                    <a:cubicBezTo>
                      <a:pt x="28" y="33"/>
                      <a:pt x="28" y="33"/>
                      <a:pt x="28" y="32"/>
                    </a:cubicBezTo>
                    <a:close/>
                    <a:moveTo>
                      <a:pt x="29" y="33"/>
                    </a:moveTo>
                    <a:cubicBezTo>
                      <a:pt x="29" y="34"/>
                      <a:pt x="29" y="35"/>
                      <a:pt x="29" y="34"/>
                    </a:cubicBezTo>
                    <a:cubicBezTo>
                      <a:pt x="29" y="34"/>
                      <a:pt x="29" y="35"/>
                      <a:pt x="29" y="33"/>
                    </a:cubicBezTo>
                    <a:close/>
                    <a:moveTo>
                      <a:pt x="28" y="35"/>
                    </a:moveTo>
                    <a:cubicBezTo>
                      <a:pt x="28" y="34"/>
                      <a:pt x="28" y="33"/>
                      <a:pt x="28" y="34"/>
                    </a:cubicBezTo>
                    <a:cubicBezTo>
                      <a:pt x="28" y="34"/>
                      <a:pt x="28" y="33"/>
                      <a:pt x="28" y="33"/>
                    </a:cubicBezTo>
                    <a:cubicBezTo>
                      <a:pt x="28" y="33"/>
                      <a:pt x="28" y="34"/>
                      <a:pt x="28" y="34"/>
                    </a:cubicBezTo>
                    <a:cubicBezTo>
                      <a:pt x="28" y="34"/>
                      <a:pt x="28" y="34"/>
                      <a:pt x="28" y="34"/>
                    </a:cubicBezTo>
                    <a:cubicBezTo>
                      <a:pt x="29" y="35"/>
                      <a:pt x="28" y="33"/>
                      <a:pt x="29" y="35"/>
                    </a:cubicBezTo>
                    <a:cubicBezTo>
                      <a:pt x="29" y="35"/>
                      <a:pt x="28" y="35"/>
                      <a:pt x="28" y="35"/>
                    </a:cubicBezTo>
                    <a:close/>
                    <a:moveTo>
                      <a:pt x="29" y="33"/>
                    </a:moveTo>
                    <a:cubicBezTo>
                      <a:pt x="29" y="33"/>
                      <a:pt x="28" y="32"/>
                      <a:pt x="28" y="32"/>
                    </a:cubicBezTo>
                    <a:cubicBezTo>
                      <a:pt x="29" y="33"/>
                      <a:pt x="29" y="33"/>
                      <a:pt x="29" y="33"/>
                    </a:cubicBezTo>
                    <a:cubicBezTo>
                      <a:pt x="29" y="33"/>
                      <a:pt x="28" y="33"/>
                      <a:pt x="28" y="32"/>
                    </a:cubicBezTo>
                    <a:cubicBezTo>
                      <a:pt x="28" y="31"/>
                      <a:pt x="28" y="33"/>
                      <a:pt x="28" y="32"/>
                    </a:cubicBezTo>
                    <a:cubicBezTo>
                      <a:pt x="28" y="31"/>
                      <a:pt x="28" y="31"/>
                      <a:pt x="28" y="31"/>
                    </a:cubicBezTo>
                    <a:cubicBezTo>
                      <a:pt x="28" y="32"/>
                      <a:pt x="28" y="32"/>
                      <a:pt x="29" y="33"/>
                    </a:cubicBezTo>
                    <a:close/>
                    <a:moveTo>
                      <a:pt x="27" y="32"/>
                    </a:moveTo>
                    <a:cubicBezTo>
                      <a:pt x="28" y="32"/>
                      <a:pt x="27" y="31"/>
                      <a:pt x="28" y="32"/>
                    </a:cubicBezTo>
                    <a:cubicBezTo>
                      <a:pt x="28" y="33"/>
                      <a:pt x="28" y="33"/>
                      <a:pt x="28" y="33"/>
                    </a:cubicBezTo>
                    <a:cubicBezTo>
                      <a:pt x="28" y="32"/>
                      <a:pt x="28" y="33"/>
                      <a:pt x="28" y="33"/>
                    </a:cubicBezTo>
                    <a:cubicBezTo>
                      <a:pt x="28" y="32"/>
                      <a:pt x="28" y="33"/>
                      <a:pt x="27" y="32"/>
                    </a:cubicBezTo>
                    <a:close/>
                    <a:moveTo>
                      <a:pt x="25" y="36"/>
                    </a:moveTo>
                    <a:cubicBezTo>
                      <a:pt x="25" y="37"/>
                      <a:pt x="25" y="37"/>
                      <a:pt x="25" y="37"/>
                    </a:cubicBezTo>
                    <a:cubicBezTo>
                      <a:pt x="25" y="38"/>
                      <a:pt x="25" y="37"/>
                      <a:pt x="25" y="36"/>
                    </a:cubicBezTo>
                    <a:close/>
                    <a:moveTo>
                      <a:pt x="28" y="31"/>
                    </a:moveTo>
                    <a:cubicBezTo>
                      <a:pt x="28" y="31"/>
                      <a:pt x="28" y="31"/>
                      <a:pt x="28" y="31"/>
                    </a:cubicBezTo>
                    <a:cubicBezTo>
                      <a:pt x="28" y="31"/>
                      <a:pt x="28" y="31"/>
                      <a:pt x="28" y="30"/>
                    </a:cubicBezTo>
                    <a:cubicBezTo>
                      <a:pt x="28" y="30"/>
                      <a:pt x="28" y="30"/>
                      <a:pt x="28" y="31"/>
                    </a:cubicBezTo>
                    <a:close/>
                    <a:moveTo>
                      <a:pt x="31" y="33"/>
                    </a:moveTo>
                    <a:cubicBezTo>
                      <a:pt x="31" y="34"/>
                      <a:pt x="31" y="34"/>
                      <a:pt x="30" y="33"/>
                    </a:cubicBezTo>
                    <a:cubicBezTo>
                      <a:pt x="30" y="32"/>
                      <a:pt x="31" y="33"/>
                      <a:pt x="31" y="33"/>
                    </a:cubicBezTo>
                    <a:cubicBezTo>
                      <a:pt x="31" y="33"/>
                      <a:pt x="31" y="33"/>
                      <a:pt x="31" y="33"/>
                    </a:cubicBezTo>
                    <a:close/>
                    <a:moveTo>
                      <a:pt x="27" y="32"/>
                    </a:moveTo>
                    <a:cubicBezTo>
                      <a:pt x="27" y="32"/>
                      <a:pt x="28" y="34"/>
                      <a:pt x="28" y="34"/>
                    </a:cubicBezTo>
                    <a:cubicBezTo>
                      <a:pt x="28" y="33"/>
                      <a:pt x="28" y="33"/>
                      <a:pt x="27" y="32"/>
                    </a:cubicBezTo>
                    <a:cubicBezTo>
                      <a:pt x="27" y="32"/>
                      <a:pt x="27" y="31"/>
                      <a:pt x="28" y="32"/>
                    </a:cubicBezTo>
                    <a:cubicBezTo>
                      <a:pt x="27" y="32"/>
                      <a:pt x="28" y="33"/>
                      <a:pt x="27" y="32"/>
                    </a:cubicBezTo>
                    <a:close/>
                    <a:moveTo>
                      <a:pt x="31" y="34"/>
                    </a:moveTo>
                    <a:cubicBezTo>
                      <a:pt x="31" y="35"/>
                      <a:pt x="31" y="35"/>
                      <a:pt x="31" y="35"/>
                    </a:cubicBezTo>
                    <a:cubicBezTo>
                      <a:pt x="30" y="34"/>
                      <a:pt x="30" y="34"/>
                      <a:pt x="31" y="34"/>
                    </a:cubicBezTo>
                    <a:close/>
                    <a:moveTo>
                      <a:pt x="29" y="32"/>
                    </a:moveTo>
                    <a:cubicBezTo>
                      <a:pt x="29" y="32"/>
                      <a:pt x="29" y="32"/>
                      <a:pt x="29" y="32"/>
                    </a:cubicBezTo>
                    <a:cubicBezTo>
                      <a:pt x="29" y="31"/>
                      <a:pt x="29" y="32"/>
                      <a:pt x="28" y="31"/>
                    </a:cubicBezTo>
                    <a:cubicBezTo>
                      <a:pt x="29" y="31"/>
                      <a:pt x="29" y="31"/>
                      <a:pt x="29" y="32"/>
                    </a:cubicBezTo>
                    <a:close/>
                    <a:moveTo>
                      <a:pt x="29" y="30"/>
                    </a:moveTo>
                    <a:cubicBezTo>
                      <a:pt x="30" y="31"/>
                      <a:pt x="30" y="31"/>
                      <a:pt x="30" y="31"/>
                    </a:cubicBezTo>
                    <a:cubicBezTo>
                      <a:pt x="30" y="32"/>
                      <a:pt x="29" y="31"/>
                      <a:pt x="30" y="32"/>
                    </a:cubicBezTo>
                    <a:cubicBezTo>
                      <a:pt x="30" y="32"/>
                      <a:pt x="29" y="31"/>
                      <a:pt x="29" y="31"/>
                    </a:cubicBezTo>
                    <a:cubicBezTo>
                      <a:pt x="29" y="31"/>
                      <a:pt x="29" y="32"/>
                      <a:pt x="30" y="32"/>
                    </a:cubicBezTo>
                    <a:cubicBezTo>
                      <a:pt x="30" y="32"/>
                      <a:pt x="29" y="32"/>
                      <a:pt x="29" y="32"/>
                    </a:cubicBezTo>
                    <a:cubicBezTo>
                      <a:pt x="29" y="31"/>
                      <a:pt x="29" y="31"/>
                      <a:pt x="29" y="31"/>
                    </a:cubicBezTo>
                    <a:cubicBezTo>
                      <a:pt x="29" y="30"/>
                      <a:pt x="28" y="30"/>
                      <a:pt x="29" y="30"/>
                    </a:cubicBezTo>
                    <a:cubicBezTo>
                      <a:pt x="29" y="30"/>
                      <a:pt x="28" y="30"/>
                      <a:pt x="29" y="30"/>
                    </a:cubicBezTo>
                    <a:cubicBezTo>
                      <a:pt x="29" y="30"/>
                      <a:pt x="29" y="30"/>
                      <a:pt x="29" y="30"/>
                    </a:cubicBezTo>
                    <a:cubicBezTo>
                      <a:pt x="29" y="31"/>
                      <a:pt x="29" y="31"/>
                      <a:pt x="29" y="31"/>
                    </a:cubicBezTo>
                    <a:cubicBezTo>
                      <a:pt x="29" y="31"/>
                      <a:pt x="28" y="29"/>
                      <a:pt x="29" y="29"/>
                    </a:cubicBezTo>
                    <a:cubicBezTo>
                      <a:pt x="29" y="31"/>
                      <a:pt x="29" y="30"/>
                      <a:pt x="29" y="29"/>
                    </a:cubicBezTo>
                    <a:cubicBezTo>
                      <a:pt x="29" y="30"/>
                      <a:pt x="29" y="30"/>
                      <a:pt x="29" y="31"/>
                    </a:cubicBezTo>
                    <a:cubicBezTo>
                      <a:pt x="29" y="31"/>
                      <a:pt x="29" y="30"/>
                      <a:pt x="29" y="30"/>
                    </a:cubicBezTo>
                    <a:close/>
                    <a:moveTo>
                      <a:pt x="31" y="36"/>
                    </a:moveTo>
                    <a:cubicBezTo>
                      <a:pt x="30" y="35"/>
                      <a:pt x="30" y="36"/>
                      <a:pt x="30" y="36"/>
                    </a:cubicBezTo>
                    <a:cubicBezTo>
                      <a:pt x="30" y="36"/>
                      <a:pt x="30" y="36"/>
                      <a:pt x="30" y="36"/>
                    </a:cubicBezTo>
                    <a:cubicBezTo>
                      <a:pt x="30" y="36"/>
                      <a:pt x="30" y="36"/>
                      <a:pt x="30" y="36"/>
                    </a:cubicBezTo>
                    <a:cubicBezTo>
                      <a:pt x="30" y="36"/>
                      <a:pt x="30" y="37"/>
                      <a:pt x="30" y="37"/>
                    </a:cubicBezTo>
                    <a:cubicBezTo>
                      <a:pt x="29" y="35"/>
                      <a:pt x="29" y="36"/>
                      <a:pt x="29" y="36"/>
                    </a:cubicBezTo>
                    <a:cubicBezTo>
                      <a:pt x="30" y="36"/>
                      <a:pt x="29" y="35"/>
                      <a:pt x="29" y="36"/>
                    </a:cubicBezTo>
                    <a:cubicBezTo>
                      <a:pt x="29" y="36"/>
                      <a:pt x="29" y="35"/>
                      <a:pt x="29" y="35"/>
                    </a:cubicBezTo>
                    <a:cubicBezTo>
                      <a:pt x="29" y="34"/>
                      <a:pt x="29" y="35"/>
                      <a:pt x="30" y="36"/>
                    </a:cubicBezTo>
                    <a:cubicBezTo>
                      <a:pt x="30" y="35"/>
                      <a:pt x="30" y="36"/>
                      <a:pt x="30" y="35"/>
                    </a:cubicBezTo>
                    <a:cubicBezTo>
                      <a:pt x="30" y="35"/>
                      <a:pt x="30" y="35"/>
                      <a:pt x="31" y="36"/>
                    </a:cubicBezTo>
                    <a:close/>
                    <a:moveTo>
                      <a:pt x="25" y="37"/>
                    </a:moveTo>
                    <a:cubicBezTo>
                      <a:pt x="25" y="37"/>
                      <a:pt x="25" y="38"/>
                      <a:pt x="25" y="37"/>
                    </a:cubicBezTo>
                    <a:cubicBezTo>
                      <a:pt x="25" y="37"/>
                      <a:pt x="25" y="38"/>
                      <a:pt x="25" y="37"/>
                    </a:cubicBezTo>
                    <a:close/>
                    <a:moveTo>
                      <a:pt x="23" y="31"/>
                    </a:moveTo>
                    <a:cubicBezTo>
                      <a:pt x="23" y="31"/>
                      <a:pt x="24" y="31"/>
                      <a:pt x="24" y="31"/>
                    </a:cubicBezTo>
                    <a:cubicBezTo>
                      <a:pt x="24" y="32"/>
                      <a:pt x="23" y="31"/>
                      <a:pt x="23" y="31"/>
                    </a:cubicBezTo>
                    <a:cubicBezTo>
                      <a:pt x="23" y="31"/>
                      <a:pt x="23" y="31"/>
                      <a:pt x="23" y="31"/>
                    </a:cubicBezTo>
                    <a:cubicBezTo>
                      <a:pt x="23" y="31"/>
                      <a:pt x="23" y="31"/>
                      <a:pt x="23" y="31"/>
                    </a:cubicBezTo>
                    <a:cubicBezTo>
                      <a:pt x="23" y="31"/>
                      <a:pt x="23" y="31"/>
                      <a:pt x="23" y="31"/>
                    </a:cubicBezTo>
                    <a:cubicBezTo>
                      <a:pt x="23" y="30"/>
                      <a:pt x="23" y="31"/>
                      <a:pt x="23" y="31"/>
                    </a:cubicBezTo>
                    <a:cubicBezTo>
                      <a:pt x="23" y="31"/>
                      <a:pt x="23" y="30"/>
                      <a:pt x="23" y="31"/>
                    </a:cubicBezTo>
                    <a:close/>
                    <a:moveTo>
                      <a:pt x="25" y="35"/>
                    </a:moveTo>
                    <a:cubicBezTo>
                      <a:pt x="24" y="34"/>
                      <a:pt x="25" y="35"/>
                      <a:pt x="24" y="34"/>
                    </a:cubicBezTo>
                    <a:cubicBezTo>
                      <a:pt x="24" y="34"/>
                      <a:pt x="24" y="34"/>
                      <a:pt x="24" y="34"/>
                    </a:cubicBezTo>
                    <a:cubicBezTo>
                      <a:pt x="24" y="35"/>
                      <a:pt x="25" y="35"/>
                      <a:pt x="25" y="35"/>
                    </a:cubicBezTo>
                    <a:close/>
                    <a:moveTo>
                      <a:pt x="24" y="34"/>
                    </a:moveTo>
                    <a:cubicBezTo>
                      <a:pt x="24" y="34"/>
                      <a:pt x="24" y="33"/>
                      <a:pt x="24" y="33"/>
                    </a:cubicBezTo>
                    <a:cubicBezTo>
                      <a:pt x="24" y="34"/>
                      <a:pt x="24" y="34"/>
                      <a:pt x="24" y="34"/>
                    </a:cubicBezTo>
                    <a:cubicBezTo>
                      <a:pt x="25" y="35"/>
                      <a:pt x="25" y="35"/>
                      <a:pt x="24" y="34"/>
                    </a:cubicBezTo>
                    <a:close/>
                    <a:moveTo>
                      <a:pt x="23" y="30"/>
                    </a:moveTo>
                    <a:cubicBezTo>
                      <a:pt x="23" y="30"/>
                      <a:pt x="23" y="30"/>
                      <a:pt x="23" y="30"/>
                    </a:cubicBezTo>
                    <a:cubicBezTo>
                      <a:pt x="23" y="30"/>
                      <a:pt x="23" y="29"/>
                      <a:pt x="23" y="30"/>
                    </a:cubicBezTo>
                    <a:close/>
                    <a:moveTo>
                      <a:pt x="29" y="40"/>
                    </a:moveTo>
                    <a:cubicBezTo>
                      <a:pt x="29" y="41"/>
                      <a:pt x="29" y="40"/>
                      <a:pt x="29" y="41"/>
                    </a:cubicBezTo>
                    <a:cubicBezTo>
                      <a:pt x="29" y="39"/>
                      <a:pt x="29" y="41"/>
                      <a:pt x="29" y="39"/>
                    </a:cubicBezTo>
                    <a:cubicBezTo>
                      <a:pt x="29" y="39"/>
                      <a:pt x="29" y="40"/>
                      <a:pt x="29" y="40"/>
                    </a:cubicBezTo>
                    <a:close/>
                    <a:moveTo>
                      <a:pt x="27" y="43"/>
                    </a:moveTo>
                    <a:cubicBezTo>
                      <a:pt x="27" y="44"/>
                      <a:pt x="27" y="43"/>
                      <a:pt x="27" y="43"/>
                    </a:cubicBezTo>
                    <a:cubicBezTo>
                      <a:pt x="27" y="43"/>
                      <a:pt x="27" y="44"/>
                      <a:pt x="27" y="44"/>
                    </a:cubicBezTo>
                    <a:cubicBezTo>
                      <a:pt x="27" y="43"/>
                      <a:pt x="27" y="43"/>
                      <a:pt x="27" y="43"/>
                    </a:cubicBezTo>
                    <a:cubicBezTo>
                      <a:pt x="27" y="43"/>
                      <a:pt x="27" y="42"/>
                      <a:pt x="27" y="42"/>
                    </a:cubicBezTo>
                    <a:cubicBezTo>
                      <a:pt x="27" y="42"/>
                      <a:pt x="27" y="43"/>
                      <a:pt x="27" y="43"/>
                    </a:cubicBezTo>
                    <a:cubicBezTo>
                      <a:pt x="27" y="43"/>
                      <a:pt x="27" y="42"/>
                      <a:pt x="27" y="43"/>
                    </a:cubicBezTo>
                    <a:cubicBezTo>
                      <a:pt x="27" y="42"/>
                      <a:pt x="27" y="42"/>
                      <a:pt x="27" y="43"/>
                    </a:cubicBezTo>
                    <a:close/>
                    <a:moveTo>
                      <a:pt x="24" y="32"/>
                    </a:moveTo>
                    <a:cubicBezTo>
                      <a:pt x="24" y="32"/>
                      <a:pt x="24" y="31"/>
                      <a:pt x="24" y="31"/>
                    </a:cubicBezTo>
                    <a:cubicBezTo>
                      <a:pt x="24" y="32"/>
                      <a:pt x="24" y="32"/>
                      <a:pt x="24" y="32"/>
                    </a:cubicBezTo>
                    <a:close/>
                    <a:moveTo>
                      <a:pt x="24" y="36"/>
                    </a:moveTo>
                    <a:cubicBezTo>
                      <a:pt x="24" y="36"/>
                      <a:pt x="24" y="35"/>
                      <a:pt x="24" y="35"/>
                    </a:cubicBezTo>
                    <a:cubicBezTo>
                      <a:pt x="24" y="33"/>
                      <a:pt x="24" y="34"/>
                      <a:pt x="24" y="34"/>
                    </a:cubicBezTo>
                    <a:cubicBezTo>
                      <a:pt x="24" y="34"/>
                      <a:pt x="24" y="33"/>
                      <a:pt x="24" y="33"/>
                    </a:cubicBezTo>
                    <a:cubicBezTo>
                      <a:pt x="24" y="34"/>
                      <a:pt x="24" y="33"/>
                      <a:pt x="24" y="32"/>
                    </a:cubicBezTo>
                    <a:cubicBezTo>
                      <a:pt x="24" y="32"/>
                      <a:pt x="24" y="33"/>
                      <a:pt x="24" y="33"/>
                    </a:cubicBezTo>
                    <a:cubicBezTo>
                      <a:pt x="24" y="34"/>
                      <a:pt x="24" y="33"/>
                      <a:pt x="24" y="34"/>
                    </a:cubicBezTo>
                    <a:cubicBezTo>
                      <a:pt x="24" y="34"/>
                      <a:pt x="24" y="35"/>
                      <a:pt x="24" y="35"/>
                    </a:cubicBezTo>
                    <a:cubicBezTo>
                      <a:pt x="24" y="35"/>
                      <a:pt x="24" y="35"/>
                      <a:pt x="24" y="34"/>
                    </a:cubicBezTo>
                    <a:cubicBezTo>
                      <a:pt x="24" y="35"/>
                      <a:pt x="24" y="34"/>
                      <a:pt x="24" y="36"/>
                    </a:cubicBezTo>
                    <a:close/>
                    <a:moveTo>
                      <a:pt x="26" y="42"/>
                    </a:moveTo>
                    <a:cubicBezTo>
                      <a:pt x="26" y="43"/>
                      <a:pt x="26" y="43"/>
                      <a:pt x="26" y="42"/>
                    </a:cubicBezTo>
                    <a:cubicBezTo>
                      <a:pt x="26" y="43"/>
                      <a:pt x="26" y="44"/>
                      <a:pt x="26" y="42"/>
                    </a:cubicBezTo>
                    <a:cubicBezTo>
                      <a:pt x="26" y="42"/>
                      <a:pt x="26" y="41"/>
                      <a:pt x="26" y="42"/>
                    </a:cubicBezTo>
                    <a:close/>
                    <a:moveTo>
                      <a:pt x="9" y="38"/>
                    </a:moveTo>
                    <a:cubicBezTo>
                      <a:pt x="8" y="38"/>
                      <a:pt x="8" y="37"/>
                      <a:pt x="8" y="38"/>
                    </a:cubicBezTo>
                    <a:cubicBezTo>
                      <a:pt x="9" y="37"/>
                      <a:pt x="9" y="37"/>
                      <a:pt x="9" y="38"/>
                    </a:cubicBezTo>
                    <a:close/>
                    <a:moveTo>
                      <a:pt x="23" y="19"/>
                    </a:moveTo>
                    <a:cubicBezTo>
                      <a:pt x="23" y="19"/>
                      <a:pt x="23" y="19"/>
                      <a:pt x="23" y="19"/>
                    </a:cubicBezTo>
                    <a:cubicBezTo>
                      <a:pt x="23" y="19"/>
                      <a:pt x="23" y="19"/>
                      <a:pt x="23" y="19"/>
                    </a:cubicBezTo>
                    <a:close/>
                    <a:moveTo>
                      <a:pt x="23" y="19"/>
                    </a:moveTo>
                    <a:cubicBezTo>
                      <a:pt x="23" y="19"/>
                      <a:pt x="23" y="19"/>
                      <a:pt x="23" y="19"/>
                    </a:cubicBezTo>
                    <a:cubicBezTo>
                      <a:pt x="23" y="19"/>
                      <a:pt x="24" y="20"/>
                      <a:pt x="23" y="19"/>
                    </a:cubicBezTo>
                    <a:close/>
                    <a:moveTo>
                      <a:pt x="23" y="18"/>
                    </a:moveTo>
                    <a:cubicBezTo>
                      <a:pt x="23" y="18"/>
                      <a:pt x="23" y="18"/>
                      <a:pt x="23" y="18"/>
                    </a:cubicBezTo>
                    <a:cubicBezTo>
                      <a:pt x="23" y="19"/>
                      <a:pt x="23" y="19"/>
                      <a:pt x="23" y="18"/>
                    </a:cubicBezTo>
                    <a:close/>
                    <a:moveTo>
                      <a:pt x="24" y="18"/>
                    </a:moveTo>
                    <a:cubicBezTo>
                      <a:pt x="23" y="18"/>
                      <a:pt x="24" y="18"/>
                      <a:pt x="24" y="18"/>
                    </a:cubicBezTo>
                    <a:cubicBezTo>
                      <a:pt x="24" y="18"/>
                      <a:pt x="24" y="18"/>
                      <a:pt x="24" y="18"/>
                    </a:cubicBezTo>
                    <a:close/>
                    <a:moveTo>
                      <a:pt x="22" y="18"/>
                    </a:moveTo>
                    <a:cubicBezTo>
                      <a:pt x="22" y="18"/>
                      <a:pt x="22" y="18"/>
                      <a:pt x="22" y="18"/>
                    </a:cubicBezTo>
                    <a:cubicBezTo>
                      <a:pt x="22" y="18"/>
                      <a:pt x="22" y="18"/>
                      <a:pt x="22" y="18"/>
                    </a:cubicBezTo>
                    <a:cubicBezTo>
                      <a:pt x="22" y="18"/>
                      <a:pt x="22" y="18"/>
                      <a:pt x="22" y="18"/>
                    </a:cubicBezTo>
                    <a:cubicBezTo>
                      <a:pt x="22" y="18"/>
                      <a:pt x="22" y="18"/>
                      <a:pt x="22" y="18"/>
                    </a:cubicBezTo>
                    <a:cubicBezTo>
                      <a:pt x="22" y="18"/>
                      <a:pt x="22" y="18"/>
                      <a:pt x="22" y="18"/>
                    </a:cubicBezTo>
                    <a:cubicBezTo>
                      <a:pt x="22" y="18"/>
                      <a:pt x="22" y="18"/>
                      <a:pt x="22" y="17"/>
                    </a:cubicBezTo>
                    <a:cubicBezTo>
                      <a:pt x="22" y="18"/>
                      <a:pt x="22" y="17"/>
                      <a:pt x="22" y="18"/>
                    </a:cubicBezTo>
                    <a:cubicBezTo>
                      <a:pt x="22" y="17"/>
                      <a:pt x="22" y="17"/>
                      <a:pt x="22" y="17"/>
                    </a:cubicBezTo>
                    <a:cubicBezTo>
                      <a:pt x="22" y="17"/>
                      <a:pt x="22" y="17"/>
                      <a:pt x="22" y="17"/>
                    </a:cubicBezTo>
                    <a:cubicBezTo>
                      <a:pt x="22" y="18"/>
                      <a:pt x="22" y="18"/>
                      <a:pt x="22" y="18"/>
                    </a:cubicBezTo>
                    <a:cubicBezTo>
                      <a:pt x="22" y="18"/>
                      <a:pt x="22" y="18"/>
                      <a:pt x="22" y="18"/>
                    </a:cubicBezTo>
                    <a:cubicBezTo>
                      <a:pt x="22" y="18"/>
                      <a:pt x="22" y="18"/>
                      <a:pt x="22" y="18"/>
                    </a:cubicBezTo>
                    <a:close/>
                    <a:moveTo>
                      <a:pt x="23" y="20"/>
                    </a:moveTo>
                    <a:cubicBezTo>
                      <a:pt x="23" y="19"/>
                      <a:pt x="23" y="19"/>
                      <a:pt x="23" y="19"/>
                    </a:cubicBezTo>
                    <a:cubicBezTo>
                      <a:pt x="24" y="20"/>
                      <a:pt x="23" y="19"/>
                      <a:pt x="23" y="20"/>
                    </a:cubicBezTo>
                    <a:close/>
                    <a:moveTo>
                      <a:pt x="23" y="17"/>
                    </a:moveTo>
                    <a:cubicBezTo>
                      <a:pt x="23" y="18"/>
                      <a:pt x="23" y="18"/>
                      <a:pt x="23" y="18"/>
                    </a:cubicBezTo>
                    <a:cubicBezTo>
                      <a:pt x="23" y="18"/>
                      <a:pt x="23" y="17"/>
                      <a:pt x="23" y="17"/>
                    </a:cubicBezTo>
                    <a:cubicBezTo>
                      <a:pt x="23" y="17"/>
                      <a:pt x="23" y="17"/>
                      <a:pt x="23" y="17"/>
                    </a:cubicBezTo>
                    <a:cubicBezTo>
                      <a:pt x="23" y="18"/>
                      <a:pt x="23" y="18"/>
                      <a:pt x="23" y="18"/>
                    </a:cubicBezTo>
                    <a:cubicBezTo>
                      <a:pt x="23" y="18"/>
                      <a:pt x="23" y="18"/>
                      <a:pt x="23" y="17"/>
                    </a:cubicBezTo>
                    <a:cubicBezTo>
                      <a:pt x="23" y="18"/>
                      <a:pt x="23" y="18"/>
                      <a:pt x="23" y="18"/>
                    </a:cubicBezTo>
                    <a:cubicBezTo>
                      <a:pt x="23" y="17"/>
                      <a:pt x="23" y="18"/>
                      <a:pt x="23" y="18"/>
                    </a:cubicBezTo>
                    <a:cubicBezTo>
                      <a:pt x="23" y="17"/>
                      <a:pt x="23" y="17"/>
                      <a:pt x="23" y="17"/>
                    </a:cubicBezTo>
                    <a:cubicBezTo>
                      <a:pt x="23" y="17"/>
                      <a:pt x="23" y="17"/>
                      <a:pt x="23" y="17"/>
                    </a:cubicBezTo>
                    <a:close/>
                    <a:moveTo>
                      <a:pt x="22" y="18"/>
                    </a:moveTo>
                    <a:cubicBezTo>
                      <a:pt x="23" y="19"/>
                      <a:pt x="22" y="18"/>
                      <a:pt x="22" y="19"/>
                    </a:cubicBezTo>
                    <a:cubicBezTo>
                      <a:pt x="22" y="18"/>
                      <a:pt x="22" y="18"/>
                      <a:pt x="22" y="18"/>
                    </a:cubicBezTo>
                    <a:close/>
                    <a:moveTo>
                      <a:pt x="22" y="17"/>
                    </a:moveTo>
                    <a:cubicBezTo>
                      <a:pt x="21" y="17"/>
                      <a:pt x="22" y="17"/>
                      <a:pt x="22" y="17"/>
                    </a:cubicBezTo>
                    <a:cubicBezTo>
                      <a:pt x="22" y="17"/>
                      <a:pt x="22" y="17"/>
                      <a:pt x="22" y="17"/>
                    </a:cubicBezTo>
                    <a:close/>
                    <a:moveTo>
                      <a:pt x="23" y="17"/>
                    </a:moveTo>
                    <a:cubicBezTo>
                      <a:pt x="23" y="17"/>
                      <a:pt x="22" y="17"/>
                      <a:pt x="22" y="17"/>
                    </a:cubicBezTo>
                    <a:cubicBezTo>
                      <a:pt x="23" y="17"/>
                      <a:pt x="23" y="17"/>
                      <a:pt x="23" y="17"/>
                    </a:cubicBezTo>
                    <a:close/>
                    <a:moveTo>
                      <a:pt x="23" y="17"/>
                    </a:moveTo>
                    <a:cubicBezTo>
                      <a:pt x="23" y="17"/>
                      <a:pt x="23" y="17"/>
                      <a:pt x="23" y="17"/>
                    </a:cubicBezTo>
                    <a:cubicBezTo>
                      <a:pt x="23" y="17"/>
                      <a:pt x="22" y="17"/>
                      <a:pt x="22" y="17"/>
                    </a:cubicBezTo>
                    <a:cubicBezTo>
                      <a:pt x="23" y="17"/>
                      <a:pt x="23" y="17"/>
                      <a:pt x="23" y="17"/>
                    </a:cubicBezTo>
                    <a:close/>
                    <a:moveTo>
                      <a:pt x="23" y="20"/>
                    </a:moveTo>
                    <a:cubicBezTo>
                      <a:pt x="23" y="20"/>
                      <a:pt x="23" y="20"/>
                      <a:pt x="23" y="20"/>
                    </a:cubicBezTo>
                    <a:cubicBezTo>
                      <a:pt x="23" y="20"/>
                      <a:pt x="23" y="20"/>
                      <a:pt x="23" y="20"/>
                    </a:cubicBezTo>
                    <a:cubicBezTo>
                      <a:pt x="23" y="20"/>
                      <a:pt x="23" y="20"/>
                      <a:pt x="23" y="20"/>
                    </a:cubicBezTo>
                    <a:cubicBezTo>
                      <a:pt x="23" y="20"/>
                      <a:pt x="23" y="20"/>
                      <a:pt x="23" y="20"/>
                    </a:cubicBezTo>
                    <a:close/>
                    <a:moveTo>
                      <a:pt x="22" y="16"/>
                    </a:moveTo>
                    <a:cubicBezTo>
                      <a:pt x="22" y="16"/>
                      <a:pt x="23" y="16"/>
                      <a:pt x="23" y="16"/>
                    </a:cubicBezTo>
                    <a:cubicBezTo>
                      <a:pt x="23" y="16"/>
                      <a:pt x="23" y="16"/>
                      <a:pt x="22" y="16"/>
                    </a:cubicBezTo>
                    <a:close/>
                    <a:moveTo>
                      <a:pt x="22" y="16"/>
                    </a:moveTo>
                    <a:cubicBezTo>
                      <a:pt x="22" y="16"/>
                      <a:pt x="22" y="16"/>
                      <a:pt x="22" y="16"/>
                    </a:cubicBezTo>
                    <a:cubicBezTo>
                      <a:pt x="22" y="16"/>
                      <a:pt x="22" y="16"/>
                      <a:pt x="22" y="16"/>
                    </a:cubicBezTo>
                    <a:close/>
                    <a:moveTo>
                      <a:pt x="22" y="16"/>
                    </a:moveTo>
                    <a:cubicBezTo>
                      <a:pt x="22" y="16"/>
                      <a:pt x="22" y="16"/>
                      <a:pt x="22" y="16"/>
                    </a:cubicBezTo>
                    <a:cubicBezTo>
                      <a:pt x="22" y="16"/>
                      <a:pt x="22" y="16"/>
                      <a:pt x="22" y="16"/>
                    </a:cubicBezTo>
                    <a:cubicBezTo>
                      <a:pt x="22" y="16"/>
                      <a:pt x="22" y="16"/>
                      <a:pt x="22" y="16"/>
                    </a:cubicBezTo>
                    <a:cubicBezTo>
                      <a:pt x="22" y="16"/>
                      <a:pt x="22" y="16"/>
                      <a:pt x="22" y="16"/>
                    </a:cubicBezTo>
                    <a:cubicBezTo>
                      <a:pt x="22" y="16"/>
                      <a:pt x="22" y="16"/>
                      <a:pt x="22" y="16"/>
                    </a:cubicBezTo>
                    <a:cubicBezTo>
                      <a:pt x="22" y="16"/>
                      <a:pt x="22" y="16"/>
                      <a:pt x="22" y="16"/>
                    </a:cubicBezTo>
                    <a:cubicBezTo>
                      <a:pt x="22" y="16"/>
                      <a:pt x="22" y="16"/>
                      <a:pt x="22" y="16"/>
                    </a:cubicBezTo>
                    <a:cubicBezTo>
                      <a:pt x="22" y="16"/>
                      <a:pt x="22" y="16"/>
                      <a:pt x="22" y="16"/>
                    </a:cubicBezTo>
                    <a:cubicBezTo>
                      <a:pt x="22" y="16"/>
                      <a:pt x="22" y="16"/>
                      <a:pt x="22" y="16"/>
                    </a:cubicBezTo>
                    <a:cubicBezTo>
                      <a:pt x="22" y="16"/>
                      <a:pt x="22" y="16"/>
                      <a:pt x="22" y="16"/>
                    </a:cubicBezTo>
                    <a:cubicBezTo>
                      <a:pt x="22" y="16"/>
                      <a:pt x="22" y="16"/>
                      <a:pt x="22" y="16"/>
                    </a:cubicBezTo>
                    <a:cubicBezTo>
                      <a:pt x="22" y="16"/>
                      <a:pt x="22" y="16"/>
                      <a:pt x="22" y="16"/>
                    </a:cubicBezTo>
                    <a:cubicBezTo>
                      <a:pt x="22" y="16"/>
                      <a:pt x="22" y="16"/>
                      <a:pt x="22" y="16"/>
                    </a:cubicBezTo>
                    <a:cubicBezTo>
                      <a:pt x="22" y="16"/>
                      <a:pt x="22" y="16"/>
                      <a:pt x="22" y="16"/>
                    </a:cubicBezTo>
                    <a:cubicBezTo>
                      <a:pt x="22" y="16"/>
                      <a:pt x="22" y="16"/>
                      <a:pt x="22" y="16"/>
                    </a:cubicBezTo>
                    <a:cubicBezTo>
                      <a:pt x="22" y="16"/>
                      <a:pt x="22" y="16"/>
                      <a:pt x="22" y="16"/>
                    </a:cubicBezTo>
                    <a:close/>
                    <a:moveTo>
                      <a:pt x="22" y="16"/>
                    </a:moveTo>
                    <a:cubicBezTo>
                      <a:pt x="22" y="16"/>
                      <a:pt x="22" y="16"/>
                      <a:pt x="22" y="16"/>
                    </a:cubicBezTo>
                    <a:cubicBezTo>
                      <a:pt x="22" y="16"/>
                      <a:pt x="22" y="16"/>
                      <a:pt x="22" y="16"/>
                    </a:cubicBezTo>
                    <a:close/>
                    <a:moveTo>
                      <a:pt x="24" y="18"/>
                    </a:moveTo>
                    <a:cubicBezTo>
                      <a:pt x="24" y="18"/>
                      <a:pt x="24" y="18"/>
                      <a:pt x="24" y="18"/>
                    </a:cubicBezTo>
                    <a:cubicBezTo>
                      <a:pt x="23" y="18"/>
                      <a:pt x="24" y="18"/>
                      <a:pt x="24" y="18"/>
                    </a:cubicBezTo>
                    <a:close/>
                    <a:moveTo>
                      <a:pt x="23" y="18"/>
                    </a:moveTo>
                    <a:cubicBezTo>
                      <a:pt x="23" y="18"/>
                      <a:pt x="23" y="18"/>
                      <a:pt x="23" y="18"/>
                    </a:cubicBezTo>
                    <a:cubicBezTo>
                      <a:pt x="23" y="18"/>
                      <a:pt x="23" y="18"/>
                      <a:pt x="23" y="18"/>
                    </a:cubicBezTo>
                    <a:close/>
                    <a:moveTo>
                      <a:pt x="23" y="16"/>
                    </a:moveTo>
                    <a:cubicBezTo>
                      <a:pt x="23" y="16"/>
                      <a:pt x="23" y="16"/>
                      <a:pt x="23" y="16"/>
                    </a:cubicBezTo>
                    <a:cubicBezTo>
                      <a:pt x="23" y="16"/>
                      <a:pt x="23" y="16"/>
                      <a:pt x="23" y="16"/>
                    </a:cubicBezTo>
                    <a:close/>
                    <a:moveTo>
                      <a:pt x="23" y="16"/>
                    </a:moveTo>
                    <a:cubicBezTo>
                      <a:pt x="23" y="16"/>
                      <a:pt x="23" y="16"/>
                      <a:pt x="23" y="16"/>
                    </a:cubicBezTo>
                    <a:cubicBezTo>
                      <a:pt x="23" y="16"/>
                      <a:pt x="23" y="16"/>
                      <a:pt x="23" y="16"/>
                    </a:cubicBezTo>
                    <a:cubicBezTo>
                      <a:pt x="23" y="16"/>
                      <a:pt x="23" y="16"/>
                      <a:pt x="23" y="16"/>
                    </a:cubicBezTo>
                    <a:close/>
                    <a:moveTo>
                      <a:pt x="14" y="14"/>
                    </a:moveTo>
                    <a:cubicBezTo>
                      <a:pt x="13" y="14"/>
                      <a:pt x="15" y="14"/>
                      <a:pt x="14" y="14"/>
                    </a:cubicBezTo>
                    <a:cubicBezTo>
                      <a:pt x="15" y="14"/>
                      <a:pt x="15" y="14"/>
                      <a:pt x="14" y="14"/>
                    </a:cubicBezTo>
                    <a:cubicBezTo>
                      <a:pt x="14" y="14"/>
                      <a:pt x="14" y="14"/>
                      <a:pt x="14" y="14"/>
                    </a:cubicBezTo>
                    <a:close/>
                    <a:moveTo>
                      <a:pt x="13" y="15"/>
                    </a:moveTo>
                    <a:cubicBezTo>
                      <a:pt x="13" y="14"/>
                      <a:pt x="14" y="14"/>
                      <a:pt x="14" y="14"/>
                    </a:cubicBezTo>
                    <a:cubicBezTo>
                      <a:pt x="14" y="14"/>
                      <a:pt x="14" y="15"/>
                      <a:pt x="13" y="15"/>
                    </a:cubicBezTo>
                    <a:close/>
                    <a:moveTo>
                      <a:pt x="11" y="14"/>
                    </a:moveTo>
                    <a:cubicBezTo>
                      <a:pt x="11" y="15"/>
                      <a:pt x="10" y="14"/>
                      <a:pt x="10" y="14"/>
                    </a:cubicBezTo>
                    <a:cubicBezTo>
                      <a:pt x="10" y="14"/>
                      <a:pt x="10" y="14"/>
                      <a:pt x="10" y="14"/>
                    </a:cubicBezTo>
                    <a:cubicBezTo>
                      <a:pt x="11" y="14"/>
                      <a:pt x="9" y="14"/>
                      <a:pt x="11" y="14"/>
                    </a:cubicBezTo>
                    <a:close/>
                    <a:moveTo>
                      <a:pt x="23" y="20"/>
                    </a:moveTo>
                    <a:cubicBezTo>
                      <a:pt x="23" y="20"/>
                      <a:pt x="23" y="20"/>
                      <a:pt x="23" y="20"/>
                    </a:cubicBezTo>
                    <a:cubicBezTo>
                      <a:pt x="23" y="20"/>
                      <a:pt x="23" y="20"/>
                      <a:pt x="23" y="20"/>
                    </a:cubicBezTo>
                    <a:close/>
                    <a:moveTo>
                      <a:pt x="22" y="16"/>
                    </a:moveTo>
                    <a:cubicBezTo>
                      <a:pt x="22" y="16"/>
                      <a:pt x="22" y="15"/>
                      <a:pt x="22" y="15"/>
                    </a:cubicBezTo>
                    <a:cubicBezTo>
                      <a:pt x="22" y="15"/>
                      <a:pt x="22" y="15"/>
                      <a:pt x="22" y="15"/>
                    </a:cubicBezTo>
                    <a:cubicBezTo>
                      <a:pt x="21" y="15"/>
                      <a:pt x="22" y="15"/>
                      <a:pt x="22" y="15"/>
                    </a:cubicBezTo>
                    <a:cubicBezTo>
                      <a:pt x="22" y="15"/>
                      <a:pt x="22" y="15"/>
                      <a:pt x="22" y="15"/>
                    </a:cubicBezTo>
                    <a:cubicBezTo>
                      <a:pt x="22" y="15"/>
                      <a:pt x="22" y="15"/>
                      <a:pt x="22" y="15"/>
                    </a:cubicBezTo>
                    <a:cubicBezTo>
                      <a:pt x="22" y="15"/>
                      <a:pt x="22" y="15"/>
                      <a:pt x="21" y="15"/>
                    </a:cubicBezTo>
                    <a:cubicBezTo>
                      <a:pt x="22" y="15"/>
                      <a:pt x="21" y="15"/>
                      <a:pt x="21" y="15"/>
                    </a:cubicBezTo>
                    <a:cubicBezTo>
                      <a:pt x="21" y="15"/>
                      <a:pt x="22" y="15"/>
                      <a:pt x="22" y="15"/>
                    </a:cubicBezTo>
                    <a:cubicBezTo>
                      <a:pt x="21" y="15"/>
                      <a:pt x="22" y="15"/>
                      <a:pt x="21" y="15"/>
                    </a:cubicBezTo>
                    <a:cubicBezTo>
                      <a:pt x="21" y="15"/>
                      <a:pt x="21" y="15"/>
                      <a:pt x="21" y="15"/>
                    </a:cubicBezTo>
                    <a:cubicBezTo>
                      <a:pt x="21" y="15"/>
                      <a:pt x="21" y="15"/>
                      <a:pt x="21" y="15"/>
                    </a:cubicBezTo>
                    <a:cubicBezTo>
                      <a:pt x="21" y="15"/>
                      <a:pt x="21" y="15"/>
                      <a:pt x="21" y="15"/>
                    </a:cubicBezTo>
                    <a:cubicBezTo>
                      <a:pt x="21" y="15"/>
                      <a:pt x="21" y="15"/>
                      <a:pt x="21" y="15"/>
                    </a:cubicBezTo>
                    <a:cubicBezTo>
                      <a:pt x="21" y="15"/>
                      <a:pt x="21" y="15"/>
                      <a:pt x="21" y="15"/>
                    </a:cubicBezTo>
                    <a:cubicBezTo>
                      <a:pt x="21" y="15"/>
                      <a:pt x="21" y="15"/>
                      <a:pt x="21" y="15"/>
                    </a:cubicBezTo>
                    <a:cubicBezTo>
                      <a:pt x="21" y="15"/>
                      <a:pt x="21" y="15"/>
                      <a:pt x="21" y="15"/>
                    </a:cubicBezTo>
                    <a:cubicBezTo>
                      <a:pt x="21" y="15"/>
                      <a:pt x="21" y="15"/>
                      <a:pt x="21" y="15"/>
                    </a:cubicBezTo>
                    <a:cubicBezTo>
                      <a:pt x="21" y="15"/>
                      <a:pt x="21" y="15"/>
                      <a:pt x="21" y="15"/>
                    </a:cubicBezTo>
                    <a:cubicBezTo>
                      <a:pt x="21" y="15"/>
                      <a:pt x="21" y="15"/>
                      <a:pt x="21" y="15"/>
                    </a:cubicBezTo>
                    <a:cubicBezTo>
                      <a:pt x="21" y="15"/>
                      <a:pt x="21" y="15"/>
                      <a:pt x="21" y="15"/>
                    </a:cubicBezTo>
                    <a:cubicBezTo>
                      <a:pt x="21" y="15"/>
                      <a:pt x="21" y="15"/>
                      <a:pt x="21" y="15"/>
                    </a:cubicBezTo>
                    <a:cubicBezTo>
                      <a:pt x="21" y="15"/>
                      <a:pt x="21" y="15"/>
                      <a:pt x="21" y="15"/>
                    </a:cubicBezTo>
                    <a:cubicBezTo>
                      <a:pt x="21" y="15"/>
                      <a:pt x="21" y="15"/>
                      <a:pt x="21" y="15"/>
                    </a:cubicBezTo>
                    <a:cubicBezTo>
                      <a:pt x="21" y="15"/>
                      <a:pt x="21" y="15"/>
                      <a:pt x="21" y="15"/>
                    </a:cubicBezTo>
                    <a:cubicBezTo>
                      <a:pt x="21" y="15"/>
                      <a:pt x="21" y="15"/>
                      <a:pt x="21" y="15"/>
                    </a:cubicBezTo>
                    <a:cubicBezTo>
                      <a:pt x="21" y="15"/>
                      <a:pt x="21" y="15"/>
                      <a:pt x="21" y="15"/>
                    </a:cubicBezTo>
                    <a:cubicBezTo>
                      <a:pt x="21" y="15"/>
                      <a:pt x="21" y="15"/>
                      <a:pt x="21" y="15"/>
                    </a:cubicBezTo>
                    <a:cubicBezTo>
                      <a:pt x="21" y="15"/>
                      <a:pt x="21" y="15"/>
                      <a:pt x="21" y="15"/>
                    </a:cubicBezTo>
                    <a:cubicBezTo>
                      <a:pt x="21" y="15"/>
                      <a:pt x="21" y="15"/>
                      <a:pt x="21" y="15"/>
                    </a:cubicBezTo>
                    <a:cubicBezTo>
                      <a:pt x="20" y="15"/>
                      <a:pt x="20" y="15"/>
                      <a:pt x="20" y="15"/>
                    </a:cubicBezTo>
                    <a:cubicBezTo>
                      <a:pt x="20" y="15"/>
                      <a:pt x="20" y="15"/>
                      <a:pt x="20" y="15"/>
                    </a:cubicBezTo>
                    <a:cubicBezTo>
                      <a:pt x="20" y="15"/>
                      <a:pt x="20" y="15"/>
                      <a:pt x="20" y="15"/>
                    </a:cubicBezTo>
                    <a:cubicBezTo>
                      <a:pt x="20" y="15"/>
                      <a:pt x="21" y="15"/>
                      <a:pt x="21" y="15"/>
                    </a:cubicBezTo>
                    <a:cubicBezTo>
                      <a:pt x="20" y="15"/>
                      <a:pt x="20" y="15"/>
                      <a:pt x="20" y="15"/>
                    </a:cubicBezTo>
                    <a:cubicBezTo>
                      <a:pt x="20" y="15"/>
                      <a:pt x="20" y="15"/>
                      <a:pt x="20" y="15"/>
                    </a:cubicBezTo>
                    <a:cubicBezTo>
                      <a:pt x="20" y="15"/>
                      <a:pt x="20" y="15"/>
                      <a:pt x="20" y="15"/>
                    </a:cubicBezTo>
                    <a:cubicBezTo>
                      <a:pt x="20" y="15"/>
                      <a:pt x="20" y="15"/>
                      <a:pt x="20" y="15"/>
                    </a:cubicBezTo>
                    <a:cubicBezTo>
                      <a:pt x="20" y="15"/>
                      <a:pt x="20" y="15"/>
                      <a:pt x="20" y="15"/>
                    </a:cubicBezTo>
                    <a:cubicBezTo>
                      <a:pt x="20" y="15"/>
                      <a:pt x="20" y="15"/>
                      <a:pt x="20" y="15"/>
                    </a:cubicBezTo>
                    <a:cubicBezTo>
                      <a:pt x="20" y="15"/>
                      <a:pt x="20" y="15"/>
                      <a:pt x="20" y="15"/>
                    </a:cubicBezTo>
                    <a:cubicBezTo>
                      <a:pt x="20" y="15"/>
                      <a:pt x="20" y="15"/>
                      <a:pt x="20" y="15"/>
                    </a:cubicBezTo>
                    <a:cubicBezTo>
                      <a:pt x="20" y="15"/>
                      <a:pt x="20" y="15"/>
                      <a:pt x="20" y="15"/>
                    </a:cubicBezTo>
                    <a:cubicBezTo>
                      <a:pt x="20" y="15"/>
                      <a:pt x="20" y="15"/>
                      <a:pt x="20" y="15"/>
                    </a:cubicBezTo>
                    <a:cubicBezTo>
                      <a:pt x="20" y="15"/>
                      <a:pt x="20" y="15"/>
                      <a:pt x="20" y="15"/>
                    </a:cubicBezTo>
                    <a:cubicBezTo>
                      <a:pt x="20" y="15"/>
                      <a:pt x="20" y="15"/>
                      <a:pt x="20" y="15"/>
                    </a:cubicBezTo>
                    <a:cubicBezTo>
                      <a:pt x="20" y="15"/>
                      <a:pt x="20" y="15"/>
                      <a:pt x="20" y="15"/>
                    </a:cubicBezTo>
                    <a:cubicBezTo>
                      <a:pt x="20" y="15"/>
                      <a:pt x="20" y="15"/>
                      <a:pt x="20" y="15"/>
                    </a:cubicBezTo>
                    <a:cubicBezTo>
                      <a:pt x="20" y="15"/>
                      <a:pt x="20" y="15"/>
                      <a:pt x="20" y="15"/>
                    </a:cubicBezTo>
                    <a:cubicBezTo>
                      <a:pt x="20" y="15"/>
                      <a:pt x="20" y="15"/>
                      <a:pt x="20" y="15"/>
                    </a:cubicBezTo>
                    <a:cubicBezTo>
                      <a:pt x="20" y="15"/>
                      <a:pt x="20" y="15"/>
                      <a:pt x="20" y="15"/>
                    </a:cubicBezTo>
                    <a:cubicBezTo>
                      <a:pt x="20" y="15"/>
                      <a:pt x="20" y="15"/>
                      <a:pt x="19" y="15"/>
                    </a:cubicBezTo>
                    <a:cubicBezTo>
                      <a:pt x="19" y="15"/>
                      <a:pt x="19" y="15"/>
                      <a:pt x="19" y="15"/>
                    </a:cubicBezTo>
                    <a:cubicBezTo>
                      <a:pt x="19" y="15"/>
                      <a:pt x="19" y="15"/>
                      <a:pt x="19" y="15"/>
                    </a:cubicBezTo>
                    <a:cubicBezTo>
                      <a:pt x="19" y="15"/>
                      <a:pt x="19" y="15"/>
                      <a:pt x="19" y="15"/>
                    </a:cubicBezTo>
                    <a:cubicBezTo>
                      <a:pt x="19" y="15"/>
                      <a:pt x="19" y="15"/>
                      <a:pt x="19" y="15"/>
                    </a:cubicBezTo>
                    <a:cubicBezTo>
                      <a:pt x="19" y="15"/>
                      <a:pt x="19" y="15"/>
                      <a:pt x="19" y="15"/>
                    </a:cubicBezTo>
                    <a:cubicBezTo>
                      <a:pt x="19" y="15"/>
                      <a:pt x="19" y="15"/>
                      <a:pt x="19" y="15"/>
                    </a:cubicBezTo>
                    <a:cubicBezTo>
                      <a:pt x="19" y="15"/>
                      <a:pt x="19" y="15"/>
                      <a:pt x="19" y="15"/>
                    </a:cubicBezTo>
                    <a:cubicBezTo>
                      <a:pt x="19" y="15"/>
                      <a:pt x="19" y="15"/>
                      <a:pt x="19" y="15"/>
                    </a:cubicBezTo>
                    <a:cubicBezTo>
                      <a:pt x="19" y="15"/>
                      <a:pt x="19" y="15"/>
                      <a:pt x="19" y="15"/>
                    </a:cubicBezTo>
                    <a:cubicBezTo>
                      <a:pt x="18" y="15"/>
                      <a:pt x="18" y="15"/>
                      <a:pt x="18" y="15"/>
                    </a:cubicBezTo>
                    <a:cubicBezTo>
                      <a:pt x="18" y="15"/>
                      <a:pt x="18" y="15"/>
                      <a:pt x="18" y="15"/>
                    </a:cubicBezTo>
                    <a:cubicBezTo>
                      <a:pt x="18" y="15"/>
                      <a:pt x="18" y="15"/>
                      <a:pt x="18" y="15"/>
                    </a:cubicBezTo>
                    <a:cubicBezTo>
                      <a:pt x="18" y="15"/>
                      <a:pt x="18" y="15"/>
                      <a:pt x="18" y="15"/>
                    </a:cubicBezTo>
                    <a:cubicBezTo>
                      <a:pt x="18" y="15"/>
                      <a:pt x="18" y="15"/>
                      <a:pt x="18" y="16"/>
                    </a:cubicBezTo>
                    <a:cubicBezTo>
                      <a:pt x="18" y="16"/>
                      <a:pt x="18" y="16"/>
                      <a:pt x="18" y="16"/>
                    </a:cubicBezTo>
                    <a:cubicBezTo>
                      <a:pt x="18" y="16"/>
                      <a:pt x="18" y="16"/>
                      <a:pt x="18" y="16"/>
                    </a:cubicBezTo>
                    <a:cubicBezTo>
                      <a:pt x="18" y="16"/>
                      <a:pt x="18" y="16"/>
                      <a:pt x="18" y="16"/>
                    </a:cubicBezTo>
                    <a:cubicBezTo>
                      <a:pt x="18" y="16"/>
                      <a:pt x="18" y="16"/>
                      <a:pt x="18" y="16"/>
                    </a:cubicBezTo>
                    <a:cubicBezTo>
                      <a:pt x="18" y="16"/>
                      <a:pt x="18" y="16"/>
                      <a:pt x="18" y="16"/>
                    </a:cubicBezTo>
                    <a:cubicBezTo>
                      <a:pt x="18" y="16"/>
                      <a:pt x="18" y="16"/>
                      <a:pt x="18" y="16"/>
                    </a:cubicBezTo>
                    <a:cubicBezTo>
                      <a:pt x="18" y="16"/>
                      <a:pt x="18" y="16"/>
                      <a:pt x="18" y="16"/>
                    </a:cubicBezTo>
                    <a:cubicBezTo>
                      <a:pt x="17" y="16"/>
                      <a:pt x="17" y="16"/>
                      <a:pt x="17" y="16"/>
                    </a:cubicBezTo>
                    <a:cubicBezTo>
                      <a:pt x="17" y="16"/>
                      <a:pt x="17" y="16"/>
                      <a:pt x="17" y="16"/>
                    </a:cubicBezTo>
                    <a:cubicBezTo>
                      <a:pt x="17" y="16"/>
                      <a:pt x="17" y="16"/>
                      <a:pt x="17" y="16"/>
                    </a:cubicBezTo>
                    <a:cubicBezTo>
                      <a:pt x="17" y="16"/>
                      <a:pt x="17" y="16"/>
                      <a:pt x="17" y="16"/>
                    </a:cubicBezTo>
                    <a:cubicBezTo>
                      <a:pt x="17" y="16"/>
                      <a:pt x="17" y="16"/>
                      <a:pt x="17" y="16"/>
                    </a:cubicBezTo>
                    <a:cubicBezTo>
                      <a:pt x="17" y="16"/>
                      <a:pt x="17" y="16"/>
                      <a:pt x="17" y="17"/>
                    </a:cubicBezTo>
                    <a:cubicBezTo>
                      <a:pt x="16" y="17"/>
                      <a:pt x="17" y="17"/>
                      <a:pt x="17" y="17"/>
                    </a:cubicBezTo>
                    <a:cubicBezTo>
                      <a:pt x="16" y="17"/>
                      <a:pt x="16" y="17"/>
                      <a:pt x="16" y="17"/>
                    </a:cubicBezTo>
                    <a:cubicBezTo>
                      <a:pt x="16" y="17"/>
                      <a:pt x="16" y="17"/>
                      <a:pt x="16" y="17"/>
                    </a:cubicBezTo>
                    <a:cubicBezTo>
                      <a:pt x="16" y="17"/>
                      <a:pt x="16" y="17"/>
                      <a:pt x="16" y="17"/>
                    </a:cubicBezTo>
                    <a:cubicBezTo>
                      <a:pt x="16" y="17"/>
                      <a:pt x="16" y="17"/>
                      <a:pt x="16" y="17"/>
                    </a:cubicBezTo>
                    <a:cubicBezTo>
                      <a:pt x="16" y="17"/>
                      <a:pt x="16" y="17"/>
                      <a:pt x="16" y="17"/>
                    </a:cubicBezTo>
                    <a:cubicBezTo>
                      <a:pt x="16" y="17"/>
                      <a:pt x="16" y="17"/>
                      <a:pt x="17" y="17"/>
                    </a:cubicBezTo>
                    <a:cubicBezTo>
                      <a:pt x="16" y="17"/>
                      <a:pt x="16" y="17"/>
                      <a:pt x="16" y="17"/>
                    </a:cubicBezTo>
                    <a:cubicBezTo>
                      <a:pt x="16" y="17"/>
                      <a:pt x="16" y="17"/>
                      <a:pt x="16" y="17"/>
                    </a:cubicBezTo>
                    <a:cubicBezTo>
                      <a:pt x="16" y="17"/>
                      <a:pt x="16" y="17"/>
                      <a:pt x="17" y="17"/>
                    </a:cubicBezTo>
                    <a:cubicBezTo>
                      <a:pt x="17" y="17"/>
                      <a:pt x="17" y="17"/>
                      <a:pt x="17" y="17"/>
                    </a:cubicBezTo>
                    <a:cubicBezTo>
                      <a:pt x="16" y="17"/>
                      <a:pt x="17" y="17"/>
                      <a:pt x="17" y="17"/>
                    </a:cubicBezTo>
                    <a:cubicBezTo>
                      <a:pt x="17" y="17"/>
                      <a:pt x="16" y="17"/>
                      <a:pt x="16" y="17"/>
                    </a:cubicBezTo>
                    <a:cubicBezTo>
                      <a:pt x="17" y="17"/>
                      <a:pt x="17" y="17"/>
                      <a:pt x="16" y="17"/>
                    </a:cubicBezTo>
                    <a:cubicBezTo>
                      <a:pt x="17" y="17"/>
                      <a:pt x="17" y="17"/>
                      <a:pt x="17" y="17"/>
                    </a:cubicBezTo>
                    <a:cubicBezTo>
                      <a:pt x="17" y="17"/>
                      <a:pt x="17" y="17"/>
                      <a:pt x="17" y="17"/>
                    </a:cubicBezTo>
                    <a:cubicBezTo>
                      <a:pt x="17" y="17"/>
                      <a:pt x="17" y="17"/>
                      <a:pt x="17" y="17"/>
                    </a:cubicBezTo>
                    <a:cubicBezTo>
                      <a:pt x="17" y="17"/>
                      <a:pt x="17" y="17"/>
                      <a:pt x="17" y="17"/>
                    </a:cubicBezTo>
                    <a:cubicBezTo>
                      <a:pt x="17" y="17"/>
                      <a:pt x="17" y="17"/>
                      <a:pt x="17" y="17"/>
                    </a:cubicBezTo>
                    <a:cubicBezTo>
                      <a:pt x="16" y="17"/>
                      <a:pt x="17" y="17"/>
                      <a:pt x="17" y="17"/>
                    </a:cubicBezTo>
                    <a:cubicBezTo>
                      <a:pt x="17" y="17"/>
                      <a:pt x="17" y="17"/>
                      <a:pt x="17" y="17"/>
                    </a:cubicBezTo>
                    <a:cubicBezTo>
                      <a:pt x="16" y="17"/>
                      <a:pt x="16" y="18"/>
                      <a:pt x="16" y="18"/>
                    </a:cubicBezTo>
                    <a:cubicBezTo>
                      <a:pt x="16" y="18"/>
                      <a:pt x="16" y="18"/>
                      <a:pt x="16" y="18"/>
                    </a:cubicBezTo>
                    <a:cubicBezTo>
                      <a:pt x="16" y="18"/>
                      <a:pt x="16" y="18"/>
                      <a:pt x="16" y="18"/>
                    </a:cubicBezTo>
                    <a:cubicBezTo>
                      <a:pt x="16" y="18"/>
                      <a:pt x="17" y="17"/>
                      <a:pt x="17" y="17"/>
                    </a:cubicBezTo>
                    <a:cubicBezTo>
                      <a:pt x="17" y="17"/>
                      <a:pt x="17" y="17"/>
                      <a:pt x="16" y="18"/>
                    </a:cubicBezTo>
                    <a:cubicBezTo>
                      <a:pt x="16" y="18"/>
                      <a:pt x="17" y="17"/>
                      <a:pt x="16" y="18"/>
                    </a:cubicBezTo>
                    <a:cubicBezTo>
                      <a:pt x="16" y="18"/>
                      <a:pt x="16" y="18"/>
                      <a:pt x="17" y="17"/>
                    </a:cubicBezTo>
                    <a:cubicBezTo>
                      <a:pt x="16" y="18"/>
                      <a:pt x="17" y="18"/>
                      <a:pt x="16" y="18"/>
                    </a:cubicBezTo>
                    <a:cubicBezTo>
                      <a:pt x="16" y="18"/>
                      <a:pt x="16" y="18"/>
                      <a:pt x="16" y="18"/>
                    </a:cubicBezTo>
                    <a:cubicBezTo>
                      <a:pt x="16" y="18"/>
                      <a:pt x="16" y="18"/>
                      <a:pt x="16" y="18"/>
                    </a:cubicBezTo>
                    <a:cubicBezTo>
                      <a:pt x="16" y="18"/>
                      <a:pt x="16" y="18"/>
                      <a:pt x="16" y="18"/>
                    </a:cubicBezTo>
                    <a:cubicBezTo>
                      <a:pt x="17" y="18"/>
                      <a:pt x="17" y="18"/>
                      <a:pt x="17" y="18"/>
                    </a:cubicBezTo>
                    <a:cubicBezTo>
                      <a:pt x="17" y="17"/>
                      <a:pt x="17" y="18"/>
                      <a:pt x="17" y="18"/>
                    </a:cubicBezTo>
                    <a:cubicBezTo>
                      <a:pt x="17" y="17"/>
                      <a:pt x="17" y="18"/>
                      <a:pt x="17" y="18"/>
                    </a:cubicBezTo>
                    <a:cubicBezTo>
                      <a:pt x="17" y="18"/>
                      <a:pt x="17" y="18"/>
                      <a:pt x="17" y="18"/>
                    </a:cubicBezTo>
                    <a:cubicBezTo>
                      <a:pt x="17" y="18"/>
                      <a:pt x="16" y="18"/>
                      <a:pt x="16" y="18"/>
                    </a:cubicBezTo>
                    <a:cubicBezTo>
                      <a:pt x="16" y="18"/>
                      <a:pt x="16" y="18"/>
                      <a:pt x="16" y="18"/>
                    </a:cubicBezTo>
                    <a:cubicBezTo>
                      <a:pt x="16" y="18"/>
                      <a:pt x="17" y="18"/>
                      <a:pt x="17" y="17"/>
                    </a:cubicBezTo>
                    <a:cubicBezTo>
                      <a:pt x="17" y="18"/>
                      <a:pt x="17" y="18"/>
                      <a:pt x="17" y="18"/>
                    </a:cubicBezTo>
                    <a:cubicBezTo>
                      <a:pt x="16" y="18"/>
                      <a:pt x="17" y="18"/>
                      <a:pt x="17" y="18"/>
                    </a:cubicBezTo>
                    <a:cubicBezTo>
                      <a:pt x="17" y="18"/>
                      <a:pt x="17" y="18"/>
                      <a:pt x="16" y="18"/>
                    </a:cubicBezTo>
                    <a:cubicBezTo>
                      <a:pt x="16" y="18"/>
                      <a:pt x="17" y="18"/>
                      <a:pt x="16" y="18"/>
                    </a:cubicBezTo>
                    <a:cubicBezTo>
                      <a:pt x="16" y="18"/>
                      <a:pt x="16" y="18"/>
                      <a:pt x="16" y="18"/>
                    </a:cubicBezTo>
                    <a:cubicBezTo>
                      <a:pt x="16" y="18"/>
                      <a:pt x="17" y="18"/>
                      <a:pt x="17" y="18"/>
                    </a:cubicBezTo>
                    <a:cubicBezTo>
                      <a:pt x="17" y="18"/>
                      <a:pt x="17" y="18"/>
                      <a:pt x="17" y="18"/>
                    </a:cubicBezTo>
                    <a:cubicBezTo>
                      <a:pt x="17" y="18"/>
                      <a:pt x="17" y="18"/>
                      <a:pt x="16" y="18"/>
                    </a:cubicBezTo>
                    <a:cubicBezTo>
                      <a:pt x="16" y="18"/>
                      <a:pt x="16" y="18"/>
                      <a:pt x="16" y="18"/>
                    </a:cubicBezTo>
                    <a:cubicBezTo>
                      <a:pt x="17" y="18"/>
                      <a:pt x="17" y="18"/>
                      <a:pt x="17" y="18"/>
                    </a:cubicBezTo>
                    <a:cubicBezTo>
                      <a:pt x="17" y="18"/>
                      <a:pt x="17" y="18"/>
                      <a:pt x="17" y="18"/>
                    </a:cubicBezTo>
                    <a:cubicBezTo>
                      <a:pt x="17" y="18"/>
                      <a:pt x="17" y="18"/>
                      <a:pt x="17" y="18"/>
                    </a:cubicBezTo>
                    <a:cubicBezTo>
                      <a:pt x="17" y="18"/>
                      <a:pt x="17" y="18"/>
                      <a:pt x="17" y="18"/>
                    </a:cubicBezTo>
                    <a:cubicBezTo>
                      <a:pt x="17" y="18"/>
                      <a:pt x="17" y="18"/>
                      <a:pt x="17" y="18"/>
                    </a:cubicBezTo>
                    <a:cubicBezTo>
                      <a:pt x="17" y="18"/>
                      <a:pt x="17" y="18"/>
                      <a:pt x="17" y="18"/>
                    </a:cubicBezTo>
                    <a:cubicBezTo>
                      <a:pt x="17" y="18"/>
                      <a:pt x="17" y="18"/>
                      <a:pt x="17" y="18"/>
                    </a:cubicBezTo>
                    <a:cubicBezTo>
                      <a:pt x="17" y="18"/>
                      <a:pt x="17" y="18"/>
                      <a:pt x="16" y="18"/>
                    </a:cubicBezTo>
                    <a:cubicBezTo>
                      <a:pt x="17" y="18"/>
                      <a:pt x="17" y="18"/>
                      <a:pt x="17" y="18"/>
                    </a:cubicBezTo>
                    <a:cubicBezTo>
                      <a:pt x="17" y="18"/>
                      <a:pt x="16" y="19"/>
                      <a:pt x="17" y="18"/>
                    </a:cubicBezTo>
                    <a:cubicBezTo>
                      <a:pt x="17" y="18"/>
                      <a:pt x="16" y="19"/>
                      <a:pt x="16" y="19"/>
                    </a:cubicBezTo>
                    <a:cubicBezTo>
                      <a:pt x="16" y="19"/>
                      <a:pt x="17" y="18"/>
                      <a:pt x="17" y="18"/>
                    </a:cubicBezTo>
                    <a:cubicBezTo>
                      <a:pt x="16" y="19"/>
                      <a:pt x="17" y="19"/>
                      <a:pt x="16" y="19"/>
                    </a:cubicBezTo>
                    <a:cubicBezTo>
                      <a:pt x="16" y="19"/>
                      <a:pt x="17" y="19"/>
                      <a:pt x="17" y="19"/>
                    </a:cubicBezTo>
                    <a:cubicBezTo>
                      <a:pt x="17" y="19"/>
                      <a:pt x="17" y="18"/>
                      <a:pt x="17" y="18"/>
                    </a:cubicBezTo>
                    <a:cubicBezTo>
                      <a:pt x="17" y="18"/>
                      <a:pt x="17" y="18"/>
                      <a:pt x="17" y="18"/>
                    </a:cubicBezTo>
                    <a:cubicBezTo>
                      <a:pt x="17" y="18"/>
                      <a:pt x="17" y="19"/>
                      <a:pt x="16" y="19"/>
                    </a:cubicBezTo>
                    <a:cubicBezTo>
                      <a:pt x="16" y="19"/>
                      <a:pt x="17" y="19"/>
                      <a:pt x="17" y="18"/>
                    </a:cubicBezTo>
                    <a:cubicBezTo>
                      <a:pt x="17" y="19"/>
                      <a:pt x="17" y="18"/>
                      <a:pt x="17" y="18"/>
                    </a:cubicBezTo>
                    <a:cubicBezTo>
                      <a:pt x="17" y="18"/>
                      <a:pt x="17" y="19"/>
                      <a:pt x="17" y="19"/>
                    </a:cubicBezTo>
                    <a:cubicBezTo>
                      <a:pt x="17" y="19"/>
                      <a:pt x="17" y="18"/>
                      <a:pt x="17" y="19"/>
                    </a:cubicBezTo>
                    <a:cubicBezTo>
                      <a:pt x="17" y="19"/>
                      <a:pt x="17" y="19"/>
                      <a:pt x="17" y="19"/>
                    </a:cubicBezTo>
                    <a:cubicBezTo>
                      <a:pt x="17" y="19"/>
                      <a:pt x="17" y="19"/>
                      <a:pt x="16" y="19"/>
                    </a:cubicBezTo>
                    <a:cubicBezTo>
                      <a:pt x="17" y="19"/>
                      <a:pt x="17" y="19"/>
                      <a:pt x="17" y="19"/>
                    </a:cubicBezTo>
                    <a:cubicBezTo>
                      <a:pt x="17" y="19"/>
                      <a:pt x="17" y="19"/>
                      <a:pt x="17" y="19"/>
                    </a:cubicBezTo>
                    <a:cubicBezTo>
                      <a:pt x="17" y="19"/>
                      <a:pt x="17" y="19"/>
                      <a:pt x="17" y="19"/>
                    </a:cubicBezTo>
                    <a:cubicBezTo>
                      <a:pt x="16" y="19"/>
                      <a:pt x="17" y="19"/>
                      <a:pt x="17" y="19"/>
                    </a:cubicBezTo>
                    <a:cubicBezTo>
                      <a:pt x="16" y="20"/>
                      <a:pt x="16" y="20"/>
                      <a:pt x="16" y="20"/>
                    </a:cubicBezTo>
                    <a:cubicBezTo>
                      <a:pt x="16" y="20"/>
                      <a:pt x="16" y="20"/>
                      <a:pt x="16" y="20"/>
                    </a:cubicBezTo>
                    <a:cubicBezTo>
                      <a:pt x="16" y="20"/>
                      <a:pt x="16" y="20"/>
                      <a:pt x="17" y="19"/>
                    </a:cubicBezTo>
                    <a:cubicBezTo>
                      <a:pt x="17" y="19"/>
                      <a:pt x="17" y="19"/>
                      <a:pt x="17" y="19"/>
                    </a:cubicBezTo>
                    <a:cubicBezTo>
                      <a:pt x="17" y="19"/>
                      <a:pt x="17" y="19"/>
                      <a:pt x="17" y="19"/>
                    </a:cubicBezTo>
                    <a:cubicBezTo>
                      <a:pt x="17" y="19"/>
                      <a:pt x="17" y="19"/>
                      <a:pt x="17" y="19"/>
                    </a:cubicBezTo>
                    <a:cubicBezTo>
                      <a:pt x="17" y="19"/>
                      <a:pt x="17" y="19"/>
                      <a:pt x="17" y="19"/>
                    </a:cubicBezTo>
                    <a:cubicBezTo>
                      <a:pt x="17" y="19"/>
                      <a:pt x="17" y="19"/>
                      <a:pt x="17" y="19"/>
                    </a:cubicBezTo>
                    <a:cubicBezTo>
                      <a:pt x="17" y="19"/>
                      <a:pt x="17" y="19"/>
                      <a:pt x="17" y="19"/>
                    </a:cubicBezTo>
                    <a:cubicBezTo>
                      <a:pt x="17" y="19"/>
                      <a:pt x="17" y="19"/>
                      <a:pt x="17" y="19"/>
                    </a:cubicBezTo>
                    <a:cubicBezTo>
                      <a:pt x="17" y="19"/>
                      <a:pt x="17" y="19"/>
                      <a:pt x="17" y="19"/>
                    </a:cubicBezTo>
                    <a:cubicBezTo>
                      <a:pt x="17" y="19"/>
                      <a:pt x="17" y="19"/>
                      <a:pt x="17" y="19"/>
                    </a:cubicBezTo>
                    <a:cubicBezTo>
                      <a:pt x="18" y="18"/>
                      <a:pt x="17" y="19"/>
                      <a:pt x="17" y="19"/>
                    </a:cubicBezTo>
                    <a:cubicBezTo>
                      <a:pt x="17" y="19"/>
                      <a:pt x="17" y="19"/>
                      <a:pt x="17" y="19"/>
                    </a:cubicBezTo>
                    <a:cubicBezTo>
                      <a:pt x="17" y="20"/>
                      <a:pt x="17" y="19"/>
                      <a:pt x="17" y="19"/>
                    </a:cubicBezTo>
                    <a:cubicBezTo>
                      <a:pt x="17" y="19"/>
                      <a:pt x="17" y="19"/>
                      <a:pt x="17" y="19"/>
                    </a:cubicBezTo>
                    <a:cubicBezTo>
                      <a:pt x="17" y="19"/>
                      <a:pt x="17" y="19"/>
                      <a:pt x="17" y="19"/>
                    </a:cubicBezTo>
                    <a:cubicBezTo>
                      <a:pt x="17" y="19"/>
                      <a:pt x="17" y="19"/>
                      <a:pt x="17" y="19"/>
                    </a:cubicBezTo>
                    <a:cubicBezTo>
                      <a:pt x="17" y="20"/>
                      <a:pt x="17" y="19"/>
                      <a:pt x="17" y="19"/>
                    </a:cubicBezTo>
                    <a:cubicBezTo>
                      <a:pt x="18" y="19"/>
                      <a:pt x="17" y="19"/>
                      <a:pt x="17" y="19"/>
                    </a:cubicBezTo>
                    <a:cubicBezTo>
                      <a:pt x="17" y="19"/>
                      <a:pt x="17" y="19"/>
                      <a:pt x="17" y="19"/>
                    </a:cubicBezTo>
                    <a:cubicBezTo>
                      <a:pt x="17" y="19"/>
                      <a:pt x="17" y="19"/>
                      <a:pt x="17" y="19"/>
                    </a:cubicBezTo>
                    <a:cubicBezTo>
                      <a:pt x="18" y="19"/>
                      <a:pt x="17" y="20"/>
                      <a:pt x="17" y="19"/>
                    </a:cubicBezTo>
                    <a:cubicBezTo>
                      <a:pt x="17" y="19"/>
                      <a:pt x="17" y="20"/>
                      <a:pt x="17" y="20"/>
                    </a:cubicBezTo>
                    <a:cubicBezTo>
                      <a:pt x="17" y="19"/>
                      <a:pt x="17" y="19"/>
                      <a:pt x="17" y="19"/>
                    </a:cubicBezTo>
                    <a:cubicBezTo>
                      <a:pt x="18" y="19"/>
                      <a:pt x="17" y="19"/>
                      <a:pt x="17" y="19"/>
                    </a:cubicBezTo>
                    <a:cubicBezTo>
                      <a:pt x="17" y="19"/>
                      <a:pt x="18" y="19"/>
                      <a:pt x="18" y="19"/>
                    </a:cubicBezTo>
                    <a:cubicBezTo>
                      <a:pt x="18" y="19"/>
                      <a:pt x="17" y="19"/>
                      <a:pt x="17" y="19"/>
                    </a:cubicBezTo>
                    <a:cubicBezTo>
                      <a:pt x="17" y="20"/>
                      <a:pt x="17" y="19"/>
                      <a:pt x="18" y="19"/>
                    </a:cubicBezTo>
                    <a:cubicBezTo>
                      <a:pt x="17" y="19"/>
                      <a:pt x="17" y="19"/>
                      <a:pt x="17" y="19"/>
                    </a:cubicBezTo>
                    <a:cubicBezTo>
                      <a:pt x="17" y="19"/>
                      <a:pt x="18" y="19"/>
                      <a:pt x="18" y="19"/>
                    </a:cubicBezTo>
                    <a:cubicBezTo>
                      <a:pt x="18" y="19"/>
                      <a:pt x="17" y="19"/>
                      <a:pt x="17" y="19"/>
                    </a:cubicBezTo>
                    <a:cubicBezTo>
                      <a:pt x="17" y="19"/>
                      <a:pt x="17" y="19"/>
                      <a:pt x="17" y="19"/>
                    </a:cubicBezTo>
                    <a:cubicBezTo>
                      <a:pt x="17" y="19"/>
                      <a:pt x="18" y="19"/>
                      <a:pt x="17" y="19"/>
                    </a:cubicBezTo>
                    <a:cubicBezTo>
                      <a:pt x="17" y="20"/>
                      <a:pt x="17" y="20"/>
                      <a:pt x="17" y="20"/>
                    </a:cubicBezTo>
                    <a:cubicBezTo>
                      <a:pt x="18" y="19"/>
                      <a:pt x="18" y="19"/>
                      <a:pt x="18" y="19"/>
                    </a:cubicBezTo>
                    <a:cubicBezTo>
                      <a:pt x="18" y="19"/>
                      <a:pt x="17" y="20"/>
                      <a:pt x="18" y="19"/>
                    </a:cubicBezTo>
                    <a:cubicBezTo>
                      <a:pt x="18" y="19"/>
                      <a:pt x="18" y="19"/>
                      <a:pt x="18" y="19"/>
                    </a:cubicBezTo>
                    <a:cubicBezTo>
                      <a:pt x="18" y="19"/>
                      <a:pt x="18" y="19"/>
                      <a:pt x="18" y="19"/>
                    </a:cubicBezTo>
                    <a:cubicBezTo>
                      <a:pt x="18" y="19"/>
                      <a:pt x="18" y="20"/>
                      <a:pt x="18" y="20"/>
                    </a:cubicBezTo>
                    <a:cubicBezTo>
                      <a:pt x="18" y="20"/>
                      <a:pt x="18" y="19"/>
                      <a:pt x="18" y="20"/>
                    </a:cubicBezTo>
                    <a:cubicBezTo>
                      <a:pt x="18" y="19"/>
                      <a:pt x="18" y="19"/>
                      <a:pt x="18" y="19"/>
                    </a:cubicBezTo>
                    <a:cubicBezTo>
                      <a:pt x="18" y="19"/>
                      <a:pt x="18" y="19"/>
                      <a:pt x="18" y="19"/>
                    </a:cubicBezTo>
                    <a:cubicBezTo>
                      <a:pt x="18" y="19"/>
                      <a:pt x="18" y="19"/>
                      <a:pt x="18" y="19"/>
                    </a:cubicBezTo>
                    <a:cubicBezTo>
                      <a:pt x="18" y="19"/>
                      <a:pt x="18" y="19"/>
                      <a:pt x="18" y="19"/>
                    </a:cubicBezTo>
                    <a:cubicBezTo>
                      <a:pt x="18" y="19"/>
                      <a:pt x="19" y="18"/>
                      <a:pt x="19" y="18"/>
                    </a:cubicBezTo>
                    <a:cubicBezTo>
                      <a:pt x="18" y="19"/>
                      <a:pt x="18" y="19"/>
                      <a:pt x="18" y="19"/>
                    </a:cubicBezTo>
                    <a:cubicBezTo>
                      <a:pt x="19" y="18"/>
                      <a:pt x="18" y="19"/>
                      <a:pt x="19" y="18"/>
                    </a:cubicBezTo>
                    <a:cubicBezTo>
                      <a:pt x="19" y="18"/>
                      <a:pt x="19" y="18"/>
                      <a:pt x="19" y="19"/>
                    </a:cubicBezTo>
                    <a:cubicBezTo>
                      <a:pt x="19" y="18"/>
                      <a:pt x="19" y="18"/>
                      <a:pt x="19" y="18"/>
                    </a:cubicBezTo>
                    <a:cubicBezTo>
                      <a:pt x="19" y="18"/>
                      <a:pt x="19" y="18"/>
                      <a:pt x="19" y="18"/>
                    </a:cubicBezTo>
                    <a:cubicBezTo>
                      <a:pt x="19" y="19"/>
                      <a:pt x="18" y="19"/>
                      <a:pt x="18" y="20"/>
                    </a:cubicBezTo>
                    <a:cubicBezTo>
                      <a:pt x="18" y="20"/>
                      <a:pt x="18" y="20"/>
                      <a:pt x="18" y="19"/>
                    </a:cubicBezTo>
                    <a:cubicBezTo>
                      <a:pt x="18" y="20"/>
                      <a:pt x="18" y="20"/>
                      <a:pt x="18" y="21"/>
                    </a:cubicBezTo>
                    <a:cubicBezTo>
                      <a:pt x="18" y="20"/>
                      <a:pt x="18" y="21"/>
                      <a:pt x="18" y="20"/>
                    </a:cubicBezTo>
                    <a:cubicBezTo>
                      <a:pt x="18" y="20"/>
                      <a:pt x="18" y="21"/>
                      <a:pt x="18" y="21"/>
                    </a:cubicBezTo>
                    <a:cubicBezTo>
                      <a:pt x="18" y="21"/>
                      <a:pt x="18" y="20"/>
                      <a:pt x="18" y="20"/>
                    </a:cubicBezTo>
                    <a:cubicBezTo>
                      <a:pt x="18" y="20"/>
                      <a:pt x="18" y="21"/>
                      <a:pt x="18" y="21"/>
                    </a:cubicBezTo>
                    <a:cubicBezTo>
                      <a:pt x="18" y="21"/>
                      <a:pt x="18" y="21"/>
                      <a:pt x="18" y="21"/>
                    </a:cubicBezTo>
                    <a:cubicBezTo>
                      <a:pt x="18" y="21"/>
                      <a:pt x="18" y="21"/>
                      <a:pt x="18" y="21"/>
                    </a:cubicBezTo>
                    <a:cubicBezTo>
                      <a:pt x="18" y="21"/>
                      <a:pt x="18" y="21"/>
                      <a:pt x="18" y="21"/>
                    </a:cubicBezTo>
                    <a:cubicBezTo>
                      <a:pt x="18" y="21"/>
                      <a:pt x="18" y="20"/>
                      <a:pt x="18" y="20"/>
                    </a:cubicBezTo>
                    <a:cubicBezTo>
                      <a:pt x="18" y="20"/>
                      <a:pt x="18" y="21"/>
                      <a:pt x="18" y="21"/>
                    </a:cubicBezTo>
                    <a:cubicBezTo>
                      <a:pt x="18" y="21"/>
                      <a:pt x="18" y="20"/>
                      <a:pt x="18" y="21"/>
                    </a:cubicBezTo>
                    <a:cubicBezTo>
                      <a:pt x="18" y="21"/>
                      <a:pt x="18" y="20"/>
                      <a:pt x="18" y="20"/>
                    </a:cubicBezTo>
                    <a:cubicBezTo>
                      <a:pt x="18" y="21"/>
                      <a:pt x="18" y="20"/>
                      <a:pt x="19" y="20"/>
                    </a:cubicBezTo>
                    <a:cubicBezTo>
                      <a:pt x="19" y="20"/>
                      <a:pt x="19" y="20"/>
                      <a:pt x="19" y="20"/>
                    </a:cubicBezTo>
                    <a:cubicBezTo>
                      <a:pt x="19" y="19"/>
                      <a:pt x="19" y="19"/>
                      <a:pt x="19" y="19"/>
                    </a:cubicBezTo>
                    <a:cubicBezTo>
                      <a:pt x="19" y="19"/>
                      <a:pt x="19" y="20"/>
                      <a:pt x="19" y="20"/>
                    </a:cubicBezTo>
                    <a:cubicBezTo>
                      <a:pt x="19" y="20"/>
                      <a:pt x="19" y="20"/>
                      <a:pt x="19" y="20"/>
                    </a:cubicBezTo>
                    <a:cubicBezTo>
                      <a:pt x="19" y="20"/>
                      <a:pt x="19" y="19"/>
                      <a:pt x="19" y="20"/>
                    </a:cubicBezTo>
                    <a:cubicBezTo>
                      <a:pt x="19" y="19"/>
                      <a:pt x="19" y="19"/>
                      <a:pt x="19" y="19"/>
                    </a:cubicBezTo>
                    <a:cubicBezTo>
                      <a:pt x="19" y="19"/>
                      <a:pt x="19" y="19"/>
                      <a:pt x="19" y="19"/>
                    </a:cubicBezTo>
                    <a:cubicBezTo>
                      <a:pt x="19" y="20"/>
                      <a:pt x="19" y="20"/>
                      <a:pt x="19" y="20"/>
                    </a:cubicBezTo>
                    <a:cubicBezTo>
                      <a:pt x="18" y="21"/>
                      <a:pt x="19" y="20"/>
                      <a:pt x="19" y="20"/>
                    </a:cubicBezTo>
                    <a:cubicBezTo>
                      <a:pt x="19" y="20"/>
                      <a:pt x="19" y="19"/>
                      <a:pt x="19" y="19"/>
                    </a:cubicBezTo>
                    <a:cubicBezTo>
                      <a:pt x="19" y="19"/>
                      <a:pt x="19" y="20"/>
                      <a:pt x="19" y="20"/>
                    </a:cubicBezTo>
                    <a:cubicBezTo>
                      <a:pt x="19" y="20"/>
                      <a:pt x="19" y="19"/>
                      <a:pt x="19" y="19"/>
                    </a:cubicBezTo>
                    <a:cubicBezTo>
                      <a:pt x="19" y="19"/>
                      <a:pt x="19" y="20"/>
                      <a:pt x="19" y="19"/>
                    </a:cubicBezTo>
                    <a:cubicBezTo>
                      <a:pt x="19" y="19"/>
                      <a:pt x="19" y="19"/>
                      <a:pt x="19" y="19"/>
                    </a:cubicBezTo>
                    <a:cubicBezTo>
                      <a:pt x="19" y="20"/>
                      <a:pt x="19" y="20"/>
                      <a:pt x="19" y="20"/>
                    </a:cubicBezTo>
                    <a:cubicBezTo>
                      <a:pt x="19" y="21"/>
                      <a:pt x="19" y="21"/>
                      <a:pt x="19" y="21"/>
                    </a:cubicBezTo>
                    <a:cubicBezTo>
                      <a:pt x="19" y="21"/>
                      <a:pt x="19" y="20"/>
                      <a:pt x="19" y="20"/>
                    </a:cubicBezTo>
                    <a:cubicBezTo>
                      <a:pt x="19" y="20"/>
                      <a:pt x="19" y="21"/>
                      <a:pt x="19" y="20"/>
                    </a:cubicBezTo>
                    <a:cubicBezTo>
                      <a:pt x="19" y="20"/>
                      <a:pt x="19" y="21"/>
                      <a:pt x="19" y="20"/>
                    </a:cubicBezTo>
                    <a:cubicBezTo>
                      <a:pt x="19" y="20"/>
                      <a:pt x="19" y="20"/>
                      <a:pt x="19" y="20"/>
                    </a:cubicBezTo>
                    <a:cubicBezTo>
                      <a:pt x="19" y="20"/>
                      <a:pt x="19" y="20"/>
                      <a:pt x="19" y="20"/>
                    </a:cubicBezTo>
                    <a:cubicBezTo>
                      <a:pt x="19" y="20"/>
                      <a:pt x="19" y="19"/>
                      <a:pt x="19" y="19"/>
                    </a:cubicBezTo>
                    <a:cubicBezTo>
                      <a:pt x="19" y="19"/>
                      <a:pt x="19" y="19"/>
                      <a:pt x="19" y="19"/>
                    </a:cubicBezTo>
                    <a:cubicBezTo>
                      <a:pt x="19" y="19"/>
                      <a:pt x="19" y="19"/>
                      <a:pt x="20" y="19"/>
                    </a:cubicBezTo>
                    <a:cubicBezTo>
                      <a:pt x="20" y="19"/>
                      <a:pt x="20" y="18"/>
                      <a:pt x="20" y="18"/>
                    </a:cubicBezTo>
                    <a:cubicBezTo>
                      <a:pt x="20" y="18"/>
                      <a:pt x="20" y="19"/>
                      <a:pt x="20" y="18"/>
                    </a:cubicBezTo>
                    <a:cubicBezTo>
                      <a:pt x="20" y="19"/>
                      <a:pt x="20" y="19"/>
                      <a:pt x="20" y="20"/>
                    </a:cubicBezTo>
                    <a:cubicBezTo>
                      <a:pt x="20" y="19"/>
                      <a:pt x="19" y="21"/>
                      <a:pt x="19" y="21"/>
                    </a:cubicBezTo>
                    <a:cubicBezTo>
                      <a:pt x="19" y="21"/>
                      <a:pt x="19" y="20"/>
                      <a:pt x="19" y="21"/>
                    </a:cubicBezTo>
                    <a:cubicBezTo>
                      <a:pt x="19" y="21"/>
                      <a:pt x="19" y="23"/>
                      <a:pt x="19" y="23"/>
                    </a:cubicBezTo>
                    <a:cubicBezTo>
                      <a:pt x="19" y="23"/>
                      <a:pt x="19" y="23"/>
                      <a:pt x="19" y="23"/>
                    </a:cubicBezTo>
                    <a:cubicBezTo>
                      <a:pt x="19" y="23"/>
                      <a:pt x="19" y="23"/>
                      <a:pt x="19" y="23"/>
                    </a:cubicBezTo>
                    <a:cubicBezTo>
                      <a:pt x="19" y="23"/>
                      <a:pt x="19" y="22"/>
                      <a:pt x="19" y="23"/>
                    </a:cubicBezTo>
                    <a:cubicBezTo>
                      <a:pt x="20" y="22"/>
                      <a:pt x="20" y="22"/>
                      <a:pt x="20" y="22"/>
                    </a:cubicBezTo>
                    <a:cubicBezTo>
                      <a:pt x="20" y="22"/>
                      <a:pt x="20" y="21"/>
                      <a:pt x="20" y="21"/>
                    </a:cubicBezTo>
                    <a:cubicBezTo>
                      <a:pt x="20" y="21"/>
                      <a:pt x="20" y="21"/>
                      <a:pt x="20" y="21"/>
                    </a:cubicBezTo>
                    <a:cubicBezTo>
                      <a:pt x="20" y="22"/>
                      <a:pt x="20" y="22"/>
                      <a:pt x="20" y="23"/>
                    </a:cubicBezTo>
                    <a:cubicBezTo>
                      <a:pt x="20" y="23"/>
                      <a:pt x="20" y="25"/>
                      <a:pt x="20" y="26"/>
                    </a:cubicBezTo>
                    <a:cubicBezTo>
                      <a:pt x="20" y="26"/>
                      <a:pt x="20" y="26"/>
                      <a:pt x="20" y="27"/>
                    </a:cubicBezTo>
                    <a:cubicBezTo>
                      <a:pt x="20" y="28"/>
                      <a:pt x="20" y="28"/>
                      <a:pt x="20" y="29"/>
                    </a:cubicBezTo>
                    <a:cubicBezTo>
                      <a:pt x="20" y="29"/>
                      <a:pt x="20" y="30"/>
                      <a:pt x="20" y="30"/>
                    </a:cubicBezTo>
                    <a:cubicBezTo>
                      <a:pt x="20" y="30"/>
                      <a:pt x="20" y="30"/>
                      <a:pt x="20" y="30"/>
                    </a:cubicBezTo>
                    <a:cubicBezTo>
                      <a:pt x="20" y="30"/>
                      <a:pt x="20" y="31"/>
                      <a:pt x="20" y="31"/>
                    </a:cubicBezTo>
                    <a:cubicBezTo>
                      <a:pt x="20" y="31"/>
                      <a:pt x="20" y="32"/>
                      <a:pt x="20" y="32"/>
                    </a:cubicBezTo>
                    <a:cubicBezTo>
                      <a:pt x="20" y="32"/>
                      <a:pt x="20" y="32"/>
                      <a:pt x="20" y="32"/>
                    </a:cubicBezTo>
                    <a:cubicBezTo>
                      <a:pt x="20" y="33"/>
                      <a:pt x="20" y="32"/>
                      <a:pt x="20" y="32"/>
                    </a:cubicBezTo>
                    <a:cubicBezTo>
                      <a:pt x="20" y="33"/>
                      <a:pt x="20" y="34"/>
                      <a:pt x="20" y="34"/>
                    </a:cubicBezTo>
                    <a:cubicBezTo>
                      <a:pt x="20" y="34"/>
                      <a:pt x="20" y="33"/>
                      <a:pt x="20" y="33"/>
                    </a:cubicBezTo>
                    <a:cubicBezTo>
                      <a:pt x="20" y="34"/>
                      <a:pt x="20" y="34"/>
                      <a:pt x="20" y="35"/>
                    </a:cubicBezTo>
                    <a:cubicBezTo>
                      <a:pt x="20" y="34"/>
                      <a:pt x="20" y="35"/>
                      <a:pt x="20" y="35"/>
                    </a:cubicBezTo>
                    <a:cubicBezTo>
                      <a:pt x="20" y="35"/>
                      <a:pt x="20" y="35"/>
                      <a:pt x="20" y="36"/>
                    </a:cubicBezTo>
                    <a:cubicBezTo>
                      <a:pt x="19" y="35"/>
                      <a:pt x="19" y="35"/>
                      <a:pt x="19" y="34"/>
                    </a:cubicBezTo>
                    <a:cubicBezTo>
                      <a:pt x="19" y="33"/>
                      <a:pt x="19" y="33"/>
                      <a:pt x="19" y="33"/>
                    </a:cubicBezTo>
                    <a:cubicBezTo>
                      <a:pt x="19" y="35"/>
                      <a:pt x="19" y="35"/>
                      <a:pt x="19" y="37"/>
                    </a:cubicBezTo>
                    <a:cubicBezTo>
                      <a:pt x="19" y="37"/>
                      <a:pt x="19" y="38"/>
                      <a:pt x="19" y="39"/>
                    </a:cubicBezTo>
                    <a:cubicBezTo>
                      <a:pt x="19" y="39"/>
                      <a:pt x="19" y="39"/>
                      <a:pt x="19" y="39"/>
                    </a:cubicBezTo>
                    <a:cubicBezTo>
                      <a:pt x="19" y="39"/>
                      <a:pt x="19" y="39"/>
                      <a:pt x="19" y="40"/>
                    </a:cubicBezTo>
                    <a:cubicBezTo>
                      <a:pt x="18" y="40"/>
                      <a:pt x="18" y="40"/>
                      <a:pt x="18" y="40"/>
                    </a:cubicBezTo>
                    <a:cubicBezTo>
                      <a:pt x="18" y="39"/>
                      <a:pt x="18" y="39"/>
                      <a:pt x="18" y="39"/>
                    </a:cubicBezTo>
                    <a:cubicBezTo>
                      <a:pt x="18" y="39"/>
                      <a:pt x="18" y="40"/>
                      <a:pt x="18" y="40"/>
                    </a:cubicBezTo>
                    <a:cubicBezTo>
                      <a:pt x="18" y="40"/>
                      <a:pt x="18" y="40"/>
                      <a:pt x="18" y="40"/>
                    </a:cubicBezTo>
                    <a:cubicBezTo>
                      <a:pt x="18" y="39"/>
                      <a:pt x="18" y="39"/>
                      <a:pt x="18" y="39"/>
                    </a:cubicBezTo>
                    <a:cubicBezTo>
                      <a:pt x="18" y="39"/>
                      <a:pt x="18" y="38"/>
                      <a:pt x="18" y="39"/>
                    </a:cubicBezTo>
                    <a:cubicBezTo>
                      <a:pt x="18" y="39"/>
                      <a:pt x="18" y="38"/>
                      <a:pt x="18" y="40"/>
                    </a:cubicBezTo>
                    <a:cubicBezTo>
                      <a:pt x="18" y="39"/>
                      <a:pt x="17" y="39"/>
                      <a:pt x="17" y="39"/>
                    </a:cubicBezTo>
                    <a:cubicBezTo>
                      <a:pt x="17" y="39"/>
                      <a:pt x="17" y="40"/>
                      <a:pt x="17" y="40"/>
                    </a:cubicBezTo>
                    <a:cubicBezTo>
                      <a:pt x="17" y="40"/>
                      <a:pt x="17" y="40"/>
                      <a:pt x="17" y="41"/>
                    </a:cubicBezTo>
                    <a:cubicBezTo>
                      <a:pt x="16" y="41"/>
                      <a:pt x="16" y="42"/>
                      <a:pt x="16" y="42"/>
                    </a:cubicBezTo>
                    <a:cubicBezTo>
                      <a:pt x="16" y="42"/>
                      <a:pt x="16" y="42"/>
                      <a:pt x="16" y="42"/>
                    </a:cubicBezTo>
                    <a:cubicBezTo>
                      <a:pt x="16" y="42"/>
                      <a:pt x="16" y="42"/>
                      <a:pt x="16" y="42"/>
                    </a:cubicBezTo>
                    <a:cubicBezTo>
                      <a:pt x="16" y="42"/>
                      <a:pt x="15" y="43"/>
                      <a:pt x="16" y="41"/>
                    </a:cubicBezTo>
                    <a:cubicBezTo>
                      <a:pt x="15" y="42"/>
                      <a:pt x="15" y="42"/>
                      <a:pt x="15" y="42"/>
                    </a:cubicBezTo>
                    <a:cubicBezTo>
                      <a:pt x="15" y="42"/>
                      <a:pt x="15" y="42"/>
                      <a:pt x="15" y="41"/>
                    </a:cubicBezTo>
                    <a:cubicBezTo>
                      <a:pt x="15" y="41"/>
                      <a:pt x="15" y="41"/>
                      <a:pt x="15" y="41"/>
                    </a:cubicBezTo>
                    <a:cubicBezTo>
                      <a:pt x="15" y="41"/>
                      <a:pt x="15" y="41"/>
                      <a:pt x="15" y="42"/>
                    </a:cubicBezTo>
                    <a:cubicBezTo>
                      <a:pt x="15" y="42"/>
                      <a:pt x="15" y="41"/>
                      <a:pt x="15" y="42"/>
                    </a:cubicBezTo>
                    <a:cubicBezTo>
                      <a:pt x="15" y="41"/>
                      <a:pt x="15" y="41"/>
                      <a:pt x="14" y="41"/>
                    </a:cubicBezTo>
                    <a:cubicBezTo>
                      <a:pt x="14" y="41"/>
                      <a:pt x="14" y="41"/>
                      <a:pt x="14" y="41"/>
                    </a:cubicBezTo>
                    <a:cubicBezTo>
                      <a:pt x="13" y="41"/>
                      <a:pt x="13" y="40"/>
                      <a:pt x="13" y="41"/>
                    </a:cubicBezTo>
                    <a:cubicBezTo>
                      <a:pt x="13" y="41"/>
                      <a:pt x="13" y="40"/>
                      <a:pt x="13" y="40"/>
                    </a:cubicBezTo>
                    <a:cubicBezTo>
                      <a:pt x="13" y="40"/>
                      <a:pt x="13" y="40"/>
                      <a:pt x="13" y="40"/>
                    </a:cubicBezTo>
                    <a:cubicBezTo>
                      <a:pt x="13" y="40"/>
                      <a:pt x="13" y="40"/>
                      <a:pt x="13" y="40"/>
                    </a:cubicBezTo>
                    <a:cubicBezTo>
                      <a:pt x="12" y="40"/>
                      <a:pt x="13" y="40"/>
                      <a:pt x="13" y="40"/>
                    </a:cubicBezTo>
                    <a:cubicBezTo>
                      <a:pt x="12" y="40"/>
                      <a:pt x="12" y="40"/>
                      <a:pt x="12" y="40"/>
                    </a:cubicBezTo>
                    <a:cubicBezTo>
                      <a:pt x="12" y="40"/>
                      <a:pt x="12" y="40"/>
                      <a:pt x="12" y="39"/>
                    </a:cubicBezTo>
                    <a:cubicBezTo>
                      <a:pt x="12" y="39"/>
                      <a:pt x="12" y="40"/>
                      <a:pt x="12" y="40"/>
                    </a:cubicBezTo>
                    <a:cubicBezTo>
                      <a:pt x="12" y="39"/>
                      <a:pt x="12" y="40"/>
                      <a:pt x="12" y="39"/>
                    </a:cubicBezTo>
                    <a:cubicBezTo>
                      <a:pt x="12" y="39"/>
                      <a:pt x="12" y="39"/>
                      <a:pt x="12" y="39"/>
                    </a:cubicBezTo>
                    <a:cubicBezTo>
                      <a:pt x="12" y="39"/>
                      <a:pt x="12" y="38"/>
                      <a:pt x="12" y="38"/>
                    </a:cubicBezTo>
                    <a:cubicBezTo>
                      <a:pt x="12" y="38"/>
                      <a:pt x="12" y="38"/>
                      <a:pt x="12" y="38"/>
                    </a:cubicBezTo>
                    <a:cubicBezTo>
                      <a:pt x="12" y="38"/>
                      <a:pt x="12" y="38"/>
                      <a:pt x="12" y="39"/>
                    </a:cubicBezTo>
                    <a:cubicBezTo>
                      <a:pt x="12" y="38"/>
                      <a:pt x="11" y="38"/>
                      <a:pt x="11" y="38"/>
                    </a:cubicBezTo>
                    <a:cubicBezTo>
                      <a:pt x="11" y="38"/>
                      <a:pt x="11" y="38"/>
                      <a:pt x="11" y="38"/>
                    </a:cubicBezTo>
                    <a:cubicBezTo>
                      <a:pt x="11" y="38"/>
                      <a:pt x="11" y="38"/>
                      <a:pt x="11" y="38"/>
                    </a:cubicBezTo>
                    <a:cubicBezTo>
                      <a:pt x="11" y="38"/>
                      <a:pt x="11" y="38"/>
                      <a:pt x="12" y="37"/>
                    </a:cubicBezTo>
                    <a:cubicBezTo>
                      <a:pt x="11" y="37"/>
                      <a:pt x="11" y="38"/>
                      <a:pt x="11" y="38"/>
                    </a:cubicBezTo>
                    <a:cubicBezTo>
                      <a:pt x="11" y="37"/>
                      <a:pt x="11" y="37"/>
                      <a:pt x="11" y="38"/>
                    </a:cubicBezTo>
                    <a:cubicBezTo>
                      <a:pt x="11" y="38"/>
                      <a:pt x="11" y="37"/>
                      <a:pt x="11" y="37"/>
                    </a:cubicBezTo>
                    <a:cubicBezTo>
                      <a:pt x="10" y="38"/>
                      <a:pt x="10" y="38"/>
                      <a:pt x="10" y="37"/>
                    </a:cubicBezTo>
                    <a:cubicBezTo>
                      <a:pt x="10" y="37"/>
                      <a:pt x="10" y="37"/>
                      <a:pt x="9" y="37"/>
                    </a:cubicBezTo>
                    <a:cubicBezTo>
                      <a:pt x="9" y="37"/>
                      <a:pt x="10" y="37"/>
                      <a:pt x="10" y="37"/>
                    </a:cubicBezTo>
                    <a:cubicBezTo>
                      <a:pt x="10" y="36"/>
                      <a:pt x="10" y="36"/>
                      <a:pt x="10" y="36"/>
                    </a:cubicBezTo>
                    <a:cubicBezTo>
                      <a:pt x="10" y="36"/>
                      <a:pt x="9" y="37"/>
                      <a:pt x="10" y="36"/>
                    </a:cubicBezTo>
                    <a:cubicBezTo>
                      <a:pt x="10" y="35"/>
                      <a:pt x="10" y="36"/>
                      <a:pt x="10" y="36"/>
                    </a:cubicBezTo>
                    <a:cubicBezTo>
                      <a:pt x="10" y="36"/>
                      <a:pt x="10" y="35"/>
                      <a:pt x="10" y="35"/>
                    </a:cubicBezTo>
                    <a:cubicBezTo>
                      <a:pt x="10" y="35"/>
                      <a:pt x="10" y="35"/>
                      <a:pt x="10" y="35"/>
                    </a:cubicBezTo>
                    <a:cubicBezTo>
                      <a:pt x="11" y="34"/>
                      <a:pt x="11" y="33"/>
                      <a:pt x="11" y="33"/>
                    </a:cubicBezTo>
                    <a:cubicBezTo>
                      <a:pt x="12" y="32"/>
                      <a:pt x="12" y="33"/>
                      <a:pt x="12" y="32"/>
                    </a:cubicBezTo>
                    <a:cubicBezTo>
                      <a:pt x="12" y="32"/>
                      <a:pt x="12" y="32"/>
                      <a:pt x="12" y="33"/>
                    </a:cubicBezTo>
                    <a:cubicBezTo>
                      <a:pt x="12" y="33"/>
                      <a:pt x="12" y="33"/>
                      <a:pt x="12" y="33"/>
                    </a:cubicBezTo>
                    <a:cubicBezTo>
                      <a:pt x="12" y="32"/>
                      <a:pt x="12" y="32"/>
                      <a:pt x="12" y="32"/>
                    </a:cubicBezTo>
                    <a:cubicBezTo>
                      <a:pt x="12" y="32"/>
                      <a:pt x="12" y="32"/>
                      <a:pt x="12" y="32"/>
                    </a:cubicBezTo>
                    <a:cubicBezTo>
                      <a:pt x="12" y="33"/>
                      <a:pt x="12" y="33"/>
                      <a:pt x="12" y="34"/>
                    </a:cubicBezTo>
                    <a:cubicBezTo>
                      <a:pt x="12" y="34"/>
                      <a:pt x="12" y="33"/>
                      <a:pt x="12" y="34"/>
                    </a:cubicBezTo>
                    <a:cubicBezTo>
                      <a:pt x="12" y="33"/>
                      <a:pt x="12" y="33"/>
                      <a:pt x="12" y="33"/>
                    </a:cubicBezTo>
                    <a:cubicBezTo>
                      <a:pt x="12" y="32"/>
                      <a:pt x="12" y="33"/>
                      <a:pt x="12" y="32"/>
                    </a:cubicBezTo>
                    <a:cubicBezTo>
                      <a:pt x="12" y="32"/>
                      <a:pt x="12" y="32"/>
                      <a:pt x="12" y="33"/>
                    </a:cubicBezTo>
                    <a:cubicBezTo>
                      <a:pt x="12" y="33"/>
                      <a:pt x="13" y="32"/>
                      <a:pt x="13" y="32"/>
                    </a:cubicBezTo>
                    <a:cubicBezTo>
                      <a:pt x="13" y="32"/>
                      <a:pt x="12" y="32"/>
                      <a:pt x="13" y="31"/>
                    </a:cubicBezTo>
                    <a:cubicBezTo>
                      <a:pt x="13" y="31"/>
                      <a:pt x="13" y="31"/>
                      <a:pt x="13" y="31"/>
                    </a:cubicBezTo>
                    <a:cubicBezTo>
                      <a:pt x="13" y="30"/>
                      <a:pt x="13" y="30"/>
                      <a:pt x="13" y="30"/>
                    </a:cubicBezTo>
                    <a:cubicBezTo>
                      <a:pt x="13" y="30"/>
                      <a:pt x="13" y="31"/>
                      <a:pt x="13" y="31"/>
                    </a:cubicBezTo>
                    <a:cubicBezTo>
                      <a:pt x="13" y="31"/>
                      <a:pt x="13" y="31"/>
                      <a:pt x="13" y="32"/>
                    </a:cubicBezTo>
                    <a:cubicBezTo>
                      <a:pt x="13" y="32"/>
                      <a:pt x="13" y="31"/>
                      <a:pt x="13" y="31"/>
                    </a:cubicBezTo>
                    <a:cubicBezTo>
                      <a:pt x="13" y="31"/>
                      <a:pt x="13" y="31"/>
                      <a:pt x="13" y="31"/>
                    </a:cubicBezTo>
                    <a:cubicBezTo>
                      <a:pt x="13" y="30"/>
                      <a:pt x="13" y="31"/>
                      <a:pt x="13" y="31"/>
                    </a:cubicBezTo>
                    <a:cubicBezTo>
                      <a:pt x="13" y="31"/>
                      <a:pt x="13" y="31"/>
                      <a:pt x="13" y="30"/>
                    </a:cubicBezTo>
                    <a:cubicBezTo>
                      <a:pt x="13" y="30"/>
                      <a:pt x="12" y="31"/>
                      <a:pt x="13" y="31"/>
                    </a:cubicBezTo>
                    <a:cubicBezTo>
                      <a:pt x="13" y="31"/>
                      <a:pt x="13" y="30"/>
                      <a:pt x="13" y="30"/>
                    </a:cubicBezTo>
                    <a:cubicBezTo>
                      <a:pt x="13" y="30"/>
                      <a:pt x="13" y="31"/>
                      <a:pt x="13" y="31"/>
                    </a:cubicBezTo>
                    <a:cubicBezTo>
                      <a:pt x="12" y="31"/>
                      <a:pt x="13" y="30"/>
                      <a:pt x="13" y="30"/>
                    </a:cubicBezTo>
                    <a:cubicBezTo>
                      <a:pt x="13" y="29"/>
                      <a:pt x="12" y="30"/>
                      <a:pt x="12" y="30"/>
                    </a:cubicBezTo>
                    <a:cubicBezTo>
                      <a:pt x="12" y="31"/>
                      <a:pt x="12" y="31"/>
                      <a:pt x="12" y="31"/>
                    </a:cubicBezTo>
                    <a:cubicBezTo>
                      <a:pt x="11" y="32"/>
                      <a:pt x="11" y="32"/>
                      <a:pt x="11" y="33"/>
                    </a:cubicBezTo>
                    <a:cubicBezTo>
                      <a:pt x="11" y="33"/>
                      <a:pt x="11" y="33"/>
                      <a:pt x="11" y="33"/>
                    </a:cubicBezTo>
                    <a:cubicBezTo>
                      <a:pt x="11" y="33"/>
                      <a:pt x="11" y="33"/>
                      <a:pt x="11" y="33"/>
                    </a:cubicBezTo>
                    <a:cubicBezTo>
                      <a:pt x="11" y="32"/>
                      <a:pt x="11" y="32"/>
                      <a:pt x="11" y="31"/>
                    </a:cubicBezTo>
                    <a:cubicBezTo>
                      <a:pt x="11" y="32"/>
                      <a:pt x="11" y="32"/>
                      <a:pt x="11" y="33"/>
                    </a:cubicBezTo>
                    <a:cubicBezTo>
                      <a:pt x="11" y="32"/>
                      <a:pt x="11" y="32"/>
                      <a:pt x="11" y="33"/>
                    </a:cubicBezTo>
                    <a:cubicBezTo>
                      <a:pt x="10" y="33"/>
                      <a:pt x="11" y="33"/>
                      <a:pt x="11" y="33"/>
                    </a:cubicBezTo>
                    <a:cubicBezTo>
                      <a:pt x="11" y="33"/>
                      <a:pt x="10" y="34"/>
                      <a:pt x="10" y="34"/>
                    </a:cubicBezTo>
                    <a:cubicBezTo>
                      <a:pt x="10" y="34"/>
                      <a:pt x="10" y="35"/>
                      <a:pt x="10" y="35"/>
                    </a:cubicBezTo>
                    <a:cubicBezTo>
                      <a:pt x="9" y="36"/>
                      <a:pt x="9" y="36"/>
                      <a:pt x="9" y="36"/>
                    </a:cubicBezTo>
                    <a:cubicBezTo>
                      <a:pt x="9" y="37"/>
                      <a:pt x="9" y="36"/>
                      <a:pt x="9" y="36"/>
                    </a:cubicBezTo>
                    <a:cubicBezTo>
                      <a:pt x="9" y="36"/>
                      <a:pt x="9" y="36"/>
                      <a:pt x="9" y="36"/>
                    </a:cubicBezTo>
                    <a:cubicBezTo>
                      <a:pt x="9" y="36"/>
                      <a:pt x="9" y="36"/>
                      <a:pt x="9" y="35"/>
                    </a:cubicBezTo>
                    <a:cubicBezTo>
                      <a:pt x="9" y="35"/>
                      <a:pt x="9" y="36"/>
                      <a:pt x="9" y="35"/>
                    </a:cubicBezTo>
                    <a:cubicBezTo>
                      <a:pt x="9" y="35"/>
                      <a:pt x="9" y="35"/>
                      <a:pt x="9" y="35"/>
                    </a:cubicBezTo>
                    <a:cubicBezTo>
                      <a:pt x="9" y="35"/>
                      <a:pt x="9" y="34"/>
                      <a:pt x="8" y="35"/>
                    </a:cubicBezTo>
                    <a:cubicBezTo>
                      <a:pt x="8" y="35"/>
                      <a:pt x="9" y="34"/>
                      <a:pt x="9" y="34"/>
                    </a:cubicBezTo>
                    <a:cubicBezTo>
                      <a:pt x="9" y="34"/>
                      <a:pt x="8" y="34"/>
                      <a:pt x="8" y="35"/>
                    </a:cubicBezTo>
                    <a:cubicBezTo>
                      <a:pt x="8" y="35"/>
                      <a:pt x="9" y="34"/>
                      <a:pt x="9" y="34"/>
                    </a:cubicBezTo>
                    <a:cubicBezTo>
                      <a:pt x="9" y="33"/>
                      <a:pt x="8" y="34"/>
                      <a:pt x="9" y="34"/>
                    </a:cubicBezTo>
                    <a:cubicBezTo>
                      <a:pt x="9" y="34"/>
                      <a:pt x="8" y="34"/>
                      <a:pt x="8" y="34"/>
                    </a:cubicBezTo>
                    <a:cubicBezTo>
                      <a:pt x="8" y="34"/>
                      <a:pt x="9" y="33"/>
                      <a:pt x="8" y="33"/>
                    </a:cubicBezTo>
                    <a:cubicBezTo>
                      <a:pt x="8" y="34"/>
                      <a:pt x="8" y="34"/>
                      <a:pt x="8" y="34"/>
                    </a:cubicBezTo>
                    <a:cubicBezTo>
                      <a:pt x="8" y="34"/>
                      <a:pt x="8" y="33"/>
                      <a:pt x="7" y="32"/>
                    </a:cubicBezTo>
                    <a:cubicBezTo>
                      <a:pt x="7" y="32"/>
                      <a:pt x="7" y="33"/>
                      <a:pt x="7" y="33"/>
                    </a:cubicBezTo>
                    <a:cubicBezTo>
                      <a:pt x="7" y="33"/>
                      <a:pt x="7" y="32"/>
                      <a:pt x="7" y="32"/>
                    </a:cubicBezTo>
                    <a:cubicBezTo>
                      <a:pt x="7" y="33"/>
                      <a:pt x="6" y="33"/>
                      <a:pt x="6" y="33"/>
                    </a:cubicBezTo>
                    <a:cubicBezTo>
                      <a:pt x="6" y="33"/>
                      <a:pt x="6" y="32"/>
                      <a:pt x="6" y="32"/>
                    </a:cubicBezTo>
                    <a:cubicBezTo>
                      <a:pt x="6" y="32"/>
                      <a:pt x="6" y="32"/>
                      <a:pt x="6" y="31"/>
                    </a:cubicBezTo>
                    <a:cubicBezTo>
                      <a:pt x="6" y="31"/>
                      <a:pt x="6" y="32"/>
                      <a:pt x="6" y="31"/>
                    </a:cubicBezTo>
                    <a:cubicBezTo>
                      <a:pt x="6" y="31"/>
                      <a:pt x="6" y="31"/>
                      <a:pt x="6" y="31"/>
                    </a:cubicBezTo>
                    <a:cubicBezTo>
                      <a:pt x="6" y="31"/>
                      <a:pt x="5" y="31"/>
                      <a:pt x="6" y="31"/>
                    </a:cubicBezTo>
                    <a:cubicBezTo>
                      <a:pt x="6" y="31"/>
                      <a:pt x="6" y="31"/>
                      <a:pt x="6" y="31"/>
                    </a:cubicBezTo>
                    <a:cubicBezTo>
                      <a:pt x="6" y="31"/>
                      <a:pt x="5" y="31"/>
                      <a:pt x="5" y="31"/>
                    </a:cubicBezTo>
                    <a:cubicBezTo>
                      <a:pt x="5" y="31"/>
                      <a:pt x="6" y="31"/>
                      <a:pt x="6" y="31"/>
                    </a:cubicBezTo>
                    <a:cubicBezTo>
                      <a:pt x="6" y="31"/>
                      <a:pt x="5" y="31"/>
                      <a:pt x="5" y="31"/>
                    </a:cubicBezTo>
                    <a:cubicBezTo>
                      <a:pt x="5" y="31"/>
                      <a:pt x="5" y="30"/>
                      <a:pt x="5" y="30"/>
                    </a:cubicBezTo>
                    <a:cubicBezTo>
                      <a:pt x="5" y="30"/>
                      <a:pt x="4" y="31"/>
                      <a:pt x="5" y="30"/>
                    </a:cubicBezTo>
                    <a:cubicBezTo>
                      <a:pt x="5" y="30"/>
                      <a:pt x="5" y="30"/>
                      <a:pt x="5" y="30"/>
                    </a:cubicBezTo>
                    <a:cubicBezTo>
                      <a:pt x="5" y="30"/>
                      <a:pt x="5" y="30"/>
                      <a:pt x="5" y="30"/>
                    </a:cubicBezTo>
                    <a:cubicBezTo>
                      <a:pt x="5" y="30"/>
                      <a:pt x="5" y="30"/>
                      <a:pt x="5" y="30"/>
                    </a:cubicBezTo>
                    <a:cubicBezTo>
                      <a:pt x="4" y="31"/>
                      <a:pt x="5" y="30"/>
                      <a:pt x="5" y="30"/>
                    </a:cubicBezTo>
                    <a:cubicBezTo>
                      <a:pt x="5" y="30"/>
                      <a:pt x="5" y="30"/>
                      <a:pt x="5" y="30"/>
                    </a:cubicBezTo>
                    <a:cubicBezTo>
                      <a:pt x="5" y="30"/>
                      <a:pt x="4" y="30"/>
                      <a:pt x="4" y="30"/>
                    </a:cubicBezTo>
                    <a:cubicBezTo>
                      <a:pt x="4" y="30"/>
                      <a:pt x="4" y="29"/>
                      <a:pt x="4" y="29"/>
                    </a:cubicBezTo>
                    <a:cubicBezTo>
                      <a:pt x="4" y="29"/>
                      <a:pt x="4" y="29"/>
                      <a:pt x="4" y="29"/>
                    </a:cubicBezTo>
                    <a:cubicBezTo>
                      <a:pt x="4" y="29"/>
                      <a:pt x="4" y="29"/>
                      <a:pt x="4" y="29"/>
                    </a:cubicBezTo>
                    <a:cubicBezTo>
                      <a:pt x="4" y="29"/>
                      <a:pt x="4" y="28"/>
                      <a:pt x="4" y="28"/>
                    </a:cubicBezTo>
                    <a:cubicBezTo>
                      <a:pt x="4" y="28"/>
                      <a:pt x="4" y="28"/>
                      <a:pt x="4" y="28"/>
                    </a:cubicBezTo>
                    <a:cubicBezTo>
                      <a:pt x="4" y="28"/>
                      <a:pt x="4" y="28"/>
                      <a:pt x="4" y="28"/>
                    </a:cubicBezTo>
                    <a:cubicBezTo>
                      <a:pt x="4" y="27"/>
                      <a:pt x="4" y="27"/>
                      <a:pt x="4" y="27"/>
                    </a:cubicBezTo>
                    <a:cubicBezTo>
                      <a:pt x="4" y="27"/>
                      <a:pt x="4" y="27"/>
                      <a:pt x="4" y="27"/>
                    </a:cubicBezTo>
                    <a:cubicBezTo>
                      <a:pt x="4" y="27"/>
                      <a:pt x="4" y="27"/>
                      <a:pt x="4" y="27"/>
                    </a:cubicBezTo>
                    <a:cubicBezTo>
                      <a:pt x="4" y="27"/>
                      <a:pt x="4" y="27"/>
                      <a:pt x="4" y="27"/>
                    </a:cubicBezTo>
                    <a:cubicBezTo>
                      <a:pt x="4" y="27"/>
                      <a:pt x="4" y="27"/>
                      <a:pt x="4" y="26"/>
                    </a:cubicBezTo>
                    <a:cubicBezTo>
                      <a:pt x="4" y="26"/>
                      <a:pt x="3" y="27"/>
                      <a:pt x="4" y="26"/>
                    </a:cubicBezTo>
                    <a:cubicBezTo>
                      <a:pt x="3" y="26"/>
                      <a:pt x="3" y="26"/>
                      <a:pt x="3" y="26"/>
                    </a:cubicBezTo>
                    <a:cubicBezTo>
                      <a:pt x="3" y="26"/>
                      <a:pt x="3" y="25"/>
                      <a:pt x="3" y="25"/>
                    </a:cubicBezTo>
                    <a:cubicBezTo>
                      <a:pt x="3" y="25"/>
                      <a:pt x="3" y="25"/>
                      <a:pt x="3" y="24"/>
                    </a:cubicBezTo>
                    <a:cubicBezTo>
                      <a:pt x="3" y="24"/>
                      <a:pt x="4" y="23"/>
                      <a:pt x="3" y="23"/>
                    </a:cubicBezTo>
                    <a:cubicBezTo>
                      <a:pt x="3" y="24"/>
                      <a:pt x="3" y="24"/>
                      <a:pt x="3" y="24"/>
                    </a:cubicBezTo>
                    <a:cubicBezTo>
                      <a:pt x="3" y="24"/>
                      <a:pt x="3" y="23"/>
                      <a:pt x="4" y="23"/>
                    </a:cubicBezTo>
                    <a:cubicBezTo>
                      <a:pt x="3" y="23"/>
                      <a:pt x="3" y="23"/>
                      <a:pt x="3" y="23"/>
                    </a:cubicBezTo>
                    <a:cubicBezTo>
                      <a:pt x="3" y="23"/>
                      <a:pt x="2" y="23"/>
                      <a:pt x="3" y="23"/>
                    </a:cubicBezTo>
                    <a:cubicBezTo>
                      <a:pt x="3" y="22"/>
                      <a:pt x="3" y="22"/>
                      <a:pt x="3" y="23"/>
                    </a:cubicBezTo>
                    <a:cubicBezTo>
                      <a:pt x="3" y="22"/>
                      <a:pt x="4" y="22"/>
                      <a:pt x="4" y="22"/>
                    </a:cubicBezTo>
                    <a:cubicBezTo>
                      <a:pt x="5" y="22"/>
                      <a:pt x="4" y="22"/>
                      <a:pt x="4" y="22"/>
                    </a:cubicBezTo>
                    <a:cubicBezTo>
                      <a:pt x="4" y="22"/>
                      <a:pt x="5" y="22"/>
                      <a:pt x="5" y="22"/>
                    </a:cubicBezTo>
                    <a:cubicBezTo>
                      <a:pt x="5" y="21"/>
                      <a:pt x="5" y="22"/>
                      <a:pt x="5" y="22"/>
                    </a:cubicBezTo>
                    <a:cubicBezTo>
                      <a:pt x="6" y="21"/>
                      <a:pt x="6" y="21"/>
                      <a:pt x="6" y="21"/>
                    </a:cubicBezTo>
                    <a:cubicBezTo>
                      <a:pt x="5" y="21"/>
                      <a:pt x="5" y="22"/>
                      <a:pt x="3" y="22"/>
                    </a:cubicBezTo>
                    <a:cubicBezTo>
                      <a:pt x="3" y="22"/>
                      <a:pt x="3" y="22"/>
                      <a:pt x="3" y="22"/>
                    </a:cubicBezTo>
                    <a:cubicBezTo>
                      <a:pt x="3" y="22"/>
                      <a:pt x="3" y="22"/>
                      <a:pt x="4" y="22"/>
                    </a:cubicBezTo>
                    <a:cubicBezTo>
                      <a:pt x="4" y="21"/>
                      <a:pt x="3" y="22"/>
                      <a:pt x="3" y="22"/>
                    </a:cubicBezTo>
                    <a:cubicBezTo>
                      <a:pt x="2" y="22"/>
                      <a:pt x="3" y="21"/>
                      <a:pt x="4" y="21"/>
                    </a:cubicBezTo>
                    <a:cubicBezTo>
                      <a:pt x="4" y="21"/>
                      <a:pt x="4" y="21"/>
                      <a:pt x="2" y="22"/>
                    </a:cubicBezTo>
                    <a:cubicBezTo>
                      <a:pt x="2" y="22"/>
                      <a:pt x="2" y="21"/>
                      <a:pt x="2" y="22"/>
                    </a:cubicBezTo>
                    <a:cubicBezTo>
                      <a:pt x="3" y="21"/>
                      <a:pt x="3" y="21"/>
                      <a:pt x="4" y="21"/>
                    </a:cubicBezTo>
                    <a:cubicBezTo>
                      <a:pt x="4" y="21"/>
                      <a:pt x="4" y="21"/>
                      <a:pt x="3" y="21"/>
                    </a:cubicBezTo>
                    <a:cubicBezTo>
                      <a:pt x="3" y="21"/>
                      <a:pt x="3" y="21"/>
                      <a:pt x="3" y="21"/>
                    </a:cubicBezTo>
                    <a:cubicBezTo>
                      <a:pt x="4" y="21"/>
                      <a:pt x="3" y="21"/>
                      <a:pt x="4" y="21"/>
                    </a:cubicBezTo>
                    <a:cubicBezTo>
                      <a:pt x="4" y="21"/>
                      <a:pt x="4" y="21"/>
                      <a:pt x="4" y="21"/>
                    </a:cubicBezTo>
                    <a:cubicBezTo>
                      <a:pt x="5" y="21"/>
                      <a:pt x="4" y="21"/>
                      <a:pt x="5" y="20"/>
                    </a:cubicBezTo>
                    <a:cubicBezTo>
                      <a:pt x="5" y="20"/>
                      <a:pt x="4" y="20"/>
                      <a:pt x="5" y="20"/>
                    </a:cubicBezTo>
                    <a:cubicBezTo>
                      <a:pt x="6" y="20"/>
                      <a:pt x="7" y="20"/>
                      <a:pt x="8" y="20"/>
                    </a:cubicBezTo>
                    <a:cubicBezTo>
                      <a:pt x="8" y="19"/>
                      <a:pt x="7" y="20"/>
                      <a:pt x="8" y="20"/>
                    </a:cubicBezTo>
                    <a:cubicBezTo>
                      <a:pt x="7" y="20"/>
                      <a:pt x="7" y="20"/>
                      <a:pt x="7" y="20"/>
                    </a:cubicBezTo>
                    <a:cubicBezTo>
                      <a:pt x="7" y="20"/>
                      <a:pt x="8" y="20"/>
                      <a:pt x="8" y="20"/>
                    </a:cubicBezTo>
                    <a:cubicBezTo>
                      <a:pt x="8" y="20"/>
                      <a:pt x="8" y="20"/>
                      <a:pt x="8" y="20"/>
                    </a:cubicBezTo>
                    <a:cubicBezTo>
                      <a:pt x="7" y="20"/>
                      <a:pt x="8" y="20"/>
                      <a:pt x="8" y="20"/>
                    </a:cubicBezTo>
                    <a:cubicBezTo>
                      <a:pt x="8" y="20"/>
                      <a:pt x="7" y="20"/>
                      <a:pt x="7" y="21"/>
                    </a:cubicBezTo>
                    <a:cubicBezTo>
                      <a:pt x="8" y="21"/>
                      <a:pt x="8" y="20"/>
                      <a:pt x="9" y="20"/>
                    </a:cubicBezTo>
                    <a:cubicBezTo>
                      <a:pt x="8" y="20"/>
                      <a:pt x="9" y="20"/>
                      <a:pt x="8" y="20"/>
                    </a:cubicBezTo>
                    <a:cubicBezTo>
                      <a:pt x="8" y="20"/>
                      <a:pt x="9" y="20"/>
                      <a:pt x="9" y="20"/>
                    </a:cubicBezTo>
                    <a:cubicBezTo>
                      <a:pt x="9" y="20"/>
                      <a:pt x="9" y="20"/>
                      <a:pt x="9" y="20"/>
                    </a:cubicBezTo>
                    <a:cubicBezTo>
                      <a:pt x="10" y="20"/>
                      <a:pt x="9" y="20"/>
                      <a:pt x="9" y="20"/>
                    </a:cubicBezTo>
                    <a:cubicBezTo>
                      <a:pt x="10" y="20"/>
                      <a:pt x="10" y="20"/>
                      <a:pt x="10" y="19"/>
                    </a:cubicBezTo>
                    <a:cubicBezTo>
                      <a:pt x="11" y="19"/>
                      <a:pt x="10" y="20"/>
                      <a:pt x="10" y="19"/>
                    </a:cubicBezTo>
                    <a:cubicBezTo>
                      <a:pt x="10" y="19"/>
                      <a:pt x="11" y="19"/>
                      <a:pt x="10" y="19"/>
                    </a:cubicBezTo>
                    <a:cubicBezTo>
                      <a:pt x="10" y="19"/>
                      <a:pt x="10" y="19"/>
                      <a:pt x="10" y="19"/>
                    </a:cubicBezTo>
                    <a:cubicBezTo>
                      <a:pt x="10" y="19"/>
                      <a:pt x="11" y="19"/>
                      <a:pt x="11" y="19"/>
                    </a:cubicBezTo>
                    <a:cubicBezTo>
                      <a:pt x="11" y="19"/>
                      <a:pt x="11" y="19"/>
                      <a:pt x="10" y="19"/>
                    </a:cubicBezTo>
                    <a:cubicBezTo>
                      <a:pt x="9" y="19"/>
                      <a:pt x="11" y="18"/>
                      <a:pt x="10" y="19"/>
                    </a:cubicBezTo>
                    <a:cubicBezTo>
                      <a:pt x="10" y="18"/>
                      <a:pt x="10" y="18"/>
                      <a:pt x="10" y="18"/>
                    </a:cubicBezTo>
                    <a:cubicBezTo>
                      <a:pt x="12" y="18"/>
                      <a:pt x="10" y="19"/>
                      <a:pt x="10" y="18"/>
                    </a:cubicBezTo>
                    <a:cubicBezTo>
                      <a:pt x="11" y="18"/>
                      <a:pt x="12" y="18"/>
                      <a:pt x="13" y="17"/>
                    </a:cubicBezTo>
                    <a:cubicBezTo>
                      <a:pt x="12" y="17"/>
                      <a:pt x="12" y="18"/>
                      <a:pt x="12" y="18"/>
                    </a:cubicBezTo>
                    <a:cubicBezTo>
                      <a:pt x="11" y="18"/>
                      <a:pt x="12" y="18"/>
                      <a:pt x="10" y="18"/>
                    </a:cubicBezTo>
                    <a:cubicBezTo>
                      <a:pt x="10" y="18"/>
                      <a:pt x="10" y="18"/>
                      <a:pt x="11" y="18"/>
                    </a:cubicBezTo>
                    <a:cubicBezTo>
                      <a:pt x="10" y="18"/>
                      <a:pt x="10" y="18"/>
                      <a:pt x="10" y="18"/>
                    </a:cubicBezTo>
                    <a:cubicBezTo>
                      <a:pt x="11" y="18"/>
                      <a:pt x="10" y="18"/>
                      <a:pt x="11" y="18"/>
                    </a:cubicBezTo>
                    <a:cubicBezTo>
                      <a:pt x="11" y="17"/>
                      <a:pt x="12" y="17"/>
                      <a:pt x="12" y="17"/>
                    </a:cubicBezTo>
                    <a:cubicBezTo>
                      <a:pt x="12" y="17"/>
                      <a:pt x="11" y="17"/>
                      <a:pt x="10" y="18"/>
                    </a:cubicBezTo>
                    <a:cubicBezTo>
                      <a:pt x="11" y="17"/>
                      <a:pt x="10" y="17"/>
                      <a:pt x="11" y="17"/>
                    </a:cubicBezTo>
                    <a:cubicBezTo>
                      <a:pt x="12" y="17"/>
                      <a:pt x="10" y="17"/>
                      <a:pt x="11" y="17"/>
                    </a:cubicBezTo>
                    <a:cubicBezTo>
                      <a:pt x="13" y="17"/>
                      <a:pt x="11" y="17"/>
                      <a:pt x="12" y="17"/>
                    </a:cubicBezTo>
                    <a:cubicBezTo>
                      <a:pt x="11" y="17"/>
                      <a:pt x="11" y="17"/>
                      <a:pt x="11" y="17"/>
                    </a:cubicBezTo>
                    <a:cubicBezTo>
                      <a:pt x="11" y="17"/>
                      <a:pt x="11" y="17"/>
                      <a:pt x="11" y="17"/>
                    </a:cubicBezTo>
                    <a:cubicBezTo>
                      <a:pt x="11" y="17"/>
                      <a:pt x="11" y="17"/>
                      <a:pt x="11" y="17"/>
                    </a:cubicBezTo>
                    <a:cubicBezTo>
                      <a:pt x="12" y="17"/>
                      <a:pt x="11" y="17"/>
                      <a:pt x="11" y="17"/>
                    </a:cubicBezTo>
                    <a:cubicBezTo>
                      <a:pt x="10" y="17"/>
                      <a:pt x="11" y="17"/>
                      <a:pt x="11" y="17"/>
                    </a:cubicBezTo>
                    <a:cubicBezTo>
                      <a:pt x="12" y="16"/>
                      <a:pt x="11" y="17"/>
                      <a:pt x="11" y="17"/>
                    </a:cubicBezTo>
                    <a:cubicBezTo>
                      <a:pt x="12" y="17"/>
                      <a:pt x="12" y="17"/>
                      <a:pt x="11" y="17"/>
                    </a:cubicBezTo>
                    <a:cubicBezTo>
                      <a:pt x="12" y="16"/>
                      <a:pt x="13" y="16"/>
                      <a:pt x="12" y="16"/>
                    </a:cubicBezTo>
                    <a:cubicBezTo>
                      <a:pt x="11" y="16"/>
                      <a:pt x="12" y="16"/>
                      <a:pt x="12" y="16"/>
                    </a:cubicBezTo>
                    <a:cubicBezTo>
                      <a:pt x="11" y="17"/>
                      <a:pt x="11" y="16"/>
                      <a:pt x="11" y="16"/>
                    </a:cubicBezTo>
                    <a:cubicBezTo>
                      <a:pt x="11" y="16"/>
                      <a:pt x="12" y="16"/>
                      <a:pt x="11" y="16"/>
                    </a:cubicBezTo>
                    <a:cubicBezTo>
                      <a:pt x="12" y="16"/>
                      <a:pt x="12" y="16"/>
                      <a:pt x="12" y="16"/>
                    </a:cubicBezTo>
                    <a:cubicBezTo>
                      <a:pt x="12" y="16"/>
                      <a:pt x="11" y="16"/>
                      <a:pt x="12" y="16"/>
                    </a:cubicBezTo>
                    <a:cubicBezTo>
                      <a:pt x="11" y="16"/>
                      <a:pt x="12" y="16"/>
                      <a:pt x="13" y="16"/>
                    </a:cubicBezTo>
                    <a:cubicBezTo>
                      <a:pt x="12" y="16"/>
                      <a:pt x="14" y="15"/>
                      <a:pt x="13" y="15"/>
                    </a:cubicBezTo>
                    <a:cubicBezTo>
                      <a:pt x="14" y="15"/>
                      <a:pt x="14" y="15"/>
                      <a:pt x="14" y="15"/>
                    </a:cubicBezTo>
                    <a:cubicBezTo>
                      <a:pt x="14" y="15"/>
                      <a:pt x="14" y="15"/>
                      <a:pt x="15" y="15"/>
                    </a:cubicBezTo>
                    <a:cubicBezTo>
                      <a:pt x="15" y="15"/>
                      <a:pt x="14" y="15"/>
                      <a:pt x="14" y="15"/>
                    </a:cubicBezTo>
                    <a:cubicBezTo>
                      <a:pt x="13" y="15"/>
                      <a:pt x="13" y="15"/>
                      <a:pt x="13" y="15"/>
                    </a:cubicBezTo>
                    <a:cubicBezTo>
                      <a:pt x="13" y="15"/>
                      <a:pt x="12" y="15"/>
                      <a:pt x="12" y="15"/>
                    </a:cubicBezTo>
                    <a:cubicBezTo>
                      <a:pt x="12" y="15"/>
                      <a:pt x="13" y="15"/>
                      <a:pt x="12" y="15"/>
                    </a:cubicBezTo>
                    <a:cubicBezTo>
                      <a:pt x="13" y="15"/>
                      <a:pt x="14" y="15"/>
                      <a:pt x="14" y="15"/>
                    </a:cubicBezTo>
                    <a:cubicBezTo>
                      <a:pt x="15" y="15"/>
                      <a:pt x="14" y="15"/>
                      <a:pt x="14" y="15"/>
                    </a:cubicBezTo>
                    <a:cubicBezTo>
                      <a:pt x="15" y="15"/>
                      <a:pt x="15" y="15"/>
                      <a:pt x="15" y="15"/>
                    </a:cubicBezTo>
                    <a:cubicBezTo>
                      <a:pt x="15" y="15"/>
                      <a:pt x="13" y="15"/>
                      <a:pt x="13" y="15"/>
                    </a:cubicBezTo>
                    <a:cubicBezTo>
                      <a:pt x="14" y="15"/>
                      <a:pt x="14" y="15"/>
                      <a:pt x="14" y="15"/>
                    </a:cubicBezTo>
                    <a:cubicBezTo>
                      <a:pt x="15" y="15"/>
                      <a:pt x="15" y="15"/>
                      <a:pt x="15" y="15"/>
                    </a:cubicBezTo>
                    <a:cubicBezTo>
                      <a:pt x="15" y="15"/>
                      <a:pt x="14" y="15"/>
                      <a:pt x="14" y="15"/>
                    </a:cubicBezTo>
                    <a:cubicBezTo>
                      <a:pt x="15" y="15"/>
                      <a:pt x="15" y="15"/>
                      <a:pt x="15" y="15"/>
                    </a:cubicBezTo>
                    <a:cubicBezTo>
                      <a:pt x="15" y="15"/>
                      <a:pt x="16" y="15"/>
                      <a:pt x="16" y="15"/>
                    </a:cubicBezTo>
                    <a:cubicBezTo>
                      <a:pt x="16" y="15"/>
                      <a:pt x="15" y="15"/>
                      <a:pt x="14" y="15"/>
                    </a:cubicBezTo>
                    <a:cubicBezTo>
                      <a:pt x="14" y="15"/>
                      <a:pt x="15" y="15"/>
                      <a:pt x="15" y="15"/>
                    </a:cubicBezTo>
                    <a:cubicBezTo>
                      <a:pt x="15" y="15"/>
                      <a:pt x="15" y="15"/>
                      <a:pt x="15" y="15"/>
                    </a:cubicBezTo>
                    <a:cubicBezTo>
                      <a:pt x="14" y="14"/>
                      <a:pt x="15" y="15"/>
                      <a:pt x="15" y="14"/>
                    </a:cubicBezTo>
                    <a:cubicBezTo>
                      <a:pt x="15" y="14"/>
                      <a:pt x="15" y="14"/>
                      <a:pt x="15" y="14"/>
                    </a:cubicBezTo>
                    <a:cubicBezTo>
                      <a:pt x="15" y="14"/>
                      <a:pt x="15" y="14"/>
                      <a:pt x="15" y="14"/>
                    </a:cubicBezTo>
                    <a:cubicBezTo>
                      <a:pt x="16" y="14"/>
                      <a:pt x="16" y="14"/>
                      <a:pt x="16" y="14"/>
                    </a:cubicBezTo>
                    <a:cubicBezTo>
                      <a:pt x="16" y="14"/>
                      <a:pt x="15" y="14"/>
                      <a:pt x="16" y="14"/>
                    </a:cubicBezTo>
                    <a:cubicBezTo>
                      <a:pt x="16" y="14"/>
                      <a:pt x="16" y="14"/>
                      <a:pt x="17" y="14"/>
                    </a:cubicBezTo>
                    <a:cubicBezTo>
                      <a:pt x="17" y="14"/>
                      <a:pt x="16" y="14"/>
                      <a:pt x="16" y="14"/>
                    </a:cubicBezTo>
                    <a:cubicBezTo>
                      <a:pt x="15" y="14"/>
                      <a:pt x="15" y="14"/>
                      <a:pt x="14" y="14"/>
                    </a:cubicBezTo>
                    <a:cubicBezTo>
                      <a:pt x="15" y="14"/>
                      <a:pt x="14" y="14"/>
                      <a:pt x="15" y="14"/>
                    </a:cubicBezTo>
                    <a:cubicBezTo>
                      <a:pt x="15" y="14"/>
                      <a:pt x="15" y="14"/>
                      <a:pt x="15" y="14"/>
                    </a:cubicBezTo>
                    <a:cubicBezTo>
                      <a:pt x="16" y="14"/>
                      <a:pt x="16" y="14"/>
                      <a:pt x="17" y="14"/>
                    </a:cubicBezTo>
                    <a:cubicBezTo>
                      <a:pt x="17" y="14"/>
                      <a:pt x="16" y="14"/>
                      <a:pt x="16" y="14"/>
                    </a:cubicBezTo>
                    <a:cubicBezTo>
                      <a:pt x="16" y="14"/>
                      <a:pt x="16" y="14"/>
                      <a:pt x="16" y="14"/>
                    </a:cubicBezTo>
                    <a:cubicBezTo>
                      <a:pt x="17" y="14"/>
                      <a:pt x="17" y="14"/>
                      <a:pt x="17" y="14"/>
                    </a:cubicBezTo>
                    <a:cubicBezTo>
                      <a:pt x="18" y="14"/>
                      <a:pt x="17" y="14"/>
                      <a:pt x="17" y="14"/>
                    </a:cubicBezTo>
                    <a:cubicBezTo>
                      <a:pt x="18" y="14"/>
                      <a:pt x="18" y="15"/>
                      <a:pt x="17" y="14"/>
                    </a:cubicBezTo>
                    <a:cubicBezTo>
                      <a:pt x="17" y="14"/>
                      <a:pt x="16" y="14"/>
                      <a:pt x="16" y="14"/>
                    </a:cubicBezTo>
                    <a:cubicBezTo>
                      <a:pt x="16" y="13"/>
                      <a:pt x="16" y="14"/>
                      <a:pt x="16" y="14"/>
                    </a:cubicBezTo>
                    <a:cubicBezTo>
                      <a:pt x="15" y="13"/>
                      <a:pt x="15" y="14"/>
                      <a:pt x="15" y="13"/>
                    </a:cubicBezTo>
                    <a:cubicBezTo>
                      <a:pt x="15" y="13"/>
                      <a:pt x="16" y="13"/>
                      <a:pt x="16" y="13"/>
                    </a:cubicBezTo>
                    <a:cubicBezTo>
                      <a:pt x="17" y="14"/>
                      <a:pt x="17" y="14"/>
                      <a:pt x="17" y="14"/>
                    </a:cubicBezTo>
                    <a:cubicBezTo>
                      <a:pt x="17" y="14"/>
                      <a:pt x="17" y="13"/>
                      <a:pt x="16" y="13"/>
                    </a:cubicBezTo>
                    <a:cubicBezTo>
                      <a:pt x="17" y="13"/>
                      <a:pt x="17" y="13"/>
                      <a:pt x="17" y="13"/>
                    </a:cubicBezTo>
                    <a:cubicBezTo>
                      <a:pt x="17" y="13"/>
                      <a:pt x="17" y="13"/>
                      <a:pt x="17" y="13"/>
                    </a:cubicBezTo>
                    <a:cubicBezTo>
                      <a:pt x="18" y="13"/>
                      <a:pt x="18" y="13"/>
                      <a:pt x="18" y="13"/>
                    </a:cubicBezTo>
                    <a:cubicBezTo>
                      <a:pt x="18" y="13"/>
                      <a:pt x="18" y="13"/>
                      <a:pt x="18" y="14"/>
                    </a:cubicBezTo>
                    <a:cubicBezTo>
                      <a:pt x="19" y="14"/>
                      <a:pt x="19" y="13"/>
                      <a:pt x="20" y="14"/>
                    </a:cubicBezTo>
                    <a:cubicBezTo>
                      <a:pt x="19" y="13"/>
                      <a:pt x="20" y="12"/>
                      <a:pt x="20" y="12"/>
                    </a:cubicBezTo>
                    <a:cubicBezTo>
                      <a:pt x="20" y="12"/>
                      <a:pt x="20" y="13"/>
                      <a:pt x="19" y="12"/>
                    </a:cubicBezTo>
                    <a:cubicBezTo>
                      <a:pt x="19" y="12"/>
                      <a:pt x="20" y="12"/>
                      <a:pt x="20" y="12"/>
                    </a:cubicBezTo>
                    <a:cubicBezTo>
                      <a:pt x="20" y="12"/>
                      <a:pt x="20" y="12"/>
                      <a:pt x="20" y="12"/>
                    </a:cubicBezTo>
                    <a:cubicBezTo>
                      <a:pt x="20" y="13"/>
                      <a:pt x="20" y="13"/>
                      <a:pt x="20" y="14"/>
                    </a:cubicBezTo>
                    <a:cubicBezTo>
                      <a:pt x="20" y="14"/>
                      <a:pt x="20" y="13"/>
                      <a:pt x="20" y="13"/>
                    </a:cubicBezTo>
                    <a:cubicBezTo>
                      <a:pt x="21" y="13"/>
                      <a:pt x="20" y="14"/>
                      <a:pt x="21" y="14"/>
                    </a:cubicBezTo>
                    <a:cubicBezTo>
                      <a:pt x="21" y="14"/>
                      <a:pt x="21" y="13"/>
                      <a:pt x="21" y="13"/>
                    </a:cubicBezTo>
                    <a:cubicBezTo>
                      <a:pt x="21" y="13"/>
                      <a:pt x="22" y="13"/>
                      <a:pt x="21" y="13"/>
                    </a:cubicBezTo>
                    <a:cubicBezTo>
                      <a:pt x="22" y="13"/>
                      <a:pt x="22" y="13"/>
                      <a:pt x="22" y="13"/>
                    </a:cubicBezTo>
                    <a:cubicBezTo>
                      <a:pt x="23" y="13"/>
                      <a:pt x="22" y="13"/>
                      <a:pt x="22" y="13"/>
                    </a:cubicBezTo>
                    <a:cubicBezTo>
                      <a:pt x="23" y="12"/>
                      <a:pt x="23" y="13"/>
                      <a:pt x="23" y="13"/>
                    </a:cubicBezTo>
                    <a:cubicBezTo>
                      <a:pt x="23" y="13"/>
                      <a:pt x="24" y="13"/>
                      <a:pt x="24" y="13"/>
                    </a:cubicBezTo>
                    <a:cubicBezTo>
                      <a:pt x="23" y="13"/>
                      <a:pt x="23" y="13"/>
                      <a:pt x="23" y="13"/>
                    </a:cubicBezTo>
                    <a:cubicBezTo>
                      <a:pt x="23" y="13"/>
                      <a:pt x="23" y="13"/>
                      <a:pt x="23" y="14"/>
                    </a:cubicBezTo>
                    <a:cubicBezTo>
                      <a:pt x="22" y="14"/>
                      <a:pt x="22" y="14"/>
                      <a:pt x="22" y="14"/>
                    </a:cubicBezTo>
                    <a:cubicBezTo>
                      <a:pt x="22" y="14"/>
                      <a:pt x="23" y="14"/>
                      <a:pt x="23" y="14"/>
                    </a:cubicBezTo>
                    <a:cubicBezTo>
                      <a:pt x="24" y="13"/>
                      <a:pt x="24" y="13"/>
                      <a:pt x="24" y="13"/>
                    </a:cubicBezTo>
                    <a:cubicBezTo>
                      <a:pt x="24" y="13"/>
                      <a:pt x="24" y="13"/>
                      <a:pt x="24" y="13"/>
                    </a:cubicBezTo>
                    <a:cubicBezTo>
                      <a:pt x="25" y="13"/>
                      <a:pt x="24" y="13"/>
                      <a:pt x="24" y="14"/>
                    </a:cubicBezTo>
                    <a:cubicBezTo>
                      <a:pt x="23" y="14"/>
                      <a:pt x="25" y="13"/>
                      <a:pt x="23" y="14"/>
                    </a:cubicBezTo>
                    <a:cubicBezTo>
                      <a:pt x="23" y="14"/>
                      <a:pt x="23" y="14"/>
                      <a:pt x="23" y="14"/>
                    </a:cubicBezTo>
                    <a:cubicBezTo>
                      <a:pt x="23" y="14"/>
                      <a:pt x="24" y="14"/>
                      <a:pt x="24" y="14"/>
                    </a:cubicBezTo>
                    <a:cubicBezTo>
                      <a:pt x="25" y="14"/>
                      <a:pt x="24" y="14"/>
                      <a:pt x="25" y="14"/>
                    </a:cubicBezTo>
                    <a:cubicBezTo>
                      <a:pt x="25" y="14"/>
                      <a:pt x="26" y="14"/>
                      <a:pt x="25" y="14"/>
                    </a:cubicBezTo>
                    <a:cubicBezTo>
                      <a:pt x="26" y="14"/>
                      <a:pt x="26" y="14"/>
                      <a:pt x="26" y="14"/>
                    </a:cubicBezTo>
                    <a:cubicBezTo>
                      <a:pt x="26" y="14"/>
                      <a:pt x="27" y="14"/>
                      <a:pt x="26" y="14"/>
                    </a:cubicBezTo>
                    <a:cubicBezTo>
                      <a:pt x="26" y="14"/>
                      <a:pt x="27" y="14"/>
                      <a:pt x="27" y="14"/>
                    </a:cubicBezTo>
                    <a:cubicBezTo>
                      <a:pt x="27" y="15"/>
                      <a:pt x="28" y="15"/>
                      <a:pt x="27" y="15"/>
                    </a:cubicBezTo>
                    <a:cubicBezTo>
                      <a:pt x="27" y="15"/>
                      <a:pt x="28" y="15"/>
                      <a:pt x="28" y="15"/>
                    </a:cubicBezTo>
                    <a:cubicBezTo>
                      <a:pt x="28" y="15"/>
                      <a:pt x="27" y="15"/>
                      <a:pt x="28" y="15"/>
                    </a:cubicBezTo>
                    <a:cubicBezTo>
                      <a:pt x="27" y="15"/>
                      <a:pt x="27" y="15"/>
                      <a:pt x="26" y="15"/>
                    </a:cubicBezTo>
                    <a:cubicBezTo>
                      <a:pt x="27" y="15"/>
                      <a:pt x="27" y="15"/>
                      <a:pt x="27" y="15"/>
                    </a:cubicBezTo>
                    <a:cubicBezTo>
                      <a:pt x="26" y="15"/>
                      <a:pt x="27" y="15"/>
                      <a:pt x="26" y="15"/>
                    </a:cubicBezTo>
                    <a:cubicBezTo>
                      <a:pt x="26" y="15"/>
                      <a:pt x="25" y="15"/>
                      <a:pt x="25" y="15"/>
                    </a:cubicBezTo>
                    <a:cubicBezTo>
                      <a:pt x="25" y="15"/>
                      <a:pt x="25" y="15"/>
                      <a:pt x="25" y="15"/>
                    </a:cubicBezTo>
                    <a:cubicBezTo>
                      <a:pt x="26" y="15"/>
                      <a:pt x="25" y="15"/>
                      <a:pt x="26" y="15"/>
                    </a:cubicBezTo>
                    <a:cubicBezTo>
                      <a:pt x="27" y="15"/>
                      <a:pt x="27" y="15"/>
                      <a:pt x="28" y="15"/>
                    </a:cubicBezTo>
                    <a:cubicBezTo>
                      <a:pt x="28" y="15"/>
                      <a:pt x="28" y="16"/>
                      <a:pt x="28" y="16"/>
                    </a:cubicBezTo>
                    <a:cubicBezTo>
                      <a:pt x="29" y="16"/>
                      <a:pt x="28" y="16"/>
                      <a:pt x="28" y="16"/>
                    </a:cubicBezTo>
                    <a:cubicBezTo>
                      <a:pt x="28" y="16"/>
                      <a:pt x="29" y="17"/>
                      <a:pt x="29" y="17"/>
                    </a:cubicBezTo>
                    <a:cubicBezTo>
                      <a:pt x="29" y="17"/>
                      <a:pt x="28" y="17"/>
                      <a:pt x="28" y="17"/>
                    </a:cubicBezTo>
                    <a:cubicBezTo>
                      <a:pt x="29" y="17"/>
                      <a:pt x="28" y="17"/>
                      <a:pt x="28" y="17"/>
                    </a:cubicBezTo>
                    <a:cubicBezTo>
                      <a:pt x="29" y="17"/>
                      <a:pt x="29" y="17"/>
                      <a:pt x="29" y="17"/>
                    </a:cubicBezTo>
                    <a:cubicBezTo>
                      <a:pt x="28" y="17"/>
                      <a:pt x="28" y="17"/>
                      <a:pt x="28" y="17"/>
                    </a:cubicBezTo>
                    <a:cubicBezTo>
                      <a:pt x="28" y="17"/>
                      <a:pt x="27" y="17"/>
                      <a:pt x="27" y="17"/>
                    </a:cubicBezTo>
                    <a:cubicBezTo>
                      <a:pt x="27" y="17"/>
                      <a:pt x="28" y="17"/>
                      <a:pt x="27" y="17"/>
                    </a:cubicBezTo>
                    <a:cubicBezTo>
                      <a:pt x="27" y="17"/>
                      <a:pt x="27" y="17"/>
                      <a:pt x="27" y="17"/>
                    </a:cubicBezTo>
                    <a:cubicBezTo>
                      <a:pt x="27" y="17"/>
                      <a:pt x="26" y="17"/>
                      <a:pt x="26" y="17"/>
                    </a:cubicBezTo>
                    <a:cubicBezTo>
                      <a:pt x="27" y="17"/>
                      <a:pt x="26" y="17"/>
                      <a:pt x="27" y="17"/>
                    </a:cubicBezTo>
                    <a:cubicBezTo>
                      <a:pt x="28" y="17"/>
                      <a:pt x="27" y="17"/>
                      <a:pt x="27" y="17"/>
                    </a:cubicBezTo>
                    <a:cubicBezTo>
                      <a:pt x="28" y="17"/>
                      <a:pt x="27" y="17"/>
                      <a:pt x="27" y="17"/>
                    </a:cubicBezTo>
                    <a:cubicBezTo>
                      <a:pt x="28" y="17"/>
                      <a:pt x="28" y="17"/>
                      <a:pt x="29" y="18"/>
                    </a:cubicBezTo>
                    <a:cubicBezTo>
                      <a:pt x="29" y="18"/>
                      <a:pt x="29" y="18"/>
                      <a:pt x="29" y="18"/>
                    </a:cubicBezTo>
                    <a:cubicBezTo>
                      <a:pt x="29" y="19"/>
                      <a:pt x="29" y="19"/>
                      <a:pt x="29" y="19"/>
                    </a:cubicBezTo>
                    <a:cubicBezTo>
                      <a:pt x="30" y="20"/>
                      <a:pt x="30" y="20"/>
                      <a:pt x="30" y="20"/>
                    </a:cubicBezTo>
                    <a:cubicBezTo>
                      <a:pt x="31" y="20"/>
                      <a:pt x="30" y="20"/>
                      <a:pt x="31" y="20"/>
                    </a:cubicBezTo>
                    <a:cubicBezTo>
                      <a:pt x="32" y="20"/>
                      <a:pt x="31" y="20"/>
                      <a:pt x="31" y="20"/>
                    </a:cubicBezTo>
                    <a:cubicBezTo>
                      <a:pt x="31" y="20"/>
                      <a:pt x="31" y="20"/>
                      <a:pt x="31" y="20"/>
                    </a:cubicBezTo>
                    <a:cubicBezTo>
                      <a:pt x="31" y="19"/>
                      <a:pt x="31" y="19"/>
                      <a:pt x="31" y="19"/>
                    </a:cubicBezTo>
                    <a:cubicBezTo>
                      <a:pt x="31" y="19"/>
                      <a:pt x="31" y="19"/>
                      <a:pt x="31" y="19"/>
                    </a:cubicBezTo>
                    <a:cubicBezTo>
                      <a:pt x="31" y="19"/>
                      <a:pt x="31" y="19"/>
                      <a:pt x="30" y="19"/>
                    </a:cubicBezTo>
                    <a:cubicBezTo>
                      <a:pt x="31" y="19"/>
                      <a:pt x="30" y="18"/>
                      <a:pt x="31" y="18"/>
                    </a:cubicBezTo>
                    <a:cubicBezTo>
                      <a:pt x="32" y="18"/>
                      <a:pt x="31" y="18"/>
                      <a:pt x="32" y="18"/>
                    </a:cubicBezTo>
                    <a:cubicBezTo>
                      <a:pt x="32" y="18"/>
                      <a:pt x="31" y="18"/>
                      <a:pt x="31" y="18"/>
                    </a:cubicBezTo>
                    <a:cubicBezTo>
                      <a:pt x="31" y="18"/>
                      <a:pt x="31" y="18"/>
                      <a:pt x="31" y="18"/>
                    </a:cubicBezTo>
                    <a:cubicBezTo>
                      <a:pt x="31" y="18"/>
                      <a:pt x="31" y="18"/>
                      <a:pt x="31" y="18"/>
                    </a:cubicBezTo>
                    <a:cubicBezTo>
                      <a:pt x="31" y="18"/>
                      <a:pt x="31" y="18"/>
                      <a:pt x="31" y="18"/>
                    </a:cubicBezTo>
                    <a:cubicBezTo>
                      <a:pt x="31" y="17"/>
                      <a:pt x="31" y="18"/>
                      <a:pt x="31" y="18"/>
                    </a:cubicBezTo>
                    <a:cubicBezTo>
                      <a:pt x="30" y="17"/>
                      <a:pt x="31" y="18"/>
                      <a:pt x="31" y="17"/>
                    </a:cubicBezTo>
                    <a:cubicBezTo>
                      <a:pt x="30" y="17"/>
                      <a:pt x="30" y="17"/>
                      <a:pt x="30" y="17"/>
                    </a:cubicBezTo>
                    <a:cubicBezTo>
                      <a:pt x="31" y="17"/>
                      <a:pt x="31" y="17"/>
                      <a:pt x="31" y="17"/>
                    </a:cubicBezTo>
                    <a:cubicBezTo>
                      <a:pt x="32" y="17"/>
                      <a:pt x="31" y="17"/>
                      <a:pt x="30" y="17"/>
                    </a:cubicBezTo>
                    <a:cubicBezTo>
                      <a:pt x="30" y="16"/>
                      <a:pt x="31" y="16"/>
                      <a:pt x="31" y="16"/>
                    </a:cubicBezTo>
                    <a:cubicBezTo>
                      <a:pt x="30" y="16"/>
                      <a:pt x="31" y="16"/>
                      <a:pt x="31" y="16"/>
                    </a:cubicBezTo>
                    <a:cubicBezTo>
                      <a:pt x="29" y="16"/>
                      <a:pt x="30" y="16"/>
                      <a:pt x="30" y="16"/>
                    </a:cubicBezTo>
                    <a:cubicBezTo>
                      <a:pt x="30" y="16"/>
                      <a:pt x="30" y="15"/>
                      <a:pt x="30" y="15"/>
                    </a:cubicBezTo>
                    <a:cubicBezTo>
                      <a:pt x="29" y="15"/>
                      <a:pt x="30" y="15"/>
                      <a:pt x="30" y="15"/>
                    </a:cubicBezTo>
                    <a:cubicBezTo>
                      <a:pt x="30" y="15"/>
                      <a:pt x="29" y="15"/>
                      <a:pt x="29" y="15"/>
                    </a:cubicBezTo>
                    <a:cubicBezTo>
                      <a:pt x="29" y="15"/>
                      <a:pt x="30" y="15"/>
                      <a:pt x="30" y="15"/>
                    </a:cubicBezTo>
                    <a:cubicBezTo>
                      <a:pt x="30" y="15"/>
                      <a:pt x="30" y="15"/>
                      <a:pt x="29" y="15"/>
                    </a:cubicBezTo>
                    <a:cubicBezTo>
                      <a:pt x="29" y="15"/>
                      <a:pt x="28" y="15"/>
                      <a:pt x="29" y="14"/>
                    </a:cubicBezTo>
                    <a:cubicBezTo>
                      <a:pt x="29" y="14"/>
                      <a:pt x="29" y="14"/>
                      <a:pt x="29" y="14"/>
                    </a:cubicBezTo>
                    <a:cubicBezTo>
                      <a:pt x="28" y="14"/>
                      <a:pt x="28" y="14"/>
                      <a:pt x="29" y="14"/>
                    </a:cubicBezTo>
                    <a:cubicBezTo>
                      <a:pt x="29" y="14"/>
                      <a:pt x="28" y="14"/>
                      <a:pt x="28" y="14"/>
                    </a:cubicBezTo>
                    <a:cubicBezTo>
                      <a:pt x="28" y="13"/>
                      <a:pt x="28" y="13"/>
                      <a:pt x="28" y="12"/>
                    </a:cubicBezTo>
                    <a:cubicBezTo>
                      <a:pt x="29" y="11"/>
                      <a:pt x="30" y="11"/>
                      <a:pt x="31" y="11"/>
                    </a:cubicBezTo>
                    <a:cubicBezTo>
                      <a:pt x="29" y="10"/>
                      <a:pt x="28" y="9"/>
                      <a:pt x="26" y="8"/>
                    </a:cubicBezTo>
                    <a:cubicBezTo>
                      <a:pt x="26" y="8"/>
                      <a:pt x="25" y="9"/>
                      <a:pt x="25" y="9"/>
                    </a:cubicBezTo>
                    <a:cubicBezTo>
                      <a:pt x="25" y="8"/>
                      <a:pt x="24" y="8"/>
                      <a:pt x="24" y="8"/>
                    </a:cubicBezTo>
                    <a:cubicBezTo>
                      <a:pt x="24" y="8"/>
                      <a:pt x="24" y="9"/>
                      <a:pt x="24" y="9"/>
                    </a:cubicBezTo>
                    <a:cubicBezTo>
                      <a:pt x="25" y="9"/>
                      <a:pt x="26" y="9"/>
                      <a:pt x="26" y="9"/>
                    </a:cubicBezTo>
                    <a:cubicBezTo>
                      <a:pt x="26" y="10"/>
                      <a:pt x="25" y="9"/>
                      <a:pt x="24" y="9"/>
                    </a:cubicBezTo>
                    <a:cubicBezTo>
                      <a:pt x="24" y="9"/>
                      <a:pt x="24" y="9"/>
                      <a:pt x="24" y="10"/>
                    </a:cubicBezTo>
                    <a:cubicBezTo>
                      <a:pt x="24" y="10"/>
                      <a:pt x="24" y="9"/>
                      <a:pt x="24" y="9"/>
                    </a:cubicBezTo>
                    <a:cubicBezTo>
                      <a:pt x="24" y="9"/>
                      <a:pt x="24" y="9"/>
                      <a:pt x="24" y="8"/>
                    </a:cubicBezTo>
                    <a:cubicBezTo>
                      <a:pt x="24" y="8"/>
                      <a:pt x="23" y="8"/>
                      <a:pt x="23" y="8"/>
                    </a:cubicBezTo>
                    <a:cubicBezTo>
                      <a:pt x="23" y="8"/>
                      <a:pt x="23" y="7"/>
                      <a:pt x="23" y="7"/>
                    </a:cubicBezTo>
                    <a:cubicBezTo>
                      <a:pt x="22" y="7"/>
                      <a:pt x="22" y="8"/>
                      <a:pt x="22" y="7"/>
                    </a:cubicBezTo>
                    <a:cubicBezTo>
                      <a:pt x="22" y="6"/>
                      <a:pt x="20" y="6"/>
                      <a:pt x="20" y="5"/>
                    </a:cubicBezTo>
                    <a:cubicBezTo>
                      <a:pt x="20" y="5"/>
                      <a:pt x="21" y="6"/>
                      <a:pt x="20" y="6"/>
                    </a:cubicBezTo>
                    <a:cubicBezTo>
                      <a:pt x="19" y="7"/>
                      <a:pt x="19" y="6"/>
                      <a:pt x="19" y="6"/>
                    </a:cubicBezTo>
                    <a:cubicBezTo>
                      <a:pt x="19" y="7"/>
                      <a:pt x="18" y="6"/>
                      <a:pt x="18" y="7"/>
                    </a:cubicBezTo>
                    <a:cubicBezTo>
                      <a:pt x="18" y="8"/>
                      <a:pt x="19" y="6"/>
                      <a:pt x="19" y="7"/>
                    </a:cubicBezTo>
                    <a:cubicBezTo>
                      <a:pt x="19" y="7"/>
                      <a:pt x="18" y="7"/>
                      <a:pt x="18" y="8"/>
                    </a:cubicBezTo>
                    <a:cubicBezTo>
                      <a:pt x="18" y="8"/>
                      <a:pt x="18" y="8"/>
                      <a:pt x="18" y="8"/>
                    </a:cubicBezTo>
                    <a:cubicBezTo>
                      <a:pt x="17" y="9"/>
                      <a:pt x="15" y="10"/>
                      <a:pt x="14" y="9"/>
                    </a:cubicBezTo>
                    <a:cubicBezTo>
                      <a:pt x="14" y="10"/>
                      <a:pt x="13" y="10"/>
                      <a:pt x="12" y="10"/>
                    </a:cubicBezTo>
                    <a:cubicBezTo>
                      <a:pt x="12" y="11"/>
                      <a:pt x="12" y="11"/>
                      <a:pt x="12" y="11"/>
                    </a:cubicBezTo>
                    <a:cubicBezTo>
                      <a:pt x="13" y="11"/>
                      <a:pt x="13" y="10"/>
                      <a:pt x="14" y="10"/>
                    </a:cubicBezTo>
                    <a:cubicBezTo>
                      <a:pt x="14" y="11"/>
                      <a:pt x="13" y="11"/>
                      <a:pt x="13" y="11"/>
                    </a:cubicBezTo>
                    <a:cubicBezTo>
                      <a:pt x="13" y="11"/>
                      <a:pt x="12" y="11"/>
                      <a:pt x="12" y="12"/>
                    </a:cubicBezTo>
                    <a:cubicBezTo>
                      <a:pt x="11" y="12"/>
                      <a:pt x="11" y="12"/>
                      <a:pt x="11" y="12"/>
                    </a:cubicBezTo>
                    <a:cubicBezTo>
                      <a:pt x="10" y="12"/>
                      <a:pt x="11" y="12"/>
                      <a:pt x="10" y="11"/>
                    </a:cubicBezTo>
                    <a:cubicBezTo>
                      <a:pt x="10" y="12"/>
                      <a:pt x="11" y="12"/>
                      <a:pt x="11" y="12"/>
                    </a:cubicBezTo>
                    <a:cubicBezTo>
                      <a:pt x="10" y="12"/>
                      <a:pt x="10" y="12"/>
                      <a:pt x="10" y="12"/>
                    </a:cubicBezTo>
                    <a:cubicBezTo>
                      <a:pt x="11" y="13"/>
                      <a:pt x="10" y="12"/>
                      <a:pt x="11" y="12"/>
                    </a:cubicBezTo>
                    <a:cubicBezTo>
                      <a:pt x="11" y="13"/>
                      <a:pt x="10" y="13"/>
                      <a:pt x="11" y="13"/>
                    </a:cubicBezTo>
                    <a:cubicBezTo>
                      <a:pt x="11" y="13"/>
                      <a:pt x="10" y="13"/>
                      <a:pt x="10" y="13"/>
                    </a:cubicBezTo>
                    <a:cubicBezTo>
                      <a:pt x="10" y="13"/>
                      <a:pt x="10" y="13"/>
                      <a:pt x="11" y="13"/>
                    </a:cubicBezTo>
                    <a:cubicBezTo>
                      <a:pt x="11" y="13"/>
                      <a:pt x="10" y="13"/>
                      <a:pt x="11" y="13"/>
                    </a:cubicBezTo>
                    <a:cubicBezTo>
                      <a:pt x="10" y="14"/>
                      <a:pt x="10" y="13"/>
                      <a:pt x="9" y="13"/>
                    </a:cubicBezTo>
                    <a:cubicBezTo>
                      <a:pt x="9" y="14"/>
                      <a:pt x="10" y="13"/>
                      <a:pt x="10" y="14"/>
                    </a:cubicBezTo>
                    <a:cubicBezTo>
                      <a:pt x="9" y="14"/>
                      <a:pt x="10" y="14"/>
                      <a:pt x="10" y="14"/>
                    </a:cubicBezTo>
                    <a:cubicBezTo>
                      <a:pt x="10" y="14"/>
                      <a:pt x="10" y="14"/>
                      <a:pt x="10" y="14"/>
                    </a:cubicBezTo>
                    <a:cubicBezTo>
                      <a:pt x="9" y="14"/>
                      <a:pt x="9" y="14"/>
                      <a:pt x="9" y="14"/>
                    </a:cubicBezTo>
                    <a:cubicBezTo>
                      <a:pt x="9" y="14"/>
                      <a:pt x="9" y="14"/>
                      <a:pt x="10" y="14"/>
                    </a:cubicBezTo>
                    <a:cubicBezTo>
                      <a:pt x="11" y="15"/>
                      <a:pt x="9" y="14"/>
                      <a:pt x="9" y="15"/>
                    </a:cubicBezTo>
                    <a:cubicBezTo>
                      <a:pt x="10" y="15"/>
                      <a:pt x="10" y="15"/>
                      <a:pt x="10" y="15"/>
                    </a:cubicBezTo>
                    <a:cubicBezTo>
                      <a:pt x="10" y="15"/>
                      <a:pt x="10" y="15"/>
                      <a:pt x="10" y="15"/>
                    </a:cubicBezTo>
                    <a:cubicBezTo>
                      <a:pt x="10" y="15"/>
                      <a:pt x="10" y="15"/>
                      <a:pt x="10" y="15"/>
                    </a:cubicBezTo>
                    <a:cubicBezTo>
                      <a:pt x="10" y="15"/>
                      <a:pt x="10" y="15"/>
                      <a:pt x="10" y="16"/>
                    </a:cubicBezTo>
                    <a:cubicBezTo>
                      <a:pt x="10" y="16"/>
                      <a:pt x="10" y="16"/>
                      <a:pt x="9" y="16"/>
                    </a:cubicBezTo>
                    <a:cubicBezTo>
                      <a:pt x="9" y="16"/>
                      <a:pt x="9" y="16"/>
                      <a:pt x="9" y="16"/>
                    </a:cubicBezTo>
                    <a:cubicBezTo>
                      <a:pt x="9" y="16"/>
                      <a:pt x="9" y="16"/>
                      <a:pt x="7" y="17"/>
                    </a:cubicBezTo>
                    <a:cubicBezTo>
                      <a:pt x="6" y="17"/>
                      <a:pt x="5" y="17"/>
                      <a:pt x="5" y="17"/>
                    </a:cubicBezTo>
                    <a:cubicBezTo>
                      <a:pt x="4" y="17"/>
                      <a:pt x="4" y="17"/>
                      <a:pt x="4" y="17"/>
                    </a:cubicBezTo>
                    <a:cubicBezTo>
                      <a:pt x="4" y="17"/>
                      <a:pt x="2" y="17"/>
                      <a:pt x="2" y="18"/>
                    </a:cubicBezTo>
                    <a:cubicBezTo>
                      <a:pt x="2" y="17"/>
                      <a:pt x="1" y="18"/>
                      <a:pt x="0" y="18"/>
                    </a:cubicBezTo>
                    <a:cubicBezTo>
                      <a:pt x="0" y="18"/>
                      <a:pt x="1" y="17"/>
                      <a:pt x="0" y="18"/>
                    </a:cubicBezTo>
                    <a:cubicBezTo>
                      <a:pt x="1" y="17"/>
                      <a:pt x="1" y="16"/>
                      <a:pt x="1" y="16"/>
                    </a:cubicBezTo>
                    <a:cubicBezTo>
                      <a:pt x="1" y="16"/>
                      <a:pt x="2" y="16"/>
                      <a:pt x="2" y="16"/>
                    </a:cubicBezTo>
                    <a:cubicBezTo>
                      <a:pt x="2" y="16"/>
                      <a:pt x="2" y="15"/>
                      <a:pt x="2" y="15"/>
                    </a:cubicBezTo>
                    <a:cubicBezTo>
                      <a:pt x="2" y="15"/>
                      <a:pt x="2" y="15"/>
                      <a:pt x="2" y="15"/>
                    </a:cubicBezTo>
                    <a:cubicBezTo>
                      <a:pt x="2" y="15"/>
                      <a:pt x="1" y="15"/>
                      <a:pt x="2" y="15"/>
                    </a:cubicBezTo>
                    <a:cubicBezTo>
                      <a:pt x="2" y="15"/>
                      <a:pt x="2" y="15"/>
                      <a:pt x="2" y="15"/>
                    </a:cubicBezTo>
                    <a:cubicBezTo>
                      <a:pt x="2" y="15"/>
                      <a:pt x="2" y="14"/>
                      <a:pt x="2" y="14"/>
                    </a:cubicBezTo>
                    <a:cubicBezTo>
                      <a:pt x="2" y="14"/>
                      <a:pt x="3" y="14"/>
                      <a:pt x="3" y="14"/>
                    </a:cubicBezTo>
                    <a:cubicBezTo>
                      <a:pt x="3" y="14"/>
                      <a:pt x="2" y="14"/>
                      <a:pt x="2" y="14"/>
                    </a:cubicBezTo>
                    <a:cubicBezTo>
                      <a:pt x="2" y="14"/>
                      <a:pt x="3" y="14"/>
                      <a:pt x="3" y="14"/>
                    </a:cubicBezTo>
                    <a:cubicBezTo>
                      <a:pt x="3" y="14"/>
                      <a:pt x="2" y="14"/>
                      <a:pt x="2" y="14"/>
                    </a:cubicBezTo>
                    <a:cubicBezTo>
                      <a:pt x="2" y="13"/>
                      <a:pt x="2" y="13"/>
                      <a:pt x="3" y="13"/>
                    </a:cubicBezTo>
                    <a:cubicBezTo>
                      <a:pt x="3" y="13"/>
                      <a:pt x="3" y="13"/>
                      <a:pt x="2" y="13"/>
                    </a:cubicBezTo>
                    <a:cubicBezTo>
                      <a:pt x="3" y="13"/>
                      <a:pt x="3" y="12"/>
                      <a:pt x="3" y="11"/>
                    </a:cubicBezTo>
                    <a:cubicBezTo>
                      <a:pt x="4" y="11"/>
                      <a:pt x="4" y="12"/>
                      <a:pt x="5" y="12"/>
                    </a:cubicBezTo>
                    <a:cubicBezTo>
                      <a:pt x="5" y="11"/>
                      <a:pt x="4" y="11"/>
                      <a:pt x="3" y="11"/>
                    </a:cubicBezTo>
                    <a:cubicBezTo>
                      <a:pt x="4" y="11"/>
                      <a:pt x="4" y="11"/>
                      <a:pt x="4" y="10"/>
                    </a:cubicBezTo>
                    <a:cubicBezTo>
                      <a:pt x="5" y="10"/>
                      <a:pt x="5" y="10"/>
                      <a:pt x="5" y="10"/>
                    </a:cubicBezTo>
                    <a:cubicBezTo>
                      <a:pt x="6" y="10"/>
                      <a:pt x="4" y="10"/>
                      <a:pt x="4" y="10"/>
                    </a:cubicBezTo>
                    <a:cubicBezTo>
                      <a:pt x="4" y="9"/>
                      <a:pt x="5" y="10"/>
                      <a:pt x="5" y="10"/>
                    </a:cubicBezTo>
                    <a:cubicBezTo>
                      <a:pt x="5" y="10"/>
                      <a:pt x="5" y="10"/>
                      <a:pt x="4" y="9"/>
                    </a:cubicBezTo>
                    <a:cubicBezTo>
                      <a:pt x="5" y="9"/>
                      <a:pt x="6" y="9"/>
                      <a:pt x="6" y="8"/>
                    </a:cubicBezTo>
                    <a:cubicBezTo>
                      <a:pt x="7" y="8"/>
                      <a:pt x="7" y="9"/>
                      <a:pt x="7" y="9"/>
                    </a:cubicBezTo>
                    <a:cubicBezTo>
                      <a:pt x="8" y="9"/>
                      <a:pt x="8" y="9"/>
                      <a:pt x="8" y="8"/>
                    </a:cubicBezTo>
                    <a:cubicBezTo>
                      <a:pt x="9" y="8"/>
                      <a:pt x="6" y="8"/>
                      <a:pt x="8" y="8"/>
                    </a:cubicBezTo>
                    <a:cubicBezTo>
                      <a:pt x="9" y="7"/>
                      <a:pt x="8" y="8"/>
                      <a:pt x="9" y="8"/>
                    </a:cubicBezTo>
                    <a:cubicBezTo>
                      <a:pt x="10" y="8"/>
                      <a:pt x="10" y="8"/>
                      <a:pt x="10" y="8"/>
                    </a:cubicBezTo>
                    <a:cubicBezTo>
                      <a:pt x="11" y="7"/>
                      <a:pt x="9" y="7"/>
                      <a:pt x="9" y="7"/>
                    </a:cubicBezTo>
                    <a:cubicBezTo>
                      <a:pt x="10" y="6"/>
                      <a:pt x="11" y="6"/>
                      <a:pt x="11" y="5"/>
                    </a:cubicBezTo>
                    <a:cubicBezTo>
                      <a:pt x="11" y="6"/>
                      <a:pt x="11" y="6"/>
                      <a:pt x="12" y="6"/>
                    </a:cubicBezTo>
                    <a:cubicBezTo>
                      <a:pt x="12" y="6"/>
                      <a:pt x="13" y="6"/>
                      <a:pt x="12" y="5"/>
                    </a:cubicBezTo>
                    <a:cubicBezTo>
                      <a:pt x="14" y="4"/>
                      <a:pt x="15" y="4"/>
                      <a:pt x="16" y="4"/>
                    </a:cubicBezTo>
                    <a:cubicBezTo>
                      <a:pt x="16" y="4"/>
                      <a:pt x="17" y="3"/>
                      <a:pt x="17" y="4"/>
                    </a:cubicBezTo>
                    <a:cubicBezTo>
                      <a:pt x="18" y="3"/>
                      <a:pt x="16" y="3"/>
                      <a:pt x="18" y="3"/>
                    </a:cubicBezTo>
                    <a:cubicBezTo>
                      <a:pt x="18" y="2"/>
                      <a:pt x="18" y="2"/>
                      <a:pt x="17" y="2"/>
                    </a:cubicBezTo>
                    <a:cubicBezTo>
                      <a:pt x="17" y="2"/>
                      <a:pt x="20" y="0"/>
                      <a:pt x="19" y="2"/>
                    </a:cubicBezTo>
                    <a:cubicBezTo>
                      <a:pt x="20" y="1"/>
                      <a:pt x="20" y="1"/>
                      <a:pt x="21" y="1"/>
                    </a:cubicBezTo>
                    <a:cubicBezTo>
                      <a:pt x="21" y="2"/>
                      <a:pt x="21" y="2"/>
                      <a:pt x="21" y="2"/>
                    </a:cubicBezTo>
                    <a:cubicBezTo>
                      <a:pt x="21" y="2"/>
                      <a:pt x="22" y="2"/>
                      <a:pt x="23" y="2"/>
                    </a:cubicBezTo>
                    <a:cubicBezTo>
                      <a:pt x="24" y="3"/>
                      <a:pt x="24" y="3"/>
                      <a:pt x="24" y="4"/>
                    </a:cubicBezTo>
                    <a:cubicBezTo>
                      <a:pt x="24" y="3"/>
                      <a:pt x="27" y="5"/>
                      <a:pt x="27" y="5"/>
                    </a:cubicBezTo>
                    <a:cubicBezTo>
                      <a:pt x="27" y="5"/>
                      <a:pt x="27" y="4"/>
                      <a:pt x="26" y="4"/>
                    </a:cubicBezTo>
                    <a:cubicBezTo>
                      <a:pt x="28" y="4"/>
                      <a:pt x="30" y="6"/>
                      <a:pt x="32" y="7"/>
                    </a:cubicBezTo>
                    <a:cubicBezTo>
                      <a:pt x="32" y="8"/>
                      <a:pt x="32" y="8"/>
                      <a:pt x="33" y="9"/>
                    </a:cubicBezTo>
                    <a:cubicBezTo>
                      <a:pt x="33" y="10"/>
                      <a:pt x="33" y="10"/>
                      <a:pt x="33" y="10"/>
                    </a:cubicBezTo>
                    <a:cubicBezTo>
                      <a:pt x="34" y="10"/>
                      <a:pt x="34" y="10"/>
                      <a:pt x="34" y="10"/>
                    </a:cubicBezTo>
                    <a:cubicBezTo>
                      <a:pt x="34" y="9"/>
                      <a:pt x="35" y="10"/>
                      <a:pt x="35" y="9"/>
                    </a:cubicBezTo>
                    <a:cubicBezTo>
                      <a:pt x="36" y="9"/>
                      <a:pt x="35" y="10"/>
                      <a:pt x="37" y="9"/>
                    </a:cubicBezTo>
                    <a:cubicBezTo>
                      <a:pt x="38" y="10"/>
                      <a:pt x="38" y="12"/>
                      <a:pt x="38" y="13"/>
                    </a:cubicBezTo>
                    <a:cubicBezTo>
                      <a:pt x="37" y="13"/>
                      <a:pt x="38" y="12"/>
                      <a:pt x="38" y="12"/>
                    </a:cubicBezTo>
                    <a:cubicBezTo>
                      <a:pt x="38" y="12"/>
                      <a:pt x="37" y="11"/>
                      <a:pt x="37" y="11"/>
                    </a:cubicBezTo>
                    <a:cubicBezTo>
                      <a:pt x="37" y="11"/>
                      <a:pt x="37" y="12"/>
                      <a:pt x="36" y="12"/>
                    </a:cubicBezTo>
                    <a:cubicBezTo>
                      <a:pt x="36" y="12"/>
                      <a:pt x="37" y="12"/>
                      <a:pt x="38" y="12"/>
                    </a:cubicBezTo>
                    <a:cubicBezTo>
                      <a:pt x="37" y="12"/>
                      <a:pt x="37" y="12"/>
                      <a:pt x="37" y="12"/>
                    </a:cubicBezTo>
                    <a:cubicBezTo>
                      <a:pt x="37" y="13"/>
                      <a:pt x="37" y="13"/>
                      <a:pt x="36" y="13"/>
                    </a:cubicBezTo>
                    <a:cubicBezTo>
                      <a:pt x="36" y="13"/>
                      <a:pt x="37" y="13"/>
                      <a:pt x="37" y="13"/>
                    </a:cubicBezTo>
                    <a:cubicBezTo>
                      <a:pt x="37" y="14"/>
                      <a:pt x="37" y="14"/>
                      <a:pt x="37" y="14"/>
                    </a:cubicBezTo>
                    <a:cubicBezTo>
                      <a:pt x="37" y="14"/>
                      <a:pt x="37" y="14"/>
                      <a:pt x="36" y="14"/>
                    </a:cubicBezTo>
                    <a:cubicBezTo>
                      <a:pt x="36" y="14"/>
                      <a:pt x="37" y="14"/>
                      <a:pt x="37" y="14"/>
                    </a:cubicBezTo>
                    <a:cubicBezTo>
                      <a:pt x="37" y="14"/>
                      <a:pt x="37" y="14"/>
                      <a:pt x="38" y="14"/>
                    </a:cubicBezTo>
                    <a:cubicBezTo>
                      <a:pt x="38" y="15"/>
                      <a:pt x="38" y="15"/>
                      <a:pt x="38" y="15"/>
                    </a:cubicBezTo>
                    <a:cubicBezTo>
                      <a:pt x="37" y="15"/>
                      <a:pt x="38" y="15"/>
                      <a:pt x="38" y="14"/>
                    </a:cubicBezTo>
                    <a:cubicBezTo>
                      <a:pt x="37" y="14"/>
                      <a:pt x="37" y="14"/>
                      <a:pt x="36" y="14"/>
                    </a:cubicBezTo>
                    <a:cubicBezTo>
                      <a:pt x="36" y="14"/>
                      <a:pt x="36" y="14"/>
                      <a:pt x="37" y="14"/>
                    </a:cubicBezTo>
                    <a:cubicBezTo>
                      <a:pt x="37" y="15"/>
                      <a:pt x="37" y="15"/>
                      <a:pt x="37" y="15"/>
                    </a:cubicBezTo>
                    <a:cubicBezTo>
                      <a:pt x="37" y="15"/>
                      <a:pt x="37" y="15"/>
                      <a:pt x="36" y="15"/>
                    </a:cubicBezTo>
                    <a:cubicBezTo>
                      <a:pt x="37" y="16"/>
                      <a:pt x="37" y="16"/>
                      <a:pt x="37" y="17"/>
                    </a:cubicBezTo>
                    <a:cubicBezTo>
                      <a:pt x="37" y="17"/>
                      <a:pt x="36" y="17"/>
                      <a:pt x="36" y="17"/>
                    </a:cubicBezTo>
                    <a:cubicBezTo>
                      <a:pt x="36" y="17"/>
                      <a:pt x="38" y="17"/>
                      <a:pt x="37" y="17"/>
                    </a:cubicBezTo>
                    <a:cubicBezTo>
                      <a:pt x="37" y="17"/>
                      <a:pt x="36" y="17"/>
                      <a:pt x="36" y="17"/>
                    </a:cubicBezTo>
                    <a:cubicBezTo>
                      <a:pt x="35" y="17"/>
                      <a:pt x="35" y="17"/>
                      <a:pt x="37" y="17"/>
                    </a:cubicBezTo>
                    <a:cubicBezTo>
                      <a:pt x="36" y="17"/>
                      <a:pt x="37" y="17"/>
                      <a:pt x="37" y="17"/>
                    </a:cubicBezTo>
                    <a:cubicBezTo>
                      <a:pt x="37" y="18"/>
                      <a:pt x="37" y="20"/>
                      <a:pt x="37" y="21"/>
                    </a:cubicBezTo>
                    <a:cubicBezTo>
                      <a:pt x="37" y="21"/>
                      <a:pt x="37" y="21"/>
                      <a:pt x="37" y="21"/>
                    </a:cubicBezTo>
                    <a:cubicBezTo>
                      <a:pt x="37" y="22"/>
                      <a:pt x="37" y="22"/>
                      <a:pt x="37" y="22"/>
                    </a:cubicBezTo>
                    <a:cubicBezTo>
                      <a:pt x="37" y="22"/>
                      <a:pt x="37" y="22"/>
                      <a:pt x="36" y="22"/>
                    </a:cubicBezTo>
                    <a:cubicBezTo>
                      <a:pt x="36" y="22"/>
                      <a:pt x="36" y="22"/>
                      <a:pt x="36" y="22"/>
                    </a:cubicBezTo>
                    <a:cubicBezTo>
                      <a:pt x="36" y="22"/>
                      <a:pt x="36" y="22"/>
                      <a:pt x="36" y="21"/>
                    </a:cubicBezTo>
                    <a:cubicBezTo>
                      <a:pt x="35" y="21"/>
                      <a:pt x="35" y="21"/>
                      <a:pt x="35" y="22"/>
                    </a:cubicBezTo>
                    <a:cubicBezTo>
                      <a:pt x="36" y="22"/>
                      <a:pt x="36" y="23"/>
                      <a:pt x="37" y="23"/>
                    </a:cubicBezTo>
                    <a:cubicBezTo>
                      <a:pt x="37" y="23"/>
                      <a:pt x="36" y="23"/>
                      <a:pt x="36" y="23"/>
                    </a:cubicBezTo>
                    <a:cubicBezTo>
                      <a:pt x="36" y="24"/>
                      <a:pt x="36" y="24"/>
                      <a:pt x="36" y="24"/>
                    </a:cubicBezTo>
                    <a:cubicBezTo>
                      <a:pt x="35" y="24"/>
                      <a:pt x="35" y="24"/>
                      <a:pt x="35" y="24"/>
                    </a:cubicBezTo>
                    <a:cubicBezTo>
                      <a:pt x="35" y="24"/>
                      <a:pt x="35" y="24"/>
                      <a:pt x="35" y="24"/>
                    </a:cubicBezTo>
                    <a:cubicBezTo>
                      <a:pt x="35" y="24"/>
                      <a:pt x="35" y="25"/>
                      <a:pt x="35" y="25"/>
                    </a:cubicBezTo>
                    <a:cubicBezTo>
                      <a:pt x="35" y="26"/>
                      <a:pt x="35" y="26"/>
                      <a:pt x="34" y="26"/>
                    </a:cubicBezTo>
                    <a:cubicBezTo>
                      <a:pt x="34" y="26"/>
                      <a:pt x="35" y="27"/>
                      <a:pt x="34" y="27"/>
                    </a:cubicBezTo>
                    <a:cubicBezTo>
                      <a:pt x="34" y="27"/>
                      <a:pt x="34" y="27"/>
                      <a:pt x="34" y="27"/>
                    </a:cubicBezTo>
                    <a:cubicBezTo>
                      <a:pt x="34" y="27"/>
                      <a:pt x="34" y="27"/>
                      <a:pt x="34" y="27"/>
                    </a:cubicBezTo>
                    <a:cubicBezTo>
                      <a:pt x="34" y="28"/>
                      <a:pt x="33" y="28"/>
                      <a:pt x="33" y="29"/>
                    </a:cubicBezTo>
                    <a:cubicBezTo>
                      <a:pt x="33" y="28"/>
                      <a:pt x="33" y="28"/>
                      <a:pt x="32" y="28"/>
                    </a:cubicBezTo>
                    <a:cubicBezTo>
                      <a:pt x="32" y="28"/>
                      <a:pt x="34" y="29"/>
                      <a:pt x="33" y="29"/>
                    </a:cubicBezTo>
                    <a:cubicBezTo>
                      <a:pt x="33" y="29"/>
                      <a:pt x="33" y="28"/>
                      <a:pt x="32" y="28"/>
                    </a:cubicBezTo>
                    <a:cubicBezTo>
                      <a:pt x="32" y="28"/>
                      <a:pt x="33" y="29"/>
                      <a:pt x="32" y="28"/>
                    </a:cubicBezTo>
                    <a:cubicBezTo>
                      <a:pt x="32" y="28"/>
                      <a:pt x="32" y="28"/>
                      <a:pt x="32" y="27"/>
                    </a:cubicBezTo>
                    <a:cubicBezTo>
                      <a:pt x="31" y="27"/>
                      <a:pt x="32" y="28"/>
                      <a:pt x="32" y="28"/>
                    </a:cubicBezTo>
                    <a:cubicBezTo>
                      <a:pt x="31" y="28"/>
                      <a:pt x="31" y="27"/>
                      <a:pt x="31" y="27"/>
                    </a:cubicBezTo>
                    <a:cubicBezTo>
                      <a:pt x="31" y="27"/>
                      <a:pt x="32" y="28"/>
                      <a:pt x="31" y="28"/>
                    </a:cubicBezTo>
                    <a:cubicBezTo>
                      <a:pt x="31" y="27"/>
                      <a:pt x="31" y="28"/>
                      <a:pt x="31" y="28"/>
                    </a:cubicBezTo>
                    <a:cubicBezTo>
                      <a:pt x="31" y="28"/>
                      <a:pt x="32" y="29"/>
                      <a:pt x="32" y="29"/>
                    </a:cubicBezTo>
                    <a:cubicBezTo>
                      <a:pt x="31" y="29"/>
                      <a:pt x="31" y="28"/>
                      <a:pt x="31" y="28"/>
                    </a:cubicBezTo>
                    <a:cubicBezTo>
                      <a:pt x="31" y="28"/>
                      <a:pt x="31" y="28"/>
                      <a:pt x="31" y="28"/>
                    </a:cubicBezTo>
                    <a:cubicBezTo>
                      <a:pt x="30" y="27"/>
                      <a:pt x="30" y="28"/>
                      <a:pt x="31" y="28"/>
                    </a:cubicBezTo>
                    <a:cubicBezTo>
                      <a:pt x="30" y="27"/>
                      <a:pt x="30" y="27"/>
                      <a:pt x="29" y="26"/>
                    </a:cubicBezTo>
                    <a:cubicBezTo>
                      <a:pt x="30" y="27"/>
                      <a:pt x="30" y="27"/>
                      <a:pt x="30" y="27"/>
                    </a:cubicBezTo>
                    <a:cubicBezTo>
                      <a:pt x="30" y="28"/>
                      <a:pt x="30" y="27"/>
                      <a:pt x="29" y="27"/>
                    </a:cubicBezTo>
                    <a:cubicBezTo>
                      <a:pt x="29" y="26"/>
                      <a:pt x="29" y="25"/>
                      <a:pt x="30" y="26"/>
                    </a:cubicBezTo>
                    <a:cubicBezTo>
                      <a:pt x="30" y="26"/>
                      <a:pt x="29" y="26"/>
                      <a:pt x="29" y="25"/>
                    </a:cubicBezTo>
                    <a:cubicBezTo>
                      <a:pt x="29" y="25"/>
                      <a:pt x="29" y="25"/>
                      <a:pt x="30" y="25"/>
                    </a:cubicBezTo>
                    <a:cubicBezTo>
                      <a:pt x="30" y="25"/>
                      <a:pt x="29" y="25"/>
                      <a:pt x="29" y="25"/>
                    </a:cubicBezTo>
                    <a:cubicBezTo>
                      <a:pt x="29" y="25"/>
                      <a:pt x="30" y="25"/>
                      <a:pt x="29" y="24"/>
                    </a:cubicBezTo>
                    <a:cubicBezTo>
                      <a:pt x="30" y="25"/>
                      <a:pt x="29" y="24"/>
                      <a:pt x="29" y="23"/>
                    </a:cubicBezTo>
                    <a:cubicBezTo>
                      <a:pt x="30" y="24"/>
                      <a:pt x="30" y="24"/>
                      <a:pt x="30" y="24"/>
                    </a:cubicBezTo>
                    <a:cubicBezTo>
                      <a:pt x="29" y="23"/>
                      <a:pt x="29" y="23"/>
                      <a:pt x="29" y="23"/>
                    </a:cubicBezTo>
                    <a:cubicBezTo>
                      <a:pt x="28" y="22"/>
                      <a:pt x="29" y="23"/>
                      <a:pt x="29" y="23"/>
                    </a:cubicBezTo>
                    <a:cubicBezTo>
                      <a:pt x="29" y="23"/>
                      <a:pt x="28" y="22"/>
                      <a:pt x="28" y="22"/>
                    </a:cubicBezTo>
                    <a:cubicBezTo>
                      <a:pt x="27" y="22"/>
                      <a:pt x="28" y="22"/>
                      <a:pt x="29" y="23"/>
                    </a:cubicBezTo>
                    <a:cubicBezTo>
                      <a:pt x="28" y="23"/>
                      <a:pt x="29" y="24"/>
                      <a:pt x="28" y="24"/>
                    </a:cubicBezTo>
                    <a:cubicBezTo>
                      <a:pt x="28" y="23"/>
                      <a:pt x="27" y="22"/>
                      <a:pt x="27" y="22"/>
                    </a:cubicBezTo>
                    <a:cubicBezTo>
                      <a:pt x="27" y="22"/>
                      <a:pt x="27" y="22"/>
                      <a:pt x="27" y="22"/>
                    </a:cubicBezTo>
                    <a:cubicBezTo>
                      <a:pt x="27" y="22"/>
                      <a:pt x="27" y="23"/>
                      <a:pt x="27" y="23"/>
                    </a:cubicBezTo>
                    <a:cubicBezTo>
                      <a:pt x="28" y="23"/>
                      <a:pt x="27" y="23"/>
                      <a:pt x="27" y="23"/>
                    </a:cubicBezTo>
                    <a:cubicBezTo>
                      <a:pt x="27" y="23"/>
                      <a:pt x="27" y="22"/>
                      <a:pt x="27" y="22"/>
                    </a:cubicBezTo>
                    <a:cubicBezTo>
                      <a:pt x="26" y="22"/>
                      <a:pt x="28" y="24"/>
                      <a:pt x="27" y="23"/>
                    </a:cubicBezTo>
                    <a:cubicBezTo>
                      <a:pt x="27" y="22"/>
                      <a:pt x="27" y="23"/>
                      <a:pt x="26" y="22"/>
                    </a:cubicBezTo>
                    <a:cubicBezTo>
                      <a:pt x="26" y="22"/>
                      <a:pt x="27" y="23"/>
                      <a:pt x="27" y="23"/>
                    </a:cubicBezTo>
                    <a:cubicBezTo>
                      <a:pt x="27" y="23"/>
                      <a:pt x="27" y="23"/>
                      <a:pt x="27" y="23"/>
                    </a:cubicBezTo>
                    <a:cubicBezTo>
                      <a:pt x="27" y="23"/>
                      <a:pt x="26" y="23"/>
                      <a:pt x="26" y="22"/>
                    </a:cubicBezTo>
                    <a:cubicBezTo>
                      <a:pt x="26" y="22"/>
                      <a:pt x="26" y="23"/>
                      <a:pt x="26" y="22"/>
                    </a:cubicBezTo>
                    <a:cubicBezTo>
                      <a:pt x="26" y="23"/>
                      <a:pt x="25" y="22"/>
                      <a:pt x="25" y="22"/>
                    </a:cubicBezTo>
                    <a:cubicBezTo>
                      <a:pt x="26" y="22"/>
                      <a:pt x="26" y="22"/>
                      <a:pt x="26" y="23"/>
                    </a:cubicBezTo>
                    <a:cubicBezTo>
                      <a:pt x="26" y="23"/>
                      <a:pt x="27" y="24"/>
                      <a:pt x="27" y="25"/>
                    </a:cubicBezTo>
                    <a:cubicBezTo>
                      <a:pt x="27" y="25"/>
                      <a:pt x="27" y="24"/>
                      <a:pt x="27" y="24"/>
                    </a:cubicBezTo>
                    <a:cubicBezTo>
                      <a:pt x="27" y="24"/>
                      <a:pt x="27" y="24"/>
                      <a:pt x="27" y="24"/>
                    </a:cubicBezTo>
                    <a:cubicBezTo>
                      <a:pt x="26" y="23"/>
                      <a:pt x="26" y="23"/>
                      <a:pt x="26" y="23"/>
                    </a:cubicBezTo>
                    <a:cubicBezTo>
                      <a:pt x="26" y="23"/>
                      <a:pt x="26" y="23"/>
                      <a:pt x="26" y="23"/>
                    </a:cubicBezTo>
                    <a:cubicBezTo>
                      <a:pt x="25" y="23"/>
                      <a:pt x="25" y="22"/>
                      <a:pt x="25" y="22"/>
                    </a:cubicBezTo>
                    <a:cubicBezTo>
                      <a:pt x="25" y="22"/>
                      <a:pt x="25" y="22"/>
                      <a:pt x="25" y="22"/>
                    </a:cubicBezTo>
                    <a:cubicBezTo>
                      <a:pt x="25" y="22"/>
                      <a:pt x="25" y="22"/>
                      <a:pt x="25" y="22"/>
                    </a:cubicBezTo>
                    <a:cubicBezTo>
                      <a:pt x="25" y="23"/>
                      <a:pt x="26" y="23"/>
                      <a:pt x="25" y="23"/>
                    </a:cubicBezTo>
                    <a:cubicBezTo>
                      <a:pt x="26" y="23"/>
                      <a:pt x="26" y="24"/>
                      <a:pt x="26" y="24"/>
                    </a:cubicBezTo>
                    <a:cubicBezTo>
                      <a:pt x="26" y="24"/>
                      <a:pt x="26" y="24"/>
                      <a:pt x="26" y="24"/>
                    </a:cubicBezTo>
                    <a:cubicBezTo>
                      <a:pt x="27" y="25"/>
                      <a:pt x="27" y="24"/>
                      <a:pt x="28" y="26"/>
                    </a:cubicBezTo>
                    <a:cubicBezTo>
                      <a:pt x="27" y="26"/>
                      <a:pt x="27" y="27"/>
                      <a:pt x="27" y="26"/>
                    </a:cubicBezTo>
                    <a:cubicBezTo>
                      <a:pt x="26" y="25"/>
                      <a:pt x="27" y="26"/>
                      <a:pt x="27" y="26"/>
                    </a:cubicBezTo>
                    <a:cubicBezTo>
                      <a:pt x="27" y="26"/>
                      <a:pt x="27" y="25"/>
                      <a:pt x="27" y="25"/>
                    </a:cubicBezTo>
                    <a:cubicBezTo>
                      <a:pt x="27" y="25"/>
                      <a:pt x="27" y="25"/>
                      <a:pt x="26" y="24"/>
                    </a:cubicBezTo>
                    <a:cubicBezTo>
                      <a:pt x="26" y="24"/>
                      <a:pt x="27" y="25"/>
                      <a:pt x="27" y="25"/>
                    </a:cubicBezTo>
                    <a:cubicBezTo>
                      <a:pt x="27" y="25"/>
                      <a:pt x="26" y="25"/>
                      <a:pt x="26" y="25"/>
                    </a:cubicBezTo>
                    <a:cubicBezTo>
                      <a:pt x="26" y="24"/>
                      <a:pt x="27" y="25"/>
                      <a:pt x="27" y="25"/>
                    </a:cubicBezTo>
                    <a:cubicBezTo>
                      <a:pt x="27" y="25"/>
                      <a:pt x="26" y="25"/>
                      <a:pt x="26" y="25"/>
                    </a:cubicBezTo>
                    <a:cubicBezTo>
                      <a:pt x="26" y="25"/>
                      <a:pt x="27" y="25"/>
                      <a:pt x="27" y="25"/>
                    </a:cubicBezTo>
                    <a:cubicBezTo>
                      <a:pt x="26" y="25"/>
                      <a:pt x="26" y="25"/>
                      <a:pt x="26" y="26"/>
                    </a:cubicBezTo>
                    <a:cubicBezTo>
                      <a:pt x="26" y="26"/>
                      <a:pt x="26" y="26"/>
                      <a:pt x="26" y="25"/>
                    </a:cubicBezTo>
                    <a:cubicBezTo>
                      <a:pt x="26" y="25"/>
                      <a:pt x="26" y="26"/>
                      <a:pt x="27" y="26"/>
                    </a:cubicBezTo>
                    <a:cubicBezTo>
                      <a:pt x="27" y="26"/>
                      <a:pt x="26" y="26"/>
                      <a:pt x="26" y="26"/>
                    </a:cubicBezTo>
                    <a:cubicBezTo>
                      <a:pt x="26" y="26"/>
                      <a:pt x="27" y="27"/>
                      <a:pt x="27" y="27"/>
                    </a:cubicBezTo>
                    <a:cubicBezTo>
                      <a:pt x="27" y="27"/>
                      <a:pt x="27" y="28"/>
                      <a:pt x="27" y="28"/>
                    </a:cubicBezTo>
                    <a:cubicBezTo>
                      <a:pt x="27" y="28"/>
                      <a:pt x="27" y="28"/>
                      <a:pt x="27" y="28"/>
                    </a:cubicBezTo>
                    <a:cubicBezTo>
                      <a:pt x="27" y="28"/>
                      <a:pt x="27" y="28"/>
                      <a:pt x="27" y="28"/>
                    </a:cubicBezTo>
                    <a:cubicBezTo>
                      <a:pt x="27" y="28"/>
                      <a:pt x="27" y="28"/>
                      <a:pt x="27" y="28"/>
                    </a:cubicBezTo>
                    <a:cubicBezTo>
                      <a:pt x="27" y="28"/>
                      <a:pt x="27" y="28"/>
                      <a:pt x="26" y="28"/>
                    </a:cubicBezTo>
                    <a:cubicBezTo>
                      <a:pt x="27" y="29"/>
                      <a:pt x="26" y="28"/>
                      <a:pt x="26" y="29"/>
                    </a:cubicBezTo>
                    <a:cubicBezTo>
                      <a:pt x="26" y="28"/>
                      <a:pt x="26" y="28"/>
                      <a:pt x="26" y="28"/>
                    </a:cubicBezTo>
                    <a:cubicBezTo>
                      <a:pt x="26" y="28"/>
                      <a:pt x="26" y="28"/>
                      <a:pt x="26" y="28"/>
                    </a:cubicBezTo>
                    <a:cubicBezTo>
                      <a:pt x="26" y="27"/>
                      <a:pt x="26" y="26"/>
                      <a:pt x="26" y="27"/>
                    </a:cubicBezTo>
                    <a:cubicBezTo>
                      <a:pt x="25" y="26"/>
                      <a:pt x="26" y="27"/>
                      <a:pt x="26" y="27"/>
                    </a:cubicBezTo>
                    <a:cubicBezTo>
                      <a:pt x="26" y="27"/>
                      <a:pt x="26" y="28"/>
                      <a:pt x="25" y="26"/>
                    </a:cubicBezTo>
                    <a:cubicBezTo>
                      <a:pt x="25" y="27"/>
                      <a:pt x="26" y="28"/>
                      <a:pt x="26" y="28"/>
                    </a:cubicBezTo>
                    <a:cubicBezTo>
                      <a:pt x="26" y="28"/>
                      <a:pt x="26" y="28"/>
                      <a:pt x="26" y="28"/>
                    </a:cubicBezTo>
                    <a:cubicBezTo>
                      <a:pt x="26" y="29"/>
                      <a:pt x="26" y="28"/>
                      <a:pt x="26" y="28"/>
                    </a:cubicBezTo>
                    <a:cubicBezTo>
                      <a:pt x="26" y="29"/>
                      <a:pt x="26" y="29"/>
                      <a:pt x="26" y="29"/>
                    </a:cubicBezTo>
                    <a:cubicBezTo>
                      <a:pt x="26" y="30"/>
                      <a:pt x="26" y="30"/>
                      <a:pt x="26" y="30"/>
                    </a:cubicBezTo>
                    <a:cubicBezTo>
                      <a:pt x="26" y="30"/>
                      <a:pt x="26" y="29"/>
                      <a:pt x="26" y="29"/>
                    </a:cubicBezTo>
                    <a:cubicBezTo>
                      <a:pt x="26" y="29"/>
                      <a:pt x="26" y="30"/>
                      <a:pt x="26" y="30"/>
                    </a:cubicBezTo>
                    <a:cubicBezTo>
                      <a:pt x="26" y="30"/>
                      <a:pt x="26" y="29"/>
                      <a:pt x="26" y="30"/>
                    </a:cubicBezTo>
                    <a:cubicBezTo>
                      <a:pt x="26" y="30"/>
                      <a:pt x="26" y="30"/>
                      <a:pt x="26" y="30"/>
                    </a:cubicBezTo>
                    <a:cubicBezTo>
                      <a:pt x="26" y="30"/>
                      <a:pt x="26" y="30"/>
                      <a:pt x="26" y="30"/>
                    </a:cubicBezTo>
                    <a:cubicBezTo>
                      <a:pt x="26" y="30"/>
                      <a:pt x="26" y="30"/>
                      <a:pt x="26" y="30"/>
                    </a:cubicBezTo>
                    <a:cubicBezTo>
                      <a:pt x="26" y="29"/>
                      <a:pt x="26" y="29"/>
                      <a:pt x="26" y="29"/>
                    </a:cubicBezTo>
                    <a:cubicBezTo>
                      <a:pt x="26" y="29"/>
                      <a:pt x="26" y="29"/>
                      <a:pt x="26" y="30"/>
                    </a:cubicBezTo>
                    <a:cubicBezTo>
                      <a:pt x="26" y="30"/>
                      <a:pt x="26" y="29"/>
                      <a:pt x="26" y="30"/>
                    </a:cubicBezTo>
                    <a:cubicBezTo>
                      <a:pt x="26" y="31"/>
                      <a:pt x="26" y="30"/>
                      <a:pt x="26" y="30"/>
                    </a:cubicBezTo>
                    <a:cubicBezTo>
                      <a:pt x="26" y="31"/>
                      <a:pt x="26" y="31"/>
                      <a:pt x="26" y="31"/>
                    </a:cubicBezTo>
                    <a:cubicBezTo>
                      <a:pt x="27" y="32"/>
                      <a:pt x="27" y="31"/>
                      <a:pt x="27" y="32"/>
                    </a:cubicBezTo>
                    <a:cubicBezTo>
                      <a:pt x="27" y="32"/>
                      <a:pt x="27" y="32"/>
                      <a:pt x="27" y="33"/>
                    </a:cubicBezTo>
                    <a:cubicBezTo>
                      <a:pt x="28" y="33"/>
                      <a:pt x="27" y="32"/>
                      <a:pt x="27" y="33"/>
                    </a:cubicBezTo>
                    <a:cubicBezTo>
                      <a:pt x="28" y="33"/>
                      <a:pt x="28" y="33"/>
                      <a:pt x="27" y="33"/>
                    </a:cubicBezTo>
                    <a:cubicBezTo>
                      <a:pt x="28" y="34"/>
                      <a:pt x="28" y="35"/>
                      <a:pt x="28" y="35"/>
                    </a:cubicBezTo>
                    <a:cubicBezTo>
                      <a:pt x="29" y="36"/>
                      <a:pt x="28" y="34"/>
                      <a:pt x="28" y="36"/>
                    </a:cubicBezTo>
                    <a:cubicBezTo>
                      <a:pt x="29" y="36"/>
                      <a:pt x="29" y="37"/>
                      <a:pt x="29" y="36"/>
                    </a:cubicBezTo>
                    <a:cubicBezTo>
                      <a:pt x="29" y="36"/>
                      <a:pt x="29" y="36"/>
                      <a:pt x="28" y="35"/>
                    </a:cubicBezTo>
                    <a:cubicBezTo>
                      <a:pt x="28" y="35"/>
                      <a:pt x="29" y="36"/>
                      <a:pt x="29" y="36"/>
                    </a:cubicBezTo>
                    <a:cubicBezTo>
                      <a:pt x="29" y="36"/>
                      <a:pt x="29" y="36"/>
                      <a:pt x="29" y="36"/>
                    </a:cubicBezTo>
                    <a:cubicBezTo>
                      <a:pt x="30" y="38"/>
                      <a:pt x="29" y="37"/>
                      <a:pt x="29" y="38"/>
                    </a:cubicBezTo>
                    <a:cubicBezTo>
                      <a:pt x="29" y="37"/>
                      <a:pt x="29" y="37"/>
                      <a:pt x="29" y="36"/>
                    </a:cubicBezTo>
                    <a:cubicBezTo>
                      <a:pt x="29" y="36"/>
                      <a:pt x="29" y="38"/>
                      <a:pt x="29" y="37"/>
                    </a:cubicBezTo>
                    <a:cubicBezTo>
                      <a:pt x="29" y="38"/>
                      <a:pt x="29" y="38"/>
                      <a:pt x="29" y="38"/>
                    </a:cubicBezTo>
                    <a:cubicBezTo>
                      <a:pt x="29" y="39"/>
                      <a:pt x="30" y="39"/>
                      <a:pt x="30" y="40"/>
                    </a:cubicBezTo>
                    <a:cubicBezTo>
                      <a:pt x="30" y="41"/>
                      <a:pt x="30" y="40"/>
                      <a:pt x="30" y="40"/>
                    </a:cubicBezTo>
                    <a:cubicBezTo>
                      <a:pt x="30" y="40"/>
                      <a:pt x="30" y="40"/>
                      <a:pt x="30" y="40"/>
                    </a:cubicBezTo>
                    <a:cubicBezTo>
                      <a:pt x="29" y="40"/>
                      <a:pt x="29" y="40"/>
                      <a:pt x="29" y="40"/>
                    </a:cubicBezTo>
                    <a:cubicBezTo>
                      <a:pt x="29" y="38"/>
                      <a:pt x="29" y="40"/>
                      <a:pt x="28" y="38"/>
                    </a:cubicBezTo>
                    <a:cubicBezTo>
                      <a:pt x="29" y="38"/>
                      <a:pt x="29" y="40"/>
                      <a:pt x="29" y="40"/>
                    </a:cubicBezTo>
                    <a:cubicBezTo>
                      <a:pt x="30" y="41"/>
                      <a:pt x="29" y="40"/>
                      <a:pt x="29" y="40"/>
                    </a:cubicBezTo>
                    <a:cubicBezTo>
                      <a:pt x="29" y="39"/>
                      <a:pt x="29" y="39"/>
                      <a:pt x="29" y="38"/>
                    </a:cubicBezTo>
                    <a:cubicBezTo>
                      <a:pt x="29" y="39"/>
                      <a:pt x="29" y="40"/>
                      <a:pt x="29" y="40"/>
                    </a:cubicBezTo>
                    <a:cubicBezTo>
                      <a:pt x="29" y="41"/>
                      <a:pt x="29" y="40"/>
                      <a:pt x="29" y="40"/>
                    </a:cubicBezTo>
                    <a:cubicBezTo>
                      <a:pt x="29" y="40"/>
                      <a:pt x="29" y="40"/>
                      <a:pt x="29" y="40"/>
                    </a:cubicBezTo>
                    <a:cubicBezTo>
                      <a:pt x="29" y="40"/>
                      <a:pt x="29" y="41"/>
                      <a:pt x="29" y="41"/>
                    </a:cubicBezTo>
                    <a:cubicBezTo>
                      <a:pt x="29" y="41"/>
                      <a:pt x="29" y="41"/>
                      <a:pt x="29" y="40"/>
                    </a:cubicBezTo>
                    <a:cubicBezTo>
                      <a:pt x="29" y="41"/>
                      <a:pt x="29" y="41"/>
                      <a:pt x="29" y="41"/>
                    </a:cubicBezTo>
                    <a:cubicBezTo>
                      <a:pt x="29" y="41"/>
                      <a:pt x="28" y="40"/>
                      <a:pt x="28" y="41"/>
                    </a:cubicBezTo>
                    <a:cubicBezTo>
                      <a:pt x="28" y="41"/>
                      <a:pt x="28" y="41"/>
                      <a:pt x="29" y="41"/>
                    </a:cubicBezTo>
                    <a:cubicBezTo>
                      <a:pt x="29" y="42"/>
                      <a:pt x="28" y="41"/>
                      <a:pt x="28" y="42"/>
                    </a:cubicBezTo>
                    <a:cubicBezTo>
                      <a:pt x="28" y="42"/>
                      <a:pt x="28" y="40"/>
                      <a:pt x="28" y="41"/>
                    </a:cubicBezTo>
                    <a:cubicBezTo>
                      <a:pt x="28" y="41"/>
                      <a:pt x="28" y="41"/>
                      <a:pt x="28" y="41"/>
                    </a:cubicBezTo>
                    <a:cubicBezTo>
                      <a:pt x="28" y="41"/>
                      <a:pt x="28" y="42"/>
                      <a:pt x="28" y="42"/>
                    </a:cubicBezTo>
                    <a:cubicBezTo>
                      <a:pt x="28" y="41"/>
                      <a:pt x="27" y="41"/>
                      <a:pt x="27" y="41"/>
                    </a:cubicBezTo>
                    <a:cubicBezTo>
                      <a:pt x="28" y="41"/>
                      <a:pt x="28" y="41"/>
                      <a:pt x="28" y="42"/>
                    </a:cubicBezTo>
                    <a:cubicBezTo>
                      <a:pt x="28" y="42"/>
                      <a:pt x="28" y="41"/>
                      <a:pt x="28" y="41"/>
                    </a:cubicBezTo>
                    <a:cubicBezTo>
                      <a:pt x="27" y="41"/>
                      <a:pt x="28" y="42"/>
                      <a:pt x="27" y="41"/>
                    </a:cubicBezTo>
                    <a:cubicBezTo>
                      <a:pt x="27" y="40"/>
                      <a:pt x="27" y="41"/>
                      <a:pt x="27" y="41"/>
                    </a:cubicBezTo>
                    <a:cubicBezTo>
                      <a:pt x="27" y="40"/>
                      <a:pt x="27" y="39"/>
                      <a:pt x="27" y="40"/>
                    </a:cubicBezTo>
                    <a:cubicBezTo>
                      <a:pt x="28" y="41"/>
                      <a:pt x="27" y="40"/>
                      <a:pt x="28" y="40"/>
                    </a:cubicBezTo>
                    <a:cubicBezTo>
                      <a:pt x="28" y="40"/>
                      <a:pt x="28" y="40"/>
                      <a:pt x="27" y="39"/>
                    </a:cubicBezTo>
                    <a:cubicBezTo>
                      <a:pt x="28" y="40"/>
                      <a:pt x="28" y="41"/>
                      <a:pt x="28" y="41"/>
                    </a:cubicBezTo>
                    <a:cubicBezTo>
                      <a:pt x="28" y="40"/>
                      <a:pt x="28" y="42"/>
                      <a:pt x="28" y="41"/>
                    </a:cubicBezTo>
                    <a:cubicBezTo>
                      <a:pt x="28" y="39"/>
                      <a:pt x="28" y="40"/>
                      <a:pt x="27" y="39"/>
                    </a:cubicBezTo>
                    <a:cubicBezTo>
                      <a:pt x="28" y="39"/>
                      <a:pt x="28" y="40"/>
                      <a:pt x="28" y="41"/>
                    </a:cubicBezTo>
                    <a:cubicBezTo>
                      <a:pt x="28" y="41"/>
                      <a:pt x="28" y="40"/>
                      <a:pt x="28" y="40"/>
                    </a:cubicBezTo>
                    <a:cubicBezTo>
                      <a:pt x="28" y="39"/>
                      <a:pt x="28" y="40"/>
                      <a:pt x="28" y="40"/>
                    </a:cubicBezTo>
                    <a:cubicBezTo>
                      <a:pt x="28" y="40"/>
                      <a:pt x="28" y="40"/>
                      <a:pt x="28" y="40"/>
                    </a:cubicBezTo>
                    <a:cubicBezTo>
                      <a:pt x="28" y="41"/>
                      <a:pt x="28" y="39"/>
                      <a:pt x="28" y="40"/>
                    </a:cubicBezTo>
                    <a:cubicBezTo>
                      <a:pt x="28" y="39"/>
                      <a:pt x="28" y="40"/>
                      <a:pt x="28" y="39"/>
                    </a:cubicBezTo>
                    <a:cubicBezTo>
                      <a:pt x="28" y="39"/>
                      <a:pt x="28" y="39"/>
                      <a:pt x="28" y="38"/>
                    </a:cubicBezTo>
                    <a:cubicBezTo>
                      <a:pt x="28" y="39"/>
                      <a:pt x="28" y="38"/>
                      <a:pt x="28" y="39"/>
                    </a:cubicBezTo>
                    <a:cubicBezTo>
                      <a:pt x="28" y="40"/>
                      <a:pt x="28" y="39"/>
                      <a:pt x="28" y="39"/>
                    </a:cubicBezTo>
                    <a:cubicBezTo>
                      <a:pt x="27" y="38"/>
                      <a:pt x="28" y="38"/>
                      <a:pt x="27" y="38"/>
                    </a:cubicBezTo>
                    <a:cubicBezTo>
                      <a:pt x="27" y="37"/>
                      <a:pt x="27" y="38"/>
                      <a:pt x="27" y="38"/>
                    </a:cubicBezTo>
                    <a:cubicBezTo>
                      <a:pt x="27" y="38"/>
                      <a:pt x="27" y="38"/>
                      <a:pt x="27" y="38"/>
                    </a:cubicBezTo>
                    <a:cubicBezTo>
                      <a:pt x="27" y="38"/>
                      <a:pt x="27" y="38"/>
                      <a:pt x="27" y="38"/>
                    </a:cubicBezTo>
                    <a:cubicBezTo>
                      <a:pt x="27" y="39"/>
                      <a:pt x="28" y="39"/>
                      <a:pt x="28" y="40"/>
                    </a:cubicBezTo>
                    <a:cubicBezTo>
                      <a:pt x="28" y="40"/>
                      <a:pt x="27" y="39"/>
                      <a:pt x="27" y="39"/>
                    </a:cubicBezTo>
                    <a:cubicBezTo>
                      <a:pt x="27" y="38"/>
                      <a:pt x="27" y="39"/>
                      <a:pt x="28" y="40"/>
                    </a:cubicBezTo>
                    <a:cubicBezTo>
                      <a:pt x="27" y="39"/>
                      <a:pt x="27" y="39"/>
                      <a:pt x="27" y="38"/>
                    </a:cubicBezTo>
                    <a:cubicBezTo>
                      <a:pt x="27" y="39"/>
                      <a:pt x="27" y="39"/>
                      <a:pt x="27" y="40"/>
                    </a:cubicBezTo>
                    <a:cubicBezTo>
                      <a:pt x="27" y="39"/>
                      <a:pt x="27" y="39"/>
                      <a:pt x="27" y="39"/>
                    </a:cubicBezTo>
                    <a:cubicBezTo>
                      <a:pt x="27" y="39"/>
                      <a:pt x="27" y="41"/>
                      <a:pt x="27" y="40"/>
                    </a:cubicBezTo>
                    <a:cubicBezTo>
                      <a:pt x="27" y="40"/>
                      <a:pt x="27" y="40"/>
                      <a:pt x="27" y="40"/>
                    </a:cubicBezTo>
                    <a:cubicBezTo>
                      <a:pt x="27" y="39"/>
                      <a:pt x="27" y="40"/>
                      <a:pt x="27" y="40"/>
                    </a:cubicBezTo>
                    <a:cubicBezTo>
                      <a:pt x="27" y="40"/>
                      <a:pt x="27" y="41"/>
                      <a:pt x="27" y="41"/>
                    </a:cubicBezTo>
                    <a:cubicBezTo>
                      <a:pt x="27" y="42"/>
                      <a:pt x="27" y="41"/>
                      <a:pt x="28" y="42"/>
                    </a:cubicBezTo>
                    <a:cubicBezTo>
                      <a:pt x="28" y="42"/>
                      <a:pt x="28" y="42"/>
                      <a:pt x="28" y="42"/>
                    </a:cubicBezTo>
                    <a:cubicBezTo>
                      <a:pt x="28" y="43"/>
                      <a:pt x="28" y="42"/>
                      <a:pt x="28" y="42"/>
                    </a:cubicBezTo>
                    <a:cubicBezTo>
                      <a:pt x="28" y="42"/>
                      <a:pt x="27" y="43"/>
                      <a:pt x="27" y="42"/>
                    </a:cubicBezTo>
                    <a:cubicBezTo>
                      <a:pt x="27" y="42"/>
                      <a:pt x="27" y="41"/>
                      <a:pt x="27" y="41"/>
                    </a:cubicBezTo>
                    <a:cubicBezTo>
                      <a:pt x="27" y="40"/>
                      <a:pt x="27" y="41"/>
                      <a:pt x="27" y="41"/>
                    </a:cubicBezTo>
                    <a:cubicBezTo>
                      <a:pt x="26" y="40"/>
                      <a:pt x="26" y="40"/>
                      <a:pt x="26" y="39"/>
                    </a:cubicBezTo>
                    <a:cubicBezTo>
                      <a:pt x="26" y="39"/>
                      <a:pt x="27" y="41"/>
                      <a:pt x="27" y="41"/>
                    </a:cubicBezTo>
                    <a:cubicBezTo>
                      <a:pt x="27" y="41"/>
                      <a:pt x="26" y="40"/>
                      <a:pt x="26" y="40"/>
                    </a:cubicBezTo>
                    <a:cubicBezTo>
                      <a:pt x="26" y="40"/>
                      <a:pt x="27" y="41"/>
                      <a:pt x="26" y="41"/>
                    </a:cubicBezTo>
                    <a:cubicBezTo>
                      <a:pt x="27" y="42"/>
                      <a:pt x="26" y="40"/>
                      <a:pt x="26" y="40"/>
                    </a:cubicBezTo>
                    <a:cubicBezTo>
                      <a:pt x="26" y="41"/>
                      <a:pt x="26" y="41"/>
                      <a:pt x="27" y="42"/>
                    </a:cubicBezTo>
                    <a:cubicBezTo>
                      <a:pt x="27" y="42"/>
                      <a:pt x="26" y="41"/>
                      <a:pt x="26" y="41"/>
                    </a:cubicBezTo>
                    <a:cubicBezTo>
                      <a:pt x="26" y="41"/>
                      <a:pt x="26" y="41"/>
                      <a:pt x="27" y="42"/>
                    </a:cubicBezTo>
                    <a:cubicBezTo>
                      <a:pt x="26" y="42"/>
                      <a:pt x="26" y="42"/>
                      <a:pt x="26" y="42"/>
                    </a:cubicBezTo>
                    <a:cubicBezTo>
                      <a:pt x="26" y="42"/>
                      <a:pt x="26" y="41"/>
                      <a:pt x="26" y="42"/>
                    </a:cubicBezTo>
                    <a:cubicBezTo>
                      <a:pt x="26" y="42"/>
                      <a:pt x="26" y="41"/>
                      <a:pt x="26" y="41"/>
                    </a:cubicBezTo>
                    <a:cubicBezTo>
                      <a:pt x="26" y="41"/>
                      <a:pt x="26" y="42"/>
                      <a:pt x="26" y="42"/>
                    </a:cubicBezTo>
                    <a:cubicBezTo>
                      <a:pt x="26" y="41"/>
                      <a:pt x="26" y="43"/>
                      <a:pt x="26" y="42"/>
                    </a:cubicBezTo>
                    <a:cubicBezTo>
                      <a:pt x="26" y="42"/>
                      <a:pt x="26" y="41"/>
                      <a:pt x="26" y="41"/>
                    </a:cubicBezTo>
                    <a:cubicBezTo>
                      <a:pt x="26" y="41"/>
                      <a:pt x="26" y="40"/>
                      <a:pt x="26" y="39"/>
                    </a:cubicBezTo>
                    <a:cubicBezTo>
                      <a:pt x="26" y="39"/>
                      <a:pt x="26" y="39"/>
                      <a:pt x="26" y="39"/>
                    </a:cubicBezTo>
                    <a:cubicBezTo>
                      <a:pt x="26" y="38"/>
                      <a:pt x="26" y="38"/>
                      <a:pt x="26" y="38"/>
                    </a:cubicBezTo>
                    <a:cubicBezTo>
                      <a:pt x="26" y="38"/>
                      <a:pt x="26" y="39"/>
                      <a:pt x="26" y="39"/>
                    </a:cubicBezTo>
                    <a:cubicBezTo>
                      <a:pt x="26" y="39"/>
                      <a:pt x="26" y="38"/>
                      <a:pt x="26" y="38"/>
                    </a:cubicBezTo>
                    <a:cubicBezTo>
                      <a:pt x="26" y="38"/>
                      <a:pt x="26" y="39"/>
                      <a:pt x="26" y="39"/>
                    </a:cubicBezTo>
                    <a:cubicBezTo>
                      <a:pt x="27" y="40"/>
                      <a:pt x="26" y="39"/>
                      <a:pt x="26" y="40"/>
                    </a:cubicBezTo>
                    <a:cubicBezTo>
                      <a:pt x="27" y="41"/>
                      <a:pt x="27" y="41"/>
                      <a:pt x="27" y="41"/>
                    </a:cubicBezTo>
                    <a:cubicBezTo>
                      <a:pt x="27" y="41"/>
                      <a:pt x="27" y="42"/>
                      <a:pt x="27" y="42"/>
                    </a:cubicBezTo>
                    <a:cubicBezTo>
                      <a:pt x="27" y="42"/>
                      <a:pt x="27" y="41"/>
                      <a:pt x="27" y="40"/>
                    </a:cubicBezTo>
                    <a:cubicBezTo>
                      <a:pt x="27" y="39"/>
                      <a:pt x="27" y="41"/>
                      <a:pt x="27" y="41"/>
                    </a:cubicBezTo>
                    <a:cubicBezTo>
                      <a:pt x="27" y="39"/>
                      <a:pt x="26" y="38"/>
                      <a:pt x="26" y="38"/>
                    </a:cubicBezTo>
                    <a:cubicBezTo>
                      <a:pt x="26" y="38"/>
                      <a:pt x="26" y="36"/>
                      <a:pt x="26" y="37"/>
                    </a:cubicBezTo>
                    <a:cubicBezTo>
                      <a:pt x="26" y="36"/>
                      <a:pt x="26" y="36"/>
                      <a:pt x="26" y="36"/>
                    </a:cubicBezTo>
                    <a:cubicBezTo>
                      <a:pt x="26" y="36"/>
                      <a:pt x="26" y="35"/>
                      <a:pt x="26" y="35"/>
                    </a:cubicBezTo>
                    <a:cubicBezTo>
                      <a:pt x="27" y="36"/>
                      <a:pt x="27" y="37"/>
                      <a:pt x="27" y="37"/>
                    </a:cubicBezTo>
                    <a:cubicBezTo>
                      <a:pt x="27" y="37"/>
                      <a:pt x="27" y="37"/>
                      <a:pt x="27" y="37"/>
                    </a:cubicBezTo>
                    <a:cubicBezTo>
                      <a:pt x="27" y="36"/>
                      <a:pt x="27" y="36"/>
                      <a:pt x="27" y="36"/>
                    </a:cubicBezTo>
                    <a:cubicBezTo>
                      <a:pt x="27" y="36"/>
                      <a:pt x="27" y="36"/>
                      <a:pt x="27" y="37"/>
                    </a:cubicBezTo>
                    <a:cubicBezTo>
                      <a:pt x="26" y="35"/>
                      <a:pt x="26" y="34"/>
                      <a:pt x="26" y="35"/>
                    </a:cubicBezTo>
                    <a:cubicBezTo>
                      <a:pt x="27" y="35"/>
                      <a:pt x="27" y="35"/>
                      <a:pt x="27" y="35"/>
                    </a:cubicBezTo>
                    <a:cubicBezTo>
                      <a:pt x="27" y="35"/>
                      <a:pt x="27" y="35"/>
                      <a:pt x="26" y="35"/>
                    </a:cubicBezTo>
                    <a:cubicBezTo>
                      <a:pt x="27" y="35"/>
                      <a:pt x="27" y="34"/>
                      <a:pt x="27" y="34"/>
                    </a:cubicBezTo>
                    <a:cubicBezTo>
                      <a:pt x="27" y="33"/>
                      <a:pt x="27" y="34"/>
                      <a:pt x="27" y="33"/>
                    </a:cubicBezTo>
                    <a:cubicBezTo>
                      <a:pt x="27" y="33"/>
                      <a:pt x="27" y="32"/>
                      <a:pt x="27" y="32"/>
                    </a:cubicBezTo>
                    <a:cubicBezTo>
                      <a:pt x="27" y="32"/>
                      <a:pt x="27" y="32"/>
                      <a:pt x="26" y="31"/>
                    </a:cubicBezTo>
                    <a:cubicBezTo>
                      <a:pt x="26" y="30"/>
                      <a:pt x="26" y="31"/>
                      <a:pt x="26" y="30"/>
                    </a:cubicBezTo>
                    <a:cubicBezTo>
                      <a:pt x="26" y="30"/>
                      <a:pt x="26" y="30"/>
                      <a:pt x="25" y="29"/>
                    </a:cubicBezTo>
                    <a:cubicBezTo>
                      <a:pt x="26" y="30"/>
                      <a:pt x="26" y="31"/>
                      <a:pt x="26" y="31"/>
                    </a:cubicBezTo>
                    <a:cubicBezTo>
                      <a:pt x="26" y="32"/>
                      <a:pt x="26" y="32"/>
                      <a:pt x="26" y="32"/>
                    </a:cubicBezTo>
                    <a:cubicBezTo>
                      <a:pt x="26" y="33"/>
                      <a:pt x="26" y="31"/>
                      <a:pt x="25" y="30"/>
                    </a:cubicBezTo>
                    <a:cubicBezTo>
                      <a:pt x="25" y="30"/>
                      <a:pt x="25" y="30"/>
                      <a:pt x="25" y="30"/>
                    </a:cubicBezTo>
                    <a:cubicBezTo>
                      <a:pt x="25" y="30"/>
                      <a:pt x="26" y="31"/>
                      <a:pt x="26" y="31"/>
                    </a:cubicBezTo>
                    <a:cubicBezTo>
                      <a:pt x="26" y="32"/>
                      <a:pt x="25" y="30"/>
                      <a:pt x="26" y="31"/>
                    </a:cubicBezTo>
                    <a:cubicBezTo>
                      <a:pt x="26" y="32"/>
                      <a:pt x="26" y="32"/>
                      <a:pt x="26" y="32"/>
                    </a:cubicBezTo>
                    <a:cubicBezTo>
                      <a:pt x="26" y="32"/>
                      <a:pt x="26" y="33"/>
                      <a:pt x="26" y="33"/>
                    </a:cubicBezTo>
                    <a:cubicBezTo>
                      <a:pt x="26" y="32"/>
                      <a:pt x="26" y="33"/>
                      <a:pt x="26" y="32"/>
                    </a:cubicBezTo>
                    <a:cubicBezTo>
                      <a:pt x="25" y="31"/>
                      <a:pt x="25" y="31"/>
                      <a:pt x="25" y="32"/>
                    </a:cubicBezTo>
                    <a:cubicBezTo>
                      <a:pt x="25" y="31"/>
                      <a:pt x="26" y="33"/>
                      <a:pt x="26" y="32"/>
                    </a:cubicBezTo>
                    <a:cubicBezTo>
                      <a:pt x="25" y="32"/>
                      <a:pt x="25" y="31"/>
                      <a:pt x="25" y="32"/>
                    </a:cubicBezTo>
                    <a:cubicBezTo>
                      <a:pt x="25" y="32"/>
                      <a:pt x="26" y="33"/>
                      <a:pt x="25" y="32"/>
                    </a:cubicBezTo>
                    <a:cubicBezTo>
                      <a:pt x="25" y="31"/>
                      <a:pt x="25" y="31"/>
                      <a:pt x="25" y="32"/>
                    </a:cubicBezTo>
                    <a:cubicBezTo>
                      <a:pt x="25" y="32"/>
                      <a:pt x="25" y="32"/>
                      <a:pt x="26" y="33"/>
                    </a:cubicBezTo>
                    <a:cubicBezTo>
                      <a:pt x="26" y="33"/>
                      <a:pt x="25" y="32"/>
                      <a:pt x="25" y="32"/>
                    </a:cubicBezTo>
                    <a:cubicBezTo>
                      <a:pt x="25" y="32"/>
                      <a:pt x="25" y="32"/>
                      <a:pt x="25" y="32"/>
                    </a:cubicBezTo>
                    <a:cubicBezTo>
                      <a:pt x="26" y="33"/>
                      <a:pt x="26" y="33"/>
                      <a:pt x="26" y="33"/>
                    </a:cubicBezTo>
                    <a:cubicBezTo>
                      <a:pt x="26" y="34"/>
                      <a:pt x="26" y="34"/>
                      <a:pt x="26" y="34"/>
                    </a:cubicBezTo>
                    <a:cubicBezTo>
                      <a:pt x="26" y="34"/>
                      <a:pt x="26" y="34"/>
                      <a:pt x="26" y="34"/>
                    </a:cubicBezTo>
                    <a:cubicBezTo>
                      <a:pt x="26" y="34"/>
                      <a:pt x="26" y="34"/>
                      <a:pt x="26" y="35"/>
                    </a:cubicBezTo>
                    <a:cubicBezTo>
                      <a:pt x="26" y="34"/>
                      <a:pt x="26" y="34"/>
                      <a:pt x="26" y="34"/>
                    </a:cubicBezTo>
                    <a:cubicBezTo>
                      <a:pt x="25" y="33"/>
                      <a:pt x="26" y="34"/>
                      <a:pt x="25" y="34"/>
                    </a:cubicBezTo>
                    <a:cubicBezTo>
                      <a:pt x="25" y="33"/>
                      <a:pt x="25" y="33"/>
                      <a:pt x="25" y="32"/>
                    </a:cubicBezTo>
                    <a:cubicBezTo>
                      <a:pt x="25" y="33"/>
                      <a:pt x="25" y="33"/>
                      <a:pt x="26" y="34"/>
                    </a:cubicBezTo>
                    <a:cubicBezTo>
                      <a:pt x="26" y="34"/>
                      <a:pt x="25" y="32"/>
                      <a:pt x="25" y="32"/>
                    </a:cubicBezTo>
                    <a:cubicBezTo>
                      <a:pt x="25" y="32"/>
                      <a:pt x="25" y="32"/>
                      <a:pt x="25" y="31"/>
                    </a:cubicBezTo>
                    <a:cubicBezTo>
                      <a:pt x="25" y="31"/>
                      <a:pt x="25" y="32"/>
                      <a:pt x="25" y="33"/>
                    </a:cubicBezTo>
                    <a:cubicBezTo>
                      <a:pt x="25" y="33"/>
                      <a:pt x="25" y="31"/>
                      <a:pt x="25" y="32"/>
                    </a:cubicBezTo>
                    <a:cubicBezTo>
                      <a:pt x="24" y="31"/>
                      <a:pt x="24" y="31"/>
                      <a:pt x="24" y="30"/>
                    </a:cubicBezTo>
                    <a:cubicBezTo>
                      <a:pt x="24" y="30"/>
                      <a:pt x="24" y="29"/>
                      <a:pt x="24" y="29"/>
                    </a:cubicBezTo>
                    <a:cubicBezTo>
                      <a:pt x="24" y="29"/>
                      <a:pt x="24" y="29"/>
                      <a:pt x="24" y="29"/>
                    </a:cubicBezTo>
                    <a:cubicBezTo>
                      <a:pt x="24" y="29"/>
                      <a:pt x="24" y="28"/>
                      <a:pt x="24" y="28"/>
                    </a:cubicBezTo>
                    <a:cubicBezTo>
                      <a:pt x="24" y="28"/>
                      <a:pt x="24" y="28"/>
                      <a:pt x="24" y="28"/>
                    </a:cubicBezTo>
                    <a:cubicBezTo>
                      <a:pt x="24" y="29"/>
                      <a:pt x="24" y="28"/>
                      <a:pt x="24" y="28"/>
                    </a:cubicBezTo>
                    <a:cubicBezTo>
                      <a:pt x="24" y="29"/>
                      <a:pt x="24" y="29"/>
                      <a:pt x="24" y="29"/>
                    </a:cubicBezTo>
                    <a:cubicBezTo>
                      <a:pt x="24" y="29"/>
                      <a:pt x="24" y="29"/>
                      <a:pt x="24" y="30"/>
                    </a:cubicBezTo>
                    <a:cubicBezTo>
                      <a:pt x="24" y="31"/>
                      <a:pt x="24" y="29"/>
                      <a:pt x="24" y="29"/>
                    </a:cubicBezTo>
                    <a:cubicBezTo>
                      <a:pt x="24" y="30"/>
                      <a:pt x="24" y="30"/>
                      <a:pt x="25" y="31"/>
                    </a:cubicBezTo>
                    <a:cubicBezTo>
                      <a:pt x="25" y="31"/>
                      <a:pt x="24" y="30"/>
                      <a:pt x="24" y="30"/>
                    </a:cubicBezTo>
                    <a:cubicBezTo>
                      <a:pt x="24" y="29"/>
                      <a:pt x="24" y="30"/>
                      <a:pt x="24" y="29"/>
                    </a:cubicBezTo>
                    <a:cubicBezTo>
                      <a:pt x="24" y="29"/>
                      <a:pt x="24" y="29"/>
                      <a:pt x="24" y="29"/>
                    </a:cubicBezTo>
                    <a:cubicBezTo>
                      <a:pt x="24" y="29"/>
                      <a:pt x="24" y="28"/>
                      <a:pt x="24" y="28"/>
                    </a:cubicBezTo>
                    <a:cubicBezTo>
                      <a:pt x="24" y="29"/>
                      <a:pt x="24" y="30"/>
                      <a:pt x="24" y="29"/>
                    </a:cubicBezTo>
                    <a:cubicBezTo>
                      <a:pt x="24" y="30"/>
                      <a:pt x="24" y="30"/>
                      <a:pt x="25" y="31"/>
                    </a:cubicBezTo>
                    <a:cubicBezTo>
                      <a:pt x="25" y="30"/>
                      <a:pt x="24" y="30"/>
                      <a:pt x="25" y="30"/>
                    </a:cubicBezTo>
                    <a:cubicBezTo>
                      <a:pt x="25" y="31"/>
                      <a:pt x="25" y="31"/>
                      <a:pt x="25" y="31"/>
                    </a:cubicBezTo>
                    <a:cubicBezTo>
                      <a:pt x="25" y="31"/>
                      <a:pt x="25" y="32"/>
                      <a:pt x="25" y="33"/>
                    </a:cubicBezTo>
                    <a:cubicBezTo>
                      <a:pt x="25" y="33"/>
                      <a:pt x="25" y="32"/>
                      <a:pt x="25" y="32"/>
                    </a:cubicBezTo>
                    <a:cubicBezTo>
                      <a:pt x="25" y="33"/>
                      <a:pt x="25" y="33"/>
                      <a:pt x="26" y="34"/>
                    </a:cubicBezTo>
                    <a:cubicBezTo>
                      <a:pt x="26" y="34"/>
                      <a:pt x="25" y="33"/>
                      <a:pt x="25" y="33"/>
                    </a:cubicBezTo>
                    <a:cubicBezTo>
                      <a:pt x="25" y="33"/>
                      <a:pt x="26" y="34"/>
                      <a:pt x="26" y="33"/>
                    </a:cubicBezTo>
                    <a:cubicBezTo>
                      <a:pt x="26" y="33"/>
                      <a:pt x="25" y="32"/>
                      <a:pt x="25" y="32"/>
                    </a:cubicBezTo>
                    <a:cubicBezTo>
                      <a:pt x="25" y="31"/>
                      <a:pt x="25" y="33"/>
                      <a:pt x="25" y="32"/>
                    </a:cubicBezTo>
                    <a:cubicBezTo>
                      <a:pt x="25" y="31"/>
                      <a:pt x="25" y="32"/>
                      <a:pt x="25" y="31"/>
                    </a:cubicBezTo>
                    <a:cubicBezTo>
                      <a:pt x="25" y="31"/>
                      <a:pt x="25" y="31"/>
                      <a:pt x="25" y="31"/>
                    </a:cubicBezTo>
                    <a:cubicBezTo>
                      <a:pt x="25" y="30"/>
                      <a:pt x="25" y="30"/>
                      <a:pt x="24" y="30"/>
                    </a:cubicBezTo>
                    <a:cubicBezTo>
                      <a:pt x="24" y="29"/>
                      <a:pt x="24" y="29"/>
                      <a:pt x="24" y="29"/>
                    </a:cubicBezTo>
                    <a:cubicBezTo>
                      <a:pt x="25" y="30"/>
                      <a:pt x="25" y="30"/>
                      <a:pt x="25" y="30"/>
                    </a:cubicBezTo>
                    <a:cubicBezTo>
                      <a:pt x="25" y="30"/>
                      <a:pt x="25" y="30"/>
                      <a:pt x="25" y="30"/>
                    </a:cubicBezTo>
                    <a:cubicBezTo>
                      <a:pt x="24" y="28"/>
                      <a:pt x="24" y="29"/>
                      <a:pt x="24" y="29"/>
                    </a:cubicBezTo>
                    <a:cubicBezTo>
                      <a:pt x="24" y="28"/>
                      <a:pt x="24" y="29"/>
                      <a:pt x="24" y="28"/>
                    </a:cubicBezTo>
                    <a:cubicBezTo>
                      <a:pt x="24" y="28"/>
                      <a:pt x="24" y="28"/>
                      <a:pt x="24" y="27"/>
                    </a:cubicBezTo>
                    <a:cubicBezTo>
                      <a:pt x="24" y="27"/>
                      <a:pt x="24" y="27"/>
                      <a:pt x="24" y="27"/>
                    </a:cubicBezTo>
                    <a:cubicBezTo>
                      <a:pt x="24" y="27"/>
                      <a:pt x="24" y="28"/>
                      <a:pt x="24" y="27"/>
                    </a:cubicBezTo>
                    <a:cubicBezTo>
                      <a:pt x="23" y="27"/>
                      <a:pt x="24" y="27"/>
                      <a:pt x="24" y="27"/>
                    </a:cubicBezTo>
                    <a:cubicBezTo>
                      <a:pt x="24" y="26"/>
                      <a:pt x="24" y="26"/>
                      <a:pt x="24" y="26"/>
                    </a:cubicBezTo>
                    <a:cubicBezTo>
                      <a:pt x="24" y="26"/>
                      <a:pt x="24" y="26"/>
                      <a:pt x="24" y="26"/>
                    </a:cubicBezTo>
                    <a:cubicBezTo>
                      <a:pt x="24" y="27"/>
                      <a:pt x="24" y="26"/>
                      <a:pt x="24" y="26"/>
                    </a:cubicBezTo>
                    <a:cubicBezTo>
                      <a:pt x="24" y="26"/>
                      <a:pt x="24" y="26"/>
                      <a:pt x="24" y="26"/>
                    </a:cubicBezTo>
                    <a:cubicBezTo>
                      <a:pt x="24" y="26"/>
                      <a:pt x="24" y="26"/>
                      <a:pt x="24" y="26"/>
                    </a:cubicBezTo>
                    <a:cubicBezTo>
                      <a:pt x="24" y="26"/>
                      <a:pt x="24" y="26"/>
                      <a:pt x="24" y="26"/>
                    </a:cubicBezTo>
                    <a:cubicBezTo>
                      <a:pt x="24" y="26"/>
                      <a:pt x="24" y="25"/>
                      <a:pt x="24" y="26"/>
                    </a:cubicBezTo>
                    <a:cubicBezTo>
                      <a:pt x="24" y="26"/>
                      <a:pt x="24" y="27"/>
                      <a:pt x="24" y="27"/>
                    </a:cubicBezTo>
                    <a:cubicBezTo>
                      <a:pt x="24" y="27"/>
                      <a:pt x="24" y="27"/>
                      <a:pt x="24" y="27"/>
                    </a:cubicBezTo>
                    <a:cubicBezTo>
                      <a:pt x="24" y="27"/>
                      <a:pt x="24" y="27"/>
                      <a:pt x="24" y="26"/>
                    </a:cubicBezTo>
                    <a:cubicBezTo>
                      <a:pt x="24" y="26"/>
                      <a:pt x="24" y="26"/>
                      <a:pt x="24" y="26"/>
                    </a:cubicBezTo>
                    <a:cubicBezTo>
                      <a:pt x="24" y="26"/>
                      <a:pt x="24" y="26"/>
                      <a:pt x="24" y="26"/>
                    </a:cubicBezTo>
                    <a:cubicBezTo>
                      <a:pt x="24" y="25"/>
                      <a:pt x="24" y="26"/>
                      <a:pt x="24" y="26"/>
                    </a:cubicBezTo>
                    <a:cubicBezTo>
                      <a:pt x="24" y="25"/>
                      <a:pt x="24" y="25"/>
                      <a:pt x="24" y="25"/>
                    </a:cubicBezTo>
                    <a:cubicBezTo>
                      <a:pt x="24" y="25"/>
                      <a:pt x="24" y="25"/>
                      <a:pt x="24" y="25"/>
                    </a:cubicBezTo>
                    <a:cubicBezTo>
                      <a:pt x="24" y="25"/>
                      <a:pt x="24" y="24"/>
                      <a:pt x="24" y="24"/>
                    </a:cubicBezTo>
                    <a:cubicBezTo>
                      <a:pt x="24" y="24"/>
                      <a:pt x="24" y="24"/>
                      <a:pt x="24" y="24"/>
                    </a:cubicBezTo>
                    <a:cubicBezTo>
                      <a:pt x="24" y="24"/>
                      <a:pt x="24" y="24"/>
                      <a:pt x="24" y="24"/>
                    </a:cubicBezTo>
                    <a:cubicBezTo>
                      <a:pt x="24" y="24"/>
                      <a:pt x="24" y="24"/>
                      <a:pt x="24" y="24"/>
                    </a:cubicBezTo>
                    <a:cubicBezTo>
                      <a:pt x="24" y="25"/>
                      <a:pt x="24" y="24"/>
                      <a:pt x="24" y="24"/>
                    </a:cubicBezTo>
                    <a:cubicBezTo>
                      <a:pt x="24" y="24"/>
                      <a:pt x="24" y="24"/>
                      <a:pt x="24" y="24"/>
                    </a:cubicBezTo>
                    <a:cubicBezTo>
                      <a:pt x="24" y="23"/>
                      <a:pt x="24" y="23"/>
                      <a:pt x="24" y="24"/>
                    </a:cubicBezTo>
                    <a:cubicBezTo>
                      <a:pt x="24" y="24"/>
                      <a:pt x="24" y="23"/>
                      <a:pt x="24" y="23"/>
                    </a:cubicBezTo>
                    <a:cubicBezTo>
                      <a:pt x="24" y="24"/>
                      <a:pt x="24" y="24"/>
                      <a:pt x="24" y="24"/>
                    </a:cubicBezTo>
                    <a:cubicBezTo>
                      <a:pt x="24" y="24"/>
                      <a:pt x="24" y="24"/>
                      <a:pt x="24" y="24"/>
                    </a:cubicBezTo>
                    <a:cubicBezTo>
                      <a:pt x="24" y="24"/>
                      <a:pt x="24" y="24"/>
                      <a:pt x="24" y="23"/>
                    </a:cubicBezTo>
                    <a:cubicBezTo>
                      <a:pt x="24" y="22"/>
                      <a:pt x="24" y="21"/>
                      <a:pt x="24" y="21"/>
                    </a:cubicBezTo>
                    <a:cubicBezTo>
                      <a:pt x="24" y="20"/>
                      <a:pt x="24" y="20"/>
                      <a:pt x="24" y="20"/>
                    </a:cubicBezTo>
                    <a:cubicBezTo>
                      <a:pt x="24" y="20"/>
                      <a:pt x="24" y="20"/>
                      <a:pt x="24" y="20"/>
                    </a:cubicBezTo>
                    <a:cubicBezTo>
                      <a:pt x="24" y="20"/>
                      <a:pt x="24" y="20"/>
                      <a:pt x="24" y="20"/>
                    </a:cubicBezTo>
                    <a:cubicBezTo>
                      <a:pt x="24" y="20"/>
                      <a:pt x="24" y="20"/>
                      <a:pt x="24" y="19"/>
                    </a:cubicBezTo>
                    <a:cubicBezTo>
                      <a:pt x="24" y="19"/>
                      <a:pt x="25" y="19"/>
                      <a:pt x="24" y="19"/>
                    </a:cubicBezTo>
                    <a:cubicBezTo>
                      <a:pt x="24" y="19"/>
                      <a:pt x="24" y="19"/>
                      <a:pt x="25" y="19"/>
                    </a:cubicBezTo>
                    <a:cubicBezTo>
                      <a:pt x="24" y="18"/>
                      <a:pt x="24" y="18"/>
                      <a:pt x="25" y="18"/>
                    </a:cubicBezTo>
                    <a:cubicBezTo>
                      <a:pt x="24" y="18"/>
                      <a:pt x="24" y="18"/>
                      <a:pt x="24" y="18"/>
                    </a:cubicBezTo>
                    <a:cubicBezTo>
                      <a:pt x="24" y="18"/>
                      <a:pt x="24" y="18"/>
                      <a:pt x="24" y="18"/>
                    </a:cubicBezTo>
                    <a:cubicBezTo>
                      <a:pt x="24" y="18"/>
                      <a:pt x="24" y="18"/>
                      <a:pt x="25" y="18"/>
                    </a:cubicBezTo>
                    <a:cubicBezTo>
                      <a:pt x="25" y="18"/>
                      <a:pt x="24" y="18"/>
                      <a:pt x="24" y="18"/>
                    </a:cubicBezTo>
                    <a:cubicBezTo>
                      <a:pt x="24" y="18"/>
                      <a:pt x="25" y="18"/>
                      <a:pt x="25" y="18"/>
                    </a:cubicBezTo>
                    <a:cubicBezTo>
                      <a:pt x="25" y="18"/>
                      <a:pt x="24" y="18"/>
                      <a:pt x="24" y="18"/>
                    </a:cubicBezTo>
                    <a:cubicBezTo>
                      <a:pt x="24" y="18"/>
                      <a:pt x="24" y="18"/>
                      <a:pt x="24" y="17"/>
                    </a:cubicBezTo>
                    <a:cubicBezTo>
                      <a:pt x="24" y="17"/>
                      <a:pt x="24" y="17"/>
                      <a:pt x="24" y="17"/>
                    </a:cubicBezTo>
                    <a:cubicBezTo>
                      <a:pt x="24" y="17"/>
                      <a:pt x="24" y="17"/>
                      <a:pt x="24" y="17"/>
                    </a:cubicBezTo>
                    <a:cubicBezTo>
                      <a:pt x="24" y="17"/>
                      <a:pt x="24" y="17"/>
                      <a:pt x="24" y="17"/>
                    </a:cubicBezTo>
                    <a:cubicBezTo>
                      <a:pt x="24" y="17"/>
                      <a:pt x="24" y="17"/>
                      <a:pt x="24" y="17"/>
                    </a:cubicBezTo>
                    <a:cubicBezTo>
                      <a:pt x="24" y="17"/>
                      <a:pt x="24" y="17"/>
                      <a:pt x="24" y="17"/>
                    </a:cubicBezTo>
                    <a:cubicBezTo>
                      <a:pt x="24" y="17"/>
                      <a:pt x="24" y="17"/>
                      <a:pt x="24" y="17"/>
                    </a:cubicBezTo>
                    <a:cubicBezTo>
                      <a:pt x="24" y="17"/>
                      <a:pt x="24" y="17"/>
                      <a:pt x="24" y="16"/>
                    </a:cubicBezTo>
                    <a:cubicBezTo>
                      <a:pt x="24" y="16"/>
                      <a:pt x="24" y="16"/>
                      <a:pt x="24" y="16"/>
                    </a:cubicBezTo>
                    <a:cubicBezTo>
                      <a:pt x="24" y="16"/>
                      <a:pt x="24" y="16"/>
                      <a:pt x="24" y="16"/>
                    </a:cubicBezTo>
                    <a:cubicBezTo>
                      <a:pt x="24" y="16"/>
                      <a:pt x="24" y="16"/>
                      <a:pt x="24" y="16"/>
                    </a:cubicBezTo>
                    <a:cubicBezTo>
                      <a:pt x="24" y="16"/>
                      <a:pt x="24" y="16"/>
                      <a:pt x="24" y="16"/>
                    </a:cubicBezTo>
                    <a:cubicBezTo>
                      <a:pt x="24" y="16"/>
                      <a:pt x="24" y="16"/>
                      <a:pt x="24" y="16"/>
                    </a:cubicBezTo>
                    <a:cubicBezTo>
                      <a:pt x="24" y="16"/>
                      <a:pt x="24" y="16"/>
                      <a:pt x="24" y="16"/>
                    </a:cubicBezTo>
                    <a:cubicBezTo>
                      <a:pt x="24" y="16"/>
                      <a:pt x="23" y="16"/>
                      <a:pt x="23" y="16"/>
                    </a:cubicBezTo>
                    <a:cubicBezTo>
                      <a:pt x="23" y="16"/>
                      <a:pt x="23" y="16"/>
                      <a:pt x="23" y="16"/>
                    </a:cubicBezTo>
                    <a:cubicBezTo>
                      <a:pt x="23" y="16"/>
                      <a:pt x="23" y="15"/>
                      <a:pt x="23" y="15"/>
                    </a:cubicBezTo>
                    <a:cubicBezTo>
                      <a:pt x="23" y="15"/>
                      <a:pt x="23" y="15"/>
                      <a:pt x="23" y="15"/>
                    </a:cubicBezTo>
                    <a:cubicBezTo>
                      <a:pt x="23" y="15"/>
                      <a:pt x="23" y="15"/>
                      <a:pt x="23" y="15"/>
                    </a:cubicBezTo>
                    <a:cubicBezTo>
                      <a:pt x="23" y="15"/>
                      <a:pt x="23" y="15"/>
                      <a:pt x="23" y="15"/>
                    </a:cubicBezTo>
                    <a:cubicBezTo>
                      <a:pt x="23" y="15"/>
                      <a:pt x="22" y="15"/>
                      <a:pt x="22" y="15"/>
                    </a:cubicBezTo>
                    <a:cubicBezTo>
                      <a:pt x="22" y="15"/>
                      <a:pt x="22" y="15"/>
                      <a:pt x="22" y="15"/>
                    </a:cubicBezTo>
                    <a:cubicBezTo>
                      <a:pt x="22" y="15"/>
                      <a:pt x="22" y="15"/>
                      <a:pt x="22" y="15"/>
                    </a:cubicBezTo>
                    <a:cubicBezTo>
                      <a:pt x="22" y="15"/>
                      <a:pt x="22" y="15"/>
                      <a:pt x="22" y="15"/>
                    </a:cubicBezTo>
                    <a:cubicBezTo>
                      <a:pt x="22" y="15"/>
                      <a:pt x="22" y="15"/>
                      <a:pt x="22" y="15"/>
                    </a:cubicBezTo>
                    <a:cubicBezTo>
                      <a:pt x="22" y="15"/>
                      <a:pt x="22" y="15"/>
                      <a:pt x="22" y="15"/>
                    </a:cubicBezTo>
                    <a:cubicBezTo>
                      <a:pt x="22" y="15"/>
                      <a:pt x="22" y="15"/>
                      <a:pt x="22" y="15"/>
                    </a:cubicBezTo>
                    <a:cubicBezTo>
                      <a:pt x="22" y="15"/>
                      <a:pt x="22" y="15"/>
                      <a:pt x="22" y="15"/>
                    </a:cubicBezTo>
                    <a:cubicBezTo>
                      <a:pt x="22" y="15"/>
                      <a:pt x="22" y="15"/>
                      <a:pt x="22" y="15"/>
                    </a:cubicBezTo>
                    <a:cubicBezTo>
                      <a:pt x="21" y="15"/>
                      <a:pt x="21" y="15"/>
                      <a:pt x="21" y="15"/>
                    </a:cubicBezTo>
                    <a:cubicBezTo>
                      <a:pt x="21" y="15"/>
                      <a:pt x="21" y="15"/>
                      <a:pt x="21" y="15"/>
                    </a:cubicBezTo>
                    <a:cubicBezTo>
                      <a:pt x="21" y="15"/>
                      <a:pt x="21" y="15"/>
                      <a:pt x="21" y="15"/>
                    </a:cubicBezTo>
                    <a:cubicBezTo>
                      <a:pt x="21" y="15"/>
                      <a:pt x="21" y="15"/>
                      <a:pt x="21" y="15"/>
                    </a:cubicBezTo>
                    <a:cubicBezTo>
                      <a:pt x="20" y="15"/>
                      <a:pt x="21" y="15"/>
                      <a:pt x="20" y="15"/>
                    </a:cubicBezTo>
                    <a:cubicBezTo>
                      <a:pt x="20" y="15"/>
                      <a:pt x="20" y="15"/>
                      <a:pt x="20" y="15"/>
                    </a:cubicBezTo>
                    <a:cubicBezTo>
                      <a:pt x="20" y="15"/>
                      <a:pt x="20" y="15"/>
                      <a:pt x="20" y="15"/>
                    </a:cubicBezTo>
                    <a:cubicBezTo>
                      <a:pt x="20" y="15"/>
                      <a:pt x="20" y="15"/>
                      <a:pt x="20" y="15"/>
                    </a:cubicBezTo>
                    <a:cubicBezTo>
                      <a:pt x="20" y="15"/>
                      <a:pt x="20" y="15"/>
                      <a:pt x="20" y="15"/>
                    </a:cubicBezTo>
                    <a:cubicBezTo>
                      <a:pt x="20" y="15"/>
                      <a:pt x="20" y="15"/>
                      <a:pt x="20" y="15"/>
                    </a:cubicBezTo>
                    <a:cubicBezTo>
                      <a:pt x="20" y="15"/>
                      <a:pt x="20" y="15"/>
                      <a:pt x="20" y="15"/>
                    </a:cubicBezTo>
                    <a:cubicBezTo>
                      <a:pt x="20" y="15"/>
                      <a:pt x="20" y="15"/>
                      <a:pt x="21" y="15"/>
                    </a:cubicBezTo>
                    <a:cubicBezTo>
                      <a:pt x="21" y="15"/>
                      <a:pt x="21" y="15"/>
                      <a:pt x="21" y="15"/>
                    </a:cubicBezTo>
                    <a:cubicBezTo>
                      <a:pt x="21" y="15"/>
                      <a:pt x="21" y="15"/>
                      <a:pt x="21" y="15"/>
                    </a:cubicBezTo>
                    <a:cubicBezTo>
                      <a:pt x="21" y="15"/>
                      <a:pt x="21" y="15"/>
                      <a:pt x="21" y="15"/>
                    </a:cubicBezTo>
                    <a:cubicBezTo>
                      <a:pt x="21" y="15"/>
                      <a:pt x="21" y="15"/>
                      <a:pt x="21" y="15"/>
                    </a:cubicBezTo>
                    <a:cubicBezTo>
                      <a:pt x="21" y="15"/>
                      <a:pt x="21" y="15"/>
                      <a:pt x="21" y="15"/>
                    </a:cubicBezTo>
                    <a:cubicBezTo>
                      <a:pt x="21" y="15"/>
                      <a:pt x="21" y="15"/>
                      <a:pt x="21" y="15"/>
                    </a:cubicBezTo>
                    <a:cubicBezTo>
                      <a:pt x="21" y="15"/>
                      <a:pt x="21" y="15"/>
                      <a:pt x="21" y="15"/>
                    </a:cubicBezTo>
                    <a:cubicBezTo>
                      <a:pt x="21" y="15"/>
                      <a:pt x="21" y="15"/>
                      <a:pt x="21" y="15"/>
                    </a:cubicBezTo>
                    <a:cubicBezTo>
                      <a:pt x="21" y="15"/>
                      <a:pt x="21" y="15"/>
                      <a:pt x="21" y="15"/>
                    </a:cubicBezTo>
                    <a:cubicBezTo>
                      <a:pt x="21" y="15"/>
                      <a:pt x="22" y="15"/>
                      <a:pt x="21" y="15"/>
                    </a:cubicBezTo>
                    <a:cubicBezTo>
                      <a:pt x="21" y="15"/>
                      <a:pt x="21" y="15"/>
                      <a:pt x="21" y="15"/>
                    </a:cubicBezTo>
                    <a:cubicBezTo>
                      <a:pt x="21" y="15"/>
                      <a:pt x="21" y="15"/>
                      <a:pt x="21" y="15"/>
                    </a:cubicBezTo>
                    <a:cubicBezTo>
                      <a:pt x="21" y="15"/>
                      <a:pt x="21" y="15"/>
                      <a:pt x="21" y="15"/>
                    </a:cubicBezTo>
                    <a:cubicBezTo>
                      <a:pt x="21" y="15"/>
                      <a:pt x="21" y="15"/>
                      <a:pt x="21" y="15"/>
                    </a:cubicBezTo>
                    <a:cubicBezTo>
                      <a:pt x="21" y="15"/>
                      <a:pt x="21" y="15"/>
                      <a:pt x="21" y="15"/>
                    </a:cubicBezTo>
                    <a:cubicBezTo>
                      <a:pt x="21" y="15"/>
                      <a:pt x="21" y="15"/>
                      <a:pt x="21" y="15"/>
                    </a:cubicBezTo>
                    <a:cubicBezTo>
                      <a:pt x="21" y="15"/>
                      <a:pt x="21" y="15"/>
                      <a:pt x="21" y="15"/>
                    </a:cubicBezTo>
                    <a:cubicBezTo>
                      <a:pt x="22" y="15"/>
                      <a:pt x="21" y="15"/>
                      <a:pt x="22" y="15"/>
                    </a:cubicBezTo>
                    <a:cubicBezTo>
                      <a:pt x="22" y="15"/>
                      <a:pt x="22" y="15"/>
                      <a:pt x="22" y="15"/>
                    </a:cubicBezTo>
                    <a:cubicBezTo>
                      <a:pt x="22" y="15"/>
                      <a:pt x="22" y="15"/>
                      <a:pt x="21" y="15"/>
                    </a:cubicBezTo>
                    <a:cubicBezTo>
                      <a:pt x="22" y="15"/>
                      <a:pt x="22" y="15"/>
                      <a:pt x="22" y="15"/>
                    </a:cubicBezTo>
                    <a:cubicBezTo>
                      <a:pt x="21" y="15"/>
                      <a:pt x="22" y="15"/>
                      <a:pt x="22" y="15"/>
                    </a:cubicBezTo>
                    <a:cubicBezTo>
                      <a:pt x="22" y="15"/>
                      <a:pt x="22" y="15"/>
                      <a:pt x="22" y="15"/>
                    </a:cubicBezTo>
                    <a:cubicBezTo>
                      <a:pt x="22" y="15"/>
                      <a:pt x="22" y="15"/>
                      <a:pt x="22" y="15"/>
                    </a:cubicBezTo>
                    <a:cubicBezTo>
                      <a:pt x="22" y="15"/>
                      <a:pt x="22" y="15"/>
                      <a:pt x="22" y="15"/>
                    </a:cubicBezTo>
                    <a:cubicBezTo>
                      <a:pt x="22" y="15"/>
                      <a:pt x="22" y="15"/>
                      <a:pt x="22" y="15"/>
                    </a:cubicBezTo>
                    <a:cubicBezTo>
                      <a:pt x="22" y="15"/>
                      <a:pt x="22" y="15"/>
                      <a:pt x="22" y="15"/>
                    </a:cubicBezTo>
                    <a:cubicBezTo>
                      <a:pt x="22" y="15"/>
                      <a:pt x="22" y="15"/>
                      <a:pt x="22" y="15"/>
                    </a:cubicBezTo>
                    <a:cubicBezTo>
                      <a:pt x="22" y="15"/>
                      <a:pt x="22" y="15"/>
                      <a:pt x="22" y="15"/>
                    </a:cubicBezTo>
                    <a:cubicBezTo>
                      <a:pt x="23" y="15"/>
                      <a:pt x="22" y="15"/>
                      <a:pt x="23" y="15"/>
                    </a:cubicBezTo>
                    <a:cubicBezTo>
                      <a:pt x="23" y="15"/>
                      <a:pt x="23" y="16"/>
                      <a:pt x="23" y="16"/>
                    </a:cubicBezTo>
                    <a:cubicBezTo>
                      <a:pt x="23" y="16"/>
                      <a:pt x="23" y="15"/>
                      <a:pt x="23" y="15"/>
                    </a:cubicBezTo>
                    <a:cubicBezTo>
                      <a:pt x="23" y="15"/>
                      <a:pt x="22" y="15"/>
                      <a:pt x="22" y="15"/>
                    </a:cubicBezTo>
                    <a:cubicBezTo>
                      <a:pt x="22" y="15"/>
                      <a:pt x="22" y="15"/>
                      <a:pt x="22" y="15"/>
                    </a:cubicBezTo>
                    <a:cubicBezTo>
                      <a:pt x="22" y="15"/>
                      <a:pt x="22" y="15"/>
                      <a:pt x="22" y="15"/>
                    </a:cubicBezTo>
                    <a:cubicBezTo>
                      <a:pt x="22" y="15"/>
                      <a:pt x="22" y="15"/>
                      <a:pt x="22" y="15"/>
                    </a:cubicBezTo>
                    <a:cubicBezTo>
                      <a:pt x="22" y="15"/>
                      <a:pt x="22" y="15"/>
                      <a:pt x="22" y="15"/>
                    </a:cubicBezTo>
                    <a:cubicBezTo>
                      <a:pt x="22" y="15"/>
                      <a:pt x="22" y="15"/>
                      <a:pt x="22" y="15"/>
                    </a:cubicBezTo>
                    <a:cubicBezTo>
                      <a:pt x="23" y="16"/>
                      <a:pt x="23" y="16"/>
                      <a:pt x="23" y="16"/>
                    </a:cubicBezTo>
                    <a:cubicBezTo>
                      <a:pt x="23" y="16"/>
                      <a:pt x="23" y="16"/>
                      <a:pt x="23" y="16"/>
                    </a:cubicBezTo>
                    <a:cubicBezTo>
                      <a:pt x="23" y="16"/>
                      <a:pt x="23" y="16"/>
                      <a:pt x="23" y="16"/>
                    </a:cubicBezTo>
                    <a:cubicBezTo>
                      <a:pt x="23" y="17"/>
                      <a:pt x="23" y="16"/>
                      <a:pt x="23" y="17"/>
                    </a:cubicBezTo>
                    <a:cubicBezTo>
                      <a:pt x="23" y="17"/>
                      <a:pt x="23" y="17"/>
                      <a:pt x="23" y="17"/>
                    </a:cubicBezTo>
                    <a:cubicBezTo>
                      <a:pt x="23" y="17"/>
                      <a:pt x="23" y="17"/>
                      <a:pt x="23" y="17"/>
                    </a:cubicBezTo>
                    <a:cubicBezTo>
                      <a:pt x="23" y="17"/>
                      <a:pt x="23" y="17"/>
                      <a:pt x="23" y="17"/>
                    </a:cubicBezTo>
                    <a:cubicBezTo>
                      <a:pt x="23" y="17"/>
                      <a:pt x="23" y="17"/>
                      <a:pt x="23" y="17"/>
                    </a:cubicBezTo>
                    <a:cubicBezTo>
                      <a:pt x="23" y="17"/>
                      <a:pt x="23" y="18"/>
                      <a:pt x="23" y="18"/>
                    </a:cubicBezTo>
                    <a:cubicBezTo>
                      <a:pt x="23" y="17"/>
                      <a:pt x="23" y="17"/>
                      <a:pt x="23" y="17"/>
                    </a:cubicBezTo>
                    <a:cubicBezTo>
                      <a:pt x="23" y="17"/>
                      <a:pt x="23" y="18"/>
                      <a:pt x="23" y="18"/>
                    </a:cubicBezTo>
                    <a:cubicBezTo>
                      <a:pt x="23" y="17"/>
                      <a:pt x="23" y="18"/>
                      <a:pt x="23" y="17"/>
                    </a:cubicBezTo>
                    <a:cubicBezTo>
                      <a:pt x="23" y="17"/>
                      <a:pt x="23" y="17"/>
                      <a:pt x="23" y="17"/>
                    </a:cubicBezTo>
                    <a:cubicBezTo>
                      <a:pt x="23" y="17"/>
                      <a:pt x="23" y="17"/>
                      <a:pt x="23" y="17"/>
                    </a:cubicBezTo>
                    <a:cubicBezTo>
                      <a:pt x="23" y="17"/>
                      <a:pt x="23" y="17"/>
                      <a:pt x="23" y="17"/>
                    </a:cubicBezTo>
                    <a:cubicBezTo>
                      <a:pt x="23" y="17"/>
                      <a:pt x="22" y="17"/>
                      <a:pt x="22" y="17"/>
                    </a:cubicBezTo>
                    <a:cubicBezTo>
                      <a:pt x="22" y="17"/>
                      <a:pt x="22" y="17"/>
                      <a:pt x="22" y="17"/>
                    </a:cubicBezTo>
                    <a:cubicBezTo>
                      <a:pt x="22" y="17"/>
                      <a:pt x="22" y="17"/>
                      <a:pt x="22" y="17"/>
                    </a:cubicBezTo>
                    <a:cubicBezTo>
                      <a:pt x="22" y="16"/>
                      <a:pt x="22" y="16"/>
                      <a:pt x="22" y="16"/>
                    </a:cubicBezTo>
                    <a:cubicBezTo>
                      <a:pt x="22" y="16"/>
                      <a:pt x="22" y="16"/>
                      <a:pt x="22" y="16"/>
                    </a:cubicBezTo>
                    <a:cubicBezTo>
                      <a:pt x="22" y="16"/>
                      <a:pt x="22" y="17"/>
                      <a:pt x="22" y="17"/>
                    </a:cubicBezTo>
                    <a:cubicBezTo>
                      <a:pt x="22" y="17"/>
                      <a:pt x="23" y="17"/>
                      <a:pt x="22" y="17"/>
                    </a:cubicBezTo>
                    <a:cubicBezTo>
                      <a:pt x="23" y="17"/>
                      <a:pt x="23" y="17"/>
                      <a:pt x="23" y="17"/>
                    </a:cubicBezTo>
                    <a:cubicBezTo>
                      <a:pt x="23" y="17"/>
                      <a:pt x="23" y="17"/>
                      <a:pt x="23" y="17"/>
                    </a:cubicBezTo>
                    <a:cubicBezTo>
                      <a:pt x="23" y="17"/>
                      <a:pt x="23" y="17"/>
                      <a:pt x="23" y="17"/>
                    </a:cubicBezTo>
                    <a:cubicBezTo>
                      <a:pt x="23" y="17"/>
                      <a:pt x="23" y="17"/>
                      <a:pt x="23" y="17"/>
                    </a:cubicBezTo>
                    <a:cubicBezTo>
                      <a:pt x="23" y="17"/>
                      <a:pt x="23" y="17"/>
                      <a:pt x="23" y="17"/>
                    </a:cubicBezTo>
                    <a:cubicBezTo>
                      <a:pt x="23" y="17"/>
                      <a:pt x="23" y="17"/>
                      <a:pt x="23" y="17"/>
                    </a:cubicBezTo>
                    <a:cubicBezTo>
                      <a:pt x="23" y="17"/>
                      <a:pt x="23" y="17"/>
                      <a:pt x="23" y="17"/>
                    </a:cubicBezTo>
                    <a:cubicBezTo>
                      <a:pt x="23" y="17"/>
                      <a:pt x="23" y="17"/>
                      <a:pt x="23" y="17"/>
                    </a:cubicBezTo>
                    <a:cubicBezTo>
                      <a:pt x="23" y="17"/>
                      <a:pt x="23" y="17"/>
                      <a:pt x="23" y="17"/>
                    </a:cubicBezTo>
                    <a:cubicBezTo>
                      <a:pt x="23" y="17"/>
                      <a:pt x="23" y="17"/>
                      <a:pt x="23" y="17"/>
                    </a:cubicBezTo>
                    <a:cubicBezTo>
                      <a:pt x="23" y="17"/>
                      <a:pt x="23" y="16"/>
                      <a:pt x="23" y="16"/>
                    </a:cubicBezTo>
                    <a:cubicBezTo>
                      <a:pt x="23" y="16"/>
                      <a:pt x="23" y="16"/>
                      <a:pt x="23" y="17"/>
                    </a:cubicBezTo>
                    <a:cubicBezTo>
                      <a:pt x="23" y="17"/>
                      <a:pt x="23" y="16"/>
                      <a:pt x="23" y="16"/>
                    </a:cubicBezTo>
                    <a:cubicBezTo>
                      <a:pt x="23" y="16"/>
                      <a:pt x="23" y="16"/>
                      <a:pt x="23" y="16"/>
                    </a:cubicBezTo>
                    <a:cubicBezTo>
                      <a:pt x="23" y="16"/>
                      <a:pt x="23" y="16"/>
                      <a:pt x="23" y="16"/>
                    </a:cubicBezTo>
                    <a:cubicBezTo>
                      <a:pt x="23" y="16"/>
                      <a:pt x="23" y="16"/>
                      <a:pt x="22" y="16"/>
                    </a:cubicBezTo>
                    <a:cubicBezTo>
                      <a:pt x="22" y="16"/>
                      <a:pt x="23" y="16"/>
                      <a:pt x="23" y="16"/>
                    </a:cubicBezTo>
                    <a:cubicBezTo>
                      <a:pt x="23" y="16"/>
                      <a:pt x="23" y="16"/>
                      <a:pt x="22" y="16"/>
                    </a:cubicBezTo>
                    <a:cubicBezTo>
                      <a:pt x="22" y="16"/>
                      <a:pt x="23" y="16"/>
                      <a:pt x="23" y="16"/>
                    </a:cubicBezTo>
                    <a:cubicBezTo>
                      <a:pt x="22" y="16"/>
                      <a:pt x="22" y="16"/>
                      <a:pt x="22" y="16"/>
                    </a:cubicBezTo>
                    <a:cubicBezTo>
                      <a:pt x="22" y="16"/>
                      <a:pt x="22" y="16"/>
                      <a:pt x="22" y="16"/>
                    </a:cubicBezTo>
                    <a:cubicBezTo>
                      <a:pt x="22" y="16"/>
                      <a:pt x="22" y="16"/>
                      <a:pt x="22" y="16"/>
                    </a:cubicBezTo>
                    <a:cubicBezTo>
                      <a:pt x="22" y="16"/>
                      <a:pt x="22" y="16"/>
                      <a:pt x="22" y="16"/>
                    </a:cubicBezTo>
                    <a:cubicBezTo>
                      <a:pt x="22" y="16"/>
                      <a:pt x="22" y="16"/>
                      <a:pt x="22" y="16"/>
                    </a:cubicBezTo>
                    <a:cubicBezTo>
                      <a:pt x="22" y="16"/>
                      <a:pt x="22" y="16"/>
                      <a:pt x="22" y="16"/>
                    </a:cubicBezTo>
                    <a:cubicBezTo>
                      <a:pt x="22" y="16"/>
                      <a:pt x="22" y="16"/>
                      <a:pt x="22" y="16"/>
                    </a:cubicBezTo>
                    <a:cubicBezTo>
                      <a:pt x="22" y="16"/>
                      <a:pt x="22" y="16"/>
                      <a:pt x="22" y="16"/>
                    </a:cubicBezTo>
                    <a:cubicBezTo>
                      <a:pt x="22" y="16"/>
                      <a:pt x="22" y="16"/>
                      <a:pt x="22" y="16"/>
                    </a:cubicBezTo>
                    <a:cubicBezTo>
                      <a:pt x="22" y="16"/>
                      <a:pt x="22" y="16"/>
                      <a:pt x="22" y="16"/>
                    </a:cubicBezTo>
                    <a:cubicBezTo>
                      <a:pt x="22" y="16"/>
                      <a:pt x="22" y="16"/>
                      <a:pt x="22" y="16"/>
                    </a:cubicBezTo>
                    <a:cubicBezTo>
                      <a:pt x="22" y="16"/>
                      <a:pt x="22" y="16"/>
                      <a:pt x="22" y="16"/>
                    </a:cubicBezTo>
                    <a:close/>
                    <a:moveTo>
                      <a:pt x="22" y="16"/>
                    </a:moveTo>
                    <a:cubicBezTo>
                      <a:pt x="22" y="17"/>
                      <a:pt x="22" y="17"/>
                      <a:pt x="22" y="17"/>
                    </a:cubicBezTo>
                    <a:cubicBezTo>
                      <a:pt x="22" y="16"/>
                      <a:pt x="22" y="16"/>
                      <a:pt x="22" y="16"/>
                    </a:cubicBezTo>
                    <a:close/>
                    <a:moveTo>
                      <a:pt x="23" y="17"/>
                    </a:moveTo>
                    <a:cubicBezTo>
                      <a:pt x="23" y="17"/>
                      <a:pt x="23" y="17"/>
                      <a:pt x="23" y="17"/>
                    </a:cubicBezTo>
                    <a:cubicBezTo>
                      <a:pt x="23" y="17"/>
                      <a:pt x="22" y="17"/>
                      <a:pt x="22" y="17"/>
                    </a:cubicBezTo>
                    <a:cubicBezTo>
                      <a:pt x="23" y="17"/>
                      <a:pt x="22" y="17"/>
                      <a:pt x="23" y="17"/>
                    </a:cubicBezTo>
                    <a:close/>
                    <a:moveTo>
                      <a:pt x="23" y="16"/>
                    </a:moveTo>
                    <a:cubicBezTo>
                      <a:pt x="23" y="16"/>
                      <a:pt x="22" y="16"/>
                      <a:pt x="23" y="16"/>
                    </a:cubicBezTo>
                    <a:cubicBezTo>
                      <a:pt x="23" y="16"/>
                      <a:pt x="23" y="16"/>
                      <a:pt x="23" y="16"/>
                    </a:cubicBezTo>
                    <a:cubicBezTo>
                      <a:pt x="23" y="16"/>
                      <a:pt x="23" y="16"/>
                      <a:pt x="23" y="16"/>
                    </a:cubicBezTo>
                    <a:close/>
                    <a:moveTo>
                      <a:pt x="24" y="29"/>
                    </a:moveTo>
                    <a:cubicBezTo>
                      <a:pt x="24" y="30"/>
                      <a:pt x="24" y="30"/>
                      <a:pt x="25" y="31"/>
                    </a:cubicBezTo>
                    <a:cubicBezTo>
                      <a:pt x="25" y="31"/>
                      <a:pt x="24" y="30"/>
                      <a:pt x="24" y="30"/>
                    </a:cubicBezTo>
                    <a:cubicBezTo>
                      <a:pt x="25" y="31"/>
                      <a:pt x="25" y="31"/>
                      <a:pt x="25" y="31"/>
                    </a:cubicBezTo>
                    <a:lnTo>
                      <a:pt x="24" y="29"/>
                    </a:lnTo>
                    <a:close/>
                    <a:moveTo>
                      <a:pt x="25" y="29"/>
                    </a:moveTo>
                    <a:cubicBezTo>
                      <a:pt x="25" y="29"/>
                      <a:pt x="25" y="29"/>
                      <a:pt x="25" y="29"/>
                    </a:cubicBezTo>
                    <a:cubicBezTo>
                      <a:pt x="24" y="28"/>
                      <a:pt x="24" y="28"/>
                      <a:pt x="24" y="28"/>
                    </a:cubicBezTo>
                    <a:cubicBezTo>
                      <a:pt x="24" y="28"/>
                      <a:pt x="24" y="28"/>
                      <a:pt x="24" y="28"/>
                    </a:cubicBezTo>
                    <a:cubicBezTo>
                      <a:pt x="24" y="28"/>
                      <a:pt x="25" y="29"/>
                      <a:pt x="25" y="29"/>
                    </a:cubicBezTo>
                    <a:close/>
                    <a:moveTo>
                      <a:pt x="24" y="27"/>
                    </a:moveTo>
                    <a:cubicBezTo>
                      <a:pt x="24" y="27"/>
                      <a:pt x="24" y="26"/>
                      <a:pt x="24" y="26"/>
                    </a:cubicBezTo>
                    <a:cubicBezTo>
                      <a:pt x="24" y="26"/>
                      <a:pt x="24" y="27"/>
                      <a:pt x="24" y="27"/>
                    </a:cubicBezTo>
                    <a:close/>
                    <a:moveTo>
                      <a:pt x="24" y="28"/>
                    </a:moveTo>
                    <a:cubicBezTo>
                      <a:pt x="24" y="28"/>
                      <a:pt x="24" y="27"/>
                      <a:pt x="24" y="27"/>
                    </a:cubicBezTo>
                    <a:cubicBezTo>
                      <a:pt x="24" y="28"/>
                      <a:pt x="24" y="28"/>
                      <a:pt x="24" y="28"/>
                    </a:cubicBezTo>
                    <a:cubicBezTo>
                      <a:pt x="24" y="28"/>
                      <a:pt x="24" y="28"/>
                      <a:pt x="24" y="28"/>
                    </a:cubicBezTo>
                    <a:close/>
                    <a:moveTo>
                      <a:pt x="25" y="30"/>
                    </a:moveTo>
                    <a:cubicBezTo>
                      <a:pt x="25" y="31"/>
                      <a:pt x="25" y="31"/>
                      <a:pt x="25" y="31"/>
                    </a:cubicBezTo>
                    <a:cubicBezTo>
                      <a:pt x="25" y="31"/>
                      <a:pt x="25" y="31"/>
                      <a:pt x="25" y="31"/>
                    </a:cubicBezTo>
                    <a:cubicBezTo>
                      <a:pt x="25" y="31"/>
                      <a:pt x="25" y="30"/>
                      <a:pt x="25" y="30"/>
                    </a:cubicBezTo>
                    <a:close/>
                    <a:moveTo>
                      <a:pt x="24" y="27"/>
                    </a:moveTo>
                    <a:cubicBezTo>
                      <a:pt x="24" y="27"/>
                      <a:pt x="24" y="27"/>
                      <a:pt x="24" y="27"/>
                    </a:cubicBezTo>
                    <a:cubicBezTo>
                      <a:pt x="24" y="27"/>
                      <a:pt x="24" y="27"/>
                      <a:pt x="24" y="27"/>
                    </a:cubicBezTo>
                    <a:cubicBezTo>
                      <a:pt x="24" y="27"/>
                      <a:pt x="24" y="28"/>
                      <a:pt x="24" y="27"/>
                    </a:cubicBezTo>
                    <a:close/>
                    <a:moveTo>
                      <a:pt x="25" y="30"/>
                    </a:moveTo>
                    <a:cubicBezTo>
                      <a:pt x="25" y="30"/>
                      <a:pt x="25" y="31"/>
                      <a:pt x="25" y="30"/>
                    </a:cubicBezTo>
                    <a:cubicBezTo>
                      <a:pt x="25" y="30"/>
                      <a:pt x="25" y="30"/>
                      <a:pt x="25" y="30"/>
                    </a:cubicBezTo>
                    <a:cubicBezTo>
                      <a:pt x="25" y="29"/>
                      <a:pt x="25" y="29"/>
                      <a:pt x="25" y="29"/>
                    </a:cubicBezTo>
                    <a:cubicBezTo>
                      <a:pt x="24" y="29"/>
                      <a:pt x="24" y="28"/>
                      <a:pt x="24" y="28"/>
                    </a:cubicBezTo>
                    <a:cubicBezTo>
                      <a:pt x="24" y="28"/>
                      <a:pt x="24" y="29"/>
                      <a:pt x="24" y="29"/>
                    </a:cubicBezTo>
                    <a:cubicBezTo>
                      <a:pt x="25" y="30"/>
                      <a:pt x="25" y="31"/>
                      <a:pt x="25" y="31"/>
                    </a:cubicBezTo>
                    <a:cubicBezTo>
                      <a:pt x="25" y="31"/>
                      <a:pt x="25" y="31"/>
                      <a:pt x="25" y="31"/>
                    </a:cubicBezTo>
                    <a:cubicBezTo>
                      <a:pt x="25" y="31"/>
                      <a:pt x="25" y="30"/>
                      <a:pt x="25" y="29"/>
                    </a:cubicBezTo>
                    <a:cubicBezTo>
                      <a:pt x="25" y="30"/>
                      <a:pt x="25" y="30"/>
                      <a:pt x="25" y="31"/>
                    </a:cubicBezTo>
                    <a:cubicBezTo>
                      <a:pt x="25" y="31"/>
                      <a:pt x="25" y="31"/>
                      <a:pt x="25" y="30"/>
                    </a:cubicBezTo>
                    <a:close/>
                    <a:moveTo>
                      <a:pt x="27" y="36"/>
                    </a:moveTo>
                    <a:cubicBezTo>
                      <a:pt x="27" y="36"/>
                      <a:pt x="27" y="36"/>
                      <a:pt x="27" y="36"/>
                    </a:cubicBezTo>
                    <a:cubicBezTo>
                      <a:pt x="27" y="36"/>
                      <a:pt x="27" y="36"/>
                      <a:pt x="27" y="37"/>
                    </a:cubicBezTo>
                    <a:lnTo>
                      <a:pt x="27" y="36"/>
                    </a:lnTo>
                    <a:close/>
                    <a:moveTo>
                      <a:pt x="28" y="39"/>
                    </a:moveTo>
                    <a:cubicBezTo>
                      <a:pt x="28" y="39"/>
                      <a:pt x="28" y="38"/>
                      <a:pt x="28" y="39"/>
                    </a:cubicBezTo>
                    <a:cubicBezTo>
                      <a:pt x="29" y="40"/>
                      <a:pt x="29" y="40"/>
                      <a:pt x="28" y="39"/>
                    </a:cubicBezTo>
                    <a:close/>
                    <a:moveTo>
                      <a:pt x="27" y="35"/>
                    </a:moveTo>
                    <a:cubicBezTo>
                      <a:pt x="27" y="36"/>
                      <a:pt x="27" y="34"/>
                      <a:pt x="27" y="35"/>
                    </a:cubicBezTo>
                    <a:cubicBezTo>
                      <a:pt x="28" y="37"/>
                      <a:pt x="28" y="37"/>
                      <a:pt x="27" y="36"/>
                    </a:cubicBezTo>
                    <a:cubicBezTo>
                      <a:pt x="28" y="36"/>
                      <a:pt x="28" y="36"/>
                      <a:pt x="27" y="35"/>
                    </a:cubicBezTo>
                    <a:close/>
                    <a:moveTo>
                      <a:pt x="28" y="35"/>
                    </a:moveTo>
                    <a:cubicBezTo>
                      <a:pt x="27" y="34"/>
                      <a:pt x="28" y="36"/>
                      <a:pt x="28" y="35"/>
                    </a:cubicBezTo>
                    <a:cubicBezTo>
                      <a:pt x="28" y="37"/>
                      <a:pt x="28" y="36"/>
                      <a:pt x="28" y="35"/>
                    </a:cubicBezTo>
                    <a:close/>
                    <a:moveTo>
                      <a:pt x="29" y="38"/>
                    </a:moveTo>
                    <a:cubicBezTo>
                      <a:pt x="29" y="38"/>
                      <a:pt x="28" y="37"/>
                      <a:pt x="29" y="39"/>
                    </a:cubicBezTo>
                    <a:cubicBezTo>
                      <a:pt x="29" y="38"/>
                      <a:pt x="29" y="39"/>
                      <a:pt x="29" y="38"/>
                    </a:cubicBezTo>
                    <a:close/>
                    <a:moveTo>
                      <a:pt x="24" y="27"/>
                    </a:moveTo>
                    <a:cubicBezTo>
                      <a:pt x="24" y="27"/>
                      <a:pt x="24" y="27"/>
                      <a:pt x="24" y="27"/>
                    </a:cubicBezTo>
                    <a:cubicBezTo>
                      <a:pt x="24" y="26"/>
                      <a:pt x="24" y="26"/>
                      <a:pt x="24" y="26"/>
                    </a:cubicBezTo>
                    <a:cubicBezTo>
                      <a:pt x="24" y="27"/>
                      <a:pt x="24" y="27"/>
                      <a:pt x="24" y="27"/>
                    </a:cubicBezTo>
                    <a:close/>
                    <a:moveTo>
                      <a:pt x="26" y="31"/>
                    </a:moveTo>
                    <a:cubicBezTo>
                      <a:pt x="25" y="30"/>
                      <a:pt x="26" y="31"/>
                      <a:pt x="25" y="31"/>
                    </a:cubicBezTo>
                    <a:cubicBezTo>
                      <a:pt x="25" y="30"/>
                      <a:pt x="25" y="30"/>
                      <a:pt x="25" y="30"/>
                    </a:cubicBezTo>
                    <a:cubicBezTo>
                      <a:pt x="26" y="32"/>
                      <a:pt x="26" y="32"/>
                      <a:pt x="26" y="31"/>
                    </a:cubicBezTo>
                    <a:close/>
                    <a:moveTo>
                      <a:pt x="25" y="29"/>
                    </a:moveTo>
                    <a:cubicBezTo>
                      <a:pt x="25" y="30"/>
                      <a:pt x="25" y="29"/>
                      <a:pt x="25" y="29"/>
                    </a:cubicBezTo>
                    <a:cubicBezTo>
                      <a:pt x="25" y="29"/>
                      <a:pt x="25" y="29"/>
                      <a:pt x="25" y="29"/>
                    </a:cubicBezTo>
                    <a:cubicBezTo>
                      <a:pt x="25" y="29"/>
                      <a:pt x="25" y="30"/>
                      <a:pt x="25" y="30"/>
                    </a:cubicBezTo>
                    <a:cubicBezTo>
                      <a:pt x="25" y="30"/>
                      <a:pt x="25" y="29"/>
                      <a:pt x="25" y="29"/>
                    </a:cubicBezTo>
                    <a:close/>
                    <a:moveTo>
                      <a:pt x="24" y="26"/>
                    </a:moveTo>
                    <a:cubicBezTo>
                      <a:pt x="24" y="26"/>
                      <a:pt x="24" y="27"/>
                      <a:pt x="24" y="27"/>
                    </a:cubicBezTo>
                    <a:cubicBezTo>
                      <a:pt x="24" y="26"/>
                      <a:pt x="24" y="26"/>
                      <a:pt x="24" y="26"/>
                    </a:cubicBezTo>
                    <a:cubicBezTo>
                      <a:pt x="24" y="26"/>
                      <a:pt x="24" y="26"/>
                      <a:pt x="24" y="26"/>
                    </a:cubicBezTo>
                    <a:cubicBezTo>
                      <a:pt x="24" y="26"/>
                      <a:pt x="24" y="25"/>
                      <a:pt x="24" y="26"/>
                    </a:cubicBezTo>
                    <a:cubicBezTo>
                      <a:pt x="24" y="26"/>
                      <a:pt x="24" y="26"/>
                      <a:pt x="24" y="26"/>
                    </a:cubicBezTo>
                    <a:close/>
                    <a:moveTo>
                      <a:pt x="24" y="27"/>
                    </a:moveTo>
                    <a:cubicBezTo>
                      <a:pt x="24" y="27"/>
                      <a:pt x="24" y="27"/>
                      <a:pt x="24" y="27"/>
                    </a:cubicBezTo>
                    <a:cubicBezTo>
                      <a:pt x="24" y="27"/>
                      <a:pt x="24" y="27"/>
                      <a:pt x="24" y="27"/>
                    </a:cubicBezTo>
                    <a:cubicBezTo>
                      <a:pt x="24" y="27"/>
                      <a:pt x="24" y="27"/>
                      <a:pt x="25" y="28"/>
                    </a:cubicBezTo>
                    <a:cubicBezTo>
                      <a:pt x="25" y="28"/>
                      <a:pt x="25" y="28"/>
                      <a:pt x="25" y="29"/>
                    </a:cubicBezTo>
                    <a:cubicBezTo>
                      <a:pt x="25" y="28"/>
                      <a:pt x="24" y="27"/>
                      <a:pt x="24" y="27"/>
                    </a:cubicBezTo>
                    <a:cubicBezTo>
                      <a:pt x="25" y="28"/>
                      <a:pt x="25" y="28"/>
                      <a:pt x="25" y="28"/>
                    </a:cubicBezTo>
                    <a:cubicBezTo>
                      <a:pt x="25" y="28"/>
                      <a:pt x="25" y="28"/>
                      <a:pt x="25" y="30"/>
                    </a:cubicBezTo>
                    <a:cubicBezTo>
                      <a:pt x="25" y="29"/>
                      <a:pt x="25" y="29"/>
                      <a:pt x="25" y="28"/>
                    </a:cubicBezTo>
                    <a:cubicBezTo>
                      <a:pt x="25" y="28"/>
                      <a:pt x="25" y="27"/>
                      <a:pt x="25" y="27"/>
                    </a:cubicBezTo>
                    <a:cubicBezTo>
                      <a:pt x="24" y="27"/>
                      <a:pt x="24" y="27"/>
                      <a:pt x="24" y="27"/>
                    </a:cubicBezTo>
                    <a:close/>
                    <a:moveTo>
                      <a:pt x="24" y="24"/>
                    </a:moveTo>
                    <a:cubicBezTo>
                      <a:pt x="24" y="25"/>
                      <a:pt x="24" y="25"/>
                      <a:pt x="24" y="25"/>
                    </a:cubicBezTo>
                    <a:cubicBezTo>
                      <a:pt x="24" y="25"/>
                      <a:pt x="24" y="25"/>
                      <a:pt x="24" y="25"/>
                    </a:cubicBezTo>
                    <a:cubicBezTo>
                      <a:pt x="24" y="25"/>
                      <a:pt x="24" y="26"/>
                      <a:pt x="24" y="26"/>
                    </a:cubicBezTo>
                    <a:cubicBezTo>
                      <a:pt x="24" y="26"/>
                      <a:pt x="24" y="26"/>
                      <a:pt x="24" y="25"/>
                    </a:cubicBezTo>
                    <a:cubicBezTo>
                      <a:pt x="24" y="25"/>
                      <a:pt x="24" y="26"/>
                      <a:pt x="24" y="25"/>
                    </a:cubicBezTo>
                    <a:cubicBezTo>
                      <a:pt x="24" y="25"/>
                      <a:pt x="24" y="25"/>
                      <a:pt x="24" y="25"/>
                    </a:cubicBezTo>
                    <a:cubicBezTo>
                      <a:pt x="24" y="26"/>
                      <a:pt x="24" y="26"/>
                      <a:pt x="24" y="26"/>
                    </a:cubicBezTo>
                    <a:cubicBezTo>
                      <a:pt x="24" y="26"/>
                      <a:pt x="24" y="26"/>
                      <a:pt x="24" y="26"/>
                    </a:cubicBezTo>
                    <a:cubicBezTo>
                      <a:pt x="24" y="27"/>
                      <a:pt x="24" y="27"/>
                      <a:pt x="24" y="27"/>
                    </a:cubicBezTo>
                    <a:cubicBezTo>
                      <a:pt x="24" y="27"/>
                      <a:pt x="25" y="28"/>
                      <a:pt x="25" y="28"/>
                    </a:cubicBezTo>
                    <a:cubicBezTo>
                      <a:pt x="25" y="27"/>
                      <a:pt x="24" y="27"/>
                      <a:pt x="24" y="27"/>
                    </a:cubicBezTo>
                    <a:cubicBezTo>
                      <a:pt x="24" y="27"/>
                      <a:pt x="24" y="26"/>
                      <a:pt x="24" y="26"/>
                    </a:cubicBezTo>
                    <a:cubicBezTo>
                      <a:pt x="24" y="26"/>
                      <a:pt x="24" y="26"/>
                      <a:pt x="24" y="26"/>
                    </a:cubicBezTo>
                    <a:cubicBezTo>
                      <a:pt x="24" y="26"/>
                      <a:pt x="24" y="25"/>
                      <a:pt x="24" y="25"/>
                    </a:cubicBezTo>
                    <a:cubicBezTo>
                      <a:pt x="24" y="26"/>
                      <a:pt x="24" y="25"/>
                      <a:pt x="24" y="26"/>
                    </a:cubicBezTo>
                    <a:cubicBezTo>
                      <a:pt x="24" y="25"/>
                      <a:pt x="24" y="25"/>
                      <a:pt x="24" y="25"/>
                    </a:cubicBezTo>
                    <a:cubicBezTo>
                      <a:pt x="24" y="25"/>
                      <a:pt x="24" y="25"/>
                      <a:pt x="24" y="25"/>
                    </a:cubicBezTo>
                    <a:cubicBezTo>
                      <a:pt x="24" y="25"/>
                      <a:pt x="24" y="25"/>
                      <a:pt x="24" y="24"/>
                    </a:cubicBezTo>
                    <a:close/>
                    <a:moveTo>
                      <a:pt x="25" y="27"/>
                    </a:moveTo>
                    <a:cubicBezTo>
                      <a:pt x="25" y="27"/>
                      <a:pt x="25" y="27"/>
                      <a:pt x="25" y="27"/>
                    </a:cubicBezTo>
                    <a:cubicBezTo>
                      <a:pt x="24" y="26"/>
                      <a:pt x="24" y="26"/>
                      <a:pt x="25" y="27"/>
                    </a:cubicBezTo>
                    <a:close/>
                    <a:moveTo>
                      <a:pt x="24" y="25"/>
                    </a:moveTo>
                    <a:cubicBezTo>
                      <a:pt x="24" y="25"/>
                      <a:pt x="24" y="26"/>
                      <a:pt x="24" y="26"/>
                    </a:cubicBezTo>
                    <a:cubicBezTo>
                      <a:pt x="24" y="26"/>
                      <a:pt x="24" y="26"/>
                      <a:pt x="24" y="26"/>
                    </a:cubicBezTo>
                    <a:cubicBezTo>
                      <a:pt x="24" y="26"/>
                      <a:pt x="24" y="26"/>
                      <a:pt x="24" y="26"/>
                    </a:cubicBezTo>
                    <a:cubicBezTo>
                      <a:pt x="24" y="26"/>
                      <a:pt x="24" y="26"/>
                      <a:pt x="24" y="25"/>
                    </a:cubicBezTo>
                    <a:close/>
                    <a:moveTo>
                      <a:pt x="24" y="24"/>
                    </a:moveTo>
                    <a:cubicBezTo>
                      <a:pt x="24" y="25"/>
                      <a:pt x="24" y="24"/>
                      <a:pt x="24" y="25"/>
                    </a:cubicBezTo>
                    <a:cubicBezTo>
                      <a:pt x="24" y="25"/>
                      <a:pt x="24" y="25"/>
                      <a:pt x="24" y="25"/>
                    </a:cubicBezTo>
                    <a:cubicBezTo>
                      <a:pt x="24" y="25"/>
                      <a:pt x="24" y="25"/>
                      <a:pt x="24" y="24"/>
                    </a:cubicBezTo>
                    <a:close/>
                    <a:moveTo>
                      <a:pt x="24" y="25"/>
                    </a:moveTo>
                    <a:cubicBezTo>
                      <a:pt x="24" y="24"/>
                      <a:pt x="24" y="25"/>
                      <a:pt x="24" y="25"/>
                    </a:cubicBezTo>
                    <a:cubicBezTo>
                      <a:pt x="24" y="25"/>
                      <a:pt x="24" y="24"/>
                      <a:pt x="24" y="24"/>
                    </a:cubicBezTo>
                    <a:cubicBezTo>
                      <a:pt x="24" y="24"/>
                      <a:pt x="24" y="24"/>
                      <a:pt x="24" y="24"/>
                    </a:cubicBezTo>
                    <a:cubicBezTo>
                      <a:pt x="24" y="24"/>
                      <a:pt x="24" y="24"/>
                      <a:pt x="24" y="24"/>
                    </a:cubicBezTo>
                    <a:cubicBezTo>
                      <a:pt x="24" y="24"/>
                      <a:pt x="24" y="24"/>
                      <a:pt x="24" y="24"/>
                    </a:cubicBezTo>
                    <a:cubicBezTo>
                      <a:pt x="24" y="24"/>
                      <a:pt x="24" y="24"/>
                      <a:pt x="24" y="25"/>
                    </a:cubicBezTo>
                    <a:cubicBezTo>
                      <a:pt x="24" y="25"/>
                      <a:pt x="24" y="25"/>
                      <a:pt x="24" y="25"/>
                    </a:cubicBezTo>
                    <a:cubicBezTo>
                      <a:pt x="24" y="25"/>
                      <a:pt x="24" y="25"/>
                      <a:pt x="24" y="25"/>
                    </a:cubicBezTo>
                    <a:cubicBezTo>
                      <a:pt x="24" y="25"/>
                      <a:pt x="24" y="25"/>
                      <a:pt x="24" y="25"/>
                    </a:cubicBezTo>
                    <a:cubicBezTo>
                      <a:pt x="24" y="25"/>
                      <a:pt x="24" y="25"/>
                      <a:pt x="24" y="25"/>
                    </a:cubicBezTo>
                    <a:close/>
                    <a:moveTo>
                      <a:pt x="24" y="25"/>
                    </a:moveTo>
                    <a:cubicBezTo>
                      <a:pt x="24" y="25"/>
                      <a:pt x="24" y="25"/>
                      <a:pt x="24" y="25"/>
                    </a:cubicBezTo>
                    <a:cubicBezTo>
                      <a:pt x="25" y="26"/>
                      <a:pt x="24" y="25"/>
                      <a:pt x="25" y="26"/>
                    </a:cubicBezTo>
                    <a:cubicBezTo>
                      <a:pt x="25" y="26"/>
                      <a:pt x="24" y="26"/>
                      <a:pt x="24" y="26"/>
                    </a:cubicBezTo>
                    <a:cubicBezTo>
                      <a:pt x="25" y="26"/>
                      <a:pt x="25" y="26"/>
                      <a:pt x="25" y="27"/>
                    </a:cubicBezTo>
                    <a:cubicBezTo>
                      <a:pt x="25" y="26"/>
                      <a:pt x="25" y="27"/>
                      <a:pt x="25" y="26"/>
                    </a:cubicBezTo>
                    <a:cubicBezTo>
                      <a:pt x="25" y="26"/>
                      <a:pt x="24" y="25"/>
                      <a:pt x="24" y="25"/>
                    </a:cubicBezTo>
                    <a:close/>
                    <a:moveTo>
                      <a:pt x="24" y="24"/>
                    </a:moveTo>
                    <a:cubicBezTo>
                      <a:pt x="24" y="25"/>
                      <a:pt x="25" y="25"/>
                      <a:pt x="24" y="25"/>
                    </a:cubicBezTo>
                    <a:cubicBezTo>
                      <a:pt x="24" y="25"/>
                      <a:pt x="24" y="25"/>
                      <a:pt x="24" y="25"/>
                    </a:cubicBezTo>
                    <a:cubicBezTo>
                      <a:pt x="24" y="25"/>
                      <a:pt x="24" y="25"/>
                      <a:pt x="24" y="24"/>
                    </a:cubicBezTo>
                    <a:cubicBezTo>
                      <a:pt x="24" y="24"/>
                      <a:pt x="24" y="24"/>
                      <a:pt x="24" y="24"/>
                    </a:cubicBezTo>
                    <a:cubicBezTo>
                      <a:pt x="24" y="24"/>
                      <a:pt x="24" y="24"/>
                      <a:pt x="24" y="24"/>
                    </a:cubicBezTo>
                    <a:close/>
                    <a:moveTo>
                      <a:pt x="25" y="27"/>
                    </a:moveTo>
                    <a:cubicBezTo>
                      <a:pt x="25" y="27"/>
                      <a:pt x="26" y="27"/>
                      <a:pt x="25" y="27"/>
                    </a:cubicBezTo>
                    <a:cubicBezTo>
                      <a:pt x="25" y="26"/>
                      <a:pt x="25" y="26"/>
                      <a:pt x="25" y="27"/>
                    </a:cubicBezTo>
                    <a:close/>
                    <a:moveTo>
                      <a:pt x="26" y="28"/>
                    </a:moveTo>
                    <a:cubicBezTo>
                      <a:pt x="25" y="27"/>
                      <a:pt x="26" y="29"/>
                      <a:pt x="26" y="28"/>
                    </a:cubicBezTo>
                    <a:cubicBezTo>
                      <a:pt x="26" y="28"/>
                      <a:pt x="26" y="28"/>
                      <a:pt x="26" y="28"/>
                    </a:cubicBezTo>
                    <a:cubicBezTo>
                      <a:pt x="26" y="29"/>
                      <a:pt x="26" y="29"/>
                      <a:pt x="26" y="29"/>
                    </a:cubicBezTo>
                    <a:cubicBezTo>
                      <a:pt x="26" y="29"/>
                      <a:pt x="26" y="29"/>
                      <a:pt x="26" y="29"/>
                    </a:cubicBezTo>
                    <a:cubicBezTo>
                      <a:pt x="26" y="28"/>
                      <a:pt x="26" y="28"/>
                      <a:pt x="26" y="28"/>
                    </a:cubicBezTo>
                    <a:close/>
                    <a:moveTo>
                      <a:pt x="25" y="25"/>
                    </a:moveTo>
                    <a:cubicBezTo>
                      <a:pt x="24" y="25"/>
                      <a:pt x="24" y="25"/>
                      <a:pt x="24" y="25"/>
                    </a:cubicBezTo>
                    <a:cubicBezTo>
                      <a:pt x="24" y="25"/>
                      <a:pt x="25" y="25"/>
                      <a:pt x="25" y="25"/>
                    </a:cubicBezTo>
                    <a:close/>
                    <a:moveTo>
                      <a:pt x="26" y="27"/>
                    </a:moveTo>
                    <a:cubicBezTo>
                      <a:pt x="26" y="27"/>
                      <a:pt x="25" y="26"/>
                      <a:pt x="25" y="27"/>
                    </a:cubicBezTo>
                    <a:cubicBezTo>
                      <a:pt x="26" y="28"/>
                      <a:pt x="26" y="28"/>
                      <a:pt x="26" y="27"/>
                    </a:cubicBezTo>
                    <a:close/>
                    <a:moveTo>
                      <a:pt x="25" y="26"/>
                    </a:moveTo>
                    <a:cubicBezTo>
                      <a:pt x="25" y="26"/>
                      <a:pt x="25" y="25"/>
                      <a:pt x="25" y="26"/>
                    </a:cubicBezTo>
                    <a:cubicBezTo>
                      <a:pt x="25" y="26"/>
                      <a:pt x="26" y="27"/>
                      <a:pt x="25" y="26"/>
                    </a:cubicBezTo>
                    <a:close/>
                    <a:moveTo>
                      <a:pt x="24" y="24"/>
                    </a:moveTo>
                    <a:cubicBezTo>
                      <a:pt x="24" y="24"/>
                      <a:pt x="24" y="24"/>
                      <a:pt x="24" y="24"/>
                    </a:cubicBezTo>
                    <a:cubicBezTo>
                      <a:pt x="24" y="24"/>
                      <a:pt x="25" y="25"/>
                      <a:pt x="24" y="24"/>
                    </a:cubicBezTo>
                    <a:close/>
                    <a:moveTo>
                      <a:pt x="24" y="23"/>
                    </a:moveTo>
                    <a:cubicBezTo>
                      <a:pt x="24" y="23"/>
                      <a:pt x="24" y="23"/>
                      <a:pt x="24" y="23"/>
                    </a:cubicBezTo>
                    <a:cubicBezTo>
                      <a:pt x="24" y="24"/>
                      <a:pt x="24" y="23"/>
                      <a:pt x="24" y="24"/>
                    </a:cubicBezTo>
                    <a:cubicBezTo>
                      <a:pt x="24" y="24"/>
                      <a:pt x="24" y="24"/>
                      <a:pt x="24" y="24"/>
                    </a:cubicBezTo>
                    <a:cubicBezTo>
                      <a:pt x="24" y="24"/>
                      <a:pt x="24" y="23"/>
                      <a:pt x="24" y="23"/>
                    </a:cubicBezTo>
                    <a:cubicBezTo>
                      <a:pt x="24" y="23"/>
                      <a:pt x="24" y="23"/>
                      <a:pt x="24" y="23"/>
                    </a:cubicBezTo>
                    <a:close/>
                    <a:moveTo>
                      <a:pt x="24" y="22"/>
                    </a:moveTo>
                    <a:cubicBezTo>
                      <a:pt x="24" y="22"/>
                      <a:pt x="24" y="23"/>
                      <a:pt x="24" y="22"/>
                    </a:cubicBezTo>
                    <a:cubicBezTo>
                      <a:pt x="24" y="22"/>
                      <a:pt x="24" y="22"/>
                      <a:pt x="24" y="22"/>
                    </a:cubicBezTo>
                    <a:close/>
                    <a:moveTo>
                      <a:pt x="26" y="27"/>
                    </a:moveTo>
                    <a:cubicBezTo>
                      <a:pt x="26" y="26"/>
                      <a:pt x="26" y="27"/>
                      <a:pt x="26" y="26"/>
                    </a:cubicBezTo>
                    <a:cubicBezTo>
                      <a:pt x="25" y="26"/>
                      <a:pt x="26" y="27"/>
                      <a:pt x="26" y="28"/>
                    </a:cubicBezTo>
                    <a:cubicBezTo>
                      <a:pt x="26" y="28"/>
                      <a:pt x="26" y="28"/>
                      <a:pt x="26" y="28"/>
                    </a:cubicBezTo>
                    <a:cubicBezTo>
                      <a:pt x="26" y="27"/>
                      <a:pt x="26" y="27"/>
                      <a:pt x="26" y="27"/>
                    </a:cubicBezTo>
                    <a:close/>
                    <a:moveTo>
                      <a:pt x="24" y="23"/>
                    </a:moveTo>
                    <a:cubicBezTo>
                      <a:pt x="24" y="23"/>
                      <a:pt x="24" y="23"/>
                      <a:pt x="24" y="23"/>
                    </a:cubicBezTo>
                    <a:cubicBezTo>
                      <a:pt x="24" y="23"/>
                      <a:pt x="24" y="23"/>
                      <a:pt x="24" y="23"/>
                    </a:cubicBezTo>
                    <a:close/>
                    <a:moveTo>
                      <a:pt x="26" y="26"/>
                    </a:moveTo>
                    <a:cubicBezTo>
                      <a:pt x="26" y="26"/>
                      <a:pt x="26" y="27"/>
                      <a:pt x="26" y="27"/>
                    </a:cubicBezTo>
                    <a:cubicBezTo>
                      <a:pt x="26" y="26"/>
                      <a:pt x="26" y="26"/>
                      <a:pt x="26" y="26"/>
                    </a:cubicBezTo>
                    <a:cubicBezTo>
                      <a:pt x="25" y="25"/>
                      <a:pt x="26" y="26"/>
                      <a:pt x="26" y="27"/>
                    </a:cubicBezTo>
                    <a:cubicBezTo>
                      <a:pt x="26" y="27"/>
                      <a:pt x="26" y="27"/>
                      <a:pt x="27" y="28"/>
                    </a:cubicBezTo>
                    <a:cubicBezTo>
                      <a:pt x="26" y="27"/>
                      <a:pt x="26" y="27"/>
                      <a:pt x="26" y="26"/>
                    </a:cubicBezTo>
                    <a:close/>
                    <a:moveTo>
                      <a:pt x="24" y="23"/>
                    </a:moveTo>
                    <a:cubicBezTo>
                      <a:pt x="24" y="23"/>
                      <a:pt x="24" y="23"/>
                      <a:pt x="24" y="24"/>
                    </a:cubicBezTo>
                    <a:cubicBezTo>
                      <a:pt x="24" y="24"/>
                      <a:pt x="24" y="23"/>
                      <a:pt x="24" y="23"/>
                    </a:cubicBezTo>
                    <a:close/>
                    <a:moveTo>
                      <a:pt x="24" y="23"/>
                    </a:moveTo>
                    <a:cubicBezTo>
                      <a:pt x="24" y="23"/>
                      <a:pt x="24" y="23"/>
                      <a:pt x="24" y="23"/>
                    </a:cubicBezTo>
                    <a:cubicBezTo>
                      <a:pt x="24" y="23"/>
                      <a:pt x="24" y="23"/>
                      <a:pt x="24" y="22"/>
                    </a:cubicBezTo>
                    <a:cubicBezTo>
                      <a:pt x="24" y="23"/>
                      <a:pt x="24" y="23"/>
                      <a:pt x="24" y="23"/>
                    </a:cubicBezTo>
                    <a:cubicBezTo>
                      <a:pt x="24" y="23"/>
                      <a:pt x="24" y="23"/>
                      <a:pt x="24" y="23"/>
                    </a:cubicBezTo>
                    <a:cubicBezTo>
                      <a:pt x="24" y="23"/>
                      <a:pt x="24" y="23"/>
                      <a:pt x="24" y="23"/>
                    </a:cubicBezTo>
                    <a:cubicBezTo>
                      <a:pt x="24" y="23"/>
                      <a:pt x="24" y="22"/>
                      <a:pt x="24" y="23"/>
                    </a:cubicBezTo>
                    <a:cubicBezTo>
                      <a:pt x="24" y="23"/>
                      <a:pt x="24" y="23"/>
                      <a:pt x="24" y="23"/>
                    </a:cubicBezTo>
                    <a:cubicBezTo>
                      <a:pt x="25" y="24"/>
                      <a:pt x="24" y="23"/>
                      <a:pt x="25" y="24"/>
                    </a:cubicBezTo>
                    <a:cubicBezTo>
                      <a:pt x="25" y="24"/>
                      <a:pt x="24" y="23"/>
                      <a:pt x="24" y="23"/>
                    </a:cubicBezTo>
                    <a:close/>
                    <a:moveTo>
                      <a:pt x="26" y="26"/>
                    </a:moveTo>
                    <a:cubicBezTo>
                      <a:pt x="26" y="26"/>
                      <a:pt x="26" y="25"/>
                      <a:pt x="26" y="25"/>
                    </a:cubicBezTo>
                    <a:cubicBezTo>
                      <a:pt x="26" y="26"/>
                      <a:pt x="26" y="26"/>
                      <a:pt x="26" y="26"/>
                    </a:cubicBezTo>
                    <a:cubicBezTo>
                      <a:pt x="26" y="26"/>
                      <a:pt x="26" y="26"/>
                      <a:pt x="26" y="26"/>
                    </a:cubicBezTo>
                    <a:cubicBezTo>
                      <a:pt x="26" y="25"/>
                      <a:pt x="26" y="25"/>
                      <a:pt x="25" y="25"/>
                    </a:cubicBezTo>
                    <a:cubicBezTo>
                      <a:pt x="25" y="25"/>
                      <a:pt x="25" y="25"/>
                      <a:pt x="26" y="25"/>
                    </a:cubicBezTo>
                    <a:cubicBezTo>
                      <a:pt x="26" y="25"/>
                      <a:pt x="26" y="25"/>
                      <a:pt x="26" y="25"/>
                    </a:cubicBezTo>
                    <a:cubicBezTo>
                      <a:pt x="26" y="26"/>
                      <a:pt x="25" y="25"/>
                      <a:pt x="25" y="24"/>
                    </a:cubicBezTo>
                    <a:cubicBezTo>
                      <a:pt x="26" y="26"/>
                      <a:pt x="26" y="26"/>
                      <a:pt x="27" y="27"/>
                    </a:cubicBezTo>
                    <a:cubicBezTo>
                      <a:pt x="26" y="27"/>
                      <a:pt x="27" y="27"/>
                      <a:pt x="27" y="27"/>
                    </a:cubicBezTo>
                    <a:cubicBezTo>
                      <a:pt x="27" y="27"/>
                      <a:pt x="26" y="27"/>
                      <a:pt x="27" y="27"/>
                    </a:cubicBezTo>
                    <a:cubicBezTo>
                      <a:pt x="27" y="27"/>
                      <a:pt x="27" y="27"/>
                      <a:pt x="27" y="27"/>
                    </a:cubicBezTo>
                    <a:cubicBezTo>
                      <a:pt x="27" y="27"/>
                      <a:pt x="27" y="26"/>
                      <a:pt x="26" y="26"/>
                    </a:cubicBezTo>
                    <a:close/>
                    <a:moveTo>
                      <a:pt x="25" y="24"/>
                    </a:moveTo>
                    <a:cubicBezTo>
                      <a:pt x="25" y="24"/>
                      <a:pt x="25" y="24"/>
                      <a:pt x="25" y="24"/>
                    </a:cubicBezTo>
                    <a:cubicBezTo>
                      <a:pt x="25" y="24"/>
                      <a:pt x="25" y="23"/>
                      <a:pt x="25" y="24"/>
                    </a:cubicBezTo>
                    <a:cubicBezTo>
                      <a:pt x="25" y="23"/>
                      <a:pt x="25" y="24"/>
                      <a:pt x="25" y="23"/>
                    </a:cubicBezTo>
                    <a:cubicBezTo>
                      <a:pt x="25" y="23"/>
                      <a:pt x="25" y="24"/>
                      <a:pt x="25" y="24"/>
                    </a:cubicBezTo>
                    <a:cubicBezTo>
                      <a:pt x="25" y="23"/>
                      <a:pt x="25" y="23"/>
                      <a:pt x="25" y="23"/>
                    </a:cubicBezTo>
                    <a:cubicBezTo>
                      <a:pt x="25" y="24"/>
                      <a:pt x="25" y="24"/>
                      <a:pt x="25" y="24"/>
                    </a:cubicBezTo>
                    <a:cubicBezTo>
                      <a:pt x="25" y="24"/>
                      <a:pt x="25" y="24"/>
                      <a:pt x="25" y="24"/>
                    </a:cubicBezTo>
                    <a:cubicBezTo>
                      <a:pt x="25" y="25"/>
                      <a:pt x="25" y="24"/>
                      <a:pt x="25" y="24"/>
                    </a:cubicBezTo>
                    <a:cubicBezTo>
                      <a:pt x="26" y="25"/>
                      <a:pt x="25" y="24"/>
                      <a:pt x="26" y="24"/>
                    </a:cubicBezTo>
                    <a:cubicBezTo>
                      <a:pt x="25" y="24"/>
                      <a:pt x="25" y="24"/>
                      <a:pt x="25" y="24"/>
                    </a:cubicBezTo>
                    <a:close/>
                    <a:moveTo>
                      <a:pt x="25" y="23"/>
                    </a:moveTo>
                    <a:cubicBezTo>
                      <a:pt x="25" y="23"/>
                      <a:pt x="25" y="23"/>
                      <a:pt x="24" y="23"/>
                    </a:cubicBezTo>
                    <a:cubicBezTo>
                      <a:pt x="25" y="22"/>
                      <a:pt x="25" y="22"/>
                      <a:pt x="25" y="22"/>
                    </a:cubicBezTo>
                    <a:cubicBezTo>
                      <a:pt x="24" y="22"/>
                      <a:pt x="24" y="22"/>
                      <a:pt x="24" y="22"/>
                    </a:cubicBezTo>
                    <a:cubicBezTo>
                      <a:pt x="24" y="22"/>
                      <a:pt x="24" y="22"/>
                      <a:pt x="24" y="22"/>
                    </a:cubicBezTo>
                    <a:cubicBezTo>
                      <a:pt x="24" y="23"/>
                      <a:pt x="24" y="23"/>
                      <a:pt x="25" y="23"/>
                    </a:cubicBezTo>
                    <a:cubicBezTo>
                      <a:pt x="25" y="23"/>
                      <a:pt x="25" y="23"/>
                      <a:pt x="25" y="23"/>
                    </a:cubicBezTo>
                    <a:cubicBezTo>
                      <a:pt x="25" y="23"/>
                      <a:pt x="25" y="23"/>
                      <a:pt x="25" y="23"/>
                    </a:cubicBezTo>
                    <a:cubicBezTo>
                      <a:pt x="25" y="23"/>
                      <a:pt x="25" y="23"/>
                      <a:pt x="25" y="23"/>
                    </a:cubicBezTo>
                    <a:cubicBezTo>
                      <a:pt x="25" y="23"/>
                      <a:pt x="25" y="23"/>
                      <a:pt x="25" y="23"/>
                    </a:cubicBezTo>
                    <a:close/>
                    <a:moveTo>
                      <a:pt x="25" y="24"/>
                    </a:moveTo>
                    <a:cubicBezTo>
                      <a:pt x="25" y="23"/>
                      <a:pt x="25" y="24"/>
                      <a:pt x="25" y="24"/>
                    </a:cubicBezTo>
                    <a:cubicBezTo>
                      <a:pt x="26" y="25"/>
                      <a:pt x="26" y="24"/>
                      <a:pt x="25" y="24"/>
                    </a:cubicBezTo>
                    <a:close/>
                    <a:moveTo>
                      <a:pt x="25" y="23"/>
                    </a:moveTo>
                    <a:cubicBezTo>
                      <a:pt x="25" y="23"/>
                      <a:pt x="25" y="23"/>
                      <a:pt x="25" y="23"/>
                    </a:cubicBezTo>
                    <a:cubicBezTo>
                      <a:pt x="25" y="23"/>
                      <a:pt x="25" y="23"/>
                      <a:pt x="25" y="23"/>
                    </a:cubicBezTo>
                    <a:cubicBezTo>
                      <a:pt x="25" y="23"/>
                      <a:pt x="25" y="23"/>
                      <a:pt x="25" y="23"/>
                    </a:cubicBezTo>
                    <a:cubicBezTo>
                      <a:pt x="25" y="23"/>
                      <a:pt x="25" y="23"/>
                      <a:pt x="25" y="23"/>
                    </a:cubicBezTo>
                    <a:cubicBezTo>
                      <a:pt x="25" y="23"/>
                      <a:pt x="25" y="22"/>
                      <a:pt x="25" y="22"/>
                    </a:cubicBezTo>
                    <a:cubicBezTo>
                      <a:pt x="25" y="22"/>
                      <a:pt x="25" y="22"/>
                      <a:pt x="25" y="22"/>
                    </a:cubicBezTo>
                    <a:cubicBezTo>
                      <a:pt x="25" y="22"/>
                      <a:pt x="25" y="22"/>
                      <a:pt x="25" y="22"/>
                    </a:cubicBezTo>
                    <a:cubicBezTo>
                      <a:pt x="24" y="22"/>
                      <a:pt x="24" y="22"/>
                      <a:pt x="24" y="22"/>
                    </a:cubicBezTo>
                    <a:cubicBezTo>
                      <a:pt x="24" y="22"/>
                      <a:pt x="24" y="22"/>
                      <a:pt x="24" y="22"/>
                    </a:cubicBezTo>
                    <a:cubicBezTo>
                      <a:pt x="25" y="22"/>
                      <a:pt x="24" y="22"/>
                      <a:pt x="25" y="22"/>
                    </a:cubicBezTo>
                    <a:cubicBezTo>
                      <a:pt x="25" y="22"/>
                      <a:pt x="25" y="22"/>
                      <a:pt x="25" y="22"/>
                    </a:cubicBezTo>
                    <a:cubicBezTo>
                      <a:pt x="25" y="23"/>
                      <a:pt x="25" y="22"/>
                      <a:pt x="25" y="23"/>
                    </a:cubicBezTo>
                    <a:cubicBezTo>
                      <a:pt x="25" y="23"/>
                      <a:pt x="25" y="23"/>
                      <a:pt x="25" y="23"/>
                    </a:cubicBezTo>
                    <a:cubicBezTo>
                      <a:pt x="25" y="23"/>
                      <a:pt x="25" y="23"/>
                      <a:pt x="25" y="23"/>
                    </a:cubicBezTo>
                    <a:close/>
                    <a:moveTo>
                      <a:pt x="25" y="23"/>
                    </a:moveTo>
                    <a:cubicBezTo>
                      <a:pt x="25" y="23"/>
                      <a:pt x="26" y="23"/>
                      <a:pt x="26" y="24"/>
                    </a:cubicBezTo>
                    <a:cubicBezTo>
                      <a:pt x="26" y="24"/>
                      <a:pt x="25" y="23"/>
                      <a:pt x="25" y="24"/>
                    </a:cubicBezTo>
                    <a:cubicBezTo>
                      <a:pt x="25" y="24"/>
                      <a:pt x="26" y="24"/>
                      <a:pt x="26" y="25"/>
                    </a:cubicBezTo>
                    <a:cubicBezTo>
                      <a:pt x="26" y="24"/>
                      <a:pt x="26" y="24"/>
                      <a:pt x="26" y="24"/>
                    </a:cubicBezTo>
                    <a:lnTo>
                      <a:pt x="25" y="23"/>
                    </a:lnTo>
                    <a:close/>
                    <a:moveTo>
                      <a:pt x="26" y="23"/>
                    </a:moveTo>
                    <a:cubicBezTo>
                      <a:pt x="26" y="23"/>
                      <a:pt x="26" y="22"/>
                      <a:pt x="25" y="22"/>
                    </a:cubicBezTo>
                    <a:cubicBezTo>
                      <a:pt x="25" y="22"/>
                      <a:pt x="26" y="23"/>
                      <a:pt x="26" y="23"/>
                    </a:cubicBezTo>
                    <a:cubicBezTo>
                      <a:pt x="26" y="23"/>
                      <a:pt x="26" y="23"/>
                      <a:pt x="26" y="23"/>
                    </a:cubicBezTo>
                    <a:close/>
                    <a:moveTo>
                      <a:pt x="25" y="21"/>
                    </a:moveTo>
                    <a:cubicBezTo>
                      <a:pt x="25" y="21"/>
                      <a:pt x="25" y="21"/>
                      <a:pt x="25" y="21"/>
                    </a:cubicBezTo>
                    <a:cubicBezTo>
                      <a:pt x="25" y="22"/>
                      <a:pt x="25" y="21"/>
                      <a:pt x="25" y="21"/>
                    </a:cubicBezTo>
                    <a:close/>
                    <a:moveTo>
                      <a:pt x="25" y="20"/>
                    </a:moveTo>
                    <a:cubicBezTo>
                      <a:pt x="25" y="20"/>
                      <a:pt x="25" y="20"/>
                      <a:pt x="25" y="20"/>
                    </a:cubicBezTo>
                    <a:cubicBezTo>
                      <a:pt x="25" y="21"/>
                      <a:pt x="25" y="21"/>
                      <a:pt x="25" y="20"/>
                    </a:cubicBezTo>
                    <a:close/>
                    <a:moveTo>
                      <a:pt x="25" y="21"/>
                    </a:moveTo>
                    <a:cubicBezTo>
                      <a:pt x="25" y="21"/>
                      <a:pt x="25" y="21"/>
                      <a:pt x="25" y="21"/>
                    </a:cubicBezTo>
                    <a:cubicBezTo>
                      <a:pt x="25" y="21"/>
                      <a:pt x="25" y="21"/>
                      <a:pt x="25" y="21"/>
                    </a:cubicBezTo>
                    <a:close/>
                    <a:moveTo>
                      <a:pt x="28" y="23"/>
                    </a:moveTo>
                    <a:cubicBezTo>
                      <a:pt x="28" y="23"/>
                      <a:pt x="27" y="22"/>
                      <a:pt x="27" y="23"/>
                    </a:cubicBezTo>
                    <a:cubicBezTo>
                      <a:pt x="28" y="23"/>
                      <a:pt x="28" y="23"/>
                      <a:pt x="28" y="23"/>
                    </a:cubicBezTo>
                    <a:cubicBezTo>
                      <a:pt x="28" y="23"/>
                      <a:pt x="28" y="23"/>
                      <a:pt x="28" y="23"/>
                    </a:cubicBezTo>
                    <a:close/>
                    <a:moveTo>
                      <a:pt x="27" y="22"/>
                    </a:moveTo>
                    <a:cubicBezTo>
                      <a:pt x="27" y="22"/>
                      <a:pt x="27" y="22"/>
                      <a:pt x="28" y="23"/>
                    </a:cubicBezTo>
                    <a:cubicBezTo>
                      <a:pt x="28" y="23"/>
                      <a:pt x="28" y="23"/>
                      <a:pt x="28" y="23"/>
                    </a:cubicBezTo>
                    <a:cubicBezTo>
                      <a:pt x="28" y="23"/>
                      <a:pt x="28" y="23"/>
                      <a:pt x="28" y="23"/>
                    </a:cubicBezTo>
                    <a:cubicBezTo>
                      <a:pt x="28" y="23"/>
                      <a:pt x="27" y="22"/>
                      <a:pt x="27" y="22"/>
                    </a:cubicBezTo>
                    <a:close/>
                    <a:moveTo>
                      <a:pt x="28" y="22"/>
                    </a:moveTo>
                    <a:cubicBezTo>
                      <a:pt x="27" y="21"/>
                      <a:pt x="28" y="22"/>
                      <a:pt x="28" y="23"/>
                    </a:cubicBezTo>
                    <a:cubicBezTo>
                      <a:pt x="28" y="23"/>
                      <a:pt x="27" y="22"/>
                      <a:pt x="28" y="23"/>
                    </a:cubicBezTo>
                    <a:cubicBezTo>
                      <a:pt x="28" y="23"/>
                      <a:pt x="28" y="23"/>
                      <a:pt x="28" y="22"/>
                    </a:cubicBezTo>
                    <a:close/>
                    <a:moveTo>
                      <a:pt x="26" y="20"/>
                    </a:moveTo>
                    <a:cubicBezTo>
                      <a:pt x="25" y="20"/>
                      <a:pt x="25" y="20"/>
                      <a:pt x="26" y="20"/>
                    </a:cubicBezTo>
                    <a:cubicBezTo>
                      <a:pt x="26" y="20"/>
                      <a:pt x="26" y="20"/>
                      <a:pt x="26" y="20"/>
                    </a:cubicBezTo>
                    <a:close/>
                    <a:moveTo>
                      <a:pt x="30" y="27"/>
                    </a:moveTo>
                    <a:cubicBezTo>
                      <a:pt x="30" y="27"/>
                      <a:pt x="29" y="26"/>
                      <a:pt x="29" y="26"/>
                    </a:cubicBezTo>
                    <a:cubicBezTo>
                      <a:pt x="30" y="28"/>
                      <a:pt x="30" y="27"/>
                      <a:pt x="30" y="27"/>
                    </a:cubicBezTo>
                    <a:close/>
                    <a:moveTo>
                      <a:pt x="30" y="26"/>
                    </a:moveTo>
                    <a:cubicBezTo>
                      <a:pt x="30" y="27"/>
                      <a:pt x="29" y="26"/>
                      <a:pt x="30" y="26"/>
                    </a:cubicBezTo>
                    <a:cubicBezTo>
                      <a:pt x="30" y="26"/>
                      <a:pt x="30" y="27"/>
                      <a:pt x="31" y="27"/>
                    </a:cubicBezTo>
                    <a:cubicBezTo>
                      <a:pt x="31" y="27"/>
                      <a:pt x="31" y="27"/>
                      <a:pt x="30" y="26"/>
                    </a:cubicBezTo>
                    <a:close/>
                    <a:moveTo>
                      <a:pt x="32" y="28"/>
                    </a:moveTo>
                    <a:cubicBezTo>
                      <a:pt x="32" y="27"/>
                      <a:pt x="31" y="26"/>
                      <a:pt x="31" y="27"/>
                    </a:cubicBezTo>
                    <a:cubicBezTo>
                      <a:pt x="32" y="27"/>
                      <a:pt x="32" y="28"/>
                      <a:pt x="32" y="28"/>
                    </a:cubicBezTo>
                    <a:close/>
                    <a:moveTo>
                      <a:pt x="31" y="27"/>
                    </a:moveTo>
                    <a:cubicBezTo>
                      <a:pt x="31" y="27"/>
                      <a:pt x="30" y="25"/>
                      <a:pt x="30" y="25"/>
                    </a:cubicBezTo>
                    <a:cubicBezTo>
                      <a:pt x="31" y="26"/>
                      <a:pt x="32" y="27"/>
                      <a:pt x="31" y="27"/>
                    </a:cubicBezTo>
                    <a:close/>
                    <a:moveTo>
                      <a:pt x="31" y="25"/>
                    </a:moveTo>
                    <a:cubicBezTo>
                      <a:pt x="31" y="25"/>
                      <a:pt x="31" y="25"/>
                      <a:pt x="31" y="25"/>
                    </a:cubicBezTo>
                    <a:cubicBezTo>
                      <a:pt x="32" y="25"/>
                      <a:pt x="31" y="25"/>
                      <a:pt x="31" y="25"/>
                    </a:cubicBezTo>
                    <a:cubicBezTo>
                      <a:pt x="31" y="24"/>
                      <a:pt x="30" y="24"/>
                      <a:pt x="31" y="25"/>
                    </a:cubicBezTo>
                    <a:close/>
                    <a:moveTo>
                      <a:pt x="34" y="27"/>
                    </a:moveTo>
                    <a:cubicBezTo>
                      <a:pt x="33" y="26"/>
                      <a:pt x="33" y="26"/>
                      <a:pt x="33" y="26"/>
                    </a:cubicBezTo>
                    <a:cubicBezTo>
                      <a:pt x="33" y="26"/>
                      <a:pt x="33" y="26"/>
                      <a:pt x="33" y="26"/>
                    </a:cubicBezTo>
                    <a:cubicBezTo>
                      <a:pt x="32" y="26"/>
                      <a:pt x="32" y="26"/>
                      <a:pt x="32" y="25"/>
                    </a:cubicBezTo>
                    <a:cubicBezTo>
                      <a:pt x="32" y="25"/>
                      <a:pt x="32" y="26"/>
                      <a:pt x="32" y="26"/>
                    </a:cubicBezTo>
                    <a:cubicBezTo>
                      <a:pt x="32" y="26"/>
                      <a:pt x="31" y="26"/>
                      <a:pt x="31" y="26"/>
                    </a:cubicBezTo>
                    <a:cubicBezTo>
                      <a:pt x="31" y="25"/>
                      <a:pt x="31" y="25"/>
                      <a:pt x="30" y="24"/>
                    </a:cubicBezTo>
                    <a:cubicBezTo>
                      <a:pt x="31" y="25"/>
                      <a:pt x="31" y="25"/>
                      <a:pt x="31" y="26"/>
                    </a:cubicBezTo>
                    <a:cubicBezTo>
                      <a:pt x="31" y="26"/>
                      <a:pt x="31" y="26"/>
                      <a:pt x="32" y="26"/>
                    </a:cubicBezTo>
                    <a:cubicBezTo>
                      <a:pt x="32" y="26"/>
                      <a:pt x="32" y="27"/>
                      <a:pt x="32" y="26"/>
                    </a:cubicBezTo>
                    <a:cubicBezTo>
                      <a:pt x="32" y="26"/>
                      <a:pt x="32" y="26"/>
                      <a:pt x="31" y="26"/>
                    </a:cubicBezTo>
                    <a:cubicBezTo>
                      <a:pt x="31" y="26"/>
                      <a:pt x="31" y="26"/>
                      <a:pt x="31" y="26"/>
                    </a:cubicBezTo>
                    <a:cubicBezTo>
                      <a:pt x="30" y="25"/>
                      <a:pt x="30" y="25"/>
                      <a:pt x="30" y="25"/>
                    </a:cubicBezTo>
                    <a:cubicBezTo>
                      <a:pt x="31" y="26"/>
                      <a:pt x="30" y="26"/>
                      <a:pt x="31" y="26"/>
                    </a:cubicBezTo>
                    <a:cubicBezTo>
                      <a:pt x="31" y="26"/>
                      <a:pt x="31" y="26"/>
                      <a:pt x="31" y="26"/>
                    </a:cubicBezTo>
                    <a:cubicBezTo>
                      <a:pt x="32" y="27"/>
                      <a:pt x="33" y="28"/>
                      <a:pt x="33" y="28"/>
                    </a:cubicBezTo>
                    <a:cubicBezTo>
                      <a:pt x="33" y="28"/>
                      <a:pt x="33" y="28"/>
                      <a:pt x="33" y="28"/>
                    </a:cubicBezTo>
                    <a:cubicBezTo>
                      <a:pt x="33" y="28"/>
                      <a:pt x="33" y="28"/>
                      <a:pt x="32" y="27"/>
                    </a:cubicBezTo>
                    <a:cubicBezTo>
                      <a:pt x="32" y="27"/>
                      <a:pt x="32" y="27"/>
                      <a:pt x="33" y="27"/>
                    </a:cubicBezTo>
                    <a:cubicBezTo>
                      <a:pt x="33" y="27"/>
                      <a:pt x="33" y="28"/>
                      <a:pt x="33" y="28"/>
                    </a:cubicBezTo>
                    <a:cubicBezTo>
                      <a:pt x="33" y="28"/>
                      <a:pt x="33" y="27"/>
                      <a:pt x="33" y="27"/>
                    </a:cubicBezTo>
                    <a:cubicBezTo>
                      <a:pt x="33" y="27"/>
                      <a:pt x="34" y="27"/>
                      <a:pt x="33" y="27"/>
                    </a:cubicBezTo>
                    <a:cubicBezTo>
                      <a:pt x="33" y="27"/>
                      <a:pt x="32" y="26"/>
                      <a:pt x="32" y="26"/>
                    </a:cubicBezTo>
                    <a:cubicBezTo>
                      <a:pt x="31" y="26"/>
                      <a:pt x="32" y="27"/>
                      <a:pt x="33" y="27"/>
                    </a:cubicBezTo>
                    <a:cubicBezTo>
                      <a:pt x="33" y="26"/>
                      <a:pt x="32" y="26"/>
                      <a:pt x="33" y="26"/>
                    </a:cubicBezTo>
                    <a:cubicBezTo>
                      <a:pt x="33" y="27"/>
                      <a:pt x="32" y="26"/>
                      <a:pt x="33" y="27"/>
                    </a:cubicBezTo>
                    <a:cubicBezTo>
                      <a:pt x="33" y="26"/>
                      <a:pt x="34" y="27"/>
                      <a:pt x="34" y="27"/>
                    </a:cubicBezTo>
                    <a:close/>
                    <a:moveTo>
                      <a:pt x="29" y="22"/>
                    </a:moveTo>
                    <a:cubicBezTo>
                      <a:pt x="28" y="21"/>
                      <a:pt x="27" y="21"/>
                      <a:pt x="28" y="21"/>
                    </a:cubicBezTo>
                    <a:cubicBezTo>
                      <a:pt x="28" y="21"/>
                      <a:pt x="28" y="21"/>
                      <a:pt x="28" y="21"/>
                    </a:cubicBezTo>
                    <a:cubicBezTo>
                      <a:pt x="29" y="22"/>
                      <a:pt x="28" y="22"/>
                      <a:pt x="28" y="22"/>
                    </a:cubicBezTo>
                    <a:cubicBezTo>
                      <a:pt x="28" y="21"/>
                      <a:pt x="28" y="21"/>
                      <a:pt x="28" y="21"/>
                    </a:cubicBezTo>
                    <a:cubicBezTo>
                      <a:pt x="27" y="21"/>
                      <a:pt x="28" y="22"/>
                      <a:pt x="28" y="22"/>
                    </a:cubicBezTo>
                    <a:cubicBezTo>
                      <a:pt x="28" y="22"/>
                      <a:pt x="28" y="22"/>
                      <a:pt x="29" y="23"/>
                    </a:cubicBezTo>
                    <a:lnTo>
                      <a:pt x="29" y="22"/>
                    </a:lnTo>
                    <a:close/>
                    <a:moveTo>
                      <a:pt x="28" y="20"/>
                    </a:moveTo>
                    <a:cubicBezTo>
                      <a:pt x="28" y="20"/>
                      <a:pt x="28" y="20"/>
                      <a:pt x="28" y="21"/>
                    </a:cubicBezTo>
                    <a:cubicBezTo>
                      <a:pt x="28" y="20"/>
                      <a:pt x="28" y="20"/>
                      <a:pt x="28" y="20"/>
                    </a:cubicBezTo>
                    <a:cubicBezTo>
                      <a:pt x="28" y="20"/>
                      <a:pt x="28" y="20"/>
                      <a:pt x="27" y="20"/>
                    </a:cubicBezTo>
                    <a:cubicBezTo>
                      <a:pt x="27" y="20"/>
                      <a:pt x="27" y="20"/>
                      <a:pt x="27" y="20"/>
                    </a:cubicBezTo>
                    <a:cubicBezTo>
                      <a:pt x="28" y="20"/>
                      <a:pt x="28" y="21"/>
                      <a:pt x="28" y="21"/>
                    </a:cubicBezTo>
                    <a:cubicBezTo>
                      <a:pt x="27" y="20"/>
                      <a:pt x="28" y="21"/>
                      <a:pt x="28" y="21"/>
                    </a:cubicBezTo>
                    <a:cubicBezTo>
                      <a:pt x="28" y="21"/>
                      <a:pt x="28" y="21"/>
                      <a:pt x="28" y="21"/>
                    </a:cubicBezTo>
                    <a:cubicBezTo>
                      <a:pt x="28" y="21"/>
                      <a:pt x="27" y="20"/>
                      <a:pt x="28" y="21"/>
                    </a:cubicBezTo>
                    <a:cubicBezTo>
                      <a:pt x="28" y="21"/>
                      <a:pt x="28" y="21"/>
                      <a:pt x="29" y="22"/>
                    </a:cubicBezTo>
                    <a:cubicBezTo>
                      <a:pt x="29" y="22"/>
                      <a:pt x="29" y="21"/>
                      <a:pt x="28" y="21"/>
                    </a:cubicBezTo>
                    <a:cubicBezTo>
                      <a:pt x="28" y="21"/>
                      <a:pt x="30" y="21"/>
                      <a:pt x="28" y="20"/>
                    </a:cubicBezTo>
                    <a:close/>
                    <a:moveTo>
                      <a:pt x="35" y="23"/>
                    </a:moveTo>
                    <a:cubicBezTo>
                      <a:pt x="35" y="23"/>
                      <a:pt x="35" y="23"/>
                      <a:pt x="35" y="24"/>
                    </a:cubicBezTo>
                    <a:cubicBezTo>
                      <a:pt x="36" y="24"/>
                      <a:pt x="35" y="23"/>
                      <a:pt x="36" y="23"/>
                    </a:cubicBezTo>
                    <a:lnTo>
                      <a:pt x="35" y="23"/>
                    </a:lnTo>
                    <a:close/>
                    <a:moveTo>
                      <a:pt x="31" y="20"/>
                    </a:moveTo>
                    <a:cubicBezTo>
                      <a:pt x="30" y="20"/>
                      <a:pt x="30" y="20"/>
                      <a:pt x="30" y="21"/>
                    </a:cubicBezTo>
                    <a:cubicBezTo>
                      <a:pt x="31" y="21"/>
                      <a:pt x="31" y="21"/>
                      <a:pt x="31" y="20"/>
                    </a:cubicBezTo>
                    <a:close/>
                    <a:moveTo>
                      <a:pt x="29" y="19"/>
                    </a:moveTo>
                    <a:cubicBezTo>
                      <a:pt x="29" y="20"/>
                      <a:pt x="28" y="19"/>
                      <a:pt x="27" y="19"/>
                    </a:cubicBezTo>
                    <a:cubicBezTo>
                      <a:pt x="27" y="19"/>
                      <a:pt x="27" y="19"/>
                      <a:pt x="28" y="19"/>
                    </a:cubicBezTo>
                    <a:cubicBezTo>
                      <a:pt x="28" y="20"/>
                      <a:pt x="28" y="20"/>
                      <a:pt x="28" y="20"/>
                    </a:cubicBezTo>
                    <a:cubicBezTo>
                      <a:pt x="28" y="20"/>
                      <a:pt x="28" y="19"/>
                      <a:pt x="27" y="19"/>
                    </a:cubicBezTo>
                    <a:cubicBezTo>
                      <a:pt x="28" y="20"/>
                      <a:pt x="28" y="20"/>
                      <a:pt x="29" y="20"/>
                    </a:cubicBezTo>
                    <a:cubicBezTo>
                      <a:pt x="29" y="20"/>
                      <a:pt x="29" y="20"/>
                      <a:pt x="28" y="20"/>
                    </a:cubicBezTo>
                    <a:cubicBezTo>
                      <a:pt x="28" y="20"/>
                      <a:pt x="29" y="20"/>
                      <a:pt x="29" y="20"/>
                    </a:cubicBezTo>
                    <a:cubicBezTo>
                      <a:pt x="28" y="19"/>
                      <a:pt x="29" y="20"/>
                      <a:pt x="29" y="19"/>
                    </a:cubicBezTo>
                    <a:close/>
                    <a:moveTo>
                      <a:pt x="27" y="19"/>
                    </a:moveTo>
                    <a:cubicBezTo>
                      <a:pt x="27" y="19"/>
                      <a:pt x="28" y="19"/>
                      <a:pt x="28" y="19"/>
                    </a:cubicBezTo>
                    <a:cubicBezTo>
                      <a:pt x="28" y="19"/>
                      <a:pt x="29" y="19"/>
                      <a:pt x="29" y="19"/>
                    </a:cubicBezTo>
                    <a:cubicBezTo>
                      <a:pt x="28" y="19"/>
                      <a:pt x="27" y="18"/>
                      <a:pt x="27" y="19"/>
                    </a:cubicBezTo>
                    <a:close/>
                    <a:moveTo>
                      <a:pt x="2" y="16"/>
                    </a:moveTo>
                    <a:cubicBezTo>
                      <a:pt x="2" y="16"/>
                      <a:pt x="1" y="17"/>
                      <a:pt x="2" y="17"/>
                    </a:cubicBezTo>
                    <a:cubicBezTo>
                      <a:pt x="2" y="16"/>
                      <a:pt x="3" y="17"/>
                      <a:pt x="3" y="16"/>
                    </a:cubicBezTo>
                    <a:cubicBezTo>
                      <a:pt x="3" y="16"/>
                      <a:pt x="2" y="16"/>
                      <a:pt x="2" y="16"/>
                    </a:cubicBezTo>
                    <a:close/>
                    <a:moveTo>
                      <a:pt x="10" y="15"/>
                    </a:moveTo>
                    <a:cubicBezTo>
                      <a:pt x="9" y="15"/>
                      <a:pt x="9" y="15"/>
                      <a:pt x="10" y="15"/>
                    </a:cubicBezTo>
                    <a:cubicBezTo>
                      <a:pt x="10" y="15"/>
                      <a:pt x="10" y="15"/>
                      <a:pt x="10" y="15"/>
                    </a:cubicBezTo>
                    <a:close/>
                    <a:moveTo>
                      <a:pt x="4" y="12"/>
                    </a:moveTo>
                    <a:cubicBezTo>
                      <a:pt x="4" y="12"/>
                      <a:pt x="4" y="12"/>
                      <a:pt x="3" y="12"/>
                    </a:cubicBezTo>
                    <a:cubicBezTo>
                      <a:pt x="4" y="12"/>
                      <a:pt x="5" y="12"/>
                      <a:pt x="4" y="12"/>
                    </a:cubicBezTo>
                    <a:close/>
                    <a:moveTo>
                      <a:pt x="4" y="11"/>
                    </a:moveTo>
                    <a:cubicBezTo>
                      <a:pt x="5" y="11"/>
                      <a:pt x="4" y="11"/>
                      <a:pt x="4" y="11"/>
                    </a:cubicBezTo>
                    <a:cubicBezTo>
                      <a:pt x="5" y="11"/>
                      <a:pt x="6" y="11"/>
                      <a:pt x="4" y="11"/>
                    </a:cubicBezTo>
                    <a:close/>
                    <a:moveTo>
                      <a:pt x="28" y="7"/>
                    </a:moveTo>
                    <a:cubicBezTo>
                      <a:pt x="28" y="7"/>
                      <a:pt x="28" y="7"/>
                      <a:pt x="27" y="7"/>
                    </a:cubicBezTo>
                    <a:cubicBezTo>
                      <a:pt x="27" y="7"/>
                      <a:pt x="28" y="8"/>
                      <a:pt x="28" y="8"/>
                    </a:cubicBezTo>
                    <a:cubicBezTo>
                      <a:pt x="29" y="7"/>
                      <a:pt x="29" y="7"/>
                      <a:pt x="28" y="7"/>
                    </a:cubicBezTo>
                    <a:close/>
                    <a:moveTo>
                      <a:pt x="29" y="13"/>
                    </a:moveTo>
                    <a:cubicBezTo>
                      <a:pt x="29" y="13"/>
                      <a:pt x="30" y="13"/>
                      <a:pt x="30" y="12"/>
                    </a:cubicBezTo>
                    <a:cubicBezTo>
                      <a:pt x="29" y="13"/>
                      <a:pt x="29" y="13"/>
                      <a:pt x="29" y="13"/>
                    </a:cubicBezTo>
                    <a:cubicBezTo>
                      <a:pt x="29" y="13"/>
                      <a:pt x="29" y="13"/>
                      <a:pt x="29" y="13"/>
                    </a:cubicBezTo>
                    <a:close/>
                    <a:moveTo>
                      <a:pt x="36" y="13"/>
                    </a:moveTo>
                    <a:cubicBezTo>
                      <a:pt x="36" y="13"/>
                      <a:pt x="37" y="13"/>
                      <a:pt x="37" y="13"/>
                    </a:cubicBezTo>
                    <a:cubicBezTo>
                      <a:pt x="36" y="13"/>
                      <a:pt x="36" y="13"/>
                      <a:pt x="36" y="13"/>
                    </a:cubicBezTo>
                    <a:cubicBezTo>
                      <a:pt x="35" y="13"/>
                      <a:pt x="35" y="13"/>
                      <a:pt x="34" y="13"/>
                    </a:cubicBezTo>
                    <a:cubicBezTo>
                      <a:pt x="34" y="13"/>
                      <a:pt x="35" y="13"/>
                      <a:pt x="36" y="13"/>
                    </a:cubicBezTo>
                    <a:close/>
                    <a:moveTo>
                      <a:pt x="36" y="16"/>
                    </a:moveTo>
                    <a:cubicBezTo>
                      <a:pt x="36" y="16"/>
                      <a:pt x="36" y="16"/>
                      <a:pt x="36" y="16"/>
                    </a:cubicBezTo>
                    <a:cubicBezTo>
                      <a:pt x="36" y="16"/>
                      <a:pt x="35" y="16"/>
                      <a:pt x="36" y="16"/>
                    </a:cubicBezTo>
                    <a:close/>
                    <a:moveTo>
                      <a:pt x="31" y="17"/>
                    </a:moveTo>
                    <a:cubicBezTo>
                      <a:pt x="31" y="17"/>
                      <a:pt x="31" y="17"/>
                      <a:pt x="31" y="17"/>
                    </a:cubicBezTo>
                    <a:cubicBezTo>
                      <a:pt x="30" y="16"/>
                      <a:pt x="30" y="17"/>
                      <a:pt x="31" y="17"/>
                    </a:cubicBezTo>
                    <a:close/>
                    <a:moveTo>
                      <a:pt x="35" y="18"/>
                    </a:moveTo>
                    <a:cubicBezTo>
                      <a:pt x="35" y="18"/>
                      <a:pt x="35" y="17"/>
                      <a:pt x="35" y="17"/>
                    </a:cubicBezTo>
                    <a:cubicBezTo>
                      <a:pt x="35" y="18"/>
                      <a:pt x="34" y="18"/>
                      <a:pt x="35" y="18"/>
                    </a:cubicBezTo>
                    <a:close/>
                    <a:moveTo>
                      <a:pt x="35" y="18"/>
                    </a:moveTo>
                    <a:cubicBezTo>
                      <a:pt x="35" y="18"/>
                      <a:pt x="34" y="18"/>
                      <a:pt x="34" y="18"/>
                    </a:cubicBezTo>
                    <a:cubicBezTo>
                      <a:pt x="34" y="18"/>
                      <a:pt x="33" y="18"/>
                      <a:pt x="35" y="18"/>
                    </a:cubicBezTo>
                    <a:close/>
                    <a:moveTo>
                      <a:pt x="31" y="19"/>
                    </a:moveTo>
                    <a:cubicBezTo>
                      <a:pt x="32" y="19"/>
                      <a:pt x="32" y="19"/>
                      <a:pt x="32" y="19"/>
                    </a:cubicBezTo>
                    <a:cubicBezTo>
                      <a:pt x="31" y="18"/>
                      <a:pt x="31" y="18"/>
                      <a:pt x="31" y="19"/>
                    </a:cubicBezTo>
                    <a:close/>
                    <a:moveTo>
                      <a:pt x="36" y="21"/>
                    </a:moveTo>
                    <a:cubicBezTo>
                      <a:pt x="36" y="21"/>
                      <a:pt x="36" y="21"/>
                      <a:pt x="36" y="21"/>
                    </a:cubicBezTo>
                    <a:cubicBezTo>
                      <a:pt x="36" y="21"/>
                      <a:pt x="36" y="21"/>
                      <a:pt x="36" y="21"/>
                    </a:cubicBezTo>
                    <a:cubicBezTo>
                      <a:pt x="36" y="21"/>
                      <a:pt x="35" y="21"/>
                      <a:pt x="36" y="21"/>
                    </a:cubicBezTo>
                    <a:close/>
                    <a:moveTo>
                      <a:pt x="29" y="19"/>
                    </a:moveTo>
                    <a:cubicBezTo>
                      <a:pt x="29" y="19"/>
                      <a:pt x="28" y="18"/>
                      <a:pt x="27" y="18"/>
                    </a:cubicBezTo>
                    <a:cubicBezTo>
                      <a:pt x="27" y="18"/>
                      <a:pt x="27" y="18"/>
                      <a:pt x="27" y="18"/>
                    </a:cubicBezTo>
                    <a:cubicBezTo>
                      <a:pt x="27" y="18"/>
                      <a:pt x="29" y="19"/>
                      <a:pt x="29" y="19"/>
                    </a:cubicBezTo>
                    <a:close/>
                    <a:moveTo>
                      <a:pt x="28" y="18"/>
                    </a:moveTo>
                    <a:cubicBezTo>
                      <a:pt x="27" y="17"/>
                      <a:pt x="28" y="18"/>
                      <a:pt x="27" y="18"/>
                    </a:cubicBezTo>
                    <a:cubicBezTo>
                      <a:pt x="27" y="18"/>
                      <a:pt x="28" y="18"/>
                      <a:pt x="28" y="18"/>
                    </a:cubicBezTo>
                    <a:cubicBezTo>
                      <a:pt x="27" y="18"/>
                      <a:pt x="27" y="18"/>
                      <a:pt x="27" y="18"/>
                    </a:cubicBezTo>
                    <a:cubicBezTo>
                      <a:pt x="28" y="18"/>
                      <a:pt x="27" y="18"/>
                      <a:pt x="28" y="18"/>
                    </a:cubicBezTo>
                    <a:cubicBezTo>
                      <a:pt x="28" y="18"/>
                      <a:pt x="28" y="19"/>
                      <a:pt x="29" y="19"/>
                    </a:cubicBezTo>
                    <a:cubicBezTo>
                      <a:pt x="29" y="19"/>
                      <a:pt x="27" y="18"/>
                      <a:pt x="28" y="18"/>
                    </a:cubicBezTo>
                    <a:close/>
                    <a:moveTo>
                      <a:pt x="28" y="16"/>
                    </a:moveTo>
                    <a:cubicBezTo>
                      <a:pt x="28" y="16"/>
                      <a:pt x="27" y="16"/>
                      <a:pt x="27" y="16"/>
                    </a:cubicBezTo>
                    <a:cubicBezTo>
                      <a:pt x="27" y="16"/>
                      <a:pt x="27" y="16"/>
                      <a:pt x="27" y="16"/>
                    </a:cubicBezTo>
                    <a:cubicBezTo>
                      <a:pt x="28" y="17"/>
                      <a:pt x="28" y="16"/>
                      <a:pt x="28" y="16"/>
                    </a:cubicBezTo>
                    <a:close/>
                    <a:moveTo>
                      <a:pt x="27" y="16"/>
                    </a:moveTo>
                    <a:cubicBezTo>
                      <a:pt x="27" y="16"/>
                      <a:pt x="27" y="16"/>
                      <a:pt x="27" y="16"/>
                    </a:cubicBezTo>
                    <a:cubicBezTo>
                      <a:pt x="28" y="16"/>
                      <a:pt x="28" y="16"/>
                      <a:pt x="28" y="16"/>
                    </a:cubicBezTo>
                    <a:lnTo>
                      <a:pt x="27" y="16"/>
                    </a:lnTo>
                    <a:close/>
                    <a:moveTo>
                      <a:pt x="27" y="16"/>
                    </a:moveTo>
                    <a:cubicBezTo>
                      <a:pt x="26" y="16"/>
                      <a:pt x="25" y="16"/>
                      <a:pt x="26" y="16"/>
                    </a:cubicBezTo>
                    <a:cubicBezTo>
                      <a:pt x="27" y="16"/>
                      <a:pt x="26" y="16"/>
                      <a:pt x="27" y="16"/>
                    </a:cubicBezTo>
                    <a:cubicBezTo>
                      <a:pt x="27" y="16"/>
                      <a:pt x="27" y="16"/>
                      <a:pt x="27" y="16"/>
                    </a:cubicBezTo>
                    <a:close/>
                    <a:moveTo>
                      <a:pt x="24" y="14"/>
                    </a:moveTo>
                    <a:cubicBezTo>
                      <a:pt x="24" y="14"/>
                      <a:pt x="24" y="14"/>
                      <a:pt x="25" y="14"/>
                    </a:cubicBezTo>
                    <a:cubicBezTo>
                      <a:pt x="25" y="14"/>
                      <a:pt x="26" y="14"/>
                      <a:pt x="25" y="14"/>
                    </a:cubicBezTo>
                    <a:lnTo>
                      <a:pt x="24" y="14"/>
                    </a:lnTo>
                    <a:close/>
                    <a:moveTo>
                      <a:pt x="7" y="20"/>
                    </a:moveTo>
                    <a:cubicBezTo>
                      <a:pt x="6" y="20"/>
                      <a:pt x="6" y="20"/>
                      <a:pt x="6" y="20"/>
                    </a:cubicBezTo>
                    <a:cubicBezTo>
                      <a:pt x="6" y="20"/>
                      <a:pt x="5" y="20"/>
                      <a:pt x="5" y="20"/>
                    </a:cubicBezTo>
                    <a:cubicBezTo>
                      <a:pt x="6" y="20"/>
                      <a:pt x="7" y="20"/>
                      <a:pt x="7" y="20"/>
                    </a:cubicBezTo>
                    <a:close/>
                    <a:moveTo>
                      <a:pt x="7" y="21"/>
                    </a:moveTo>
                    <a:cubicBezTo>
                      <a:pt x="7" y="20"/>
                      <a:pt x="7" y="20"/>
                      <a:pt x="8" y="20"/>
                    </a:cubicBezTo>
                    <a:cubicBezTo>
                      <a:pt x="8" y="20"/>
                      <a:pt x="7" y="20"/>
                      <a:pt x="7" y="20"/>
                    </a:cubicBezTo>
                    <a:cubicBezTo>
                      <a:pt x="7" y="20"/>
                      <a:pt x="7" y="21"/>
                      <a:pt x="7" y="21"/>
                    </a:cubicBezTo>
                    <a:close/>
                    <a:moveTo>
                      <a:pt x="11" y="33"/>
                    </a:moveTo>
                    <a:cubicBezTo>
                      <a:pt x="11" y="33"/>
                      <a:pt x="12" y="32"/>
                      <a:pt x="11" y="33"/>
                    </a:cubicBezTo>
                    <a:cubicBezTo>
                      <a:pt x="11" y="33"/>
                      <a:pt x="11" y="34"/>
                      <a:pt x="11" y="33"/>
                    </a:cubicBezTo>
                    <a:close/>
                    <a:moveTo>
                      <a:pt x="11" y="35"/>
                    </a:moveTo>
                    <a:cubicBezTo>
                      <a:pt x="11" y="35"/>
                      <a:pt x="11" y="35"/>
                      <a:pt x="11" y="35"/>
                    </a:cubicBezTo>
                    <a:cubicBezTo>
                      <a:pt x="11" y="34"/>
                      <a:pt x="11" y="35"/>
                      <a:pt x="11" y="35"/>
                    </a:cubicBezTo>
                    <a:cubicBezTo>
                      <a:pt x="11" y="35"/>
                      <a:pt x="10" y="36"/>
                      <a:pt x="10" y="36"/>
                    </a:cubicBezTo>
                    <a:cubicBezTo>
                      <a:pt x="10" y="36"/>
                      <a:pt x="11" y="35"/>
                      <a:pt x="11" y="35"/>
                    </a:cubicBezTo>
                    <a:cubicBezTo>
                      <a:pt x="10" y="36"/>
                      <a:pt x="10" y="36"/>
                      <a:pt x="11" y="35"/>
                    </a:cubicBezTo>
                    <a:close/>
                    <a:moveTo>
                      <a:pt x="12" y="34"/>
                    </a:moveTo>
                    <a:cubicBezTo>
                      <a:pt x="12" y="34"/>
                      <a:pt x="12" y="33"/>
                      <a:pt x="12" y="34"/>
                    </a:cubicBezTo>
                    <a:cubicBezTo>
                      <a:pt x="12" y="34"/>
                      <a:pt x="12" y="34"/>
                      <a:pt x="12" y="34"/>
                    </a:cubicBezTo>
                    <a:close/>
                    <a:moveTo>
                      <a:pt x="18" y="38"/>
                    </a:moveTo>
                    <a:cubicBezTo>
                      <a:pt x="18" y="38"/>
                      <a:pt x="18" y="37"/>
                      <a:pt x="18" y="37"/>
                    </a:cubicBezTo>
                    <a:lnTo>
                      <a:pt x="18" y="38"/>
                    </a:lnTo>
                    <a:close/>
                    <a:moveTo>
                      <a:pt x="17" y="38"/>
                    </a:moveTo>
                    <a:cubicBezTo>
                      <a:pt x="17" y="39"/>
                      <a:pt x="17" y="39"/>
                      <a:pt x="18" y="39"/>
                    </a:cubicBezTo>
                    <a:cubicBezTo>
                      <a:pt x="18" y="38"/>
                      <a:pt x="18" y="38"/>
                      <a:pt x="17" y="38"/>
                    </a:cubicBezTo>
                    <a:close/>
                    <a:moveTo>
                      <a:pt x="19" y="20"/>
                    </a:moveTo>
                    <a:cubicBezTo>
                      <a:pt x="19" y="20"/>
                      <a:pt x="19" y="22"/>
                      <a:pt x="19" y="21"/>
                    </a:cubicBezTo>
                    <a:cubicBezTo>
                      <a:pt x="19" y="21"/>
                      <a:pt x="19" y="21"/>
                      <a:pt x="19" y="20"/>
                    </a:cubicBezTo>
                    <a:cubicBezTo>
                      <a:pt x="19" y="20"/>
                      <a:pt x="19" y="20"/>
                      <a:pt x="19" y="20"/>
                    </a:cubicBezTo>
                    <a:close/>
                    <a:moveTo>
                      <a:pt x="19" y="19"/>
                    </a:moveTo>
                    <a:cubicBezTo>
                      <a:pt x="19" y="20"/>
                      <a:pt x="19" y="20"/>
                      <a:pt x="19" y="20"/>
                    </a:cubicBezTo>
                    <a:cubicBezTo>
                      <a:pt x="19" y="21"/>
                      <a:pt x="19" y="21"/>
                      <a:pt x="19" y="21"/>
                    </a:cubicBezTo>
                    <a:cubicBezTo>
                      <a:pt x="19" y="21"/>
                      <a:pt x="19" y="21"/>
                      <a:pt x="19" y="21"/>
                    </a:cubicBezTo>
                    <a:cubicBezTo>
                      <a:pt x="19" y="21"/>
                      <a:pt x="19" y="20"/>
                      <a:pt x="19" y="20"/>
                    </a:cubicBezTo>
                    <a:cubicBezTo>
                      <a:pt x="19" y="20"/>
                      <a:pt x="19" y="20"/>
                      <a:pt x="19" y="19"/>
                    </a:cubicBezTo>
                    <a:close/>
                    <a:moveTo>
                      <a:pt x="16" y="41"/>
                    </a:moveTo>
                    <a:cubicBezTo>
                      <a:pt x="16" y="41"/>
                      <a:pt x="16" y="42"/>
                      <a:pt x="16" y="41"/>
                    </a:cubicBezTo>
                    <a:cubicBezTo>
                      <a:pt x="16" y="40"/>
                      <a:pt x="16" y="41"/>
                      <a:pt x="16" y="41"/>
                    </a:cubicBezTo>
                    <a:cubicBezTo>
                      <a:pt x="16" y="41"/>
                      <a:pt x="16" y="41"/>
                      <a:pt x="16" y="41"/>
                    </a:cubicBezTo>
                    <a:cubicBezTo>
                      <a:pt x="16" y="41"/>
                      <a:pt x="16" y="41"/>
                      <a:pt x="16" y="41"/>
                    </a:cubicBezTo>
                    <a:close/>
                    <a:moveTo>
                      <a:pt x="19" y="21"/>
                    </a:moveTo>
                    <a:cubicBezTo>
                      <a:pt x="19" y="21"/>
                      <a:pt x="19" y="21"/>
                      <a:pt x="19" y="20"/>
                    </a:cubicBezTo>
                    <a:cubicBezTo>
                      <a:pt x="19" y="20"/>
                      <a:pt x="19" y="22"/>
                      <a:pt x="19" y="21"/>
                    </a:cubicBezTo>
                    <a:cubicBezTo>
                      <a:pt x="19" y="21"/>
                      <a:pt x="19" y="21"/>
                      <a:pt x="19" y="21"/>
                    </a:cubicBezTo>
                    <a:close/>
                    <a:moveTo>
                      <a:pt x="19" y="22"/>
                    </a:moveTo>
                    <a:cubicBezTo>
                      <a:pt x="19" y="22"/>
                      <a:pt x="19" y="22"/>
                      <a:pt x="19" y="21"/>
                    </a:cubicBezTo>
                    <a:cubicBezTo>
                      <a:pt x="19" y="21"/>
                      <a:pt x="19" y="22"/>
                      <a:pt x="19" y="22"/>
                    </a:cubicBezTo>
                    <a:close/>
                    <a:moveTo>
                      <a:pt x="13" y="40"/>
                    </a:moveTo>
                    <a:cubicBezTo>
                      <a:pt x="13" y="40"/>
                      <a:pt x="14" y="39"/>
                      <a:pt x="14" y="39"/>
                    </a:cubicBezTo>
                    <a:cubicBezTo>
                      <a:pt x="13" y="40"/>
                      <a:pt x="13" y="41"/>
                      <a:pt x="13" y="40"/>
                    </a:cubicBezTo>
                    <a:close/>
                    <a:moveTo>
                      <a:pt x="14" y="32"/>
                    </a:moveTo>
                    <a:cubicBezTo>
                      <a:pt x="14" y="31"/>
                      <a:pt x="14" y="31"/>
                      <a:pt x="14" y="31"/>
                    </a:cubicBezTo>
                    <a:cubicBezTo>
                      <a:pt x="14" y="31"/>
                      <a:pt x="14" y="31"/>
                      <a:pt x="14" y="31"/>
                    </a:cubicBezTo>
                    <a:cubicBezTo>
                      <a:pt x="14" y="32"/>
                      <a:pt x="14" y="32"/>
                      <a:pt x="14" y="32"/>
                    </a:cubicBezTo>
                    <a:close/>
                    <a:moveTo>
                      <a:pt x="13" y="30"/>
                    </a:moveTo>
                    <a:cubicBezTo>
                      <a:pt x="13" y="30"/>
                      <a:pt x="13" y="30"/>
                      <a:pt x="13" y="30"/>
                    </a:cubicBezTo>
                    <a:cubicBezTo>
                      <a:pt x="13" y="30"/>
                      <a:pt x="13" y="29"/>
                      <a:pt x="13" y="30"/>
                    </a:cubicBezTo>
                    <a:close/>
                    <a:moveTo>
                      <a:pt x="13" y="28"/>
                    </a:moveTo>
                    <a:cubicBezTo>
                      <a:pt x="13" y="28"/>
                      <a:pt x="13" y="29"/>
                      <a:pt x="13" y="29"/>
                    </a:cubicBezTo>
                    <a:cubicBezTo>
                      <a:pt x="13" y="28"/>
                      <a:pt x="14" y="28"/>
                      <a:pt x="13" y="28"/>
                    </a:cubicBezTo>
                    <a:close/>
                    <a:moveTo>
                      <a:pt x="12" y="31"/>
                    </a:moveTo>
                    <a:cubicBezTo>
                      <a:pt x="12" y="30"/>
                      <a:pt x="12" y="30"/>
                      <a:pt x="12" y="30"/>
                    </a:cubicBezTo>
                    <a:cubicBezTo>
                      <a:pt x="12" y="31"/>
                      <a:pt x="12" y="31"/>
                      <a:pt x="12" y="31"/>
                    </a:cubicBezTo>
                    <a:close/>
                    <a:moveTo>
                      <a:pt x="13" y="28"/>
                    </a:moveTo>
                    <a:cubicBezTo>
                      <a:pt x="13" y="28"/>
                      <a:pt x="13" y="28"/>
                      <a:pt x="13" y="28"/>
                    </a:cubicBezTo>
                    <a:cubicBezTo>
                      <a:pt x="13" y="28"/>
                      <a:pt x="13" y="28"/>
                      <a:pt x="13" y="28"/>
                    </a:cubicBezTo>
                    <a:cubicBezTo>
                      <a:pt x="13" y="28"/>
                      <a:pt x="13" y="28"/>
                      <a:pt x="13" y="28"/>
                    </a:cubicBezTo>
                    <a:cubicBezTo>
                      <a:pt x="13" y="28"/>
                      <a:pt x="13" y="29"/>
                      <a:pt x="13" y="29"/>
                    </a:cubicBezTo>
                    <a:cubicBezTo>
                      <a:pt x="13" y="29"/>
                      <a:pt x="13" y="29"/>
                      <a:pt x="13" y="29"/>
                    </a:cubicBezTo>
                    <a:cubicBezTo>
                      <a:pt x="13" y="28"/>
                      <a:pt x="13" y="29"/>
                      <a:pt x="13" y="29"/>
                    </a:cubicBezTo>
                    <a:cubicBezTo>
                      <a:pt x="13" y="28"/>
                      <a:pt x="13" y="28"/>
                      <a:pt x="13" y="28"/>
                    </a:cubicBezTo>
                    <a:cubicBezTo>
                      <a:pt x="13" y="28"/>
                      <a:pt x="13" y="28"/>
                      <a:pt x="13" y="28"/>
                    </a:cubicBezTo>
                    <a:cubicBezTo>
                      <a:pt x="13" y="28"/>
                      <a:pt x="13" y="27"/>
                      <a:pt x="13" y="27"/>
                    </a:cubicBezTo>
                    <a:cubicBezTo>
                      <a:pt x="13" y="27"/>
                      <a:pt x="13" y="27"/>
                      <a:pt x="13" y="27"/>
                    </a:cubicBezTo>
                    <a:cubicBezTo>
                      <a:pt x="13" y="27"/>
                      <a:pt x="13" y="27"/>
                      <a:pt x="13" y="28"/>
                    </a:cubicBezTo>
                    <a:close/>
                    <a:moveTo>
                      <a:pt x="13" y="25"/>
                    </a:moveTo>
                    <a:cubicBezTo>
                      <a:pt x="13" y="25"/>
                      <a:pt x="12" y="25"/>
                      <a:pt x="12" y="25"/>
                    </a:cubicBezTo>
                    <a:cubicBezTo>
                      <a:pt x="12" y="26"/>
                      <a:pt x="13" y="25"/>
                      <a:pt x="13" y="25"/>
                    </a:cubicBezTo>
                    <a:cubicBezTo>
                      <a:pt x="13" y="26"/>
                      <a:pt x="13" y="26"/>
                      <a:pt x="13" y="26"/>
                    </a:cubicBezTo>
                    <a:cubicBezTo>
                      <a:pt x="12" y="26"/>
                      <a:pt x="13" y="25"/>
                      <a:pt x="13" y="25"/>
                    </a:cubicBezTo>
                    <a:cubicBezTo>
                      <a:pt x="13" y="26"/>
                      <a:pt x="13" y="26"/>
                      <a:pt x="13" y="25"/>
                    </a:cubicBezTo>
                    <a:cubicBezTo>
                      <a:pt x="13" y="25"/>
                      <a:pt x="13" y="25"/>
                      <a:pt x="13" y="25"/>
                    </a:cubicBezTo>
                    <a:cubicBezTo>
                      <a:pt x="13" y="25"/>
                      <a:pt x="13" y="24"/>
                      <a:pt x="13" y="25"/>
                    </a:cubicBezTo>
                    <a:close/>
                    <a:moveTo>
                      <a:pt x="5" y="29"/>
                    </a:moveTo>
                    <a:cubicBezTo>
                      <a:pt x="5" y="29"/>
                      <a:pt x="4" y="29"/>
                      <a:pt x="5" y="29"/>
                    </a:cubicBezTo>
                    <a:cubicBezTo>
                      <a:pt x="6" y="28"/>
                      <a:pt x="5" y="28"/>
                      <a:pt x="5" y="29"/>
                    </a:cubicBezTo>
                    <a:close/>
                    <a:moveTo>
                      <a:pt x="6" y="28"/>
                    </a:moveTo>
                    <a:cubicBezTo>
                      <a:pt x="7" y="27"/>
                      <a:pt x="5" y="29"/>
                      <a:pt x="5" y="29"/>
                    </a:cubicBezTo>
                    <a:cubicBezTo>
                      <a:pt x="6" y="28"/>
                      <a:pt x="6" y="29"/>
                      <a:pt x="6" y="28"/>
                    </a:cubicBezTo>
                    <a:close/>
                    <a:moveTo>
                      <a:pt x="7" y="27"/>
                    </a:moveTo>
                    <a:cubicBezTo>
                      <a:pt x="7" y="27"/>
                      <a:pt x="7" y="28"/>
                      <a:pt x="7" y="28"/>
                    </a:cubicBezTo>
                    <a:cubicBezTo>
                      <a:pt x="7" y="27"/>
                      <a:pt x="9" y="26"/>
                      <a:pt x="7" y="27"/>
                    </a:cubicBezTo>
                    <a:close/>
                    <a:moveTo>
                      <a:pt x="12" y="25"/>
                    </a:moveTo>
                    <a:cubicBezTo>
                      <a:pt x="13" y="25"/>
                      <a:pt x="13" y="25"/>
                      <a:pt x="13" y="25"/>
                    </a:cubicBezTo>
                    <a:cubicBezTo>
                      <a:pt x="13" y="25"/>
                      <a:pt x="13" y="25"/>
                      <a:pt x="13" y="25"/>
                    </a:cubicBezTo>
                    <a:cubicBezTo>
                      <a:pt x="13" y="24"/>
                      <a:pt x="12" y="25"/>
                      <a:pt x="12" y="25"/>
                    </a:cubicBezTo>
                    <a:close/>
                    <a:moveTo>
                      <a:pt x="17" y="19"/>
                    </a:moveTo>
                    <a:cubicBezTo>
                      <a:pt x="16" y="19"/>
                      <a:pt x="17" y="19"/>
                      <a:pt x="17" y="19"/>
                    </a:cubicBezTo>
                    <a:cubicBezTo>
                      <a:pt x="17" y="19"/>
                      <a:pt x="17" y="19"/>
                      <a:pt x="17" y="19"/>
                    </a:cubicBezTo>
                    <a:close/>
                    <a:moveTo>
                      <a:pt x="17" y="19"/>
                    </a:moveTo>
                    <a:cubicBezTo>
                      <a:pt x="17" y="19"/>
                      <a:pt x="16" y="19"/>
                      <a:pt x="16" y="19"/>
                    </a:cubicBezTo>
                    <a:cubicBezTo>
                      <a:pt x="17" y="19"/>
                      <a:pt x="17" y="19"/>
                      <a:pt x="17" y="19"/>
                    </a:cubicBezTo>
                    <a:cubicBezTo>
                      <a:pt x="17" y="19"/>
                      <a:pt x="17" y="18"/>
                      <a:pt x="17" y="19"/>
                    </a:cubicBezTo>
                    <a:close/>
                    <a:moveTo>
                      <a:pt x="16" y="18"/>
                    </a:moveTo>
                    <a:cubicBezTo>
                      <a:pt x="16" y="18"/>
                      <a:pt x="16" y="19"/>
                      <a:pt x="16" y="18"/>
                    </a:cubicBezTo>
                    <a:cubicBezTo>
                      <a:pt x="17" y="18"/>
                      <a:pt x="17" y="18"/>
                      <a:pt x="16" y="18"/>
                    </a:cubicBezTo>
                    <a:close/>
                    <a:moveTo>
                      <a:pt x="11" y="24"/>
                    </a:moveTo>
                    <a:cubicBezTo>
                      <a:pt x="10" y="24"/>
                      <a:pt x="11" y="24"/>
                      <a:pt x="11" y="24"/>
                    </a:cubicBezTo>
                    <a:cubicBezTo>
                      <a:pt x="10" y="24"/>
                      <a:pt x="10" y="24"/>
                      <a:pt x="10" y="24"/>
                    </a:cubicBezTo>
                    <a:cubicBezTo>
                      <a:pt x="10" y="24"/>
                      <a:pt x="10" y="25"/>
                      <a:pt x="10" y="25"/>
                    </a:cubicBezTo>
                    <a:cubicBezTo>
                      <a:pt x="11" y="24"/>
                      <a:pt x="10" y="25"/>
                      <a:pt x="11" y="24"/>
                    </a:cubicBezTo>
                    <a:cubicBezTo>
                      <a:pt x="11" y="24"/>
                      <a:pt x="11" y="24"/>
                      <a:pt x="10" y="25"/>
                    </a:cubicBezTo>
                    <a:cubicBezTo>
                      <a:pt x="10" y="25"/>
                      <a:pt x="11" y="24"/>
                      <a:pt x="10" y="25"/>
                    </a:cubicBezTo>
                    <a:cubicBezTo>
                      <a:pt x="10" y="25"/>
                      <a:pt x="10" y="25"/>
                      <a:pt x="10" y="25"/>
                    </a:cubicBezTo>
                    <a:cubicBezTo>
                      <a:pt x="10" y="25"/>
                      <a:pt x="11" y="24"/>
                      <a:pt x="10" y="25"/>
                    </a:cubicBezTo>
                    <a:cubicBezTo>
                      <a:pt x="10" y="25"/>
                      <a:pt x="10" y="25"/>
                      <a:pt x="10" y="25"/>
                    </a:cubicBezTo>
                    <a:cubicBezTo>
                      <a:pt x="11" y="24"/>
                      <a:pt x="9" y="26"/>
                      <a:pt x="10" y="25"/>
                    </a:cubicBezTo>
                    <a:cubicBezTo>
                      <a:pt x="11" y="25"/>
                      <a:pt x="10" y="25"/>
                      <a:pt x="11" y="24"/>
                    </a:cubicBezTo>
                    <a:cubicBezTo>
                      <a:pt x="11" y="25"/>
                      <a:pt x="10" y="25"/>
                      <a:pt x="11" y="25"/>
                    </a:cubicBezTo>
                    <a:cubicBezTo>
                      <a:pt x="11" y="25"/>
                      <a:pt x="10" y="25"/>
                      <a:pt x="10" y="25"/>
                    </a:cubicBezTo>
                    <a:cubicBezTo>
                      <a:pt x="10" y="25"/>
                      <a:pt x="10" y="25"/>
                      <a:pt x="10" y="26"/>
                    </a:cubicBezTo>
                    <a:cubicBezTo>
                      <a:pt x="10" y="26"/>
                      <a:pt x="10" y="26"/>
                      <a:pt x="10" y="26"/>
                    </a:cubicBezTo>
                    <a:cubicBezTo>
                      <a:pt x="10" y="26"/>
                      <a:pt x="10" y="26"/>
                      <a:pt x="10" y="26"/>
                    </a:cubicBezTo>
                    <a:cubicBezTo>
                      <a:pt x="10" y="26"/>
                      <a:pt x="10" y="27"/>
                      <a:pt x="10" y="27"/>
                    </a:cubicBezTo>
                    <a:cubicBezTo>
                      <a:pt x="10" y="26"/>
                      <a:pt x="10" y="26"/>
                      <a:pt x="11" y="26"/>
                    </a:cubicBezTo>
                    <a:cubicBezTo>
                      <a:pt x="11" y="25"/>
                      <a:pt x="11" y="25"/>
                      <a:pt x="12" y="25"/>
                    </a:cubicBezTo>
                    <a:cubicBezTo>
                      <a:pt x="12" y="25"/>
                      <a:pt x="11" y="25"/>
                      <a:pt x="11" y="25"/>
                    </a:cubicBezTo>
                    <a:cubicBezTo>
                      <a:pt x="11" y="25"/>
                      <a:pt x="11" y="25"/>
                      <a:pt x="12" y="25"/>
                    </a:cubicBezTo>
                    <a:cubicBezTo>
                      <a:pt x="12" y="25"/>
                      <a:pt x="12" y="25"/>
                      <a:pt x="11" y="25"/>
                    </a:cubicBezTo>
                    <a:cubicBezTo>
                      <a:pt x="12" y="25"/>
                      <a:pt x="12" y="25"/>
                      <a:pt x="12" y="25"/>
                    </a:cubicBezTo>
                    <a:cubicBezTo>
                      <a:pt x="12" y="25"/>
                      <a:pt x="12" y="25"/>
                      <a:pt x="12" y="25"/>
                    </a:cubicBezTo>
                    <a:cubicBezTo>
                      <a:pt x="13" y="24"/>
                      <a:pt x="13" y="25"/>
                      <a:pt x="13" y="25"/>
                    </a:cubicBezTo>
                    <a:cubicBezTo>
                      <a:pt x="13" y="24"/>
                      <a:pt x="13" y="24"/>
                      <a:pt x="13" y="24"/>
                    </a:cubicBezTo>
                    <a:cubicBezTo>
                      <a:pt x="13" y="24"/>
                      <a:pt x="13" y="24"/>
                      <a:pt x="13" y="24"/>
                    </a:cubicBezTo>
                    <a:cubicBezTo>
                      <a:pt x="13" y="24"/>
                      <a:pt x="13" y="24"/>
                      <a:pt x="12" y="24"/>
                    </a:cubicBezTo>
                    <a:cubicBezTo>
                      <a:pt x="13" y="24"/>
                      <a:pt x="13" y="24"/>
                      <a:pt x="13" y="24"/>
                    </a:cubicBezTo>
                    <a:cubicBezTo>
                      <a:pt x="12" y="24"/>
                      <a:pt x="13" y="24"/>
                      <a:pt x="12" y="24"/>
                    </a:cubicBezTo>
                    <a:cubicBezTo>
                      <a:pt x="12" y="24"/>
                      <a:pt x="12" y="24"/>
                      <a:pt x="12" y="23"/>
                    </a:cubicBezTo>
                    <a:cubicBezTo>
                      <a:pt x="12" y="24"/>
                      <a:pt x="12" y="23"/>
                      <a:pt x="12" y="23"/>
                    </a:cubicBezTo>
                    <a:cubicBezTo>
                      <a:pt x="11" y="24"/>
                      <a:pt x="12" y="23"/>
                      <a:pt x="12" y="24"/>
                    </a:cubicBezTo>
                    <a:cubicBezTo>
                      <a:pt x="12" y="23"/>
                      <a:pt x="12" y="23"/>
                      <a:pt x="12" y="23"/>
                    </a:cubicBezTo>
                    <a:cubicBezTo>
                      <a:pt x="12" y="23"/>
                      <a:pt x="13" y="23"/>
                      <a:pt x="13" y="23"/>
                    </a:cubicBezTo>
                    <a:cubicBezTo>
                      <a:pt x="12" y="23"/>
                      <a:pt x="12" y="23"/>
                      <a:pt x="12" y="23"/>
                    </a:cubicBezTo>
                    <a:cubicBezTo>
                      <a:pt x="11" y="24"/>
                      <a:pt x="12" y="23"/>
                      <a:pt x="12" y="23"/>
                    </a:cubicBezTo>
                    <a:cubicBezTo>
                      <a:pt x="11" y="23"/>
                      <a:pt x="11" y="24"/>
                      <a:pt x="11" y="24"/>
                    </a:cubicBezTo>
                    <a:cubicBezTo>
                      <a:pt x="12" y="23"/>
                      <a:pt x="11" y="23"/>
                      <a:pt x="12" y="23"/>
                    </a:cubicBezTo>
                    <a:cubicBezTo>
                      <a:pt x="12" y="23"/>
                      <a:pt x="12" y="23"/>
                      <a:pt x="11" y="23"/>
                    </a:cubicBezTo>
                    <a:cubicBezTo>
                      <a:pt x="12" y="23"/>
                      <a:pt x="12" y="23"/>
                      <a:pt x="12" y="23"/>
                    </a:cubicBezTo>
                    <a:cubicBezTo>
                      <a:pt x="12" y="22"/>
                      <a:pt x="12" y="23"/>
                      <a:pt x="11" y="23"/>
                    </a:cubicBezTo>
                    <a:cubicBezTo>
                      <a:pt x="12" y="23"/>
                      <a:pt x="12" y="23"/>
                      <a:pt x="12" y="22"/>
                    </a:cubicBezTo>
                    <a:cubicBezTo>
                      <a:pt x="12" y="22"/>
                      <a:pt x="13" y="22"/>
                      <a:pt x="13" y="22"/>
                    </a:cubicBezTo>
                    <a:cubicBezTo>
                      <a:pt x="13" y="22"/>
                      <a:pt x="12" y="22"/>
                      <a:pt x="12" y="22"/>
                    </a:cubicBezTo>
                    <a:cubicBezTo>
                      <a:pt x="12" y="22"/>
                      <a:pt x="13" y="21"/>
                      <a:pt x="12" y="22"/>
                    </a:cubicBezTo>
                    <a:cubicBezTo>
                      <a:pt x="11" y="23"/>
                      <a:pt x="12" y="22"/>
                      <a:pt x="11" y="23"/>
                    </a:cubicBezTo>
                    <a:cubicBezTo>
                      <a:pt x="11" y="23"/>
                      <a:pt x="11" y="23"/>
                      <a:pt x="11" y="23"/>
                    </a:cubicBezTo>
                    <a:cubicBezTo>
                      <a:pt x="11" y="23"/>
                      <a:pt x="11" y="23"/>
                      <a:pt x="11" y="23"/>
                    </a:cubicBezTo>
                    <a:cubicBezTo>
                      <a:pt x="10" y="24"/>
                      <a:pt x="10" y="24"/>
                      <a:pt x="11" y="24"/>
                    </a:cubicBezTo>
                    <a:close/>
                    <a:moveTo>
                      <a:pt x="10" y="23"/>
                    </a:moveTo>
                    <a:cubicBezTo>
                      <a:pt x="10" y="22"/>
                      <a:pt x="10" y="22"/>
                      <a:pt x="10" y="22"/>
                    </a:cubicBezTo>
                    <a:cubicBezTo>
                      <a:pt x="9" y="23"/>
                      <a:pt x="9" y="23"/>
                      <a:pt x="10" y="23"/>
                    </a:cubicBezTo>
                    <a:close/>
                    <a:moveTo>
                      <a:pt x="5" y="25"/>
                    </a:moveTo>
                    <a:cubicBezTo>
                      <a:pt x="5" y="25"/>
                      <a:pt x="5" y="25"/>
                      <a:pt x="4" y="26"/>
                    </a:cubicBezTo>
                    <a:cubicBezTo>
                      <a:pt x="5" y="25"/>
                      <a:pt x="6" y="25"/>
                      <a:pt x="5" y="25"/>
                    </a:cubicBezTo>
                    <a:cubicBezTo>
                      <a:pt x="5" y="25"/>
                      <a:pt x="5" y="25"/>
                      <a:pt x="5" y="25"/>
                    </a:cubicBezTo>
                    <a:cubicBezTo>
                      <a:pt x="5" y="25"/>
                      <a:pt x="5" y="25"/>
                      <a:pt x="5" y="25"/>
                    </a:cubicBezTo>
                    <a:close/>
                    <a:moveTo>
                      <a:pt x="7" y="23"/>
                    </a:moveTo>
                    <a:cubicBezTo>
                      <a:pt x="7" y="24"/>
                      <a:pt x="7" y="24"/>
                      <a:pt x="7" y="23"/>
                    </a:cubicBezTo>
                    <a:cubicBezTo>
                      <a:pt x="8" y="23"/>
                      <a:pt x="8" y="23"/>
                      <a:pt x="7" y="23"/>
                    </a:cubicBezTo>
                    <a:close/>
                    <a:moveTo>
                      <a:pt x="8" y="22"/>
                    </a:moveTo>
                    <a:cubicBezTo>
                      <a:pt x="7" y="23"/>
                      <a:pt x="8" y="23"/>
                      <a:pt x="8" y="23"/>
                    </a:cubicBezTo>
                    <a:cubicBezTo>
                      <a:pt x="9" y="22"/>
                      <a:pt x="8" y="23"/>
                      <a:pt x="8" y="22"/>
                    </a:cubicBezTo>
                    <a:close/>
                    <a:moveTo>
                      <a:pt x="16" y="18"/>
                    </a:moveTo>
                    <a:cubicBezTo>
                      <a:pt x="16" y="18"/>
                      <a:pt x="16" y="18"/>
                      <a:pt x="16" y="18"/>
                    </a:cubicBezTo>
                    <a:cubicBezTo>
                      <a:pt x="16" y="17"/>
                      <a:pt x="16" y="17"/>
                      <a:pt x="16" y="18"/>
                    </a:cubicBezTo>
                    <a:close/>
                    <a:moveTo>
                      <a:pt x="17" y="17"/>
                    </a:moveTo>
                    <a:cubicBezTo>
                      <a:pt x="17" y="17"/>
                      <a:pt x="17" y="17"/>
                      <a:pt x="17" y="17"/>
                    </a:cubicBezTo>
                    <a:cubicBezTo>
                      <a:pt x="17" y="17"/>
                      <a:pt x="17" y="17"/>
                      <a:pt x="17" y="17"/>
                    </a:cubicBezTo>
                    <a:close/>
                    <a:moveTo>
                      <a:pt x="16" y="17"/>
                    </a:moveTo>
                    <a:cubicBezTo>
                      <a:pt x="16" y="17"/>
                      <a:pt x="16" y="17"/>
                      <a:pt x="16" y="17"/>
                    </a:cubicBezTo>
                    <a:cubicBezTo>
                      <a:pt x="16" y="17"/>
                      <a:pt x="16" y="17"/>
                      <a:pt x="16" y="17"/>
                    </a:cubicBezTo>
                    <a:close/>
                    <a:moveTo>
                      <a:pt x="11" y="20"/>
                    </a:moveTo>
                    <a:cubicBezTo>
                      <a:pt x="10" y="21"/>
                      <a:pt x="11" y="20"/>
                      <a:pt x="11" y="20"/>
                    </a:cubicBezTo>
                    <a:cubicBezTo>
                      <a:pt x="11" y="20"/>
                      <a:pt x="10" y="21"/>
                      <a:pt x="11" y="20"/>
                    </a:cubicBezTo>
                    <a:cubicBezTo>
                      <a:pt x="11" y="20"/>
                      <a:pt x="11" y="20"/>
                      <a:pt x="11" y="20"/>
                    </a:cubicBezTo>
                    <a:cubicBezTo>
                      <a:pt x="11" y="20"/>
                      <a:pt x="11" y="20"/>
                      <a:pt x="11" y="20"/>
                    </a:cubicBezTo>
                    <a:cubicBezTo>
                      <a:pt x="11" y="20"/>
                      <a:pt x="12" y="20"/>
                      <a:pt x="11" y="20"/>
                    </a:cubicBezTo>
                    <a:close/>
                    <a:moveTo>
                      <a:pt x="16" y="17"/>
                    </a:moveTo>
                    <a:cubicBezTo>
                      <a:pt x="16" y="17"/>
                      <a:pt x="16" y="17"/>
                      <a:pt x="16" y="17"/>
                    </a:cubicBezTo>
                    <a:cubicBezTo>
                      <a:pt x="16" y="17"/>
                      <a:pt x="16" y="17"/>
                      <a:pt x="16" y="17"/>
                    </a:cubicBezTo>
                    <a:cubicBezTo>
                      <a:pt x="16" y="17"/>
                      <a:pt x="16" y="17"/>
                      <a:pt x="16" y="17"/>
                    </a:cubicBezTo>
                    <a:close/>
                    <a:moveTo>
                      <a:pt x="10" y="20"/>
                    </a:moveTo>
                    <a:cubicBezTo>
                      <a:pt x="11" y="19"/>
                      <a:pt x="9" y="20"/>
                      <a:pt x="10" y="20"/>
                    </a:cubicBezTo>
                    <a:cubicBezTo>
                      <a:pt x="11" y="20"/>
                      <a:pt x="12" y="19"/>
                      <a:pt x="12" y="19"/>
                    </a:cubicBezTo>
                    <a:cubicBezTo>
                      <a:pt x="11" y="19"/>
                      <a:pt x="11" y="19"/>
                      <a:pt x="11" y="19"/>
                    </a:cubicBezTo>
                    <a:cubicBezTo>
                      <a:pt x="11" y="19"/>
                      <a:pt x="10" y="19"/>
                      <a:pt x="10" y="20"/>
                    </a:cubicBezTo>
                    <a:close/>
                    <a:moveTo>
                      <a:pt x="12" y="18"/>
                    </a:moveTo>
                    <a:cubicBezTo>
                      <a:pt x="12" y="19"/>
                      <a:pt x="12" y="18"/>
                      <a:pt x="13" y="18"/>
                    </a:cubicBezTo>
                    <a:cubicBezTo>
                      <a:pt x="13" y="18"/>
                      <a:pt x="12" y="18"/>
                      <a:pt x="12" y="18"/>
                    </a:cubicBezTo>
                    <a:close/>
                    <a:moveTo>
                      <a:pt x="13" y="17"/>
                    </a:moveTo>
                    <a:cubicBezTo>
                      <a:pt x="13" y="17"/>
                      <a:pt x="13" y="17"/>
                      <a:pt x="13" y="17"/>
                    </a:cubicBezTo>
                    <a:cubicBezTo>
                      <a:pt x="12" y="17"/>
                      <a:pt x="13" y="17"/>
                      <a:pt x="13" y="17"/>
                    </a:cubicBezTo>
                    <a:cubicBezTo>
                      <a:pt x="12" y="17"/>
                      <a:pt x="13" y="17"/>
                      <a:pt x="12" y="17"/>
                    </a:cubicBezTo>
                    <a:cubicBezTo>
                      <a:pt x="11" y="18"/>
                      <a:pt x="12" y="17"/>
                      <a:pt x="12" y="18"/>
                    </a:cubicBezTo>
                    <a:cubicBezTo>
                      <a:pt x="13" y="17"/>
                      <a:pt x="13" y="17"/>
                      <a:pt x="14" y="17"/>
                    </a:cubicBezTo>
                    <a:cubicBezTo>
                      <a:pt x="13" y="17"/>
                      <a:pt x="13" y="17"/>
                      <a:pt x="13" y="17"/>
                    </a:cubicBezTo>
                    <a:close/>
                    <a:moveTo>
                      <a:pt x="12" y="16"/>
                    </a:moveTo>
                    <a:cubicBezTo>
                      <a:pt x="12" y="16"/>
                      <a:pt x="12" y="16"/>
                      <a:pt x="12" y="16"/>
                    </a:cubicBezTo>
                    <a:cubicBezTo>
                      <a:pt x="13" y="16"/>
                      <a:pt x="13" y="16"/>
                      <a:pt x="13" y="16"/>
                    </a:cubicBezTo>
                    <a:cubicBezTo>
                      <a:pt x="13" y="16"/>
                      <a:pt x="13" y="16"/>
                      <a:pt x="12" y="16"/>
                    </a:cubicBezTo>
                    <a:close/>
                    <a:moveTo>
                      <a:pt x="13" y="16"/>
                    </a:moveTo>
                    <a:cubicBezTo>
                      <a:pt x="13" y="16"/>
                      <a:pt x="12" y="16"/>
                      <a:pt x="12" y="16"/>
                    </a:cubicBezTo>
                    <a:cubicBezTo>
                      <a:pt x="12" y="16"/>
                      <a:pt x="13" y="16"/>
                      <a:pt x="13" y="16"/>
                    </a:cubicBezTo>
                    <a:cubicBezTo>
                      <a:pt x="14" y="16"/>
                      <a:pt x="12" y="16"/>
                      <a:pt x="13" y="16"/>
                    </a:cubicBezTo>
                    <a:cubicBezTo>
                      <a:pt x="14" y="16"/>
                      <a:pt x="13" y="16"/>
                      <a:pt x="14" y="16"/>
                    </a:cubicBezTo>
                    <a:cubicBezTo>
                      <a:pt x="13" y="16"/>
                      <a:pt x="13" y="16"/>
                      <a:pt x="13" y="16"/>
                    </a:cubicBezTo>
                    <a:cubicBezTo>
                      <a:pt x="13" y="16"/>
                      <a:pt x="13" y="16"/>
                      <a:pt x="13" y="16"/>
                    </a:cubicBezTo>
                    <a:cubicBezTo>
                      <a:pt x="13" y="16"/>
                      <a:pt x="13" y="16"/>
                      <a:pt x="13" y="16"/>
                    </a:cubicBezTo>
                    <a:close/>
                    <a:moveTo>
                      <a:pt x="20" y="15"/>
                    </a:moveTo>
                    <a:cubicBezTo>
                      <a:pt x="20" y="15"/>
                      <a:pt x="19" y="15"/>
                      <a:pt x="20" y="15"/>
                    </a:cubicBezTo>
                    <a:cubicBezTo>
                      <a:pt x="20" y="15"/>
                      <a:pt x="20" y="15"/>
                      <a:pt x="20" y="15"/>
                    </a:cubicBezTo>
                    <a:cubicBezTo>
                      <a:pt x="20" y="15"/>
                      <a:pt x="20" y="15"/>
                      <a:pt x="20" y="15"/>
                    </a:cubicBezTo>
                    <a:close/>
                    <a:moveTo>
                      <a:pt x="20" y="15"/>
                    </a:moveTo>
                    <a:cubicBezTo>
                      <a:pt x="20" y="15"/>
                      <a:pt x="20" y="15"/>
                      <a:pt x="20" y="15"/>
                    </a:cubicBezTo>
                    <a:cubicBezTo>
                      <a:pt x="20" y="15"/>
                      <a:pt x="20" y="15"/>
                      <a:pt x="20" y="15"/>
                    </a:cubicBezTo>
                    <a:cubicBezTo>
                      <a:pt x="20" y="15"/>
                      <a:pt x="20" y="15"/>
                      <a:pt x="20" y="15"/>
                    </a:cubicBezTo>
                    <a:close/>
                    <a:moveTo>
                      <a:pt x="20" y="15"/>
                    </a:moveTo>
                    <a:cubicBezTo>
                      <a:pt x="20" y="15"/>
                      <a:pt x="20" y="15"/>
                      <a:pt x="20" y="15"/>
                    </a:cubicBezTo>
                    <a:cubicBezTo>
                      <a:pt x="20" y="15"/>
                      <a:pt x="20" y="15"/>
                      <a:pt x="20" y="15"/>
                    </a:cubicBezTo>
                    <a:close/>
                    <a:moveTo>
                      <a:pt x="20" y="15"/>
                    </a:moveTo>
                    <a:cubicBezTo>
                      <a:pt x="20" y="15"/>
                      <a:pt x="20" y="15"/>
                      <a:pt x="20" y="15"/>
                    </a:cubicBezTo>
                    <a:cubicBezTo>
                      <a:pt x="20" y="15"/>
                      <a:pt x="20" y="15"/>
                      <a:pt x="20" y="15"/>
                    </a:cubicBezTo>
                    <a:close/>
                    <a:moveTo>
                      <a:pt x="20" y="15"/>
                    </a:moveTo>
                    <a:cubicBezTo>
                      <a:pt x="20" y="15"/>
                      <a:pt x="20" y="15"/>
                      <a:pt x="20" y="15"/>
                    </a:cubicBezTo>
                    <a:cubicBezTo>
                      <a:pt x="20" y="15"/>
                      <a:pt x="20" y="15"/>
                      <a:pt x="20" y="15"/>
                    </a:cubicBezTo>
                    <a:close/>
                    <a:moveTo>
                      <a:pt x="21" y="15"/>
                    </a:moveTo>
                    <a:cubicBezTo>
                      <a:pt x="21" y="15"/>
                      <a:pt x="21" y="15"/>
                      <a:pt x="21" y="15"/>
                    </a:cubicBezTo>
                    <a:cubicBezTo>
                      <a:pt x="21" y="15"/>
                      <a:pt x="21" y="15"/>
                      <a:pt x="21" y="15"/>
                    </a:cubicBezTo>
                    <a:cubicBezTo>
                      <a:pt x="21" y="15"/>
                      <a:pt x="21" y="15"/>
                      <a:pt x="21" y="15"/>
                    </a:cubicBezTo>
                    <a:close/>
                    <a:moveTo>
                      <a:pt x="21" y="15"/>
                    </a:moveTo>
                    <a:cubicBezTo>
                      <a:pt x="21" y="15"/>
                      <a:pt x="21" y="15"/>
                      <a:pt x="21" y="15"/>
                    </a:cubicBezTo>
                    <a:cubicBezTo>
                      <a:pt x="21" y="15"/>
                      <a:pt x="21" y="15"/>
                      <a:pt x="21" y="15"/>
                    </a:cubicBezTo>
                    <a:cubicBezTo>
                      <a:pt x="21" y="15"/>
                      <a:pt x="21" y="15"/>
                      <a:pt x="21" y="15"/>
                    </a:cubicBezTo>
                    <a:close/>
                    <a:moveTo>
                      <a:pt x="21" y="15"/>
                    </a:moveTo>
                    <a:cubicBezTo>
                      <a:pt x="21" y="15"/>
                      <a:pt x="21" y="15"/>
                      <a:pt x="21" y="15"/>
                    </a:cubicBezTo>
                    <a:cubicBezTo>
                      <a:pt x="21" y="15"/>
                      <a:pt x="21" y="15"/>
                      <a:pt x="21" y="15"/>
                    </a:cubicBezTo>
                    <a:close/>
                    <a:moveTo>
                      <a:pt x="22" y="15"/>
                    </a:moveTo>
                    <a:cubicBezTo>
                      <a:pt x="22" y="15"/>
                      <a:pt x="22" y="15"/>
                      <a:pt x="22" y="15"/>
                    </a:cubicBezTo>
                    <a:cubicBezTo>
                      <a:pt x="21" y="15"/>
                      <a:pt x="21" y="15"/>
                      <a:pt x="21" y="15"/>
                    </a:cubicBezTo>
                    <a:cubicBezTo>
                      <a:pt x="21" y="15"/>
                      <a:pt x="21" y="15"/>
                      <a:pt x="21" y="15"/>
                    </a:cubicBezTo>
                    <a:cubicBezTo>
                      <a:pt x="22" y="15"/>
                      <a:pt x="22" y="15"/>
                      <a:pt x="22" y="15"/>
                    </a:cubicBezTo>
                    <a:close/>
                    <a:moveTo>
                      <a:pt x="22" y="15"/>
                    </a:moveTo>
                    <a:cubicBezTo>
                      <a:pt x="22" y="15"/>
                      <a:pt x="22" y="15"/>
                      <a:pt x="22" y="15"/>
                    </a:cubicBezTo>
                    <a:cubicBezTo>
                      <a:pt x="22" y="15"/>
                      <a:pt x="21" y="15"/>
                      <a:pt x="22" y="15"/>
                    </a:cubicBezTo>
                    <a:close/>
                    <a:moveTo>
                      <a:pt x="22" y="15"/>
                    </a:moveTo>
                    <a:cubicBezTo>
                      <a:pt x="22" y="15"/>
                      <a:pt x="22" y="15"/>
                      <a:pt x="22" y="15"/>
                    </a:cubicBezTo>
                    <a:cubicBezTo>
                      <a:pt x="22" y="15"/>
                      <a:pt x="22" y="15"/>
                      <a:pt x="22" y="15"/>
                    </a:cubicBezTo>
                    <a:cubicBezTo>
                      <a:pt x="22" y="15"/>
                      <a:pt x="22" y="15"/>
                      <a:pt x="22" y="15"/>
                    </a:cubicBezTo>
                    <a:close/>
                    <a:moveTo>
                      <a:pt x="22" y="16"/>
                    </a:moveTo>
                    <a:cubicBezTo>
                      <a:pt x="22" y="16"/>
                      <a:pt x="22" y="16"/>
                      <a:pt x="23" y="16"/>
                    </a:cubicBezTo>
                    <a:cubicBezTo>
                      <a:pt x="23" y="16"/>
                      <a:pt x="23" y="16"/>
                      <a:pt x="23" y="16"/>
                    </a:cubicBezTo>
                    <a:lnTo>
                      <a:pt x="22" y="16"/>
                    </a:lnTo>
                    <a:close/>
                    <a:moveTo>
                      <a:pt x="22" y="15"/>
                    </a:moveTo>
                    <a:cubicBezTo>
                      <a:pt x="22" y="15"/>
                      <a:pt x="22" y="15"/>
                      <a:pt x="22" y="15"/>
                    </a:cubicBezTo>
                    <a:cubicBezTo>
                      <a:pt x="22" y="15"/>
                      <a:pt x="22" y="15"/>
                      <a:pt x="22" y="15"/>
                    </a:cubicBezTo>
                    <a:cubicBezTo>
                      <a:pt x="22" y="15"/>
                      <a:pt x="22" y="15"/>
                      <a:pt x="22" y="15"/>
                    </a:cubicBezTo>
                    <a:close/>
                    <a:moveTo>
                      <a:pt x="22" y="16"/>
                    </a:moveTo>
                    <a:cubicBezTo>
                      <a:pt x="22" y="15"/>
                      <a:pt x="22" y="15"/>
                      <a:pt x="22" y="15"/>
                    </a:cubicBezTo>
                    <a:cubicBezTo>
                      <a:pt x="22" y="15"/>
                      <a:pt x="22" y="15"/>
                      <a:pt x="22" y="16"/>
                    </a:cubicBezTo>
                    <a:close/>
                    <a:moveTo>
                      <a:pt x="22" y="16"/>
                    </a:moveTo>
                    <a:cubicBezTo>
                      <a:pt x="22" y="16"/>
                      <a:pt x="22" y="15"/>
                      <a:pt x="22" y="15"/>
                    </a:cubicBezTo>
                    <a:cubicBezTo>
                      <a:pt x="22" y="15"/>
                      <a:pt x="22" y="15"/>
                      <a:pt x="22" y="15"/>
                    </a:cubicBezTo>
                    <a:cubicBezTo>
                      <a:pt x="22" y="15"/>
                      <a:pt x="22" y="15"/>
                      <a:pt x="22" y="16"/>
                    </a:cubicBezTo>
                    <a:close/>
                    <a:moveTo>
                      <a:pt x="11" y="25"/>
                    </a:moveTo>
                    <a:cubicBezTo>
                      <a:pt x="11" y="25"/>
                      <a:pt x="11" y="25"/>
                      <a:pt x="11" y="25"/>
                    </a:cubicBezTo>
                    <a:cubicBezTo>
                      <a:pt x="11" y="25"/>
                      <a:pt x="11" y="25"/>
                      <a:pt x="11" y="25"/>
                    </a:cubicBezTo>
                    <a:cubicBezTo>
                      <a:pt x="11" y="25"/>
                      <a:pt x="11" y="25"/>
                      <a:pt x="11" y="25"/>
                    </a:cubicBezTo>
                    <a:cubicBezTo>
                      <a:pt x="11" y="26"/>
                      <a:pt x="11" y="25"/>
                      <a:pt x="11" y="25"/>
                    </a:cubicBezTo>
                    <a:close/>
                    <a:moveTo>
                      <a:pt x="26" y="33"/>
                    </a:moveTo>
                    <a:cubicBezTo>
                      <a:pt x="26" y="32"/>
                      <a:pt x="26" y="33"/>
                      <a:pt x="26" y="33"/>
                    </a:cubicBezTo>
                    <a:cubicBezTo>
                      <a:pt x="26" y="34"/>
                      <a:pt x="26" y="33"/>
                      <a:pt x="26" y="33"/>
                    </a:cubicBezTo>
                    <a:close/>
                    <a:moveTo>
                      <a:pt x="12" y="15"/>
                    </a:moveTo>
                    <a:cubicBezTo>
                      <a:pt x="12" y="15"/>
                      <a:pt x="12" y="15"/>
                      <a:pt x="12" y="15"/>
                    </a:cubicBezTo>
                    <a:cubicBezTo>
                      <a:pt x="13" y="15"/>
                      <a:pt x="12" y="15"/>
                      <a:pt x="12" y="15"/>
                    </a:cubicBezTo>
                    <a:cubicBezTo>
                      <a:pt x="13" y="15"/>
                      <a:pt x="12" y="15"/>
                      <a:pt x="12" y="15"/>
                    </a:cubicBezTo>
                    <a:close/>
                    <a:moveTo>
                      <a:pt x="18" y="13"/>
                    </a:moveTo>
                    <a:cubicBezTo>
                      <a:pt x="18" y="12"/>
                      <a:pt x="18" y="12"/>
                      <a:pt x="19" y="12"/>
                    </a:cubicBezTo>
                    <a:cubicBezTo>
                      <a:pt x="19" y="13"/>
                      <a:pt x="18" y="13"/>
                      <a:pt x="18" y="13"/>
                    </a:cubicBezTo>
                    <a:close/>
                    <a:moveTo>
                      <a:pt x="23" y="21"/>
                    </a:moveTo>
                    <a:cubicBezTo>
                      <a:pt x="22" y="21"/>
                      <a:pt x="23" y="21"/>
                      <a:pt x="23" y="21"/>
                    </a:cubicBezTo>
                    <a:cubicBezTo>
                      <a:pt x="23" y="21"/>
                      <a:pt x="22" y="21"/>
                      <a:pt x="23" y="21"/>
                    </a:cubicBezTo>
                    <a:cubicBezTo>
                      <a:pt x="23" y="21"/>
                      <a:pt x="23" y="21"/>
                      <a:pt x="23" y="21"/>
                    </a:cubicBezTo>
                    <a:close/>
                    <a:moveTo>
                      <a:pt x="24" y="28"/>
                    </a:moveTo>
                    <a:cubicBezTo>
                      <a:pt x="24" y="28"/>
                      <a:pt x="24" y="28"/>
                      <a:pt x="24" y="28"/>
                    </a:cubicBezTo>
                    <a:cubicBezTo>
                      <a:pt x="24" y="28"/>
                      <a:pt x="24" y="29"/>
                      <a:pt x="24" y="29"/>
                    </a:cubicBezTo>
                    <a:cubicBezTo>
                      <a:pt x="24" y="29"/>
                      <a:pt x="24" y="29"/>
                      <a:pt x="24" y="28"/>
                    </a:cubicBezTo>
                    <a:close/>
                    <a:moveTo>
                      <a:pt x="22" y="21"/>
                    </a:moveTo>
                    <a:cubicBezTo>
                      <a:pt x="22" y="21"/>
                      <a:pt x="22" y="21"/>
                      <a:pt x="22" y="21"/>
                    </a:cubicBezTo>
                    <a:cubicBezTo>
                      <a:pt x="23" y="21"/>
                      <a:pt x="22" y="21"/>
                      <a:pt x="22" y="21"/>
                    </a:cubicBezTo>
                    <a:close/>
                    <a:moveTo>
                      <a:pt x="23" y="21"/>
                    </a:moveTo>
                    <a:cubicBezTo>
                      <a:pt x="23" y="21"/>
                      <a:pt x="23" y="21"/>
                      <a:pt x="23" y="21"/>
                    </a:cubicBezTo>
                    <a:cubicBezTo>
                      <a:pt x="23" y="20"/>
                      <a:pt x="23" y="21"/>
                      <a:pt x="23" y="20"/>
                    </a:cubicBezTo>
                    <a:cubicBezTo>
                      <a:pt x="23" y="20"/>
                      <a:pt x="23" y="20"/>
                      <a:pt x="23" y="21"/>
                    </a:cubicBezTo>
                    <a:close/>
                    <a:moveTo>
                      <a:pt x="24" y="27"/>
                    </a:moveTo>
                    <a:cubicBezTo>
                      <a:pt x="24" y="27"/>
                      <a:pt x="24" y="27"/>
                      <a:pt x="24" y="27"/>
                    </a:cubicBezTo>
                    <a:cubicBezTo>
                      <a:pt x="24" y="27"/>
                      <a:pt x="24" y="28"/>
                      <a:pt x="24" y="27"/>
                    </a:cubicBezTo>
                    <a:close/>
                    <a:moveTo>
                      <a:pt x="24" y="28"/>
                    </a:moveTo>
                    <a:cubicBezTo>
                      <a:pt x="23" y="28"/>
                      <a:pt x="24" y="28"/>
                      <a:pt x="24" y="28"/>
                    </a:cubicBezTo>
                    <a:cubicBezTo>
                      <a:pt x="24" y="29"/>
                      <a:pt x="24" y="28"/>
                      <a:pt x="24" y="28"/>
                    </a:cubicBezTo>
                    <a:close/>
                    <a:moveTo>
                      <a:pt x="24" y="28"/>
                    </a:moveTo>
                    <a:cubicBezTo>
                      <a:pt x="23" y="27"/>
                      <a:pt x="24" y="28"/>
                      <a:pt x="24" y="28"/>
                    </a:cubicBezTo>
                    <a:cubicBezTo>
                      <a:pt x="24" y="28"/>
                      <a:pt x="24" y="28"/>
                      <a:pt x="24" y="28"/>
                    </a:cubicBezTo>
                    <a:cubicBezTo>
                      <a:pt x="24" y="28"/>
                      <a:pt x="24" y="28"/>
                      <a:pt x="24" y="28"/>
                    </a:cubicBezTo>
                    <a:close/>
                    <a:moveTo>
                      <a:pt x="26" y="31"/>
                    </a:moveTo>
                    <a:cubicBezTo>
                      <a:pt x="26" y="31"/>
                      <a:pt x="26" y="30"/>
                      <a:pt x="26" y="30"/>
                    </a:cubicBezTo>
                    <a:cubicBezTo>
                      <a:pt x="26" y="32"/>
                      <a:pt x="26" y="30"/>
                      <a:pt x="26" y="30"/>
                    </a:cubicBezTo>
                    <a:cubicBezTo>
                      <a:pt x="26" y="31"/>
                      <a:pt x="26" y="31"/>
                      <a:pt x="26" y="31"/>
                    </a:cubicBezTo>
                    <a:cubicBezTo>
                      <a:pt x="26" y="31"/>
                      <a:pt x="26" y="32"/>
                      <a:pt x="26" y="31"/>
                    </a:cubicBezTo>
                    <a:cubicBezTo>
                      <a:pt x="26" y="32"/>
                      <a:pt x="26" y="33"/>
                      <a:pt x="26" y="31"/>
                    </a:cubicBezTo>
                    <a:close/>
                    <a:moveTo>
                      <a:pt x="7" y="36"/>
                    </a:moveTo>
                    <a:cubicBezTo>
                      <a:pt x="7" y="36"/>
                      <a:pt x="7" y="36"/>
                      <a:pt x="7" y="36"/>
                    </a:cubicBezTo>
                    <a:cubicBezTo>
                      <a:pt x="7" y="35"/>
                      <a:pt x="7" y="35"/>
                      <a:pt x="8" y="36"/>
                    </a:cubicBezTo>
                    <a:cubicBezTo>
                      <a:pt x="8" y="36"/>
                      <a:pt x="7" y="36"/>
                      <a:pt x="7" y="36"/>
                    </a:cubicBezTo>
                    <a:close/>
                    <a:moveTo>
                      <a:pt x="18" y="16"/>
                    </a:moveTo>
                    <a:cubicBezTo>
                      <a:pt x="18" y="16"/>
                      <a:pt x="18" y="16"/>
                      <a:pt x="18" y="16"/>
                    </a:cubicBezTo>
                    <a:cubicBezTo>
                      <a:pt x="18" y="16"/>
                      <a:pt x="18" y="16"/>
                      <a:pt x="18" y="16"/>
                    </a:cubicBezTo>
                    <a:close/>
                    <a:moveTo>
                      <a:pt x="18" y="20"/>
                    </a:moveTo>
                    <a:cubicBezTo>
                      <a:pt x="18" y="19"/>
                      <a:pt x="18" y="19"/>
                      <a:pt x="18" y="19"/>
                    </a:cubicBezTo>
                    <a:cubicBezTo>
                      <a:pt x="18" y="19"/>
                      <a:pt x="18" y="19"/>
                      <a:pt x="18" y="20"/>
                    </a:cubicBezTo>
                    <a:cubicBezTo>
                      <a:pt x="18" y="19"/>
                      <a:pt x="18" y="20"/>
                      <a:pt x="18" y="20"/>
                    </a:cubicBezTo>
                    <a:close/>
                    <a:moveTo>
                      <a:pt x="18" y="16"/>
                    </a:moveTo>
                    <a:cubicBezTo>
                      <a:pt x="18" y="16"/>
                      <a:pt x="18" y="16"/>
                      <a:pt x="18" y="16"/>
                    </a:cubicBezTo>
                    <a:cubicBezTo>
                      <a:pt x="18" y="16"/>
                      <a:pt x="18" y="16"/>
                      <a:pt x="18" y="16"/>
                    </a:cubicBezTo>
                    <a:cubicBezTo>
                      <a:pt x="18" y="16"/>
                      <a:pt x="18" y="16"/>
                      <a:pt x="18" y="16"/>
                    </a:cubicBezTo>
                    <a:close/>
                    <a:moveTo>
                      <a:pt x="17" y="19"/>
                    </a:moveTo>
                    <a:cubicBezTo>
                      <a:pt x="18" y="18"/>
                      <a:pt x="17" y="18"/>
                      <a:pt x="18" y="18"/>
                    </a:cubicBezTo>
                    <a:cubicBezTo>
                      <a:pt x="17" y="18"/>
                      <a:pt x="18" y="18"/>
                      <a:pt x="17" y="18"/>
                    </a:cubicBezTo>
                    <a:cubicBezTo>
                      <a:pt x="17" y="19"/>
                      <a:pt x="17" y="18"/>
                      <a:pt x="17" y="19"/>
                    </a:cubicBezTo>
                    <a:close/>
                    <a:moveTo>
                      <a:pt x="17" y="17"/>
                    </a:moveTo>
                    <a:cubicBezTo>
                      <a:pt x="17" y="17"/>
                      <a:pt x="17" y="17"/>
                      <a:pt x="17" y="17"/>
                    </a:cubicBezTo>
                    <a:cubicBezTo>
                      <a:pt x="17" y="17"/>
                      <a:pt x="17" y="17"/>
                      <a:pt x="17" y="17"/>
                    </a:cubicBezTo>
                    <a:close/>
                    <a:moveTo>
                      <a:pt x="17" y="16"/>
                    </a:moveTo>
                    <a:cubicBezTo>
                      <a:pt x="18" y="16"/>
                      <a:pt x="17" y="16"/>
                      <a:pt x="17" y="16"/>
                    </a:cubicBezTo>
                    <a:cubicBezTo>
                      <a:pt x="17" y="16"/>
                      <a:pt x="18" y="16"/>
                      <a:pt x="17" y="17"/>
                    </a:cubicBezTo>
                    <a:cubicBezTo>
                      <a:pt x="17" y="16"/>
                      <a:pt x="17" y="16"/>
                      <a:pt x="17" y="16"/>
                    </a:cubicBezTo>
                    <a:close/>
                    <a:moveTo>
                      <a:pt x="18" y="16"/>
                    </a:moveTo>
                    <a:cubicBezTo>
                      <a:pt x="18" y="16"/>
                      <a:pt x="17" y="16"/>
                      <a:pt x="17" y="16"/>
                    </a:cubicBezTo>
                    <a:cubicBezTo>
                      <a:pt x="17" y="16"/>
                      <a:pt x="17" y="16"/>
                      <a:pt x="18" y="16"/>
                    </a:cubicBezTo>
                    <a:close/>
                    <a:moveTo>
                      <a:pt x="17" y="17"/>
                    </a:moveTo>
                    <a:cubicBezTo>
                      <a:pt x="17" y="17"/>
                      <a:pt x="17" y="17"/>
                      <a:pt x="17" y="17"/>
                    </a:cubicBezTo>
                    <a:cubicBezTo>
                      <a:pt x="17" y="17"/>
                      <a:pt x="17" y="17"/>
                      <a:pt x="17" y="17"/>
                    </a:cubicBezTo>
                    <a:close/>
                    <a:moveTo>
                      <a:pt x="17" y="17"/>
                    </a:moveTo>
                    <a:cubicBezTo>
                      <a:pt x="17" y="17"/>
                      <a:pt x="17" y="17"/>
                      <a:pt x="17" y="17"/>
                    </a:cubicBezTo>
                    <a:cubicBezTo>
                      <a:pt x="17" y="17"/>
                      <a:pt x="17" y="17"/>
                      <a:pt x="17" y="17"/>
                    </a:cubicBezTo>
                    <a:cubicBezTo>
                      <a:pt x="17" y="17"/>
                      <a:pt x="17" y="17"/>
                      <a:pt x="17" y="17"/>
                    </a:cubicBezTo>
                    <a:close/>
                    <a:moveTo>
                      <a:pt x="8" y="37"/>
                    </a:moveTo>
                    <a:cubicBezTo>
                      <a:pt x="8" y="38"/>
                      <a:pt x="8" y="37"/>
                      <a:pt x="8" y="37"/>
                    </a:cubicBezTo>
                    <a:cubicBezTo>
                      <a:pt x="8" y="37"/>
                      <a:pt x="8" y="37"/>
                      <a:pt x="8" y="36"/>
                    </a:cubicBezTo>
                    <a:cubicBezTo>
                      <a:pt x="8" y="36"/>
                      <a:pt x="7" y="37"/>
                      <a:pt x="8" y="36"/>
                    </a:cubicBezTo>
                    <a:cubicBezTo>
                      <a:pt x="7" y="37"/>
                      <a:pt x="8" y="36"/>
                      <a:pt x="8" y="36"/>
                    </a:cubicBezTo>
                    <a:cubicBezTo>
                      <a:pt x="8" y="37"/>
                      <a:pt x="8" y="37"/>
                      <a:pt x="8" y="37"/>
                    </a:cubicBezTo>
                    <a:close/>
                    <a:moveTo>
                      <a:pt x="7" y="35"/>
                    </a:moveTo>
                    <a:cubicBezTo>
                      <a:pt x="7" y="35"/>
                      <a:pt x="7" y="35"/>
                      <a:pt x="7" y="35"/>
                    </a:cubicBezTo>
                    <a:cubicBezTo>
                      <a:pt x="7" y="34"/>
                      <a:pt x="7" y="35"/>
                      <a:pt x="7" y="35"/>
                    </a:cubicBezTo>
                    <a:close/>
                    <a:moveTo>
                      <a:pt x="7" y="33"/>
                    </a:moveTo>
                    <a:cubicBezTo>
                      <a:pt x="6" y="33"/>
                      <a:pt x="6" y="33"/>
                      <a:pt x="6" y="33"/>
                    </a:cubicBezTo>
                    <a:cubicBezTo>
                      <a:pt x="7" y="32"/>
                      <a:pt x="7" y="33"/>
                      <a:pt x="7" y="33"/>
                    </a:cubicBezTo>
                    <a:close/>
                    <a:moveTo>
                      <a:pt x="7" y="34"/>
                    </a:moveTo>
                    <a:cubicBezTo>
                      <a:pt x="6" y="35"/>
                      <a:pt x="7" y="35"/>
                      <a:pt x="7" y="34"/>
                    </a:cubicBezTo>
                    <a:cubicBezTo>
                      <a:pt x="7" y="34"/>
                      <a:pt x="7" y="34"/>
                      <a:pt x="7" y="34"/>
                    </a:cubicBezTo>
                    <a:close/>
                    <a:moveTo>
                      <a:pt x="9" y="38"/>
                    </a:moveTo>
                    <a:cubicBezTo>
                      <a:pt x="9" y="39"/>
                      <a:pt x="9" y="39"/>
                      <a:pt x="9" y="38"/>
                    </a:cubicBezTo>
                    <a:cubicBezTo>
                      <a:pt x="9" y="38"/>
                      <a:pt x="9" y="38"/>
                      <a:pt x="9" y="38"/>
                    </a:cubicBezTo>
                    <a:close/>
                    <a:moveTo>
                      <a:pt x="11" y="39"/>
                    </a:moveTo>
                    <a:cubicBezTo>
                      <a:pt x="11" y="40"/>
                      <a:pt x="11" y="39"/>
                      <a:pt x="11" y="39"/>
                    </a:cubicBezTo>
                    <a:cubicBezTo>
                      <a:pt x="11" y="39"/>
                      <a:pt x="10" y="39"/>
                      <a:pt x="10" y="39"/>
                    </a:cubicBezTo>
                    <a:cubicBezTo>
                      <a:pt x="11" y="38"/>
                      <a:pt x="11" y="39"/>
                      <a:pt x="11" y="39"/>
                    </a:cubicBezTo>
                    <a:cubicBezTo>
                      <a:pt x="11" y="39"/>
                      <a:pt x="11" y="39"/>
                      <a:pt x="11" y="39"/>
                    </a:cubicBezTo>
                    <a:close/>
                    <a:moveTo>
                      <a:pt x="8" y="37"/>
                    </a:moveTo>
                    <a:cubicBezTo>
                      <a:pt x="8" y="38"/>
                      <a:pt x="8" y="38"/>
                      <a:pt x="8" y="37"/>
                    </a:cubicBezTo>
                    <a:cubicBezTo>
                      <a:pt x="8" y="37"/>
                      <a:pt x="8" y="37"/>
                      <a:pt x="8" y="37"/>
                    </a:cubicBezTo>
                    <a:close/>
                    <a:moveTo>
                      <a:pt x="9" y="38"/>
                    </a:moveTo>
                    <a:cubicBezTo>
                      <a:pt x="9" y="39"/>
                      <a:pt x="9" y="38"/>
                      <a:pt x="9" y="38"/>
                    </a:cubicBezTo>
                    <a:cubicBezTo>
                      <a:pt x="9" y="38"/>
                      <a:pt x="9" y="38"/>
                      <a:pt x="9" y="38"/>
                    </a:cubicBezTo>
                    <a:close/>
                    <a:moveTo>
                      <a:pt x="19" y="15"/>
                    </a:moveTo>
                    <a:cubicBezTo>
                      <a:pt x="19" y="15"/>
                      <a:pt x="19" y="15"/>
                      <a:pt x="19" y="15"/>
                    </a:cubicBezTo>
                    <a:cubicBezTo>
                      <a:pt x="18" y="15"/>
                      <a:pt x="19" y="15"/>
                      <a:pt x="19" y="15"/>
                    </a:cubicBezTo>
                    <a:close/>
                    <a:moveTo>
                      <a:pt x="22" y="17"/>
                    </a:moveTo>
                    <a:cubicBezTo>
                      <a:pt x="22" y="17"/>
                      <a:pt x="22" y="17"/>
                      <a:pt x="22" y="17"/>
                    </a:cubicBezTo>
                    <a:cubicBezTo>
                      <a:pt x="22" y="17"/>
                      <a:pt x="22" y="17"/>
                      <a:pt x="22" y="17"/>
                    </a:cubicBezTo>
                    <a:cubicBezTo>
                      <a:pt x="22" y="17"/>
                      <a:pt x="22" y="17"/>
                      <a:pt x="22" y="17"/>
                    </a:cubicBezTo>
                    <a:cubicBezTo>
                      <a:pt x="22" y="17"/>
                      <a:pt x="23" y="17"/>
                      <a:pt x="22" y="17"/>
                    </a:cubicBezTo>
                    <a:close/>
                    <a:moveTo>
                      <a:pt x="22" y="17"/>
                    </a:moveTo>
                    <a:cubicBezTo>
                      <a:pt x="22" y="17"/>
                      <a:pt x="22" y="17"/>
                      <a:pt x="22" y="17"/>
                    </a:cubicBezTo>
                    <a:cubicBezTo>
                      <a:pt x="22" y="17"/>
                      <a:pt x="22" y="17"/>
                      <a:pt x="22" y="17"/>
                    </a:cubicBezTo>
                    <a:close/>
                    <a:moveTo>
                      <a:pt x="22" y="16"/>
                    </a:moveTo>
                    <a:cubicBezTo>
                      <a:pt x="22" y="16"/>
                      <a:pt x="22" y="16"/>
                      <a:pt x="22" y="16"/>
                    </a:cubicBezTo>
                    <a:cubicBezTo>
                      <a:pt x="22" y="16"/>
                      <a:pt x="22" y="17"/>
                      <a:pt x="22" y="16"/>
                    </a:cubicBezTo>
                    <a:close/>
                    <a:moveTo>
                      <a:pt x="22" y="17"/>
                    </a:moveTo>
                    <a:cubicBezTo>
                      <a:pt x="22" y="16"/>
                      <a:pt x="22" y="17"/>
                      <a:pt x="22" y="17"/>
                    </a:cubicBezTo>
                    <a:cubicBezTo>
                      <a:pt x="22" y="17"/>
                      <a:pt x="22" y="17"/>
                      <a:pt x="22" y="17"/>
                    </a:cubicBezTo>
                    <a:cubicBezTo>
                      <a:pt x="22" y="17"/>
                      <a:pt x="22" y="17"/>
                      <a:pt x="22" y="17"/>
                    </a:cubicBezTo>
                    <a:close/>
                    <a:moveTo>
                      <a:pt x="22" y="17"/>
                    </a:moveTo>
                    <a:cubicBezTo>
                      <a:pt x="22" y="17"/>
                      <a:pt x="22" y="17"/>
                      <a:pt x="22" y="17"/>
                    </a:cubicBezTo>
                    <a:cubicBezTo>
                      <a:pt x="22" y="17"/>
                      <a:pt x="22" y="17"/>
                      <a:pt x="22" y="17"/>
                    </a:cubicBezTo>
                    <a:cubicBezTo>
                      <a:pt x="22" y="17"/>
                      <a:pt x="22" y="17"/>
                      <a:pt x="22" y="17"/>
                    </a:cubicBezTo>
                    <a:cubicBezTo>
                      <a:pt x="22" y="17"/>
                      <a:pt x="22" y="16"/>
                      <a:pt x="22" y="16"/>
                    </a:cubicBezTo>
                    <a:cubicBezTo>
                      <a:pt x="22" y="17"/>
                      <a:pt x="22" y="17"/>
                      <a:pt x="22" y="17"/>
                    </a:cubicBezTo>
                    <a:cubicBezTo>
                      <a:pt x="22" y="17"/>
                      <a:pt x="22" y="17"/>
                      <a:pt x="22" y="17"/>
                    </a:cubicBezTo>
                    <a:cubicBezTo>
                      <a:pt x="22" y="17"/>
                      <a:pt x="22" y="17"/>
                      <a:pt x="22" y="17"/>
                    </a:cubicBezTo>
                    <a:cubicBezTo>
                      <a:pt x="22" y="17"/>
                      <a:pt x="22" y="17"/>
                      <a:pt x="22" y="17"/>
                    </a:cubicBezTo>
                    <a:cubicBezTo>
                      <a:pt x="22" y="17"/>
                      <a:pt x="22" y="17"/>
                      <a:pt x="22" y="17"/>
                    </a:cubicBezTo>
                    <a:cubicBezTo>
                      <a:pt x="22" y="17"/>
                      <a:pt x="22" y="17"/>
                      <a:pt x="22" y="17"/>
                    </a:cubicBezTo>
                    <a:close/>
                    <a:moveTo>
                      <a:pt x="22" y="16"/>
                    </a:moveTo>
                    <a:cubicBezTo>
                      <a:pt x="22" y="16"/>
                      <a:pt x="22" y="16"/>
                      <a:pt x="22" y="16"/>
                    </a:cubicBezTo>
                    <a:cubicBezTo>
                      <a:pt x="22" y="16"/>
                      <a:pt x="22" y="16"/>
                      <a:pt x="22" y="16"/>
                    </a:cubicBezTo>
                    <a:cubicBezTo>
                      <a:pt x="22" y="16"/>
                      <a:pt x="22" y="16"/>
                      <a:pt x="22" y="16"/>
                    </a:cubicBezTo>
                    <a:cubicBezTo>
                      <a:pt x="22" y="16"/>
                      <a:pt x="22" y="16"/>
                      <a:pt x="22" y="16"/>
                    </a:cubicBezTo>
                    <a:cubicBezTo>
                      <a:pt x="22" y="16"/>
                      <a:pt x="22" y="16"/>
                      <a:pt x="23" y="16"/>
                    </a:cubicBezTo>
                    <a:cubicBezTo>
                      <a:pt x="23" y="16"/>
                      <a:pt x="23" y="16"/>
                      <a:pt x="23" y="16"/>
                    </a:cubicBezTo>
                    <a:cubicBezTo>
                      <a:pt x="23" y="16"/>
                      <a:pt x="23" y="17"/>
                      <a:pt x="23" y="17"/>
                    </a:cubicBezTo>
                    <a:cubicBezTo>
                      <a:pt x="23" y="17"/>
                      <a:pt x="23" y="17"/>
                      <a:pt x="23" y="17"/>
                    </a:cubicBezTo>
                    <a:cubicBezTo>
                      <a:pt x="23" y="17"/>
                      <a:pt x="23" y="17"/>
                      <a:pt x="23" y="17"/>
                    </a:cubicBezTo>
                    <a:cubicBezTo>
                      <a:pt x="22" y="17"/>
                      <a:pt x="22" y="16"/>
                      <a:pt x="22" y="17"/>
                    </a:cubicBezTo>
                    <a:cubicBezTo>
                      <a:pt x="22" y="17"/>
                      <a:pt x="22" y="16"/>
                      <a:pt x="22" y="16"/>
                    </a:cubicBezTo>
                    <a:cubicBezTo>
                      <a:pt x="22" y="16"/>
                      <a:pt x="22" y="17"/>
                      <a:pt x="23" y="17"/>
                    </a:cubicBezTo>
                    <a:cubicBezTo>
                      <a:pt x="23" y="17"/>
                      <a:pt x="23" y="17"/>
                      <a:pt x="23" y="17"/>
                    </a:cubicBezTo>
                    <a:cubicBezTo>
                      <a:pt x="22" y="16"/>
                      <a:pt x="23" y="17"/>
                      <a:pt x="22" y="17"/>
                    </a:cubicBezTo>
                    <a:cubicBezTo>
                      <a:pt x="22" y="16"/>
                      <a:pt x="22" y="16"/>
                      <a:pt x="22" y="16"/>
                    </a:cubicBezTo>
                    <a:cubicBezTo>
                      <a:pt x="22" y="16"/>
                      <a:pt x="22" y="16"/>
                      <a:pt x="22" y="16"/>
                    </a:cubicBezTo>
                    <a:cubicBezTo>
                      <a:pt x="22" y="16"/>
                      <a:pt x="22" y="16"/>
                      <a:pt x="22" y="16"/>
                    </a:cubicBezTo>
                    <a:close/>
                    <a:moveTo>
                      <a:pt x="21" y="16"/>
                    </a:moveTo>
                    <a:cubicBezTo>
                      <a:pt x="21" y="16"/>
                      <a:pt x="21" y="16"/>
                      <a:pt x="21" y="16"/>
                    </a:cubicBezTo>
                    <a:cubicBezTo>
                      <a:pt x="21" y="16"/>
                      <a:pt x="21" y="16"/>
                      <a:pt x="21" y="16"/>
                    </a:cubicBezTo>
                    <a:cubicBezTo>
                      <a:pt x="21" y="16"/>
                      <a:pt x="21" y="15"/>
                      <a:pt x="21" y="15"/>
                    </a:cubicBezTo>
                    <a:cubicBezTo>
                      <a:pt x="21" y="15"/>
                      <a:pt x="21" y="15"/>
                      <a:pt x="21" y="16"/>
                    </a:cubicBezTo>
                    <a:cubicBezTo>
                      <a:pt x="21" y="16"/>
                      <a:pt x="21" y="16"/>
                      <a:pt x="21" y="16"/>
                    </a:cubicBezTo>
                    <a:cubicBezTo>
                      <a:pt x="21" y="16"/>
                      <a:pt x="21" y="16"/>
                      <a:pt x="21" y="16"/>
                    </a:cubicBezTo>
                    <a:cubicBezTo>
                      <a:pt x="21" y="16"/>
                      <a:pt x="21" y="16"/>
                      <a:pt x="21" y="16"/>
                    </a:cubicBezTo>
                    <a:cubicBezTo>
                      <a:pt x="22" y="16"/>
                      <a:pt x="22" y="16"/>
                      <a:pt x="22" y="16"/>
                    </a:cubicBezTo>
                    <a:cubicBezTo>
                      <a:pt x="21" y="16"/>
                      <a:pt x="22" y="16"/>
                      <a:pt x="22" y="16"/>
                    </a:cubicBezTo>
                    <a:cubicBezTo>
                      <a:pt x="21" y="16"/>
                      <a:pt x="21" y="16"/>
                      <a:pt x="21" y="16"/>
                    </a:cubicBezTo>
                    <a:cubicBezTo>
                      <a:pt x="21" y="16"/>
                      <a:pt x="21" y="16"/>
                      <a:pt x="21" y="16"/>
                    </a:cubicBezTo>
                    <a:cubicBezTo>
                      <a:pt x="21" y="16"/>
                      <a:pt x="21" y="16"/>
                      <a:pt x="21" y="16"/>
                    </a:cubicBezTo>
                    <a:cubicBezTo>
                      <a:pt x="21" y="16"/>
                      <a:pt x="21" y="16"/>
                      <a:pt x="21" y="16"/>
                    </a:cubicBezTo>
                    <a:cubicBezTo>
                      <a:pt x="21" y="16"/>
                      <a:pt x="21" y="16"/>
                      <a:pt x="21" y="16"/>
                    </a:cubicBezTo>
                    <a:close/>
                    <a:moveTo>
                      <a:pt x="21" y="16"/>
                    </a:moveTo>
                    <a:cubicBezTo>
                      <a:pt x="21" y="16"/>
                      <a:pt x="21" y="16"/>
                      <a:pt x="21" y="16"/>
                    </a:cubicBezTo>
                    <a:cubicBezTo>
                      <a:pt x="21" y="16"/>
                      <a:pt x="21" y="16"/>
                      <a:pt x="21" y="16"/>
                    </a:cubicBezTo>
                    <a:cubicBezTo>
                      <a:pt x="21" y="16"/>
                      <a:pt x="21" y="16"/>
                      <a:pt x="21" y="16"/>
                    </a:cubicBezTo>
                    <a:close/>
                    <a:moveTo>
                      <a:pt x="22" y="16"/>
                    </a:moveTo>
                    <a:cubicBezTo>
                      <a:pt x="22" y="16"/>
                      <a:pt x="22" y="16"/>
                      <a:pt x="22" y="16"/>
                    </a:cubicBezTo>
                    <a:cubicBezTo>
                      <a:pt x="22" y="16"/>
                      <a:pt x="22" y="16"/>
                      <a:pt x="22" y="16"/>
                    </a:cubicBezTo>
                    <a:cubicBezTo>
                      <a:pt x="22" y="16"/>
                      <a:pt x="22" y="16"/>
                      <a:pt x="22" y="16"/>
                    </a:cubicBezTo>
                    <a:cubicBezTo>
                      <a:pt x="22" y="16"/>
                      <a:pt x="22" y="16"/>
                      <a:pt x="22" y="16"/>
                    </a:cubicBezTo>
                    <a:cubicBezTo>
                      <a:pt x="22" y="16"/>
                      <a:pt x="22" y="16"/>
                      <a:pt x="22" y="16"/>
                    </a:cubicBezTo>
                    <a:cubicBezTo>
                      <a:pt x="22" y="16"/>
                      <a:pt x="22" y="16"/>
                      <a:pt x="22" y="16"/>
                    </a:cubicBezTo>
                    <a:cubicBezTo>
                      <a:pt x="22" y="16"/>
                      <a:pt x="22" y="16"/>
                      <a:pt x="22" y="16"/>
                    </a:cubicBezTo>
                    <a:cubicBezTo>
                      <a:pt x="22" y="16"/>
                      <a:pt x="22" y="16"/>
                      <a:pt x="22" y="16"/>
                    </a:cubicBezTo>
                    <a:cubicBezTo>
                      <a:pt x="22" y="16"/>
                      <a:pt x="22" y="16"/>
                      <a:pt x="22" y="17"/>
                    </a:cubicBezTo>
                    <a:cubicBezTo>
                      <a:pt x="22" y="17"/>
                      <a:pt x="22" y="16"/>
                      <a:pt x="22" y="16"/>
                    </a:cubicBezTo>
                    <a:cubicBezTo>
                      <a:pt x="22" y="16"/>
                      <a:pt x="22" y="17"/>
                      <a:pt x="22" y="17"/>
                    </a:cubicBezTo>
                    <a:cubicBezTo>
                      <a:pt x="22" y="17"/>
                      <a:pt x="22" y="16"/>
                      <a:pt x="22" y="16"/>
                    </a:cubicBezTo>
                    <a:cubicBezTo>
                      <a:pt x="22" y="16"/>
                      <a:pt x="22" y="16"/>
                      <a:pt x="22" y="16"/>
                    </a:cubicBezTo>
                    <a:cubicBezTo>
                      <a:pt x="22" y="16"/>
                      <a:pt x="22" y="16"/>
                      <a:pt x="22" y="16"/>
                    </a:cubicBezTo>
                    <a:cubicBezTo>
                      <a:pt x="22" y="16"/>
                      <a:pt x="22" y="16"/>
                      <a:pt x="22" y="16"/>
                    </a:cubicBezTo>
                    <a:close/>
                    <a:moveTo>
                      <a:pt x="23" y="18"/>
                    </a:moveTo>
                    <a:cubicBezTo>
                      <a:pt x="23" y="18"/>
                      <a:pt x="23" y="18"/>
                      <a:pt x="23" y="18"/>
                    </a:cubicBezTo>
                    <a:cubicBezTo>
                      <a:pt x="23" y="18"/>
                      <a:pt x="23" y="18"/>
                      <a:pt x="23" y="18"/>
                    </a:cubicBezTo>
                    <a:cubicBezTo>
                      <a:pt x="23" y="18"/>
                      <a:pt x="23" y="17"/>
                      <a:pt x="23" y="18"/>
                    </a:cubicBezTo>
                    <a:cubicBezTo>
                      <a:pt x="23" y="18"/>
                      <a:pt x="23" y="18"/>
                      <a:pt x="23" y="18"/>
                    </a:cubicBezTo>
                    <a:cubicBezTo>
                      <a:pt x="23" y="18"/>
                      <a:pt x="23" y="18"/>
                      <a:pt x="23" y="18"/>
                    </a:cubicBezTo>
                    <a:cubicBezTo>
                      <a:pt x="23" y="18"/>
                      <a:pt x="23" y="18"/>
                      <a:pt x="23" y="18"/>
                    </a:cubicBezTo>
                    <a:cubicBezTo>
                      <a:pt x="23" y="18"/>
                      <a:pt x="23" y="18"/>
                      <a:pt x="23" y="18"/>
                    </a:cubicBezTo>
                    <a:cubicBezTo>
                      <a:pt x="23" y="18"/>
                      <a:pt x="23" y="18"/>
                      <a:pt x="23" y="18"/>
                    </a:cubicBezTo>
                    <a:cubicBezTo>
                      <a:pt x="23" y="18"/>
                      <a:pt x="23" y="18"/>
                      <a:pt x="23" y="18"/>
                    </a:cubicBezTo>
                    <a:cubicBezTo>
                      <a:pt x="23" y="18"/>
                      <a:pt x="23" y="18"/>
                      <a:pt x="23" y="18"/>
                    </a:cubicBezTo>
                    <a:cubicBezTo>
                      <a:pt x="23" y="18"/>
                      <a:pt x="23" y="18"/>
                      <a:pt x="23" y="18"/>
                    </a:cubicBezTo>
                    <a:cubicBezTo>
                      <a:pt x="23" y="18"/>
                      <a:pt x="23" y="18"/>
                      <a:pt x="23" y="18"/>
                    </a:cubicBezTo>
                    <a:cubicBezTo>
                      <a:pt x="23" y="18"/>
                      <a:pt x="23" y="18"/>
                      <a:pt x="23" y="18"/>
                    </a:cubicBezTo>
                    <a:cubicBezTo>
                      <a:pt x="23" y="18"/>
                      <a:pt x="23" y="18"/>
                      <a:pt x="23" y="18"/>
                    </a:cubicBezTo>
                    <a:close/>
                    <a:moveTo>
                      <a:pt x="22" y="16"/>
                    </a:moveTo>
                    <a:cubicBezTo>
                      <a:pt x="22" y="16"/>
                      <a:pt x="22" y="16"/>
                      <a:pt x="22" y="16"/>
                    </a:cubicBezTo>
                    <a:cubicBezTo>
                      <a:pt x="22" y="16"/>
                      <a:pt x="22" y="16"/>
                      <a:pt x="22" y="16"/>
                    </a:cubicBezTo>
                    <a:cubicBezTo>
                      <a:pt x="22" y="16"/>
                      <a:pt x="22" y="16"/>
                      <a:pt x="22" y="16"/>
                    </a:cubicBezTo>
                    <a:cubicBezTo>
                      <a:pt x="22" y="16"/>
                      <a:pt x="22" y="16"/>
                      <a:pt x="22" y="16"/>
                    </a:cubicBezTo>
                    <a:cubicBezTo>
                      <a:pt x="22" y="16"/>
                      <a:pt x="22" y="16"/>
                      <a:pt x="22" y="16"/>
                    </a:cubicBezTo>
                    <a:cubicBezTo>
                      <a:pt x="22" y="16"/>
                      <a:pt x="22" y="16"/>
                      <a:pt x="22" y="16"/>
                    </a:cubicBezTo>
                    <a:cubicBezTo>
                      <a:pt x="22" y="16"/>
                      <a:pt x="22" y="16"/>
                      <a:pt x="22" y="16"/>
                    </a:cubicBezTo>
                    <a:cubicBezTo>
                      <a:pt x="22" y="16"/>
                      <a:pt x="22" y="16"/>
                      <a:pt x="22" y="16"/>
                    </a:cubicBezTo>
                    <a:cubicBezTo>
                      <a:pt x="22" y="16"/>
                      <a:pt x="22" y="16"/>
                      <a:pt x="22" y="16"/>
                    </a:cubicBezTo>
                    <a:cubicBezTo>
                      <a:pt x="22" y="16"/>
                      <a:pt x="22" y="16"/>
                      <a:pt x="22" y="16"/>
                    </a:cubicBezTo>
                    <a:close/>
                    <a:moveTo>
                      <a:pt x="22" y="17"/>
                    </a:moveTo>
                    <a:cubicBezTo>
                      <a:pt x="22" y="17"/>
                      <a:pt x="22" y="17"/>
                      <a:pt x="22" y="17"/>
                    </a:cubicBezTo>
                    <a:cubicBezTo>
                      <a:pt x="22" y="17"/>
                      <a:pt x="22" y="17"/>
                      <a:pt x="22" y="17"/>
                    </a:cubicBezTo>
                    <a:close/>
                    <a:moveTo>
                      <a:pt x="21" y="35"/>
                    </a:moveTo>
                    <a:cubicBezTo>
                      <a:pt x="21" y="36"/>
                      <a:pt x="21" y="36"/>
                      <a:pt x="21" y="36"/>
                    </a:cubicBezTo>
                    <a:cubicBezTo>
                      <a:pt x="21" y="35"/>
                      <a:pt x="21" y="36"/>
                      <a:pt x="21" y="35"/>
                    </a:cubicBezTo>
                    <a:close/>
                    <a:moveTo>
                      <a:pt x="22" y="18"/>
                    </a:moveTo>
                    <a:cubicBezTo>
                      <a:pt x="22" y="17"/>
                      <a:pt x="22" y="17"/>
                      <a:pt x="22" y="17"/>
                    </a:cubicBezTo>
                    <a:cubicBezTo>
                      <a:pt x="22" y="17"/>
                      <a:pt x="22" y="17"/>
                      <a:pt x="22" y="17"/>
                    </a:cubicBezTo>
                    <a:cubicBezTo>
                      <a:pt x="22" y="17"/>
                      <a:pt x="22" y="17"/>
                      <a:pt x="22" y="17"/>
                    </a:cubicBezTo>
                    <a:cubicBezTo>
                      <a:pt x="22" y="17"/>
                      <a:pt x="22" y="17"/>
                      <a:pt x="22" y="17"/>
                    </a:cubicBezTo>
                    <a:cubicBezTo>
                      <a:pt x="22" y="18"/>
                      <a:pt x="22" y="18"/>
                      <a:pt x="22" y="18"/>
                    </a:cubicBezTo>
                    <a:close/>
                    <a:moveTo>
                      <a:pt x="20" y="24"/>
                    </a:moveTo>
                    <a:cubicBezTo>
                      <a:pt x="20" y="23"/>
                      <a:pt x="20" y="23"/>
                      <a:pt x="20" y="23"/>
                    </a:cubicBezTo>
                    <a:cubicBezTo>
                      <a:pt x="20" y="22"/>
                      <a:pt x="20" y="23"/>
                      <a:pt x="20" y="22"/>
                    </a:cubicBezTo>
                    <a:cubicBezTo>
                      <a:pt x="20" y="22"/>
                      <a:pt x="20" y="22"/>
                      <a:pt x="20" y="22"/>
                    </a:cubicBezTo>
                    <a:cubicBezTo>
                      <a:pt x="20" y="21"/>
                      <a:pt x="20" y="21"/>
                      <a:pt x="20" y="21"/>
                    </a:cubicBezTo>
                    <a:cubicBezTo>
                      <a:pt x="20" y="21"/>
                      <a:pt x="21" y="21"/>
                      <a:pt x="21" y="21"/>
                    </a:cubicBezTo>
                    <a:cubicBezTo>
                      <a:pt x="21" y="21"/>
                      <a:pt x="21" y="20"/>
                      <a:pt x="21" y="20"/>
                    </a:cubicBezTo>
                    <a:cubicBezTo>
                      <a:pt x="21" y="20"/>
                      <a:pt x="21" y="21"/>
                      <a:pt x="21" y="21"/>
                    </a:cubicBezTo>
                    <a:cubicBezTo>
                      <a:pt x="21" y="20"/>
                      <a:pt x="21" y="20"/>
                      <a:pt x="21" y="20"/>
                    </a:cubicBezTo>
                    <a:cubicBezTo>
                      <a:pt x="21" y="20"/>
                      <a:pt x="21" y="20"/>
                      <a:pt x="21" y="20"/>
                    </a:cubicBezTo>
                    <a:cubicBezTo>
                      <a:pt x="21" y="20"/>
                      <a:pt x="21" y="20"/>
                      <a:pt x="21" y="20"/>
                    </a:cubicBezTo>
                    <a:cubicBezTo>
                      <a:pt x="21" y="21"/>
                      <a:pt x="21" y="21"/>
                      <a:pt x="21" y="21"/>
                    </a:cubicBezTo>
                    <a:cubicBezTo>
                      <a:pt x="21" y="21"/>
                      <a:pt x="21" y="21"/>
                      <a:pt x="21" y="20"/>
                    </a:cubicBezTo>
                    <a:cubicBezTo>
                      <a:pt x="21" y="20"/>
                      <a:pt x="21" y="20"/>
                      <a:pt x="21" y="19"/>
                    </a:cubicBezTo>
                    <a:cubicBezTo>
                      <a:pt x="21" y="19"/>
                      <a:pt x="21" y="20"/>
                      <a:pt x="21" y="20"/>
                    </a:cubicBezTo>
                    <a:cubicBezTo>
                      <a:pt x="21" y="20"/>
                      <a:pt x="21" y="19"/>
                      <a:pt x="21" y="20"/>
                    </a:cubicBezTo>
                    <a:cubicBezTo>
                      <a:pt x="21" y="18"/>
                      <a:pt x="21" y="19"/>
                      <a:pt x="21" y="19"/>
                    </a:cubicBezTo>
                    <a:cubicBezTo>
                      <a:pt x="21" y="18"/>
                      <a:pt x="21" y="18"/>
                      <a:pt x="20" y="18"/>
                    </a:cubicBezTo>
                    <a:cubicBezTo>
                      <a:pt x="21" y="18"/>
                      <a:pt x="21" y="18"/>
                      <a:pt x="21" y="19"/>
                    </a:cubicBezTo>
                    <a:cubicBezTo>
                      <a:pt x="21" y="19"/>
                      <a:pt x="21" y="19"/>
                      <a:pt x="21" y="19"/>
                    </a:cubicBezTo>
                    <a:cubicBezTo>
                      <a:pt x="20" y="18"/>
                      <a:pt x="20" y="18"/>
                      <a:pt x="20" y="18"/>
                    </a:cubicBezTo>
                    <a:cubicBezTo>
                      <a:pt x="20" y="18"/>
                      <a:pt x="21" y="19"/>
                      <a:pt x="21" y="19"/>
                    </a:cubicBezTo>
                    <a:cubicBezTo>
                      <a:pt x="21" y="19"/>
                      <a:pt x="21" y="19"/>
                      <a:pt x="21" y="18"/>
                    </a:cubicBezTo>
                    <a:cubicBezTo>
                      <a:pt x="20" y="18"/>
                      <a:pt x="21" y="19"/>
                      <a:pt x="21" y="18"/>
                    </a:cubicBezTo>
                    <a:cubicBezTo>
                      <a:pt x="21" y="19"/>
                      <a:pt x="21" y="19"/>
                      <a:pt x="21" y="19"/>
                    </a:cubicBezTo>
                    <a:cubicBezTo>
                      <a:pt x="21" y="19"/>
                      <a:pt x="21" y="19"/>
                      <a:pt x="21" y="19"/>
                    </a:cubicBezTo>
                    <a:cubicBezTo>
                      <a:pt x="21" y="18"/>
                      <a:pt x="20" y="18"/>
                      <a:pt x="20" y="18"/>
                    </a:cubicBezTo>
                    <a:cubicBezTo>
                      <a:pt x="20" y="18"/>
                      <a:pt x="21" y="18"/>
                      <a:pt x="21" y="18"/>
                    </a:cubicBezTo>
                    <a:cubicBezTo>
                      <a:pt x="21" y="19"/>
                      <a:pt x="21" y="19"/>
                      <a:pt x="21" y="19"/>
                    </a:cubicBezTo>
                    <a:cubicBezTo>
                      <a:pt x="21" y="19"/>
                      <a:pt x="21" y="20"/>
                      <a:pt x="21" y="19"/>
                    </a:cubicBezTo>
                    <a:cubicBezTo>
                      <a:pt x="20" y="19"/>
                      <a:pt x="21" y="19"/>
                      <a:pt x="21" y="19"/>
                    </a:cubicBezTo>
                    <a:cubicBezTo>
                      <a:pt x="21" y="19"/>
                      <a:pt x="20" y="18"/>
                      <a:pt x="20" y="18"/>
                    </a:cubicBezTo>
                    <a:cubicBezTo>
                      <a:pt x="20" y="17"/>
                      <a:pt x="20" y="18"/>
                      <a:pt x="20" y="17"/>
                    </a:cubicBezTo>
                    <a:cubicBezTo>
                      <a:pt x="20" y="18"/>
                      <a:pt x="20" y="18"/>
                      <a:pt x="20" y="18"/>
                    </a:cubicBezTo>
                    <a:cubicBezTo>
                      <a:pt x="21" y="19"/>
                      <a:pt x="21" y="19"/>
                      <a:pt x="21" y="19"/>
                    </a:cubicBezTo>
                    <a:cubicBezTo>
                      <a:pt x="21" y="19"/>
                      <a:pt x="21" y="19"/>
                      <a:pt x="20" y="18"/>
                    </a:cubicBezTo>
                    <a:cubicBezTo>
                      <a:pt x="20" y="18"/>
                      <a:pt x="20" y="17"/>
                      <a:pt x="20" y="17"/>
                    </a:cubicBezTo>
                    <a:cubicBezTo>
                      <a:pt x="20" y="16"/>
                      <a:pt x="20" y="16"/>
                      <a:pt x="20" y="16"/>
                    </a:cubicBezTo>
                    <a:cubicBezTo>
                      <a:pt x="20" y="16"/>
                      <a:pt x="20" y="16"/>
                      <a:pt x="20" y="15"/>
                    </a:cubicBezTo>
                    <a:cubicBezTo>
                      <a:pt x="20" y="15"/>
                      <a:pt x="20" y="15"/>
                      <a:pt x="20" y="15"/>
                    </a:cubicBezTo>
                    <a:cubicBezTo>
                      <a:pt x="20" y="15"/>
                      <a:pt x="20" y="15"/>
                      <a:pt x="20" y="15"/>
                    </a:cubicBezTo>
                    <a:cubicBezTo>
                      <a:pt x="20" y="15"/>
                      <a:pt x="20" y="16"/>
                      <a:pt x="20" y="16"/>
                    </a:cubicBezTo>
                    <a:cubicBezTo>
                      <a:pt x="20" y="15"/>
                      <a:pt x="20" y="15"/>
                      <a:pt x="20" y="15"/>
                    </a:cubicBezTo>
                    <a:cubicBezTo>
                      <a:pt x="20" y="16"/>
                      <a:pt x="20" y="16"/>
                      <a:pt x="20" y="16"/>
                    </a:cubicBezTo>
                    <a:cubicBezTo>
                      <a:pt x="20" y="16"/>
                      <a:pt x="20" y="16"/>
                      <a:pt x="20" y="16"/>
                    </a:cubicBezTo>
                    <a:cubicBezTo>
                      <a:pt x="20" y="16"/>
                      <a:pt x="20" y="16"/>
                      <a:pt x="20" y="17"/>
                    </a:cubicBezTo>
                    <a:cubicBezTo>
                      <a:pt x="20" y="17"/>
                      <a:pt x="21" y="17"/>
                      <a:pt x="21" y="17"/>
                    </a:cubicBezTo>
                    <a:cubicBezTo>
                      <a:pt x="21" y="18"/>
                      <a:pt x="21" y="17"/>
                      <a:pt x="21" y="17"/>
                    </a:cubicBezTo>
                    <a:cubicBezTo>
                      <a:pt x="21" y="17"/>
                      <a:pt x="21" y="18"/>
                      <a:pt x="21" y="17"/>
                    </a:cubicBezTo>
                    <a:cubicBezTo>
                      <a:pt x="21" y="18"/>
                      <a:pt x="21" y="18"/>
                      <a:pt x="21" y="18"/>
                    </a:cubicBezTo>
                    <a:cubicBezTo>
                      <a:pt x="21" y="18"/>
                      <a:pt x="21" y="18"/>
                      <a:pt x="21" y="18"/>
                    </a:cubicBezTo>
                    <a:cubicBezTo>
                      <a:pt x="21" y="18"/>
                      <a:pt x="21" y="18"/>
                      <a:pt x="21" y="18"/>
                    </a:cubicBezTo>
                    <a:cubicBezTo>
                      <a:pt x="21" y="19"/>
                      <a:pt x="21" y="18"/>
                      <a:pt x="21" y="18"/>
                    </a:cubicBezTo>
                    <a:cubicBezTo>
                      <a:pt x="21" y="18"/>
                      <a:pt x="21" y="18"/>
                      <a:pt x="21" y="19"/>
                    </a:cubicBezTo>
                    <a:cubicBezTo>
                      <a:pt x="21" y="18"/>
                      <a:pt x="21" y="19"/>
                      <a:pt x="21" y="18"/>
                    </a:cubicBezTo>
                    <a:cubicBezTo>
                      <a:pt x="21" y="18"/>
                      <a:pt x="21" y="19"/>
                      <a:pt x="21" y="19"/>
                    </a:cubicBezTo>
                    <a:cubicBezTo>
                      <a:pt x="21" y="19"/>
                      <a:pt x="21" y="18"/>
                      <a:pt x="21" y="18"/>
                    </a:cubicBezTo>
                    <a:cubicBezTo>
                      <a:pt x="21" y="19"/>
                      <a:pt x="21" y="19"/>
                      <a:pt x="21" y="19"/>
                    </a:cubicBezTo>
                    <a:cubicBezTo>
                      <a:pt x="21" y="19"/>
                      <a:pt x="21" y="19"/>
                      <a:pt x="21" y="19"/>
                    </a:cubicBezTo>
                    <a:cubicBezTo>
                      <a:pt x="21" y="19"/>
                      <a:pt x="21" y="19"/>
                      <a:pt x="21" y="19"/>
                    </a:cubicBezTo>
                    <a:cubicBezTo>
                      <a:pt x="21" y="19"/>
                      <a:pt x="21" y="19"/>
                      <a:pt x="21" y="19"/>
                    </a:cubicBezTo>
                    <a:cubicBezTo>
                      <a:pt x="21" y="19"/>
                      <a:pt x="21" y="19"/>
                      <a:pt x="21" y="19"/>
                    </a:cubicBezTo>
                    <a:cubicBezTo>
                      <a:pt x="21" y="19"/>
                      <a:pt x="21" y="18"/>
                      <a:pt x="21" y="19"/>
                    </a:cubicBezTo>
                    <a:cubicBezTo>
                      <a:pt x="21" y="19"/>
                      <a:pt x="21" y="19"/>
                      <a:pt x="21" y="19"/>
                    </a:cubicBezTo>
                    <a:cubicBezTo>
                      <a:pt x="21" y="19"/>
                      <a:pt x="21" y="19"/>
                      <a:pt x="21" y="19"/>
                    </a:cubicBezTo>
                    <a:cubicBezTo>
                      <a:pt x="21" y="19"/>
                      <a:pt x="21" y="19"/>
                      <a:pt x="21" y="19"/>
                    </a:cubicBezTo>
                    <a:cubicBezTo>
                      <a:pt x="21" y="19"/>
                      <a:pt x="21" y="18"/>
                      <a:pt x="21" y="18"/>
                    </a:cubicBezTo>
                    <a:cubicBezTo>
                      <a:pt x="21" y="18"/>
                      <a:pt x="21" y="18"/>
                      <a:pt x="21" y="18"/>
                    </a:cubicBezTo>
                    <a:cubicBezTo>
                      <a:pt x="21" y="18"/>
                      <a:pt x="21" y="18"/>
                      <a:pt x="21" y="18"/>
                    </a:cubicBezTo>
                    <a:cubicBezTo>
                      <a:pt x="21" y="18"/>
                      <a:pt x="21" y="18"/>
                      <a:pt x="21" y="18"/>
                    </a:cubicBezTo>
                    <a:cubicBezTo>
                      <a:pt x="21" y="18"/>
                      <a:pt x="21" y="18"/>
                      <a:pt x="21" y="18"/>
                    </a:cubicBezTo>
                    <a:cubicBezTo>
                      <a:pt x="21" y="18"/>
                      <a:pt x="21" y="18"/>
                      <a:pt x="21" y="18"/>
                    </a:cubicBezTo>
                    <a:cubicBezTo>
                      <a:pt x="21" y="18"/>
                      <a:pt x="21" y="18"/>
                      <a:pt x="21" y="18"/>
                    </a:cubicBezTo>
                    <a:cubicBezTo>
                      <a:pt x="21" y="18"/>
                      <a:pt x="21" y="18"/>
                      <a:pt x="21" y="18"/>
                    </a:cubicBezTo>
                    <a:cubicBezTo>
                      <a:pt x="21" y="18"/>
                      <a:pt x="21" y="18"/>
                      <a:pt x="21" y="18"/>
                    </a:cubicBezTo>
                    <a:cubicBezTo>
                      <a:pt x="21" y="18"/>
                      <a:pt x="21" y="18"/>
                      <a:pt x="21" y="17"/>
                    </a:cubicBezTo>
                    <a:cubicBezTo>
                      <a:pt x="21" y="18"/>
                      <a:pt x="21" y="18"/>
                      <a:pt x="21" y="18"/>
                    </a:cubicBezTo>
                    <a:cubicBezTo>
                      <a:pt x="21" y="17"/>
                      <a:pt x="21" y="17"/>
                      <a:pt x="21" y="17"/>
                    </a:cubicBezTo>
                    <a:cubicBezTo>
                      <a:pt x="21" y="17"/>
                      <a:pt x="21" y="18"/>
                      <a:pt x="21" y="17"/>
                    </a:cubicBezTo>
                    <a:cubicBezTo>
                      <a:pt x="21" y="17"/>
                      <a:pt x="21" y="18"/>
                      <a:pt x="21" y="17"/>
                    </a:cubicBezTo>
                    <a:cubicBezTo>
                      <a:pt x="21" y="17"/>
                      <a:pt x="21" y="17"/>
                      <a:pt x="21" y="17"/>
                    </a:cubicBezTo>
                    <a:cubicBezTo>
                      <a:pt x="21" y="17"/>
                      <a:pt x="21" y="17"/>
                      <a:pt x="21" y="17"/>
                    </a:cubicBezTo>
                    <a:cubicBezTo>
                      <a:pt x="21" y="17"/>
                      <a:pt x="21" y="17"/>
                      <a:pt x="21" y="17"/>
                    </a:cubicBezTo>
                    <a:cubicBezTo>
                      <a:pt x="21" y="17"/>
                      <a:pt x="21" y="17"/>
                      <a:pt x="21" y="17"/>
                    </a:cubicBezTo>
                    <a:cubicBezTo>
                      <a:pt x="21" y="17"/>
                      <a:pt x="21" y="17"/>
                      <a:pt x="21" y="17"/>
                    </a:cubicBezTo>
                    <a:cubicBezTo>
                      <a:pt x="21" y="17"/>
                      <a:pt x="21" y="17"/>
                      <a:pt x="21" y="17"/>
                    </a:cubicBezTo>
                    <a:cubicBezTo>
                      <a:pt x="21" y="17"/>
                      <a:pt x="21" y="17"/>
                      <a:pt x="21" y="17"/>
                    </a:cubicBezTo>
                    <a:cubicBezTo>
                      <a:pt x="21" y="17"/>
                      <a:pt x="21" y="17"/>
                      <a:pt x="21" y="17"/>
                    </a:cubicBezTo>
                    <a:cubicBezTo>
                      <a:pt x="21" y="17"/>
                      <a:pt x="21" y="17"/>
                      <a:pt x="21" y="17"/>
                    </a:cubicBezTo>
                    <a:cubicBezTo>
                      <a:pt x="21" y="17"/>
                      <a:pt x="21" y="17"/>
                      <a:pt x="21" y="17"/>
                    </a:cubicBezTo>
                    <a:cubicBezTo>
                      <a:pt x="21" y="17"/>
                      <a:pt x="21" y="17"/>
                      <a:pt x="21" y="17"/>
                    </a:cubicBezTo>
                    <a:cubicBezTo>
                      <a:pt x="21" y="17"/>
                      <a:pt x="21" y="17"/>
                      <a:pt x="21" y="17"/>
                    </a:cubicBezTo>
                    <a:cubicBezTo>
                      <a:pt x="21" y="17"/>
                      <a:pt x="21" y="17"/>
                      <a:pt x="21" y="17"/>
                    </a:cubicBezTo>
                    <a:cubicBezTo>
                      <a:pt x="22" y="17"/>
                      <a:pt x="21" y="17"/>
                      <a:pt x="21" y="17"/>
                    </a:cubicBezTo>
                    <a:cubicBezTo>
                      <a:pt x="21" y="17"/>
                      <a:pt x="22" y="17"/>
                      <a:pt x="21" y="17"/>
                    </a:cubicBezTo>
                    <a:cubicBezTo>
                      <a:pt x="21" y="17"/>
                      <a:pt x="22" y="17"/>
                      <a:pt x="22" y="17"/>
                    </a:cubicBezTo>
                    <a:cubicBezTo>
                      <a:pt x="21" y="17"/>
                      <a:pt x="21" y="17"/>
                      <a:pt x="21" y="17"/>
                    </a:cubicBezTo>
                    <a:cubicBezTo>
                      <a:pt x="21" y="17"/>
                      <a:pt x="22" y="17"/>
                      <a:pt x="21" y="17"/>
                    </a:cubicBezTo>
                    <a:cubicBezTo>
                      <a:pt x="22" y="17"/>
                      <a:pt x="21" y="17"/>
                      <a:pt x="22" y="17"/>
                    </a:cubicBezTo>
                    <a:cubicBezTo>
                      <a:pt x="22" y="17"/>
                      <a:pt x="22" y="17"/>
                      <a:pt x="22" y="17"/>
                    </a:cubicBezTo>
                    <a:cubicBezTo>
                      <a:pt x="22" y="18"/>
                      <a:pt x="22" y="18"/>
                      <a:pt x="22" y="18"/>
                    </a:cubicBezTo>
                    <a:cubicBezTo>
                      <a:pt x="22" y="18"/>
                      <a:pt x="22" y="18"/>
                      <a:pt x="22" y="18"/>
                    </a:cubicBezTo>
                    <a:cubicBezTo>
                      <a:pt x="22" y="18"/>
                      <a:pt x="22" y="18"/>
                      <a:pt x="22" y="18"/>
                    </a:cubicBezTo>
                    <a:cubicBezTo>
                      <a:pt x="22" y="18"/>
                      <a:pt x="22" y="18"/>
                      <a:pt x="22" y="18"/>
                    </a:cubicBezTo>
                    <a:cubicBezTo>
                      <a:pt x="22" y="18"/>
                      <a:pt x="22" y="18"/>
                      <a:pt x="22" y="18"/>
                    </a:cubicBezTo>
                    <a:cubicBezTo>
                      <a:pt x="22" y="18"/>
                      <a:pt x="22" y="18"/>
                      <a:pt x="22" y="18"/>
                    </a:cubicBezTo>
                    <a:cubicBezTo>
                      <a:pt x="22" y="18"/>
                      <a:pt x="22" y="18"/>
                      <a:pt x="22" y="18"/>
                    </a:cubicBezTo>
                    <a:cubicBezTo>
                      <a:pt x="22" y="18"/>
                      <a:pt x="22" y="19"/>
                      <a:pt x="22" y="18"/>
                    </a:cubicBezTo>
                    <a:cubicBezTo>
                      <a:pt x="22" y="18"/>
                      <a:pt x="22" y="19"/>
                      <a:pt x="22" y="19"/>
                    </a:cubicBezTo>
                    <a:cubicBezTo>
                      <a:pt x="22" y="19"/>
                      <a:pt x="22" y="19"/>
                      <a:pt x="22" y="19"/>
                    </a:cubicBezTo>
                    <a:cubicBezTo>
                      <a:pt x="22" y="19"/>
                      <a:pt x="22" y="19"/>
                      <a:pt x="22" y="19"/>
                    </a:cubicBezTo>
                    <a:cubicBezTo>
                      <a:pt x="22" y="19"/>
                      <a:pt x="22" y="19"/>
                      <a:pt x="22" y="19"/>
                    </a:cubicBezTo>
                    <a:cubicBezTo>
                      <a:pt x="22" y="19"/>
                      <a:pt x="22" y="19"/>
                      <a:pt x="22" y="19"/>
                    </a:cubicBezTo>
                    <a:cubicBezTo>
                      <a:pt x="22" y="19"/>
                      <a:pt x="22" y="20"/>
                      <a:pt x="22" y="19"/>
                    </a:cubicBezTo>
                    <a:cubicBezTo>
                      <a:pt x="22" y="19"/>
                      <a:pt x="22" y="19"/>
                      <a:pt x="22" y="19"/>
                    </a:cubicBezTo>
                    <a:cubicBezTo>
                      <a:pt x="22" y="19"/>
                      <a:pt x="22" y="19"/>
                      <a:pt x="22" y="19"/>
                    </a:cubicBezTo>
                    <a:cubicBezTo>
                      <a:pt x="22" y="19"/>
                      <a:pt x="22" y="19"/>
                      <a:pt x="22" y="19"/>
                    </a:cubicBezTo>
                    <a:cubicBezTo>
                      <a:pt x="23" y="19"/>
                      <a:pt x="23" y="19"/>
                      <a:pt x="23" y="19"/>
                    </a:cubicBezTo>
                    <a:cubicBezTo>
                      <a:pt x="23" y="19"/>
                      <a:pt x="23" y="19"/>
                      <a:pt x="23" y="19"/>
                    </a:cubicBezTo>
                    <a:cubicBezTo>
                      <a:pt x="23" y="19"/>
                      <a:pt x="23" y="18"/>
                      <a:pt x="23" y="18"/>
                    </a:cubicBezTo>
                    <a:cubicBezTo>
                      <a:pt x="23" y="18"/>
                      <a:pt x="23" y="18"/>
                      <a:pt x="23" y="19"/>
                    </a:cubicBezTo>
                    <a:cubicBezTo>
                      <a:pt x="23" y="19"/>
                      <a:pt x="23" y="19"/>
                      <a:pt x="23" y="18"/>
                    </a:cubicBezTo>
                    <a:cubicBezTo>
                      <a:pt x="23" y="19"/>
                      <a:pt x="23" y="19"/>
                      <a:pt x="23" y="19"/>
                    </a:cubicBezTo>
                    <a:cubicBezTo>
                      <a:pt x="23" y="19"/>
                      <a:pt x="23" y="19"/>
                      <a:pt x="23" y="19"/>
                    </a:cubicBezTo>
                    <a:cubicBezTo>
                      <a:pt x="23" y="19"/>
                      <a:pt x="23" y="19"/>
                      <a:pt x="23" y="19"/>
                    </a:cubicBezTo>
                    <a:cubicBezTo>
                      <a:pt x="23" y="19"/>
                      <a:pt x="23" y="19"/>
                      <a:pt x="23" y="19"/>
                    </a:cubicBezTo>
                    <a:cubicBezTo>
                      <a:pt x="23" y="19"/>
                      <a:pt x="23" y="19"/>
                      <a:pt x="23" y="19"/>
                    </a:cubicBezTo>
                    <a:cubicBezTo>
                      <a:pt x="23" y="19"/>
                      <a:pt x="23" y="19"/>
                      <a:pt x="23" y="19"/>
                    </a:cubicBezTo>
                    <a:cubicBezTo>
                      <a:pt x="23" y="19"/>
                      <a:pt x="23" y="19"/>
                      <a:pt x="23" y="19"/>
                    </a:cubicBezTo>
                    <a:cubicBezTo>
                      <a:pt x="23" y="19"/>
                      <a:pt x="23" y="19"/>
                      <a:pt x="23" y="19"/>
                    </a:cubicBezTo>
                    <a:cubicBezTo>
                      <a:pt x="23" y="19"/>
                      <a:pt x="23" y="19"/>
                      <a:pt x="23" y="20"/>
                    </a:cubicBezTo>
                    <a:cubicBezTo>
                      <a:pt x="23" y="20"/>
                      <a:pt x="23" y="19"/>
                      <a:pt x="23" y="19"/>
                    </a:cubicBezTo>
                    <a:cubicBezTo>
                      <a:pt x="23" y="19"/>
                      <a:pt x="23" y="20"/>
                      <a:pt x="23" y="20"/>
                    </a:cubicBezTo>
                    <a:cubicBezTo>
                      <a:pt x="23" y="20"/>
                      <a:pt x="23" y="20"/>
                      <a:pt x="23" y="20"/>
                    </a:cubicBezTo>
                    <a:cubicBezTo>
                      <a:pt x="23" y="20"/>
                      <a:pt x="23" y="20"/>
                      <a:pt x="23" y="20"/>
                    </a:cubicBezTo>
                    <a:cubicBezTo>
                      <a:pt x="22" y="19"/>
                      <a:pt x="23" y="20"/>
                      <a:pt x="23" y="20"/>
                    </a:cubicBezTo>
                    <a:cubicBezTo>
                      <a:pt x="23" y="20"/>
                      <a:pt x="23" y="20"/>
                      <a:pt x="23" y="20"/>
                    </a:cubicBezTo>
                    <a:cubicBezTo>
                      <a:pt x="22" y="20"/>
                      <a:pt x="23" y="20"/>
                      <a:pt x="22" y="20"/>
                    </a:cubicBezTo>
                    <a:cubicBezTo>
                      <a:pt x="22" y="20"/>
                      <a:pt x="22" y="20"/>
                      <a:pt x="22" y="20"/>
                    </a:cubicBezTo>
                    <a:cubicBezTo>
                      <a:pt x="22" y="20"/>
                      <a:pt x="22" y="20"/>
                      <a:pt x="22" y="20"/>
                    </a:cubicBezTo>
                    <a:cubicBezTo>
                      <a:pt x="22" y="20"/>
                      <a:pt x="22" y="21"/>
                      <a:pt x="22" y="21"/>
                    </a:cubicBezTo>
                    <a:cubicBezTo>
                      <a:pt x="22" y="21"/>
                      <a:pt x="22" y="21"/>
                      <a:pt x="22" y="21"/>
                    </a:cubicBezTo>
                    <a:cubicBezTo>
                      <a:pt x="22" y="21"/>
                      <a:pt x="22" y="21"/>
                      <a:pt x="22" y="21"/>
                    </a:cubicBezTo>
                    <a:cubicBezTo>
                      <a:pt x="22" y="21"/>
                      <a:pt x="22" y="21"/>
                      <a:pt x="22" y="21"/>
                    </a:cubicBezTo>
                    <a:cubicBezTo>
                      <a:pt x="22" y="21"/>
                      <a:pt x="22" y="21"/>
                      <a:pt x="22" y="21"/>
                    </a:cubicBezTo>
                    <a:cubicBezTo>
                      <a:pt x="22" y="21"/>
                      <a:pt x="22" y="21"/>
                      <a:pt x="22" y="21"/>
                    </a:cubicBezTo>
                    <a:cubicBezTo>
                      <a:pt x="22" y="21"/>
                      <a:pt x="22" y="21"/>
                      <a:pt x="22" y="21"/>
                    </a:cubicBezTo>
                    <a:cubicBezTo>
                      <a:pt x="22" y="21"/>
                      <a:pt x="22" y="21"/>
                      <a:pt x="22" y="21"/>
                    </a:cubicBezTo>
                    <a:cubicBezTo>
                      <a:pt x="22" y="21"/>
                      <a:pt x="22" y="21"/>
                      <a:pt x="22" y="21"/>
                    </a:cubicBezTo>
                    <a:cubicBezTo>
                      <a:pt x="22" y="21"/>
                      <a:pt x="22" y="21"/>
                      <a:pt x="22" y="21"/>
                    </a:cubicBezTo>
                    <a:cubicBezTo>
                      <a:pt x="22" y="22"/>
                      <a:pt x="22" y="21"/>
                      <a:pt x="22" y="21"/>
                    </a:cubicBezTo>
                    <a:cubicBezTo>
                      <a:pt x="22" y="22"/>
                      <a:pt x="22" y="22"/>
                      <a:pt x="22" y="22"/>
                    </a:cubicBezTo>
                    <a:cubicBezTo>
                      <a:pt x="22" y="22"/>
                      <a:pt x="22" y="22"/>
                      <a:pt x="22" y="22"/>
                    </a:cubicBezTo>
                    <a:cubicBezTo>
                      <a:pt x="22" y="22"/>
                      <a:pt x="22" y="22"/>
                      <a:pt x="22" y="22"/>
                    </a:cubicBezTo>
                    <a:cubicBezTo>
                      <a:pt x="22" y="22"/>
                      <a:pt x="22" y="23"/>
                      <a:pt x="22" y="22"/>
                    </a:cubicBezTo>
                    <a:cubicBezTo>
                      <a:pt x="22" y="22"/>
                      <a:pt x="22" y="23"/>
                      <a:pt x="22" y="22"/>
                    </a:cubicBezTo>
                    <a:cubicBezTo>
                      <a:pt x="22" y="22"/>
                      <a:pt x="22" y="22"/>
                      <a:pt x="22" y="22"/>
                    </a:cubicBezTo>
                    <a:cubicBezTo>
                      <a:pt x="22" y="22"/>
                      <a:pt x="22" y="22"/>
                      <a:pt x="22" y="22"/>
                    </a:cubicBezTo>
                    <a:cubicBezTo>
                      <a:pt x="22" y="22"/>
                      <a:pt x="22" y="22"/>
                      <a:pt x="22" y="22"/>
                    </a:cubicBezTo>
                    <a:cubicBezTo>
                      <a:pt x="22" y="22"/>
                      <a:pt x="22" y="22"/>
                      <a:pt x="22" y="22"/>
                    </a:cubicBezTo>
                    <a:cubicBezTo>
                      <a:pt x="22" y="23"/>
                      <a:pt x="22" y="22"/>
                      <a:pt x="22" y="23"/>
                    </a:cubicBezTo>
                    <a:cubicBezTo>
                      <a:pt x="22" y="22"/>
                      <a:pt x="22" y="22"/>
                      <a:pt x="22" y="22"/>
                    </a:cubicBezTo>
                    <a:cubicBezTo>
                      <a:pt x="22" y="22"/>
                      <a:pt x="22" y="22"/>
                      <a:pt x="22" y="23"/>
                    </a:cubicBezTo>
                    <a:cubicBezTo>
                      <a:pt x="22" y="23"/>
                      <a:pt x="22" y="23"/>
                      <a:pt x="22" y="23"/>
                    </a:cubicBezTo>
                    <a:cubicBezTo>
                      <a:pt x="22" y="23"/>
                      <a:pt x="22" y="23"/>
                      <a:pt x="22" y="23"/>
                    </a:cubicBezTo>
                    <a:cubicBezTo>
                      <a:pt x="22" y="23"/>
                      <a:pt x="22" y="23"/>
                      <a:pt x="22" y="23"/>
                    </a:cubicBezTo>
                    <a:cubicBezTo>
                      <a:pt x="22" y="22"/>
                      <a:pt x="22" y="23"/>
                      <a:pt x="22" y="23"/>
                    </a:cubicBezTo>
                    <a:cubicBezTo>
                      <a:pt x="22" y="23"/>
                      <a:pt x="22" y="23"/>
                      <a:pt x="22" y="23"/>
                    </a:cubicBezTo>
                    <a:cubicBezTo>
                      <a:pt x="22" y="24"/>
                      <a:pt x="22" y="23"/>
                      <a:pt x="22" y="24"/>
                    </a:cubicBezTo>
                    <a:cubicBezTo>
                      <a:pt x="22" y="23"/>
                      <a:pt x="22" y="23"/>
                      <a:pt x="22" y="23"/>
                    </a:cubicBezTo>
                    <a:cubicBezTo>
                      <a:pt x="22" y="24"/>
                      <a:pt x="22" y="23"/>
                      <a:pt x="22" y="24"/>
                    </a:cubicBezTo>
                    <a:cubicBezTo>
                      <a:pt x="22" y="24"/>
                      <a:pt x="22" y="24"/>
                      <a:pt x="22" y="24"/>
                    </a:cubicBezTo>
                    <a:cubicBezTo>
                      <a:pt x="22" y="24"/>
                      <a:pt x="22" y="24"/>
                      <a:pt x="22" y="23"/>
                    </a:cubicBezTo>
                    <a:cubicBezTo>
                      <a:pt x="22" y="24"/>
                      <a:pt x="22" y="24"/>
                      <a:pt x="22" y="24"/>
                    </a:cubicBezTo>
                    <a:cubicBezTo>
                      <a:pt x="22" y="24"/>
                      <a:pt x="22" y="24"/>
                      <a:pt x="22" y="24"/>
                    </a:cubicBezTo>
                    <a:cubicBezTo>
                      <a:pt x="22" y="24"/>
                      <a:pt x="22" y="24"/>
                      <a:pt x="21" y="24"/>
                    </a:cubicBezTo>
                    <a:cubicBezTo>
                      <a:pt x="21" y="24"/>
                      <a:pt x="21" y="24"/>
                      <a:pt x="21" y="24"/>
                    </a:cubicBezTo>
                    <a:cubicBezTo>
                      <a:pt x="21" y="24"/>
                      <a:pt x="21" y="24"/>
                      <a:pt x="21" y="24"/>
                    </a:cubicBezTo>
                    <a:cubicBezTo>
                      <a:pt x="21" y="25"/>
                      <a:pt x="21" y="25"/>
                      <a:pt x="21" y="25"/>
                    </a:cubicBezTo>
                    <a:cubicBezTo>
                      <a:pt x="21" y="25"/>
                      <a:pt x="21" y="25"/>
                      <a:pt x="21" y="25"/>
                    </a:cubicBezTo>
                    <a:cubicBezTo>
                      <a:pt x="21" y="25"/>
                      <a:pt x="21" y="26"/>
                      <a:pt x="21" y="26"/>
                    </a:cubicBezTo>
                    <a:cubicBezTo>
                      <a:pt x="21" y="26"/>
                      <a:pt x="21" y="25"/>
                      <a:pt x="21" y="25"/>
                    </a:cubicBezTo>
                    <a:cubicBezTo>
                      <a:pt x="21" y="25"/>
                      <a:pt x="21" y="26"/>
                      <a:pt x="21" y="26"/>
                    </a:cubicBezTo>
                    <a:cubicBezTo>
                      <a:pt x="21" y="26"/>
                      <a:pt x="21" y="25"/>
                      <a:pt x="21" y="26"/>
                    </a:cubicBezTo>
                    <a:cubicBezTo>
                      <a:pt x="21" y="26"/>
                      <a:pt x="21" y="26"/>
                      <a:pt x="20" y="26"/>
                    </a:cubicBezTo>
                    <a:cubicBezTo>
                      <a:pt x="20" y="26"/>
                      <a:pt x="20" y="25"/>
                      <a:pt x="20" y="25"/>
                    </a:cubicBezTo>
                    <a:cubicBezTo>
                      <a:pt x="20" y="25"/>
                      <a:pt x="20" y="25"/>
                      <a:pt x="20" y="25"/>
                    </a:cubicBezTo>
                    <a:cubicBezTo>
                      <a:pt x="21" y="25"/>
                      <a:pt x="20" y="24"/>
                      <a:pt x="20" y="24"/>
                    </a:cubicBezTo>
                    <a:cubicBezTo>
                      <a:pt x="20" y="24"/>
                      <a:pt x="20" y="24"/>
                      <a:pt x="20" y="24"/>
                    </a:cubicBezTo>
                    <a:cubicBezTo>
                      <a:pt x="20" y="24"/>
                      <a:pt x="20" y="24"/>
                      <a:pt x="20" y="24"/>
                    </a:cubicBezTo>
                    <a:cubicBezTo>
                      <a:pt x="20" y="24"/>
                      <a:pt x="20" y="24"/>
                      <a:pt x="20" y="24"/>
                    </a:cubicBezTo>
                    <a:cubicBezTo>
                      <a:pt x="20" y="24"/>
                      <a:pt x="20" y="23"/>
                      <a:pt x="20" y="24"/>
                    </a:cubicBezTo>
                    <a:close/>
                    <a:moveTo>
                      <a:pt x="23" y="19"/>
                    </a:moveTo>
                    <a:cubicBezTo>
                      <a:pt x="23" y="19"/>
                      <a:pt x="23" y="20"/>
                      <a:pt x="23" y="20"/>
                    </a:cubicBezTo>
                    <a:cubicBezTo>
                      <a:pt x="23" y="20"/>
                      <a:pt x="22" y="19"/>
                      <a:pt x="23" y="19"/>
                    </a:cubicBezTo>
                    <a:close/>
                    <a:moveTo>
                      <a:pt x="22" y="18"/>
                    </a:moveTo>
                    <a:cubicBezTo>
                      <a:pt x="22" y="18"/>
                      <a:pt x="22" y="18"/>
                      <a:pt x="22" y="18"/>
                    </a:cubicBezTo>
                    <a:cubicBezTo>
                      <a:pt x="22" y="17"/>
                      <a:pt x="22" y="17"/>
                      <a:pt x="22" y="17"/>
                    </a:cubicBezTo>
                    <a:cubicBezTo>
                      <a:pt x="22" y="17"/>
                      <a:pt x="22" y="18"/>
                      <a:pt x="22" y="18"/>
                    </a:cubicBezTo>
                    <a:close/>
                    <a:moveTo>
                      <a:pt x="21" y="17"/>
                    </a:moveTo>
                    <a:cubicBezTo>
                      <a:pt x="21" y="17"/>
                      <a:pt x="21" y="17"/>
                      <a:pt x="21" y="17"/>
                    </a:cubicBezTo>
                    <a:cubicBezTo>
                      <a:pt x="21" y="17"/>
                      <a:pt x="21" y="17"/>
                      <a:pt x="21" y="17"/>
                    </a:cubicBezTo>
                    <a:close/>
                    <a:moveTo>
                      <a:pt x="21" y="17"/>
                    </a:moveTo>
                    <a:cubicBezTo>
                      <a:pt x="21" y="17"/>
                      <a:pt x="21" y="17"/>
                      <a:pt x="21" y="17"/>
                    </a:cubicBezTo>
                    <a:cubicBezTo>
                      <a:pt x="21" y="17"/>
                      <a:pt x="21" y="17"/>
                      <a:pt x="21" y="17"/>
                    </a:cubicBezTo>
                    <a:close/>
                    <a:moveTo>
                      <a:pt x="22" y="20"/>
                    </a:moveTo>
                    <a:cubicBezTo>
                      <a:pt x="23" y="20"/>
                      <a:pt x="22" y="19"/>
                      <a:pt x="22" y="19"/>
                    </a:cubicBezTo>
                    <a:cubicBezTo>
                      <a:pt x="22" y="20"/>
                      <a:pt x="22" y="19"/>
                      <a:pt x="22" y="20"/>
                    </a:cubicBezTo>
                    <a:close/>
                    <a:moveTo>
                      <a:pt x="21" y="18"/>
                    </a:moveTo>
                    <a:cubicBezTo>
                      <a:pt x="21" y="18"/>
                      <a:pt x="21" y="18"/>
                      <a:pt x="21" y="18"/>
                    </a:cubicBezTo>
                    <a:cubicBezTo>
                      <a:pt x="21" y="18"/>
                      <a:pt x="21" y="18"/>
                      <a:pt x="21" y="18"/>
                    </a:cubicBezTo>
                    <a:close/>
                    <a:moveTo>
                      <a:pt x="21" y="19"/>
                    </a:moveTo>
                    <a:cubicBezTo>
                      <a:pt x="21" y="19"/>
                      <a:pt x="21" y="18"/>
                      <a:pt x="21" y="18"/>
                    </a:cubicBezTo>
                    <a:cubicBezTo>
                      <a:pt x="21" y="18"/>
                      <a:pt x="21" y="18"/>
                      <a:pt x="21" y="18"/>
                    </a:cubicBezTo>
                    <a:cubicBezTo>
                      <a:pt x="21" y="19"/>
                      <a:pt x="21" y="19"/>
                      <a:pt x="21" y="19"/>
                    </a:cubicBezTo>
                    <a:close/>
                    <a:moveTo>
                      <a:pt x="22" y="21"/>
                    </a:moveTo>
                    <a:cubicBezTo>
                      <a:pt x="22" y="21"/>
                      <a:pt x="21" y="20"/>
                      <a:pt x="21" y="20"/>
                    </a:cubicBezTo>
                    <a:cubicBezTo>
                      <a:pt x="21" y="20"/>
                      <a:pt x="21" y="20"/>
                      <a:pt x="22" y="21"/>
                    </a:cubicBezTo>
                    <a:close/>
                    <a:moveTo>
                      <a:pt x="22" y="22"/>
                    </a:moveTo>
                    <a:cubicBezTo>
                      <a:pt x="22" y="22"/>
                      <a:pt x="22" y="23"/>
                      <a:pt x="22" y="22"/>
                    </a:cubicBezTo>
                    <a:cubicBezTo>
                      <a:pt x="22" y="22"/>
                      <a:pt x="22" y="22"/>
                      <a:pt x="22" y="22"/>
                    </a:cubicBezTo>
                    <a:cubicBezTo>
                      <a:pt x="22" y="23"/>
                      <a:pt x="22" y="21"/>
                      <a:pt x="22" y="22"/>
                    </a:cubicBezTo>
                    <a:close/>
                    <a:moveTo>
                      <a:pt x="22" y="23"/>
                    </a:moveTo>
                    <a:cubicBezTo>
                      <a:pt x="22" y="23"/>
                      <a:pt x="22" y="23"/>
                      <a:pt x="22" y="22"/>
                    </a:cubicBezTo>
                    <a:cubicBezTo>
                      <a:pt x="22" y="22"/>
                      <a:pt x="22" y="23"/>
                      <a:pt x="22" y="23"/>
                    </a:cubicBezTo>
                    <a:close/>
                    <a:moveTo>
                      <a:pt x="22" y="22"/>
                    </a:moveTo>
                    <a:cubicBezTo>
                      <a:pt x="22" y="23"/>
                      <a:pt x="22" y="22"/>
                      <a:pt x="22" y="22"/>
                    </a:cubicBezTo>
                    <a:cubicBezTo>
                      <a:pt x="22" y="23"/>
                      <a:pt x="22" y="23"/>
                      <a:pt x="22" y="22"/>
                    </a:cubicBezTo>
                    <a:close/>
                    <a:moveTo>
                      <a:pt x="21" y="18"/>
                    </a:moveTo>
                    <a:cubicBezTo>
                      <a:pt x="21" y="18"/>
                      <a:pt x="21" y="18"/>
                      <a:pt x="21" y="18"/>
                    </a:cubicBezTo>
                    <a:cubicBezTo>
                      <a:pt x="21" y="18"/>
                      <a:pt x="21" y="18"/>
                      <a:pt x="21" y="18"/>
                    </a:cubicBezTo>
                    <a:close/>
                    <a:moveTo>
                      <a:pt x="21" y="19"/>
                    </a:moveTo>
                    <a:cubicBezTo>
                      <a:pt x="21" y="18"/>
                      <a:pt x="21" y="20"/>
                      <a:pt x="21" y="19"/>
                    </a:cubicBezTo>
                    <a:cubicBezTo>
                      <a:pt x="21" y="19"/>
                      <a:pt x="21" y="19"/>
                      <a:pt x="21" y="18"/>
                    </a:cubicBezTo>
                    <a:cubicBezTo>
                      <a:pt x="21" y="18"/>
                      <a:pt x="21" y="18"/>
                      <a:pt x="21" y="18"/>
                    </a:cubicBezTo>
                    <a:cubicBezTo>
                      <a:pt x="21" y="18"/>
                      <a:pt x="21" y="18"/>
                      <a:pt x="21" y="19"/>
                    </a:cubicBezTo>
                    <a:close/>
                    <a:moveTo>
                      <a:pt x="20" y="17"/>
                    </a:moveTo>
                    <a:cubicBezTo>
                      <a:pt x="20" y="17"/>
                      <a:pt x="20" y="17"/>
                      <a:pt x="20" y="17"/>
                    </a:cubicBezTo>
                    <a:cubicBezTo>
                      <a:pt x="20" y="17"/>
                      <a:pt x="20" y="17"/>
                      <a:pt x="20" y="17"/>
                    </a:cubicBezTo>
                    <a:close/>
                    <a:moveTo>
                      <a:pt x="21" y="19"/>
                    </a:moveTo>
                    <a:cubicBezTo>
                      <a:pt x="21" y="19"/>
                      <a:pt x="21" y="19"/>
                      <a:pt x="21" y="18"/>
                    </a:cubicBezTo>
                    <a:cubicBezTo>
                      <a:pt x="21" y="18"/>
                      <a:pt x="21" y="18"/>
                      <a:pt x="21" y="18"/>
                    </a:cubicBezTo>
                    <a:cubicBezTo>
                      <a:pt x="21" y="18"/>
                      <a:pt x="21" y="18"/>
                      <a:pt x="21" y="19"/>
                    </a:cubicBezTo>
                    <a:close/>
                    <a:moveTo>
                      <a:pt x="20" y="17"/>
                    </a:moveTo>
                    <a:cubicBezTo>
                      <a:pt x="20" y="16"/>
                      <a:pt x="20" y="16"/>
                      <a:pt x="20" y="16"/>
                    </a:cubicBezTo>
                    <a:cubicBezTo>
                      <a:pt x="20" y="16"/>
                      <a:pt x="20" y="16"/>
                      <a:pt x="20" y="16"/>
                    </a:cubicBezTo>
                    <a:cubicBezTo>
                      <a:pt x="20" y="17"/>
                      <a:pt x="20" y="17"/>
                      <a:pt x="20" y="17"/>
                    </a:cubicBezTo>
                    <a:cubicBezTo>
                      <a:pt x="20" y="17"/>
                      <a:pt x="20" y="17"/>
                      <a:pt x="20" y="17"/>
                    </a:cubicBezTo>
                    <a:cubicBezTo>
                      <a:pt x="20" y="17"/>
                      <a:pt x="20" y="17"/>
                      <a:pt x="20" y="17"/>
                    </a:cubicBezTo>
                    <a:cubicBezTo>
                      <a:pt x="20" y="17"/>
                      <a:pt x="20" y="17"/>
                      <a:pt x="20" y="17"/>
                    </a:cubicBezTo>
                    <a:close/>
                    <a:moveTo>
                      <a:pt x="20" y="16"/>
                    </a:moveTo>
                    <a:cubicBezTo>
                      <a:pt x="20" y="16"/>
                      <a:pt x="20" y="16"/>
                      <a:pt x="20" y="16"/>
                    </a:cubicBezTo>
                    <a:cubicBezTo>
                      <a:pt x="20" y="16"/>
                      <a:pt x="20" y="16"/>
                      <a:pt x="20" y="16"/>
                    </a:cubicBezTo>
                    <a:close/>
                    <a:moveTo>
                      <a:pt x="20" y="18"/>
                    </a:moveTo>
                    <a:cubicBezTo>
                      <a:pt x="20" y="17"/>
                      <a:pt x="20" y="18"/>
                      <a:pt x="20" y="17"/>
                    </a:cubicBezTo>
                    <a:cubicBezTo>
                      <a:pt x="20" y="17"/>
                      <a:pt x="20" y="17"/>
                      <a:pt x="20" y="18"/>
                    </a:cubicBezTo>
                    <a:cubicBezTo>
                      <a:pt x="20" y="18"/>
                      <a:pt x="20" y="18"/>
                      <a:pt x="20" y="18"/>
                    </a:cubicBezTo>
                    <a:close/>
                    <a:moveTo>
                      <a:pt x="20" y="16"/>
                    </a:moveTo>
                    <a:cubicBezTo>
                      <a:pt x="20" y="16"/>
                      <a:pt x="20" y="16"/>
                      <a:pt x="20" y="16"/>
                    </a:cubicBezTo>
                    <a:cubicBezTo>
                      <a:pt x="20" y="16"/>
                      <a:pt x="20" y="16"/>
                      <a:pt x="20" y="17"/>
                    </a:cubicBezTo>
                    <a:cubicBezTo>
                      <a:pt x="20" y="17"/>
                      <a:pt x="20" y="17"/>
                      <a:pt x="20" y="16"/>
                    </a:cubicBezTo>
                    <a:close/>
                    <a:moveTo>
                      <a:pt x="20" y="16"/>
                    </a:moveTo>
                    <a:cubicBezTo>
                      <a:pt x="20" y="16"/>
                      <a:pt x="20" y="17"/>
                      <a:pt x="20" y="17"/>
                    </a:cubicBezTo>
                    <a:cubicBezTo>
                      <a:pt x="20" y="17"/>
                      <a:pt x="20" y="17"/>
                      <a:pt x="20" y="16"/>
                    </a:cubicBezTo>
                    <a:close/>
                    <a:moveTo>
                      <a:pt x="21" y="23"/>
                    </a:moveTo>
                    <a:cubicBezTo>
                      <a:pt x="21" y="24"/>
                      <a:pt x="21" y="24"/>
                      <a:pt x="21" y="24"/>
                    </a:cubicBezTo>
                    <a:cubicBezTo>
                      <a:pt x="21" y="24"/>
                      <a:pt x="21" y="24"/>
                      <a:pt x="21" y="23"/>
                    </a:cubicBezTo>
                    <a:cubicBezTo>
                      <a:pt x="21" y="23"/>
                      <a:pt x="21" y="23"/>
                      <a:pt x="21" y="23"/>
                    </a:cubicBezTo>
                    <a:close/>
                    <a:moveTo>
                      <a:pt x="21" y="25"/>
                    </a:moveTo>
                    <a:cubicBezTo>
                      <a:pt x="21" y="25"/>
                      <a:pt x="21" y="25"/>
                      <a:pt x="21" y="25"/>
                    </a:cubicBezTo>
                    <a:cubicBezTo>
                      <a:pt x="21" y="25"/>
                      <a:pt x="21" y="25"/>
                      <a:pt x="21" y="25"/>
                    </a:cubicBezTo>
                    <a:cubicBezTo>
                      <a:pt x="21" y="25"/>
                      <a:pt x="21" y="26"/>
                      <a:pt x="21" y="25"/>
                    </a:cubicBezTo>
                    <a:cubicBezTo>
                      <a:pt x="21" y="24"/>
                      <a:pt x="21" y="25"/>
                      <a:pt x="21" y="25"/>
                    </a:cubicBezTo>
                    <a:cubicBezTo>
                      <a:pt x="21" y="25"/>
                      <a:pt x="21" y="24"/>
                      <a:pt x="21" y="25"/>
                    </a:cubicBezTo>
                    <a:close/>
                    <a:moveTo>
                      <a:pt x="23" y="18"/>
                    </a:moveTo>
                    <a:cubicBezTo>
                      <a:pt x="23" y="18"/>
                      <a:pt x="23" y="18"/>
                      <a:pt x="22" y="18"/>
                    </a:cubicBezTo>
                    <a:cubicBezTo>
                      <a:pt x="23" y="18"/>
                      <a:pt x="23" y="18"/>
                      <a:pt x="23" y="18"/>
                    </a:cubicBezTo>
                    <a:cubicBezTo>
                      <a:pt x="23" y="18"/>
                      <a:pt x="23" y="18"/>
                      <a:pt x="23" y="18"/>
                    </a:cubicBezTo>
                    <a:cubicBezTo>
                      <a:pt x="23" y="18"/>
                      <a:pt x="23" y="18"/>
                      <a:pt x="23" y="18"/>
                    </a:cubicBezTo>
                    <a:cubicBezTo>
                      <a:pt x="23" y="18"/>
                      <a:pt x="23" y="18"/>
                      <a:pt x="23" y="18"/>
                    </a:cubicBezTo>
                    <a:cubicBezTo>
                      <a:pt x="23" y="18"/>
                      <a:pt x="23" y="19"/>
                      <a:pt x="23" y="18"/>
                    </a:cubicBezTo>
                    <a:cubicBezTo>
                      <a:pt x="23" y="18"/>
                      <a:pt x="23" y="18"/>
                      <a:pt x="23" y="18"/>
                    </a:cubicBezTo>
                    <a:cubicBezTo>
                      <a:pt x="23" y="18"/>
                      <a:pt x="23" y="19"/>
                      <a:pt x="23" y="18"/>
                    </a:cubicBezTo>
                    <a:cubicBezTo>
                      <a:pt x="23" y="19"/>
                      <a:pt x="23" y="19"/>
                      <a:pt x="23" y="19"/>
                    </a:cubicBezTo>
                    <a:cubicBezTo>
                      <a:pt x="23" y="19"/>
                      <a:pt x="23" y="18"/>
                      <a:pt x="23" y="18"/>
                    </a:cubicBezTo>
                    <a:cubicBezTo>
                      <a:pt x="23" y="19"/>
                      <a:pt x="23" y="19"/>
                      <a:pt x="23" y="19"/>
                    </a:cubicBezTo>
                    <a:cubicBezTo>
                      <a:pt x="23" y="19"/>
                      <a:pt x="23" y="19"/>
                      <a:pt x="23" y="19"/>
                    </a:cubicBezTo>
                    <a:cubicBezTo>
                      <a:pt x="23" y="19"/>
                      <a:pt x="23" y="19"/>
                      <a:pt x="23" y="18"/>
                    </a:cubicBezTo>
                    <a:cubicBezTo>
                      <a:pt x="23" y="18"/>
                      <a:pt x="23" y="19"/>
                      <a:pt x="23" y="19"/>
                    </a:cubicBezTo>
                    <a:cubicBezTo>
                      <a:pt x="23" y="19"/>
                      <a:pt x="23" y="18"/>
                      <a:pt x="23" y="18"/>
                    </a:cubicBezTo>
                    <a:cubicBezTo>
                      <a:pt x="23" y="18"/>
                      <a:pt x="23" y="18"/>
                      <a:pt x="23" y="18"/>
                    </a:cubicBezTo>
                    <a:cubicBezTo>
                      <a:pt x="23" y="18"/>
                      <a:pt x="23" y="18"/>
                      <a:pt x="23" y="18"/>
                    </a:cubicBezTo>
                    <a:cubicBezTo>
                      <a:pt x="23" y="18"/>
                      <a:pt x="23" y="18"/>
                      <a:pt x="23" y="18"/>
                    </a:cubicBezTo>
                    <a:close/>
                    <a:moveTo>
                      <a:pt x="22" y="17"/>
                    </a:moveTo>
                    <a:cubicBezTo>
                      <a:pt x="22" y="17"/>
                      <a:pt x="22" y="17"/>
                      <a:pt x="22" y="17"/>
                    </a:cubicBezTo>
                    <a:cubicBezTo>
                      <a:pt x="22" y="17"/>
                      <a:pt x="22" y="17"/>
                      <a:pt x="22" y="17"/>
                    </a:cubicBezTo>
                    <a:cubicBezTo>
                      <a:pt x="22" y="17"/>
                      <a:pt x="22" y="17"/>
                      <a:pt x="22" y="17"/>
                    </a:cubicBezTo>
                    <a:close/>
                    <a:moveTo>
                      <a:pt x="22" y="18"/>
                    </a:moveTo>
                    <a:cubicBezTo>
                      <a:pt x="22" y="18"/>
                      <a:pt x="22" y="18"/>
                      <a:pt x="22" y="18"/>
                    </a:cubicBezTo>
                    <a:cubicBezTo>
                      <a:pt x="22" y="18"/>
                      <a:pt x="22" y="17"/>
                      <a:pt x="22" y="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105" name="Freeform 5795"/>
              <p:cNvSpPr>
                <a:spLocks/>
              </p:cNvSpPr>
              <p:nvPr/>
            </p:nvSpPr>
            <p:spPr bwMode="auto">
              <a:xfrm>
                <a:off x="3575" y="3572"/>
                <a:ext cx="8" cy="4"/>
              </a:xfrm>
              <a:custGeom>
                <a:avLst/>
                <a:gdLst>
                  <a:gd name="T0" fmla="*/ 0 w 2"/>
                  <a:gd name="T1" fmla="*/ 0 h 1"/>
                  <a:gd name="T2" fmla="*/ 0 w 2"/>
                  <a:gd name="T3" fmla="*/ 0 h 1"/>
                  <a:gd name="T4" fmla="*/ 0 w 2"/>
                  <a:gd name="T5" fmla="*/ 0 h 1"/>
                </a:gdLst>
                <a:ahLst/>
                <a:cxnLst>
                  <a:cxn ang="0">
                    <a:pos x="T0" y="T1"/>
                  </a:cxn>
                  <a:cxn ang="0">
                    <a:pos x="T2" y="T3"/>
                  </a:cxn>
                  <a:cxn ang="0">
                    <a:pos x="T4" y="T5"/>
                  </a:cxn>
                </a:cxnLst>
                <a:rect l="0" t="0" r="r" b="b"/>
                <a:pathLst>
                  <a:path w="2" h="1">
                    <a:moveTo>
                      <a:pt x="0" y="0"/>
                    </a:moveTo>
                    <a:cubicBezTo>
                      <a:pt x="0" y="0"/>
                      <a:pt x="0" y="0"/>
                      <a:pt x="0" y="0"/>
                    </a:cubicBezTo>
                    <a:cubicBezTo>
                      <a:pt x="1" y="1"/>
                      <a:pt x="2"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106" name="Freeform 5796"/>
              <p:cNvSpPr>
                <a:spLocks/>
              </p:cNvSpPr>
              <p:nvPr/>
            </p:nvSpPr>
            <p:spPr bwMode="auto">
              <a:xfrm>
                <a:off x="3497" y="3594"/>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107" name="Freeform 5797"/>
              <p:cNvSpPr>
                <a:spLocks/>
              </p:cNvSpPr>
              <p:nvPr/>
            </p:nvSpPr>
            <p:spPr bwMode="auto">
              <a:xfrm>
                <a:off x="3557" y="3516"/>
                <a:ext cx="11" cy="15"/>
              </a:xfrm>
              <a:custGeom>
                <a:avLst/>
                <a:gdLst>
                  <a:gd name="T0" fmla="*/ 0 w 3"/>
                  <a:gd name="T1" fmla="*/ 0 h 4"/>
                  <a:gd name="T2" fmla="*/ 0 w 3"/>
                  <a:gd name="T3" fmla="*/ 2 h 4"/>
                  <a:gd name="T4" fmla="*/ 1 w 3"/>
                  <a:gd name="T5" fmla="*/ 2 h 4"/>
                  <a:gd name="T6" fmla="*/ 1 w 3"/>
                  <a:gd name="T7" fmla="*/ 2 h 4"/>
                  <a:gd name="T8" fmla="*/ 1 w 3"/>
                  <a:gd name="T9" fmla="*/ 3 h 4"/>
                  <a:gd name="T10" fmla="*/ 2 w 3"/>
                  <a:gd name="T11" fmla="*/ 4 h 4"/>
                  <a:gd name="T12" fmla="*/ 2 w 3"/>
                  <a:gd name="T13" fmla="*/ 4 h 4"/>
                  <a:gd name="T14" fmla="*/ 3 w 3"/>
                  <a:gd name="T15" fmla="*/ 4 h 4"/>
                  <a:gd name="T16" fmla="*/ 3 w 3"/>
                  <a:gd name="T17" fmla="*/ 2 h 4"/>
                  <a:gd name="T18" fmla="*/ 2 w 3"/>
                  <a:gd name="T19" fmla="*/ 1 h 4"/>
                  <a:gd name="T20" fmla="*/ 0 w 3"/>
                  <a:gd name="T21"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 h="4">
                    <a:moveTo>
                      <a:pt x="0" y="0"/>
                    </a:moveTo>
                    <a:cubicBezTo>
                      <a:pt x="1" y="1"/>
                      <a:pt x="0" y="1"/>
                      <a:pt x="0" y="2"/>
                    </a:cubicBezTo>
                    <a:cubicBezTo>
                      <a:pt x="0" y="2"/>
                      <a:pt x="0" y="2"/>
                      <a:pt x="1" y="2"/>
                    </a:cubicBezTo>
                    <a:cubicBezTo>
                      <a:pt x="1" y="2"/>
                      <a:pt x="1" y="2"/>
                      <a:pt x="1" y="2"/>
                    </a:cubicBezTo>
                    <a:cubicBezTo>
                      <a:pt x="1" y="3"/>
                      <a:pt x="1" y="3"/>
                      <a:pt x="1" y="3"/>
                    </a:cubicBezTo>
                    <a:cubicBezTo>
                      <a:pt x="1" y="3"/>
                      <a:pt x="2" y="4"/>
                      <a:pt x="2" y="4"/>
                    </a:cubicBezTo>
                    <a:cubicBezTo>
                      <a:pt x="2" y="4"/>
                      <a:pt x="1" y="4"/>
                      <a:pt x="2" y="4"/>
                    </a:cubicBezTo>
                    <a:cubicBezTo>
                      <a:pt x="2" y="4"/>
                      <a:pt x="2" y="4"/>
                      <a:pt x="3" y="4"/>
                    </a:cubicBezTo>
                    <a:cubicBezTo>
                      <a:pt x="2" y="4"/>
                      <a:pt x="3" y="3"/>
                      <a:pt x="3" y="2"/>
                    </a:cubicBezTo>
                    <a:cubicBezTo>
                      <a:pt x="2" y="1"/>
                      <a:pt x="2" y="1"/>
                      <a:pt x="2" y="1"/>
                    </a:cubicBezTo>
                    <a:cubicBezTo>
                      <a:pt x="1" y="1"/>
                      <a:pt x="1"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108" name="Freeform 5798"/>
              <p:cNvSpPr>
                <a:spLocks/>
              </p:cNvSpPr>
              <p:nvPr/>
            </p:nvSpPr>
            <p:spPr bwMode="auto">
              <a:xfrm>
                <a:off x="3493" y="359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109" name="Freeform 5799"/>
              <p:cNvSpPr>
                <a:spLocks/>
              </p:cNvSpPr>
              <p:nvPr/>
            </p:nvSpPr>
            <p:spPr bwMode="auto">
              <a:xfrm>
                <a:off x="3493" y="3594"/>
                <a:ext cx="0" cy="4"/>
              </a:xfrm>
              <a:custGeom>
                <a:avLst/>
                <a:gdLst>
                  <a:gd name="T0" fmla="*/ 1 h 1"/>
                  <a:gd name="T1" fmla="*/ 0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0"/>
                    </a:cubicBezTo>
                    <a:cubicBezTo>
                      <a:pt x="0" y="0"/>
                      <a:pt x="0" y="0"/>
                      <a:pt x="0" y="0"/>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110" name="Freeform 5800"/>
              <p:cNvSpPr>
                <a:spLocks/>
              </p:cNvSpPr>
              <p:nvPr/>
            </p:nvSpPr>
            <p:spPr bwMode="auto">
              <a:xfrm>
                <a:off x="3493" y="3594"/>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111" name="Freeform 5801"/>
              <p:cNvSpPr>
                <a:spLocks/>
              </p:cNvSpPr>
              <p:nvPr/>
            </p:nvSpPr>
            <p:spPr bwMode="auto">
              <a:xfrm>
                <a:off x="3590" y="3546"/>
                <a:ext cx="4" cy="19"/>
              </a:xfrm>
              <a:custGeom>
                <a:avLst/>
                <a:gdLst>
                  <a:gd name="T0" fmla="*/ 1 w 1"/>
                  <a:gd name="T1" fmla="*/ 4 h 5"/>
                  <a:gd name="T2" fmla="*/ 1 w 1"/>
                  <a:gd name="T3" fmla="*/ 1 h 5"/>
                  <a:gd name="T4" fmla="*/ 1 w 1"/>
                  <a:gd name="T5" fmla="*/ 4 h 5"/>
                </a:gdLst>
                <a:ahLst/>
                <a:cxnLst>
                  <a:cxn ang="0">
                    <a:pos x="T0" y="T1"/>
                  </a:cxn>
                  <a:cxn ang="0">
                    <a:pos x="T2" y="T3"/>
                  </a:cxn>
                  <a:cxn ang="0">
                    <a:pos x="T4" y="T5"/>
                  </a:cxn>
                </a:cxnLst>
                <a:rect l="0" t="0" r="r" b="b"/>
                <a:pathLst>
                  <a:path w="1" h="5">
                    <a:moveTo>
                      <a:pt x="1" y="4"/>
                    </a:moveTo>
                    <a:cubicBezTo>
                      <a:pt x="1" y="4"/>
                      <a:pt x="1" y="3"/>
                      <a:pt x="1" y="1"/>
                    </a:cubicBezTo>
                    <a:cubicBezTo>
                      <a:pt x="0" y="0"/>
                      <a:pt x="0" y="5"/>
                      <a:pt x="1"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112" name="Freeform 5802"/>
              <p:cNvSpPr>
                <a:spLocks/>
              </p:cNvSpPr>
              <p:nvPr/>
            </p:nvSpPr>
            <p:spPr bwMode="auto">
              <a:xfrm>
                <a:off x="3583" y="3565"/>
                <a:ext cx="7" cy="7"/>
              </a:xfrm>
              <a:custGeom>
                <a:avLst/>
                <a:gdLst>
                  <a:gd name="T0" fmla="*/ 2 w 2"/>
                  <a:gd name="T1" fmla="*/ 1 h 2"/>
                  <a:gd name="T2" fmla="*/ 0 w 2"/>
                  <a:gd name="T3" fmla="*/ 1 h 2"/>
                  <a:gd name="T4" fmla="*/ 2 w 2"/>
                  <a:gd name="T5" fmla="*/ 1 h 2"/>
                </a:gdLst>
                <a:ahLst/>
                <a:cxnLst>
                  <a:cxn ang="0">
                    <a:pos x="T0" y="T1"/>
                  </a:cxn>
                  <a:cxn ang="0">
                    <a:pos x="T2" y="T3"/>
                  </a:cxn>
                  <a:cxn ang="0">
                    <a:pos x="T4" y="T5"/>
                  </a:cxn>
                </a:cxnLst>
                <a:rect l="0" t="0" r="r" b="b"/>
                <a:pathLst>
                  <a:path w="2" h="2">
                    <a:moveTo>
                      <a:pt x="2" y="1"/>
                    </a:moveTo>
                    <a:cubicBezTo>
                      <a:pt x="0" y="1"/>
                      <a:pt x="0" y="0"/>
                      <a:pt x="0" y="1"/>
                    </a:cubicBezTo>
                    <a:cubicBezTo>
                      <a:pt x="2" y="2"/>
                      <a:pt x="2" y="2"/>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113" name="Freeform 5803"/>
              <p:cNvSpPr>
                <a:spLocks/>
              </p:cNvSpPr>
              <p:nvPr/>
            </p:nvSpPr>
            <p:spPr bwMode="auto">
              <a:xfrm>
                <a:off x="3493" y="3594"/>
                <a:ext cx="0" cy="4"/>
              </a:xfrm>
              <a:custGeom>
                <a:avLst/>
                <a:gdLst>
                  <a:gd name="T0" fmla="*/ 1 h 1"/>
                  <a:gd name="T1" fmla="*/ 1 h 1"/>
                  <a:gd name="T2" fmla="*/ 0 h 1"/>
                  <a:gd name="T3" fmla="*/ 0 h 1"/>
                  <a:gd name="T4" fmla="*/ 0 h 1"/>
                  <a:gd name="T5" fmla="*/ 0 h 1"/>
                  <a:gd name="T6" fmla="*/ 1 h 1"/>
                  <a:gd name="T7" fmla="*/ 1 h 1"/>
                  <a:gd name="T8" fmla="*/ 1 h 1"/>
                  <a:gd name="T9" fmla="*/ 1 h 1"/>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Lst>
                <a:rect l="0" t="0" r="r" b="b"/>
                <a:pathLst>
                  <a:path h="1">
                    <a:moveTo>
                      <a:pt x="0" y="1"/>
                    </a:moveTo>
                    <a:cubicBezTo>
                      <a:pt x="0" y="1"/>
                      <a:pt x="0" y="1"/>
                      <a:pt x="0" y="1"/>
                    </a:cubicBezTo>
                    <a:cubicBezTo>
                      <a:pt x="0" y="1"/>
                      <a:pt x="0" y="1"/>
                      <a:pt x="0" y="0"/>
                    </a:cubicBezTo>
                    <a:cubicBezTo>
                      <a:pt x="0" y="0"/>
                      <a:pt x="0" y="0"/>
                      <a:pt x="0" y="0"/>
                    </a:cubicBezTo>
                    <a:cubicBezTo>
                      <a:pt x="0" y="0"/>
                      <a:pt x="0" y="0"/>
                      <a:pt x="0" y="0"/>
                    </a:cubicBezTo>
                    <a:cubicBezTo>
                      <a:pt x="0" y="0"/>
                      <a:pt x="0" y="0"/>
                      <a:pt x="0" y="0"/>
                    </a:cubicBezTo>
                    <a:cubicBezTo>
                      <a:pt x="0" y="0"/>
                      <a:pt x="0" y="1"/>
                      <a:pt x="0" y="1"/>
                    </a:cubicBezTo>
                    <a:cubicBezTo>
                      <a:pt x="0" y="1"/>
                      <a:pt x="0" y="1"/>
                      <a:pt x="0" y="1"/>
                    </a:cubicBezTo>
                    <a:cubicBezTo>
                      <a:pt x="0" y="1"/>
                      <a:pt x="0" y="1"/>
                      <a:pt x="0" y="1"/>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114" name="Freeform 5804"/>
              <p:cNvSpPr>
                <a:spLocks/>
              </p:cNvSpPr>
              <p:nvPr/>
            </p:nvSpPr>
            <p:spPr bwMode="auto">
              <a:xfrm>
                <a:off x="3493" y="3594"/>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115" name="Freeform 5805"/>
              <p:cNvSpPr>
                <a:spLocks/>
              </p:cNvSpPr>
              <p:nvPr/>
            </p:nvSpPr>
            <p:spPr bwMode="auto">
              <a:xfrm>
                <a:off x="3497" y="3594"/>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116" name="Freeform 5806"/>
              <p:cNvSpPr>
                <a:spLocks/>
              </p:cNvSpPr>
              <p:nvPr/>
            </p:nvSpPr>
            <p:spPr bwMode="auto">
              <a:xfrm>
                <a:off x="3523" y="3583"/>
                <a:ext cx="19" cy="15"/>
              </a:xfrm>
              <a:custGeom>
                <a:avLst/>
                <a:gdLst>
                  <a:gd name="T0" fmla="*/ 5 w 5"/>
                  <a:gd name="T1" fmla="*/ 4 h 4"/>
                  <a:gd name="T2" fmla="*/ 3 w 5"/>
                  <a:gd name="T3" fmla="*/ 0 h 4"/>
                  <a:gd name="T4" fmla="*/ 2 w 5"/>
                  <a:gd name="T5" fmla="*/ 2 h 4"/>
                  <a:gd name="T6" fmla="*/ 0 w 5"/>
                  <a:gd name="T7" fmla="*/ 0 h 4"/>
                  <a:gd name="T8" fmla="*/ 3 w 5"/>
                  <a:gd name="T9" fmla="*/ 3 h 4"/>
                  <a:gd name="T10" fmla="*/ 5 w 5"/>
                  <a:gd name="T11" fmla="*/ 4 h 4"/>
                </a:gdLst>
                <a:ahLst/>
                <a:cxnLst>
                  <a:cxn ang="0">
                    <a:pos x="T0" y="T1"/>
                  </a:cxn>
                  <a:cxn ang="0">
                    <a:pos x="T2" y="T3"/>
                  </a:cxn>
                  <a:cxn ang="0">
                    <a:pos x="T4" y="T5"/>
                  </a:cxn>
                  <a:cxn ang="0">
                    <a:pos x="T6" y="T7"/>
                  </a:cxn>
                  <a:cxn ang="0">
                    <a:pos x="T8" y="T9"/>
                  </a:cxn>
                  <a:cxn ang="0">
                    <a:pos x="T10" y="T11"/>
                  </a:cxn>
                </a:cxnLst>
                <a:rect l="0" t="0" r="r" b="b"/>
                <a:pathLst>
                  <a:path w="5" h="4">
                    <a:moveTo>
                      <a:pt x="5" y="4"/>
                    </a:moveTo>
                    <a:cubicBezTo>
                      <a:pt x="5" y="3"/>
                      <a:pt x="5" y="2"/>
                      <a:pt x="3" y="0"/>
                    </a:cubicBezTo>
                    <a:cubicBezTo>
                      <a:pt x="3" y="1"/>
                      <a:pt x="3" y="2"/>
                      <a:pt x="2" y="2"/>
                    </a:cubicBezTo>
                    <a:cubicBezTo>
                      <a:pt x="2" y="2"/>
                      <a:pt x="1" y="1"/>
                      <a:pt x="0" y="0"/>
                    </a:cubicBezTo>
                    <a:cubicBezTo>
                      <a:pt x="3" y="3"/>
                      <a:pt x="3" y="3"/>
                      <a:pt x="3" y="3"/>
                    </a:cubicBezTo>
                    <a:cubicBezTo>
                      <a:pt x="4" y="4"/>
                      <a:pt x="4" y="4"/>
                      <a:pt x="5"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117" name="Freeform 5807"/>
              <p:cNvSpPr>
                <a:spLocks/>
              </p:cNvSpPr>
              <p:nvPr/>
            </p:nvSpPr>
            <p:spPr bwMode="auto">
              <a:xfrm>
                <a:off x="3560" y="3576"/>
                <a:ext cx="12" cy="15"/>
              </a:xfrm>
              <a:custGeom>
                <a:avLst/>
                <a:gdLst>
                  <a:gd name="T0" fmla="*/ 2 w 3"/>
                  <a:gd name="T1" fmla="*/ 1 h 4"/>
                  <a:gd name="T2" fmla="*/ 0 w 3"/>
                  <a:gd name="T3" fmla="*/ 0 h 4"/>
                  <a:gd name="T4" fmla="*/ 1 w 3"/>
                  <a:gd name="T5" fmla="*/ 2 h 4"/>
                  <a:gd name="T6" fmla="*/ 2 w 3"/>
                  <a:gd name="T7" fmla="*/ 4 h 4"/>
                  <a:gd name="T8" fmla="*/ 3 w 3"/>
                  <a:gd name="T9" fmla="*/ 4 h 4"/>
                  <a:gd name="T10" fmla="*/ 2 w 3"/>
                  <a:gd name="T11" fmla="*/ 0 h 4"/>
                  <a:gd name="T12" fmla="*/ 2 w 3"/>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3" h="4">
                    <a:moveTo>
                      <a:pt x="2" y="1"/>
                    </a:moveTo>
                    <a:cubicBezTo>
                      <a:pt x="1" y="1"/>
                      <a:pt x="1" y="0"/>
                      <a:pt x="0" y="0"/>
                    </a:cubicBezTo>
                    <a:cubicBezTo>
                      <a:pt x="1" y="1"/>
                      <a:pt x="1" y="2"/>
                      <a:pt x="1" y="2"/>
                    </a:cubicBezTo>
                    <a:cubicBezTo>
                      <a:pt x="2" y="3"/>
                      <a:pt x="2" y="4"/>
                      <a:pt x="2" y="4"/>
                    </a:cubicBezTo>
                    <a:cubicBezTo>
                      <a:pt x="3" y="4"/>
                      <a:pt x="3" y="4"/>
                      <a:pt x="3" y="4"/>
                    </a:cubicBezTo>
                    <a:cubicBezTo>
                      <a:pt x="3" y="3"/>
                      <a:pt x="3" y="2"/>
                      <a:pt x="2" y="0"/>
                    </a:cubicBezTo>
                    <a:cubicBezTo>
                      <a:pt x="2" y="1"/>
                      <a:pt x="2" y="1"/>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118" name="Freeform 5808"/>
              <p:cNvSpPr>
                <a:spLocks/>
              </p:cNvSpPr>
              <p:nvPr/>
            </p:nvSpPr>
            <p:spPr bwMode="auto">
              <a:xfrm>
                <a:off x="3497" y="3594"/>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119" name="Freeform 5809"/>
              <p:cNvSpPr>
                <a:spLocks/>
              </p:cNvSpPr>
              <p:nvPr/>
            </p:nvSpPr>
            <p:spPr bwMode="auto">
              <a:xfrm>
                <a:off x="3516" y="3579"/>
                <a:ext cx="7" cy="4"/>
              </a:xfrm>
              <a:custGeom>
                <a:avLst/>
                <a:gdLst>
                  <a:gd name="T0" fmla="*/ 4 w 7"/>
                  <a:gd name="T1" fmla="*/ 4 h 4"/>
                  <a:gd name="T2" fmla="*/ 7 w 7"/>
                  <a:gd name="T3" fmla="*/ 0 h 4"/>
                  <a:gd name="T4" fmla="*/ 0 w 7"/>
                  <a:gd name="T5" fmla="*/ 0 h 4"/>
                  <a:gd name="T6" fmla="*/ 4 w 7"/>
                  <a:gd name="T7" fmla="*/ 4 h 4"/>
                </a:gdLst>
                <a:ahLst/>
                <a:cxnLst>
                  <a:cxn ang="0">
                    <a:pos x="T0" y="T1"/>
                  </a:cxn>
                  <a:cxn ang="0">
                    <a:pos x="T2" y="T3"/>
                  </a:cxn>
                  <a:cxn ang="0">
                    <a:pos x="T4" y="T5"/>
                  </a:cxn>
                  <a:cxn ang="0">
                    <a:pos x="T6" y="T7"/>
                  </a:cxn>
                </a:cxnLst>
                <a:rect l="0" t="0" r="r" b="b"/>
                <a:pathLst>
                  <a:path w="7" h="4">
                    <a:moveTo>
                      <a:pt x="4" y="4"/>
                    </a:moveTo>
                    <a:lnTo>
                      <a:pt x="7" y="0"/>
                    </a:lnTo>
                    <a:lnTo>
                      <a:pt x="0" y="0"/>
                    </a:lnTo>
                    <a:lnTo>
                      <a:pt x="4"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120" name="Oval 5810"/>
              <p:cNvSpPr>
                <a:spLocks noChangeArrowheads="1"/>
              </p:cNvSpPr>
              <p:nvPr/>
            </p:nvSpPr>
            <p:spPr bwMode="auto">
              <a:xfrm>
                <a:off x="3497" y="3594"/>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121" name="Freeform 5811"/>
              <p:cNvSpPr>
                <a:spLocks/>
              </p:cNvSpPr>
              <p:nvPr/>
            </p:nvSpPr>
            <p:spPr bwMode="auto">
              <a:xfrm>
                <a:off x="3553" y="3557"/>
                <a:ext cx="22" cy="22"/>
              </a:xfrm>
              <a:custGeom>
                <a:avLst/>
                <a:gdLst>
                  <a:gd name="T0" fmla="*/ 3 w 6"/>
                  <a:gd name="T1" fmla="*/ 1 h 6"/>
                  <a:gd name="T2" fmla="*/ 1 w 6"/>
                  <a:gd name="T3" fmla="*/ 0 h 6"/>
                  <a:gd name="T4" fmla="*/ 0 w 6"/>
                  <a:gd name="T5" fmla="*/ 0 h 6"/>
                  <a:gd name="T6" fmla="*/ 4 w 6"/>
                  <a:gd name="T7" fmla="*/ 5 h 6"/>
                  <a:gd name="T8" fmla="*/ 4 w 6"/>
                  <a:gd name="T9" fmla="*/ 5 h 6"/>
                  <a:gd name="T10" fmla="*/ 4 w 6"/>
                  <a:gd name="T11" fmla="*/ 5 h 6"/>
                  <a:gd name="T12" fmla="*/ 5 w 6"/>
                  <a:gd name="T13" fmla="*/ 6 h 6"/>
                  <a:gd name="T14" fmla="*/ 4 w 6"/>
                  <a:gd name="T15" fmla="*/ 5 h 6"/>
                  <a:gd name="T16" fmla="*/ 6 w 6"/>
                  <a:gd name="T17" fmla="*/ 6 h 6"/>
                  <a:gd name="T18" fmla="*/ 5 w 6"/>
                  <a:gd name="T19" fmla="*/ 4 h 6"/>
                  <a:gd name="T20" fmla="*/ 5 w 6"/>
                  <a:gd name="T21" fmla="*/ 4 h 6"/>
                  <a:gd name="T22" fmla="*/ 5 w 6"/>
                  <a:gd name="T23" fmla="*/ 4 h 6"/>
                  <a:gd name="T24" fmla="*/ 5 w 6"/>
                  <a:gd name="T25" fmla="*/ 4 h 6"/>
                  <a:gd name="T26" fmla="*/ 3 w 6"/>
                  <a:gd name="T27"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 h="6">
                    <a:moveTo>
                      <a:pt x="3" y="1"/>
                    </a:moveTo>
                    <a:cubicBezTo>
                      <a:pt x="2" y="0"/>
                      <a:pt x="2" y="0"/>
                      <a:pt x="1" y="0"/>
                    </a:cubicBezTo>
                    <a:cubicBezTo>
                      <a:pt x="0" y="0"/>
                      <a:pt x="0" y="0"/>
                      <a:pt x="0" y="0"/>
                    </a:cubicBezTo>
                    <a:cubicBezTo>
                      <a:pt x="2" y="2"/>
                      <a:pt x="3" y="4"/>
                      <a:pt x="4" y="5"/>
                    </a:cubicBezTo>
                    <a:cubicBezTo>
                      <a:pt x="4" y="5"/>
                      <a:pt x="4" y="5"/>
                      <a:pt x="4" y="5"/>
                    </a:cubicBezTo>
                    <a:cubicBezTo>
                      <a:pt x="4" y="5"/>
                      <a:pt x="4" y="5"/>
                      <a:pt x="4" y="5"/>
                    </a:cubicBezTo>
                    <a:cubicBezTo>
                      <a:pt x="4" y="5"/>
                      <a:pt x="4" y="6"/>
                      <a:pt x="5" y="6"/>
                    </a:cubicBezTo>
                    <a:cubicBezTo>
                      <a:pt x="5" y="6"/>
                      <a:pt x="4" y="5"/>
                      <a:pt x="4" y="5"/>
                    </a:cubicBezTo>
                    <a:cubicBezTo>
                      <a:pt x="4" y="5"/>
                      <a:pt x="5" y="5"/>
                      <a:pt x="6" y="6"/>
                    </a:cubicBezTo>
                    <a:cubicBezTo>
                      <a:pt x="6" y="5"/>
                      <a:pt x="5" y="5"/>
                      <a:pt x="5" y="4"/>
                    </a:cubicBezTo>
                    <a:cubicBezTo>
                      <a:pt x="5" y="4"/>
                      <a:pt x="5" y="4"/>
                      <a:pt x="5" y="4"/>
                    </a:cubicBezTo>
                    <a:cubicBezTo>
                      <a:pt x="5" y="4"/>
                      <a:pt x="5" y="4"/>
                      <a:pt x="5" y="4"/>
                    </a:cubicBezTo>
                    <a:cubicBezTo>
                      <a:pt x="5" y="4"/>
                      <a:pt x="5" y="4"/>
                      <a:pt x="5" y="4"/>
                    </a:cubicBezTo>
                    <a:cubicBezTo>
                      <a:pt x="5" y="3"/>
                      <a:pt x="4" y="2"/>
                      <a:pt x="3"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122" name="Oval 5812"/>
              <p:cNvSpPr>
                <a:spLocks noChangeArrowheads="1"/>
              </p:cNvSpPr>
              <p:nvPr/>
            </p:nvSpPr>
            <p:spPr bwMode="auto">
              <a:xfrm>
                <a:off x="3493" y="3594"/>
                <a:ext cx="4"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123" name="Freeform 5813"/>
              <p:cNvSpPr>
                <a:spLocks/>
              </p:cNvSpPr>
              <p:nvPr/>
            </p:nvSpPr>
            <p:spPr bwMode="auto">
              <a:xfrm>
                <a:off x="3497" y="3594"/>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124" name="Freeform 5814"/>
              <p:cNvSpPr>
                <a:spLocks/>
              </p:cNvSpPr>
              <p:nvPr/>
            </p:nvSpPr>
            <p:spPr bwMode="auto">
              <a:xfrm>
                <a:off x="3493" y="359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125" name="Freeform 5815"/>
              <p:cNvSpPr>
                <a:spLocks/>
              </p:cNvSpPr>
              <p:nvPr/>
            </p:nvSpPr>
            <p:spPr bwMode="auto">
              <a:xfrm>
                <a:off x="3497" y="3594"/>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126" name="Freeform 5816"/>
              <p:cNvSpPr>
                <a:spLocks/>
              </p:cNvSpPr>
              <p:nvPr/>
            </p:nvSpPr>
            <p:spPr bwMode="auto">
              <a:xfrm>
                <a:off x="3568" y="3524"/>
                <a:ext cx="11" cy="7"/>
              </a:xfrm>
              <a:custGeom>
                <a:avLst/>
                <a:gdLst>
                  <a:gd name="T0" fmla="*/ 2 w 3"/>
                  <a:gd name="T1" fmla="*/ 1 h 2"/>
                  <a:gd name="T2" fmla="*/ 2 w 3"/>
                  <a:gd name="T3" fmla="*/ 1 h 2"/>
                  <a:gd name="T4" fmla="*/ 2 w 3"/>
                  <a:gd name="T5" fmla="*/ 1 h 2"/>
                  <a:gd name="T6" fmla="*/ 2 w 3"/>
                  <a:gd name="T7" fmla="*/ 0 h 2"/>
                  <a:gd name="T8" fmla="*/ 2 w 3"/>
                  <a:gd name="T9" fmla="*/ 0 h 2"/>
                  <a:gd name="T10" fmla="*/ 2 w 3"/>
                  <a:gd name="T11" fmla="*/ 0 h 2"/>
                  <a:gd name="T12" fmla="*/ 2 w 3"/>
                  <a:gd name="T13" fmla="*/ 1 h 2"/>
                  <a:gd name="T14" fmla="*/ 1 w 3"/>
                  <a:gd name="T15" fmla="*/ 1 h 2"/>
                  <a:gd name="T16" fmla="*/ 1 w 3"/>
                  <a:gd name="T17" fmla="*/ 1 h 2"/>
                  <a:gd name="T18" fmla="*/ 1 w 3"/>
                  <a:gd name="T19" fmla="*/ 1 h 2"/>
                  <a:gd name="T20" fmla="*/ 0 w 3"/>
                  <a:gd name="T21" fmla="*/ 2 h 2"/>
                  <a:gd name="T22" fmla="*/ 2 w 3"/>
                  <a:gd name="T23" fmla="*/ 2 h 2"/>
                  <a:gd name="T24" fmla="*/ 2 w 3"/>
                  <a:gd name="T25" fmla="*/ 1 h 2"/>
                  <a:gd name="T26" fmla="*/ 2 w 3"/>
                  <a:gd name="T27" fmla="*/ 1 h 2"/>
                  <a:gd name="T28" fmla="*/ 2 w 3"/>
                  <a:gd name="T29"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 h="2">
                    <a:moveTo>
                      <a:pt x="2" y="1"/>
                    </a:moveTo>
                    <a:cubicBezTo>
                      <a:pt x="2" y="1"/>
                      <a:pt x="2" y="1"/>
                      <a:pt x="2" y="1"/>
                    </a:cubicBezTo>
                    <a:cubicBezTo>
                      <a:pt x="2" y="1"/>
                      <a:pt x="2" y="1"/>
                      <a:pt x="2" y="1"/>
                    </a:cubicBezTo>
                    <a:cubicBezTo>
                      <a:pt x="3" y="1"/>
                      <a:pt x="2" y="0"/>
                      <a:pt x="2" y="0"/>
                    </a:cubicBezTo>
                    <a:cubicBezTo>
                      <a:pt x="2" y="0"/>
                      <a:pt x="2" y="0"/>
                      <a:pt x="2" y="0"/>
                    </a:cubicBezTo>
                    <a:cubicBezTo>
                      <a:pt x="2" y="0"/>
                      <a:pt x="2" y="0"/>
                      <a:pt x="2" y="0"/>
                    </a:cubicBezTo>
                    <a:cubicBezTo>
                      <a:pt x="2" y="0"/>
                      <a:pt x="2" y="0"/>
                      <a:pt x="2" y="1"/>
                    </a:cubicBezTo>
                    <a:cubicBezTo>
                      <a:pt x="1" y="1"/>
                      <a:pt x="1" y="1"/>
                      <a:pt x="1" y="1"/>
                    </a:cubicBezTo>
                    <a:cubicBezTo>
                      <a:pt x="1" y="1"/>
                      <a:pt x="1" y="1"/>
                      <a:pt x="1" y="1"/>
                    </a:cubicBezTo>
                    <a:cubicBezTo>
                      <a:pt x="1" y="1"/>
                      <a:pt x="1" y="1"/>
                      <a:pt x="1" y="1"/>
                    </a:cubicBezTo>
                    <a:cubicBezTo>
                      <a:pt x="1" y="1"/>
                      <a:pt x="0" y="2"/>
                      <a:pt x="0" y="2"/>
                    </a:cubicBezTo>
                    <a:cubicBezTo>
                      <a:pt x="1" y="2"/>
                      <a:pt x="2" y="2"/>
                      <a:pt x="2" y="2"/>
                    </a:cubicBezTo>
                    <a:cubicBezTo>
                      <a:pt x="1" y="2"/>
                      <a:pt x="2" y="2"/>
                      <a:pt x="2" y="1"/>
                    </a:cubicBezTo>
                    <a:cubicBezTo>
                      <a:pt x="2" y="1"/>
                      <a:pt x="2" y="1"/>
                      <a:pt x="2" y="1"/>
                    </a:cubicBezTo>
                    <a:cubicBezTo>
                      <a:pt x="1" y="1"/>
                      <a:pt x="1" y="1"/>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127" name="Freeform 5817"/>
              <p:cNvSpPr>
                <a:spLocks/>
              </p:cNvSpPr>
              <p:nvPr/>
            </p:nvSpPr>
            <p:spPr bwMode="auto">
              <a:xfrm>
                <a:off x="3493" y="359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128" name="Freeform 5818"/>
              <p:cNvSpPr>
                <a:spLocks/>
              </p:cNvSpPr>
              <p:nvPr/>
            </p:nvSpPr>
            <p:spPr bwMode="auto">
              <a:xfrm>
                <a:off x="3579" y="3520"/>
                <a:ext cx="8" cy="4"/>
              </a:xfrm>
              <a:custGeom>
                <a:avLst/>
                <a:gdLst>
                  <a:gd name="T0" fmla="*/ 0 w 2"/>
                  <a:gd name="T1" fmla="*/ 1 h 1"/>
                  <a:gd name="T2" fmla="*/ 1 w 2"/>
                  <a:gd name="T3" fmla="*/ 0 h 1"/>
                  <a:gd name="T4" fmla="*/ 0 w 2"/>
                  <a:gd name="T5" fmla="*/ 1 h 1"/>
                  <a:gd name="T6" fmla="*/ 0 w 2"/>
                  <a:gd name="T7" fmla="*/ 1 h 1"/>
                  <a:gd name="T8" fmla="*/ 0 w 2"/>
                  <a:gd name="T9" fmla="*/ 1 h 1"/>
                </a:gdLst>
                <a:ahLst/>
                <a:cxnLst>
                  <a:cxn ang="0">
                    <a:pos x="T0" y="T1"/>
                  </a:cxn>
                  <a:cxn ang="0">
                    <a:pos x="T2" y="T3"/>
                  </a:cxn>
                  <a:cxn ang="0">
                    <a:pos x="T4" y="T5"/>
                  </a:cxn>
                  <a:cxn ang="0">
                    <a:pos x="T6" y="T7"/>
                  </a:cxn>
                  <a:cxn ang="0">
                    <a:pos x="T8" y="T9"/>
                  </a:cxn>
                </a:cxnLst>
                <a:rect l="0" t="0" r="r" b="b"/>
                <a:pathLst>
                  <a:path w="2" h="1">
                    <a:moveTo>
                      <a:pt x="0" y="1"/>
                    </a:moveTo>
                    <a:cubicBezTo>
                      <a:pt x="1" y="0"/>
                      <a:pt x="2" y="0"/>
                      <a:pt x="1" y="0"/>
                    </a:cubicBezTo>
                    <a:cubicBezTo>
                      <a:pt x="1" y="0"/>
                      <a:pt x="0" y="0"/>
                      <a:pt x="0" y="1"/>
                    </a:cubicBezTo>
                    <a:cubicBezTo>
                      <a:pt x="0" y="1"/>
                      <a:pt x="0" y="1"/>
                      <a:pt x="0" y="1"/>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129" name="Freeform 5819"/>
              <p:cNvSpPr>
                <a:spLocks/>
              </p:cNvSpPr>
              <p:nvPr/>
            </p:nvSpPr>
            <p:spPr bwMode="auto">
              <a:xfrm>
                <a:off x="3493" y="359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grpSp>
        <p:grpSp>
          <p:nvGrpSpPr>
            <p:cNvPr id="19127" name="Group 6021"/>
            <p:cNvGrpSpPr>
              <a:grpSpLocks/>
            </p:cNvGrpSpPr>
            <p:nvPr/>
          </p:nvGrpSpPr>
          <p:grpSpPr bwMode="auto">
            <a:xfrm>
              <a:off x="3144" y="3353"/>
              <a:ext cx="487" cy="275"/>
              <a:chOff x="3144" y="3353"/>
              <a:chExt cx="487" cy="275"/>
            </a:xfrm>
          </p:grpSpPr>
          <p:sp>
            <p:nvSpPr>
              <p:cNvPr id="22730" name="Freeform 5821"/>
              <p:cNvSpPr>
                <a:spLocks/>
              </p:cNvSpPr>
              <p:nvPr/>
            </p:nvSpPr>
            <p:spPr bwMode="auto">
              <a:xfrm>
                <a:off x="3493" y="3598"/>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731" name="Freeform 5822"/>
              <p:cNvSpPr>
                <a:spLocks/>
              </p:cNvSpPr>
              <p:nvPr/>
            </p:nvSpPr>
            <p:spPr bwMode="auto">
              <a:xfrm>
                <a:off x="3575" y="3520"/>
                <a:ext cx="4" cy="4"/>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0" y="1"/>
                      <a:pt x="1" y="1"/>
                      <a:pt x="1" y="1"/>
                    </a:cubicBezTo>
                    <a:cubicBezTo>
                      <a:pt x="0" y="0"/>
                      <a:pt x="0" y="0"/>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732" name="Freeform 5823"/>
              <p:cNvSpPr>
                <a:spLocks/>
              </p:cNvSpPr>
              <p:nvPr/>
            </p:nvSpPr>
            <p:spPr bwMode="auto">
              <a:xfrm>
                <a:off x="3575" y="3527"/>
                <a:ext cx="12" cy="12"/>
              </a:xfrm>
              <a:custGeom>
                <a:avLst/>
                <a:gdLst>
                  <a:gd name="T0" fmla="*/ 0 w 3"/>
                  <a:gd name="T1" fmla="*/ 0 h 3"/>
                  <a:gd name="T2" fmla="*/ 0 w 3"/>
                  <a:gd name="T3" fmla="*/ 0 h 3"/>
                  <a:gd name="T4" fmla="*/ 1 w 3"/>
                  <a:gd name="T5" fmla="*/ 1 h 3"/>
                  <a:gd name="T6" fmla="*/ 1 w 3"/>
                  <a:gd name="T7" fmla="*/ 0 h 3"/>
                  <a:gd name="T8" fmla="*/ 0 w 3"/>
                  <a:gd name="T9" fmla="*/ 0 h 3"/>
                </a:gdLst>
                <a:ahLst/>
                <a:cxnLst>
                  <a:cxn ang="0">
                    <a:pos x="T0" y="T1"/>
                  </a:cxn>
                  <a:cxn ang="0">
                    <a:pos x="T2" y="T3"/>
                  </a:cxn>
                  <a:cxn ang="0">
                    <a:pos x="T4" y="T5"/>
                  </a:cxn>
                  <a:cxn ang="0">
                    <a:pos x="T6" y="T7"/>
                  </a:cxn>
                  <a:cxn ang="0">
                    <a:pos x="T8" y="T9"/>
                  </a:cxn>
                </a:cxnLst>
                <a:rect l="0" t="0" r="r" b="b"/>
                <a:pathLst>
                  <a:path w="3" h="3">
                    <a:moveTo>
                      <a:pt x="0" y="0"/>
                    </a:moveTo>
                    <a:cubicBezTo>
                      <a:pt x="0" y="0"/>
                      <a:pt x="0" y="0"/>
                      <a:pt x="0" y="0"/>
                    </a:cubicBezTo>
                    <a:cubicBezTo>
                      <a:pt x="0" y="1"/>
                      <a:pt x="1" y="1"/>
                      <a:pt x="1" y="1"/>
                    </a:cubicBezTo>
                    <a:cubicBezTo>
                      <a:pt x="3" y="3"/>
                      <a:pt x="2" y="2"/>
                      <a:pt x="1" y="0"/>
                    </a:cubicBezTo>
                    <a:cubicBezTo>
                      <a:pt x="1" y="0"/>
                      <a:pt x="1"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733" name="Freeform 5824"/>
              <p:cNvSpPr>
                <a:spLocks/>
              </p:cNvSpPr>
              <p:nvPr/>
            </p:nvSpPr>
            <p:spPr bwMode="auto">
              <a:xfrm>
                <a:off x="3575" y="3524"/>
                <a:ext cx="8" cy="3"/>
              </a:xfrm>
              <a:custGeom>
                <a:avLst/>
                <a:gdLst>
                  <a:gd name="T0" fmla="*/ 0 w 2"/>
                  <a:gd name="T1" fmla="*/ 0 h 1"/>
                  <a:gd name="T2" fmla="*/ 1 w 2"/>
                  <a:gd name="T3" fmla="*/ 0 h 1"/>
                  <a:gd name="T4" fmla="*/ 1 w 2"/>
                  <a:gd name="T5" fmla="*/ 1 h 1"/>
                  <a:gd name="T6" fmla="*/ 2 w 2"/>
                  <a:gd name="T7" fmla="*/ 1 h 1"/>
                  <a:gd name="T8" fmla="*/ 2 w 2"/>
                  <a:gd name="T9" fmla="*/ 0 h 1"/>
                  <a:gd name="T10" fmla="*/ 1 w 2"/>
                  <a:gd name="T11" fmla="*/ 0 h 1"/>
                  <a:gd name="T12" fmla="*/ 0 w 2"/>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2" h="1">
                    <a:moveTo>
                      <a:pt x="0" y="0"/>
                    </a:moveTo>
                    <a:cubicBezTo>
                      <a:pt x="0" y="0"/>
                      <a:pt x="1" y="0"/>
                      <a:pt x="1" y="0"/>
                    </a:cubicBezTo>
                    <a:cubicBezTo>
                      <a:pt x="1" y="1"/>
                      <a:pt x="1" y="1"/>
                      <a:pt x="1" y="1"/>
                    </a:cubicBezTo>
                    <a:cubicBezTo>
                      <a:pt x="1" y="1"/>
                      <a:pt x="2" y="1"/>
                      <a:pt x="2" y="1"/>
                    </a:cubicBezTo>
                    <a:cubicBezTo>
                      <a:pt x="2" y="1"/>
                      <a:pt x="2" y="1"/>
                      <a:pt x="2" y="0"/>
                    </a:cubicBezTo>
                    <a:cubicBezTo>
                      <a:pt x="1" y="0"/>
                      <a:pt x="1" y="0"/>
                      <a:pt x="1" y="0"/>
                    </a:cubicBezTo>
                    <a:cubicBezTo>
                      <a:pt x="1" y="0"/>
                      <a:pt x="1"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734" name="Freeform 5825"/>
              <p:cNvSpPr>
                <a:spLocks/>
              </p:cNvSpPr>
              <p:nvPr/>
            </p:nvSpPr>
            <p:spPr bwMode="auto">
              <a:xfrm>
                <a:off x="3493" y="3598"/>
                <a:ext cx="0" cy="0"/>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735" name="Oval 5826"/>
              <p:cNvSpPr>
                <a:spLocks noChangeArrowheads="1"/>
              </p:cNvSpPr>
              <p:nvPr/>
            </p:nvSpPr>
            <p:spPr bwMode="auto">
              <a:xfrm>
                <a:off x="3493" y="3598"/>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736" name="Oval 5827"/>
              <p:cNvSpPr>
                <a:spLocks noChangeArrowheads="1"/>
              </p:cNvSpPr>
              <p:nvPr/>
            </p:nvSpPr>
            <p:spPr bwMode="auto">
              <a:xfrm>
                <a:off x="3493" y="3598"/>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737" name="Freeform 5828"/>
              <p:cNvSpPr>
                <a:spLocks/>
              </p:cNvSpPr>
              <p:nvPr/>
            </p:nvSpPr>
            <p:spPr bwMode="auto">
              <a:xfrm>
                <a:off x="3493" y="359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738" name="Freeform 5829"/>
              <p:cNvSpPr>
                <a:spLocks/>
              </p:cNvSpPr>
              <p:nvPr/>
            </p:nvSpPr>
            <p:spPr bwMode="auto">
              <a:xfrm>
                <a:off x="3568" y="3557"/>
                <a:ext cx="4" cy="4"/>
              </a:xfrm>
              <a:custGeom>
                <a:avLst/>
                <a:gdLst>
                  <a:gd name="T0" fmla="*/ 0 w 1"/>
                  <a:gd name="T1" fmla="*/ 0 h 1"/>
                  <a:gd name="T2" fmla="*/ 0 w 1"/>
                  <a:gd name="T3" fmla="*/ 0 h 1"/>
                  <a:gd name="T4" fmla="*/ 0 w 1"/>
                  <a:gd name="T5" fmla="*/ 0 h 1"/>
                </a:gdLst>
                <a:ahLst/>
                <a:cxnLst>
                  <a:cxn ang="0">
                    <a:pos x="T0" y="T1"/>
                  </a:cxn>
                  <a:cxn ang="0">
                    <a:pos x="T2" y="T3"/>
                  </a:cxn>
                  <a:cxn ang="0">
                    <a:pos x="T4" y="T5"/>
                  </a:cxn>
                </a:cxnLst>
                <a:rect l="0" t="0" r="r" b="b"/>
                <a:pathLst>
                  <a:path w="1" h="1">
                    <a:moveTo>
                      <a:pt x="0" y="0"/>
                    </a:moveTo>
                    <a:cubicBezTo>
                      <a:pt x="0" y="0"/>
                      <a:pt x="0" y="0"/>
                      <a:pt x="0" y="0"/>
                    </a:cubicBezTo>
                    <a:cubicBezTo>
                      <a:pt x="0" y="0"/>
                      <a:pt x="1"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739" name="Freeform 5830"/>
              <p:cNvSpPr>
                <a:spLocks/>
              </p:cNvSpPr>
              <p:nvPr/>
            </p:nvSpPr>
            <p:spPr bwMode="auto">
              <a:xfrm>
                <a:off x="3609" y="356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740" name="Freeform 5831"/>
              <p:cNvSpPr>
                <a:spLocks/>
              </p:cNvSpPr>
              <p:nvPr/>
            </p:nvSpPr>
            <p:spPr bwMode="auto">
              <a:xfrm>
                <a:off x="3493" y="359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741" name="Freeform 5832"/>
              <p:cNvSpPr>
                <a:spLocks/>
              </p:cNvSpPr>
              <p:nvPr/>
            </p:nvSpPr>
            <p:spPr bwMode="auto">
              <a:xfrm>
                <a:off x="3493" y="359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742" name="Freeform 5833"/>
              <p:cNvSpPr>
                <a:spLocks/>
              </p:cNvSpPr>
              <p:nvPr/>
            </p:nvSpPr>
            <p:spPr bwMode="auto">
              <a:xfrm>
                <a:off x="3497" y="359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743" name="Freeform 5834"/>
              <p:cNvSpPr>
                <a:spLocks/>
              </p:cNvSpPr>
              <p:nvPr/>
            </p:nvSpPr>
            <p:spPr bwMode="auto">
              <a:xfrm>
                <a:off x="3493" y="359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744" name="Freeform 5835"/>
              <p:cNvSpPr>
                <a:spLocks/>
              </p:cNvSpPr>
              <p:nvPr/>
            </p:nvSpPr>
            <p:spPr bwMode="auto">
              <a:xfrm>
                <a:off x="3572" y="3524"/>
                <a:ext cx="0" cy="3"/>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0"/>
                      <a:pt x="0" y="0"/>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745" name="Freeform 5836"/>
              <p:cNvSpPr>
                <a:spLocks/>
              </p:cNvSpPr>
              <p:nvPr/>
            </p:nvSpPr>
            <p:spPr bwMode="auto">
              <a:xfrm>
                <a:off x="3493" y="359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746" name="Freeform 5837"/>
              <p:cNvSpPr>
                <a:spLocks/>
              </p:cNvSpPr>
              <p:nvPr/>
            </p:nvSpPr>
            <p:spPr bwMode="auto">
              <a:xfrm>
                <a:off x="3560" y="3553"/>
                <a:ext cx="8" cy="4"/>
              </a:xfrm>
              <a:custGeom>
                <a:avLst/>
                <a:gdLst>
                  <a:gd name="T0" fmla="*/ 2 w 2"/>
                  <a:gd name="T1" fmla="*/ 1 h 1"/>
                  <a:gd name="T2" fmla="*/ 1 w 2"/>
                  <a:gd name="T3" fmla="*/ 0 h 1"/>
                  <a:gd name="T4" fmla="*/ 2 w 2"/>
                  <a:gd name="T5" fmla="*/ 1 h 1"/>
                </a:gdLst>
                <a:ahLst/>
                <a:cxnLst>
                  <a:cxn ang="0">
                    <a:pos x="T0" y="T1"/>
                  </a:cxn>
                  <a:cxn ang="0">
                    <a:pos x="T2" y="T3"/>
                  </a:cxn>
                  <a:cxn ang="0">
                    <a:pos x="T4" y="T5"/>
                  </a:cxn>
                </a:cxnLst>
                <a:rect l="0" t="0" r="r" b="b"/>
                <a:pathLst>
                  <a:path w="2" h="1">
                    <a:moveTo>
                      <a:pt x="2" y="1"/>
                    </a:moveTo>
                    <a:cubicBezTo>
                      <a:pt x="1" y="0"/>
                      <a:pt x="0" y="0"/>
                      <a:pt x="1" y="0"/>
                    </a:cubicBezTo>
                    <a:cubicBezTo>
                      <a:pt x="1" y="0"/>
                      <a:pt x="2" y="1"/>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747" name="Freeform 5838"/>
              <p:cNvSpPr>
                <a:spLocks/>
              </p:cNvSpPr>
              <p:nvPr/>
            </p:nvSpPr>
            <p:spPr bwMode="auto">
              <a:xfrm>
                <a:off x="3493" y="359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748" name="Freeform 5839"/>
              <p:cNvSpPr>
                <a:spLocks noEditPoints="1"/>
              </p:cNvSpPr>
              <p:nvPr/>
            </p:nvSpPr>
            <p:spPr bwMode="auto">
              <a:xfrm>
                <a:off x="3553" y="3527"/>
                <a:ext cx="15" cy="26"/>
              </a:xfrm>
              <a:custGeom>
                <a:avLst/>
                <a:gdLst>
                  <a:gd name="T0" fmla="*/ 1 w 4"/>
                  <a:gd name="T1" fmla="*/ 3 h 7"/>
                  <a:gd name="T2" fmla="*/ 1 w 4"/>
                  <a:gd name="T3" fmla="*/ 2 h 7"/>
                  <a:gd name="T4" fmla="*/ 1 w 4"/>
                  <a:gd name="T5" fmla="*/ 2 h 7"/>
                  <a:gd name="T6" fmla="*/ 1 w 4"/>
                  <a:gd name="T7" fmla="*/ 2 h 7"/>
                  <a:gd name="T8" fmla="*/ 1 w 4"/>
                  <a:gd name="T9" fmla="*/ 1 h 7"/>
                  <a:gd name="T10" fmla="*/ 1 w 4"/>
                  <a:gd name="T11" fmla="*/ 0 h 7"/>
                  <a:gd name="T12" fmla="*/ 0 w 4"/>
                  <a:gd name="T13" fmla="*/ 6 h 7"/>
                  <a:gd name="T14" fmla="*/ 0 w 4"/>
                  <a:gd name="T15" fmla="*/ 6 h 7"/>
                  <a:gd name="T16" fmla="*/ 1 w 4"/>
                  <a:gd name="T17" fmla="*/ 7 h 7"/>
                  <a:gd name="T18" fmla="*/ 0 w 4"/>
                  <a:gd name="T19" fmla="*/ 6 h 7"/>
                  <a:gd name="T20" fmla="*/ 0 w 4"/>
                  <a:gd name="T21" fmla="*/ 6 h 7"/>
                  <a:gd name="T22" fmla="*/ 0 w 4"/>
                  <a:gd name="T23" fmla="*/ 7 h 7"/>
                  <a:gd name="T24" fmla="*/ 1 w 4"/>
                  <a:gd name="T25" fmla="*/ 7 h 7"/>
                  <a:gd name="T26" fmla="*/ 2 w 4"/>
                  <a:gd name="T27" fmla="*/ 7 h 7"/>
                  <a:gd name="T28" fmla="*/ 4 w 4"/>
                  <a:gd name="T29" fmla="*/ 6 h 7"/>
                  <a:gd name="T30" fmla="*/ 4 w 4"/>
                  <a:gd name="T31" fmla="*/ 6 h 7"/>
                  <a:gd name="T32" fmla="*/ 4 w 4"/>
                  <a:gd name="T33" fmla="*/ 6 h 7"/>
                  <a:gd name="T34" fmla="*/ 4 w 4"/>
                  <a:gd name="T35" fmla="*/ 6 h 7"/>
                  <a:gd name="T36" fmla="*/ 4 w 4"/>
                  <a:gd name="T37" fmla="*/ 6 h 7"/>
                  <a:gd name="T38" fmla="*/ 4 w 4"/>
                  <a:gd name="T39" fmla="*/ 7 h 7"/>
                  <a:gd name="T40" fmla="*/ 4 w 4"/>
                  <a:gd name="T41" fmla="*/ 5 h 7"/>
                  <a:gd name="T42" fmla="*/ 2 w 4"/>
                  <a:gd name="T43" fmla="*/ 4 h 7"/>
                  <a:gd name="T44" fmla="*/ 2 w 4"/>
                  <a:gd name="T45" fmla="*/ 2 h 7"/>
                  <a:gd name="T46" fmla="*/ 2 w 4"/>
                  <a:gd name="T47" fmla="*/ 2 h 7"/>
                  <a:gd name="T48" fmla="*/ 2 w 4"/>
                  <a:gd name="T49" fmla="*/ 4 h 7"/>
                  <a:gd name="T50" fmla="*/ 1 w 4"/>
                  <a:gd name="T51" fmla="*/ 3 h 7"/>
                  <a:gd name="T52" fmla="*/ 1 w 4"/>
                  <a:gd name="T53" fmla="*/ 6 h 7"/>
                  <a:gd name="T54" fmla="*/ 1 w 4"/>
                  <a:gd name="T55" fmla="*/ 5 h 7"/>
                  <a:gd name="T56" fmla="*/ 1 w 4"/>
                  <a:gd name="T57"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 h="7">
                    <a:moveTo>
                      <a:pt x="1" y="3"/>
                    </a:moveTo>
                    <a:cubicBezTo>
                      <a:pt x="1" y="3"/>
                      <a:pt x="1" y="2"/>
                      <a:pt x="1" y="2"/>
                    </a:cubicBezTo>
                    <a:cubicBezTo>
                      <a:pt x="1" y="2"/>
                      <a:pt x="1" y="2"/>
                      <a:pt x="1" y="2"/>
                    </a:cubicBezTo>
                    <a:cubicBezTo>
                      <a:pt x="1" y="2"/>
                      <a:pt x="1" y="2"/>
                      <a:pt x="1" y="2"/>
                    </a:cubicBezTo>
                    <a:cubicBezTo>
                      <a:pt x="1" y="1"/>
                      <a:pt x="1" y="1"/>
                      <a:pt x="1" y="1"/>
                    </a:cubicBezTo>
                    <a:cubicBezTo>
                      <a:pt x="1" y="0"/>
                      <a:pt x="1" y="0"/>
                      <a:pt x="1" y="0"/>
                    </a:cubicBezTo>
                    <a:cubicBezTo>
                      <a:pt x="0" y="2"/>
                      <a:pt x="0" y="4"/>
                      <a:pt x="0" y="6"/>
                    </a:cubicBezTo>
                    <a:cubicBezTo>
                      <a:pt x="0" y="6"/>
                      <a:pt x="0" y="6"/>
                      <a:pt x="0" y="6"/>
                    </a:cubicBezTo>
                    <a:cubicBezTo>
                      <a:pt x="1" y="7"/>
                      <a:pt x="2" y="7"/>
                      <a:pt x="1" y="7"/>
                    </a:cubicBezTo>
                    <a:cubicBezTo>
                      <a:pt x="0" y="6"/>
                      <a:pt x="0" y="6"/>
                      <a:pt x="0" y="6"/>
                    </a:cubicBezTo>
                    <a:cubicBezTo>
                      <a:pt x="0" y="6"/>
                      <a:pt x="0" y="6"/>
                      <a:pt x="0" y="6"/>
                    </a:cubicBezTo>
                    <a:cubicBezTo>
                      <a:pt x="0" y="7"/>
                      <a:pt x="0" y="7"/>
                      <a:pt x="0" y="7"/>
                    </a:cubicBezTo>
                    <a:cubicBezTo>
                      <a:pt x="0" y="7"/>
                      <a:pt x="0" y="7"/>
                      <a:pt x="1" y="7"/>
                    </a:cubicBezTo>
                    <a:cubicBezTo>
                      <a:pt x="1" y="7"/>
                      <a:pt x="1" y="7"/>
                      <a:pt x="2" y="7"/>
                    </a:cubicBezTo>
                    <a:cubicBezTo>
                      <a:pt x="4" y="6"/>
                      <a:pt x="4" y="6"/>
                      <a:pt x="4" y="6"/>
                    </a:cubicBezTo>
                    <a:cubicBezTo>
                      <a:pt x="4" y="6"/>
                      <a:pt x="4" y="6"/>
                      <a:pt x="4" y="6"/>
                    </a:cubicBezTo>
                    <a:cubicBezTo>
                      <a:pt x="4" y="6"/>
                      <a:pt x="4" y="6"/>
                      <a:pt x="4" y="6"/>
                    </a:cubicBezTo>
                    <a:cubicBezTo>
                      <a:pt x="4" y="6"/>
                      <a:pt x="4" y="6"/>
                      <a:pt x="4" y="6"/>
                    </a:cubicBezTo>
                    <a:cubicBezTo>
                      <a:pt x="4" y="6"/>
                      <a:pt x="4" y="6"/>
                      <a:pt x="4" y="6"/>
                    </a:cubicBezTo>
                    <a:cubicBezTo>
                      <a:pt x="4" y="6"/>
                      <a:pt x="4" y="6"/>
                      <a:pt x="4" y="7"/>
                    </a:cubicBezTo>
                    <a:cubicBezTo>
                      <a:pt x="4" y="6"/>
                      <a:pt x="4" y="5"/>
                      <a:pt x="4" y="5"/>
                    </a:cubicBezTo>
                    <a:cubicBezTo>
                      <a:pt x="3" y="4"/>
                      <a:pt x="3" y="5"/>
                      <a:pt x="2" y="4"/>
                    </a:cubicBezTo>
                    <a:cubicBezTo>
                      <a:pt x="2" y="4"/>
                      <a:pt x="3" y="3"/>
                      <a:pt x="2" y="2"/>
                    </a:cubicBezTo>
                    <a:cubicBezTo>
                      <a:pt x="2" y="2"/>
                      <a:pt x="2" y="2"/>
                      <a:pt x="2" y="2"/>
                    </a:cubicBezTo>
                    <a:cubicBezTo>
                      <a:pt x="2" y="3"/>
                      <a:pt x="2" y="3"/>
                      <a:pt x="2" y="4"/>
                    </a:cubicBezTo>
                    <a:lnTo>
                      <a:pt x="1" y="3"/>
                    </a:lnTo>
                    <a:close/>
                    <a:moveTo>
                      <a:pt x="1" y="6"/>
                    </a:moveTo>
                    <a:cubicBezTo>
                      <a:pt x="0" y="5"/>
                      <a:pt x="1" y="5"/>
                      <a:pt x="1" y="5"/>
                    </a:cubicBezTo>
                    <a:cubicBezTo>
                      <a:pt x="3" y="7"/>
                      <a:pt x="1" y="6"/>
                      <a:pt x="1"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749" name="Freeform 5840"/>
              <p:cNvSpPr>
                <a:spLocks/>
              </p:cNvSpPr>
              <p:nvPr/>
            </p:nvSpPr>
            <p:spPr bwMode="auto">
              <a:xfrm>
                <a:off x="3493" y="359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750" name="Freeform 5841"/>
              <p:cNvSpPr>
                <a:spLocks/>
              </p:cNvSpPr>
              <p:nvPr/>
            </p:nvSpPr>
            <p:spPr bwMode="auto">
              <a:xfrm>
                <a:off x="3523" y="3576"/>
                <a:ext cx="4" cy="3"/>
              </a:xfrm>
              <a:custGeom>
                <a:avLst/>
                <a:gdLst>
                  <a:gd name="T0" fmla="*/ 0 w 1"/>
                  <a:gd name="T1" fmla="*/ 1 h 1"/>
                  <a:gd name="T2" fmla="*/ 0 w 1"/>
                  <a:gd name="T3" fmla="*/ 1 h 1"/>
                  <a:gd name="T4" fmla="*/ 1 w 1"/>
                  <a:gd name="T5" fmla="*/ 0 h 1"/>
                  <a:gd name="T6" fmla="*/ 1 w 1"/>
                  <a:gd name="T7" fmla="*/ 0 h 1"/>
                  <a:gd name="T8" fmla="*/ 0 w 1"/>
                  <a:gd name="T9" fmla="*/ 1 h 1"/>
                </a:gdLst>
                <a:ahLst/>
                <a:cxnLst>
                  <a:cxn ang="0">
                    <a:pos x="T0" y="T1"/>
                  </a:cxn>
                  <a:cxn ang="0">
                    <a:pos x="T2" y="T3"/>
                  </a:cxn>
                  <a:cxn ang="0">
                    <a:pos x="T4" y="T5"/>
                  </a:cxn>
                  <a:cxn ang="0">
                    <a:pos x="T6" y="T7"/>
                  </a:cxn>
                  <a:cxn ang="0">
                    <a:pos x="T8" y="T9"/>
                  </a:cxn>
                </a:cxnLst>
                <a:rect l="0" t="0" r="r" b="b"/>
                <a:pathLst>
                  <a:path w="1" h="1">
                    <a:moveTo>
                      <a:pt x="0" y="1"/>
                    </a:moveTo>
                    <a:cubicBezTo>
                      <a:pt x="0" y="1"/>
                      <a:pt x="0" y="1"/>
                      <a:pt x="0" y="1"/>
                    </a:cubicBezTo>
                    <a:cubicBezTo>
                      <a:pt x="1" y="0"/>
                      <a:pt x="1" y="0"/>
                      <a:pt x="1" y="0"/>
                    </a:cubicBezTo>
                    <a:cubicBezTo>
                      <a:pt x="1" y="0"/>
                      <a:pt x="1" y="0"/>
                      <a:pt x="1" y="0"/>
                    </a:cubicBezTo>
                    <a:lnTo>
                      <a:pt x="0"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751" name="Freeform 5842"/>
              <p:cNvSpPr>
                <a:spLocks noEditPoints="1"/>
              </p:cNvSpPr>
              <p:nvPr/>
            </p:nvSpPr>
            <p:spPr bwMode="auto">
              <a:xfrm>
                <a:off x="3479" y="3520"/>
                <a:ext cx="74" cy="41"/>
              </a:xfrm>
              <a:custGeom>
                <a:avLst/>
                <a:gdLst>
                  <a:gd name="T0" fmla="*/ 17 w 20"/>
                  <a:gd name="T1" fmla="*/ 7 h 11"/>
                  <a:gd name="T2" fmla="*/ 18 w 20"/>
                  <a:gd name="T3" fmla="*/ 7 h 11"/>
                  <a:gd name="T4" fmla="*/ 18 w 20"/>
                  <a:gd name="T5" fmla="*/ 6 h 11"/>
                  <a:gd name="T6" fmla="*/ 17 w 20"/>
                  <a:gd name="T7" fmla="*/ 5 h 11"/>
                  <a:gd name="T8" fmla="*/ 14 w 20"/>
                  <a:gd name="T9" fmla="*/ 4 h 11"/>
                  <a:gd name="T10" fmla="*/ 12 w 20"/>
                  <a:gd name="T11" fmla="*/ 3 h 11"/>
                  <a:gd name="T12" fmla="*/ 12 w 20"/>
                  <a:gd name="T13" fmla="*/ 2 h 11"/>
                  <a:gd name="T14" fmla="*/ 11 w 20"/>
                  <a:gd name="T15" fmla="*/ 1 h 11"/>
                  <a:gd name="T16" fmla="*/ 12 w 20"/>
                  <a:gd name="T17" fmla="*/ 4 h 11"/>
                  <a:gd name="T18" fmla="*/ 11 w 20"/>
                  <a:gd name="T19" fmla="*/ 2 h 11"/>
                  <a:gd name="T20" fmla="*/ 10 w 20"/>
                  <a:gd name="T21" fmla="*/ 2 h 11"/>
                  <a:gd name="T22" fmla="*/ 10 w 20"/>
                  <a:gd name="T23" fmla="*/ 3 h 11"/>
                  <a:gd name="T24" fmla="*/ 9 w 20"/>
                  <a:gd name="T25" fmla="*/ 1 h 11"/>
                  <a:gd name="T26" fmla="*/ 8 w 20"/>
                  <a:gd name="T27" fmla="*/ 0 h 11"/>
                  <a:gd name="T28" fmla="*/ 8 w 20"/>
                  <a:gd name="T29" fmla="*/ 2 h 11"/>
                  <a:gd name="T30" fmla="*/ 9 w 20"/>
                  <a:gd name="T31" fmla="*/ 6 h 11"/>
                  <a:gd name="T32" fmla="*/ 3 w 20"/>
                  <a:gd name="T33" fmla="*/ 3 h 11"/>
                  <a:gd name="T34" fmla="*/ 3 w 20"/>
                  <a:gd name="T35" fmla="*/ 4 h 11"/>
                  <a:gd name="T36" fmla="*/ 1 w 20"/>
                  <a:gd name="T37" fmla="*/ 4 h 11"/>
                  <a:gd name="T38" fmla="*/ 2 w 20"/>
                  <a:gd name="T39" fmla="*/ 8 h 11"/>
                  <a:gd name="T40" fmla="*/ 3 w 20"/>
                  <a:gd name="T41" fmla="*/ 7 h 11"/>
                  <a:gd name="T42" fmla="*/ 5 w 20"/>
                  <a:gd name="T43" fmla="*/ 7 h 11"/>
                  <a:gd name="T44" fmla="*/ 7 w 20"/>
                  <a:gd name="T45" fmla="*/ 7 h 11"/>
                  <a:gd name="T46" fmla="*/ 8 w 20"/>
                  <a:gd name="T47" fmla="*/ 7 h 11"/>
                  <a:gd name="T48" fmla="*/ 11 w 20"/>
                  <a:gd name="T49" fmla="*/ 7 h 11"/>
                  <a:gd name="T50" fmla="*/ 19 w 20"/>
                  <a:gd name="T51" fmla="*/ 11 h 11"/>
                  <a:gd name="T52" fmla="*/ 20 w 20"/>
                  <a:gd name="T53" fmla="*/ 10 h 11"/>
                  <a:gd name="T54" fmla="*/ 13 w 20"/>
                  <a:gd name="T55" fmla="*/ 6 h 11"/>
                  <a:gd name="T56" fmla="*/ 16 w 20"/>
                  <a:gd name="T57" fmla="*/ 6 h 11"/>
                  <a:gd name="T58" fmla="*/ 12 w 20"/>
                  <a:gd name="T59" fmla="*/ 6 h 11"/>
                  <a:gd name="T60" fmla="*/ 10 w 20"/>
                  <a:gd name="T61" fmla="*/ 2 h 11"/>
                  <a:gd name="T62" fmla="*/ 12 w 20"/>
                  <a:gd name="T63" fmla="*/ 6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 h="11">
                    <a:moveTo>
                      <a:pt x="13" y="6"/>
                    </a:moveTo>
                    <a:cubicBezTo>
                      <a:pt x="14" y="6"/>
                      <a:pt x="16" y="7"/>
                      <a:pt x="17" y="7"/>
                    </a:cubicBezTo>
                    <a:cubicBezTo>
                      <a:pt x="18" y="7"/>
                      <a:pt x="18" y="7"/>
                      <a:pt x="18" y="7"/>
                    </a:cubicBezTo>
                    <a:cubicBezTo>
                      <a:pt x="18" y="7"/>
                      <a:pt x="18" y="7"/>
                      <a:pt x="18" y="7"/>
                    </a:cubicBezTo>
                    <a:cubicBezTo>
                      <a:pt x="18" y="7"/>
                      <a:pt x="19" y="7"/>
                      <a:pt x="19" y="7"/>
                    </a:cubicBezTo>
                    <a:cubicBezTo>
                      <a:pt x="18" y="7"/>
                      <a:pt x="18" y="7"/>
                      <a:pt x="18" y="6"/>
                    </a:cubicBezTo>
                    <a:cubicBezTo>
                      <a:pt x="18" y="6"/>
                      <a:pt x="17" y="5"/>
                      <a:pt x="16" y="4"/>
                    </a:cubicBezTo>
                    <a:cubicBezTo>
                      <a:pt x="15" y="3"/>
                      <a:pt x="18" y="5"/>
                      <a:pt x="17" y="5"/>
                    </a:cubicBezTo>
                    <a:cubicBezTo>
                      <a:pt x="17" y="5"/>
                      <a:pt x="16" y="4"/>
                      <a:pt x="16" y="4"/>
                    </a:cubicBezTo>
                    <a:cubicBezTo>
                      <a:pt x="15" y="4"/>
                      <a:pt x="14" y="4"/>
                      <a:pt x="14" y="4"/>
                    </a:cubicBezTo>
                    <a:cubicBezTo>
                      <a:pt x="14" y="4"/>
                      <a:pt x="14" y="4"/>
                      <a:pt x="13" y="3"/>
                    </a:cubicBezTo>
                    <a:cubicBezTo>
                      <a:pt x="13" y="3"/>
                      <a:pt x="13" y="4"/>
                      <a:pt x="12" y="3"/>
                    </a:cubicBezTo>
                    <a:cubicBezTo>
                      <a:pt x="13" y="4"/>
                      <a:pt x="13" y="4"/>
                      <a:pt x="13" y="4"/>
                    </a:cubicBezTo>
                    <a:cubicBezTo>
                      <a:pt x="12" y="3"/>
                      <a:pt x="12" y="3"/>
                      <a:pt x="12" y="2"/>
                    </a:cubicBezTo>
                    <a:cubicBezTo>
                      <a:pt x="12" y="2"/>
                      <a:pt x="13" y="3"/>
                      <a:pt x="12" y="2"/>
                    </a:cubicBezTo>
                    <a:cubicBezTo>
                      <a:pt x="12" y="1"/>
                      <a:pt x="12" y="2"/>
                      <a:pt x="11" y="1"/>
                    </a:cubicBezTo>
                    <a:cubicBezTo>
                      <a:pt x="12" y="3"/>
                      <a:pt x="12" y="2"/>
                      <a:pt x="11" y="2"/>
                    </a:cubicBezTo>
                    <a:cubicBezTo>
                      <a:pt x="12" y="3"/>
                      <a:pt x="12" y="4"/>
                      <a:pt x="12" y="4"/>
                    </a:cubicBezTo>
                    <a:cubicBezTo>
                      <a:pt x="12" y="3"/>
                      <a:pt x="12" y="3"/>
                      <a:pt x="11" y="2"/>
                    </a:cubicBezTo>
                    <a:cubicBezTo>
                      <a:pt x="11" y="2"/>
                      <a:pt x="11" y="2"/>
                      <a:pt x="11" y="2"/>
                    </a:cubicBezTo>
                    <a:cubicBezTo>
                      <a:pt x="11" y="2"/>
                      <a:pt x="11" y="3"/>
                      <a:pt x="11" y="3"/>
                    </a:cubicBezTo>
                    <a:cubicBezTo>
                      <a:pt x="10" y="3"/>
                      <a:pt x="10" y="2"/>
                      <a:pt x="10" y="2"/>
                    </a:cubicBezTo>
                    <a:cubicBezTo>
                      <a:pt x="9" y="1"/>
                      <a:pt x="9" y="1"/>
                      <a:pt x="9" y="1"/>
                    </a:cubicBezTo>
                    <a:cubicBezTo>
                      <a:pt x="9" y="1"/>
                      <a:pt x="10" y="3"/>
                      <a:pt x="10" y="3"/>
                    </a:cubicBezTo>
                    <a:cubicBezTo>
                      <a:pt x="9" y="2"/>
                      <a:pt x="9" y="2"/>
                      <a:pt x="8" y="1"/>
                    </a:cubicBezTo>
                    <a:cubicBezTo>
                      <a:pt x="8" y="1"/>
                      <a:pt x="9" y="1"/>
                      <a:pt x="9" y="1"/>
                    </a:cubicBezTo>
                    <a:cubicBezTo>
                      <a:pt x="9" y="1"/>
                      <a:pt x="10" y="1"/>
                      <a:pt x="9" y="0"/>
                    </a:cubicBezTo>
                    <a:cubicBezTo>
                      <a:pt x="9" y="0"/>
                      <a:pt x="8" y="0"/>
                      <a:pt x="8" y="0"/>
                    </a:cubicBezTo>
                    <a:cubicBezTo>
                      <a:pt x="7" y="0"/>
                      <a:pt x="7" y="0"/>
                      <a:pt x="7" y="0"/>
                    </a:cubicBezTo>
                    <a:cubicBezTo>
                      <a:pt x="8" y="3"/>
                      <a:pt x="7" y="2"/>
                      <a:pt x="8" y="2"/>
                    </a:cubicBezTo>
                    <a:cubicBezTo>
                      <a:pt x="8" y="3"/>
                      <a:pt x="8" y="3"/>
                      <a:pt x="9" y="5"/>
                    </a:cubicBezTo>
                    <a:cubicBezTo>
                      <a:pt x="9" y="5"/>
                      <a:pt x="9" y="6"/>
                      <a:pt x="9" y="6"/>
                    </a:cubicBezTo>
                    <a:cubicBezTo>
                      <a:pt x="8" y="5"/>
                      <a:pt x="8" y="4"/>
                      <a:pt x="7" y="2"/>
                    </a:cubicBezTo>
                    <a:cubicBezTo>
                      <a:pt x="7" y="2"/>
                      <a:pt x="5" y="2"/>
                      <a:pt x="3" y="3"/>
                    </a:cubicBezTo>
                    <a:cubicBezTo>
                      <a:pt x="3" y="3"/>
                      <a:pt x="3" y="3"/>
                      <a:pt x="2" y="4"/>
                    </a:cubicBezTo>
                    <a:cubicBezTo>
                      <a:pt x="3" y="4"/>
                      <a:pt x="3" y="4"/>
                      <a:pt x="3" y="4"/>
                    </a:cubicBezTo>
                    <a:cubicBezTo>
                      <a:pt x="3" y="4"/>
                      <a:pt x="2" y="4"/>
                      <a:pt x="1" y="4"/>
                    </a:cubicBezTo>
                    <a:cubicBezTo>
                      <a:pt x="1" y="4"/>
                      <a:pt x="1" y="4"/>
                      <a:pt x="1" y="4"/>
                    </a:cubicBezTo>
                    <a:cubicBezTo>
                      <a:pt x="0" y="7"/>
                      <a:pt x="0" y="8"/>
                      <a:pt x="1" y="9"/>
                    </a:cubicBezTo>
                    <a:cubicBezTo>
                      <a:pt x="2" y="9"/>
                      <a:pt x="2" y="8"/>
                      <a:pt x="2" y="8"/>
                    </a:cubicBezTo>
                    <a:cubicBezTo>
                      <a:pt x="3" y="7"/>
                      <a:pt x="3" y="6"/>
                      <a:pt x="5" y="6"/>
                    </a:cubicBezTo>
                    <a:cubicBezTo>
                      <a:pt x="5" y="6"/>
                      <a:pt x="4" y="7"/>
                      <a:pt x="3" y="7"/>
                    </a:cubicBezTo>
                    <a:cubicBezTo>
                      <a:pt x="3" y="7"/>
                      <a:pt x="3" y="8"/>
                      <a:pt x="3" y="8"/>
                    </a:cubicBezTo>
                    <a:cubicBezTo>
                      <a:pt x="4" y="8"/>
                      <a:pt x="5" y="8"/>
                      <a:pt x="5" y="7"/>
                    </a:cubicBezTo>
                    <a:cubicBezTo>
                      <a:pt x="6" y="7"/>
                      <a:pt x="6" y="7"/>
                      <a:pt x="7" y="7"/>
                    </a:cubicBezTo>
                    <a:cubicBezTo>
                      <a:pt x="7" y="7"/>
                      <a:pt x="7" y="7"/>
                      <a:pt x="7" y="7"/>
                    </a:cubicBezTo>
                    <a:cubicBezTo>
                      <a:pt x="7" y="7"/>
                      <a:pt x="7" y="6"/>
                      <a:pt x="7" y="6"/>
                    </a:cubicBezTo>
                    <a:cubicBezTo>
                      <a:pt x="7" y="5"/>
                      <a:pt x="8" y="6"/>
                      <a:pt x="8" y="7"/>
                    </a:cubicBezTo>
                    <a:cubicBezTo>
                      <a:pt x="8" y="7"/>
                      <a:pt x="8" y="7"/>
                      <a:pt x="9" y="7"/>
                    </a:cubicBezTo>
                    <a:cubicBezTo>
                      <a:pt x="9" y="7"/>
                      <a:pt x="10" y="7"/>
                      <a:pt x="11" y="7"/>
                    </a:cubicBezTo>
                    <a:cubicBezTo>
                      <a:pt x="12" y="7"/>
                      <a:pt x="13" y="8"/>
                      <a:pt x="14" y="8"/>
                    </a:cubicBezTo>
                    <a:cubicBezTo>
                      <a:pt x="15" y="8"/>
                      <a:pt x="17" y="9"/>
                      <a:pt x="19" y="11"/>
                    </a:cubicBezTo>
                    <a:cubicBezTo>
                      <a:pt x="19" y="11"/>
                      <a:pt x="19" y="11"/>
                      <a:pt x="19" y="11"/>
                    </a:cubicBezTo>
                    <a:cubicBezTo>
                      <a:pt x="20" y="10"/>
                      <a:pt x="20" y="10"/>
                      <a:pt x="20" y="10"/>
                    </a:cubicBezTo>
                    <a:cubicBezTo>
                      <a:pt x="20" y="10"/>
                      <a:pt x="20" y="10"/>
                      <a:pt x="20" y="10"/>
                    </a:cubicBezTo>
                    <a:cubicBezTo>
                      <a:pt x="18" y="8"/>
                      <a:pt x="15" y="7"/>
                      <a:pt x="13" y="6"/>
                    </a:cubicBezTo>
                    <a:close/>
                    <a:moveTo>
                      <a:pt x="16" y="5"/>
                    </a:moveTo>
                    <a:cubicBezTo>
                      <a:pt x="18" y="7"/>
                      <a:pt x="16" y="5"/>
                      <a:pt x="16" y="6"/>
                    </a:cubicBezTo>
                    <a:cubicBezTo>
                      <a:pt x="16" y="5"/>
                      <a:pt x="16" y="5"/>
                      <a:pt x="16" y="5"/>
                    </a:cubicBezTo>
                    <a:close/>
                    <a:moveTo>
                      <a:pt x="12" y="6"/>
                    </a:moveTo>
                    <a:cubicBezTo>
                      <a:pt x="12" y="5"/>
                      <a:pt x="12" y="5"/>
                      <a:pt x="12" y="5"/>
                    </a:cubicBezTo>
                    <a:cubicBezTo>
                      <a:pt x="11" y="4"/>
                      <a:pt x="11" y="4"/>
                      <a:pt x="10" y="2"/>
                    </a:cubicBezTo>
                    <a:cubicBezTo>
                      <a:pt x="10" y="3"/>
                      <a:pt x="11" y="4"/>
                      <a:pt x="11" y="3"/>
                    </a:cubicBezTo>
                    <a:cubicBezTo>
                      <a:pt x="12" y="5"/>
                      <a:pt x="13" y="7"/>
                      <a:pt x="12"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752" name="Freeform 5843"/>
              <p:cNvSpPr>
                <a:spLocks/>
              </p:cNvSpPr>
              <p:nvPr/>
            </p:nvSpPr>
            <p:spPr bwMode="auto">
              <a:xfrm>
                <a:off x="3557" y="3524"/>
                <a:ext cx="3" cy="11"/>
              </a:xfrm>
              <a:custGeom>
                <a:avLst/>
                <a:gdLst>
                  <a:gd name="T0" fmla="*/ 0 w 1"/>
                  <a:gd name="T1" fmla="*/ 2 h 3"/>
                  <a:gd name="T2" fmla="*/ 0 w 1"/>
                  <a:gd name="T3" fmla="*/ 3 h 3"/>
                  <a:gd name="T4" fmla="*/ 0 w 1"/>
                  <a:gd name="T5" fmla="*/ 3 h 3"/>
                  <a:gd name="T6" fmla="*/ 1 w 1"/>
                  <a:gd name="T7" fmla="*/ 3 h 3"/>
                  <a:gd name="T8" fmla="*/ 1 w 1"/>
                  <a:gd name="T9" fmla="*/ 1 h 3"/>
                  <a:gd name="T10" fmla="*/ 1 w 1"/>
                  <a:gd name="T11" fmla="*/ 0 h 3"/>
                  <a:gd name="T12" fmla="*/ 0 w 1"/>
                  <a:gd name="T13" fmla="*/ 2 h 3"/>
                  <a:gd name="T14" fmla="*/ 0 w 1"/>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3">
                    <a:moveTo>
                      <a:pt x="0" y="2"/>
                    </a:moveTo>
                    <a:cubicBezTo>
                      <a:pt x="0" y="2"/>
                      <a:pt x="0" y="3"/>
                      <a:pt x="0" y="3"/>
                    </a:cubicBezTo>
                    <a:cubicBezTo>
                      <a:pt x="0" y="3"/>
                      <a:pt x="0" y="3"/>
                      <a:pt x="0" y="3"/>
                    </a:cubicBezTo>
                    <a:cubicBezTo>
                      <a:pt x="0" y="3"/>
                      <a:pt x="1" y="3"/>
                      <a:pt x="1" y="3"/>
                    </a:cubicBezTo>
                    <a:cubicBezTo>
                      <a:pt x="1" y="2"/>
                      <a:pt x="1" y="2"/>
                      <a:pt x="1" y="1"/>
                    </a:cubicBezTo>
                    <a:cubicBezTo>
                      <a:pt x="1" y="1"/>
                      <a:pt x="1" y="1"/>
                      <a:pt x="1" y="0"/>
                    </a:cubicBezTo>
                    <a:cubicBezTo>
                      <a:pt x="0" y="1"/>
                      <a:pt x="0" y="1"/>
                      <a:pt x="0" y="2"/>
                    </a:cubicBezTo>
                    <a:cubicBezTo>
                      <a:pt x="0" y="2"/>
                      <a:pt x="0" y="2"/>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753" name="Freeform 5844"/>
              <p:cNvSpPr>
                <a:spLocks/>
              </p:cNvSpPr>
              <p:nvPr/>
            </p:nvSpPr>
            <p:spPr bwMode="auto">
              <a:xfrm>
                <a:off x="3527" y="3561"/>
                <a:ext cx="37" cy="22"/>
              </a:xfrm>
              <a:custGeom>
                <a:avLst/>
                <a:gdLst>
                  <a:gd name="T0" fmla="*/ 6 w 10"/>
                  <a:gd name="T1" fmla="*/ 0 h 6"/>
                  <a:gd name="T2" fmla="*/ 2 w 10"/>
                  <a:gd name="T3" fmla="*/ 3 h 6"/>
                  <a:gd name="T4" fmla="*/ 2 w 10"/>
                  <a:gd name="T5" fmla="*/ 3 h 6"/>
                  <a:gd name="T6" fmla="*/ 2 w 10"/>
                  <a:gd name="T7" fmla="*/ 4 h 6"/>
                  <a:gd name="T8" fmla="*/ 1 w 10"/>
                  <a:gd name="T9" fmla="*/ 3 h 6"/>
                  <a:gd name="T10" fmla="*/ 0 w 10"/>
                  <a:gd name="T11" fmla="*/ 4 h 6"/>
                  <a:gd name="T12" fmla="*/ 0 w 10"/>
                  <a:gd name="T13" fmla="*/ 4 h 6"/>
                  <a:gd name="T14" fmla="*/ 0 w 10"/>
                  <a:gd name="T15" fmla="*/ 4 h 6"/>
                  <a:gd name="T16" fmla="*/ 0 w 10"/>
                  <a:gd name="T17" fmla="*/ 4 h 6"/>
                  <a:gd name="T18" fmla="*/ 0 w 10"/>
                  <a:gd name="T19" fmla="*/ 4 h 6"/>
                  <a:gd name="T20" fmla="*/ 0 w 10"/>
                  <a:gd name="T21" fmla="*/ 4 h 6"/>
                  <a:gd name="T22" fmla="*/ 0 w 10"/>
                  <a:gd name="T23" fmla="*/ 4 h 6"/>
                  <a:gd name="T24" fmla="*/ 0 w 10"/>
                  <a:gd name="T25" fmla="*/ 4 h 6"/>
                  <a:gd name="T26" fmla="*/ 0 w 10"/>
                  <a:gd name="T27" fmla="*/ 4 h 6"/>
                  <a:gd name="T28" fmla="*/ 0 w 10"/>
                  <a:gd name="T29" fmla="*/ 4 h 6"/>
                  <a:gd name="T30" fmla="*/ 0 w 10"/>
                  <a:gd name="T31" fmla="*/ 4 h 6"/>
                  <a:gd name="T32" fmla="*/ 0 w 10"/>
                  <a:gd name="T33" fmla="*/ 4 h 6"/>
                  <a:gd name="T34" fmla="*/ 2 w 10"/>
                  <a:gd name="T35" fmla="*/ 5 h 6"/>
                  <a:gd name="T36" fmla="*/ 4 w 10"/>
                  <a:gd name="T37" fmla="*/ 6 h 6"/>
                  <a:gd name="T38" fmla="*/ 4 w 10"/>
                  <a:gd name="T39" fmla="*/ 5 h 6"/>
                  <a:gd name="T40" fmla="*/ 7 w 10"/>
                  <a:gd name="T41" fmla="*/ 5 h 6"/>
                  <a:gd name="T42" fmla="*/ 6 w 10"/>
                  <a:gd name="T43" fmla="*/ 5 h 6"/>
                  <a:gd name="T44" fmla="*/ 10 w 10"/>
                  <a:gd name="T45" fmla="*/ 5 h 6"/>
                  <a:gd name="T46" fmla="*/ 9 w 10"/>
                  <a:gd name="T47" fmla="*/ 4 h 6"/>
                  <a:gd name="T48" fmla="*/ 9 w 10"/>
                  <a:gd name="T49" fmla="*/ 4 h 6"/>
                  <a:gd name="T50" fmla="*/ 9 w 10"/>
                  <a:gd name="T51" fmla="*/ 3 h 6"/>
                  <a:gd name="T52" fmla="*/ 6 w 10"/>
                  <a:gd name="T53"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 h="6">
                    <a:moveTo>
                      <a:pt x="6" y="0"/>
                    </a:moveTo>
                    <a:cubicBezTo>
                      <a:pt x="2" y="3"/>
                      <a:pt x="2" y="3"/>
                      <a:pt x="2" y="3"/>
                    </a:cubicBezTo>
                    <a:cubicBezTo>
                      <a:pt x="2" y="3"/>
                      <a:pt x="2" y="3"/>
                      <a:pt x="2" y="3"/>
                    </a:cubicBezTo>
                    <a:cubicBezTo>
                      <a:pt x="3" y="4"/>
                      <a:pt x="3" y="4"/>
                      <a:pt x="2" y="4"/>
                    </a:cubicBezTo>
                    <a:cubicBezTo>
                      <a:pt x="2" y="3"/>
                      <a:pt x="2" y="3"/>
                      <a:pt x="1" y="3"/>
                    </a:cubicBezTo>
                    <a:cubicBezTo>
                      <a:pt x="0" y="4"/>
                      <a:pt x="0" y="4"/>
                      <a:pt x="0" y="4"/>
                    </a:cubicBezTo>
                    <a:cubicBezTo>
                      <a:pt x="0" y="4"/>
                      <a:pt x="0" y="4"/>
                      <a:pt x="0" y="4"/>
                    </a:cubicBezTo>
                    <a:cubicBezTo>
                      <a:pt x="0" y="4"/>
                      <a:pt x="0" y="4"/>
                      <a:pt x="0" y="4"/>
                    </a:cubicBezTo>
                    <a:cubicBezTo>
                      <a:pt x="0" y="4"/>
                      <a:pt x="0" y="4"/>
                      <a:pt x="0" y="4"/>
                    </a:cubicBezTo>
                    <a:cubicBezTo>
                      <a:pt x="1" y="5"/>
                      <a:pt x="0" y="4"/>
                      <a:pt x="0" y="4"/>
                    </a:cubicBezTo>
                    <a:cubicBezTo>
                      <a:pt x="0" y="4"/>
                      <a:pt x="0" y="4"/>
                      <a:pt x="0" y="4"/>
                    </a:cubicBezTo>
                    <a:cubicBezTo>
                      <a:pt x="0" y="4"/>
                      <a:pt x="0" y="4"/>
                      <a:pt x="0" y="4"/>
                    </a:cubicBezTo>
                    <a:cubicBezTo>
                      <a:pt x="0" y="4"/>
                      <a:pt x="0" y="4"/>
                      <a:pt x="0" y="4"/>
                    </a:cubicBezTo>
                    <a:cubicBezTo>
                      <a:pt x="0" y="4"/>
                      <a:pt x="0" y="4"/>
                      <a:pt x="0" y="4"/>
                    </a:cubicBezTo>
                    <a:cubicBezTo>
                      <a:pt x="0" y="4"/>
                      <a:pt x="0" y="4"/>
                      <a:pt x="0" y="4"/>
                    </a:cubicBezTo>
                    <a:cubicBezTo>
                      <a:pt x="0" y="4"/>
                      <a:pt x="0" y="4"/>
                      <a:pt x="0" y="4"/>
                    </a:cubicBezTo>
                    <a:cubicBezTo>
                      <a:pt x="0" y="4"/>
                      <a:pt x="0" y="4"/>
                      <a:pt x="0" y="4"/>
                    </a:cubicBezTo>
                    <a:cubicBezTo>
                      <a:pt x="1" y="5"/>
                      <a:pt x="2" y="5"/>
                      <a:pt x="2" y="5"/>
                    </a:cubicBezTo>
                    <a:cubicBezTo>
                      <a:pt x="3" y="6"/>
                      <a:pt x="4" y="6"/>
                      <a:pt x="4" y="6"/>
                    </a:cubicBezTo>
                    <a:cubicBezTo>
                      <a:pt x="4" y="5"/>
                      <a:pt x="4" y="5"/>
                      <a:pt x="4" y="5"/>
                    </a:cubicBezTo>
                    <a:cubicBezTo>
                      <a:pt x="5" y="6"/>
                      <a:pt x="7" y="6"/>
                      <a:pt x="7" y="5"/>
                    </a:cubicBezTo>
                    <a:cubicBezTo>
                      <a:pt x="7" y="5"/>
                      <a:pt x="6" y="5"/>
                      <a:pt x="6" y="5"/>
                    </a:cubicBezTo>
                    <a:cubicBezTo>
                      <a:pt x="8" y="6"/>
                      <a:pt x="8" y="4"/>
                      <a:pt x="10" y="5"/>
                    </a:cubicBezTo>
                    <a:cubicBezTo>
                      <a:pt x="9" y="5"/>
                      <a:pt x="9" y="4"/>
                      <a:pt x="9" y="4"/>
                    </a:cubicBezTo>
                    <a:cubicBezTo>
                      <a:pt x="9" y="4"/>
                      <a:pt x="9" y="4"/>
                      <a:pt x="9" y="4"/>
                    </a:cubicBezTo>
                    <a:cubicBezTo>
                      <a:pt x="9" y="4"/>
                      <a:pt x="9" y="4"/>
                      <a:pt x="9" y="3"/>
                    </a:cubicBezTo>
                    <a:cubicBezTo>
                      <a:pt x="8" y="2"/>
                      <a:pt x="7" y="1"/>
                      <a:pt x="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754" name="Freeform 5845"/>
              <p:cNvSpPr>
                <a:spLocks/>
              </p:cNvSpPr>
              <p:nvPr/>
            </p:nvSpPr>
            <p:spPr bwMode="auto">
              <a:xfrm>
                <a:off x="3557" y="3553"/>
                <a:ext cx="3" cy="4"/>
              </a:xfrm>
              <a:custGeom>
                <a:avLst/>
                <a:gdLst>
                  <a:gd name="T0" fmla="*/ 0 w 1"/>
                  <a:gd name="T1" fmla="*/ 1 h 1"/>
                  <a:gd name="T2" fmla="*/ 1 w 1"/>
                  <a:gd name="T3" fmla="*/ 0 h 1"/>
                  <a:gd name="T4" fmla="*/ 0 w 1"/>
                  <a:gd name="T5" fmla="*/ 0 h 1"/>
                  <a:gd name="T6" fmla="*/ 0 w 1"/>
                  <a:gd name="T7" fmla="*/ 1 h 1"/>
                </a:gdLst>
                <a:ahLst/>
                <a:cxnLst>
                  <a:cxn ang="0">
                    <a:pos x="T0" y="T1"/>
                  </a:cxn>
                  <a:cxn ang="0">
                    <a:pos x="T2" y="T3"/>
                  </a:cxn>
                  <a:cxn ang="0">
                    <a:pos x="T4" y="T5"/>
                  </a:cxn>
                  <a:cxn ang="0">
                    <a:pos x="T6" y="T7"/>
                  </a:cxn>
                </a:cxnLst>
                <a:rect l="0" t="0" r="r" b="b"/>
                <a:pathLst>
                  <a:path w="1" h="1">
                    <a:moveTo>
                      <a:pt x="0" y="1"/>
                    </a:moveTo>
                    <a:cubicBezTo>
                      <a:pt x="1" y="0"/>
                      <a:pt x="1" y="0"/>
                      <a:pt x="1" y="0"/>
                    </a:cubicBezTo>
                    <a:cubicBezTo>
                      <a:pt x="0" y="0"/>
                      <a:pt x="0" y="0"/>
                      <a:pt x="0" y="0"/>
                    </a:cubicBezTo>
                    <a:cubicBezTo>
                      <a:pt x="0" y="0"/>
                      <a:pt x="0" y="0"/>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755" name="Freeform 5846"/>
              <p:cNvSpPr>
                <a:spLocks/>
              </p:cNvSpPr>
              <p:nvPr/>
            </p:nvSpPr>
            <p:spPr bwMode="auto">
              <a:xfrm>
                <a:off x="3557" y="3516"/>
                <a:ext cx="3" cy="4"/>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0" y="0"/>
                      <a:pt x="0" y="0"/>
                    </a:cubicBezTo>
                    <a:cubicBezTo>
                      <a:pt x="0" y="0"/>
                      <a:pt x="0" y="0"/>
                      <a:pt x="0" y="0"/>
                    </a:cubicBezTo>
                    <a:cubicBezTo>
                      <a:pt x="0" y="0"/>
                      <a:pt x="1" y="0"/>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756" name="Freeform 5847"/>
              <p:cNvSpPr>
                <a:spLocks/>
              </p:cNvSpPr>
              <p:nvPr/>
            </p:nvSpPr>
            <p:spPr bwMode="auto">
              <a:xfrm>
                <a:off x="3449" y="3509"/>
                <a:ext cx="11" cy="11"/>
              </a:xfrm>
              <a:custGeom>
                <a:avLst/>
                <a:gdLst>
                  <a:gd name="T0" fmla="*/ 2 w 3"/>
                  <a:gd name="T1" fmla="*/ 2 h 3"/>
                  <a:gd name="T2" fmla="*/ 2 w 3"/>
                  <a:gd name="T3" fmla="*/ 2 h 3"/>
                  <a:gd name="T4" fmla="*/ 2 w 3"/>
                  <a:gd name="T5" fmla="*/ 1 h 3"/>
                  <a:gd name="T6" fmla="*/ 1 w 3"/>
                  <a:gd name="T7" fmla="*/ 0 h 3"/>
                  <a:gd name="T8" fmla="*/ 1 w 3"/>
                  <a:gd name="T9" fmla="*/ 3 h 3"/>
                  <a:gd name="T10" fmla="*/ 2 w 3"/>
                  <a:gd name="T11" fmla="*/ 3 h 3"/>
                  <a:gd name="T12" fmla="*/ 2 w 3"/>
                  <a:gd name="T13" fmla="*/ 3 h 3"/>
                  <a:gd name="T14" fmla="*/ 2 w 3"/>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3">
                    <a:moveTo>
                      <a:pt x="2" y="2"/>
                    </a:moveTo>
                    <a:cubicBezTo>
                      <a:pt x="2" y="2"/>
                      <a:pt x="2" y="2"/>
                      <a:pt x="2" y="2"/>
                    </a:cubicBezTo>
                    <a:cubicBezTo>
                      <a:pt x="2" y="2"/>
                      <a:pt x="3" y="1"/>
                      <a:pt x="2" y="1"/>
                    </a:cubicBezTo>
                    <a:cubicBezTo>
                      <a:pt x="1" y="0"/>
                      <a:pt x="1" y="0"/>
                      <a:pt x="1" y="0"/>
                    </a:cubicBezTo>
                    <a:cubicBezTo>
                      <a:pt x="0" y="1"/>
                      <a:pt x="1" y="2"/>
                      <a:pt x="1" y="3"/>
                    </a:cubicBezTo>
                    <a:cubicBezTo>
                      <a:pt x="1" y="2"/>
                      <a:pt x="2" y="3"/>
                      <a:pt x="2" y="3"/>
                    </a:cubicBezTo>
                    <a:cubicBezTo>
                      <a:pt x="2" y="3"/>
                      <a:pt x="2" y="3"/>
                      <a:pt x="2" y="3"/>
                    </a:cubicBezTo>
                    <a:cubicBezTo>
                      <a:pt x="2" y="2"/>
                      <a:pt x="2" y="2"/>
                      <a:pt x="2"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757" name="Freeform 5848"/>
              <p:cNvSpPr>
                <a:spLocks/>
              </p:cNvSpPr>
              <p:nvPr/>
            </p:nvSpPr>
            <p:spPr bwMode="auto">
              <a:xfrm>
                <a:off x="3456" y="3501"/>
                <a:ext cx="23" cy="26"/>
              </a:xfrm>
              <a:custGeom>
                <a:avLst/>
                <a:gdLst>
                  <a:gd name="T0" fmla="*/ 3 w 6"/>
                  <a:gd name="T1" fmla="*/ 4 h 7"/>
                  <a:gd name="T2" fmla="*/ 5 w 6"/>
                  <a:gd name="T3" fmla="*/ 3 h 7"/>
                  <a:gd name="T4" fmla="*/ 3 w 6"/>
                  <a:gd name="T5" fmla="*/ 2 h 7"/>
                  <a:gd name="T6" fmla="*/ 3 w 6"/>
                  <a:gd name="T7" fmla="*/ 4 h 7"/>
                  <a:gd name="T8" fmla="*/ 1 w 6"/>
                  <a:gd name="T9" fmla="*/ 5 h 7"/>
                  <a:gd name="T10" fmla="*/ 2 w 6"/>
                  <a:gd name="T11" fmla="*/ 3 h 7"/>
                  <a:gd name="T12" fmla="*/ 0 w 6"/>
                  <a:gd name="T13" fmla="*/ 4 h 7"/>
                  <a:gd name="T14" fmla="*/ 0 w 6"/>
                  <a:gd name="T15" fmla="*/ 5 h 7"/>
                  <a:gd name="T16" fmla="*/ 1 w 6"/>
                  <a:gd name="T17" fmla="*/ 7 h 7"/>
                  <a:gd name="T18" fmla="*/ 3 w 6"/>
                  <a:gd name="T19" fmla="*/ 4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7">
                    <a:moveTo>
                      <a:pt x="3" y="4"/>
                    </a:moveTo>
                    <a:cubicBezTo>
                      <a:pt x="4" y="4"/>
                      <a:pt x="5" y="3"/>
                      <a:pt x="5" y="3"/>
                    </a:cubicBezTo>
                    <a:cubicBezTo>
                      <a:pt x="3" y="3"/>
                      <a:pt x="6" y="0"/>
                      <a:pt x="3" y="2"/>
                    </a:cubicBezTo>
                    <a:cubicBezTo>
                      <a:pt x="3" y="2"/>
                      <a:pt x="3" y="3"/>
                      <a:pt x="3" y="4"/>
                    </a:cubicBezTo>
                    <a:cubicBezTo>
                      <a:pt x="3" y="5"/>
                      <a:pt x="3" y="5"/>
                      <a:pt x="1" y="5"/>
                    </a:cubicBezTo>
                    <a:cubicBezTo>
                      <a:pt x="2" y="4"/>
                      <a:pt x="2" y="4"/>
                      <a:pt x="2" y="3"/>
                    </a:cubicBezTo>
                    <a:cubicBezTo>
                      <a:pt x="1" y="4"/>
                      <a:pt x="1" y="4"/>
                      <a:pt x="0" y="4"/>
                    </a:cubicBezTo>
                    <a:cubicBezTo>
                      <a:pt x="1" y="5"/>
                      <a:pt x="1" y="5"/>
                      <a:pt x="0" y="5"/>
                    </a:cubicBezTo>
                    <a:cubicBezTo>
                      <a:pt x="1" y="6"/>
                      <a:pt x="1" y="6"/>
                      <a:pt x="1" y="7"/>
                    </a:cubicBezTo>
                    <a:cubicBezTo>
                      <a:pt x="1" y="6"/>
                      <a:pt x="3" y="5"/>
                      <a:pt x="3"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758" name="Freeform 5849"/>
              <p:cNvSpPr>
                <a:spLocks/>
              </p:cNvSpPr>
              <p:nvPr/>
            </p:nvSpPr>
            <p:spPr bwMode="auto">
              <a:xfrm>
                <a:off x="3475" y="3512"/>
                <a:ext cx="4" cy="0"/>
              </a:xfrm>
              <a:custGeom>
                <a:avLst/>
                <a:gdLst>
                  <a:gd name="T0" fmla="*/ 1 w 1"/>
                  <a:gd name="T1" fmla="*/ 0 w 1"/>
                  <a:gd name="T2" fmla="*/ 0 w 1"/>
                  <a:gd name="T3" fmla="*/ 1 w 1"/>
                </a:gdLst>
                <a:ahLst/>
                <a:cxnLst>
                  <a:cxn ang="0">
                    <a:pos x="T0" y="0"/>
                  </a:cxn>
                  <a:cxn ang="0">
                    <a:pos x="T1" y="0"/>
                  </a:cxn>
                  <a:cxn ang="0">
                    <a:pos x="T2" y="0"/>
                  </a:cxn>
                  <a:cxn ang="0">
                    <a:pos x="T3" y="0"/>
                  </a:cxn>
                </a:cxnLst>
                <a:rect l="0" t="0" r="r" b="b"/>
                <a:pathLst>
                  <a:path w="1">
                    <a:moveTo>
                      <a:pt x="1" y="0"/>
                    </a:moveTo>
                    <a:cubicBezTo>
                      <a:pt x="1" y="0"/>
                      <a:pt x="0" y="0"/>
                      <a:pt x="0" y="0"/>
                    </a:cubicBezTo>
                    <a:cubicBezTo>
                      <a:pt x="0" y="0"/>
                      <a:pt x="0" y="0"/>
                      <a:pt x="0" y="0"/>
                    </a:cubicBezTo>
                    <a:cubicBezTo>
                      <a:pt x="0"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759" name="Freeform 5850"/>
              <p:cNvSpPr>
                <a:spLocks/>
              </p:cNvSpPr>
              <p:nvPr/>
            </p:nvSpPr>
            <p:spPr bwMode="auto">
              <a:xfrm>
                <a:off x="3505" y="3576"/>
                <a:ext cx="7" cy="3"/>
              </a:xfrm>
              <a:custGeom>
                <a:avLst/>
                <a:gdLst>
                  <a:gd name="T0" fmla="*/ 1 w 2"/>
                  <a:gd name="T1" fmla="*/ 1 h 1"/>
                  <a:gd name="T2" fmla="*/ 0 w 2"/>
                  <a:gd name="T3" fmla="*/ 0 h 1"/>
                  <a:gd name="T4" fmla="*/ 0 w 2"/>
                  <a:gd name="T5" fmla="*/ 0 h 1"/>
                  <a:gd name="T6" fmla="*/ 0 w 2"/>
                  <a:gd name="T7" fmla="*/ 0 h 1"/>
                  <a:gd name="T8" fmla="*/ 1 w 2"/>
                  <a:gd name="T9" fmla="*/ 1 h 1"/>
                  <a:gd name="T10" fmla="*/ 1 w 2"/>
                  <a:gd name="T11" fmla="*/ 1 h 1"/>
                </a:gdLst>
                <a:ahLst/>
                <a:cxnLst>
                  <a:cxn ang="0">
                    <a:pos x="T0" y="T1"/>
                  </a:cxn>
                  <a:cxn ang="0">
                    <a:pos x="T2" y="T3"/>
                  </a:cxn>
                  <a:cxn ang="0">
                    <a:pos x="T4" y="T5"/>
                  </a:cxn>
                  <a:cxn ang="0">
                    <a:pos x="T6" y="T7"/>
                  </a:cxn>
                  <a:cxn ang="0">
                    <a:pos x="T8" y="T9"/>
                  </a:cxn>
                  <a:cxn ang="0">
                    <a:pos x="T10" y="T11"/>
                  </a:cxn>
                </a:cxnLst>
                <a:rect l="0" t="0" r="r" b="b"/>
                <a:pathLst>
                  <a:path w="2" h="1">
                    <a:moveTo>
                      <a:pt x="1" y="1"/>
                    </a:moveTo>
                    <a:cubicBezTo>
                      <a:pt x="1" y="1"/>
                      <a:pt x="1" y="0"/>
                      <a:pt x="0" y="0"/>
                    </a:cubicBezTo>
                    <a:cubicBezTo>
                      <a:pt x="0" y="0"/>
                      <a:pt x="0" y="0"/>
                      <a:pt x="0" y="0"/>
                    </a:cubicBezTo>
                    <a:cubicBezTo>
                      <a:pt x="0" y="0"/>
                      <a:pt x="0" y="0"/>
                      <a:pt x="0" y="0"/>
                    </a:cubicBezTo>
                    <a:cubicBezTo>
                      <a:pt x="0" y="1"/>
                      <a:pt x="1" y="1"/>
                      <a:pt x="1" y="1"/>
                    </a:cubicBezTo>
                    <a:cubicBezTo>
                      <a:pt x="1" y="1"/>
                      <a:pt x="2"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760" name="Freeform 5851"/>
              <p:cNvSpPr>
                <a:spLocks/>
              </p:cNvSpPr>
              <p:nvPr/>
            </p:nvSpPr>
            <p:spPr bwMode="auto">
              <a:xfrm>
                <a:off x="3512" y="3553"/>
                <a:ext cx="8" cy="4"/>
              </a:xfrm>
              <a:custGeom>
                <a:avLst/>
                <a:gdLst>
                  <a:gd name="T0" fmla="*/ 0 w 2"/>
                  <a:gd name="T1" fmla="*/ 1 h 1"/>
                  <a:gd name="T2" fmla="*/ 2 w 2"/>
                  <a:gd name="T3" fmla="*/ 1 h 1"/>
                  <a:gd name="T4" fmla="*/ 0 w 2"/>
                  <a:gd name="T5" fmla="*/ 1 h 1"/>
                </a:gdLst>
                <a:ahLst/>
                <a:cxnLst>
                  <a:cxn ang="0">
                    <a:pos x="T0" y="T1"/>
                  </a:cxn>
                  <a:cxn ang="0">
                    <a:pos x="T2" y="T3"/>
                  </a:cxn>
                  <a:cxn ang="0">
                    <a:pos x="T4" y="T5"/>
                  </a:cxn>
                </a:cxnLst>
                <a:rect l="0" t="0" r="r" b="b"/>
                <a:pathLst>
                  <a:path w="2" h="1">
                    <a:moveTo>
                      <a:pt x="0" y="1"/>
                    </a:moveTo>
                    <a:cubicBezTo>
                      <a:pt x="0" y="1"/>
                      <a:pt x="1" y="1"/>
                      <a:pt x="2" y="1"/>
                    </a:cubicBezTo>
                    <a:cubicBezTo>
                      <a:pt x="1" y="0"/>
                      <a:pt x="1" y="0"/>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761" name="Freeform 5852"/>
              <p:cNvSpPr>
                <a:spLocks/>
              </p:cNvSpPr>
              <p:nvPr/>
            </p:nvSpPr>
            <p:spPr bwMode="auto">
              <a:xfrm>
                <a:off x="3471" y="3546"/>
                <a:ext cx="11" cy="7"/>
              </a:xfrm>
              <a:custGeom>
                <a:avLst/>
                <a:gdLst>
                  <a:gd name="T0" fmla="*/ 1 w 3"/>
                  <a:gd name="T1" fmla="*/ 2 h 2"/>
                  <a:gd name="T2" fmla="*/ 2 w 3"/>
                  <a:gd name="T3" fmla="*/ 2 h 2"/>
                  <a:gd name="T4" fmla="*/ 3 w 3"/>
                  <a:gd name="T5" fmla="*/ 2 h 2"/>
                  <a:gd name="T6" fmla="*/ 0 w 3"/>
                  <a:gd name="T7" fmla="*/ 0 h 2"/>
                  <a:gd name="T8" fmla="*/ 1 w 3"/>
                  <a:gd name="T9" fmla="*/ 2 h 2"/>
                </a:gdLst>
                <a:ahLst/>
                <a:cxnLst>
                  <a:cxn ang="0">
                    <a:pos x="T0" y="T1"/>
                  </a:cxn>
                  <a:cxn ang="0">
                    <a:pos x="T2" y="T3"/>
                  </a:cxn>
                  <a:cxn ang="0">
                    <a:pos x="T4" y="T5"/>
                  </a:cxn>
                  <a:cxn ang="0">
                    <a:pos x="T6" y="T7"/>
                  </a:cxn>
                  <a:cxn ang="0">
                    <a:pos x="T8" y="T9"/>
                  </a:cxn>
                </a:cxnLst>
                <a:rect l="0" t="0" r="r" b="b"/>
                <a:pathLst>
                  <a:path w="3" h="2">
                    <a:moveTo>
                      <a:pt x="1" y="2"/>
                    </a:moveTo>
                    <a:cubicBezTo>
                      <a:pt x="2" y="2"/>
                      <a:pt x="2" y="2"/>
                      <a:pt x="2" y="2"/>
                    </a:cubicBezTo>
                    <a:cubicBezTo>
                      <a:pt x="2" y="2"/>
                      <a:pt x="2" y="2"/>
                      <a:pt x="3" y="2"/>
                    </a:cubicBezTo>
                    <a:cubicBezTo>
                      <a:pt x="0" y="0"/>
                      <a:pt x="0" y="0"/>
                      <a:pt x="0" y="0"/>
                    </a:cubicBezTo>
                    <a:cubicBezTo>
                      <a:pt x="1" y="1"/>
                      <a:pt x="1" y="1"/>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762" name="Freeform 5853"/>
              <p:cNvSpPr>
                <a:spLocks/>
              </p:cNvSpPr>
              <p:nvPr/>
            </p:nvSpPr>
            <p:spPr bwMode="auto">
              <a:xfrm>
                <a:off x="3508" y="3576"/>
                <a:ext cx="15" cy="3"/>
              </a:xfrm>
              <a:custGeom>
                <a:avLst/>
                <a:gdLst>
                  <a:gd name="T0" fmla="*/ 4 w 4"/>
                  <a:gd name="T1" fmla="*/ 0 h 1"/>
                  <a:gd name="T2" fmla="*/ 0 w 4"/>
                  <a:gd name="T3" fmla="*/ 0 h 1"/>
                  <a:gd name="T4" fmla="*/ 2 w 4"/>
                  <a:gd name="T5" fmla="*/ 1 h 1"/>
                  <a:gd name="T6" fmla="*/ 4 w 4"/>
                  <a:gd name="T7" fmla="*/ 1 h 1"/>
                  <a:gd name="T8" fmla="*/ 4 w 4"/>
                  <a:gd name="T9" fmla="*/ 0 h 1"/>
                </a:gdLst>
                <a:ahLst/>
                <a:cxnLst>
                  <a:cxn ang="0">
                    <a:pos x="T0" y="T1"/>
                  </a:cxn>
                  <a:cxn ang="0">
                    <a:pos x="T2" y="T3"/>
                  </a:cxn>
                  <a:cxn ang="0">
                    <a:pos x="T4" y="T5"/>
                  </a:cxn>
                  <a:cxn ang="0">
                    <a:pos x="T6" y="T7"/>
                  </a:cxn>
                  <a:cxn ang="0">
                    <a:pos x="T8" y="T9"/>
                  </a:cxn>
                </a:cxnLst>
                <a:rect l="0" t="0" r="r" b="b"/>
                <a:pathLst>
                  <a:path w="4" h="1">
                    <a:moveTo>
                      <a:pt x="4" y="0"/>
                    </a:moveTo>
                    <a:cubicBezTo>
                      <a:pt x="2" y="0"/>
                      <a:pt x="1" y="0"/>
                      <a:pt x="0" y="0"/>
                    </a:cubicBezTo>
                    <a:cubicBezTo>
                      <a:pt x="2" y="1"/>
                      <a:pt x="2" y="1"/>
                      <a:pt x="2" y="1"/>
                    </a:cubicBezTo>
                    <a:cubicBezTo>
                      <a:pt x="4" y="1"/>
                      <a:pt x="4" y="1"/>
                      <a:pt x="4" y="1"/>
                    </a:cubicBezTo>
                    <a:lnTo>
                      <a:pt x="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763" name="Freeform 5854"/>
              <p:cNvSpPr>
                <a:spLocks/>
              </p:cNvSpPr>
              <p:nvPr/>
            </p:nvSpPr>
            <p:spPr bwMode="auto">
              <a:xfrm>
                <a:off x="3531" y="3568"/>
                <a:ext cx="3" cy="4"/>
              </a:xfrm>
              <a:custGeom>
                <a:avLst/>
                <a:gdLst>
                  <a:gd name="T0" fmla="*/ 0 w 1"/>
                  <a:gd name="T1" fmla="*/ 0 h 1"/>
                  <a:gd name="T2" fmla="*/ 0 w 1"/>
                  <a:gd name="T3" fmla="*/ 1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cubicBezTo>
                      <a:pt x="0" y="0"/>
                      <a:pt x="0" y="1"/>
                      <a:pt x="0" y="1"/>
                    </a:cubicBezTo>
                    <a:cubicBezTo>
                      <a:pt x="1" y="1"/>
                      <a:pt x="1" y="1"/>
                      <a:pt x="1" y="1"/>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764" name="Freeform 5855"/>
              <p:cNvSpPr>
                <a:spLocks/>
              </p:cNvSpPr>
              <p:nvPr/>
            </p:nvSpPr>
            <p:spPr bwMode="auto">
              <a:xfrm>
                <a:off x="3505" y="3546"/>
                <a:ext cx="3" cy="4"/>
              </a:xfrm>
              <a:custGeom>
                <a:avLst/>
                <a:gdLst>
                  <a:gd name="T0" fmla="*/ 1 w 1"/>
                  <a:gd name="T1" fmla="*/ 1 h 1"/>
                  <a:gd name="T2" fmla="*/ 1 w 1"/>
                  <a:gd name="T3" fmla="*/ 0 h 1"/>
                  <a:gd name="T4" fmla="*/ 0 w 1"/>
                  <a:gd name="T5" fmla="*/ 0 h 1"/>
                  <a:gd name="T6" fmla="*/ 0 w 1"/>
                  <a:gd name="T7" fmla="*/ 1 h 1"/>
                  <a:gd name="T8" fmla="*/ 1 w 1"/>
                  <a:gd name="T9" fmla="*/ 1 h 1"/>
                </a:gdLst>
                <a:ahLst/>
                <a:cxnLst>
                  <a:cxn ang="0">
                    <a:pos x="T0" y="T1"/>
                  </a:cxn>
                  <a:cxn ang="0">
                    <a:pos x="T2" y="T3"/>
                  </a:cxn>
                  <a:cxn ang="0">
                    <a:pos x="T4" y="T5"/>
                  </a:cxn>
                  <a:cxn ang="0">
                    <a:pos x="T6" y="T7"/>
                  </a:cxn>
                  <a:cxn ang="0">
                    <a:pos x="T8" y="T9"/>
                  </a:cxn>
                </a:cxnLst>
                <a:rect l="0" t="0" r="r" b="b"/>
                <a:pathLst>
                  <a:path w="1" h="1">
                    <a:moveTo>
                      <a:pt x="1" y="1"/>
                    </a:moveTo>
                    <a:cubicBezTo>
                      <a:pt x="1" y="0"/>
                      <a:pt x="1" y="0"/>
                      <a:pt x="1" y="0"/>
                    </a:cubicBezTo>
                    <a:cubicBezTo>
                      <a:pt x="0" y="0"/>
                      <a:pt x="0" y="0"/>
                      <a:pt x="0" y="0"/>
                    </a:cubicBezTo>
                    <a:cubicBezTo>
                      <a:pt x="0" y="0"/>
                      <a:pt x="0" y="1"/>
                      <a:pt x="0" y="1"/>
                    </a:cubicBezTo>
                    <a:lnTo>
                      <a:pt x="1"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765" name="Freeform 5856"/>
              <p:cNvSpPr>
                <a:spLocks/>
              </p:cNvSpPr>
              <p:nvPr/>
            </p:nvSpPr>
            <p:spPr bwMode="auto">
              <a:xfrm>
                <a:off x="3471" y="3542"/>
                <a:ext cx="0" cy="4"/>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766" name="Freeform 5857"/>
              <p:cNvSpPr>
                <a:spLocks noEditPoints="1"/>
              </p:cNvSpPr>
              <p:nvPr/>
            </p:nvSpPr>
            <p:spPr bwMode="auto">
              <a:xfrm>
                <a:off x="3460" y="3498"/>
                <a:ext cx="104" cy="48"/>
              </a:xfrm>
              <a:custGeom>
                <a:avLst/>
                <a:gdLst>
                  <a:gd name="T0" fmla="*/ 3 w 28"/>
                  <a:gd name="T1" fmla="*/ 12 h 13"/>
                  <a:gd name="T2" fmla="*/ 6 w 28"/>
                  <a:gd name="T3" fmla="*/ 11 h 13"/>
                  <a:gd name="T4" fmla="*/ 7 w 28"/>
                  <a:gd name="T5" fmla="*/ 10 h 13"/>
                  <a:gd name="T6" fmla="*/ 8 w 28"/>
                  <a:gd name="T7" fmla="*/ 9 h 13"/>
                  <a:gd name="T8" fmla="*/ 9 w 28"/>
                  <a:gd name="T9" fmla="*/ 7 h 13"/>
                  <a:gd name="T10" fmla="*/ 12 w 28"/>
                  <a:gd name="T11" fmla="*/ 5 h 13"/>
                  <a:gd name="T12" fmla="*/ 12 w 28"/>
                  <a:gd name="T13" fmla="*/ 4 h 13"/>
                  <a:gd name="T14" fmla="*/ 17 w 28"/>
                  <a:gd name="T15" fmla="*/ 1 h 13"/>
                  <a:gd name="T16" fmla="*/ 24 w 28"/>
                  <a:gd name="T17" fmla="*/ 8 h 13"/>
                  <a:gd name="T18" fmla="*/ 24 w 28"/>
                  <a:gd name="T19" fmla="*/ 8 h 13"/>
                  <a:gd name="T20" fmla="*/ 26 w 28"/>
                  <a:gd name="T21" fmla="*/ 8 h 13"/>
                  <a:gd name="T22" fmla="*/ 26 w 28"/>
                  <a:gd name="T23" fmla="*/ 5 h 13"/>
                  <a:gd name="T24" fmla="*/ 21 w 28"/>
                  <a:gd name="T25" fmla="*/ 3 h 13"/>
                  <a:gd name="T26" fmla="*/ 16 w 28"/>
                  <a:gd name="T27" fmla="*/ 0 h 13"/>
                  <a:gd name="T28" fmla="*/ 9 w 28"/>
                  <a:gd name="T29" fmla="*/ 1 h 13"/>
                  <a:gd name="T30" fmla="*/ 6 w 28"/>
                  <a:gd name="T31" fmla="*/ 2 h 13"/>
                  <a:gd name="T32" fmla="*/ 5 w 28"/>
                  <a:gd name="T33" fmla="*/ 4 h 13"/>
                  <a:gd name="T34" fmla="*/ 4 w 28"/>
                  <a:gd name="T35" fmla="*/ 4 h 13"/>
                  <a:gd name="T36" fmla="*/ 1 w 28"/>
                  <a:gd name="T37" fmla="*/ 7 h 13"/>
                  <a:gd name="T38" fmla="*/ 2 w 28"/>
                  <a:gd name="T39" fmla="*/ 10 h 13"/>
                  <a:gd name="T40" fmla="*/ 3 w 28"/>
                  <a:gd name="T41" fmla="*/ 8 h 13"/>
                  <a:gd name="T42" fmla="*/ 3 w 28"/>
                  <a:gd name="T43" fmla="*/ 10 h 13"/>
                  <a:gd name="T44" fmla="*/ 2 w 28"/>
                  <a:gd name="T45" fmla="*/ 11 h 13"/>
                  <a:gd name="T46" fmla="*/ 3 w 28"/>
                  <a:gd name="T47" fmla="*/ 11 h 13"/>
                  <a:gd name="T48" fmla="*/ 3 w 28"/>
                  <a:gd name="T49" fmla="*/ 12 h 13"/>
                  <a:gd name="T50" fmla="*/ 3 w 28"/>
                  <a:gd name="T51" fmla="*/ 12 h 13"/>
                  <a:gd name="T52" fmla="*/ 12 w 28"/>
                  <a:gd name="T53" fmla="*/ 4 h 13"/>
                  <a:gd name="T54" fmla="*/ 10 w 28"/>
                  <a:gd name="T55" fmla="*/ 6 h 13"/>
                  <a:gd name="T56" fmla="*/ 11 w 28"/>
                  <a:gd name="T57" fmla="*/ 4 h 13"/>
                  <a:gd name="T58" fmla="*/ 10 w 28"/>
                  <a:gd name="T59" fmla="*/ 5 h 13"/>
                  <a:gd name="T60" fmla="*/ 8 w 28"/>
                  <a:gd name="T61" fmla="*/ 6 h 13"/>
                  <a:gd name="T62" fmla="*/ 10 w 28"/>
                  <a:gd name="T63" fmla="*/ 5 h 13"/>
                  <a:gd name="T64" fmla="*/ 8 w 28"/>
                  <a:gd name="T65" fmla="*/ 5 h 13"/>
                  <a:gd name="T66" fmla="*/ 6 w 28"/>
                  <a:gd name="T67" fmla="*/ 8 h 13"/>
                  <a:gd name="T68" fmla="*/ 6 w 28"/>
                  <a:gd name="T69" fmla="*/ 8 h 13"/>
                  <a:gd name="T70" fmla="*/ 5 w 28"/>
                  <a:gd name="T71" fmla="*/ 5 h 13"/>
                  <a:gd name="T72" fmla="*/ 4 w 28"/>
                  <a:gd name="T73" fmla="*/ 8 h 13"/>
                  <a:gd name="T74" fmla="*/ 4 w 28"/>
                  <a:gd name="T75" fmla="*/ 8 h 13"/>
                  <a:gd name="T76" fmla="*/ 4 w 28"/>
                  <a:gd name="T77" fmla="*/ 8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8" h="13">
                    <a:moveTo>
                      <a:pt x="3" y="12"/>
                    </a:moveTo>
                    <a:cubicBezTo>
                      <a:pt x="3" y="12"/>
                      <a:pt x="3" y="12"/>
                      <a:pt x="3" y="12"/>
                    </a:cubicBezTo>
                    <a:cubicBezTo>
                      <a:pt x="4" y="12"/>
                      <a:pt x="4" y="13"/>
                      <a:pt x="5" y="13"/>
                    </a:cubicBezTo>
                    <a:cubicBezTo>
                      <a:pt x="4" y="12"/>
                      <a:pt x="5" y="11"/>
                      <a:pt x="6" y="11"/>
                    </a:cubicBezTo>
                    <a:cubicBezTo>
                      <a:pt x="6" y="11"/>
                      <a:pt x="6" y="10"/>
                      <a:pt x="6" y="10"/>
                    </a:cubicBezTo>
                    <a:cubicBezTo>
                      <a:pt x="7" y="10"/>
                      <a:pt x="7" y="10"/>
                      <a:pt x="7" y="10"/>
                    </a:cubicBezTo>
                    <a:cubicBezTo>
                      <a:pt x="7" y="10"/>
                      <a:pt x="7" y="10"/>
                      <a:pt x="7" y="10"/>
                    </a:cubicBezTo>
                    <a:cubicBezTo>
                      <a:pt x="7" y="9"/>
                      <a:pt x="8" y="9"/>
                      <a:pt x="8" y="9"/>
                    </a:cubicBezTo>
                    <a:cubicBezTo>
                      <a:pt x="9" y="8"/>
                      <a:pt x="9" y="8"/>
                      <a:pt x="8" y="8"/>
                    </a:cubicBezTo>
                    <a:cubicBezTo>
                      <a:pt x="8" y="8"/>
                      <a:pt x="9" y="7"/>
                      <a:pt x="9" y="7"/>
                    </a:cubicBezTo>
                    <a:cubicBezTo>
                      <a:pt x="10" y="7"/>
                      <a:pt x="11" y="6"/>
                      <a:pt x="11" y="7"/>
                    </a:cubicBezTo>
                    <a:cubicBezTo>
                      <a:pt x="11" y="6"/>
                      <a:pt x="12" y="5"/>
                      <a:pt x="12" y="5"/>
                    </a:cubicBezTo>
                    <a:cubicBezTo>
                      <a:pt x="13" y="5"/>
                      <a:pt x="13" y="4"/>
                      <a:pt x="13" y="4"/>
                    </a:cubicBezTo>
                    <a:cubicBezTo>
                      <a:pt x="14" y="4"/>
                      <a:pt x="13" y="4"/>
                      <a:pt x="12" y="4"/>
                    </a:cubicBezTo>
                    <a:cubicBezTo>
                      <a:pt x="13" y="4"/>
                      <a:pt x="14" y="3"/>
                      <a:pt x="15" y="2"/>
                    </a:cubicBezTo>
                    <a:cubicBezTo>
                      <a:pt x="16" y="2"/>
                      <a:pt x="17" y="1"/>
                      <a:pt x="17" y="1"/>
                    </a:cubicBezTo>
                    <a:cubicBezTo>
                      <a:pt x="18" y="1"/>
                      <a:pt x="18" y="2"/>
                      <a:pt x="19" y="1"/>
                    </a:cubicBezTo>
                    <a:cubicBezTo>
                      <a:pt x="20" y="3"/>
                      <a:pt x="23" y="5"/>
                      <a:pt x="24" y="8"/>
                    </a:cubicBezTo>
                    <a:cubicBezTo>
                      <a:pt x="24" y="8"/>
                      <a:pt x="24" y="8"/>
                      <a:pt x="24" y="8"/>
                    </a:cubicBezTo>
                    <a:cubicBezTo>
                      <a:pt x="24" y="8"/>
                      <a:pt x="25" y="7"/>
                      <a:pt x="24" y="8"/>
                    </a:cubicBezTo>
                    <a:cubicBezTo>
                      <a:pt x="25" y="8"/>
                      <a:pt x="25" y="8"/>
                      <a:pt x="25" y="8"/>
                    </a:cubicBezTo>
                    <a:cubicBezTo>
                      <a:pt x="25" y="8"/>
                      <a:pt x="25" y="8"/>
                      <a:pt x="26" y="8"/>
                    </a:cubicBezTo>
                    <a:cubicBezTo>
                      <a:pt x="26" y="7"/>
                      <a:pt x="26" y="6"/>
                      <a:pt x="26" y="5"/>
                    </a:cubicBezTo>
                    <a:cubicBezTo>
                      <a:pt x="26" y="5"/>
                      <a:pt x="26" y="5"/>
                      <a:pt x="26" y="5"/>
                    </a:cubicBezTo>
                    <a:cubicBezTo>
                      <a:pt x="26" y="5"/>
                      <a:pt x="26" y="5"/>
                      <a:pt x="26" y="5"/>
                    </a:cubicBezTo>
                    <a:cubicBezTo>
                      <a:pt x="24" y="4"/>
                      <a:pt x="23" y="4"/>
                      <a:pt x="21" y="3"/>
                    </a:cubicBezTo>
                    <a:cubicBezTo>
                      <a:pt x="21" y="2"/>
                      <a:pt x="28" y="4"/>
                      <a:pt x="22" y="1"/>
                    </a:cubicBezTo>
                    <a:cubicBezTo>
                      <a:pt x="20" y="1"/>
                      <a:pt x="17" y="0"/>
                      <a:pt x="16" y="0"/>
                    </a:cubicBezTo>
                    <a:cubicBezTo>
                      <a:pt x="14" y="0"/>
                      <a:pt x="13" y="0"/>
                      <a:pt x="11" y="1"/>
                    </a:cubicBezTo>
                    <a:cubicBezTo>
                      <a:pt x="9" y="1"/>
                      <a:pt x="9" y="1"/>
                      <a:pt x="9" y="1"/>
                    </a:cubicBezTo>
                    <a:cubicBezTo>
                      <a:pt x="8" y="1"/>
                      <a:pt x="8" y="1"/>
                      <a:pt x="8" y="1"/>
                    </a:cubicBezTo>
                    <a:cubicBezTo>
                      <a:pt x="6" y="2"/>
                      <a:pt x="6" y="2"/>
                      <a:pt x="6" y="2"/>
                    </a:cubicBezTo>
                    <a:cubicBezTo>
                      <a:pt x="6" y="2"/>
                      <a:pt x="6" y="3"/>
                      <a:pt x="6" y="3"/>
                    </a:cubicBezTo>
                    <a:cubicBezTo>
                      <a:pt x="6" y="3"/>
                      <a:pt x="5" y="4"/>
                      <a:pt x="5" y="4"/>
                    </a:cubicBezTo>
                    <a:cubicBezTo>
                      <a:pt x="5" y="4"/>
                      <a:pt x="5" y="4"/>
                      <a:pt x="5" y="4"/>
                    </a:cubicBezTo>
                    <a:cubicBezTo>
                      <a:pt x="4" y="4"/>
                      <a:pt x="4" y="4"/>
                      <a:pt x="4" y="4"/>
                    </a:cubicBezTo>
                    <a:cubicBezTo>
                      <a:pt x="3" y="5"/>
                      <a:pt x="3" y="5"/>
                      <a:pt x="2" y="6"/>
                    </a:cubicBezTo>
                    <a:cubicBezTo>
                      <a:pt x="2" y="6"/>
                      <a:pt x="2" y="6"/>
                      <a:pt x="1" y="7"/>
                    </a:cubicBezTo>
                    <a:cubicBezTo>
                      <a:pt x="1" y="7"/>
                      <a:pt x="1" y="7"/>
                      <a:pt x="0" y="8"/>
                    </a:cubicBezTo>
                    <a:cubicBezTo>
                      <a:pt x="1" y="8"/>
                      <a:pt x="1" y="9"/>
                      <a:pt x="2" y="10"/>
                    </a:cubicBezTo>
                    <a:cubicBezTo>
                      <a:pt x="2" y="9"/>
                      <a:pt x="1" y="9"/>
                      <a:pt x="2" y="8"/>
                    </a:cubicBezTo>
                    <a:cubicBezTo>
                      <a:pt x="3" y="8"/>
                      <a:pt x="2" y="9"/>
                      <a:pt x="3" y="8"/>
                    </a:cubicBezTo>
                    <a:cubicBezTo>
                      <a:pt x="4" y="8"/>
                      <a:pt x="2" y="9"/>
                      <a:pt x="2" y="9"/>
                    </a:cubicBezTo>
                    <a:cubicBezTo>
                      <a:pt x="1" y="10"/>
                      <a:pt x="3" y="9"/>
                      <a:pt x="3" y="10"/>
                    </a:cubicBezTo>
                    <a:cubicBezTo>
                      <a:pt x="2" y="10"/>
                      <a:pt x="2" y="10"/>
                      <a:pt x="2" y="10"/>
                    </a:cubicBezTo>
                    <a:cubicBezTo>
                      <a:pt x="2" y="10"/>
                      <a:pt x="2" y="10"/>
                      <a:pt x="2" y="11"/>
                    </a:cubicBezTo>
                    <a:cubicBezTo>
                      <a:pt x="2" y="10"/>
                      <a:pt x="3" y="10"/>
                      <a:pt x="3" y="10"/>
                    </a:cubicBezTo>
                    <a:cubicBezTo>
                      <a:pt x="4" y="10"/>
                      <a:pt x="2" y="11"/>
                      <a:pt x="3" y="11"/>
                    </a:cubicBezTo>
                    <a:cubicBezTo>
                      <a:pt x="3" y="11"/>
                      <a:pt x="3" y="11"/>
                      <a:pt x="3" y="12"/>
                    </a:cubicBezTo>
                    <a:cubicBezTo>
                      <a:pt x="3" y="12"/>
                      <a:pt x="3" y="12"/>
                      <a:pt x="3" y="12"/>
                    </a:cubicBezTo>
                    <a:cubicBezTo>
                      <a:pt x="3" y="12"/>
                      <a:pt x="3" y="12"/>
                      <a:pt x="3" y="12"/>
                    </a:cubicBezTo>
                    <a:cubicBezTo>
                      <a:pt x="3" y="12"/>
                      <a:pt x="3" y="12"/>
                      <a:pt x="3" y="12"/>
                    </a:cubicBezTo>
                    <a:close/>
                    <a:moveTo>
                      <a:pt x="11" y="4"/>
                    </a:moveTo>
                    <a:cubicBezTo>
                      <a:pt x="12" y="4"/>
                      <a:pt x="12" y="4"/>
                      <a:pt x="12" y="4"/>
                    </a:cubicBezTo>
                    <a:cubicBezTo>
                      <a:pt x="10" y="5"/>
                      <a:pt x="12" y="4"/>
                      <a:pt x="11" y="5"/>
                    </a:cubicBezTo>
                    <a:cubicBezTo>
                      <a:pt x="10" y="6"/>
                      <a:pt x="10" y="6"/>
                      <a:pt x="10" y="6"/>
                    </a:cubicBezTo>
                    <a:cubicBezTo>
                      <a:pt x="10" y="6"/>
                      <a:pt x="10" y="6"/>
                      <a:pt x="9" y="6"/>
                    </a:cubicBezTo>
                    <a:cubicBezTo>
                      <a:pt x="11" y="4"/>
                      <a:pt x="11" y="4"/>
                      <a:pt x="11" y="4"/>
                    </a:cubicBezTo>
                    <a:cubicBezTo>
                      <a:pt x="11" y="4"/>
                      <a:pt x="11" y="4"/>
                      <a:pt x="11" y="4"/>
                    </a:cubicBezTo>
                    <a:close/>
                    <a:moveTo>
                      <a:pt x="10" y="5"/>
                    </a:moveTo>
                    <a:cubicBezTo>
                      <a:pt x="10" y="5"/>
                      <a:pt x="9" y="5"/>
                      <a:pt x="9" y="6"/>
                    </a:cubicBezTo>
                    <a:cubicBezTo>
                      <a:pt x="9" y="6"/>
                      <a:pt x="8" y="6"/>
                      <a:pt x="8" y="6"/>
                    </a:cubicBezTo>
                    <a:cubicBezTo>
                      <a:pt x="9" y="5"/>
                      <a:pt x="9" y="5"/>
                      <a:pt x="10" y="4"/>
                    </a:cubicBezTo>
                    <a:lnTo>
                      <a:pt x="10" y="5"/>
                    </a:lnTo>
                    <a:close/>
                    <a:moveTo>
                      <a:pt x="9" y="5"/>
                    </a:moveTo>
                    <a:cubicBezTo>
                      <a:pt x="8" y="5"/>
                      <a:pt x="8" y="5"/>
                      <a:pt x="8" y="5"/>
                    </a:cubicBezTo>
                    <a:cubicBezTo>
                      <a:pt x="9" y="4"/>
                      <a:pt x="10" y="3"/>
                      <a:pt x="9" y="5"/>
                    </a:cubicBezTo>
                    <a:close/>
                    <a:moveTo>
                      <a:pt x="6" y="8"/>
                    </a:moveTo>
                    <a:cubicBezTo>
                      <a:pt x="6" y="8"/>
                      <a:pt x="6" y="8"/>
                      <a:pt x="7" y="8"/>
                    </a:cubicBezTo>
                    <a:cubicBezTo>
                      <a:pt x="6" y="10"/>
                      <a:pt x="4" y="9"/>
                      <a:pt x="6" y="8"/>
                    </a:cubicBezTo>
                    <a:close/>
                    <a:moveTo>
                      <a:pt x="7" y="4"/>
                    </a:moveTo>
                    <a:cubicBezTo>
                      <a:pt x="6" y="5"/>
                      <a:pt x="6" y="5"/>
                      <a:pt x="5" y="5"/>
                    </a:cubicBezTo>
                    <a:cubicBezTo>
                      <a:pt x="6" y="3"/>
                      <a:pt x="7" y="3"/>
                      <a:pt x="7" y="4"/>
                    </a:cubicBezTo>
                    <a:close/>
                    <a:moveTo>
                      <a:pt x="4" y="8"/>
                    </a:moveTo>
                    <a:cubicBezTo>
                      <a:pt x="4" y="8"/>
                      <a:pt x="4" y="8"/>
                      <a:pt x="5" y="7"/>
                    </a:cubicBezTo>
                    <a:cubicBezTo>
                      <a:pt x="5" y="7"/>
                      <a:pt x="4" y="8"/>
                      <a:pt x="4" y="8"/>
                    </a:cubicBezTo>
                    <a:cubicBezTo>
                      <a:pt x="4" y="9"/>
                      <a:pt x="6" y="8"/>
                      <a:pt x="4" y="9"/>
                    </a:cubicBezTo>
                    <a:cubicBezTo>
                      <a:pt x="3" y="9"/>
                      <a:pt x="3" y="9"/>
                      <a:pt x="4" y="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767" name="Freeform 5858"/>
              <p:cNvSpPr>
                <a:spLocks/>
              </p:cNvSpPr>
              <p:nvPr/>
            </p:nvSpPr>
            <p:spPr bwMode="auto">
              <a:xfrm>
                <a:off x="3482" y="3553"/>
                <a:ext cx="30" cy="15"/>
              </a:xfrm>
              <a:custGeom>
                <a:avLst/>
                <a:gdLst>
                  <a:gd name="T0" fmla="*/ 7 w 8"/>
                  <a:gd name="T1" fmla="*/ 4 h 4"/>
                  <a:gd name="T2" fmla="*/ 7 w 8"/>
                  <a:gd name="T3" fmla="*/ 2 h 4"/>
                  <a:gd name="T4" fmla="*/ 8 w 8"/>
                  <a:gd name="T5" fmla="*/ 2 h 4"/>
                  <a:gd name="T6" fmla="*/ 5 w 8"/>
                  <a:gd name="T7" fmla="*/ 2 h 4"/>
                  <a:gd name="T8" fmla="*/ 6 w 8"/>
                  <a:gd name="T9" fmla="*/ 2 h 4"/>
                  <a:gd name="T10" fmla="*/ 4 w 8"/>
                  <a:gd name="T11" fmla="*/ 3 h 4"/>
                  <a:gd name="T12" fmla="*/ 4 w 8"/>
                  <a:gd name="T13" fmla="*/ 2 h 4"/>
                  <a:gd name="T14" fmla="*/ 2 w 8"/>
                  <a:gd name="T15" fmla="*/ 1 h 4"/>
                  <a:gd name="T16" fmla="*/ 0 w 8"/>
                  <a:gd name="T17" fmla="*/ 0 h 4"/>
                  <a:gd name="T18" fmla="*/ 0 w 8"/>
                  <a:gd name="T19" fmla="*/ 0 h 4"/>
                  <a:gd name="T20" fmla="*/ 0 w 8"/>
                  <a:gd name="T21" fmla="*/ 0 h 4"/>
                  <a:gd name="T22" fmla="*/ 5 w 8"/>
                  <a:gd name="T23" fmla="*/ 4 h 4"/>
                  <a:gd name="T24" fmla="*/ 5 w 8"/>
                  <a:gd name="T25" fmla="*/ 4 h 4"/>
                  <a:gd name="T26" fmla="*/ 7 w 8"/>
                  <a:gd name="T27"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4">
                    <a:moveTo>
                      <a:pt x="7" y="4"/>
                    </a:moveTo>
                    <a:cubicBezTo>
                      <a:pt x="7" y="3"/>
                      <a:pt x="7" y="3"/>
                      <a:pt x="7" y="2"/>
                    </a:cubicBezTo>
                    <a:cubicBezTo>
                      <a:pt x="7" y="2"/>
                      <a:pt x="8" y="2"/>
                      <a:pt x="8" y="2"/>
                    </a:cubicBezTo>
                    <a:cubicBezTo>
                      <a:pt x="7" y="1"/>
                      <a:pt x="6" y="1"/>
                      <a:pt x="5" y="2"/>
                    </a:cubicBezTo>
                    <a:cubicBezTo>
                      <a:pt x="5" y="2"/>
                      <a:pt x="6" y="2"/>
                      <a:pt x="6" y="2"/>
                    </a:cubicBezTo>
                    <a:cubicBezTo>
                      <a:pt x="5" y="2"/>
                      <a:pt x="4" y="3"/>
                      <a:pt x="4" y="3"/>
                    </a:cubicBezTo>
                    <a:cubicBezTo>
                      <a:pt x="4" y="3"/>
                      <a:pt x="4" y="3"/>
                      <a:pt x="4" y="2"/>
                    </a:cubicBezTo>
                    <a:cubicBezTo>
                      <a:pt x="4" y="2"/>
                      <a:pt x="3" y="1"/>
                      <a:pt x="2" y="1"/>
                    </a:cubicBezTo>
                    <a:cubicBezTo>
                      <a:pt x="1" y="1"/>
                      <a:pt x="1" y="0"/>
                      <a:pt x="0" y="0"/>
                    </a:cubicBezTo>
                    <a:cubicBezTo>
                      <a:pt x="0" y="0"/>
                      <a:pt x="0" y="0"/>
                      <a:pt x="0" y="0"/>
                    </a:cubicBezTo>
                    <a:cubicBezTo>
                      <a:pt x="0" y="0"/>
                      <a:pt x="0" y="0"/>
                      <a:pt x="0" y="0"/>
                    </a:cubicBezTo>
                    <a:cubicBezTo>
                      <a:pt x="5" y="4"/>
                      <a:pt x="5" y="4"/>
                      <a:pt x="5" y="4"/>
                    </a:cubicBezTo>
                    <a:cubicBezTo>
                      <a:pt x="5" y="4"/>
                      <a:pt x="5" y="4"/>
                      <a:pt x="5" y="4"/>
                    </a:cubicBezTo>
                    <a:cubicBezTo>
                      <a:pt x="5" y="4"/>
                      <a:pt x="6" y="4"/>
                      <a:pt x="7"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768" name="Freeform 5859"/>
              <p:cNvSpPr>
                <a:spLocks/>
              </p:cNvSpPr>
              <p:nvPr/>
            </p:nvSpPr>
            <p:spPr bwMode="auto">
              <a:xfrm>
                <a:off x="3505" y="3576"/>
                <a:ext cx="3"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1" y="0"/>
                      <a:pt x="0"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769" name="Freeform 5860"/>
              <p:cNvSpPr>
                <a:spLocks/>
              </p:cNvSpPr>
              <p:nvPr/>
            </p:nvSpPr>
            <p:spPr bwMode="auto">
              <a:xfrm>
                <a:off x="3505" y="3565"/>
                <a:ext cx="11" cy="11"/>
              </a:xfrm>
              <a:custGeom>
                <a:avLst/>
                <a:gdLst>
                  <a:gd name="T0" fmla="*/ 3 w 3"/>
                  <a:gd name="T1" fmla="*/ 1 h 3"/>
                  <a:gd name="T2" fmla="*/ 0 w 3"/>
                  <a:gd name="T3" fmla="*/ 2 h 3"/>
                  <a:gd name="T4" fmla="*/ 1 w 3"/>
                  <a:gd name="T5" fmla="*/ 3 h 3"/>
                  <a:gd name="T6" fmla="*/ 3 w 3"/>
                  <a:gd name="T7" fmla="*/ 1 h 3"/>
                </a:gdLst>
                <a:ahLst/>
                <a:cxnLst>
                  <a:cxn ang="0">
                    <a:pos x="T0" y="T1"/>
                  </a:cxn>
                  <a:cxn ang="0">
                    <a:pos x="T2" y="T3"/>
                  </a:cxn>
                  <a:cxn ang="0">
                    <a:pos x="T4" y="T5"/>
                  </a:cxn>
                  <a:cxn ang="0">
                    <a:pos x="T6" y="T7"/>
                  </a:cxn>
                </a:cxnLst>
                <a:rect l="0" t="0" r="r" b="b"/>
                <a:pathLst>
                  <a:path w="3" h="3">
                    <a:moveTo>
                      <a:pt x="3" y="1"/>
                    </a:moveTo>
                    <a:cubicBezTo>
                      <a:pt x="1" y="0"/>
                      <a:pt x="2" y="2"/>
                      <a:pt x="0" y="2"/>
                    </a:cubicBezTo>
                    <a:cubicBezTo>
                      <a:pt x="1" y="3"/>
                      <a:pt x="1" y="3"/>
                      <a:pt x="1" y="3"/>
                    </a:cubicBezTo>
                    <a:cubicBezTo>
                      <a:pt x="2" y="2"/>
                      <a:pt x="2" y="2"/>
                      <a:pt x="3"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770" name="Freeform 5861"/>
              <p:cNvSpPr>
                <a:spLocks/>
              </p:cNvSpPr>
              <p:nvPr/>
            </p:nvSpPr>
            <p:spPr bwMode="auto">
              <a:xfrm>
                <a:off x="3493" y="3572"/>
                <a:ext cx="12" cy="7"/>
              </a:xfrm>
              <a:custGeom>
                <a:avLst/>
                <a:gdLst>
                  <a:gd name="T0" fmla="*/ 1 w 3"/>
                  <a:gd name="T1" fmla="*/ 2 h 2"/>
                  <a:gd name="T2" fmla="*/ 2 w 3"/>
                  <a:gd name="T3" fmla="*/ 1 h 2"/>
                  <a:gd name="T4" fmla="*/ 3 w 3"/>
                  <a:gd name="T5" fmla="*/ 1 h 2"/>
                  <a:gd name="T6" fmla="*/ 2 w 3"/>
                  <a:gd name="T7" fmla="*/ 0 h 2"/>
                  <a:gd name="T8" fmla="*/ 1 w 3"/>
                  <a:gd name="T9" fmla="*/ 1 h 2"/>
                  <a:gd name="T10" fmla="*/ 1 w 3"/>
                  <a:gd name="T11" fmla="*/ 1 h 2"/>
                  <a:gd name="T12" fmla="*/ 0 w 3"/>
                  <a:gd name="T13" fmla="*/ 2 h 2"/>
                  <a:gd name="T14" fmla="*/ 1 w 3"/>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2">
                    <a:moveTo>
                      <a:pt x="1" y="2"/>
                    </a:moveTo>
                    <a:cubicBezTo>
                      <a:pt x="1" y="2"/>
                      <a:pt x="2" y="2"/>
                      <a:pt x="2" y="1"/>
                    </a:cubicBezTo>
                    <a:cubicBezTo>
                      <a:pt x="3" y="1"/>
                      <a:pt x="3" y="1"/>
                      <a:pt x="3" y="1"/>
                    </a:cubicBezTo>
                    <a:cubicBezTo>
                      <a:pt x="3" y="1"/>
                      <a:pt x="3" y="1"/>
                      <a:pt x="2" y="0"/>
                    </a:cubicBezTo>
                    <a:cubicBezTo>
                      <a:pt x="2" y="0"/>
                      <a:pt x="2" y="1"/>
                      <a:pt x="1" y="1"/>
                    </a:cubicBezTo>
                    <a:cubicBezTo>
                      <a:pt x="1" y="1"/>
                      <a:pt x="1" y="1"/>
                      <a:pt x="1" y="1"/>
                    </a:cubicBezTo>
                    <a:cubicBezTo>
                      <a:pt x="0" y="2"/>
                      <a:pt x="0" y="2"/>
                      <a:pt x="0" y="2"/>
                    </a:cubicBezTo>
                    <a:cubicBezTo>
                      <a:pt x="0" y="2"/>
                      <a:pt x="0" y="2"/>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771" name="Freeform 5862"/>
              <p:cNvSpPr>
                <a:spLocks/>
              </p:cNvSpPr>
              <p:nvPr/>
            </p:nvSpPr>
            <p:spPr bwMode="auto">
              <a:xfrm>
                <a:off x="3531" y="360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772" name="Freeform 5863"/>
              <p:cNvSpPr>
                <a:spLocks/>
              </p:cNvSpPr>
              <p:nvPr/>
            </p:nvSpPr>
            <p:spPr bwMode="auto">
              <a:xfrm>
                <a:off x="3505" y="3587"/>
                <a:ext cx="7" cy="4"/>
              </a:xfrm>
              <a:custGeom>
                <a:avLst/>
                <a:gdLst>
                  <a:gd name="T0" fmla="*/ 1 w 2"/>
                  <a:gd name="T1" fmla="*/ 0 h 1"/>
                  <a:gd name="T2" fmla="*/ 0 w 2"/>
                  <a:gd name="T3" fmla="*/ 0 h 1"/>
                  <a:gd name="T4" fmla="*/ 2 w 2"/>
                  <a:gd name="T5" fmla="*/ 1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0" y="0"/>
                      <a:pt x="0" y="0"/>
                      <a:pt x="0" y="0"/>
                    </a:cubicBezTo>
                    <a:cubicBezTo>
                      <a:pt x="2" y="1"/>
                      <a:pt x="2" y="1"/>
                      <a:pt x="2" y="1"/>
                    </a:cubicBezTo>
                    <a:cubicBezTo>
                      <a:pt x="2" y="1"/>
                      <a:pt x="2" y="1"/>
                      <a:pt x="2" y="0"/>
                    </a:cubicBezTo>
                    <a:cubicBezTo>
                      <a:pt x="2" y="0"/>
                      <a:pt x="2"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773" name="Freeform 5864"/>
              <p:cNvSpPr>
                <a:spLocks/>
              </p:cNvSpPr>
              <p:nvPr/>
            </p:nvSpPr>
            <p:spPr bwMode="auto">
              <a:xfrm>
                <a:off x="3497" y="3576"/>
                <a:ext cx="11" cy="11"/>
              </a:xfrm>
              <a:custGeom>
                <a:avLst/>
                <a:gdLst>
                  <a:gd name="T0" fmla="*/ 2 w 3"/>
                  <a:gd name="T1" fmla="*/ 1 h 3"/>
                  <a:gd name="T2" fmla="*/ 2 w 3"/>
                  <a:gd name="T3" fmla="*/ 3 h 3"/>
                  <a:gd name="T4" fmla="*/ 2 w 3"/>
                  <a:gd name="T5" fmla="*/ 3 h 3"/>
                  <a:gd name="T6" fmla="*/ 3 w 3"/>
                  <a:gd name="T7" fmla="*/ 3 h 3"/>
                  <a:gd name="T8" fmla="*/ 3 w 3"/>
                  <a:gd name="T9" fmla="*/ 1 h 3"/>
                  <a:gd name="T10" fmla="*/ 0 w 3"/>
                  <a:gd name="T11" fmla="*/ 2 h 3"/>
                  <a:gd name="T12" fmla="*/ 0 w 3"/>
                  <a:gd name="T13" fmla="*/ 2 h 3"/>
                  <a:gd name="T14" fmla="*/ 0 w 3"/>
                  <a:gd name="T15" fmla="*/ 2 h 3"/>
                  <a:gd name="T16" fmla="*/ 1 w 3"/>
                  <a:gd name="T17" fmla="*/ 3 h 3"/>
                  <a:gd name="T18" fmla="*/ 2 w 3"/>
                  <a:gd name="T19"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3">
                    <a:moveTo>
                      <a:pt x="2" y="1"/>
                    </a:moveTo>
                    <a:cubicBezTo>
                      <a:pt x="2" y="2"/>
                      <a:pt x="2" y="3"/>
                      <a:pt x="2" y="3"/>
                    </a:cubicBezTo>
                    <a:cubicBezTo>
                      <a:pt x="2" y="3"/>
                      <a:pt x="2" y="3"/>
                      <a:pt x="2" y="3"/>
                    </a:cubicBezTo>
                    <a:cubicBezTo>
                      <a:pt x="3" y="3"/>
                      <a:pt x="3" y="3"/>
                      <a:pt x="3" y="3"/>
                    </a:cubicBezTo>
                    <a:cubicBezTo>
                      <a:pt x="3" y="2"/>
                      <a:pt x="2" y="2"/>
                      <a:pt x="3" y="1"/>
                    </a:cubicBezTo>
                    <a:cubicBezTo>
                      <a:pt x="2" y="0"/>
                      <a:pt x="1" y="1"/>
                      <a:pt x="0" y="2"/>
                    </a:cubicBezTo>
                    <a:cubicBezTo>
                      <a:pt x="0" y="2"/>
                      <a:pt x="0" y="2"/>
                      <a:pt x="0" y="2"/>
                    </a:cubicBezTo>
                    <a:cubicBezTo>
                      <a:pt x="0" y="2"/>
                      <a:pt x="0" y="2"/>
                      <a:pt x="0" y="2"/>
                    </a:cubicBezTo>
                    <a:cubicBezTo>
                      <a:pt x="1" y="3"/>
                      <a:pt x="1" y="3"/>
                      <a:pt x="1" y="3"/>
                    </a:cubicBezTo>
                    <a:cubicBezTo>
                      <a:pt x="1" y="2"/>
                      <a:pt x="1" y="2"/>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774" name="Freeform 5865"/>
              <p:cNvSpPr>
                <a:spLocks/>
              </p:cNvSpPr>
              <p:nvPr/>
            </p:nvSpPr>
            <p:spPr bwMode="auto">
              <a:xfrm>
                <a:off x="3501" y="3587"/>
                <a:ext cx="4" cy="0"/>
              </a:xfrm>
              <a:custGeom>
                <a:avLst/>
                <a:gdLst>
                  <a:gd name="T0" fmla="*/ 1 w 1"/>
                  <a:gd name="T1" fmla="*/ 0 w 1"/>
                  <a:gd name="T2" fmla="*/ 1 w 1"/>
                  <a:gd name="T3" fmla="*/ 1 w 1"/>
                  <a:gd name="T4" fmla="*/ 1 w 1"/>
                </a:gdLst>
                <a:ahLst/>
                <a:cxnLst>
                  <a:cxn ang="0">
                    <a:pos x="T0" y="0"/>
                  </a:cxn>
                  <a:cxn ang="0">
                    <a:pos x="T1" y="0"/>
                  </a:cxn>
                  <a:cxn ang="0">
                    <a:pos x="T2" y="0"/>
                  </a:cxn>
                  <a:cxn ang="0">
                    <a:pos x="T3" y="0"/>
                  </a:cxn>
                  <a:cxn ang="0">
                    <a:pos x="T4" y="0"/>
                  </a:cxn>
                </a:cxnLst>
                <a:rect l="0" t="0" r="r" b="b"/>
                <a:pathLst>
                  <a:path w="1">
                    <a:moveTo>
                      <a:pt x="1" y="0"/>
                    </a:moveTo>
                    <a:cubicBezTo>
                      <a:pt x="0" y="0"/>
                      <a:pt x="0" y="0"/>
                      <a:pt x="0" y="0"/>
                    </a:cubicBezTo>
                    <a:cubicBezTo>
                      <a:pt x="0" y="0"/>
                      <a:pt x="1" y="0"/>
                      <a:pt x="1" y="0"/>
                    </a:cubicBezTo>
                    <a:cubicBezTo>
                      <a:pt x="1" y="0"/>
                      <a:pt x="1"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775" name="Freeform 5866"/>
              <p:cNvSpPr>
                <a:spLocks/>
              </p:cNvSpPr>
              <p:nvPr/>
            </p:nvSpPr>
            <p:spPr bwMode="auto">
              <a:xfrm>
                <a:off x="3508" y="3579"/>
                <a:ext cx="8" cy="8"/>
              </a:xfrm>
              <a:custGeom>
                <a:avLst/>
                <a:gdLst>
                  <a:gd name="T0" fmla="*/ 0 w 8"/>
                  <a:gd name="T1" fmla="*/ 8 h 8"/>
                  <a:gd name="T2" fmla="*/ 0 w 8"/>
                  <a:gd name="T3" fmla="*/ 8 h 8"/>
                  <a:gd name="T4" fmla="*/ 8 w 8"/>
                  <a:gd name="T5" fmla="*/ 0 h 8"/>
                  <a:gd name="T6" fmla="*/ 8 w 8"/>
                  <a:gd name="T7" fmla="*/ 0 h 8"/>
                  <a:gd name="T8" fmla="*/ 0 w 8"/>
                  <a:gd name="T9" fmla="*/ 8 h 8"/>
                </a:gdLst>
                <a:ahLst/>
                <a:cxnLst>
                  <a:cxn ang="0">
                    <a:pos x="T0" y="T1"/>
                  </a:cxn>
                  <a:cxn ang="0">
                    <a:pos x="T2" y="T3"/>
                  </a:cxn>
                  <a:cxn ang="0">
                    <a:pos x="T4" y="T5"/>
                  </a:cxn>
                  <a:cxn ang="0">
                    <a:pos x="T6" y="T7"/>
                  </a:cxn>
                  <a:cxn ang="0">
                    <a:pos x="T8" y="T9"/>
                  </a:cxn>
                </a:cxnLst>
                <a:rect l="0" t="0" r="r" b="b"/>
                <a:pathLst>
                  <a:path w="8" h="8">
                    <a:moveTo>
                      <a:pt x="0" y="8"/>
                    </a:moveTo>
                    <a:lnTo>
                      <a:pt x="0" y="8"/>
                    </a:lnTo>
                    <a:lnTo>
                      <a:pt x="8" y="0"/>
                    </a:lnTo>
                    <a:lnTo>
                      <a:pt x="8" y="0"/>
                    </a:lnTo>
                    <a:lnTo>
                      <a:pt x="0"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776" name="Freeform 5867"/>
              <p:cNvSpPr>
                <a:spLocks/>
              </p:cNvSpPr>
              <p:nvPr/>
            </p:nvSpPr>
            <p:spPr bwMode="auto">
              <a:xfrm>
                <a:off x="3505" y="3587"/>
                <a:ext cx="0" cy="4"/>
              </a:xfrm>
              <a:custGeom>
                <a:avLst/>
                <a:gdLst>
                  <a:gd name="T0" fmla="*/ 0 h 1"/>
                  <a:gd name="T1" fmla="*/ 1 h 1"/>
                  <a:gd name="T2" fmla="*/ 0 h 1"/>
                  <a:gd name="T3" fmla="*/ 0 h 1"/>
                </a:gdLst>
                <a:ahLst/>
                <a:cxnLst>
                  <a:cxn ang="0">
                    <a:pos x="0" y="T0"/>
                  </a:cxn>
                  <a:cxn ang="0">
                    <a:pos x="0" y="T1"/>
                  </a:cxn>
                  <a:cxn ang="0">
                    <a:pos x="0" y="T2"/>
                  </a:cxn>
                  <a:cxn ang="0">
                    <a:pos x="0" y="T3"/>
                  </a:cxn>
                </a:cxnLst>
                <a:rect l="0" t="0" r="r" b="b"/>
                <a:pathLst>
                  <a:path h="1">
                    <a:moveTo>
                      <a:pt x="0" y="0"/>
                    </a:moveTo>
                    <a:cubicBezTo>
                      <a:pt x="0" y="1"/>
                      <a:pt x="0" y="1"/>
                      <a:pt x="0" y="1"/>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777" name="Rectangle 5868"/>
              <p:cNvSpPr>
                <a:spLocks noChangeArrowheads="1"/>
              </p:cNvSpPr>
              <p:nvPr/>
            </p:nvSpPr>
            <p:spPr bwMode="auto">
              <a:xfrm>
                <a:off x="3505" y="3587"/>
                <a:ext cx="1" cy="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778" name="Freeform 5869"/>
              <p:cNvSpPr>
                <a:spLocks/>
              </p:cNvSpPr>
              <p:nvPr/>
            </p:nvSpPr>
            <p:spPr bwMode="auto">
              <a:xfrm>
                <a:off x="3493" y="3587"/>
                <a:ext cx="4" cy="4"/>
              </a:xfrm>
              <a:custGeom>
                <a:avLst/>
                <a:gdLst>
                  <a:gd name="T0" fmla="*/ 0 w 1"/>
                  <a:gd name="T1" fmla="*/ 1 h 1"/>
                  <a:gd name="T2" fmla="*/ 1 w 1"/>
                  <a:gd name="T3" fmla="*/ 1 h 1"/>
                  <a:gd name="T4" fmla="*/ 1 w 1"/>
                  <a:gd name="T5" fmla="*/ 1 h 1"/>
                  <a:gd name="T6" fmla="*/ 0 w 1"/>
                  <a:gd name="T7" fmla="*/ 0 h 1"/>
                  <a:gd name="T8" fmla="*/ 0 w 1"/>
                  <a:gd name="T9" fmla="*/ 1 h 1"/>
                </a:gdLst>
                <a:ahLst/>
                <a:cxnLst>
                  <a:cxn ang="0">
                    <a:pos x="T0" y="T1"/>
                  </a:cxn>
                  <a:cxn ang="0">
                    <a:pos x="T2" y="T3"/>
                  </a:cxn>
                  <a:cxn ang="0">
                    <a:pos x="T4" y="T5"/>
                  </a:cxn>
                  <a:cxn ang="0">
                    <a:pos x="T6" y="T7"/>
                  </a:cxn>
                  <a:cxn ang="0">
                    <a:pos x="T8" y="T9"/>
                  </a:cxn>
                </a:cxnLst>
                <a:rect l="0" t="0" r="r" b="b"/>
                <a:pathLst>
                  <a:path w="1" h="1">
                    <a:moveTo>
                      <a:pt x="0" y="1"/>
                    </a:moveTo>
                    <a:cubicBezTo>
                      <a:pt x="0" y="1"/>
                      <a:pt x="0" y="1"/>
                      <a:pt x="1" y="1"/>
                    </a:cubicBezTo>
                    <a:cubicBezTo>
                      <a:pt x="1" y="1"/>
                      <a:pt x="1" y="1"/>
                      <a:pt x="1" y="1"/>
                    </a:cubicBezTo>
                    <a:cubicBezTo>
                      <a:pt x="1" y="0"/>
                      <a:pt x="1" y="0"/>
                      <a:pt x="0" y="0"/>
                    </a:cubicBezTo>
                    <a:cubicBezTo>
                      <a:pt x="0" y="0"/>
                      <a:pt x="0" y="0"/>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779" name="Freeform 5870"/>
              <p:cNvSpPr>
                <a:spLocks/>
              </p:cNvSpPr>
              <p:nvPr/>
            </p:nvSpPr>
            <p:spPr bwMode="auto">
              <a:xfrm>
                <a:off x="3497" y="3583"/>
                <a:ext cx="4" cy="4"/>
              </a:xfrm>
              <a:custGeom>
                <a:avLst/>
                <a:gdLst>
                  <a:gd name="T0" fmla="*/ 0 w 1"/>
                  <a:gd name="T1" fmla="*/ 1 h 1"/>
                  <a:gd name="T2" fmla="*/ 0 w 1"/>
                  <a:gd name="T3" fmla="*/ 1 h 1"/>
                  <a:gd name="T4" fmla="*/ 1 w 1"/>
                  <a:gd name="T5" fmla="*/ 0 h 1"/>
                  <a:gd name="T6" fmla="*/ 0 w 1"/>
                  <a:gd name="T7" fmla="*/ 1 h 1"/>
                </a:gdLst>
                <a:ahLst/>
                <a:cxnLst>
                  <a:cxn ang="0">
                    <a:pos x="T0" y="T1"/>
                  </a:cxn>
                  <a:cxn ang="0">
                    <a:pos x="T2" y="T3"/>
                  </a:cxn>
                  <a:cxn ang="0">
                    <a:pos x="T4" y="T5"/>
                  </a:cxn>
                  <a:cxn ang="0">
                    <a:pos x="T6" y="T7"/>
                  </a:cxn>
                </a:cxnLst>
                <a:rect l="0" t="0" r="r" b="b"/>
                <a:pathLst>
                  <a:path w="1" h="1">
                    <a:moveTo>
                      <a:pt x="0" y="1"/>
                    </a:moveTo>
                    <a:cubicBezTo>
                      <a:pt x="0" y="1"/>
                      <a:pt x="0" y="1"/>
                      <a:pt x="0" y="1"/>
                    </a:cubicBezTo>
                    <a:cubicBezTo>
                      <a:pt x="1" y="1"/>
                      <a:pt x="1" y="1"/>
                      <a:pt x="1" y="0"/>
                    </a:cubicBezTo>
                    <a:cubicBezTo>
                      <a:pt x="0" y="0"/>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780" name="Freeform 5871"/>
              <p:cNvSpPr>
                <a:spLocks/>
              </p:cNvSpPr>
              <p:nvPr/>
            </p:nvSpPr>
            <p:spPr bwMode="auto">
              <a:xfrm>
                <a:off x="3393" y="3512"/>
                <a:ext cx="4" cy="0"/>
              </a:xfrm>
              <a:custGeom>
                <a:avLst/>
                <a:gdLst>
                  <a:gd name="T0" fmla="*/ 1 w 1"/>
                  <a:gd name="T1" fmla="*/ 0 w 1"/>
                  <a:gd name="T2" fmla="*/ 1 w 1"/>
                  <a:gd name="T3" fmla="*/ 1 w 1"/>
                </a:gdLst>
                <a:ahLst/>
                <a:cxnLst>
                  <a:cxn ang="0">
                    <a:pos x="T0" y="0"/>
                  </a:cxn>
                  <a:cxn ang="0">
                    <a:pos x="T1" y="0"/>
                  </a:cxn>
                  <a:cxn ang="0">
                    <a:pos x="T2" y="0"/>
                  </a:cxn>
                  <a:cxn ang="0">
                    <a:pos x="T3" y="0"/>
                  </a:cxn>
                </a:cxnLst>
                <a:rect l="0" t="0" r="r" b="b"/>
                <a:pathLst>
                  <a:path w="1">
                    <a:moveTo>
                      <a:pt x="1" y="0"/>
                    </a:moveTo>
                    <a:cubicBezTo>
                      <a:pt x="1" y="0"/>
                      <a:pt x="1" y="0"/>
                      <a:pt x="0" y="0"/>
                    </a:cubicBezTo>
                    <a:cubicBezTo>
                      <a:pt x="0" y="0"/>
                      <a:pt x="0"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781" name="Freeform 5872"/>
              <p:cNvSpPr>
                <a:spLocks/>
              </p:cNvSpPr>
              <p:nvPr/>
            </p:nvSpPr>
            <p:spPr bwMode="auto">
              <a:xfrm>
                <a:off x="3479" y="3557"/>
                <a:ext cx="7" cy="15"/>
              </a:xfrm>
              <a:custGeom>
                <a:avLst/>
                <a:gdLst>
                  <a:gd name="T0" fmla="*/ 0 w 2"/>
                  <a:gd name="T1" fmla="*/ 1 h 4"/>
                  <a:gd name="T2" fmla="*/ 0 w 2"/>
                  <a:gd name="T3" fmla="*/ 0 h 4"/>
                  <a:gd name="T4" fmla="*/ 0 w 2"/>
                  <a:gd name="T5" fmla="*/ 0 h 4"/>
                  <a:gd name="T6" fmla="*/ 2 w 2"/>
                  <a:gd name="T7" fmla="*/ 4 h 4"/>
                  <a:gd name="T8" fmla="*/ 1 w 2"/>
                  <a:gd name="T9" fmla="*/ 3 h 4"/>
                  <a:gd name="T10" fmla="*/ 1 w 2"/>
                  <a:gd name="T11" fmla="*/ 1 h 4"/>
                  <a:gd name="T12" fmla="*/ 1 w 2"/>
                  <a:gd name="T13" fmla="*/ 1 h 4"/>
                  <a:gd name="T14" fmla="*/ 1 w 2"/>
                  <a:gd name="T15" fmla="*/ 1 h 4"/>
                  <a:gd name="T16" fmla="*/ 1 w 2"/>
                  <a:gd name="T17" fmla="*/ 1 h 4"/>
                  <a:gd name="T18" fmla="*/ 1 w 2"/>
                  <a:gd name="T19" fmla="*/ 1 h 4"/>
                  <a:gd name="T20" fmla="*/ 0 w 2"/>
                  <a:gd name="T21" fmla="*/ 1 h 4"/>
                  <a:gd name="T22" fmla="*/ 1 w 2"/>
                  <a:gd name="T23" fmla="*/ 1 h 4"/>
                  <a:gd name="T24" fmla="*/ 0 w 2"/>
                  <a:gd name="T25"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 h="4">
                    <a:moveTo>
                      <a:pt x="0" y="1"/>
                    </a:moveTo>
                    <a:cubicBezTo>
                      <a:pt x="0" y="1"/>
                      <a:pt x="0" y="1"/>
                      <a:pt x="0" y="0"/>
                    </a:cubicBezTo>
                    <a:cubicBezTo>
                      <a:pt x="0" y="0"/>
                      <a:pt x="0" y="0"/>
                      <a:pt x="0" y="0"/>
                    </a:cubicBezTo>
                    <a:cubicBezTo>
                      <a:pt x="1" y="2"/>
                      <a:pt x="1" y="3"/>
                      <a:pt x="2" y="4"/>
                    </a:cubicBezTo>
                    <a:cubicBezTo>
                      <a:pt x="2" y="4"/>
                      <a:pt x="2" y="3"/>
                      <a:pt x="1" y="3"/>
                    </a:cubicBezTo>
                    <a:cubicBezTo>
                      <a:pt x="1" y="2"/>
                      <a:pt x="1" y="2"/>
                      <a:pt x="1" y="1"/>
                    </a:cubicBezTo>
                    <a:cubicBezTo>
                      <a:pt x="1" y="1"/>
                      <a:pt x="1" y="1"/>
                      <a:pt x="1" y="1"/>
                    </a:cubicBezTo>
                    <a:cubicBezTo>
                      <a:pt x="1" y="1"/>
                      <a:pt x="1" y="1"/>
                      <a:pt x="1" y="1"/>
                    </a:cubicBezTo>
                    <a:cubicBezTo>
                      <a:pt x="1" y="1"/>
                      <a:pt x="1" y="1"/>
                      <a:pt x="1" y="1"/>
                    </a:cubicBezTo>
                    <a:cubicBezTo>
                      <a:pt x="1" y="1"/>
                      <a:pt x="1" y="1"/>
                      <a:pt x="1" y="1"/>
                    </a:cubicBezTo>
                    <a:cubicBezTo>
                      <a:pt x="0" y="1"/>
                      <a:pt x="0" y="1"/>
                      <a:pt x="0" y="1"/>
                    </a:cubicBezTo>
                    <a:cubicBezTo>
                      <a:pt x="0" y="1"/>
                      <a:pt x="1" y="1"/>
                      <a:pt x="1" y="1"/>
                    </a:cubicBezTo>
                    <a:cubicBezTo>
                      <a:pt x="1"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782" name="Freeform 5873"/>
              <p:cNvSpPr>
                <a:spLocks/>
              </p:cNvSpPr>
              <p:nvPr/>
            </p:nvSpPr>
            <p:spPr bwMode="auto">
              <a:xfrm>
                <a:off x="3467" y="3542"/>
                <a:ext cx="4" cy="4"/>
              </a:xfrm>
              <a:custGeom>
                <a:avLst/>
                <a:gdLst>
                  <a:gd name="T0" fmla="*/ 1 w 1"/>
                  <a:gd name="T1" fmla="*/ 0 h 1"/>
                  <a:gd name="T2" fmla="*/ 0 w 1"/>
                  <a:gd name="T3" fmla="*/ 0 h 1"/>
                  <a:gd name="T4" fmla="*/ 0 w 1"/>
                  <a:gd name="T5" fmla="*/ 0 h 1"/>
                  <a:gd name="T6" fmla="*/ 1 w 1"/>
                  <a:gd name="T7" fmla="*/ 1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a:moveTo>
                      <a:pt x="1" y="0"/>
                    </a:moveTo>
                    <a:cubicBezTo>
                      <a:pt x="1" y="0"/>
                      <a:pt x="1" y="0"/>
                      <a:pt x="0" y="0"/>
                    </a:cubicBezTo>
                    <a:cubicBezTo>
                      <a:pt x="0" y="0"/>
                      <a:pt x="0" y="0"/>
                      <a:pt x="0" y="0"/>
                    </a:cubicBezTo>
                    <a:cubicBezTo>
                      <a:pt x="1" y="1"/>
                      <a:pt x="1" y="1"/>
                      <a:pt x="1" y="1"/>
                    </a:cubicBezTo>
                    <a:cubicBezTo>
                      <a:pt x="1" y="1"/>
                      <a:pt x="1" y="1"/>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783" name="Oval 5874"/>
              <p:cNvSpPr>
                <a:spLocks noChangeArrowheads="1"/>
              </p:cNvSpPr>
              <p:nvPr/>
            </p:nvSpPr>
            <p:spPr bwMode="auto">
              <a:xfrm>
                <a:off x="3479" y="3557"/>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784" name="Freeform 5875"/>
              <p:cNvSpPr>
                <a:spLocks/>
              </p:cNvSpPr>
              <p:nvPr/>
            </p:nvSpPr>
            <p:spPr bwMode="auto">
              <a:xfrm>
                <a:off x="3471" y="3546"/>
                <a:ext cx="8" cy="11"/>
              </a:xfrm>
              <a:custGeom>
                <a:avLst/>
                <a:gdLst>
                  <a:gd name="T0" fmla="*/ 2 w 2"/>
                  <a:gd name="T1" fmla="*/ 2 h 3"/>
                  <a:gd name="T2" fmla="*/ 1 w 2"/>
                  <a:gd name="T3" fmla="*/ 2 h 3"/>
                  <a:gd name="T4" fmla="*/ 1 w 2"/>
                  <a:gd name="T5" fmla="*/ 2 h 3"/>
                  <a:gd name="T6" fmla="*/ 1 w 2"/>
                  <a:gd name="T7" fmla="*/ 2 h 3"/>
                  <a:gd name="T8" fmla="*/ 0 w 2"/>
                  <a:gd name="T9" fmla="*/ 0 h 3"/>
                  <a:gd name="T10" fmla="*/ 0 w 2"/>
                  <a:gd name="T11" fmla="*/ 0 h 3"/>
                  <a:gd name="T12" fmla="*/ 2 w 2"/>
                  <a:gd name="T13" fmla="*/ 3 h 3"/>
                  <a:gd name="T14" fmla="*/ 2 w 2"/>
                  <a:gd name="T15" fmla="*/ 3 h 3"/>
                  <a:gd name="T16" fmla="*/ 2 w 2"/>
                  <a:gd name="T17" fmla="*/ 3 h 3"/>
                  <a:gd name="T18" fmla="*/ 2 w 2"/>
                  <a:gd name="T19"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3">
                    <a:moveTo>
                      <a:pt x="2" y="2"/>
                    </a:moveTo>
                    <a:cubicBezTo>
                      <a:pt x="2" y="2"/>
                      <a:pt x="2" y="2"/>
                      <a:pt x="1" y="2"/>
                    </a:cubicBezTo>
                    <a:cubicBezTo>
                      <a:pt x="1" y="2"/>
                      <a:pt x="1" y="2"/>
                      <a:pt x="1" y="2"/>
                    </a:cubicBezTo>
                    <a:cubicBezTo>
                      <a:pt x="1" y="2"/>
                      <a:pt x="1" y="2"/>
                      <a:pt x="1" y="2"/>
                    </a:cubicBezTo>
                    <a:cubicBezTo>
                      <a:pt x="1" y="1"/>
                      <a:pt x="1" y="1"/>
                      <a:pt x="0" y="0"/>
                    </a:cubicBezTo>
                    <a:cubicBezTo>
                      <a:pt x="0" y="0"/>
                      <a:pt x="0" y="0"/>
                      <a:pt x="0" y="0"/>
                    </a:cubicBezTo>
                    <a:cubicBezTo>
                      <a:pt x="1" y="2"/>
                      <a:pt x="2" y="2"/>
                      <a:pt x="2" y="3"/>
                    </a:cubicBezTo>
                    <a:cubicBezTo>
                      <a:pt x="2" y="3"/>
                      <a:pt x="2" y="3"/>
                      <a:pt x="2" y="3"/>
                    </a:cubicBezTo>
                    <a:cubicBezTo>
                      <a:pt x="2" y="3"/>
                      <a:pt x="2" y="3"/>
                      <a:pt x="2" y="3"/>
                    </a:cubicBezTo>
                    <a:cubicBezTo>
                      <a:pt x="2" y="3"/>
                      <a:pt x="2" y="3"/>
                      <a:pt x="2"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785" name="Freeform 5876"/>
              <p:cNvSpPr>
                <a:spLocks/>
              </p:cNvSpPr>
              <p:nvPr/>
            </p:nvSpPr>
            <p:spPr bwMode="auto">
              <a:xfrm>
                <a:off x="3482" y="3565"/>
                <a:ext cx="0" cy="3"/>
              </a:xfrm>
              <a:custGeom>
                <a:avLst/>
                <a:gdLst>
                  <a:gd name="T0" fmla="*/ 0 h 1"/>
                  <a:gd name="T1" fmla="*/ 0 h 1"/>
                  <a:gd name="T2" fmla="*/ 1 h 1"/>
                  <a:gd name="T3" fmla="*/ 1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0"/>
                      <a:pt x="0" y="0"/>
                    </a:cubicBezTo>
                    <a:cubicBezTo>
                      <a:pt x="0" y="0"/>
                      <a:pt x="0" y="1"/>
                      <a:pt x="0" y="1"/>
                    </a:cubicBezTo>
                    <a:cubicBezTo>
                      <a:pt x="0" y="1"/>
                      <a:pt x="0" y="1"/>
                      <a:pt x="0" y="1"/>
                    </a:cubicBezTo>
                    <a:cubicBezTo>
                      <a:pt x="0" y="1"/>
                      <a:pt x="0"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786" name="Oval 5877"/>
              <p:cNvSpPr>
                <a:spLocks noChangeArrowheads="1"/>
              </p:cNvSpPr>
              <p:nvPr/>
            </p:nvSpPr>
            <p:spPr bwMode="auto">
              <a:xfrm>
                <a:off x="3486" y="3572"/>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787" name="Oval 5878"/>
              <p:cNvSpPr>
                <a:spLocks noChangeArrowheads="1"/>
              </p:cNvSpPr>
              <p:nvPr/>
            </p:nvSpPr>
            <p:spPr bwMode="auto">
              <a:xfrm>
                <a:off x="3486" y="3572"/>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788" name="Freeform 5879"/>
              <p:cNvSpPr>
                <a:spLocks/>
              </p:cNvSpPr>
              <p:nvPr/>
            </p:nvSpPr>
            <p:spPr bwMode="auto">
              <a:xfrm>
                <a:off x="3482" y="3565"/>
                <a:ext cx="15" cy="11"/>
              </a:xfrm>
              <a:custGeom>
                <a:avLst/>
                <a:gdLst>
                  <a:gd name="T0" fmla="*/ 2 w 4"/>
                  <a:gd name="T1" fmla="*/ 2 h 3"/>
                  <a:gd name="T2" fmla="*/ 2 w 4"/>
                  <a:gd name="T3" fmla="*/ 1 h 3"/>
                  <a:gd name="T4" fmla="*/ 1 w 4"/>
                  <a:gd name="T5" fmla="*/ 2 h 3"/>
                  <a:gd name="T6" fmla="*/ 1 w 4"/>
                  <a:gd name="T7" fmla="*/ 2 h 3"/>
                  <a:gd name="T8" fmla="*/ 1 w 4"/>
                  <a:gd name="T9" fmla="*/ 2 h 3"/>
                  <a:gd name="T10" fmla="*/ 2 w 4"/>
                  <a:gd name="T11" fmla="*/ 2 h 3"/>
                  <a:gd name="T12" fmla="*/ 4 w 4"/>
                  <a:gd name="T13" fmla="*/ 0 h 3"/>
                  <a:gd name="T14" fmla="*/ 2 w 4"/>
                  <a:gd name="T15" fmla="*/ 1 h 3"/>
                  <a:gd name="T16" fmla="*/ 1 w 4"/>
                  <a:gd name="T17" fmla="*/ 2 h 3"/>
                  <a:gd name="T18" fmla="*/ 1 w 4"/>
                  <a:gd name="T19" fmla="*/ 2 h 3"/>
                  <a:gd name="T20" fmla="*/ 1 w 4"/>
                  <a:gd name="T21" fmla="*/ 2 h 3"/>
                  <a:gd name="T22" fmla="*/ 2 w 4"/>
                  <a:gd name="T23"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3">
                    <a:moveTo>
                      <a:pt x="2" y="2"/>
                    </a:moveTo>
                    <a:cubicBezTo>
                      <a:pt x="2" y="2"/>
                      <a:pt x="0" y="3"/>
                      <a:pt x="2" y="1"/>
                    </a:cubicBezTo>
                    <a:cubicBezTo>
                      <a:pt x="2" y="1"/>
                      <a:pt x="2" y="2"/>
                      <a:pt x="1" y="2"/>
                    </a:cubicBezTo>
                    <a:cubicBezTo>
                      <a:pt x="1" y="2"/>
                      <a:pt x="1" y="2"/>
                      <a:pt x="1" y="2"/>
                    </a:cubicBezTo>
                    <a:cubicBezTo>
                      <a:pt x="1" y="2"/>
                      <a:pt x="1" y="2"/>
                      <a:pt x="1" y="2"/>
                    </a:cubicBezTo>
                    <a:cubicBezTo>
                      <a:pt x="2" y="2"/>
                      <a:pt x="0" y="3"/>
                      <a:pt x="2" y="2"/>
                    </a:cubicBezTo>
                    <a:cubicBezTo>
                      <a:pt x="2" y="2"/>
                      <a:pt x="3" y="1"/>
                      <a:pt x="4" y="0"/>
                    </a:cubicBezTo>
                    <a:cubicBezTo>
                      <a:pt x="3" y="1"/>
                      <a:pt x="3" y="0"/>
                      <a:pt x="2" y="1"/>
                    </a:cubicBezTo>
                    <a:cubicBezTo>
                      <a:pt x="2" y="1"/>
                      <a:pt x="2" y="1"/>
                      <a:pt x="1" y="2"/>
                    </a:cubicBezTo>
                    <a:cubicBezTo>
                      <a:pt x="1" y="2"/>
                      <a:pt x="1" y="2"/>
                      <a:pt x="1" y="2"/>
                    </a:cubicBezTo>
                    <a:cubicBezTo>
                      <a:pt x="1" y="2"/>
                      <a:pt x="1" y="2"/>
                      <a:pt x="1" y="2"/>
                    </a:cubicBezTo>
                    <a:cubicBezTo>
                      <a:pt x="1" y="2"/>
                      <a:pt x="1" y="2"/>
                      <a:pt x="2"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789" name="Freeform 5880"/>
              <p:cNvSpPr>
                <a:spLocks/>
              </p:cNvSpPr>
              <p:nvPr/>
            </p:nvSpPr>
            <p:spPr bwMode="auto">
              <a:xfrm>
                <a:off x="3486" y="3568"/>
                <a:ext cx="0" cy="4"/>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cubicBezTo>
                      <a:pt x="0" y="1"/>
                      <a:pt x="0" y="1"/>
                      <a:pt x="0" y="1"/>
                    </a:cubicBezTo>
                    <a:cubicBezTo>
                      <a:pt x="0" y="1"/>
                      <a:pt x="0" y="1"/>
                      <a:pt x="0" y="1"/>
                    </a:cubicBezTo>
                    <a:cubicBezTo>
                      <a:pt x="0" y="1"/>
                      <a:pt x="0"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790" name="Oval 5881"/>
              <p:cNvSpPr>
                <a:spLocks noChangeArrowheads="1"/>
              </p:cNvSpPr>
              <p:nvPr/>
            </p:nvSpPr>
            <p:spPr bwMode="auto">
              <a:xfrm>
                <a:off x="3486" y="3572"/>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791" name="Freeform 5882"/>
              <p:cNvSpPr>
                <a:spLocks/>
              </p:cNvSpPr>
              <p:nvPr/>
            </p:nvSpPr>
            <p:spPr bwMode="auto">
              <a:xfrm>
                <a:off x="3486" y="357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792" name="Freeform 5883"/>
              <p:cNvSpPr>
                <a:spLocks/>
              </p:cNvSpPr>
              <p:nvPr/>
            </p:nvSpPr>
            <p:spPr bwMode="auto">
              <a:xfrm>
                <a:off x="3393" y="3486"/>
                <a:ext cx="4"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0" y="0"/>
                      <a:pt x="0"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793" name="Freeform 5884"/>
              <p:cNvSpPr>
                <a:spLocks/>
              </p:cNvSpPr>
              <p:nvPr/>
            </p:nvSpPr>
            <p:spPr bwMode="auto">
              <a:xfrm>
                <a:off x="3386" y="3501"/>
                <a:ext cx="11" cy="19"/>
              </a:xfrm>
              <a:custGeom>
                <a:avLst/>
                <a:gdLst>
                  <a:gd name="T0" fmla="*/ 1 w 3"/>
                  <a:gd name="T1" fmla="*/ 3 h 5"/>
                  <a:gd name="T2" fmla="*/ 2 w 3"/>
                  <a:gd name="T3" fmla="*/ 4 h 5"/>
                  <a:gd name="T4" fmla="*/ 2 w 3"/>
                  <a:gd name="T5" fmla="*/ 4 h 5"/>
                  <a:gd name="T6" fmla="*/ 2 w 3"/>
                  <a:gd name="T7" fmla="*/ 3 h 5"/>
                  <a:gd name="T8" fmla="*/ 2 w 3"/>
                  <a:gd name="T9" fmla="*/ 3 h 5"/>
                  <a:gd name="T10" fmla="*/ 3 w 3"/>
                  <a:gd name="T11" fmla="*/ 2 h 5"/>
                  <a:gd name="T12" fmla="*/ 2 w 3"/>
                  <a:gd name="T13" fmla="*/ 3 h 5"/>
                  <a:gd name="T14" fmla="*/ 0 w 3"/>
                  <a:gd name="T15" fmla="*/ 2 h 5"/>
                  <a:gd name="T16" fmla="*/ 0 w 3"/>
                  <a:gd name="T17" fmla="*/ 4 h 5"/>
                  <a:gd name="T18" fmla="*/ 1 w 3"/>
                  <a:gd name="T19" fmla="*/ 3 h 5"/>
                  <a:gd name="T20" fmla="*/ 1 w 3"/>
                  <a:gd name="T21" fmla="*/ 4 h 5"/>
                  <a:gd name="T22" fmla="*/ 1 w 3"/>
                  <a:gd name="T23"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5">
                    <a:moveTo>
                      <a:pt x="1" y="3"/>
                    </a:moveTo>
                    <a:cubicBezTo>
                      <a:pt x="2" y="3"/>
                      <a:pt x="2" y="4"/>
                      <a:pt x="2" y="4"/>
                    </a:cubicBezTo>
                    <a:cubicBezTo>
                      <a:pt x="2" y="4"/>
                      <a:pt x="2" y="4"/>
                      <a:pt x="2" y="4"/>
                    </a:cubicBezTo>
                    <a:cubicBezTo>
                      <a:pt x="2" y="3"/>
                      <a:pt x="2" y="3"/>
                      <a:pt x="2" y="3"/>
                    </a:cubicBezTo>
                    <a:cubicBezTo>
                      <a:pt x="2" y="3"/>
                      <a:pt x="2" y="3"/>
                      <a:pt x="2" y="3"/>
                    </a:cubicBezTo>
                    <a:cubicBezTo>
                      <a:pt x="3" y="2"/>
                      <a:pt x="3" y="2"/>
                      <a:pt x="3" y="2"/>
                    </a:cubicBezTo>
                    <a:cubicBezTo>
                      <a:pt x="3" y="0"/>
                      <a:pt x="2" y="2"/>
                      <a:pt x="2" y="3"/>
                    </a:cubicBezTo>
                    <a:cubicBezTo>
                      <a:pt x="1" y="3"/>
                      <a:pt x="1" y="1"/>
                      <a:pt x="0" y="2"/>
                    </a:cubicBezTo>
                    <a:cubicBezTo>
                      <a:pt x="0" y="4"/>
                      <a:pt x="0" y="4"/>
                      <a:pt x="0" y="4"/>
                    </a:cubicBezTo>
                    <a:cubicBezTo>
                      <a:pt x="0" y="5"/>
                      <a:pt x="1" y="4"/>
                      <a:pt x="1" y="3"/>
                    </a:cubicBezTo>
                    <a:cubicBezTo>
                      <a:pt x="1" y="4"/>
                      <a:pt x="1" y="4"/>
                      <a:pt x="1" y="4"/>
                    </a:cubicBezTo>
                    <a:cubicBezTo>
                      <a:pt x="1" y="3"/>
                      <a:pt x="1" y="3"/>
                      <a:pt x="1"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794" name="Freeform 5885"/>
              <p:cNvSpPr>
                <a:spLocks/>
              </p:cNvSpPr>
              <p:nvPr/>
            </p:nvSpPr>
            <p:spPr bwMode="auto">
              <a:xfrm>
                <a:off x="3374" y="3524"/>
                <a:ext cx="4" cy="7"/>
              </a:xfrm>
              <a:custGeom>
                <a:avLst/>
                <a:gdLst>
                  <a:gd name="T0" fmla="*/ 0 w 1"/>
                  <a:gd name="T1" fmla="*/ 1 h 2"/>
                  <a:gd name="T2" fmla="*/ 0 w 1"/>
                  <a:gd name="T3" fmla="*/ 2 h 2"/>
                  <a:gd name="T4" fmla="*/ 1 w 1"/>
                  <a:gd name="T5" fmla="*/ 1 h 2"/>
                  <a:gd name="T6" fmla="*/ 0 w 1"/>
                  <a:gd name="T7" fmla="*/ 1 h 2"/>
                </a:gdLst>
                <a:ahLst/>
                <a:cxnLst>
                  <a:cxn ang="0">
                    <a:pos x="T0" y="T1"/>
                  </a:cxn>
                  <a:cxn ang="0">
                    <a:pos x="T2" y="T3"/>
                  </a:cxn>
                  <a:cxn ang="0">
                    <a:pos x="T4" y="T5"/>
                  </a:cxn>
                  <a:cxn ang="0">
                    <a:pos x="T6" y="T7"/>
                  </a:cxn>
                </a:cxnLst>
                <a:rect l="0" t="0" r="r" b="b"/>
                <a:pathLst>
                  <a:path w="1" h="2">
                    <a:moveTo>
                      <a:pt x="0" y="1"/>
                    </a:moveTo>
                    <a:cubicBezTo>
                      <a:pt x="0" y="1"/>
                      <a:pt x="0" y="1"/>
                      <a:pt x="0" y="2"/>
                    </a:cubicBezTo>
                    <a:cubicBezTo>
                      <a:pt x="0" y="1"/>
                      <a:pt x="1" y="1"/>
                      <a:pt x="1" y="1"/>
                    </a:cubicBezTo>
                    <a:cubicBezTo>
                      <a:pt x="0" y="0"/>
                      <a:pt x="0" y="0"/>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795" name="Freeform 5886"/>
              <p:cNvSpPr>
                <a:spLocks/>
              </p:cNvSpPr>
              <p:nvPr/>
            </p:nvSpPr>
            <p:spPr bwMode="auto">
              <a:xfrm>
                <a:off x="3397" y="3486"/>
                <a:ext cx="0" cy="4"/>
              </a:xfrm>
              <a:custGeom>
                <a:avLst/>
                <a:gdLst>
                  <a:gd name="T0" fmla="*/ 0 h 1"/>
                  <a:gd name="T1" fmla="*/ 0 h 1"/>
                  <a:gd name="T2" fmla="*/ 1 h 1"/>
                  <a:gd name="T3" fmla="*/ 0 h 1"/>
                </a:gdLst>
                <a:ahLst/>
                <a:cxnLst>
                  <a:cxn ang="0">
                    <a:pos x="0" y="T0"/>
                  </a:cxn>
                  <a:cxn ang="0">
                    <a:pos x="0" y="T1"/>
                  </a:cxn>
                  <a:cxn ang="0">
                    <a:pos x="0" y="T2"/>
                  </a:cxn>
                  <a:cxn ang="0">
                    <a:pos x="0" y="T3"/>
                  </a:cxn>
                </a:cxnLst>
                <a:rect l="0" t="0" r="r" b="b"/>
                <a:pathLst>
                  <a:path h="1">
                    <a:moveTo>
                      <a:pt x="0" y="0"/>
                    </a:moveTo>
                    <a:cubicBezTo>
                      <a:pt x="0" y="0"/>
                      <a:pt x="0" y="0"/>
                      <a:pt x="0" y="0"/>
                    </a:cubicBezTo>
                    <a:cubicBezTo>
                      <a:pt x="0" y="0"/>
                      <a:pt x="0" y="0"/>
                      <a:pt x="0" y="1"/>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796" name="Freeform 5887"/>
              <p:cNvSpPr>
                <a:spLocks/>
              </p:cNvSpPr>
              <p:nvPr/>
            </p:nvSpPr>
            <p:spPr bwMode="auto">
              <a:xfrm>
                <a:off x="3393" y="3486"/>
                <a:ext cx="7" cy="19"/>
              </a:xfrm>
              <a:custGeom>
                <a:avLst/>
                <a:gdLst>
                  <a:gd name="T0" fmla="*/ 0 w 2"/>
                  <a:gd name="T1" fmla="*/ 2 h 5"/>
                  <a:gd name="T2" fmla="*/ 2 w 2"/>
                  <a:gd name="T3" fmla="*/ 2 h 5"/>
                  <a:gd name="T4" fmla="*/ 2 w 2"/>
                  <a:gd name="T5" fmla="*/ 5 h 5"/>
                  <a:gd name="T6" fmla="*/ 2 w 2"/>
                  <a:gd name="T7" fmla="*/ 3 h 5"/>
                  <a:gd name="T8" fmla="*/ 2 w 2"/>
                  <a:gd name="T9" fmla="*/ 1 h 5"/>
                  <a:gd name="T10" fmla="*/ 1 w 2"/>
                  <a:gd name="T11" fmla="*/ 0 h 5"/>
                  <a:gd name="T12" fmla="*/ 1 w 2"/>
                  <a:gd name="T13" fmla="*/ 0 h 5"/>
                  <a:gd name="T14" fmla="*/ 0 w 2"/>
                  <a:gd name="T15" fmla="*/ 2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5">
                    <a:moveTo>
                      <a:pt x="0" y="2"/>
                    </a:moveTo>
                    <a:cubicBezTo>
                      <a:pt x="1" y="3"/>
                      <a:pt x="1" y="2"/>
                      <a:pt x="2" y="2"/>
                    </a:cubicBezTo>
                    <a:cubicBezTo>
                      <a:pt x="1" y="4"/>
                      <a:pt x="1" y="5"/>
                      <a:pt x="2" y="5"/>
                    </a:cubicBezTo>
                    <a:cubicBezTo>
                      <a:pt x="2" y="4"/>
                      <a:pt x="2" y="3"/>
                      <a:pt x="2" y="3"/>
                    </a:cubicBezTo>
                    <a:cubicBezTo>
                      <a:pt x="2" y="2"/>
                      <a:pt x="2" y="1"/>
                      <a:pt x="2" y="1"/>
                    </a:cubicBezTo>
                    <a:cubicBezTo>
                      <a:pt x="2" y="0"/>
                      <a:pt x="1" y="0"/>
                      <a:pt x="1" y="0"/>
                    </a:cubicBezTo>
                    <a:cubicBezTo>
                      <a:pt x="1" y="0"/>
                      <a:pt x="1" y="0"/>
                      <a:pt x="1" y="0"/>
                    </a:cubicBezTo>
                    <a:cubicBezTo>
                      <a:pt x="1" y="1"/>
                      <a:pt x="1" y="1"/>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797" name="Freeform 5888"/>
              <p:cNvSpPr>
                <a:spLocks/>
              </p:cNvSpPr>
              <p:nvPr/>
            </p:nvSpPr>
            <p:spPr bwMode="auto">
              <a:xfrm>
                <a:off x="3389" y="3516"/>
                <a:ext cx="4" cy="4"/>
              </a:xfrm>
              <a:custGeom>
                <a:avLst/>
                <a:gdLst>
                  <a:gd name="T0" fmla="*/ 1 w 1"/>
                  <a:gd name="T1" fmla="*/ 0 h 1"/>
                  <a:gd name="T2" fmla="*/ 0 w 1"/>
                  <a:gd name="T3" fmla="*/ 0 h 1"/>
                  <a:gd name="T4" fmla="*/ 0 w 1"/>
                  <a:gd name="T5" fmla="*/ 1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a:moveTo>
                      <a:pt x="1" y="0"/>
                    </a:moveTo>
                    <a:cubicBezTo>
                      <a:pt x="0" y="0"/>
                      <a:pt x="0" y="0"/>
                      <a:pt x="0" y="0"/>
                    </a:cubicBezTo>
                    <a:cubicBezTo>
                      <a:pt x="0" y="0"/>
                      <a:pt x="0" y="1"/>
                      <a:pt x="0" y="1"/>
                    </a:cubicBezTo>
                    <a:cubicBezTo>
                      <a:pt x="0" y="1"/>
                      <a:pt x="1" y="1"/>
                      <a:pt x="1" y="0"/>
                    </a:cubicBezTo>
                    <a:cubicBezTo>
                      <a:pt x="1" y="0"/>
                      <a:pt x="1"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798" name="Freeform 5889"/>
              <p:cNvSpPr>
                <a:spLocks/>
              </p:cNvSpPr>
              <p:nvPr/>
            </p:nvSpPr>
            <p:spPr bwMode="auto">
              <a:xfrm>
                <a:off x="3564" y="3479"/>
                <a:ext cx="8" cy="7"/>
              </a:xfrm>
              <a:custGeom>
                <a:avLst/>
                <a:gdLst>
                  <a:gd name="T0" fmla="*/ 0 w 2"/>
                  <a:gd name="T1" fmla="*/ 2 h 2"/>
                  <a:gd name="T2" fmla="*/ 2 w 2"/>
                  <a:gd name="T3" fmla="*/ 0 h 2"/>
                  <a:gd name="T4" fmla="*/ 0 w 2"/>
                  <a:gd name="T5" fmla="*/ 2 h 2"/>
                </a:gdLst>
                <a:ahLst/>
                <a:cxnLst>
                  <a:cxn ang="0">
                    <a:pos x="T0" y="T1"/>
                  </a:cxn>
                  <a:cxn ang="0">
                    <a:pos x="T2" y="T3"/>
                  </a:cxn>
                  <a:cxn ang="0">
                    <a:pos x="T4" y="T5"/>
                  </a:cxn>
                </a:cxnLst>
                <a:rect l="0" t="0" r="r" b="b"/>
                <a:pathLst>
                  <a:path w="2" h="2">
                    <a:moveTo>
                      <a:pt x="0" y="2"/>
                    </a:moveTo>
                    <a:cubicBezTo>
                      <a:pt x="2" y="1"/>
                      <a:pt x="0" y="1"/>
                      <a:pt x="2" y="0"/>
                    </a:cubicBezTo>
                    <a:cubicBezTo>
                      <a:pt x="1" y="0"/>
                      <a:pt x="0" y="2"/>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799" name="Freeform 5890"/>
              <p:cNvSpPr>
                <a:spLocks/>
              </p:cNvSpPr>
              <p:nvPr/>
            </p:nvSpPr>
            <p:spPr bwMode="auto">
              <a:xfrm>
                <a:off x="3356" y="3505"/>
                <a:ext cx="3" cy="7"/>
              </a:xfrm>
              <a:custGeom>
                <a:avLst/>
                <a:gdLst>
                  <a:gd name="T0" fmla="*/ 1 w 1"/>
                  <a:gd name="T1" fmla="*/ 1 h 2"/>
                  <a:gd name="T2" fmla="*/ 0 w 1"/>
                  <a:gd name="T3" fmla="*/ 0 h 2"/>
                  <a:gd name="T4" fmla="*/ 1 w 1"/>
                  <a:gd name="T5" fmla="*/ 1 h 2"/>
                </a:gdLst>
                <a:ahLst/>
                <a:cxnLst>
                  <a:cxn ang="0">
                    <a:pos x="T0" y="T1"/>
                  </a:cxn>
                  <a:cxn ang="0">
                    <a:pos x="T2" y="T3"/>
                  </a:cxn>
                  <a:cxn ang="0">
                    <a:pos x="T4" y="T5"/>
                  </a:cxn>
                </a:cxnLst>
                <a:rect l="0" t="0" r="r" b="b"/>
                <a:pathLst>
                  <a:path w="1" h="2">
                    <a:moveTo>
                      <a:pt x="1" y="1"/>
                    </a:moveTo>
                    <a:cubicBezTo>
                      <a:pt x="1" y="0"/>
                      <a:pt x="1" y="0"/>
                      <a:pt x="0" y="0"/>
                    </a:cubicBezTo>
                    <a:cubicBezTo>
                      <a:pt x="1" y="2"/>
                      <a:pt x="1" y="2"/>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800" name="Freeform 5891"/>
              <p:cNvSpPr>
                <a:spLocks/>
              </p:cNvSpPr>
              <p:nvPr/>
            </p:nvSpPr>
            <p:spPr bwMode="auto">
              <a:xfrm>
                <a:off x="3356" y="3527"/>
                <a:ext cx="3" cy="4"/>
              </a:xfrm>
              <a:custGeom>
                <a:avLst/>
                <a:gdLst>
                  <a:gd name="T0" fmla="*/ 1 w 1"/>
                  <a:gd name="T1" fmla="*/ 1 h 1"/>
                  <a:gd name="T2" fmla="*/ 1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1"/>
                      <a:pt x="1" y="0"/>
                      <a:pt x="1" y="0"/>
                    </a:cubicBezTo>
                    <a:cubicBezTo>
                      <a:pt x="1" y="0"/>
                      <a:pt x="0" y="0"/>
                      <a:pt x="0" y="0"/>
                    </a:cubicBezTo>
                    <a:cubicBezTo>
                      <a:pt x="0" y="1"/>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801" name="Freeform 5892"/>
              <p:cNvSpPr>
                <a:spLocks/>
              </p:cNvSpPr>
              <p:nvPr/>
            </p:nvSpPr>
            <p:spPr bwMode="auto">
              <a:xfrm>
                <a:off x="3560" y="3475"/>
                <a:ext cx="12" cy="11"/>
              </a:xfrm>
              <a:custGeom>
                <a:avLst/>
                <a:gdLst>
                  <a:gd name="T0" fmla="*/ 2 w 3"/>
                  <a:gd name="T1" fmla="*/ 2 h 3"/>
                  <a:gd name="T2" fmla="*/ 3 w 3"/>
                  <a:gd name="T3" fmla="*/ 0 h 3"/>
                  <a:gd name="T4" fmla="*/ 0 w 3"/>
                  <a:gd name="T5" fmla="*/ 2 h 3"/>
                  <a:gd name="T6" fmla="*/ 2 w 3"/>
                  <a:gd name="T7" fmla="*/ 2 h 3"/>
                </a:gdLst>
                <a:ahLst/>
                <a:cxnLst>
                  <a:cxn ang="0">
                    <a:pos x="T0" y="T1"/>
                  </a:cxn>
                  <a:cxn ang="0">
                    <a:pos x="T2" y="T3"/>
                  </a:cxn>
                  <a:cxn ang="0">
                    <a:pos x="T4" y="T5"/>
                  </a:cxn>
                  <a:cxn ang="0">
                    <a:pos x="T6" y="T7"/>
                  </a:cxn>
                </a:cxnLst>
                <a:rect l="0" t="0" r="r" b="b"/>
                <a:pathLst>
                  <a:path w="3" h="3">
                    <a:moveTo>
                      <a:pt x="2" y="2"/>
                    </a:moveTo>
                    <a:cubicBezTo>
                      <a:pt x="2" y="1"/>
                      <a:pt x="3" y="1"/>
                      <a:pt x="3" y="0"/>
                    </a:cubicBezTo>
                    <a:cubicBezTo>
                      <a:pt x="1" y="2"/>
                      <a:pt x="1" y="2"/>
                      <a:pt x="0" y="2"/>
                    </a:cubicBezTo>
                    <a:cubicBezTo>
                      <a:pt x="0" y="3"/>
                      <a:pt x="1" y="1"/>
                      <a:pt x="2"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802" name="Freeform 5893"/>
              <p:cNvSpPr>
                <a:spLocks/>
              </p:cNvSpPr>
              <p:nvPr/>
            </p:nvSpPr>
            <p:spPr bwMode="auto">
              <a:xfrm>
                <a:off x="3386" y="3501"/>
                <a:ext cx="7" cy="8"/>
              </a:xfrm>
              <a:custGeom>
                <a:avLst/>
                <a:gdLst>
                  <a:gd name="T0" fmla="*/ 2 w 2"/>
                  <a:gd name="T1" fmla="*/ 0 h 2"/>
                  <a:gd name="T2" fmla="*/ 0 w 2"/>
                  <a:gd name="T3" fmla="*/ 0 h 2"/>
                  <a:gd name="T4" fmla="*/ 2 w 2"/>
                  <a:gd name="T5" fmla="*/ 0 h 2"/>
                </a:gdLst>
                <a:ahLst/>
                <a:cxnLst>
                  <a:cxn ang="0">
                    <a:pos x="T0" y="T1"/>
                  </a:cxn>
                  <a:cxn ang="0">
                    <a:pos x="T2" y="T3"/>
                  </a:cxn>
                  <a:cxn ang="0">
                    <a:pos x="T4" y="T5"/>
                  </a:cxn>
                </a:cxnLst>
                <a:rect l="0" t="0" r="r" b="b"/>
                <a:pathLst>
                  <a:path w="2" h="2">
                    <a:moveTo>
                      <a:pt x="2" y="0"/>
                    </a:moveTo>
                    <a:cubicBezTo>
                      <a:pt x="1" y="0"/>
                      <a:pt x="1" y="1"/>
                      <a:pt x="0" y="0"/>
                    </a:cubicBezTo>
                    <a:cubicBezTo>
                      <a:pt x="1" y="2"/>
                      <a:pt x="2" y="2"/>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803" name="Freeform 5894"/>
              <p:cNvSpPr>
                <a:spLocks/>
              </p:cNvSpPr>
              <p:nvPr/>
            </p:nvSpPr>
            <p:spPr bwMode="auto">
              <a:xfrm>
                <a:off x="3516" y="3446"/>
                <a:ext cx="15" cy="14"/>
              </a:xfrm>
              <a:custGeom>
                <a:avLst/>
                <a:gdLst>
                  <a:gd name="T0" fmla="*/ 0 w 4"/>
                  <a:gd name="T1" fmla="*/ 3 h 4"/>
                  <a:gd name="T2" fmla="*/ 3 w 4"/>
                  <a:gd name="T3" fmla="*/ 3 h 4"/>
                  <a:gd name="T4" fmla="*/ 3 w 4"/>
                  <a:gd name="T5" fmla="*/ 3 h 4"/>
                  <a:gd name="T6" fmla="*/ 4 w 4"/>
                  <a:gd name="T7" fmla="*/ 2 h 4"/>
                  <a:gd name="T8" fmla="*/ 2 w 4"/>
                  <a:gd name="T9" fmla="*/ 2 h 4"/>
                  <a:gd name="T10" fmla="*/ 0 w 4"/>
                  <a:gd name="T11" fmla="*/ 2 h 4"/>
                  <a:gd name="T12" fmla="*/ 0 w 4"/>
                  <a:gd name="T13" fmla="*/ 3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0" y="3"/>
                    </a:moveTo>
                    <a:cubicBezTo>
                      <a:pt x="3" y="0"/>
                      <a:pt x="1" y="4"/>
                      <a:pt x="3" y="3"/>
                    </a:cubicBezTo>
                    <a:cubicBezTo>
                      <a:pt x="3" y="3"/>
                      <a:pt x="3" y="3"/>
                      <a:pt x="3" y="3"/>
                    </a:cubicBezTo>
                    <a:cubicBezTo>
                      <a:pt x="3" y="3"/>
                      <a:pt x="4" y="3"/>
                      <a:pt x="4" y="2"/>
                    </a:cubicBezTo>
                    <a:cubicBezTo>
                      <a:pt x="3" y="2"/>
                      <a:pt x="3" y="2"/>
                      <a:pt x="2" y="2"/>
                    </a:cubicBezTo>
                    <a:cubicBezTo>
                      <a:pt x="4" y="0"/>
                      <a:pt x="1" y="1"/>
                      <a:pt x="0" y="2"/>
                    </a:cubicBezTo>
                    <a:cubicBezTo>
                      <a:pt x="1" y="2"/>
                      <a:pt x="0" y="2"/>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804" name="Freeform 5895"/>
              <p:cNvSpPr>
                <a:spLocks/>
              </p:cNvSpPr>
              <p:nvPr/>
            </p:nvSpPr>
            <p:spPr bwMode="auto">
              <a:xfrm>
                <a:off x="3523" y="3572"/>
                <a:ext cx="4" cy="4"/>
              </a:xfrm>
              <a:custGeom>
                <a:avLst/>
                <a:gdLst>
                  <a:gd name="T0" fmla="*/ 1 w 1"/>
                  <a:gd name="T1" fmla="*/ 1 h 1"/>
                  <a:gd name="T2" fmla="*/ 1 w 1"/>
                  <a:gd name="T3" fmla="*/ 1 h 1"/>
                  <a:gd name="T4" fmla="*/ 1 w 1"/>
                  <a:gd name="T5" fmla="*/ 1 h 1"/>
                  <a:gd name="T6" fmla="*/ 1 w 1"/>
                  <a:gd name="T7" fmla="*/ 0 h 1"/>
                  <a:gd name="T8" fmla="*/ 0 w 1"/>
                  <a:gd name="T9" fmla="*/ 0 h 1"/>
                  <a:gd name="T10" fmla="*/ 1 w 1"/>
                  <a:gd name="T11" fmla="*/ 1 h 1"/>
                  <a:gd name="T12" fmla="*/ 1 w 1"/>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1" y="1"/>
                    </a:moveTo>
                    <a:cubicBezTo>
                      <a:pt x="1" y="1"/>
                      <a:pt x="1" y="1"/>
                      <a:pt x="1" y="1"/>
                    </a:cubicBezTo>
                    <a:cubicBezTo>
                      <a:pt x="1" y="1"/>
                      <a:pt x="1" y="1"/>
                      <a:pt x="1" y="1"/>
                    </a:cubicBezTo>
                    <a:cubicBezTo>
                      <a:pt x="1" y="0"/>
                      <a:pt x="1" y="0"/>
                      <a:pt x="1" y="0"/>
                    </a:cubicBezTo>
                    <a:cubicBezTo>
                      <a:pt x="1" y="0"/>
                      <a:pt x="0" y="0"/>
                      <a:pt x="0" y="0"/>
                    </a:cubicBezTo>
                    <a:cubicBezTo>
                      <a:pt x="0" y="0"/>
                      <a:pt x="1" y="0"/>
                      <a:pt x="1" y="1"/>
                    </a:cubicBezTo>
                    <a:cubicBezTo>
                      <a:pt x="1" y="1"/>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805" name="Freeform 5896"/>
              <p:cNvSpPr>
                <a:spLocks/>
              </p:cNvSpPr>
              <p:nvPr/>
            </p:nvSpPr>
            <p:spPr bwMode="auto">
              <a:xfrm>
                <a:off x="3520" y="3438"/>
                <a:ext cx="14" cy="11"/>
              </a:xfrm>
              <a:custGeom>
                <a:avLst/>
                <a:gdLst>
                  <a:gd name="T0" fmla="*/ 2 w 4"/>
                  <a:gd name="T1" fmla="*/ 1 h 3"/>
                  <a:gd name="T2" fmla="*/ 3 w 4"/>
                  <a:gd name="T3" fmla="*/ 2 h 3"/>
                  <a:gd name="T4" fmla="*/ 2 w 4"/>
                  <a:gd name="T5" fmla="*/ 0 h 3"/>
                  <a:gd name="T6" fmla="*/ 0 w 4"/>
                  <a:gd name="T7" fmla="*/ 2 h 3"/>
                  <a:gd name="T8" fmla="*/ 2 w 4"/>
                  <a:gd name="T9" fmla="*/ 1 h 3"/>
                </a:gdLst>
                <a:ahLst/>
                <a:cxnLst>
                  <a:cxn ang="0">
                    <a:pos x="T0" y="T1"/>
                  </a:cxn>
                  <a:cxn ang="0">
                    <a:pos x="T2" y="T3"/>
                  </a:cxn>
                  <a:cxn ang="0">
                    <a:pos x="T4" y="T5"/>
                  </a:cxn>
                  <a:cxn ang="0">
                    <a:pos x="T6" y="T7"/>
                  </a:cxn>
                  <a:cxn ang="0">
                    <a:pos x="T8" y="T9"/>
                  </a:cxn>
                </a:cxnLst>
                <a:rect l="0" t="0" r="r" b="b"/>
                <a:pathLst>
                  <a:path w="4" h="3">
                    <a:moveTo>
                      <a:pt x="2" y="1"/>
                    </a:moveTo>
                    <a:cubicBezTo>
                      <a:pt x="1" y="2"/>
                      <a:pt x="3" y="1"/>
                      <a:pt x="3" y="2"/>
                    </a:cubicBezTo>
                    <a:cubicBezTo>
                      <a:pt x="4" y="0"/>
                      <a:pt x="3" y="0"/>
                      <a:pt x="2" y="0"/>
                    </a:cubicBezTo>
                    <a:cubicBezTo>
                      <a:pt x="1" y="1"/>
                      <a:pt x="1" y="1"/>
                      <a:pt x="0" y="2"/>
                    </a:cubicBezTo>
                    <a:cubicBezTo>
                      <a:pt x="0" y="3"/>
                      <a:pt x="1"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806" name="Freeform 5897"/>
              <p:cNvSpPr>
                <a:spLocks/>
              </p:cNvSpPr>
              <p:nvPr/>
            </p:nvSpPr>
            <p:spPr bwMode="auto">
              <a:xfrm>
                <a:off x="3486" y="3449"/>
                <a:ext cx="7" cy="11"/>
              </a:xfrm>
              <a:custGeom>
                <a:avLst/>
                <a:gdLst>
                  <a:gd name="T0" fmla="*/ 1 w 2"/>
                  <a:gd name="T1" fmla="*/ 1 h 3"/>
                  <a:gd name="T2" fmla="*/ 0 w 2"/>
                  <a:gd name="T3" fmla="*/ 3 h 3"/>
                  <a:gd name="T4" fmla="*/ 0 w 2"/>
                  <a:gd name="T5" fmla="*/ 3 h 3"/>
                  <a:gd name="T6" fmla="*/ 1 w 2"/>
                  <a:gd name="T7" fmla="*/ 1 h 3"/>
                </a:gdLst>
                <a:ahLst/>
                <a:cxnLst>
                  <a:cxn ang="0">
                    <a:pos x="T0" y="T1"/>
                  </a:cxn>
                  <a:cxn ang="0">
                    <a:pos x="T2" y="T3"/>
                  </a:cxn>
                  <a:cxn ang="0">
                    <a:pos x="T4" y="T5"/>
                  </a:cxn>
                  <a:cxn ang="0">
                    <a:pos x="T6" y="T7"/>
                  </a:cxn>
                </a:cxnLst>
                <a:rect l="0" t="0" r="r" b="b"/>
                <a:pathLst>
                  <a:path w="2" h="3">
                    <a:moveTo>
                      <a:pt x="1" y="1"/>
                    </a:moveTo>
                    <a:cubicBezTo>
                      <a:pt x="0" y="3"/>
                      <a:pt x="1" y="0"/>
                      <a:pt x="0" y="3"/>
                    </a:cubicBezTo>
                    <a:cubicBezTo>
                      <a:pt x="0" y="2"/>
                      <a:pt x="0" y="3"/>
                      <a:pt x="0" y="3"/>
                    </a:cubicBezTo>
                    <a:cubicBezTo>
                      <a:pt x="1" y="2"/>
                      <a:pt x="2"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807" name="Freeform 5898"/>
              <p:cNvSpPr>
                <a:spLocks/>
              </p:cNvSpPr>
              <p:nvPr/>
            </p:nvSpPr>
            <p:spPr bwMode="auto">
              <a:xfrm>
                <a:off x="3456" y="3434"/>
                <a:ext cx="11" cy="15"/>
              </a:xfrm>
              <a:custGeom>
                <a:avLst/>
                <a:gdLst>
                  <a:gd name="T0" fmla="*/ 2 w 3"/>
                  <a:gd name="T1" fmla="*/ 2 h 4"/>
                  <a:gd name="T2" fmla="*/ 2 w 3"/>
                  <a:gd name="T3" fmla="*/ 1 h 4"/>
                  <a:gd name="T4" fmla="*/ 1 w 3"/>
                  <a:gd name="T5" fmla="*/ 1 h 4"/>
                  <a:gd name="T6" fmla="*/ 1 w 3"/>
                  <a:gd name="T7" fmla="*/ 2 h 4"/>
                  <a:gd name="T8" fmla="*/ 0 w 3"/>
                  <a:gd name="T9" fmla="*/ 3 h 4"/>
                  <a:gd name="T10" fmla="*/ 1 w 3"/>
                  <a:gd name="T11" fmla="*/ 2 h 4"/>
                  <a:gd name="T12" fmla="*/ 3 w 3"/>
                  <a:gd name="T13" fmla="*/ 2 h 4"/>
                  <a:gd name="T14" fmla="*/ 2 w 3"/>
                  <a:gd name="T15" fmla="*/ 2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4">
                    <a:moveTo>
                      <a:pt x="2" y="2"/>
                    </a:moveTo>
                    <a:cubicBezTo>
                      <a:pt x="2" y="0"/>
                      <a:pt x="2" y="1"/>
                      <a:pt x="2" y="1"/>
                    </a:cubicBezTo>
                    <a:cubicBezTo>
                      <a:pt x="2" y="1"/>
                      <a:pt x="2" y="1"/>
                      <a:pt x="1" y="1"/>
                    </a:cubicBezTo>
                    <a:cubicBezTo>
                      <a:pt x="1" y="1"/>
                      <a:pt x="1" y="2"/>
                      <a:pt x="1" y="2"/>
                    </a:cubicBezTo>
                    <a:cubicBezTo>
                      <a:pt x="1" y="2"/>
                      <a:pt x="1" y="2"/>
                      <a:pt x="0" y="3"/>
                    </a:cubicBezTo>
                    <a:cubicBezTo>
                      <a:pt x="0" y="4"/>
                      <a:pt x="1" y="2"/>
                      <a:pt x="1" y="2"/>
                    </a:cubicBezTo>
                    <a:cubicBezTo>
                      <a:pt x="2" y="2"/>
                      <a:pt x="2" y="3"/>
                      <a:pt x="3" y="2"/>
                    </a:cubicBezTo>
                    <a:cubicBezTo>
                      <a:pt x="2" y="1"/>
                      <a:pt x="2" y="1"/>
                      <a:pt x="2"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808" name="Freeform 5899"/>
              <p:cNvSpPr>
                <a:spLocks/>
              </p:cNvSpPr>
              <p:nvPr/>
            </p:nvSpPr>
            <p:spPr bwMode="auto">
              <a:xfrm>
                <a:off x="3512" y="3460"/>
                <a:ext cx="26" cy="26"/>
              </a:xfrm>
              <a:custGeom>
                <a:avLst/>
                <a:gdLst>
                  <a:gd name="T0" fmla="*/ 4 w 7"/>
                  <a:gd name="T1" fmla="*/ 2 h 7"/>
                  <a:gd name="T2" fmla="*/ 3 w 7"/>
                  <a:gd name="T3" fmla="*/ 3 h 7"/>
                  <a:gd name="T4" fmla="*/ 2 w 7"/>
                  <a:gd name="T5" fmla="*/ 2 h 7"/>
                  <a:gd name="T6" fmla="*/ 0 w 7"/>
                  <a:gd name="T7" fmla="*/ 2 h 7"/>
                  <a:gd name="T8" fmla="*/ 4 w 7"/>
                  <a:gd name="T9" fmla="*/ 5 h 7"/>
                  <a:gd name="T10" fmla="*/ 5 w 7"/>
                  <a:gd name="T11" fmla="*/ 5 h 7"/>
                  <a:gd name="T12" fmla="*/ 5 w 7"/>
                  <a:gd name="T13" fmla="*/ 6 h 7"/>
                  <a:gd name="T14" fmla="*/ 6 w 7"/>
                  <a:gd name="T15" fmla="*/ 7 h 7"/>
                  <a:gd name="T16" fmla="*/ 7 w 7"/>
                  <a:gd name="T17" fmla="*/ 5 h 7"/>
                  <a:gd name="T18" fmla="*/ 3 w 7"/>
                  <a:gd name="T19" fmla="*/ 4 h 7"/>
                  <a:gd name="T20" fmla="*/ 4 w 7"/>
                  <a:gd name="T21" fmla="*/ 2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7">
                    <a:moveTo>
                      <a:pt x="4" y="2"/>
                    </a:moveTo>
                    <a:cubicBezTo>
                      <a:pt x="4" y="2"/>
                      <a:pt x="3" y="3"/>
                      <a:pt x="3" y="3"/>
                    </a:cubicBezTo>
                    <a:cubicBezTo>
                      <a:pt x="3" y="2"/>
                      <a:pt x="2" y="2"/>
                      <a:pt x="2" y="2"/>
                    </a:cubicBezTo>
                    <a:cubicBezTo>
                      <a:pt x="1" y="2"/>
                      <a:pt x="2" y="0"/>
                      <a:pt x="0" y="2"/>
                    </a:cubicBezTo>
                    <a:cubicBezTo>
                      <a:pt x="1" y="3"/>
                      <a:pt x="3" y="4"/>
                      <a:pt x="4" y="5"/>
                    </a:cubicBezTo>
                    <a:cubicBezTo>
                      <a:pt x="4" y="6"/>
                      <a:pt x="4" y="5"/>
                      <a:pt x="5" y="5"/>
                    </a:cubicBezTo>
                    <a:cubicBezTo>
                      <a:pt x="5" y="6"/>
                      <a:pt x="5" y="6"/>
                      <a:pt x="5" y="6"/>
                    </a:cubicBezTo>
                    <a:cubicBezTo>
                      <a:pt x="6" y="7"/>
                      <a:pt x="6" y="6"/>
                      <a:pt x="6" y="7"/>
                    </a:cubicBezTo>
                    <a:cubicBezTo>
                      <a:pt x="7" y="6"/>
                      <a:pt x="7" y="6"/>
                      <a:pt x="7" y="5"/>
                    </a:cubicBezTo>
                    <a:cubicBezTo>
                      <a:pt x="5" y="6"/>
                      <a:pt x="5" y="4"/>
                      <a:pt x="3" y="4"/>
                    </a:cubicBezTo>
                    <a:cubicBezTo>
                      <a:pt x="4" y="3"/>
                      <a:pt x="5" y="1"/>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809" name="Freeform 5900"/>
              <p:cNvSpPr>
                <a:spLocks/>
              </p:cNvSpPr>
              <p:nvPr/>
            </p:nvSpPr>
            <p:spPr bwMode="auto">
              <a:xfrm>
                <a:off x="3553" y="3472"/>
                <a:ext cx="19" cy="11"/>
              </a:xfrm>
              <a:custGeom>
                <a:avLst/>
                <a:gdLst>
                  <a:gd name="T0" fmla="*/ 2 w 5"/>
                  <a:gd name="T1" fmla="*/ 2 h 3"/>
                  <a:gd name="T2" fmla="*/ 3 w 5"/>
                  <a:gd name="T3" fmla="*/ 2 h 3"/>
                  <a:gd name="T4" fmla="*/ 3 w 5"/>
                  <a:gd name="T5" fmla="*/ 2 h 3"/>
                  <a:gd name="T6" fmla="*/ 3 w 5"/>
                  <a:gd name="T7" fmla="*/ 2 h 3"/>
                  <a:gd name="T8" fmla="*/ 5 w 5"/>
                  <a:gd name="T9" fmla="*/ 1 h 3"/>
                  <a:gd name="T10" fmla="*/ 5 w 5"/>
                  <a:gd name="T11" fmla="*/ 1 h 3"/>
                  <a:gd name="T12" fmla="*/ 4 w 5"/>
                  <a:gd name="T13" fmla="*/ 1 h 3"/>
                  <a:gd name="T14" fmla="*/ 2 w 5"/>
                  <a:gd name="T15" fmla="*/ 2 h 3"/>
                  <a:gd name="T16" fmla="*/ 3 w 5"/>
                  <a:gd name="T17" fmla="*/ 1 h 3"/>
                  <a:gd name="T18" fmla="*/ 4 w 5"/>
                  <a:gd name="T19" fmla="*/ 0 h 3"/>
                  <a:gd name="T20" fmla="*/ 2 w 5"/>
                  <a:gd name="T21" fmla="*/ 1 h 3"/>
                  <a:gd name="T22" fmla="*/ 2 w 5"/>
                  <a:gd name="T23" fmla="*/ 1 h 3"/>
                  <a:gd name="T24" fmla="*/ 0 w 5"/>
                  <a:gd name="T25" fmla="*/ 2 h 3"/>
                  <a:gd name="T26" fmla="*/ 0 w 5"/>
                  <a:gd name="T27" fmla="*/ 3 h 3"/>
                  <a:gd name="T28" fmla="*/ 2 w 5"/>
                  <a:gd name="T29" fmla="*/ 1 h 3"/>
                  <a:gd name="T30" fmla="*/ 0 w 5"/>
                  <a:gd name="T31" fmla="*/ 3 h 3"/>
                  <a:gd name="T32" fmla="*/ 1 w 5"/>
                  <a:gd name="T33" fmla="*/ 3 h 3"/>
                  <a:gd name="T34" fmla="*/ 2 w 5"/>
                  <a:gd name="T35" fmla="*/ 3 h 3"/>
                  <a:gd name="T36" fmla="*/ 2 w 5"/>
                  <a:gd name="T3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 h="3">
                    <a:moveTo>
                      <a:pt x="2" y="2"/>
                    </a:moveTo>
                    <a:cubicBezTo>
                      <a:pt x="2" y="2"/>
                      <a:pt x="3" y="2"/>
                      <a:pt x="3" y="2"/>
                    </a:cubicBezTo>
                    <a:cubicBezTo>
                      <a:pt x="3" y="2"/>
                      <a:pt x="3" y="2"/>
                      <a:pt x="3" y="2"/>
                    </a:cubicBezTo>
                    <a:cubicBezTo>
                      <a:pt x="3" y="2"/>
                      <a:pt x="3" y="3"/>
                      <a:pt x="3" y="2"/>
                    </a:cubicBezTo>
                    <a:cubicBezTo>
                      <a:pt x="4" y="2"/>
                      <a:pt x="4" y="2"/>
                      <a:pt x="5" y="1"/>
                    </a:cubicBezTo>
                    <a:cubicBezTo>
                      <a:pt x="4" y="1"/>
                      <a:pt x="3" y="2"/>
                      <a:pt x="5" y="1"/>
                    </a:cubicBezTo>
                    <a:cubicBezTo>
                      <a:pt x="5" y="1"/>
                      <a:pt x="4" y="1"/>
                      <a:pt x="4" y="1"/>
                    </a:cubicBezTo>
                    <a:cubicBezTo>
                      <a:pt x="3" y="1"/>
                      <a:pt x="2" y="2"/>
                      <a:pt x="2" y="2"/>
                    </a:cubicBezTo>
                    <a:cubicBezTo>
                      <a:pt x="2" y="1"/>
                      <a:pt x="2" y="1"/>
                      <a:pt x="3" y="1"/>
                    </a:cubicBezTo>
                    <a:cubicBezTo>
                      <a:pt x="3" y="1"/>
                      <a:pt x="3" y="1"/>
                      <a:pt x="4" y="0"/>
                    </a:cubicBezTo>
                    <a:cubicBezTo>
                      <a:pt x="4" y="0"/>
                      <a:pt x="3" y="1"/>
                      <a:pt x="2" y="1"/>
                    </a:cubicBezTo>
                    <a:cubicBezTo>
                      <a:pt x="3" y="0"/>
                      <a:pt x="2" y="0"/>
                      <a:pt x="2" y="1"/>
                    </a:cubicBezTo>
                    <a:cubicBezTo>
                      <a:pt x="2" y="1"/>
                      <a:pt x="1" y="1"/>
                      <a:pt x="0" y="2"/>
                    </a:cubicBezTo>
                    <a:cubicBezTo>
                      <a:pt x="0" y="2"/>
                      <a:pt x="0" y="2"/>
                      <a:pt x="0" y="3"/>
                    </a:cubicBezTo>
                    <a:cubicBezTo>
                      <a:pt x="1" y="2"/>
                      <a:pt x="1" y="1"/>
                      <a:pt x="2" y="1"/>
                    </a:cubicBezTo>
                    <a:cubicBezTo>
                      <a:pt x="2" y="1"/>
                      <a:pt x="1" y="2"/>
                      <a:pt x="0" y="3"/>
                    </a:cubicBezTo>
                    <a:cubicBezTo>
                      <a:pt x="1" y="2"/>
                      <a:pt x="1" y="3"/>
                      <a:pt x="1" y="3"/>
                    </a:cubicBezTo>
                    <a:cubicBezTo>
                      <a:pt x="1" y="3"/>
                      <a:pt x="1" y="3"/>
                      <a:pt x="2" y="3"/>
                    </a:cubicBezTo>
                    <a:cubicBezTo>
                      <a:pt x="2" y="3"/>
                      <a:pt x="2" y="3"/>
                      <a:pt x="2"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810" name="Freeform 5901"/>
              <p:cNvSpPr>
                <a:spLocks/>
              </p:cNvSpPr>
              <p:nvPr/>
            </p:nvSpPr>
            <p:spPr bwMode="auto">
              <a:xfrm>
                <a:off x="3531" y="3446"/>
                <a:ext cx="11" cy="14"/>
              </a:xfrm>
              <a:custGeom>
                <a:avLst/>
                <a:gdLst>
                  <a:gd name="T0" fmla="*/ 1 w 3"/>
                  <a:gd name="T1" fmla="*/ 2 h 4"/>
                  <a:gd name="T2" fmla="*/ 0 w 3"/>
                  <a:gd name="T3" fmla="*/ 3 h 4"/>
                  <a:gd name="T4" fmla="*/ 3 w 3"/>
                  <a:gd name="T5" fmla="*/ 2 h 4"/>
                  <a:gd name="T6" fmla="*/ 1 w 3"/>
                  <a:gd name="T7" fmla="*/ 0 h 4"/>
                  <a:gd name="T8" fmla="*/ 1 w 3"/>
                  <a:gd name="T9" fmla="*/ 2 h 4"/>
                </a:gdLst>
                <a:ahLst/>
                <a:cxnLst>
                  <a:cxn ang="0">
                    <a:pos x="T0" y="T1"/>
                  </a:cxn>
                  <a:cxn ang="0">
                    <a:pos x="T2" y="T3"/>
                  </a:cxn>
                  <a:cxn ang="0">
                    <a:pos x="T4" y="T5"/>
                  </a:cxn>
                  <a:cxn ang="0">
                    <a:pos x="T6" y="T7"/>
                  </a:cxn>
                  <a:cxn ang="0">
                    <a:pos x="T8" y="T9"/>
                  </a:cxn>
                </a:cxnLst>
                <a:rect l="0" t="0" r="r" b="b"/>
                <a:pathLst>
                  <a:path w="3" h="4">
                    <a:moveTo>
                      <a:pt x="1" y="2"/>
                    </a:moveTo>
                    <a:cubicBezTo>
                      <a:pt x="0" y="3"/>
                      <a:pt x="1" y="1"/>
                      <a:pt x="0" y="3"/>
                    </a:cubicBezTo>
                    <a:cubicBezTo>
                      <a:pt x="0" y="4"/>
                      <a:pt x="1" y="4"/>
                      <a:pt x="3" y="2"/>
                    </a:cubicBezTo>
                    <a:cubicBezTo>
                      <a:pt x="2" y="1"/>
                      <a:pt x="2" y="1"/>
                      <a:pt x="1" y="0"/>
                    </a:cubicBezTo>
                    <a:cubicBezTo>
                      <a:pt x="0" y="2"/>
                      <a:pt x="2" y="1"/>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811" name="Freeform 5902"/>
              <p:cNvSpPr>
                <a:spLocks/>
              </p:cNvSpPr>
              <p:nvPr/>
            </p:nvSpPr>
            <p:spPr bwMode="auto">
              <a:xfrm>
                <a:off x="3549" y="3460"/>
                <a:ext cx="8" cy="8"/>
              </a:xfrm>
              <a:custGeom>
                <a:avLst/>
                <a:gdLst>
                  <a:gd name="T0" fmla="*/ 1 w 2"/>
                  <a:gd name="T1" fmla="*/ 2 h 2"/>
                  <a:gd name="T2" fmla="*/ 2 w 2"/>
                  <a:gd name="T3" fmla="*/ 0 h 2"/>
                  <a:gd name="T4" fmla="*/ 0 w 2"/>
                  <a:gd name="T5" fmla="*/ 1 h 2"/>
                  <a:gd name="T6" fmla="*/ 1 w 2"/>
                  <a:gd name="T7" fmla="*/ 2 h 2"/>
                </a:gdLst>
                <a:ahLst/>
                <a:cxnLst>
                  <a:cxn ang="0">
                    <a:pos x="T0" y="T1"/>
                  </a:cxn>
                  <a:cxn ang="0">
                    <a:pos x="T2" y="T3"/>
                  </a:cxn>
                  <a:cxn ang="0">
                    <a:pos x="T4" y="T5"/>
                  </a:cxn>
                  <a:cxn ang="0">
                    <a:pos x="T6" y="T7"/>
                  </a:cxn>
                </a:cxnLst>
                <a:rect l="0" t="0" r="r" b="b"/>
                <a:pathLst>
                  <a:path w="2" h="2">
                    <a:moveTo>
                      <a:pt x="1" y="2"/>
                    </a:moveTo>
                    <a:cubicBezTo>
                      <a:pt x="2" y="0"/>
                      <a:pt x="2" y="0"/>
                      <a:pt x="2" y="0"/>
                    </a:cubicBezTo>
                    <a:cubicBezTo>
                      <a:pt x="1" y="1"/>
                      <a:pt x="1" y="0"/>
                      <a:pt x="0" y="1"/>
                    </a:cubicBezTo>
                    <a:cubicBezTo>
                      <a:pt x="1" y="1"/>
                      <a:pt x="1" y="2"/>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812" name="Freeform 5903"/>
              <p:cNvSpPr>
                <a:spLocks/>
              </p:cNvSpPr>
              <p:nvPr/>
            </p:nvSpPr>
            <p:spPr bwMode="auto">
              <a:xfrm>
                <a:off x="3538" y="3453"/>
                <a:ext cx="11" cy="19"/>
              </a:xfrm>
              <a:custGeom>
                <a:avLst/>
                <a:gdLst>
                  <a:gd name="T0" fmla="*/ 2 w 3"/>
                  <a:gd name="T1" fmla="*/ 2 h 5"/>
                  <a:gd name="T2" fmla="*/ 0 w 3"/>
                  <a:gd name="T3" fmla="*/ 5 h 5"/>
                  <a:gd name="T4" fmla="*/ 3 w 3"/>
                  <a:gd name="T5" fmla="*/ 4 h 5"/>
                  <a:gd name="T6" fmla="*/ 1 w 3"/>
                  <a:gd name="T7" fmla="*/ 3 h 5"/>
                  <a:gd name="T8" fmla="*/ 3 w 3"/>
                  <a:gd name="T9" fmla="*/ 2 h 5"/>
                  <a:gd name="T10" fmla="*/ 1 w 3"/>
                  <a:gd name="T11" fmla="*/ 2 h 5"/>
                  <a:gd name="T12" fmla="*/ 2 w 3"/>
                  <a:gd name="T13" fmla="*/ 2 h 5"/>
                </a:gdLst>
                <a:ahLst/>
                <a:cxnLst>
                  <a:cxn ang="0">
                    <a:pos x="T0" y="T1"/>
                  </a:cxn>
                  <a:cxn ang="0">
                    <a:pos x="T2" y="T3"/>
                  </a:cxn>
                  <a:cxn ang="0">
                    <a:pos x="T4" y="T5"/>
                  </a:cxn>
                  <a:cxn ang="0">
                    <a:pos x="T6" y="T7"/>
                  </a:cxn>
                  <a:cxn ang="0">
                    <a:pos x="T8" y="T9"/>
                  </a:cxn>
                  <a:cxn ang="0">
                    <a:pos x="T10" y="T11"/>
                  </a:cxn>
                  <a:cxn ang="0">
                    <a:pos x="T12" y="T13"/>
                  </a:cxn>
                </a:cxnLst>
                <a:rect l="0" t="0" r="r" b="b"/>
                <a:pathLst>
                  <a:path w="3" h="5">
                    <a:moveTo>
                      <a:pt x="2" y="2"/>
                    </a:moveTo>
                    <a:cubicBezTo>
                      <a:pt x="1" y="2"/>
                      <a:pt x="0" y="4"/>
                      <a:pt x="0" y="5"/>
                    </a:cubicBezTo>
                    <a:cubicBezTo>
                      <a:pt x="1" y="4"/>
                      <a:pt x="1" y="5"/>
                      <a:pt x="3" y="4"/>
                    </a:cubicBezTo>
                    <a:cubicBezTo>
                      <a:pt x="2" y="3"/>
                      <a:pt x="1" y="4"/>
                      <a:pt x="1" y="3"/>
                    </a:cubicBezTo>
                    <a:cubicBezTo>
                      <a:pt x="2" y="3"/>
                      <a:pt x="2" y="3"/>
                      <a:pt x="3" y="2"/>
                    </a:cubicBezTo>
                    <a:cubicBezTo>
                      <a:pt x="3" y="1"/>
                      <a:pt x="2" y="0"/>
                      <a:pt x="1" y="2"/>
                    </a:cubicBezTo>
                    <a:cubicBezTo>
                      <a:pt x="0" y="3"/>
                      <a:pt x="3" y="1"/>
                      <a:pt x="2"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813" name="Freeform 5904"/>
              <p:cNvSpPr>
                <a:spLocks/>
              </p:cNvSpPr>
              <p:nvPr/>
            </p:nvSpPr>
            <p:spPr bwMode="auto">
              <a:xfrm>
                <a:off x="3527" y="3460"/>
                <a:ext cx="7" cy="8"/>
              </a:xfrm>
              <a:custGeom>
                <a:avLst/>
                <a:gdLst>
                  <a:gd name="T0" fmla="*/ 1 w 2"/>
                  <a:gd name="T1" fmla="*/ 1 h 2"/>
                  <a:gd name="T2" fmla="*/ 2 w 2"/>
                  <a:gd name="T3" fmla="*/ 1 h 2"/>
                  <a:gd name="T4" fmla="*/ 1 w 2"/>
                  <a:gd name="T5" fmla="*/ 1 h 2"/>
                </a:gdLst>
                <a:ahLst/>
                <a:cxnLst>
                  <a:cxn ang="0">
                    <a:pos x="T0" y="T1"/>
                  </a:cxn>
                  <a:cxn ang="0">
                    <a:pos x="T2" y="T3"/>
                  </a:cxn>
                  <a:cxn ang="0">
                    <a:pos x="T4" y="T5"/>
                  </a:cxn>
                </a:cxnLst>
                <a:rect l="0" t="0" r="r" b="b"/>
                <a:pathLst>
                  <a:path w="2" h="2">
                    <a:moveTo>
                      <a:pt x="1" y="1"/>
                    </a:moveTo>
                    <a:cubicBezTo>
                      <a:pt x="0" y="2"/>
                      <a:pt x="2" y="2"/>
                      <a:pt x="2" y="1"/>
                    </a:cubicBezTo>
                    <a:cubicBezTo>
                      <a:pt x="1" y="2"/>
                      <a:pt x="2" y="0"/>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814" name="Freeform 5905"/>
              <p:cNvSpPr>
                <a:spLocks/>
              </p:cNvSpPr>
              <p:nvPr/>
            </p:nvSpPr>
            <p:spPr bwMode="auto">
              <a:xfrm>
                <a:off x="3393" y="3516"/>
                <a:ext cx="4" cy="0"/>
              </a:xfrm>
              <a:custGeom>
                <a:avLst/>
                <a:gdLst>
                  <a:gd name="T0" fmla="*/ 0 w 1"/>
                  <a:gd name="T1" fmla="*/ 1 w 1"/>
                  <a:gd name="T2" fmla="*/ 0 w 1"/>
                  <a:gd name="T3" fmla="*/ 0 w 1"/>
                </a:gdLst>
                <a:ahLst/>
                <a:cxnLst>
                  <a:cxn ang="0">
                    <a:pos x="T0" y="0"/>
                  </a:cxn>
                  <a:cxn ang="0">
                    <a:pos x="T1" y="0"/>
                  </a:cxn>
                  <a:cxn ang="0">
                    <a:pos x="T2" y="0"/>
                  </a:cxn>
                  <a:cxn ang="0">
                    <a:pos x="T3" y="0"/>
                  </a:cxn>
                </a:cxnLst>
                <a:rect l="0" t="0" r="r" b="b"/>
                <a:pathLst>
                  <a:path w="1">
                    <a:moveTo>
                      <a:pt x="0" y="0"/>
                    </a:moveTo>
                    <a:cubicBezTo>
                      <a:pt x="0" y="0"/>
                      <a:pt x="1" y="0"/>
                      <a:pt x="1"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815" name="Freeform 5906"/>
              <p:cNvSpPr>
                <a:spLocks/>
              </p:cNvSpPr>
              <p:nvPr/>
            </p:nvSpPr>
            <p:spPr bwMode="auto">
              <a:xfrm>
                <a:off x="3605" y="3475"/>
                <a:ext cx="26" cy="23"/>
              </a:xfrm>
              <a:custGeom>
                <a:avLst/>
                <a:gdLst>
                  <a:gd name="T0" fmla="*/ 7 w 7"/>
                  <a:gd name="T1" fmla="*/ 1 h 6"/>
                  <a:gd name="T2" fmla="*/ 6 w 7"/>
                  <a:gd name="T3" fmla="*/ 1 h 6"/>
                  <a:gd name="T4" fmla="*/ 6 w 7"/>
                  <a:gd name="T5" fmla="*/ 0 h 6"/>
                  <a:gd name="T6" fmla="*/ 4 w 7"/>
                  <a:gd name="T7" fmla="*/ 1 h 6"/>
                  <a:gd name="T8" fmla="*/ 3 w 7"/>
                  <a:gd name="T9" fmla="*/ 1 h 6"/>
                  <a:gd name="T10" fmla="*/ 3 w 7"/>
                  <a:gd name="T11" fmla="*/ 2 h 6"/>
                  <a:gd name="T12" fmla="*/ 0 w 7"/>
                  <a:gd name="T13" fmla="*/ 1 h 6"/>
                  <a:gd name="T14" fmla="*/ 2 w 7"/>
                  <a:gd name="T15" fmla="*/ 3 h 6"/>
                  <a:gd name="T16" fmla="*/ 3 w 7"/>
                  <a:gd name="T17" fmla="*/ 4 h 6"/>
                  <a:gd name="T18" fmla="*/ 3 w 7"/>
                  <a:gd name="T19" fmla="*/ 6 h 6"/>
                  <a:gd name="T20" fmla="*/ 4 w 7"/>
                  <a:gd name="T21" fmla="*/ 2 h 6"/>
                  <a:gd name="T22" fmla="*/ 3 w 7"/>
                  <a:gd name="T23" fmla="*/ 2 h 6"/>
                  <a:gd name="T24" fmla="*/ 4 w 7"/>
                  <a:gd name="T25" fmla="*/ 2 h 6"/>
                  <a:gd name="T26" fmla="*/ 5 w 7"/>
                  <a:gd name="T27" fmla="*/ 1 h 6"/>
                  <a:gd name="T28" fmla="*/ 5 w 7"/>
                  <a:gd name="T29" fmla="*/ 2 h 6"/>
                  <a:gd name="T30" fmla="*/ 4 w 7"/>
                  <a:gd name="T31" fmla="*/ 3 h 6"/>
                  <a:gd name="T32" fmla="*/ 5 w 7"/>
                  <a:gd name="T33" fmla="*/ 2 h 6"/>
                  <a:gd name="T34" fmla="*/ 7 w 7"/>
                  <a:gd name="T35"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 h="6">
                    <a:moveTo>
                      <a:pt x="7" y="1"/>
                    </a:moveTo>
                    <a:cubicBezTo>
                      <a:pt x="7" y="1"/>
                      <a:pt x="6" y="1"/>
                      <a:pt x="6" y="1"/>
                    </a:cubicBezTo>
                    <a:cubicBezTo>
                      <a:pt x="6" y="1"/>
                      <a:pt x="6" y="1"/>
                      <a:pt x="6" y="0"/>
                    </a:cubicBezTo>
                    <a:cubicBezTo>
                      <a:pt x="6" y="0"/>
                      <a:pt x="4" y="1"/>
                      <a:pt x="4" y="1"/>
                    </a:cubicBezTo>
                    <a:cubicBezTo>
                      <a:pt x="5" y="0"/>
                      <a:pt x="4" y="0"/>
                      <a:pt x="3" y="1"/>
                    </a:cubicBezTo>
                    <a:cubicBezTo>
                      <a:pt x="3" y="1"/>
                      <a:pt x="5" y="1"/>
                      <a:pt x="3" y="2"/>
                    </a:cubicBezTo>
                    <a:cubicBezTo>
                      <a:pt x="1" y="2"/>
                      <a:pt x="2" y="1"/>
                      <a:pt x="0" y="1"/>
                    </a:cubicBezTo>
                    <a:cubicBezTo>
                      <a:pt x="1" y="2"/>
                      <a:pt x="1" y="2"/>
                      <a:pt x="2" y="3"/>
                    </a:cubicBezTo>
                    <a:cubicBezTo>
                      <a:pt x="3" y="3"/>
                      <a:pt x="3" y="4"/>
                      <a:pt x="3" y="4"/>
                    </a:cubicBezTo>
                    <a:cubicBezTo>
                      <a:pt x="3" y="5"/>
                      <a:pt x="3" y="6"/>
                      <a:pt x="3" y="6"/>
                    </a:cubicBezTo>
                    <a:cubicBezTo>
                      <a:pt x="4" y="5"/>
                      <a:pt x="2" y="3"/>
                      <a:pt x="4" y="2"/>
                    </a:cubicBezTo>
                    <a:cubicBezTo>
                      <a:pt x="4" y="2"/>
                      <a:pt x="4" y="2"/>
                      <a:pt x="3" y="2"/>
                    </a:cubicBezTo>
                    <a:cubicBezTo>
                      <a:pt x="3" y="2"/>
                      <a:pt x="3" y="2"/>
                      <a:pt x="4" y="2"/>
                    </a:cubicBezTo>
                    <a:cubicBezTo>
                      <a:pt x="4" y="2"/>
                      <a:pt x="4" y="1"/>
                      <a:pt x="5" y="1"/>
                    </a:cubicBezTo>
                    <a:cubicBezTo>
                      <a:pt x="5" y="1"/>
                      <a:pt x="5" y="2"/>
                      <a:pt x="5" y="2"/>
                    </a:cubicBezTo>
                    <a:cubicBezTo>
                      <a:pt x="5" y="2"/>
                      <a:pt x="4" y="3"/>
                      <a:pt x="4" y="3"/>
                    </a:cubicBezTo>
                    <a:cubicBezTo>
                      <a:pt x="5" y="3"/>
                      <a:pt x="5" y="2"/>
                      <a:pt x="5" y="2"/>
                    </a:cubicBezTo>
                    <a:cubicBezTo>
                      <a:pt x="5" y="2"/>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816" name="Freeform 5907"/>
              <p:cNvSpPr>
                <a:spLocks/>
              </p:cNvSpPr>
              <p:nvPr/>
            </p:nvSpPr>
            <p:spPr bwMode="auto">
              <a:xfrm>
                <a:off x="3378" y="3516"/>
                <a:ext cx="8" cy="8"/>
              </a:xfrm>
              <a:custGeom>
                <a:avLst/>
                <a:gdLst>
                  <a:gd name="T0" fmla="*/ 0 w 2"/>
                  <a:gd name="T1" fmla="*/ 1 h 2"/>
                  <a:gd name="T2" fmla="*/ 0 w 2"/>
                  <a:gd name="T3" fmla="*/ 1 h 2"/>
                  <a:gd name="T4" fmla="*/ 0 w 2"/>
                  <a:gd name="T5" fmla="*/ 2 h 2"/>
                  <a:gd name="T6" fmla="*/ 1 w 2"/>
                  <a:gd name="T7" fmla="*/ 2 h 2"/>
                  <a:gd name="T8" fmla="*/ 1 w 2"/>
                  <a:gd name="T9" fmla="*/ 2 h 2"/>
                  <a:gd name="T10" fmla="*/ 2 w 2"/>
                  <a:gd name="T11" fmla="*/ 2 h 2"/>
                  <a:gd name="T12" fmla="*/ 0 w 2"/>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0" y="1"/>
                    </a:moveTo>
                    <a:cubicBezTo>
                      <a:pt x="0" y="1"/>
                      <a:pt x="0" y="1"/>
                      <a:pt x="0" y="1"/>
                    </a:cubicBezTo>
                    <a:cubicBezTo>
                      <a:pt x="0" y="2"/>
                      <a:pt x="0" y="2"/>
                      <a:pt x="0" y="2"/>
                    </a:cubicBezTo>
                    <a:cubicBezTo>
                      <a:pt x="1" y="2"/>
                      <a:pt x="1" y="1"/>
                      <a:pt x="1" y="2"/>
                    </a:cubicBezTo>
                    <a:cubicBezTo>
                      <a:pt x="1" y="2"/>
                      <a:pt x="1" y="2"/>
                      <a:pt x="1" y="2"/>
                    </a:cubicBezTo>
                    <a:cubicBezTo>
                      <a:pt x="2" y="2"/>
                      <a:pt x="2" y="2"/>
                      <a:pt x="2" y="2"/>
                    </a:cubicBezTo>
                    <a:cubicBezTo>
                      <a:pt x="1" y="2"/>
                      <a:pt x="1" y="0"/>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817" name="Freeform 5908"/>
              <p:cNvSpPr>
                <a:spLocks/>
              </p:cNvSpPr>
              <p:nvPr/>
            </p:nvSpPr>
            <p:spPr bwMode="auto">
              <a:xfrm>
                <a:off x="3538" y="3486"/>
                <a:ext cx="8" cy="4"/>
              </a:xfrm>
              <a:custGeom>
                <a:avLst/>
                <a:gdLst>
                  <a:gd name="T0" fmla="*/ 0 w 2"/>
                  <a:gd name="T1" fmla="*/ 0 h 1"/>
                  <a:gd name="T2" fmla="*/ 1 w 2"/>
                  <a:gd name="T3" fmla="*/ 1 h 1"/>
                  <a:gd name="T4" fmla="*/ 0 w 2"/>
                  <a:gd name="T5" fmla="*/ 0 h 1"/>
                </a:gdLst>
                <a:ahLst/>
                <a:cxnLst>
                  <a:cxn ang="0">
                    <a:pos x="T0" y="T1"/>
                  </a:cxn>
                  <a:cxn ang="0">
                    <a:pos x="T2" y="T3"/>
                  </a:cxn>
                  <a:cxn ang="0">
                    <a:pos x="T4" y="T5"/>
                  </a:cxn>
                </a:cxnLst>
                <a:rect l="0" t="0" r="r" b="b"/>
                <a:pathLst>
                  <a:path w="2" h="1">
                    <a:moveTo>
                      <a:pt x="0" y="0"/>
                    </a:moveTo>
                    <a:cubicBezTo>
                      <a:pt x="1" y="0"/>
                      <a:pt x="0" y="1"/>
                      <a:pt x="1" y="1"/>
                    </a:cubicBezTo>
                    <a:cubicBezTo>
                      <a:pt x="2" y="0"/>
                      <a:pt x="1"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818" name="Freeform 5909"/>
              <p:cNvSpPr>
                <a:spLocks/>
              </p:cNvSpPr>
              <p:nvPr/>
            </p:nvSpPr>
            <p:spPr bwMode="auto">
              <a:xfrm>
                <a:off x="3534" y="3457"/>
                <a:ext cx="8" cy="7"/>
              </a:xfrm>
              <a:custGeom>
                <a:avLst/>
                <a:gdLst>
                  <a:gd name="T0" fmla="*/ 1 w 2"/>
                  <a:gd name="T1" fmla="*/ 0 h 2"/>
                  <a:gd name="T2" fmla="*/ 0 w 2"/>
                  <a:gd name="T3" fmla="*/ 1 h 2"/>
                  <a:gd name="T4" fmla="*/ 1 w 2"/>
                  <a:gd name="T5" fmla="*/ 2 h 2"/>
                  <a:gd name="T6" fmla="*/ 1 w 2"/>
                  <a:gd name="T7" fmla="*/ 0 h 2"/>
                </a:gdLst>
                <a:ahLst/>
                <a:cxnLst>
                  <a:cxn ang="0">
                    <a:pos x="T0" y="T1"/>
                  </a:cxn>
                  <a:cxn ang="0">
                    <a:pos x="T2" y="T3"/>
                  </a:cxn>
                  <a:cxn ang="0">
                    <a:pos x="T4" y="T5"/>
                  </a:cxn>
                  <a:cxn ang="0">
                    <a:pos x="T6" y="T7"/>
                  </a:cxn>
                </a:cxnLst>
                <a:rect l="0" t="0" r="r" b="b"/>
                <a:pathLst>
                  <a:path w="2" h="2">
                    <a:moveTo>
                      <a:pt x="1" y="0"/>
                    </a:moveTo>
                    <a:cubicBezTo>
                      <a:pt x="1" y="1"/>
                      <a:pt x="0" y="0"/>
                      <a:pt x="0" y="1"/>
                    </a:cubicBezTo>
                    <a:cubicBezTo>
                      <a:pt x="1" y="1"/>
                      <a:pt x="0" y="2"/>
                      <a:pt x="1" y="2"/>
                    </a:cubicBezTo>
                    <a:cubicBezTo>
                      <a:pt x="2" y="1"/>
                      <a:pt x="1" y="1"/>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819" name="Freeform 5910"/>
              <p:cNvSpPr>
                <a:spLocks/>
              </p:cNvSpPr>
              <p:nvPr/>
            </p:nvSpPr>
            <p:spPr bwMode="auto">
              <a:xfrm>
                <a:off x="3516" y="3408"/>
                <a:ext cx="11" cy="15"/>
              </a:xfrm>
              <a:custGeom>
                <a:avLst/>
                <a:gdLst>
                  <a:gd name="T0" fmla="*/ 1 w 3"/>
                  <a:gd name="T1" fmla="*/ 2 h 4"/>
                  <a:gd name="T2" fmla="*/ 2 w 3"/>
                  <a:gd name="T3" fmla="*/ 3 h 4"/>
                  <a:gd name="T4" fmla="*/ 2 w 3"/>
                  <a:gd name="T5" fmla="*/ 2 h 4"/>
                  <a:gd name="T6" fmla="*/ 2 w 3"/>
                  <a:gd name="T7" fmla="*/ 1 h 4"/>
                  <a:gd name="T8" fmla="*/ 1 w 3"/>
                  <a:gd name="T9" fmla="*/ 1 h 4"/>
                  <a:gd name="T10" fmla="*/ 1 w 3"/>
                  <a:gd name="T11" fmla="*/ 1 h 4"/>
                  <a:gd name="T12" fmla="*/ 0 w 3"/>
                  <a:gd name="T13" fmla="*/ 2 h 4"/>
                  <a:gd name="T14" fmla="*/ 1 w 3"/>
                  <a:gd name="T15" fmla="*/ 2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4">
                    <a:moveTo>
                      <a:pt x="1" y="2"/>
                    </a:moveTo>
                    <a:cubicBezTo>
                      <a:pt x="1" y="3"/>
                      <a:pt x="2" y="3"/>
                      <a:pt x="2" y="3"/>
                    </a:cubicBezTo>
                    <a:cubicBezTo>
                      <a:pt x="2" y="3"/>
                      <a:pt x="2" y="2"/>
                      <a:pt x="2" y="2"/>
                    </a:cubicBezTo>
                    <a:cubicBezTo>
                      <a:pt x="3" y="1"/>
                      <a:pt x="0" y="4"/>
                      <a:pt x="2" y="1"/>
                    </a:cubicBezTo>
                    <a:cubicBezTo>
                      <a:pt x="2" y="0"/>
                      <a:pt x="1" y="1"/>
                      <a:pt x="1" y="1"/>
                    </a:cubicBezTo>
                    <a:cubicBezTo>
                      <a:pt x="1" y="1"/>
                      <a:pt x="1" y="1"/>
                      <a:pt x="1" y="1"/>
                    </a:cubicBezTo>
                    <a:cubicBezTo>
                      <a:pt x="0" y="2"/>
                      <a:pt x="0" y="2"/>
                      <a:pt x="0" y="2"/>
                    </a:cubicBezTo>
                    <a:cubicBezTo>
                      <a:pt x="0" y="3"/>
                      <a:pt x="1" y="2"/>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820" name="Oval 5911"/>
              <p:cNvSpPr>
                <a:spLocks noChangeArrowheads="1"/>
              </p:cNvSpPr>
              <p:nvPr/>
            </p:nvSpPr>
            <p:spPr bwMode="auto">
              <a:xfrm>
                <a:off x="3359" y="3524"/>
                <a:ext cx="1" cy="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821" name="Freeform 5912"/>
              <p:cNvSpPr>
                <a:spLocks/>
              </p:cNvSpPr>
              <p:nvPr/>
            </p:nvSpPr>
            <p:spPr bwMode="auto">
              <a:xfrm>
                <a:off x="3374" y="3501"/>
                <a:ext cx="12" cy="19"/>
              </a:xfrm>
              <a:custGeom>
                <a:avLst/>
                <a:gdLst>
                  <a:gd name="T0" fmla="*/ 1 w 3"/>
                  <a:gd name="T1" fmla="*/ 2 h 5"/>
                  <a:gd name="T2" fmla="*/ 3 w 3"/>
                  <a:gd name="T3" fmla="*/ 1 h 5"/>
                  <a:gd name="T4" fmla="*/ 2 w 3"/>
                  <a:gd name="T5" fmla="*/ 2 h 5"/>
                  <a:gd name="T6" fmla="*/ 0 w 3"/>
                  <a:gd name="T7" fmla="*/ 1 h 5"/>
                  <a:gd name="T8" fmla="*/ 2 w 3"/>
                  <a:gd name="T9" fmla="*/ 5 h 5"/>
                  <a:gd name="T10" fmla="*/ 1 w 3"/>
                  <a:gd name="T11" fmla="*/ 2 h 5"/>
                </a:gdLst>
                <a:ahLst/>
                <a:cxnLst>
                  <a:cxn ang="0">
                    <a:pos x="T0" y="T1"/>
                  </a:cxn>
                  <a:cxn ang="0">
                    <a:pos x="T2" y="T3"/>
                  </a:cxn>
                  <a:cxn ang="0">
                    <a:pos x="T4" y="T5"/>
                  </a:cxn>
                  <a:cxn ang="0">
                    <a:pos x="T6" y="T7"/>
                  </a:cxn>
                  <a:cxn ang="0">
                    <a:pos x="T8" y="T9"/>
                  </a:cxn>
                  <a:cxn ang="0">
                    <a:pos x="T10" y="T11"/>
                  </a:cxn>
                </a:cxnLst>
                <a:rect l="0" t="0" r="r" b="b"/>
                <a:pathLst>
                  <a:path w="3" h="5">
                    <a:moveTo>
                      <a:pt x="1" y="2"/>
                    </a:moveTo>
                    <a:cubicBezTo>
                      <a:pt x="2" y="3"/>
                      <a:pt x="3" y="3"/>
                      <a:pt x="3" y="1"/>
                    </a:cubicBezTo>
                    <a:cubicBezTo>
                      <a:pt x="2" y="0"/>
                      <a:pt x="2" y="2"/>
                      <a:pt x="2" y="2"/>
                    </a:cubicBezTo>
                    <a:cubicBezTo>
                      <a:pt x="1" y="2"/>
                      <a:pt x="0" y="0"/>
                      <a:pt x="0" y="1"/>
                    </a:cubicBezTo>
                    <a:cubicBezTo>
                      <a:pt x="1" y="3"/>
                      <a:pt x="1" y="2"/>
                      <a:pt x="2" y="5"/>
                    </a:cubicBezTo>
                    <a:cubicBezTo>
                      <a:pt x="3" y="5"/>
                      <a:pt x="1" y="2"/>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822" name="Freeform 5913"/>
              <p:cNvSpPr>
                <a:spLocks/>
              </p:cNvSpPr>
              <p:nvPr/>
            </p:nvSpPr>
            <p:spPr bwMode="auto">
              <a:xfrm>
                <a:off x="3359" y="3516"/>
                <a:ext cx="4" cy="8"/>
              </a:xfrm>
              <a:custGeom>
                <a:avLst/>
                <a:gdLst>
                  <a:gd name="T0" fmla="*/ 0 w 1"/>
                  <a:gd name="T1" fmla="*/ 2 h 2"/>
                  <a:gd name="T2" fmla="*/ 0 w 1"/>
                  <a:gd name="T3" fmla="*/ 2 h 2"/>
                  <a:gd name="T4" fmla="*/ 0 w 1"/>
                  <a:gd name="T5" fmla="*/ 2 h 2"/>
                  <a:gd name="T6" fmla="*/ 1 w 1"/>
                  <a:gd name="T7" fmla="*/ 1 h 2"/>
                  <a:gd name="T8" fmla="*/ 0 w 1"/>
                  <a:gd name="T9" fmla="*/ 0 h 2"/>
                  <a:gd name="T10" fmla="*/ 0 w 1"/>
                  <a:gd name="T11" fmla="*/ 2 h 2"/>
                </a:gdLst>
                <a:ahLst/>
                <a:cxnLst>
                  <a:cxn ang="0">
                    <a:pos x="T0" y="T1"/>
                  </a:cxn>
                  <a:cxn ang="0">
                    <a:pos x="T2" y="T3"/>
                  </a:cxn>
                  <a:cxn ang="0">
                    <a:pos x="T4" y="T5"/>
                  </a:cxn>
                  <a:cxn ang="0">
                    <a:pos x="T6" y="T7"/>
                  </a:cxn>
                  <a:cxn ang="0">
                    <a:pos x="T8" y="T9"/>
                  </a:cxn>
                  <a:cxn ang="0">
                    <a:pos x="T10" y="T11"/>
                  </a:cxn>
                </a:cxnLst>
                <a:rect l="0" t="0" r="r" b="b"/>
                <a:pathLst>
                  <a:path w="1" h="2">
                    <a:moveTo>
                      <a:pt x="0" y="2"/>
                    </a:moveTo>
                    <a:cubicBezTo>
                      <a:pt x="0" y="1"/>
                      <a:pt x="0" y="1"/>
                      <a:pt x="0" y="2"/>
                    </a:cubicBezTo>
                    <a:cubicBezTo>
                      <a:pt x="0" y="2"/>
                      <a:pt x="0" y="2"/>
                      <a:pt x="0" y="2"/>
                    </a:cubicBezTo>
                    <a:cubicBezTo>
                      <a:pt x="1" y="2"/>
                      <a:pt x="1" y="1"/>
                      <a:pt x="1" y="1"/>
                    </a:cubicBezTo>
                    <a:cubicBezTo>
                      <a:pt x="0" y="1"/>
                      <a:pt x="0" y="0"/>
                      <a:pt x="0" y="0"/>
                    </a:cubicBezTo>
                    <a:lnTo>
                      <a:pt x="0"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823" name="Freeform 5914"/>
              <p:cNvSpPr>
                <a:spLocks/>
              </p:cNvSpPr>
              <p:nvPr/>
            </p:nvSpPr>
            <p:spPr bwMode="auto">
              <a:xfrm>
                <a:off x="3363" y="3509"/>
                <a:ext cx="8" cy="15"/>
              </a:xfrm>
              <a:custGeom>
                <a:avLst/>
                <a:gdLst>
                  <a:gd name="T0" fmla="*/ 1 w 2"/>
                  <a:gd name="T1" fmla="*/ 1 h 4"/>
                  <a:gd name="T2" fmla="*/ 0 w 2"/>
                  <a:gd name="T3" fmla="*/ 3 h 4"/>
                  <a:gd name="T4" fmla="*/ 1 w 2"/>
                  <a:gd name="T5" fmla="*/ 2 h 4"/>
                  <a:gd name="T6" fmla="*/ 2 w 2"/>
                  <a:gd name="T7" fmla="*/ 1 h 4"/>
                  <a:gd name="T8" fmla="*/ 1 w 2"/>
                  <a:gd name="T9" fmla="*/ 1 h 4"/>
                </a:gdLst>
                <a:ahLst/>
                <a:cxnLst>
                  <a:cxn ang="0">
                    <a:pos x="T0" y="T1"/>
                  </a:cxn>
                  <a:cxn ang="0">
                    <a:pos x="T2" y="T3"/>
                  </a:cxn>
                  <a:cxn ang="0">
                    <a:pos x="T4" y="T5"/>
                  </a:cxn>
                  <a:cxn ang="0">
                    <a:pos x="T6" y="T7"/>
                  </a:cxn>
                  <a:cxn ang="0">
                    <a:pos x="T8" y="T9"/>
                  </a:cxn>
                </a:cxnLst>
                <a:rect l="0" t="0" r="r" b="b"/>
                <a:pathLst>
                  <a:path w="2" h="4">
                    <a:moveTo>
                      <a:pt x="1" y="1"/>
                    </a:moveTo>
                    <a:cubicBezTo>
                      <a:pt x="1" y="3"/>
                      <a:pt x="0" y="2"/>
                      <a:pt x="0" y="3"/>
                    </a:cubicBezTo>
                    <a:cubicBezTo>
                      <a:pt x="1" y="4"/>
                      <a:pt x="1" y="3"/>
                      <a:pt x="1" y="2"/>
                    </a:cubicBezTo>
                    <a:cubicBezTo>
                      <a:pt x="1" y="2"/>
                      <a:pt x="2" y="3"/>
                      <a:pt x="2" y="1"/>
                    </a:cubicBezTo>
                    <a:cubicBezTo>
                      <a:pt x="1" y="0"/>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824" name="Freeform 5915"/>
              <p:cNvSpPr>
                <a:spLocks/>
              </p:cNvSpPr>
              <p:nvPr/>
            </p:nvSpPr>
            <p:spPr bwMode="auto">
              <a:xfrm>
                <a:off x="3575" y="3475"/>
                <a:ext cx="8" cy="4"/>
              </a:xfrm>
              <a:custGeom>
                <a:avLst/>
                <a:gdLst>
                  <a:gd name="T0" fmla="*/ 0 w 2"/>
                  <a:gd name="T1" fmla="*/ 1 h 1"/>
                  <a:gd name="T2" fmla="*/ 1 w 2"/>
                  <a:gd name="T3" fmla="*/ 1 h 1"/>
                  <a:gd name="T4" fmla="*/ 0 w 2"/>
                  <a:gd name="T5" fmla="*/ 1 h 1"/>
                </a:gdLst>
                <a:ahLst/>
                <a:cxnLst>
                  <a:cxn ang="0">
                    <a:pos x="T0" y="T1"/>
                  </a:cxn>
                  <a:cxn ang="0">
                    <a:pos x="T2" y="T3"/>
                  </a:cxn>
                  <a:cxn ang="0">
                    <a:pos x="T4" y="T5"/>
                  </a:cxn>
                </a:cxnLst>
                <a:rect l="0" t="0" r="r" b="b"/>
                <a:pathLst>
                  <a:path w="2" h="1">
                    <a:moveTo>
                      <a:pt x="0" y="1"/>
                    </a:moveTo>
                    <a:cubicBezTo>
                      <a:pt x="1" y="1"/>
                      <a:pt x="1" y="1"/>
                      <a:pt x="1" y="1"/>
                    </a:cubicBezTo>
                    <a:cubicBezTo>
                      <a:pt x="2" y="1"/>
                      <a:pt x="2" y="0"/>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825" name="Freeform 5916"/>
              <p:cNvSpPr>
                <a:spLocks/>
              </p:cNvSpPr>
              <p:nvPr/>
            </p:nvSpPr>
            <p:spPr bwMode="auto">
              <a:xfrm>
                <a:off x="3386" y="3516"/>
                <a:ext cx="3" cy="8"/>
              </a:xfrm>
              <a:custGeom>
                <a:avLst/>
                <a:gdLst>
                  <a:gd name="T0" fmla="*/ 0 w 1"/>
                  <a:gd name="T1" fmla="*/ 2 h 2"/>
                  <a:gd name="T2" fmla="*/ 1 w 1"/>
                  <a:gd name="T3" fmla="*/ 1 h 2"/>
                  <a:gd name="T4" fmla="*/ 0 w 1"/>
                  <a:gd name="T5" fmla="*/ 0 h 2"/>
                  <a:gd name="T6" fmla="*/ 0 w 1"/>
                  <a:gd name="T7" fmla="*/ 2 h 2"/>
                </a:gdLst>
                <a:ahLst/>
                <a:cxnLst>
                  <a:cxn ang="0">
                    <a:pos x="T0" y="T1"/>
                  </a:cxn>
                  <a:cxn ang="0">
                    <a:pos x="T2" y="T3"/>
                  </a:cxn>
                  <a:cxn ang="0">
                    <a:pos x="T4" y="T5"/>
                  </a:cxn>
                  <a:cxn ang="0">
                    <a:pos x="T6" y="T7"/>
                  </a:cxn>
                </a:cxnLst>
                <a:rect l="0" t="0" r="r" b="b"/>
                <a:pathLst>
                  <a:path w="1" h="2">
                    <a:moveTo>
                      <a:pt x="0" y="2"/>
                    </a:moveTo>
                    <a:cubicBezTo>
                      <a:pt x="0" y="1"/>
                      <a:pt x="1" y="1"/>
                      <a:pt x="1" y="1"/>
                    </a:cubicBezTo>
                    <a:cubicBezTo>
                      <a:pt x="1" y="1"/>
                      <a:pt x="0" y="1"/>
                      <a:pt x="0" y="0"/>
                    </a:cubicBezTo>
                    <a:cubicBezTo>
                      <a:pt x="0" y="0"/>
                      <a:pt x="0" y="1"/>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826" name="Freeform 5917"/>
              <p:cNvSpPr>
                <a:spLocks noEditPoints="1"/>
              </p:cNvSpPr>
              <p:nvPr/>
            </p:nvSpPr>
            <p:spPr bwMode="auto">
              <a:xfrm>
                <a:off x="3575" y="3486"/>
                <a:ext cx="23" cy="15"/>
              </a:xfrm>
              <a:custGeom>
                <a:avLst/>
                <a:gdLst>
                  <a:gd name="T0" fmla="*/ 5 w 6"/>
                  <a:gd name="T1" fmla="*/ 0 h 4"/>
                  <a:gd name="T2" fmla="*/ 2 w 6"/>
                  <a:gd name="T3" fmla="*/ 0 h 4"/>
                  <a:gd name="T4" fmla="*/ 1 w 6"/>
                  <a:gd name="T5" fmla="*/ 0 h 4"/>
                  <a:gd name="T6" fmla="*/ 1 w 6"/>
                  <a:gd name="T7" fmla="*/ 1 h 4"/>
                  <a:gd name="T8" fmla="*/ 2 w 6"/>
                  <a:gd name="T9" fmla="*/ 0 h 4"/>
                  <a:gd name="T10" fmla="*/ 1 w 6"/>
                  <a:gd name="T11" fmla="*/ 1 h 4"/>
                  <a:gd name="T12" fmla="*/ 2 w 6"/>
                  <a:gd name="T13" fmla="*/ 3 h 4"/>
                  <a:gd name="T14" fmla="*/ 2 w 6"/>
                  <a:gd name="T15" fmla="*/ 2 h 4"/>
                  <a:gd name="T16" fmla="*/ 3 w 6"/>
                  <a:gd name="T17" fmla="*/ 2 h 4"/>
                  <a:gd name="T18" fmla="*/ 4 w 6"/>
                  <a:gd name="T19" fmla="*/ 1 h 4"/>
                  <a:gd name="T20" fmla="*/ 5 w 6"/>
                  <a:gd name="T21" fmla="*/ 0 h 4"/>
                  <a:gd name="T22" fmla="*/ 4 w 6"/>
                  <a:gd name="T23" fmla="*/ 1 h 4"/>
                  <a:gd name="T24" fmla="*/ 4 w 6"/>
                  <a:gd name="T25" fmla="*/ 1 h 4"/>
                  <a:gd name="T26" fmla="*/ 4 w 6"/>
                  <a:gd name="T27" fmla="*/ 2 h 4"/>
                  <a:gd name="T28" fmla="*/ 2 w 6"/>
                  <a:gd name="T29" fmla="*/ 3 h 4"/>
                  <a:gd name="T30" fmla="*/ 3 w 6"/>
                  <a:gd name="T31" fmla="*/ 3 h 4"/>
                  <a:gd name="T32" fmla="*/ 4 w 6"/>
                  <a:gd name="T33" fmla="*/ 3 h 4"/>
                  <a:gd name="T34" fmla="*/ 4 w 6"/>
                  <a:gd name="T35" fmla="*/ 2 h 4"/>
                  <a:gd name="T36" fmla="*/ 6 w 6"/>
                  <a:gd name="T37" fmla="*/ 1 h 4"/>
                  <a:gd name="T38" fmla="*/ 5 w 6"/>
                  <a:gd name="T39" fmla="*/ 0 h 4"/>
                  <a:gd name="T40" fmla="*/ 2 w 6"/>
                  <a:gd name="T41" fmla="*/ 1 h 4"/>
                  <a:gd name="T42" fmla="*/ 3 w 6"/>
                  <a:gd name="T43" fmla="*/ 0 h 4"/>
                  <a:gd name="T44" fmla="*/ 2 w 6"/>
                  <a:gd name="T45"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 h="4">
                    <a:moveTo>
                      <a:pt x="5" y="0"/>
                    </a:moveTo>
                    <a:cubicBezTo>
                      <a:pt x="5" y="0"/>
                      <a:pt x="3" y="0"/>
                      <a:pt x="2" y="0"/>
                    </a:cubicBezTo>
                    <a:cubicBezTo>
                      <a:pt x="1" y="0"/>
                      <a:pt x="1" y="0"/>
                      <a:pt x="1" y="0"/>
                    </a:cubicBezTo>
                    <a:cubicBezTo>
                      <a:pt x="2" y="0"/>
                      <a:pt x="0" y="1"/>
                      <a:pt x="1" y="1"/>
                    </a:cubicBezTo>
                    <a:cubicBezTo>
                      <a:pt x="1" y="1"/>
                      <a:pt x="3" y="0"/>
                      <a:pt x="2" y="0"/>
                    </a:cubicBezTo>
                    <a:cubicBezTo>
                      <a:pt x="2" y="0"/>
                      <a:pt x="2" y="1"/>
                      <a:pt x="1" y="1"/>
                    </a:cubicBezTo>
                    <a:cubicBezTo>
                      <a:pt x="1" y="2"/>
                      <a:pt x="1" y="2"/>
                      <a:pt x="2" y="3"/>
                    </a:cubicBezTo>
                    <a:cubicBezTo>
                      <a:pt x="4" y="2"/>
                      <a:pt x="2" y="2"/>
                      <a:pt x="2" y="2"/>
                    </a:cubicBezTo>
                    <a:cubicBezTo>
                      <a:pt x="2" y="2"/>
                      <a:pt x="3" y="2"/>
                      <a:pt x="3" y="2"/>
                    </a:cubicBezTo>
                    <a:cubicBezTo>
                      <a:pt x="4" y="1"/>
                      <a:pt x="3" y="1"/>
                      <a:pt x="4" y="1"/>
                    </a:cubicBezTo>
                    <a:cubicBezTo>
                      <a:pt x="4" y="0"/>
                      <a:pt x="4" y="0"/>
                      <a:pt x="5" y="0"/>
                    </a:cubicBezTo>
                    <a:cubicBezTo>
                      <a:pt x="5" y="0"/>
                      <a:pt x="4" y="1"/>
                      <a:pt x="4" y="1"/>
                    </a:cubicBezTo>
                    <a:cubicBezTo>
                      <a:pt x="4" y="1"/>
                      <a:pt x="4" y="1"/>
                      <a:pt x="4" y="1"/>
                    </a:cubicBezTo>
                    <a:cubicBezTo>
                      <a:pt x="4" y="1"/>
                      <a:pt x="3" y="2"/>
                      <a:pt x="4" y="2"/>
                    </a:cubicBezTo>
                    <a:cubicBezTo>
                      <a:pt x="3" y="2"/>
                      <a:pt x="0" y="4"/>
                      <a:pt x="2" y="3"/>
                    </a:cubicBezTo>
                    <a:cubicBezTo>
                      <a:pt x="3" y="2"/>
                      <a:pt x="2" y="3"/>
                      <a:pt x="3" y="3"/>
                    </a:cubicBezTo>
                    <a:cubicBezTo>
                      <a:pt x="3" y="3"/>
                      <a:pt x="3" y="3"/>
                      <a:pt x="4" y="3"/>
                    </a:cubicBezTo>
                    <a:cubicBezTo>
                      <a:pt x="4" y="3"/>
                      <a:pt x="3" y="2"/>
                      <a:pt x="4" y="2"/>
                    </a:cubicBezTo>
                    <a:cubicBezTo>
                      <a:pt x="5" y="1"/>
                      <a:pt x="5" y="1"/>
                      <a:pt x="6" y="1"/>
                    </a:cubicBezTo>
                    <a:cubicBezTo>
                      <a:pt x="4" y="1"/>
                      <a:pt x="6" y="0"/>
                      <a:pt x="5" y="0"/>
                    </a:cubicBezTo>
                    <a:close/>
                    <a:moveTo>
                      <a:pt x="2" y="1"/>
                    </a:moveTo>
                    <a:cubicBezTo>
                      <a:pt x="2" y="1"/>
                      <a:pt x="3" y="1"/>
                      <a:pt x="3" y="0"/>
                    </a:cubicBezTo>
                    <a:cubicBezTo>
                      <a:pt x="4" y="0"/>
                      <a:pt x="4" y="1"/>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827" name="Freeform 5918"/>
              <p:cNvSpPr>
                <a:spLocks/>
              </p:cNvSpPr>
              <p:nvPr/>
            </p:nvSpPr>
            <p:spPr bwMode="auto">
              <a:xfrm>
                <a:off x="3572" y="3475"/>
                <a:ext cx="11" cy="15"/>
              </a:xfrm>
              <a:custGeom>
                <a:avLst/>
                <a:gdLst>
                  <a:gd name="T0" fmla="*/ 0 w 3"/>
                  <a:gd name="T1" fmla="*/ 3 h 4"/>
                  <a:gd name="T2" fmla="*/ 1 w 3"/>
                  <a:gd name="T3" fmla="*/ 3 h 4"/>
                  <a:gd name="T4" fmla="*/ 3 w 3"/>
                  <a:gd name="T5" fmla="*/ 3 h 4"/>
                  <a:gd name="T6" fmla="*/ 0 w 3"/>
                  <a:gd name="T7" fmla="*/ 3 h 4"/>
                </a:gdLst>
                <a:ahLst/>
                <a:cxnLst>
                  <a:cxn ang="0">
                    <a:pos x="T0" y="T1"/>
                  </a:cxn>
                  <a:cxn ang="0">
                    <a:pos x="T2" y="T3"/>
                  </a:cxn>
                  <a:cxn ang="0">
                    <a:pos x="T4" y="T5"/>
                  </a:cxn>
                  <a:cxn ang="0">
                    <a:pos x="T6" y="T7"/>
                  </a:cxn>
                </a:cxnLst>
                <a:rect l="0" t="0" r="r" b="b"/>
                <a:pathLst>
                  <a:path w="3" h="4">
                    <a:moveTo>
                      <a:pt x="0" y="3"/>
                    </a:moveTo>
                    <a:cubicBezTo>
                      <a:pt x="0" y="3"/>
                      <a:pt x="0" y="3"/>
                      <a:pt x="1" y="3"/>
                    </a:cubicBezTo>
                    <a:cubicBezTo>
                      <a:pt x="2" y="3"/>
                      <a:pt x="1" y="4"/>
                      <a:pt x="3" y="3"/>
                    </a:cubicBezTo>
                    <a:cubicBezTo>
                      <a:pt x="3" y="3"/>
                      <a:pt x="3" y="0"/>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828" name="Freeform 5919"/>
              <p:cNvSpPr>
                <a:spLocks/>
              </p:cNvSpPr>
              <p:nvPr/>
            </p:nvSpPr>
            <p:spPr bwMode="auto">
              <a:xfrm>
                <a:off x="3356" y="3520"/>
                <a:ext cx="3" cy="4"/>
              </a:xfrm>
              <a:custGeom>
                <a:avLst/>
                <a:gdLst>
                  <a:gd name="T0" fmla="*/ 1 w 1"/>
                  <a:gd name="T1" fmla="*/ 1 h 1"/>
                  <a:gd name="T2" fmla="*/ 0 w 1"/>
                  <a:gd name="T3" fmla="*/ 0 h 1"/>
                  <a:gd name="T4" fmla="*/ 0 w 1"/>
                  <a:gd name="T5" fmla="*/ 0 h 1"/>
                  <a:gd name="T6" fmla="*/ 1 w 1"/>
                  <a:gd name="T7" fmla="*/ 1 h 1"/>
                  <a:gd name="T8" fmla="*/ 1 w 1"/>
                  <a:gd name="T9" fmla="*/ 1 h 1"/>
                </a:gdLst>
                <a:ahLst/>
                <a:cxnLst>
                  <a:cxn ang="0">
                    <a:pos x="T0" y="T1"/>
                  </a:cxn>
                  <a:cxn ang="0">
                    <a:pos x="T2" y="T3"/>
                  </a:cxn>
                  <a:cxn ang="0">
                    <a:pos x="T4" y="T5"/>
                  </a:cxn>
                  <a:cxn ang="0">
                    <a:pos x="T6" y="T7"/>
                  </a:cxn>
                  <a:cxn ang="0">
                    <a:pos x="T8" y="T9"/>
                  </a:cxn>
                </a:cxnLst>
                <a:rect l="0" t="0" r="r" b="b"/>
                <a:pathLst>
                  <a:path w="1" h="1">
                    <a:moveTo>
                      <a:pt x="1" y="1"/>
                    </a:moveTo>
                    <a:cubicBezTo>
                      <a:pt x="1" y="0"/>
                      <a:pt x="0" y="0"/>
                      <a:pt x="0" y="0"/>
                    </a:cubicBezTo>
                    <a:cubicBezTo>
                      <a:pt x="0" y="0"/>
                      <a:pt x="0" y="0"/>
                      <a:pt x="0" y="0"/>
                    </a:cubicBezTo>
                    <a:cubicBezTo>
                      <a:pt x="0" y="1"/>
                      <a:pt x="0" y="1"/>
                      <a:pt x="1" y="1"/>
                    </a:cubicBezTo>
                    <a:cubicBezTo>
                      <a:pt x="1" y="1"/>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829" name="Freeform 5920"/>
              <p:cNvSpPr>
                <a:spLocks/>
              </p:cNvSpPr>
              <p:nvPr/>
            </p:nvSpPr>
            <p:spPr bwMode="auto">
              <a:xfrm>
                <a:off x="3568" y="3505"/>
                <a:ext cx="11" cy="7"/>
              </a:xfrm>
              <a:custGeom>
                <a:avLst/>
                <a:gdLst>
                  <a:gd name="T0" fmla="*/ 2 w 3"/>
                  <a:gd name="T1" fmla="*/ 0 h 2"/>
                  <a:gd name="T2" fmla="*/ 1 w 3"/>
                  <a:gd name="T3" fmla="*/ 1 h 2"/>
                  <a:gd name="T4" fmla="*/ 1 w 3"/>
                  <a:gd name="T5" fmla="*/ 1 h 2"/>
                  <a:gd name="T6" fmla="*/ 2 w 3"/>
                  <a:gd name="T7" fmla="*/ 1 h 2"/>
                  <a:gd name="T8" fmla="*/ 2 w 3"/>
                  <a:gd name="T9" fmla="*/ 2 h 2"/>
                  <a:gd name="T10" fmla="*/ 3 w 3"/>
                  <a:gd name="T11" fmla="*/ 0 h 2"/>
                  <a:gd name="T12" fmla="*/ 2 w 3"/>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3" h="2">
                    <a:moveTo>
                      <a:pt x="2" y="0"/>
                    </a:moveTo>
                    <a:cubicBezTo>
                      <a:pt x="0" y="1"/>
                      <a:pt x="1" y="1"/>
                      <a:pt x="1" y="1"/>
                    </a:cubicBezTo>
                    <a:cubicBezTo>
                      <a:pt x="1" y="1"/>
                      <a:pt x="2" y="1"/>
                      <a:pt x="1" y="1"/>
                    </a:cubicBezTo>
                    <a:cubicBezTo>
                      <a:pt x="2" y="1"/>
                      <a:pt x="2" y="1"/>
                      <a:pt x="2" y="1"/>
                    </a:cubicBezTo>
                    <a:cubicBezTo>
                      <a:pt x="1" y="2"/>
                      <a:pt x="1" y="2"/>
                      <a:pt x="2" y="2"/>
                    </a:cubicBezTo>
                    <a:cubicBezTo>
                      <a:pt x="2" y="1"/>
                      <a:pt x="3" y="1"/>
                      <a:pt x="3" y="0"/>
                    </a:cubicBezTo>
                    <a:cubicBezTo>
                      <a:pt x="3" y="0"/>
                      <a:pt x="1" y="1"/>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830" name="Freeform 5921"/>
              <p:cNvSpPr>
                <a:spLocks/>
              </p:cNvSpPr>
              <p:nvPr/>
            </p:nvSpPr>
            <p:spPr bwMode="auto">
              <a:xfrm>
                <a:off x="3549" y="3468"/>
                <a:ext cx="8" cy="7"/>
              </a:xfrm>
              <a:custGeom>
                <a:avLst/>
                <a:gdLst>
                  <a:gd name="T0" fmla="*/ 2 w 2"/>
                  <a:gd name="T1" fmla="*/ 0 h 2"/>
                  <a:gd name="T2" fmla="*/ 0 w 2"/>
                  <a:gd name="T3" fmla="*/ 1 h 2"/>
                  <a:gd name="T4" fmla="*/ 1 w 2"/>
                  <a:gd name="T5" fmla="*/ 2 h 2"/>
                  <a:gd name="T6" fmla="*/ 2 w 2"/>
                  <a:gd name="T7" fmla="*/ 0 h 2"/>
                </a:gdLst>
                <a:ahLst/>
                <a:cxnLst>
                  <a:cxn ang="0">
                    <a:pos x="T0" y="T1"/>
                  </a:cxn>
                  <a:cxn ang="0">
                    <a:pos x="T2" y="T3"/>
                  </a:cxn>
                  <a:cxn ang="0">
                    <a:pos x="T4" y="T5"/>
                  </a:cxn>
                  <a:cxn ang="0">
                    <a:pos x="T6" y="T7"/>
                  </a:cxn>
                </a:cxnLst>
                <a:rect l="0" t="0" r="r" b="b"/>
                <a:pathLst>
                  <a:path w="2" h="2">
                    <a:moveTo>
                      <a:pt x="2" y="0"/>
                    </a:moveTo>
                    <a:cubicBezTo>
                      <a:pt x="1" y="1"/>
                      <a:pt x="1" y="0"/>
                      <a:pt x="0" y="1"/>
                    </a:cubicBezTo>
                    <a:cubicBezTo>
                      <a:pt x="0" y="2"/>
                      <a:pt x="1" y="1"/>
                      <a:pt x="1" y="2"/>
                    </a:cubicBezTo>
                    <a:cubicBezTo>
                      <a:pt x="1" y="1"/>
                      <a:pt x="2" y="1"/>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831" name="Freeform 5922"/>
              <p:cNvSpPr>
                <a:spLocks/>
              </p:cNvSpPr>
              <p:nvPr/>
            </p:nvSpPr>
            <p:spPr bwMode="auto">
              <a:xfrm>
                <a:off x="3546" y="3483"/>
                <a:ext cx="7" cy="11"/>
              </a:xfrm>
              <a:custGeom>
                <a:avLst/>
                <a:gdLst>
                  <a:gd name="T0" fmla="*/ 1 w 2"/>
                  <a:gd name="T1" fmla="*/ 1 h 3"/>
                  <a:gd name="T2" fmla="*/ 0 w 2"/>
                  <a:gd name="T3" fmla="*/ 1 h 3"/>
                  <a:gd name="T4" fmla="*/ 1 w 2"/>
                  <a:gd name="T5" fmla="*/ 2 h 3"/>
                  <a:gd name="T6" fmla="*/ 1 w 2"/>
                  <a:gd name="T7" fmla="*/ 2 h 3"/>
                  <a:gd name="T8" fmla="*/ 1 w 2"/>
                  <a:gd name="T9" fmla="*/ 2 h 3"/>
                  <a:gd name="T10" fmla="*/ 1 w 2"/>
                  <a:gd name="T11" fmla="*/ 1 h 3"/>
                </a:gdLst>
                <a:ahLst/>
                <a:cxnLst>
                  <a:cxn ang="0">
                    <a:pos x="T0" y="T1"/>
                  </a:cxn>
                  <a:cxn ang="0">
                    <a:pos x="T2" y="T3"/>
                  </a:cxn>
                  <a:cxn ang="0">
                    <a:pos x="T4" y="T5"/>
                  </a:cxn>
                  <a:cxn ang="0">
                    <a:pos x="T6" y="T7"/>
                  </a:cxn>
                  <a:cxn ang="0">
                    <a:pos x="T8" y="T9"/>
                  </a:cxn>
                  <a:cxn ang="0">
                    <a:pos x="T10" y="T11"/>
                  </a:cxn>
                </a:cxnLst>
                <a:rect l="0" t="0" r="r" b="b"/>
                <a:pathLst>
                  <a:path w="2" h="3">
                    <a:moveTo>
                      <a:pt x="1" y="1"/>
                    </a:moveTo>
                    <a:cubicBezTo>
                      <a:pt x="1" y="1"/>
                      <a:pt x="2" y="0"/>
                      <a:pt x="0" y="1"/>
                    </a:cubicBezTo>
                    <a:cubicBezTo>
                      <a:pt x="0" y="2"/>
                      <a:pt x="0" y="3"/>
                      <a:pt x="1" y="2"/>
                    </a:cubicBezTo>
                    <a:cubicBezTo>
                      <a:pt x="1" y="2"/>
                      <a:pt x="1" y="2"/>
                      <a:pt x="1" y="2"/>
                    </a:cubicBezTo>
                    <a:cubicBezTo>
                      <a:pt x="1" y="2"/>
                      <a:pt x="1" y="2"/>
                      <a:pt x="1" y="2"/>
                    </a:cubicBezTo>
                    <a:cubicBezTo>
                      <a:pt x="1" y="2"/>
                      <a:pt x="1" y="2"/>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832" name="Oval 5923"/>
              <p:cNvSpPr>
                <a:spLocks noChangeArrowheads="1"/>
              </p:cNvSpPr>
              <p:nvPr/>
            </p:nvSpPr>
            <p:spPr bwMode="auto">
              <a:xfrm>
                <a:off x="3493" y="3598"/>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833" name="Freeform 5924"/>
              <p:cNvSpPr>
                <a:spLocks/>
              </p:cNvSpPr>
              <p:nvPr/>
            </p:nvSpPr>
            <p:spPr bwMode="auto">
              <a:xfrm>
                <a:off x="3568" y="3498"/>
                <a:ext cx="15" cy="7"/>
              </a:xfrm>
              <a:custGeom>
                <a:avLst/>
                <a:gdLst>
                  <a:gd name="T0" fmla="*/ 2 w 4"/>
                  <a:gd name="T1" fmla="*/ 1 h 2"/>
                  <a:gd name="T2" fmla="*/ 0 w 4"/>
                  <a:gd name="T3" fmla="*/ 0 h 2"/>
                  <a:gd name="T4" fmla="*/ 2 w 4"/>
                  <a:gd name="T5" fmla="*/ 2 h 2"/>
                  <a:gd name="T6" fmla="*/ 3 w 4"/>
                  <a:gd name="T7" fmla="*/ 1 h 2"/>
                  <a:gd name="T8" fmla="*/ 4 w 4"/>
                  <a:gd name="T9" fmla="*/ 1 h 2"/>
                  <a:gd name="T10" fmla="*/ 4 w 4"/>
                  <a:gd name="T11" fmla="*/ 1 h 2"/>
                  <a:gd name="T12" fmla="*/ 2 w 4"/>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4" h="2">
                    <a:moveTo>
                      <a:pt x="2" y="1"/>
                    </a:moveTo>
                    <a:cubicBezTo>
                      <a:pt x="1" y="1"/>
                      <a:pt x="2" y="0"/>
                      <a:pt x="0" y="0"/>
                    </a:cubicBezTo>
                    <a:cubicBezTo>
                      <a:pt x="0" y="1"/>
                      <a:pt x="1" y="1"/>
                      <a:pt x="2" y="2"/>
                    </a:cubicBezTo>
                    <a:cubicBezTo>
                      <a:pt x="2" y="1"/>
                      <a:pt x="2" y="1"/>
                      <a:pt x="3" y="1"/>
                    </a:cubicBezTo>
                    <a:cubicBezTo>
                      <a:pt x="3" y="1"/>
                      <a:pt x="4" y="1"/>
                      <a:pt x="4" y="1"/>
                    </a:cubicBezTo>
                    <a:cubicBezTo>
                      <a:pt x="4" y="1"/>
                      <a:pt x="4" y="1"/>
                      <a:pt x="4" y="1"/>
                    </a:cubicBezTo>
                    <a:cubicBezTo>
                      <a:pt x="3" y="1"/>
                      <a:pt x="3" y="1"/>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834" name="Freeform 5925"/>
              <p:cNvSpPr>
                <a:spLocks/>
              </p:cNvSpPr>
              <p:nvPr/>
            </p:nvSpPr>
            <p:spPr bwMode="auto">
              <a:xfrm>
                <a:off x="3352" y="3516"/>
                <a:ext cx="4" cy="11"/>
              </a:xfrm>
              <a:custGeom>
                <a:avLst/>
                <a:gdLst>
                  <a:gd name="T0" fmla="*/ 0 w 1"/>
                  <a:gd name="T1" fmla="*/ 1 h 3"/>
                  <a:gd name="T2" fmla="*/ 1 w 1"/>
                  <a:gd name="T3" fmla="*/ 3 h 3"/>
                  <a:gd name="T4" fmla="*/ 1 w 1"/>
                  <a:gd name="T5" fmla="*/ 3 h 3"/>
                  <a:gd name="T6" fmla="*/ 1 w 1"/>
                  <a:gd name="T7" fmla="*/ 3 h 3"/>
                  <a:gd name="T8" fmla="*/ 1 w 1"/>
                  <a:gd name="T9" fmla="*/ 1 h 3"/>
                  <a:gd name="T10" fmla="*/ 0 w 1"/>
                  <a:gd name="T11" fmla="*/ 1 h 3"/>
                </a:gdLst>
                <a:ahLst/>
                <a:cxnLst>
                  <a:cxn ang="0">
                    <a:pos x="T0" y="T1"/>
                  </a:cxn>
                  <a:cxn ang="0">
                    <a:pos x="T2" y="T3"/>
                  </a:cxn>
                  <a:cxn ang="0">
                    <a:pos x="T4" y="T5"/>
                  </a:cxn>
                  <a:cxn ang="0">
                    <a:pos x="T6" y="T7"/>
                  </a:cxn>
                  <a:cxn ang="0">
                    <a:pos x="T8" y="T9"/>
                  </a:cxn>
                  <a:cxn ang="0">
                    <a:pos x="T10" y="T11"/>
                  </a:cxn>
                </a:cxnLst>
                <a:rect l="0" t="0" r="r" b="b"/>
                <a:pathLst>
                  <a:path w="1" h="3">
                    <a:moveTo>
                      <a:pt x="0" y="1"/>
                    </a:moveTo>
                    <a:cubicBezTo>
                      <a:pt x="0" y="2"/>
                      <a:pt x="1" y="1"/>
                      <a:pt x="1" y="3"/>
                    </a:cubicBezTo>
                    <a:cubicBezTo>
                      <a:pt x="1" y="2"/>
                      <a:pt x="1" y="3"/>
                      <a:pt x="1" y="3"/>
                    </a:cubicBezTo>
                    <a:cubicBezTo>
                      <a:pt x="1" y="3"/>
                      <a:pt x="1" y="3"/>
                      <a:pt x="1" y="3"/>
                    </a:cubicBezTo>
                    <a:cubicBezTo>
                      <a:pt x="1" y="2"/>
                      <a:pt x="1" y="2"/>
                      <a:pt x="1" y="1"/>
                    </a:cubicBezTo>
                    <a:cubicBezTo>
                      <a:pt x="1" y="1"/>
                      <a:pt x="0" y="0"/>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835" name="Freeform 5926"/>
              <p:cNvSpPr>
                <a:spLocks/>
              </p:cNvSpPr>
              <p:nvPr/>
            </p:nvSpPr>
            <p:spPr bwMode="auto">
              <a:xfrm>
                <a:off x="3486" y="3576"/>
                <a:ext cx="4" cy="3"/>
              </a:xfrm>
              <a:custGeom>
                <a:avLst/>
                <a:gdLst>
                  <a:gd name="T0" fmla="*/ 1 w 1"/>
                  <a:gd name="T1" fmla="*/ 1 h 1"/>
                  <a:gd name="T2" fmla="*/ 1 w 1"/>
                  <a:gd name="T3" fmla="*/ 0 h 1"/>
                  <a:gd name="T4" fmla="*/ 1 w 1"/>
                  <a:gd name="T5" fmla="*/ 0 h 1"/>
                  <a:gd name="T6" fmla="*/ 0 w 1"/>
                  <a:gd name="T7" fmla="*/ 0 h 1"/>
                  <a:gd name="T8" fmla="*/ 1 w 1"/>
                  <a:gd name="T9" fmla="*/ 1 h 1"/>
                </a:gdLst>
                <a:ahLst/>
                <a:cxnLst>
                  <a:cxn ang="0">
                    <a:pos x="T0" y="T1"/>
                  </a:cxn>
                  <a:cxn ang="0">
                    <a:pos x="T2" y="T3"/>
                  </a:cxn>
                  <a:cxn ang="0">
                    <a:pos x="T4" y="T5"/>
                  </a:cxn>
                  <a:cxn ang="0">
                    <a:pos x="T6" y="T7"/>
                  </a:cxn>
                  <a:cxn ang="0">
                    <a:pos x="T8" y="T9"/>
                  </a:cxn>
                </a:cxnLst>
                <a:rect l="0" t="0" r="r" b="b"/>
                <a:pathLst>
                  <a:path w="1" h="1">
                    <a:moveTo>
                      <a:pt x="1" y="1"/>
                    </a:moveTo>
                    <a:cubicBezTo>
                      <a:pt x="1" y="1"/>
                      <a:pt x="1" y="0"/>
                      <a:pt x="1" y="0"/>
                    </a:cubicBezTo>
                    <a:cubicBezTo>
                      <a:pt x="1" y="0"/>
                      <a:pt x="1" y="0"/>
                      <a:pt x="1" y="0"/>
                    </a:cubicBezTo>
                    <a:cubicBezTo>
                      <a:pt x="1" y="0"/>
                      <a:pt x="0" y="0"/>
                      <a:pt x="0" y="0"/>
                    </a:cubicBezTo>
                    <a:cubicBezTo>
                      <a:pt x="1" y="0"/>
                      <a:pt x="1" y="0"/>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836" name="Freeform 5927"/>
              <p:cNvSpPr>
                <a:spLocks/>
              </p:cNvSpPr>
              <p:nvPr/>
            </p:nvSpPr>
            <p:spPr bwMode="auto">
              <a:xfrm>
                <a:off x="3486" y="3576"/>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837" name="Freeform 5928"/>
              <p:cNvSpPr>
                <a:spLocks/>
              </p:cNvSpPr>
              <p:nvPr/>
            </p:nvSpPr>
            <p:spPr bwMode="auto">
              <a:xfrm>
                <a:off x="3486" y="3568"/>
                <a:ext cx="11" cy="19"/>
              </a:xfrm>
              <a:custGeom>
                <a:avLst/>
                <a:gdLst>
                  <a:gd name="T0" fmla="*/ 1 w 3"/>
                  <a:gd name="T1" fmla="*/ 4 h 5"/>
                  <a:gd name="T2" fmla="*/ 1 w 3"/>
                  <a:gd name="T3" fmla="*/ 5 h 5"/>
                  <a:gd name="T4" fmla="*/ 2 w 3"/>
                  <a:gd name="T5" fmla="*/ 5 h 5"/>
                  <a:gd name="T6" fmla="*/ 2 w 3"/>
                  <a:gd name="T7" fmla="*/ 5 h 5"/>
                  <a:gd name="T8" fmla="*/ 2 w 3"/>
                  <a:gd name="T9" fmla="*/ 5 h 5"/>
                  <a:gd name="T10" fmla="*/ 2 w 3"/>
                  <a:gd name="T11" fmla="*/ 5 h 5"/>
                  <a:gd name="T12" fmla="*/ 2 w 3"/>
                  <a:gd name="T13" fmla="*/ 5 h 5"/>
                  <a:gd name="T14" fmla="*/ 3 w 3"/>
                  <a:gd name="T15" fmla="*/ 4 h 5"/>
                  <a:gd name="T16" fmla="*/ 1 w 3"/>
                  <a:gd name="T17" fmla="*/ 3 h 5"/>
                  <a:gd name="T18" fmla="*/ 1 w 3"/>
                  <a:gd name="T19" fmla="*/ 3 h 5"/>
                  <a:gd name="T20" fmla="*/ 2 w 3"/>
                  <a:gd name="T21" fmla="*/ 2 h 5"/>
                  <a:gd name="T22" fmla="*/ 3 w 3"/>
                  <a:gd name="T23" fmla="*/ 2 h 5"/>
                  <a:gd name="T24" fmla="*/ 3 w 3"/>
                  <a:gd name="T25" fmla="*/ 2 h 5"/>
                  <a:gd name="T26" fmla="*/ 2 w 3"/>
                  <a:gd name="T27" fmla="*/ 0 h 5"/>
                  <a:gd name="T28" fmla="*/ 0 w 3"/>
                  <a:gd name="T29" fmla="*/ 1 h 5"/>
                  <a:gd name="T30" fmla="*/ 0 w 3"/>
                  <a:gd name="T31" fmla="*/ 2 h 5"/>
                  <a:gd name="T32" fmla="*/ 0 w 3"/>
                  <a:gd name="T33" fmla="*/ 2 h 5"/>
                  <a:gd name="T34" fmla="*/ 1 w 3"/>
                  <a:gd name="T35" fmla="*/ 2 h 5"/>
                  <a:gd name="T36" fmla="*/ 1 w 3"/>
                  <a:gd name="T37" fmla="*/ 2 h 5"/>
                  <a:gd name="T38" fmla="*/ 1 w 3"/>
                  <a:gd name="T39" fmla="*/ 2 h 5"/>
                  <a:gd name="T40" fmla="*/ 1 w 3"/>
                  <a:gd name="T41" fmla="*/ 3 h 5"/>
                  <a:gd name="T42" fmla="*/ 1 w 3"/>
                  <a:gd name="T43" fmla="*/ 3 h 5"/>
                  <a:gd name="T44" fmla="*/ 1 w 3"/>
                  <a:gd name="T45" fmla="*/ 3 h 5"/>
                  <a:gd name="T46" fmla="*/ 1 w 3"/>
                  <a:gd name="T47" fmla="*/ 4 h 5"/>
                  <a:gd name="T48" fmla="*/ 1 w 3"/>
                  <a:gd name="T49" fmla="*/ 4 h 5"/>
                  <a:gd name="T50" fmla="*/ 1 w 3"/>
                  <a:gd name="T51"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 h="5">
                    <a:moveTo>
                      <a:pt x="1" y="4"/>
                    </a:moveTo>
                    <a:cubicBezTo>
                      <a:pt x="1" y="4"/>
                      <a:pt x="1" y="4"/>
                      <a:pt x="1" y="5"/>
                    </a:cubicBezTo>
                    <a:cubicBezTo>
                      <a:pt x="1" y="5"/>
                      <a:pt x="2" y="5"/>
                      <a:pt x="2" y="5"/>
                    </a:cubicBezTo>
                    <a:cubicBezTo>
                      <a:pt x="2" y="5"/>
                      <a:pt x="2" y="5"/>
                      <a:pt x="2" y="5"/>
                    </a:cubicBezTo>
                    <a:cubicBezTo>
                      <a:pt x="2" y="5"/>
                      <a:pt x="2" y="5"/>
                      <a:pt x="2" y="5"/>
                    </a:cubicBezTo>
                    <a:cubicBezTo>
                      <a:pt x="2" y="5"/>
                      <a:pt x="2" y="5"/>
                      <a:pt x="2" y="5"/>
                    </a:cubicBezTo>
                    <a:cubicBezTo>
                      <a:pt x="2" y="5"/>
                      <a:pt x="2" y="5"/>
                      <a:pt x="2" y="5"/>
                    </a:cubicBezTo>
                    <a:cubicBezTo>
                      <a:pt x="3" y="5"/>
                      <a:pt x="3" y="4"/>
                      <a:pt x="3" y="4"/>
                    </a:cubicBezTo>
                    <a:cubicBezTo>
                      <a:pt x="1" y="3"/>
                      <a:pt x="1" y="3"/>
                      <a:pt x="1" y="3"/>
                    </a:cubicBezTo>
                    <a:cubicBezTo>
                      <a:pt x="1" y="3"/>
                      <a:pt x="1" y="3"/>
                      <a:pt x="1" y="3"/>
                    </a:cubicBezTo>
                    <a:cubicBezTo>
                      <a:pt x="1" y="2"/>
                      <a:pt x="1" y="2"/>
                      <a:pt x="2" y="2"/>
                    </a:cubicBezTo>
                    <a:cubicBezTo>
                      <a:pt x="2" y="2"/>
                      <a:pt x="2" y="2"/>
                      <a:pt x="3" y="2"/>
                    </a:cubicBezTo>
                    <a:cubicBezTo>
                      <a:pt x="3" y="2"/>
                      <a:pt x="3" y="2"/>
                      <a:pt x="3" y="2"/>
                    </a:cubicBezTo>
                    <a:cubicBezTo>
                      <a:pt x="3" y="1"/>
                      <a:pt x="2" y="1"/>
                      <a:pt x="2" y="0"/>
                    </a:cubicBezTo>
                    <a:cubicBezTo>
                      <a:pt x="2" y="0"/>
                      <a:pt x="1" y="1"/>
                      <a:pt x="0" y="1"/>
                    </a:cubicBezTo>
                    <a:cubicBezTo>
                      <a:pt x="0" y="2"/>
                      <a:pt x="0" y="2"/>
                      <a:pt x="0" y="2"/>
                    </a:cubicBezTo>
                    <a:cubicBezTo>
                      <a:pt x="0" y="2"/>
                      <a:pt x="0" y="2"/>
                      <a:pt x="0" y="2"/>
                    </a:cubicBezTo>
                    <a:cubicBezTo>
                      <a:pt x="0" y="2"/>
                      <a:pt x="0" y="2"/>
                      <a:pt x="1" y="2"/>
                    </a:cubicBezTo>
                    <a:cubicBezTo>
                      <a:pt x="1" y="2"/>
                      <a:pt x="1" y="2"/>
                      <a:pt x="1" y="2"/>
                    </a:cubicBezTo>
                    <a:cubicBezTo>
                      <a:pt x="1" y="2"/>
                      <a:pt x="1" y="2"/>
                      <a:pt x="1" y="2"/>
                    </a:cubicBezTo>
                    <a:cubicBezTo>
                      <a:pt x="1" y="3"/>
                      <a:pt x="1" y="3"/>
                      <a:pt x="1" y="3"/>
                    </a:cubicBezTo>
                    <a:cubicBezTo>
                      <a:pt x="1" y="3"/>
                      <a:pt x="1" y="3"/>
                      <a:pt x="1" y="3"/>
                    </a:cubicBezTo>
                    <a:cubicBezTo>
                      <a:pt x="1" y="3"/>
                      <a:pt x="1" y="3"/>
                      <a:pt x="1" y="3"/>
                    </a:cubicBezTo>
                    <a:cubicBezTo>
                      <a:pt x="1" y="3"/>
                      <a:pt x="1" y="4"/>
                      <a:pt x="1" y="4"/>
                    </a:cubicBezTo>
                    <a:cubicBezTo>
                      <a:pt x="1" y="4"/>
                      <a:pt x="1" y="4"/>
                      <a:pt x="1" y="4"/>
                    </a:cubicBezTo>
                    <a:cubicBezTo>
                      <a:pt x="1" y="4"/>
                      <a:pt x="1" y="3"/>
                      <a:pt x="1"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838" name="Freeform 5929"/>
              <p:cNvSpPr>
                <a:spLocks/>
              </p:cNvSpPr>
              <p:nvPr/>
            </p:nvSpPr>
            <p:spPr bwMode="auto">
              <a:xfrm>
                <a:off x="3389" y="3520"/>
                <a:ext cx="0" cy="4"/>
              </a:xfrm>
              <a:custGeom>
                <a:avLst/>
                <a:gdLst>
                  <a:gd name="T0" fmla="*/ 1 h 1"/>
                  <a:gd name="T1" fmla="*/ 0 h 1"/>
                  <a:gd name="T2" fmla="*/ 0 h 1"/>
                  <a:gd name="T3" fmla="*/ 1 h 1"/>
                </a:gdLst>
                <a:ahLst/>
                <a:cxnLst>
                  <a:cxn ang="0">
                    <a:pos x="0" y="T0"/>
                  </a:cxn>
                  <a:cxn ang="0">
                    <a:pos x="0" y="T1"/>
                  </a:cxn>
                  <a:cxn ang="0">
                    <a:pos x="0" y="T2"/>
                  </a:cxn>
                  <a:cxn ang="0">
                    <a:pos x="0" y="T3"/>
                  </a:cxn>
                </a:cxnLst>
                <a:rect l="0" t="0" r="r" b="b"/>
                <a:pathLst>
                  <a:path h="1">
                    <a:moveTo>
                      <a:pt x="0" y="1"/>
                    </a:moveTo>
                    <a:cubicBezTo>
                      <a:pt x="0" y="0"/>
                      <a:pt x="0" y="0"/>
                      <a:pt x="0" y="0"/>
                    </a:cubicBezTo>
                    <a:cubicBezTo>
                      <a:pt x="0" y="0"/>
                      <a:pt x="0" y="0"/>
                      <a:pt x="0" y="0"/>
                    </a:cubicBezTo>
                    <a:cubicBezTo>
                      <a:pt x="0" y="0"/>
                      <a:pt x="0" y="0"/>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839" name="Freeform 5930"/>
              <p:cNvSpPr>
                <a:spLocks/>
              </p:cNvSpPr>
              <p:nvPr/>
            </p:nvSpPr>
            <p:spPr bwMode="auto">
              <a:xfrm>
                <a:off x="3486" y="357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840" name="Freeform 5931"/>
              <p:cNvSpPr>
                <a:spLocks/>
              </p:cNvSpPr>
              <p:nvPr/>
            </p:nvSpPr>
            <p:spPr bwMode="auto">
              <a:xfrm>
                <a:off x="3415" y="3509"/>
                <a:ext cx="41" cy="37"/>
              </a:xfrm>
              <a:custGeom>
                <a:avLst/>
                <a:gdLst>
                  <a:gd name="T0" fmla="*/ 8 w 11"/>
                  <a:gd name="T1" fmla="*/ 6 h 10"/>
                  <a:gd name="T2" fmla="*/ 7 w 11"/>
                  <a:gd name="T3" fmla="*/ 7 h 10"/>
                  <a:gd name="T4" fmla="*/ 7 w 11"/>
                  <a:gd name="T5" fmla="*/ 4 h 10"/>
                  <a:gd name="T6" fmla="*/ 8 w 11"/>
                  <a:gd name="T7" fmla="*/ 4 h 10"/>
                  <a:gd name="T8" fmla="*/ 6 w 11"/>
                  <a:gd name="T9" fmla="*/ 2 h 10"/>
                  <a:gd name="T10" fmla="*/ 5 w 11"/>
                  <a:gd name="T11" fmla="*/ 4 h 10"/>
                  <a:gd name="T12" fmla="*/ 4 w 11"/>
                  <a:gd name="T13" fmla="*/ 3 h 10"/>
                  <a:gd name="T14" fmla="*/ 4 w 11"/>
                  <a:gd name="T15" fmla="*/ 2 h 10"/>
                  <a:gd name="T16" fmla="*/ 2 w 11"/>
                  <a:gd name="T17" fmla="*/ 4 h 10"/>
                  <a:gd name="T18" fmla="*/ 2 w 11"/>
                  <a:gd name="T19" fmla="*/ 3 h 10"/>
                  <a:gd name="T20" fmla="*/ 4 w 11"/>
                  <a:gd name="T21" fmla="*/ 1 h 10"/>
                  <a:gd name="T22" fmla="*/ 0 w 11"/>
                  <a:gd name="T23" fmla="*/ 4 h 10"/>
                  <a:gd name="T24" fmla="*/ 0 w 11"/>
                  <a:gd name="T25" fmla="*/ 4 h 10"/>
                  <a:gd name="T26" fmla="*/ 1 w 11"/>
                  <a:gd name="T27" fmla="*/ 6 h 10"/>
                  <a:gd name="T28" fmla="*/ 2 w 11"/>
                  <a:gd name="T29" fmla="*/ 6 h 10"/>
                  <a:gd name="T30" fmla="*/ 3 w 11"/>
                  <a:gd name="T31" fmla="*/ 3 h 10"/>
                  <a:gd name="T32" fmla="*/ 3 w 11"/>
                  <a:gd name="T33" fmla="*/ 5 h 10"/>
                  <a:gd name="T34" fmla="*/ 6 w 11"/>
                  <a:gd name="T35" fmla="*/ 6 h 10"/>
                  <a:gd name="T36" fmla="*/ 7 w 11"/>
                  <a:gd name="T37" fmla="*/ 9 h 10"/>
                  <a:gd name="T38" fmla="*/ 7 w 11"/>
                  <a:gd name="T39" fmla="*/ 7 h 10"/>
                  <a:gd name="T40" fmla="*/ 8 w 11"/>
                  <a:gd name="T41" fmla="*/ 10 h 10"/>
                  <a:gd name="T42" fmla="*/ 10 w 11"/>
                  <a:gd name="T43" fmla="*/ 9 h 10"/>
                  <a:gd name="T44" fmla="*/ 11 w 11"/>
                  <a:gd name="T45" fmla="*/ 9 h 10"/>
                  <a:gd name="T46" fmla="*/ 11 w 11"/>
                  <a:gd name="T47" fmla="*/ 8 h 10"/>
                  <a:gd name="T48" fmla="*/ 8 w 11"/>
                  <a:gd name="T49" fmla="*/ 9 h 10"/>
                  <a:gd name="T50" fmla="*/ 8 w 11"/>
                  <a:gd name="T51"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 h="10">
                    <a:moveTo>
                      <a:pt x="8" y="6"/>
                    </a:moveTo>
                    <a:cubicBezTo>
                      <a:pt x="8" y="6"/>
                      <a:pt x="7" y="7"/>
                      <a:pt x="7" y="7"/>
                    </a:cubicBezTo>
                    <a:cubicBezTo>
                      <a:pt x="8" y="6"/>
                      <a:pt x="7" y="5"/>
                      <a:pt x="7" y="4"/>
                    </a:cubicBezTo>
                    <a:cubicBezTo>
                      <a:pt x="8" y="5"/>
                      <a:pt x="9" y="5"/>
                      <a:pt x="8" y="4"/>
                    </a:cubicBezTo>
                    <a:cubicBezTo>
                      <a:pt x="6" y="2"/>
                      <a:pt x="6" y="2"/>
                      <a:pt x="6" y="2"/>
                    </a:cubicBezTo>
                    <a:cubicBezTo>
                      <a:pt x="6" y="2"/>
                      <a:pt x="5" y="4"/>
                      <a:pt x="5" y="4"/>
                    </a:cubicBezTo>
                    <a:cubicBezTo>
                      <a:pt x="5" y="3"/>
                      <a:pt x="4" y="3"/>
                      <a:pt x="4" y="3"/>
                    </a:cubicBezTo>
                    <a:cubicBezTo>
                      <a:pt x="4" y="3"/>
                      <a:pt x="5" y="2"/>
                      <a:pt x="4" y="2"/>
                    </a:cubicBezTo>
                    <a:cubicBezTo>
                      <a:pt x="3" y="3"/>
                      <a:pt x="3" y="3"/>
                      <a:pt x="2" y="4"/>
                    </a:cubicBezTo>
                    <a:cubicBezTo>
                      <a:pt x="2" y="4"/>
                      <a:pt x="1" y="4"/>
                      <a:pt x="2" y="3"/>
                    </a:cubicBezTo>
                    <a:cubicBezTo>
                      <a:pt x="2" y="3"/>
                      <a:pt x="3" y="1"/>
                      <a:pt x="4" y="1"/>
                    </a:cubicBezTo>
                    <a:cubicBezTo>
                      <a:pt x="3" y="0"/>
                      <a:pt x="1" y="3"/>
                      <a:pt x="0" y="4"/>
                    </a:cubicBezTo>
                    <a:cubicBezTo>
                      <a:pt x="0" y="4"/>
                      <a:pt x="0" y="4"/>
                      <a:pt x="0" y="4"/>
                    </a:cubicBezTo>
                    <a:cubicBezTo>
                      <a:pt x="0" y="4"/>
                      <a:pt x="0" y="5"/>
                      <a:pt x="1" y="6"/>
                    </a:cubicBezTo>
                    <a:cubicBezTo>
                      <a:pt x="1" y="6"/>
                      <a:pt x="2" y="5"/>
                      <a:pt x="2" y="6"/>
                    </a:cubicBezTo>
                    <a:cubicBezTo>
                      <a:pt x="3" y="5"/>
                      <a:pt x="2" y="5"/>
                      <a:pt x="3" y="3"/>
                    </a:cubicBezTo>
                    <a:cubicBezTo>
                      <a:pt x="4" y="3"/>
                      <a:pt x="3" y="5"/>
                      <a:pt x="3" y="5"/>
                    </a:cubicBezTo>
                    <a:cubicBezTo>
                      <a:pt x="4" y="6"/>
                      <a:pt x="6" y="4"/>
                      <a:pt x="6" y="6"/>
                    </a:cubicBezTo>
                    <a:cubicBezTo>
                      <a:pt x="5" y="7"/>
                      <a:pt x="6" y="8"/>
                      <a:pt x="7" y="9"/>
                    </a:cubicBezTo>
                    <a:cubicBezTo>
                      <a:pt x="7" y="8"/>
                      <a:pt x="7" y="8"/>
                      <a:pt x="7" y="7"/>
                    </a:cubicBezTo>
                    <a:cubicBezTo>
                      <a:pt x="7" y="8"/>
                      <a:pt x="8" y="9"/>
                      <a:pt x="8" y="10"/>
                    </a:cubicBezTo>
                    <a:cubicBezTo>
                      <a:pt x="8" y="10"/>
                      <a:pt x="9" y="9"/>
                      <a:pt x="10" y="9"/>
                    </a:cubicBezTo>
                    <a:cubicBezTo>
                      <a:pt x="10" y="9"/>
                      <a:pt x="10" y="9"/>
                      <a:pt x="11" y="9"/>
                    </a:cubicBezTo>
                    <a:cubicBezTo>
                      <a:pt x="11" y="8"/>
                      <a:pt x="11" y="8"/>
                      <a:pt x="11" y="8"/>
                    </a:cubicBezTo>
                    <a:cubicBezTo>
                      <a:pt x="10" y="8"/>
                      <a:pt x="8" y="10"/>
                      <a:pt x="8" y="9"/>
                    </a:cubicBezTo>
                    <a:cubicBezTo>
                      <a:pt x="8" y="8"/>
                      <a:pt x="10" y="6"/>
                      <a:pt x="8"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841" name="Freeform 5932"/>
              <p:cNvSpPr>
                <a:spLocks/>
              </p:cNvSpPr>
              <p:nvPr/>
            </p:nvSpPr>
            <p:spPr bwMode="auto">
              <a:xfrm>
                <a:off x="3482" y="3572"/>
                <a:ext cx="4" cy="4"/>
              </a:xfrm>
              <a:custGeom>
                <a:avLst/>
                <a:gdLst>
                  <a:gd name="T0" fmla="*/ 0 w 1"/>
                  <a:gd name="T1" fmla="*/ 0 h 1"/>
                  <a:gd name="T2" fmla="*/ 0 w 1"/>
                  <a:gd name="T3" fmla="*/ 1 h 1"/>
                  <a:gd name="T4" fmla="*/ 1 w 1"/>
                  <a:gd name="T5" fmla="*/ 0 h 1"/>
                  <a:gd name="T6" fmla="*/ 0 w 1"/>
                  <a:gd name="T7" fmla="*/ 0 h 1"/>
                </a:gdLst>
                <a:ahLst/>
                <a:cxnLst>
                  <a:cxn ang="0">
                    <a:pos x="T0" y="T1"/>
                  </a:cxn>
                  <a:cxn ang="0">
                    <a:pos x="T2" y="T3"/>
                  </a:cxn>
                  <a:cxn ang="0">
                    <a:pos x="T4" y="T5"/>
                  </a:cxn>
                  <a:cxn ang="0">
                    <a:pos x="T6" y="T7"/>
                  </a:cxn>
                </a:cxnLst>
                <a:rect l="0" t="0" r="r" b="b"/>
                <a:pathLst>
                  <a:path w="1" h="1">
                    <a:moveTo>
                      <a:pt x="0" y="0"/>
                    </a:moveTo>
                    <a:cubicBezTo>
                      <a:pt x="0" y="0"/>
                      <a:pt x="0" y="1"/>
                      <a:pt x="0" y="1"/>
                    </a:cubicBezTo>
                    <a:cubicBezTo>
                      <a:pt x="0" y="0"/>
                      <a:pt x="1" y="0"/>
                      <a:pt x="1"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842" name="Freeform 5933"/>
              <p:cNvSpPr>
                <a:spLocks/>
              </p:cNvSpPr>
              <p:nvPr/>
            </p:nvSpPr>
            <p:spPr bwMode="auto">
              <a:xfrm>
                <a:off x="3419" y="3494"/>
                <a:ext cx="22" cy="18"/>
              </a:xfrm>
              <a:custGeom>
                <a:avLst/>
                <a:gdLst>
                  <a:gd name="T0" fmla="*/ 2 w 6"/>
                  <a:gd name="T1" fmla="*/ 5 h 5"/>
                  <a:gd name="T2" fmla="*/ 3 w 6"/>
                  <a:gd name="T3" fmla="*/ 3 h 5"/>
                  <a:gd name="T4" fmla="*/ 4 w 6"/>
                  <a:gd name="T5" fmla="*/ 2 h 5"/>
                  <a:gd name="T6" fmla="*/ 5 w 6"/>
                  <a:gd name="T7" fmla="*/ 3 h 5"/>
                  <a:gd name="T8" fmla="*/ 4 w 6"/>
                  <a:gd name="T9" fmla="*/ 2 h 5"/>
                  <a:gd name="T10" fmla="*/ 3 w 6"/>
                  <a:gd name="T11" fmla="*/ 0 h 5"/>
                  <a:gd name="T12" fmla="*/ 3 w 6"/>
                  <a:gd name="T13" fmla="*/ 2 h 5"/>
                  <a:gd name="T14" fmla="*/ 2 w 6"/>
                  <a:gd name="T15" fmla="*/ 3 h 5"/>
                  <a:gd name="T16" fmla="*/ 1 w 6"/>
                  <a:gd name="T17" fmla="*/ 2 h 5"/>
                  <a:gd name="T18" fmla="*/ 0 w 6"/>
                  <a:gd name="T19" fmla="*/ 3 h 5"/>
                  <a:gd name="T20" fmla="*/ 2 w 6"/>
                  <a:gd name="T21"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5">
                    <a:moveTo>
                      <a:pt x="2" y="5"/>
                    </a:moveTo>
                    <a:cubicBezTo>
                      <a:pt x="2" y="3"/>
                      <a:pt x="3" y="4"/>
                      <a:pt x="3" y="3"/>
                    </a:cubicBezTo>
                    <a:cubicBezTo>
                      <a:pt x="3" y="4"/>
                      <a:pt x="4" y="2"/>
                      <a:pt x="4" y="2"/>
                    </a:cubicBezTo>
                    <a:cubicBezTo>
                      <a:pt x="4" y="3"/>
                      <a:pt x="4" y="3"/>
                      <a:pt x="5" y="3"/>
                    </a:cubicBezTo>
                    <a:cubicBezTo>
                      <a:pt x="6" y="2"/>
                      <a:pt x="5" y="2"/>
                      <a:pt x="4" y="2"/>
                    </a:cubicBezTo>
                    <a:cubicBezTo>
                      <a:pt x="4" y="1"/>
                      <a:pt x="4" y="0"/>
                      <a:pt x="3" y="0"/>
                    </a:cubicBezTo>
                    <a:cubicBezTo>
                      <a:pt x="3" y="1"/>
                      <a:pt x="3" y="1"/>
                      <a:pt x="3" y="2"/>
                    </a:cubicBezTo>
                    <a:cubicBezTo>
                      <a:pt x="2" y="1"/>
                      <a:pt x="3" y="4"/>
                      <a:pt x="2" y="3"/>
                    </a:cubicBezTo>
                    <a:cubicBezTo>
                      <a:pt x="2" y="2"/>
                      <a:pt x="1" y="2"/>
                      <a:pt x="1" y="2"/>
                    </a:cubicBezTo>
                    <a:cubicBezTo>
                      <a:pt x="1" y="3"/>
                      <a:pt x="0" y="3"/>
                      <a:pt x="0" y="3"/>
                    </a:cubicBezTo>
                    <a:cubicBezTo>
                      <a:pt x="0" y="5"/>
                      <a:pt x="1" y="3"/>
                      <a:pt x="2"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843" name="Freeform 5934"/>
              <p:cNvSpPr>
                <a:spLocks/>
              </p:cNvSpPr>
              <p:nvPr/>
            </p:nvSpPr>
            <p:spPr bwMode="auto">
              <a:xfrm>
                <a:off x="3386" y="3524"/>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844" name="Freeform 5935"/>
              <p:cNvSpPr>
                <a:spLocks/>
              </p:cNvSpPr>
              <p:nvPr/>
            </p:nvSpPr>
            <p:spPr bwMode="auto">
              <a:xfrm>
                <a:off x="3493" y="3594"/>
                <a:ext cx="0" cy="4"/>
              </a:xfrm>
              <a:custGeom>
                <a:avLst/>
                <a:gdLst>
                  <a:gd name="T0" fmla="*/ 0 h 1"/>
                  <a:gd name="T1" fmla="*/ 0 h 1"/>
                  <a:gd name="T2" fmla="*/ 0 h 1"/>
                  <a:gd name="T3" fmla="*/ 0 h 1"/>
                  <a:gd name="T4" fmla="*/ 1 h 1"/>
                  <a:gd name="T5" fmla="*/ 0 h 1"/>
                </a:gdLst>
                <a:ahLst/>
                <a:cxnLst>
                  <a:cxn ang="0">
                    <a:pos x="0" y="T0"/>
                  </a:cxn>
                  <a:cxn ang="0">
                    <a:pos x="0" y="T1"/>
                  </a:cxn>
                  <a:cxn ang="0">
                    <a:pos x="0" y="T2"/>
                  </a:cxn>
                  <a:cxn ang="0">
                    <a:pos x="0" y="T3"/>
                  </a:cxn>
                  <a:cxn ang="0">
                    <a:pos x="0" y="T4"/>
                  </a:cxn>
                  <a:cxn ang="0">
                    <a:pos x="0" y="T5"/>
                  </a:cxn>
                </a:cxnLst>
                <a:rect l="0" t="0" r="r" b="b"/>
                <a:pathLst>
                  <a:path h="1">
                    <a:moveTo>
                      <a:pt x="0" y="0"/>
                    </a:moveTo>
                    <a:cubicBezTo>
                      <a:pt x="0" y="0"/>
                      <a:pt x="0" y="0"/>
                      <a:pt x="0" y="0"/>
                    </a:cubicBezTo>
                    <a:cubicBezTo>
                      <a:pt x="0" y="0"/>
                      <a:pt x="0" y="0"/>
                      <a:pt x="0" y="0"/>
                    </a:cubicBezTo>
                    <a:cubicBezTo>
                      <a:pt x="0" y="0"/>
                      <a:pt x="0" y="0"/>
                      <a:pt x="0" y="0"/>
                    </a:cubicBezTo>
                    <a:cubicBezTo>
                      <a:pt x="0" y="0"/>
                      <a:pt x="0" y="1"/>
                      <a:pt x="0" y="1"/>
                    </a:cubicBezTo>
                    <a:cubicBezTo>
                      <a:pt x="0" y="1"/>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845" name="Freeform 5936"/>
              <p:cNvSpPr>
                <a:spLocks/>
              </p:cNvSpPr>
              <p:nvPr/>
            </p:nvSpPr>
            <p:spPr bwMode="auto">
              <a:xfrm>
                <a:off x="3493" y="3591"/>
                <a:ext cx="0" cy="3"/>
              </a:xfrm>
              <a:custGeom>
                <a:avLst/>
                <a:gdLst>
                  <a:gd name="T0" fmla="*/ 0 h 1"/>
                  <a:gd name="T1" fmla="*/ 0 h 1"/>
                  <a:gd name="T2" fmla="*/ 1 h 1"/>
                  <a:gd name="T3" fmla="*/ 1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0"/>
                      <a:pt x="0" y="0"/>
                    </a:cubicBezTo>
                    <a:cubicBezTo>
                      <a:pt x="0" y="1"/>
                      <a:pt x="0" y="1"/>
                      <a:pt x="0" y="1"/>
                    </a:cubicBezTo>
                    <a:cubicBezTo>
                      <a:pt x="0" y="1"/>
                      <a:pt x="0" y="1"/>
                      <a:pt x="0" y="1"/>
                    </a:cubicBezTo>
                    <a:cubicBezTo>
                      <a:pt x="0" y="1"/>
                      <a:pt x="0"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846" name="Freeform 5937"/>
              <p:cNvSpPr>
                <a:spLocks/>
              </p:cNvSpPr>
              <p:nvPr/>
            </p:nvSpPr>
            <p:spPr bwMode="auto">
              <a:xfrm>
                <a:off x="3493" y="359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847" name="Freeform 5938"/>
              <p:cNvSpPr>
                <a:spLocks/>
              </p:cNvSpPr>
              <p:nvPr/>
            </p:nvSpPr>
            <p:spPr bwMode="auto">
              <a:xfrm>
                <a:off x="3490" y="359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848" name="Freeform 5939"/>
              <p:cNvSpPr>
                <a:spLocks/>
              </p:cNvSpPr>
              <p:nvPr/>
            </p:nvSpPr>
            <p:spPr bwMode="auto">
              <a:xfrm>
                <a:off x="3493" y="3591"/>
                <a:ext cx="0" cy="0"/>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849" name="Freeform 5940"/>
              <p:cNvSpPr>
                <a:spLocks/>
              </p:cNvSpPr>
              <p:nvPr/>
            </p:nvSpPr>
            <p:spPr bwMode="auto">
              <a:xfrm>
                <a:off x="3490" y="3591"/>
                <a:ext cx="3" cy="0"/>
              </a:xfrm>
              <a:custGeom>
                <a:avLst/>
                <a:gdLst>
                  <a:gd name="T0" fmla="*/ 0 w 1"/>
                  <a:gd name="T1" fmla="*/ 1 w 1"/>
                  <a:gd name="T2" fmla="*/ 1 w 1"/>
                  <a:gd name="T3" fmla="*/ 0 w 1"/>
                </a:gdLst>
                <a:ahLst/>
                <a:cxnLst>
                  <a:cxn ang="0">
                    <a:pos x="T0" y="0"/>
                  </a:cxn>
                  <a:cxn ang="0">
                    <a:pos x="T1" y="0"/>
                  </a:cxn>
                  <a:cxn ang="0">
                    <a:pos x="T2" y="0"/>
                  </a:cxn>
                  <a:cxn ang="0">
                    <a:pos x="T3" y="0"/>
                  </a:cxn>
                </a:cxnLst>
                <a:rect l="0" t="0" r="r" b="b"/>
                <a:pathLst>
                  <a:path w="1">
                    <a:moveTo>
                      <a:pt x="0" y="0"/>
                    </a:moveTo>
                    <a:cubicBezTo>
                      <a:pt x="1" y="0"/>
                      <a:pt x="1" y="0"/>
                      <a:pt x="1" y="0"/>
                    </a:cubicBezTo>
                    <a:cubicBezTo>
                      <a:pt x="1" y="0"/>
                      <a:pt x="1" y="0"/>
                      <a:pt x="1" y="0"/>
                    </a:cubicBezTo>
                    <a:cubicBezTo>
                      <a:pt x="1" y="0"/>
                      <a:pt x="1"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850" name="Freeform 5941"/>
              <p:cNvSpPr>
                <a:spLocks noEditPoints="1"/>
              </p:cNvSpPr>
              <p:nvPr/>
            </p:nvSpPr>
            <p:spPr bwMode="auto">
              <a:xfrm>
                <a:off x="3393" y="3479"/>
                <a:ext cx="33" cy="48"/>
              </a:xfrm>
              <a:custGeom>
                <a:avLst/>
                <a:gdLst>
                  <a:gd name="T0" fmla="*/ 2 w 9"/>
                  <a:gd name="T1" fmla="*/ 5 h 13"/>
                  <a:gd name="T2" fmla="*/ 2 w 9"/>
                  <a:gd name="T3" fmla="*/ 6 h 13"/>
                  <a:gd name="T4" fmla="*/ 2 w 9"/>
                  <a:gd name="T5" fmla="*/ 7 h 13"/>
                  <a:gd name="T6" fmla="*/ 2 w 9"/>
                  <a:gd name="T7" fmla="*/ 8 h 13"/>
                  <a:gd name="T8" fmla="*/ 1 w 9"/>
                  <a:gd name="T9" fmla="*/ 7 h 13"/>
                  <a:gd name="T10" fmla="*/ 2 w 9"/>
                  <a:gd name="T11" fmla="*/ 9 h 13"/>
                  <a:gd name="T12" fmla="*/ 1 w 9"/>
                  <a:gd name="T13" fmla="*/ 9 h 13"/>
                  <a:gd name="T14" fmla="*/ 1 w 9"/>
                  <a:gd name="T15" fmla="*/ 9 h 13"/>
                  <a:gd name="T16" fmla="*/ 1 w 9"/>
                  <a:gd name="T17" fmla="*/ 10 h 13"/>
                  <a:gd name="T18" fmla="*/ 1 w 9"/>
                  <a:gd name="T19" fmla="*/ 10 h 13"/>
                  <a:gd name="T20" fmla="*/ 0 w 9"/>
                  <a:gd name="T21" fmla="*/ 10 h 13"/>
                  <a:gd name="T22" fmla="*/ 1 w 9"/>
                  <a:gd name="T23" fmla="*/ 11 h 13"/>
                  <a:gd name="T24" fmla="*/ 1 w 9"/>
                  <a:gd name="T25" fmla="*/ 10 h 13"/>
                  <a:gd name="T26" fmla="*/ 1 w 9"/>
                  <a:gd name="T27" fmla="*/ 12 h 13"/>
                  <a:gd name="T28" fmla="*/ 4 w 9"/>
                  <a:gd name="T29" fmla="*/ 10 h 13"/>
                  <a:gd name="T30" fmla="*/ 3 w 9"/>
                  <a:gd name="T31" fmla="*/ 12 h 13"/>
                  <a:gd name="T32" fmla="*/ 5 w 9"/>
                  <a:gd name="T33" fmla="*/ 12 h 13"/>
                  <a:gd name="T34" fmla="*/ 8 w 9"/>
                  <a:gd name="T35" fmla="*/ 9 h 13"/>
                  <a:gd name="T36" fmla="*/ 6 w 9"/>
                  <a:gd name="T37" fmla="*/ 8 h 13"/>
                  <a:gd name="T38" fmla="*/ 6 w 9"/>
                  <a:gd name="T39" fmla="*/ 5 h 13"/>
                  <a:gd name="T40" fmla="*/ 7 w 9"/>
                  <a:gd name="T41" fmla="*/ 6 h 13"/>
                  <a:gd name="T42" fmla="*/ 7 w 9"/>
                  <a:gd name="T43" fmla="*/ 3 h 13"/>
                  <a:gd name="T44" fmla="*/ 8 w 9"/>
                  <a:gd name="T45" fmla="*/ 4 h 13"/>
                  <a:gd name="T46" fmla="*/ 9 w 9"/>
                  <a:gd name="T47" fmla="*/ 6 h 13"/>
                  <a:gd name="T48" fmla="*/ 8 w 9"/>
                  <a:gd name="T49" fmla="*/ 2 h 13"/>
                  <a:gd name="T50" fmla="*/ 7 w 9"/>
                  <a:gd name="T51" fmla="*/ 2 h 13"/>
                  <a:gd name="T52" fmla="*/ 5 w 9"/>
                  <a:gd name="T53" fmla="*/ 5 h 13"/>
                  <a:gd name="T54" fmla="*/ 4 w 9"/>
                  <a:gd name="T55" fmla="*/ 1 h 13"/>
                  <a:gd name="T56" fmla="*/ 4 w 9"/>
                  <a:gd name="T57" fmla="*/ 3 h 13"/>
                  <a:gd name="T58" fmla="*/ 4 w 9"/>
                  <a:gd name="T59" fmla="*/ 1 h 13"/>
                  <a:gd name="T60" fmla="*/ 2 w 9"/>
                  <a:gd name="T61" fmla="*/ 2 h 13"/>
                  <a:gd name="T62" fmla="*/ 2 w 9"/>
                  <a:gd name="T63" fmla="*/ 3 h 13"/>
                  <a:gd name="T64" fmla="*/ 3 w 9"/>
                  <a:gd name="T65" fmla="*/ 3 h 13"/>
                  <a:gd name="T66" fmla="*/ 2 w 9"/>
                  <a:gd name="T67" fmla="*/ 5 h 13"/>
                  <a:gd name="T68" fmla="*/ 6 w 9"/>
                  <a:gd name="T69" fmla="*/ 9 h 13"/>
                  <a:gd name="T70" fmla="*/ 6 w 9"/>
                  <a:gd name="T71" fmla="*/ 10 h 13"/>
                  <a:gd name="T72" fmla="*/ 4 w 9"/>
                  <a:gd name="T73" fmla="*/ 11 h 13"/>
                  <a:gd name="T74" fmla="*/ 6 w 9"/>
                  <a:gd name="T75" fmla="*/ 9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 h="13">
                    <a:moveTo>
                      <a:pt x="2" y="5"/>
                    </a:moveTo>
                    <a:cubicBezTo>
                      <a:pt x="2" y="5"/>
                      <a:pt x="2" y="6"/>
                      <a:pt x="2" y="6"/>
                    </a:cubicBezTo>
                    <a:cubicBezTo>
                      <a:pt x="2" y="7"/>
                      <a:pt x="2" y="7"/>
                      <a:pt x="2" y="7"/>
                    </a:cubicBezTo>
                    <a:cubicBezTo>
                      <a:pt x="2" y="7"/>
                      <a:pt x="2" y="7"/>
                      <a:pt x="2" y="8"/>
                    </a:cubicBezTo>
                    <a:cubicBezTo>
                      <a:pt x="2" y="8"/>
                      <a:pt x="2" y="7"/>
                      <a:pt x="1" y="7"/>
                    </a:cubicBezTo>
                    <a:cubicBezTo>
                      <a:pt x="1" y="7"/>
                      <a:pt x="2" y="8"/>
                      <a:pt x="2" y="9"/>
                    </a:cubicBezTo>
                    <a:cubicBezTo>
                      <a:pt x="1" y="9"/>
                      <a:pt x="1" y="9"/>
                      <a:pt x="1" y="9"/>
                    </a:cubicBezTo>
                    <a:cubicBezTo>
                      <a:pt x="1" y="9"/>
                      <a:pt x="1" y="9"/>
                      <a:pt x="1" y="9"/>
                    </a:cubicBezTo>
                    <a:cubicBezTo>
                      <a:pt x="1" y="9"/>
                      <a:pt x="1" y="10"/>
                      <a:pt x="1" y="10"/>
                    </a:cubicBezTo>
                    <a:cubicBezTo>
                      <a:pt x="1" y="10"/>
                      <a:pt x="1" y="10"/>
                      <a:pt x="1" y="10"/>
                    </a:cubicBezTo>
                    <a:cubicBezTo>
                      <a:pt x="1" y="10"/>
                      <a:pt x="0" y="10"/>
                      <a:pt x="0" y="10"/>
                    </a:cubicBezTo>
                    <a:cubicBezTo>
                      <a:pt x="0" y="11"/>
                      <a:pt x="0" y="11"/>
                      <a:pt x="1" y="11"/>
                    </a:cubicBezTo>
                    <a:cubicBezTo>
                      <a:pt x="1" y="11"/>
                      <a:pt x="1" y="10"/>
                      <a:pt x="1" y="10"/>
                    </a:cubicBezTo>
                    <a:cubicBezTo>
                      <a:pt x="1" y="11"/>
                      <a:pt x="1" y="11"/>
                      <a:pt x="1" y="12"/>
                    </a:cubicBezTo>
                    <a:cubicBezTo>
                      <a:pt x="2" y="13"/>
                      <a:pt x="3" y="9"/>
                      <a:pt x="4" y="10"/>
                    </a:cubicBezTo>
                    <a:cubicBezTo>
                      <a:pt x="3" y="11"/>
                      <a:pt x="3" y="11"/>
                      <a:pt x="3" y="12"/>
                    </a:cubicBezTo>
                    <a:cubicBezTo>
                      <a:pt x="4" y="11"/>
                      <a:pt x="4" y="13"/>
                      <a:pt x="5" y="12"/>
                    </a:cubicBezTo>
                    <a:cubicBezTo>
                      <a:pt x="5" y="11"/>
                      <a:pt x="7" y="11"/>
                      <a:pt x="8" y="9"/>
                    </a:cubicBezTo>
                    <a:cubicBezTo>
                      <a:pt x="8" y="7"/>
                      <a:pt x="7" y="9"/>
                      <a:pt x="6" y="8"/>
                    </a:cubicBezTo>
                    <a:cubicBezTo>
                      <a:pt x="7" y="7"/>
                      <a:pt x="6" y="6"/>
                      <a:pt x="6" y="5"/>
                    </a:cubicBezTo>
                    <a:cubicBezTo>
                      <a:pt x="7" y="6"/>
                      <a:pt x="6" y="6"/>
                      <a:pt x="7" y="6"/>
                    </a:cubicBezTo>
                    <a:cubicBezTo>
                      <a:pt x="8" y="4"/>
                      <a:pt x="6" y="5"/>
                      <a:pt x="7" y="3"/>
                    </a:cubicBezTo>
                    <a:cubicBezTo>
                      <a:pt x="8" y="4"/>
                      <a:pt x="8" y="4"/>
                      <a:pt x="8" y="4"/>
                    </a:cubicBezTo>
                    <a:cubicBezTo>
                      <a:pt x="8" y="5"/>
                      <a:pt x="8" y="6"/>
                      <a:pt x="9" y="6"/>
                    </a:cubicBezTo>
                    <a:cubicBezTo>
                      <a:pt x="9" y="4"/>
                      <a:pt x="8" y="4"/>
                      <a:pt x="8" y="2"/>
                    </a:cubicBezTo>
                    <a:cubicBezTo>
                      <a:pt x="8" y="3"/>
                      <a:pt x="8" y="3"/>
                      <a:pt x="7" y="2"/>
                    </a:cubicBezTo>
                    <a:cubicBezTo>
                      <a:pt x="7" y="5"/>
                      <a:pt x="6" y="4"/>
                      <a:pt x="5" y="5"/>
                    </a:cubicBezTo>
                    <a:cubicBezTo>
                      <a:pt x="5" y="3"/>
                      <a:pt x="6" y="0"/>
                      <a:pt x="4" y="1"/>
                    </a:cubicBezTo>
                    <a:cubicBezTo>
                      <a:pt x="5" y="2"/>
                      <a:pt x="4" y="4"/>
                      <a:pt x="4" y="3"/>
                    </a:cubicBezTo>
                    <a:cubicBezTo>
                      <a:pt x="4" y="3"/>
                      <a:pt x="4" y="1"/>
                      <a:pt x="4" y="1"/>
                    </a:cubicBezTo>
                    <a:cubicBezTo>
                      <a:pt x="3" y="2"/>
                      <a:pt x="3" y="1"/>
                      <a:pt x="2" y="2"/>
                    </a:cubicBezTo>
                    <a:cubicBezTo>
                      <a:pt x="2" y="2"/>
                      <a:pt x="2" y="2"/>
                      <a:pt x="2" y="3"/>
                    </a:cubicBezTo>
                    <a:cubicBezTo>
                      <a:pt x="2" y="3"/>
                      <a:pt x="3" y="3"/>
                      <a:pt x="3" y="3"/>
                    </a:cubicBezTo>
                    <a:cubicBezTo>
                      <a:pt x="3" y="4"/>
                      <a:pt x="2" y="4"/>
                      <a:pt x="2" y="5"/>
                    </a:cubicBezTo>
                    <a:close/>
                    <a:moveTo>
                      <a:pt x="6" y="9"/>
                    </a:moveTo>
                    <a:cubicBezTo>
                      <a:pt x="6" y="9"/>
                      <a:pt x="6" y="10"/>
                      <a:pt x="6" y="10"/>
                    </a:cubicBezTo>
                    <a:cubicBezTo>
                      <a:pt x="5" y="10"/>
                      <a:pt x="5" y="10"/>
                      <a:pt x="4" y="11"/>
                    </a:cubicBezTo>
                    <a:cubicBezTo>
                      <a:pt x="4" y="11"/>
                      <a:pt x="5" y="9"/>
                      <a:pt x="6"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851" name="Freeform 5942"/>
              <p:cNvSpPr>
                <a:spLocks/>
              </p:cNvSpPr>
              <p:nvPr/>
            </p:nvSpPr>
            <p:spPr bwMode="auto">
              <a:xfrm>
                <a:off x="3445" y="3431"/>
                <a:ext cx="4" cy="11"/>
              </a:xfrm>
              <a:custGeom>
                <a:avLst/>
                <a:gdLst>
                  <a:gd name="T0" fmla="*/ 0 w 1"/>
                  <a:gd name="T1" fmla="*/ 1 h 3"/>
                  <a:gd name="T2" fmla="*/ 0 w 1"/>
                  <a:gd name="T3" fmla="*/ 2 h 3"/>
                  <a:gd name="T4" fmla="*/ 0 w 1"/>
                  <a:gd name="T5" fmla="*/ 3 h 3"/>
                  <a:gd name="T6" fmla="*/ 0 w 1"/>
                  <a:gd name="T7" fmla="*/ 2 h 3"/>
                  <a:gd name="T8" fmla="*/ 1 w 1"/>
                  <a:gd name="T9" fmla="*/ 0 h 3"/>
                  <a:gd name="T10" fmla="*/ 0 w 1"/>
                  <a:gd name="T11" fmla="*/ 1 h 3"/>
                </a:gdLst>
                <a:ahLst/>
                <a:cxnLst>
                  <a:cxn ang="0">
                    <a:pos x="T0" y="T1"/>
                  </a:cxn>
                  <a:cxn ang="0">
                    <a:pos x="T2" y="T3"/>
                  </a:cxn>
                  <a:cxn ang="0">
                    <a:pos x="T4" y="T5"/>
                  </a:cxn>
                  <a:cxn ang="0">
                    <a:pos x="T6" y="T7"/>
                  </a:cxn>
                  <a:cxn ang="0">
                    <a:pos x="T8" y="T9"/>
                  </a:cxn>
                  <a:cxn ang="0">
                    <a:pos x="T10" y="T11"/>
                  </a:cxn>
                </a:cxnLst>
                <a:rect l="0" t="0" r="r" b="b"/>
                <a:pathLst>
                  <a:path w="1" h="3">
                    <a:moveTo>
                      <a:pt x="0" y="1"/>
                    </a:moveTo>
                    <a:cubicBezTo>
                      <a:pt x="0" y="1"/>
                      <a:pt x="0" y="2"/>
                      <a:pt x="0" y="2"/>
                    </a:cubicBezTo>
                    <a:cubicBezTo>
                      <a:pt x="0" y="3"/>
                      <a:pt x="0" y="3"/>
                      <a:pt x="0" y="3"/>
                    </a:cubicBezTo>
                    <a:cubicBezTo>
                      <a:pt x="0" y="3"/>
                      <a:pt x="0" y="2"/>
                      <a:pt x="0" y="2"/>
                    </a:cubicBezTo>
                    <a:cubicBezTo>
                      <a:pt x="1" y="2"/>
                      <a:pt x="1" y="2"/>
                      <a:pt x="1" y="0"/>
                    </a:cubicBezTo>
                    <a:cubicBezTo>
                      <a:pt x="1" y="0"/>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852" name="Freeform 5943"/>
              <p:cNvSpPr>
                <a:spLocks/>
              </p:cNvSpPr>
              <p:nvPr/>
            </p:nvSpPr>
            <p:spPr bwMode="auto">
              <a:xfrm>
                <a:off x="3322" y="3397"/>
                <a:ext cx="8" cy="8"/>
              </a:xfrm>
              <a:custGeom>
                <a:avLst/>
                <a:gdLst>
                  <a:gd name="T0" fmla="*/ 0 w 2"/>
                  <a:gd name="T1" fmla="*/ 2 h 2"/>
                  <a:gd name="T2" fmla="*/ 2 w 2"/>
                  <a:gd name="T3" fmla="*/ 1 h 2"/>
                  <a:gd name="T4" fmla="*/ 0 w 2"/>
                  <a:gd name="T5" fmla="*/ 2 h 2"/>
                </a:gdLst>
                <a:ahLst/>
                <a:cxnLst>
                  <a:cxn ang="0">
                    <a:pos x="T0" y="T1"/>
                  </a:cxn>
                  <a:cxn ang="0">
                    <a:pos x="T2" y="T3"/>
                  </a:cxn>
                  <a:cxn ang="0">
                    <a:pos x="T4" y="T5"/>
                  </a:cxn>
                </a:cxnLst>
                <a:rect l="0" t="0" r="r" b="b"/>
                <a:pathLst>
                  <a:path w="2" h="2">
                    <a:moveTo>
                      <a:pt x="0" y="2"/>
                    </a:moveTo>
                    <a:cubicBezTo>
                      <a:pt x="1" y="1"/>
                      <a:pt x="2" y="2"/>
                      <a:pt x="2" y="1"/>
                    </a:cubicBezTo>
                    <a:cubicBezTo>
                      <a:pt x="2" y="1"/>
                      <a:pt x="0" y="0"/>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853" name="Freeform 5944"/>
              <p:cNvSpPr>
                <a:spLocks/>
              </p:cNvSpPr>
              <p:nvPr/>
            </p:nvSpPr>
            <p:spPr bwMode="auto">
              <a:xfrm>
                <a:off x="3248" y="3475"/>
                <a:ext cx="0" cy="8"/>
              </a:xfrm>
              <a:custGeom>
                <a:avLst/>
                <a:gdLst>
                  <a:gd name="T0" fmla="*/ 1 h 2"/>
                  <a:gd name="T1" fmla="*/ 0 h 2"/>
                  <a:gd name="T2" fmla="*/ 1 h 2"/>
                </a:gdLst>
                <a:ahLst/>
                <a:cxnLst>
                  <a:cxn ang="0">
                    <a:pos x="0" y="T0"/>
                  </a:cxn>
                  <a:cxn ang="0">
                    <a:pos x="0" y="T1"/>
                  </a:cxn>
                  <a:cxn ang="0">
                    <a:pos x="0" y="T2"/>
                  </a:cxn>
                </a:cxnLst>
                <a:rect l="0" t="0" r="r" b="b"/>
                <a:pathLst>
                  <a:path h="2">
                    <a:moveTo>
                      <a:pt x="0" y="1"/>
                    </a:moveTo>
                    <a:cubicBezTo>
                      <a:pt x="0" y="0"/>
                      <a:pt x="0" y="2"/>
                      <a:pt x="0" y="0"/>
                    </a:cubicBezTo>
                    <a:cubicBezTo>
                      <a:pt x="0" y="0"/>
                      <a:pt x="0" y="0"/>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854" name="Freeform 5945"/>
              <p:cNvSpPr>
                <a:spLocks/>
              </p:cNvSpPr>
              <p:nvPr/>
            </p:nvSpPr>
            <p:spPr bwMode="auto">
              <a:xfrm>
                <a:off x="3393" y="3393"/>
                <a:ext cx="15" cy="12"/>
              </a:xfrm>
              <a:custGeom>
                <a:avLst/>
                <a:gdLst>
                  <a:gd name="T0" fmla="*/ 2 w 4"/>
                  <a:gd name="T1" fmla="*/ 0 h 3"/>
                  <a:gd name="T2" fmla="*/ 2 w 4"/>
                  <a:gd name="T3" fmla="*/ 1 h 3"/>
                  <a:gd name="T4" fmla="*/ 1 w 4"/>
                  <a:gd name="T5" fmla="*/ 1 h 3"/>
                  <a:gd name="T6" fmla="*/ 1 w 4"/>
                  <a:gd name="T7" fmla="*/ 3 h 3"/>
                  <a:gd name="T8" fmla="*/ 3 w 4"/>
                  <a:gd name="T9" fmla="*/ 3 h 3"/>
                  <a:gd name="T10" fmla="*/ 2 w 4"/>
                  <a:gd name="T11" fmla="*/ 1 h 3"/>
                  <a:gd name="T12" fmla="*/ 3 w 4"/>
                  <a:gd name="T13" fmla="*/ 1 h 3"/>
                  <a:gd name="T14" fmla="*/ 3 w 4"/>
                  <a:gd name="T15" fmla="*/ 1 h 3"/>
                  <a:gd name="T16" fmla="*/ 3 w 4"/>
                  <a:gd name="T17" fmla="*/ 0 h 3"/>
                  <a:gd name="T18" fmla="*/ 3 w 4"/>
                  <a:gd name="T19" fmla="*/ 2 h 3"/>
                  <a:gd name="T20" fmla="*/ 4 w 4"/>
                  <a:gd name="T21" fmla="*/ 2 h 3"/>
                  <a:gd name="T22" fmla="*/ 3 w 4"/>
                  <a:gd name="T23" fmla="*/ 0 h 3"/>
                  <a:gd name="T24" fmla="*/ 2 w 4"/>
                  <a:gd name="T25"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 h="3">
                    <a:moveTo>
                      <a:pt x="2" y="0"/>
                    </a:moveTo>
                    <a:cubicBezTo>
                      <a:pt x="2" y="0"/>
                      <a:pt x="2" y="1"/>
                      <a:pt x="2" y="1"/>
                    </a:cubicBezTo>
                    <a:cubicBezTo>
                      <a:pt x="2" y="1"/>
                      <a:pt x="1" y="0"/>
                      <a:pt x="1" y="1"/>
                    </a:cubicBezTo>
                    <a:cubicBezTo>
                      <a:pt x="1" y="2"/>
                      <a:pt x="0" y="2"/>
                      <a:pt x="1" y="3"/>
                    </a:cubicBezTo>
                    <a:cubicBezTo>
                      <a:pt x="1" y="2"/>
                      <a:pt x="2" y="2"/>
                      <a:pt x="3" y="3"/>
                    </a:cubicBezTo>
                    <a:cubicBezTo>
                      <a:pt x="2" y="2"/>
                      <a:pt x="2" y="2"/>
                      <a:pt x="2" y="1"/>
                    </a:cubicBezTo>
                    <a:cubicBezTo>
                      <a:pt x="2" y="1"/>
                      <a:pt x="3" y="3"/>
                      <a:pt x="3" y="1"/>
                    </a:cubicBezTo>
                    <a:cubicBezTo>
                      <a:pt x="3" y="2"/>
                      <a:pt x="2" y="1"/>
                      <a:pt x="3" y="1"/>
                    </a:cubicBezTo>
                    <a:cubicBezTo>
                      <a:pt x="3" y="0"/>
                      <a:pt x="3" y="0"/>
                      <a:pt x="3" y="0"/>
                    </a:cubicBezTo>
                    <a:cubicBezTo>
                      <a:pt x="3" y="1"/>
                      <a:pt x="3" y="2"/>
                      <a:pt x="3" y="2"/>
                    </a:cubicBezTo>
                    <a:cubicBezTo>
                      <a:pt x="4" y="2"/>
                      <a:pt x="4" y="2"/>
                      <a:pt x="4" y="2"/>
                    </a:cubicBezTo>
                    <a:cubicBezTo>
                      <a:pt x="4" y="0"/>
                      <a:pt x="3" y="1"/>
                      <a:pt x="3" y="0"/>
                    </a:cubicBezTo>
                    <a:cubicBezTo>
                      <a:pt x="2" y="1"/>
                      <a:pt x="2" y="0"/>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855" name="Freeform 5946"/>
              <p:cNvSpPr>
                <a:spLocks/>
              </p:cNvSpPr>
              <p:nvPr/>
            </p:nvSpPr>
            <p:spPr bwMode="auto">
              <a:xfrm>
                <a:off x="3393" y="3375"/>
                <a:ext cx="15" cy="15"/>
              </a:xfrm>
              <a:custGeom>
                <a:avLst/>
                <a:gdLst>
                  <a:gd name="T0" fmla="*/ 2 w 4"/>
                  <a:gd name="T1" fmla="*/ 3 h 4"/>
                  <a:gd name="T2" fmla="*/ 4 w 4"/>
                  <a:gd name="T3" fmla="*/ 2 h 4"/>
                  <a:gd name="T4" fmla="*/ 1 w 4"/>
                  <a:gd name="T5" fmla="*/ 2 h 4"/>
                  <a:gd name="T6" fmla="*/ 0 w 4"/>
                  <a:gd name="T7" fmla="*/ 3 h 4"/>
                  <a:gd name="T8" fmla="*/ 1 w 4"/>
                  <a:gd name="T9" fmla="*/ 3 h 4"/>
                  <a:gd name="T10" fmla="*/ 2 w 4"/>
                  <a:gd name="T11" fmla="*/ 3 h 4"/>
                </a:gdLst>
                <a:ahLst/>
                <a:cxnLst>
                  <a:cxn ang="0">
                    <a:pos x="T0" y="T1"/>
                  </a:cxn>
                  <a:cxn ang="0">
                    <a:pos x="T2" y="T3"/>
                  </a:cxn>
                  <a:cxn ang="0">
                    <a:pos x="T4" y="T5"/>
                  </a:cxn>
                  <a:cxn ang="0">
                    <a:pos x="T6" y="T7"/>
                  </a:cxn>
                  <a:cxn ang="0">
                    <a:pos x="T8" y="T9"/>
                  </a:cxn>
                  <a:cxn ang="0">
                    <a:pos x="T10" y="T11"/>
                  </a:cxn>
                </a:cxnLst>
                <a:rect l="0" t="0" r="r" b="b"/>
                <a:pathLst>
                  <a:path w="4" h="4">
                    <a:moveTo>
                      <a:pt x="2" y="3"/>
                    </a:moveTo>
                    <a:cubicBezTo>
                      <a:pt x="2" y="1"/>
                      <a:pt x="3" y="2"/>
                      <a:pt x="4" y="2"/>
                    </a:cubicBezTo>
                    <a:cubicBezTo>
                      <a:pt x="3" y="0"/>
                      <a:pt x="2" y="1"/>
                      <a:pt x="1" y="2"/>
                    </a:cubicBezTo>
                    <a:cubicBezTo>
                      <a:pt x="0" y="2"/>
                      <a:pt x="0" y="2"/>
                      <a:pt x="0" y="3"/>
                    </a:cubicBezTo>
                    <a:cubicBezTo>
                      <a:pt x="1" y="4"/>
                      <a:pt x="0" y="2"/>
                      <a:pt x="1" y="3"/>
                    </a:cubicBezTo>
                    <a:cubicBezTo>
                      <a:pt x="2" y="2"/>
                      <a:pt x="2" y="4"/>
                      <a:pt x="2"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856" name="Freeform 5947"/>
              <p:cNvSpPr>
                <a:spLocks/>
              </p:cNvSpPr>
              <p:nvPr/>
            </p:nvSpPr>
            <p:spPr bwMode="auto">
              <a:xfrm>
                <a:off x="3363" y="3405"/>
                <a:ext cx="11" cy="7"/>
              </a:xfrm>
              <a:custGeom>
                <a:avLst/>
                <a:gdLst>
                  <a:gd name="T0" fmla="*/ 0 w 3"/>
                  <a:gd name="T1" fmla="*/ 2 h 2"/>
                  <a:gd name="T2" fmla="*/ 2 w 3"/>
                  <a:gd name="T3" fmla="*/ 1 h 2"/>
                  <a:gd name="T4" fmla="*/ 0 w 3"/>
                  <a:gd name="T5" fmla="*/ 2 h 2"/>
                </a:gdLst>
                <a:ahLst/>
                <a:cxnLst>
                  <a:cxn ang="0">
                    <a:pos x="T0" y="T1"/>
                  </a:cxn>
                  <a:cxn ang="0">
                    <a:pos x="T2" y="T3"/>
                  </a:cxn>
                  <a:cxn ang="0">
                    <a:pos x="T4" y="T5"/>
                  </a:cxn>
                </a:cxnLst>
                <a:rect l="0" t="0" r="r" b="b"/>
                <a:pathLst>
                  <a:path w="3" h="2">
                    <a:moveTo>
                      <a:pt x="0" y="2"/>
                    </a:moveTo>
                    <a:cubicBezTo>
                      <a:pt x="1" y="2"/>
                      <a:pt x="3" y="2"/>
                      <a:pt x="2" y="1"/>
                    </a:cubicBezTo>
                    <a:cubicBezTo>
                      <a:pt x="1" y="2"/>
                      <a:pt x="0" y="0"/>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857" name="Freeform 5948"/>
              <p:cNvSpPr>
                <a:spLocks/>
              </p:cNvSpPr>
              <p:nvPr/>
            </p:nvSpPr>
            <p:spPr bwMode="auto">
              <a:xfrm>
                <a:off x="3471" y="3360"/>
                <a:ext cx="8" cy="22"/>
              </a:xfrm>
              <a:custGeom>
                <a:avLst/>
                <a:gdLst>
                  <a:gd name="T0" fmla="*/ 1 w 2"/>
                  <a:gd name="T1" fmla="*/ 3 h 6"/>
                  <a:gd name="T2" fmla="*/ 2 w 2"/>
                  <a:gd name="T3" fmla="*/ 3 h 6"/>
                  <a:gd name="T4" fmla="*/ 2 w 2"/>
                  <a:gd name="T5" fmla="*/ 1 h 6"/>
                  <a:gd name="T6" fmla="*/ 0 w 2"/>
                  <a:gd name="T7" fmla="*/ 1 h 6"/>
                  <a:gd name="T8" fmla="*/ 0 w 2"/>
                  <a:gd name="T9" fmla="*/ 3 h 6"/>
                  <a:gd name="T10" fmla="*/ 0 w 2"/>
                  <a:gd name="T11" fmla="*/ 6 h 6"/>
                  <a:gd name="T12" fmla="*/ 1 w 2"/>
                  <a:gd name="T13" fmla="*/ 3 h 6"/>
                </a:gdLst>
                <a:ahLst/>
                <a:cxnLst>
                  <a:cxn ang="0">
                    <a:pos x="T0" y="T1"/>
                  </a:cxn>
                  <a:cxn ang="0">
                    <a:pos x="T2" y="T3"/>
                  </a:cxn>
                  <a:cxn ang="0">
                    <a:pos x="T4" y="T5"/>
                  </a:cxn>
                  <a:cxn ang="0">
                    <a:pos x="T6" y="T7"/>
                  </a:cxn>
                  <a:cxn ang="0">
                    <a:pos x="T8" y="T9"/>
                  </a:cxn>
                  <a:cxn ang="0">
                    <a:pos x="T10" y="T11"/>
                  </a:cxn>
                  <a:cxn ang="0">
                    <a:pos x="T12" y="T13"/>
                  </a:cxn>
                </a:cxnLst>
                <a:rect l="0" t="0" r="r" b="b"/>
                <a:pathLst>
                  <a:path w="2" h="6">
                    <a:moveTo>
                      <a:pt x="1" y="3"/>
                    </a:moveTo>
                    <a:cubicBezTo>
                      <a:pt x="1" y="2"/>
                      <a:pt x="1" y="4"/>
                      <a:pt x="2" y="3"/>
                    </a:cubicBezTo>
                    <a:cubicBezTo>
                      <a:pt x="2" y="2"/>
                      <a:pt x="1" y="3"/>
                      <a:pt x="2" y="1"/>
                    </a:cubicBezTo>
                    <a:cubicBezTo>
                      <a:pt x="1" y="0"/>
                      <a:pt x="0" y="2"/>
                      <a:pt x="0" y="1"/>
                    </a:cubicBezTo>
                    <a:cubicBezTo>
                      <a:pt x="0" y="3"/>
                      <a:pt x="0" y="2"/>
                      <a:pt x="0" y="3"/>
                    </a:cubicBezTo>
                    <a:cubicBezTo>
                      <a:pt x="0" y="3"/>
                      <a:pt x="0" y="5"/>
                      <a:pt x="0" y="6"/>
                    </a:cubicBezTo>
                    <a:cubicBezTo>
                      <a:pt x="0" y="6"/>
                      <a:pt x="0" y="4"/>
                      <a:pt x="1"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858" name="Freeform 5949"/>
              <p:cNvSpPr>
                <a:spLocks/>
              </p:cNvSpPr>
              <p:nvPr/>
            </p:nvSpPr>
            <p:spPr bwMode="auto">
              <a:xfrm>
                <a:off x="3482" y="3353"/>
                <a:ext cx="4" cy="11"/>
              </a:xfrm>
              <a:custGeom>
                <a:avLst/>
                <a:gdLst>
                  <a:gd name="T0" fmla="*/ 1 w 1"/>
                  <a:gd name="T1" fmla="*/ 0 h 3"/>
                  <a:gd name="T2" fmla="*/ 0 w 1"/>
                  <a:gd name="T3" fmla="*/ 3 h 3"/>
                  <a:gd name="T4" fmla="*/ 0 w 1"/>
                  <a:gd name="T5" fmla="*/ 2 h 3"/>
                  <a:gd name="T6" fmla="*/ 1 w 1"/>
                  <a:gd name="T7" fmla="*/ 0 h 3"/>
                </a:gdLst>
                <a:ahLst/>
                <a:cxnLst>
                  <a:cxn ang="0">
                    <a:pos x="T0" y="T1"/>
                  </a:cxn>
                  <a:cxn ang="0">
                    <a:pos x="T2" y="T3"/>
                  </a:cxn>
                  <a:cxn ang="0">
                    <a:pos x="T4" y="T5"/>
                  </a:cxn>
                  <a:cxn ang="0">
                    <a:pos x="T6" y="T7"/>
                  </a:cxn>
                </a:cxnLst>
                <a:rect l="0" t="0" r="r" b="b"/>
                <a:pathLst>
                  <a:path w="1" h="3">
                    <a:moveTo>
                      <a:pt x="1" y="0"/>
                    </a:moveTo>
                    <a:cubicBezTo>
                      <a:pt x="0" y="0"/>
                      <a:pt x="0" y="1"/>
                      <a:pt x="0" y="3"/>
                    </a:cubicBezTo>
                    <a:cubicBezTo>
                      <a:pt x="0" y="2"/>
                      <a:pt x="0" y="2"/>
                      <a:pt x="0" y="2"/>
                    </a:cubicBezTo>
                    <a:cubicBezTo>
                      <a:pt x="0" y="1"/>
                      <a:pt x="1" y="1"/>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859" name="Freeform 5950"/>
              <p:cNvSpPr>
                <a:spLocks/>
              </p:cNvSpPr>
              <p:nvPr/>
            </p:nvSpPr>
            <p:spPr bwMode="auto">
              <a:xfrm>
                <a:off x="3460" y="3360"/>
                <a:ext cx="11" cy="22"/>
              </a:xfrm>
              <a:custGeom>
                <a:avLst/>
                <a:gdLst>
                  <a:gd name="T0" fmla="*/ 1 w 3"/>
                  <a:gd name="T1" fmla="*/ 5 h 6"/>
                  <a:gd name="T2" fmla="*/ 2 w 3"/>
                  <a:gd name="T3" fmla="*/ 4 h 6"/>
                  <a:gd name="T4" fmla="*/ 2 w 3"/>
                  <a:gd name="T5" fmla="*/ 2 h 6"/>
                  <a:gd name="T6" fmla="*/ 2 w 3"/>
                  <a:gd name="T7" fmla="*/ 3 h 6"/>
                  <a:gd name="T8" fmla="*/ 1 w 3"/>
                  <a:gd name="T9" fmla="*/ 2 h 6"/>
                  <a:gd name="T10" fmla="*/ 1 w 3"/>
                  <a:gd name="T11" fmla="*/ 2 h 6"/>
                  <a:gd name="T12" fmla="*/ 1 w 3"/>
                  <a:gd name="T13" fmla="*/ 3 h 6"/>
                  <a:gd name="T14" fmla="*/ 0 w 3"/>
                  <a:gd name="T15" fmla="*/ 3 h 6"/>
                  <a:gd name="T16" fmla="*/ 1 w 3"/>
                  <a:gd name="T17" fmla="*/ 5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6">
                    <a:moveTo>
                      <a:pt x="1" y="5"/>
                    </a:moveTo>
                    <a:cubicBezTo>
                      <a:pt x="1" y="3"/>
                      <a:pt x="1" y="4"/>
                      <a:pt x="2" y="4"/>
                    </a:cubicBezTo>
                    <a:cubicBezTo>
                      <a:pt x="2" y="2"/>
                      <a:pt x="1" y="4"/>
                      <a:pt x="2" y="2"/>
                    </a:cubicBezTo>
                    <a:cubicBezTo>
                      <a:pt x="2" y="1"/>
                      <a:pt x="2" y="3"/>
                      <a:pt x="2" y="3"/>
                    </a:cubicBezTo>
                    <a:cubicBezTo>
                      <a:pt x="3" y="0"/>
                      <a:pt x="2" y="2"/>
                      <a:pt x="1" y="2"/>
                    </a:cubicBezTo>
                    <a:cubicBezTo>
                      <a:pt x="1" y="2"/>
                      <a:pt x="1" y="2"/>
                      <a:pt x="1" y="2"/>
                    </a:cubicBezTo>
                    <a:cubicBezTo>
                      <a:pt x="1" y="2"/>
                      <a:pt x="1" y="3"/>
                      <a:pt x="1" y="3"/>
                    </a:cubicBezTo>
                    <a:cubicBezTo>
                      <a:pt x="0" y="4"/>
                      <a:pt x="0" y="3"/>
                      <a:pt x="0" y="3"/>
                    </a:cubicBezTo>
                    <a:cubicBezTo>
                      <a:pt x="0" y="5"/>
                      <a:pt x="0" y="6"/>
                      <a:pt x="1"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860" name="Freeform 5951"/>
              <p:cNvSpPr>
                <a:spLocks/>
              </p:cNvSpPr>
              <p:nvPr/>
            </p:nvSpPr>
            <p:spPr bwMode="auto">
              <a:xfrm>
                <a:off x="3464" y="3386"/>
                <a:ext cx="7" cy="11"/>
              </a:xfrm>
              <a:custGeom>
                <a:avLst/>
                <a:gdLst>
                  <a:gd name="T0" fmla="*/ 0 w 2"/>
                  <a:gd name="T1" fmla="*/ 2 h 3"/>
                  <a:gd name="T2" fmla="*/ 1 w 2"/>
                  <a:gd name="T3" fmla="*/ 3 h 3"/>
                  <a:gd name="T4" fmla="*/ 2 w 2"/>
                  <a:gd name="T5" fmla="*/ 1 h 3"/>
                  <a:gd name="T6" fmla="*/ 1 w 2"/>
                  <a:gd name="T7" fmla="*/ 0 h 3"/>
                  <a:gd name="T8" fmla="*/ 0 w 2"/>
                  <a:gd name="T9" fmla="*/ 2 h 3"/>
                </a:gdLst>
                <a:ahLst/>
                <a:cxnLst>
                  <a:cxn ang="0">
                    <a:pos x="T0" y="T1"/>
                  </a:cxn>
                  <a:cxn ang="0">
                    <a:pos x="T2" y="T3"/>
                  </a:cxn>
                  <a:cxn ang="0">
                    <a:pos x="T4" y="T5"/>
                  </a:cxn>
                  <a:cxn ang="0">
                    <a:pos x="T6" y="T7"/>
                  </a:cxn>
                  <a:cxn ang="0">
                    <a:pos x="T8" y="T9"/>
                  </a:cxn>
                </a:cxnLst>
                <a:rect l="0" t="0" r="r" b="b"/>
                <a:pathLst>
                  <a:path w="2" h="3">
                    <a:moveTo>
                      <a:pt x="0" y="2"/>
                    </a:moveTo>
                    <a:cubicBezTo>
                      <a:pt x="0" y="3"/>
                      <a:pt x="0" y="2"/>
                      <a:pt x="1" y="3"/>
                    </a:cubicBezTo>
                    <a:cubicBezTo>
                      <a:pt x="1" y="1"/>
                      <a:pt x="2" y="2"/>
                      <a:pt x="2" y="1"/>
                    </a:cubicBezTo>
                    <a:cubicBezTo>
                      <a:pt x="1" y="2"/>
                      <a:pt x="1" y="2"/>
                      <a:pt x="1" y="0"/>
                    </a:cubicBezTo>
                    <a:cubicBezTo>
                      <a:pt x="1" y="0"/>
                      <a:pt x="0" y="2"/>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861" name="Freeform 5952"/>
              <p:cNvSpPr>
                <a:spLocks/>
              </p:cNvSpPr>
              <p:nvPr/>
            </p:nvSpPr>
            <p:spPr bwMode="auto">
              <a:xfrm>
                <a:off x="3456" y="3367"/>
                <a:ext cx="4" cy="19"/>
              </a:xfrm>
              <a:custGeom>
                <a:avLst/>
                <a:gdLst>
                  <a:gd name="T0" fmla="*/ 0 w 1"/>
                  <a:gd name="T1" fmla="*/ 3 h 5"/>
                  <a:gd name="T2" fmla="*/ 0 w 1"/>
                  <a:gd name="T3" fmla="*/ 1 h 5"/>
                  <a:gd name="T4" fmla="*/ 0 w 1"/>
                  <a:gd name="T5" fmla="*/ 3 h 5"/>
                  <a:gd name="T6" fmla="*/ 0 w 1"/>
                  <a:gd name="T7" fmla="*/ 3 h 5"/>
                </a:gdLst>
                <a:ahLst/>
                <a:cxnLst>
                  <a:cxn ang="0">
                    <a:pos x="T0" y="T1"/>
                  </a:cxn>
                  <a:cxn ang="0">
                    <a:pos x="T2" y="T3"/>
                  </a:cxn>
                  <a:cxn ang="0">
                    <a:pos x="T4" y="T5"/>
                  </a:cxn>
                  <a:cxn ang="0">
                    <a:pos x="T6" y="T7"/>
                  </a:cxn>
                </a:cxnLst>
                <a:rect l="0" t="0" r="r" b="b"/>
                <a:pathLst>
                  <a:path w="1" h="5">
                    <a:moveTo>
                      <a:pt x="0" y="3"/>
                    </a:moveTo>
                    <a:cubicBezTo>
                      <a:pt x="0" y="3"/>
                      <a:pt x="1" y="2"/>
                      <a:pt x="0" y="1"/>
                    </a:cubicBezTo>
                    <a:cubicBezTo>
                      <a:pt x="0" y="0"/>
                      <a:pt x="0" y="3"/>
                      <a:pt x="0" y="3"/>
                    </a:cubicBezTo>
                    <a:cubicBezTo>
                      <a:pt x="0" y="5"/>
                      <a:pt x="0" y="4"/>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862" name="Freeform 5953"/>
              <p:cNvSpPr>
                <a:spLocks/>
              </p:cNvSpPr>
              <p:nvPr/>
            </p:nvSpPr>
            <p:spPr bwMode="auto">
              <a:xfrm>
                <a:off x="3426" y="3375"/>
                <a:ext cx="12" cy="22"/>
              </a:xfrm>
              <a:custGeom>
                <a:avLst/>
                <a:gdLst>
                  <a:gd name="T0" fmla="*/ 1 w 3"/>
                  <a:gd name="T1" fmla="*/ 5 h 6"/>
                  <a:gd name="T2" fmla="*/ 2 w 3"/>
                  <a:gd name="T3" fmla="*/ 4 h 6"/>
                  <a:gd name="T4" fmla="*/ 3 w 3"/>
                  <a:gd name="T5" fmla="*/ 3 h 6"/>
                  <a:gd name="T6" fmla="*/ 2 w 3"/>
                  <a:gd name="T7" fmla="*/ 2 h 6"/>
                  <a:gd name="T8" fmla="*/ 0 w 3"/>
                  <a:gd name="T9" fmla="*/ 3 h 6"/>
                  <a:gd name="T10" fmla="*/ 1 w 3"/>
                  <a:gd name="T11" fmla="*/ 5 h 6"/>
                </a:gdLst>
                <a:ahLst/>
                <a:cxnLst>
                  <a:cxn ang="0">
                    <a:pos x="T0" y="T1"/>
                  </a:cxn>
                  <a:cxn ang="0">
                    <a:pos x="T2" y="T3"/>
                  </a:cxn>
                  <a:cxn ang="0">
                    <a:pos x="T4" y="T5"/>
                  </a:cxn>
                  <a:cxn ang="0">
                    <a:pos x="T6" y="T7"/>
                  </a:cxn>
                  <a:cxn ang="0">
                    <a:pos x="T8" y="T9"/>
                  </a:cxn>
                  <a:cxn ang="0">
                    <a:pos x="T10" y="T11"/>
                  </a:cxn>
                </a:cxnLst>
                <a:rect l="0" t="0" r="r" b="b"/>
                <a:pathLst>
                  <a:path w="3" h="6">
                    <a:moveTo>
                      <a:pt x="1" y="5"/>
                    </a:moveTo>
                    <a:cubicBezTo>
                      <a:pt x="2" y="6"/>
                      <a:pt x="2" y="4"/>
                      <a:pt x="2" y="4"/>
                    </a:cubicBezTo>
                    <a:cubicBezTo>
                      <a:pt x="2" y="5"/>
                      <a:pt x="3" y="4"/>
                      <a:pt x="3" y="3"/>
                    </a:cubicBezTo>
                    <a:cubicBezTo>
                      <a:pt x="2" y="3"/>
                      <a:pt x="2" y="3"/>
                      <a:pt x="2" y="2"/>
                    </a:cubicBezTo>
                    <a:cubicBezTo>
                      <a:pt x="2" y="4"/>
                      <a:pt x="1" y="0"/>
                      <a:pt x="0" y="3"/>
                    </a:cubicBezTo>
                    <a:cubicBezTo>
                      <a:pt x="1" y="3"/>
                      <a:pt x="2" y="5"/>
                      <a:pt x="1"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863" name="Freeform 5954"/>
              <p:cNvSpPr>
                <a:spLocks/>
              </p:cNvSpPr>
              <p:nvPr/>
            </p:nvSpPr>
            <p:spPr bwMode="auto">
              <a:xfrm>
                <a:off x="3438" y="3367"/>
                <a:ext cx="18" cy="26"/>
              </a:xfrm>
              <a:custGeom>
                <a:avLst/>
                <a:gdLst>
                  <a:gd name="T0" fmla="*/ 1 w 5"/>
                  <a:gd name="T1" fmla="*/ 4 h 7"/>
                  <a:gd name="T2" fmla="*/ 3 w 5"/>
                  <a:gd name="T3" fmla="*/ 3 h 7"/>
                  <a:gd name="T4" fmla="*/ 3 w 5"/>
                  <a:gd name="T5" fmla="*/ 5 h 7"/>
                  <a:gd name="T6" fmla="*/ 3 w 5"/>
                  <a:gd name="T7" fmla="*/ 2 h 7"/>
                  <a:gd name="T8" fmla="*/ 5 w 5"/>
                  <a:gd name="T9" fmla="*/ 1 h 7"/>
                  <a:gd name="T10" fmla="*/ 4 w 5"/>
                  <a:gd name="T11" fmla="*/ 0 h 7"/>
                  <a:gd name="T12" fmla="*/ 3 w 5"/>
                  <a:gd name="T13" fmla="*/ 1 h 7"/>
                  <a:gd name="T14" fmla="*/ 3 w 5"/>
                  <a:gd name="T15" fmla="*/ 2 h 7"/>
                  <a:gd name="T16" fmla="*/ 1 w 5"/>
                  <a:gd name="T17" fmla="*/ 3 h 7"/>
                  <a:gd name="T18" fmla="*/ 0 w 5"/>
                  <a:gd name="T19" fmla="*/ 5 h 7"/>
                  <a:gd name="T20" fmla="*/ 1 w 5"/>
                  <a:gd name="T21" fmla="*/ 7 h 7"/>
                  <a:gd name="T22" fmla="*/ 1 w 5"/>
                  <a:gd name="T23" fmla="*/ 4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 h="7">
                    <a:moveTo>
                      <a:pt x="1" y="4"/>
                    </a:moveTo>
                    <a:cubicBezTo>
                      <a:pt x="2" y="4"/>
                      <a:pt x="2" y="4"/>
                      <a:pt x="3" y="3"/>
                    </a:cubicBezTo>
                    <a:cubicBezTo>
                      <a:pt x="3" y="4"/>
                      <a:pt x="3" y="4"/>
                      <a:pt x="3" y="5"/>
                    </a:cubicBezTo>
                    <a:cubicBezTo>
                      <a:pt x="3" y="5"/>
                      <a:pt x="3" y="3"/>
                      <a:pt x="3" y="2"/>
                    </a:cubicBezTo>
                    <a:cubicBezTo>
                      <a:pt x="4" y="1"/>
                      <a:pt x="4" y="3"/>
                      <a:pt x="5" y="1"/>
                    </a:cubicBezTo>
                    <a:cubicBezTo>
                      <a:pt x="5" y="1"/>
                      <a:pt x="5" y="0"/>
                      <a:pt x="4" y="0"/>
                    </a:cubicBezTo>
                    <a:cubicBezTo>
                      <a:pt x="4" y="1"/>
                      <a:pt x="3" y="3"/>
                      <a:pt x="3" y="1"/>
                    </a:cubicBezTo>
                    <a:cubicBezTo>
                      <a:pt x="3" y="2"/>
                      <a:pt x="3" y="2"/>
                      <a:pt x="3" y="2"/>
                    </a:cubicBezTo>
                    <a:cubicBezTo>
                      <a:pt x="2" y="3"/>
                      <a:pt x="2" y="2"/>
                      <a:pt x="1" y="3"/>
                    </a:cubicBezTo>
                    <a:cubicBezTo>
                      <a:pt x="1" y="3"/>
                      <a:pt x="0" y="3"/>
                      <a:pt x="0" y="5"/>
                    </a:cubicBezTo>
                    <a:cubicBezTo>
                      <a:pt x="0" y="6"/>
                      <a:pt x="1" y="6"/>
                      <a:pt x="1" y="7"/>
                    </a:cubicBezTo>
                    <a:cubicBezTo>
                      <a:pt x="1" y="5"/>
                      <a:pt x="1" y="4"/>
                      <a:pt x="1"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864" name="Freeform 5955"/>
              <p:cNvSpPr>
                <a:spLocks/>
              </p:cNvSpPr>
              <p:nvPr/>
            </p:nvSpPr>
            <p:spPr bwMode="auto">
              <a:xfrm>
                <a:off x="3412" y="3483"/>
                <a:ext cx="7" cy="11"/>
              </a:xfrm>
              <a:custGeom>
                <a:avLst/>
                <a:gdLst>
                  <a:gd name="T0" fmla="*/ 0 w 2"/>
                  <a:gd name="T1" fmla="*/ 2 h 3"/>
                  <a:gd name="T2" fmla="*/ 2 w 2"/>
                  <a:gd name="T3" fmla="*/ 2 h 3"/>
                  <a:gd name="T4" fmla="*/ 0 w 2"/>
                  <a:gd name="T5" fmla="*/ 2 h 3"/>
                </a:gdLst>
                <a:ahLst/>
                <a:cxnLst>
                  <a:cxn ang="0">
                    <a:pos x="T0" y="T1"/>
                  </a:cxn>
                  <a:cxn ang="0">
                    <a:pos x="T2" y="T3"/>
                  </a:cxn>
                  <a:cxn ang="0">
                    <a:pos x="T4" y="T5"/>
                  </a:cxn>
                </a:cxnLst>
                <a:rect l="0" t="0" r="r" b="b"/>
                <a:pathLst>
                  <a:path w="2" h="3">
                    <a:moveTo>
                      <a:pt x="0" y="2"/>
                    </a:moveTo>
                    <a:cubicBezTo>
                      <a:pt x="1" y="2"/>
                      <a:pt x="1" y="3"/>
                      <a:pt x="2" y="2"/>
                    </a:cubicBezTo>
                    <a:cubicBezTo>
                      <a:pt x="2" y="1"/>
                      <a:pt x="1" y="0"/>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865" name="Freeform 5956"/>
              <p:cNvSpPr>
                <a:spLocks/>
              </p:cNvSpPr>
              <p:nvPr/>
            </p:nvSpPr>
            <p:spPr bwMode="auto">
              <a:xfrm>
                <a:off x="3412" y="3390"/>
                <a:ext cx="11" cy="11"/>
              </a:xfrm>
              <a:custGeom>
                <a:avLst/>
                <a:gdLst>
                  <a:gd name="T0" fmla="*/ 0 w 3"/>
                  <a:gd name="T1" fmla="*/ 2 h 3"/>
                  <a:gd name="T2" fmla="*/ 0 w 3"/>
                  <a:gd name="T3" fmla="*/ 2 h 3"/>
                  <a:gd name="T4" fmla="*/ 3 w 3"/>
                  <a:gd name="T5" fmla="*/ 2 h 3"/>
                  <a:gd name="T6" fmla="*/ 3 w 3"/>
                  <a:gd name="T7" fmla="*/ 1 h 3"/>
                  <a:gd name="T8" fmla="*/ 0 w 3"/>
                  <a:gd name="T9" fmla="*/ 2 h 3"/>
                </a:gdLst>
                <a:ahLst/>
                <a:cxnLst>
                  <a:cxn ang="0">
                    <a:pos x="T0" y="T1"/>
                  </a:cxn>
                  <a:cxn ang="0">
                    <a:pos x="T2" y="T3"/>
                  </a:cxn>
                  <a:cxn ang="0">
                    <a:pos x="T4" y="T5"/>
                  </a:cxn>
                  <a:cxn ang="0">
                    <a:pos x="T6" y="T7"/>
                  </a:cxn>
                  <a:cxn ang="0">
                    <a:pos x="T8" y="T9"/>
                  </a:cxn>
                </a:cxnLst>
                <a:rect l="0" t="0" r="r" b="b"/>
                <a:pathLst>
                  <a:path w="3" h="3">
                    <a:moveTo>
                      <a:pt x="0" y="2"/>
                    </a:moveTo>
                    <a:cubicBezTo>
                      <a:pt x="0" y="2"/>
                      <a:pt x="0" y="3"/>
                      <a:pt x="0" y="2"/>
                    </a:cubicBezTo>
                    <a:cubicBezTo>
                      <a:pt x="1" y="2"/>
                      <a:pt x="3" y="2"/>
                      <a:pt x="3" y="2"/>
                    </a:cubicBezTo>
                    <a:cubicBezTo>
                      <a:pt x="3" y="1"/>
                      <a:pt x="3" y="1"/>
                      <a:pt x="3" y="1"/>
                    </a:cubicBezTo>
                    <a:cubicBezTo>
                      <a:pt x="2" y="0"/>
                      <a:pt x="1" y="1"/>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866" name="Freeform 5957"/>
              <p:cNvSpPr>
                <a:spLocks/>
              </p:cNvSpPr>
              <p:nvPr/>
            </p:nvSpPr>
            <p:spPr bwMode="auto">
              <a:xfrm>
                <a:off x="3445" y="3360"/>
                <a:ext cx="4" cy="7"/>
              </a:xfrm>
              <a:custGeom>
                <a:avLst/>
                <a:gdLst>
                  <a:gd name="T0" fmla="*/ 1 w 1"/>
                  <a:gd name="T1" fmla="*/ 0 h 2"/>
                  <a:gd name="T2" fmla="*/ 0 w 1"/>
                  <a:gd name="T3" fmla="*/ 1 h 2"/>
                  <a:gd name="T4" fmla="*/ 1 w 1"/>
                  <a:gd name="T5" fmla="*/ 0 h 2"/>
                </a:gdLst>
                <a:ahLst/>
                <a:cxnLst>
                  <a:cxn ang="0">
                    <a:pos x="T0" y="T1"/>
                  </a:cxn>
                  <a:cxn ang="0">
                    <a:pos x="T2" y="T3"/>
                  </a:cxn>
                  <a:cxn ang="0">
                    <a:pos x="T4" y="T5"/>
                  </a:cxn>
                </a:cxnLst>
                <a:rect l="0" t="0" r="r" b="b"/>
                <a:pathLst>
                  <a:path w="1" h="2">
                    <a:moveTo>
                      <a:pt x="1" y="0"/>
                    </a:moveTo>
                    <a:cubicBezTo>
                      <a:pt x="1" y="0"/>
                      <a:pt x="0" y="0"/>
                      <a:pt x="0" y="1"/>
                    </a:cubicBezTo>
                    <a:cubicBezTo>
                      <a:pt x="0" y="2"/>
                      <a:pt x="1" y="2"/>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867" name="Freeform 5958"/>
              <p:cNvSpPr>
                <a:spLocks/>
              </p:cNvSpPr>
              <p:nvPr/>
            </p:nvSpPr>
            <p:spPr bwMode="auto">
              <a:xfrm>
                <a:off x="3497" y="3397"/>
                <a:ext cx="4" cy="8"/>
              </a:xfrm>
              <a:custGeom>
                <a:avLst/>
                <a:gdLst>
                  <a:gd name="T0" fmla="*/ 1 w 1"/>
                  <a:gd name="T1" fmla="*/ 1 h 2"/>
                  <a:gd name="T2" fmla="*/ 0 w 1"/>
                  <a:gd name="T3" fmla="*/ 1 h 2"/>
                  <a:gd name="T4" fmla="*/ 1 w 1"/>
                  <a:gd name="T5" fmla="*/ 1 h 2"/>
                </a:gdLst>
                <a:ahLst/>
                <a:cxnLst>
                  <a:cxn ang="0">
                    <a:pos x="T0" y="T1"/>
                  </a:cxn>
                  <a:cxn ang="0">
                    <a:pos x="T2" y="T3"/>
                  </a:cxn>
                  <a:cxn ang="0">
                    <a:pos x="T4" y="T5"/>
                  </a:cxn>
                </a:cxnLst>
                <a:rect l="0" t="0" r="r" b="b"/>
                <a:pathLst>
                  <a:path w="1" h="2">
                    <a:moveTo>
                      <a:pt x="1" y="1"/>
                    </a:moveTo>
                    <a:cubicBezTo>
                      <a:pt x="1" y="1"/>
                      <a:pt x="1" y="0"/>
                      <a:pt x="0" y="1"/>
                    </a:cubicBezTo>
                    <a:cubicBezTo>
                      <a:pt x="1" y="1"/>
                      <a:pt x="1" y="2"/>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868" name="Freeform 5959"/>
              <p:cNvSpPr>
                <a:spLocks/>
              </p:cNvSpPr>
              <p:nvPr/>
            </p:nvSpPr>
            <p:spPr bwMode="auto">
              <a:xfrm>
                <a:off x="3419" y="3379"/>
                <a:ext cx="11" cy="18"/>
              </a:xfrm>
              <a:custGeom>
                <a:avLst/>
                <a:gdLst>
                  <a:gd name="T0" fmla="*/ 3 w 3"/>
                  <a:gd name="T1" fmla="*/ 4 h 5"/>
                  <a:gd name="T2" fmla="*/ 2 w 3"/>
                  <a:gd name="T3" fmla="*/ 2 h 5"/>
                  <a:gd name="T4" fmla="*/ 1 w 3"/>
                  <a:gd name="T5" fmla="*/ 3 h 5"/>
                  <a:gd name="T6" fmla="*/ 2 w 3"/>
                  <a:gd name="T7" fmla="*/ 4 h 5"/>
                  <a:gd name="T8" fmla="*/ 2 w 3"/>
                  <a:gd name="T9" fmla="*/ 4 h 5"/>
                  <a:gd name="T10" fmla="*/ 3 w 3"/>
                  <a:gd name="T11" fmla="*/ 4 h 5"/>
                </a:gdLst>
                <a:ahLst/>
                <a:cxnLst>
                  <a:cxn ang="0">
                    <a:pos x="T0" y="T1"/>
                  </a:cxn>
                  <a:cxn ang="0">
                    <a:pos x="T2" y="T3"/>
                  </a:cxn>
                  <a:cxn ang="0">
                    <a:pos x="T4" y="T5"/>
                  </a:cxn>
                  <a:cxn ang="0">
                    <a:pos x="T6" y="T7"/>
                  </a:cxn>
                  <a:cxn ang="0">
                    <a:pos x="T8" y="T9"/>
                  </a:cxn>
                  <a:cxn ang="0">
                    <a:pos x="T10" y="T11"/>
                  </a:cxn>
                </a:cxnLst>
                <a:rect l="0" t="0" r="r" b="b"/>
                <a:pathLst>
                  <a:path w="3" h="5">
                    <a:moveTo>
                      <a:pt x="3" y="4"/>
                    </a:moveTo>
                    <a:cubicBezTo>
                      <a:pt x="3" y="4"/>
                      <a:pt x="2" y="3"/>
                      <a:pt x="2" y="2"/>
                    </a:cubicBezTo>
                    <a:cubicBezTo>
                      <a:pt x="2" y="4"/>
                      <a:pt x="0" y="0"/>
                      <a:pt x="1" y="3"/>
                    </a:cubicBezTo>
                    <a:cubicBezTo>
                      <a:pt x="1" y="3"/>
                      <a:pt x="1" y="4"/>
                      <a:pt x="2" y="4"/>
                    </a:cubicBezTo>
                    <a:cubicBezTo>
                      <a:pt x="2" y="4"/>
                      <a:pt x="2" y="4"/>
                      <a:pt x="2" y="4"/>
                    </a:cubicBezTo>
                    <a:cubicBezTo>
                      <a:pt x="3" y="4"/>
                      <a:pt x="3" y="5"/>
                      <a:pt x="3"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869" name="Freeform 5960"/>
              <p:cNvSpPr>
                <a:spLocks/>
              </p:cNvSpPr>
              <p:nvPr/>
            </p:nvSpPr>
            <p:spPr bwMode="auto">
              <a:xfrm>
                <a:off x="3449" y="3397"/>
                <a:ext cx="7" cy="8"/>
              </a:xfrm>
              <a:custGeom>
                <a:avLst/>
                <a:gdLst>
                  <a:gd name="T0" fmla="*/ 0 w 2"/>
                  <a:gd name="T1" fmla="*/ 1 h 2"/>
                  <a:gd name="T2" fmla="*/ 1 w 2"/>
                  <a:gd name="T3" fmla="*/ 0 h 2"/>
                  <a:gd name="T4" fmla="*/ 0 w 2"/>
                  <a:gd name="T5" fmla="*/ 1 h 2"/>
                </a:gdLst>
                <a:ahLst/>
                <a:cxnLst>
                  <a:cxn ang="0">
                    <a:pos x="T0" y="T1"/>
                  </a:cxn>
                  <a:cxn ang="0">
                    <a:pos x="T2" y="T3"/>
                  </a:cxn>
                  <a:cxn ang="0">
                    <a:pos x="T4" y="T5"/>
                  </a:cxn>
                </a:cxnLst>
                <a:rect l="0" t="0" r="r" b="b"/>
                <a:pathLst>
                  <a:path w="2" h="2">
                    <a:moveTo>
                      <a:pt x="0" y="1"/>
                    </a:moveTo>
                    <a:cubicBezTo>
                      <a:pt x="1" y="2"/>
                      <a:pt x="2" y="1"/>
                      <a:pt x="1" y="0"/>
                    </a:cubicBezTo>
                    <a:cubicBezTo>
                      <a:pt x="1" y="2"/>
                      <a:pt x="1" y="0"/>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870" name="Freeform 5961"/>
              <p:cNvSpPr>
                <a:spLocks/>
              </p:cNvSpPr>
              <p:nvPr/>
            </p:nvSpPr>
            <p:spPr bwMode="auto">
              <a:xfrm>
                <a:off x="3453" y="3375"/>
                <a:ext cx="3" cy="11"/>
              </a:xfrm>
              <a:custGeom>
                <a:avLst/>
                <a:gdLst>
                  <a:gd name="T0" fmla="*/ 1 w 1"/>
                  <a:gd name="T1" fmla="*/ 0 h 3"/>
                  <a:gd name="T2" fmla="*/ 0 w 1"/>
                  <a:gd name="T3" fmla="*/ 3 h 3"/>
                  <a:gd name="T4" fmla="*/ 1 w 1"/>
                  <a:gd name="T5" fmla="*/ 1 h 3"/>
                  <a:gd name="T6" fmla="*/ 1 w 1"/>
                  <a:gd name="T7" fmla="*/ 0 h 3"/>
                </a:gdLst>
                <a:ahLst/>
                <a:cxnLst>
                  <a:cxn ang="0">
                    <a:pos x="T0" y="T1"/>
                  </a:cxn>
                  <a:cxn ang="0">
                    <a:pos x="T2" y="T3"/>
                  </a:cxn>
                  <a:cxn ang="0">
                    <a:pos x="T4" y="T5"/>
                  </a:cxn>
                  <a:cxn ang="0">
                    <a:pos x="T6" y="T7"/>
                  </a:cxn>
                </a:cxnLst>
                <a:rect l="0" t="0" r="r" b="b"/>
                <a:pathLst>
                  <a:path w="1" h="3">
                    <a:moveTo>
                      <a:pt x="1" y="0"/>
                    </a:moveTo>
                    <a:cubicBezTo>
                      <a:pt x="1" y="2"/>
                      <a:pt x="0" y="2"/>
                      <a:pt x="0" y="3"/>
                    </a:cubicBezTo>
                    <a:cubicBezTo>
                      <a:pt x="1" y="3"/>
                      <a:pt x="1" y="2"/>
                      <a:pt x="1" y="1"/>
                    </a:cubicBezTo>
                    <a:cubicBezTo>
                      <a:pt x="1" y="1"/>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871" name="Freeform 5962"/>
              <p:cNvSpPr>
                <a:spLocks/>
              </p:cNvSpPr>
              <p:nvPr/>
            </p:nvSpPr>
            <p:spPr bwMode="auto">
              <a:xfrm>
                <a:off x="3456" y="3393"/>
                <a:ext cx="4" cy="12"/>
              </a:xfrm>
              <a:custGeom>
                <a:avLst/>
                <a:gdLst>
                  <a:gd name="T0" fmla="*/ 0 w 1"/>
                  <a:gd name="T1" fmla="*/ 0 h 3"/>
                  <a:gd name="T2" fmla="*/ 0 w 1"/>
                  <a:gd name="T3" fmla="*/ 1 h 3"/>
                  <a:gd name="T4" fmla="*/ 1 w 1"/>
                  <a:gd name="T5" fmla="*/ 0 h 3"/>
                  <a:gd name="T6" fmla="*/ 0 w 1"/>
                  <a:gd name="T7" fmla="*/ 0 h 3"/>
                </a:gdLst>
                <a:ahLst/>
                <a:cxnLst>
                  <a:cxn ang="0">
                    <a:pos x="T0" y="T1"/>
                  </a:cxn>
                  <a:cxn ang="0">
                    <a:pos x="T2" y="T3"/>
                  </a:cxn>
                  <a:cxn ang="0">
                    <a:pos x="T4" y="T5"/>
                  </a:cxn>
                  <a:cxn ang="0">
                    <a:pos x="T6" y="T7"/>
                  </a:cxn>
                </a:cxnLst>
                <a:rect l="0" t="0" r="r" b="b"/>
                <a:pathLst>
                  <a:path w="1" h="3">
                    <a:moveTo>
                      <a:pt x="0" y="0"/>
                    </a:moveTo>
                    <a:cubicBezTo>
                      <a:pt x="0" y="1"/>
                      <a:pt x="0" y="3"/>
                      <a:pt x="0" y="1"/>
                    </a:cubicBezTo>
                    <a:cubicBezTo>
                      <a:pt x="0" y="1"/>
                      <a:pt x="1" y="1"/>
                      <a:pt x="1"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872" name="Freeform 5963"/>
              <p:cNvSpPr>
                <a:spLocks/>
              </p:cNvSpPr>
              <p:nvPr/>
            </p:nvSpPr>
            <p:spPr bwMode="auto">
              <a:xfrm>
                <a:off x="3493" y="3594"/>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873" name="Freeform 5964"/>
              <p:cNvSpPr>
                <a:spLocks/>
              </p:cNvSpPr>
              <p:nvPr/>
            </p:nvSpPr>
            <p:spPr bwMode="auto">
              <a:xfrm>
                <a:off x="3493" y="3594"/>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874" name="Freeform 5965"/>
              <p:cNvSpPr>
                <a:spLocks/>
              </p:cNvSpPr>
              <p:nvPr/>
            </p:nvSpPr>
            <p:spPr bwMode="auto">
              <a:xfrm>
                <a:off x="3493" y="3591"/>
                <a:ext cx="0" cy="7"/>
              </a:xfrm>
              <a:custGeom>
                <a:avLst/>
                <a:gdLst>
                  <a:gd name="T0" fmla="*/ 0 h 2"/>
                  <a:gd name="T1" fmla="*/ 1 h 2"/>
                  <a:gd name="T2" fmla="*/ 0 h 2"/>
                  <a:gd name="T3" fmla="*/ 0 h 2"/>
                  <a:gd name="T4" fmla="*/ 0 h 2"/>
                  <a:gd name="T5" fmla="*/ 0 h 2"/>
                </a:gdLst>
                <a:ahLst/>
                <a:cxnLst>
                  <a:cxn ang="0">
                    <a:pos x="0" y="T0"/>
                  </a:cxn>
                  <a:cxn ang="0">
                    <a:pos x="0" y="T1"/>
                  </a:cxn>
                  <a:cxn ang="0">
                    <a:pos x="0" y="T2"/>
                  </a:cxn>
                  <a:cxn ang="0">
                    <a:pos x="0" y="T3"/>
                  </a:cxn>
                  <a:cxn ang="0">
                    <a:pos x="0" y="T4"/>
                  </a:cxn>
                  <a:cxn ang="0">
                    <a:pos x="0" y="T5"/>
                  </a:cxn>
                </a:cxnLst>
                <a:rect l="0" t="0" r="r" b="b"/>
                <a:pathLst>
                  <a:path h="2">
                    <a:moveTo>
                      <a:pt x="0" y="0"/>
                    </a:moveTo>
                    <a:cubicBezTo>
                      <a:pt x="0" y="1"/>
                      <a:pt x="0" y="1"/>
                      <a:pt x="0" y="1"/>
                    </a:cubicBezTo>
                    <a:cubicBezTo>
                      <a:pt x="0" y="2"/>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875" name="Freeform 5966"/>
              <p:cNvSpPr>
                <a:spLocks/>
              </p:cNvSpPr>
              <p:nvPr/>
            </p:nvSpPr>
            <p:spPr bwMode="auto">
              <a:xfrm>
                <a:off x="3534" y="360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876" name="Freeform 5967"/>
              <p:cNvSpPr>
                <a:spLocks/>
              </p:cNvSpPr>
              <p:nvPr/>
            </p:nvSpPr>
            <p:spPr bwMode="auto">
              <a:xfrm>
                <a:off x="3493" y="3594"/>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877" name="Freeform 5968"/>
              <p:cNvSpPr>
                <a:spLocks/>
              </p:cNvSpPr>
              <p:nvPr/>
            </p:nvSpPr>
            <p:spPr bwMode="auto">
              <a:xfrm>
                <a:off x="3534" y="3594"/>
                <a:ext cx="8" cy="15"/>
              </a:xfrm>
              <a:custGeom>
                <a:avLst/>
                <a:gdLst>
                  <a:gd name="T0" fmla="*/ 0 w 2"/>
                  <a:gd name="T1" fmla="*/ 0 h 4"/>
                  <a:gd name="T2" fmla="*/ 0 w 2"/>
                  <a:gd name="T3" fmla="*/ 2 h 4"/>
                  <a:gd name="T4" fmla="*/ 1 w 2"/>
                  <a:gd name="T5" fmla="*/ 2 h 4"/>
                  <a:gd name="T6" fmla="*/ 1 w 2"/>
                  <a:gd name="T7" fmla="*/ 3 h 4"/>
                  <a:gd name="T8" fmla="*/ 2 w 2"/>
                  <a:gd name="T9" fmla="*/ 3 h 4"/>
                  <a:gd name="T10" fmla="*/ 2 w 2"/>
                  <a:gd name="T11" fmla="*/ 3 h 4"/>
                  <a:gd name="T12" fmla="*/ 2 w 2"/>
                  <a:gd name="T13" fmla="*/ 2 h 4"/>
                  <a:gd name="T14" fmla="*/ 0 w 2"/>
                  <a:gd name="T15" fmla="*/ 0 h 4"/>
                  <a:gd name="T16" fmla="*/ 0 w 2"/>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4">
                    <a:moveTo>
                      <a:pt x="0" y="0"/>
                    </a:moveTo>
                    <a:cubicBezTo>
                      <a:pt x="1" y="1"/>
                      <a:pt x="0" y="2"/>
                      <a:pt x="0" y="2"/>
                    </a:cubicBezTo>
                    <a:cubicBezTo>
                      <a:pt x="1" y="2"/>
                      <a:pt x="1" y="2"/>
                      <a:pt x="1" y="2"/>
                    </a:cubicBezTo>
                    <a:cubicBezTo>
                      <a:pt x="2" y="4"/>
                      <a:pt x="1" y="3"/>
                      <a:pt x="1" y="3"/>
                    </a:cubicBezTo>
                    <a:cubicBezTo>
                      <a:pt x="2" y="3"/>
                      <a:pt x="2" y="3"/>
                      <a:pt x="2" y="3"/>
                    </a:cubicBezTo>
                    <a:cubicBezTo>
                      <a:pt x="2" y="3"/>
                      <a:pt x="2" y="3"/>
                      <a:pt x="2" y="3"/>
                    </a:cubicBezTo>
                    <a:cubicBezTo>
                      <a:pt x="1" y="2"/>
                      <a:pt x="2" y="3"/>
                      <a:pt x="2" y="2"/>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878" name="Freeform 5969"/>
              <p:cNvSpPr>
                <a:spLocks/>
              </p:cNvSpPr>
              <p:nvPr/>
            </p:nvSpPr>
            <p:spPr bwMode="auto">
              <a:xfrm>
                <a:off x="3520" y="3583"/>
                <a:ext cx="3" cy="0"/>
              </a:xfrm>
              <a:custGeom>
                <a:avLst/>
                <a:gdLst>
                  <a:gd name="T0" fmla="*/ 1 w 1"/>
                  <a:gd name="T1" fmla="*/ 0 w 1"/>
                  <a:gd name="T2" fmla="*/ 0 w 1"/>
                  <a:gd name="T3" fmla="*/ 1 w 1"/>
                </a:gdLst>
                <a:ahLst/>
                <a:cxnLst>
                  <a:cxn ang="0">
                    <a:pos x="T0" y="0"/>
                  </a:cxn>
                  <a:cxn ang="0">
                    <a:pos x="T1" y="0"/>
                  </a:cxn>
                  <a:cxn ang="0">
                    <a:pos x="T2" y="0"/>
                  </a:cxn>
                  <a:cxn ang="0">
                    <a:pos x="T3" y="0"/>
                  </a:cxn>
                </a:cxnLst>
                <a:rect l="0" t="0" r="r" b="b"/>
                <a:pathLst>
                  <a:path w="1">
                    <a:moveTo>
                      <a:pt x="1" y="0"/>
                    </a:moveTo>
                    <a:cubicBezTo>
                      <a:pt x="0" y="0"/>
                      <a:pt x="0" y="0"/>
                      <a:pt x="0" y="0"/>
                    </a:cubicBezTo>
                    <a:cubicBezTo>
                      <a:pt x="0" y="0"/>
                      <a:pt x="0" y="0"/>
                      <a:pt x="0" y="0"/>
                    </a:cubicBezTo>
                    <a:cubicBezTo>
                      <a:pt x="0" y="0"/>
                      <a:pt x="0"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879" name="Freeform 5970"/>
              <p:cNvSpPr>
                <a:spLocks/>
              </p:cNvSpPr>
              <p:nvPr/>
            </p:nvSpPr>
            <p:spPr bwMode="auto">
              <a:xfrm>
                <a:off x="3497" y="359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880" name="Freeform 5971"/>
              <p:cNvSpPr>
                <a:spLocks/>
              </p:cNvSpPr>
              <p:nvPr/>
            </p:nvSpPr>
            <p:spPr bwMode="auto">
              <a:xfrm>
                <a:off x="3505" y="358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881" name="Oval 5972"/>
              <p:cNvSpPr>
                <a:spLocks noChangeArrowheads="1"/>
              </p:cNvSpPr>
              <p:nvPr/>
            </p:nvSpPr>
            <p:spPr bwMode="auto">
              <a:xfrm>
                <a:off x="3493" y="3594"/>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882" name="Freeform 5973"/>
              <p:cNvSpPr>
                <a:spLocks/>
              </p:cNvSpPr>
              <p:nvPr/>
            </p:nvSpPr>
            <p:spPr bwMode="auto">
              <a:xfrm>
                <a:off x="3490" y="358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883" name="Oval 5974"/>
              <p:cNvSpPr>
                <a:spLocks noChangeArrowheads="1"/>
              </p:cNvSpPr>
              <p:nvPr/>
            </p:nvSpPr>
            <p:spPr bwMode="auto">
              <a:xfrm>
                <a:off x="3493" y="3587"/>
                <a:ext cx="4"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884" name="Freeform 5975"/>
              <p:cNvSpPr>
                <a:spLocks/>
              </p:cNvSpPr>
              <p:nvPr/>
            </p:nvSpPr>
            <p:spPr bwMode="auto">
              <a:xfrm>
                <a:off x="3479" y="355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885" name="Freeform 5976"/>
              <p:cNvSpPr>
                <a:spLocks/>
              </p:cNvSpPr>
              <p:nvPr/>
            </p:nvSpPr>
            <p:spPr bwMode="auto">
              <a:xfrm>
                <a:off x="3493" y="3591"/>
                <a:ext cx="0" cy="3"/>
              </a:xfrm>
              <a:custGeom>
                <a:avLst/>
                <a:gdLst>
                  <a:gd name="T0" fmla="*/ 0 h 1"/>
                  <a:gd name="T1" fmla="*/ 0 h 1"/>
                  <a:gd name="T2" fmla="*/ 0 h 1"/>
                  <a:gd name="T3" fmla="*/ 1 h 1"/>
                  <a:gd name="T4" fmla="*/ 0 h 1"/>
                  <a:gd name="T5" fmla="*/ 0 h 1"/>
                  <a:gd name="T6" fmla="*/ 0 h 1"/>
                  <a:gd name="T7" fmla="*/ 0 h 1"/>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
                    <a:moveTo>
                      <a:pt x="0" y="0"/>
                    </a:moveTo>
                    <a:cubicBezTo>
                      <a:pt x="0" y="0"/>
                      <a:pt x="0" y="0"/>
                      <a:pt x="0" y="0"/>
                    </a:cubicBezTo>
                    <a:cubicBezTo>
                      <a:pt x="0" y="0"/>
                      <a:pt x="0" y="0"/>
                      <a:pt x="0" y="0"/>
                    </a:cubicBezTo>
                    <a:cubicBezTo>
                      <a:pt x="0" y="0"/>
                      <a:pt x="0" y="1"/>
                      <a:pt x="0" y="1"/>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886" name="Freeform 5977"/>
              <p:cNvSpPr>
                <a:spLocks/>
              </p:cNvSpPr>
              <p:nvPr/>
            </p:nvSpPr>
            <p:spPr bwMode="auto">
              <a:xfrm>
                <a:off x="3493" y="3587"/>
                <a:ext cx="0" cy="4"/>
              </a:xfrm>
              <a:custGeom>
                <a:avLst/>
                <a:gdLst>
                  <a:gd name="T0" fmla="*/ 0 h 1"/>
                  <a:gd name="T1" fmla="*/ 1 h 1"/>
                  <a:gd name="T2" fmla="*/ 1 h 1"/>
                  <a:gd name="T3" fmla="*/ 0 h 1"/>
                  <a:gd name="T4" fmla="*/ 0 h 1"/>
                </a:gdLst>
                <a:ahLst/>
                <a:cxnLst>
                  <a:cxn ang="0">
                    <a:pos x="0" y="T0"/>
                  </a:cxn>
                  <a:cxn ang="0">
                    <a:pos x="0" y="T1"/>
                  </a:cxn>
                  <a:cxn ang="0">
                    <a:pos x="0" y="T2"/>
                  </a:cxn>
                  <a:cxn ang="0">
                    <a:pos x="0" y="T3"/>
                  </a:cxn>
                  <a:cxn ang="0">
                    <a:pos x="0" y="T4"/>
                  </a:cxn>
                </a:cxnLst>
                <a:rect l="0" t="0" r="r" b="b"/>
                <a:pathLst>
                  <a:path h="1">
                    <a:moveTo>
                      <a:pt x="0" y="0"/>
                    </a:moveTo>
                    <a:cubicBezTo>
                      <a:pt x="0" y="1"/>
                      <a:pt x="0" y="1"/>
                      <a:pt x="0" y="1"/>
                    </a:cubicBezTo>
                    <a:cubicBezTo>
                      <a:pt x="0" y="1"/>
                      <a:pt x="0" y="1"/>
                      <a:pt x="0" y="1"/>
                    </a:cubicBezTo>
                    <a:cubicBezTo>
                      <a:pt x="0" y="1"/>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887" name="Freeform 5978"/>
              <p:cNvSpPr>
                <a:spLocks/>
              </p:cNvSpPr>
              <p:nvPr/>
            </p:nvSpPr>
            <p:spPr bwMode="auto">
              <a:xfrm>
                <a:off x="3490" y="3583"/>
                <a:ext cx="3" cy="8"/>
              </a:xfrm>
              <a:custGeom>
                <a:avLst/>
                <a:gdLst>
                  <a:gd name="T0" fmla="*/ 0 w 1"/>
                  <a:gd name="T1" fmla="*/ 1 h 2"/>
                  <a:gd name="T2" fmla="*/ 0 w 1"/>
                  <a:gd name="T3" fmla="*/ 0 h 2"/>
                  <a:gd name="T4" fmla="*/ 0 w 1"/>
                  <a:gd name="T5" fmla="*/ 1 h 2"/>
                  <a:gd name="T6" fmla="*/ 0 w 1"/>
                  <a:gd name="T7" fmla="*/ 1 h 2"/>
                  <a:gd name="T8" fmla="*/ 0 w 1"/>
                  <a:gd name="T9" fmla="*/ 2 h 2"/>
                  <a:gd name="T10" fmla="*/ 1 w 1"/>
                  <a:gd name="T11" fmla="*/ 1 h 2"/>
                  <a:gd name="T12" fmla="*/ 0 w 1"/>
                  <a:gd name="T13" fmla="*/ 1 h 2"/>
                  <a:gd name="T14" fmla="*/ 0 w 1"/>
                  <a:gd name="T15" fmla="*/ 1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2">
                    <a:moveTo>
                      <a:pt x="0" y="1"/>
                    </a:moveTo>
                    <a:cubicBezTo>
                      <a:pt x="0" y="0"/>
                      <a:pt x="0" y="0"/>
                      <a:pt x="0" y="0"/>
                    </a:cubicBezTo>
                    <a:cubicBezTo>
                      <a:pt x="0" y="1"/>
                      <a:pt x="0" y="1"/>
                      <a:pt x="0" y="1"/>
                    </a:cubicBezTo>
                    <a:cubicBezTo>
                      <a:pt x="0" y="1"/>
                      <a:pt x="0" y="1"/>
                      <a:pt x="0" y="1"/>
                    </a:cubicBezTo>
                    <a:cubicBezTo>
                      <a:pt x="0" y="1"/>
                      <a:pt x="0" y="1"/>
                      <a:pt x="0" y="2"/>
                    </a:cubicBezTo>
                    <a:cubicBezTo>
                      <a:pt x="1" y="2"/>
                      <a:pt x="1" y="2"/>
                      <a:pt x="1" y="1"/>
                    </a:cubicBezTo>
                    <a:cubicBezTo>
                      <a:pt x="1" y="1"/>
                      <a:pt x="0" y="1"/>
                      <a:pt x="0" y="1"/>
                    </a:cubicBezTo>
                    <a:cubicBezTo>
                      <a:pt x="0" y="1"/>
                      <a:pt x="0" y="0"/>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888" name="Freeform 5979"/>
              <p:cNvSpPr>
                <a:spLocks/>
              </p:cNvSpPr>
              <p:nvPr/>
            </p:nvSpPr>
            <p:spPr bwMode="auto">
              <a:xfrm>
                <a:off x="3490" y="3587"/>
                <a:ext cx="0" cy="4"/>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cubicBezTo>
                      <a:pt x="0" y="1"/>
                      <a:pt x="0" y="1"/>
                      <a:pt x="0" y="1"/>
                    </a:cubicBezTo>
                    <a:cubicBezTo>
                      <a:pt x="0" y="1"/>
                      <a:pt x="0" y="1"/>
                      <a:pt x="0" y="1"/>
                    </a:cubicBezTo>
                    <a:cubicBezTo>
                      <a:pt x="0" y="1"/>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889" name="Freeform 5980"/>
              <p:cNvSpPr>
                <a:spLocks/>
              </p:cNvSpPr>
              <p:nvPr/>
            </p:nvSpPr>
            <p:spPr bwMode="auto">
              <a:xfrm>
                <a:off x="3490" y="3591"/>
                <a:ext cx="3" cy="0"/>
              </a:xfrm>
              <a:custGeom>
                <a:avLst/>
                <a:gdLst>
                  <a:gd name="T0" fmla="*/ 1 w 1"/>
                  <a:gd name="T1" fmla="*/ 1 w 1"/>
                  <a:gd name="T2" fmla="*/ 0 w 1"/>
                  <a:gd name="T3" fmla="*/ 0 w 1"/>
                  <a:gd name="T4" fmla="*/ 1 w 1"/>
                </a:gdLst>
                <a:ahLst/>
                <a:cxnLst>
                  <a:cxn ang="0">
                    <a:pos x="T0" y="0"/>
                  </a:cxn>
                  <a:cxn ang="0">
                    <a:pos x="T1" y="0"/>
                  </a:cxn>
                  <a:cxn ang="0">
                    <a:pos x="T2" y="0"/>
                  </a:cxn>
                  <a:cxn ang="0">
                    <a:pos x="T3" y="0"/>
                  </a:cxn>
                  <a:cxn ang="0">
                    <a:pos x="T4" y="0"/>
                  </a:cxn>
                </a:cxnLst>
                <a:rect l="0" t="0" r="r" b="b"/>
                <a:pathLst>
                  <a:path w="1">
                    <a:moveTo>
                      <a:pt x="1" y="0"/>
                    </a:moveTo>
                    <a:cubicBezTo>
                      <a:pt x="1" y="0"/>
                      <a:pt x="1" y="0"/>
                      <a:pt x="1" y="0"/>
                    </a:cubicBezTo>
                    <a:cubicBezTo>
                      <a:pt x="1" y="0"/>
                      <a:pt x="0" y="0"/>
                      <a:pt x="0" y="0"/>
                    </a:cubicBezTo>
                    <a:cubicBezTo>
                      <a:pt x="0" y="0"/>
                      <a:pt x="0" y="0"/>
                      <a:pt x="0" y="0"/>
                    </a:cubicBezTo>
                    <a:cubicBezTo>
                      <a:pt x="0"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890" name="Freeform 5981"/>
              <p:cNvSpPr>
                <a:spLocks/>
              </p:cNvSpPr>
              <p:nvPr/>
            </p:nvSpPr>
            <p:spPr bwMode="auto">
              <a:xfrm>
                <a:off x="3590" y="3594"/>
                <a:ext cx="8" cy="4"/>
              </a:xfrm>
              <a:custGeom>
                <a:avLst/>
                <a:gdLst>
                  <a:gd name="T0" fmla="*/ 1 w 2"/>
                  <a:gd name="T1" fmla="*/ 0 h 1"/>
                  <a:gd name="T2" fmla="*/ 0 w 2"/>
                  <a:gd name="T3" fmla="*/ 0 h 1"/>
                  <a:gd name="T4" fmla="*/ 1 w 2"/>
                  <a:gd name="T5" fmla="*/ 1 h 1"/>
                  <a:gd name="T6" fmla="*/ 1 w 2"/>
                  <a:gd name="T7" fmla="*/ 0 h 1"/>
                </a:gdLst>
                <a:ahLst/>
                <a:cxnLst>
                  <a:cxn ang="0">
                    <a:pos x="T0" y="T1"/>
                  </a:cxn>
                  <a:cxn ang="0">
                    <a:pos x="T2" y="T3"/>
                  </a:cxn>
                  <a:cxn ang="0">
                    <a:pos x="T4" y="T5"/>
                  </a:cxn>
                  <a:cxn ang="0">
                    <a:pos x="T6" y="T7"/>
                  </a:cxn>
                </a:cxnLst>
                <a:rect l="0" t="0" r="r" b="b"/>
                <a:pathLst>
                  <a:path w="2" h="1">
                    <a:moveTo>
                      <a:pt x="1" y="0"/>
                    </a:moveTo>
                    <a:cubicBezTo>
                      <a:pt x="1" y="0"/>
                      <a:pt x="0" y="0"/>
                      <a:pt x="0" y="0"/>
                    </a:cubicBezTo>
                    <a:cubicBezTo>
                      <a:pt x="1" y="1"/>
                      <a:pt x="1" y="1"/>
                      <a:pt x="1" y="1"/>
                    </a:cubicBezTo>
                    <a:cubicBezTo>
                      <a:pt x="2" y="1"/>
                      <a:pt x="2" y="1"/>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891" name="Freeform 5982"/>
              <p:cNvSpPr>
                <a:spLocks/>
              </p:cNvSpPr>
              <p:nvPr/>
            </p:nvSpPr>
            <p:spPr bwMode="auto">
              <a:xfrm>
                <a:off x="3155" y="3468"/>
                <a:ext cx="7" cy="7"/>
              </a:xfrm>
              <a:custGeom>
                <a:avLst/>
                <a:gdLst>
                  <a:gd name="T0" fmla="*/ 1 w 2"/>
                  <a:gd name="T1" fmla="*/ 0 h 2"/>
                  <a:gd name="T2" fmla="*/ 2 w 2"/>
                  <a:gd name="T3" fmla="*/ 1 h 2"/>
                  <a:gd name="T4" fmla="*/ 1 w 2"/>
                  <a:gd name="T5" fmla="*/ 0 h 2"/>
                </a:gdLst>
                <a:ahLst/>
                <a:cxnLst>
                  <a:cxn ang="0">
                    <a:pos x="T0" y="T1"/>
                  </a:cxn>
                  <a:cxn ang="0">
                    <a:pos x="T2" y="T3"/>
                  </a:cxn>
                  <a:cxn ang="0">
                    <a:pos x="T4" y="T5"/>
                  </a:cxn>
                </a:cxnLst>
                <a:rect l="0" t="0" r="r" b="b"/>
                <a:pathLst>
                  <a:path w="2" h="2">
                    <a:moveTo>
                      <a:pt x="1" y="0"/>
                    </a:moveTo>
                    <a:cubicBezTo>
                      <a:pt x="0" y="2"/>
                      <a:pt x="2" y="1"/>
                      <a:pt x="2" y="1"/>
                    </a:cubicBezTo>
                    <a:cubicBezTo>
                      <a:pt x="2" y="0"/>
                      <a:pt x="2"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892" name="Freeform 5983"/>
              <p:cNvSpPr>
                <a:spLocks/>
              </p:cNvSpPr>
              <p:nvPr/>
            </p:nvSpPr>
            <p:spPr bwMode="auto">
              <a:xfrm>
                <a:off x="3601" y="3594"/>
                <a:ext cx="8" cy="4"/>
              </a:xfrm>
              <a:custGeom>
                <a:avLst/>
                <a:gdLst>
                  <a:gd name="T0" fmla="*/ 1 w 2"/>
                  <a:gd name="T1" fmla="*/ 1 h 1"/>
                  <a:gd name="T2" fmla="*/ 2 w 2"/>
                  <a:gd name="T3" fmla="*/ 1 h 1"/>
                  <a:gd name="T4" fmla="*/ 0 w 2"/>
                  <a:gd name="T5" fmla="*/ 0 h 1"/>
                  <a:gd name="T6" fmla="*/ 1 w 2"/>
                  <a:gd name="T7" fmla="*/ 1 h 1"/>
                </a:gdLst>
                <a:ahLst/>
                <a:cxnLst>
                  <a:cxn ang="0">
                    <a:pos x="T0" y="T1"/>
                  </a:cxn>
                  <a:cxn ang="0">
                    <a:pos x="T2" y="T3"/>
                  </a:cxn>
                  <a:cxn ang="0">
                    <a:pos x="T4" y="T5"/>
                  </a:cxn>
                  <a:cxn ang="0">
                    <a:pos x="T6" y="T7"/>
                  </a:cxn>
                </a:cxnLst>
                <a:rect l="0" t="0" r="r" b="b"/>
                <a:pathLst>
                  <a:path w="2" h="1">
                    <a:moveTo>
                      <a:pt x="1" y="1"/>
                    </a:moveTo>
                    <a:cubicBezTo>
                      <a:pt x="2" y="1"/>
                      <a:pt x="1" y="1"/>
                      <a:pt x="2" y="1"/>
                    </a:cubicBezTo>
                    <a:cubicBezTo>
                      <a:pt x="1" y="0"/>
                      <a:pt x="0" y="0"/>
                      <a:pt x="0" y="0"/>
                    </a:cubicBezTo>
                    <a:cubicBezTo>
                      <a:pt x="1" y="0"/>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893" name="Freeform 5984"/>
              <p:cNvSpPr>
                <a:spLocks/>
              </p:cNvSpPr>
              <p:nvPr/>
            </p:nvSpPr>
            <p:spPr bwMode="auto">
              <a:xfrm>
                <a:off x="3534" y="360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894" name="Freeform 5985"/>
              <p:cNvSpPr>
                <a:spLocks/>
              </p:cNvSpPr>
              <p:nvPr/>
            </p:nvSpPr>
            <p:spPr bwMode="auto">
              <a:xfrm>
                <a:off x="3177" y="3464"/>
                <a:ext cx="4" cy="11"/>
              </a:xfrm>
              <a:custGeom>
                <a:avLst/>
                <a:gdLst>
                  <a:gd name="T0" fmla="*/ 0 w 1"/>
                  <a:gd name="T1" fmla="*/ 1 h 3"/>
                  <a:gd name="T2" fmla="*/ 1 w 1"/>
                  <a:gd name="T3" fmla="*/ 2 h 3"/>
                  <a:gd name="T4" fmla="*/ 0 w 1"/>
                  <a:gd name="T5" fmla="*/ 1 h 3"/>
                </a:gdLst>
                <a:ahLst/>
                <a:cxnLst>
                  <a:cxn ang="0">
                    <a:pos x="T0" y="T1"/>
                  </a:cxn>
                  <a:cxn ang="0">
                    <a:pos x="T2" y="T3"/>
                  </a:cxn>
                  <a:cxn ang="0">
                    <a:pos x="T4" y="T5"/>
                  </a:cxn>
                </a:cxnLst>
                <a:rect l="0" t="0" r="r" b="b"/>
                <a:pathLst>
                  <a:path w="1" h="3">
                    <a:moveTo>
                      <a:pt x="0" y="1"/>
                    </a:moveTo>
                    <a:cubicBezTo>
                      <a:pt x="0" y="2"/>
                      <a:pt x="1" y="3"/>
                      <a:pt x="1" y="2"/>
                    </a:cubicBezTo>
                    <a:cubicBezTo>
                      <a:pt x="1" y="2"/>
                      <a:pt x="1" y="0"/>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895" name="Freeform 5986"/>
              <p:cNvSpPr>
                <a:spLocks/>
              </p:cNvSpPr>
              <p:nvPr/>
            </p:nvSpPr>
            <p:spPr bwMode="auto">
              <a:xfrm>
                <a:off x="3520" y="3561"/>
                <a:ext cx="11" cy="7"/>
              </a:xfrm>
              <a:custGeom>
                <a:avLst/>
                <a:gdLst>
                  <a:gd name="T0" fmla="*/ 3 w 3"/>
                  <a:gd name="T1" fmla="*/ 1 h 2"/>
                  <a:gd name="T2" fmla="*/ 0 w 3"/>
                  <a:gd name="T3" fmla="*/ 1 h 2"/>
                  <a:gd name="T4" fmla="*/ 0 w 3"/>
                  <a:gd name="T5" fmla="*/ 1 h 2"/>
                  <a:gd name="T6" fmla="*/ 0 w 3"/>
                  <a:gd name="T7" fmla="*/ 1 h 2"/>
                  <a:gd name="T8" fmla="*/ 1 w 3"/>
                  <a:gd name="T9" fmla="*/ 1 h 2"/>
                  <a:gd name="T10" fmla="*/ 1 w 3"/>
                  <a:gd name="T11" fmla="*/ 2 h 2"/>
                  <a:gd name="T12" fmla="*/ 1 w 3"/>
                  <a:gd name="T13" fmla="*/ 2 h 2"/>
                  <a:gd name="T14" fmla="*/ 3 w 3"/>
                  <a:gd name="T15" fmla="*/ 1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2">
                    <a:moveTo>
                      <a:pt x="3" y="1"/>
                    </a:moveTo>
                    <a:cubicBezTo>
                      <a:pt x="2" y="1"/>
                      <a:pt x="1" y="0"/>
                      <a:pt x="0" y="1"/>
                    </a:cubicBezTo>
                    <a:cubicBezTo>
                      <a:pt x="0" y="1"/>
                      <a:pt x="0" y="1"/>
                      <a:pt x="0" y="1"/>
                    </a:cubicBezTo>
                    <a:cubicBezTo>
                      <a:pt x="0" y="1"/>
                      <a:pt x="0" y="1"/>
                      <a:pt x="0" y="1"/>
                    </a:cubicBezTo>
                    <a:cubicBezTo>
                      <a:pt x="1" y="1"/>
                      <a:pt x="1" y="1"/>
                      <a:pt x="1" y="1"/>
                    </a:cubicBezTo>
                    <a:cubicBezTo>
                      <a:pt x="1" y="1"/>
                      <a:pt x="1" y="1"/>
                      <a:pt x="1" y="2"/>
                    </a:cubicBezTo>
                    <a:cubicBezTo>
                      <a:pt x="1" y="2"/>
                      <a:pt x="1" y="2"/>
                      <a:pt x="1" y="2"/>
                    </a:cubicBezTo>
                    <a:cubicBezTo>
                      <a:pt x="3" y="2"/>
                      <a:pt x="2" y="2"/>
                      <a:pt x="3"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896" name="Freeform 5987"/>
              <p:cNvSpPr>
                <a:spLocks/>
              </p:cNvSpPr>
              <p:nvPr/>
            </p:nvSpPr>
            <p:spPr bwMode="auto">
              <a:xfrm>
                <a:off x="3266" y="3539"/>
                <a:ext cx="4" cy="11"/>
              </a:xfrm>
              <a:custGeom>
                <a:avLst/>
                <a:gdLst>
                  <a:gd name="T0" fmla="*/ 0 w 1"/>
                  <a:gd name="T1" fmla="*/ 1 h 3"/>
                  <a:gd name="T2" fmla="*/ 0 w 1"/>
                  <a:gd name="T3" fmla="*/ 2 h 3"/>
                  <a:gd name="T4" fmla="*/ 0 w 1"/>
                  <a:gd name="T5" fmla="*/ 3 h 3"/>
                  <a:gd name="T6" fmla="*/ 1 w 1"/>
                  <a:gd name="T7" fmla="*/ 0 h 3"/>
                  <a:gd name="T8" fmla="*/ 0 w 1"/>
                  <a:gd name="T9" fmla="*/ 1 h 3"/>
                </a:gdLst>
                <a:ahLst/>
                <a:cxnLst>
                  <a:cxn ang="0">
                    <a:pos x="T0" y="T1"/>
                  </a:cxn>
                  <a:cxn ang="0">
                    <a:pos x="T2" y="T3"/>
                  </a:cxn>
                  <a:cxn ang="0">
                    <a:pos x="T4" y="T5"/>
                  </a:cxn>
                  <a:cxn ang="0">
                    <a:pos x="T6" y="T7"/>
                  </a:cxn>
                  <a:cxn ang="0">
                    <a:pos x="T8" y="T9"/>
                  </a:cxn>
                </a:cxnLst>
                <a:rect l="0" t="0" r="r" b="b"/>
                <a:pathLst>
                  <a:path w="1" h="3">
                    <a:moveTo>
                      <a:pt x="0" y="1"/>
                    </a:moveTo>
                    <a:cubicBezTo>
                      <a:pt x="0" y="1"/>
                      <a:pt x="0" y="1"/>
                      <a:pt x="0" y="2"/>
                    </a:cubicBezTo>
                    <a:cubicBezTo>
                      <a:pt x="0" y="2"/>
                      <a:pt x="0" y="3"/>
                      <a:pt x="0" y="3"/>
                    </a:cubicBezTo>
                    <a:cubicBezTo>
                      <a:pt x="0" y="3"/>
                      <a:pt x="0" y="2"/>
                      <a:pt x="1" y="0"/>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897" name="Freeform 5988"/>
              <p:cNvSpPr>
                <a:spLocks/>
              </p:cNvSpPr>
              <p:nvPr/>
            </p:nvSpPr>
            <p:spPr bwMode="auto">
              <a:xfrm>
                <a:off x="3233" y="3460"/>
                <a:ext cx="4" cy="8"/>
              </a:xfrm>
              <a:custGeom>
                <a:avLst/>
                <a:gdLst>
                  <a:gd name="T0" fmla="*/ 0 w 1"/>
                  <a:gd name="T1" fmla="*/ 1 h 2"/>
                  <a:gd name="T2" fmla="*/ 1 w 1"/>
                  <a:gd name="T3" fmla="*/ 2 h 2"/>
                  <a:gd name="T4" fmla="*/ 1 w 1"/>
                  <a:gd name="T5" fmla="*/ 2 h 2"/>
                  <a:gd name="T6" fmla="*/ 1 w 1"/>
                  <a:gd name="T7" fmla="*/ 1 h 2"/>
                  <a:gd name="T8" fmla="*/ 1 w 1"/>
                  <a:gd name="T9" fmla="*/ 1 h 2"/>
                  <a:gd name="T10" fmla="*/ 1 w 1"/>
                  <a:gd name="T11" fmla="*/ 0 h 2"/>
                  <a:gd name="T12" fmla="*/ 0 w 1"/>
                  <a:gd name="T13" fmla="*/ 1 h 2"/>
                  <a:gd name="T14" fmla="*/ 0 w 1"/>
                  <a:gd name="T15" fmla="*/ 1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2">
                    <a:moveTo>
                      <a:pt x="0" y="1"/>
                    </a:moveTo>
                    <a:cubicBezTo>
                      <a:pt x="0" y="1"/>
                      <a:pt x="0" y="1"/>
                      <a:pt x="1" y="2"/>
                    </a:cubicBezTo>
                    <a:cubicBezTo>
                      <a:pt x="1" y="2"/>
                      <a:pt x="1" y="2"/>
                      <a:pt x="1" y="2"/>
                    </a:cubicBezTo>
                    <a:cubicBezTo>
                      <a:pt x="1" y="1"/>
                      <a:pt x="1" y="1"/>
                      <a:pt x="1" y="1"/>
                    </a:cubicBezTo>
                    <a:cubicBezTo>
                      <a:pt x="1" y="1"/>
                      <a:pt x="1" y="1"/>
                      <a:pt x="1" y="1"/>
                    </a:cubicBezTo>
                    <a:cubicBezTo>
                      <a:pt x="1" y="1"/>
                      <a:pt x="1" y="1"/>
                      <a:pt x="1" y="0"/>
                    </a:cubicBezTo>
                    <a:cubicBezTo>
                      <a:pt x="0" y="0"/>
                      <a:pt x="0" y="1"/>
                      <a:pt x="0" y="1"/>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898" name="Freeform 5989"/>
              <p:cNvSpPr>
                <a:spLocks/>
              </p:cNvSpPr>
              <p:nvPr/>
            </p:nvSpPr>
            <p:spPr bwMode="auto">
              <a:xfrm>
                <a:off x="3144" y="3438"/>
                <a:ext cx="7" cy="11"/>
              </a:xfrm>
              <a:custGeom>
                <a:avLst/>
                <a:gdLst>
                  <a:gd name="T0" fmla="*/ 1 w 2"/>
                  <a:gd name="T1" fmla="*/ 2 h 3"/>
                  <a:gd name="T2" fmla="*/ 1 w 2"/>
                  <a:gd name="T3" fmla="*/ 1 h 3"/>
                  <a:gd name="T4" fmla="*/ 1 w 2"/>
                  <a:gd name="T5" fmla="*/ 2 h 3"/>
                </a:gdLst>
                <a:ahLst/>
                <a:cxnLst>
                  <a:cxn ang="0">
                    <a:pos x="T0" y="T1"/>
                  </a:cxn>
                  <a:cxn ang="0">
                    <a:pos x="T2" y="T3"/>
                  </a:cxn>
                  <a:cxn ang="0">
                    <a:pos x="T4" y="T5"/>
                  </a:cxn>
                </a:cxnLst>
                <a:rect l="0" t="0" r="r" b="b"/>
                <a:pathLst>
                  <a:path w="2" h="3">
                    <a:moveTo>
                      <a:pt x="1" y="2"/>
                    </a:moveTo>
                    <a:cubicBezTo>
                      <a:pt x="1" y="2"/>
                      <a:pt x="2" y="0"/>
                      <a:pt x="1" y="1"/>
                    </a:cubicBezTo>
                    <a:cubicBezTo>
                      <a:pt x="1" y="1"/>
                      <a:pt x="0" y="3"/>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899" name="Freeform 5990"/>
              <p:cNvSpPr>
                <a:spLocks/>
              </p:cNvSpPr>
              <p:nvPr/>
            </p:nvSpPr>
            <p:spPr bwMode="auto">
              <a:xfrm>
                <a:off x="3531" y="3602"/>
                <a:ext cx="3" cy="7"/>
              </a:xfrm>
              <a:custGeom>
                <a:avLst/>
                <a:gdLst>
                  <a:gd name="T0" fmla="*/ 0 w 1"/>
                  <a:gd name="T1" fmla="*/ 0 h 2"/>
                  <a:gd name="T2" fmla="*/ 0 w 1"/>
                  <a:gd name="T3" fmla="*/ 1 h 2"/>
                  <a:gd name="T4" fmla="*/ 0 w 1"/>
                  <a:gd name="T5" fmla="*/ 2 h 2"/>
                  <a:gd name="T6" fmla="*/ 0 w 1"/>
                  <a:gd name="T7" fmla="*/ 1 h 2"/>
                  <a:gd name="T8" fmla="*/ 1 w 1"/>
                  <a:gd name="T9" fmla="*/ 1 h 2"/>
                  <a:gd name="T10" fmla="*/ 0 w 1"/>
                  <a:gd name="T11" fmla="*/ 0 h 2"/>
                </a:gdLst>
                <a:ahLst/>
                <a:cxnLst>
                  <a:cxn ang="0">
                    <a:pos x="T0" y="T1"/>
                  </a:cxn>
                  <a:cxn ang="0">
                    <a:pos x="T2" y="T3"/>
                  </a:cxn>
                  <a:cxn ang="0">
                    <a:pos x="T4" y="T5"/>
                  </a:cxn>
                  <a:cxn ang="0">
                    <a:pos x="T6" y="T7"/>
                  </a:cxn>
                  <a:cxn ang="0">
                    <a:pos x="T8" y="T9"/>
                  </a:cxn>
                  <a:cxn ang="0">
                    <a:pos x="T10" y="T11"/>
                  </a:cxn>
                </a:cxnLst>
                <a:rect l="0" t="0" r="r" b="b"/>
                <a:pathLst>
                  <a:path w="1" h="2">
                    <a:moveTo>
                      <a:pt x="0" y="0"/>
                    </a:moveTo>
                    <a:cubicBezTo>
                      <a:pt x="0" y="1"/>
                      <a:pt x="0" y="1"/>
                      <a:pt x="0" y="1"/>
                    </a:cubicBezTo>
                    <a:cubicBezTo>
                      <a:pt x="0" y="1"/>
                      <a:pt x="0" y="1"/>
                      <a:pt x="0" y="2"/>
                    </a:cubicBezTo>
                    <a:cubicBezTo>
                      <a:pt x="0" y="1"/>
                      <a:pt x="0" y="1"/>
                      <a:pt x="0" y="1"/>
                    </a:cubicBezTo>
                    <a:cubicBezTo>
                      <a:pt x="1" y="1"/>
                      <a:pt x="1" y="1"/>
                      <a:pt x="1" y="1"/>
                    </a:cubicBezTo>
                    <a:cubicBezTo>
                      <a:pt x="1" y="1"/>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900" name="Freeform 5991"/>
              <p:cNvSpPr>
                <a:spLocks/>
              </p:cNvSpPr>
              <p:nvPr/>
            </p:nvSpPr>
            <p:spPr bwMode="auto">
              <a:xfrm>
                <a:off x="3523" y="3624"/>
                <a:ext cx="0" cy="4"/>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cubicBezTo>
                      <a:pt x="0" y="1"/>
                      <a:pt x="0" y="1"/>
                      <a:pt x="0" y="1"/>
                    </a:cubicBezTo>
                    <a:cubicBezTo>
                      <a:pt x="0" y="1"/>
                      <a:pt x="0" y="1"/>
                      <a:pt x="0" y="1"/>
                    </a:cubicBezTo>
                    <a:cubicBezTo>
                      <a:pt x="0" y="1"/>
                      <a:pt x="0"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901" name="Freeform 5992"/>
              <p:cNvSpPr>
                <a:spLocks/>
              </p:cNvSpPr>
              <p:nvPr/>
            </p:nvSpPr>
            <p:spPr bwMode="auto">
              <a:xfrm>
                <a:off x="3523" y="362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902" name="Freeform 5993"/>
              <p:cNvSpPr>
                <a:spLocks/>
              </p:cNvSpPr>
              <p:nvPr/>
            </p:nvSpPr>
            <p:spPr bwMode="auto">
              <a:xfrm>
                <a:off x="3531" y="3598"/>
                <a:ext cx="3" cy="4"/>
              </a:xfrm>
              <a:custGeom>
                <a:avLst/>
                <a:gdLst>
                  <a:gd name="T0" fmla="*/ 0 w 1"/>
                  <a:gd name="T1" fmla="*/ 1 h 1"/>
                  <a:gd name="T2" fmla="*/ 0 w 1"/>
                  <a:gd name="T3" fmla="*/ 1 h 1"/>
                  <a:gd name="T4" fmla="*/ 1 w 1"/>
                  <a:gd name="T5" fmla="*/ 1 h 1"/>
                  <a:gd name="T6" fmla="*/ 0 w 1"/>
                  <a:gd name="T7" fmla="*/ 1 h 1"/>
                </a:gdLst>
                <a:ahLst/>
                <a:cxnLst>
                  <a:cxn ang="0">
                    <a:pos x="T0" y="T1"/>
                  </a:cxn>
                  <a:cxn ang="0">
                    <a:pos x="T2" y="T3"/>
                  </a:cxn>
                  <a:cxn ang="0">
                    <a:pos x="T4" y="T5"/>
                  </a:cxn>
                  <a:cxn ang="0">
                    <a:pos x="T6" y="T7"/>
                  </a:cxn>
                </a:cxnLst>
                <a:rect l="0" t="0" r="r" b="b"/>
                <a:pathLst>
                  <a:path w="1" h="1">
                    <a:moveTo>
                      <a:pt x="0" y="1"/>
                    </a:moveTo>
                    <a:cubicBezTo>
                      <a:pt x="0" y="1"/>
                      <a:pt x="0" y="1"/>
                      <a:pt x="0" y="1"/>
                    </a:cubicBezTo>
                    <a:cubicBezTo>
                      <a:pt x="1" y="1"/>
                      <a:pt x="1" y="1"/>
                      <a:pt x="1" y="1"/>
                    </a:cubicBezTo>
                    <a:cubicBezTo>
                      <a:pt x="0" y="1"/>
                      <a:pt x="0" y="0"/>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903" name="Freeform 5994"/>
              <p:cNvSpPr>
                <a:spLocks/>
              </p:cNvSpPr>
              <p:nvPr/>
            </p:nvSpPr>
            <p:spPr bwMode="auto">
              <a:xfrm>
                <a:off x="3590" y="3594"/>
                <a:ext cx="11" cy="11"/>
              </a:xfrm>
              <a:custGeom>
                <a:avLst/>
                <a:gdLst>
                  <a:gd name="T0" fmla="*/ 3 w 3"/>
                  <a:gd name="T1" fmla="*/ 3 h 3"/>
                  <a:gd name="T2" fmla="*/ 1 w 3"/>
                  <a:gd name="T3" fmla="*/ 1 h 3"/>
                  <a:gd name="T4" fmla="*/ 0 w 3"/>
                  <a:gd name="T5" fmla="*/ 1 h 3"/>
                  <a:gd name="T6" fmla="*/ 0 w 3"/>
                  <a:gd name="T7" fmla="*/ 0 h 3"/>
                  <a:gd name="T8" fmla="*/ 3 w 3"/>
                  <a:gd name="T9" fmla="*/ 3 h 3"/>
                </a:gdLst>
                <a:ahLst/>
                <a:cxnLst>
                  <a:cxn ang="0">
                    <a:pos x="T0" y="T1"/>
                  </a:cxn>
                  <a:cxn ang="0">
                    <a:pos x="T2" y="T3"/>
                  </a:cxn>
                  <a:cxn ang="0">
                    <a:pos x="T4" y="T5"/>
                  </a:cxn>
                  <a:cxn ang="0">
                    <a:pos x="T6" y="T7"/>
                  </a:cxn>
                  <a:cxn ang="0">
                    <a:pos x="T8" y="T9"/>
                  </a:cxn>
                </a:cxnLst>
                <a:rect l="0" t="0" r="r" b="b"/>
                <a:pathLst>
                  <a:path w="3" h="3">
                    <a:moveTo>
                      <a:pt x="3" y="3"/>
                    </a:moveTo>
                    <a:cubicBezTo>
                      <a:pt x="2" y="2"/>
                      <a:pt x="2" y="2"/>
                      <a:pt x="1" y="1"/>
                    </a:cubicBezTo>
                    <a:cubicBezTo>
                      <a:pt x="1" y="1"/>
                      <a:pt x="1" y="1"/>
                      <a:pt x="0" y="1"/>
                    </a:cubicBezTo>
                    <a:cubicBezTo>
                      <a:pt x="0" y="0"/>
                      <a:pt x="0" y="0"/>
                      <a:pt x="0" y="0"/>
                    </a:cubicBezTo>
                    <a:cubicBezTo>
                      <a:pt x="1" y="2"/>
                      <a:pt x="3" y="3"/>
                      <a:pt x="3"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904" name="Freeform 5995"/>
              <p:cNvSpPr>
                <a:spLocks/>
              </p:cNvSpPr>
              <p:nvPr/>
            </p:nvSpPr>
            <p:spPr bwMode="auto">
              <a:xfrm>
                <a:off x="3460" y="3535"/>
                <a:ext cx="11" cy="11"/>
              </a:xfrm>
              <a:custGeom>
                <a:avLst/>
                <a:gdLst>
                  <a:gd name="T0" fmla="*/ 1 w 3"/>
                  <a:gd name="T1" fmla="*/ 1 h 3"/>
                  <a:gd name="T2" fmla="*/ 0 w 3"/>
                  <a:gd name="T3" fmla="*/ 1 h 3"/>
                  <a:gd name="T4" fmla="*/ 2 w 3"/>
                  <a:gd name="T5" fmla="*/ 1 h 3"/>
                  <a:gd name="T6" fmla="*/ 3 w 3"/>
                  <a:gd name="T7" fmla="*/ 2 h 3"/>
                  <a:gd name="T8" fmla="*/ 2 w 3"/>
                  <a:gd name="T9" fmla="*/ 1 h 3"/>
                  <a:gd name="T10" fmla="*/ 1 w 3"/>
                  <a:gd name="T11" fmla="*/ 1 h 3"/>
                </a:gdLst>
                <a:ahLst/>
                <a:cxnLst>
                  <a:cxn ang="0">
                    <a:pos x="T0" y="T1"/>
                  </a:cxn>
                  <a:cxn ang="0">
                    <a:pos x="T2" y="T3"/>
                  </a:cxn>
                  <a:cxn ang="0">
                    <a:pos x="T4" y="T5"/>
                  </a:cxn>
                  <a:cxn ang="0">
                    <a:pos x="T6" y="T7"/>
                  </a:cxn>
                  <a:cxn ang="0">
                    <a:pos x="T8" y="T9"/>
                  </a:cxn>
                  <a:cxn ang="0">
                    <a:pos x="T10" y="T11"/>
                  </a:cxn>
                </a:cxnLst>
                <a:rect l="0" t="0" r="r" b="b"/>
                <a:pathLst>
                  <a:path w="3" h="3">
                    <a:moveTo>
                      <a:pt x="1" y="1"/>
                    </a:moveTo>
                    <a:cubicBezTo>
                      <a:pt x="1" y="2"/>
                      <a:pt x="1" y="0"/>
                      <a:pt x="0" y="1"/>
                    </a:cubicBezTo>
                    <a:cubicBezTo>
                      <a:pt x="0" y="3"/>
                      <a:pt x="1" y="2"/>
                      <a:pt x="2" y="1"/>
                    </a:cubicBezTo>
                    <a:cubicBezTo>
                      <a:pt x="2" y="2"/>
                      <a:pt x="2" y="2"/>
                      <a:pt x="3" y="2"/>
                    </a:cubicBezTo>
                    <a:cubicBezTo>
                      <a:pt x="2" y="1"/>
                      <a:pt x="2" y="1"/>
                      <a:pt x="2" y="1"/>
                    </a:cubicBezTo>
                    <a:cubicBezTo>
                      <a:pt x="2" y="1"/>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905" name="Freeform 5996"/>
              <p:cNvSpPr>
                <a:spLocks/>
              </p:cNvSpPr>
              <p:nvPr/>
            </p:nvSpPr>
            <p:spPr bwMode="auto">
              <a:xfrm>
                <a:off x="3538" y="3605"/>
                <a:ext cx="4" cy="4"/>
              </a:xfrm>
              <a:custGeom>
                <a:avLst/>
                <a:gdLst>
                  <a:gd name="T0" fmla="*/ 0 w 1"/>
                  <a:gd name="T1" fmla="*/ 1 h 1"/>
                  <a:gd name="T2" fmla="*/ 1 w 1"/>
                  <a:gd name="T3" fmla="*/ 1 h 1"/>
                  <a:gd name="T4" fmla="*/ 0 w 1"/>
                  <a:gd name="T5" fmla="*/ 0 h 1"/>
                  <a:gd name="T6" fmla="*/ 0 w 1"/>
                  <a:gd name="T7" fmla="*/ 1 h 1"/>
                </a:gdLst>
                <a:ahLst/>
                <a:cxnLst>
                  <a:cxn ang="0">
                    <a:pos x="T0" y="T1"/>
                  </a:cxn>
                  <a:cxn ang="0">
                    <a:pos x="T2" y="T3"/>
                  </a:cxn>
                  <a:cxn ang="0">
                    <a:pos x="T4" y="T5"/>
                  </a:cxn>
                  <a:cxn ang="0">
                    <a:pos x="T6" y="T7"/>
                  </a:cxn>
                </a:cxnLst>
                <a:rect l="0" t="0" r="r" b="b"/>
                <a:pathLst>
                  <a:path w="1" h="1">
                    <a:moveTo>
                      <a:pt x="0" y="1"/>
                    </a:moveTo>
                    <a:cubicBezTo>
                      <a:pt x="1" y="1"/>
                      <a:pt x="1" y="1"/>
                      <a:pt x="1" y="1"/>
                    </a:cubicBezTo>
                    <a:cubicBezTo>
                      <a:pt x="1" y="1"/>
                      <a:pt x="1" y="1"/>
                      <a:pt x="0" y="0"/>
                    </a:cubicBezTo>
                    <a:cubicBezTo>
                      <a:pt x="0" y="0"/>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906" name="Freeform 5997"/>
              <p:cNvSpPr>
                <a:spLocks/>
              </p:cNvSpPr>
              <p:nvPr/>
            </p:nvSpPr>
            <p:spPr bwMode="auto">
              <a:xfrm>
                <a:off x="3464" y="3535"/>
                <a:ext cx="3" cy="0"/>
              </a:xfrm>
              <a:custGeom>
                <a:avLst/>
                <a:gdLst>
                  <a:gd name="T0" fmla="*/ 0 w 1"/>
                  <a:gd name="T1" fmla="*/ 1 w 1"/>
                  <a:gd name="T2" fmla="*/ 1 w 1"/>
                  <a:gd name="T3" fmla="*/ 0 w 1"/>
                </a:gdLst>
                <a:ahLst/>
                <a:cxnLst>
                  <a:cxn ang="0">
                    <a:pos x="T0" y="0"/>
                  </a:cxn>
                  <a:cxn ang="0">
                    <a:pos x="T1" y="0"/>
                  </a:cxn>
                  <a:cxn ang="0">
                    <a:pos x="T2" y="0"/>
                  </a:cxn>
                  <a:cxn ang="0">
                    <a:pos x="T3" y="0"/>
                  </a:cxn>
                </a:cxnLst>
                <a:rect l="0" t="0" r="r" b="b"/>
                <a:pathLst>
                  <a:path w="1">
                    <a:moveTo>
                      <a:pt x="0" y="0"/>
                    </a:moveTo>
                    <a:cubicBezTo>
                      <a:pt x="0" y="0"/>
                      <a:pt x="1" y="0"/>
                      <a:pt x="1" y="0"/>
                    </a:cubicBezTo>
                    <a:cubicBezTo>
                      <a:pt x="1" y="0"/>
                      <a:pt x="1" y="0"/>
                      <a:pt x="1"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907" name="Freeform 5998"/>
              <p:cNvSpPr>
                <a:spLocks/>
              </p:cNvSpPr>
              <p:nvPr/>
            </p:nvSpPr>
            <p:spPr bwMode="auto">
              <a:xfrm>
                <a:off x="3549" y="3542"/>
                <a:ext cx="0" cy="4"/>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1"/>
                      <a:pt x="0"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908" name="Freeform 5999"/>
              <p:cNvSpPr>
                <a:spLocks/>
              </p:cNvSpPr>
              <p:nvPr/>
            </p:nvSpPr>
            <p:spPr bwMode="auto">
              <a:xfrm>
                <a:off x="3542" y="3546"/>
                <a:ext cx="11" cy="4"/>
              </a:xfrm>
              <a:custGeom>
                <a:avLst/>
                <a:gdLst>
                  <a:gd name="T0" fmla="*/ 0 w 3"/>
                  <a:gd name="T1" fmla="*/ 0 h 1"/>
                  <a:gd name="T2" fmla="*/ 0 w 3"/>
                  <a:gd name="T3" fmla="*/ 1 h 1"/>
                  <a:gd name="T4" fmla="*/ 2 w 3"/>
                  <a:gd name="T5" fmla="*/ 1 h 1"/>
                  <a:gd name="T6" fmla="*/ 3 w 3"/>
                  <a:gd name="T7" fmla="*/ 1 h 1"/>
                  <a:gd name="T8" fmla="*/ 3 w 3"/>
                  <a:gd name="T9" fmla="*/ 1 h 1"/>
                  <a:gd name="T10" fmla="*/ 2 w 3"/>
                  <a:gd name="T11" fmla="*/ 1 h 1"/>
                  <a:gd name="T12" fmla="*/ 0 w 3"/>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3" h="1">
                    <a:moveTo>
                      <a:pt x="0" y="0"/>
                    </a:moveTo>
                    <a:cubicBezTo>
                      <a:pt x="0" y="0"/>
                      <a:pt x="0" y="1"/>
                      <a:pt x="0" y="1"/>
                    </a:cubicBezTo>
                    <a:cubicBezTo>
                      <a:pt x="2" y="1"/>
                      <a:pt x="1" y="1"/>
                      <a:pt x="2" y="1"/>
                    </a:cubicBezTo>
                    <a:cubicBezTo>
                      <a:pt x="2" y="1"/>
                      <a:pt x="3" y="1"/>
                      <a:pt x="3" y="1"/>
                    </a:cubicBezTo>
                    <a:cubicBezTo>
                      <a:pt x="3" y="1"/>
                      <a:pt x="3" y="1"/>
                      <a:pt x="3" y="1"/>
                    </a:cubicBezTo>
                    <a:cubicBezTo>
                      <a:pt x="3" y="1"/>
                      <a:pt x="2" y="1"/>
                      <a:pt x="2" y="1"/>
                    </a:cubicBezTo>
                    <a:cubicBezTo>
                      <a:pt x="2" y="1"/>
                      <a:pt x="1"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909" name="Freeform 6000"/>
              <p:cNvSpPr>
                <a:spLocks/>
              </p:cNvSpPr>
              <p:nvPr/>
            </p:nvSpPr>
            <p:spPr bwMode="auto">
              <a:xfrm>
                <a:off x="3549" y="352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910" name="Freeform 6001"/>
              <p:cNvSpPr>
                <a:spLocks/>
              </p:cNvSpPr>
              <p:nvPr/>
            </p:nvSpPr>
            <p:spPr bwMode="auto">
              <a:xfrm>
                <a:off x="3542" y="3535"/>
                <a:ext cx="7" cy="7"/>
              </a:xfrm>
              <a:custGeom>
                <a:avLst/>
                <a:gdLst>
                  <a:gd name="T0" fmla="*/ 1 w 2"/>
                  <a:gd name="T1" fmla="*/ 1 h 2"/>
                  <a:gd name="T2" fmla="*/ 0 w 2"/>
                  <a:gd name="T3" fmla="*/ 1 h 2"/>
                  <a:gd name="T4" fmla="*/ 0 w 2"/>
                  <a:gd name="T5" fmla="*/ 1 h 2"/>
                  <a:gd name="T6" fmla="*/ 2 w 2"/>
                  <a:gd name="T7" fmla="*/ 2 h 2"/>
                  <a:gd name="T8" fmla="*/ 2 w 2"/>
                  <a:gd name="T9" fmla="*/ 2 h 2"/>
                  <a:gd name="T10" fmla="*/ 1 w 2"/>
                  <a:gd name="T11" fmla="*/ 1 h 2"/>
                </a:gdLst>
                <a:ahLst/>
                <a:cxnLst>
                  <a:cxn ang="0">
                    <a:pos x="T0" y="T1"/>
                  </a:cxn>
                  <a:cxn ang="0">
                    <a:pos x="T2" y="T3"/>
                  </a:cxn>
                  <a:cxn ang="0">
                    <a:pos x="T4" y="T5"/>
                  </a:cxn>
                  <a:cxn ang="0">
                    <a:pos x="T6" y="T7"/>
                  </a:cxn>
                  <a:cxn ang="0">
                    <a:pos x="T8" y="T9"/>
                  </a:cxn>
                  <a:cxn ang="0">
                    <a:pos x="T10" y="T11"/>
                  </a:cxn>
                </a:cxnLst>
                <a:rect l="0" t="0" r="r" b="b"/>
                <a:pathLst>
                  <a:path w="2" h="2">
                    <a:moveTo>
                      <a:pt x="1" y="1"/>
                    </a:moveTo>
                    <a:cubicBezTo>
                      <a:pt x="0" y="1"/>
                      <a:pt x="0" y="1"/>
                      <a:pt x="0" y="1"/>
                    </a:cubicBezTo>
                    <a:cubicBezTo>
                      <a:pt x="0" y="1"/>
                      <a:pt x="1" y="1"/>
                      <a:pt x="0" y="1"/>
                    </a:cubicBezTo>
                    <a:cubicBezTo>
                      <a:pt x="1" y="2"/>
                      <a:pt x="1" y="2"/>
                      <a:pt x="2" y="2"/>
                    </a:cubicBezTo>
                    <a:cubicBezTo>
                      <a:pt x="2" y="2"/>
                      <a:pt x="2" y="2"/>
                      <a:pt x="2" y="2"/>
                    </a:cubicBezTo>
                    <a:cubicBezTo>
                      <a:pt x="2" y="1"/>
                      <a:pt x="2" y="0"/>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911" name="Freeform 6002"/>
              <p:cNvSpPr>
                <a:spLocks/>
              </p:cNvSpPr>
              <p:nvPr/>
            </p:nvSpPr>
            <p:spPr bwMode="auto">
              <a:xfrm>
                <a:off x="3549" y="3550"/>
                <a:ext cx="4"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0" y="0"/>
                      <a:pt x="0" y="0"/>
                    </a:cubicBezTo>
                    <a:cubicBezTo>
                      <a:pt x="0"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912" name="Freeform 6003"/>
              <p:cNvSpPr>
                <a:spLocks/>
              </p:cNvSpPr>
              <p:nvPr/>
            </p:nvSpPr>
            <p:spPr bwMode="auto">
              <a:xfrm>
                <a:off x="3553" y="3553"/>
                <a:ext cx="0" cy="4"/>
              </a:xfrm>
              <a:custGeom>
                <a:avLst/>
                <a:gdLst>
                  <a:gd name="T0" fmla="*/ 0 h 1"/>
                  <a:gd name="T1" fmla="*/ 0 h 1"/>
                  <a:gd name="T2" fmla="*/ 0 h 1"/>
                </a:gdLst>
                <a:ahLst/>
                <a:cxnLst>
                  <a:cxn ang="0">
                    <a:pos x="0" y="T0"/>
                  </a:cxn>
                  <a:cxn ang="0">
                    <a:pos x="0" y="T1"/>
                  </a:cxn>
                  <a:cxn ang="0">
                    <a:pos x="0" y="T2"/>
                  </a:cxn>
                </a:cxnLst>
                <a:rect l="0" t="0" r="r" b="b"/>
                <a:pathLst>
                  <a:path h="1">
                    <a:moveTo>
                      <a:pt x="0" y="0"/>
                    </a:moveTo>
                    <a:cubicBezTo>
                      <a:pt x="0" y="0"/>
                      <a:pt x="0" y="0"/>
                      <a:pt x="0" y="0"/>
                    </a:cubicBezTo>
                    <a:cubicBezTo>
                      <a:pt x="0" y="1"/>
                      <a:pt x="0"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913" name="Freeform 6004"/>
              <p:cNvSpPr>
                <a:spLocks/>
              </p:cNvSpPr>
              <p:nvPr/>
            </p:nvSpPr>
            <p:spPr bwMode="auto">
              <a:xfrm>
                <a:off x="3546" y="3553"/>
                <a:ext cx="7"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cubicBezTo>
                      <a:pt x="2" y="0"/>
                      <a:pt x="2" y="0"/>
                      <a:pt x="2" y="0"/>
                    </a:cubicBezTo>
                    <a:cubicBezTo>
                      <a:pt x="1" y="0"/>
                      <a:pt x="1" y="0"/>
                      <a:pt x="0" y="0"/>
                    </a:cubicBezTo>
                    <a:cubicBezTo>
                      <a:pt x="1" y="0"/>
                      <a:pt x="1" y="0"/>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914" name="Freeform 6005"/>
              <p:cNvSpPr>
                <a:spLocks/>
              </p:cNvSpPr>
              <p:nvPr/>
            </p:nvSpPr>
            <p:spPr bwMode="auto">
              <a:xfrm>
                <a:off x="3520" y="3561"/>
                <a:ext cx="3" cy="0"/>
              </a:xfrm>
              <a:custGeom>
                <a:avLst/>
                <a:gdLst>
                  <a:gd name="T0" fmla="*/ 0 w 1"/>
                  <a:gd name="T1" fmla="*/ 0 w 1"/>
                  <a:gd name="T2" fmla="*/ 0 w 1"/>
                  <a:gd name="T3" fmla="*/ 0 w 1"/>
                </a:gdLst>
                <a:ahLst/>
                <a:cxnLst>
                  <a:cxn ang="0">
                    <a:pos x="T0" y="0"/>
                  </a:cxn>
                  <a:cxn ang="0">
                    <a:pos x="T1" y="0"/>
                  </a:cxn>
                  <a:cxn ang="0">
                    <a:pos x="T2" y="0"/>
                  </a:cxn>
                  <a:cxn ang="0">
                    <a:pos x="T3" y="0"/>
                  </a:cxn>
                </a:cxnLst>
                <a:rect l="0" t="0" r="r" b="b"/>
                <a:pathLst>
                  <a:path w="1">
                    <a:moveTo>
                      <a:pt x="0" y="0"/>
                    </a:moveTo>
                    <a:cubicBezTo>
                      <a:pt x="0" y="0"/>
                      <a:pt x="0" y="0"/>
                      <a:pt x="0" y="0"/>
                    </a:cubicBezTo>
                    <a:cubicBezTo>
                      <a:pt x="0" y="0"/>
                      <a:pt x="1"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915" name="Freeform 6006"/>
              <p:cNvSpPr>
                <a:spLocks/>
              </p:cNvSpPr>
              <p:nvPr/>
            </p:nvSpPr>
            <p:spPr bwMode="auto">
              <a:xfrm>
                <a:off x="3553" y="3550"/>
                <a:ext cx="4" cy="3"/>
              </a:xfrm>
              <a:custGeom>
                <a:avLst/>
                <a:gdLst>
                  <a:gd name="T0" fmla="*/ 0 w 1"/>
                  <a:gd name="T1" fmla="*/ 0 h 1"/>
                  <a:gd name="T2" fmla="*/ 0 w 1"/>
                  <a:gd name="T3" fmla="*/ 1 h 1"/>
                  <a:gd name="T4" fmla="*/ 1 w 1"/>
                  <a:gd name="T5" fmla="*/ 1 h 1"/>
                  <a:gd name="T6" fmla="*/ 0 w 1"/>
                  <a:gd name="T7" fmla="*/ 1 h 1"/>
                  <a:gd name="T8" fmla="*/ 0 w 1"/>
                  <a:gd name="T9" fmla="*/ 1 h 1"/>
                  <a:gd name="T10" fmla="*/ 0 w 1"/>
                  <a:gd name="T11" fmla="*/ 0 h 1"/>
                </a:gdLst>
                <a:ahLst/>
                <a:cxnLst>
                  <a:cxn ang="0">
                    <a:pos x="T0" y="T1"/>
                  </a:cxn>
                  <a:cxn ang="0">
                    <a:pos x="T2" y="T3"/>
                  </a:cxn>
                  <a:cxn ang="0">
                    <a:pos x="T4" y="T5"/>
                  </a:cxn>
                  <a:cxn ang="0">
                    <a:pos x="T6" y="T7"/>
                  </a:cxn>
                  <a:cxn ang="0">
                    <a:pos x="T8" y="T9"/>
                  </a:cxn>
                  <a:cxn ang="0">
                    <a:pos x="T10" y="T11"/>
                  </a:cxn>
                </a:cxnLst>
                <a:rect l="0" t="0" r="r" b="b"/>
                <a:pathLst>
                  <a:path w="1" h="1">
                    <a:moveTo>
                      <a:pt x="0" y="0"/>
                    </a:moveTo>
                    <a:cubicBezTo>
                      <a:pt x="0" y="1"/>
                      <a:pt x="0" y="1"/>
                      <a:pt x="0" y="1"/>
                    </a:cubicBezTo>
                    <a:cubicBezTo>
                      <a:pt x="0" y="1"/>
                      <a:pt x="0" y="1"/>
                      <a:pt x="1" y="1"/>
                    </a:cubicBezTo>
                    <a:cubicBezTo>
                      <a:pt x="0" y="1"/>
                      <a:pt x="0" y="1"/>
                      <a:pt x="0" y="1"/>
                    </a:cubicBezTo>
                    <a:cubicBezTo>
                      <a:pt x="0" y="1"/>
                      <a:pt x="0" y="1"/>
                      <a:pt x="0" y="1"/>
                    </a:cubicBezTo>
                    <a:cubicBezTo>
                      <a:pt x="0" y="1"/>
                      <a:pt x="0"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916" name="Freeform 6007"/>
              <p:cNvSpPr>
                <a:spLocks/>
              </p:cNvSpPr>
              <p:nvPr/>
            </p:nvSpPr>
            <p:spPr bwMode="auto">
              <a:xfrm>
                <a:off x="3523" y="3520"/>
                <a:ext cx="15" cy="7"/>
              </a:xfrm>
              <a:custGeom>
                <a:avLst/>
                <a:gdLst>
                  <a:gd name="T0" fmla="*/ 4 w 4"/>
                  <a:gd name="T1" fmla="*/ 0 h 2"/>
                  <a:gd name="T2" fmla="*/ 3 w 4"/>
                  <a:gd name="T3" fmla="*/ 0 h 2"/>
                  <a:gd name="T4" fmla="*/ 1 w 4"/>
                  <a:gd name="T5" fmla="*/ 2 h 2"/>
                  <a:gd name="T6" fmla="*/ 4 w 4"/>
                  <a:gd name="T7" fmla="*/ 0 h 2"/>
                </a:gdLst>
                <a:ahLst/>
                <a:cxnLst>
                  <a:cxn ang="0">
                    <a:pos x="T0" y="T1"/>
                  </a:cxn>
                  <a:cxn ang="0">
                    <a:pos x="T2" y="T3"/>
                  </a:cxn>
                  <a:cxn ang="0">
                    <a:pos x="T4" y="T5"/>
                  </a:cxn>
                  <a:cxn ang="0">
                    <a:pos x="T6" y="T7"/>
                  </a:cxn>
                </a:cxnLst>
                <a:rect l="0" t="0" r="r" b="b"/>
                <a:pathLst>
                  <a:path w="4" h="2">
                    <a:moveTo>
                      <a:pt x="4" y="0"/>
                    </a:moveTo>
                    <a:cubicBezTo>
                      <a:pt x="3" y="0"/>
                      <a:pt x="3" y="0"/>
                      <a:pt x="3" y="0"/>
                    </a:cubicBezTo>
                    <a:cubicBezTo>
                      <a:pt x="3" y="1"/>
                      <a:pt x="0" y="1"/>
                      <a:pt x="1" y="2"/>
                    </a:cubicBezTo>
                    <a:cubicBezTo>
                      <a:pt x="2" y="2"/>
                      <a:pt x="2" y="1"/>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917" name="Freeform 6008"/>
              <p:cNvSpPr>
                <a:spLocks/>
              </p:cNvSpPr>
              <p:nvPr/>
            </p:nvSpPr>
            <p:spPr bwMode="auto">
              <a:xfrm>
                <a:off x="3512" y="3561"/>
                <a:ext cx="8" cy="4"/>
              </a:xfrm>
              <a:custGeom>
                <a:avLst/>
                <a:gdLst>
                  <a:gd name="T0" fmla="*/ 1 w 2"/>
                  <a:gd name="T1" fmla="*/ 0 h 1"/>
                  <a:gd name="T2" fmla="*/ 0 w 2"/>
                  <a:gd name="T3" fmla="*/ 0 h 1"/>
                  <a:gd name="T4" fmla="*/ 0 w 2"/>
                  <a:gd name="T5" fmla="*/ 0 h 1"/>
                  <a:gd name="T6" fmla="*/ 1 w 2"/>
                  <a:gd name="T7" fmla="*/ 1 h 1"/>
                  <a:gd name="T8" fmla="*/ 2 w 2"/>
                  <a:gd name="T9" fmla="*/ 0 h 1"/>
                  <a:gd name="T10" fmla="*/ 2 w 2"/>
                  <a:gd name="T11" fmla="*/ 0 h 1"/>
                  <a:gd name="T12" fmla="*/ 1 w 2"/>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2" h="1">
                    <a:moveTo>
                      <a:pt x="1" y="0"/>
                    </a:moveTo>
                    <a:cubicBezTo>
                      <a:pt x="0" y="0"/>
                      <a:pt x="0" y="0"/>
                      <a:pt x="0" y="0"/>
                    </a:cubicBezTo>
                    <a:cubicBezTo>
                      <a:pt x="0" y="0"/>
                      <a:pt x="0" y="0"/>
                      <a:pt x="0" y="0"/>
                    </a:cubicBezTo>
                    <a:cubicBezTo>
                      <a:pt x="1" y="0"/>
                      <a:pt x="1" y="0"/>
                      <a:pt x="1" y="1"/>
                    </a:cubicBezTo>
                    <a:cubicBezTo>
                      <a:pt x="1" y="1"/>
                      <a:pt x="2" y="0"/>
                      <a:pt x="2" y="0"/>
                    </a:cubicBezTo>
                    <a:cubicBezTo>
                      <a:pt x="2" y="0"/>
                      <a:pt x="2" y="0"/>
                      <a:pt x="2"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918" name="Freeform 6009"/>
              <p:cNvSpPr>
                <a:spLocks/>
              </p:cNvSpPr>
              <p:nvPr/>
            </p:nvSpPr>
            <p:spPr bwMode="auto">
              <a:xfrm>
                <a:off x="3516" y="3565"/>
                <a:ext cx="7" cy="7"/>
              </a:xfrm>
              <a:custGeom>
                <a:avLst/>
                <a:gdLst>
                  <a:gd name="T0" fmla="*/ 0 w 2"/>
                  <a:gd name="T1" fmla="*/ 1 h 2"/>
                  <a:gd name="T2" fmla="*/ 1 w 2"/>
                  <a:gd name="T3" fmla="*/ 1 h 2"/>
                  <a:gd name="T4" fmla="*/ 2 w 2"/>
                  <a:gd name="T5" fmla="*/ 1 h 2"/>
                  <a:gd name="T6" fmla="*/ 1 w 2"/>
                  <a:gd name="T7" fmla="*/ 0 h 2"/>
                  <a:gd name="T8" fmla="*/ 0 w 2"/>
                  <a:gd name="T9" fmla="*/ 1 h 2"/>
                </a:gdLst>
                <a:ahLst/>
                <a:cxnLst>
                  <a:cxn ang="0">
                    <a:pos x="T0" y="T1"/>
                  </a:cxn>
                  <a:cxn ang="0">
                    <a:pos x="T2" y="T3"/>
                  </a:cxn>
                  <a:cxn ang="0">
                    <a:pos x="T4" y="T5"/>
                  </a:cxn>
                  <a:cxn ang="0">
                    <a:pos x="T6" y="T7"/>
                  </a:cxn>
                  <a:cxn ang="0">
                    <a:pos x="T8" y="T9"/>
                  </a:cxn>
                </a:cxnLst>
                <a:rect l="0" t="0" r="r" b="b"/>
                <a:pathLst>
                  <a:path w="2" h="2">
                    <a:moveTo>
                      <a:pt x="0" y="1"/>
                    </a:moveTo>
                    <a:cubicBezTo>
                      <a:pt x="2" y="0"/>
                      <a:pt x="0" y="2"/>
                      <a:pt x="1" y="1"/>
                    </a:cubicBezTo>
                    <a:cubicBezTo>
                      <a:pt x="1" y="1"/>
                      <a:pt x="2" y="1"/>
                      <a:pt x="2" y="1"/>
                    </a:cubicBezTo>
                    <a:cubicBezTo>
                      <a:pt x="2" y="0"/>
                      <a:pt x="1" y="0"/>
                      <a:pt x="1" y="0"/>
                    </a:cubicBezTo>
                    <a:cubicBezTo>
                      <a:pt x="1" y="0"/>
                      <a:pt x="0" y="0"/>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919" name="Freeform 6010"/>
              <p:cNvSpPr>
                <a:spLocks/>
              </p:cNvSpPr>
              <p:nvPr/>
            </p:nvSpPr>
            <p:spPr bwMode="auto">
              <a:xfrm>
                <a:off x="3516" y="3561"/>
                <a:ext cx="4" cy="4"/>
              </a:xfrm>
              <a:custGeom>
                <a:avLst/>
                <a:gdLst>
                  <a:gd name="T0" fmla="*/ 1 w 1"/>
                  <a:gd name="T1" fmla="*/ 1 h 1"/>
                  <a:gd name="T2" fmla="*/ 1 w 1"/>
                  <a:gd name="T3" fmla="*/ 0 h 1"/>
                  <a:gd name="T4" fmla="*/ 1 w 1"/>
                  <a:gd name="T5" fmla="*/ 1 h 1"/>
                </a:gdLst>
                <a:ahLst/>
                <a:cxnLst>
                  <a:cxn ang="0">
                    <a:pos x="T0" y="T1"/>
                  </a:cxn>
                  <a:cxn ang="0">
                    <a:pos x="T2" y="T3"/>
                  </a:cxn>
                  <a:cxn ang="0">
                    <a:pos x="T4" y="T5"/>
                  </a:cxn>
                </a:cxnLst>
                <a:rect l="0" t="0" r="r" b="b"/>
                <a:pathLst>
                  <a:path w="1" h="1">
                    <a:moveTo>
                      <a:pt x="1" y="1"/>
                    </a:moveTo>
                    <a:cubicBezTo>
                      <a:pt x="1" y="1"/>
                      <a:pt x="1" y="0"/>
                      <a:pt x="1" y="0"/>
                    </a:cubicBezTo>
                    <a:cubicBezTo>
                      <a:pt x="1" y="1"/>
                      <a:pt x="0"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920" name="Freeform 6011"/>
              <p:cNvSpPr>
                <a:spLocks/>
              </p:cNvSpPr>
              <p:nvPr/>
            </p:nvSpPr>
            <p:spPr bwMode="auto">
              <a:xfrm>
                <a:off x="3523" y="3568"/>
                <a:ext cx="0" cy="4"/>
              </a:xfrm>
              <a:custGeom>
                <a:avLst/>
                <a:gdLst>
                  <a:gd name="T0" fmla="*/ 0 h 1"/>
                  <a:gd name="T1" fmla="*/ 1 h 1"/>
                  <a:gd name="T2" fmla="*/ 0 h 1"/>
                  <a:gd name="T3" fmla="*/ 0 h 1"/>
                </a:gdLst>
                <a:ahLst/>
                <a:cxnLst>
                  <a:cxn ang="0">
                    <a:pos x="0" y="T0"/>
                  </a:cxn>
                  <a:cxn ang="0">
                    <a:pos x="0" y="T1"/>
                  </a:cxn>
                  <a:cxn ang="0">
                    <a:pos x="0" y="T2"/>
                  </a:cxn>
                  <a:cxn ang="0">
                    <a:pos x="0" y="T3"/>
                  </a:cxn>
                </a:cxnLst>
                <a:rect l="0" t="0" r="r" b="b"/>
                <a:pathLst>
                  <a:path h="1">
                    <a:moveTo>
                      <a:pt x="0" y="0"/>
                    </a:moveTo>
                    <a:cubicBezTo>
                      <a:pt x="0" y="1"/>
                      <a:pt x="0" y="1"/>
                      <a:pt x="0" y="1"/>
                    </a:cubicBezTo>
                    <a:cubicBezTo>
                      <a:pt x="0" y="1"/>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921" name="Freeform 6012"/>
              <p:cNvSpPr>
                <a:spLocks/>
              </p:cNvSpPr>
              <p:nvPr/>
            </p:nvSpPr>
            <p:spPr bwMode="auto">
              <a:xfrm>
                <a:off x="3512" y="3520"/>
                <a:ext cx="8" cy="7"/>
              </a:xfrm>
              <a:custGeom>
                <a:avLst/>
                <a:gdLst>
                  <a:gd name="T0" fmla="*/ 1 w 2"/>
                  <a:gd name="T1" fmla="*/ 1 h 2"/>
                  <a:gd name="T2" fmla="*/ 1 w 2"/>
                  <a:gd name="T3" fmla="*/ 1 h 2"/>
                  <a:gd name="T4" fmla="*/ 1 w 2"/>
                  <a:gd name="T5" fmla="*/ 2 h 2"/>
                  <a:gd name="T6" fmla="*/ 1 w 2"/>
                  <a:gd name="T7" fmla="*/ 1 h 2"/>
                </a:gdLst>
                <a:ahLst/>
                <a:cxnLst>
                  <a:cxn ang="0">
                    <a:pos x="T0" y="T1"/>
                  </a:cxn>
                  <a:cxn ang="0">
                    <a:pos x="T2" y="T3"/>
                  </a:cxn>
                  <a:cxn ang="0">
                    <a:pos x="T4" y="T5"/>
                  </a:cxn>
                  <a:cxn ang="0">
                    <a:pos x="T6" y="T7"/>
                  </a:cxn>
                </a:cxnLst>
                <a:rect l="0" t="0" r="r" b="b"/>
                <a:pathLst>
                  <a:path w="2" h="2">
                    <a:moveTo>
                      <a:pt x="1" y="1"/>
                    </a:moveTo>
                    <a:cubicBezTo>
                      <a:pt x="1" y="1"/>
                      <a:pt x="2" y="2"/>
                      <a:pt x="1" y="1"/>
                    </a:cubicBezTo>
                    <a:cubicBezTo>
                      <a:pt x="1" y="1"/>
                      <a:pt x="0" y="0"/>
                      <a:pt x="1" y="2"/>
                    </a:cubicBezTo>
                    <a:cubicBezTo>
                      <a:pt x="1" y="2"/>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922" name="Freeform 6013"/>
              <p:cNvSpPr>
                <a:spLocks/>
              </p:cNvSpPr>
              <p:nvPr/>
            </p:nvSpPr>
            <p:spPr bwMode="auto">
              <a:xfrm>
                <a:off x="3549" y="352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923" name="Freeform 6014"/>
              <p:cNvSpPr>
                <a:spLocks/>
              </p:cNvSpPr>
              <p:nvPr/>
            </p:nvSpPr>
            <p:spPr bwMode="auto">
              <a:xfrm>
                <a:off x="3546" y="3527"/>
                <a:ext cx="3" cy="4"/>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1" y="1"/>
                      <a:pt x="0" y="1"/>
                      <a:pt x="0" y="1"/>
                    </a:cubicBezTo>
                    <a:cubicBezTo>
                      <a:pt x="0" y="1"/>
                      <a:pt x="1" y="1"/>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924" name="Oval 6015"/>
              <p:cNvSpPr>
                <a:spLocks noChangeArrowheads="1"/>
              </p:cNvSpPr>
              <p:nvPr/>
            </p:nvSpPr>
            <p:spPr bwMode="auto">
              <a:xfrm>
                <a:off x="3471" y="3542"/>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925" name="Oval 6016"/>
              <p:cNvSpPr>
                <a:spLocks noChangeArrowheads="1"/>
              </p:cNvSpPr>
              <p:nvPr/>
            </p:nvSpPr>
            <p:spPr bwMode="auto">
              <a:xfrm>
                <a:off x="3475" y="3553"/>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926" name="Freeform 6017"/>
              <p:cNvSpPr>
                <a:spLocks/>
              </p:cNvSpPr>
              <p:nvPr/>
            </p:nvSpPr>
            <p:spPr bwMode="auto">
              <a:xfrm>
                <a:off x="3482" y="3561"/>
                <a:ext cx="0" cy="4"/>
              </a:xfrm>
              <a:custGeom>
                <a:avLst/>
                <a:gdLst>
                  <a:gd name="T0" fmla="*/ 0 h 1"/>
                  <a:gd name="T1" fmla="*/ 0 h 1"/>
                  <a:gd name="T2" fmla="*/ 1 h 1"/>
                  <a:gd name="T3" fmla="*/ 0 h 1"/>
                </a:gdLst>
                <a:ahLst/>
                <a:cxnLst>
                  <a:cxn ang="0">
                    <a:pos x="0" y="T0"/>
                  </a:cxn>
                  <a:cxn ang="0">
                    <a:pos x="0" y="T1"/>
                  </a:cxn>
                  <a:cxn ang="0">
                    <a:pos x="0" y="T2"/>
                  </a:cxn>
                  <a:cxn ang="0">
                    <a:pos x="0" y="T3"/>
                  </a:cxn>
                </a:cxnLst>
                <a:rect l="0" t="0" r="r" b="b"/>
                <a:pathLst>
                  <a:path h="1">
                    <a:moveTo>
                      <a:pt x="0" y="0"/>
                    </a:moveTo>
                    <a:cubicBezTo>
                      <a:pt x="0" y="0"/>
                      <a:pt x="0" y="0"/>
                      <a:pt x="0" y="0"/>
                    </a:cubicBezTo>
                    <a:cubicBezTo>
                      <a:pt x="0" y="0"/>
                      <a:pt x="0" y="1"/>
                      <a:pt x="0" y="1"/>
                    </a:cubicBezTo>
                    <a:cubicBezTo>
                      <a:pt x="0" y="1"/>
                      <a:pt x="0"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927" name="Freeform 6018"/>
              <p:cNvSpPr>
                <a:spLocks/>
              </p:cNvSpPr>
              <p:nvPr/>
            </p:nvSpPr>
            <p:spPr bwMode="auto">
              <a:xfrm>
                <a:off x="3479" y="355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928" name="Freeform 6019"/>
              <p:cNvSpPr>
                <a:spLocks/>
              </p:cNvSpPr>
              <p:nvPr/>
            </p:nvSpPr>
            <p:spPr bwMode="auto">
              <a:xfrm>
                <a:off x="3460" y="352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929" name="Freeform 6020"/>
              <p:cNvSpPr>
                <a:spLocks/>
              </p:cNvSpPr>
              <p:nvPr/>
            </p:nvSpPr>
            <p:spPr bwMode="auto">
              <a:xfrm>
                <a:off x="3560" y="3531"/>
                <a:ext cx="4" cy="4"/>
              </a:xfrm>
              <a:custGeom>
                <a:avLst/>
                <a:gdLst>
                  <a:gd name="T0" fmla="*/ 1 w 1"/>
                  <a:gd name="T1" fmla="*/ 1 h 1"/>
                  <a:gd name="T2" fmla="*/ 1 w 1"/>
                  <a:gd name="T3" fmla="*/ 0 h 1"/>
                  <a:gd name="T4" fmla="*/ 1 w 1"/>
                  <a:gd name="T5" fmla="*/ 0 h 1"/>
                  <a:gd name="T6" fmla="*/ 0 w 1"/>
                  <a:gd name="T7" fmla="*/ 1 h 1"/>
                  <a:gd name="T8" fmla="*/ 1 w 1"/>
                  <a:gd name="T9" fmla="*/ 1 h 1"/>
                </a:gdLst>
                <a:ahLst/>
                <a:cxnLst>
                  <a:cxn ang="0">
                    <a:pos x="T0" y="T1"/>
                  </a:cxn>
                  <a:cxn ang="0">
                    <a:pos x="T2" y="T3"/>
                  </a:cxn>
                  <a:cxn ang="0">
                    <a:pos x="T4" y="T5"/>
                  </a:cxn>
                  <a:cxn ang="0">
                    <a:pos x="T6" y="T7"/>
                  </a:cxn>
                  <a:cxn ang="0">
                    <a:pos x="T8" y="T9"/>
                  </a:cxn>
                </a:cxnLst>
                <a:rect l="0" t="0" r="r" b="b"/>
                <a:pathLst>
                  <a:path w="1" h="1">
                    <a:moveTo>
                      <a:pt x="1" y="1"/>
                    </a:moveTo>
                    <a:cubicBezTo>
                      <a:pt x="1" y="1"/>
                      <a:pt x="1" y="0"/>
                      <a:pt x="1" y="0"/>
                    </a:cubicBezTo>
                    <a:cubicBezTo>
                      <a:pt x="1" y="0"/>
                      <a:pt x="1" y="0"/>
                      <a:pt x="1" y="0"/>
                    </a:cubicBezTo>
                    <a:cubicBezTo>
                      <a:pt x="1" y="0"/>
                      <a:pt x="0" y="0"/>
                      <a:pt x="0" y="1"/>
                    </a:cubicBezTo>
                    <a:cubicBezTo>
                      <a:pt x="0" y="1"/>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grpSp>
        <p:grpSp>
          <p:nvGrpSpPr>
            <p:cNvPr id="19128" name="Group 6222"/>
            <p:cNvGrpSpPr>
              <a:grpSpLocks/>
            </p:cNvGrpSpPr>
            <p:nvPr/>
          </p:nvGrpSpPr>
          <p:grpSpPr bwMode="auto">
            <a:xfrm>
              <a:off x="3475" y="3516"/>
              <a:ext cx="945" cy="1733"/>
              <a:chOff x="3475" y="3516"/>
              <a:chExt cx="945" cy="1733"/>
            </a:xfrm>
          </p:grpSpPr>
          <p:sp>
            <p:nvSpPr>
              <p:cNvPr id="22530" name="Freeform 6022"/>
              <p:cNvSpPr>
                <a:spLocks/>
              </p:cNvSpPr>
              <p:nvPr/>
            </p:nvSpPr>
            <p:spPr bwMode="auto">
              <a:xfrm>
                <a:off x="3560" y="3520"/>
                <a:ext cx="4" cy="0"/>
              </a:xfrm>
              <a:custGeom>
                <a:avLst/>
                <a:gdLst>
                  <a:gd name="T0" fmla="*/ 1 w 1"/>
                  <a:gd name="T1" fmla="*/ 0 w 1"/>
                  <a:gd name="T2" fmla="*/ 1 w 1"/>
                  <a:gd name="T3" fmla="*/ 1 w 1"/>
                </a:gdLst>
                <a:ahLst/>
                <a:cxnLst>
                  <a:cxn ang="0">
                    <a:pos x="T0" y="0"/>
                  </a:cxn>
                  <a:cxn ang="0">
                    <a:pos x="T1" y="0"/>
                  </a:cxn>
                  <a:cxn ang="0">
                    <a:pos x="T2" y="0"/>
                  </a:cxn>
                  <a:cxn ang="0">
                    <a:pos x="T3" y="0"/>
                  </a:cxn>
                </a:cxnLst>
                <a:rect l="0" t="0" r="r" b="b"/>
                <a:pathLst>
                  <a:path w="1">
                    <a:moveTo>
                      <a:pt x="1" y="0"/>
                    </a:moveTo>
                    <a:cubicBezTo>
                      <a:pt x="0" y="0"/>
                      <a:pt x="0" y="0"/>
                      <a:pt x="0" y="0"/>
                    </a:cubicBezTo>
                    <a:cubicBezTo>
                      <a:pt x="0" y="0"/>
                      <a:pt x="0"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531" name="Freeform 6023"/>
              <p:cNvSpPr>
                <a:spLocks/>
              </p:cNvSpPr>
              <p:nvPr/>
            </p:nvSpPr>
            <p:spPr bwMode="auto">
              <a:xfrm>
                <a:off x="3497" y="3568"/>
                <a:ext cx="8" cy="4"/>
              </a:xfrm>
              <a:custGeom>
                <a:avLst/>
                <a:gdLst>
                  <a:gd name="T0" fmla="*/ 2 w 2"/>
                  <a:gd name="T1" fmla="*/ 1 h 1"/>
                  <a:gd name="T2" fmla="*/ 2 w 2"/>
                  <a:gd name="T3" fmla="*/ 1 h 1"/>
                  <a:gd name="T4" fmla="*/ 1 w 2"/>
                  <a:gd name="T5" fmla="*/ 0 h 1"/>
                  <a:gd name="T6" fmla="*/ 2 w 2"/>
                  <a:gd name="T7" fmla="*/ 1 h 1"/>
                </a:gdLst>
                <a:ahLst/>
                <a:cxnLst>
                  <a:cxn ang="0">
                    <a:pos x="T0" y="T1"/>
                  </a:cxn>
                  <a:cxn ang="0">
                    <a:pos x="T2" y="T3"/>
                  </a:cxn>
                  <a:cxn ang="0">
                    <a:pos x="T4" y="T5"/>
                  </a:cxn>
                  <a:cxn ang="0">
                    <a:pos x="T6" y="T7"/>
                  </a:cxn>
                </a:cxnLst>
                <a:rect l="0" t="0" r="r" b="b"/>
                <a:pathLst>
                  <a:path w="2" h="1">
                    <a:moveTo>
                      <a:pt x="2" y="1"/>
                    </a:moveTo>
                    <a:cubicBezTo>
                      <a:pt x="2" y="1"/>
                      <a:pt x="2" y="1"/>
                      <a:pt x="2" y="1"/>
                    </a:cubicBezTo>
                    <a:cubicBezTo>
                      <a:pt x="1" y="0"/>
                      <a:pt x="1" y="0"/>
                      <a:pt x="1" y="0"/>
                    </a:cubicBezTo>
                    <a:cubicBezTo>
                      <a:pt x="0" y="0"/>
                      <a:pt x="2" y="1"/>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532" name="Freeform 6024"/>
              <p:cNvSpPr>
                <a:spLocks/>
              </p:cNvSpPr>
              <p:nvPr/>
            </p:nvSpPr>
            <p:spPr bwMode="auto">
              <a:xfrm>
                <a:off x="3560" y="3553"/>
                <a:ext cx="4" cy="4"/>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0" y="1"/>
                      <a:pt x="0" y="0"/>
                      <a:pt x="0" y="0"/>
                    </a:cubicBezTo>
                    <a:cubicBezTo>
                      <a:pt x="0" y="0"/>
                      <a:pt x="0" y="0"/>
                      <a:pt x="0" y="0"/>
                    </a:cubicBezTo>
                    <a:cubicBezTo>
                      <a:pt x="0" y="0"/>
                      <a:pt x="0" y="0"/>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533" name="Freeform 6025"/>
              <p:cNvSpPr>
                <a:spLocks/>
              </p:cNvSpPr>
              <p:nvPr/>
            </p:nvSpPr>
            <p:spPr bwMode="auto">
              <a:xfrm>
                <a:off x="3497" y="3579"/>
                <a:ext cx="0" cy="4"/>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0"/>
                      <a:pt x="0" y="0"/>
                      <a:pt x="0" y="0"/>
                    </a:cubicBezTo>
                    <a:cubicBezTo>
                      <a:pt x="0" y="0"/>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534" name="Freeform 6026"/>
              <p:cNvSpPr>
                <a:spLocks/>
              </p:cNvSpPr>
              <p:nvPr/>
            </p:nvSpPr>
            <p:spPr bwMode="auto">
              <a:xfrm>
                <a:off x="3568" y="3553"/>
                <a:ext cx="4" cy="4"/>
              </a:xfrm>
              <a:custGeom>
                <a:avLst/>
                <a:gdLst>
                  <a:gd name="T0" fmla="*/ 1 w 1"/>
                  <a:gd name="T1" fmla="*/ 1 h 1"/>
                  <a:gd name="T2" fmla="*/ 1 w 1"/>
                  <a:gd name="T3" fmla="*/ 0 h 1"/>
                  <a:gd name="T4" fmla="*/ 0 w 1"/>
                  <a:gd name="T5" fmla="*/ 0 h 1"/>
                  <a:gd name="T6" fmla="*/ 0 w 1"/>
                  <a:gd name="T7" fmla="*/ 0 h 1"/>
                  <a:gd name="T8" fmla="*/ 1 w 1"/>
                  <a:gd name="T9" fmla="*/ 1 h 1"/>
                </a:gdLst>
                <a:ahLst/>
                <a:cxnLst>
                  <a:cxn ang="0">
                    <a:pos x="T0" y="T1"/>
                  </a:cxn>
                  <a:cxn ang="0">
                    <a:pos x="T2" y="T3"/>
                  </a:cxn>
                  <a:cxn ang="0">
                    <a:pos x="T4" y="T5"/>
                  </a:cxn>
                  <a:cxn ang="0">
                    <a:pos x="T6" y="T7"/>
                  </a:cxn>
                  <a:cxn ang="0">
                    <a:pos x="T8" y="T9"/>
                  </a:cxn>
                </a:cxnLst>
                <a:rect l="0" t="0" r="r" b="b"/>
                <a:pathLst>
                  <a:path w="1" h="1">
                    <a:moveTo>
                      <a:pt x="1" y="1"/>
                    </a:moveTo>
                    <a:cubicBezTo>
                      <a:pt x="1" y="0"/>
                      <a:pt x="1" y="0"/>
                      <a:pt x="1" y="0"/>
                    </a:cubicBezTo>
                    <a:cubicBezTo>
                      <a:pt x="1" y="0"/>
                      <a:pt x="1" y="0"/>
                      <a:pt x="0" y="0"/>
                    </a:cubicBezTo>
                    <a:cubicBezTo>
                      <a:pt x="0" y="0"/>
                      <a:pt x="0" y="0"/>
                      <a:pt x="0" y="0"/>
                    </a:cubicBezTo>
                    <a:cubicBezTo>
                      <a:pt x="0" y="1"/>
                      <a:pt x="0"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535" name="Freeform 6027"/>
              <p:cNvSpPr>
                <a:spLocks/>
              </p:cNvSpPr>
              <p:nvPr/>
            </p:nvSpPr>
            <p:spPr bwMode="auto">
              <a:xfrm>
                <a:off x="3479" y="3557"/>
                <a:ext cx="0" cy="4"/>
              </a:xfrm>
              <a:custGeom>
                <a:avLst/>
                <a:gdLst>
                  <a:gd name="T0" fmla="*/ 1 h 1"/>
                  <a:gd name="T1" fmla="*/ 1 h 1"/>
                  <a:gd name="T2" fmla="*/ 0 h 1"/>
                  <a:gd name="T3" fmla="*/ 0 h 1"/>
                  <a:gd name="T4" fmla="*/ 0 h 1"/>
                  <a:gd name="T5" fmla="*/ 1 h 1"/>
                </a:gdLst>
                <a:ahLst/>
                <a:cxnLst>
                  <a:cxn ang="0">
                    <a:pos x="0" y="T0"/>
                  </a:cxn>
                  <a:cxn ang="0">
                    <a:pos x="0" y="T1"/>
                  </a:cxn>
                  <a:cxn ang="0">
                    <a:pos x="0" y="T2"/>
                  </a:cxn>
                  <a:cxn ang="0">
                    <a:pos x="0" y="T3"/>
                  </a:cxn>
                  <a:cxn ang="0">
                    <a:pos x="0" y="T4"/>
                  </a:cxn>
                  <a:cxn ang="0">
                    <a:pos x="0" y="T5"/>
                  </a:cxn>
                </a:cxnLst>
                <a:rect l="0" t="0" r="r" b="b"/>
                <a:pathLst>
                  <a:path h="1">
                    <a:moveTo>
                      <a:pt x="0" y="1"/>
                    </a:moveTo>
                    <a:cubicBezTo>
                      <a:pt x="0" y="1"/>
                      <a:pt x="0" y="1"/>
                      <a:pt x="0" y="1"/>
                    </a:cubicBezTo>
                    <a:cubicBezTo>
                      <a:pt x="0" y="1"/>
                      <a:pt x="0" y="0"/>
                      <a:pt x="0" y="0"/>
                    </a:cubicBezTo>
                    <a:cubicBezTo>
                      <a:pt x="0" y="0"/>
                      <a:pt x="0" y="0"/>
                      <a:pt x="0" y="0"/>
                    </a:cubicBezTo>
                    <a:cubicBezTo>
                      <a:pt x="0" y="0"/>
                      <a:pt x="0" y="0"/>
                      <a:pt x="0" y="0"/>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536" name="Freeform 6028"/>
              <p:cNvSpPr>
                <a:spLocks/>
              </p:cNvSpPr>
              <p:nvPr/>
            </p:nvSpPr>
            <p:spPr bwMode="auto">
              <a:xfrm>
                <a:off x="3479" y="356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537" name="Oval 6029"/>
              <p:cNvSpPr>
                <a:spLocks noChangeArrowheads="1"/>
              </p:cNvSpPr>
              <p:nvPr/>
            </p:nvSpPr>
            <p:spPr bwMode="auto">
              <a:xfrm>
                <a:off x="3479" y="3557"/>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538" name="Freeform 6030"/>
              <p:cNvSpPr>
                <a:spLocks/>
              </p:cNvSpPr>
              <p:nvPr/>
            </p:nvSpPr>
            <p:spPr bwMode="auto">
              <a:xfrm>
                <a:off x="3475" y="3553"/>
                <a:ext cx="4" cy="4"/>
              </a:xfrm>
              <a:custGeom>
                <a:avLst/>
                <a:gdLst>
                  <a:gd name="T0" fmla="*/ 1 w 1"/>
                  <a:gd name="T1" fmla="*/ 1 h 1"/>
                  <a:gd name="T2" fmla="*/ 1 w 1"/>
                  <a:gd name="T3" fmla="*/ 1 h 1"/>
                  <a:gd name="T4" fmla="*/ 0 w 1"/>
                  <a:gd name="T5" fmla="*/ 0 h 1"/>
                  <a:gd name="T6" fmla="*/ 1 w 1"/>
                  <a:gd name="T7" fmla="*/ 0 h 1"/>
                  <a:gd name="T8" fmla="*/ 1 w 1"/>
                  <a:gd name="T9" fmla="*/ 1 h 1"/>
                </a:gdLst>
                <a:ahLst/>
                <a:cxnLst>
                  <a:cxn ang="0">
                    <a:pos x="T0" y="T1"/>
                  </a:cxn>
                  <a:cxn ang="0">
                    <a:pos x="T2" y="T3"/>
                  </a:cxn>
                  <a:cxn ang="0">
                    <a:pos x="T4" y="T5"/>
                  </a:cxn>
                  <a:cxn ang="0">
                    <a:pos x="T6" y="T7"/>
                  </a:cxn>
                  <a:cxn ang="0">
                    <a:pos x="T8" y="T9"/>
                  </a:cxn>
                </a:cxnLst>
                <a:rect l="0" t="0" r="r" b="b"/>
                <a:pathLst>
                  <a:path w="1" h="1">
                    <a:moveTo>
                      <a:pt x="1" y="1"/>
                    </a:moveTo>
                    <a:cubicBezTo>
                      <a:pt x="1" y="1"/>
                      <a:pt x="1" y="1"/>
                      <a:pt x="1" y="1"/>
                    </a:cubicBezTo>
                    <a:cubicBezTo>
                      <a:pt x="0" y="0"/>
                      <a:pt x="1" y="1"/>
                      <a:pt x="0" y="0"/>
                    </a:cubicBezTo>
                    <a:cubicBezTo>
                      <a:pt x="1" y="0"/>
                      <a:pt x="1" y="0"/>
                      <a:pt x="1" y="0"/>
                    </a:cubicBezTo>
                    <a:cubicBezTo>
                      <a:pt x="1" y="1"/>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539" name="Freeform 6031"/>
              <p:cNvSpPr>
                <a:spLocks/>
              </p:cNvSpPr>
              <p:nvPr/>
            </p:nvSpPr>
            <p:spPr bwMode="auto">
              <a:xfrm>
                <a:off x="3557" y="3516"/>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540" name="Freeform 6032"/>
              <p:cNvSpPr>
                <a:spLocks/>
              </p:cNvSpPr>
              <p:nvPr/>
            </p:nvSpPr>
            <p:spPr bwMode="auto">
              <a:xfrm>
                <a:off x="4364" y="5074"/>
                <a:ext cx="4" cy="8"/>
              </a:xfrm>
              <a:custGeom>
                <a:avLst/>
                <a:gdLst>
                  <a:gd name="T0" fmla="*/ 1 w 1"/>
                  <a:gd name="T1" fmla="*/ 1 h 2"/>
                  <a:gd name="T2" fmla="*/ 0 w 1"/>
                  <a:gd name="T3" fmla="*/ 1 h 2"/>
                  <a:gd name="T4" fmla="*/ 0 w 1"/>
                  <a:gd name="T5" fmla="*/ 2 h 2"/>
                  <a:gd name="T6" fmla="*/ 0 w 1"/>
                  <a:gd name="T7" fmla="*/ 2 h 2"/>
                  <a:gd name="T8" fmla="*/ 1 w 1"/>
                  <a:gd name="T9" fmla="*/ 2 h 2"/>
                  <a:gd name="T10" fmla="*/ 1 w 1"/>
                  <a:gd name="T11" fmla="*/ 0 h 2"/>
                  <a:gd name="T12" fmla="*/ 1 w 1"/>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1" h="2">
                    <a:moveTo>
                      <a:pt x="1" y="1"/>
                    </a:moveTo>
                    <a:cubicBezTo>
                      <a:pt x="1" y="1"/>
                      <a:pt x="1" y="1"/>
                      <a:pt x="0" y="1"/>
                    </a:cubicBezTo>
                    <a:cubicBezTo>
                      <a:pt x="0" y="1"/>
                      <a:pt x="0" y="2"/>
                      <a:pt x="0" y="2"/>
                    </a:cubicBezTo>
                    <a:cubicBezTo>
                      <a:pt x="0" y="2"/>
                      <a:pt x="0" y="2"/>
                      <a:pt x="0" y="2"/>
                    </a:cubicBezTo>
                    <a:cubicBezTo>
                      <a:pt x="0" y="2"/>
                      <a:pt x="1" y="2"/>
                      <a:pt x="1" y="2"/>
                    </a:cubicBezTo>
                    <a:cubicBezTo>
                      <a:pt x="1" y="2"/>
                      <a:pt x="1" y="1"/>
                      <a:pt x="1" y="0"/>
                    </a:cubicBezTo>
                    <a:cubicBezTo>
                      <a:pt x="1" y="0"/>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541" name="Freeform 6033"/>
              <p:cNvSpPr>
                <a:spLocks/>
              </p:cNvSpPr>
              <p:nvPr/>
            </p:nvSpPr>
            <p:spPr bwMode="auto">
              <a:xfrm>
                <a:off x="4320" y="4993"/>
                <a:ext cx="3" cy="3"/>
              </a:xfrm>
              <a:custGeom>
                <a:avLst/>
                <a:gdLst>
                  <a:gd name="T0" fmla="*/ 0 w 1"/>
                  <a:gd name="T1" fmla="*/ 1 h 1"/>
                  <a:gd name="T2" fmla="*/ 0 w 1"/>
                  <a:gd name="T3" fmla="*/ 1 h 1"/>
                  <a:gd name="T4" fmla="*/ 1 w 1"/>
                  <a:gd name="T5" fmla="*/ 1 h 1"/>
                  <a:gd name="T6" fmla="*/ 1 w 1"/>
                  <a:gd name="T7" fmla="*/ 1 h 1"/>
                  <a:gd name="T8" fmla="*/ 1 w 1"/>
                  <a:gd name="T9" fmla="*/ 0 h 1"/>
                  <a:gd name="T10" fmla="*/ 0 w 1"/>
                  <a:gd name="T11" fmla="*/ 1 h 1"/>
                  <a:gd name="T12" fmla="*/ 0 w 1"/>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0" y="1"/>
                    </a:moveTo>
                    <a:cubicBezTo>
                      <a:pt x="0" y="1"/>
                      <a:pt x="0" y="1"/>
                      <a:pt x="0" y="1"/>
                    </a:cubicBezTo>
                    <a:cubicBezTo>
                      <a:pt x="0" y="1"/>
                      <a:pt x="1" y="1"/>
                      <a:pt x="1" y="1"/>
                    </a:cubicBezTo>
                    <a:cubicBezTo>
                      <a:pt x="1" y="1"/>
                      <a:pt x="1" y="1"/>
                      <a:pt x="1" y="1"/>
                    </a:cubicBezTo>
                    <a:cubicBezTo>
                      <a:pt x="1" y="1"/>
                      <a:pt x="1" y="1"/>
                      <a:pt x="1" y="0"/>
                    </a:cubicBezTo>
                    <a:cubicBezTo>
                      <a:pt x="1" y="1"/>
                      <a:pt x="1" y="1"/>
                      <a:pt x="0" y="1"/>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542" name="Freeform 6034"/>
              <p:cNvSpPr>
                <a:spLocks/>
              </p:cNvSpPr>
              <p:nvPr/>
            </p:nvSpPr>
            <p:spPr bwMode="auto">
              <a:xfrm>
                <a:off x="4338" y="5164"/>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543" name="Freeform 6035"/>
              <p:cNvSpPr>
                <a:spLocks/>
              </p:cNvSpPr>
              <p:nvPr/>
            </p:nvSpPr>
            <p:spPr bwMode="auto">
              <a:xfrm>
                <a:off x="4353" y="5097"/>
                <a:ext cx="8" cy="3"/>
              </a:xfrm>
              <a:custGeom>
                <a:avLst/>
                <a:gdLst>
                  <a:gd name="T0" fmla="*/ 1 w 2"/>
                  <a:gd name="T1" fmla="*/ 1 h 1"/>
                  <a:gd name="T2" fmla="*/ 0 w 2"/>
                  <a:gd name="T3" fmla="*/ 0 h 1"/>
                  <a:gd name="T4" fmla="*/ 0 w 2"/>
                  <a:gd name="T5" fmla="*/ 1 h 1"/>
                  <a:gd name="T6" fmla="*/ 1 w 2"/>
                  <a:gd name="T7" fmla="*/ 1 h 1"/>
                </a:gdLst>
                <a:ahLst/>
                <a:cxnLst>
                  <a:cxn ang="0">
                    <a:pos x="T0" y="T1"/>
                  </a:cxn>
                  <a:cxn ang="0">
                    <a:pos x="T2" y="T3"/>
                  </a:cxn>
                  <a:cxn ang="0">
                    <a:pos x="T4" y="T5"/>
                  </a:cxn>
                  <a:cxn ang="0">
                    <a:pos x="T6" y="T7"/>
                  </a:cxn>
                </a:cxnLst>
                <a:rect l="0" t="0" r="r" b="b"/>
                <a:pathLst>
                  <a:path w="2" h="1">
                    <a:moveTo>
                      <a:pt x="1" y="1"/>
                    </a:moveTo>
                    <a:cubicBezTo>
                      <a:pt x="0" y="0"/>
                      <a:pt x="0" y="0"/>
                      <a:pt x="0" y="0"/>
                    </a:cubicBezTo>
                    <a:cubicBezTo>
                      <a:pt x="0" y="1"/>
                      <a:pt x="0" y="1"/>
                      <a:pt x="0" y="1"/>
                    </a:cubicBezTo>
                    <a:cubicBezTo>
                      <a:pt x="0" y="1"/>
                      <a:pt x="2"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544" name="Freeform 6036"/>
              <p:cNvSpPr>
                <a:spLocks/>
              </p:cNvSpPr>
              <p:nvPr/>
            </p:nvSpPr>
            <p:spPr bwMode="auto">
              <a:xfrm>
                <a:off x="4297" y="5204"/>
                <a:ext cx="15" cy="8"/>
              </a:xfrm>
              <a:custGeom>
                <a:avLst/>
                <a:gdLst>
                  <a:gd name="T0" fmla="*/ 4 w 4"/>
                  <a:gd name="T1" fmla="*/ 0 h 2"/>
                  <a:gd name="T2" fmla="*/ 4 w 4"/>
                  <a:gd name="T3" fmla="*/ 0 h 2"/>
                  <a:gd name="T4" fmla="*/ 3 w 4"/>
                  <a:gd name="T5" fmla="*/ 0 h 2"/>
                  <a:gd name="T6" fmla="*/ 2 w 4"/>
                  <a:gd name="T7" fmla="*/ 1 h 2"/>
                  <a:gd name="T8" fmla="*/ 0 w 4"/>
                  <a:gd name="T9" fmla="*/ 2 h 2"/>
                  <a:gd name="T10" fmla="*/ 2 w 4"/>
                  <a:gd name="T11" fmla="*/ 2 h 2"/>
                  <a:gd name="T12" fmla="*/ 4 w 4"/>
                  <a:gd name="T13" fmla="*/ 0 h 2"/>
                  <a:gd name="T14" fmla="*/ 4 w 4"/>
                  <a:gd name="T15" fmla="*/ 0 h 2"/>
                  <a:gd name="T16" fmla="*/ 4 w 4"/>
                  <a:gd name="T17"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2">
                    <a:moveTo>
                      <a:pt x="4" y="0"/>
                    </a:moveTo>
                    <a:cubicBezTo>
                      <a:pt x="4" y="0"/>
                      <a:pt x="4" y="0"/>
                      <a:pt x="4" y="0"/>
                    </a:cubicBezTo>
                    <a:cubicBezTo>
                      <a:pt x="3" y="1"/>
                      <a:pt x="3" y="0"/>
                      <a:pt x="3" y="0"/>
                    </a:cubicBezTo>
                    <a:cubicBezTo>
                      <a:pt x="2" y="0"/>
                      <a:pt x="2" y="1"/>
                      <a:pt x="2" y="1"/>
                    </a:cubicBezTo>
                    <a:cubicBezTo>
                      <a:pt x="1" y="1"/>
                      <a:pt x="0" y="1"/>
                      <a:pt x="0" y="2"/>
                    </a:cubicBezTo>
                    <a:cubicBezTo>
                      <a:pt x="0" y="2"/>
                      <a:pt x="2" y="1"/>
                      <a:pt x="2" y="2"/>
                    </a:cubicBezTo>
                    <a:cubicBezTo>
                      <a:pt x="3" y="1"/>
                      <a:pt x="3" y="0"/>
                      <a:pt x="4" y="0"/>
                    </a:cubicBezTo>
                    <a:cubicBezTo>
                      <a:pt x="4" y="0"/>
                      <a:pt x="4" y="0"/>
                      <a:pt x="4" y="0"/>
                    </a:cubicBezTo>
                    <a:cubicBezTo>
                      <a:pt x="4" y="0"/>
                      <a:pt x="4"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545" name="Freeform 6037"/>
              <p:cNvSpPr>
                <a:spLocks noEditPoints="1"/>
              </p:cNvSpPr>
              <p:nvPr/>
            </p:nvSpPr>
            <p:spPr bwMode="auto">
              <a:xfrm>
                <a:off x="4286" y="5089"/>
                <a:ext cx="30" cy="23"/>
              </a:xfrm>
              <a:custGeom>
                <a:avLst/>
                <a:gdLst>
                  <a:gd name="T0" fmla="*/ 8 w 8"/>
                  <a:gd name="T1" fmla="*/ 2 h 6"/>
                  <a:gd name="T2" fmla="*/ 6 w 8"/>
                  <a:gd name="T3" fmla="*/ 0 h 6"/>
                  <a:gd name="T4" fmla="*/ 5 w 8"/>
                  <a:gd name="T5" fmla="*/ 1 h 6"/>
                  <a:gd name="T6" fmla="*/ 3 w 8"/>
                  <a:gd name="T7" fmla="*/ 0 h 6"/>
                  <a:gd name="T8" fmla="*/ 3 w 8"/>
                  <a:gd name="T9" fmla="*/ 1 h 6"/>
                  <a:gd name="T10" fmla="*/ 2 w 8"/>
                  <a:gd name="T11" fmla="*/ 1 h 6"/>
                  <a:gd name="T12" fmla="*/ 1 w 8"/>
                  <a:gd name="T13" fmla="*/ 5 h 6"/>
                  <a:gd name="T14" fmla="*/ 3 w 8"/>
                  <a:gd name="T15" fmla="*/ 5 h 6"/>
                  <a:gd name="T16" fmla="*/ 2 w 8"/>
                  <a:gd name="T17" fmla="*/ 5 h 6"/>
                  <a:gd name="T18" fmla="*/ 4 w 8"/>
                  <a:gd name="T19" fmla="*/ 6 h 6"/>
                  <a:gd name="T20" fmla="*/ 5 w 8"/>
                  <a:gd name="T21" fmla="*/ 1 h 6"/>
                  <a:gd name="T22" fmla="*/ 8 w 8"/>
                  <a:gd name="T23" fmla="*/ 2 h 6"/>
                  <a:gd name="T24" fmla="*/ 2 w 8"/>
                  <a:gd name="T25" fmla="*/ 4 h 6"/>
                  <a:gd name="T26" fmla="*/ 2 w 8"/>
                  <a:gd name="T27" fmla="*/ 3 h 6"/>
                  <a:gd name="T28" fmla="*/ 2 w 8"/>
                  <a:gd name="T29"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 h="6">
                    <a:moveTo>
                      <a:pt x="8" y="2"/>
                    </a:moveTo>
                    <a:cubicBezTo>
                      <a:pt x="8" y="1"/>
                      <a:pt x="6" y="1"/>
                      <a:pt x="6" y="0"/>
                    </a:cubicBezTo>
                    <a:cubicBezTo>
                      <a:pt x="5" y="0"/>
                      <a:pt x="5" y="0"/>
                      <a:pt x="5" y="1"/>
                    </a:cubicBezTo>
                    <a:cubicBezTo>
                      <a:pt x="4" y="0"/>
                      <a:pt x="3" y="0"/>
                      <a:pt x="3" y="0"/>
                    </a:cubicBezTo>
                    <a:cubicBezTo>
                      <a:pt x="2" y="1"/>
                      <a:pt x="3" y="1"/>
                      <a:pt x="3" y="1"/>
                    </a:cubicBezTo>
                    <a:cubicBezTo>
                      <a:pt x="3" y="1"/>
                      <a:pt x="2" y="1"/>
                      <a:pt x="2" y="1"/>
                    </a:cubicBezTo>
                    <a:cubicBezTo>
                      <a:pt x="1" y="2"/>
                      <a:pt x="1" y="3"/>
                      <a:pt x="1" y="5"/>
                    </a:cubicBezTo>
                    <a:cubicBezTo>
                      <a:pt x="1" y="5"/>
                      <a:pt x="2" y="4"/>
                      <a:pt x="3" y="5"/>
                    </a:cubicBezTo>
                    <a:cubicBezTo>
                      <a:pt x="3" y="5"/>
                      <a:pt x="0" y="5"/>
                      <a:pt x="2" y="5"/>
                    </a:cubicBezTo>
                    <a:cubicBezTo>
                      <a:pt x="3" y="5"/>
                      <a:pt x="4" y="6"/>
                      <a:pt x="4" y="6"/>
                    </a:cubicBezTo>
                    <a:cubicBezTo>
                      <a:pt x="4" y="5"/>
                      <a:pt x="5" y="3"/>
                      <a:pt x="5" y="1"/>
                    </a:cubicBezTo>
                    <a:cubicBezTo>
                      <a:pt x="7" y="1"/>
                      <a:pt x="6" y="2"/>
                      <a:pt x="8" y="2"/>
                    </a:cubicBezTo>
                    <a:close/>
                    <a:moveTo>
                      <a:pt x="2" y="4"/>
                    </a:moveTo>
                    <a:cubicBezTo>
                      <a:pt x="1" y="4"/>
                      <a:pt x="2" y="3"/>
                      <a:pt x="2" y="3"/>
                    </a:cubicBezTo>
                    <a:cubicBezTo>
                      <a:pt x="3" y="4"/>
                      <a:pt x="3" y="4"/>
                      <a:pt x="2"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546" name="Freeform 6038"/>
              <p:cNvSpPr>
                <a:spLocks/>
              </p:cNvSpPr>
              <p:nvPr/>
            </p:nvSpPr>
            <p:spPr bwMode="auto">
              <a:xfrm>
                <a:off x="4294" y="5115"/>
                <a:ext cx="11" cy="4"/>
              </a:xfrm>
              <a:custGeom>
                <a:avLst/>
                <a:gdLst>
                  <a:gd name="T0" fmla="*/ 2 w 3"/>
                  <a:gd name="T1" fmla="*/ 0 h 1"/>
                  <a:gd name="T2" fmla="*/ 0 w 3"/>
                  <a:gd name="T3" fmla="*/ 0 h 1"/>
                  <a:gd name="T4" fmla="*/ 2 w 3"/>
                  <a:gd name="T5" fmla="*/ 0 h 1"/>
                  <a:gd name="T6" fmla="*/ 2 w 3"/>
                  <a:gd name="T7" fmla="*/ 1 h 1"/>
                  <a:gd name="T8" fmla="*/ 3 w 3"/>
                  <a:gd name="T9" fmla="*/ 0 h 1"/>
                  <a:gd name="T10" fmla="*/ 2 w 3"/>
                  <a:gd name="T11" fmla="*/ 0 h 1"/>
                </a:gdLst>
                <a:ahLst/>
                <a:cxnLst>
                  <a:cxn ang="0">
                    <a:pos x="T0" y="T1"/>
                  </a:cxn>
                  <a:cxn ang="0">
                    <a:pos x="T2" y="T3"/>
                  </a:cxn>
                  <a:cxn ang="0">
                    <a:pos x="T4" y="T5"/>
                  </a:cxn>
                  <a:cxn ang="0">
                    <a:pos x="T6" y="T7"/>
                  </a:cxn>
                  <a:cxn ang="0">
                    <a:pos x="T8" y="T9"/>
                  </a:cxn>
                  <a:cxn ang="0">
                    <a:pos x="T10" y="T11"/>
                  </a:cxn>
                </a:cxnLst>
                <a:rect l="0" t="0" r="r" b="b"/>
                <a:pathLst>
                  <a:path w="3" h="1">
                    <a:moveTo>
                      <a:pt x="2" y="0"/>
                    </a:moveTo>
                    <a:cubicBezTo>
                      <a:pt x="2" y="0"/>
                      <a:pt x="2" y="0"/>
                      <a:pt x="0" y="0"/>
                    </a:cubicBezTo>
                    <a:cubicBezTo>
                      <a:pt x="0" y="0"/>
                      <a:pt x="1" y="0"/>
                      <a:pt x="2" y="0"/>
                    </a:cubicBezTo>
                    <a:cubicBezTo>
                      <a:pt x="2" y="0"/>
                      <a:pt x="2" y="0"/>
                      <a:pt x="2" y="1"/>
                    </a:cubicBezTo>
                    <a:cubicBezTo>
                      <a:pt x="2" y="0"/>
                      <a:pt x="2" y="0"/>
                      <a:pt x="3" y="0"/>
                    </a:cubicBezTo>
                    <a:cubicBezTo>
                      <a:pt x="2" y="0"/>
                      <a:pt x="2" y="0"/>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547" name="Freeform 6039"/>
              <p:cNvSpPr>
                <a:spLocks/>
              </p:cNvSpPr>
              <p:nvPr/>
            </p:nvSpPr>
            <p:spPr bwMode="auto">
              <a:xfrm>
                <a:off x="4312" y="520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548" name="Freeform 6040"/>
              <p:cNvSpPr>
                <a:spLocks/>
              </p:cNvSpPr>
              <p:nvPr/>
            </p:nvSpPr>
            <p:spPr bwMode="auto">
              <a:xfrm>
                <a:off x="4301" y="5112"/>
                <a:ext cx="4" cy="3"/>
              </a:xfrm>
              <a:custGeom>
                <a:avLst/>
                <a:gdLst>
                  <a:gd name="T0" fmla="*/ 0 w 1"/>
                  <a:gd name="T1" fmla="*/ 0 h 1"/>
                  <a:gd name="T2" fmla="*/ 0 w 1"/>
                  <a:gd name="T3" fmla="*/ 1 h 1"/>
                  <a:gd name="T4" fmla="*/ 1 w 1"/>
                  <a:gd name="T5" fmla="*/ 0 h 1"/>
                  <a:gd name="T6" fmla="*/ 0 w 1"/>
                  <a:gd name="T7" fmla="*/ 0 h 1"/>
                </a:gdLst>
                <a:ahLst/>
                <a:cxnLst>
                  <a:cxn ang="0">
                    <a:pos x="T0" y="T1"/>
                  </a:cxn>
                  <a:cxn ang="0">
                    <a:pos x="T2" y="T3"/>
                  </a:cxn>
                  <a:cxn ang="0">
                    <a:pos x="T4" y="T5"/>
                  </a:cxn>
                  <a:cxn ang="0">
                    <a:pos x="T6" y="T7"/>
                  </a:cxn>
                </a:cxnLst>
                <a:rect l="0" t="0" r="r" b="b"/>
                <a:pathLst>
                  <a:path w="1" h="1">
                    <a:moveTo>
                      <a:pt x="0" y="0"/>
                    </a:moveTo>
                    <a:cubicBezTo>
                      <a:pt x="0" y="0"/>
                      <a:pt x="0" y="0"/>
                      <a:pt x="0" y="1"/>
                    </a:cubicBezTo>
                    <a:cubicBezTo>
                      <a:pt x="0" y="0"/>
                      <a:pt x="1" y="0"/>
                      <a:pt x="1" y="0"/>
                    </a:cubicBezTo>
                    <a:cubicBezTo>
                      <a:pt x="1"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549" name="Freeform 6041"/>
              <p:cNvSpPr>
                <a:spLocks/>
              </p:cNvSpPr>
              <p:nvPr/>
            </p:nvSpPr>
            <p:spPr bwMode="auto">
              <a:xfrm>
                <a:off x="4219" y="4725"/>
                <a:ext cx="4" cy="0"/>
              </a:xfrm>
              <a:custGeom>
                <a:avLst/>
                <a:gdLst>
                  <a:gd name="T0" fmla="*/ 1 w 1"/>
                  <a:gd name="T1" fmla="*/ 0 w 1"/>
                  <a:gd name="T2" fmla="*/ 1 w 1"/>
                  <a:gd name="T3" fmla="*/ 1 w 1"/>
                </a:gdLst>
                <a:ahLst/>
                <a:cxnLst>
                  <a:cxn ang="0">
                    <a:pos x="T0" y="0"/>
                  </a:cxn>
                  <a:cxn ang="0">
                    <a:pos x="T1" y="0"/>
                  </a:cxn>
                  <a:cxn ang="0">
                    <a:pos x="T2" y="0"/>
                  </a:cxn>
                  <a:cxn ang="0">
                    <a:pos x="T3" y="0"/>
                  </a:cxn>
                </a:cxnLst>
                <a:rect l="0" t="0" r="r" b="b"/>
                <a:pathLst>
                  <a:path w="1">
                    <a:moveTo>
                      <a:pt x="1" y="0"/>
                    </a:moveTo>
                    <a:cubicBezTo>
                      <a:pt x="1" y="0"/>
                      <a:pt x="1" y="0"/>
                      <a:pt x="0" y="0"/>
                    </a:cubicBezTo>
                    <a:cubicBezTo>
                      <a:pt x="1" y="0"/>
                      <a:pt x="1"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550" name="Freeform 6042"/>
              <p:cNvSpPr>
                <a:spLocks/>
              </p:cNvSpPr>
              <p:nvPr/>
            </p:nvSpPr>
            <p:spPr bwMode="auto">
              <a:xfrm>
                <a:off x="4368" y="4792"/>
                <a:ext cx="8" cy="3"/>
              </a:xfrm>
              <a:custGeom>
                <a:avLst/>
                <a:gdLst>
                  <a:gd name="T0" fmla="*/ 1 w 2"/>
                  <a:gd name="T1" fmla="*/ 1 h 1"/>
                  <a:gd name="T2" fmla="*/ 2 w 2"/>
                  <a:gd name="T3" fmla="*/ 1 h 1"/>
                  <a:gd name="T4" fmla="*/ 2 w 2"/>
                  <a:gd name="T5" fmla="*/ 0 h 1"/>
                  <a:gd name="T6" fmla="*/ 1 w 2"/>
                  <a:gd name="T7" fmla="*/ 1 h 1"/>
                </a:gdLst>
                <a:ahLst/>
                <a:cxnLst>
                  <a:cxn ang="0">
                    <a:pos x="T0" y="T1"/>
                  </a:cxn>
                  <a:cxn ang="0">
                    <a:pos x="T2" y="T3"/>
                  </a:cxn>
                  <a:cxn ang="0">
                    <a:pos x="T4" y="T5"/>
                  </a:cxn>
                  <a:cxn ang="0">
                    <a:pos x="T6" y="T7"/>
                  </a:cxn>
                </a:cxnLst>
                <a:rect l="0" t="0" r="r" b="b"/>
                <a:pathLst>
                  <a:path w="2" h="1">
                    <a:moveTo>
                      <a:pt x="1" y="1"/>
                    </a:moveTo>
                    <a:cubicBezTo>
                      <a:pt x="1" y="1"/>
                      <a:pt x="2" y="1"/>
                      <a:pt x="2" y="1"/>
                    </a:cubicBezTo>
                    <a:cubicBezTo>
                      <a:pt x="2" y="0"/>
                      <a:pt x="2" y="0"/>
                      <a:pt x="2" y="0"/>
                    </a:cubicBezTo>
                    <a:cubicBezTo>
                      <a:pt x="1" y="0"/>
                      <a:pt x="0" y="0"/>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551" name="Freeform 6043"/>
              <p:cNvSpPr>
                <a:spLocks/>
              </p:cNvSpPr>
              <p:nvPr/>
            </p:nvSpPr>
            <p:spPr bwMode="auto">
              <a:xfrm>
                <a:off x="4353" y="4721"/>
                <a:ext cx="11" cy="15"/>
              </a:xfrm>
              <a:custGeom>
                <a:avLst/>
                <a:gdLst>
                  <a:gd name="T0" fmla="*/ 0 w 3"/>
                  <a:gd name="T1" fmla="*/ 1 h 4"/>
                  <a:gd name="T2" fmla="*/ 3 w 3"/>
                  <a:gd name="T3" fmla="*/ 2 h 4"/>
                  <a:gd name="T4" fmla="*/ 0 w 3"/>
                  <a:gd name="T5" fmla="*/ 1 h 4"/>
                </a:gdLst>
                <a:ahLst/>
                <a:cxnLst>
                  <a:cxn ang="0">
                    <a:pos x="T0" y="T1"/>
                  </a:cxn>
                  <a:cxn ang="0">
                    <a:pos x="T2" y="T3"/>
                  </a:cxn>
                  <a:cxn ang="0">
                    <a:pos x="T4" y="T5"/>
                  </a:cxn>
                </a:cxnLst>
                <a:rect l="0" t="0" r="r" b="b"/>
                <a:pathLst>
                  <a:path w="3" h="4">
                    <a:moveTo>
                      <a:pt x="0" y="1"/>
                    </a:moveTo>
                    <a:cubicBezTo>
                      <a:pt x="1" y="2"/>
                      <a:pt x="3" y="4"/>
                      <a:pt x="3" y="2"/>
                    </a:cubicBezTo>
                    <a:cubicBezTo>
                      <a:pt x="2" y="2"/>
                      <a:pt x="2" y="0"/>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552" name="Freeform 6044"/>
              <p:cNvSpPr>
                <a:spLocks/>
              </p:cNvSpPr>
              <p:nvPr/>
            </p:nvSpPr>
            <p:spPr bwMode="auto">
              <a:xfrm>
                <a:off x="4368" y="4781"/>
                <a:ext cx="8" cy="11"/>
              </a:xfrm>
              <a:custGeom>
                <a:avLst/>
                <a:gdLst>
                  <a:gd name="T0" fmla="*/ 2 w 2"/>
                  <a:gd name="T1" fmla="*/ 2 h 3"/>
                  <a:gd name="T2" fmla="*/ 1 w 2"/>
                  <a:gd name="T3" fmla="*/ 0 h 3"/>
                  <a:gd name="T4" fmla="*/ 2 w 2"/>
                  <a:gd name="T5" fmla="*/ 2 h 3"/>
                </a:gdLst>
                <a:ahLst/>
                <a:cxnLst>
                  <a:cxn ang="0">
                    <a:pos x="T0" y="T1"/>
                  </a:cxn>
                  <a:cxn ang="0">
                    <a:pos x="T2" y="T3"/>
                  </a:cxn>
                  <a:cxn ang="0">
                    <a:pos x="T4" y="T5"/>
                  </a:cxn>
                </a:cxnLst>
                <a:rect l="0" t="0" r="r" b="b"/>
                <a:pathLst>
                  <a:path w="2" h="3">
                    <a:moveTo>
                      <a:pt x="2" y="2"/>
                    </a:moveTo>
                    <a:cubicBezTo>
                      <a:pt x="0" y="2"/>
                      <a:pt x="2" y="0"/>
                      <a:pt x="1" y="0"/>
                    </a:cubicBezTo>
                    <a:cubicBezTo>
                      <a:pt x="0" y="1"/>
                      <a:pt x="0" y="3"/>
                      <a:pt x="2"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553" name="Freeform 6045"/>
              <p:cNvSpPr>
                <a:spLocks/>
              </p:cNvSpPr>
              <p:nvPr/>
            </p:nvSpPr>
            <p:spPr bwMode="auto">
              <a:xfrm>
                <a:off x="4323" y="4814"/>
                <a:ext cx="8" cy="7"/>
              </a:xfrm>
              <a:custGeom>
                <a:avLst/>
                <a:gdLst>
                  <a:gd name="T0" fmla="*/ 1 w 2"/>
                  <a:gd name="T1" fmla="*/ 2 h 2"/>
                  <a:gd name="T2" fmla="*/ 1 w 2"/>
                  <a:gd name="T3" fmla="*/ 0 h 2"/>
                  <a:gd name="T4" fmla="*/ 1 w 2"/>
                  <a:gd name="T5" fmla="*/ 0 h 2"/>
                  <a:gd name="T6" fmla="*/ 1 w 2"/>
                  <a:gd name="T7" fmla="*/ 2 h 2"/>
                </a:gdLst>
                <a:ahLst/>
                <a:cxnLst>
                  <a:cxn ang="0">
                    <a:pos x="T0" y="T1"/>
                  </a:cxn>
                  <a:cxn ang="0">
                    <a:pos x="T2" y="T3"/>
                  </a:cxn>
                  <a:cxn ang="0">
                    <a:pos x="T4" y="T5"/>
                  </a:cxn>
                  <a:cxn ang="0">
                    <a:pos x="T6" y="T7"/>
                  </a:cxn>
                </a:cxnLst>
                <a:rect l="0" t="0" r="r" b="b"/>
                <a:pathLst>
                  <a:path w="2" h="2">
                    <a:moveTo>
                      <a:pt x="1" y="2"/>
                    </a:moveTo>
                    <a:cubicBezTo>
                      <a:pt x="2" y="1"/>
                      <a:pt x="2" y="1"/>
                      <a:pt x="1" y="0"/>
                    </a:cubicBezTo>
                    <a:cubicBezTo>
                      <a:pt x="1" y="0"/>
                      <a:pt x="1" y="0"/>
                      <a:pt x="1" y="0"/>
                    </a:cubicBezTo>
                    <a:cubicBezTo>
                      <a:pt x="0" y="1"/>
                      <a:pt x="0" y="1"/>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554" name="Freeform 6046"/>
              <p:cNvSpPr>
                <a:spLocks/>
              </p:cNvSpPr>
              <p:nvPr/>
            </p:nvSpPr>
            <p:spPr bwMode="auto">
              <a:xfrm>
                <a:off x="4320" y="4996"/>
                <a:ext cx="3" cy="4"/>
              </a:xfrm>
              <a:custGeom>
                <a:avLst/>
                <a:gdLst>
                  <a:gd name="T0" fmla="*/ 0 w 1"/>
                  <a:gd name="T1" fmla="*/ 1 h 1"/>
                  <a:gd name="T2" fmla="*/ 1 w 1"/>
                  <a:gd name="T3" fmla="*/ 1 h 1"/>
                  <a:gd name="T4" fmla="*/ 1 w 1"/>
                  <a:gd name="T5" fmla="*/ 0 h 1"/>
                  <a:gd name="T6" fmla="*/ 0 w 1"/>
                  <a:gd name="T7" fmla="*/ 1 h 1"/>
                </a:gdLst>
                <a:ahLst/>
                <a:cxnLst>
                  <a:cxn ang="0">
                    <a:pos x="T0" y="T1"/>
                  </a:cxn>
                  <a:cxn ang="0">
                    <a:pos x="T2" y="T3"/>
                  </a:cxn>
                  <a:cxn ang="0">
                    <a:pos x="T4" y="T5"/>
                  </a:cxn>
                  <a:cxn ang="0">
                    <a:pos x="T6" y="T7"/>
                  </a:cxn>
                </a:cxnLst>
                <a:rect l="0" t="0" r="r" b="b"/>
                <a:pathLst>
                  <a:path w="1" h="1">
                    <a:moveTo>
                      <a:pt x="0" y="1"/>
                    </a:moveTo>
                    <a:cubicBezTo>
                      <a:pt x="0" y="1"/>
                      <a:pt x="1" y="1"/>
                      <a:pt x="1" y="1"/>
                    </a:cubicBezTo>
                    <a:cubicBezTo>
                      <a:pt x="1" y="1"/>
                      <a:pt x="1" y="0"/>
                      <a:pt x="1" y="0"/>
                    </a:cubicBezTo>
                    <a:cubicBezTo>
                      <a:pt x="1" y="0"/>
                      <a:pt x="1" y="0"/>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555" name="Freeform 6047"/>
              <p:cNvSpPr>
                <a:spLocks/>
              </p:cNvSpPr>
              <p:nvPr/>
            </p:nvSpPr>
            <p:spPr bwMode="auto">
              <a:xfrm>
                <a:off x="4368" y="5063"/>
                <a:ext cx="0" cy="11"/>
              </a:xfrm>
              <a:custGeom>
                <a:avLst/>
                <a:gdLst>
                  <a:gd name="T0" fmla="*/ 2 h 3"/>
                  <a:gd name="T1" fmla="*/ 2 h 3"/>
                  <a:gd name="T2" fmla="*/ 3 h 3"/>
                  <a:gd name="T3" fmla="*/ 1 h 3"/>
                  <a:gd name="T4" fmla="*/ 0 h 3"/>
                  <a:gd name="T5" fmla="*/ 2 h 3"/>
                </a:gdLst>
                <a:ahLst/>
                <a:cxnLst>
                  <a:cxn ang="0">
                    <a:pos x="0" y="T0"/>
                  </a:cxn>
                  <a:cxn ang="0">
                    <a:pos x="0" y="T1"/>
                  </a:cxn>
                  <a:cxn ang="0">
                    <a:pos x="0" y="T2"/>
                  </a:cxn>
                  <a:cxn ang="0">
                    <a:pos x="0" y="T3"/>
                  </a:cxn>
                  <a:cxn ang="0">
                    <a:pos x="0" y="T4"/>
                  </a:cxn>
                  <a:cxn ang="0">
                    <a:pos x="0" y="T5"/>
                  </a:cxn>
                </a:cxnLst>
                <a:rect l="0" t="0" r="r" b="b"/>
                <a:pathLst>
                  <a:path h="3">
                    <a:moveTo>
                      <a:pt x="0" y="2"/>
                    </a:moveTo>
                    <a:cubicBezTo>
                      <a:pt x="0" y="2"/>
                      <a:pt x="0" y="2"/>
                      <a:pt x="0" y="2"/>
                    </a:cubicBezTo>
                    <a:cubicBezTo>
                      <a:pt x="0" y="2"/>
                      <a:pt x="0" y="2"/>
                      <a:pt x="0" y="3"/>
                    </a:cubicBezTo>
                    <a:cubicBezTo>
                      <a:pt x="0" y="2"/>
                      <a:pt x="0" y="1"/>
                      <a:pt x="0" y="1"/>
                    </a:cubicBezTo>
                    <a:cubicBezTo>
                      <a:pt x="0" y="0"/>
                      <a:pt x="0" y="0"/>
                      <a:pt x="0" y="0"/>
                    </a:cubicBezTo>
                    <a:cubicBezTo>
                      <a:pt x="0" y="0"/>
                      <a:pt x="0" y="1"/>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556" name="Freeform 6048"/>
              <p:cNvSpPr>
                <a:spLocks/>
              </p:cNvSpPr>
              <p:nvPr/>
            </p:nvSpPr>
            <p:spPr bwMode="auto">
              <a:xfrm>
                <a:off x="4305" y="5085"/>
                <a:ext cx="7" cy="4"/>
              </a:xfrm>
              <a:custGeom>
                <a:avLst/>
                <a:gdLst>
                  <a:gd name="T0" fmla="*/ 2 w 2"/>
                  <a:gd name="T1" fmla="*/ 1 h 1"/>
                  <a:gd name="T2" fmla="*/ 1 w 2"/>
                  <a:gd name="T3" fmla="*/ 0 h 1"/>
                  <a:gd name="T4" fmla="*/ 1 w 2"/>
                  <a:gd name="T5" fmla="*/ 1 h 1"/>
                  <a:gd name="T6" fmla="*/ 1 w 2"/>
                  <a:gd name="T7" fmla="*/ 1 h 1"/>
                  <a:gd name="T8" fmla="*/ 2 w 2"/>
                  <a:gd name="T9" fmla="*/ 1 h 1"/>
                </a:gdLst>
                <a:ahLst/>
                <a:cxnLst>
                  <a:cxn ang="0">
                    <a:pos x="T0" y="T1"/>
                  </a:cxn>
                  <a:cxn ang="0">
                    <a:pos x="T2" y="T3"/>
                  </a:cxn>
                  <a:cxn ang="0">
                    <a:pos x="T4" y="T5"/>
                  </a:cxn>
                  <a:cxn ang="0">
                    <a:pos x="T6" y="T7"/>
                  </a:cxn>
                  <a:cxn ang="0">
                    <a:pos x="T8" y="T9"/>
                  </a:cxn>
                </a:cxnLst>
                <a:rect l="0" t="0" r="r" b="b"/>
                <a:pathLst>
                  <a:path w="2" h="1">
                    <a:moveTo>
                      <a:pt x="2" y="1"/>
                    </a:moveTo>
                    <a:cubicBezTo>
                      <a:pt x="1" y="1"/>
                      <a:pt x="1" y="1"/>
                      <a:pt x="1" y="0"/>
                    </a:cubicBezTo>
                    <a:cubicBezTo>
                      <a:pt x="0" y="1"/>
                      <a:pt x="1" y="1"/>
                      <a:pt x="1" y="1"/>
                    </a:cubicBezTo>
                    <a:cubicBezTo>
                      <a:pt x="1" y="1"/>
                      <a:pt x="1" y="1"/>
                      <a:pt x="1" y="1"/>
                    </a:cubicBezTo>
                    <a:cubicBezTo>
                      <a:pt x="1" y="1"/>
                      <a:pt x="1" y="1"/>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557" name="Freeform 6049"/>
              <p:cNvSpPr>
                <a:spLocks/>
              </p:cNvSpPr>
              <p:nvPr/>
            </p:nvSpPr>
            <p:spPr bwMode="auto">
              <a:xfrm>
                <a:off x="4338" y="5175"/>
                <a:ext cx="8" cy="3"/>
              </a:xfrm>
              <a:custGeom>
                <a:avLst/>
                <a:gdLst>
                  <a:gd name="T0" fmla="*/ 2 w 2"/>
                  <a:gd name="T1" fmla="*/ 1 h 1"/>
                  <a:gd name="T2" fmla="*/ 2 w 2"/>
                  <a:gd name="T3" fmla="*/ 0 h 1"/>
                  <a:gd name="T4" fmla="*/ 2 w 2"/>
                  <a:gd name="T5" fmla="*/ 0 h 1"/>
                  <a:gd name="T6" fmla="*/ 1 w 2"/>
                  <a:gd name="T7" fmla="*/ 0 h 1"/>
                  <a:gd name="T8" fmla="*/ 2 w 2"/>
                  <a:gd name="T9" fmla="*/ 1 h 1"/>
                </a:gdLst>
                <a:ahLst/>
                <a:cxnLst>
                  <a:cxn ang="0">
                    <a:pos x="T0" y="T1"/>
                  </a:cxn>
                  <a:cxn ang="0">
                    <a:pos x="T2" y="T3"/>
                  </a:cxn>
                  <a:cxn ang="0">
                    <a:pos x="T4" y="T5"/>
                  </a:cxn>
                  <a:cxn ang="0">
                    <a:pos x="T6" y="T7"/>
                  </a:cxn>
                  <a:cxn ang="0">
                    <a:pos x="T8" y="T9"/>
                  </a:cxn>
                </a:cxnLst>
                <a:rect l="0" t="0" r="r" b="b"/>
                <a:pathLst>
                  <a:path w="2" h="1">
                    <a:moveTo>
                      <a:pt x="2" y="1"/>
                    </a:moveTo>
                    <a:cubicBezTo>
                      <a:pt x="2" y="0"/>
                      <a:pt x="2" y="0"/>
                      <a:pt x="2" y="0"/>
                    </a:cubicBezTo>
                    <a:cubicBezTo>
                      <a:pt x="2" y="0"/>
                      <a:pt x="2" y="0"/>
                      <a:pt x="2" y="0"/>
                    </a:cubicBezTo>
                    <a:cubicBezTo>
                      <a:pt x="1" y="0"/>
                      <a:pt x="1" y="0"/>
                      <a:pt x="1" y="0"/>
                    </a:cubicBezTo>
                    <a:cubicBezTo>
                      <a:pt x="0" y="1"/>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558" name="Freeform 6050"/>
              <p:cNvSpPr>
                <a:spLocks/>
              </p:cNvSpPr>
              <p:nvPr/>
            </p:nvSpPr>
            <p:spPr bwMode="auto">
              <a:xfrm>
                <a:off x="4335" y="5160"/>
                <a:ext cx="11" cy="4"/>
              </a:xfrm>
              <a:custGeom>
                <a:avLst/>
                <a:gdLst>
                  <a:gd name="T0" fmla="*/ 2 w 3"/>
                  <a:gd name="T1" fmla="*/ 0 h 1"/>
                  <a:gd name="T2" fmla="*/ 2 w 3"/>
                  <a:gd name="T3" fmla="*/ 1 h 1"/>
                  <a:gd name="T4" fmla="*/ 1 w 3"/>
                  <a:gd name="T5" fmla="*/ 0 h 1"/>
                  <a:gd name="T6" fmla="*/ 1 w 3"/>
                  <a:gd name="T7" fmla="*/ 1 h 1"/>
                  <a:gd name="T8" fmla="*/ 1 w 3"/>
                  <a:gd name="T9" fmla="*/ 1 h 1"/>
                  <a:gd name="T10" fmla="*/ 2 w 3"/>
                  <a:gd name="T11" fmla="*/ 1 h 1"/>
                  <a:gd name="T12" fmla="*/ 3 w 3"/>
                  <a:gd name="T13" fmla="*/ 1 h 1"/>
                  <a:gd name="T14" fmla="*/ 2 w 3"/>
                  <a:gd name="T15" fmla="*/ 0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1">
                    <a:moveTo>
                      <a:pt x="2" y="0"/>
                    </a:moveTo>
                    <a:cubicBezTo>
                      <a:pt x="2" y="0"/>
                      <a:pt x="2" y="0"/>
                      <a:pt x="2" y="1"/>
                    </a:cubicBezTo>
                    <a:cubicBezTo>
                      <a:pt x="1" y="0"/>
                      <a:pt x="1" y="0"/>
                      <a:pt x="1" y="0"/>
                    </a:cubicBezTo>
                    <a:cubicBezTo>
                      <a:pt x="0" y="0"/>
                      <a:pt x="3" y="1"/>
                      <a:pt x="1" y="1"/>
                    </a:cubicBezTo>
                    <a:cubicBezTo>
                      <a:pt x="1" y="1"/>
                      <a:pt x="1" y="1"/>
                      <a:pt x="1" y="1"/>
                    </a:cubicBezTo>
                    <a:cubicBezTo>
                      <a:pt x="1" y="1"/>
                      <a:pt x="2" y="1"/>
                      <a:pt x="2" y="1"/>
                    </a:cubicBezTo>
                    <a:cubicBezTo>
                      <a:pt x="2" y="1"/>
                      <a:pt x="3" y="1"/>
                      <a:pt x="3" y="1"/>
                    </a:cubicBezTo>
                    <a:cubicBezTo>
                      <a:pt x="2" y="1"/>
                      <a:pt x="2" y="0"/>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559" name="Freeform 6051"/>
              <p:cNvSpPr>
                <a:spLocks/>
              </p:cNvSpPr>
              <p:nvPr/>
            </p:nvSpPr>
            <p:spPr bwMode="auto">
              <a:xfrm>
                <a:off x="4335" y="4676"/>
                <a:ext cx="7" cy="12"/>
              </a:xfrm>
              <a:custGeom>
                <a:avLst/>
                <a:gdLst>
                  <a:gd name="T0" fmla="*/ 2 w 2"/>
                  <a:gd name="T1" fmla="*/ 2 h 3"/>
                  <a:gd name="T2" fmla="*/ 0 w 2"/>
                  <a:gd name="T3" fmla="*/ 1 h 3"/>
                  <a:gd name="T4" fmla="*/ 2 w 2"/>
                  <a:gd name="T5" fmla="*/ 2 h 3"/>
                </a:gdLst>
                <a:ahLst/>
                <a:cxnLst>
                  <a:cxn ang="0">
                    <a:pos x="T0" y="T1"/>
                  </a:cxn>
                  <a:cxn ang="0">
                    <a:pos x="T2" y="T3"/>
                  </a:cxn>
                  <a:cxn ang="0">
                    <a:pos x="T4" y="T5"/>
                  </a:cxn>
                </a:cxnLst>
                <a:rect l="0" t="0" r="r" b="b"/>
                <a:pathLst>
                  <a:path w="2" h="3">
                    <a:moveTo>
                      <a:pt x="2" y="2"/>
                    </a:moveTo>
                    <a:cubicBezTo>
                      <a:pt x="1" y="2"/>
                      <a:pt x="1" y="0"/>
                      <a:pt x="0" y="1"/>
                    </a:cubicBezTo>
                    <a:cubicBezTo>
                      <a:pt x="0" y="1"/>
                      <a:pt x="0" y="3"/>
                      <a:pt x="2"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560" name="Freeform 6052"/>
              <p:cNvSpPr>
                <a:spLocks/>
              </p:cNvSpPr>
              <p:nvPr/>
            </p:nvSpPr>
            <p:spPr bwMode="auto">
              <a:xfrm>
                <a:off x="4346" y="5007"/>
                <a:ext cx="0" cy="4"/>
              </a:xfrm>
              <a:custGeom>
                <a:avLst/>
                <a:gdLst>
                  <a:gd name="T0" fmla="*/ 0 h 1"/>
                  <a:gd name="T1" fmla="*/ 1 h 1"/>
                  <a:gd name="T2" fmla="*/ 1 h 1"/>
                  <a:gd name="T3" fmla="*/ 0 h 1"/>
                  <a:gd name="T4" fmla="*/ 0 h 1"/>
                  <a:gd name="T5" fmla="*/ 0 h 1"/>
                </a:gdLst>
                <a:ahLst/>
                <a:cxnLst>
                  <a:cxn ang="0">
                    <a:pos x="0" y="T0"/>
                  </a:cxn>
                  <a:cxn ang="0">
                    <a:pos x="0" y="T1"/>
                  </a:cxn>
                  <a:cxn ang="0">
                    <a:pos x="0" y="T2"/>
                  </a:cxn>
                  <a:cxn ang="0">
                    <a:pos x="0" y="T3"/>
                  </a:cxn>
                  <a:cxn ang="0">
                    <a:pos x="0" y="T4"/>
                  </a:cxn>
                  <a:cxn ang="0">
                    <a:pos x="0" y="T5"/>
                  </a:cxn>
                </a:cxnLst>
                <a:rect l="0" t="0" r="r" b="b"/>
                <a:pathLst>
                  <a:path h="1">
                    <a:moveTo>
                      <a:pt x="0" y="0"/>
                    </a:moveTo>
                    <a:cubicBezTo>
                      <a:pt x="0" y="0"/>
                      <a:pt x="0" y="1"/>
                      <a:pt x="0" y="1"/>
                    </a:cubicBezTo>
                    <a:cubicBezTo>
                      <a:pt x="0" y="1"/>
                      <a:pt x="0" y="1"/>
                      <a:pt x="0" y="1"/>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561" name="Freeform 6053"/>
              <p:cNvSpPr>
                <a:spLocks/>
              </p:cNvSpPr>
              <p:nvPr/>
            </p:nvSpPr>
            <p:spPr bwMode="auto">
              <a:xfrm>
                <a:off x="4335" y="5141"/>
                <a:ext cx="22" cy="19"/>
              </a:xfrm>
              <a:custGeom>
                <a:avLst/>
                <a:gdLst>
                  <a:gd name="T0" fmla="*/ 2 w 6"/>
                  <a:gd name="T1" fmla="*/ 5 h 5"/>
                  <a:gd name="T2" fmla="*/ 2 w 6"/>
                  <a:gd name="T3" fmla="*/ 4 h 5"/>
                  <a:gd name="T4" fmla="*/ 3 w 6"/>
                  <a:gd name="T5" fmla="*/ 5 h 5"/>
                  <a:gd name="T6" fmla="*/ 4 w 6"/>
                  <a:gd name="T7" fmla="*/ 4 h 5"/>
                  <a:gd name="T8" fmla="*/ 4 w 6"/>
                  <a:gd name="T9" fmla="*/ 4 h 5"/>
                  <a:gd name="T10" fmla="*/ 2 w 6"/>
                  <a:gd name="T11" fmla="*/ 3 h 5"/>
                  <a:gd name="T12" fmla="*/ 2 w 6"/>
                  <a:gd name="T13" fmla="*/ 2 h 5"/>
                  <a:gd name="T14" fmla="*/ 4 w 6"/>
                  <a:gd name="T15" fmla="*/ 2 h 5"/>
                  <a:gd name="T16" fmla="*/ 4 w 6"/>
                  <a:gd name="T17" fmla="*/ 0 h 5"/>
                  <a:gd name="T18" fmla="*/ 1 w 6"/>
                  <a:gd name="T19" fmla="*/ 0 h 5"/>
                  <a:gd name="T20" fmla="*/ 2 w 6"/>
                  <a:gd name="T21" fmla="*/ 2 h 5"/>
                  <a:gd name="T22" fmla="*/ 1 w 6"/>
                  <a:gd name="T23" fmla="*/ 5 h 5"/>
                  <a:gd name="T24" fmla="*/ 1 w 6"/>
                  <a:gd name="T25" fmla="*/ 5 h 5"/>
                  <a:gd name="T26" fmla="*/ 2 w 6"/>
                  <a:gd name="T27"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 h="5">
                    <a:moveTo>
                      <a:pt x="2" y="5"/>
                    </a:moveTo>
                    <a:cubicBezTo>
                      <a:pt x="2" y="4"/>
                      <a:pt x="2" y="4"/>
                      <a:pt x="2" y="4"/>
                    </a:cubicBezTo>
                    <a:cubicBezTo>
                      <a:pt x="3" y="4"/>
                      <a:pt x="2" y="4"/>
                      <a:pt x="3" y="5"/>
                    </a:cubicBezTo>
                    <a:cubicBezTo>
                      <a:pt x="3" y="5"/>
                      <a:pt x="3" y="4"/>
                      <a:pt x="4" y="4"/>
                    </a:cubicBezTo>
                    <a:cubicBezTo>
                      <a:pt x="4" y="4"/>
                      <a:pt x="4" y="4"/>
                      <a:pt x="4" y="4"/>
                    </a:cubicBezTo>
                    <a:cubicBezTo>
                      <a:pt x="3" y="4"/>
                      <a:pt x="2" y="4"/>
                      <a:pt x="2" y="3"/>
                    </a:cubicBezTo>
                    <a:cubicBezTo>
                      <a:pt x="4" y="4"/>
                      <a:pt x="2" y="2"/>
                      <a:pt x="2" y="2"/>
                    </a:cubicBezTo>
                    <a:cubicBezTo>
                      <a:pt x="4" y="2"/>
                      <a:pt x="4" y="2"/>
                      <a:pt x="4" y="2"/>
                    </a:cubicBezTo>
                    <a:cubicBezTo>
                      <a:pt x="3" y="1"/>
                      <a:pt x="6" y="0"/>
                      <a:pt x="4" y="0"/>
                    </a:cubicBezTo>
                    <a:cubicBezTo>
                      <a:pt x="4" y="1"/>
                      <a:pt x="2" y="1"/>
                      <a:pt x="1" y="0"/>
                    </a:cubicBezTo>
                    <a:cubicBezTo>
                      <a:pt x="1" y="1"/>
                      <a:pt x="1" y="2"/>
                      <a:pt x="2" y="2"/>
                    </a:cubicBezTo>
                    <a:cubicBezTo>
                      <a:pt x="2" y="3"/>
                      <a:pt x="0" y="4"/>
                      <a:pt x="1" y="5"/>
                    </a:cubicBezTo>
                    <a:cubicBezTo>
                      <a:pt x="1" y="5"/>
                      <a:pt x="1" y="5"/>
                      <a:pt x="1" y="5"/>
                    </a:cubicBezTo>
                    <a:cubicBezTo>
                      <a:pt x="2" y="4"/>
                      <a:pt x="2" y="4"/>
                      <a:pt x="2"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562" name="Freeform 6054"/>
              <p:cNvSpPr>
                <a:spLocks/>
              </p:cNvSpPr>
              <p:nvPr/>
            </p:nvSpPr>
            <p:spPr bwMode="auto">
              <a:xfrm>
                <a:off x="4338" y="5167"/>
                <a:ext cx="12" cy="8"/>
              </a:xfrm>
              <a:custGeom>
                <a:avLst/>
                <a:gdLst>
                  <a:gd name="T0" fmla="*/ 0 w 3"/>
                  <a:gd name="T1" fmla="*/ 1 h 2"/>
                  <a:gd name="T2" fmla="*/ 2 w 3"/>
                  <a:gd name="T3" fmla="*/ 2 h 2"/>
                  <a:gd name="T4" fmla="*/ 3 w 3"/>
                  <a:gd name="T5" fmla="*/ 0 h 2"/>
                  <a:gd name="T6" fmla="*/ 2 w 3"/>
                  <a:gd name="T7" fmla="*/ 0 h 2"/>
                  <a:gd name="T8" fmla="*/ 3 w 3"/>
                  <a:gd name="T9" fmla="*/ 0 h 2"/>
                  <a:gd name="T10" fmla="*/ 0 w 3"/>
                  <a:gd name="T11" fmla="*/ 1 h 2"/>
                </a:gdLst>
                <a:ahLst/>
                <a:cxnLst>
                  <a:cxn ang="0">
                    <a:pos x="T0" y="T1"/>
                  </a:cxn>
                  <a:cxn ang="0">
                    <a:pos x="T2" y="T3"/>
                  </a:cxn>
                  <a:cxn ang="0">
                    <a:pos x="T4" y="T5"/>
                  </a:cxn>
                  <a:cxn ang="0">
                    <a:pos x="T6" y="T7"/>
                  </a:cxn>
                  <a:cxn ang="0">
                    <a:pos x="T8" y="T9"/>
                  </a:cxn>
                  <a:cxn ang="0">
                    <a:pos x="T10" y="T11"/>
                  </a:cxn>
                </a:cxnLst>
                <a:rect l="0" t="0" r="r" b="b"/>
                <a:pathLst>
                  <a:path w="3" h="2">
                    <a:moveTo>
                      <a:pt x="0" y="1"/>
                    </a:moveTo>
                    <a:cubicBezTo>
                      <a:pt x="0" y="2"/>
                      <a:pt x="1" y="1"/>
                      <a:pt x="2" y="2"/>
                    </a:cubicBezTo>
                    <a:cubicBezTo>
                      <a:pt x="2" y="1"/>
                      <a:pt x="2" y="0"/>
                      <a:pt x="3" y="0"/>
                    </a:cubicBezTo>
                    <a:cubicBezTo>
                      <a:pt x="3" y="0"/>
                      <a:pt x="3" y="0"/>
                      <a:pt x="2" y="0"/>
                    </a:cubicBezTo>
                    <a:cubicBezTo>
                      <a:pt x="2" y="0"/>
                      <a:pt x="3" y="0"/>
                      <a:pt x="3" y="0"/>
                    </a:cubicBezTo>
                    <a:cubicBezTo>
                      <a:pt x="2" y="1"/>
                      <a:pt x="1"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563" name="Freeform 6055"/>
              <p:cNvSpPr>
                <a:spLocks/>
              </p:cNvSpPr>
              <p:nvPr/>
            </p:nvSpPr>
            <p:spPr bwMode="auto">
              <a:xfrm>
                <a:off x="4361" y="5056"/>
                <a:ext cx="7" cy="7"/>
              </a:xfrm>
              <a:custGeom>
                <a:avLst/>
                <a:gdLst>
                  <a:gd name="T0" fmla="*/ 2 w 2"/>
                  <a:gd name="T1" fmla="*/ 1 h 2"/>
                  <a:gd name="T2" fmla="*/ 1 w 2"/>
                  <a:gd name="T3" fmla="*/ 0 h 2"/>
                  <a:gd name="T4" fmla="*/ 0 w 2"/>
                  <a:gd name="T5" fmla="*/ 1 h 2"/>
                  <a:gd name="T6" fmla="*/ 2 w 2"/>
                  <a:gd name="T7" fmla="*/ 2 h 2"/>
                  <a:gd name="T8" fmla="*/ 2 w 2"/>
                  <a:gd name="T9" fmla="*/ 1 h 2"/>
                  <a:gd name="T10" fmla="*/ 2 w 2"/>
                  <a:gd name="T11" fmla="*/ 1 h 2"/>
                </a:gdLst>
                <a:ahLst/>
                <a:cxnLst>
                  <a:cxn ang="0">
                    <a:pos x="T0" y="T1"/>
                  </a:cxn>
                  <a:cxn ang="0">
                    <a:pos x="T2" y="T3"/>
                  </a:cxn>
                  <a:cxn ang="0">
                    <a:pos x="T4" y="T5"/>
                  </a:cxn>
                  <a:cxn ang="0">
                    <a:pos x="T6" y="T7"/>
                  </a:cxn>
                  <a:cxn ang="0">
                    <a:pos x="T8" y="T9"/>
                  </a:cxn>
                  <a:cxn ang="0">
                    <a:pos x="T10" y="T11"/>
                  </a:cxn>
                </a:cxnLst>
                <a:rect l="0" t="0" r="r" b="b"/>
                <a:pathLst>
                  <a:path w="2" h="2">
                    <a:moveTo>
                      <a:pt x="2" y="1"/>
                    </a:moveTo>
                    <a:cubicBezTo>
                      <a:pt x="2" y="1"/>
                      <a:pt x="2" y="0"/>
                      <a:pt x="1" y="0"/>
                    </a:cubicBezTo>
                    <a:cubicBezTo>
                      <a:pt x="1" y="1"/>
                      <a:pt x="0" y="1"/>
                      <a:pt x="0" y="1"/>
                    </a:cubicBezTo>
                    <a:cubicBezTo>
                      <a:pt x="1" y="1"/>
                      <a:pt x="2" y="1"/>
                      <a:pt x="2" y="2"/>
                    </a:cubicBezTo>
                    <a:cubicBezTo>
                      <a:pt x="2" y="1"/>
                      <a:pt x="2" y="1"/>
                      <a:pt x="2" y="1"/>
                    </a:cubicBezTo>
                    <a:cubicBezTo>
                      <a:pt x="2" y="1"/>
                      <a:pt x="2" y="1"/>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564" name="Freeform 6056"/>
              <p:cNvSpPr>
                <a:spLocks/>
              </p:cNvSpPr>
              <p:nvPr/>
            </p:nvSpPr>
            <p:spPr bwMode="auto">
              <a:xfrm>
                <a:off x="4346" y="5011"/>
                <a:ext cx="4" cy="4"/>
              </a:xfrm>
              <a:custGeom>
                <a:avLst/>
                <a:gdLst>
                  <a:gd name="T0" fmla="*/ 1 w 1"/>
                  <a:gd name="T1" fmla="*/ 0 h 1"/>
                  <a:gd name="T2" fmla="*/ 1 w 1"/>
                  <a:gd name="T3" fmla="*/ 0 h 1"/>
                  <a:gd name="T4" fmla="*/ 0 w 1"/>
                  <a:gd name="T5" fmla="*/ 1 h 1"/>
                  <a:gd name="T6" fmla="*/ 0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1" y="0"/>
                      <a:pt x="1" y="0"/>
                    </a:cubicBezTo>
                    <a:cubicBezTo>
                      <a:pt x="0" y="0"/>
                      <a:pt x="0" y="0"/>
                      <a:pt x="0" y="1"/>
                    </a:cubicBezTo>
                    <a:cubicBezTo>
                      <a:pt x="0" y="1"/>
                      <a:pt x="0" y="1"/>
                      <a:pt x="0" y="1"/>
                    </a:cubicBezTo>
                    <a:cubicBezTo>
                      <a:pt x="0" y="1"/>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565" name="Freeform 6057"/>
              <p:cNvSpPr>
                <a:spLocks/>
              </p:cNvSpPr>
              <p:nvPr/>
            </p:nvSpPr>
            <p:spPr bwMode="auto">
              <a:xfrm>
                <a:off x="4353" y="5059"/>
                <a:ext cx="15" cy="23"/>
              </a:xfrm>
              <a:custGeom>
                <a:avLst/>
                <a:gdLst>
                  <a:gd name="T0" fmla="*/ 1 w 4"/>
                  <a:gd name="T1" fmla="*/ 5 h 6"/>
                  <a:gd name="T2" fmla="*/ 2 w 4"/>
                  <a:gd name="T3" fmla="*/ 4 h 6"/>
                  <a:gd name="T4" fmla="*/ 2 w 4"/>
                  <a:gd name="T5" fmla="*/ 3 h 6"/>
                  <a:gd name="T6" fmla="*/ 3 w 4"/>
                  <a:gd name="T7" fmla="*/ 5 h 6"/>
                  <a:gd name="T8" fmla="*/ 1 w 4"/>
                  <a:gd name="T9" fmla="*/ 6 h 6"/>
                  <a:gd name="T10" fmla="*/ 2 w 4"/>
                  <a:gd name="T11" fmla="*/ 5 h 6"/>
                  <a:gd name="T12" fmla="*/ 3 w 4"/>
                  <a:gd name="T13" fmla="*/ 5 h 6"/>
                  <a:gd name="T14" fmla="*/ 4 w 4"/>
                  <a:gd name="T15" fmla="*/ 3 h 6"/>
                  <a:gd name="T16" fmla="*/ 3 w 4"/>
                  <a:gd name="T17" fmla="*/ 3 h 6"/>
                  <a:gd name="T18" fmla="*/ 3 w 4"/>
                  <a:gd name="T19" fmla="*/ 2 h 6"/>
                  <a:gd name="T20" fmla="*/ 2 w 4"/>
                  <a:gd name="T21" fmla="*/ 3 h 6"/>
                  <a:gd name="T22" fmla="*/ 1 w 4"/>
                  <a:gd name="T23" fmla="*/ 0 h 6"/>
                  <a:gd name="T24" fmla="*/ 0 w 4"/>
                  <a:gd name="T25" fmla="*/ 6 h 6"/>
                  <a:gd name="T26" fmla="*/ 1 w 4"/>
                  <a:gd name="T27" fmla="*/ 5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6">
                    <a:moveTo>
                      <a:pt x="1" y="5"/>
                    </a:moveTo>
                    <a:cubicBezTo>
                      <a:pt x="1" y="5"/>
                      <a:pt x="1" y="5"/>
                      <a:pt x="2" y="4"/>
                    </a:cubicBezTo>
                    <a:cubicBezTo>
                      <a:pt x="2" y="4"/>
                      <a:pt x="0" y="3"/>
                      <a:pt x="2" y="3"/>
                    </a:cubicBezTo>
                    <a:cubicBezTo>
                      <a:pt x="3" y="4"/>
                      <a:pt x="3" y="4"/>
                      <a:pt x="3" y="5"/>
                    </a:cubicBezTo>
                    <a:cubicBezTo>
                      <a:pt x="2" y="5"/>
                      <a:pt x="1" y="5"/>
                      <a:pt x="1" y="6"/>
                    </a:cubicBezTo>
                    <a:cubicBezTo>
                      <a:pt x="3" y="6"/>
                      <a:pt x="2" y="5"/>
                      <a:pt x="2" y="5"/>
                    </a:cubicBezTo>
                    <a:cubicBezTo>
                      <a:pt x="3" y="5"/>
                      <a:pt x="3" y="5"/>
                      <a:pt x="3" y="5"/>
                    </a:cubicBezTo>
                    <a:cubicBezTo>
                      <a:pt x="4" y="5"/>
                      <a:pt x="4" y="4"/>
                      <a:pt x="4" y="3"/>
                    </a:cubicBezTo>
                    <a:cubicBezTo>
                      <a:pt x="3" y="3"/>
                      <a:pt x="3" y="3"/>
                      <a:pt x="3" y="3"/>
                    </a:cubicBezTo>
                    <a:cubicBezTo>
                      <a:pt x="4" y="3"/>
                      <a:pt x="4" y="2"/>
                      <a:pt x="3" y="2"/>
                    </a:cubicBezTo>
                    <a:cubicBezTo>
                      <a:pt x="3" y="2"/>
                      <a:pt x="3" y="3"/>
                      <a:pt x="2" y="3"/>
                    </a:cubicBezTo>
                    <a:cubicBezTo>
                      <a:pt x="1" y="2"/>
                      <a:pt x="3" y="1"/>
                      <a:pt x="1" y="0"/>
                    </a:cubicBezTo>
                    <a:cubicBezTo>
                      <a:pt x="1" y="2"/>
                      <a:pt x="0" y="4"/>
                      <a:pt x="0" y="6"/>
                    </a:cubicBezTo>
                    <a:cubicBezTo>
                      <a:pt x="0" y="5"/>
                      <a:pt x="1" y="5"/>
                      <a:pt x="1"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566" name="Freeform 6058"/>
              <p:cNvSpPr>
                <a:spLocks/>
              </p:cNvSpPr>
              <p:nvPr/>
            </p:nvSpPr>
            <p:spPr bwMode="auto">
              <a:xfrm>
                <a:off x="4283" y="5164"/>
                <a:ext cx="3" cy="0"/>
              </a:xfrm>
              <a:custGeom>
                <a:avLst/>
                <a:gdLst>
                  <a:gd name="T0" fmla="*/ 0 w 1"/>
                  <a:gd name="T1" fmla="*/ 1 w 1"/>
                  <a:gd name="T2" fmla="*/ 1 w 1"/>
                  <a:gd name="T3" fmla="*/ 0 w 1"/>
                </a:gdLst>
                <a:ahLst/>
                <a:cxnLst>
                  <a:cxn ang="0">
                    <a:pos x="T0" y="0"/>
                  </a:cxn>
                  <a:cxn ang="0">
                    <a:pos x="T1" y="0"/>
                  </a:cxn>
                  <a:cxn ang="0">
                    <a:pos x="T2" y="0"/>
                  </a:cxn>
                  <a:cxn ang="0">
                    <a:pos x="T3" y="0"/>
                  </a:cxn>
                </a:cxnLst>
                <a:rect l="0" t="0" r="r" b="b"/>
                <a:pathLst>
                  <a:path w="1">
                    <a:moveTo>
                      <a:pt x="0" y="0"/>
                    </a:moveTo>
                    <a:cubicBezTo>
                      <a:pt x="1" y="0"/>
                      <a:pt x="1" y="0"/>
                      <a:pt x="1" y="0"/>
                    </a:cubicBezTo>
                    <a:cubicBezTo>
                      <a:pt x="1" y="0"/>
                      <a:pt x="1" y="0"/>
                      <a:pt x="1"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567" name="Freeform 6059"/>
              <p:cNvSpPr>
                <a:spLocks/>
              </p:cNvSpPr>
              <p:nvPr/>
            </p:nvSpPr>
            <p:spPr bwMode="auto">
              <a:xfrm>
                <a:off x="4301" y="5097"/>
                <a:ext cx="34" cy="22"/>
              </a:xfrm>
              <a:custGeom>
                <a:avLst/>
                <a:gdLst>
                  <a:gd name="T0" fmla="*/ 6 w 9"/>
                  <a:gd name="T1" fmla="*/ 2 h 6"/>
                  <a:gd name="T2" fmla="*/ 7 w 9"/>
                  <a:gd name="T3" fmla="*/ 1 h 6"/>
                  <a:gd name="T4" fmla="*/ 9 w 9"/>
                  <a:gd name="T5" fmla="*/ 1 h 6"/>
                  <a:gd name="T6" fmla="*/ 7 w 9"/>
                  <a:gd name="T7" fmla="*/ 0 h 6"/>
                  <a:gd name="T8" fmla="*/ 6 w 9"/>
                  <a:gd name="T9" fmla="*/ 1 h 6"/>
                  <a:gd name="T10" fmla="*/ 2 w 9"/>
                  <a:gd name="T11" fmla="*/ 0 h 6"/>
                  <a:gd name="T12" fmla="*/ 2 w 9"/>
                  <a:gd name="T13" fmla="*/ 0 h 6"/>
                  <a:gd name="T14" fmla="*/ 4 w 9"/>
                  <a:gd name="T15" fmla="*/ 1 h 6"/>
                  <a:gd name="T16" fmla="*/ 3 w 9"/>
                  <a:gd name="T17" fmla="*/ 1 h 6"/>
                  <a:gd name="T18" fmla="*/ 3 w 9"/>
                  <a:gd name="T19" fmla="*/ 1 h 6"/>
                  <a:gd name="T20" fmla="*/ 2 w 9"/>
                  <a:gd name="T21" fmla="*/ 3 h 6"/>
                  <a:gd name="T22" fmla="*/ 2 w 9"/>
                  <a:gd name="T23" fmla="*/ 4 h 6"/>
                  <a:gd name="T24" fmla="*/ 5 w 9"/>
                  <a:gd name="T25" fmla="*/ 2 h 6"/>
                  <a:gd name="T26" fmla="*/ 3 w 9"/>
                  <a:gd name="T27" fmla="*/ 3 h 6"/>
                  <a:gd name="T28" fmla="*/ 3 w 9"/>
                  <a:gd name="T29" fmla="*/ 5 h 6"/>
                  <a:gd name="T30" fmla="*/ 1 w 9"/>
                  <a:gd name="T31" fmla="*/ 4 h 6"/>
                  <a:gd name="T32" fmla="*/ 0 w 9"/>
                  <a:gd name="T33" fmla="*/ 6 h 6"/>
                  <a:gd name="T34" fmla="*/ 2 w 9"/>
                  <a:gd name="T35" fmla="*/ 6 h 6"/>
                  <a:gd name="T36" fmla="*/ 3 w 9"/>
                  <a:gd name="T37" fmla="*/ 6 h 6"/>
                  <a:gd name="T38" fmla="*/ 4 w 9"/>
                  <a:gd name="T39" fmla="*/ 6 h 6"/>
                  <a:gd name="T40" fmla="*/ 4 w 9"/>
                  <a:gd name="T41" fmla="*/ 3 h 6"/>
                  <a:gd name="T42" fmla="*/ 7 w 9"/>
                  <a:gd name="T43" fmla="*/ 3 h 6"/>
                  <a:gd name="T44" fmla="*/ 9 w 9"/>
                  <a:gd name="T45" fmla="*/ 4 h 6"/>
                  <a:gd name="T46" fmla="*/ 6 w 9"/>
                  <a:gd name="T47" fmla="*/ 2 h 6"/>
                  <a:gd name="T48" fmla="*/ 5 w 9"/>
                  <a:gd name="T49" fmla="*/ 2 h 6"/>
                  <a:gd name="T50" fmla="*/ 5 w 9"/>
                  <a:gd name="T51" fmla="*/ 1 h 6"/>
                  <a:gd name="T52" fmla="*/ 6 w 9"/>
                  <a:gd name="T53"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 h="6">
                    <a:moveTo>
                      <a:pt x="6" y="2"/>
                    </a:moveTo>
                    <a:cubicBezTo>
                      <a:pt x="6" y="2"/>
                      <a:pt x="6" y="1"/>
                      <a:pt x="7" y="1"/>
                    </a:cubicBezTo>
                    <a:cubicBezTo>
                      <a:pt x="8" y="1"/>
                      <a:pt x="8" y="1"/>
                      <a:pt x="9" y="1"/>
                    </a:cubicBezTo>
                    <a:cubicBezTo>
                      <a:pt x="7" y="1"/>
                      <a:pt x="8" y="0"/>
                      <a:pt x="7" y="0"/>
                    </a:cubicBezTo>
                    <a:cubicBezTo>
                      <a:pt x="6" y="1"/>
                      <a:pt x="7" y="1"/>
                      <a:pt x="6" y="1"/>
                    </a:cubicBezTo>
                    <a:cubicBezTo>
                      <a:pt x="5" y="1"/>
                      <a:pt x="3" y="0"/>
                      <a:pt x="2" y="0"/>
                    </a:cubicBezTo>
                    <a:cubicBezTo>
                      <a:pt x="2" y="0"/>
                      <a:pt x="2" y="0"/>
                      <a:pt x="2" y="0"/>
                    </a:cubicBezTo>
                    <a:cubicBezTo>
                      <a:pt x="3" y="1"/>
                      <a:pt x="3" y="0"/>
                      <a:pt x="4" y="1"/>
                    </a:cubicBezTo>
                    <a:cubicBezTo>
                      <a:pt x="4" y="1"/>
                      <a:pt x="3" y="1"/>
                      <a:pt x="3" y="1"/>
                    </a:cubicBezTo>
                    <a:cubicBezTo>
                      <a:pt x="3" y="1"/>
                      <a:pt x="3" y="1"/>
                      <a:pt x="3" y="1"/>
                    </a:cubicBezTo>
                    <a:cubicBezTo>
                      <a:pt x="2" y="1"/>
                      <a:pt x="2" y="2"/>
                      <a:pt x="2" y="3"/>
                    </a:cubicBezTo>
                    <a:cubicBezTo>
                      <a:pt x="2" y="3"/>
                      <a:pt x="1" y="3"/>
                      <a:pt x="2" y="4"/>
                    </a:cubicBezTo>
                    <a:cubicBezTo>
                      <a:pt x="3" y="3"/>
                      <a:pt x="4" y="3"/>
                      <a:pt x="5" y="2"/>
                    </a:cubicBezTo>
                    <a:cubicBezTo>
                      <a:pt x="6" y="3"/>
                      <a:pt x="3" y="3"/>
                      <a:pt x="3" y="3"/>
                    </a:cubicBezTo>
                    <a:cubicBezTo>
                      <a:pt x="3" y="4"/>
                      <a:pt x="4" y="5"/>
                      <a:pt x="3" y="5"/>
                    </a:cubicBezTo>
                    <a:cubicBezTo>
                      <a:pt x="1" y="5"/>
                      <a:pt x="3" y="4"/>
                      <a:pt x="1" y="4"/>
                    </a:cubicBezTo>
                    <a:cubicBezTo>
                      <a:pt x="2" y="5"/>
                      <a:pt x="1" y="5"/>
                      <a:pt x="0" y="6"/>
                    </a:cubicBezTo>
                    <a:cubicBezTo>
                      <a:pt x="1" y="6"/>
                      <a:pt x="2" y="6"/>
                      <a:pt x="2" y="6"/>
                    </a:cubicBezTo>
                    <a:cubicBezTo>
                      <a:pt x="1" y="6"/>
                      <a:pt x="3" y="6"/>
                      <a:pt x="3" y="6"/>
                    </a:cubicBezTo>
                    <a:cubicBezTo>
                      <a:pt x="4" y="6"/>
                      <a:pt x="3" y="6"/>
                      <a:pt x="4" y="6"/>
                    </a:cubicBezTo>
                    <a:cubicBezTo>
                      <a:pt x="5" y="6"/>
                      <a:pt x="4" y="4"/>
                      <a:pt x="4" y="3"/>
                    </a:cubicBezTo>
                    <a:cubicBezTo>
                      <a:pt x="5" y="3"/>
                      <a:pt x="6" y="3"/>
                      <a:pt x="7" y="3"/>
                    </a:cubicBezTo>
                    <a:cubicBezTo>
                      <a:pt x="7" y="3"/>
                      <a:pt x="8" y="4"/>
                      <a:pt x="9" y="4"/>
                    </a:cubicBezTo>
                    <a:cubicBezTo>
                      <a:pt x="7" y="4"/>
                      <a:pt x="8" y="2"/>
                      <a:pt x="6" y="2"/>
                    </a:cubicBezTo>
                    <a:cubicBezTo>
                      <a:pt x="6" y="2"/>
                      <a:pt x="6" y="2"/>
                      <a:pt x="5" y="2"/>
                    </a:cubicBezTo>
                    <a:cubicBezTo>
                      <a:pt x="6" y="2"/>
                      <a:pt x="4" y="1"/>
                      <a:pt x="5" y="1"/>
                    </a:cubicBezTo>
                    <a:cubicBezTo>
                      <a:pt x="5" y="1"/>
                      <a:pt x="5" y="2"/>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568" name="Freeform 6060"/>
              <p:cNvSpPr>
                <a:spLocks/>
              </p:cNvSpPr>
              <p:nvPr/>
            </p:nvSpPr>
            <p:spPr bwMode="auto">
              <a:xfrm>
                <a:off x="4335" y="5037"/>
                <a:ext cx="33" cy="89"/>
              </a:xfrm>
              <a:custGeom>
                <a:avLst/>
                <a:gdLst>
                  <a:gd name="T0" fmla="*/ 7 w 9"/>
                  <a:gd name="T1" fmla="*/ 13 h 24"/>
                  <a:gd name="T2" fmla="*/ 6 w 9"/>
                  <a:gd name="T3" fmla="*/ 11 h 24"/>
                  <a:gd name="T4" fmla="*/ 5 w 9"/>
                  <a:gd name="T5" fmla="*/ 15 h 24"/>
                  <a:gd name="T6" fmla="*/ 5 w 9"/>
                  <a:gd name="T7" fmla="*/ 12 h 24"/>
                  <a:gd name="T8" fmla="*/ 5 w 9"/>
                  <a:gd name="T9" fmla="*/ 13 h 24"/>
                  <a:gd name="T10" fmla="*/ 3 w 9"/>
                  <a:gd name="T11" fmla="*/ 0 h 24"/>
                  <a:gd name="T12" fmla="*/ 3 w 9"/>
                  <a:gd name="T13" fmla="*/ 8 h 24"/>
                  <a:gd name="T14" fmla="*/ 2 w 9"/>
                  <a:gd name="T15" fmla="*/ 9 h 24"/>
                  <a:gd name="T16" fmla="*/ 1 w 9"/>
                  <a:gd name="T17" fmla="*/ 12 h 24"/>
                  <a:gd name="T18" fmla="*/ 2 w 9"/>
                  <a:gd name="T19" fmla="*/ 12 h 24"/>
                  <a:gd name="T20" fmla="*/ 1 w 9"/>
                  <a:gd name="T21" fmla="*/ 15 h 24"/>
                  <a:gd name="T22" fmla="*/ 2 w 9"/>
                  <a:gd name="T23" fmla="*/ 15 h 24"/>
                  <a:gd name="T24" fmla="*/ 2 w 9"/>
                  <a:gd name="T25" fmla="*/ 18 h 24"/>
                  <a:gd name="T26" fmla="*/ 2 w 9"/>
                  <a:gd name="T27" fmla="*/ 21 h 24"/>
                  <a:gd name="T28" fmla="*/ 0 w 9"/>
                  <a:gd name="T29" fmla="*/ 23 h 24"/>
                  <a:gd name="T30" fmla="*/ 3 w 9"/>
                  <a:gd name="T31" fmla="*/ 22 h 24"/>
                  <a:gd name="T32" fmla="*/ 3 w 9"/>
                  <a:gd name="T33" fmla="*/ 23 h 24"/>
                  <a:gd name="T34" fmla="*/ 5 w 9"/>
                  <a:gd name="T35" fmla="*/ 24 h 24"/>
                  <a:gd name="T36" fmla="*/ 3 w 9"/>
                  <a:gd name="T37" fmla="*/ 21 h 24"/>
                  <a:gd name="T38" fmla="*/ 5 w 9"/>
                  <a:gd name="T39" fmla="*/ 15 h 24"/>
                  <a:gd name="T40" fmla="*/ 7 w 9"/>
                  <a:gd name="T41" fmla="*/ 17 h 24"/>
                  <a:gd name="T42" fmla="*/ 8 w 9"/>
                  <a:gd name="T43" fmla="*/ 16 h 24"/>
                  <a:gd name="T44" fmla="*/ 7 w 9"/>
                  <a:gd name="T45" fmla="*/ 16 h 24"/>
                  <a:gd name="T46" fmla="*/ 6 w 9"/>
                  <a:gd name="T47" fmla="*/ 14 h 24"/>
                  <a:gd name="T48" fmla="*/ 8 w 9"/>
                  <a:gd name="T49" fmla="*/ 14 h 24"/>
                  <a:gd name="T50" fmla="*/ 7 w 9"/>
                  <a:gd name="T51" fmla="*/ 13 h 24"/>
                  <a:gd name="T52" fmla="*/ 9 w 9"/>
                  <a:gd name="T53" fmla="*/ 13 h 24"/>
                  <a:gd name="T54" fmla="*/ 8 w 9"/>
                  <a:gd name="T55" fmla="*/ 13 h 24"/>
                  <a:gd name="T56" fmla="*/ 8 w 9"/>
                  <a:gd name="T57" fmla="*/ 13 h 24"/>
                  <a:gd name="T58" fmla="*/ 7 w 9"/>
                  <a:gd name="T59" fmla="*/ 1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 h="24">
                    <a:moveTo>
                      <a:pt x="7" y="13"/>
                    </a:moveTo>
                    <a:cubicBezTo>
                      <a:pt x="7" y="12"/>
                      <a:pt x="6" y="11"/>
                      <a:pt x="6" y="11"/>
                    </a:cubicBezTo>
                    <a:cubicBezTo>
                      <a:pt x="5" y="12"/>
                      <a:pt x="6" y="14"/>
                      <a:pt x="5" y="15"/>
                    </a:cubicBezTo>
                    <a:cubicBezTo>
                      <a:pt x="5" y="14"/>
                      <a:pt x="5" y="13"/>
                      <a:pt x="5" y="12"/>
                    </a:cubicBezTo>
                    <a:cubicBezTo>
                      <a:pt x="5" y="12"/>
                      <a:pt x="5" y="13"/>
                      <a:pt x="5" y="13"/>
                    </a:cubicBezTo>
                    <a:cubicBezTo>
                      <a:pt x="7" y="5"/>
                      <a:pt x="4" y="1"/>
                      <a:pt x="3" y="0"/>
                    </a:cubicBezTo>
                    <a:cubicBezTo>
                      <a:pt x="4" y="4"/>
                      <a:pt x="4" y="7"/>
                      <a:pt x="3" y="8"/>
                    </a:cubicBezTo>
                    <a:cubicBezTo>
                      <a:pt x="3" y="9"/>
                      <a:pt x="3" y="9"/>
                      <a:pt x="2" y="9"/>
                    </a:cubicBezTo>
                    <a:cubicBezTo>
                      <a:pt x="3" y="10"/>
                      <a:pt x="3" y="11"/>
                      <a:pt x="1" y="12"/>
                    </a:cubicBezTo>
                    <a:cubicBezTo>
                      <a:pt x="1" y="12"/>
                      <a:pt x="2" y="12"/>
                      <a:pt x="2" y="12"/>
                    </a:cubicBezTo>
                    <a:cubicBezTo>
                      <a:pt x="2" y="13"/>
                      <a:pt x="2" y="14"/>
                      <a:pt x="1" y="15"/>
                    </a:cubicBezTo>
                    <a:cubicBezTo>
                      <a:pt x="1" y="15"/>
                      <a:pt x="2" y="15"/>
                      <a:pt x="2" y="15"/>
                    </a:cubicBezTo>
                    <a:cubicBezTo>
                      <a:pt x="2" y="16"/>
                      <a:pt x="0" y="17"/>
                      <a:pt x="2" y="18"/>
                    </a:cubicBezTo>
                    <a:cubicBezTo>
                      <a:pt x="1" y="18"/>
                      <a:pt x="1" y="20"/>
                      <a:pt x="2" y="21"/>
                    </a:cubicBezTo>
                    <a:cubicBezTo>
                      <a:pt x="1" y="21"/>
                      <a:pt x="1" y="22"/>
                      <a:pt x="0" y="23"/>
                    </a:cubicBezTo>
                    <a:cubicBezTo>
                      <a:pt x="2" y="23"/>
                      <a:pt x="2" y="22"/>
                      <a:pt x="3" y="22"/>
                    </a:cubicBezTo>
                    <a:cubicBezTo>
                      <a:pt x="5" y="23"/>
                      <a:pt x="2" y="22"/>
                      <a:pt x="3" y="23"/>
                    </a:cubicBezTo>
                    <a:cubicBezTo>
                      <a:pt x="2" y="23"/>
                      <a:pt x="4" y="23"/>
                      <a:pt x="5" y="24"/>
                    </a:cubicBezTo>
                    <a:cubicBezTo>
                      <a:pt x="5" y="23"/>
                      <a:pt x="4" y="22"/>
                      <a:pt x="3" y="21"/>
                    </a:cubicBezTo>
                    <a:cubicBezTo>
                      <a:pt x="4" y="19"/>
                      <a:pt x="3" y="17"/>
                      <a:pt x="5" y="15"/>
                    </a:cubicBezTo>
                    <a:cubicBezTo>
                      <a:pt x="5" y="16"/>
                      <a:pt x="7" y="16"/>
                      <a:pt x="7" y="17"/>
                    </a:cubicBezTo>
                    <a:cubicBezTo>
                      <a:pt x="8" y="17"/>
                      <a:pt x="7" y="16"/>
                      <a:pt x="8" y="16"/>
                    </a:cubicBezTo>
                    <a:cubicBezTo>
                      <a:pt x="7" y="16"/>
                      <a:pt x="7" y="16"/>
                      <a:pt x="7" y="16"/>
                    </a:cubicBezTo>
                    <a:cubicBezTo>
                      <a:pt x="5" y="16"/>
                      <a:pt x="6" y="15"/>
                      <a:pt x="6" y="14"/>
                    </a:cubicBezTo>
                    <a:cubicBezTo>
                      <a:pt x="7" y="14"/>
                      <a:pt x="8" y="15"/>
                      <a:pt x="8" y="14"/>
                    </a:cubicBezTo>
                    <a:cubicBezTo>
                      <a:pt x="9" y="14"/>
                      <a:pt x="6" y="14"/>
                      <a:pt x="7" y="13"/>
                    </a:cubicBezTo>
                    <a:cubicBezTo>
                      <a:pt x="8" y="14"/>
                      <a:pt x="8" y="14"/>
                      <a:pt x="9" y="13"/>
                    </a:cubicBezTo>
                    <a:cubicBezTo>
                      <a:pt x="9" y="13"/>
                      <a:pt x="8" y="13"/>
                      <a:pt x="8" y="13"/>
                    </a:cubicBezTo>
                    <a:cubicBezTo>
                      <a:pt x="8" y="13"/>
                      <a:pt x="8" y="13"/>
                      <a:pt x="8" y="13"/>
                    </a:cubicBezTo>
                    <a:cubicBezTo>
                      <a:pt x="7" y="13"/>
                      <a:pt x="7" y="13"/>
                      <a:pt x="7" y="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569" name="Freeform 6061"/>
              <p:cNvSpPr>
                <a:spLocks/>
              </p:cNvSpPr>
              <p:nvPr/>
            </p:nvSpPr>
            <p:spPr bwMode="auto">
              <a:xfrm>
                <a:off x="4335" y="5071"/>
                <a:ext cx="7" cy="3"/>
              </a:xfrm>
              <a:custGeom>
                <a:avLst/>
                <a:gdLst>
                  <a:gd name="T0" fmla="*/ 2 w 2"/>
                  <a:gd name="T1" fmla="*/ 1 h 1"/>
                  <a:gd name="T2" fmla="*/ 0 w 2"/>
                  <a:gd name="T3" fmla="*/ 0 h 1"/>
                  <a:gd name="T4" fmla="*/ 0 w 2"/>
                  <a:gd name="T5" fmla="*/ 0 h 1"/>
                  <a:gd name="T6" fmla="*/ 2 w 2"/>
                  <a:gd name="T7" fmla="*/ 1 h 1"/>
                </a:gdLst>
                <a:ahLst/>
                <a:cxnLst>
                  <a:cxn ang="0">
                    <a:pos x="T0" y="T1"/>
                  </a:cxn>
                  <a:cxn ang="0">
                    <a:pos x="T2" y="T3"/>
                  </a:cxn>
                  <a:cxn ang="0">
                    <a:pos x="T4" y="T5"/>
                  </a:cxn>
                  <a:cxn ang="0">
                    <a:pos x="T6" y="T7"/>
                  </a:cxn>
                </a:cxnLst>
                <a:rect l="0" t="0" r="r" b="b"/>
                <a:pathLst>
                  <a:path w="2" h="1">
                    <a:moveTo>
                      <a:pt x="2" y="1"/>
                    </a:moveTo>
                    <a:cubicBezTo>
                      <a:pt x="1" y="0"/>
                      <a:pt x="1" y="0"/>
                      <a:pt x="0" y="0"/>
                    </a:cubicBezTo>
                    <a:cubicBezTo>
                      <a:pt x="0" y="0"/>
                      <a:pt x="0" y="0"/>
                      <a:pt x="0" y="0"/>
                    </a:cubicBezTo>
                    <a:cubicBezTo>
                      <a:pt x="1" y="0"/>
                      <a:pt x="1" y="1"/>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570" name="Freeform 6062"/>
              <p:cNvSpPr>
                <a:spLocks/>
              </p:cNvSpPr>
              <p:nvPr/>
            </p:nvSpPr>
            <p:spPr bwMode="auto">
              <a:xfrm>
                <a:off x="4320" y="5231"/>
                <a:ext cx="7" cy="7"/>
              </a:xfrm>
              <a:custGeom>
                <a:avLst/>
                <a:gdLst>
                  <a:gd name="T0" fmla="*/ 1 w 2"/>
                  <a:gd name="T1" fmla="*/ 0 h 2"/>
                  <a:gd name="T2" fmla="*/ 0 w 2"/>
                  <a:gd name="T3" fmla="*/ 1 h 2"/>
                  <a:gd name="T4" fmla="*/ 1 w 2"/>
                  <a:gd name="T5" fmla="*/ 1 h 2"/>
                  <a:gd name="T6" fmla="*/ 1 w 2"/>
                  <a:gd name="T7" fmla="*/ 0 h 2"/>
                </a:gdLst>
                <a:ahLst/>
                <a:cxnLst>
                  <a:cxn ang="0">
                    <a:pos x="T0" y="T1"/>
                  </a:cxn>
                  <a:cxn ang="0">
                    <a:pos x="T2" y="T3"/>
                  </a:cxn>
                  <a:cxn ang="0">
                    <a:pos x="T4" y="T5"/>
                  </a:cxn>
                  <a:cxn ang="0">
                    <a:pos x="T6" y="T7"/>
                  </a:cxn>
                </a:cxnLst>
                <a:rect l="0" t="0" r="r" b="b"/>
                <a:pathLst>
                  <a:path w="2" h="2">
                    <a:moveTo>
                      <a:pt x="1" y="0"/>
                    </a:moveTo>
                    <a:cubicBezTo>
                      <a:pt x="0" y="1"/>
                      <a:pt x="0" y="1"/>
                      <a:pt x="0" y="1"/>
                    </a:cubicBezTo>
                    <a:cubicBezTo>
                      <a:pt x="0" y="2"/>
                      <a:pt x="1" y="2"/>
                      <a:pt x="1" y="1"/>
                    </a:cubicBezTo>
                    <a:cubicBezTo>
                      <a:pt x="1" y="1"/>
                      <a:pt x="2"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571" name="Freeform 6063"/>
              <p:cNvSpPr>
                <a:spLocks/>
              </p:cNvSpPr>
              <p:nvPr/>
            </p:nvSpPr>
            <p:spPr bwMode="auto">
              <a:xfrm>
                <a:off x="4309" y="5208"/>
                <a:ext cx="3" cy="11"/>
              </a:xfrm>
              <a:custGeom>
                <a:avLst/>
                <a:gdLst>
                  <a:gd name="T0" fmla="*/ 1 w 1"/>
                  <a:gd name="T1" fmla="*/ 2 h 3"/>
                  <a:gd name="T2" fmla="*/ 1 w 1"/>
                  <a:gd name="T3" fmla="*/ 0 h 3"/>
                  <a:gd name="T4" fmla="*/ 0 w 1"/>
                  <a:gd name="T5" fmla="*/ 1 h 3"/>
                  <a:gd name="T6" fmla="*/ 1 w 1"/>
                  <a:gd name="T7" fmla="*/ 2 h 3"/>
                </a:gdLst>
                <a:ahLst/>
                <a:cxnLst>
                  <a:cxn ang="0">
                    <a:pos x="T0" y="T1"/>
                  </a:cxn>
                  <a:cxn ang="0">
                    <a:pos x="T2" y="T3"/>
                  </a:cxn>
                  <a:cxn ang="0">
                    <a:pos x="T4" y="T5"/>
                  </a:cxn>
                  <a:cxn ang="0">
                    <a:pos x="T6" y="T7"/>
                  </a:cxn>
                </a:cxnLst>
                <a:rect l="0" t="0" r="r" b="b"/>
                <a:pathLst>
                  <a:path w="1" h="3">
                    <a:moveTo>
                      <a:pt x="1" y="2"/>
                    </a:moveTo>
                    <a:cubicBezTo>
                      <a:pt x="1" y="1"/>
                      <a:pt x="1" y="1"/>
                      <a:pt x="1" y="0"/>
                    </a:cubicBezTo>
                    <a:cubicBezTo>
                      <a:pt x="1" y="1"/>
                      <a:pt x="1" y="1"/>
                      <a:pt x="0" y="1"/>
                    </a:cubicBezTo>
                    <a:cubicBezTo>
                      <a:pt x="1" y="2"/>
                      <a:pt x="0" y="3"/>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572" name="Freeform 6064"/>
              <p:cNvSpPr>
                <a:spLocks/>
              </p:cNvSpPr>
              <p:nvPr/>
            </p:nvSpPr>
            <p:spPr bwMode="auto">
              <a:xfrm>
                <a:off x="4312" y="5204"/>
                <a:ext cx="4" cy="4"/>
              </a:xfrm>
              <a:custGeom>
                <a:avLst/>
                <a:gdLst>
                  <a:gd name="T0" fmla="*/ 0 w 1"/>
                  <a:gd name="T1" fmla="*/ 0 h 1"/>
                  <a:gd name="T2" fmla="*/ 0 w 1"/>
                  <a:gd name="T3" fmla="*/ 0 h 1"/>
                  <a:gd name="T4" fmla="*/ 0 w 1"/>
                  <a:gd name="T5" fmla="*/ 1 h 1"/>
                  <a:gd name="T6" fmla="*/ 0 w 1"/>
                  <a:gd name="T7" fmla="*/ 0 h 1"/>
                </a:gdLst>
                <a:ahLst/>
                <a:cxnLst>
                  <a:cxn ang="0">
                    <a:pos x="T0" y="T1"/>
                  </a:cxn>
                  <a:cxn ang="0">
                    <a:pos x="T2" y="T3"/>
                  </a:cxn>
                  <a:cxn ang="0">
                    <a:pos x="T4" y="T5"/>
                  </a:cxn>
                  <a:cxn ang="0">
                    <a:pos x="T6" y="T7"/>
                  </a:cxn>
                </a:cxnLst>
                <a:rect l="0" t="0" r="r" b="b"/>
                <a:pathLst>
                  <a:path w="1" h="1">
                    <a:moveTo>
                      <a:pt x="0" y="0"/>
                    </a:moveTo>
                    <a:cubicBezTo>
                      <a:pt x="0" y="0"/>
                      <a:pt x="0" y="0"/>
                      <a:pt x="0" y="0"/>
                    </a:cubicBezTo>
                    <a:cubicBezTo>
                      <a:pt x="0" y="1"/>
                      <a:pt x="0" y="1"/>
                      <a:pt x="0" y="1"/>
                    </a:cubicBezTo>
                    <a:cubicBezTo>
                      <a:pt x="0" y="1"/>
                      <a:pt x="1"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573" name="Freeform 6065"/>
              <p:cNvSpPr>
                <a:spLocks/>
              </p:cNvSpPr>
              <p:nvPr/>
            </p:nvSpPr>
            <p:spPr bwMode="auto">
              <a:xfrm>
                <a:off x="4331" y="5082"/>
                <a:ext cx="11" cy="3"/>
              </a:xfrm>
              <a:custGeom>
                <a:avLst/>
                <a:gdLst>
                  <a:gd name="T0" fmla="*/ 1 w 3"/>
                  <a:gd name="T1" fmla="*/ 1 h 1"/>
                  <a:gd name="T2" fmla="*/ 1 w 3"/>
                  <a:gd name="T3" fmla="*/ 0 h 1"/>
                  <a:gd name="T4" fmla="*/ 0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cubicBezTo>
                      <a:pt x="0" y="1"/>
                      <a:pt x="3" y="1"/>
                      <a:pt x="1" y="0"/>
                    </a:cubicBezTo>
                    <a:cubicBezTo>
                      <a:pt x="1" y="1"/>
                      <a:pt x="0" y="0"/>
                      <a:pt x="0" y="0"/>
                    </a:cubicBezTo>
                    <a:cubicBezTo>
                      <a:pt x="0" y="0"/>
                      <a:pt x="0" y="0"/>
                      <a:pt x="0" y="0"/>
                    </a:cubicBezTo>
                    <a:cubicBezTo>
                      <a:pt x="0" y="1"/>
                      <a:pt x="0"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574" name="Freeform 6066"/>
              <p:cNvSpPr>
                <a:spLocks/>
              </p:cNvSpPr>
              <p:nvPr/>
            </p:nvSpPr>
            <p:spPr bwMode="auto">
              <a:xfrm>
                <a:off x="4335" y="5067"/>
                <a:ext cx="7" cy="4"/>
              </a:xfrm>
              <a:custGeom>
                <a:avLst/>
                <a:gdLst>
                  <a:gd name="T0" fmla="*/ 0 w 2"/>
                  <a:gd name="T1" fmla="*/ 1 h 1"/>
                  <a:gd name="T2" fmla="*/ 0 w 2"/>
                  <a:gd name="T3" fmla="*/ 1 h 1"/>
                  <a:gd name="T4" fmla="*/ 0 w 2"/>
                  <a:gd name="T5" fmla="*/ 1 h 1"/>
                  <a:gd name="T6" fmla="*/ 2 w 2"/>
                  <a:gd name="T7" fmla="*/ 1 h 1"/>
                  <a:gd name="T8" fmla="*/ 2 w 2"/>
                  <a:gd name="T9" fmla="*/ 0 h 1"/>
                  <a:gd name="T10" fmla="*/ 0 w 2"/>
                  <a:gd name="T11" fmla="*/ 1 h 1"/>
                </a:gdLst>
                <a:ahLst/>
                <a:cxnLst>
                  <a:cxn ang="0">
                    <a:pos x="T0" y="T1"/>
                  </a:cxn>
                  <a:cxn ang="0">
                    <a:pos x="T2" y="T3"/>
                  </a:cxn>
                  <a:cxn ang="0">
                    <a:pos x="T4" y="T5"/>
                  </a:cxn>
                  <a:cxn ang="0">
                    <a:pos x="T6" y="T7"/>
                  </a:cxn>
                  <a:cxn ang="0">
                    <a:pos x="T8" y="T9"/>
                  </a:cxn>
                  <a:cxn ang="0">
                    <a:pos x="T10" y="T11"/>
                  </a:cxn>
                </a:cxnLst>
                <a:rect l="0" t="0" r="r" b="b"/>
                <a:pathLst>
                  <a:path w="2" h="1">
                    <a:moveTo>
                      <a:pt x="0" y="1"/>
                    </a:moveTo>
                    <a:cubicBezTo>
                      <a:pt x="0" y="1"/>
                      <a:pt x="0" y="1"/>
                      <a:pt x="0" y="1"/>
                    </a:cubicBezTo>
                    <a:cubicBezTo>
                      <a:pt x="0" y="1"/>
                      <a:pt x="0" y="1"/>
                      <a:pt x="0" y="1"/>
                    </a:cubicBezTo>
                    <a:cubicBezTo>
                      <a:pt x="1" y="1"/>
                      <a:pt x="2" y="1"/>
                      <a:pt x="2" y="1"/>
                    </a:cubicBezTo>
                    <a:cubicBezTo>
                      <a:pt x="2" y="1"/>
                      <a:pt x="2" y="0"/>
                      <a:pt x="2" y="0"/>
                    </a:cubicBezTo>
                    <a:cubicBezTo>
                      <a:pt x="1" y="0"/>
                      <a:pt x="0" y="0"/>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575" name="Freeform 6067"/>
              <p:cNvSpPr>
                <a:spLocks/>
              </p:cNvSpPr>
              <p:nvPr/>
            </p:nvSpPr>
            <p:spPr bwMode="auto">
              <a:xfrm>
                <a:off x="4223" y="4647"/>
                <a:ext cx="7" cy="11"/>
              </a:xfrm>
              <a:custGeom>
                <a:avLst/>
                <a:gdLst>
                  <a:gd name="T0" fmla="*/ 1 w 2"/>
                  <a:gd name="T1" fmla="*/ 1 h 3"/>
                  <a:gd name="T2" fmla="*/ 1 w 2"/>
                  <a:gd name="T3" fmla="*/ 0 h 3"/>
                  <a:gd name="T4" fmla="*/ 0 w 2"/>
                  <a:gd name="T5" fmla="*/ 2 h 3"/>
                  <a:gd name="T6" fmla="*/ 2 w 2"/>
                  <a:gd name="T7" fmla="*/ 1 h 3"/>
                  <a:gd name="T8" fmla="*/ 1 w 2"/>
                  <a:gd name="T9" fmla="*/ 1 h 3"/>
                </a:gdLst>
                <a:ahLst/>
                <a:cxnLst>
                  <a:cxn ang="0">
                    <a:pos x="T0" y="T1"/>
                  </a:cxn>
                  <a:cxn ang="0">
                    <a:pos x="T2" y="T3"/>
                  </a:cxn>
                  <a:cxn ang="0">
                    <a:pos x="T4" y="T5"/>
                  </a:cxn>
                  <a:cxn ang="0">
                    <a:pos x="T6" y="T7"/>
                  </a:cxn>
                  <a:cxn ang="0">
                    <a:pos x="T8" y="T9"/>
                  </a:cxn>
                </a:cxnLst>
                <a:rect l="0" t="0" r="r" b="b"/>
                <a:pathLst>
                  <a:path w="2" h="3">
                    <a:moveTo>
                      <a:pt x="1" y="1"/>
                    </a:moveTo>
                    <a:cubicBezTo>
                      <a:pt x="1" y="1"/>
                      <a:pt x="1" y="0"/>
                      <a:pt x="1" y="0"/>
                    </a:cubicBezTo>
                    <a:cubicBezTo>
                      <a:pt x="0" y="2"/>
                      <a:pt x="0" y="0"/>
                      <a:pt x="0" y="2"/>
                    </a:cubicBezTo>
                    <a:cubicBezTo>
                      <a:pt x="0" y="1"/>
                      <a:pt x="1" y="3"/>
                      <a:pt x="2" y="1"/>
                    </a:cubicBezTo>
                    <a:cubicBezTo>
                      <a:pt x="2" y="0"/>
                      <a:pt x="1" y="2"/>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576" name="Freeform 6068"/>
              <p:cNvSpPr>
                <a:spLocks/>
              </p:cNvSpPr>
              <p:nvPr/>
            </p:nvSpPr>
            <p:spPr bwMode="auto">
              <a:xfrm>
                <a:off x="4312" y="5085"/>
                <a:ext cx="8" cy="4"/>
              </a:xfrm>
              <a:custGeom>
                <a:avLst/>
                <a:gdLst>
                  <a:gd name="T0" fmla="*/ 1 w 2"/>
                  <a:gd name="T1" fmla="*/ 0 h 1"/>
                  <a:gd name="T2" fmla="*/ 0 w 2"/>
                  <a:gd name="T3" fmla="*/ 1 h 1"/>
                  <a:gd name="T4" fmla="*/ 1 w 2"/>
                  <a:gd name="T5" fmla="*/ 1 h 1"/>
                  <a:gd name="T6" fmla="*/ 1 w 2"/>
                  <a:gd name="T7" fmla="*/ 0 h 1"/>
                </a:gdLst>
                <a:ahLst/>
                <a:cxnLst>
                  <a:cxn ang="0">
                    <a:pos x="T0" y="T1"/>
                  </a:cxn>
                  <a:cxn ang="0">
                    <a:pos x="T2" y="T3"/>
                  </a:cxn>
                  <a:cxn ang="0">
                    <a:pos x="T4" y="T5"/>
                  </a:cxn>
                  <a:cxn ang="0">
                    <a:pos x="T6" y="T7"/>
                  </a:cxn>
                </a:cxnLst>
                <a:rect l="0" t="0" r="r" b="b"/>
                <a:pathLst>
                  <a:path w="2" h="1">
                    <a:moveTo>
                      <a:pt x="1" y="0"/>
                    </a:moveTo>
                    <a:cubicBezTo>
                      <a:pt x="0" y="1"/>
                      <a:pt x="0" y="1"/>
                      <a:pt x="0" y="1"/>
                    </a:cubicBezTo>
                    <a:cubicBezTo>
                      <a:pt x="0" y="1"/>
                      <a:pt x="0" y="1"/>
                      <a:pt x="1" y="1"/>
                    </a:cubicBezTo>
                    <a:cubicBezTo>
                      <a:pt x="2" y="1"/>
                      <a:pt x="1" y="1"/>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577" name="Freeform 6069"/>
              <p:cNvSpPr>
                <a:spLocks/>
              </p:cNvSpPr>
              <p:nvPr/>
            </p:nvSpPr>
            <p:spPr bwMode="auto">
              <a:xfrm>
                <a:off x="4256" y="4639"/>
                <a:ext cx="8" cy="8"/>
              </a:xfrm>
              <a:custGeom>
                <a:avLst/>
                <a:gdLst>
                  <a:gd name="T0" fmla="*/ 1 w 2"/>
                  <a:gd name="T1" fmla="*/ 0 h 2"/>
                  <a:gd name="T2" fmla="*/ 1 w 2"/>
                  <a:gd name="T3" fmla="*/ 2 h 2"/>
                  <a:gd name="T4" fmla="*/ 1 w 2"/>
                  <a:gd name="T5" fmla="*/ 0 h 2"/>
                </a:gdLst>
                <a:ahLst/>
                <a:cxnLst>
                  <a:cxn ang="0">
                    <a:pos x="T0" y="T1"/>
                  </a:cxn>
                  <a:cxn ang="0">
                    <a:pos x="T2" y="T3"/>
                  </a:cxn>
                  <a:cxn ang="0">
                    <a:pos x="T4" y="T5"/>
                  </a:cxn>
                </a:cxnLst>
                <a:rect l="0" t="0" r="r" b="b"/>
                <a:pathLst>
                  <a:path w="2" h="2">
                    <a:moveTo>
                      <a:pt x="1" y="0"/>
                    </a:moveTo>
                    <a:cubicBezTo>
                      <a:pt x="0" y="2"/>
                      <a:pt x="0" y="2"/>
                      <a:pt x="1" y="2"/>
                    </a:cubicBezTo>
                    <a:cubicBezTo>
                      <a:pt x="2" y="1"/>
                      <a:pt x="1" y="1"/>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578" name="Freeform 6070"/>
              <p:cNvSpPr>
                <a:spLocks/>
              </p:cNvSpPr>
              <p:nvPr/>
            </p:nvSpPr>
            <p:spPr bwMode="auto">
              <a:xfrm>
                <a:off x="4331" y="5007"/>
                <a:ext cx="4" cy="4"/>
              </a:xfrm>
              <a:custGeom>
                <a:avLst/>
                <a:gdLst>
                  <a:gd name="T0" fmla="*/ 0 w 1"/>
                  <a:gd name="T1" fmla="*/ 1 h 1"/>
                  <a:gd name="T2" fmla="*/ 1 w 1"/>
                  <a:gd name="T3" fmla="*/ 0 h 1"/>
                  <a:gd name="T4" fmla="*/ 1 w 1"/>
                  <a:gd name="T5" fmla="*/ 0 h 1"/>
                  <a:gd name="T6" fmla="*/ 0 w 1"/>
                  <a:gd name="T7" fmla="*/ 1 h 1"/>
                </a:gdLst>
                <a:ahLst/>
                <a:cxnLst>
                  <a:cxn ang="0">
                    <a:pos x="T0" y="T1"/>
                  </a:cxn>
                  <a:cxn ang="0">
                    <a:pos x="T2" y="T3"/>
                  </a:cxn>
                  <a:cxn ang="0">
                    <a:pos x="T4" y="T5"/>
                  </a:cxn>
                  <a:cxn ang="0">
                    <a:pos x="T6" y="T7"/>
                  </a:cxn>
                </a:cxnLst>
                <a:rect l="0" t="0" r="r" b="b"/>
                <a:pathLst>
                  <a:path w="1" h="1">
                    <a:moveTo>
                      <a:pt x="0" y="1"/>
                    </a:moveTo>
                    <a:cubicBezTo>
                      <a:pt x="0" y="1"/>
                      <a:pt x="1" y="1"/>
                      <a:pt x="1" y="0"/>
                    </a:cubicBezTo>
                    <a:cubicBezTo>
                      <a:pt x="1" y="0"/>
                      <a:pt x="1" y="0"/>
                      <a:pt x="1" y="0"/>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579" name="Freeform 6071"/>
              <p:cNvSpPr>
                <a:spLocks/>
              </p:cNvSpPr>
              <p:nvPr/>
            </p:nvSpPr>
            <p:spPr bwMode="auto">
              <a:xfrm>
                <a:off x="4320" y="5085"/>
                <a:ext cx="3" cy="4"/>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1"/>
                      <a:pt x="1" y="1"/>
                      <a:pt x="0" y="0"/>
                    </a:cubicBezTo>
                    <a:cubicBezTo>
                      <a:pt x="0" y="0"/>
                      <a:pt x="0" y="0"/>
                      <a:pt x="0" y="0"/>
                    </a:cubicBezTo>
                    <a:cubicBezTo>
                      <a:pt x="0" y="1"/>
                      <a:pt x="0"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580" name="Freeform 6072"/>
              <p:cNvSpPr>
                <a:spLocks/>
              </p:cNvSpPr>
              <p:nvPr/>
            </p:nvSpPr>
            <p:spPr bwMode="auto">
              <a:xfrm>
                <a:off x="4342" y="5204"/>
                <a:ext cx="11" cy="8"/>
              </a:xfrm>
              <a:custGeom>
                <a:avLst/>
                <a:gdLst>
                  <a:gd name="T0" fmla="*/ 0 w 3"/>
                  <a:gd name="T1" fmla="*/ 1 h 2"/>
                  <a:gd name="T2" fmla="*/ 1 w 3"/>
                  <a:gd name="T3" fmla="*/ 1 h 2"/>
                  <a:gd name="T4" fmla="*/ 2 w 3"/>
                  <a:gd name="T5" fmla="*/ 0 h 2"/>
                  <a:gd name="T6" fmla="*/ 0 w 3"/>
                  <a:gd name="T7" fmla="*/ 1 h 2"/>
                </a:gdLst>
                <a:ahLst/>
                <a:cxnLst>
                  <a:cxn ang="0">
                    <a:pos x="T0" y="T1"/>
                  </a:cxn>
                  <a:cxn ang="0">
                    <a:pos x="T2" y="T3"/>
                  </a:cxn>
                  <a:cxn ang="0">
                    <a:pos x="T4" y="T5"/>
                  </a:cxn>
                  <a:cxn ang="0">
                    <a:pos x="T6" y="T7"/>
                  </a:cxn>
                </a:cxnLst>
                <a:rect l="0" t="0" r="r" b="b"/>
                <a:pathLst>
                  <a:path w="3" h="2">
                    <a:moveTo>
                      <a:pt x="0" y="1"/>
                    </a:moveTo>
                    <a:cubicBezTo>
                      <a:pt x="0" y="1"/>
                      <a:pt x="0" y="2"/>
                      <a:pt x="1" y="1"/>
                    </a:cubicBezTo>
                    <a:cubicBezTo>
                      <a:pt x="0" y="1"/>
                      <a:pt x="3" y="0"/>
                      <a:pt x="2" y="0"/>
                    </a:cubicBezTo>
                    <a:cubicBezTo>
                      <a:pt x="0" y="0"/>
                      <a:pt x="1"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581" name="Freeform 6073"/>
              <p:cNvSpPr>
                <a:spLocks/>
              </p:cNvSpPr>
              <p:nvPr/>
            </p:nvSpPr>
            <p:spPr bwMode="auto">
              <a:xfrm>
                <a:off x="4297" y="5212"/>
                <a:ext cx="12" cy="7"/>
              </a:xfrm>
              <a:custGeom>
                <a:avLst/>
                <a:gdLst>
                  <a:gd name="T0" fmla="*/ 3 w 3"/>
                  <a:gd name="T1" fmla="*/ 0 h 2"/>
                  <a:gd name="T2" fmla="*/ 0 w 3"/>
                  <a:gd name="T3" fmla="*/ 1 h 2"/>
                  <a:gd name="T4" fmla="*/ 3 w 3"/>
                  <a:gd name="T5" fmla="*/ 0 h 2"/>
                </a:gdLst>
                <a:ahLst/>
                <a:cxnLst>
                  <a:cxn ang="0">
                    <a:pos x="T0" y="T1"/>
                  </a:cxn>
                  <a:cxn ang="0">
                    <a:pos x="T2" y="T3"/>
                  </a:cxn>
                  <a:cxn ang="0">
                    <a:pos x="T4" y="T5"/>
                  </a:cxn>
                </a:cxnLst>
                <a:rect l="0" t="0" r="r" b="b"/>
                <a:pathLst>
                  <a:path w="3" h="2">
                    <a:moveTo>
                      <a:pt x="3" y="0"/>
                    </a:moveTo>
                    <a:cubicBezTo>
                      <a:pt x="1" y="0"/>
                      <a:pt x="1" y="0"/>
                      <a:pt x="0" y="1"/>
                    </a:cubicBezTo>
                    <a:cubicBezTo>
                      <a:pt x="3" y="2"/>
                      <a:pt x="2" y="1"/>
                      <a:pt x="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582" name="Freeform 6074"/>
              <p:cNvSpPr>
                <a:spLocks/>
              </p:cNvSpPr>
              <p:nvPr/>
            </p:nvSpPr>
            <p:spPr bwMode="auto">
              <a:xfrm>
                <a:off x="4316" y="5085"/>
                <a:ext cx="4" cy="0"/>
              </a:xfrm>
              <a:custGeom>
                <a:avLst/>
                <a:gdLst>
                  <a:gd name="T0" fmla="*/ 1 w 1"/>
                  <a:gd name="T1" fmla="*/ 0 w 1"/>
                  <a:gd name="T2" fmla="*/ 0 w 1"/>
                  <a:gd name="T3" fmla="*/ 0 w 1"/>
                  <a:gd name="T4" fmla="*/ 1 w 1"/>
                </a:gdLst>
                <a:ahLst/>
                <a:cxnLst>
                  <a:cxn ang="0">
                    <a:pos x="T0" y="0"/>
                  </a:cxn>
                  <a:cxn ang="0">
                    <a:pos x="T1" y="0"/>
                  </a:cxn>
                  <a:cxn ang="0">
                    <a:pos x="T2" y="0"/>
                  </a:cxn>
                  <a:cxn ang="0">
                    <a:pos x="T3" y="0"/>
                  </a:cxn>
                  <a:cxn ang="0">
                    <a:pos x="T4" y="0"/>
                  </a:cxn>
                </a:cxnLst>
                <a:rect l="0" t="0" r="r" b="b"/>
                <a:pathLst>
                  <a:path w="1">
                    <a:moveTo>
                      <a:pt x="1" y="0"/>
                    </a:moveTo>
                    <a:cubicBezTo>
                      <a:pt x="1" y="0"/>
                      <a:pt x="1" y="0"/>
                      <a:pt x="0" y="0"/>
                    </a:cubicBezTo>
                    <a:cubicBezTo>
                      <a:pt x="0" y="0"/>
                      <a:pt x="0" y="0"/>
                      <a:pt x="0" y="0"/>
                    </a:cubicBezTo>
                    <a:cubicBezTo>
                      <a:pt x="0" y="0"/>
                      <a:pt x="0" y="0"/>
                      <a:pt x="0" y="0"/>
                    </a:cubicBezTo>
                    <a:cubicBezTo>
                      <a:pt x="0"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583" name="Freeform 6075"/>
              <p:cNvSpPr>
                <a:spLocks/>
              </p:cNvSpPr>
              <p:nvPr/>
            </p:nvSpPr>
            <p:spPr bwMode="auto">
              <a:xfrm>
                <a:off x="4323" y="499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584" name="Freeform 6076"/>
              <p:cNvSpPr>
                <a:spLocks/>
              </p:cNvSpPr>
              <p:nvPr/>
            </p:nvSpPr>
            <p:spPr bwMode="auto">
              <a:xfrm>
                <a:off x="4275" y="4851"/>
                <a:ext cx="11" cy="8"/>
              </a:xfrm>
              <a:custGeom>
                <a:avLst/>
                <a:gdLst>
                  <a:gd name="T0" fmla="*/ 3 w 3"/>
                  <a:gd name="T1" fmla="*/ 1 h 2"/>
                  <a:gd name="T2" fmla="*/ 2 w 3"/>
                  <a:gd name="T3" fmla="*/ 1 h 2"/>
                  <a:gd name="T4" fmla="*/ 2 w 3"/>
                  <a:gd name="T5" fmla="*/ 1 h 2"/>
                  <a:gd name="T6" fmla="*/ 0 w 3"/>
                  <a:gd name="T7" fmla="*/ 1 h 2"/>
                  <a:gd name="T8" fmla="*/ 3 w 3"/>
                  <a:gd name="T9" fmla="*/ 1 h 2"/>
                </a:gdLst>
                <a:ahLst/>
                <a:cxnLst>
                  <a:cxn ang="0">
                    <a:pos x="T0" y="T1"/>
                  </a:cxn>
                  <a:cxn ang="0">
                    <a:pos x="T2" y="T3"/>
                  </a:cxn>
                  <a:cxn ang="0">
                    <a:pos x="T4" y="T5"/>
                  </a:cxn>
                  <a:cxn ang="0">
                    <a:pos x="T6" y="T7"/>
                  </a:cxn>
                  <a:cxn ang="0">
                    <a:pos x="T8" y="T9"/>
                  </a:cxn>
                </a:cxnLst>
                <a:rect l="0" t="0" r="r" b="b"/>
                <a:pathLst>
                  <a:path w="3" h="2">
                    <a:moveTo>
                      <a:pt x="3" y="1"/>
                    </a:moveTo>
                    <a:cubicBezTo>
                      <a:pt x="2" y="1"/>
                      <a:pt x="2" y="0"/>
                      <a:pt x="2" y="1"/>
                    </a:cubicBezTo>
                    <a:cubicBezTo>
                      <a:pt x="2" y="1"/>
                      <a:pt x="2" y="1"/>
                      <a:pt x="2" y="1"/>
                    </a:cubicBezTo>
                    <a:cubicBezTo>
                      <a:pt x="1" y="1"/>
                      <a:pt x="1" y="1"/>
                      <a:pt x="0" y="1"/>
                    </a:cubicBezTo>
                    <a:cubicBezTo>
                      <a:pt x="1" y="2"/>
                      <a:pt x="2" y="2"/>
                      <a:pt x="3"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585" name="Freeform 6077"/>
              <p:cNvSpPr>
                <a:spLocks/>
              </p:cNvSpPr>
              <p:nvPr/>
            </p:nvSpPr>
            <p:spPr bwMode="auto">
              <a:xfrm>
                <a:off x="4320" y="5082"/>
                <a:ext cx="7" cy="3"/>
              </a:xfrm>
              <a:custGeom>
                <a:avLst/>
                <a:gdLst>
                  <a:gd name="T0" fmla="*/ 2 w 2"/>
                  <a:gd name="T1" fmla="*/ 1 h 1"/>
                  <a:gd name="T2" fmla="*/ 1 w 2"/>
                  <a:gd name="T3" fmla="*/ 1 h 1"/>
                  <a:gd name="T4" fmla="*/ 0 w 2"/>
                  <a:gd name="T5" fmla="*/ 0 h 1"/>
                  <a:gd name="T6" fmla="*/ 0 w 2"/>
                  <a:gd name="T7" fmla="*/ 1 h 1"/>
                  <a:gd name="T8" fmla="*/ 1 w 2"/>
                  <a:gd name="T9" fmla="*/ 1 h 1"/>
                  <a:gd name="T10" fmla="*/ 2 w 2"/>
                  <a:gd name="T11" fmla="*/ 1 h 1"/>
                </a:gdLst>
                <a:ahLst/>
                <a:cxnLst>
                  <a:cxn ang="0">
                    <a:pos x="T0" y="T1"/>
                  </a:cxn>
                  <a:cxn ang="0">
                    <a:pos x="T2" y="T3"/>
                  </a:cxn>
                  <a:cxn ang="0">
                    <a:pos x="T4" y="T5"/>
                  </a:cxn>
                  <a:cxn ang="0">
                    <a:pos x="T6" y="T7"/>
                  </a:cxn>
                  <a:cxn ang="0">
                    <a:pos x="T8" y="T9"/>
                  </a:cxn>
                  <a:cxn ang="0">
                    <a:pos x="T10" y="T11"/>
                  </a:cxn>
                </a:cxnLst>
                <a:rect l="0" t="0" r="r" b="b"/>
                <a:pathLst>
                  <a:path w="2" h="1">
                    <a:moveTo>
                      <a:pt x="2" y="1"/>
                    </a:moveTo>
                    <a:cubicBezTo>
                      <a:pt x="2" y="1"/>
                      <a:pt x="2" y="1"/>
                      <a:pt x="1" y="1"/>
                    </a:cubicBezTo>
                    <a:cubicBezTo>
                      <a:pt x="1" y="0"/>
                      <a:pt x="1" y="0"/>
                      <a:pt x="0" y="0"/>
                    </a:cubicBezTo>
                    <a:cubicBezTo>
                      <a:pt x="0" y="0"/>
                      <a:pt x="0" y="1"/>
                      <a:pt x="0" y="1"/>
                    </a:cubicBezTo>
                    <a:cubicBezTo>
                      <a:pt x="1" y="1"/>
                      <a:pt x="1" y="1"/>
                      <a:pt x="1" y="1"/>
                    </a:cubicBezTo>
                    <a:cubicBezTo>
                      <a:pt x="1" y="1"/>
                      <a:pt x="1" y="1"/>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586" name="Freeform 6078"/>
              <p:cNvSpPr>
                <a:spLocks/>
              </p:cNvSpPr>
              <p:nvPr/>
            </p:nvSpPr>
            <p:spPr bwMode="auto">
              <a:xfrm>
                <a:off x="4368" y="5074"/>
                <a:ext cx="4" cy="0"/>
              </a:xfrm>
              <a:custGeom>
                <a:avLst/>
                <a:gdLst>
                  <a:gd name="T0" fmla="*/ 1 w 1"/>
                  <a:gd name="T1" fmla="*/ 0 w 1"/>
                  <a:gd name="T2" fmla="*/ 0 w 1"/>
                  <a:gd name="T3" fmla="*/ 1 w 1"/>
                </a:gdLst>
                <a:ahLst/>
                <a:cxnLst>
                  <a:cxn ang="0">
                    <a:pos x="T0" y="0"/>
                  </a:cxn>
                  <a:cxn ang="0">
                    <a:pos x="T1" y="0"/>
                  </a:cxn>
                  <a:cxn ang="0">
                    <a:pos x="T2" y="0"/>
                  </a:cxn>
                  <a:cxn ang="0">
                    <a:pos x="T3" y="0"/>
                  </a:cxn>
                </a:cxnLst>
                <a:rect l="0" t="0" r="r" b="b"/>
                <a:pathLst>
                  <a:path w="1">
                    <a:moveTo>
                      <a:pt x="1" y="0"/>
                    </a:moveTo>
                    <a:cubicBezTo>
                      <a:pt x="1" y="0"/>
                      <a:pt x="0" y="0"/>
                      <a:pt x="0" y="0"/>
                    </a:cubicBezTo>
                    <a:cubicBezTo>
                      <a:pt x="0" y="0"/>
                      <a:pt x="0" y="0"/>
                      <a:pt x="0"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587" name="Freeform 6079"/>
              <p:cNvSpPr>
                <a:spLocks/>
              </p:cNvSpPr>
              <p:nvPr/>
            </p:nvSpPr>
            <p:spPr bwMode="auto">
              <a:xfrm>
                <a:off x="4316" y="5071"/>
                <a:ext cx="19" cy="14"/>
              </a:xfrm>
              <a:custGeom>
                <a:avLst/>
                <a:gdLst>
                  <a:gd name="T0" fmla="*/ 3 w 5"/>
                  <a:gd name="T1" fmla="*/ 1 h 4"/>
                  <a:gd name="T2" fmla="*/ 3 w 5"/>
                  <a:gd name="T3" fmla="*/ 0 h 4"/>
                  <a:gd name="T4" fmla="*/ 1 w 5"/>
                  <a:gd name="T5" fmla="*/ 0 h 4"/>
                  <a:gd name="T6" fmla="*/ 3 w 5"/>
                  <a:gd name="T7" fmla="*/ 2 h 4"/>
                  <a:gd name="T8" fmla="*/ 2 w 5"/>
                  <a:gd name="T9" fmla="*/ 3 h 4"/>
                  <a:gd name="T10" fmla="*/ 3 w 5"/>
                  <a:gd name="T11" fmla="*/ 4 h 4"/>
                  <a:gd name="T12" fmla="*/ 3 w 5"/>
                  <a:gd name="T13" fmla="*/ 3 h 4"/>
                  <a:gd name="T14" fmla="*/ 4 w 5"/>
                  <a:gd name="T15" fmla="*/ 3 h 4"/>
                  <a:gd name="T16" fmla="*/ 3 w 5"/>
                  <a:gd name="T17" fmla="*/ 3 h 4"/>
                  <a:gd name="T18" fmla="*/ 4 w 5"/>
                  <a:gd name="T19" fmla="*/ 3 h 4"/>
                  <a:gd name="T20" fmla="*/ 5 w 5"/>
                  <a:gd name="T21" fmla="*/ 0 h 4"/>
                  <a:gd name="T22" fmla="*/ 4 w 5"/>
                  <a:gd name="T23" fmla="*/ 0 h 4"/>
                  <a:gd name="T24" fmla="*/ 3 w 5"/>
                  <a:gd name="T25"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 h="4">
                    <a:moveTo>
                      <a:pt x="3" y="1"/>
                    </a:moveTo>
                    <a:cubicBezTo>
                      <a:pt x="3" y="1"/>
                      <a:pt x="3" y="1"/>
                      <a:pt x="3" y="0"/>
                    </a:cubicBezTo>
                    <a:cubicBezTo>
                      <a:pt x="3" y="0"/>
                      <a:pt x="2" y="0"/>
                      <a:pt x="1" y="0"/>
                    </a:cubicBezTo>
                    <a:cubicBezTo>
                      <a:pt x="0" y="0"/>
                      <a:pt x="2" y="1"/>
                      <a:pt x="3" y="2"/>
                    </a:cubicBezTo>
                    <a:cubicBezTo>
                      <a:pt x="2" y="2"/>
                      <a:pt x="3" y="3"/>
                      <a:pt x="2" y="3"/>
                    </a:cubicBezTo>
                    <a:cubicBezTo>
                      <a:pt x="2" y="3"/>
                      <a:pt x="3" y="3"/>
                      <a:pt x="3" y="4"/>
                    </a:cubicBezTo>
                    <a:cubicBezTo>
                      <a:pt x="3" y="4"/>
                      <a:pt x="3" y="3"/>
                      <a:pt x="3" y="3"/>
                    </a:cubicBezTo>
                    <a:cubicBezTo>
                      <a:pt x="3" y="3"/>
                      <a:pt x="4" y="3"/>
                      <a:pt x="4" y="3"/>
                    </a:cubicBezTo>
                    <a:cubicBezTo>
                      <a:pt x="4" y="3"/>
                      <a:pt x="3" y="3"/>
                      <a:pt x="3" y="3"/>
                    </a:cubicBezTo>
                    <a:cubicBezTo>
                      <a:pt x="4" y="3"/>
                      <a:pt x="4" y="3"/>
                      <a:pt x="4" y="3"/>
                    </a:cubicBezTo>
                    <a:cubicBezTo>
                      <a:pt x="4" y="2"/>
                      <a:pt x="5" y="1"/>
                      <a:pt x="5" y="0"/>
                    </a:cubicBezTo>
                    <a:cubicBezTo>
                      <a:pt x="5" y="0"/>
                      <a:pt x="5" y="0"/>
                      <a:pt x="4" y="0"/>
                    </a:cubicBezTo>
                    <a:cubicBezTo>
                      <a:pt x="4" y="0"/>
                      <a:pt x="5" y="2"/>
                      <a:pt x="3"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588" name="Freeform 6080"/>
              <p:cNvSpPr>
                <a:spLocks/>
              </p:cNvSpPr>
              <p:nvPr/>
            </p:nvSpPr>
            <p:spPr bwMode="auto">
              <a:xfrm>
                <a:off x="4320" y="5093"/>
                <a:ext cx="15" cy="7"/>
              </a:xfrm>
              <a:custGeom>
                <a:avLst/>
                <a:gdLst>
                  <a:gd name="T0" fmla="*/ 1 w 4"/>
                  <a:gd name="T1" fmla="*/ 1 h 2"/>
                  <a:gd name="T2" fmla="*/ 4 w 4"/>
                  <a:gd name="T3" fmla="*/ 1 h 2"/>
                  <a:gd name="T4" fmla="*/ 1 w 4"/>
                  <a:gd name="T5" fmla="*/ 1 h 2"/>
                </a:gdLst>
                <a:ahLst/>
                <a:cxnLst>
                  <a:cxn ang="0">
                    <a:pos x="T0" y="T1"/>
                  </a:cxn>
                  <a:cxn ang="0">
                    <a:pos x="T2" y="T3"/>
                  </a:cxn>
                  <a:cxn ang="0">
                    <a:pos x="T4" y="T5"/>
                  </a:cxn>
                </a:cxnLst>
                <a:rect l="0" t="0" r="r" b="b"/>
                <a:pathLst>
                  <a:path w="4" h="2">
                    <a:moveTo>
                      <a:pt x="1" y="1"/>
                    </a:moveTo>
                    <a:cubicBezTo>
                      <a:pt x="2" y="0"/>
                      <a:pt x="4" y="2"/>
                      <a:pt x="4" y="1"/>
                    </a:cubicBezTo>
                    <a:cubicBezTo>
                      <a:pt x="3" y="0"/>
                      <a:pt x="0" y="0"/>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589" name="Freeform 6081"/>
              <p:cNvSpPr>
                <a:spLocks/>
              </p:cNvSpPr>
              <p:nvPr/>
            </p:nvSpPr>
            <p:spPr bwMode="auto">
              <a:xfrm>
                <a:off x="4364" y="5082"/>
                <a:ext cx="0" cy="3"/>
              </a:xfrm>
              <a:custGeom>
                <a:avLst/>
                <a:gdLst>
                  <a:gd name="T0" fmla="*/ 1 h 1"/>
                  <a:gd name="T1" fmla="*/ 0 h 1"/>
                  <a:gd name="T2" fmla="*/ 1 h 1"/>
                  <a:gd name="T3" fmla="*/ 1 h 1"/>
                </a:gdLst>
                <a:ahLst/>
                <a:cxnLst>
                  <a:cxn ang="0">
                    <a:pos x="0" y="T0"/>
                  </a:cxn>
                  <a:cxn ang="0">
                    <a:pos x="0" y="T1"/>
                  </a:cxn>
                  <a:cxn ang="0">
                    <a:pos x="0" y="T2"/>
                  </a:cxn>
                  <a:cxn ang="0">
                    <a:pos x="0" y="T3"/>
                  </a:cxn>
                </a:cxnLst>
                <a:rect l="0" t="0" r="r" b="b"/>
                <a:pathLst>
                  <a:path h="1">
                    <a:moveTo>
                      <a:pt x="0" y="1"/>
                    </a:moveTo>
                    <a:cubicBezTo>
                      <a:pt x="0" y="1"/>
                      <a:pt x="0" y="1"/>
                      <a:pt x="0" y="0"/>
                    </a:cubicBezTo>
                    <a:cubicBezTo>
                      <a:pt x="0" y="1"/>
                      <a:pt x="0" y="1"/>
                      <a:pt x="0" y="1"/>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590" name="Freeform 6082"/>
              <p:cNvSpPr>
                <a:spLocks/>
              </p:cNvSpPr>
              <p:nvPr/>
            </p:nvSpPr>
            <p:spPr bwMode="auto">
              <a:xfrm>
                <a:off x="4379" y="4810"/>
                <a:ext cx="19" cy="15"/>
              </a:xfrm>
              <a:custGeom>
                <a:avLst/>
                <a:gdLst>
                  <a:gd name="T0" fmla="*/ 5 w 5"/>
                  <a:gd name="T1" fmla="*/ 1 h 4"/>
                  <a:gd name="T2" fmla="*/ 3 w 5"/>
                  <a:gd name="T3" fmla="*/ 1 h 4"/>
                  <a:gd name="T4" fmla="*/ 1 w 5"/>
                  <a:gd name="T5" fmla="*/ 1 h 4"/>
                  <a:gd name="T6" fmla="*/ 3 w 5"/>
                  <a:gd name="T7" fmla="*/ 2 h 4"/>
                  <a:gd name="T8" fmla="*/ 2 w 5"/>
                  <a:gd name="T9" fmla="*/ 3 h 4"/>
                  <a:gd name="T10" fmla="*/ 4 w 5"/>
                  <a:gd name="T11" fmla="*/ 3 h 4"/>
                  <a:gd name="T12" fmla="*/ 5 w 5"/>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5" y="1"/>
                    </a:moveTo>
                    <a:cubicBezTo>
                      <a:pt x="3" y="0"/>
                      <a:pt x="4" y="1"/>
                      <a:pt x="3" y="1"/>
                    </a:cubicBezTo>
                    <a:cubicBezTo>
                      <a:pt x="3" y="0"/>
                      <a:pt x="1" y="1"/>
                      <a:pt x="1" y="1"/>
                    </a:cubicBezTo>
                    <a:cubicBezTo>
                      <a:pt x="0" y="1"/>
                      <a:pt x="2" y="1"/>
                      <a:pt x="3" y="2"/>
                    </a:cubicBezTo>
                    <a:cubicBezTo>
                      <a:pt x="3" y="3"/>
                      <a:pt x="1" y="2"/>
                      <a:pt x="2" y="3"/>
                    </a:cubicBezTo>
                    <a:cubicBezTo>
                      <a:pt x="3" y="4"/>
                      <a:pt x="3" y="3"/>
                      <a:pt x="4" y="3"/>
                    </a:cubicBezTo>
                    <a:cubicBezTo>
                      <a:pt x="5" y="2"/>
                      <a:pt x="4" y="1"/>
                      <a:pt x="5"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591" name="Freeform 6083"/>
              <p:cNvSpPr>
                <a:spLocks/>
              </p:cNvSpPr>
              <p:nvPr/>
            </p:nvSpPr>
            <p:spPr bwMode="auto">
              <a:xfrm>
                <a:off x="4335" y="4762"/>
                <a:ext cx="11" cy="19"/>
              </a:xfrm>
              <a:custGeom>
                <a:avLst/>
                <a:gdLst>
                  <a:gd name="T0" fmla="*/ 1 w 3"/>
                  <a:gd name="T1" fmla="*/ 2 h 5"/>
                  <a:gd name="T2" fmla="*/ 3 w 3"/>
                  <a:gd name="T3" fmla="*/ 5 h 5"/>
                  <a:gd name="T4" fmla="*/ 2 w 3"/>
                  <a:gd name="T5" fmla="*/ 1 h 5"/>
                  <a:gd name="T6" fmla="*/ 1 w 3"/>
                  <a:gd name="T7" fmla="*/ 2 h 5"/>
                </a:gdLst>
                <a:ahLst/>
                <a:cxnLst>
                  <a:cxn ang="0">
                    <a:pos x="T0" y="T1"/>
                  </a:cxn>
                  <a:cxn ang="0">
                    <a:pos x="T2" y="T3"/>
                  </a:cxn>
                  <a:cxn ang="0">
                    <a:pos x="T4" y="T5"/>
                  </a:cxn>
                  <a:cxn ang="0">
                    <a:pos x="T6" y="T7"/>
                  </a:cxn>
                </a:cxnLst>
                <a:rect l="0" t="0" r="r" b="b"/>
                <a:pathLst>
                  <a:path w="3" h="5">
                    <a:moveTo>
                      <a:pt x="1" y="2"/>
                    </a:moveTo>
                    <a:cubicBezTo>
                      <a:pt x="1" y="3"/>
                      <a:pt x="1" y="4"/>
                      <a:pt x="3" y="5"/>
                    </a:cubicBezTo>
                    <a:cubicBezTo>
                      <a:pt x="3" y="4"/>
                      <a:pt x="2" y="2"/>
                      <a:pt x="2" y="1"/>
                    </a:cubicBezTo>
                    <a:cubicBezTo>
                      <a:pt x="0" y="0"/>
                      <a:pt x="0" y="2"/>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592" name="Oval 6084"/>
              <p:cNvSpPr>
                <a:spLocks noChangeArrowheads="1"/>
              </p:cNvSpPr>
              <p:nvPr/>
            </p:nvSpPr>
            <p:spPr bwMode="auto">
              <a:xfrm>
                <a:off x="4413" y="4743"/>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593" name="Freeform 6085"/>
              <p:cNvSpPr>
                <a:spLocks/>
              </p:cNvSpPr>
              <p:nvPr/>
            </p:nvSpPr>
            <p:spPr bwMode="auto">
              <a:xfrm>
                <a:off x="4413" y="4743"/>
                <a:ext cx="3" cy="4"/>
              </a:xfrm>
              <a:custGeom>
                <a:avLst/>
                <a:gdLst>
                  <a:gd name="T0" fmla="*/ 1 w 1"/>
                  <a:gd name="T1" fmla="*/ 0 h 1"/>
                  <a:gd name="T2" fmla="*/ 0 w 1"/>
                  <a:gd name="T3" fmla="*/ 0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1" y="0"/>
                      <a:pt x="1" y="0"/>
                      <a:pt x="0" y="0"/>
                    </a:cubicBezTo>
                    <a:cubicBezTo>
                      <a:pt x="0" y="0"/>
                      <a:pt x="0" y="1"/>
                      <a:pt x="0" y="1"/>
                    </a:cubicBezTo>
                    <a:cubicBezTo>
                      <a:pt x="1" y="1"/>
                      <a:pt x="1" y="1"/>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594" name="Freeform 6086"/>
              <p:cNvSpPr>
                <a:spLocks/>
              </p:cNvSpPr>
              <p:nvPr/>
            </p:nvSpPr>
            <p:spPr bwMode="auto">
              <a:xfrm>
                <a:off x="4409" y="4743"/>
                <a:ext cx="4" cy="4"/>
              </a:xfrm>
              <a:custGeom>
                <a:avLst/>
                <a:gdLst>
                  <a:gd name="T0" fmla="*/ 1 w 1"/>
                  <a:gd name="T1" fmla="*/ 0 h 1"/>
                  <a:gd name="T2" fmla="*/ 1 w 1"/>
                  <a:gd name="T3" fmla="*/ 0 h 1"/>
                  <a:gd name="T4" fmla="*/ 0 w 1"/>
                  <a:gd name="T5" fmla="*/ 1 h 1"/>
                  <a:gd name="T6" fmla="*/ 0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1" y="0"/>
                      <a:pt x="1" y="0"/>
                    </a:cubicBezTo>
                    <a:cubicBezTo>
                      <a:pt x="1" y="0"/>
                      <a:pt x="0" y="1"/>
                      <a:pt x="0" y="1"/>
                    </a:cubicBezTo>
                    <a:cubicBezTo>
                      <a:pt x="0" y="1"/>
                      <a:pt x="0" y="1"/>
                      <a:pt x="0" y="1"/>
                    </a:cubicBezTo>
                    <a:cubicBezTo>
                      <a:pt x="1" y="1"/>
                      <a:pt x="1" y="1"/>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595" name="Freeform 6087"/>
              <p:cNvSpPr>
                <a:spLocks/>
              </p:cNvSpPr>
              <p:nvPr/>
            </p:nvSpPr>
            <p:spPr bwMode="auto">
              <a:xfrm>
                <a:off x="4335" y="5201"/>
                <a:ext cx="3" cy="3"/>
              </a:xfrm>
              <a:custGeom>
                <a:avLst/>
                <a:gdLst>
                  <a:gd name="T0" fmla="*/ 1 w 1"/>
                  <a:gd name="T1" fmla="*/ 1 h 1"/>
                  <a:gd name="T2" fmla="*/ 1 w 1"/>
                  <a:gd name="T3" fmla="*/ 0 h 1"/>
                  <a:gd name="T4" fmla="*/ 1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1"/>
                      <a:pt x="1" y="1"/>
                      <a:pt x="1" y="0"/>
                    </a:cubicBezTo>
                    <a:cubicBezTo>
                      <a:pt x="1" y="0"/>
                      <a:pt x="1" y="0"/>
                      <a:pt x="1" y="0"/>
                    </a:cubicBezTo>
                    <a:cubicBezTo>
                      <a:pt x="0" y="1"/>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596" name="Freeform 6088"/>
              <p:cNvSpPr>
                <a:spLocks/>
              </p:cNvSpPr>
              <p:nvPr/>
            </p:nvSpPr>
            <p:spPr bwMode="auto">
              <a:xfrm>
                <a:off x="4320" y="4948"/>
                <a:ext cx="18" cy="33"/>
              </a:xfrm>
              <a:custGeom>
                <a:avLst/>
                <a:gdLst>
                  <a:gd name="T0" fmla="*/ 2 w 5"/>
                  <a:gd name="T1" fmla="*/ 4 h 9"/>
                  <a:gd name="T2" fmla="*/ 3 w 5"/>
                  <a:gd name="T3" fmla="*/ 3 h 9"/>
                  <a:gd name="T4" fmla="*/ 2 w 5"/>
                  <a:gd name="T5" fmla="*/ 3 h 9"/>
                  <a:gd name="T6" fmla="*/ 2 w 5"/>
                  <a:gd name="T7" fmla="*/ 2 h 9"/>
                  <a:gd name="T8" fmla="*/ 2 w 5"/>
                  <a:gd name="T9" fmla="*/ 0 h 9"/>
                  <a:gd name="T10" fmla="*/ 1 w 5"/>
                  <a:gd name="T11" fmla="*/ 6 h 9"/>
                  <a:gd name="T12" fmla="*/ 1 w 5"/>
                  <a:gd name="T13" fmla="*/ 6 h 9"/>
                  <a:gd name="T14" fmla="*/ 0 w 5"/>
                  <a:gd name="T15" fmla="*/ 7 h 9"/>
                  <a:gd name="T16" fmla="*/ 0 w 5"/>
                  <a:gd name="T17" fmla="*/ 9 h 9"/>
                  <a:gd name="T18" fmla="*/ 1 w 5"/>
                  <a:gd name="T19" fmla="*/ 9 h 9"/>
                  <a:gd name="T20" fmla="*/ 2 w 5"/>
                  <a:gd name="T21" fmla="*/ 8 h 9"/>
                  <a:gd name="T22" fmla="*/ 2 w 5"/>
                  <a:gd name="T23"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 h="9">
                    <a:moveTo>
                      <a:pt x="2" y="4"/>
                    </a:moveTo>
                    <a:cubicBezTo>
                      <a:pt x="3" y="4"/>
                      <a:pt x="5" y="4"/>
                      <a:pt x="3" y="3"/>
                    </a:cubicBezTo>
                    <a:cubicBezTo>
                      <a:pt x="3" y="4"/>
                      <a:pt x="3" y="4"/>
                      <a:pt x="2" y="3"/>
                    </a:cubicBezTo>
                    <a:cubicBezTo>
                      <a:pt x="3" y="3"/>
                      <a:pt x="2" y="2"/>
                      <a:pt x="2" y="2"/>
                    </a:cubicBezTo>
                    <a:cubicBezTo>
                      <a:pt x="2" y="1"/>
                      <a:pt x="4" y="0"/>
                      <a:pt x="2" y="0"/>
                    </a:cubicBezTo>
                    <a:cubicBezTo>
                      <a:pt x="1" y="2"/>
                      <a:pt x="1" y="4"/>
                      <a:pt x="1" y="6"/>
                    </a:cubicBezTo>
                    <a:cubicBezTo>
                      <a:pt x="1" y="6"/>
                      <a:pt x="1" y="6"/>
                      <a:pt x="1" y="6"/>
                    </a:cubicBezTo>
                    <a:cubicBezTo>
                      <a:pt x="1" y="7"/>
                      <a:pt x="0" y="7"/>
                      <a:pt x="0" y="7"/>
                    </a:cubicBezTo>
                    <a:cubicBezTo>
                      <a:pt x="0" y="8"/>
                      <a:pt x="1" y="8"/>
                      <a:pt x="0" y="9"/>
                    </a:cubicBezTo>
                    <a:cubicBezTo>
                      <a:pt x="0" y="9"/>
                      <a:pt x="1" y="9"/>
                      <a:pt x="1" y="9"/>
                    </a:cubicBezTo>
                    <a:cubicBezTo>
                      <a:pt x="1" y="9"/>
                      <a:pt x="2" y="9"/>
                      <a:pt x="2" y="8"/>
                    </a:cubicBezTo>
                    <a:cubicBezTo>
                      <a:pt x="1" y="7"/>
                      <a:pt x="2" y="6"/>
                      <a:pt x="2"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597" name="Freeform 6089"/>
              <p:cNvSpPr>
                <a:spLocks/>
              </p:cNvSpPr>
              <p:nvPr/>
            </p:nvSpPr>
            <p:spPr bwMode="auto">
              <a:xfrm>
                <a:off x="4223" y="4725"/>
                <a:ext cx="7" cy="3"/>
              </a:xfrm>
              <a:custGeom>
                <a:avLst/>
                <a:gdLst>
                  <a:gd name="T0" fmla="*/ 2 w 2"/>
                  <a:gd name="T1" fmla="*/ 1 h 1"/>
                  <a:gd name="T2" fmla="*/ 0 w 2"/>
                  <a:gd name="T3" fmla="*/ 0 h 1"/>
                  <a:gd name="T4" fmla="*/ 0 w 2"/>
                  <a:gd name="T5" fmla="*/ 0 h 1"/>
                  <a:gd name="T6" fmla="*/ 2 w 2"/>
                  <a:gd name="T7" fmla="*/ 1 h 1"/>
                </a:gdLst>
                <a:ahLst/>
                <a:cxnLst>
                  <a:cxn ang="0">
                    <a:pos x="T0" y="T1"/>
                  </a:cxn>
                  <a:cxn ang="0">
                    <a:pos x="T2" y="T3"/>
                  </a:cxn>
                  <a:cxn ang="0">
                    <a:pos x="T4" y="T5"/>
                  </a:cxn>
                  <a:cxn ang="0">
                    <a:pos x="T6" y="T7"/>
                  </a:cxn>
                </a:cxnLst>
                <a:rect l="0" t="0" r="r" b="b"/>
                <a:pathLst>
                  <a:path w="2" h="1">
                    <a:moveTo>
                      <a:pt x="2" y="1"/>
                    </a:moveTo>
                    <a:cubicBezTo>
                      <a:pt x="1" y="0"/>
                      <a:pt x="1" y="0"/>
                      <a:pt x="0" y="0"/>
                    </a:cubicBezTo>
                    <a:cubicBezTo>
                      <a:pt x="0" y="0"/>
                      <a:pt x="0" y="0"/>
                      <a:pt x="0" y="0"/>
                    </a:cubicBezTo>
                    <a:cubicBezTo>
                      <a:pt x="1" y="0"/>
                      <a:pt x="1"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598" name="Freeform 6090"/>
              <p:cNvSpPr>
                <a:spLocks/>
              </p:cNvSpPr>
              <p:nvPr/>
            </p:nvSpPr>
            <p:spPr bwMode="auto">
              <a:xfrm>
                <a:off x="4323" y="4989"/>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599" name="Freeform 6091"/>
              <p:cNvSpPr>
                <a:spLocks/>
              </p:cNvSpPr>
              <p:nvPr/>
            </p:nvSpPr>
            <p:spPr bwMode="auto">
              <a:xfrm>
                <a:off x="4323" y="4989"/>
                <a:ext cx="12" cy="7"/>
              </a:xfrm>
              <a:custGeom>
                <a:avLst/>
                <a:gdLst>
                  <a:gd name="T0" fmla="*/ 2 w 3"/>
                  <a:gd name="T1" fmla="*/ 0 h 2"/>
                  <a:gd name="T2" fmla="*/ 2 w 3"/>
                  <a:gd name="T3" fmla="*/ 1 h 2"/>
                  <a:gd name="T4" fmla="*/ 0 w 3"/>
                  <a:gd name="T5" fmla="*/ 2 h 2"/>
                  <a:gd name="T6" fmla="*/ 3 w 3"/>
                  <a:gd name="T7" fmla="*/ 0 h 2"/>
                  <a:gd name="T8" fmla="*/ 2 w 3"/>
                  <a:gd name="T9" fmla="*/ 0 h 2"/>
                  <a:gd name="T10" fmla="*/ 0 w 3"/>
                  <a:gd name="T11" fmla="*/ 0 h 2"/>
                  <a:gd name="T12" fmla="*/ 0 w 3"/>
                  <a:gd name="T13" fmla="*/ 1 h 2"/>
                  <a:gd name="T14" fmla="*/ 2 w 3"/>
                  <a:gd name="T15" fmla="*/ 0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2">
                    <a:moveTo>
                      <a:pt x="2" y="0"/>
                    </a:moveTo>
                    <a:cubicBezTo>
                      <a:pt x="2" y="1"/>
                      <a:pt x="2" y="1"/>
                      <a:pt x="2" y="1"/>
                    </a:cubicBezTo>
                    <a:cubicBezTo>
                      <a:pt x="0" y="2"/>
                      <a:pt x="0" y="2"/>
                      <a:pt x="0" y="2"/>
                    </a:cubicBezTo>
                    <a:cubicBezTo>
                      <a:pt x="2" y="2"/>
                      <a:pt x="2" y="1"/>
                      <a:pt x="3" y="0"/>
                    </a:cubicBezTo>
                    <a:cubicBezTo>
                      <a:pt x="2" y="1"/>
                      <a:pt x="2" y="0"/>
                      <a:pt x="2" y="0"/>
                    </a:cubicBezTo>
                    <a:cubicBezTo>
                      <a:pt x="1" y="1"/>
                      <a:pt x="0" y="1"/>
                      <a:pt x="0" y="0"/>
                    </a:cubicBezTo>
                    <a:cubicBezTo>
                      <a:pt x="0" y="1"/>
                      <a:pt x="0" y="1"/>
                      <a:pt x="0" y="1"/>
                    </a:cubicBezTo>
                    <a:cubicBezTo>
                      <a:pt x="1" y="1"/>
                      <a:pt x="0" y="1"/>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600" name="Freeform 6092"/>
              <p:cNvSpPr>
                <a:spLocks/>
              </p:cNvSpPr>
              <p:nvPr/>
            </p:nvSpPr>
            <p:spPr bwMode="auto">
              <a:xfrm>
                <a:off x="4368" y="5052"/>
                <a:ext cx="0" cy="7"/>
              </a:xfrm>
              <a:custGeom>
                <a:avLst/>
                <a:gdLst>
                  <a:gd name="T0" fmla="*/ 2 h 2"/>
                  <a:gd name="T1" fmla="*/ 0 h 2"/>
                  <a:gd name="T2" fmla="*/ 0 h 2"/>
                  <a:gd name="T3" fmla="*/ 2 h 2"/>
                  <a:gd name="T4" fmla="*/ 2 h 2"/>
                </a:gdLst>
                <a:ahLst/>
                <a:cxnLst>
                  <a:cxn ang="0">
                    <a:pos x="0" y="T0"/>
                  </a:cxn>
                  <a:cxn ang="0">
                    <a:pos x="0" y="T1"/>
                  </a:cxn>
                  <a:cxn ang="0">
                    <a:pos x="0" y="T2"/>
                  </a:cxn>
                  <a:cxn ang="0">
                    <a:pos x="0" y="T3"/>
                  </a:cxn>
                  <a:cxn ang="0">
                    <a:pos x="0" y="T4"/>
                  </a:cxn>
                </a:cxnLst>
                <a:rect l="0" t="0" r="r" b="b"/>
                <a:pathLst>
                  <a:path h="2">
                    <a:moveTo>
                      <a:pt x="0" y="2"/>
                    </a:moveTo>
                    <a:cubicBezTo>
                      <a:pt x="0" y="1"/>
                      <a:pt x="0" y="0"/>
                      <a:pt x="0" y="0"/>
                    </a:cubicBezTo>
                    <a:cubicBezTo>
                      <a:pt x="0" y="0"/>
                      <a:pt x="0" y="0"/>
                      <a:pt x="0" y="0"/>
                    </a:cubicBezTo>
                    <a:cubicBezTo>
                      <a:pt x="0" y="0"/>
                      <a:pt x="0" y="1"/>
                      <a:pt x="0" y="2"/>
                    </a:cubicBezTo>
                    <a:cubicBezTo>
                      <a:pt x="0" y="2"/>
                      <a:pt x="0" y="2"/>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601" name="Freeform 6093"/>
              <p:cNvSpPr>
                <a:spLocks/>
              </p:cNvSpPr>
              <p:nvPr/>
            </p:nvSpPr>
            <p:spPr bwMode="auto">
              <a:xfrm>
                <a:off x="4338" y="5197"/>
                <a:ext cx="0" cy="4"/>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cubicBezTo>
                      <a:pt x="0" y="0"/>
                      <a:pt x="0" y="1"/>
                      <a:pt x="0" y="1"/>
                    </a:cubicBezTo>
                    <a:cubicBezTo>
                      <a:pt x="0" y="1"/>
                      <a:pt x="0" y="1"/>
                      <a:pt x="0" y="1"/>
                    </a:cubicBezTo>
                    <a:cubicBezTo>
                      <a:pt x="0" y="1"/>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602" name="Freeform 6094"/>
              <p:cNvSpPr>
                <a:spLocks/>
              </p:cNvSpPr>
              <p:nvPr/>
            </p:nvSpPr>
            <p:spPr bwMode="auto">
              <a:xfrm>
                <a:off x="4245" y="4740"/>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603" name="Freeform 6095"/>
              <p:cNvSpPr>
                <a:spLocks/>
              </p:cNvSpPr>
              <p:nvPr/>
            </p:nvSpPr>
            <p:spPr bwMode="auto">
              <a:xfrm>
                <a:off x="4413" y="4725"/>
                <a:ext cx="3" cy="0"/>
              </a:xfrm>
              <a:custGeom>
                <a:avLst/>
                <a:gdLst>
                  <a:gd name="T0" fmla="*/ 0 w 1"/>
                  <a:gd name="T1" fmla="*/ 1 w 1"/>
                  <a:gd name="T2" fmla="*/ 0 w 1"/>
                  <a:gd name="T3" fmla="*/ 0 w 1"/>
                </a:gdLst>
                <a:ahLst/>
                <a:cxnLst>
                  <a:cxn ang="0">
                    <a:pos x="T0" y="0"/>
                  </a:cxn>
                  <a:cxn ang="0">
                    <a:pos x="T1" y="0"/>
                  </a:cxn>
                  <a:cxn ang="0">
                    <a:pos x="T2" y="0"/>
                  </a:cxn>
                  <a:cxn ang="0">
                    <a:pos x="T3" y="0"/>
                  </a:cxn>
                </a:cxnLst>
                <a:rect l="0" t="0" r="r" b="b"/>
                <a:pathLst>
                  <a:path w="1">
                    <a:moveTo>
                      <a:pt x="0" y="0"/>
                    </a:moveTo>
                    <a:cubicBezTo>
                      <a:pt x="0" y="0"/>
                      <a:pt x="1" y="0"/>
                      <a:pt x="1" y="0"/>
                    </a:cubicBezTo>
                    <a:cubicBezTo>
                      <a:pt x="1"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604" name="Freeform 6096"/>
              <p:cNvSpPr>
                <a:spLocks/>
              </p:cNvSpPr>
              <p:nvPr/>
            </p:nvSpPr>
            <p:spPr bwMode="auto">
              <a:xfrm>
                <a:off x="4245" y="4740"/>
                <a:ext cx="4" cy="0"/>
              </a:xfrm>
              <a:custGeom>
                <a:avLst/>
                <a:gdLst>
                  <a:gd name="T0" fmla="*/ 1 w 1"/>
                  <a:gd name="T1" fmla="*/ 0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0" y="0"/>
                    </a:cubicBezTo>
                    <a:cubicBezTo>
                      <a:pt x="0" y="0"/>
                      <a:pt x="0" y="0"/>
                      <a:pt x="0"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605" name="Freeform 6097"/>
              <p:cNvSpPr>
                <a:spLocks/>
              </p:cNvSpPr>
              <p:nvPr/>
            </p:nvSpPr>
            <p:spPr bwMode="auto">
              <a:xfrm>
                <a:off x="4327" y="4814"/>
                <a:ext cx="4" cy="0"/>
              </a:xfrm>
              <a:custGeom>
                <a:avLst/>
                <a:gdLst>
                  <a:gd name="T0" fmla="*/ 0 w 1"/>
                  <a:gd name="T1" fmla="*/ 1 w 1"/>
                  <a:gd name="T2" fmla="*/ 1 w 1"/>
                  <a:gd name="T3" fmla="*/ 0 w 1"/>
                  <a:gd name="T4" fmla="*/ 0 w 1"/>
                </a:gdLst>
                <a:ahLst/>
                <a:cxnLst>
                  <a:cxn ang="0">
                    <a:pos x="T0" y="0"/>
                  </a:cxn>
                  <a:cxn ang="0">
                    <a:pos x="T1" y="0"/>
                  </a:cxn>
                  <a:cxn ang="0">
                    <a:pos x="T2" y="0"/>
                  </a:cxn>
                  <a:cxn ang="0">
                    <a:pos x="T3" y="0"/>
                  </a:cxn>
                  <a:cxn ang="0">
                    <a:pos x="T4" y="0"/>
                  </a:cxn>
                </a:cxnLst>
                <a:rect l="0" t="0" r="r" b="b"/>
                <a:pathLst>
                  <a:path w="1">
                    <a:moveTo>
                      <a:pt x="0" y="0"/>
                    </a:moveTo>
                    <a:cubicBezTo>
                      <a:pt x="1" y="0"/>
                      <a:pt x="1" y="0"/>
                      <a:pt x="1" y="0"/>
                    </a:cubicBezTo>
                    <a:cubicBezTo>
                      <a:pt x="1" y="0"/>
                      <a:pt x="1" y="0"/>
                      <a:pt x="1" y="0"/>
                    </a:cubicBezTo>
                    <a:cubicBezTo>
                      <a:pt x="1" y="0"/>
                      <a:pt x="1"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606" name="Freeform 6098"/>
              <p:cNvSpPr>
                <a:spLocks/>
              </p:cNvSpPr>
              <p:nvPr/>
            </p:nvSpPr>
            <p:spPr bwMode="auto">
              <a:xfrm>
                <a:off x="4323" y="4803"/>
                <a:ext cx="8" cy="11"/>
              </a:xfrm>
              <a:custGeom>
                <a:avLst/>
                <a:gdLst>
                  <a:gd name="T0" fmla="*/ 2 w 2"/>
                  <a:gd name="T1" fmla="*/ 2 h 3"/>
                  <a:gd name="T2" fmla="*/ 2 w 2"/>
                  <a:gd name="T3" fmla="*/ 2 h 3"/>
                  <a:gd name="T4" fmla="*/ 1 w 2"/>
                  <a:gd name="T5" fmla="*/ 1 h 3"/>
                  <a:gd name="T6" fmla="*/ 1 w 2"/>
                  <a:gd name="T7" fmla="*/ 0 h 3"/>
                  <a:gd name="T8" fmla="*/ 1 w 2"/>
                  <a:gd name="T9" fmla="*/ 1 h 3"/>
                  <a:gd name="T10" fmla="*/ 1 w 2"/>
                  <a:gd name="T11" fmla="*/ 2 h 3"/>
                  <a:gd name="T12" fmla="*/ 2 w 2"/>
                  <a:gd name="T13" fmla="*/ 3 h 3"/>
                  <a:gd name="T14" fmla="*/ 2 w 2"/>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2" y="2"/>
                    </a:moveTo>
                    <a:cubicBezTo>
                      <a:pt x="2" y="2"/>
                      <a:pt x="2" y="2"/>
                      <a:pt x="2" y="2"/>
                    </a:cubicBezTo>
                    <a:cubicBezTo>
                      <a:pt x="2" y="1"/>
                      <a:pt x="2" y="1"/>
                      <a:pt x="1" y="1"/>
                    </a:cubicBezTo>
                    <a:cubicBezTo>
                      <a:pt x="1" y="0"/>
                      <a:pt x="2" y="0"/>
                      <a:pt x="1" y="0"/>
                    </a:cubicBezTo>
                    <a:cubicBezTo>
                      <a:pt x="0" y="0"/>
                      <a:pt x="1" y="1"/>
                      <a:pt x="1" y="1"/>
                    </a:cubicBezTo>
                    <a:cubicBezTo>
                      <a:pt x="1" y="2"/>
                      <a:pt x="1" y="2"/>
                      <a:pt x="1" y="2"/>
                    </a:cubicBezTo>
                    <a:cubicBezTo>
                      <a:pt x="2" y="2"/>
                      <a:pt x="2" y="2"/>
                      <a:pt x="2" y="3"/>
                    </a:cubicBezTo>
                    <a:cubicBezTo>
                      <a:pt x="2" y="3"/>
                      <a:pt x="2" y="2"/>
                      <a:pt x="2"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607" name="Freeform 6099"/>
              <p:cNvSpPr>
                <a:spLocks/>
              </p:cNvSpPr>
              <p:nvPr/>
            </p:nvSpPr>
            <p:spPr bwMode="auto">
              <a:xfrm>
                <a:off x="4249" y="4740"/>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608" name="Freeform 6100"/>
              <p:cNvSpPr>
                <a:spLocks/>
              </p:cNvSpPr>
              <p:nvPr/>
            </p:nvSpPr>
            <p:spPr bwMode="auto">
              <a:xfrm>
                <a:off x="4338" y="5204"/>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609" name="Freeform 6101"/>
              <p:cNvSpPr>
                <a:spLocks/>
              </p:cNvSpPr>
              <p:nvPr/>
            </p:nvSpPr>
            <p:spPr bwMode="auto">
              <a:xfrm>
                <a:off x="4338" y="5201"/>
                <a:ext cx="4" cy="3"/>
              </a:xfrm>
              <a:custGeom>
                <a:avLst/>
                <a:gdLst>
                  <a:gd name="T0" fmla="*/ 1 w 1"/>
                  <a:gd name="T1" fmla="*/ 0 h 1"/>
                  <a:gd name="T2" fmla="*/ 0 w 1"/>
                  <a:gd name="T3" fmla="*/ 0 h 1"/>
                  <a:gd name="T4" fmla="*/ 0 w 1"/>
                  <a:gd name="T5" fmla="*/ 0 h 1"/>
                  <a:gd name="T6" fmla="*/ 1 w 1"/>
                  <a:gd name="T7" fmla="*/ 0 h 1"/>
                </a:gdLst>
                <a:ahLst/>
                <a:cxnLst>
                  <a:cxn ang="0">
                    <a:pos x="T0" y="T1"/>
                  </a:cxn>
                  <a:cxn ang="0">
                    <a:pos x="T2" y="T3"/>
                  </a:cxn>
                  <a:cxn ang="0">
                    <a:pos x="T4" y="T5"/>
                  </a:cxn>
                  <a:cxn ang="0">
                    <a:pos x="T6" y="T7"/>
                  </a:cxn>
                </a:cxnLst>
                <a:rect l="0" t="0" r="r" b="b"/>
                <a:pathLst>
                  <a:path w="1" h="1">
                    <a:moveTo>
                      <a:pt x="1" y="0"/>
                    </a:moveTo>
                    <a:cubicBezTo>
                      <a:pt x="0" y="0"/>
                      <a:pt x="0" y="0"/>
                      <a:pt x="0" y="0"/>
                    </a:cubicBezTo>
                    <a:cubicBezTo>
                      <a:pt x="0" y="0"/>
                      <a:pt x="0" y="0"/>
                      <a:pt x="0" y="0"/>
                    </a:cubicBezTo>
                    <a:cubicBezTo>
                      <a:pt x="1" y="1"/>
                      <a:pt x="1" y="1"/>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610" name="Freeform 6102"/>
              <p:cNvSpPr>
                <a:spLocks/>
              </p:cNvSpPr>
              <p:nvPr/>
            </p:nvSpPr>
            <p:spPr bwMode="auto">
              <a:xfrm>
                <a:off x="4268" y="475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611" name="Freeform 6103"/>
              <p:cNvSpPr>
                <a:spLocks/>
              </p:cNvSpPr>
              <p:nvPr/>
            </p:nvSpPr>
            <p:spPr bwMode="auto">
              <a:xfrm>
                <a:off x="4283" y="5164"/>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612" name="Freeform 6104"/>
              <p:cNvSpPr>
                <a:spLocks/>
              </p:cNvSpPr>
              <p:nvPr/>
            </p:nvSpPr>
            <p:spPr bwMode="auto">
              <a:xfrm>
                <a:off x="4234" y="4736"/>
                <a:ext cx="4"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cubicBezTo>
                      <a:pt x="0" y="0"/>
                      <a:pt x="0" y="0"/>
                      <a:pt x="0" y="0"/>
                    </a:cubicBezTo>
                    <a:cubicBezTo>
                      <a:pt x="0" y="0"/>
                      <a:pt x="1" y="0"/>
                      <a:pt x="1" y="0"/>
                    </a:cubicBezTo>
                    <a:cubicBezTo>
                      <a:pt x="1" y="0"/>
                      <a:pt x="1"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613" name="Freeform 6105"/>
              <p:cNvSpPr>
                <a:spLocks/>
              </p:cNvSpPr>
              <p:nvPr/>
            </p:nvSpPr>
            <p:spPr bwMode="auto">
              <a:xfrm>
                <a:off x="4346" y="5007"/>
                <a:ext cx="4" cy="4"/>
              </a:xfrm>
              <a:custGeom>
                <a:avLst/>
                <a:gdLst>
                  <a:gd name="T0" fmla="*/ 0 w 1"/>
                  <a:gd name="T1" fmla="*/ 1 h 1"/>
                  <a:gd name="T2" fmla="*/ 0 w 1"/>
                  <a:gd name="T3" fmla="*/ 1 h 1"/>
                  <a:gd name="T4" fmla="*/ 0 w 1"/>
                  <a:gd name="T5" fmla="*/ 1 h 1"/>
                  <a:gd name="T6" fmla="*/ 0 w 1"/>
                  <a:gd name="T7" fmla="*/ 1 h 1"/>
                  <a:gd name="T8" fmla="*/ 0 w 1"/>
                  <a:gd name="T9" fmla="*/ 1 h 1"/>
                  <a:gd name="T10" fmla="*/ 0 w 1"/>
                  <a:gd name="T11" fmla="*/ 1 h 1"/>
                </a:gdLst>
                <a:ahLst/>
                <a:cxnLst>
                  <a:cxn ang="0">
                    <a:pos x="T0" y="T1"/>
                  </a:cxn>
                  <a:cxn ang="0">
                    <a:pos x="T2" y="T3"/>
                  </a:cxn>
                  <a:cxn ang="0">
                    <a:pos x="T4" y="T5"/>
                  </a:cxn>
                  <a:cxn ang="0">
                    <a:pos x="T6" y="T7"/>
                  </a:cxn>
                  <a:cxn ang="0">
                    <a:pos x="T8" y="T9"/>
                  </a:cxn>
                  <a:cxn ang="0">
                    <a:pos x="T10" y="T11"/>
                  </a:cxn>
                </a:cxnLst>
                <a:rect l="0" t="0" r="r" b="b"/>
                <a:pathLst>
                  <a:path w="1" h="1">
                    <a:moveTo>
                      <a:pt x="0" y="1"/>
                    </a:moveTo>
                    <a:cubicBezTo>
                      <a:pt x="0" y="1"/>
                      <a:pt x="0" y="1"/>
                      <a:pt x="0" y="1"/>
                    </a:cubicBezTo>
                    <a:cubicBezTo>
                      <a:pt x="0" y="1"/>
                      <a:pt x="0" y="1"/>
                      <a:pt x="0" y="1"/>
                    </a:cubicBezTo>
                    <a:cubicBezTo>
                      <a:pt x="1" y="1"/>
                      <a:pt x="1" y="0"/>
                      <a:pt x="0" y="1"/>
                    </a:cubicBezTo>
                    <a:cubicBezTo>
                      <a:pt x="0" y="1"/>
                      <a:pt x="1" y="1"/>
                      <a:pt x="0" y="1"/>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614" name="Freeform 6106"/>
              <p:cNvSpPr>
                <a:spLocks/>
              </p:cNvSpPr>
              <p:nvPr/>
            </p:nvSpPr>
            <p:spPr bwMode="auto">
              <a:xfrm>
                <a:off x="4368" y="4803"/>
                <a:ext cx="11" cy="11"/>
              </a:xfrm>
              <a:custGeom>
                <a:avLst/>
                <a:gdLst>
                  <a:gd name="T0" fmla="*/ 0 w 3"/>
                  <a:gd name="T1" fmla="*/ 1 h 3"/>
                  <a:gd name="T2" fmla="*/ 1 w 3"/>
                  <a:gd name="T3" fmla="*/ 3 h 3"/>
                  <a:gd name="T4" fmla="*/ 2 w 3"/>
                  <a:gd name="T5" fmla="*/ 2 h 3"/>
                  <a:gd name="T6" fmla="*/ 1 w 3"/>
                  <a:gd name="T7" fmla="*/ 0 h 3"/>
                  <a:gd name="T8" fmla="*/ 0 w 3"/>
                  <a:gd name="T9" fmla="*/ 1 h 3"/>
                </a:gdLst>
                <a:ahLst/>
                <a:cxnLst>
                  <a:cxn ang="0">
                    <a:pos x="T0" y="T1"/>
                  </a:cxn>
                  <a:cxn ang="0">
                    <a:pos x="T2" y="T3"/>
                  </a:cxn>
                  <a:cxn ang="0">
                    <a:pos x="T4" y="T5"/>
                  </a:cxn>
                  <a:cxn ang="0">
                    <a:pos x="T6" y="T7"/>
                  </a:cxn>
                  <a:cxn ang="0">
                    <a:pos x="T8" y="T9"/>
                  </a:cxn>
                </a:cxnLst>
                <a:rect l="0" t="0" r="r" b="b"/>
                <a:pathLst>
                  <a:path w="3" h="3">
                    <a:moveTo>
                      <a:pt x="0" y="1"/>
                    </a:moveTo>
                    <a:cubicBezTo>
                      <a:pt x="2" y="2"/>
                      <a:pt x="0" y="3"/>
                      <a:pt x="1" y="3"/>
                    </a:cubicBezTo>
                    <a:cubicBezTo>
                      <a:pt x="1" y="2"/>
                      <a:pt x="1" y="2"/>
                      <a:pt x="2" y="2"/>
                    </a:cubicBezTo>
                    <a:cubicBezTo>
                      <a:pt x="3" y="2"/>
                      <a:pt x="1" y="1"/>
                      <a:pt x="1" y="0"/>
                    </a:cubicBezTo>
                    <a:cubicBezTo>
                      <a:pt x="0" y="1"/>
                      <a:pt x="1"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615" name="Freeform 6107"/>
              <p:cNvSpPr>
                <a:spLocks/>
              </p:cNvSpPr>
              <p:nvPr/>
            </p:nvSpPr>
            <p:spPr bwMode="auto">
              <a:xfrm>
                <a:off x="4383" y="4795"/>
                <a:ext cx="19" cy="15"/>
              </a:xfrm>
              <a:custGeom>
                <a:avLst/>
                <a:gdLst>
                  <a:gd name="T0" fmla="*/ 4 w 5"/>
                  <a:gd name="T1" fmla="*/ 2 h 4"/>
                  <a:gd name="T2" fmla="*/ 3 w 5"/>
                  <a:gd name="T3" fmla="*/ 1 h 4"/>
                  <a:gd name="T4" fmla="*/ 3 w 5"/>
                  <a:gd name="T5" fmla="*/ 0 h 4"/>
                  <a:gd name="T6" fmla="*/ 2 w 5"/>
                  <a:gd name="T7" fmla="*/ 1 h 4"/>
                  <a:gd name="T8" fmla="*/ 1 w 5"/>
                  <a:gd name="T9" fmla="*/ 3 h 4"/>
                  <a:gd name="T10" fmla="*/ 4 w 5"/>
                  <a:gd name="T11" fmla="*/ 3 h 4"/>
                  <a:gd name="T12" fmla="*/ 3 w 5"/>
                  <a:gd name="T13" fmla="*/ 3 h 4"/>
                  <a:gd name="T14" fmla="*/ 4 w 5"/>
                  <a:gd name="T15" fmla="*/ 2 h 4"/>
                  <a:gd name="T16" fmla="*/ 4 w 5"/>
                  <a:gd name="T17"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4">
                    <a:moveTo>
                      <a:pt x="4" y="2"/>
                    </a:moveTo>
                    <a:cubicBezTo>
                      <a:pt x="4" y="1"/>
                      <a:pt x="3" y="1"/>
                      <a:pt x="3" y="1"/>
                    </a:cubicBezTo>
                    <a:cubicBezTo>
                      <a:pt x="3" y="1"/>
                      <a:pt x="3" y="1"/>
                      <a:pt x="3" y="0"/>
                    </a:cubicBezTo>
                    <a:cubicBezTo>
                      <a:pt x="2" y="0"/>
                      <a:pt x="0" y="1"/>
                      <a:pt x="2" y="1"/>
                    </a:cubicBezTo>
                    <a:cubicBezTo>
                      <a:pt x="3" y="1"/>
                      <a:pt x="2" y="2"/>
                      <a:pt x="1" y="3"/>
                    </a:cubicBezTo>
                    <a:cubicBezTo>
                      <a:pt x="3" y="3"/>
                      <a:pt x="2" y="2"/>
                      <a:pt x="4" y="3"/>
                    </a:cubicBezTo>
                    <a:cubicBezTo>
                      <a:pt x="4" y="3"/>
                      <a:pt x="3" y="3"/>
                      <a:pt x="3" y="3"/>
                    </a:cubicBezTo>
                    <a:cubicBezTo>
                      <a:pt x="5" y="4"/>
                      <a:pt x="4" y="3"/>
                      <a:pt x="4" y="2"/>
                    </a:cubicBezTo>
                    <a:cubicBezTo>
                      <a:pt x="4" y="2"/>
                      <a:pt x="4" y="2"/>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616" name="Freeform 6108"/>
              <p:cNvSpPr>
                <a:spLocks/>
              </p:cNvSpPr>
              <p:nvPr/>
            </p:nvSpPr>
            <p:spPr bwMode="auto">
              <a:xfrm>
                <a:off x="4405" y="4777"/>
                <a:ext cx="8" cy="4"/>
              </a:xfrm>
              <a:custGeom>
                <a:avLst/>
                <a:gdLst>
                  <a:gd name="T0" fmla="*/ 1 w 2"/>
                  <a:gd name="T1" fmla="*/ 0 h 1"/>
                  <a:gd name="T2" fmla="*/ 2 w 2"/>
                  <a:gd name="T3" fmla="*/ 1 h 1"/>
                  <a:gd name="T4" fmla="*/ 1 w 2"/>
                  <a:gd name="T5" fmla="*/ 0 h 1"/>
                </a:gdLst>
                <a:ahLst/>
                <a:cxnLst>
                  <a:cxn ang="0">
                    <a:pos x="T0" y="T1"/>
                  </a:cxn>
                  <a:cxn ang="0">
                    <a:pos x="T2" y="T3"/>
                  </a:cxn>
                  <a:cxn ang="0">
                    <a:pos x="T4" y="T5"/>
                  </a:cxn>
                </a:cxnLst>
                <a:rect l="0" t="0" r="r" b="b"/>
                <a:pathLst>
                  <a:path w="2" h="1">
                    <a:moveTo>
                      <a:pt x="1" y="0"/>
                    </a:moveTo>
                    <a:cubicBezTo>
                      <a:pt x="0" y="0"/>
                      <a:pt x="0" y="1"/>
                      <a:pt x="2" y="1"/>
                    </a:cubicBezTo>
                    <a:cubicBezTo>
                      <a:pt x="2" y="1"/>
                      <a:pt x="2"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617" name="Freeform 6109"/>
              <p:cNvSpPr>
                <a:spLocks/>
              </p:cNvSpPr>
              <p:nvPr/>
            </p:nvSpPr>
            <p:spPr bwMode="auto">
              <a:xfrm>
                <a:off x="4394" y="4825"/>
                <a:ext cx="11" cy="4"/>
              </a:xfrm>
              <a:custGeom>
                <a:avLst/>
                <a:gdLst>
                  <a:gd name="T0" fmla="*/ 0 w 3"/>
                  <a:gd name="T1" fmla="*/ 1 h 1"/>
                  <a:gd name="T2" fmla="*/ 2 w 3"/>
                  <a:gd name="T3" fmla="*/ 1 h 1"/>
                  <a:gd name="T4" fmla="*/ 0 w 3"/>
                  <a:gd name="T5" fmla="*/ 0 h 1"/>
                  <a:gd name="T6" fmla="*/ 0 w 3"/>
                  <a:gd name="T7" fmla="*/ 1 h 1"/>
                </a:gdLst>
                <a:ahLst/>
                <a:cxnLst>
                  <a:cxn ang="0">
                    <a:pos x="T0" y="T1"/>
                  </a:cxn>
                  <a:cxn ang="0">
                    <a:pos x="T2" y="T3"/>
                  </a:cxn>
                  <a:cxn ang="0">
                    <a:pos x="T4" y="T5"/>
                  </a:cxn>
                  <a:cxn ang="0">
                    <a:pos x="T6" y="T7"/>
                  </a:cxn>
                </a:cxnLst>
                <a:rect l="0" t="0" r="r" b="b"/>
                <a:pathLst>
                  <a:path w="3" h="1">
                    <a:moveTo>
                      <a:pt x="0" y="1"/>
                    </a:moveTo>
                    <a:cubicBezTo>
                      <a:pt x="1" y="1"/>
                      <a:pt x="1" y="1"/>
                      <a:pt x="2" y="1"/>
                    </a:cubicBezTo>
                    <a:cubicBezTo>
                      <a:pt x="3" y="1"/>
                      <a:pt x="1" y="1"/>
                      <a:pt x="0" y="0"/>
                    </a:cubicBezTo>
                    <a:lnTo>
                      <a:pt x="0"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618" name="Freeform 6110"/>
              <p:cNvSpPr>
                <a:spLocks/>
              </p:cNvSpPr>
              <p:nvPr/>
            </p:nvSpPr>
            <p:spPr bwMode="auto">
              <a:xfrm>
                <a:off x="4364" y="4911"/>
                <a:ext cx="15" cy="11"/>
              </a:xfrm>
              <a:custGeom>
                <a:avLst/>
                <a:gdLst>
                  <a:gd name="T0" fmla="*/ 1 w 4"/>
                  <a:gd name="T1" fmla="*/ 3 h 3"/>
                  <a:gd name="T2" fmla="*/ 3 w 4"/>
                  <a:gd name="T3" fmla="*/ 3 h 3"/>
                  <a:gd name="T4" fmla="*/ 4 w 4"/>
                  <a:gd name="T5" fmla="*/ 1 h 3"/>
                  <a:gd name="T6" fmla="*/ 3 w 4"/>
                  <a:gd name="T7" fmla="*/ 0 h 3"/>
                  <a:gd name="T8" fmla="*/ 2 w 4"/>
                  <a:gd name="T9" fmla="*/ 1 h 3"/>
                  <a:gd name="T10" fmla="*/ 1 w 4"/>
                  <a:gd name="T11" fmla="*/ 3 h 3"/>
                </a:gdLst>
                <a:ahLst/>
                <a:cxnLst>
                  <a:cxn ang="0">
                    <a:pos x="T0" y="T1"/>
                  </a:cxn>
                  <a:cxn ang="0">
                    <a:pos x="T2" y="T3"/>
                  </a:cxn>
                  <a:cxn ang="0">
                    <a:pos x="T4" y="T5"/>
                  </a:cxn>
                  <a:cxn ang="0">
                    <a:pos x="T6" y="T7"/>
                  </a:cxn>
                  <a:cxn ang="0">
                    <a:pos x="T8" y="T9"/>
                  </a:cxn>
                  <a:cxn ang="0">
                    <a:pos x="T10" y="T11"/>
                  </a:cxn>
                </a:cxnLst>
                <a:rect l="0" t="0" r="r" b="b"/>
                <a:pathLst>
                  <a:path w="4" h="3">
                    <a:moveTo>
                      <a:pt x="1" y="3"/>
                    </a:moveTo>
                    <a:cubicBezTo>
                      <a:pt x="2" y="3"/>
                      <a:pt x="2" y="3"/>
                      <a:pt x="3" y="3"/>
                    </a:cubicBezTo>
                    <a:cubicBezTo>
                      <a:pt x="4" y="3"/>
                      <a:pt x="1" y="2"/>
                      <a:pt x="4" y="1"/>
                    </a:cubicBezTo>
                    <a:cubicBezTo>
                      <a:pt x="4" y="1"/>
                      <a:pt x="2" y="1"/>
                      <a:pt x="3" y="0"/>
                    </a:cubicBezTo>
                    <a:cubicBezTo>
                      <a:pt x="0" y="0"/>
                      <a:pt x="2" y="1"/>
                      <a:pt x="2" y="1"/>
                    </a:cubicBezTo>
                    <a:cubicBezTo>
                      <a:pt x="1" y="1"/>
                      <a:pt x="2" y="2"/>
                      <a:pt x="1"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619" name="Freeform 6111"/>
              <p:cNvSpPr>
                <a:spLocks/>
              </p:cNvSpPr>
              <p:nvPr/>
            </p:nvSpPr>
            <p:spPr bwMode="auto">
              <a:xfrm>
                <a:off x="4368" y="4874"/>
                <a:ext cx="8" cy="7"/>
              </a:xfrm>
              <a:custGeom>
                <a:avLst/>
                <a:gdLst>
                  <a:gd name="T0" fmla="*/ 1 w 2"/>
                  <a:gd name="T1" fmla="*/ 2 h 2"/>
                  <a:gd name="T2" fmla="*/ 1 w 2"/>
                  <a:gd name="T3" fmla="*/ 0 h 2"/>
                  <a:gd name="T4" fmla="*/ 1 w 2"/>
                  <a:gd name="T5" fmla="*/ 2 h 2"/>
                </a:gdLst>
                <a:ahLst/>
                <a:cxnLst>
                  <a:cxn ang="0">
                    <a:pos x="T0" y="T1"/>
                  </a:cxn>
                  <a:cxn ang="0">
                    <a:pos x="T2" y="T3"/>
                  </a:cxn>
                  <a:cxn ang="0">
                    <a:pos x="T4" y="T5"/>
                  </a:cxn>
                </a:cxnLst>
                <a:rect l="0" t="0" r="r" b="b"/>
                <a:pathLst>
                  <a:path w="2" h="2">
                    <a:moveTo>
                      <a:pt x="1" y="2"/>
                    </a:moveTo>
                    <a:cubicBezTo>
                      <a:pt x="1" y="1"/>
                      <a:pt x="2" y="1"/>
                      <a:pt x="1" y="0"/>
                    </a:cubicBezTo>
                    <a:cubicBezTo>
                      <a:pt x="1" y="1"/>
                      <a:pt x="0" y="1"/>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620" name="Freeform 6112"/>
              <p:cNvSpPr>
                <a:spLocks/>
              </p:cNvSpPr>
              <p:nvPr/>
            </p:nvSpPr>
            <p:spPr bwMode="auto">
              <a:xfrm>
                <a:off x="4223" y="4691"/>
                <a:ext cx="30" cy="8"/>
              </a:xfrm>
              <a:custGeom>
                <a:avLst/>
                <a:gdLst>
                  <a:gd name="T0" fmla="*/ 3 w 8"/>
                  <a:gd name="T1" fmla="*/ 2 h 2"/>
                  <a:gd name="T2" fmla="*/ 3 w 8"/>
                  <a:gd name="T3" fmla="*/ 2 h 2"/>
                  <a:gd name="T4" fmla="*/ 6 w 8"/>
                  <a:gd name="T5" fmla="*/ 1 h 2"/>
                  <a:gd name="T6" fmla="*/ 6 w 8"/>
                  <a:gd name="T7" fmla="*/ 0 h 2"/>
                  <a:gd name="T8" fmla="*/ 3 w 8"/>
                  <a:gd name="T9" fmla="*/ 2 h 2"/>
                </a:gdLst>
                <a:ahLst/>
                <a:cxnLst>
                  <a:cxn ang="0">
                    <a:pos x="T0" y="T1"/>
                  </a:cxn>
                  <a:cxn ang="0">
                    <a:pos x="T2" y="T3"/>
                  </a:cxn>
                  <a:cxn ang="0">
                    <a:pos x="T4" y="T5"/>
                  </a:cxn>
                  <a:cxn ang="0">
                    <a:pos x="T6" y="T7"/>
                  </a:cxn>
                  <a:cxn ang="0">
                    <a:pos x="T8" y="T9"/>
                  </a:cxn>
                </a:cxnLst>
                <a:rect l="0" t="0" r="r" b="b"/>
                <a:pathLst>
                  <a:path w="8" h="2">
                    <a:moveTo>
                      <a:pt x="3" y="2"/>
                    </a:moveTo>
                    <a:cubicBezTo>
                      <a:pt x="3" y="2"/>
                      <a:pt x="0" y="1"/>
                      <a:pt x="3" y="2"/>
                    </a:cubicBezTo>
                    <a:cubicBezTo>
                      <a:pt x="4" y="2"/>
                      <a:pt x="5" y="1"/>
                      <a:pt x="6" y="1"/>
                    </a:cubicBezTo>
                    <a:cubicBezTo>
                      <a:pt x="6" y="0"/>
                      <a:pt x="8" y="1"/>
                      <a:pt x="6" y="0"/>
                    </a:cubicBezTo>
                    <a:cubicBezTo>
                      <a:pt x="5" y="1"/>
                      <a:pt x="4" y="1"/>
                      <a:pt x="3"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621" name="Freeform 6113"/>
              <p:cNvSpPr>
                <a:spLocks/>
              </p:cNvSpPr>
              <p:nvPr/>
            </p:nvSpPr>
            <p:spPr bwMode="auto">
              <a:xfrm>
                <a:off x="4338" y="5182"/>
                <a:ext cx="8" cy="4"/>
              </a:xfrm>
              <a:custGeom>
                <a:avLst/>
                <a:gdLst>
                  <a:gd name="T0" fmla="*/ 1 w 2"/>
                  <a:gd name="T1" fmla="*/ 0 h 1"/>
                  <a:gd name="T2" fmla="*/ 0 w 2"/>
                  <a:gd name="T3" fmla="*/ 1 h 1"/>
                  <a:gd name="T4" fmla="*/ 2 w 2"/>
                  <a:gd name="T5" fmla="*/ 1 h 1"/>
                  <a:gd name="T6" fmla="*/ 1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1"/>
                      <a:pt x="0" y="1"/>
                      <a:pt x="0" y="1"/>
                    </a:cubicBezTo>
                    <a:cubicBezTo>
                      <a:pt x="1" y="1"/>
                      <a:pt x="1" y="1"/>
                      <a:pt x="2" y="1"/>
                    </a:cubicBezTo>
                    <a:cubicBezTo>
                      <a:pt x="2" y="1"/>
                      <a:pt x="2" y="1"/>
                      <a:pt x="1" y="1"/>
                    </a:cubicBezTo>
                    <a:cubicBezTo>
                      <a:pt x="1" y="1"/>
                      <a:pt x="1" y="1"/>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622" name="Freeform 6114"/>
              <p:cNvSpPr>
                <a:spLocks/>
              </p:cNvSpPr>
              <p:nvPr/>
            </p:nvSpPr>
            <p:spPr bwMode="auto">
              <a:xfrm>
                <a:off x="4316" y="4996"/>
                <a:ext cx="19" cy="4"/>
              </a:xfrm>
              <a:custGeom>
                <a:avLst/>
                <a:gdLst>
                  <a:gd name="T0" fmla="*/ 1 w 5"/>
                  <a:gd name="T1" fmla="*/ 1 h 1"/>
                  <a:gd name="T2" fmla="*/ 2 w 5"/>
                  <a:gd name="T3" fmla="*/ 1 h 1"/>
                  <a:gd name="T4" fmla="*/ 4 w 5"/>
                  <a:gd name="T5" fmla="*/ 0 h 1"/>
                  <a:gd name="T6" fmla="*/ 3 w 5"/>
                  <a:gd name="T7" fmla="*/ 1 h 1"/>
                  <a:gd name="T8" fmla="*/ 4 w 5"/>
                  <a:gd name="T9" fmla="*/ 0 h 1"/>
                  <a:gd name="T10" fmla="*/ 5 w 5"/>
                  <a:gd name="T11" fmla="*/ 0 h 1"/>
                  <a:gd name="T12" fmla="*/ 3 w 5"/>
                  <a:gd name="T13" fmla="*/ 0 h 1"/>
                  <a:gd name="T14" fmla="*/ 2 w 5"/>
                  <a:gd name="T15" fmla="*/ 1 h 1"/>
                  <a:gd name="T16" fmla="*/ 2 w 5"/>
                  <a:gd name="T17" fmla="*/ 1 h 1"/>
                  <a:gd name="T18" fmla="*/ 1 w 5"/>
                  <a:gd name="T19" fmla="*/ 0 h 1"/>
                  <a:gd name="T20" fmla="*/ 1 w 5"/>
                  <a:gd name="T21" fmla="*/ 0 h 1"/>
                  <a:gd name="T22" fmla="*/ 1 w 5"/>
                  <a:gd name="T23"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 h="1">
                    <a:moveTo>
                      <a:pt x="1" y="1"/>
                    </a:moveTo>
                    <a:cubicBezTo>
                      <a:pt x="2" y="0"/>
                      <a:pt x="1" y="1"/>
                      <a:pt x="2" y="1"/>
                    </a:cubicBezTo>
                    <a:cubicBezTo>
                      <a:pt x="2" y="1"/>
                      <a:pt x="4" y="0"/>
                      <a:pt x="4" y="0"/>
                    </a:cubicBezTo>
                    <a:cubicBezTo>
                      <a:pt x="3" y="1"/>
                      <a:pt x="3" y="1"/>
                      <a:pt x="3" y="1"/>
                    </a:cubicBezTo>
                    <a:cubicBezTo>
                      <a:pt x="5" y="1"/>
                      <a:pt x="4" y="1"/>
                      <a:pt x="4" y="0"/>
                    </a:cubicBezTo>
                    <a:cubicBezTo>
                      <a:pt x="4" y="0"/>
                      <a:pt x="5" y="0"/>
                      <a:pt x="5" y="0"/>
                    </a:cubicBezTo>
                    <a:cubicBezTo>
                      <a:pt x="4" y="0"/>
                      <a:pt x="4" y="0"/>
                      <a:pt x="3" y="0"/>
                    </a:cubicBezTo>
                    <a:cubicBezTo>
                      <a:pt x="3" y="0"/>
                      <a:pt x="2" y="1"/>
                      <a:pt x="2" y="1"/>
                    </a:cubicBezTo>
                    <a:cubicBezTo>
                      <a:pt x="2" y="1"/>
                      <a:pt x="2" y="1"/>
                      <a:pt x="2" y="1"/>
                    </a:cubicBezTo>
                    <a:cubicBezTo>
                      <a:pt x="1" y="1"/>
                      <a:pt x="1" y="0"/>
                      <a:pt x="1" y="0"/>
                    </a:cubicBezTo>
                    <a:cubicBezTo>
                      <a:pt x="1" y="0"/>
                      <a:pt x="1" y="0"/>
                      <a:pt x="1" y="0"/>
                    </a:cubicBezTo>
                    <a:cubicBezTo>
                      <a:pt x="0" y="1"/>
                      <a:pt x="2" y="0"/>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623" name="Freeform 6115"/>
              <p:cNvSpPr>
                <a:spLocks/>
              </p:cNvSpPr>
              <p:nvPr/>
            </p:nvSpPr>
            <p:spPr bwMode="auto">
              <a:xfrm>
                <a:off x="4342" y="5178"/>
                <a:ext cx="4" cy="4"/>
              </a:xfrm>
              <a:custGeom>
                <a:avLst/>
                <a:gdLst>
                  <a:gd name="T0" fmla="*/ 0 w 1"/>
                  <a:gd name="T1" fmla="*/ 0 h 1"/>
                  <a:gd name="T2" fmla="*/ 0 w 1"/>
                  <a:gd name="T3" fmla="*/ 1 h 1"/>
                  <a:gd name="T4" fmla="*/ 0 w 1"/>
                  <a:gd name="T5" fmla="*/ 1 h 1"/>
                  <a:gd name="T6" fmla="*/ 0 w 1"/>
                  <a:gd name="T7" fmla="*/ 1 h 1"/>
                  <a:gd name="T8" fmla="*/ 0 w 1"/>
                  <a:gd name="T9" fmla="*/ 1 h 1"/>
                  <a:gd name="T10" fmla="*/ 1 w 1"/>
                  <a:gd name="T11" fmla="*/ 0 h 1"/>
                  <a:gd name="T12" fmla="*/ 1 w 1"/>
                  <a:gd name="T13" fmla="*/ 0 h 1"/>
                  <a:gd name="T14" fmla="*/ 0 w 1"/>
                  <a:gd name="T15" fmla="*/ 0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1">
                    <a:moveTo>
                      <a:pt x="0" y="0"/>
                    </a:moveTo>
                    <a:cubicBezTo>
                      <a:pt x="0" y="0"/>
                      <a:pt x="0" y="1"/>
                      <a:pt x="0" y="1"/>
                    </a:cubicBezTo>
                    <a:cubicBezTo>
                      <a:pt x="0" y="1"/>
                      <a:pt x="0" y="1"/>
                      <a:pt x="0" y="1"/>
                    </a:cubicBezTo>
                    <a:cubicBezTo>
                      <a:pt x="0" y="1"/>
                      <a:pt x="0" y="1"/>
                      <a:pt x="0" y="1"/>
                    </a:cubicBezTo>
                    <a:cubicBezTo>
                      <a:pt x="0" y="1"/>
                      <a:pt x="0" y="1"/>
                      <a:pt x="0" y="1"/>
                    </a:cubicBezTo>
                    <a:cubicBezTo>
                      <a:pt x="0" y="1"/>
                      <a:pt x="0" y="1"/>
                      <a:pt x="1" y="0"/>
                    </a:cubicBezTo>
                    <a:cubicBezTo>
                      <a:pt x="1" y="0"/>
                      <a:pt x="1" y="0"/>
                      <a:pt x="1" y="0"/>
                    </a:cubicBezTo>
                    <a:cubicBezTo>
                      <a:pt x="1"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624" name="Freeform 6116"/>
              <p:cNvSpPr>
                <a:spLocks/>
              </p:cNvSpPr>
              <p:nvPr/>
            </p:nvSpPr>
            <p:spPr bwMode="auto">
              <a:xfrm>
                <a:off x="4387" y="4736"/>
                <a:ext cx="18" cy="11"/>
              </a:xfrm>
              <a:custGeom>
                <a:avLst/>
                <a:gdLst>
                  <a:gd name="T0" fmla="*/ 3 w 5"/>
                  <a:gd name="T1" fmla="*/ 0 h 3"/>
                  <a:gd name="T2" fmla="*/ 1 w 5"/>
                  <a:gd name="T3" fmla="*/ 2 h 3"/>
                  <a:gd name="T4" fmla="*/ 2 w 5"/>
                  <a:gd name="T5" fmla="*/ 3 h 3"/>
                  <a:gd name="T6" fmla="*/ 1 w 5"/>
                  <a:gd name="T7" fmla="*/ 3 h 3"/>
                  <a:gd name="T8" fmla="*/ 3 w 5"/>
                  <a:gd name="T9" fmla="*/ 3 h 3"/>
                  <a:gd name="T10" fmla="*/ 3 w 5"/>
                  <a:gd name="T11" fmla="*/ 0 h 3"/>
                </a:gdLst>
                <a:ahLst/>
                <a:cxnLst>
                  <a:cxn ang="0">
                    <a:pos x="T0" y="T1"/>
                  </a:cxn>
                  <a:cxn ang="0">
                    <a:pos x="T2" y="T3"/>
                  </a:cxn>
                  <a:cxn ang="0">
                    <a:pos x="T4" y="T5"/>
                  </a:cxn>
                  <a:cxn ang="0">
                    <a:pos x="T6" y="T7"/>
                  </a:cxn>
                  <a:cxn ang="0">
                    <a:pos x="T8" y="T9"/>
                  </a:cxn>
                  <a:cxn ang="0">
                    <a:pos x="T10" y="T11"/>
                  </a:cxn>
                </a:cxnLst>
                <a:rect l="0" t="0" r="r" b="b"/>
                <a:pathLst>
                  <a:path w="5" h="3">
                    <a:moveTo>
                      <a:pt x="3" y="0"/>
                    </a:moveTo>
                    <a:cubicBezTo>
                      <a:pt x="3" y="1"/>
                      <a:pt x="2" y="1"/>
                      <a:pt x="1" y="2"/>
                    </a:cubicBezTo>
                    <a:cubicBezTo>
                      <a:pt x="1" y="2"/>
                      <a:pt x="2" y="2"/>
                      <a:pt x="2" y="3"/>
                    </a:cubicBezTo>
                    <a:cubicBezTo>
                      <a:pt x="1" y="3"/>
                      <a:pt x="0" y="3"/>
                      <a:pt x="1" y="3"/>
                    </a:cubicBezTo>
                    <a:cubicBezTo>
                      <a:pt x="1" y="3"/>
                      <a:pt x="2" y="3"/>
                      <a:pt x="3" y="3"/>
                    </a:cubicBezTo>
                    <a:cubicBezTo>
                      <a:pt x="1" y="2"/>
                      <a:pt x="5" y="1"/>
                      <a:pt x="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625" name="Freeform 6117"/>
              <p:cNvSpPr>
                <a:spLocks/>
              </p:cNvSpPr>
              <p:nvPr/>
            </p:nvSpPr>
            <p:spPr bwMode="auto">
              <a:xfrm>
                <a:off x="4383" y="4788"/>
                <a:ext cx="11" cy="4"/>
              </a:xfrm>
              <a:custGeom>
                <a:avLst/>
                <a:gdLst>
                  <a:gd name="T0" fmla="*/ 3 w 3"/>
                  <a:gd name="T1" fmla="*/ 0 h 1"/>
                  <a:gd name="T2" fmla="*/ 1 w 3"/>
                  <a:gd name="T3" fmla="*/ 0 h 1"/>
                  <a:gd name="T4" fmla="*/ 2 w 3"/>
                  <a:gd name="T5" fmla="*/ 1 h 1"/>
                  <a:gd name="T6" fmla="*/ 3 w 3"/>
                  <a:gd name="T7" fmla="*/ 0 h 1"/>
                </a:gdLst>
                <a:ahLst/>
                <a:cxnLst>
                  <a:cxn ang="0">
                    <a:pos x="T0" y="T1"/>
                  </a:cxn>
                  <a:cxn ang="0">
                    <a:pos x="T2" y="T3"/>
                  </a:cxn>
                  <a:cxn ang="0">
                    <a:pos x="T4" y="T5"/>
                  </a:cxn>
                  <a:cxn ang="0">
                    <a:pos x="T6" y="T7"/>
                  </a:cxn>
                </a:cxnLst>
                <a:rect l="0" t="0" r="r" b="b"/>
                <a:pathLst>
                  <a:path w="3" h="1">
                    <a:moveTo>
                      <a:pt x="3" y="0"/>
                    </a:moveTo>
                    <a:cubicBezTo>
                      <a:pt x="1" y="0"/>
                      <a:pt x="2" y="0"/>
                      <a:pt x="1" y="0"/>
                    </a:cubicBezTo>
                    <a:cubicBezTo>
                      <a:pt x="0" y="0"/>
                      <a:pt x="1" y="0"/>
                      <a:pt x="2" y="1"/>
                    </a:cubicBezTo>
                    <a:cubicBezTo>
                      <a:pt x="2" y="1"/>
                      <a:pt x="3" y="1"/>
                      <a:pt x="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626" name="Freeform 6118"/>
              <p:cNvSpPr>
                <a:spLocks/>
              </p:cNvSpPr>
              <p:nvPr/>
            </p:nvSpPr>
            <p:spPr bwMode="auto">
              <a:xfrm>
                <a:off x="4387" y="4747"/>
                <a:ext cx="18" cy="15"/>
              </a:xfrm>
              <a:custGeom>
                <a:avLst/>
                <a:gdLst>
                  <a:gd name="T0" fmla="*/ 0 w 5"/>
                  <a:gd name="T1" fmla="*/ 0 h 4"/>
                  <a:gd name="T2" fmla="*/ 2 w 5"/>
                  <a:gd name="T3" fmla="*/ 2 h 4"/>
                  <a:gd name="T4" fmla="*/ 2 w 5"/>
                  <a:gd name="T5" fmla="*/ 4 h 4"/>
                  <a:gd name="T6" fmla="*/ 3 w 5"/>
                  <a:gd name="T7" fmla="*/ 3 h 4"/>
                  <a:gd name="T8" fmla="*/ 3 w 5"/>
                  <a:gd name="T9" fmla="*/ 0 h 4"/>
                  <a:gd name="T10" fmla="*/ 0 w 5"/>
                  <a:gd name="T11" fmla="*/ 0 h 4"/>
                </a:gdLst>
                <a:ahLst/>
                <a:cxnLst>
                  <a:cxn ang="0">
                    <a:pos x="T0" y="T1"/>
                  </a:cxn>
                  <a:cxn ang="0">
                    <a:pos x="T2" y="T3"/>
                  </a:cxn>
                  <a:cxn ang="0">
                    <a:pos x="T4" y="T5"/>
                  </a:cxn>
                  <a:cxn ang="0">
                    <a:pos x="T6" y="T7"/>
                  </a:cxn>
                  <a:cxn ang="0">
                    <a:pos x="T8" y="T9"/>
                  </a:cxn>
                  <a:cxn ang="0">
                    <a:pos x="T10" y="T11"/>
                  </a:cxn>
                </a:cxnLst>
                <a:rect l="0" t="0" r="r" b="b"/>
                <a:pathLst>
                  <a:path w="5" h="4">
                    <a:moveTo>
                      <a:pt x="0" y="0"/>
                    </a:moveTo>
                    <a:cubicBezTo>
                      <a:pt x="0" y="1"/>
                      <a:pt x="1" y="2"/>
                      <a:pt x="2" y="2"/>
                    </a:cubicBezTo>
                    <a:cubicBezTo>
                      <a:pt x="0" y="2"/>
                      <a:pt x="1" y="4"/>
                      <a:pt x="2" y="4"/>
                    </a:cubicBezTo>
                    <a:cubicBezTo>
                      <a:pt x="2" y="3"/>
                      <a:pt x="2" y="3"/>
                      <a:pt x="3" y="3"/>
                    </a:cubicBezTo>
                    <a:cubicBezTo>
                      <a:pt x="2" y="2"/>
                      <a:pt x="5" y="2"/>
                      <a:pt x="3" y="0"/>
                    </a:cubicBezTo>
                    <a:cubicBezTo>
                      <a:pt x="2" y="1"/>
                      <a:pt x="1" y="2"/>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627" name="Freeform 6119"/>
              <p:cNvSpPr>
                <a:spLocks/>
              </p:cNvSpPr>
              <p:nvPr/>
            </p:nvSpPr>
            <p:spPr bwMode="auto">
              <a:xfrm>
                <a:off x="4387" y="4762"/>
                <a:ext cx="18" cy="30"/>
              </a:xfrm>
              <a:custGeom>
                <a:avLst/>
                <a:gdLst>
                  <a:gd name="T0" fmla="*/ 1 w 5"/>
                  <a:gd name="T1" fmla="*/ 0 h 8"/>
                  <a:gd name="T2" fmla="*/ 0 w 5"/>
                  <a:gd name="T3" fmla="*/ 1 h 8"/>
                  <a:gd name="T4" fmla="*/ 2 w 5"/>
                  <a:gd name="T5" fmla="*/ 4 h 8"/>
                  <a:gd name="T6" fmla="*/ 0 w 5"/>
                  <a:gd name="T7" fmla="*/ 4 h 8"/>
                  <a:gd name="T8" fmla="*/ 3 w 5"/>
                  <a:gd name="T9" fmla="*/ 5 h 8"/>
                  <a:gd name="T10" fmla="*/ 3 w 5"/>
                  <a:gd name="T11" fmla="*/ 8 h 8"/>
                  <a:gd name="T12" fmla="*/ 4 w 5"/>
                  <a:gd name="T13" fmla="*/ 7 h 8"/>
                  <a:gd name="T14" fmla="*/ 4 w 5"/>
                  <a:gd name="T15" fmla="*/ 5 h 8"/>
                  <a:gd name="T16" fmla="*/ 3 w 5"/>
                  <a:gd name="T17" fmla="*/ 5 h 8"/>
                  <a:gd name="T18" fmla="*/ 1 w 5"/>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8">
                    <a:moveTo>
                      <a:pt x="1" y="0"/>
                    </a:moveTo>
                    <a:cubicBezTo>
                      <a:pt x="1" y="1"/>
                      <a:pt x="0" y="1"/>
                      <a:pt x="0" y="1"/>
                    </a:cubicBezTo>
                    <a:cubicBezTo>
                      <a:pt x="4" y="2"/>
                      <a:pt x="1" y="3"/>
                      <a:pt x="2" y="4"/>
                    </a:cubicBezTo>
                    <a:cubicBezTo>
                      <a:pt x="1" y="4"/>
                      <a:pt x="1" y="4"/>
                      <a:pt x="0" y="4"/>
                    </a:cubicBezTo>
                    <a:cubicBezTo>
                      <a:pt x="0" y="5"/>
                      <a:pt x="2" y="5"/>
                      <a:pt x="3" y="5"/>
                    </a:cubicBezTo>
                    <a:cubicBezTo>
                      <a:pt x="4" y="6"/>
                      <a:pt x="2" y="7"/>
                      <a:pt x="3" y="8"/>
                    </a:cubicBezTo>
                    <a:cubicBezTo>
                      <a:pt x="3" y="7"/>
                      <a:pt x="5" y="7"/>
                      <a:pt x="4" y="7"/>
                    </a:cubicBezTo>
                    <a:cubicBezTo>
                      <a:pt x="4" y="6"/>
                      <a:pt x="2" y="5"/>
                      <a:pt x="4" y="5"/>
                    </a:cubicBezTo>
                    <a:cubicBezTo>
                      <a:pt x="4" y="5"/>
                      <a:pt x="3" y="5"/>
                      <a:pt x="3" y="5"/>
                    </a:cubicBezTo>
                    <a:cubicBezTo>
                      <a:pt x="3" y="3"/>
                      <a:pt x="5" y="1"/>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628" name="Freeform 6120"/>
              <p:cNvSpPr>
                <a:spLocks/>
              </p:cNvSpPr>
              <p:nvPr/>
            </p:nvSpPr>
            <p:spPr bwMode="auto">
              <a:xfrm>
                <a:off x="4416" y="472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629" name="Freeform 6121"/>
              <p:cNvSpPr>
                <a:spLocks/>
              </p:cNvSpPr>
              <p:nvPr/>
            </p:nvSpPr>
            <p:spPr bwMode="auto">
              <a:xfrm>
                <a:off x="4335" y="5186"/>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630" name="Freeform 6122"/>
              <p:cNvSpPr>
                <a:spLocks/>
              </p:cNvSpPr>
              <p:nvPr/>
            </p:nvSpPr>
            <p:spPr bwMode="auto">
              <a:xfrm>
                <a:off x="4409" y="4728"/>
                <a:ext cx="11" cy="8"/>
              </a:xfrm>
              <a:custGeom>
                <a:avLst/>
                <a:gdLst>
                  <a:gd name="T0" fmla="*/ 2 w 3"/>
                  <a:gd name="T1" fmla="*/ 1 h 2"/>
                  <a:gd name="T2" fmla="*/ 1 w 3"/>
                  <a:gd name="T3" fmla="*/ 0 h 2"/>
                  <a:gd name="T4" fmla="*/ 1 w 3"/>
                  <a:gd name="T5" fmla="*/ 2 h 2"/>
                  <a:gd name="T6" fmla="*/ 2 w 3"/>
                  <a:gd name="T7" fmla="*/ 2 h 2"/>
                  <a:gd name="T8" fmla="*/ 3 w 3"/>
                  <a:gd name="T9" fmla="*/ 0 h 2"/>
                  <a:gd name="T10" fmla="*/ 2 w 3"/>
                  <a:gd name="T11" fmla="*/ 1 h 2"/>
                </a:gdLst>
                <a:ahLst/>
                <a:cxnLst>
                  <a:cxn ang="0">
                    <a:pos x="T0" y="T1"/>
                  </a:cxn>
                  <a:cxn ang="0">
                    <a:pos x="T2" y="T3"/>
                  </a:cxn>
                  <a:cxn ang="0">
                    <a:pos x="T4" y="T5"/>
                  </a:cxn>
                  <a:cxn ang="0">
                    <a:pos x="T6" y="T7"/>
                  </a:cxn>
                  <a:cxn ang="0">
                    <a:pos x="T8" y="T9"/>
                  </a:cxn>
                  <a:cxn ang="0">
                    <a:pos x="T10" y="T11"/>
                  </a:cxn>
                </a:cxnLst>
                <a:rect l="0" t="0" r="r" b="b"/>
                <a:pathLst>
                  <a:path w="3" h="2">
                    <a:moveTo>
                      <a:pt x="2" y="1"/>
                    </a:moveTo>
                    <a:cubicBezTo>
                      <a:pt x="1" y="1"/>
                      <a:pt x="1" y="1"/>
                      <a:pt x="1" y="0"/>
                    </a:cubicBezTo>
                    <a:cubicBezTo>
                      <a:pt x="0" y="1"/>
                      <a:pt x="0" y="1"/>
                      <a:pt x="1" y="2"/>
                    </a:cubicBezTo>
                    <a:cubicBezTo>
                      <a:pt x="2" y="2"/>
                      <a:pt x="0" y="1"/>
                      <a:pt x="2" y="2"/>
                    </a:cubicBezTo>
                    <a:cubicBezTo>
                      <a:pt x="2" y="1"/>
                      <a:pt x="2" y="1"/>
                      <a:pt x="3" y="0"/>
                    </a:cubicBezTo>
                    <a:cubicBezTo>
                      <a:pt x="2" y="0"/>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631" name="Freeform 6123"/>
              <p:cNvSpPr>
                <a:spLocks/>
              </p:cNvSpPr>
              <p:nvPr/>
            </p:nvSpPr>
            <p:spPr bwMode="auto">
              <a:xfrm>
                <a:off x="4346" y="517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632" name="Freeform 6124"/>
              <p:cNvSpPr>
                <a:spLocks/>
              </p:cNvSpPr>
              <p:nvPr/>
            </p:nvSpPr>
            <p:spPr bwMode="auto">
              <a:xfrm>
                <a:off x="4335" y="5182"/>
                <a:ext cx="3" cy="4"/>
              </a:xfrm>
              <a:custGeom>
                <a:avLst/>
                <a:gdLst>
                  <a:gd name="T0" fmla="*/ 1 w 1"/>
                  <a:gd name="T1" fmla="*/ 0 h 1"/>
                  <a:gd name="T2" fmla="*/ 0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1" y="0"/>
                      <a:pt x="1" y="1"/>
                      <a:pt x="0" y="1"/>
                    </a:cubicBezTo>
                    <a:cubicBezTo>
                      <a:pt x="1" y="1"/>
                      <a:pt x="1" y="1"/>
                      <a:pt x="1" y="1"/>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633" name="Freeform 6125"/>
              <p:cNvSpPr>
                <a:spLocks/>
              </p:cNvSpPr>
              <p:nvPr/>
            </p:nvSpPr>
            <p:spPr bwMode="auto">
              <a:xfrm>
                <a:off x="4405" y="4725"/>
                <a:ext cx="11" cy="11"/>
              </a:xfrm>
              <a:custGeom>
                <a:avLst/>
                <a:gdLst>
                  <a:gd name="T0" fmla="*/ 0 w 3"/>
                  <a:gd name="T1" fmla="*/ 1 h 3"/>
                  <a:gd name="T2" fmla="*/ 1 w 3"/>
                  <a:gd name="T3" fmla="*/ 1 h 3"/>
                  <a:gd name="T4" fmla="*/ 2 w 3"/>
                  <a:gd name="T5" fmla="*/ 1 h 3"/>
                  <a:gd name="T6" fmla="*/ 2 w 3"/>
                  <a:gd name="T7" fmla="*/ 0 h 3"/>
                  <a:gd name="T8" fmla="*/ 1 w 3"/>
                  <a:gd name="T9" fmla="*/ 0 h 3"/>
                  <a:gd name="T10" fmla="*/ 0 w 3"/>
                  <a:gd name="T11" fmla="*/ 1 h 3"/>
                </a:gdLst>
                <a:ahLst/>
                <a:cxnLst>
                  <a:cxn ang="0">
                    <a:pos x="T0" y="T1"/>
                  </a:cxn>
                  <a:cxn ang="0">
                    <a:pos x="T2" y="T3"/>
                  </a:cxn>
                  <a:cxn ang="0">
                    <a:pos x="T4" y="T5"/>
                  </a:cxn>
                  <a:cxn ang="0">
                    <a:pos x="T6" y="T7"/>
                  </a:cxn>
                  <a:cxn ang="0">
                    <a:pos x="T8" y="T9"/>
                  </a:cxn>
                  <a:cxn ang="0">
                    <a:pos x="T10" y="T11"/>
                  </a:cxn>
                </a:cxnLst>
                <a:rect l="0" t="0" r="r" b="b"/>
                <a:pathLst>
                  <a:path w="3" h="3">
                    <a:moveTo>
                      <a:pt x="0" y="1"/>
                    </a:moveTo>
                    <a:cubicBezTo>
                      <a:pt x="0" y="3"/>
                      <a:pt x="1" y="1"/>
                      <a:pt x="1" y="1"/>
                    </a:cubicBezTo>
                    <a:cubicBezTo>
                      <a:pt x="2" y="1"/>
                      <a:pt x="2" y="1"/>
                      <a:pt x="2" y="1"/>
                    </a:cubicBezTo>
                    <a:cubicBezTo>
                      <a:pt x="2" y="1"/>
                      <a:pt x="3" y="1"/>
                      <a:pt x="2" y="0"/>
                    </a:cubicBezTo>
                    <a:cubicBezTo>
                      <a:pt x="2" y="0"/>
                      <a:pt x="2" y="0"/>
                      <a:pt x="1" y="0"/>
                    </a:cubicBezTo>
                    <a:cubicBezTo>
                      <a:pt x="1" y="0"/>
                      <a:pt x="0" y="0"/>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634" name="Freeform 6126"/>
              <p:cNvSpPr>
                <a:spLocks/>
              </p:cNvSpPr>
              <p:nvPr/>
            </p:nvSpPr>
            <p:spPr bwMode="auto">
              <a:xfrm>
                <a:off x="4416" y="4725"/>
                <a:ext cx="4" cy="3"/>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1" y="1"/>
                      <a:pt x="1" y="1"/>
                      <a:pt x="1" y="1"/>
                    </a:cubicBezTo>
                    <a:cubicBezTo>
                      <a:pt x="1" y="1"/>
                      <a:pt x="1"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635" name="Freeform 6127"/>
              <p:cNvSpPr>
                <a:spLocks/>
              </p:cNvSpPr>
              <p:nvPr/>
            </p:nvSpPr>
            <p:spPr bwMode="auto">
              <a:xfrm>
                <a:off x="4387" y="4792"/>
                <a:ext cx="15" cy="3"/>
              </a:xfrm>
              <a:custGeom>
                <a:avLst/>
                <a:gdLst>
                  <a:gd name="T0" fmla="*/ 1 w 4"/>
                  <a:gd name="T1" fmla="*/ 0 h 1"/>
                  <a:gd name="T2" fmla="*/ 3 w 4"/>
                  <a:gd name="T3" fmla="*/ 1 h 1"/>
                  <a:gd name="T4" fmla="*/ 1 w 4"/>
                  <a:gd name="T5" fmla="*/ 0 h 1"/>
                  <a:gd name="T6" fmla="*/ 1 w 4"/>
                  <a:gd name="T7" fmla="*/ 0 h 1"/>
                </a:gdLst>
                <a:ahLst/>
                <a:cxnLst>
                  <a:cxn ang="0">
                    <a:pos x="T0" y="T1"/>
                  </a:cxn>
                  <a:cxn ang="0">
                    <a:pos x="T2" y="T3"/>
                  </a:cxn>
                  <a:cxn ang="0">
                    <a:pos x="T4" y="T5"/>
                  </a:cxn>
                  <a:cxn ang="0">
                    <a:pos x="T6" y="T7"/>
                  </a:cxn>
                </a:cxnLst>
                <a:rect l="0" t="0" r="r" b="b"/>
                <a:pathLst>
                  <a:path w="4" h="1">
                    <a:moveTo>
                      <a:pt x="1" y="0"/>
                    </a:moveTo>
                    <a:cubicBezTo>
                      <a:pt x="1" y="0"/>
                      <a:pt x="2" y="1"/>
                      <a:pt x="3" y="1"/>
                    </a:cubicBezTo>
                    <a:cubicBezTo>
                      <a:pt x="4" y="0"/>
                      <a:pt x="1" y="0"/>
                      <a:pt x="1" y="0"/>
                    </a:cubicBezTo>
                    <a:cubicBezTo>
                      <a:pt x="0" y="0"/>
                      <a:pt x="0"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636" name="Freeform 6128"/>
              <p:cNvSpPr>
                <a:spLocks/>
              </p:cNvSpPr>
              <p:nvPr/>
            </p:nvSpPr>
            <p:spPr bwMode="auto">
              <a:xfrm>
                <a:off x="4227" y="4714"/>
                <a:ext cx="7" cy="7"/>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0" y="2"/>
                      <a:pt x="1" y="2"/>
                    </a:cubicBezTo>
                    <a:cubicBezTo>
                      <a:pt x="1" y="1"/>
                      <a:pt x="2"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637" name="Freeform 6129"/>
              <p:cNvSpPr>
                <a:spLocks/>
              </p:cNvSpPr>
              <p:nvPr/>
            </p:nvSpPr>
            <p:spPr bwMode="auto">
              <a:xfrm>
                <a:off x="4227" y="4721"/>
                <a:ext cx="7" cy="4"/>
              </a:xfrm>
              <a:custGeom>
                <a:avLst/>
                <a:gdLst>
                  <a:gd name="T0" fmla="*/ 1 w 2"/>
                  <a:gd name="T1" fmla="*/ 1 h 1"/>
                  <a:gd name="T2" fmla="*/ 1 w 2"/>
                  <a:gd name="T3" fmla="*/ 0 h 1"/>
                  <a:gd name="T4" fmla="*/ 1 w 2"/>
                  <a:gd name="T5" fmla="*/ 1 h 1"/>
                </a:gdLst>
                <a:ahLst/>
                <a:cxnLst>
                  <a:cxn ang="0">
                    <a:pos x="T0" y="T1"/>
                  </a:cxn>
                  <a:cxn ang="0">
                    <a:pos x="T2" y="T3"/>
                  </a:cxn>
                  <a:cxn ang="0">
                    <a:pos x="T4" y="T5"/>
                  </a:cxn>
                </a:cxnLst>
                <a:rect l="0" t="0" r="r" b="b"/>
                <a:pathLst>
                  <a:path w="2" h="1">
                    <a:moveTo>
                      <a:pt x="1" y="1"/>
                    </a:moveTo>
                    <a:cubicBezTo>
                      <a:pt x="2" y="1"/>
                      <a:pt x="2" y="0"/>
                      <a:pt x="1" y="0"/>
                    </a:cubicBezTo>
                    <a:cubicBezTo>
                      <a:pt x="1" y="0"/>
                      <a:pt x="0"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638" name="Freeform 6130"/>
              <p:cNvSpPr>
                <a:spLocks/>
              </p:cNvSpPr>
              <p:nvPr/>
            </p:nvSpPr>
            <p:spPr bwMode="auto">
              <a:xfrm>
                <a:off x="4320" y="4993"/>
                <a:ext cx="3" cy="3"/>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0" y="0"/>
                      <a:pt x="0" y="0"/>
                      <a:pt x="1" y="0"/>
                    </a:cubicBezTo>
                    <a:cubicBezTo>
                      <a:pt x="0" y="0"/>
                      <a:pt x="0" y="0"/>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639" name="Freeform 6131"/>
              <p:cNvSpPr>
                <a:spLocks/>
              </p:cNvSpPr>
              <p:nvPr/>
            </p:nvSpPr>
            <p:spPr bwMode="auto">
              <a:xfrm>
                <a:off x="4309" y="5201"/>
                <a:ext cx="3" cy="3"/>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0" y="0"/>
                      <a:pt x="0" y="0"/>
                    </a:cubicBezTo>
                    <a:cubicBezTo>
                      <a:pt x="0" y="0"/>
                      <a:pt x="0" y="0"/>
                      <a:pt x="0" y="0"/>
                    </a:cubicBezTo>
                    <a:cubicBezTo>
                      <a:pt x="0" y="1"/>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640" name="Freeform 6132"/>
              <p:cNvSpPr>
                <a:spLocks/>
              </p:cNvSpPr>
              <p:nvPr/>
            </p:nvSpPr>
            <p:spPr bwMode="auto">
              <a:xfrm>
                <a:off x="4253" y="4758"/>
                <a:ext cx="3" cy="4"/>
              </a:xfrm>
              <a:custGeom>
                <a:avLst/>
                <a:gdLst>
                  <a:gd name="T0" fmla="*/ 1 w 1"/>
                  <a:gd name="T1" fmla="*/ 1 h 1"/>
                  <a:gd name="T2" fmla="*/ 1 w 1"/>
                  <a:gd name="T3" fmla="*/ 1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1"/>
                      <a:pt x="1" y="1"/>
                      <a:pt x="1" y="1"/>
                    </a:cubicBezTo>
                    <a:cubicBezTo>
                      <a:pt x="1" y="0"/>
                      <a:pt x="1" y="0"/>
                      <a:pt x="0" y="0"/>
                    </a:cubicBezTo>
                    <a:cubicBezTo>
                      <a:pt x="0" y="0"/>
                      <a:pt x="0"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641" name="Freeform 6133"/>
              <p:cNvSpPr>
                <a:spLocks/>
              </p:cNvSpPr>
              <p:nvPr/>
            </p:nvSpPr>
            <p:spPr bwMode="auto">
              <a:xfrm>
                <a:off x="4346" y="4940"/>
                <a:ext cx="15" cy="12"/>
              </a:xfrm>
              <a:custGeom>
                <a:avLst/>
                <a:gdLst>
                  <a:gd name="T0" fmla="*/ 3 w 4"/>
                  <a:gd name="T1" fmla="*/ 2 h 3"/>
                  <a:gd name="T2" fmla="*/ 2 w 4"/>
                  <a:gd name="T3" fmla="*/ 3 h 3"/>
                  <a:gd name="T4" fmla="*/ 4 w 4"/>
                  <a:gd name="T5" fmla="*/ 1 h 3"/>
                  <a:gd name="T6" fmla="*/ 0 w 4"/>
                  <a:gd name="T7" fmla="*/ 0 h 3"/>
                  <a:gd name="T8" fmla="*/ 3 w 4"/>
                  <a:gd name="T9" fmla="*/ 2 h 3"/>
                </a:gdLst>
                <a:ahLst/>
                <a:cxnLst>
                  <a:cxn ang="0">
                    <a:pos x="T0" y="T1"/>
                  </a:cxn>
                  <a:cxn ang="0">
                    <a:pos x="T2" y="T3"/>
                  </a:cxn>
                  <a:cxn ang="0">
                    <a:pos x="T4" y="T5"/>
                  </a:cxn>
                  <a:cxn ang="0">
                    <a:pos x="T6" y="T7"/>
                  </a:cxn>
                  <a:cxn ang="0">
                    <a:pos x="T8" y="T9"/>
                  </a:cxn>
                </a:cxnLst>
                <a:rect l="0" t="0" r="r" b="b"/>
                <a:pathLst>
                  <a:path w="4" h="3">
                    <a:moveTo>
                      <a:pt x="3" y="2"/>
                    </a:moveTo>
                    <a:cubicBezTo>
                      <a:pt x="1" y="1"/>
                      <a:pt x="3" y="2"/>
                      <a:pt x="2" y="3"/>
                    </a:cubicBezTo>
                    <a:cubicBezTo>
                      <a:pt x="4" y="3"/>
                      <a:pt x="3" y="2"/>
                      <a:pt x="4" y="1"/>
                    </a:cubicBezTo>
                    <a:cubicBezTo>
                      <a:pt x="2" y="1"/>
                      <a:pt x="2" y="0"/>
                      <a:pt x="0" y="0"/>
                    </a:cubicBezTo>
                    <a:cubicBezTo>
                      <a:pt x="0" y="1"/>
                      <a:pt x="3" y="0"/>
                      <a:pt x="3"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642" name="Freeform 6134"/>
              <p:cNvSpPr>
                <a:spLocks/>
              </p:cNvSpPr>
              <p:nvPr/>
            </p:nvSpPr>
            <p:spPr bwMode="auto">
              <a:xfrm>
                <a:off x="4346" y="5011"/>
                <a:ext cx="15" cy="26"/>
              </a:xfrm>
              <a:custGeom>
                <a:avLst/>
                <a:gdLst>
                  <a:gd name="T0" fmla="*/ 3 w 4"/>
                  <a:gd name="T1" fmla="*/ 3 h 7"/>
                  <a:gd name="T2" fmla="*/ 2 w 4"/>
                  <a:gd name="T3" fmla="*/ 0 h 7"/>
                  <a:gd name="T4" fmla="*/ 1 w 4"/>
                  <a:gd name="T5" fmla="*/ 1 h 7"/>
                  <a:gd name="T6" fmla="*/ 1 w 4"/>
                  <a:gd name="T7" fmla="*/ 2 h 7"/>
                  <a:gd name="T8" fmla="*/ 0 w 4"/>
                  <a:gd name="T9" fmla="*/ 1 h 7"/>
                  <a:gd name="T10" fmla="*/ 0 w 4"/>
                  <a:gd name="T11" fmla="*/ 1 h 7"/>
                  <a:gd name="T12" fmla="*/ 2 w 4"/>
                  <a:gd name="T13" fmla="*/ 3 h 7"/>
                  <a:gd name="T14" fmla="*/ 2 w 4"/>
                  <a:gd name="T15" fmla="*/ 4 h 7"/>
                  <a:gd name="T16" fmla="*/ 3 w 4"/>
                  <a:gd name="T17" fmla="*/ 7 h 7"/>
                  <a:gd name="T18" fmla="*/ 4 w 4"/>
                  <a:gd name="T19" fmla="*/ 5 h 7"/>
                  <a:gd name="T20" fmla="*/ 4 w 4"/>
                  <a:gd name="T21" fmla="*/ 5 h 7"/>
                  <a:gd name="T22" fmla="*/ 4 w 4"/>
                  <a:gd name="T23" fmla="*/ 4 h 7"/>
                  <a:gd name="T24" fmla="*/ 3 w 4"/>
                  <a:gd name="T25" fmla="*/ 3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 h="7">
                    <a:moveTo>
                      <a:pt x="3" y="3"/>
                    </a:moveTo>
                    <a:cubicBezTo>
                      <a:pt x="2" y="0"/>
                      <a:pt x="2" y="0"/>
                      <a:pt x="2" y="0"/>
                    </a:cubicBezTo>
                    <a:cubicBezTo>
                      <a:pt x="1" y="1"/>
                      <a:pt x="1" y="1"/>
                      <a:pt x="1" y="1"/>
                    </a:cubicBezTo>
                    <a:cubicBezTo>
                      <a:pt x="1" y="1"/>
                      <a:pt x="1" y="1"/>
                      <a:pt x="1" y="2"/>
                    </a:cubicBezTo>
                    <a:cubicBezTo>
                      <a:pt x="0" y="1"/>
                      <a:pt x="0" y="1"/>
                      <a:pt x="0" y="1"/>
                    </a:cubicBezTo>
                    <a:cubicBezTo>
                      <a:pt x="0" y="1"/>
                      <a:pt x="0" y="1"/>
                      <a:pt x="0" y="1"/>
                    </a:cubicBezTo>
                    <a:cubicBezTo>
                      <a:pt x="2" y="3"/>
                      <a:pt x="2" y="3"/>
                      <a:pt x="2" y="3"/>
                    </a:cubicBezTo>
                    <a:cubicBezTo>
                      <a:pt x="2" y="4"/>
                      <a:pt x="2" y="4"/>
                      <a:pt x="2" y="4"/>
                    </a:cubicBezTo>
                    <a:cubicBezTo>
                      <a:pt x="2" y="5"/>
                      <a:pt x="3" y="6"/>
                      <a:pt x="3" y="7"/>
                    </a:cubicBezTo>
                    <a:cubicBezTo>
                      <a:pt x="4" y="7"/>
                      <a:pt x="2" y="2"/>
                      <a:pt x="4" y="5"/>
                    </a:cubicBezTo>
                    <a:cubicBezTo>
                      <a:pt x="4" y="5"/>
                      <a:pt x="4" y="5"/>
                      <a:pt x="4" y="5"/>
                    </a:cubicBezTo>
                    <a:cubicBezTo>
                      <a:pt x="4" y="4"/>
                      <a:pt x="4" y="4"/>
                      <a:pt x="4" y="4"/>
                    </a:cubicBezTo>
                    <a:lnTo>
                      <a:pt x="3"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643" name="Freeform 6135"/>
              <p:cNvSpPr>
                <a:spLocks/>
              </p:cNvSpPr>
              <p:nvPr/>
            </p:nvSpPr>
            <p:spPr bwMode="auto">
              <a:xfrm>
                <a:off x="4331" y="5071"/>
                <a:ext cx="11" cy="7"/>
              </a:xfrm>
              <a:custGeom>
                <a:avLst/>
                <a:gdLst>
                  <a:gd name="T0" fmla="*/ 3 w 3"/>
                  <a:gd name="T1" fmla="*/ 1 h 2"/>
                  <a:gd name="T2" fmla="*/ 2 w 3"/>
                  <a:gd name="T3" fmla="*/ 2 h 2"/>
                  <a:gd name="T4" fmla="*/ 3 w 3"/>
                  <a:gd name="T5" fmla="*/ 1 h 2"/>
                </a:gdLst>
                <a:ahLst/>
                <a:cxnLst>
                  <a:cxn ang="0">
                    <a:pos x="T0" y="T1"/>
                  </a:cxn>
                  <a:cxn ang="0">
                    <a:pos x="T2" y="T3"/>
                  </a:cxn>
                  <a:cxn ang="0">
                    <a:pos x="T4" y="T5"/>
                  </a:cxn>
                </a:cxnLst>
                <a:rect l="0" t="0" r="r" b="b"/>
                <a:pathLst>
                  <a:path w="3" h="2">
                    <a:moveTo>
                      <a:pt x="3" y="1"/>
                    </a:moveTo>
                    <a:cubicBezTo>
                      <a:pt x="0" y="0"/>
                      <a:pt x="1" y="2"/>
                      <a:pt x="2" y="2"/>
                    </a:cubicBezTo>
                    <a:cubicBezTo>
                      <a:pt x="2" y="2"/>
                      <a:pt x="3" y="2"/>
                      <a:pt x="3"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644" name="Freeform 6136"/>
              <p:cNvSpPr>
                <a:spLocks/>
              </p:cNvSpPr>
              <p:nvPr/>
            </p:nvSpPr>
            <p:spPr bwMode="auto">
              <a:xfrm>
                <a:off x="4350" y="5126"/>
                <a:ext cx="3" cy="0"/>
              </a:xfrm>
              <a:custGeom>
                <a:avLst/>
                <a:gdLst>
                  <a:gd name="T0" fmla="*/ 1 w 1"/>
                  <a:gd name="T1" fmla="*/ 1 w 1"/>
                  <a:gd name="T2" fmla="*/ 0 w 1"/>
                  <a:gd name="T3" fmla="*/ 1 w 1"/>
                  <a:gd name="T4" fmla="*/ 1 w 1"/>
                </a:gdLst>
                <a:ahLst/>
                <a:cxnLst>
                  <a:cxn ang="0">
                    <a:pos x="T0" y="0"/>
                  </a:cxn>
                  <a:cxn ang="0">
                    <a:pos x="T1" y="0"/>
                  </a:cxn>
                  <a:cxn ang="0">
                    <a:pos x="T2" y="0"/>
                  </a:cxn>
                  <a:cxn ang="0">
                    <a:pos x="T3" y="0"/>
                  </a:cxn>
                  <a:cxn ang="0">
                    <a:pos x="T4" y="0"/>
                  </a:cxn>
                </a:cxnLst>
                <a:rect l="0" t="0" r="r" b="b"/>
                <a:pathLst>
                  <a:path w="1">
                    <a:moveTo>
                      <a:pt x="1" y="0"/>
                    </a:moveTo>
                    <a:cubicBezTo>
                      <a:pt x="1" y="0"/>
                      <a:pt x="1" y="0"/>
                      <a:pt x="1" y="0"/>
                    </a:cubicBezTo>
                    <a:cubicBezTo>
                      <a:pt x="1" y="0"/>
                      <a:pt x="0" y="0"/>
                      <a:pt x="0" y="0"/>
                    </a:cubicBezTo>
                    <a:cubicBezTo>
                      <a:pt x="0" y="0"/>
                      <a:pt x="0"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645" name="Freeform 6137"/>
              <p:cNvSpPr>
                <a:spLocks/>
              </p:cNvSpPr>
              <p:nvPr/>
            </p:nvSpPr>
            <p:spPr bwMode="auto">
              <a:xfrm>
                <a:off x="4256" y="4777"/>
                <a:ext cx="8" cy="15"/>
              </a:xfrm>
              <a:custGeom>
                <a:avLst/>
                <a:gdLst>
                  <a:gd name="T0" fmla="*/ 0 w 2"/>
                  <a:gd name="T1" fmla="*/ 2 h 4"/>
                  <a:gd name="T2" fmla="*/ 0 w 2"/>
                  <a:gd name="T3" fmla="*/ 2 h 4"/>
                  <a:gd name="T4" fmla="*/ 0 w 2"/>
                  <a:gd name="T5" fmla="*/ 2 h 4"/>
                  <a:gd name="T6" fmla="*/ 1 w 2"/>
                  <a:gd name="T7" fmla="*/ 4 h 4"/>
                  <a:gd name="T8" fmla="*/ 2 w 2"/>
                  <a:gd name="T9" fmla="*/ 3 h 4"/>
                  <a:gd name="T10" fmla="*/ 2 w 2"/>
                  <a:gd name="T11" fmla="*/ 2 h 4"/>
                  <a:gd name="T12" fmla="*/ 2 w 2"/>
                  <a:gd name="T13" fmla="*/ 0 h 4"/>
                  <a:gd name="T14" fmla="*/ 0 w 2"/>
                  <a:gd name="T15" fmla="*/ 2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4">
                    <a:moveTo>
                      <a:pt x="0" y="2"/>
                    </a:moveTo>
                    <a:cubicBezTo>
                      <a:pt x="0" y="2"/>
                      <a:pt x="0" y="2"/>
                      <a:pt x="0" y="2"/>
                    </a:cubicBezTo>
                    <a:cubicBezTo>
                      <a:pt x="0" y="2"/>
                      <a:pt x="0" y="2"/>
                      <a:pt x="0" y="2"/>
                    </a:cubicBezTo>
                    <a:cubicBezTo>
                      <a:pt x="1" y="4"/>
                      <a:pt x="1" y="4"/>
                      <a:pt x="1" y="4"/>
                    </a:cubicBezTo>
                    <a:cubicBezTo>
                      <a:pt x="2" y="3"/>
                      <a:pt x="2" y="3"/>
                      <a:pt x="2" y="3"/>
                    </a:cubicBezTo>
                    <a:cubicBezTo>
                      <a:pt x="2" y="2"/>
                      <a:pt x="2" y="2"/>
                      <a:pt x="2" y="2"/>
                    </a:cubicBezTo>
                    <a:cubicBezTo>
                      <a:pt x="1" y="1"/>
                      <a:pt x="2" y="0"/>
                      <a:pt x="2" y="0"/>
                    </a:cubicBezTo>
                    <a:cubicBezTo>
                      <a:pt x="1" y="0"/>
                      <a:pt x="2" y="1"/>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646" name="Freeform 6138"/>
              <p:cNvSpPr>
                <a:spLocks/>
              </p:cNvSpPr>
              <p:nvPr/>
            </p:nvSpPr>
            <p:spPr bwMode="auto">
              <a:xfrm>
                <a:off x="4249" y="4773"/>
                <a:ext cx="11" cy="11"/>
              </a:xfrm>
              <a:custGeom>
                <a:avLst/>
                <a:gdLst>
                  <a:gd name="T0" fmla="*/ 3 w 3"/>
                  <a:gd name="T1" fmla="*/ 1 h 3"/>
                  <a:gd name="T2" fmla="*/ 1 w 3"/>
                  <a:gd name="T3" fmla="*/ 1 h 3"/>
                  <a:gd name="T4" fmla="*/ 2 w 3"/>
                  <a:gd name="T5" fmla="*/ 0 h 3"/>
                  <a:gd name="T6" fmla="*/ 1 w 3"/>
                  <a:gd name="T7" fmla="*/ 0 h 3"/>
                  <a:gd name="T8" fmla="*/ 0 w 3"/>
                  <a:gd name="T9" fmla="*/ 0 h 3"/>
                  <a:gd name="T10" fmla="*/ 2 w 3"/>
                  <a:gd name="T11" fmla="*/ 2 h 3"/>
                  <a:gd name="T12" fmla="*/ 2 w 3"/>
                  <a:gd name="T13" fmla="*/ 3 h 3"/>
                  <a:gd name="T14" fmla="*/ 3 w 3"/>
                  <a:gd name="T15" fmla="*/ 1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3">
                    <a:moveTo>
                      <a:pt x="3" y="1"/>
                    </a:moveTo>
                    <a:cubicBezTo>
                      <a:pt x="2" y="1"/>
                      <a:pt x="2" y="1"/>
                      <a:pt x="1" y="1"/>
                    </a:cubicBezTo>
                    <a:cubicBezTo>
                      <a:pt x="1" y="0"/>
                      <a:pt x="1" y="0"/>
                      <a:pt x="2" y="0"/>
                    </a:cubicBezTo>
                    <a:cubicBezTo>
                      <a:pt x="1" y="0"/>
                      <a:pt x="1" y="0"/>
                      <a:pt x="1" y="0"/>
                    </a:cubicBezTo>
                    <a:cubicBezTo>
                      <a:pt x="1" y="0"/>
                      <a:pt x="1" y="0"/>
                      <a:pt x="0" y="0"/>
                    </a:cubicBezTo>
                    <a:cubicBezTo>
                      <a:pt x="2" y="2"/>
                      <a:pt x="2" y="2"/>
                      <a:pt x="2" y="2"/>
                    </a:cubicBezTo>
                    <a:cubicBezTo>
                      <a:pt x="2" y="3"/>
                      <a:pt x="2" y="3"/>
                      <a:pt x="2" y="3"/>
                    </a:cubicBezTo>
                    <a:cubicBezTo>
                      <a:pt x="3" y="2"/>
                      <a:pt x="3" y="2"/>
                      <a:pt x="3"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647" name="Freeform 6139"/>
              <p:cNvSpPr>
                <a:spLocks/>
              </p:cNvSpPr>
              <p:nvPr/>
            </p:nvSpPr>
            <p:spPr bwMode="auto">
              <a:xfrm>
                <a:off x="4335" y="4940"/>
                <a:ext cx="18" cy="15"/>
              </a:xfrm>
              <a:custGeom>
                <a:avLst/>
                <a:gdLst>
                  <a:gd name="T0" fmla="*/ 2 w 5"/>
                  <a:gd name="T1" fmla="*/ 4 h 4"/>
                  <a:gd name="T2" fmla="*/ 3 w 5"/>
                  <a:gd name="T3" fmla="*/ 4 h 4"/>
                  <a:gd name="T4" fmla="*/ 3 w 5"/>
                  <a:gd name="T5" fmla="*/ 4 h 4"/>
                  <a:gd name="T6" fmla="*/ 2 w 5"/>
                  <a:gd name="T7" fmla="*/ 3 h 4"/>
                  <a:gd name="T8" fmla="*/ 2 w 5"/>
                  <a:gd name="T9" fmla="*/ 0 h 4"/>
                  <a:gd name="T10" fmla="*/ 1 w 5"/>
                  <a:gd name="T11" fmla="*/ 1 h 4"/>
                  <a:gd name="T12" fmla="*/ 2 w 5"/>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2" y="4"/>
                    </a:moveTo>
                    <a:cubicBezTo>
                      <a:pt x="2" y="4"/>
                      <a:pt x="2" y="4"/>
                      <a:pt x="3" y="4"/>
                    </a:cubicBezTo>
                    <a:cubicBezTo>
                      <a:pt x="3" y="4"/>
                      <a:pt x="3" y="4"/>
                      <a:pt x="3" y="4"/>
                    </a:cubicBezTo>
                    <a:cubicBezTo>
                      <a:pt x="3" y="4"/>
                      <a:pt x="3" y="3"/>
                      <a:pt x="2" y="3"/>
                    </a:cubicBezTo>
                    <a:cubicBezTo>
                      <a:pt x="5" y="3"/>
                      <a:pt x="3" y="1"/>
                      <a:pt x="2" y="0"/>
                    </a:cubicBezTo>
                    <a:cubicBezTo>
                      <a:pt x="2" y="1"/>
                      <a:pt x="1" y="1"/>
                      <a:pt x="1" y="1"/>
                    </a:cubicBezTo>
                    <a:cubicBezTo>
                      <a:pt x="5" y="2"/>
                      <a:pt x="0" y="3"/>
                      <a:pt x="2"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648" name="Freeform 6140"/>
              <p:cNvSpPr>
                <a:spLocks/>
              </p:cNvSpPr>
              <p:nvPr/>
            </p:nvSpPr>
            <p:spPr bwMode="auto">
              <a:xfrm>
                <a:off x="4223" y="4725"/>
                <a:ext cx="7" cy="15"/>
              </a:xfrm>
              <a:custGeom>
                <a:avLst/>
                <a:gdLst>
                  <a:gd name="T0" fmla="*/ 2 w 2"/>
                  <a:gd name="T1" fmla="*/ 4 h 4"/>
                  <a:gd name="T2" fmla="*/ 0 w 2"/>
                  <a:gd name="T3" fmla="*/ 0 h 4"/>
                  <a:gd name="T4" fmla="*/ 0 w 2"/>
                  <a:gd name="T5" fmla="*/ 1 h 4"/>
                  <a:gd name="T6" fmla="*/ 1 w 2"/>
                  <a:gd name="T7" fmla="*/ 4 h 4"/>
                  <a:gd name="T8" fmla="*/ 2 w 2"/>
                  <a:gd name="T9" fmla="*/ 4 h 4"/>
                </a:gdLst>
                <a:ahLst/>
                <a:cxnLst>
                  <a:cxn ang="0">
                    <a:pos x="T0" y="T1"/>
                  </a:cxn>
                  <a:cxn ang="0">
                    <a:pos x="T2" y="T3"/>
                  </a:cxn>
                  <a:cxn ang="0">
                    <a:pos x="T4" y="T5"/>
                  </a:cxn>
                  <a:cxn ang="0">
                    <a:pos x="T6" y="T7"/>
                  </a:cxn>
                  <a:cxn ang="0">
                    <a:pos x="T8" y="T9"/>
                  </a:cxn>
                </a:cxnLst>
                <a:rect l="0" t="0" r="r" b="b"/>
                <a:pathLst>
                  <a:path w="2" h="4">
                    <a:moveTo>
                      <a:pt x="2" y="4"/>
                    </a:moveTo>
                    <a:cubicBezTo>
                      <a:pt x="0" y="0"/>
                      <a:pt x="0" y="0"/>
                      <a:pt x="0" y="0"/>
                    </a:cubicBezTo>
                    <a:cubicBezTo>
                      <a:pt x="0" y="1"/>
                      <a:pt x="0" y="1"/>
                      <a:pt x="0" y="1"/>
                    </a:cubicBezTo>
                    <a:cubicBezTo>
                      <a:pt x="1" y="4"/>
                      <a:pt x="1" y="4"/>
                      <a:pt x="1" y="4"/>
                    </a:cubicBezTo>
                    <a:cubicBezTo>
                      <a:pt x="1" y="4"/>
                      <a:pt x="2" y="4"/>
                      <a:pt x="2"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649" name="Freeform 6141"/>
              <p:cNvSpPr>
                <a:spLocks/>
              </p:cNvSpPr>
              <p:nvPr/>
            </p:nvSpPr>
            <p:spPr bwMode="auto">
              <a:xfrm>
                <a:off x="4268" y="4781"/>
                <a:ext cx="3" cy="0"/>
              </a:xfrm>
              <a:custGeom>
                <a:avLst/>
                <a:gdLst>
                  <a:gd name="T0" fmla="*/ 1 w 1"/>
                  <a:gd name="T1" fmla="*/ 0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0" y="0"/>
                    </a:cubicBezTo>
                    <a:cubicBezTo>
                      <a:pt x="0" y="0"/>
                      <a:pt x="0" y="0"/>
                      <a:pt x="0"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650" name="Freeform 6142"/>
              <p:cNvSpPr>
                <a:spLocks/>
              </p:cNvSpPr>
              <p:nvPr/>
            </p:nvSpPr>
            <p:spPr bwMode="auto">
              <a:xfrm>
                <a:off x="4271" y="4777"/>
                <a:ext cx="4" cy="4"/>
              </a:xfrm>
              <a:custGeom>
                <a:avLst/>
                <a:gdLst>
                  <a:gd name="T0" fmla="*/ 0 w 1"/>
                  <a:gd name="T1" fmla="*/ 1 h 1"/>
                  <a:gd name="T2" fmla="*/ 1 w 1"/>
                  <a:gd name="T3" fmla="*/ 1 h 1"/>
                  <a:gd name="T4" fmla="*/ 1 w 1"/>
                  <a:gd name="T5" fmla="*/ 0 h 1"/>
                  <a:gd name="T6" fmla="*/ 0 w 1"/>
                  <a:gd name="T7" fmla="*/ 0 h 1"/>
                  <a:gd name="T8" fmla="*/ 0 w 1"/>
                  <a:gd name="T9" fmla="*/ 1 h 1"/>
                </a:gdLst>
                <a:ahLst/>
                <a:cxnLst>
                  <a:cxn ang="0">
                    <a:pos x="T0" y="T1"/>
                  </a:cxn>
                  <a:cxn ang="0">
                    <a:pos x="T2" y="T3"/>
                  </a:cxn>
                  <a:cxn ang="0">
                    <a:pos x="T4" y="T5"/>
                  </a:cxn>
                  <a:cxn ang="0">
                    <a:pos x="T6" y="T7"/>
                  </a:cxn>
                  <a:cxn ang="0">
                    <a:pos x="T8" y="T9"/>
                  </a:cxn>
                </a:cxnLst>
                <a:rect l="0" t="0" r="r" b="b"/>
                <a:pathLst>
                  <a:path w="1" h="1">
                    <a:moveTo>
                      <a:pt x="0" y="1"/>
                    </a:moveTo>
                    <a:cubicBezTo>
                      <a:pt x="0" y="1"/>
                      <a:pt x="0" y="1"/>
                      <a:pt x="1" y="1"/>
                    </a:cubicBezTo>
                    <a:cubicBezTo>
                      <a:pt x="1" y="0"/>
                      <a:pt x="1" y="0"/>
                      <a:pt x="1" y="0"/>
                    </a:cubicBezTo>
                    <a:cubicBezTo>
                      <a:pt x="0" y="0"/>
                      <a:pt x="0" y="0"/>
                      <a:pt x="0" y="0"/>
                    </a:cubicBezTo>
                    <a:cubicBezTo>
                      <a:pt x="0" y="0"/>
                      <a:pt x="0" y="0"/>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651" name="Freeform 6143"/>
              <p:cNvSpPr>
                <a:spLocks/>
              </p:cNvSpPr>
              <p:nvPr/>
            </p:nvSpPr>
            <p:spPr bwMode="auto">
              <a:xfrm>
                <a:off x="4350" y="5108"/>
                <a:ext cx="7" cy="4"/>
              </a:xfrm>
              <a:custGeom>
                <a:avLst/>
                <a:gdLst>
                  <a:gd name="T0" fmla="*/ 0 w 2"/>
                  <a:gd name="T1" fmla="*/ 1 h 1"/>
                  <a:gd name="T2" fmla="*/ 1 w 2"/>
                  <a:gd name="T3" fmla="*/ 0 h 1"/>
                  <a:gd name="T4" fmla="*/ 1 w 2"/>
                  <a:gd name="T5" fmla="*/ 0 h 1"/>
                  <a:gd name="T6" fmla="*/ 0 w 2"/>
                  <a:gd name="T7" fmla="*/ 0 h 1"/>
                  <a:gd name="T8" fmla="*/ 0 w 2"/>
                  <a:gd name="T9" fmla="*/ 1 h 1"/>
                </a:gdLst>
                <a:ahLst/>
                <a:cxnLst>
                  <a:cxn ang="0">
                    <a:pos x="T0" y="T1"/>
                  </a:cxn>
                  <a:cxn ang="0">
                    <a:pos x="T2" y="T3"/>
                  </a:cxn>
                  <a:cxn ang="0">
                    <a:pos x="T4" y="T5"/>
                  </a:cxn>
                  <a:cxn ang="0">
                    <a:pos x="T6" y="T7"/>
                  </a:cxn>
                  <a:cxn ang="0">
                    <a:pos x="T8" y="T9"/>
                  </a:cxn>
                </a:cxnLst>
                <a:rect l="0" t="0" r="r" b="b"/>
                <a:pathLst>
                  <a:path w="2" h="1">
                    <a:moveTo>
                      <a:pt x="0" y="1"/>
                    </a:moveTo>
                    <a:cubicBezTo>
                      <a:pt x="2" y="1"/>
                      <a:pt x="0" y="0"/>
                      <a:pt x="1" y="0"/>
                    </a:cubicBezTo>
                    <a:cubicBezTo>
                      <a:pt x="1" y="0"/>
                      <a:pt x="1" y="0"/>
                      <a:pt x="1" y="0"/>
                    </a:cubicBezTo>
                    <a:cubicBezTo>
                      <a:pt x="1" y="0"/>
                      <a:pt x="1" y="0"/>
                      <a:pt x="0" y="0"/>
                    </a:cubicBezTo>
                    <a:cubicBezTo>
                      <a:pt x="0" y="0"/>
                      <a:pt x="0" y="0"/>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652" name="Freeform 6144"/>
              <p:cNvSpPr>
                <a:spLocks noEditPoints="1"/>
              </p:cNvSpPr>
              <p:nvPr/>
            </p:nvSpPr>
            <p:spPr bwMode="auto">
              <a:xfrm>
                <a:off x="4350" y="5100"/>
                <a:ext cx="14" cy="8"/>
              </a:xfrm>
              <a:custGeom>
                <a:avLst/>
                <a:gdLst>
                  <a:gd name="T0" fmla="*/ 1 w 4"/>
                  <a:gd name="T1" fmla="*/ 0 h 2"/>
                  <a:gd name="T2" fmla="*/ 1 w 4"/>
                  <a:gd name="T3" fmla="*/ 1 h 2"/>
                  <a:gd name="T4" fmla="*/ 2 w 4"/>
                  <a:gd name="T5" fmla="*/ 1 h 2"/>
                  <a:gd name="T6" fmla="*/ 2 w 4"/>
                  <a:gd name="T7" fmla="*/ 2 h 2"/>
                  <a:gd name="T8" fmla="*/ 3 w 4"/>
                  <a:gd name="T9" fmla="*/ 2 h 2"/>
                  <a:gd name="T10" fmla="*/ 1 w 4"/>
                  <a:gd name="T11" fmla="*/ 0 h 2"/>
                  <a:gd name="T12" fmla="*/ 3 w 4"/>
                  <a:gd name="T13" fmla="*/ 1 h 2"/>
                  <a:gd name="T14" fmla="*/ 1 w 4"/>
                  <a:gd name="T15" fmla="*/ 1 h 2"/>
                  <a:gd name="T16" fmla="*/ 3 w 4"/>
                  <a:gd name="T17" fmla="*/ 1 h 2"/>
                  <a:gd name="T18" fmla="*/ 3 w 4"/>
                  <a:gd name="T19"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2">
                    <a:moveTo>
                      <a:pt x="1" y="0"/>
                    </a:moveTo>
                    <a:cubicBezTo>
                      <a:pt x="1" y="0"/>
                      <a:pt x="0" y="1"/>
                      <a:pt x="1" y="1"/>
                    </a:cubicBezTo>
                    <a:cubicBezTo>
                      <a:pt x="1" y="1"/>
                      <a:pt x="1" y="1"/>
                      <a:pt x="2" y="1"/>
                    </a:cubicBezTo>
                    <a:cubicBezTo>
                      <a:pt x="1" y="1"/>
                      <a:pt x="2" y="2"/>
                      <a:pt x="2" y="2"/>
                    </a:cubicBezTo>
                    <a:cubicBezTo>
                      <a:pt x="2" y="2"/>
                      <a:pt x="3" y="2"/>
                      <a:pt x="3" y="2"/>
                    </a:cubicBezTo>
                    <a:cubicBezTo>
                      <a:pt x="4" y="1"/>
                      <a:pt x="3" y="1"/>
                      <a:pt x="1" y="0"/>
                    </a:cubicBezTo>
                    <a:close/>
                    <a:moveTo>
                      <a:pt x="3" y="1"/>
                    </a:moveTo>
                    <a:cubicBezTo>
                      <a:pt x="2" y="1"/>
                      <a:pt x="1" y="1"/>
                      <a:pt x="1" y="1"/>
                    </a:cubicBezTo>
                    <a:cubicBezTo>
                      <a:pt x="1" y="0"/>
                      <a:pt x="2" y="1"/>
                      <a:pt x="3" y="1"/>
                    </a:cubicBezTo>
                    <a:cubicBezTo>
                      <a:pt x="3" y="1"/>
                      <a:pt x="3" y="1"/>
                      <a:pt x="3"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653" name="Freeform 6145"/>
              <p:cNvSpPr>
                <a:spLocks/>
              </p:cNvSpPr>
              <p:nvPr/>
            </p:nvSpPr>
            <p:spPr bwMode="auto">
              <a:xfrm>
                <a:off x="4268" y="4769"/>
                <a:ext cx="7" cy="8"/>
              </a:xfrm>
              <a:custGeom>
                <a:avLst/>
                <a:gdLst>
                  <a:gd name="T0" fmla="*/ 1 w 2"/>
                  <a:gd name="T1" fmla="*/ 0 h 2"/>
                  <a:gd name="T2" fmla="*/ 1 w 2"/>
                  <a:gd name="T3" fmla="*/ 2 h 2"/>
                  <a:gd name="T4" fmla="*/ 1 w 2"/>
                  <a:gd name="T5" fmla="*/ 0 h 2"/>
                </a:gdLst>
                <a:ahLst/>
                <a:cxnLst>
                  <a:cxn ang="0">
                    <a:pos x="T0" y="T1"/>
                  </a:cxn>
                  <a:cxn ang="0">
                    <a:pos x="T2" y="T3"/>
                  </a:cxn>
                  <a:cxn ang="0">
                    <a:pos x="T4" y="T5"/>
                  </a:cxn>
                </a:cxnLst>
                <a:rect l="0" t="0" r="r" b="b"/>
                <a:pathLst>
                  <a:path w="2" h="2">
                    <a:moveTo>
                      <a:pt x="1" y="0"/>
                    </a:moveTo>
                    <a:cubicBezTo>
                      <a:pt x="1" y="1"/>
                      <a:pt x="0" y="2"/>
                      <a:pt x="1" y="2"/>
                    </a:cubicBezTo>
                    <a:cubicBezTo>
                      <a:pt x="2" y="1"/>
                      <a:pt x="2" y="1"/>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654" name="Freeform 6146"/>
              <p:cNvSpPr>
                <a:spLocks/>
              </p:cNvSpPr>
              <p:nvPr/>
            </p:nvSpPr>
            <p:spPr bwMode="auto">
              <a:xfrm>
                <a:off x="4338" y="4970"/>
                <a:ext cx="19" cy="11"/>
              </a:xfrm>
              <a:custGeom>
                <a:avLst/>
                <a:gdLst>
                  <a:gd name="T0" fmla="*/ 3 w 5"/>
                  <a:gd name="T1" fmla="*/ 0 h 3"/>
                  <a:gd name="T2" fmla="*/ 3 w 5"/>
                  <a:gd name="T3" fmla="*/ 1 h 3"/>
                  <a:gd name="T4" fmla="*/ 0 w 5"/>
                  <a:gd name="T5" fmla="*/ 1 h 3"/>
                  <a:gd name="T6" fmla="*/ 2 w 5"/>
                  <a:gd name="T7" fmla="*/ 3 h 3"/>
                  <a:gd name="T8" fmla="*/ 1 w 5"/>
                  <a:gd name="T9" fmla="*/ 1 h 3"/>
                  <a:gd name="T10" fmla="*/ 4 w 5"/>
                  <a:gd name="T11" fmla="*/ 2 h 3"/>
                  <a:gd name="T12" fmla="*/ 3 w 5"/>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5" h="3">
                    <a:moveTo>
                      <a:pt x="3" y="0"/>
                    </a:moveTo>
                    <a:cubicBezTo>
                      <a:pt x="1" y="0"/>
                      <a:pt x="4" y="1"/>
                      <a:pt x="3" y="1"/>
                    </a:cubicBezTo>
                    <a:cubicBezTo>
                      <a:pt x="2" y="0"/>
                      <a:pt x="0" y="1"/>
                      <a:pt x="0" y="1"/>
                    </a:cubicBezTo>
                    <a:cubicBezTo>
                      <a:pt x="1" y="2"/>
                      <a:pt x="0" y="3"/>
                      <a:pt x="2" y="3"/>
                    </a:cubicBezTo>
                    <a:cubicBezTo>
                      <a:pt x="2" y="2"/>
                      <a:pt x="1" y="2"/>
                      <a:pt x="1" y="1"/>
                    </a:cubicBezTo>
                    <a:cubicBezTo>
                      <a:pt x="2" y="1"/>
                      <a:pt x="2" y="2"/>
                      <a:pt x="4" y="2"/>
                    </a:cubicBezTo>
                    <a:cubicBezTo>
                      <a:pt x="4" y="1"/>
                      <a:pt x="5" y="0"/>
                      <a:pt x="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655" name="Freeform 6147"/>
              <p:cNvSpPr>
                <a:spLocks/>
              </p:cNvSpPr>
              <p:nvPr/>
            </p:nvSpPr>
            <p:spPr bwMode="auto">
              <a:xfrm>
                <a:off x="4327" y="5015"/>
                <a:ext cx="8" cy="7"/>
              </a:xfrm>
              <a:custGeom>
                <a:avLst/>
                <a:gdLst>
                  <a:gd name="T0" fmla="*/ 0 w 2"/>
                  <a:gd name="T1" fmla="*/ 2 h 2"/>
                  <a:gd name="T2" fmla="*/ 1 w 2"/>
                  <a:gd name="T3" fmla="*/ 1 h 2"/>
                  <a:gd name="T4" fmla="*/ 1 w 2"/>
                  <a:gd name="T5" fmla="*/ 1 h 2"/>
                  <a:gd name="T6" fmla="*/ 0 w 2"/>
                  <a:gd name="T7" fmla="*/ 1 h 2"/>
                  <a:gd name="T8" fmla="*/ 0 w 2"/>
                  <a:gd name="T9" fmla="*/ 2 h 2"/>
                </a:gdLst>
                <a:ahLst/>
                <a:cxnLst>
                  <a:cxn ang="0">
                    <a:pos x="T0" y="T1"/>
                  </a:cxn>
                  <a:cxn ang="0">
                    <a:pos x="T2" y="T3"/>
                  </a:cxn>
                  <a:cxn ang="0">
                    <a:pos x="T4" y="T5"/>
                  </a:cxn>
                  <a:cxn ang="0">
                    <a:pos x="T6" y="T7"/>
                  </a:cxn>
                  <a:cxn ang="0">
                    <a:pos x="T8" y="T9"/>
                  </a:cxn>
                </a:cxnLst>
                <a:rect l="0" t="0" r="r" b="b"/>
                <a:pathLst>
                  <a:path w="2" h="2">
                    <a:moveTo>
                      <a:pt x="0" y="2"/>
                    </a:moveTo>
                    <a:cubicBezTo>
                      <a:pt x="2" y="1"/>
                      <a:pt x="1" y="1"/>
                      <a:pt x="1" y="1"/>
                    </a:cubicBezTo>
                    <a:cubicBezTo>
                      <a:pt x="1" y="1"/>
                      <a:pt x="2" y="0"/>
                      <a:pt x="1" y="1"/>
                    </a:cubicBezTo>
                    <a:cubicBezTo>
                      <a:pt x="1" y="1"/>
                      <a:pt x="1" y="1"/>
                      <a:pt x="0" y="1"/>
                    </a:cubicBezTo>
                    <a:cubicBezTo>
                      <a:pt x="0" y="1"/>
                      <a:pt x="0" y="2"/>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656" name="Freeform 6148"/>
              <p:cNvSpPr>
                <a:spLocks/>
              </p:cNvSpPr>
              <p:nvPr/>
            </p:nvSpPr>
            <p:spPr bwMode="auto">
              <a:xfrm>
                <a:off x="4353" y="5126"/>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657" name="Freeform 6149"/>
              <p:cNvSpPr>
                <a:spLocks/>
              </p:cNvSpPr>
              <p:nvPr/>
            </p:nvSpPr>
            <p:spPr bwMode="auto">
              <a:xfrm>
                <a:off x="4338" y="4989"/>
                <a:ext cx="8" cy="4"/>
              </a:xfrm>
              <a:custGeom>
                <a:avLst/>
                <a:gdLst>
                  <a:gd name="T0" fmla="*/ 1 w 2"/>
                  <a:gd name="T1" fmla="*/ 0 h 1"/>
                  <a:gd name="T2" fmla="*/ 0 w 2"/>
                  <a:gd name="T3" fmla="*/ 1 h 1"/>
                  <a:gd name="T4" fmla="*/ 2 w 2"/>
                  <a:gd name="T5" fmla="*/ 1 h 1"/>
                  <a:gd name="T6" fmla="*/ 1 w 2"/>
                  <a:gd name="T7" fmla="*/ 0 h 1"/>
                </a:gdLst>
                <a:ahLst/>
                <a:cxnLst>
                  <a:cxn ang="0">
                    <a:pos x="T0" y="T1"/>
                  </a:cxn>
                  <a:cxn ang="0">
                    <a:pos x="T2" y="T3"/>
                  </a:cxn>
                  <a:cxn ang="0">
                    <a:pos x="T4" y="T5"/>
                  </a:cxn>
                  <a:cxn ang="0">
                    <a:pos x="T6" y="T7"/>
                  </a:cxn>
                </a:cxnLst>
                <a:rect l="0" t="0" r="r" b="b"/>
                <a:pathLst>
                  <a:path w="2" h="1">
                    <a:moveTo>
                      <a:pt x="1" y="0"/>
                    </a:moveTo>
                    <a:cubicBezTo>
                      <a:pt x="0" y="1"/>
                      <a:pt x="1" y="1"/>
                      <a:pt x="0" y="1"/>
                    </a:cubicBezTo>
                    <a:cubicBezTo>
                      <a:pt x="1" y="1"/>
                      <a:pt x="2" y="1"/>
                      <a:pt x="2" y="1"/>
                    </a:cubicBezTo>
                    <a:cubicBezTo>
                      <a:pt x="1" y="1"/>
                      <a:pt x="2"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658" name="Freeform 6150"/>
              <p:cNvSpPr>
                <a:spLocks/>
              </p:cNvSpPr>
              <p:nvPr/>
            </p:nvSpPr>
            <p:spPr bwMode="auto">
              <a:xfrm>
                <a:off x="4331" y="5019"/>
                <a:ext cx="15" cy="3"/>
              </a:xfrm>
              <a:custGeom>
                <a:avLst/>
                <a:gdLst>
                  <a:gd name="T0" fmla="*/ 2 w 4"/>
                  <a:gd name="T1" fmla="*/ 1 h 1"/>
                  <a:gd name="T2" fmla="*/ 4 w 4"/>
                  <a:gd name="T3" fmla="*/ 1 h 1"/>
                  <a:gd name="T4" fmla="*/ 1 w 4"/>
                  <a:gd name="T5" fmla="*/ 0 h 1"/>
                  <a:gd name="T6" fmla="*/ 2 w 4"/>
                  <a:gd name="T7" fmla="*/ 1 h 1"/>
                </a:gdLst>
                <a:ahLst/>
                <a:cxnLst>
                  <a:cxn ang="0">
                    <a:pos x="T0" y="T1"/>
                  </a:cxn>
                  <a:cxn ang="0">
                    <a:pos x="T2" y="T3"/>
                  </a:cxn>
                  <a:cxn ang="0">
                    <a:pos x="T4" y="T5"/>
                  </a:cxn>
                  <a:cxn ang="0">
                    <a:pos x="T6" y="T7"/>
                  </a:cxn>
                </a:cxnLst>
                <a:rect l="0" t="0" r="r" b="b"/>
                <a:pathLst>
                  <a:path w="4" h="1">
                    <a:moveTo>
                      <a:pt x="2" y="1"/>
                    </a:moveTo>
                    <a:cubicBezTo>
                      <a:pt x="3" y="1"/>
                      <a:pt x="4" y="1"/>
                      <a:pt x="4" y="1"/>
                    </a:cubicBezTo>
                    <a:cubicBezTo>
                      <a:pt x="2" y="1"/>
                      <a:pt x="2" y="0"/>
                      <a:pt x="1" y="0"/>
                    </a:cubicBezTo>
                    <a:cubicBezTo>
                      <a:pt x="0" y="0"/>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659" name="Freeform 6151"/>
              <p:cNvSpPr>
                <a:spLocks/>
              </p:cNvSpPr>
              <p:nvPr/>
            </p:nvSpPr>
            <p:spPr bwMode="auto">
              <a:xfrm>
                <a:off x="4242" y="4762"/>
                <a:ext cx="3" cy="4"/>
              </a:xfrm>
              <a:custGeom>
                <a:avLst/>
                <a:gdLst>
                  <a:gd name="T0" fmla="*/ 1 w 1"/>
                  <a:gd name="T1" fmla="*/ 1 h 1"/>
                  <a:gd name="T2" fmla="*/ 1 w 1"/>
                  <a:gd name="T3" fmla="*/ 1 h 1"/>
                  <a:gd name="T4" fmla="*/ 1 w 1"/>
                  <a:gd name="T5" fmla="*/ 0 h 1"/>
                  <a:gd name="T6" fmla="*/ 0 w 1"/>
                  <a:gd name="T7" fmla="*/ 0 h 1"/>
                  <a:gd name="T8" fmla="*/ 1 w 1"/>
                  <a:gd name="T9" fmla="*/ 1 h 1"/>
                </a:gdLst>
                <a:ahLst/>
                <a:cxnLst>
                  <a:cxn ang="0">
                    <a:pos x="T0" y="T1"/>
                  </a:cxn>
                  <a:cxn ang="0">
                    <a:pos x="T2" y="T3"/>
                  </a:cxn>
                  <a:cxn ang="0">
                    <a:pos x="T4" y="T5"/>
                  </a:cxn>
                  <a:cxn ang="0">
                    <a:pos x="T6" y="T7"/>
                  </a:cxn>
                  <a:cxn ang="0">
                    <a:pos x="T8" y="T9"/>
                  </a:cxn>
                </a:cxnLst>
                <a:rect l="0" t="0" r="r" b="b"/>
                <a:pathLst>
                  <a:path w="1" h="1">
                    <a:moveTo>
                      <a:pt x="1" y="1"/>
                    </a:moveTo>
                    <a:cubicBezTo>
                      <a:pt x="1" y="1"/>
                      <a:pt x="1" y="1"/>
                      <a:pt x="1" y="1"/>
                    </a:cubicBezTo>
                    <a:cubicBezTo>
                      <a:pt x="1" y="0"/>
                      <a:pt x="1" y="0"/>
                      <a:pt x="1" y="0"/>
                    </a:cubicBezTo>
                    <a:cubicBezTo>
                      <a:pt x="0" y="0"/>
                      <a:pt x="0" y="0"/>
                      <a:pt x="0" y="0"/>
                    </a:cubicBezTo>
                    <a:lnTo>
                      <a:pt x="1"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660" name="Freeform 6152"/>
              <p:cNvSpPr>
                <a:spLocks/>
              </p:cNvSpPr>
              <p:nvPr/>
            </p:nvSpPr>
            <p:spPr bwMode="auto">
              <a:xfrm>
                <a:off x="4346" y="4981"/>
                <a:ext cx="11" cy="8"/>
              </a:xfrm>
              <a:custGeom>
                <a:avLst/>
                <a:gdLst>
                  <a:gd name="T0" fmla="*/ 1 w 3"/>
                  <a:gd name="T1" fmla="*/ 0 h 2"/>
                  <a:gd name="T2" fmla="*/ 1 w 3"/>
                  <a:gd name="T3" fmla="*/ 2 h 2"/>
                  <a:gd name="T4" fmla="*/ 3 w 3"/>
                  <a:gd name="T5" fmla="*/ 1 h 2"/>
                  <a:gd name="T6" fmla="*/ 1 w 3"/>
                  <a:gd name="T7" fmla="*/ 0 h 2"/>
                </a:gdLst>
                <a:ahLst/>
                <a:cxnLst>
                  <a:cxn ang="0">
                    <a:pos x="T0" y="T1"/>
                  </a:cxn>
                  <a:cxn ang="0">
                    <a:pos x="T2" y="T3"/>
                  </a:cxn>
                  <a:cxn ang="0">
                    <a:pos x="T4" y="T5"/>
                  </a:cxn>
                  <a:cxn ang="0">
                    <a:pos x="T6" y="T7"/>
                  </a:cxn>
                </a:cxnLst>
                <a:rect l="0" t="0" r="r" b="b"/>
                <a:pathLst>
                  <a:path w="3" h="2">
                    <a:moveTo>
                      <a:pt x="1" y="0"/>
                    </a:moveTo>
                    <a:cubicBezTo>
                      <a:pt x="2" y="1"/>
                      <a:pt x="0" y="1"/>
                      <a:pt x="1" y="2"/>
                    </a:cubicBezTo>
                    <a:cubicBezTo>
                      <a:pt x="2" y="2"/>
                      <a:pt x="2" y="1"/>
                      <a:pt x="3" y="1"/>
                    </a:cubicBezTo>
                    <a:cubicBezTo>
                      <a:pt x="1" y="1"/>
                      <a:pt x="2"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661" name="Freeform 6153"/>
              <p:cNvSpPr>
                <a:spLocks/>
              </p:cNvSpPr>
              <p:nvPr/>
            </p:nvSpPr>
            <p:spPr bwMode="auto">
              <a:xfrm>
                <a:off x="4342" y="4955"/>
                <a:ext cx="15" cy="11"/>
              </a:xfrm>
              <a:custGeom>
                <a:avLst/>
                <a:gdLst>
                  <a:gd name="T0" fmla="*/ 2 w 4"/>
                  <a:gd name="T1" fmla="*/ 2 h 3"/>
                  <a:gd name="T2" fmla="*/ 0 w 4"/>
                  <a:gd name="T3" fmla="*/ 1 h 3"/>
                  <a:gd name="T4" fmla="*/ 3 w 4"/>
                  <a:gd name="T5" fmla="*/ 3 h 3"/>
                  <a:gd name="T6" fmla="*/ 4 w 4"/>
                  <a:gd name="T7" fmla="*/ 0 h 3"/>
                  <a:gd name="T8" fmla="*/ 2 w 4"/>
                  <a:gd name="T9" fmla="*/ 2 h 3"/>
                </a:gdLst>
                <a:ahLst/>
                <a:cxnLst>
                  <a:cxn ang="0">
                    <a:pos x="T0" y="T1"/>
                  </a:cxn>
                  <a:cxn ang="0">
                    <a:pos x="T2" y="T3"/>
                  </a:cxn>
                  <a:cxn ang="0">
                    <a:pos x="T4" y="T5"/>
                  </a:cxn>
                  <a:cxn ang="0">
                    <a:pos x="T6" y="T7"/>
                  </a:cxn>
                  <a:cxn ang="0">
                    <a:pos x="T8" y="T9"/>
                  </a:cxn>
                </a:cxnLst>
                <a:rect l="0" t="0" r="r" b="b"/>
                <a:pathLst>
                  <a:path w="4" h="3">
                    <a:moveTo>
                      <a:pt x="2" y="2"/>
                    </a:moveTo>
                    <a:cubicBezTo>
                      <a:pt x="0" y="1"/>
                      <a:pt x="2" y="1"/>
                      <a:pt x="0" y="1"/>
                    </a:cubicBezTo>
                    <a:cubicBezTo>
                      <a:pt x="0" y="2"/>
                      <a:pt x="1" y="3"/>
                      <a:pt x="3" y="3"/>
                    </a:cubicBezTo>
                    <a:cubicBezTo>
                      <a:pt x="4" y="2"/>
                      <a:pt x="3" y="1"/>
                      <a:pt x="4" y="0"/>
                    </a:cubicBezTo>
                    <a:cubicBezTo>
                      <a:pt x="1" y="0"/>
                      <a:pt x="4" y="1"/>
                      <a:pt x="2"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662" name="Freeform 6154"/>
              <p:cNvSpPr>
                <a:spLocks/>
              </p:cNvSpPr>
              <p:nvPr/>
            </p:nvSpPr>
            <p:spPr bwMode="auto">
              <a:xfrm>
                <a:off x="4331" y="5004"/>
                <a:ext cx="4" cy="7"/>
              </a:xfrm>
              <a:custGeom>
                <a:avLst/>
                <a:gdLst>
                  <a:gd name="T0" fmla="*/ 1 w 1"/>
                  <a:gd name="T1" fmla="*/ 0 h 2"/>
                  <a:gd name="T2" fmla="*/ 0 w 1"/>
                  <a:gd name="T3" fmla="*/ 1 h 2"/>
                  <a:gd name="T4" fmla="*/ 1 w 1"/>
                  <a:gd name="T5" fmla="*/ 1 h 2"/>
                  <a:gd name="T6" fmla="*/ 1 w 1"/>
                  <a:gd name="T7" fmla="*/ 0 h 2"/>
                  <a:gd name="T8" fmla="*/ 1 w 1"/>
                  <a:gd name="T9" fmla="*/ 0 h 2"/>
                  <a:gd name="T10" fmla="*/ 1 w 1"/>
                  <a:gd name="T11" fmla="*/ 0 h 2"/>
                </a:gdLst>
                <a:ahLst/>
                <a:cxnLst>
                  <a:cxn ang="0">
                    <a:pos x="T0" y="T1"/>
                  </a:cxn>
                  <a:cxn ang="0">
                    <a:pos x="T2" y="T3"/>
                  </a:cxn>
                  <a:cxn ang="0">
                    <a:pos x="T4" y="T5"/>
                  </a:cxn>
                  <a:cxn ang="0">
                    <a:pos x="T6" y="T7"/>
                  </a:cxn>
                  <a:cxn ang="0">
                    <a:pos x="T8" y="T9"/>
                  </a:cxn>
                  <a:cxn ang="0">
                    <a:pos x="T10" y="T11"/>
                  </a:cxn>
                </a:cxnLst>
                <a:rect l="0" t="0" r="r" b="b"/>
                <a:pathLst>
                  <a:path w="1" h="2">
                    <a:moveTo>
                      <a:pt x="1" y="0"/>
                    </a:moveTo>
                    <a:cubicBezTo>
                      <a:pt x="0" y="0"/>
                      <a:pt x="0" y="1"/>
                      <a:pt x="0" y="1"/>
                    </a:cubicBezTo>
                    <a:cubicBezTo>
                      <a:pt x="0" y="1"/>
                      <a:pt x="1" y="2"/>
                      <a:pt x="1" y="1"/>
                    </a:cubicBezTo>
                    <a:cubicBezTo>
                      <a:pt x="1" y="1"/>
                      <a:pt x="1" y="0"/>
                      <a:pt x="1" y="0"/>
                    </a:cubicBezTo>
                    <a:cubicBezTo>
                      <a:pt x="1" y="0"/>
                      <a:pt x="1"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663" name="Freeform 6155"/>
              <p:cNvSpPr>
                <a:spLocks/>
              </p:cNvSpPr>
              <p:nvPr/>
            </p:nvSpPr>
            <p:spPr bwMode="auto">
              <a:xfrm>
                <a:off x="4353" y="5126"/>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664" name="Freeform 6156"/>
              <p:cNvSpPr>
                <a:spLocks/>
              </p:cNvSpPr>
              <p:nvPr/>
            </p:nvSpPr>
            <p:spPr bwMode="auto">
              <a:xfrm>
                <a:off x="4256" y="4769"/>
                <a:ext cx="8" cy="8"/>
              </a:xfrm>
              <a:custGeom>
                <a:avLst/>
                <a:gdLst>
                  <a:gd name="T0" fmla="*/ 1 w 2"/>
                  <a:gd name="T1" fmla="*/ 1 h 2"/>
                  <a:gd name="T2" fmla="*/ 1 w 2"/>
                  <a:gd name="T3" fmla="*/ 0 h 2"/>
                  <a:gd name="T4" fmla="*/ 0 w 2"/>
                  <a:gd name="T5" fmla="*/ 0 h 2"/>
                  <a:gd name="T6" fmla="*/ 0 w 2"/>
                  <a:gd name="T7" fmla="*/ 1 h 2"/>
                  <a:gd name="T8" fmla="*/ 1 w 2"/>
                  <a:gd name="T9" fmla="*/ 1 h 2"/>
                </a:gdLst>
                <a:ahLst/>
                <a:cxnLst>
                  <a:cxn ang="0">
                    <a:pos x="T0" y="T1"/>
                  </a:cxn>
                  <a:cxn ang="0">
                    <a:pos x="T2" y="T3"/>
                  </a:cxn>
                  <a:cxn ang="0">
                    <a:pos x="T4" y="T5"/>
                  </a:cxn>
                  <a:cxn ang="0">
                    <a:pos x="T6" y="T7"/>
                  </a:cxn>
                  <a:cxn ang="0">
                    <a:pos x="T8" y="T9"/>
                  </a:cxn>
                </a:cxnLst>
                <a:rect l="0" t="0" r="r" b="b"/>
                <a:pathLst>
                  <a:path w="2" h="2">
                    <a:moveTo>
                      <a:pt x="1" y="1"/>
                    </a:moveTo>
                    <a:cubicBezTo>
                      <a:pt x="2" y="1"/>
                      <a:pt x="0" y="0"/>
                      <a:pt x="1" y="0"/>
                    </a:cubicBezTo>
                    <a:cubicBezTo>
                      <a:pt x="0" y="0"/>
                      <a:pt x="0" y="0"/>
                      <a:pt x="0" y="0"/>
                    </a:cubicBezTo>
                    <a:cubicBezTo>
                      <a:pt x="0" y="0"/>
                      <a:pt x="0" y="1"/>
                      <a:pt x="0" y="1"/>
                    </a:cubicBezTo>
                    <a:cubicBezTo>
                      <a:pt x="0" y="2"/>
                      <a:pt x="0" y="2"/>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665" name="Freeform 6157"/>
              <p:cNvSpPr>
                <a:spLocks/>
              </p:cNvSpPr>
              <p:nvPr/>
            </p:nvSpPr>
            <p:spPr bwMode="auto">
              <a:xfrm>
                <a:off x="4342" y="4963"/>
                <a:ext cx="8" cy="7"/>
              </a:xfrm>
              <a:custGeom>
                <a:avLst/>
                <a:gdLst>
                  <a:gd name="T0" fmla="*/ 1 w 2"/>
                  <a:gd name="T1" fmla="*/ 0 h 2"/>
                  <a:gd name="T2" fmla="*/ 0 w 2"/>
                  <a:gd name="T3" fmla="*/ 2 h 2"/>
                  <a:gd name="T4" fmla="*/ 2 w 2"/>
                  <a:gd name="T5" fmla="*/ 1 h 2"/>
                  <a:gd name="T6" fmla="*/ 1 w 2"/>
                  <a:gd name="T7" fmla="*/ 0 h 2"/>
                </a:gdLst>
                <a:ahLst/>
                <a:cxnLst>
                  <a:cxn ang="0">
                    <a:pos x="T0" y="T1"/>
                  </a:cxn>
                  <a:cxn ang="0">
                    <a:pos x="T2" y="T3"/>
                  </a:cxn>
                  <a:cxn ang="0">
                    <a:pos x="T4" y="T5"/>
                  </a:cxn>
                  <a:cxn ang="0">
                    <a:pos x="T6" y="T7"/>
                  </a:cxn>
                </a:cxnLst>
                <a:rect l="0" t="0" r="r" b="b"/>
                <a:pathLst>
                  <a:path w="2" h="2">
                    <a:moveTo>
                      <a:pt x="1" y="0"/>
                    </a:moveTo>
                    <a:cubicBezTo>
                      <a:pt x="1" y="1"/>
                      <a:pt x="0" y="1"/>
                      <a:pt x="0" y="2"/>
                    </a:cubicBezTo>
                    <a:cubicBezTo>
                      <a:pt x="2" y="2"/>
                      <a:pt x="1" y="1"/>
                      <a:pt x="2" y="1"/>
                    </a:cubicBezTo>
                    <a:cubicBezTo>
                      <a:pt x="1" y="1"/>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666" name="Freeform 6158"/>
              <p:cNvSpPr>
                <a:spLocks/>
              </p:cNvSpPr>
              <p:nvPr/>
            </p:nvSpPr>
            <p:spPr bwMode="auto">
              <a:xfrm>
                <a:off x="4245" y="4769"/>
                <a:ext cx="4" cy="4"/>
              </a:xfrm>
              <a:custGeom>
                <a:avLst/>
                <a:gdLst>
                  <a:gd name="T0" fmla="*/ 1 w 1"/>
                  <a:gd name="T1" fmla="*/ 1 h 1"/>
                  <a:gd name="T2" fmla="*/ 1 w 1"/>
                  <a:gd name="T3" fmla="*/ 1 h 1"/>
                  <a:gd name="T4" fmla="*/ 1 w 1"/>
                  <a:gd name="T5" fmla="*/ 0 h 1"/>
                  <a:gd name="T6" fmla="*/ 0 w 1"/>
                  <a:gd name="T7" fmla="*/ 0 h 1"/>
                  <a:gd name="T8" fmla="*/ 1 w 1"/>
                  <a:gd name="T9" fmla="*/ 1 h 1"/>
                </a:gdLst>
                <a:ahLst/>
                <a:cxnLst>
                  <a:cxn ang="0">
                    <a:pos x="T0" y="T1"/>
                  </a:cxn>
                  <a:cxn ang="0">
                    <a:pos x="T2" y="T3"/>
                  </a:cxn>
                  <a:cxn ang="0">
                    <a:pos x="T4" y="T5"/>
                  </a:cxn>
                  <a:cxn ang="0">
                    <a:pos x="T6" y="T7"/>
                  </a:cxn>
                  <a:cxn ang="0">
                    <a:pos x="T8" y="T9"/>
                  </a:cxn>
                </a:cxnLst>
                <a:rect l="0" t="0" r="r" b="b"/>
                <a:pathLst>
                  <a:path w="1" h="1">
                    <a:moveTo>
                      <a:pt x="1" y="1"/>
                    </a:moveTo>
                    <a:cubicBezTo>
                      <a:pt x="1" y="1"/>
                      <a:pt x="1" y="1"/>
                      <a:pt x="1" y="1"/>
                    </a:cubicBezTo>
                    <a:cubicBezTo>
                      <a:pt x="1" y="0"/>
                      <a:pt x="1" y="0"/>
                      <a:pt x="1" y="0"/>
                    </a:cubicBezTo>
                    <a:cubicBezTo>
                      <a:pt x="0" y="0"/>
                      <a:pt x="0" y="0"/>
                      <a:pt x="0" y="0"/>
                    </a:cubicBezTo>
                    <a:lnTo>
                      <a:pt x="1"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667" name="Freeform 6159"/>
              <p:cNvSpPr>
                <a:spLocks/>
              </p:cNvSpPr>
              <p:nvPr/>
            </p:nvSpPr>
            <p:spPr bwMode="auto">
              <a:xfrm>
                <a:off x="4350" y="5112"/>
                <a:ext cx="3" cy="3"/>
              </a:xfrm>
              <a:custGeom>
                <a:avLst/>
                <a:gdLst>
                  <a:gd name="T0" fmla="*/ 0 w 1"/>
                  <a:gd name="T1" fmla="*/ 1 h 1"/>
                  <a:gd name="T2" fmla="*/ 1 w 1"/>
                  <a:gd name="T3" fmla="*/ 1 h 1"/>
                  <a:gd name="T4" fmla="*/ 1 w 1"/>
                  <a:gd name="T5" fmla="*/ 0 h 1"/>
                  <a:gd name="T6" fmla="*/ 1 w 1"/>
                  <a:gd name="T7" fmla="*/ 0 h 1"/>
                  <a:gd name="T8" fmla="*/ 0 w 1"/>
                  <a:gd name="T9" fmla="*/ 0 h 1"/>
                  <a:gd name="T10" fmla="*/ 0 w 1"/>
                  <a:gd name="T11" fmla="*/ 1 h 1"/>
                </a:gdLst>
                <a:ahLst/>
                <a:cxnLst>
                  <a:cxn ang="0">
                    <a:pos x="T0" y="T1"/>
                  </a:cxn>
                  <a:cxn ang="0">
                    <a:pos x="T2" y="T3"/>
                  </a:cxn>
                  <a:cxn ang="0">
                    <a:pos x="T4" y="T5"/>
                  </a:cxn>
                  <a:cxn ang="0">
                    <a:pos x="T6" y="T7"/>
                  </a:cxn>
                  <a:cxn ang="0">
                    <a:pos x="T8" y="T9"/>
                  </a:cxn>
                  <a:cxn ang="0">
                    <a:pos x="T10" y="T11"/>
                  </a:cxn>
                </a:cxnLst>
                <a:rect l="0" t="0" r="r" b="b"/>
                <a:pathLst>
                  <a:path w="1" h="1">
                    <a:moveTo>
                      <a:pt x="0" y="1"/>
                    </a:moveTo>
                    <a:cubicBezTo>
                      <a:pt x="0" y="1"/>
                      <a:pt x="0" y="1"/>
                      <a:pt x="1" y="1"/>
                    </a:cubicBezTo>
                    <a:cubicBezTo>
                      <a:pt x="1" y="0"/>
                      <a:pt x="1" y="0"/>
                      <a:pt x="1" y="0"/>
                    </a:cubicBezTo>
                    <a:cubicBezTo>
                      <a:pt x="1" y="0"/>
                      <a:pt x="1" y="0"/>
                      <a:pt x="1" y="0"/>
                    </a:cubicBezTo>
                    <a:cubicBezTo>
                      <a:pt x="1" y="0"/>
                      <a:pt x="0" y="0"/>
                      <a:pt x="0" y="0"/>
                    </a:cubicBezTo>
                    <a:cubicBezTo>
                      <a:pt x="0" y="0"/>
                      <a:pt x="0" y="0"/>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668" name="Freeform 6160"/>
              <p:cNvSpPr>
                <a:spLocks/>
              </p:cNvSpPr>
              <p:nvPr/>
            </p:nvSpPr>
            <p:spPr bwMode="auto">
              <a:xfrm>
                <a:off x="4331" y="4836"/>
                <a:ext cx="4" cy="8"/>
              </a:xfrm>
              <a:custGeom>
                <a:avLst/>
                <a:gdLst>
                  <a:gd name="T0" fmla="*/ 1 w 1"/>
                  <a:gd name="T1" fmla="*/ 2 h 2"/>
                  <a:gd name="T2" fmla="*/ 0 w 1"/>
                  <a:gd name="T3" fmla="*/ 0 h 2"/>
                  <a:gd name="T4" fmla="*/ 0 w 1"/>
                  <a:gd name="T5" fmla="*/ 1 h 2"/>
                  <a:gd name="T6" fmla="*/ 1 w 1"/>
                  <a:gd name="T7" fmla="*/ 2 h 2"/>
                  <a:gd name="T8" fmla="*/ 1 w 1"/>
                  <a:gd name="T9" fmla="*/ 2 h 2"/>
                </a:gdLst>
                <a:ahLst/>
                <a:cxnLst>
                  <a:cxn ang="0">
                    <a:pos x="T0" y="T1"/>
                  </a:cxn>
                  <a:cxn ang="0">
                    <a:pos x="T2" y="T3"/>
                  </a:cxn>
                  <a:cxn ang="0">
                    <a:pos x="T4" y="T5"/>
                  </a:cxn>
                  <a:cxn ang="0">
                    <a:pos x="T6" y="T7"/>
                  </a:cxn>
                  <a:cxn ang="0">
                    <a:pos x="T8" y="T9"/>
                  </a:cxn>
                </a:cxnLst>
                <a:rect l="0" t="0" r="r" b="b"/>
                <a:pathLst>
                  <a:path w="1" h="2">
                    <a:moveTo>
                      <a:pt x="1" y="2"/>
                    </a:moveTo>
                    <a:cubicBezTo>
                      <a:pt x="1" y="1"/>
                      <a:pt x="1" y="1"/>
                      <a:pt x="0" y="0"/>
                    </a:cubicBezTo>
                    <a:cubicBezTo>
                      <a:pt x="0" y="0"/>
                      <a:pt x="0" y="1"/>
                      <a:pt x="0" y="1"/>
                    </a:cubicBezTo>
                    <a:cubicBezTo>
                      <a:pt x="0" y="1"/>
                      <a:pt x="0" y="1"/>
                      <a:pt x="1" y="2"/>
                    </a:cubicBezTo>
                    <a:cubicBezTo>
                      <a:pt x="1" y="2"/>
                      <a:pt x="1" y="2"/>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669" name="Freeform 6161"/>
              <p:cNvSpPr>
                <a:spLocks/>
              </p:cNvSpPr>
              <p:nvPr/>
            </p:nvSpPr>
            <p:spPr bwMode="auto">
              <a:xfrm>
                <a:off x="4350" y="51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670" name="Freeform 6162"/>
              <p:cNvSpPr>
                <a:spLocks/>
              </p:cNvSpPr>
              <p:nvPr/>
            </p:nvSpPr>
            <p:spPr bwMode="auto">
              <a:xfrm>
                <a:off x="4271" y="4781"/>
                <a:ext cx="4" cy="0"/>
              </a:xfrm>
              <a:custGeom>
                <a:avLst/>
                <a:gdLst>
                  <a:gd name="T0" fmla="*/ 0 w 1"/>
                  <a:gd name="T1" fmla="*/ 1 w 1"/>
                  <a:gd name="T2" fmla="*/ 1 w 1"/>
                  <a:gd name="T3" fmla="*/ 1 w 1"/>
                  <a:gd name="T4" fmla="*/ 0 w 1"/>
                </a:gdLst>
                <a:ahLst/>
                <a:cxnLst>
                  <a:cxn ang="0">
                    <a:pos x="T0" y="0"/>
                  </a:cxn>
                  <a:cxn ang="0">
                    <a:pos x="T1" y="0"/>
                  </a:cxn>
                  <a:cxn ang="0">
                    <a:pos x="T2" y="0"/>
                  </a:cxn>
                  <a:cxn ang="0">
                    <a:pos x="T3" y="0"/>
                  </a:cxn>
                  <a:cxn ang="0">
                    <a:pos x="T4" y="0"/>
                  </a:cxn>
                </a:cxnLst>
                <a:rect l="0" t="0" r="r" b="b"/>
                <a:pathLst>
                  <a:path w="1">
                    <a:moveTo>
                      <a:pt x="0" y="0"/>
                    </a:moveTo>
                    <a:cubicBezTo>
                      <a:pt x="1" y="0"/>
                      <a:pt x="1" y="0"/>
                      <a:pt x="1" y="0"/>
                    </a:cubicBezTo>
                    <a:cubicBezTo>
                      <a:pt x="1" y="0"/>
                      <a:pt x="1" y="0"/>
                      <a:pt x="1" y="0"/>
                    </a:cubicBezTo>
                    <a:cubicBezTo>
                      <a:pt x="1" y="0"/>
                      <a:pt x="1" y="0"/>
                      <a:pt x="1" y="0"/>
                    </a:cubicBezTo>
                    <a:cubicBezTo>
                      <a:pt x="1"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671" name="Freeform 6163"/>
              <p:cNvSpPr>
                <a:spLocks/>
              </p:cNvSpPr>
              <p:nvPr/>
            </p:nvSpPr>
            <p:spPr bwMode="auto">
              <a:xfrm>
                <a:off x="4335" y="5000"/>
                <a:ext cx="15" cy="7"/>
              </a:xfrm>
              <a:custGeom>
                <a:avLst/>
                <a:gdLst>
                  <a:gd name="T0" fmla="*/ 2 w 4"/>
                  <a:gd name="T1" fmla="*/ 2 h 2"/>
                  <a:gd name="T2" fmla="*/ 1 w 4"/>
                  <a:gd name="T3" fmla="*/ 2 h 2"/>
                  <a:gd name="T4" fmla="*/ 2 w 4"/>
                  <a:gd name="T5" fmla="*/ 2 h 2"/>
                  <a:gd name="T6" fmla="*/ 3 w 4"/>
                  <a:gd name="T7" fmla="*/ 2 h 2"/>
                  <a:gd name="T8" fmla="*/ 2 w 4"/>
                  <a:gd name="T9" fmla="*/ 1 h 2"/>
                  <a:gd name="T10" fmla="*/ 0 w 4"/>
                  <a:gd name="T11" fmla="*/ 0 h 2"/>
                  <a:gd name="T12" fmla="*/ 0 w 4"/>
                  <a:gd name="T13" fmla="*/ 1 h 2"/>
                  <a:gd name="T14" fmla="*/ 0 w 4"/>
                  <a:gd name="T15" fmla="*/ 1 h 2"/>
                  <a:gd name="T16" fmla="*/ 0 w 4"/>
                  <a:gd name="T17" fmla="*/ 1 h 2"/>
                  <a:gd name="T18" fmla="*/ 0 w 4"/>
                  <a:gd name="T19" fmla="*/ 1 h 2"/>
                  <a:gd name="T20" fmla="*/ 2 w 4"/>
                  <a:gd name="T21" fmla="*/ 1 h 2"/>
                  <a:gd name="T22" fmla="*/ 0 w 4"/>
                  <a:gd name="T23" fmla="*/ 2 h 2"/>
                  <a:gd name="T24" fmla="*/ 0 w 4"/>
                  <a:gd name="T25" fmla="*/ 2 h 2"/>
                  <a:gd name="T26" fmla="*/ 2 w 4"/>
                  <a:gd name="T27" fmla="*/ 2 h 2"/>
                  <a:gd name="T28" fmla="*/ 2 w 4"/>
                  <a:gd name="T2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 h="2">
                    <a:moveTo>
                      <a:pt x="2" y="2"/>
                    </a:moveTo>
                    <a:cubicBezTo>
                      <a:pt x="1" y="2"/>
                      <a:pt x="1" y="2"/>
                      <a:pt x="1" y="2"/>
                    </a:cubicBezTo>
                    <a:cubicBezTo>
                      <a:pt x="2" y="2"/>
                      <a:pt x="2" y="2"/>
                      <a:pt x="2" y="2"/>
                    </a:cubicBezTo>
                    <a:cubicBezTo>
                      <a:pt x="2" y="2"/>
                      <a:pt x="3" y="2"/>
                      <a:pt x="3" y="2"/>
                    </a:cubicBezTo>
                    <a:cubicBezTo>
                      <a:pt x="4" y="2"/>
                      <a:pt x="3" y="1"/>
                      <a:pt x="2" y="1"/>
                    </a:cubicBezTo>
                    <a:cubicBezTo>
                      <a:pt x="2" y="1"/>
                      <a:pt x="1" y="0"/>
                      <a:pt x="0" y="0"/>
                    </a:cubicBezTo>
                    <a:cubicBezTo>
                      <a:pt x="0" y="1"/>
                      <a:pt x="0" y="1"/>
                      <a:pt x="0" y="1"/>
                    </a:cubicBezTo>
                    <a:cubicBezTo>
                      <a:pt x="0" y="1"/>
                      <a:pt x="0" y="1"/>
                      <a:pt x="0" y="1"/>
                    </a:cubicBezTo>
                    <a:cubicBezTo>
                      <a:pt x="0" y="1"/>
                      <a:pt x="0" y="1"/>
                      <a:pt x="0" y="1"/>
                    </a:cubicBezTo>
                    <a:cubicBezTo>
                      <a:pt x="1" y="1"/>
                      <a:pt x="0" y="1"/>
                      <a:pt x="0" y="1"/>
                    </a:cubicBezTo>
                    <a:cubicBezTo>
                      <a:pt x="1" y="1"/>
                      <a:pt x="2" y="1"/>
                      <a:pt x="2" y="1"/>
                    </a:cubicBezTo>
                    <a:cubicBezTo>
                      <a:pt x="2" y="2"/>
                      <a:pt x="0" y="2"/>
                      <a:pt x="0" y="2"/>
                    </a:cubicBezTo>
                    <a:cubicBezTo>
                      <a:pt x="0" y="2"/>
                      <a:pt x="0" y="2"/>
                      <a:pt x="0" y="2"/>
                    </a:cubicBezTo>
                    <a:cubicBezTo>
                      <a:pt x="1" y="2"/>
                      <a:pt x="2" y="2"/>
                      <a:pt x="2" y="2"/>
                    </a:cubicBezTo>
                    <a:cubicBezTo>
                      <a:pt x="2" y="2"/>
                      <a:pt x="2" y="2"/>
                      <a:pt x="2"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672" name="Freeform 6164"/>
              <p:cNvSpPr>
                <a:spLocks/>
              </p:cNvSpPr>
              <p:nvPr/>
            </p:nvSpPr>
            <p:spPr bwMode="auto">
              <a:xfrm>
                <a:off x="4320" y="5245"/>
                <a:ext cx="3" cy="4"/>
              </a:xfrm>
              <a:custGeom>
                <a:avLst/>
                <a:gdLst>
                  <a:gd name="T0" fmla="*/ 0 w 1"/>
                  <a:gd name="T1" fmla="*/ 1 h 1"/>
                  <a:gd name="T2" fmla="*/ 0 w 1"/>
                  <a:gd name="T3" fmla="*/ 1 h 1"/>
                  <a:gd name="T4" fmla="*/ 1 w 1"/>
                  <a:gd name="T5" fmla="*/ 1 h 1"/>
                  <a:gd name="T6" fmla="*/ 1 w 1"/>
                  <a:gd name="T7" fmla="*/ 0 h 1"/>
                  <a:gd name="T8" fmla="*/ 0 w 1"/>
                  <a:gd name="T9" fmla="*/ 0 h 1"/>
                  <a:gd name="T10" fmla="*/ 0 w 1"/>
                  <a:gd name="T11" fmla="*/ 1 h 1"/>
                </a:gdLst>
                <a:ahLst/>
                <a:cxnLst>
                  <a:cxn ang="0">
                    <a:pos x="T0" y="T1"/>
                  </a:cxn>
                  <a:cxn ang="0">
                    <a:pos x="T2" y="T3"/>
                  </a:cxn>
                  <a:cxn ang="0">
                    <a:pos x="T4" y="T5"/>
                  </a:cxn>
                  <a:cxn ang="0">
                    <a:pos x="T6" y="T7"/>
                  </a:cxn>
                  <a:cxn ang="0">
                    <a:pos x="T8" y="T9"/>
                  </a:cxn>
                  <a:cxn ang="0">
                    <a:pos x="T10" y="T11"/>
                  </a:cxn>
                </a:cxnLst>
                <a:rect l="0" t="0" r="r" b="b"/>
                <a:pathLst>
                  <a:path w="1" h="1">
                    <a:moveTo>
                      <a:pt x="0" y="1"/>
                    </a:moveTo>
                    <a:cubicBezTo>
                      <a:pt x="0" y="1"/>
                      <a:pt x="0" y="1"/>
                      <a:pt x="0" y="1"/>
                    </a:cubicBezTo>
                    <a:cubicBezTo>
                      <a:pt x="1" y="1"/>
                      <a:pt x="1" y="1"/>
                      <a:pt x="1" y="1"/>
                    </a:cubicBezTo>
                    <a:cubicBezTo>
                      <a:pt x="1" y="0"/>
                      <a:pt x="1" y="0"/>
                      <a:pt x="1" y="0"/>
                    </a:cubicBezTo>
                    <a:cubicBezTo>
                      <a:pt x="0" y="0"/>
                      <a:pt x="0" y="0"/>
                      <a:pt x="0" y="0"/>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673" name="Freeform 6165"/>
              <p:cNvSpPr>
                <a:spLocks/>
              </p:cNvSpPr>
              <p:nvPr/>
            </p:nvSpPr>
            <p:spPr bwMode="auto">
              <a:xfrm>
                <a:off x="4323" y="4851"/>
                <a:ext cx="19" cy="34"/>
              </a:xfrm>
              <a:custGeom>
                <a:avLst/>
                <a:gdLst>
                  <a:gd name="T0" fmla="*/ 2 w 5"/>
                  <a:gd name="T1" fmla="*/ 2 h 9"/>
                  <a:gd name="T2" fmla="*/ 4 w 5"/>
                  <a:gd name="T3" fmla="*/ 2 h 9"/>
                  <a:gd name="T4" fmla="*/ 1 w 5"/>
                  <a:gd name="T5" fmla="*/ 3 h 9"/>
                  <a:gd name="T6" fmla="*/ 0 w 5"/>
                  <a:gd name="T7" fmla="*/ 4 h 9"/>
                  <a:gd name="T8" fmla="*/ 4 w 5"/>
                  <a:gd name="T9" fmla="*/ 4 h 9"/>
                  <a:gd name="T10" fmla="*/ 0 w 5"/>
                  <a:gd name="T11" fmla="*/ 5 h 9"/>
                  <a:gd name="T12" fmla="*/ 2 w 5"/>
                  <a:gd name="T13" fmla="*/ 6 h 9"/>
                  <a:gd name="T14" fmla="*/ 2 w 5"/>
                  <a:gd name="T15" fmla="*/ 6 h 9"/>
                  <a:gd name="T16" fmla="*/ 1 w 5"/>
                  <a:gd name="T17" fmla="*/ 7 h 9"/>
                  <a:gd name="T18" fmla="*/ 2 w 5"/>
                  <a:gd name="T19" fmla="*/ 7 h 9"/>
                  <a:gd name="T20" fmla="*/ 2 w 5"/>
                  <a:gd name="T21" fmla="*/ 8 h 9"/>
                  <a:gd name="T22" fmla="*/ 4 w 5"/>
                  <a:gd name="T23" fmla="*/ 8 h 9"/>
                  <a:gd name="T24" fmla="*/ 3 w 5"/>
                  <a:gd name="T25" fmla="*/ 7 h 9"/>
                  <a:gd name="T26" fmla="*/ 4 w 5"/>
                  <a:gd name="T27" fmla="*/ 6 h 9"/>
                  <a:gd name="T28" fmla="*/ 5 w 5"/>
                  <a:gd name="T29" fmla="*/ 6 h 9"/>
                  <a:gd name="T30" fmla="*/ 5 w 5"/>
                  <a:gd name="T31" fmla="*/ 6 h 9"/>
                  <a:gd name="T32" fmla="*/ 5 w 5"/>
                  <a:gd name="T33" fmla="*/ 6 h 9"/>
                  <a:gd name="T34" fmla="*/ 5 w 5"/>
                  <a:gd name="T35" fmla="*/ 6 h 9"/>
                  <a:gd name="T36" fmla="*/ 5 w 5"/>
                  <a:gd name="T37" fmla="*/ 4 h 9"/>
                  <a:gd name="T38" fmla="*/ 3 w 5"/>
                  <a:gd name="T39" fmla="*/ 4 h 9"/>
                  <a:gd name="T40" fmla="*/ 5 w 5"/>
                  <a:gd name="T41" fmla="*/ 3 h 9"/>
                  <a:gd name="T42" fmla="*/ 4 w 5"/>
                  <a:gd name="T43" fmla="*/ 2 h 9"/>
                  <a:gd name="T44" fmla="*/ 3 w 5"/>
                  <a:gd name="T45" fmla="*/ 2 h 9"/>
                  <a:gd name="T46" fmla="*/ 4 w 5"/>
                  <a:gd name="T47" fmla="*/ 1 h 9"/>
                  <a:gd name="T48" fmla="*/ 4 w 5"/>
                  <a:gd name="T49" fmla="*/ 0 h 9"/>
                  <a:gd name="T50" fmla="*/ 2 w 5"/>
                  <a:gd name="T51" fmla="*/ 2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 h="9">
                    <a:moveTo>
                      <a:pt x="2" y="2"/>
                    </a:moveTo>
                    <a:cubicBezTo>
                      <a:pt x="4" y="2"/>
                      <a:pt x="4" y="2"/>
                      <a:pt x="4" y="2"/>
                    </a:cubicBezTo>
                    <a:cubicBezTo>
                      <a:pt x="3" y="3"/>
                      <a:pt x="2" y="3"/>
                      <a:pt x="1" y="3"/>
                    </a:cubicBezTo>
                    <a:cubicBezTo>
                      <a:pt x="2" y="4"/>
                      <a:pt x="0" y="4"/>
                      <a:pt x="0" y="4"/>
                    </a:cubicBezTo>
                    <a:cubicBezTo>
                      <a:pt x="3" y="5"/>
                      <a:pt x="2" y="3"/>
                      <a:pt x="4" y="4"/>
                    </a:cubicBezTo>
                    <a:cubicBezTo>
                      <a:pt x="4" y="5"/>
                      <a:pt x="3" y="5"/>
                      <a:pt x="0" y="5"/>
                    </a:cubicBezTo>
                    <a:cubicBezTo>
                      <a:pt x="0" y="6"/>
                      <a:pt x="2" y="6"/>
                      <a:pt x="2" y="6"/>
                    </a:cubicBezTo>
                    <a:cubicBezTo>
                      <a:pt x="3" y="6"/>
                      <a:pt x="3" y="6"/>
                      <a:pt x="2" y="6"/>
                    </a:cubicBezTo>
                    <a:cubicBezTo>
                      <a:pt x="2" y="7"/>
                      <a:pt x="1" y="7"/>
                      <a:pt x="1" y="7"/>
                    </a:cubicBezTo>
                    <a:cubicBezTo>
                      <a:pt x="0" y="8"/>
                      <a:pt x="3" y="8"/>
                      <a:pt x="2" y="7"/>
                    </a:cubicBezTo>
                    <a:cubicBezTo>
                      <a:pt x="4" y="8"/>
                      <a:pt x="1" y="8"/>
                      <a:pt x="2" y="8"/>
                    </a:cubicBezTo>
                    <a:cubicBezTo>
                      <a:pt x="3" y="9"/>
                      <a:pt x="3" y="8"/>
                      <a:pt x="4" y="8"/>
                    </a:cubicBezTo>
                    <a:cubicBezTo>
                      <a:pt x="3" y="8"/>
                      <a:pt x="4" y="7"/>
                      <a:pt x="3" y="7"/>
                    </a:cubicBezTo>
                    <a:cubicBezTo>
                      <a:pt x="2" y="6"/>
                      <a:pt x="4" y="7"/>
                      <a:pt x="4" y="6"/>
                    </a:cubicBezTo>
                    <a:cubicBezTo>
                      <a:pt x="5" y="6"/>
                      <a:pt x="4" y="6"/>
                      <a:pt x="5" y="6"/>
                    </a:cubicBezTo>
                    <a:cubicBezTo>
                      <a:pt x="5" y="6"/>
                      <a:pt x="5" y="6"/>
                      <a:pt x="5" y="6"/>
                    </a:cubicBezTo>
                    <a:cubicBezTo>
                      <a:pt x="5" y="6"/>
                      <a:pt x="5" y="6"/>
                      <a:pt x="5" y="6"/>
                    </a:cubicBezTo>
                    <a:cubicBezTo>
                      <a:pt x="5" y="6"/>
                      <a:pt x="5" y="6"/>
                      <a:pt x="5" y="6"/>
                    </a:cubicBezTo>
                    <a:cubicBezTo>
                      <a:pt x="5" y="5"/>
                      <a:pt x="5" y="5"/>
                      <a:pt x="5" y="4"/>
                    </a:cubicBezTo>
                    <a:cubicBezTo>
                      <a:pt x="5" y="4"/>
                      <a:pt x="4" y="4"/>
                      <a:pt x="3" y="4"/>
                    </a:cubicBezTo>
                    <a:cubicBezTo>
                      <a:pt x="3" y="3"/>
                      <a:pt x="4" y="3"/>
                      <a:pt x="5" y="3"/>
                    </a:cubicBezTo>
                    <a:cubicBezTo>
                      <a:pt x="5" y="3"/>
                      <a:pt x="4" y="2"/>
                      <a:pt x="4" y="2"/>
                    </a:cubicBezTo>
                    <a:cubicBezTo>
                      <a:pt x="4" y="2"/>
                      <a:pt x="4" y="2"/>
                      <a:pt x="3" y="2"/>
                    </a:cubicBezTo>
                    <a:cubicBezTo>
                      <a:pt x="4" y="2"/>
                      <a:pt x="4" y="1"/>
                      <a:pt x="4" y="1"/>
                    </a:cubicBezTo>
                    <a:cubicBezTo>
                      <a:pt x="4" y="1"/>
                      <a:pt x="4" y="0"/>
                      <a:pt x="4" y="0"/>
                    </a:cubicBezTo>
                    <a:cubicBezTo>
                      <a:pt x="3" y="0"/>
                      <a:pt x="3" y="2"/>
                      <a:pt x="2"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674" name="Freeform 6166"/>
              <p:cNvSpPr>
                <a:spLocks/>
              </p:cNvSpPr>
              <p:nvPr/>
            </p:nvSpPr>
            <p:spPr bwMode="auto">
              <a:xfrm>
                <a:off x="4323" y="4911"/>
                <a:ext cx="12" cy="7"/>
              </a:xfrm>
              <a:custGeom>
                <a:avLst/>
                <a:gdLst>
                  <a:gd name="T0" fmla="*/ 1 w 3"/>
                  <a:gd name="T1" fmla="*/ 2 h 2"/>
                  <a:gd name="T2" fmla="*/ 1 w 3"/>
                  <a:gd name="T3" fmla="*/ 0 h 2"/>
                  <a:gd name="T4" fmla="*/ 1 w 3"/>
                  <a:gd name="T5" fmla="*/ 2 h 2"/>
                </a:gdLst>
                <a:ahLst/>
                <a:cxnLst>
                  <a:cxn ang="0">
                    <a:pos x="T0" y="T1"/>
                  </a:cxn>
                  <a:cxn ang="0">
                    <a:pos x="T2" y="T3"/>
                  </a:cxn>
                  <a:cxn ang="0">
                    <a:pos x="T4" y="T5"/>
                  </a:cxn>
                </a:cxnLst>
                <a:rect l="0" t="0" r="r" b="b"/>
                <a:pathLst>
                  <a:path w="3" h="2">
                    <a:moveTo>
                      <a:pt x="1" y="2"/>
                    </a:moveTo>
                    <a:cubicBezTo>
                      <a:pt x="1" y="2"/>
                      <a:pt x="3" y="1"/>
                      <a:pt x="1" y="0"/>
                    </a:cubicBezTo>
                    <a:cubicBezTo>
                      <a:pt x="2" y="1"/>
                      <a:pt x="0" y="2"/>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675" name="Freeform 6167"/>
              <p:cNvSpPr>
                <a:spLocks/>
              </p:cNvSpPr>
              <p:nvPr/>
            </p:nvSpPr>
            <p:spPr bwMode="auto">
              <a:xfrm>
                <a:off x="4350" y="51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676" name="Freeform 6168"/>
              <p:cNvSpPr>
                <a:spLocks/>
              </p:cNvSpPr>
              <p:nvPr/>
            </p:nvSpPr>
            <p:spPr bwMode="auto">
              <a:xfrm>
                <a:off x="4316" y="4918"/>
                <a:ext cx="7" cy="8"/>
              </a:xfrm>
              <a:custGeom>
                <a:avLst/>
                <a:gdLst>
                  <a:gd name="T0" fmla="*/ 0 w 2"/>
                  <a:gd name="T1" fmla="*/ 0 h 2"/>
                  <a:gd name="T2" fmla="*/ 0 w 2"/>
                  <a:gd name="T3" fmla="*/ 0 h 2"/>
                  <a:gd name="T4" fmla="*/ 0 w 2"/>
                  <a:gd name="T5" fmla="*/ 1 h 2"/>
                  <a:gd name="T6" fmla="*/ 2 w 2"/>
                  <a:gd name="T7" fmla="*/ 2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0"/>
                      <a:pt x="0" y="0"/>
                    </a:cubicBezTo>
                    <a:cubicBezTo>
                      <a:pt x="0" y="0"/>
                      <a:pt x="0" y="1"/>
                      <a:pt x="0" y="1"/>
                    </a:cubicBezTo>
                    <a:cubicBezTo>
                      <a:pt x="0" y="1"/>
                      <a:pt x="1" y="2"/>
                      <a:pt x="2" y="2"/>
                    </a:cubicBezTo>
                    <a:cubicBezTo>
                      <a:pt x="0" y="1"/>
                      <a:pt x="1"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677" name="Freeform 6169"/>
              <p:cNvSpPr>
                <a:spLocks/>
              </p:cNvSpPr>
              <p:nvPr/>
            </p:nvSpPr>
            <p:spPr bwMode="auto">
              <a:xfrm>
                <a:off x="4312" y="5245"/>
                <a:ext cx="8" cy="4"/>
              </a:xfrm>
              <a:custGeom>
                <a:avLst/>
                <a:gdLst>
                  <a:gd name="T0" fmla="*/ 2 w 2"/>
                  <a:gd name="T1" fmla="*/ 0 h 1"/>
                  <a:gd name="T2" fmla="*/ 1 w 2"/>
                  <a:gd name="T3" fmla="*/ 0 h 1"/>
                  <a:gd name="T4" fmla="*/ 0 w 2"/>
                  <a:gd name="T5" fmla="*/ 1 h 1"/>
                  <a:gd name="T6" fmla="*/ 2 w 2"/>
                  <a:gd name="T7" fmla="*/ 0 h 1"/>
                  <a:gd name="T8" fmla="*/ 2 w 2"/>
                  <a:gd name="T9" fmla="*/ 0 h 1"/>
                </a:gdLst>
                <a:ahLst/>
                <a:cxnLst>
                  <a:cxn ang="0">
                    <a:pos x="T0" y="T1"/>
                  </a:cxn>
                  <a:cxn ang="0">
                    <a:pos x="T2" y="T3"/>
                  </a:cxn>
                  <a:cxn ang="0">
                    <a:pos x="T4" y="T5"/>
                  </a:cxn>
                  <a:cxn ang="0">
                    <a:pos x="T6" y="T7"/>
                  </a:cxn>
                  <a:cxn ang="0">
                    <a:pos x="T8" y="T9"/>
                  </a:cxn>
                </a:cxnLst>
                <a:rect l="0" t="0" r="r" b="b"/>
                <a:pathLst>
                  <a:path w="2" h="1">
                    <a:moveTo>
                      <a:pt x="2" y="0"/>
                    </a:moveTo>
                    <a:cubicBezTo>
                      <a:pt x="1" y="0"/>
                      <a:pt x="1" y="0"/>
                      <a:pt x="1" y="0"/>
                    </a:cubicBezTo>
                    <a:cubicBezTo>
                      <a:pt x="1" y="0"/>
                      <a:pt x="0" y="0"/>
                      <a:pt x="0" y="1"/>
                    </a:cubicBezTo>
                    <a:cubicBezTo>
                      <a:pt x="2" y="0"/>
                      <a:pt x="2" y="0"/>
                      <a:pt x="2" y="0"/>
                    </a:cubicBezTo>
                    <a:cubicBezTo>
                      <a:pt x="2" y="0"/>
                      <a:pt x="2" y="0"/>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678" name="Freeform 6170"/>
              <p:cNvSpPr>
                <a:spLocks/>
              </p:cNvSpPr>
              <p:nvPr/>
            </p:nvSpPr>
            <p:spPr bwMode="auto">
              <a:xfrm>
                <a:off x="4335" y="4844"/>
                <a:ext cx="3" cy="3"/>
              </a:xfrm>
              <a:custGeom>
                <a:avLst/>
                <a:gdLst>
                  <a:gd name="T0" fmla="*/ 1 w 1"/>
                  <a:gd name="T1" fmla="*/ 1 h 1"/>
                  <a:gd name="T2" fmla="*/ 0 w 1"/>
                  <a:gd name="T3" fmla="*/ 0 h 1"/>
                  <a:gd name="T4" fmla="*/ 0 w 1"/>
                  <a:gd name="T5" fmla="*/ 1 h 1"/>
                  <a:gd name="T6" fmla="*/ 1 w 1"/>
                  <a:gd name="T7" fmla="*/ 1 h 1"/>
                </a:gdLst>
                <a:ahLst/>
                <a:cxnLst>
                  <a:cxn ang="0">
                    <a:pos x="T0" y="T1"/>
                  </a:cxn>
                  <a:cxn ang="0">
                    <a:pos x="T2" y="T3"/>
                  </a:cxn>
                  <a:cxn ang="0">
                    <a:pos x="T4" y="T5"/>
                  </a:cxn>
                  <a:cxn ang="0">
                    <a:pos x="T6" y="T7"/>
                  </a:cxn>
                </a:cxnLst>
                <a:rect l="0" t="0" r="r" b="b"/>
                <a:pathLst>
                  <a:path w="1" h="1">
                    <a:moveTo>
                      <a:pt x="1" y="1"/>
                    </a:moveTo>
                    <a:cubicBezTo>
                      <a:pt x="0" y="1"/>
                      <a:pt x="0" y="0"/>
                      <a:pt x="0" y="0"/>
                    </a:cubicBezTo>
                    <a:cubicBezTo>
                      <a:pt x="0" y="0"/>
                      <a:pt x="0" y="0"/>
                      <a:pt x="0" y="1"/>
                    </a:cubicBezTo>
                    <a:cubicBezTo>
                      <a:pt x="0" y="1"/>
                      <a:pt x="0"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679" name="Freeform 6171"/>
              <p:cNvSpPr>
                <a:spLocks/>
              </p:cNvSpPr>
              <p:nvPr/>
            </p:nvSpPr>
            <p:spPr bwMode="auto">
              <a:xfrm>
                <a:off x="4350" y="5115"/>
                <a:ext cx="3" cy="4"/>
              </a:xfrm>
              <a:custGeom>
                <a:avLst/>
                <a:gdLst>
                  <a:gd name="T0" fmla="*/ 0 w 1"/>
                  <a:gd name="T1" fmla="*/ 1 h 1"/>
                  <a:gd name="T2" fmla="*/ 1 w 1"/>
                  <a:gd name="T3" fmla="*/ 1 h 1"/>
                  <a:gd name="T4" fmla="*/ 0 w 1"/>
                  <a:gd name="T5" fmla="*/ 0 h 1"/>
                  <a:gd name="T6" fmla="*/ 0 w 1"/>
                  <a:gd name="T7" fmla="*/ 1 h 1"/>
                </a:gdLst>
                <a:ahLst/>
                <a:cxnLst>
                  <a:cxn ang="0">
                    <a:pos x="T0" y="T1"/>
                  </a:cxn>
                  <a:cxn ang="0">
                    <a:pos x="T2" y="T3"/>
                  </a:cxn>
                  <a:cxn ang="0">
                    <a:pos x="T4" y="T5"/>
                  </a:cxn>
                  <a:cxn ang="0">
                    <a:pos x="T6" y="T7"/>
                  </a:cxn>
                </a:cxnLst>
                <a:rect l="0" t="0" r="r" b="b"/>
                <a:pathLst>
                  <a:path w="1" h="1">
                    <a:moveTo>
                      <a:pt x="0" y="1"/>
                    </a:moveTo>
                    <a:cubicBezTo>
                      <a:pt x="0" y="1"/>
                      <a:pt x="0" y="1"/>
                      <a:pt x="1" y="1"/>
                    </a:cubicBezTo>
                    <a:cubicBezTo>
                      <a:pt x="0" y="0"/>
                      <a:pt x="0" y="0"/>
                      <a:pt x="0" y="0"/>
                    </a:cubicBezTo>
                    <a:cubicBezTo>
                      <a:pt x="0" y="0"/>
                      <a:pt x="0" y="0"/>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680" name="Freeform 6172"/>
              <p:cNvSpPr>
                <a:spLocks/>
              </p:cNvSpPr>
              <p:nvPr/>
            </p:nvSpPr>
            <p:spPr bwMode="auto">
              <a:xfrm>
                <a:off x="4268" y="4792"/>
                <a:ext cx="0" cy="3"/>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0"/>
                      <a:pt x="0" y="0"/>
                      <a:pt x="0" y="0"/>
                    </a:cubicBezTo>
                    <a:cubicBezTo>
                      <a:pt x="0" y="0"/>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681" name="Freeform 6173"/>
              <p:cNvSpPr>
                <a:spLocks/>
              </p:cNvSpPr>
              <p:nvPr/>
            </p:nvSpPr>
            <p:spPr bwMode="auto">
              <a:xfrm>
                <a:off x="4268" y="4781"/>
                <a:ext cx="3" cy="11"/>
              </a:xfrm>
              <a:custGeom>
                <a:avLst/>
                <a:gdLst>
                  <a:gd name="T0" fmla="*/ 1 w 1"/>
                  <a:gd name="T1" fmla="*/ 0 h 3"/>
                  <a:gd name="T2" fmla="*/ 0 w 1"/>
                  <a:gd name="T3" fmla="*/ 2 h 3"/>
                  <a:gd name="T4" fmla="*/ 0 w 1"/>
                  <a:gd name="T5" fmla="*/ 3 h 3"/>
                  <a:gd name="T6" fmla="*/ 1 w 1"/>
                  <a:gd name="T7" fmla="*/ 2 h 3"/>
                  <a:gd name="T8" fmla="*/ 1 w 1"/>
                  <a:gd name="T9" fmla="*/ 0 h 3"/>
                  <a:gd name="T10" fmla="*/ 1 w 1"/>
                  <a:gd name="T11" fmla="*/ 0 h 3"/>
                  <a:gd name="T12" fmla="*/ 1 w 1"/>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1" h="3">
                    <a:moveTo>
                      <a:pt x="1" y="0"/>
                    </a:moveTo>
                    <a:cubicBezTo>
                      <a:pt x="1" y="1"/>
                      <a:pt x="1" y="1"/>
                      <a:pt x="0" y="2"/>
                    </a:cubicBezTo>
                    <a:cubicBezTo>
                      <a:pt x="0" y="2"/>
                      <a:pt x="0" y="3"/>
                      <a:pt x="0" y="3"/>
                    </a:cubicBezTo>
                    <a:cubicBezTo>
                      <a:pt x="1" y="3"/>
                      <a:pt x="1" y="2"/>
                      <a:pt x="1" y="2"/>
                    </a:cubicBezTo>
                    <a:cubicBezTo>
                      <a:pt x="1" y="2"/>
                      <a:pt x="1" y="1"/>
                      <a:pt x="1" y="0"/>
                    </a:cubicBezTo>
                    <a:cubicBezTo>
                      <a:pt x="1" y="0"/>
                      <a:pt x="1"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682" name="Freeform 6174"/>
              <p:cNvSpPr>
                <a:spLocks/>
              </p:cNvSpPr>
              <p:nvPr/>
            </p:nvSpPr>
            <p:spPr bwMode="auto">
              <a:xfrm>
                <a:off x="4350" y="511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683" name="Freeform 6175"/>
              <p:cNvSpPr>
                <a:spLocks/>
              </p:cNvSpPr>
              <p:nvPr/>
            </p:nvSpPr>
            <p:spPr bwMode="auto">
              <a:xfrm>
                <a:off x="4346" y="5030"/>
                <a:ext cx="7" cy="7"/>
              </a:xfrm>
              <a:custGeom>
                <a:avLst/>
                <a:gdLst>
                  <a:gd name="T0" fmla="*/ 0 w 2"/>
                  <a:gd name="T1" fmla="*/ 0 h 2"/>
                  <a:gd name="T2" fmla="*/ 0 w 2"/>
                  <a:gd name="T3" fmla="*/ 1 h 2"/>
                  <a:gd name="T4" fmla="*/ 0 w 2"/>
                  <a:gd name="T5" fmla="*/ 0 h 2"/>
                </a:gdLst>
                <a:ahLst/>
                <a:cxnLst>
                  <a:cxn ang="0">
                    <a:pos x="T0" y="T1"/>
                  </a:cxn>
                  <a:cxn ang="0">
                    <a:pos x="T2" y="T3"/>
                  </a:cxn>
                  <a:cxn ang="0">
                    <a:pos x="T4" y="T5"/>
                  </a:cxn>
                </a:cxnLst>
                <a:rect l="0" t="0" r="r" b="b"/>
                <a:pathLst>
                  <a:path w="2" h="2">
                    <a:moveTo>
                      <a:pt x="0" y="0"/>
                    </a:moveTo>
                    <a:cubicBezTo>
                      <a:pt x="0" y="1"/>
                      <a:pt x="0" y="1"/>
                      <a:pt x="0" y="1"/>
                    </a:cubicBezTo>
                    <a:cubicBezTo>
                      <a:pt x="1" y="2"/>
                      <a:pt x="2"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684" name="Freeform 6176"/>
              <p:cNvSpPr>
                <a:spLocks/>
              </p:cNvSpPr>
              <p:nvPr/>
            </p:nvSpPr>
            <p:spPr bwMode="auto">
              <a:xfrm>
                <a:off x="4338" y="5126"/>
                <a:ext cx="19" cy="15"/>
              </a:xfrm>
              <a:custGeom>
                <a:avLst/>
                <a:gdLst>
                  <a:gd name="T0" fmla="*/ 3 w 5"/>
                  <a:gd name="T1" fmla="*/ 0 h 4"/>
                  <a:gd name="T2" fmla="*/ 3 w 5"/>
                  <a:gd name="T3" fmla="*/ 0 h 4"/>
                  <a:gd name="T4" fmla="*/ 1 w 5"/>
                  <a:gd name="T5" fmla="*/ 0 h 4"/>
                  <a:gd name="T6" fmla="*/ 0 w 5"/>
                  <a:gd name="T7" fmla="*/ 4 h 4"/>
                  <a:gd name="T8" fmla="*/ 3 w 5"/>
                  <a:gd name="T9" fmla="*/ 3 h 4"/>
                  <a:gd name="T10" fmla="*/ 2 w 5"/>
                  <a:gd name="T11" fmla="*/ 3 h 4"/>
                  <a:gd name="T12" fmla="*/ 2 w 5"/>
                  <a:gd name="T13" fmla="*/ 2 h 4"/>
                  <a:gd name="T14" fmla="*/ 4 w 5"/>
                  <a:gd name="T15" fmla="*/ 2 h 4"/>
                  <a:gd name="T16" fmla="*/ 4 w 5"/>
                  <a:gd name="T17" fmla="*/ 1 h 4"/>
                  <a:gd name="T18" fmla="*/ 4 w 5"/>
                  <a:gd name="T19" fmla="*/ 1 h 4"/>
                  <a:gd name="T20" fmla="*/ 4 w 5"/>
                  <a:gd name="T21" fmla="*/ 1 h 4"/>
                  <a:gd name="T22" fmla="*/ 3 w 5"/>
                  <a:gd name="T23" fmla="*/ 1 h 4"/>
                  <a:gd name="T24" fmla="*/ 4 w 5"/>
                  <a:gd name="T25" fmla="*/ 0 h 4"/>
                  <a:gd name="T26" fmla="*/ 4 w 5"/>
                  <a:gd name="T27" fmla="*/ 0 h 4"/>
                  <a:gd name="T28" fmla="*/ 3 w 5"/>
                  <a:gd name="T2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4">
                    <a:moveTo>
                      <a:pt x="3" y="0"/>
                    </a:moveTo>
                    <a:cubicBezTo>
                      <a:pt x="3" y="0"/>
                      <a:pt x="3" y="0"/>
                      <a:pt x="3" y="0"/>
                    </a:cubicBezTo>
                    <a:cubicBezTo>
                      <a:pt x="2" y="0"/>
                      <a:pt x="2" y="0"/>
                      <a:pt x="1" y="0"/>
                    </a:cubicBezTo>
                    <a:cubicBezTo>
                      <a:pt x="0" y="4"/>
                      <a:pt x="0" y="4"/>
                      <a:pt x="0" y="4"/>
                    </a:cubicBezTo>
                    <a:cubicBezTo>
                      <a:pt x="2" y="4"/>
                      <a:pt x="5" y="4"/>
                      <a:pt x="3" y="3"/>
                    </a:cubicBezTo>
                    <a:cubicBezTo>
                      <a:pt x="3" y="3"/>
                      <a:pt x="3" y="3"/>
                      <a:pt x="2" y="3"/>
                    </a:cubicBezTo>
                    <a:cubicBezTo>
                      <a:pt x="1" y="3"/>
                      <a:pt x="2" y="2"/>
                      <a:pt x="2" y="2"/>
                    </a:cubicBezTo>
                    <a:cubicBezTo>
                      <a:pt x="3" y="2"/>
                      <a:pt x="3" y="1"/>
                      <a:pt x="4" y="2"/>
                    </a:cubicBezTo>
                    <a:cubicBezTo>
                      <a:pt x="4" y="1"/>
                      <a:pt x="4" y="1"/>
                      <a:pt x="4" y="1"/>
                    </a:cubicBezTo>
                    <a:cubicBezTo>
                      <a:pt x="3" y="1"/>
                      <a:pt x="4" y="1"/>
                      <a:pt x="4" y="1"/>
                    </a:cubicBezTo>
                    <a:cubicBezTo>
                      <a:pt x="4" y="1"/>
                      <a:pt x="4" y="1"/>
                      <a:pt x="4" y="1"/>
                    </a:cubicBezTo>
                    <a:cubicBezTo>
                      <a:pt x="3" y="1"/>
                      <a:pt x="3" y="1"/>
                      <a:pt x="3" y="1"/>
                    </a:cubicBezTo>
                    <a:cubicBezTo>
                      <a:pt x="3" y="0"/>
                      <a:pt x="3" y="0"/>
                      <a:pt x="4" y="0"/>
                    </a:cubicBezTo>
                    <a:cubicBezTo>
                      <a:pt x="4" y="0"/>
                      <a:pt x="4" y="0"/>
                      <a:pt x="4" y="0"/>
                    </a:cubicBezTo>
                    <a:cubicBezTo>
                      <a:pt x="3" y="0"/>
                      <a:pt x="3" y="0"/>
                      <a:pt x="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685" name="Freeform 6177"/>
              <p:cNvSpPr>
                <a:spLocks/>
              </p:cNvSpPr>
              <p:nvPr/>
            </p:nvSpPr>
            <p:spPr bwMode="auto">
              <a:xfrm>
                <a:off x="4271" y="4788"/>
                <a:ext cx="12" cy="11"/>
              </a:xfrm>
              <a:custGeom>
                <a:avLst/>
                <a:gdLst>
                  <a:gd name="T0" fmla="*/ 2 w 3"/>
                  <a:gd name="T1" fmla="*/ 3 h 3"/>
                  <a:gd name="T2" fmla="*/ 3 w 3"/>
                  <a:gd name="T3" fmla="*/ 2 h 3"/>
                  <a:gd name="T4" fmla="*/ 2 w 3"/>
                  <a:gd name="T5" fmla="*/ 2 h 3"/>
                  <a:gd name="T6" fmla="*/ 3 w 3"/>
                  <a:gd name="T7" fmla="*/ 1 h 3"/>
                  <a:gd name="T8" fmla="*/ 1 w 3"/>
                  <a:gd name="T9" fmla="*/ 1 h 3"/>
                  <a:gd name="T10" fmla="*/ 2 w 3"/>
                  <a:gd name="T11" fmla="*/ 2 h 3"/>
                  <a:gd name="T12" fmla="*/ 1 w 3"/>
                  <a:gd name="T13" fmla="*/ 1 h 3"/>
                  <a:gd name="T14" fmla="*/ 1 w 3"/>
                  <a:gd name="T15" fmla="*/ 1 h 3"/>
                  <a:gd name="T16" fmla="*/ 1 w 3"/>
                  <a:gd name="T17" fmla="*/ 0 h 3"/>
                  <a:gd name="T18" fmla="*/ 0 w 3"/>
                  <a:gd name="T19" fmla="*/ 0 h 3"/>
                  <a:gd name="T20" fmla="*/ 0 w 3"/>
                  <a:gd name="T21" fmla="*/ 2 h 3"/>
                  <a:gd name="T22" fmla="*/ 2 w 3"/>
                  <a:gd name="T23"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3">
                    <a:moveTo>
                      <a:pt x="2" y="3"/>
                    </a:moveTo>
                    <a:cubicBezTo>
                      <a:pt x="2" y="2"/>
                      <a:pt x="2" y="2"/>
                      <a:pt x="3" y="2"/>
                    </a:cubicBezTo>
                    <a:cubicBezTo>
                      <a:pt x="2" y="2"/>
                      <a:pt x="2" y="2"/>
                      <a:pt x="2" y="2"/>
                    </a:cubicBezTo>
                    <a:cubicBezTo>
                      <a:pt x="2" y="2"/>
                      <a:pt x="2" y="2"/>
                      <a:pt x="3" y="1"/>
                    </a:cubicBezTo>
                    <a:cubicBezTo>
                      <a:pt x="2" y="1"/>
                      <a:pt x="2" y="1"/>
                      <a:pt x="1" y="1"/>
                    </a:cubicBezTo>
                    <a:cubicBezTo>
                      <a:pt x="1" y="1"/>
                      <a:pt x="1" y="1"/>
                      <a:pt x="2" y="2"/>
                    </a:cubicBezTo>
                    <a:cubicBezTo>
                      <a:pt x="1" y="1"/>
                      <a:pt x="1" y="1"/>
                      <a:pt x="1" y="1"/>
                    </a:cubicBezTo>
                    <a:cubicBezTo>
                      <a:pt x="1" y="1"/>
                      <a:pt x="1" y="1"/>
                      <a:pt x="1" y="1"/>
                    </a:cubicBezTo>
                    <a:cubicBezTo>
                      <a:pt x="1" y="1"/>
                      <a:pt x="1" y="0"/>
                      <a:pt x="1" y="0"/>
                    </a:cubicBezTo>
                    <a:cubicBezTo>
                      <a:pt x="1" y="0"/>
                      <a:pt x="1" y="0"/>
                      <a:pt x="0" y="0"/>
                    </a:cubicBezTo>
                    <a:cubicBezTo>
                      <a:pt x="0" y="1"/>
                      <a:pt x="0" y="1"/>
                      <a:pt x="0" y="2"/>
                    </a:cubicBezTo>
                    <a:cubicBezTo>
                      <a:pt x="1" y="2"/>
                      <a:pt x="1" y="3"/>
                      <a:pt x="2"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686" name="Freeform 6178"/>
              <p:cNvSpPr>
                <a:spLocks/>
              </p:cNvSpPr>
              <p:nvPr/>
            </p:nvSpPr>
            <p:spPr bwMode="auto">
              <a:xfrm>
                <a:off x="4230" y="4740"/>
                <a:ext cx="4"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cubicBezTo>
                      <a:pt x="0" y="0"/>
                      <a:pt x="0" y="0"/>
                      <a:pt x="0" y="0"/>
                    </a:cubicBezTo>
                    <a:cubicBezTo>
                      <a:pt x="0" y="0"/>
                      <a:pt x="0" y="0"/>
                      <a:pt x="1" y="0"/>
                    </a:cubicBezTo>
                    <a:cubicBezTo>
                      <a:pt x="1"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687" name="Freeform 6179"/>
              <p:cNvSpPr>
                <a:spLocks/>
              </p:cNvSpPr>
              <p:nvPr/>
            </p:nvSpPr>
            <p:spPr bwMode="auto">
              <a:xfrm>
                <a:off x="4331" y="5007"/>
                <a:ext cx="19" cy="12"/>
              </a:xfrm>
              <a:custGeom>
                <a:avLst/>
                <a:gdLst>
                  <a:gd name="T0" fmla="*/ 4 w 5"/>
                  <a:gd name="T1" fmla="*/ 2 h 3"/>
                  <a:gd name="T2" fmla="*/ 4 w 5"/>
                  <a:gd name="T3" fmla="*/ 2 h 3"/>
                  <a:gd name="T4" fmla="*/ 3 w 5"/>
                  <a:gd name="T5" fmla="*/ 2 h 3"/>
                  <a:gd name="T6" fmla="*/ 4 w 5"/>
                  <a:gd name="T7" fmla="*/ 2 h 3"/>
                  <a:gd name="T8" fmla="*/ 3 w 5"/>
                  <a:gd name="T9" fmla="*/ 1 h 3"/>
                  <a:gd name="T10" fmla="*/ 2 w 5"/>
                  <a:gd name="T11" fmla="*/ 1 h 3"/>
                  <a:gd name="T12" fmla="*/ 2 w 5"/>
                  <a:gd name="T13" fmla="*/ 0 h 3"/>
                  <a:gd name="T14" fmla="*/ 2 w 5"/>
                  <a:gd name="T15" fmla="*/ 0 h 3"/>
                  <a:gd name="T16" fmla="*/ 2 w 5"/>
                  <a:gd name="T17" fmla="*/ 0 h 3"/>
                  <a:gd name="T18" fmla="*/ 1 w 5"/>
                  <a:gd name="T19" fmla="*/ 0 h 3"/>
                  <a:gd name="T20" fmla="*/ 1 w 5"/>
                  <a:gd name="T21" fmla="*/ 2 h 3"/>
                  <a:gd name="T22" fmla="*/ 3 w 5"/>
                  <a:gd name="T23" fmla="*/ 2 h 3"/>
                  <a:gd name="T24" fmla="*/ 2 w 5"/>
                  <a:gd name="T25" fmla="*/ 3 h 3"/>
                  <a:gd name="T26" fmla="*/ 4 w 5"/>
                  <a:gd name="T27" fmla="*/ 3 h 3"/>
                  <a:gd name="T28" fmla="*/ 4 w 5"/>
                  <a:gd name="T29" fmla="*/ 2 h 3"/>
                  <a:gd name="T30" fmla="*/ 5 w 5"/>
                  <a:gd name="T31" fmla="*/ 2 h 3"/>
                  <a:gd name="T32" fmla="*/ 4 w 5"/>
                  <a:gd name="T33"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 h="3">
                    <a:moveTo>
                      <a:pt x="4" y="2"/>
                    </a:moveTo>
                    <a:cubicBezTo>
                      <a:pt x="4" y="2"/>
                      <a:pt x="4" y="2"/>
                      <a:pt x="4" y="2"/>
                    </a:cubicBezTo>
                    <a:cubicBezTo>
                      <a:pt x="3" y="2"/>
                      <a:pt x="3" y="2"/>
                      <a:pt x="3" y="2"/>
                    </a:cubicBezTo>
                    <a:cubicBezTo>
                      <a:pt x="4" y="2"/>
                      <a:pt x="4" y="2"/>
                      <a:pt x="4" y="2"/>
                    </a:cubicBezTo>
                    <a:cubicBezTo>
                      <a:pt x="4" y="1"/>
                      <a:pt x="3" y="1"/>
                      <a:pt x="3" y="1"/>
                    </a:cubicBezTo>
                    <a:cubicBezTo>
                      <a:pt x="3" y="1"/>
                      <a:pt x="2" y="1"/>
                      <a:pt x="2" y="1"/>
                    </a:cubicBezTo>
                    <a:cubicBezTo>
                      <a:pt x="2" y="1"/>
                      <a:pt x="2" y="1"/>
                      <a:pt x="2" y="0"/>
                    </a:cubicBezTo>
                    <a:cubicBezTo>
                      <a:pt x="2" y="0"/>
                      <a:pt x="2" y="0"/>
                      <a:pt x="2" y="0"/>
                    </a:cubicBezTo>
                    <a:cubicBezTo>
                      <a:pt x="2" y="0"/>
                      <a:pt x="2" y="0"/>
                      <a:pt x="2" y="0"/>
                    </a:cubicBezTo>
                    <a:cubicBezTo>
                      <a:pt x="2" y="0"/>
                      <a:pt x="2" y="0"/>
                      <a:pt x="1" y="0"/>
                    </a:cubicBezTo>
                    <a:cubicBezTo>
                      <a:pt x="1" y="1"/>
                      <a:pt x="0" y="2"/>
                      <a:pt x="1" y="2"/>
                    </a:cubicBezTo>
                    <a:cubicBezTo>
                      <a:pt x="1" y="2"/>
                      <a:pt x="2" y="1"/>
                      <a:pt x="3" y="2"/>
                    </a:cubicBezTo>
                    <a:cubicBezTo>
                      <a:pt x="3" y="2"/>
                      <a:pt x="2" y="2"/>
                      <a:pt x="2" y="3"/>
                    </a:cubicBezTo>
                    <a:cubicBezTo>
                      <a:pt x="3" y="3"/>
                      <a:pt x="3" y="3"/>
                      <a:pt x="4" y="3"/>
                    </a:cubicBezTo>
                    <a:cubicBezTo>
                      <a:pt x="4" y="3"/>
                      <a:pt x="3" y="2"/>
                      <a:pt x="4" y="2"/>
                    </a:cubicBezTo>
                    <a:cubicBezTo>
                      <a:pt x="5" y="2"/>
                      <a:pt x="5" y="2"/>
                      <a:pt x="5" y="2"/>
                    </a:cubicBezTo>
                    <a:cubicBezTo>
                      <a:pt x="5" y="2"/>
                      <a:pt x="4" y="2"/>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688" name="Freeform 6180"/>
              <p:cNvSpPr>
                <a:spLocks/>
              </p:cNvSpPr>
              <p:nvPr/>
            </p:nvSpPr>
            <p:spPr bwMode="auto">
              <a:xfrm>
                <a:off x="4335" y="4963"/>
                <a:ext cx="7" cy="7"/>
              </a:xfrm>
              <a:custGeom>
                <a:avLst/>
                <a:gdLst>
                  <a:gd name="T0" fmla="*/ 2 w 2"/>
                  <a:gd name="T1" fmla="*/ 1 h 2"/>
                  <a:gd name="T2" fmla="*/ 1 w 2"/>
                  <a:gd name="T3" fmla="*/ 0 h 2"/>
                  <a:gd name="T4" fmla="*/ 2 w 2"/>
                  <a:gd name="T5" fmla="*/ 1 h 2"/>
                </a:gdLst>
                <a:ahLst/>
                <a:cxnLst>
                  <a:cxn ang="0">
                    <a:pos x="T0" y="T1"/>
                  </a:cxn>
                  <a:cxn ang="0">
                    <a:pos x="T2" y="T3"/>
                  </a:cxn>
                  <a:cxn ang="0">
                    <a:pos x="T4" y="T5"/>
                  </a:cxn>
                </a:cxnLst>
                <a:rect l="0" t="0" r="r" b="b"/>
                <a:pathLst>
                  <a:path w="2" h="2">
                    <a:moveTo>
                      <a:pt x="2" y="1"/>
                    </a:moveTo>
                    <a:cubicBezTo>
                      <a:pt x="0" y="1"/>
                      <a:pt x="2" y="0"/>
                      <a:pt x="1" y="0"/>
                    </a:cubicBezTo>
                    <a:cubicBezTo>
                      <a:pt x="0" y="0"/>
                      <a:pt x="0" y="2"/>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689" name="Freeform 6181"/>
              <p:cNvSpPr>
                <a:spLocks/>
              </p:cNvSpPr>
              <p:nvPr/>
            </p:nvSpPr>
            <p:spPr bwMode="auto">
              <a:xfrm>
                <a:off x="4230" y="4740"/>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690" name="Freeform 6182"/>
              <p:cNvSpPr>
                <a:spLocks/>
              </p:cNvSpPr>
              <p:nvPr/>
            </p:nvSpPr>
            <p:spPr bwMode="auto">
              <a:xfrm>
                <a:off x="4338" y="4847"/>
                <a:ext cx="0" cy="4"/>
              </a:xfrm>
              <a:custGeom>
                <a:avLst/>
                <a:gdLst>
                  <a:gd name="T0" fmla="*/ 1 h 1"/>
                  <a:gd name="T1" fmla="*/ 0 h 1"/>
                  <a:gd name="T2" fmla="*/ 1 h 1"/>
                  <a:gd name="T3" fmla="*/ 1 h 1"/>
                </a:gdLst>
                <a:ahLst/>
                <a:cxnLst>
                  <a:cxn ang="0">
                    <a:pos x="0" y="T0"/>
                  </a:cxn>
                  <a:cxn ang="0">
                    <a:pos x="0" y="T1"/>
                  </a:cxn>
                  <a:cxn ang="0">
                    <a:pos x="0" y="T2"/>
                  </a:cxn>
                  <a:cxn ang="0">
                    <a:pos x="0" y="T3"/>
                  </a:cxn>
                </a:cxnLst>
                <a:rect l="0" t="0" r="r" b="b"/>
                <a:pathLst>
                  <a:path h="1">
                    <a:moveTo>
                      <a:pt x="0" y="1"/>
                    </a:moveTo>
                    <a:cubicBezTo>
                      <a:pt x="0" y="1"/>
                      <a:pt x="0" y="1"/>
                      <a:pt x="0" y="0"/>
                    </a:cubicBezTo>
                    <a:cubicBezTo>
                      <a:pt x="0" y="1"/>
                      <a:pt x="0" y="1"/>
                      <a:pt x="0" y="1"/>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691" name="Freeform 6183"/>
              <p:cNvSpPr>
                <a:spLocks/>
              </p:cNvSpPr>
              <p:nvPr/>
            </p:nvSpPr>
            <p:spPr bwMode="auto">
              <a:xfrm>
                <a:off x="4350" y="5115"/>
                <a:ext cx="3" cy="0"/>
              </a:xfrm>
              <a:custGeom>
                <a:avLst/>
                <a:gdLst>
                  <a:gd name="T0" fmla="*/ 1 w 1"/>
                  <a:gd name="T1" fmla="*/ 0 w 1"/>
                  <a:gd name="T2" fmla="*/ 0 w 1"/>
                  <a:gd name="T3" fmla="*/ 1 w 1"/>
                </a:gdLst>
                <a:ahLst/>
                <a:cxnLst>
                  <a:cxn ang="0">
                    <a:pos x="T0" y="0"/>
                  </a:cxn>
                  <a:cxn ang="0">
                    <a:pos x="T1" y="0"/>
                  </a:cxn>
                  <a:cxn ang="0">
                    <a:pos x="T2" y="0"/>
                  </a:cxn>
                  <a:cxn ang="0">
                    <a:pos x="T3" y="0"/>
                  </a:cxn>
                </a:cxnLst>
                <a:rect l="0" t="0" r="r" b="b"/>
                <a:pathLst>
                  <a:path w="1">
                    <a:moveTo>
                      <a:pt x="1" y="0"/>
                    </a:moveTo>
                    <a:cubicBezTo>
                      <a:pt x="1" y="0"/>
                      <a:pt x="0" y="0"/>
                      <a:pt x="0" y="0"/>
                    </a:cubicBezTo>
                    <a:cubicBezTo>
                      <a:pt x="0" y="0"/>
                      <a:pt x="0" y="0"/>
                      <a:pt x="0" y="0"/>
                    </a:cubicBezTo>
                    <a:cubicBezTo>
                      <a:pt x="0"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692" name="Freeform 6184"/>
              <p:cNvSpPr>
                <a:spLocks/>
              </p:cNvSpPr>
              <p:nvPr/>
            </p:nvSpPr>
            <p:spPr bwMode="auto">
              <a:xfrm>
                <a:off x="4290" y="4799"/>
                <a:ext cx="4" cy="4"/>
              </a:xfrm>
              <a:custGeom>
                <a:avLst/>
                <a:gdLst>
                  <a:gd name="T0" fmla="*/ 1 w 1"/>
                  <a:gd name="T1" fmla="*/ 1 h 1"/>
                  <a:gd name="T2" fmla="*/ 1 w 1"/>
                  <a:gd name="T3" fmla="*/ 1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1"/>
                      <a:pt x="1" y="1"/>
                      <a:pt x="1" y="1"/>
                    </a:cubicBezTo>
                    <a:cubicBezTo>
                      <a:pt x="1" y="1"/>
                      <a:pt x="1" y="0"/>
                      <a:pt x="0" y="0"/>
                    </a:cubicBezTo>
                    <a:cubicBezTo>
                      <a:pt x="0" y="1"/>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693" name="Freeform 6185"/>
              <p:cNvSpPr>
                <a:spLocks/>
              </p:cNvSpPr>
              <p:nvPr/>
            </p:nvSpPr>
            <p:spPr bwMode="auto">
              <a:xfrm>
                <a:off x="4264" y="5119"/>
                <a:ext cx="11" cy="7"/>
              </a:xfrm>
              <a:custGeom>
                <a:avLst/>
                <a:gdLst>
                  <a:gd name="T0" fmla="*/ 1 w 3"/>
                  <a:gd name="T1" fmla="*/ 0 h 2"/>
                  <a:gd name="T2" fmla="*/ 2 w 3"/>
                  <a:gd name="T3" fmla="*/ 1 h 2"/>
                  <a:gd name="T4" fmla="*/ 3 w 3"/>
                  <a:gd name="T5" fmla="*/ 2 h 2"/>
                  <a:gd name="T6" fmla="*/ 1 w 3"/>
                  <a:gd name="T7" fmla="*/ 0 h 2"/>
                </a:gdLst>
                <a:ahLst/>
                <a:cxnLst>
                  <a:cxn ang="0">
                    <a:pos x="T0" y="T1"/>
                  </a:cxn>
                  <a:cxn ang="0">
                    <a:pos x="T2" y="T3"/>
                  </a:cxn>
                  <a:cxn ang="0">
                    <a:pos x="T4" y="T5"/>
                  </a:cxn>
                  <a:cxn ang="0">
                    <a:pos x="T6" y="T7"/>
                  </a:cxn>
                </a:cxnLst>
                <a:rect l="0" t="0" r="r" b="b"/>
                <a:pathLst>
                  <a:path w="3" h="2">
                    <a:moveTo>
                      <a:pt x="1" y="0"/>
                    </a:moveTo>
                    <a:cubicBezTo>
                      <a:pt x="2" y="0"/>
                      <a:pt x="2" y="1"/>
                      <a:pt x="2" y="1"/>
                    </a:cubicBezTo>
                    <a:cubicBezTo>
                      <a:pt x="0" y="1"/>
                      <a:pt x="1" y="2"/>
                      <a:pt x="3" y="2"/>
                    </a:cubicBezTo>
                    <a:cubicBezTo>
                      <a:pt x="1" y="2"/>
                      <a:pt x="3"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694" name="Freeform 6186"/>
              <p:cNvSpPr>
                <a:spLocks/>
              </p:cNvSpPr>
              <p:nvPr/>
            </p:nvSpPr>
            <p:spPr bwMode="auto">
              <a:xfrm>
                <a:off x="4327" y="5019"/>
                <a:ext cx="11" cy="7"/>
              </a:xfrm>
              <a:custGeom>
                <a:avLst/>
                <a:gdLst>
                  <a:gd name="T0" fmla="*/ 3 w 3"/>
                  <a:gd name="T1" fmla="*/ 1 h 2"/>
                  <a:gd name="T2" fmla="*/ 2 w 3"/>
                  <a:gd name="T3" fmla="*/ 0 h 2"/>
                  <a:gd name="T4" fmla="*/ 3 w 3"/>
                  <a:gd name="T5" fmla="*/ 1 h 2"/>
                </a:gdLst>
                <a:ahLst/>
                <a:cxnLst>
                  <a:cxn ang="0">
                    <a:pos x="T0" y="T1"/>
                  </a:cxn>
                  <a:cxn ang="0">
                    <a:pos x="T2" y="T3"/>
                  </a:cxn>
                  <a:cxn ang="0">
                    <a:pos x="T4" y="T5"/>
                  </a:cxn>
                </a:cxnLst>
                <a:rect l="0" t="0" r="r" b="b"/>
                <a:pathLst>
                  <a:path w="3" h="2">
                    <a:moveTo>
                      <a:pt x="3" y="1"/>
                    </a:moveTo>
                    <a:cubicBezTo>
                      <a:pt x="2" y="1"/>
                      <a:pt x="2" y="1"/>
                      <a:pt x="2" y="0"/>
                    </a:cubicBezTo>
                    <a:cubicBezTo>
                      <a:pt x="0" y="1"/>
                      <a:pt x="1" y="2"/>
                      <a:pt x="3"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695" name="Freeform 6187"/>
              <p:cNvSpPr>
                <a:spLocks/>
              </p:cNvSpPr>
              <p:nvPr/>
            </p:nvSpPr>
            <p:spPr bwMode="auto">
              <a:xfrm>
                <a:off x="4219" y="4740"/>
                <a:ext cx="11" cy="3"/>
              </a:xfrm>
              <a:custGeom>
                <a:avLst/>
                <a:gdLst>
                  <a:gd name="T0" fmla="*/ 2 w 3"/>
                  <a:gd name="T1" fmla="*/ 0 h 1"/>
                  <a:gd name="T2" fmla="*/ 0 w 3"/>
                  <a:gd name="T3" fmla="*/ 0 h 1"/>
                  <a:gd name="T4" fmla="*/ 1 w 3"/>
                  <a:gd name="T5" fmla="*/ 1 h 1"/>
                  <a:gd name="T6" fmla="*/ 3 w 3"/>
                  <a:gd name="T7" fmla="*/ 0 h 1"/>
                  <a:gd name="T8" fmla="*/ 2 w 3"/>
                  <a:gd name="T9" fmla="*/ 0 h 1"/>
                </a:gdLst>
                <a:ahLst/>
                <a:cxnLst>
                  <a:cxn ang="0">
                    <a:pos x="T0" y="T1"/>
                  </a:cxn>
                  <a:cxn ang="0">
                    <a:pos x="T2" y="T3"/>
                  </a:cxn>
                  <a:cxn ang="0">
                    <a:pos x="T4" y="T5"/>
                  </a:cxn>
                  <a:cxn ang="0">
                    <a:pos x="T6" y="T7"/>
                  </a:cxn>
                  <a:cxn ang="0">
                    <a:pos x="T8" y="T9"/>
                  </a:cxn>
                </a:cxnLst>
                <a:rect l="0" t="0" r="r" b="b"/>
                <a:pathLst>
                  <a:path w="3" h="1">
                    <a:moveTo>
                      <a:pt x="2" y="0"/>
                    </a:moveTo>
                    <a:cubicBezTo>
                      <a:pt x="2" y="0"/>
                      <a:pt x="1" y="0"/>
                      <a:pt x="0" y="0"/>
                    </a:cubicBezTo>
                    <a:cubicBezTo>
                      <a:pt x="1" y="0"/>
                      <a:pt x="1" y="1"/>
                      <a:pt x="1" y="1"/>
                    </a:cubicBezTo>
                    <a:cubicBezTo>
                      <a:pt x="2" y="1"/>
                      <a:pt x="2" y="0"/>
                      <a:pt x="3" y="0"/>
                    </a:cubicBezTo>
                    <a:lnTo>
                      <a:pt x="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696" name="Freeform 6188"/>
              <p:cNvSpPr>
                <a:spLocks/>
              </p:cNvSpPr>
              <p:nvPr/>
            </p:nvSpPr>
            <p:spPr bwMode="auto">
              <a:xfrm>
                <a:off x="4305" y="5212"/>
                <a:ext cx="4" cy="7"/>
              </a:xfrm>
              <a:custGeom>
                <a:avLst/>
                <a:gdLst>
                  <a:gd name="T0" fmla="*/ 1 w 1"/>
                  <a:gd name="T1" fmla="*/ 0 h 2"/>
                  <a:gd name="T2" fmla="*/ 1 w 1"/>
                  <a:gd name="T3" fmla="*/ 1 h 2"/>
                  <a:gd name="T4" fmla="*/ 0 w 1"/>
                  <a:gd name="T5" fmla="*/ 2 h 2"/>
                  <a:gd name="T6" fmla="*/ 1 w 1"/>
                  <a:gd name="T7" fmla="*/ 2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1" y="0"/>
                      <a:pt x="1" y="0"/>
                      <a:pt x="1" y="1"/>
                    </a:cubicBezTo>
                    <a:cubicBezTo>
                      <a:pt x="0" y="1"/>
                      <a:pt x="0" y="1"/>
                      <a:pt x="0" y="2"/>
                    </a:cubicBezTo>
                    <a:cubicBezTo>
                      <a:pt x="0" y="2"/>
                      <a:pt x="1" y="2"/>
                      <a:pt x="1" y="2"/>
                    </a:cubicBezTo>
                    <a:cubicBezTo>
                      <a:pt x="1" y="1"/>
                      <a:pt x="1" y="1"/>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697" name="Freeform 6189"/>
              <p:cNvSpPr>
                <a:spLocks/>
              </p:cNvSpPr>
              <p:nvPr/>
            </p:nvSpPr>
            <p:spPr bwMode="auto">
              <a:xfrm>
                <a:off x="4216" y="4751"/>
                <a:ext cx="7" cy="7"/>
              </a:xfrm>
              <a:custGeom>
                <a:avLst/>
                <a:gdLst>
                  <a:gd name="T0" fmla="*/ 0 w 2"/>
                  <a:gd name="T1" fmla="*/ 2 h 2"/>
                  <a:gd name="T2" fmla="*/ 0 w 2"/>
                  <a:gd name="T3" fmla="*/ 2 h 2"/>
                  <a:gd name="T4" fmla="*/ 1 w 2"/>
                  <a:gd name="T5" fmla="*/ 0 h 2"/>
                  <a:gd name="T6" fmla="*/ 0 w 2"/>
                  <a:gd name="T7" fmla="*/ 2 h 2"/>
                </a:gdLst>
                <a:ahLst/>
                <a:cxnLst>
                  <a:cxn ang="0">
                    <a:pos x="T0" y="T1"/>
                  </a:cxn>
                  <a:cxn ang="0">
                    <a:pos x="T2" y="T3"/>
                  </a:cxn>
                  <a:cxn ang="0">
                    <a:pos x="T4" y="T5"/>
                  </a:cxn>
                  <a:cxn ang="0">
                    <a:pos x="T6" y="T7"/>
                  </a:cxn>
                </a:cxnLst>
                <a:rect l="0" t="0" r="r" b="b"/>
                <a:pathLst>
                  <a:path w="2" h="2">
                    <a:moveTo>
                      <a:pt x="0" y="2"/>
                    </a:moveTo>
                    <a:cubicBezTo>
                      <a:pt x="0" y="1"/>
                      <a:pt x="0" y="2"/>
                      <a:pt x="0" y="2"/>
                    </a:cubicBezTo>
                    <a:cubicBezTo>
                      <a:pt x="2" y="1"/>
                      <a:pt x="2" y="1"/>
                      <a:pt x="1" y="0"/>
                    </a:cubicBezTo>
                    <a:cubicBezTo>
                      <a:pt x="0" y="0"/>
                      <a:pt x="2" y="1"/>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698" name="Freeform 6190"/>
              <p:cNvSpPr>
                <a:spLocks/>
              </p:cNvSpPr>
              <p:nvPr/>
            </p:nvSpPr>
            <p:spPr bwMode="auto">
              <a:xfrm>
                <a:off x="4320" y="5119"/>
                <a:ext cx="11" cy="4"/>
              </a:xfrm>
              <a:custGeom>
                <a:avLst/>
                <a:gdLst>
                  <a:gd name="T0" fmla="*/ 0 w 3"/>
                  <a:gd name="T1" fmla="*/ 0 h 1"/>
                  <a:gd name="T2" fmla="*/ 1 w 3"/>
                  <a:gd name="T3" fmla="*/ 0 h 1"/>
                  <a:gd name="T4" fmla="*/ 2 w 3"/>
                  <a:gd name="T5" fmla="*/ 0 h 1"/>
                  <a:gd name="T6" fmla="*/ 0 w 3"/>
                  <a:gd name="T7" fmla="*/ 0 h 1"/>
                </a:gdLst>
                <a:ahLst/>
                <a:cxnLst>
                  <a:cxn ang="0">
                    <a:pos x="T0" y="T1"/>
                  </a:cxn>
                  <a:cxn ang="0">
                    <a:pos x="T2" y="T3"/>
                  </a:cxn>
                  <a:cxn ang="0">
                    <a:pos x="T4" y="T5"/>
                  </a:cxn>
                  <a:cxn ang="0">
                    <a:pos x="T6" y="T7"/>
                  </a:cxn>
                </a:cxnLst>
                <a:rect l="0" t="0" r="r" b="b"/>
                <a:pathLst>
                  <a:path w="3" h="1">
                    <a:moveTo>
                      <a:pt x="0" y="0"/>
                    </a:moveTo>
                    <a:cubicBezTo>
                      <a:pt x="0" y="0"/>
                      <a:pt x="0" y="0"/>
                      <a:pt x="1" y="0"/>
                    </a:cubicBezTo>
                    <a:cubicBezTo>
                      <a:pt x="2" y="1"/>
                      <a:pt x="3" y="0"/>
                      <a:pt x="2" y="0"/>
                    </a:cubicBezTo>
                    <a:cubicBezTo>
                      <a:pt x="2" y="0"/>
                      <a:pt x="1"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699" name="Freeform 6191"/>
              <p:cNvSpPr>
                <a:spLocks/>
              </p:cNvSpPr>
              <p:nvPr/>
            </p:nvSpPr>
            <p:spPr bwMode="auto">
              <a:xfrm>
                <a:off x="4320" y="5245"/>
                <a:ext cx="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700" name="Freeform 6192"/>
              <p:cNvSpPr>
                <a:spLocks noEditPoints="1"/>
              </p:cNvSpPr>
              <p:nvPr/>
            </p:nvSpPr>
            <p:spPr bwMode="auto">
              <a:xfrm>
                <a:off x="4219" y="4740"/>
                <a:ext cx="37" cy="52"/>
              </a:xfrm>
              <a:custGeom>
                <a:avLst/>
                <a:gdLst>
                  <a:gd name="T0" fmla="*/ 9 w 10"/>
                  <a:gd name="T1" fmla="*/ 11 h 14"/>
                  <a:gd name="T2" fmla="*/ 8 w 10"/>
                  <a:gd name="T3" fmla="*/ 9 h 14"/>
                  <a:gd name="T4" fmla="*/ 7 w 10"/>
                  <a:gd name="T5" fmla="*/ 8 h 14"/>
                  <a:gd name="T6" fmla="*/ 7 w 10"/>
                  <a:gd name="T7" fmla="*/ 8 h 14"/>
                  <a:gd name="T8" fmla="*/ 7 w 10"/>
                  <a:gd name="T9" fmla="*/ 7 h 14"/>
                  <a:gd name="T10" fmla="*/ 5 w 10"/>
                  <a:gd name="T11" fmla="*/ 7 h 14"/>
                  <a:gd name="T12" fmla="*/ 6 w 10"/>
                  <a:gd name="T13" fmla="*/ 6 h 14"/>
                  <a:gd name="T14" fmla="*/ 4 w 10"/>
                  <a:gd name="T15" fmla="*/ 2 h 14"/>
                  <a:gd name="T16" fmla="*/ 2 w 10"/>
                  <a:gd name="T17" fmla="*/ 1 h 14"/>
                  <a:gd name="T18" fmla="*/ 1 w 10"/>
                  <a:gd name="T19" fmla="*/ 1 h 14"/>
                  <a:gd name="T20" fmla="*/ 0 w 10"/>
                  <a:gd name="T21" fmla="*/ 0 h 14"/>
                  <a:gd name="T22" fmla="*/ 0 w 10"/>
                  <a:gd name="T23" fmla="*/ 1 h 14"/>
                  <a:gd name="T24" fmla="*/ 5 w 10"/>
                  <a:gd name="T25" fmla="*/ 10 h 14"/>
                  <a:gd name="T26" fmla="*/ 6 w 10"/>
                  <a:gd name="T27" fmla="*/ 10 h 14"/>
                  <a:gd name="T28" fmla="*/ 6 w 10"/>
                  <a:gd name="T29" fmla="*/ 10 h 14"/>
                  <a:gd name="T30" fmla="*/ 7 w 10"/>
                  <a:gd name="T31" fmla="*/ 12 h 14"/>
                  <a:gd name="T32" fmla="*/ 10 w 10"/>
                  <a:gd name="T33" fmla="*/ 13 h 14"/>
                  <a:gd name="T34" fmla="*/ 10 w 10"/>
                  <a:gd name="T35" fmla="*/ 13 h 14"/>
                  <a:gd name="T36" fmla="*/ 9 w 10"/>
                  <a:gd name="T37" fmla="*/ 11 h 14"/>
                  <a:gd name="T38" fmla="*/ 4 w 10"/>
                  <a:gd name="T39" fmla="*/ 7 h 14"/>
                  <a:gd name="T40" fmla="*/ 6 w 10"/>
                  <a:gd name="T41" fmla="*/ 5 h 14"/>
                  <a:gd name="T42" fmla="*/ 4 w 10"/>
                  <a:gd name="T43"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14">
                    <a:moveTo>
                      <a:pt x="9" y="11"/>
                    </a:moveTo>
                    <a:cubicBezTo>
                      <a:pt x="8" y="9"/>
                      <a:pt x="8" y="9"/>
                      <a:pt x="8" y="9"/>
                    </a:cubicBezTo>
                    <a:cubicBezTo>
                      <a:pt x="8" y="9"/>
                      <a:pt x="7" y="8"/>
                      <a:pt x="7" y="8"/>
                    </a:cubicBezTo>
                    <a:cubicBezTo>
                      <a:pt x="7" y="8"/>
                      <a:pt x="7" y="8"/>
                      <a:pt x="7" y="8"/>
                    </a:cubicBezTo>
                    <a:cubicBezTo>
                      <a:pt x="7" y="7"/>
                      <a:pt x="7" y="7"/>
                      <a:pt x="7" y="7"/>
                    </a:cubicBezTo>
                    <a:cubicBezTo>
                      <a:pt x="6" y="7"/>
                      <a:pt x="6" y="8"/>
                      <a:pt x="5" y="7"/>
                    </a:cubicBezTo>
                    <a:cubicBezTo>
                      <a:pt x="6" y="6"/>
                      <a:pt x="6" y="6"/>
                      <a:pt x="6" y="6"/>
                    </a:cubicBezTo>
                    <a:cubicBezTo>
                      <a:pt x="4" y="2"/>
                      <a:pt x="4" y="2"/>
                      <a:pt x="4" y="2"/>
                    </a:cubicBezTo>
                    <a:cubicBezTo>
                      <a:pt x="3" y="1"/>
                      <a:pt x="3" y="1"/>
                      <a:pt x="2" y="1"/>
                    </a:cubicBezTo>
                    <a:cubicBezTo>
                      <a:pt x="2" y="1"/>
                      <a:pt x="2" y="1"/>
                      <a:pt x="1" y="1"/>
                    </a:cubicBezTo>
                    <a:cubicBezTo>
                      <a:pt x="1" y="1"/>
                      <a:pt x="0" y="1"/>
                      <a:pt x="0" y="0"/>
                    </a:cubicBezTo>
                    <a:cubicBezTo>
                      <a:pt x="0" y="0"/>
                      <a:pt x="0" y="0"/>
                      <a:pt x="0" y="1"/>
                    </a:cubicBezTo>
                    <a:cubicBezTo>
                      <a:pt x="5" y="10"/>
                      <a:pt x="5" y="10"/>
                      <a:pt x="5" y="10"/>
                    </a:cubicBezTo>
                    <a:cubicBezTo>
                      <a:pt x="6" y="10"/>
                      <a:pt x="6" y="10"/>
                      <a:pt x="6" y="10"/>
                    </a:cubicBezTo>
                    <a:cubicBezTo>
                      <a:pt x="6" y="10"/>
                      <a:pt x="6" y="10"/>
                      <a:pt x="6" y="10"/>
                    </a:cubicBezTo>
                    <a:cubicBezTo>
                      <a:pt x="7" y="12"/>
                      <a:pt x="7" y="12"/>
                      <a:pt x="7" y="12"/>
                    </a:cubicBezTo>
                    <a:cubicBezTo>
                      <a:pt x="8" y="13"/>
                      <a:pt x="9" y="14"/>
                      <a:pt x="10" y="13"/>
                    </a:cubicBezTo>
                    <a:cubicBezTo>
                      <a:pt x="10" y="13"/>
                      <a:pt x="10" y="13"/>
                      <a:pt x="10" y="13"/>
                    </a:cubicBezTo>
                    <a:cubicBezTo>
                      <a:pt x="9" y="13"/>
                      <a:pt x="8" y="12"/>
                      <a:pt x="9" y="11"/>
                    </a:cubicBezTo>
                    <a:close/>
                    <a:moveTo>
                      <a:pt x="4" y="7"/>
                    </a:moveTo>
                    <a:cubicBezTo>
                      <a:pt x="3" y="7"/>
                      <a:pt x="5" y="5"/>
                      <a:pt x="6" y="5"/>
                    </a:cubicBezTo>
                    <a:cubicBezTo>
                      <a:pt x="7" y="6"/>
                      <a:pt x="4" y="7"/>
                      <a:pt x="4"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701" name="Freeform 6193"/>
              <p:cNvSpPr>
                <a:spLocks/>
              </p:cNvSpPr>
              <p:nvPr/>
            </p:nvSpPr>
            <p:spPr bwMode="auto">
              <a:xfrm>
                <a:off x="4268" y="4799"/>
                <a:ext cx="0" cy="4"/>
              </a:xfrm>
              <a:custGeom>
                <a:avLst/>
                <a:gdLst>
                  <a:gd name="T0" fmla="*/ 0 h 1"/>
                  <a:gd name="T1" fmla="*/ 1 h 1"/>
                  <a:gd name="T2" fmla="*/ 0 h 1"/>
                  <a:gd name="T3" fmla="*/ 0 h 1"/>
                </a:gdLst>
                <a:ahLst/>
                <a:cxnLst>
                  <a:cxn ang="0">
                    <a:pos x="0" y="T0"/>
                  </a:cxn>
                  <a:cxn ang="0">
                    <a:pos x="0" y="T1"/>
                  </a:cxn>
                  <a:cxn ang="0">
                    <a:pos x="0" y="T2"/>
                  </a:cxn>
                  <a:cxn ang="0">
                    <a:pos x="0" y="T3"/>
                  </a:cxn>
                </a:cxnLst>
                <a:rect l="0" t="0" r="r" b="b"/>
                <a:pathLst>
                  <a:path h="1">
                    <a:moveTo>
                      <a:pt x="0" y="0"/>
                    </a:moveTo>
                    <a:cubicBezTo>
                      <a:pt x="0" y="1"/>
                      <a:pt x="0" y="1"/>
                      <a:pt x="0" y="1"/>
                    </a:cubicBezTo>
                    <a:cubicBezTo>
                      <a:pt x="0" y="1"/>
                      <a:pt x="0" y="1"/>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702" name="Freeform 6194"/>
              <p:cNvSpPr>
                <a:spLocks/>
              </p:cNvSpPr>
              <p:nvPr/>
            </p:nvSpPr>
            <p:spPr bwMode="auto">
              <a:xfrm>
                <a:off x="4338" y="5007"/>
                <a:ext cx="8" cy="4"/>
              </a:xfrm>
              <a:custGeom>
                <a:avLst/>
                <a:gdLst>
                  <a:gd name="T0" fmla="*/ 0 w 2"/>
                  <a:gd name="T1" fmla="*/ 0 h 1"/>
                  <a:gd name="T2" fmla="*/ 1 w 2"/>
                  <a:gd name="T3" fmla="*/ 1 h 1"/>
                  <a:gd name="T4" fmla="*/ 1 w 2"/>
                  <a:gd name="T5" fmla="*/ 0 h 1"/>
                  <a:gd name="T6" fmla="*/ 2 w 2"/>
                  <a:gd name="T7" fmla="*/ 0 h 1"/>
                  <a:gd name="T8" fmla="*/ 1 w 2"/>
                  <a:gd name="T9" fmla="*/ 0 h 1"/>
                  <a:gd name="T10" fmla="*/ 0 w 2"/>
                  <a:gd name="T11" fmla="*/ 0 h 1"/>
                </a:gdLst>
                <a:ahLst/>
                <a:cxnLst>
                  <a:cxn ang="0">
                    <a:pos x="T0" y="T1"/>
                  </a:cxn>
                  <a:cxn ang="0">
                    <a:pos x="T2" y="T3"/>
                  </a:cxn>
                  <a:cxn ang="0">
                    <a:pos x="T4" y="T5"/>
                  </a:cxn>
                  <a:cxn ang="0">
                    <a:pos x="T6" y="T7"/>
                  </a:cxn>
                  <a:cxn ang="0">
                    <a:pos x="T8" y="T9"/>
                  </a:cxn>
                  <a:cxn ang="0">
                    <a:pos x="T10" y="T11"/>
                  </a:cxn>
                </a:cxnLst>
                <a:rect l="0" t="0" r="r" b="b"/>
                <a:pathLst>
                  <a:path w="2" h="1">
                    <a:moveTo>
                      <a:pt x="0" y="0"/>
                    </a:moveTo>
                    <a:cubicBezTo>
                      <a:pt x="1" y="0"/>
                      <a:pt x="1" y="1"/>
                      <a:pt x="1" y="1"/>
                    </a:cubicBezTo>
                    <a:cubicBezTo>
                      <a:pt x="1" y="1"/>
                      <a:pt x="1" y="1"/>
                      <a:pt x="1" y="0"/>
                    </a:cubicBezTo>
                    <a:cubicBezTo>
                      <a:pt x="2" y="0"/>
                      <a:pt x="2" y="0"/>
                      <a:pt x="2" y="0"/>
                    </a:cubicBezTo>
                    <a:cubicBezTo>
                      <a:pt x="1" y="0"/>
                      <a:pt x="1" y="0"/>
                      <a:pt x="1" y="0"/>
                    </a:cubicBezTo>
                    <a:cubicBezTo>
                      <a:pt x="1" y="0"/>
                      <a:pt x="1"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703" name="Freeform 6195"/>
              <p:cNvSpPr>
                <a:spLocks/>
              </p:cNvSpPr>
              <p:nvPr/>
            </p:nvSpPr>
            <p:spPr bwMode="auto">
              <a:xfrm>
                <a:off x="4253" y="4781"/>
                <a:ext cx="3" cy="3"/>
              </a:xfrm>
              <a:custGeom>
                <a:avLst/>
                <a:gdLst>
                  <a:gd name="T0" fmla="*/ 1 w 1"/>
                  <a:gd name="T1" fmla="*/ 0 h 1"/>
                  <a:gd name="T2" fmla="*/ 0 w 1"/>
                  <a:gd name="T3" fmla="*/ 0 h 1"/>
                  <a:gd name="T4" fmla="*/ 0 w 1"/>
                  <a:gd name="T5" fmla="*/ 0 h 1"/>
                  <a:gd name="T6" fmla="*/ 1 w 1"/>
                  <a:gd name="T7" fmla="*/ 1 h 1"/>
                  <a:gd name="T8" fmla="*/ 1 w 1"/>
                  <a:gd name="T9" fmla="*/ 1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a:moveTo>
                      <a:pt x="1" y="0"/>
                    </a:moveTo>
                    <a:cubicBezTo>
                      <a:pt x="0" y="0"/>
                      <a:pt x="0" y="0"/>
                      <a:pt x="0" y="0"/>
                    </a:cubicBezTo>
                    <a:cubicBezTo>
                      <a:pt x="0" y="0"/>
                      <a:pt x="0" y="0"/>
                      <a:pt x="0" y="0"/>
                    </a:cubicBezTo>
                    <a:cubicBezTo>
                      <a:pt x="1" y="1"/>
                      <a:pt x="1" y="1"/>
                      <a:pt x="1" y="1"/>
                    </a:cubicBezTo>
                    <a:cubicBezTo>
                      <a:pt x="1" y="1"/>
                      <a:pt x="1" y="1"/>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704" name="Freeform 6196"/>
              <p:cNvSpPr>
                <a:spLocks/>
              </p:cNvSpPr>
              <p:nvPr/>
            </p:nvSpPr>
            <p:spPr bwMode="auto">
              <a:xfrm>
                <a:off x="4260" y="4781"/>
                <a:ext cx="8" cy="18"/>
              </a:xfrm>
              <a:custGeom>
                <a:avLst/>
                <a:gdLst>
                  <a:gd name="T0" fmla="*/ 1 w 2"/>
                  <a:gd name="T1" fmla="*/ 3 h 5"/>
                  <a:gd name="T2" fmla="*/ 1 w 2"/>
                  <a:gd name="T3" fmla="*/ 4 h 5"/>
                  <a:gd name="T4" fmla="*/ 1 w 2"/>
                  <a:gd name="T5" fmla="*/ 4 h 5"/>
                  <a:gd name="T6" fmla="*/ 1 w 2"/>
                  <a:gd name="T7" fmla="*/ 3 h 5"/>
                  <a:gd name="T8" fmla="*/ 2 w 2"/>
                  <a:gd name="T9" fmla="*/ 2 h 5"/>
                  <a:gd name="T10" fmla="*/ 2 w 2"/>
                  <a:gd name="T11" fmla="*/ 0 h 5"/>
                  <a:gd name="T12" fmla="*/ 1 w 2"/>
                  <a:gd name="T13" fmla="*/ 2 h 5"/>
                  <a:gd name="T14" fmla="*/ 2 w 2"/>
                  <a:gd name="T15" fmla="*/ 3 h 5"/>
                  <a:gd name="T16" fmla="*/ 1 w 2"/>
                  <a:gd name="T17" fmla="*/ 3 h 5"/>
                  <a:gd name="T18" fmla="*/ 1 w 2"/>
                  <a:gd name="T19" fmla="*/ 3 h 5"/>
                  <a:gd name="T20" fmla="*/ 0 w 2"/>
                  <a:gd name="T21" fmla="*/ 3 h 5"/>
                  <a:gd name="T22" fmla="*/ 0 w 2"/>
                  <a:gd name="T23" fmla="*/ 3 h 5"/>
                  <a:gd name="T24" fmla="*/ 2 w 2"/>
                  <a:gd name="T25" fmla="*/ 5 h 5"/>
                  <a:gd name="T26" fmla="*/ 2 w 2"/>
                  <a:gd name="T27" fmla="*/ 5 h 5"/>
                  <a:gd name="T28" fmla="*/ 1 w 2"/>
                  <a:gd name="T29"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 h="5">
                    <a:moveTo>
                      <a:pt x="1" y="3"/>
                    </a:moveTo>
                    <a:cubicBezTo>
                      <a:pt x="1" y="3"/>
                      <a:pt x="1" y="3"/>
                      <a:pt x="1" y="4"/>
                    </a:cubicBezTo>
                    <a:cubicBezTo>
                      <a:pt x="1" y="4"/>
                      <a:pt x="1" y="4"/>
                      <a:pt x="1" y="4"/>
                    </a:cubicBezTo>
                    <a:cubicBezTo>
                      <a:pt x="1" y="3"/>
                      <a:pt x="1" y="3"/>
                      <a:pt x="1" y="3"/>
                    </a:cubicBezTo>
                    <a:cubicBezTo>
                      <a:pt x="2" y="3"/>
                      <a:pt x="2" y="2"/>
                      <a:pt x="2" y="2"/>
                    </a:cubicBezTo>
                    <a:cubicBezTo>
                      <a:pt x="2" y="1"/>
                      <a:pt x="2" y="1"/>
                      <a:pt x="2" y="0"/>
                    </a:cubicBezTo>
                    <a:cubicBezTo>
                      <a:pt x="2" y="1"/>
                      <a:pt x="2" y="1"/>
                      <a:pt x="1" y="2"/>
                    </a:cubicBezTo>
                    <a:cubicBezTo>
                      <a:pt x="1" y="2"/>
                      <a:pt x="2" y="2"/>
                      <a:pt x="2" y="3"/>
                    </a:cubicBezTo>
                    <a:cubicBezTo>
                      <a:pt x="2" y="3"/>
                      <a:pt x="1" y="3"/>
                      <a:pt x="1" y="3"/>
                    </a:cubicBezTo>
                    <a:cubicBezTo>
                      <a:pt x="1" y="3"/>
                      <a:pt x="1" y="3"/>
                      <a:pt x="1" y="3"/>
                    </a:cubicBezTo>
                    <a:cubicBezTo>
                      <a:pt x="0" y="3"/>
                      <a:pt x="0" y="3"/>
                      <a:pt x="0" y="3"/>
                    </a:cubicBezTo>
                    <a:cubicBezTo>
                      <a:pt x="0" y="3"/>
                      <a:pt x="0" y="3"/>
                      <a:pt x="0" y="3"/>
                    </a:cubicBezTo>
                    <a:cubicBezTo>
                      <a:pt x="2" y="5"/>
                      <a:pt x="2" y="5"/>
                      <a:pt x="2" y="5"/>
                    </a:cubicBezTo>
                    <a:cubicBezTo>
                      <a:pt x="2" y="5"/>
                      <a:pt x="2" y="5"/>
                      <a:pt x="2" y="5"/>
                    </a:cubicBezTo>
                    <a:lnTo>
                      <a:pt x="1"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705" name="Freeform 6197"/>
              <p:cNvSpPr>
                <a:spLocks/>
              </p:cNvSpPr>
              <p:nvPr/>
            </p:nvSpPr>
            <p:spPr bwMode="auto">
              <a:xfrm>
                <a:off x="4316" y="5052"/>
                <a:ext cx="11" cy="19"/>
              </a:xfrm>
              <a:custGeom>
                <a:avLst/>
                <a:gdLst>
                  <a:gd name="T0" fmla="*/ 2 w 3"/>
                  <a:gd name="T1" fmla="*/ 0 h 5"/>
                  <a:gd name="T2" fmla="*/ 0 w 3"/>
                  <a:gd name="T3" fmla="*/ 4 h 5"/>
                  <a:gd name="T4" fmla="*/ 3 w 3"/>
                  <a:gd name="T5" fmla="*/ 5 h 5"/>
                  <a:gd name="T6" fmla="*/ 1 w 3"/>
                  <a:gd name="T7" fmla="*/ 3 h 5"/>
                  <a:gd name="T8" fmla="*/ 2 w 3"/>
                  <a:gd name="T9" fmla="*/ 0 h 5"/>
                </a:gdLst>
                <a:ahLst/>
                <a:cxnLst>
                  <a:cxn ang="0">
                    <a:pos x="T0" y="T1"/>
                  </a:cxn>
                  <a:cxn ang="0">
                    <a:pos x="T2" y="T3"/>
                  </a:cxn>
                  <a:cxn ang="0">
                    <a:pos x="T4" y="T5"/>
                  </a:cxn>
                  <a:cxn ang="0">
                    <a:pos x="T6" y="T7"/>
                  </a:cxn>
                  <a:cxn ang="0">
                    <a:pos x="T8" y="T9"/>
                  </a:cxn>
                </a:cxnLst>
                <a:rect l="0" t="0" r="r" b="b"/>
                <a:pathLst>
                  <a:path w="3" h="5">
                    <a:moveTo>
                      <a:pt x="2" y="0"/>
                    </a:moveTo>
                    <a:cubicBezTo>
                      <a:pt x="1" y="0"/>
                      <a:pt x="1" y="2"/>
                      <a:pt x="0" y="4"/>
                    </a:cubicBezTo>
                    <a:cubicBezTo>
                      <a:pt x="2" y="4"/>
                      <a:pt x="1" y="5"/>
                      <a:pt x="3" y="5"/>
                    </a:cubicBezTo>
                    <a:cubicBezTo>
                      <a:pt x="3" y="4"/>
                      <a:pt x="2" y="4"/>
                      <a:pt x="1" y="3"/>
                    </a:cubicBezTo>
                    <a:cubicBezTo>
                      <a:pt x="1" y="2"/>
                      <a:pt x="3" y="1"/>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706" name="Freeform 6198"/>
              <p:cNvSpPr>
                <a:spLocks/>
              </p:cNvSpPr>
              <p:nvPr/>
            </p:nvSpPr>
            <p:spPr bwMode="auto">
              <a:xfrm>
                <a:off x="4312" y="5022"/>
                <a:ext cx="15" cy="8"/>
              </a:xfrm>
              <a:custGeom>
                <a:avLst/>
                <a:gdLst>
                  <a:gd name="T0" fmla="*/ 3 w 4"/>
                  <a:gd name="T1" fmla="*/ 0 h 2"/>
                  <a:gd name="T2" fmla="*/ 1 w 4"/>
                  <a:gd name="T3" fmla="*/ 1 h 2"/>
                  <a:gd name="T4" fmla="*/ 1 w 4"/>
                  <a:gd name="T5" fmla="*/ 1 h 2"/>
                  <a:gd name="T6" fmla="*/ 2 w 4"/>
                  <a:gd name="T7" fmla="*/ 1 h 2"/>
                  <a:gd name="T8" fmla="*/ 3 w 4"/>
                  <a:gd name="T9" fmla="*/ 2 h 2"/>
                  <a:gd name="T10" fmla="*/ 3 w 4"/>
                  <a:gd name="T11" fmla="*/ 0 h 2"/>
                </a:gdLst>
                <a:ahLst/>
                <a:cxnLst>
                  <a:cxn ang="0">
                    <a:pos x="T0" y="T1"/>
                  </a:cxn>
                  <a:cxn ang="0">
                    <a:pos x="T2" y="T3"/>
                  </a:cxn>
                  <a:cxn ang="0">
                    <a:pos x="T4" y="T5"/>
                  </a:cxn>
                  <a:cxn ang="0">
                    <a:pos x="T6" y="T7"/>
                  </a:cxn>
                  <a:cxn ang="0">
                    <a:pos x="T8" y="T9"/>
                  </a:cxn>
                  <a:cxn ang="0">
                    <a:pos x="T10" y="T11"/>
                  </a:cxn>
                </a:cxnLst>
                <a:rect l="0" t="0" r="r" b="b"/>
                <a:pathLst>
                  <a:path w="4" h="2">
                    <a:moveTo>
                      <a:pt x="3" y="0"/>
                    </a:moveTo>
                    <a:cubicBezTo>
                      <a:pt x="3" y="1"/>
                      <a:pt x="2" y="1"/>
                      <a:pt x="1" y="1"/>
                    </a:cubicBezTo>
                    <a:cubicBezTo>
                      <a:pt x="1" y="1"/>
                      <a:pt x="1" y="0"/>
                      <a:pt x="1" y="1"/>
                    </a:cubicBezTo>
                    <a:cubicBezTo>
                      <a:pt x="0" y="2"/>
                      <a:pt x="1" y="2"/>
                      <a:pt x="2" y="1"/>
                    </a:cubicBezTo>
                    <a:cubicBezTo>
                      <a:pt x="1" y="2"/>
                      <a:pt x="1" y="2"/>
                      <a:pt x="3" y="2"/>
                    </a:cubicBezTo>
                    <a:cubicBezTo>
                      <a:pt x="2" y="2"/>
                      <a:pt x="4" y="1"/>
                      <a:pt x="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707" name="Freeform 6199"/>
              <p:cNvSpPr>
                <a:spLocks/>
              </p:cNvSpPr>
              <p:nvPr/>
            </p:nvSpPr>
            <p:spPr bwMode="auto">
              <a:xfrm>
                <a:off x="4216" y="4740"/>
                <a:ext cx="3" cy="3"/>
              </a:xfrm>
              <a:custGeom>
                <a:avLst/>
                <a:gdLst>
                  <a:gd name="T0" fmla="*/ 1 w 1"/>
                  <a:gd name="T1" fmla="*/ 0 h 1"/>
                  <a:gd name="T2" fmla="*/ 0 w 1"/>
                  <a:gd name="T3" fmla="*/ 0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1"/>
                      <a:pt x="0" y="1"/>
                      <a:pt x="0" y="1"/>
                    </a:cubicBezTo>
                    <a:cubicBezTo>
                      <a:pt x="0" y="1"/>
                      <a:pt x="1" y="1"/>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708" name="Freeform 6200"/>
              <p:cNvSpPr>
                <a:spLocks/>
              </p:cNvSpPr>
              <p:nvPr/>
            </p:nvSpPr>
            <p:spPr bwMode="auto">
              <a:xfrm>
                <a:off x="4320" y="5015"/>
                <a:ext cx="7" cy="11"/>
              </a:xfrm>
              <a:custGeom>
                <a:avLst/>
                <a:gdLst>
                  <a:gd name="T0" fmla="*/ 2 w 2"/>
                  <a:gd name="T1" fmla="*/ 1 h 3"/>
                  <a:gd name="T2" fmla="*/ 2 w 2"/>
                  <a:gd name="T3" fmla="*/ 1 h 3"/>
                  <a:gd name="T4" fmla="*/ 2 w 2"/>
                  <a:gd name="T5" fmla="*/ 0 h 3"/>
                  <a:gd name="T6" fmla="*/ 1 w 2"/>
                  <a:gd name="T7" fmla="*/ 1 h 3"/>
                  <a:gd name="T8" fmla="*/ 0 w 2"/>
                  <a:gd name="T9" fmla="*/ 2 h 3"/>
                  <a:gd name="T10" fmla="*/ 1 w 2"/>
                  <a:gd name="T11" fmla="*/ 2 h 3"/>
                  <a:gd name="T12" fmla="*/ 1 w 2"/>
                  <a:gd name="T13" fmla="*/ 1 h 3"/>
                  <a:gd name="T14" fmla="*/ 2 w 2"/>
                  <a:gd name="T15" fmla="*/ 1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2" y="1"/>
                    </a:moveTo>
                    <a:cubicBezTo>
                      <a:pt x="1" y="1"/>
                      <a:pt x="2" y="1"/>
                      <a:pt x="2" y="1"/>
                    </a:cubicBezTo>
                    <a:cubicBezTo>
                      <a:pt x="2" y="1"/>
                      <a:pt x="2" y="0"/>
                      <a:pt x="2" y="0"/>
                    </a:cubicBezTo>
                    <a:cubicBezTo>
                      <a:pt x="1" y="1"/>
                      <a:pt x="1" y="1"/>
                      <a:pt x="1" y="1"/>
                    </a:cubicBezTo>
                    <a:cubicBezTo>
                      <a:pt x="0" y="2"/>
                      <a:pt x="0" y="2"/>
                      <a:pt x="0" y="2"/>
                    </a:cubicBezTo>
                    <a:cubicBezTo>
                      <a:pt x="1" y="2"/>
                      <a:pt x="0" y="3"/>
                      <a:pt x="1" y="2"/>
                    </a:cubicBezTo>
                    <a:cubicBezTo>
                      <a:pt x="2" y="2"/>
                      <a:pt x="0" y="2"/>
                      <a:pt x="1" y="1"/>
                    </a:cubicBezTo>
                    <a:cubicBezTo>
                      <a:pt x="1" y="2"/>
                      <a:pt x="2" y="1"/>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709" name="Freeform 6201"/>
              <p:cNvSpPr>
                <a:spLocks/>
              </p:cNvSpPr>
              <p:nvPr/>
            </p:nvSpPr>
            <p:spPr bwMode="auto">
              <a:xfrm>
                <a:off x="4182" y="4747"/>
                <a:ext cx="4" cy="0"/>
              </a:xfrm>
              <a:custGeom>
                <a:avLst/>
                <a:gdLst>
                  <a:gd name="T0" fmla="*/ 0 w 1"/>
                  <a:gd name="T1" fmla="*/ 1 w 1"/>
                  <a:gd name="T2" fmla="*/ 1 w 1"/>
                  <a:gd name="T3" fmla="*/ 0 w 1"/>
                </a:gdLst>
                <a:ahLst/>
                <a:cxnLst>
                  <a:cxn ang="0">
                    <a:pos x="T0" y="0"/>
                  </a:cxn>
                  <a:cxn ang="0">
                    <a:pos x="T1" y="0"/>
                  </a:cxn>
                  <a:cxn ang="0">
                    <a:pos x="T2" y="0"/>
                  </a:cxn>
                  <a:cxn ang="0">
                    <a:pos x="T3" y="0"/>
                  </a:cxn>
                </a:cxnLst>
                <a:rect l="0" t="0" r="r" b="b"/>
                <a:pathLst>
                  <a:path w="1">
                    <a:moveTo>
                      <a:pt x="0" y="0"/>
                    </a:moveTo>
                    <a:cubicBezTo>
                      <a:pt x="0" y="0"/>
                      <a:pt x="0" y="0"/>
                      <a:pt x="1" y="0"/>
                    </a:cubicBezTo>
                    <a:cubicBezTo>
                      <a:pt x="1" y="0"/>
                      <a:pt x="1" y="0"/>
                      <a:pt x="1" y="0"/>
                    </a:cubicBezTo>
                    <a:cubicBezTo>
                      <a:pt x="1"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710" name="Freeform 6202"/>
              <p:cNvSpPr>
                <a:spLocks/>
              </p:cNvSpPr>
              <p:nvPr/>
            </p:nvSpPr>
            <p:spPr bwMode="auto">
              <a:xfrm>
                <a:off x="4312" y="5067"/>
                <a:ext cx="8" cy="15"/>
              </a:xfrm>
              <a:custGeom>
                <a:avLst/>
                <a:gdLst>
                  <a:gd name="T0" fmla="*/ 1 w 2"/>
                  <a:gd name="T1" fmla="*/ 1 h 4"/>
                  <a:gd name="T2" fmla="*/ 0 w 2"/>
                  <a:gd name="T3" fmla="*/ 1 h 4"/>
                  <a:gd name="T4" fmla="*/ 0 w 2"/>
                  <a:gd name="T5" fmla="*/ 3 h 4"/>
                  <a:gd name="T6" fmla="*/ 1 w 2"/>
                  <a:gd name="T7" fmla="*/ 3 h 4"/>
                  <a:gd name="T8" fmla="*/ 1 w 2"/>
                  <a:gd name="T9" fmla="*/ 4 h 4"/>
                  <a:gd name="T10" fmla="*/ 2 w 2"/>
                  <a:gd name="T11" fmla="*/ 3 h 4"/>
                  <a:gd name="T12" fmla="*/ 1 w 2"/>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2" h="4">
                    <a:moveTo>
                      <a:pt x="1" y="1"/>
                    </a:moveTo>
                    <a:cubicBezTo>
                      <a:pt x="0" y="0"/>
                      <a:pt x="0" y="1"/>
                      <a:pt x="0" y="1"/>
                    </a:cubicBezTo>
                    <a:cubicBezTo>
                      <a:pt x="0" y="2"/>
                      <a:pt x="1" y="3"/>
                      <a:pt x="0" y="3"/>
                    </a:cubicBezTo>
                    <a:cubicBezTo>
                      <a:pt x="1" y="3"/>
                      <a:pt x="1" y="3"/>
                      <a:pt x="1" y="3"/>
                    </a:cubicBezTo>
                    <a:cubicBezTo>
                      <a:pt x="0" y="3"/>
                      <a:pt x="0" y="4"/>
                      <a:pt x="1" y="4"/>
                    </a:cubicBezTo>
                    <a:cubicBezTo>
                      <a:pt x="1" y="4"/>
                      <a:pt x="2" y="3"/>
                      <a:pt x="2" y="3"/>
                    </a:cubicBezTo>
                    <a:cubicBezTo>
                      <a:pt x="2" y="2"/>
                      <a:pt x="0"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711" name="Freeform 6203"/>
              <p:cNvSpPr>
                <a:spLocks/>
              </p:cNvSpPr>
              <p:nvPr/>
            </p:nvSpPr>
            <p:spPr bwMode="auto">
              <a:xfrm>
                <a:off x="4350" y="5130"/>
                <a:ext cx="11" cy="0"/>
              </a:xfrm>
              <a:custGeom>
                <a:avLst/>
                <a:gdLst>
                  <a:gd name="T0" fmla="*/ 2 w 3"/>
                  <a:gd name="T1" fmla="*/ 1 w 3"/>
                  <a:gd name="T2" fmla="*/ 1 w 3"/>
                  <a:gd name="T3" fmla="*/ 1 w 3"/>
                  <a:gd name="T4" fmla="*/ 2 w 3"/>
                </a:gdLst>
                <a:ahLst/>
                <a:cxnLst>
                  <a:cxn ang="0">
                    <a:pos x="T0" y="0"/>
                  </a:cxn>
                  <a:cxn ang="0">
                    <a:pos x="T1" y="0"/>
                  </a:cxn>
                  <a:cxn ang="0">
                    <a:pos x="T2" y="0"/>
                  </a:cxn>
                  <a:cxn ang="0">
                    <a:pos x="T3" y="0"/>
                  </a:cxn>
                  <a:cxn ang="0">
                    <a:pos x="T4" y="0"/>
                  </a:cxn>
                </a:cxnLst>
                <a:rect l="0" t="0" r="r" b="b"/>
                <a:pathLst>
                  <a:path w="3">
                    <a:moveTo>
                      <a:pt x="2" y="0"/>
                    </a:moveTo>
                    <a:cubicBezTo>
                      <a:pt x="0" y="0"/>
                      <a:pt x="3" y="0"/>
                      <a:pt x="1" y="0"/>
                    </a:cubicBezTo>
                    <a:cubicBezTo>
                      <a:pt x="1" y="0"/>
                      <a:pt x="1" y="0"/>
                      <a:pt x="1" y="0"/>
                    </a:cubicBezTo>
                    <a:cubicBezTo>
                      <a:pt x="1" y="0"/>
                      <a:pt x="1" y="0"/>
                      <a:pt x="1" y="0"/>
                    </a:cubicBezTo>
                    <a:cubicBezTo>
                      <a:pt x="1" y="0"/>
                      <a:pt x="1" y="0"/>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712" name="Freeform 6204"/>
              <p:cNvSpPr>
                <a:spLocks noEditPoints="1"/>
              </p:cNvSpPr>
              <p:nvPr/>
            </p:nvSpPr>
            <p:spPr bwMode="auto">
              <a:xfrm>
                <a:off x="4323" y="5041"/>
                <a:ext cx="23" cy="30"/>
              </a:xfrm>
              <a:custGeom>
                <a:avLst/>
                <a:gdLst>
                  <a:gd name="T0" fmla="*/ 4 w 6"/>
                  <a:gd name="T1" fmla="*/ 0 h 8"/>
                  <a:gd name="T2" fmla="*/ 4 w 6"/>
                  <a:gd name="T3" fmla="*/ 2 h 8"/>
                  <a:gd name="T4" fmla="*/ 5 w 6"/>
                  <a:gd name="T5" fmla="*/ 2 h 8"/>
                  <a:gd name="T6" fmla="*/ 3 w 6"/>
                  <a:gd name="T7" fmla="*/ 2 h 8"/>
                  <a:gd name="T8" fmla="*/ 2 w 6"/>
                  <a:gd name="T9" fmla="*/ 5 h 8"/>
                  <a:gd name="T10" fmla="*/ 3 w 6"/>
                  <a:gd name="T11" fmla="*/ 5 h 8"/>
                  <a:gd name="T12" fmla="*/ 4 w 6"/>
                  <a:gd name="T13" fmla="*/ 5 h 8"/>
                  <a:gd name="T14" fmla="*/ 5 w 6"/>
                  <a:gd name="T15" fmla="*/ 4 h 8"/>
                  <a:gd name="T16" fmla="*/ 6 w 6"/>
                  <a:gd name="T17" fmla="*/ 4 h 8"/>
                  <a:gd name="T18" fmla="*/ 5 w 6"/>
                  <a:gd name="T19" fmla="*/ 4 h 8"/>
                  <a:gd name="T20" fmla="*/ 4 w 6"/>
                  <a:gd name="T21" fmla="*/ 5 h 8"/>
                  <a:gd name="T22" fmla="*/ 3 w 6"/>
                  <a:gd name="T23" fmla="*/ 6 h 8"/>
                  <a:gd name="T24" fmla="*/ 1 w 6"/>
                  <a:gd name="T25" fmla="*/ 6 h 8"/>
                  <a:gd name="T26" fmla="*/ 2 w 6"/>
                  <a:gd name="T27" fmla="*/ 8 h 8"/>
                  <a:gd name="T28" fmla="*/ 4 w 6"/>
                  <a:gd name="T29" fmla="*/ 6 h 8"/>
                  <a:gd name="T30" fmla="*/ 5 w 6"/>
                  <a:gd name="T31" fmla="*/ 6 h 8"/>
                  <a:gd name="T32" fmla="*/ 6 w 6"/>
                  <a:gd name="T33" fmla="*/ 5 h 8"/>
                  <a:gd name="T34" fmla="*/ 5 w 6"/>
                  <a:gd name="T35" fmla="*/ 0 h 8"/>
                  <a:gd name="T36" fmla="*/ 4 w 6"/>
                  <a:gd name="T37" fmla="*/ 0 h 8"/>
                  <a:gd name="T38" fmla="*/ 3 w 6"/>
                  <a:gd name="T39" fmla="*/ 3 h 8"/>
                  <a:gd name="T40" fmla="*/ 4 w 6"/>
                  <a:gd name="T41" fmla="*/ 3 h 8"/>
                  <a:gd name="T42" fmla="*/ 3 w 6"/>
                  <a:gd name="T43"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 h="8">
                    <a:moveTo>
                      <a:pt x="4" y="0"/>
                    </a:moveTo>
                    <a:cubicBezTo>
                      <a:pt x="4" y="1"/>
                      <a:pt x="2" y="1"/>
                      <a:pt x="4" y="2"/>
                    </a:cubicBezTo>
                    <a:cubicBezTo>
                      <a:pt x="4" y="2"/>
                      <a:pt x="5" y="2"/>
                      <a:pt x="5" y="2"/>
                    </a:cubicBezTo>
                    <a:cubicBezTo>
                      <a:pt x="4" y="3"/>
                      <a:pt x="3" y="2"/>
                      <a:pt x="3" y="2"/>
                    </a:cubicBezTo>
                    <a:cubicBezTo>
                      <a:pt x="3" y="3"/>
                      <a:pt x="2" y="4"/>
                      <a:pt x="2" y="5"/>
                    </a:cubicBezTo>
                    <a:cubicBezTo>
                      <a:pt x="3" y="6"/>
                      <a:pt x="2" y="5"/>
                      <a:pt x="3" y="5"/>
                    </a:cubicBezTo>
                    <a:cubicBezTo>
                      <a:pt x="3" y="5"/>
                      <a:pt x="3" y="5"/>
                      <a:pt x="4" y="5"/>
                    </a:cubicBezTo>
                    <a:cubicBezTo>
                      <a:pt x="5" y="5"/>
                      <a:pt x="3" y="4"/>
                      <a:pt x="5" y="4"/>
                    </a:cubicBezTo>
                    <a:cubicBezTo>
                      <a:pt x="5" y="4"/>
                      <a:pt x="6" y="4"/>
                      <a:pt x="6" y="4"/>
                    </a:cubicBezTo>
                    <a:cubicBezTo>
                      <a:pt x="6" y="5"/>
                      <a:pt x="5" y="4"/>
                      <a:pt x="5" y="4"/>
                    </a:cubicBezTo>
                    <a:cubicBezTo>
                      <a:pt x="4" y="5"/>
                      <a:pt x="5" y="5"/>
                      <a:pt x="4" y="5"/>
                    </a:cubicBezTo>
                    <a:cubicBezTo>
                      <a:pt x="4" y="5"/>
                      <a:pt x="3" y="5"/>
                      <a:pt x="3" y="6"/>
                    </a:cubicBezTo>
                    <a:cubicBezTo>
                      <a:pt x="3" y="6"/>
                      <a:pt x="0" y="6"/>
                      <a:pt x="1" y="6"/>
                    </a:cubicBezTo>
                    <a:cubicBezTo>
                      <a:pt x="3" y="6"/>
                      <a:pt x="0" y="7"/>
                      <a:pt x="2" y="8"/>
                    </a:cubicBezTo>
                    <a:cubicBezTo>
                      <a:pt x="3" y="7"/>
                      <a:pt x="2" y="6"/>
                      <a:pt x="4" y="6"/>
                    </a:cubicBezTo>
                    <a:cubicBezTo>
                      <a:pt x="4" y="6"/>
                      <a:pt x="5" y="7"/>
                      <a:pt x="5" y="6"/>
                    </a:cubicBezTo>
                    <a:cubicBezTo>
                      <a:pt x="4" y="5"/>
                      <a:pt x="6" y="6"/>
                      <a:pt x="6" y="5"/>
                    </a:cubicBezTo>
                    <a:cubicBezTo>
                      <a:pt x="6" y="4"/>
                      <a:pt x="5" y="2"/>
                      <a:pt x="5" y="0"/>
                    </a:cubicBezTo>
                    <a:lnTo>
                      <a:pt x="4" y="0"/>
                    </a:lnTo>
                    <a:close/>
                    <a:moveTo>
                      <a:pt x="3" y="3"/>
                    </a:moveTo>
                    <a:cubicBezTo>
                      <a:pt x="3" y="3"/>
                      <a:pt x="4" y="3"/>
                      <a:pt x="4" y="3"/>
                    </a:cubicBezTo>
                    <a:cubicBezTo>
                      <a:pt x="6" y="3"/>
                      <a:pt x="5" y="4"/>
                      <a:pt x="3"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713" name="Freeform 6205"/>
              <p:cNvSpPr>
                <a:spLocks/>
              </p:cNvSpPr>
              <p:nvPr/>
            </p:nvSpPr>
            <p:spPr bwMode="auto">
              <a:xfrm>
                <a:off x="4335" y="5033"/>
                <a:ext cx="15" cy="8"/>
              </a:xfrm>
              <a:custGeom>
                <a:avLst/>
                <a:gdLst>
                  <a:gd name="T0" fmla="*/ 1 w 4"/>
                  <a:gd name="T1" fmla="*/ 0 h 2"/>
                  <a:gd name="T2" fmla="*/ 1 w 4"/>
                  <a:gd name="T3" fmla="*/ 1 h 2"/>
                  <a:gd name="T4" fmla="*/ 2 w 4"/>
                  <a:gd name="T5" fmla="*/ 2 h 2"/>
                  <a:gd name="T6" fmla="*/ 1 w 4"/>
                  <a:gd name="T7" fmla="*/ 0 h 2"/>
                </a:gdLst>
                <a:ahLst/>
                <a:cxnLst>
                  <a:cxn ang="0">
                    <a:pos x="T0" y="T1"/>
                  </a:cxn>
                  <a:cxn ang="0">
                    <a:pos x="T2" y="T3"/>
                  </a:cxn>
                  <a:cxn ang="0">
                    <a:pos x="T4" y="T5"/>
                  </a:cxn>
                  <a:cxn ang="0">
                    <a:pos x="T6" y="T7"/>
                  </a:cxn>
                </a:cxnLst>
                <a:rect l="0" t="0" r="r" b="b"/>
                <a:pathLst>
                  <a:path w="4" h="2">
                    <a:moveTo>
                      <a:pt x="1" y="0"/>
                    </a:moveTo>
                    <a:cubicBezTo>
                      <a:pt x="0" y="0"/>
                      <a:pt x="0" y="0"/>
                      <a:pt x="1" y="1"/>
                    </a:cubicBezTo>
                    <a:cubicBezTo>
                      <a:pt x="1" y="1"/>
                      <a:pt x="0" y="2"/>
                      <a:pt x="2" y="2"/>
                    </a:cubicBezTo>
                    <a:cubicBezTo>
                      <a:pt x="2" y="2"/>
                      <a:pt x="4"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714" name="Freeform 6206"/>
              <p:cNvSpPr>
                <a:spLocks/>
              </p:cNvSpPr>
              <p:nvPr/>
            </p:nvSpPr>
            <p:spPr bwMode="auto">
              <a:xfrm>
                <a:off x="4338" y="500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715" name="Freeform 6207"/>
              <p:cNvSpPr>
                <a:spLocks/>
              </p:cNvSpPr>
              <p:nvPr/>
            </p:nvSpPr>
            <p:spPr bwMode="auto">
              <a:xfrm>
                <a:off x="4323" y="4989"/>
                <a:ext cx="8"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2" y="0"/>
                      <a:pt x="2" y="0"/>
                      <a:pt x="0" y="0"/>
                    </a:cubicBezTo>
                    <a:cubicBezTo>
                      <a:pt x="0" y="0"/>
                      <a:pt x="1" y="0"/>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716" name="Freeform 6208"/>
              <p:cNvSpPr>
                <a:spLocks/>
              </p:cNvSpPr>
              <p:nvPr/>
            </p:nvSpPr>
            <p:spPr bwMode="auto">
              <a:xfrm>
                <a:off x="4264" y="5112"/>
                <a:ext cx="7" cy="7"/>
              </a:xfrm>
              <a:custGeom>
                <a:avLst/>
                <a:gdLst>
                  <a:gd name="T0" fmla="*/ 2 w 2"/>
                  <a:gd name="T1" fmla="*/ 2 h 2"/>
                  <a:gd name="T2" fmla="*/ 2 w 2"/>
                  <a:gd name="T3" fmla="*/ 0 h 2"/>
                  <a:gd name="T4" fmla="*/ 2 w 2"/>
                  <a:gd name="T5" fmla="*/ 2 h 2"/>
                </a:gdLst>
                <a:ahLst/>
                <a:cxnLst>
                  <a:cxn ang="0">
                    <a:pos x="T0" y="T1"/>
                  </a:cxn>
                  <a:cxn ang="0">
                    <a:pos x="T2" y="T3"/>
                  </a:cxn>
                  <a:cxn ang="0">
                    <a:pos x="T4" y="T5"/>
                  </a:cxn>
                </a:cxnLst>
                <a:rect l="0" t="0" r="r" b="b"/>
                <a:pathLst>
                  <a:path w="2" h="2">
                    <a:moveTo>
                      <a:pt x="2" y="2"/>
                    </a:moveTo>
                    <a:cubicBezTo>
                      <a:pt x="2" y="1"/>
                      <a:pt x="2" y="1"/>
                      <a:pt x="2" y="0"/>
                    </a:cubicBezTo>
                    <a:cubicBezTo>
                      <a:pt x="0" y="0"/>
                      <a:pt x="1" y="2"/>
                      <a:pt x="2"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717" name="Freeform 6209"/>
              <p:cNvSpPr>
                <a:spLocks/>
              </p:cNvSpPr>
              <p:nvPr/>
            </p:nvSpPr>
            <p:spPr bwMode="auto">
              <a:xfrm>
                <a:off x="4230" y="4736"/>
                <a:ext cx="97" cy="78"/>
              </a:xfrm>
              <a:custGeom>
                <a:avLst/>
                <a:gdLst>
                  <a:gd name="T0" fmla="*/ 26 w 26"/>
                  <a:gd name="T1" fmla="*/ 20 h 21"/>
                  <a:gd name="T2" fmla="*/ 24 w 26"/>
                  <a:gd name="T3" fmla="*/ 16 h 21"/>
                  <a:gd name="T4" fmla="*/ 21 w 26"/>
                  <a:gd name="T5" fmla="*/ 16 h 21"/>
                  <a:gd name="T6" fmla="*/ 20 w 26"/>
                  <a:gd name="T7" fmla="*/ 13 h 21"/>
                  <a:gd name="T8" fmla="*/ 17 w 26"/>
                  <a:gd name="T9" fmla="*/ 14 h 21"/>
                  <a:gd name="T10" fmla="*/ 16 w 26"/>
                  <a:gd name="T11" fmla="*/ 11 h 21"/>
                  <a:gd name="T12" fmla="*/ 15 w 26"/>
                  <a:gd name="T13" fmla="*/ 12 h 21"/>
                  <a:gd name="T14" fmla="*/ 16 w 26"/>
                  <a:gd name="T15" fmla="*/ 10 h 21"/>
                  <a:gd name="T16" fmla="*/ 9 w 26"/>
                  <a:gd name="T17" fmla="*/ 5 h 21"/>
                  <a:gd name="T18" fmla="*/ 7 w 26"/>
                  <a:gd name="T19" fmla="*/ 2 h 21"/>
                  <a:gd name="T20" fmla="*/ 7 w 26"/>
                  <a:gd name="T21" fmla="*/ 2 h 21"/>
                  <a:gd name="T22" fmla="*/ 5 w 26"/>
                  <a:gd name="T23" fmla="*/ 1 h 21"/>
                  <a:gd name="T24" fmla="*/ 4 w 26"/>
                  <a:gd name="T25" fmla="*/ 1 h 21"/>
                  <a:gd name="T26" fmla="*/ 4 w 26"/>
                  <a:gd name="T27" fmla="*/ 1 h 21"/>
                  <a:gd name="T28" fmla="*/ 2 w 26"/>
                  <a:gd name="T29" fmla="*/ 0 h 21"/>
                  <a:gd name="T30" fmla="*/ 1 w 26"/>
                  <a:gd name="T31" fmla="*/ 0 h 21"/>
                  <a:gd name="T32" fmla="*/ 0 w 26"/>
                  <a:gd name="T33" fmla="*/ 1 h 21"/>
                  <a:gd name="T34" fmla="*/ 1 w 26"/>
                  <a:gd name="T35" fmla="*/ 1 h 21"/>
                  <a:gd name="T36" fmla="*/ 1 w 26"/>
                  <a:gd name="T37" fmla="*/ 1 h 21"/>
                  <a:gd name="T38" fmla="*/ 5 w 26"/>
                  <a:gd name="T39" fmla="*/ 3 h 21"/>
                  <a:gd name="T40" fmla="*/ 5 w 26"/>
                  <a:gd name="T41" fmla="*/ 4 h 21"/>
                  <a:gd name="T42" fmla="*/ 1 w 26"/>
                  <a:gd name="T43" fmla="*/ 3 h 21"/>
                  <a:gd name="T44" fmla="*/ 4 w 26"/>
                  <a:gd name="T45" fmla="*/ 7 h 21"/>
                  <a:gd name="T46" fmla="*/ 4 w 26"/>
                  <a:gd name="T47" fmla="*/ 8 h 21"/>
                  <a:gd name="T48" fmla="*/ 5 w 26"/>
                  <a:gd name="T49" fmla="*/ 9 h 21"/>
                  <a:gd name="T50" fmla="*/ 6 w 26"/>
                  <a:gd name="T51" fmla="*/ 6 h 21"/>
                  <a:gd name="T52" fmla="*/ 6 w 26"/>
                  <a:gd name="T53" fmla="*/ 5 h 21"/>
                  <a:gd name="T54" fmla="*/ 6 w 26"/>
                  <a:gd name="T55" fmla="*/ 5 h 21"/>
                  <a:gd name="T56" fmla="*/ 6 w 26"/>
                  <a:gd name="T57" fmla="*/ 5 h 21"/>
                  <a:gd name="T58" fmla="*/ 6 w 26"/>
                  <a:gd name="T59" fmla="*/ 5 h 21"/>
                  <a:gd name="T60" fmla="*/ 6 w 26"/>
                  <a:gd name="T61" fmla="*/ 6 h 21"/>
                  <a:gd name="T62" fmla="*/ 7 w 26"/>
                  <a:gd name="T63" fmla="*/ 5 h 21"/>
                  <a:gd name="T64" fmla="*/ 8 w 26"/>
                  <a:gd name="T65" fmla="*/ 9 h 21"/>
                  <a:gd name="T66" fmla="*/ 9 w 26"/>
                  <a:gd name="T67" fmla="*/ 11 h 21"/>
                  <a:gd name="T68" fmla="*/ 9 w 26"/>
                  <a:gd name="T69" fmla="*/ 11 h 21"/>
                  <a:gd name="T70" fmla="*/ 10 w 26"/>
                  <a:gd name="T71" fmla="*/ 11 h 21"/>
                  <a:gd name="T72" fmla="*/ 10 w 26"/>
                  <a:gd name="T73" fmla="*/ 4 h 21"/>
                  <a:gd name="T74" fmla="*/ 11 w 26"/>
                  <a:gd name="T75" fmla="*/ 6 h 21"/>
                  <a:gd name="T76" fmla="*/ 12 w 26"/>
                  <a:gd name="T77" fmla="*/ 11 h 21"/>
                  <a:gd name="T78" fmla="*/ 13 w 26"/>
                  <a:gd name="T79" fmla="*/ 15 h 21"/>
                  <a:gd name="T80" fmla="*/ 14 w 26"/>
                  <a:gd name="T81" fmla="*/ 16 h 21"/>
                  <a:gd name="T82" fmla="*/ 16 w 26"/>
                  <a:gd name="T83" fmla="*/ 17 h 21"/>
                  <a:gd name="T84" fmla="*/ 18 w 26"/>
                  <a:gd name="T85" fmla="*/ 18 h 21"/>
                  <a:gd name="T86" fmla="*/ 17 w 26"/>
                  <a:gd name="T87" fmla="*/ 19 h 21"/>
                  <a:gd name="T88" fmla="*/ 20 w 26"/>
                  <a:gd name="T89" fmla="*/ 21 h 21"/>
                  <a:gd name="T90" fmla="*/ 20 w 26"/>
                  <a:gd name="T91" fmla="*/ 21 h 21"/>
                  <a:gd name="T92" fmla="*/ 21 w 26"/>
                  <a:gd name="T93"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6" h="21">
                    <a:moveTo>
                      <a:pt x="26" y="21"/>
                    </a:moveTo>
                    <a:cubicBezTo>
                      <a:pt x="26" y="21"/>
                      <a:pt x="26" y="20"/>
                      <a:pt x="26" y="20"/>
                    </a:cubicBezTo>
                    <a:cubicBezTo>
                      <a:pt x="26" y="19"/>
                      <a:pt x="25" y="17"/>
                      <a:pt x="24" y="18"/>
                    </a:cubicBezTo>
                    <a:cubicBezTo>
                      <a:pt x="24" y="17"/>
                      <a:pt x="24" y="17"/>
                      <a:pt x="24" y="16"/>
                    </a:cubicBezTo>
                    <a:cubicBezTo>
                      <a:pt x="23" y="16"/>
                      <a:pt x="21" y="14"/>
                      <a:pt x="21" y="15"/>
                    </a:cubicBezTo>
                    <a:cubicBezTo>
                      <a:pt x="21" y="15"/>
                      <a:pt x="22" y="15"/>
                      <a:pt x="21" y="16"/>
                    </a:cubicBezTo>
                    <a:cubicBezTo>
                      <a:pt x="20" y="16"/>
                      <a:pt x="19" y="13"/>
                      <a:pt x="21" y="14"/>
                    </a:cubicBezTo>
                    <a:cubicBezTo>
                      <a:pt x="20" y="13"/>
                      <a:pt x="20" y="13"/>
                      <a:pt x="20" y="13"/>
                    </a:cubicBezTo>
                    <a:cubicBezTo>
                      <a:pt x="18" y="14"/>
                      <a:pt x="20" y="15"/>
                      <a:pt x="19" y="16"/>
                    </a:cubicBezTo>
                    <a:cubicBezTo>
                      <a:pt x="18" y="16"/>
                      <a:pt x="17" y="15"/>
                      <a:pt x="17" y="14"/>
                    </a:cubicBezTo>
                    <a:cubicBezTo>
                      <a:pt x="19" y="15"/>
                      <a:pt x="17" y="14"/>
                      <a:pt x="19" y="13"/>
                    </a:cubicBezTo>
                    <a:cubicBezTo>
                      <a:pt x="17" y="13"/>
                      <a:pt x="17" y="11"/>
                      <a:pt x="16" y="11"/>
                    </a:cubicBezTo>
                    <a:cubicBezTo>
                      <a:pt x="16" y="11"/>
                      <a:pt x="16" y="13"/>
                      <a:pt x="16" y="15"/>
                    </a:cubicBezTo>
                    <a:cubicBezTo>
                      <a:pt x="15" y="15"/>
                      <a:pt x="14" y="13"/>
                      <a:pt x="15" y="12"/>
                    </a:cubicBezTo>
                    <a:cubicBezTo>
                      <a:pt x="15" y="11"/>
                      <a:pt x="13" y="11"/>
                      <a:pt x="14" y="10"/>
                    </a:cubicBezTo>
                    <a:cubicBezTo>
                      <a:pt x="15" y="10"/>
                      <a:pt x="15" y="10"/>
                      <a:pt x="16" y="10"/>
                    </a:cubicBezTo>
                    <a:cubicBezTo>
                      <a:pt x="14" y="8"/>
                      <a:pt x="12" y="7"/>
                      <a:pt x="10" y="4"/>
                    </a:cubicBezTo>
                    <a:cubicBezTo>
                      <a:pt x="10" y="4"/>
                      <a:pt x="10" y="4"/>
                      <a:pt x="9" y="5"/>
                    </a:cubicBezTo>
                    <a:cubicBezTo>
                      <a:pt x="10" y="4"/>
                      <a:pt x="9" y="3"/>
                      <a:pt x="8" y="3"/>
                    </a:cubicBezTo>
                    <a:cubicBezTo>
                      <a:pt x="7" y="3"/>
                      <a:pt x="7" y="3"/>
                      <a:pt x="7" y="2"/>
                    </a:cubicBezTo>
                    <a:cubicBezTo>
                      <a:pt x="7" y="2"/>
                      <a:pt x="7" y="2"/>
                      <a:pt x="7" y="2"/>
                    </a:cubicBezTo>
                    <a:cubicBezTo>
                      <a:pt x="7" y="2"/>
                      <a:pt x="7" y="2"/>
                      <a:pt x="7" y="2"/>
                    </a:cubicBezTo>
                    <a:cubicBezTo>
                      <a:pt x="6" y="2"/>
                      <a:pt x="6" y="1"/>
                      <a:pt x="5" y="1"/>
                    </a:cubicBezTo>
                    <a:cubicBezTo>
                      <a:pt x="5" y="1"/>
                      <a:pt x="5" y="1"/>
                      <a:pt x="5" y="1"/>
                    </a:cubicBezTo>
                    <a:cubicBezTo>
                      <a:pt x="5" y="1"/>
                      <a:pt x="4" y="1"/>
                      <a:pt x="4" y="1"/>
                    </a:cubicBezTo>
                    <a:cubicBezTo>
                      <a:pt x="4" y="1"/>
                      <a:pt x="4" y="1"/>
                      <a:pt x="4" y="1"/>
                    </a:cubicBezTo>
                    <a:cubicBezTo>
                      <a:pt x="4" y="1"/>
                      <a:pt x="4" y="1"/>
                      <a:pt x="3" y="1"/>
                    </a:cubicBezTo>
                    <a:cubicBezTo>
                      <a:pt x="4" y="1"/>
                      <a:pt x="4" y="1"/>
                      <a:pt x="4" y="1"/>
                    </a:cubicBezTo>
                    <a:cubicBezTo>
                      <a:pt x="4" y="1"/>
                      <a:pt x="3" y="0"/>
                      <a:pt x="3" y="0"/>
                    </a:cubicBezTo>
                    <a:cubicBezTo>
                      <a:pt x="3" y="0"/>
                      <a:pt x="2" y="0"/>
                      <a:pt x="2" y="0"/>
                    </a:cubicBezTo>
                    <a:cubicBezTo>
                      <a:pt x="2" y="0"/>
                      <a:pt x="2" y="1"/>
                      <a:pt x="3" y="1"/>
                    </a:cubicBezTo>
                    <a:cubicBezTo>
                      <a:pt x="2" y="1"/>
                      <a:pt x="1" y="1"/>
                      <a:pt x="1" y="0"/>
                    </a:cubicBezTo>
                    <a:cubicBezTo>
                      <a:pt x="1" y="0"/>
                      <a:pt x="0" y="0"/>
                      <a:pt x="0" y="1"/>
                    </a:cubicBezTo>
                    <a:cubicBezTo>
                      <a:pt x="0" y="1"/>
                      <a:pt x="0" y="1"/>
                      <a:pt x="0" y="1"/>
                    </a:cubicBezTo>
                    <a:cubicBezTo>
                      <a:pt x="0" y="1"/>
                      <a:pt x="1" y="1"/>
                      <a:pt x="1" y="1"/>
                    </a:cubicBezTo>
                    <a:cubicBezTo>
                      <a:pt x="1" y="1"/>
                      <a:pt x="1" y="1"/>
                      <a:pt x="1" y="1"/>
                    </a:cubicBezTo>
                    <a:cubicBezTo>
                      <a:pt x="1" y="1"/>
                      <a:pt x="1" y="1"/>
                      <a:pt x="2" y="1"/>
                    </a:cubicBezTo>
                    <a:cubicBezTo>
                      <a:pt x="2" y="1"/>
                      <a:pt x="1" y="1"/>
                      <a:pt x="1" y="1"/>
                    </a:cubicBezTo>
                    <a:cubicBezTo>
                      <a:pt x="2" y="2"/>
                      <a:pt x="3" y="2"/>
                      <a:pt x="3" y="2"/>
                    </a:cubicBezTo>
                    <a:cubicBezTo>
                      <a:pt x="3" y="2"/>
                      <a:pt x="4" y="3"/>
                      <a:pt x="5" y="3"/>
                    </a:cubicBezTo>
                    <a:cubicBezTo>
                      <a:pt x="5" y="4"/>
                      <a:pt x="5" y="4"/>
                      <a:pt x="5" y="4"/>
                    </a:cubicBezTo>
                    <a:cubicBezTo>
                      <a:pt x="6" y="4"/>
                      <a:pt x="5" y="4"/>
                      <a:pt x="5" y="4"/>
                    </a:cubicBezTo>
                    <a:cubicBezTo>
                      <a:pt x="5" y="4"/>
                      <a:pt x="5" y="4"/>
                      <a:pt x="4" y="3"/>
                    </a:cubicBezTo>
                    <a:cubicBezTo>
                      <a:pt x="4" y="3"/>
                      <a:pt x="3" y="3"/>
                      <a:pt x="1" y="3"/>
                    </a:cubicBezTo>
                    <a:cubicBezTo>
                      <a:pt x="1" y="3"/>
                      <a:pt x="1" y="3"/>
                      <a:pt x="1" y="3"/>
                    </a:cubicBezTo>
                    <a:cubicBezTo>
                      <a:pt x="4" y="7"/>
                      <a:pt x="4" y="7"/>
                      <a:pt x="4" y="7"/>
                    </a:cubicBezTo>
                    <a:cubicBezTo>
                      <a:pt x="4" y="7"/>
                      <a:pt x="4" y="7"/>
                      <a:pt x="4" y="7"/>
                    </a:cubicBezTo>
                    <a:cubicBezTo>
                      <a:pt x="5" y="7"/>
                      <a:pt x="4" y="8"/>
                      <a:pt x="4" y="8"/>
                    </a:cubicBezTo>
                    <a:cubicBezTo>
                      <a:pt x="4" y="8"/>
                      <a:pt x="4" y="8"/>
                      <a:pt x="4" y="8"/>
                    </a:cubicBezTo>
                    <a:cubicBezTo>
                      <a:pt x="5" y="9"/>
                      <a:pt x="5" y="9"/>
                      <a:pt x="5" y="9"/>
                    </a:cubicBezTo>
                    <a:cubicBezTo>
                      <a:pt x="5" y="9"/>
                      <a:pt x="6" y="9"/>
                      <a:pt x="7" y="9"/>
                    </a:cubicBezTo>
                    <a:cubicBezTo>
                      <a:pt x="6" y="8"/>
                      <a:pt x="6" y="7"/>
                      <a:pt x="6" y="6"/>
                    </a:cubicBezTo>
                    <a:cubicBezTo>
                      <a:pt x="5" y="6"/>
                      <a:pt x="6" y="6"/>
                      <a:pt x="6" y="6"/>
                    </a:cubicBezTo>
                    <a:cubicBezTo>
                      <a:pt x="6" y="6"/>
                      <a:pt x="6" y="5"/>
                      <a:pt x="6" y="5"/>
                    </a:cubicBezTo>
                    <a:cubicBezTo>
                      <a:pt x="6" y="5"/>
                      <a:pt x="6" y="5"/>
                      <a:pt x="6" y="5"/>
                    </a:cubicBezTo>
                    <a:cubicBezTo>
                      <a:pt x="6" y="5"/>
                      <a:pt x="6" y="5"/>
                      <a:pt x="6" y="5"/>
                    </a:cubicBezTo>
                    <a:cubicBezTo>
                      <a:pt x="6" y="5"/>
                      <a:pt x="6" y="5"/>
                      <a:pt x="6" y="5"/>
                    </a:cubicBezTo>
                    <a:cubicBezTo>
                      <a:pt x="6" y="5"/>
                      <a:pt x="6" y="5"/>
                      <a:pt x="6" y="5"/>
                    </a:cubicBezTo>
                    <a:cubicBezTo>
                      <a:pt x="7" y="5"/>
                      <a:pt x="6" y="5"/>
                      <a:pt x="6" y="5"/>
                    </a:cubicBezTo>
                    <a:cubicBezTo>
                      <a:pt x="6" y="5"/>
                      <a:pt x="6" y="5"/>
                      <a:pt x="6" y="5"/>
                    </a:cubicBezTo>
                    <a:cubicBezTo>
                      <a:pt x="6" y="5"/>
                      <a:pt x="7" y="5"/>
                      <a:pt x="7" y="5"/>
                    </a:cubicBezTo>
                    <a:cubicBezTo>
                      <a:pt x="7" y="5"/>
                      <a:pt x="7" y="5"/>
                      <a:pt x="6" y="6"/>
                    </a:cubicBezTo>
                    <a:cubicBezTo>
                      <a:pt x="6" y="6"/>
                      <a:pt x="6" y="6"/>
                      <a:pt x="6" y="6"/>
                    </a:cubicBezTo>
                    <a:cubicBezTo>
                      <a:pt x="7" y="6"/>
                      <a:pt x="7" y="5"/>
                      <a:pt x="7" y="5"/>
                    </a:cubicBezTo>
                    <a:cubicBezTo>
                      <a:pt x="7" y="6"/>
                      <a:pt x="8" y="6"/>
                      <a:pt x="7" y="7"/>
                    </a:cubicBezTo>
                    <a:cubicBezTo>
                      <a:pt x="8" y="8"/>
                      <a:pt x="8" y="8"/>
                      <a:pt x="8" y="9"/>
                    </a:cubicBezTo>
                    <a:cubicBezTo>
                      <a:pt x="9" y="10"/>
                      <a:pt x="9" y="10"/>
                      <a:pt x="9" y="10"/>
                    </a:cubicBezTo>
                    <a:cubicBezTo>
                      <a:pt x="9" y="10"/>
                      <a:pt x="9" y="10"/>
                      <a:pt x="9" y="11"/>
                    </a:cubicBezTo>
                    <a:cubicBezTo>
                      <a:pt x="9" y="11"/>
                      <a:pt x="9" y="11"/>
                      <a:pt x="9" y="11"/>
                    </a:cubicBezTo>
                    <a:cubicBezTo>
                      <a:pt x="9" y="11"/>
                      <a:pt x="9" y="11"/>
                      <a:pt x="9" y="11"/>
                    </a:cubicBezTo>
                    <a:cubicBezTo>
                      <a:pt x="9" y="12"/>
                      <a:pt x="10" y="11"/>
                      <a:pt x="10" y="12"/>
                    </a:cubicBezTo>
                    <a:cubicBezTo>
                      <a:pt x="10" y="12"/>
                      <a:pt x="10" y="12"/>
                      <a:pt x="10" y="11"/>
                    </a:cubicBezTo>
                    <a:cubicBezTo>
                      <a:pt x="10" y="9"/>
                      <a:pt x="10" y="7"/>
                      <a:pt x="9" y="5"/>
                    </a:cubicBezTo>
                    <a:cubicBezTo>
                      <a:pt x="9" y="5"/>
                      <a:pt x="10" y="5"/>
                      <a:pt x="10" y="4"/>
                    </a:cubicBezTo>
                    <a:cubicBezTo>
                      <a:pt x="10" y="5"/>
                      <a:pt x="10" y="5"/>
                      <a:pt x="10" y="5"/>
                    </a:cubicBezTo>
                    <a:cubicBezTo>
                      <a:pt x="11" y="5"/>
                      <a:pt x="11" y="6"/>
                      <a:pt x="11" y="6"/>
                    </a:cubicBezTo>
                    <a:cubicBezTo>
                      <a:pt x="11" y="7"/>
                      <a:pt x="12" y="8"/>
                      <a:pt x="12" y="10"/>
                    </a:cubicBezTo>
                    <a:cubicBezTo>
                      <a:pt x="12" y="10"/>
                      <a:pt x="12" y="11"/>
                      <a:pt x="12" y="11"/>
                    </a:cubicBezTo>
                    <a:cubicBezTo>
                      <a:pt x="12" y="11"/>
                      <a:pt x="12" y="11"/>
                      <a:pt x="12" y="12"/>
                    </a:cubicBezTo>
                    <a:cubicBezTo>
                      <a:pt x="13" y="12"/>
                      <a:pt x="13" y="14"/>
                      <a:pt x="13" y="15"/>
                    </a:cubicBezTo>
                    <a:cubicBezTo>
                      <a:pt x="14" y="15"/>
                      <a:pt x="14" y="14"/>
                      <a:pt x="15" y="15"/>
                    </a:cubicBezTo>
                    <a:cubicBezTo>
                      <a:pt x="15" y="16"/>
                      <a:pt x="14" y="16"/>
                      <a:pt x="14" y="16"/>
                    </a:cubicBezTo>
                    <a:cubicBezTo>
                      <a:pt x="14" y="16"/>
                      <a:pt x="14" y="16"/>
                      <a:pt x="15" y="16"/>
                    </a:cubicBezTo>
                    <a:cubicBezTo>
                      <a:pt x="14" y="16"/>
                      <a:pt x="15" y="16"/>
                      <a:pt x="16" y="17"/>
                    </a:cubicBezTo>
                    <a:cubicBezTo>
                      <a:pt x="16" y="17"/>
                      <a:pt x="16" y="16"/>
                      <a:pt x="16" y="16"/>
                    </a:cubicBezTo>
                    <a:cubicBezTo>
                      <a:pt x="17" y="17"/>
                      <a:pt x="18" y="17"/>
                      <a:pt x="18" y="18"/>
                    </a:cubicBezTo>
                    <a:cubicBezTo>
                      <a:pt x="18" y="18"/>
                      <a:pt x="18" y="18"/>
                      <a:pt x="17" y="18"/>
                    </a:cubicBezTo>
                    <a:cubicBezTo>
                      <a:pt x="17" y="18"/>
                      <a:pt x="17" y="19"/>
                      <a:pt x="17" y="19"/>
                    </a:cubicBezTo>
                    <a:cubicBezTo>
                      <a:pt x="17" y="19"/>
                      <a:pt x="18" y="19"/>
                      <a:pt x="19" y="19"/>
                    </a:cubicBezTo>
                    <a:cubicBezTo>
                      <a:pt x="19" y="20"/>
                      <a:pt x="19" y="21"/>
                      <a:pt x="20" y="21"/>
                    </a:cubicBezTo>
                    <a:cubicBezTo>
                      <a:pt x="20" y="21"/>
                      <a:pt x="20" y="21"/>
                      <a:pt x="20" y="21"/>
                    </a:cubicBezTo>
                    <a:cubicBezTo>
                      <a:pt x="20" y="21"/>
                      <a:pt x="20" y="20"/>
                      <a:pt x="20" y="21"/>
                    </a:cubicBezTo>
                    <a:cubicBezTo>
                      <a:pt x="21" y="21"/>
                      <a:pt x="21" y="21"/>
                      <a:pt x="21" y="21"/>
                    </a:cubicBezTo>
                    <a:cubicBezTo>
                      <a:pt x="21" y="21"/>
                      <a:pt x="21" y="21"/>
                      <a:pt x="21" y="21"/>
                    </a:cubicBezTo>
                    <a:cubicBezTo>
                      <a:pt x="23" y="20"/>
                      <a:pt x="24" y="21"/>
                      <a:pt x="26" y="2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718" name="Freeform 6210"/>
              <p:cNvSpPr>
                <a:spLocks/>
              </p:cNvSpPr>
              <p:nvPr/>
            </p:nvSpPr>
            <p:spPr bwMode="auto">
              <a:xfrm>
                <a:off x="4283" y="5164"/>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719" name="Oval 6211"/>
              <p:cNvSpPr>
                <a:spLocks noChangeArrowheads="1"/>
              </p:cNvSpPr>
              <p:nvPr/>
            </p:nvSpPr>
            <p:spPr bwMode="auto">
              <a:xfrm>
                <a:off x="4346" y="5007"/>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720" name="Freeform 6212"/>
              <p:cNvSpPr>
                <a:spLocks/>
              </p:cNvSpPr>
              <p:nvPr/>
            </p:nvSpPr>
            <p:spPr bwMode="auto">
              <a:xfrm>
                <a:off x="4249" y="4740"/>
                <a:ext cx="11" cy="7"/>
              </a:xfrm>
              <a:custGeom>
                <a:avLst/>
                <a:gdLst>
                  <a:gd name="T0" fmla="*/ 2 w 3"/>
                  <a:gd name="T1" fmla="*/ 1 h 2"/>
                  <a:gd name="T2" fmla="*/ 2 w 3"/>
                  <a:gd name="T3" fmla="*/ 1 h 2"/>
                  <a:gd name="T4" fmla="*/ 2 w 3"/>
                  <a:gd name="T5" fmla="*/ 1 h 2"/>
                  <a:gd name="T6" fmla="*/ 3 w 3"/>
                  <a:gd name="T7" fmla="*/ 2 h 2"/>
                  <a:gd name="T8" fmla="*/ 2 w 3"/>
                  <a:gd name="T9" fmla="*/ 0 h 2"/>
                  <a:gd name="T10" fmla="*/ 0 w 3"/>
                  <a:gd name="T11" fmla="*/ 0 h 2"/>
                  <a:gd name="T12" fmla="*/ 2 w 3"/>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3" h="2">
                    <a:moveTo>
                      <a:pt x="2" y="1"/>
                    </a:moveTo>
                    <a:cubicBezTo>
                      <a:pt x="2" y="1"/>
                      <a:pt x="2" y="1"/>
                      <a:pt x="2" y="1"/>
                    </a:cubicBezTo>
                    <a:cubicBezTo>
                      <a:pt x="2" y="1"/>
                      <a:pt x="2" y="1"/>
                      <a:pt x="2" y="1"/>
                    </a:cubicBezTo>
                    <a:cubicBezTo>
                      <a:pt x="2" y="2"/>
                      <a:pt x="3" y="2"/>
                      <a:pt x="3" y="2"/>
                    </a:cubicBezTo>
                    <a:cubicBezTo>
                      <a:pt x="3" y="1"/>
                      <a:pt x="2" y="1"/>
                      <a:pt x="2" y="0"/>
                    </a:cubicBezTo>
                    <a:cubicBezTo>
                      <a:pt x="1" y="0"/>
                      <a:pt x="2" y="0"/>
                      <a:pt x="0" y="0"/>
                    </a:cubicBezTo>
                    <a:cubicBezTo>
                      <a:pt x="0" y="0"/>
                      <a:pt x="1"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721" name="Freeform 6213"/>
              <p:cNvSpPr>
                <a:spLocks/>
              </p:cNvSpPr>
              <p:nvPr/>
            </p:nvSpPr>
            <p:spPr bwMode="auto">
              <a:xfrm>
                <a:off x="4268" y="5085"/>
                <a:ext cx="18" cy="4"/>
              </a:xfrm>
              <a:custGeom>
                <a:avLst/>
                <a:gdLst>
                  <a:gd name="T0" fmla="*/ 3 w 5"/>
                  <a:gd name="T1" fmla="*/ 1 h 1"/>
                  <a:gd name="T2" fmla="*/ 3 w 5"/>
                  <a:gd name="T3" fmla="*/ 1 h 1"/>
                  <a:gd name="T4" fmla="*/ 5 w 5"/>
                  <a:gd name="T5" fmla="*/ 0 h 1"/>
                  <a:gd name="T6" fmla="*/ 3 w 5"/>
                  <a:gd name="T7" fmla="*/ 1 h 1"/>
                </a:gdLst>
                <a:ahLst/>
                <a:cxnLst>
                  <a:cxn ang="0">
                    <a:pos x="T0" y="T1"/>
                  </a:cxn>
                  <a:cxn ang="0">
                    <a:pos x="T2" y="T3"/>
                  </a:cxn>
                  <a:cxn ang="0">
                    <a:pos x="T4" y="T5"/>
                  </a:cxn>
                  <a:cxn ang="0">
                    <a:pos x="T6" y="T7"/>
                  </a:cxn>
                </a:cxnLst>
                <a:rect l="0" t="0" r="r" b="b"/>
                <a:pathLst>
                  <a:path w="5" h="1">
                    <a:moveTo>
                      <a:pt x="3" y="1"/>
                    </a:moveTo>
                    <a:cubicBezTo>
                      <a:pt x="3" y="1"/>
                      <a:pt x="0" y="0"/>
                      <a:pt x="3" y="1"/>
                    </a:cubicBezTo>
                    <a:cubicBezTo>
                      <a:pt x="4" y="1"/>
                      <a:pt x="5" y="1"/>
                      <a:pt x="5" y="0"/>
                    </a:cubicBezTo>
                    <a:cubicBezTo>
                      <a:pt x="4" y="0"/>
                      <a:pt x="2" y="0"/>
                      <a:pt x="3"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722" name="Freeform 6214"/>
              <p:cNvSpPr>
                <a:spLocks/>
              </p:cNvSpPr>
              <p:nvPr/>
            </p:nvSpPr>
            <p:spPr bwMode="auto">
              <a:xfrm>
                <a:off x="4230" y="4740"/>
                <a:ext cx="4" cy="7"/>
              </a:xfrm>
              <a:custGeom>
                <a:avLst/>
                <a:gdLst>
                  <a:gd name="T0" fmla="*/ 0 w 1"/>
                  <a:gd name="T1" fmla="*/ 0 h 2"/>
                  <a:gd name="T2" fmla="*/ 1 w 1"/>
                  <a:gd name="T3" fmla="*/ 2 h 2"/>
                  <a:gd name="T4" fmla="*/ 1 w 1"/>
                  <a:gd name="T5" fmla="*/ 2 h 2"/>
                  <a:gd name="T6" fmla="*/ 0 w 1"/>
                  <a:gd name="T7" fmla="*/ 0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1" y="2"/>
                      <a:pt x="1" y="2"/>
                      <a:pt x="1" y="2"/>
                    </a:cubicBezTo>
                    <a:cubicBezTo>
                      <a:pt x="1" y="2"/>
                      <a:pt x="1" y="2"/>
                      <a:pt x="1" y="2"/>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723" name="Freeform 6215"/>
              <p:cNvSpPr>
                <a:spLocks/>
              </p:cNvSpPr>
              <p:nvPr/>
            </p:nvSpPr>
            <p:spPr bwMode="auto">
              <a:xfrm>
                <a:off x="4323" y="4892"/>
                <a:ext cx="12" cy="8"/>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0" y="0"/>
                      <a:pt x="0" y="2"/>
                      <a:pt x="2" y="2"/>
                    </a:cubicBezTo>
                    <a:cubicBezTo>
                      <a:pt x="2" y="2"/>
                      <a:pt x="3"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724" name="Freeform 6216"/>
              <p:cNvSpPr>
                <a:spLocks/>
              </p:cNvSpPr>
              <p:nvPr/>
            </p:nvSpPr>
            <p:spPr bwMode="auto">
              <a:xfrm>
                <a:off x="4335" y="5022"/>
                <a:ext cx="7" cy="4"/>
              </a:xfrm>
              <a:custGeom>
                <a:avLst/>
                <a:gdLst>
                  <a:gd name="T0" fmla="*/ 2 w 2"/>
                  <a:gd name="T1" fmla="*/ 1 h 1"/>
                  <a:gd name="T2" fmla="*/ 0 w 2"/>
                  <a:gd name="T3" fmla="*/ 1 h 1"/>
                  <a:gd name="T4" fmla="*/ 2 w 2"/>
                  <a:gd name="T5" fmla="*/ 1 h 1"/>
                </a:gdLst>
                <a:ahLst/>
                <a:cxnLst>
                  <a:cxn ang="0">
                    <a:pos x="T0" y="T1"/>
                  </a:cxn>
                  <a:cxn ang="0">
                    <a:pos x="T2" y="T3"/>
                  </a:cxn>
                  <a:cxn ang="0">
                    <a:pos x="T4" y="T5"/>
                  </a:cxn>
                </a:cxnLst>
                <a:rect l="0" t="0" r="r" b="b"/>
                <a:pathLst>
                  <a:path w="2" h="1">
                    <a:moveTo>
                      <a:pt x="2" y="1"/>
                    </a:moveTo>
                    <a:cubicBezTo>
                      <a:pt x="2" y="0"/>
                      <a:pt x="0" y="0"/>
                      <a:pt x="0" y="1"/>
                    </a:cubicBezTo>
                    <a:cubicBezTo>
                      <a:pt x="1" y="1"/>
                      <a:pt x="1"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725" name="Freeform 6217"/>
              <p:cNvSpPr>
                <a:spLocks/>
              </p:cNvSpPr>
              <p:nvPr/>
            </p:nvSpPr>
            <p:spPr bwMode="auto">
              <a:xfrm>
                <a:off x="4297" y="5000"/>
                <a:ext cx="34" cy="26"/>
              </a:xfrm>
              <a:custGeom>
                <a:avLst/>
                <a:gdLst>
                  <a:gd name="T0" fmla="*/ 5 w 9"/>
                  <a:gd name="T1" fmla="*/ 3 h 7"/>
                  <a:gd name="T2" fmla="*/ 3 w 9"/>
                  <a:gd name="T3" fmla="*/ 4 h 7"/>
                  <a:gd name="T4" fmla="*/ 6 w 9"/>
                  <a:gd name="T5" fmla="*/ 3 h 7"/>
                  <a:gd name="T6" fmla="*/ 6 w 9"/>
                  <a:gd name="T7" fmla="*/ 3 h 7"/>
                  <a:gd name="T8" fmla="*/ 6 w 9"/>
                  <a:gd name="T9" fmla="*/ 2 h 7"/>
                  <a:gd name="T10" fmla="*/ 7 w 9"/>
                  <a:gd name="T11" fmla="*/ 4 h 7"/>
                  <a:gd name="T12" fmla="*/ 7 w 9"/>
                  <a:gd name="T13" fmla="*/ 2 h 7"/>
                  <a:gd name="T14" fmla="*/ 7 w 9"/>
                  <a:gd name="T15" fmla="*/ 1 h 7"/>
                  <a:gd name="T16" fmla="*/ 6 w 9"/>
                  <a:gd name="T17" fmla="*/ 2 h 7"/>
                  <a:gd name="T18" fmla="*/ 6 w 9"/>
                  <a:gd name="T19" fmla="*/ 2 h 7"/>
                  <a:gd name="T20" fmla="*/ 4 w 9"/>
                  <a:gd name="T21" fmla="*/ 2 h 7"/>
                  <a:gd name="T22" fmla="*/ 4 w 9"/>
                  <a:gd name="T23" fmla="*/ 2 h 7"/>
                  <a:gd name="T24" fmla="*/ 5 w 9"/>
                  <a:gd name="T25" fmla="*/ 1 h 7"/>
                  <a:gd name="T26" fmla="*/ 2 w 9"/>
                  <a:gd name="T27" fmla="*/ 2 h 7"/>
                  <a:gd name="T28" fmla="*/ 3 w 9"/>
                  <a:gd name="T29" fmla="*/ 1 h 7"/>
                  <a:gd name="T30" fmla="*/ 6 w 9"/>
                  <a:gd name="T31" fmla="*/ 1 h 7"/>
                  <a:gd name="T32" fmla="*/ 1 w 9"/>
                  <a:gd name="T33" fmla="*/ 1 h 7"/>
                  <a:gd name="T34" fmla="*/ 1 w 9"/>
                  <a:gd name="T35" fmla="*/ 1 h 7"/>
                  <a:gd name="T36" fmla="*/ 0 w 9"/>
                  <a:gd name="T37" fmla="*/ 2 h 7"/>
                  <a:gd name="T38" fmla="*/ 1 w 9"/>
                  <a:gd name="T39" fmla="*/ 3 h 7"/>
                  <a:gd name="T40" fmla="*/ 4 w 9"/>
                  <a:gd name="T41" fmla="*/ 2 h 7"/>
                  <a:gd name="T42" fmla="*/ 3 w 9"/>
                  <a:gd name="T43" fmla="*/ 2 h 7"/>
                  <a:gd name="T44" fmla="*/ 4 w 9"/>
                  <a:gd name="T45" fmla="*/ 3 h 7"/>
                  <a:gd name="T46" fmla="*/ 2 w 9"/>
                  <a:gd name="T47" fmla="*/ 5 h 7"/>
                  <a:gd name="T48" fmla="*/ 4 w 9"/>
                  <a:gd name="T49" fmla="*/ 4 h 7"/>
                  <a:gd name="T50" fmla="*/ 3 w 9"/>
                  <a:gd name="T51" fmla="*/ 7 h 7"/>
                  <a:gd name="T52" fmla="*/ 3 w 9"/>
                  <a:gd name="T53" fmla="*/ 6 h 7"/>
                  <a:gd name="T54" fmla="*/ 5 w 9"/>
                  <a:gd name="T55" fmla="*/ 3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 h="7">
                    <a:moveTo>
                      <a:pt x="5" y="3"/>
                    </a:moveTo>
                    <a:cubicBezTo>
                      <a:pt x="5" y="3"/>
                      <a:pt x="4" y="4"/>
                      <a:pt x="3" y="4"/>
                    </a:cubicBezTo>
                    <a:cubicBezTo>
                      <a:pt x="5" y="3"/>
                      <a:pt x="5" y="3"/>
                      <a:pt x="6" y="3"/>
                    </a:cubicBezTo>
                    <a:cubicBezTo>
                      <a:pt x="6" y="3"/>
                      <a:pt x="6" y="3"/>
                      <a:pt x="6" y="3"/>
                    </a:cubicBezTo>
                    <a:cubicBezTo>
                      <a:pt x="6" y="3"/>
                      <a:pt x="6" y="3"/>
                      <a:pt x="6" y="2"/>
                    </a:cubicBezTo>
                    <a:cubicBezTo>
                      <a:pt x="6" y="3"/>
                      <a:pt x="7" y="3"/>
                      <a:pt x="7" y="4"/>
                    </a:cubicBezTo>
                    <a:cubicBezTo>
                      <a:pt x="8" y="3"/>
                      <a:pt x="7" y="2"/>
                      <a:pt x="7" y="2"/>
                    </a:cubicBezTo>
                    <a:cubicBezTo>
                      <a:pt x="7" y="1"/>
                      <a:pt x="9" y="1"/>
                      <a:pt x="7" y="1"/>
                    </a:cubicBezTo>
                    <a:cubicBezTo>
                      <a:pt x="7" y="1"/>
                      <a:pt x="6" y="2"/>
                      <a:pt x="6" y="2"/>
                    </a:cubicBezTo>
                    <a:cubicBezTo>
                      <a:pt x="6" y="2"/>
                      <a:pt x="6" y="2"/>
                      <a:pt x="6" y="2"/>
                    </a:cubicBezTo>
                    <a:cubicBezTo>
                      <a:pt x="6" y="2"/>
                      <a:pt x="4" y="2"/>
                      <a:pt x="4" y="2"/>
                    </a:cubicBezTo>
                    <a:cubicBezTo>
                      <a:pt x="5" y="2"/>
                      <a:pt x="5" y="2"/>
                      <a:pt x="4" y="2"/>
                    </a:cubicBezTo>
                    <a:cubicBezTo>
                      <a:pt x="5" y="1"/>
                      <a:pt x="6" y="1"/>
                      <a:pt x="5" y="1"/>
                    </a:cubicBezTo>
                    <a:cubicBezTo>
                      <a:pt x="4" y="1"/>
                      <a:pt x="3" y="1"/>
                      <a:pt x="2" y="2"/>
                    </a:cubicBezTo>
                    <a:cubicBezTo>
                      <a:pt x="2" y="2"/>
                      <a:pt x="2" y="1"/>
                      <a:pt x="3" y="1"/>
                    </a:cubicBezTo>
                    <a:cubicBezTo>
                      <a:pt x="3" y="1"/>
                      <a:pt x="5" y="1"/>
                      <a:pt x="6" y="1"/>
                    </a:cubicBezTo>
                    <a:cubicBezTo>
                      <a:pt x="6" y="0"/>
                      <a:pt x="3" y="1"/>
                      <a:pt x="1" y="1"/>
                    </a:cubicBezTo>
                    <a:cubicBezTo>
                      <a:pt x="1" y="1"/>
                      <a:pt x="1" y="1"/>
                      <a:pt x="1" y="1"/>
                    </a:cubicBezTo>
                    <a:cubicBezTo>
                      <a:pt x="1" y="1"/>
                      <a:pt x="0" y="2"/>
                      <a:pt x="0" y="2"/>
                    </a:cubicBezTo>
                    <a:cubicBezTo>
                      <a:pt x="0" y="2"/>
                      <a:pt x="2" y="2"/>
                      <a:pt x="1" y="3"/>
                    </a:cubicBezTo>
                    <a:cubicBezTo>
                      <a:pt x="3" y="2"/>
                      <a:pt x="2" y="2"/>
                      <a:pt x="4" y="2"/>
                    </a:cubicBezTo>
                    <a:cubicBezTo>
                      <a:pt x="4" y="2"/>
                      <a:pt x="3" y="2"/>
                      <a:pt x="3" y="2"/>
                    </a:cubicBezTo>
                    <a:cubicBezTo>
                      <a:pt x="2" y="3"/>
                      <a:pt x="5" y="2"/>
                      <a:pt x="4" y="3"/>
                    </a:cubicBezTo>
                    <a:cubicBezTo>
                      <a:pt x="2" y="4"/>
                      <a:pt x="2" y="5"/>
                      <a:pt x="2" y="5"/>
                    </a:cubicBezTo>
                    <a:cubicBezTo>
                      <a:pt x="3" y="5"/>
                      <a:pt x="3" y="5"/>
                      <a:pt x="4" y="4"/>
                    </a:cubicBezTo>
                    <a:cubicBezTo>
                      <a:pt x="3" y="5"/>
                      <a:pt x="2" y="7"/>
                      <a:pt x="3" y="7"/>
                    </a:cubicBezTo>
                    <a:cubicBezTo>
                      <a:pt x="4" y="6"/>
                      <a:pt x="4" y="6"/>
                      <a:pt x="3" y="6"/>
                    </a:cubicBezTo>
                    <a:cubicBezTo>
                      <a:pt x="4" y="5"/>
                      <a:pt x="6" y="4"/>
                      <a:pt x="5"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726" name="Freeform 6218"/>
              <p:cNvSpPr>
                <a:spLocks/>
              </p:cNvSpPr>
              <p:nvPr/>
            </p:nvSpPr>
            <p:spPr bwMode="auto">
              <a:xfrm>
                <a:off x="4268" y="4795"/>
                <a:ext cx="3" cy="8"/>
              </a:xfrm>
              <a:custGeom>
                <a:avLst/>
                <a:gdLst>
                  <a:gd name="T0" fmla="*/ 1 w 1"/>
                  <a:gd name="T1" fmla="*/ 0 h 2"/>
                  <a:gd name="T2" fmla="*/ 0 w 1"/>
                  <a:gd name="T3" fmla="*/ 0 h 2"/>
                  <a:gd name="T4" fmla="*/ 0 w 1"/>
                  <a:gd name="T5" fmla="*/ 1 h 2"/>
                  <a:gd name="T6" fmla="*/ 1 w 1"/>
                  <a:gd name="T7" fmla="*/ 2 h 2"/>
                  <a:gd name="T8" fmla="*/ 1 w 1"/>
                  <a:gd name="T9" fmla="*/ 0 h 2"/>
                  <a:gd name="T10" fmla="*/ 1 w 1"/>
                  <a:gd name="T11" fmla="*/ 0 h 2"/>
                </a:gdLst>
                <a:ahLst/>
                <a:cxnLst>
                  <a:cxn ang="0">
                    <a:pos x="T0" y="T1"/>
                  </a:cxn>
                  <a:cxn ang="0">
                    <a:pos x="T2" y="T3"/>
                  </a:cxn>
                  <a:cxn ang="0">
                    <a:pos x="T4" y="T5"/>
                  </a:cxn>
                  <a:cxn ang="0">
                    <a:pos x="T6" y="T7"/>
                  </a:cxn>
                  <a:cxn ang="0">
                    <a:pos x="T8" y="T9"/>
                  </a:cxn>
                  <a:cxn ang="0">
                    <a:pos x="T10" y="T11"/>
                  </a:cxn>
                </a:cxnLst>
                <a:rect l="0" t="0" r="r" b="b"/>
                <a:pathLst>
                  <a:path w="1" h="2">
                    <a:moveTo>
                      <a:pt x="1" y="0"/>
                    </a:moveTo>
                    <a:cubicBezTo>
                      <a:pt x="1" y="0"/>
                      <a:pt x="1" y="0"/>
                      <a:pt x="0" y="0"/>
                    </a:cubicBezTo>
                    <a:cubicBezTo>
                      <a:pt x="0" y="0"/>
                      <a:pt x="0" y="1"/>
                      <a:pt x="0" y="1"/>
                    </a:cubicBezTo>
                    <a:cubicBezTo>
                      <a:pt x="0" y="2"/>
                      <a:pt x="0" y="2"/>
                      <a:pt x="1" y="2"/>
                    </a:cubicBezTo>
                    <a:cubicBezTo>
                      <a:pt x="1" y="1"/>
                      <a:pt x="1"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727" name="Freeform 6219"/>
              <p:cNvSpPr>
                <a:spLocks/>
              </p:cNvSpPr>
              <p:nvPr/>
            </p:nvSpPr>
            <p:spPr bwMode="auto">
              <a:xfrm>
                <a:off x="4316" y="5089"/>
                <a:ext cx="11" cy="4"/>
              </a:xfrm>
              <a:custGeom>
                <a:avLst/>
                <a:gdLst>
                  <a:gd name="T0" fmla="*/ 0 w 3"/>
                  <a:gd name="T1" fmla="*/ 1 h 1"/>
                  <a:gd name="T2" fmla="*/ 3 w 3"/>
                  <a:gd name="T3" fmla="*/ 1 h 1"/>
                  <a:gd name="T4" fmla="*/ 0 w 3"/>
                  <a:gd name="T5" fmla="*/ 1 h 1"/>
                </a:gdLst>
                <a:ahLst/>
                <a:cxnLst>
                  <a:cxn ang="0">
                    <a:pos x="T0" y="T1"/>
                  </a:cxn>
                  <a:cxn ang="0">
                    <a:pos x="T2" y="T3"/>
                  </a:cxn>
                  <a:cxn ang="0">
                    <a:pos x="T4" y="T5"/>
                  </a:cxn>
                </a:cxnLst>
                <a:rect l="0" t="0" r="r" b="b"/>
                <a:pathLst>
                  <a:path w="3" h="1">
                    <a:moveTo>
                      <a:pt x="0" y="1"/>
                    </a:moveTo>
                    <a:cubicBezTo>
                      <a:pt x="1" y="1"/>
                      <a:pt x="3" y="1"/>
                      <a:pt x="3" y="1"/>
                    </a:cubicBezTo>
                    <a:cubicBezTo>
                      <a:pt x="1" y="0"/>
                      <a:pt x="1"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728" name="Freeform 6220"/>
              <p:cNvSpPr>
                <a:spLocks/>
              </p:cNvSpPr>
              <p:nvPr/>
            </p:nvSpPr>
            <p:spPr bwMode="auto">
              <a:xfrm>
                <a:off x="4286" y="5108"/>
                <a:ext cx="11" cy="4"/>
              </a:xfrm>
              <a:custGeom>
                <a:avLst/>
                <a:gdLst>
                  <a:gd name="T0" fmla="*/ 2 w 3"/>
                  <a:gd name="T1" fmla="*/ 1 h 1"/>
                  <a:gd name="T2" fmla="*/ 3 w 3"/>
                  <a:gd name="T3" fmla="*/ 1 h 1"/>
                  <a:gd name="T4" fmla="*/ 1 w 3"/>
                  <a:gd name="T5" fmla="*/ 0 h 1"/>
                  <a:gd name="T6" fmla="*/ 2 w 3"/>
                  <a:gd name="T7" fmla="*/ 1 h 1"/>
                </a:gdLst>
                <a:ahLst/>
                <a:cxnLst>
                  <a:cxn ang="0">
                    <a:pos x="T0" y="T1"/>
                  </a:cxn>
                  <a:cxn ang="0">
                    <a:pos x="T2" y="T3"/>
                  </a:cxn>
                  <a:cxn ang="0">
                    <a:pos x="T4" y="T5"/>
                  </a:cxn>
                  <a:cxn ang="0">
                    <a:pos x="T6" y="T7"/>
                  </a:cxn>
                </a:cxnLst>
                <a:rect l="0" t="0" r="r" b="b"/>
                <a:pathLst>
                  <a:path w="3" h="1">
                    <a:moveTo>
                      <a:pt x="2" y="1"/>
                    </a:moveTo>
                    <a:cubicBezTo>
                      <a:pt x="2" y="1"/>
                      <a:pt x="3" y="1"/>
                      <a:pt x="3" y="1"/>
                    </a:cubicBezTo>
                    <a:cubicBezTo>
                      <a:pt x="3" y="1"/>
                      <a:pt x="1" y="0"/>
                      <a:pt x="1" y="0"/>
                    </a:cubicBezTo>
                    <a:cubicBezTo>
                      <a:pt x="3" y="1"/>
                      <a:pt x="0" y="1"/>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729" name="Freeform 6221"/>
              <p:cNvSpPr>
                <a:spLocks/>
              </p:cNvSpPr>
              <p:nvPr/>
            </p:nvSpPr>
            <p:spPr bwMode="auto">
              <a:xfrm>
                <a:off x="4216" y="4740"/>
                <a:ext cx="3" cy="0"/>
              </a:xfrm>
              <a:custGeom>
                <a:avLst/>
                <a:gdLst>
                  <a:gd name="T0" fmla="*/ 0 w 1"/>
                  <a:gd name="T1" fmla="*/ 0 w 1"/>
                  <a:gd name="T2" fmla="*/ 1 w 1"/>
                  <a:gd name="T3" fmla="*/ 1 w 1"/>
                  <a:gd name="T4" fmla="*/ 0 w 1"/>
                </a:gdLst>
                <a:ahLst/>
                <a:cxnLst>
                  <a:cxn ang="0">
                    <a:pos x="T0" y="0"/>
                  </a:cxn>
                  <a:cxn ang="0">
                    <a:pos x="T1" y="0"/>
                  </a:cxn>
                  <a:cxn ang="0">
                    <a:pos x="T2" y="0"/>
                  </a:cxn>
                  <a:cxn ang="0">
                    <a:pos x="T3" y="0"/>
                  </a:cxn>
                  <a:cxn ang="0">
                    <a:pos x="T4" y="0"/>
                  </a:cxn>
                </a:cxnLst>
                <a:rect l="0" t="0" r="r" b="b"/>
                <a:pathLst>
                  <a:path w="1">
                    <a:moveTo>
                      <a:pt x="0" y="0"/>
                    </a:moveTo>
                    <a:cubicBezTo>
                      <a:pt x="0" y="0"/>
                      <a:pt x="0" y="0"/>
                      <a:pt x="0" y="0"/>
                    </a:cubicBezTo>
                    <a:cubicBezTo>
                      <a:pt x="1" y="0"/>
                      <a:pt x="1" y="0"/>
                      <a:pt x="1" y="0"/>
                    </a:cubicBezTo>
                    <a:cubicBezTo>
                      <a:pt x="1" y="0"/>
                      <a:pt x="1" y="0"/>
                      <a:pt x="1" y="0"/>
                    </a:cubicBezTo>
                    <a:cubicBezTo>
                      <a:pt x="1" y="0"/>
                      <a:pt x="1"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grpSp>
        <p:grpSp>
          <p:nvGrpSpPr>
            <p:cNvPr id="19129" name="Group 6423"/>
            <p:cNvGrpSpPr>
              <a:grpSpLocks/>
            </p:cNvGrpSpPr>
            <p:nvPr/>
          </p:nvGrpSpPr>
          <p:grpSpPr bwMode="auto">
            <a:xfrm>
              <a:off x="2779" y="1579"/>
              <a:ext cx="2062" cy="4998"/>
              <a:chOff x="2779" y="1579"/>
              <a:chExt cx="2062" cy="4998"/>
            </a:xfrm>
          </p:grpSpPr>
          <p:sp>
            <p:nvSpPr>
              <p:cNvPr id="22330" name="Freeform 6223"/>
              <p:cNvSpPr>
                <a:spLocks/>
              </p:cNvSpPr>
              <p:nvPr/>
            </p:nvSpPr>
            <p:spPr bwMode="auto">
              <a:xfrm>
                <a:off x="4260" y="4747"/>
                <a:ext cx="8" cy="4"/>
              </a:xfrm>
              <a:custGeom>
                <a:avLst/>
                <a:gdLst>
                  <a:gd name="T0" fmla="*/ 1 w 2"/>
                  <a:gd name="T1" fmla="*/ 0 h 1"/>
                  <a:gd name="T2" fmla="*/ 2 w 2"/>
                  <a:gd name="T3" fmla="*/ 1 h 1"/>
                  <a:gd name="T4" fmla="*/ 1 w 2"/>
                  <a:gd name="T5" fmla="*/ 0 h 1"/>
                  <a:gd name="T6" fmla="*/ 0 w 2"/>
                  <a:gd name="T7" fmla="*/ 0 h 1"/>
                  <a:gd name="T8" fmla="*/ 0 w 2"/>
                  <a:gd name="T9" fmla="*/ 0 h 1"/>
                  <a:gd name="T10" fmla="*/ 1 w 2"/>
                  <a:gd name="T11" fmla="*/ 0 h 1"/>
                </a:gdLst>
                <a:ahLst/>
                <a:cxnLst>
                  <a:cxn ang="0">
                    <a:pos x="T0" y="T1"/>
                  </a:cxn>
                  <a:cxn ang="0">
                    <a:pos x="T2" y="T3"/>
                  </a:cxn>
                  <a:cxn ang="0">
                    <a:pos x="T4" y="T5"/>
                  </a:cxn>
                  <a:cxn ang="0">
                    <a:pos x="T6" y="T7"/>
                  </a:cxn>
                  <a:cxn ang="0">
                    <a:pos x="T8" y="T9"/>
                  </a:cxn>
                  <a:cxn ang="0">
                    <a:pos x="T10" y="T11"/>
                  </a:cxn>
                </a:cxnLst>
                <a:rect l="0" t="0" r="r" b="b"/>
                <a:pathLst>
                  <a:path w="2" h="1">
                    <a:moveTo>
                      <a:pt x="1" y="0"/>
                    </a:moveTo>
                    <a:cubicBezTo>
                      <a:pt x="1" y="0"/>
                      <a:pt x="1" y="1"/>
                      <a:pt x="2" y="1"/>
                    </a:cubicBezTo>
                    <a:cubicBezTo>
                      <a:pt x="1" y="0"/>
                      <a:pt x="1" y="0"/>
                      <a:pt x="1" y="0"/>
                    </a:cubicBezTo>
                    <a:cubicBezTo>
                      <a:pt x="1" y="0"/>
                      <a:pt x="0" y="0"/>
                      <a:pt x="0" y="0"/>
                    </a:cubicBezTo>
                    <a:cubicBezTo>
                      <a:pt x="0" y="0"/>
                      <a:pt x="0" y="0"/>
                      <a:pt x="0"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331" name="Freeform 6224"/>
              <p:cNvSpPr>
                <a:spLocks/>
              </p:cNvSpPr>
              <p:nvPr/>
            </p:nvSpPr>
            <p:spPr bwMode="auto">
              <a:xfrm>
                <a:off x="4711" y="4658"/>
                <a:ext cx="22" cy="18"/>
              </a:xfrm>
              <a:custGeom>
                <a:avLst/>
                <a:gdLst>
                  <a:gd name="T0" fmla="*/ 3 w 6"/>
                  <a:gd name="T1" fmla="*/ 2 h 5"/>
                  <a:gd name="T2" fmla="*/ 3 w 6"/>
                  <a:gd name="T3" fmla="*/ 2 h 5"/>
                  <a:gd name="T4" fmla="*/ 3 w 6"/>
                  <a:gd name="T5" fmla="*/ 2 h 5"/>
                  <a:gd name="T6" fmla="*/ 3 w 6"/>
                  <a:gd name="T7" fmla="*/ 2 h 5"/>
                  <a:gd name="T8" fmla="*/ 3 w 6"/>
                  <a:gd name="T9" fmla="*/ 2 h 5"/>
                  <a:gd name="T10" fmla="*/ 3 w 6"/>
                  <a:gd name="T11" fmla="*/ 2 h 5"/>
                  <a:gd name="T12" fmla="*/ 3 w 6"/>
                  <a:gd name="T13" fmla="*/ 2 h 5"/>
                  <a:gd name="T14" fmla="*/ 1 w 6"/>
                  <a:gd name="T15" fmla="*/ 4 h 5"/>
                  <a:gd name="T16" fmla="*/ 1 w 6"/>
                  <a:gd name="T17" fmla="*/ 4 h 5"/>
                  <a:gd name="T18" fmla="*/ 1 w 6"/>
                  <a:gd name="T19" fmla="*/ 4 h 5"/>
                  <a:gd name="T20" fmla="*/ 1 w 6"/>
                  <a:gd name="T21" fmla="*/ 5 h 5"/>
                  <a:gd name="T22" fmla="*/ 1 w 6"/>
                  <a:gd name="T23" fmla="*/ 4 h 5"/>
                  <a:gd name="T24" fmla="*/ 0 w 6"/>
                  <a:gd name="T25" fmla="*/ 5 h 5"/>
                  <a:gd name="T26" fmla="*/ 0 w 6"/>
                  <a:gd name="T27" fmla="*/ 5 h 5"/>
                  <a:gd name="T28" fmla="*/ 1 w 6"/>
                  <a:gd name="T29" fmla="*/ 4 h 5"/>
                  <a:gd name="T30" fmla="*/ 0 w 6"/>
                  <a:gd name="T31" fmla="*/ 5 h 5"/>
                  <a:gd name="T32" fmla="*/ 1 w 6"/>
                  <a:gd name="T33" fmla="*/ 5 h 5"/>
                  <a:gd name="T34" fmla="*/ 2 w 6"/>
                  <a:gd name="T35" fmla="*/ 3 h 5"/>
                  <a:gd name="T36" fmla="*/ 4 w 6"/>
                  <a:gd name="T37" fmla="*/ 2 h 5"/>
                  <a:gd name="T38" fmla="*/ 4 w 6"/>
                  <a:gd name="T39" fmla="*/ 2 h 5"/>
                  <a:gd name="T40" fmla="*/ 4 w 6"/>
                  <a:gd name="T41" fmla="*/ 2 h 5"/>
                  <a:gd name="T42" fmla="*/ 3 w 6"/>
                  <a:gd name="T43" fmla="*/ 2 h 5"/>
                  <a:gd name="T44" fmla="*/ 4 w 6"/>
                  <a:gd name="T45" fmla="*/ 2 h 5"/>
                  <a:gd name="T46" fmla="*/ 3 w 6"/>
                  <a:gd name="T47" fmla="*/ 3 h 5"/>
                  <a:gd name="T48" fmla="*/ 3 w 6"/>
                  <a:gd name="T49" fmla="*/ 2 h 5"/>
                  <a:gd name="T50" fmla="*/ 6 w 6"/>
                  <a:gd name="T51" fmla="*/ 0 h 5"/>
                  <a:gd name="T52" fmla="*/ 4 w 6"/>
                  <a:gd name="T53" fmla="*/ 1 h 5"/>
                  <a:gd name="T54" fmla="*/ 4 w 6"/>
                  <a:gd name="T55" fmla="*/ 2 h 5"/>
                  <a:gd name="T56" fmla="*/ 3 w 6"/>
                  <a:gd name="T57" fmla="*/ 2 h 5"/>
                  <a:gd name="T58" fmla="*/ 5 w 6"/>
                  <a:gd name="T59" fmla="*/ 1 h 5"/>
                  <a:gd name="T60" fmla="*/ 4 w 6"/>
                  <a:gd name="T61" fmla="*/ 2 h 5"/>
                  <a:gd name="T62" fmla="*/ 4 w 6"/>
                  <a:gd name="T63" fmla="*/ 2 h 5"/>
                  <a:gd name="T64" fmla="*/ 3 w 6"/>
                  <a:gd name="T65" fmla="*/ 2 h 5"/>
                  <a:gd name="T66" fmla="*/ 4 w 6"/>
                  <a:gd name="T67" fmla="*/ 2 h 5"/>
                  <a:gd name="T68" fmla="*/ 3 w 6"/>
                  <a:gd name="T69" fmla="*/ 2 h 5"/>
                  <a:gd name="T70" fmla="*/ 5 w 6"/>
                  <a:gd name="T71" fmla="*/ 1 h 5"/>
                  <a:gd name="T72" fmla="*/ 4 w 6"/>
                  <a:gd name="T73" fmla="*/ 1 h 5"/>
                  <a:gd name="T74" fmla="*/ 4 w 6"/>
                  <a:gd name="T75" fmla="*/ 2 h 5"/>
                  <a:gd name="T76" fmla="*/ 3 w 6"/>
                  <a:gd name="T77" fmla="*/ 2 h 5"/>
                  <a:gd name="T78" fmla="*/ 4 w 6"/>
                  <a:gd name="T79" fmla="*/ 2 h 5"/>
                  <a:gd name="T80" fmla="*/ 3 w 6"/>
                  <a:gd name="T81" fmla="*/ 2 h 5"/>
                  <a:gd name="T82" fmla="*/ 3 w 6"/>
                  <a:gd name="T83" fmla="*/ 2 h 5"/>
                  <a:gd name="T84" fmla="*/ 3 w 6"/>
                  <a:gd name="T8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 h="5">
                    <a:moveTo>
                      <a:pt x="3" y="2"/>
                    </a:moveTo>
                    <a:cubicBezTo>
                      <a:pt x="3" y="2"/>
                      <a:pt x="3" y="2"/>
                      <a:pt x="3" y="2"/>
                    </a:cubicBezTo>
                    <a:cubicBezTo>
                      <a:pt x="3" y="2"/>
                      <a:pt x="3" y="2"/>
                      <a:pt x="3" y="2"/>
                    </a:cubicBezTo>
                    <a:cubicBezTo>
                      <a:pt x="3" y="2"/>
                      <a:pt x="3" y="2"/>
                      <a:pt x="3" y="2"/>
                    </a:cubicBezTo>
                    <a:cubicBezTo>
                      <a:pt x="3" y="2"/>
                      <a:pt x="3" y="2"/>
                      <a:pt x="3" y="2"/>
                    </a:cubicBezTo>
                    <a:cubicBezTo>
                      <a:pt x="3" y="2"/>
                      <a:pt x="3" y="2"/>
                      <a:pt x="3" y="2"/>
                    </a:cubicBezTo>
                    <a:cubicBezTo>
                      <a:pt x="3" y="2"/>
                      <a:pt x="3" y="2"/>
                      <a:pt x="3" y="2"/>
                    </a:cubicBezTo>
                    <a:cubicBezTo>
                      <a:pt x="2" y="3"/>
                      <a:pt x="2" y="4"/>
                      <a:pt x="1" y="4"/>
                    </a:cubicBezTo>
                    <a:cubicBezTo>
                      <a:pt x="1" y="4"/>
                      <a:pt x="1" y="4"/>
                      <a:pt x="1" y="4"/>
                    </a:cubicBezTo>
                    <a:cubicBezTo>
                      <a:pt x="1" y="4"/>
                      <a:pt x="1" y="4"/>
                      <a:pt x="1" y="4"/>
                    </a:cubicBezTo>
                    <a:cubicBezTo>
                      <a:pt x="1" y="4"/>
                      <a:pt x="1" y="5"/>
                      <a:pt x="1" y="5"/>
                    </a:cubicBezTo>
                    <a:cubicBezTo>
                      <a:pt x="1" y="4"/>
                      <a:pt x="1" y="4"/>
                      <a:pt x="1" y="4"/>
                    </a:cubicBezTo>
                    <a:cubicBezTo>
                      <a:pt x="1" y="5"/>
                      <a:pt x="1" y="5"/>
                      <a:pt x="0" y="5"/>
                    </a:cubicBezTo>
                    <a:cubicBezTo>
                      <a:pt x="0" y="5"/>
                      <a:pt x="0" y="5"/>
                      <a:pt x="0" y="5"/>
                    </a:cubicBezTo>
                    <a:cubicBezTo>
                      <a:pt x="0" y="5"/>
                      <a:pt x="1" y="5"/>
                      <a:pt x="1" y="4"/>
                    </a:cubicBezTo>
                    <a:cubicBezTo>
                      <a:pt x="2" y="4"/>
                      <a:pt x="1" y="5"/>
                      <a:pt x="0" y="5"/>
                    </a:cubicBezTo>
                    <a:cubicBezTo>
                      <a:pt x="1" y="4"/>
                      <a:pt x="1" y="4"/>
                      <a:pt x="1" y="5"/>
                    </a:cubicBezTo>
                    <a:cubicBezTo>
                      <a:pt x="2" y="3"/>
                      <a:pt x="2" y="3"/>
                      <a:pt x="2" y="3"/>
                    </a:cubicBezTo>
                    <a:cubicBezTo>
                      <a:pt x="3" y="2"/>
                      <a:pt x="3" y="3"/>
                      <a:pt x="4" y="2"/>
                    </a:cubicBezTo>
                    <a:cubicBezTo>
                      <a:pt x="5" y="1"/>
                      <a:pt x="4" y="2"/>
                      <a:pt x="4" y="2"/>
                    </a:cubicBezTo>
                    <a:cubicBezTo>
                      <a:pt x="4" y="2"/>
                      <a:pt x="4" y="2"/>
                      <a:pt x="4" y="2"/>
                    </a:cubicBezTo>
                    <a:cubicBezTo>
                      <a:pt x="4" y="2"/>
                      <a:pt x="3" y="2"/>
                      <a:pt x="3" y="2"/>
                    </a:cubicBezTo>
                    <a:cubicBezTo>
                      <a:pt x="3" y="2"/>
                      <a:pt x="4" y="2"/>
                      <a:pt x="4" y="2"/>
                    </a:cubicBezTo>
                    <a:cubicBezTo>
                      <a:pt x="4" y="2"/>
                      <a:pt x="3" y="2"/>
                      <a:pt x="3" y="3"/>
                    </a:cubicBezTo>
                    <a:cubicBezTo>
                      <a:pt x="4" y="2"/>
                      <a:pt x="2" y="3"/>
                      <a:pt x="3" y="2"/>
                    </a:cubicBezTo>
                    <a:cubicBezTo>
                      <a:pt x="5" y="1"/>
                      <a:pt x="4" y="1"/>
                      <a:pt x="6" y="0"/>
                    </a:cubicBezTo>
                    <a:cubicBezTo>
                      <a:pt x="6" y="0"/>
                      <a:pt x="4" y="2"/>
                      <a:pt x="4" y="1"/>
                    </a:cubicBezTo>
                    <a:cubicBezTo>
                      <a:pt x="4" y="2"/>
                      <a:pt x="4" y="2"/>
                      <a:pt x="4" y="2"/>
                    </a:cubicBezTo>
                    <a:cubicBezTo>
                      <a:pt x="3" y="2"/>
                      <a:pt x="3" y="2"/>
                      <a:pt x="3" y="2"/>
                    </a:cubicBezTo>
                    <a:cubicBezTo>
                      <a:pt x="4" y="2"/>
                      <a:pt x="5" y="1"/>
                      <a:pt x="5" y="1"/>
                    </a:cubicBezTo>
                    <a:cubicBezTo>
                      <a:pt x="4" y="2"/>
                      <a:pt x="4" y="2"/>
                      <a:pt x="4" y="2"/>
                    </a:cubicBezTo>
                    <a:cubicBezTo>
                      <a:pt x="3" y="3"/>
                      <a:pt x="4" y="2"/>
                      <a:pt x="4" y="2"/>
                    </a:cubicBezTo>
                    <a:cubicBezTo>
                      <a:pt x="3" y="2"/>
                      <a:pt x="3" y="2"/>
                      <a:pt x="3" y="2"/>
                    </a:cubicBezTo>
                    <a:cubicBezTo>
                      <a:pt x="4" y="2"/>
                      <a:pt x="4" y="2"/>
                      <a:pt x="4" y="2"/>
                    </a:cubicBezTo>
                    <a:cubicBezTo>
                      <a:pt x="6" y="0"/>
                      <a:pt x="4" y="2"/>
                      <a:pt x="3" y="2"/>
                    </a:cubicBezTo>
                    <a:cubicBezTo>
                      <a:pt x="3" y="2"/>
                      <a:pt x="5" y="1"/>
                      <a:pt x="5" y="1"/>
                    </a:cubicBezTo>
                    <a:cubicBezTo>
                      <a:pt x="3" y="2"/>
                      <a:pt x="4" y="1"/>
                      <a:pt x="4" y="1"/>
                    </a:cubicBezTo>
                    <a:cubicBezTo>
                      <a:pt x="2" y="3"/>
                      <a:pt x="4" y="1"/>
                      <a:pt x="4" y="2"/>
                    </a:cubicBezTo>
                    <a:cubicBezTo>
                      <a:pt x="4" y="2"/>
                      <a:pt x="3" y="2"/>
                      <a:pt x="3" y="2"/>
                    </a:cubicBezTo>
                    <a:cubicBezTo>
                      <a:pt x="4" y="2"/>
                      <a:pt x="4" y="2"/>
                      <a:pt x="4" y="2"/>
                    </a:cubicBezTo>
                    <a:cubicBezTo>
                      <a:pt x="3" y="2"/>
                      <a:pt x="3" y="2"/>
                      <a:pt x="3" y="2"/>
                    </a:cubicBezTo>
                    <a:cubicBezTo>
                      <a:pt x="3" y="2"/>
                      <a:pt x="3" y="2"/>
                      <a:pt x="3" y="2"/>
                    </a:cubicBezTo>
                    <a:cubicBezTo>
                      <a:pt x="3" y="2"/>
                      <a:pt x="3" y="2"/>
                      <a:pt x="3"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332" name="Freeform 6225"/>
              <p:cNvSpPr>
                <a:spLocks/>
              </p:cNvSpPr>
              <p:nvPr/>
            </p:nvSpPr>
            <p:spPr bwMode="auto">
              <a:xfrm>
                <a:off x="4722" y="466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333" name="Freeform 6226"/>
              <p:cNvSpPr>
                <a:spLocks/>
              </p:cNvSpPr>
              <p:nvPr/>
            </p:nvSpPr>
            <p:spPr bwMode="auto">
              <a:xfrm>
                <a:off x="4707" y="4676"/>
                <a:ext cx="4" cy="4"/>
              </a:xfrm>
              <a:custGeom>
                <a:avLst/>
                <a:gdLst>
                  <a:gd name="T0" fmla="*/ 0 w 1"/>
                  <a:gd name="T1" fmla="*/ 1 h 1"/>
                  <a:gd name="T2" fmla="*/ 1 w 1"/>
                  <a:gd name="T3" fmla="*/ 0 h 1"/>
                  <a:gd name="T4" fmla="*/ 0 w 1"/>
                  <a:gd name="T5" fmla="*/ 1 h 1"/>
                  <a:gd name="T6" fmla="*/ 0 w 1"/>
                  <a:gd name="T7" fmla="*/ 1 h 1"/>
                  <a:gd name="T8" fmla="*/ 0 w 1"/>
                  <a:gd name="T9" fmla="*/ 1 h 1"/>
                </a:gdLst>
                <a:ahLst/>
                <a:cxnLst>
                  <a:cxn ang="0">
                    <a:pos x="T0" y="T1"/>
                  </a:cxn>
                  <a:cxn ang="0">
                    <a:pos x="T2" y="T3"/>
                  </a:cxn>
                  <a:cxn ang="0">
                    <a:pos x="T4" y="T5"/>
                  </a:cxn>
                  <a:cxn ang="0">
                    <a:pos x="T6" y="T7"/>
                  </a:cxn>
                  <a:cxn ang="0">
                    <a:pos x="T8" y="T9"/>
                  </a:cxn>
                </a:cxnLst>
                <a:rect l="0" t="0" r="r" b="b"/>
                <a:pathLst>
                  <a:path w="1" h="1">
                    <a:moveTo>
                      <a:pt x="0" y="1"/>
                    </a:moveTo>
                    <a:cubicBezTo>
                      <a:pt x="0" y="1"/>
                      <a:pt x="1" y="0"/>
                      <a:pt x="1" y="0"/>
                    </a:cubicBezTo>
                    <a:cubicBezTo>
                      <a:pt x="1" y="0"/>
                      <a:pt x="1" y="1"/>
                      <a:pt x="0" y="1"/>
                    </a:cubicBezTo>
                    <a:cubicBezTo>
                      <a:pt x="0" y="1"/>
                      <a:pt x="0" y="1"/>
                      <a:pt x="0" y="1"/>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334" name="Freeform 6227"/>
              <p:cNvSpPr>
                <a:spLocks/>
              </p:cNvSpPr>
              <p:nvPr/>
            </p:nvSpPr>
            <p:spPr bwMode="auto">
              <a:xfrm>
                <a:off x="4707" y="4676"/>
                <a:ext cx="4" cy="4"/>
              </a:xfrm>
              <a:custGeom>
                <a:avLst/>
                <a:gdLst>
                  <a:gd name="T0" fmla="*/ 1 w 1"/>
                  <a:gd name="T1" fmla="*/ 0 h 1"/>
                  <a:gd name="T2" fmla="*/ 0 w 1"/>
                  <a:gd name="T3" fmla="*/ 1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1" y="0"/>
                      <a:pt x="1" y="1"/>
                      <a:pt x="0" y="1"/>
                    </a:cubicBezTo>
                    <a:cubicBezTo>
                      <a:pt x="0" y="1"/>
                      <a:pt x="0" y="1"/>
                      <a:pt x="0" y="1"/>
                    </a:cubicBezTo>
                    <a:cubicBezTo>
                      <a:pt x="0" y="1"/>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335" name="Freeform 6228"/>
              <p:cNvSpPr>
                <a:spLocks noEditPoints="1"/>
              </p:cNvSpPr>
              <p:nvPr/>
            </p:nvSpPr>
            <p:spPr bwMode="auto">
              <a:xfrm>
                <a:off x="4718" y="4650"/>
                <a:ext cx="19" cy="19"/>
              </a:xfrm>
              <a:custGeom>
                <a:avLst/>
                <a:gdLst>
                  <a:gd name="T0" fmla="*/ 1 w 5"/>
                  <a:gd name="T1" fmla="*/ 5 h 5"/>
                  <a:gd name="T2" fmla="*/ 2 w 5"/>
                  <a:gd name="T3" fmla="*/ 4 h 5"/>
                  <a:gd name="T4" fmla="*/ 1 w 5"/>
                  <a:gd name="T5" fmla="*/ 4 h 5"/>
                  <a:gd name="T6" fmla="*/ 2 w 5"/>
                  <a:gd name="T7" fmla="*/ 4 h 5"/>
                  <a:gd name="T8" fmla="*/ 1 w 5"/>
                  <a:gd name="T9" fmla="*/ 4 h 5"/>
                  <a:gd name="T10" fmla="*/ 2 w 5"/>
                  <a:gd name="T11" fmla="*/ 4 h 5"/>
                  <a:gd name="T12" fmla="*/ 5 w 5"/>
                  <a:gd name="T13" fmla="*/ 0 h 5"/>
                  <a:gd name="T14" fmla="*/ 3 w 5"/>
                  <a:gd name="T15" fmla="*/ 3 h 5"/>
                  <a:gd name="T16" fmla="*/ 1 w 5"/>
                  <a:gd name="T17" fmla="*/ 5 h 5"/>
                  <a:gd name="T18" fmla="*/ 3 w 5"/>
                  <a:gd name="T19" fmla="*/ 3 h 5"/>
                  <a:gd name="T20" fmla="*/ 2 w 5"/>
                  <a:gd name="T21" fmla="*/ 3 h 5"/>
                  <a:gd name="T22" fmla="*/ 4 w 5"/>
                  <a:gd name="T23" fmla="*/ 2 h 5"/>
                  <a:gd name="T24" fmla="*/ 3 w 5"/>
                  <a:gd name="T25"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 h="5">
                    <a:moveTo>
                      <a:pt x="1" y="5"/>
                    </a:moveTo>
                    <a:cubicBezTo>
                      <a:pt x="1" y="4"/>
                      <a:pt x="1" y="4"/>
                      <a:pt x="2" y="4"/>
                    </a:cubicBezTo>
                    <a:cubicBezTo>
                      <a:pt x="1" y="4"/>
                      <a:pt x="1" y="5"/>
                      <a:pt x="1" y="4"/>
                    </a:cubicBezTo>
                    <a:cubicBezTo>
                      <a:pt x="1" y="4"/>
                      <a:pt x="2" y="4"/>
                      <a:pt x="2" y="4"/>
                    </a:cubicBezTo>
                    <a:cubicBezTo>
                      <a:pt x="0" y="5"/>
                      <a:pt x="2" y="4"/>
                      <a:pt x="1" y="4"/>
                    </a:cubicBezTo>
                    <a:cubicBezTo>
                      <a:pt x="1" y="4"/>
                      <a:pt x="2" y="4"/>
                      <a:pt x="2" y="4"/>
                    </a:cubicBezTo>
                    <a:cubicBezTo>
                      <a:pt x="3" y="3"/>
                      <a:pt x="4" y="1"/>
                      <a:pt x="5" y="0"/>
                    </a:cubicBezTo>
                    <a:cubicBezTo>
                      <a:pt x="4" y="1"/>
                      <a:pt x="4" y="2"/>
                      <a:pt x="3" y="3"/>
                    </a:cubicBezTo>
                    <a:cubicBezTo>
                      <a:pt x="2" y="4"/>
                      <a:pt x="1" y="4"/>
                      <a:pt x="1" y="5"/>
                    </a:cubicBezTo>
                    <a:close/>
                    <a:moveTo>
                      <a:pt x="3" y="3"/>
                    </a:moveTo>
                    <a:cubicBezTo>
                      <a:pt x="2" y="3"/>
                      <a:pt x="2" y="3"/>
                      <a:pt x="2" y="3"/>
                    </a:cubicBezTo>
                    <a:cubicBezTo>
                      <a:pt x="3" y="2"/>
                      <a:pt x="3" y="3"/>
                      <a:pt x="4" y="2"/>
                    </a:cubicBezTo>
                    <a:cubicBezTo>
                      <a:pt x="5" y="1"/>
                      <a:pt x="3" y="3"/>
                      <a:pt x="3"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336" name="Freeform 6229"/>
              <p:cNvSpPr>
                <a:spLocks/>
              </p:cNvSpPr>
              <p:nvPr/>
            </p:nvSpPr>
            <p:spPr bwMode="auto">
              <a:xfrm>
                <a:off x="4707" y="4676"/>
                <a:ext cx="4" cy="4"/>
              </a:xfrm>
              <a:custGeom>
                <a:avLst/>
                <a:gdLst>
                  <a:gd name="T0" fmla="*/ 0 w 1"/>
                  <a:gd name="T1" fmla="*/ 1 h 1"/>
                  <a:gd name="T2" fmla="*/ 0 w 1"/>
                  <a:gd name="T3" fmla="*/ 1 h 1"/>
                  <a:gd name="T4" fmla="*/ 1 w 1"/>
                  <a:gd name="T5" fmla="*/ 0 h 1"/>
                  <a:gd name="T6" fmla="*/ 0 w 1"/>
                  <a:gd name="T7" fmla="*/ 1 h 1"/>
                </a:gdLst>
                <a:ahLst/>
                <a:cxnLst>
                  <a:cxn ang="0">
                    <a:pos x="T0" y="T1"/>
                  </a:cxn>
                  <a:cxn ang="0">
                    <a:pos x="T2" y="T3"/>
                  </a:cxn>
                  <a:cxn ang="0">
                    <a:pos x="T4" y="T5"/>
                  </a:cxn>
                  <a:cxn ang="0">
                    <a:pos x="T6" y="T7"/>
                  </a:cxn>
                </a:cxnLst>
                <a:rect l="0" t="0" r="r" b="b"/>
                <a:pathLst>
                  <a:path w="1" h="1">
                    <a:moveTo>
                      <a:pt x="0" y="1"/>
                    </a:moveTo>
                    <a:cubicBezTo>
                      <a:pt x="0" y="1"/>
                      <a:pt x="0" y="1"/>
                      <a:pt x="0" y="1"/>
                    </a:cubicBezTo>
                    <a:cubicBezTo>
                      <a:pt x="0" y="1"/>
                      <a:pt x="1" y="0"/>
                      <a:pt x="1" y="0"/>
                    </a:cubicBezTo>
                    <a:cubicBezTo>
                      <a:pt x="1" y="0"/>
                      <a:pt x="1" y="0"/>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337" name="Freeform 6230"/>
              <p:cNvSpPr>
                <a:spLocks/>
              </p:cNvSpPr>
              <p:nvPr/>
            </p:nvSpPr>
            <p:spPr bwMode="auto">
              <a:xfrm>
                <a:off x="4722" y="4662"/>
                <a:ext cx="3" cy="3"/>
              </a:xfrm>
              <a:custGeom>
                <a:avLst/>
                <a:gdLst>
                  <a:gd name="T0" fmla="*/ 1 w 1"/>
                  <a:gd name="T1" fmla="*/ 0 h 1"/>
                  <a:gd name="T2" fmla="*/ 1 w 1"/>
                  <a:gd name="T3" fmla="*/ 1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1" y="0"/>
                      <a:pt x="1" y="0"/>
                      <a:pt x="1" y="1"/>
                    </a:cubicBezTo>
                    <a:cubicBezTo>
                      <a:pt x="1" y="1"/>
                      <a:pt x="1" y="1"/>
                      <a:pt x="0" y="1"/>
                    </a:cubicBezTo>
                    <a:cubicBezTo>
                      <a:pt x="1" y="1"/>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338" name="Freeform 6231"/>
              <p:cNvSpPr>
                <a:spLocks/>
              </p:cNvSpPr>
              <p:nvPr/>
            </p:nvSpPr>
            <p:spPr bwMode="auto">
              <a:xfrm>
                <a:off x="4744" y="4639"/>
                <a:ext cx="7" cy="8"/>
              </a:xfrm>
              <a:custGeom>
                <a:avLst/>
                <a:gdLst>
                  <a:gd name="T0" fmla="*/ 2 w 2"/>
                  <a:gd name="T1" fmla="*/ 0 h 2"/>
                  <a:gd name="T2" fmla="*/ 1 w 2"/>
                  <a:gd name="T3" fmla="*/ 1 h 2"/>
                  <a:gd name="T4" fmla="*/ 1 w 2"/>
                  <a:gd name="T5" fmla="*/ 2 h 2"/>
                  <a:gd name="T6" fmla="*/ 0 w 2"/>
                  <a:gd name="T7" fmla="*/ 2 h 2"/>
                  <a:gd name="T8" fmla="*/ 1 w 2"/>
                  <a:gd name="T9" fmla="*/ 1 h 2"/>
                  <a:gd name="T10" fmla="*/ 0 w 2"/>
                  <a:gd name="T11" fmla="*/ 2 h 2"/>
                  <a:gd name="T12" fmla="*/ 0 w 2"/>
                  <a:gd name="T13" fmla="*/ 2 h 2"/>
                  <a:gd name="T14" fmla="*/ 2 w 2"/>
                  <a:gd name="T15" fmla="*/ 1 h 2"/>
                  <a:gd name="T16" fmla="*/ 2 w 2"/>
                  <a:gd name="T17"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2">
                    <a:moveTo>
                      <a:pt x="2" y="0"/>
                    </a:moveTo>
                    <a:cubicBezTo>
                      <a:pt x="2" y="1"/>
                      <a:pt x="1" y="1"/>
                      <a:pt x="1" y="1"/>
                    </a:cubicBezTo>
                    <a:cubicBezTo>
                      <a:pt x="1" y="2"/>
                      <a:pt x="1" y="2"/>
                      <a:pt x="1" y="2"/>
                    </a:cubicBezTo>
                    <a:cubicBezTo>
                      <a:pt x="0" y="2"/>
                      <a:pt x="1" y="1"/>
                      <a:pt x="0" y="2"/>
                    </a:cubicBezTo>
                    <a:cubicBezTo>
                      <a:pt x="0" y="2"/>
                      <a:pt x="1" y="2"/>
                      <a:pt x="1" y="1"/>
                    </a:cubicBezTo>
                    <a:cubicBezTo>
                      <a:pt x="1" y="2"/>
                      <a:pt x="0" y="2"/>
                      <a:pt x="0" y="2"/>
                    </a:cubicBezTo>
                    <a:cubicBezTo>
                      <a:pt x="0" y="2"/>
                      <a:pt x="0" y="2"/>
                      <a:pt x="0" y="2"/>
                    </a:cubicBezTo>
                    <a:cubicBezTo>
                      <a:pt x="0" y="2"/>
                      <a:pt x="1" y="1"/>
                      <a:pt x="2" y="1"/>
                    </a:cubicBezTo>
                    <a:cubicBezTo>
                      <a:pt x="2" y="1"/>
                      <a:pt x="1" y="1"/>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339" name="Freeform 6232"/>
              <p:cNvSpPr>
                <a:spLocks/>
              </p:cNvSpPr>
              <p:nvPr/>
            </p:nvSpPr>
            <p:spPr bwMode="auto">
              <a:xfrm>
                <a:off x="4711" y="4673"/>
                <a:ext cx="11" cy="7"/>
              </a:xfrm>
              <a:custGeom>
                <a:avLst/>
                <a:gdLst>
                  <a:gd name="T0" fmla="*/ 1 w 3"/>
                  <a:gd name="T1" fmla="*/ 1 h 2"/>
                  <a:gd name="T2" fmla="*/ 1 w 3"/>
                  <a:gd name="T3" fmla="*/ 1 h 2"/>
                  <a:gd name="T4" fmla="*/ 1 w 3"/>
                  <a:gd name="T5" fmla="*/ 2 h 2"/>
                  <a:gd name="T6" fmla="*/ 3 w 3"/>
                  <a:gd name="T7" fmla="*/ 0 h 2"/>
                  <a:gd name="T8" fmla="*/ 3 w 3"/>
                  <a:gd name="T9" fmla="*/ 0 h 2"/>
                  <a:gd name="T10" fmla="*/ 1 w 3"/>
                  <a:gd name="T11" fmla="*/ 1 h 2"/>
                  <a:gd name="T12" fmla="*/ 1 w 3"/>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3" h="2">
                    <a:moveTo>
                      <a:pt x="1" y="1"/>
                    </a:moveTo>
                    <a:cubicBezTo>
                      <a:pt x="1" y="1"/>
                      <a:pt x="1" y="1"/>
                      <a:pt x="1" y="1"/>
                    </a:cubicBezTo>
                    <a:cubicBezTo>
                      <a:pt x="0" y="2"/>
                      <a:pt x="1" y="1"/>
                      <a:pt x="1" y="2"/>
                    </a:cubicBezTo>
                    <a:cubicBezTo>
                      <a:pt x="2" y="1"/>
                      <a:pt x="2" y="0"/>
                      <a:pt x="3" y="0"/>
                    </a:cubicBezTo>
                    <a:cubicBezTo>
                      <a:pt x="3" y="0"/>
                      <a:pt x="3" y="0"/>
                      <a:pt x="3" y="0"/>
                    </a:cubicBezTo>
                    <a:cubicBezTo>
                      <a:pt x="2" y="0"/>
                      <a:pt x="2" y="1"/>
                      <a:pt x="1" y="1"/>
                    </a:cubicBezTo>
                    <a:cubicBezTo>
                      <a:pt x="1" y="1"/>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340" name="Freeform 6233"/>
              <p:cNvSpPr>
                <a:spLocks/>
              </p:cNvSpPr>
              <p:nvPr/>
            </p:nvSpPr>
            <p:spPr bwMode="auto">
              <a:xfrm>
                <a:off x="4766" y="4621"/>
                <a:ext cx="4" cy="3"/>
              </a:xfrm>
              <a:custGeom>
                <a:avLst/>
                <a:gdLst>
                  <a:gd name="T0" fmla="*/ 1 w 1"/>
                  <a:gd name="T1" fmla="*/ 0 h 1"/>
                  <a:gd name="T2" fmla="*/ 1 w 1"/>
                  <a:gd name="T3" fmla="*/ 0 h 1"/>
                  <a:gd name="T4" fmla="*/ 1 w 1"/>
                  <a:gd name="T5" fmla="*/ 0 h 1"/>
                </a:gdLst>
                <a:ahLst/>
                <a:cxnLst>
                  <a:cxn ang="0">
                    <a:pos x="T0" y="T1"/>
                  </a:cxn>
                  <a:cxn ang="0">
                    <a:pos x="T2" y="T3"/>
                  </a:cxn>
                  <a:cxn ang="0">
                    <a:pos x="T4" y="T5"/>
                  </a:cxn>
                </a:cxnLst>
                <a:rect l="0" t="0" r="r" b="b"/>
                <a:pathLst>
                  <a:path w="1" h="1">
                    <a:moveTo>
                      <a:pt x="1" y="0"/>
                    </a:moveTo>
                    <a:cubicBezTo>
                      <a:pt x="1" y="0"/>
                      <a:pt x="1" y="0"/>
                      <a:pt x="1" y="0"/>
                    </a:cubicBezTo>
                    <a:cubicBezTo>
                      <a:pt x="0" y="1"/>
                      <a:pt x="1" y="1"/>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341" name="Freeform 6234"/>
              <p:cNvSpPr>
                <a:spLocks/>
              </p:cNvSpPr>
              <p:nvPr/>
            </p:nvSpPr>
            <p:spPr bwMode="auto">
              <a:xfrm>
                <a:off x="4748" y="4643"/>
                <a:ext cx="0" cy="4"/>
              </a:xfrm>
              <a:custGeom>
                <a:avLst/>
                <a:gdLst>
                  <a:gd name="T0" fmla="*/ 1 h 1"/>
                  <a:gd name="T1" fmla="*/ 0 h 1"/>
                  <a:gd name="T2" fmla="*/ 0 h 1"/>
                  <a:gd name="T3" fmla="*/ 1 h 1"/>
                </a:gdLst>
                <a:ahLst/>
                <a:cxnLst>
                  <a:cxn ang="0">
                    <a:pos x="0" y="T0"/>
                  </a:cxn>
                  <a:cxn ang="0">
                    <a:pos x="0" y="T1"/>
                  </a:cxn>
                  <a:cxn ang="0">
                    <a:pos x="0" y="T2"/>
                  </a:cxn>
                  <a:cxn ang="0">
                    <a:pos x="0" y="T3"/>
                  </a:cxn>
                </a:cxnLst>
                <a:rect l="0" t="0" r="r" b="b"/>
                <a:pathLst>
                  <a:path h="1">
                    <a:moveTo>
                      <a:pt x="0" y="1"/>
                    </a:moveTo>
                    <a:cubicBezTo>
                      <a:pt x="0" y="1"/>
                      <a:pt x="0" y="0"/>
                      <a:pt x="0" y="0"/>
                    </a:cubicBezTo>
                    <a:cubicBezTo>
                      <a:pt x="0" y="0"/>
                      <a:pt x="0" y="0"/>
                      <a:pt x="0" y="0"/>
                    </a:cubicBezTo>
                    <a:cubicBezTo>
                      <a:pt x="0" y="0"/>
                      <a:pt x="0" y="0"/>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342" name="Freeform 6235"/>
              <p:cNvSpPr>
                <a:spLocks/>
              </p:cNvSpPr>
              <p:nvPr/>
            </p:nvSpPr>
            <p:spPr bwMode="auto">
              <a:xfrm>
                <a:off x="3367" y="4732"/>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343" name="Freeform 6236"/>
              <p:cNvSpPr>
                <a:spLocks/>
              </p:cNvSpPr>
              <p:nvPr/>
            </p:nvSpPr>
            <p:spPr bwMode="auto">
              <a:xfrm>
                <a:off x="3367" y="4732"/>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344" name="Freeform 6237"/>
              <p:cNvSpPr>
                <a:spLocks/>
              </p:cNvSpPr>
              <p:nvPr/>
            </p:nvSpPr>
            <p:spPr bwMode="auto">
              <a:xfrm>
                <a:off x="3367" y="4736"/>
                <a:ext cx="0" cy="0"/>
              </a:xfrm>
              <a:custGeom>
                <a:avLst/>
                <a:gdLst/>
                <a:ahLst/>
                <a:cxnLst>
                  <a:cxn ang="0">
                    <a:pos x="0" y="0"/>
                  </a:cxn>
                  <a:cxn ang="0">
                    <a:pos x="0" y="0"/>
                  </a:cxn>
                </a:cxnLst>
                <a:rect l="0" t="0" r="r" b="b"/>
                <a:pathLst>
                  <a:path>
                    <a:moveTo>
                      <a:pt x="0" y="0"/>
                    </a:moveTo>
                    <a:cubicBezTo>
                      <a:pt x="0" y="0"/>
                      <a:pt x="0" y="0"/>
                      <a:pt x="0" y="0"/>
                    </a:cubicBezTo>
                  </a:path>
                </a:pathLst>
              </a:custGeom>
              <a:noFill/>
              <a:ln w="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AT"/>
              </a:p>
            </p:txBody>
          </p:sp>
          <p:sp>
            <p:nvSpPr>
              <p:cNvPr id="22345" name="Freeform 6238"/>
              <p:cNvSpPr>
                <a:spLocks/>
              </p:cNvSpPr>
              <p:nvPr/>
            </p:nvSpPr>
            <p:spPr bwMode="auto">
              <a:xfrm>
                <a:off x="3367" y="4736"/>
                <a:ext cx="0" cy="0"/>
              </a:xfrm>
              <a:custGeom>
                <a:avLst/>
                <a:gdLst/>
                <a:ahLst/>
                <a:cxnLst>
                  <a:cxn ang="0">
                    <a:pos x="0" y="0"/>
                  </a:cxn>
                  <a:cxn ang="0">
                    <a:pos x="0" y="0"/>
                  </a:cxn>
                </a:cxnLst>
                <a:rect l="0" t="0" r="r" b="b"/>
                <a:pathLst>
                  <a:path>
                    <a:moveTo>
                      <a:pt x="0" y="0"/>
                    </a:moveTo>
                    <a:cubicBezTo>
                      <a:pt x="0" y="0"/>
                      <a:pt x="0" y="0"/>
                      <a:pt x="0" y="0"/>
                    </a:cubicBezTo>
                  </a:path>
                </a:pathLst>
              </a:custGeom>
              <a:noFill/>
              <a:ln w="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AT"/>
              </a:p>
            </p:txBody>
          </p:sp>
          <p:sp>
            <p:nvSpPr>
              <p:cNvPr id="22346" name="Freeform 6239"/>
              <p:cNvSpPr>
                <a:spLocks noEditPoints="1"/>
              </p:cNvSpPr>
              <p:nvPr/>
            </p:nvSpPr>
            <p:spPr bwMode="auto">
              <a:xfrm>
                <a:off x="2779" y="1579"/>
                <a:ext cx="2062" cy="4998"/>
              </a:xfrm>
              <a:custGeom>
                <a:avLst/>
                <a:gdLst>
                  <a:gd name="T0" fmla="*/ 531 w 554"/>
                  <a:gd name="T1" fmla="*/ 822 h 1344"/>
                  <a:gd name="T2" fmla="*/ 524 w 554"/>
                  <a:gd name="T3" fmla="*/ 829 h 1344"/>
                  <a:gd name="T4" fmla="*/ 327 w 554"/>
                  <a:gd name="T5" fmla="*/ 503 h 1344"/>
                  <a:gd name="T6" fmla="*/ 452 w 554"/>
                  <a:gd name="T7" fmla="*/ 315 h 1344"/>
                  <a:gd name="T8" fmla="*/ 475 w 554"/>
                  <a:gd name="T9" fmla="*/ 165 h 1344"/>
                  <a:gd name="T10" fmla="*/ 359 w 554"/>
                  <a:gd name="T11" fmla="*/ 111 h 1344"/>
                  <a:gd name="T12" fmla="*/ 84 w 554"/>
                  <a:gd name="T13" fmla="*/ 219 h 1344"/>
                  <a:gd name="T14" fmla="*/ 188 w 554"/>
                  <a:gd name="T15" fmla="*/ 79 h 1344"/>
                  <a:gd name="T16" fmla="*/ 85 w 554"/>
                  <a:gd name="T17" fmla="*/ 346 h 1344"/>
                  <a:gd name="T18" fmla="*/ 149 w 554"/>
                  <a:gd name="T19" fmla="*/ 707 h 1344"/>
                  <a:gd name="T20" fmla="*/ 158 w 554"/>
                  <a:gd name="T21" fmla="*/ 848 h 1344"/>
                  <a:gd name="T22" fmla="*/ 140 w 554"/>
                  <a:gd name="T23" fmla="*/ 865 h 1344"/>
                  <a:gd name="T24" fmla="*/ 114 w 554"/>
                  <a:gd name="T25" fmla="*/ 1163 h 1344"/>
                  <a:gd name="T26" fmla="*/ 82 w 554"/>
                  <a:gd name="T27" fmla="*/ 1224 h 1344"/>
                  <a:gd name="T28" fmla="*/ 289 w 554"/>
                  <a:gd name="T29" fmla="*/ 1195 h 1344"/>
                  <a:gd name="T30" fmla="*/ 309 w 554"/>
                  <a:gd name="T31" fmla="*/ 1061 h 1344"/>
                  <a:gd name="T32" fmla="*/ 517 w 554"/>
                  <a:gd name="T33" fmla="*/ 1021 h 1344"/>
                  <a:gd name="T34" fmla="*/ 451 w 554"/>
                  <a:gd name="T35" fmla="*/ 326 h 1344"/>
                  <a:gd name="T36" fmla="*/ 86 w 554"/>
                  <a:gd name="T37" fmla="*/ 201 h 1344"/>
                  <a:gd name="T38" fmla="*/ 304 w 554"/>
                  <a:gd name="T39" fmla="*/ 8 h 1344"/>
                  <a:gd name="T40" fmla="*/ 195 w 554"/>
                  <a:gd name="T41" fmla="*/ 481 h 1344"/>
                  <a:gd name="T42" fmla="*/ 93 w 554"/>
                  <a:gd name="T43" fmla="*/ 502 h 1344"/>
                  <a:gd name="T44" fmla="*/ 159 w 554"/>
                  <a:gd name="T45" fmla="*/ 850 h 1344"/>
                  <a:gd name="T46" fmla="*/ 158 w 554"/>
                  <a:gd name="T47" fmla="*/ 848 h 1344"/>
                  <a:gd name="T48" fmla="*/ 114 w 554"/>
                  <a:gd name="T49" fmla="*/ 1236 h 1344"/>
                  <a:gd name="T50" fmla="*/ 110 w 554"/>
                  <a:gd name="T51" fmla="*/ 1239 h 1344"/>
                  <a:gd name="T52" fmla="*/ 108 w 554"/>
                  <a:gd name="T53" fmla="*/ 1238 h 1344"/>
                  <a:gd name="T54" fmla="*/ 109 w 554"/>
                  <a:gd name="T55" fmla="*/ 1238 h 1344"/>
                  <a:gd name="T56" fmla="*/ 111 w 554"/>
                  <a:gd name="T57" fmla="*/ 1237 h 1344"/>
                  <a:gd name="T58" fmla="*/ 105 w 554"/>
                  <a:gd name="T59" fmla="*/ 1241 h 1344"/>
                  <a:gd name="T60" fmla="*/ 106 w 554"/>
                  <a:gd name="T61" fmla="*/ 1240 h 1344"/>
                  <a:gd name="T62" fmla="*/ 108 w 554"/>
                  <a:gd name="T63" fmla="*/ 1238 h 1344"/>
                  <a:gd name="T64" fmla="*/ 108 w 554"/>
                  <a:gd name="T65" fmla="*/ 1238 h 1344"/>
                  <a:gd name="T66" fmla="*/ 108 w 554"/>
                  <a:gd name="T67" fmla="*/ 1238 h 1344"/>
                  <a:gd name="T68" fmla="*/ 108 w 554"/>
                  <a:gd name="T69" fmla="*/ 1238 h 1344"/>
                  <a:gd name="T70" fmla="*/ 100 w 554"/>
                  <a:gd name="T71" fmla="*/ 1236 h 1344"/>
                  <a:gd name="T72" fmla="*/ 102 w 554"/>
                  <a:gd name="T73" fmla="*/ 1239 h 1344"/>
                  <a:gd name="T74" fmla="*/ 105 w 554"/>
                  <a:gd name="T75" fmla="*/ 1238 h 1344"/>
                  <a:gd name="T76" fmla="*/ 103 w 554"/>
                  <a:gd name="T77" fmla="*/ 1239 h 1344"/>
                  <a:gd name="T78" fmla="*/ 98 w 554"/>
                  <a:gd name="T79" fmla="*/ 1247 h 1344"/>
                  <a:gd name="T80" fmla="*/ 93 w 554"/>
                  <a:gd name="T81" fmla="*/ 1249 h 1344"/>
                  <a:gd name="T82" fmla="*/ 86 w 554"/>
                  <a:gd name="T83" fmla="*/ 1250 h 1344"/>
                  <a:gd name="T84" fmla="*/ 75 w 554"/>
                  <a:gd name="T85" fmla="*/ 1278 h 1344"/>
                  <a:gd name="T86" fmla="*/ 218 w 554"/>
                  <a:gd name="T87" fmla="*/ 534 h 1344"/>
                  <a:gd name="T88" fmla="*/ 193 w 554"/>
                  <a:gd name="T89" fmla="*/ 542 h 1344"/>
                  <a:gd name="T90" fmla="*/ 143 w 554"/>
                  <a:gd name="T91" fmla="*/ 505 h 1344"/>
                  <a:gd name="T92" fmla="*/ 180 w 554"/>
                  <a:gd name="T93" fmla="*/ 481 h 1344"/>
                  <a:gd name="T94" fmla="*/ 188 w 554"/>
                  <a:gd name="T95" fmla="*/ 498 h 1344"/>
                  <a:gd name="T96" fmla="*/ 221 w 554"/>
                  <a:gd name="T97" fmla="*/ 535 h 1344"/>
                  <a:gd name="T98" fmla="*/ 366 w 554"/>
                  <a:gd name="T99" fmla="*/ 616 h 1344"/>
                  <a:gd name="T100" fmla="*/ 430 w 554"/>
                  <a:gd name="T101" fmla="*/ 931 h 1344"/>
                  <a:gd name="T102" fmla="*/ 434 w 554"/>
                  <a:gd name="T103" fmla="*/ 878 h 1344"/>
                  <a:gd name="T104" fmla="*/ 422 w 554"/>
                  <a:gd name="T105" fmla="*/ 884 h 1344"/>
                  <a:gd name="T106" fmla="*/ 430 w 554"/>
                  <a:gd name="T107" fmla="*/ 934 h 1344"/>
                  <a:gd name="T108" fmla="*/ 406 w 554"/>
                  <a:gd name="T109" fmla="*/ 972 h 1344"/>
                  <a:gd name="T110" fmla="*/ 407 w 554"/>
                  <a:gd name="T111" fmla="*/ 933 h 1344"/>
                  <a:gd name="T112" fmla="*/ 396 w 554"/>
                  <a:gd name="T113" fmla="*/ 866 h 1344"/>
                  <a:gd name="T114" fmla="*/ 441 w 554"/>
                  <a:gd name="T115" fmla="*/ 847 h 1344"/>
                  <a:gd name="T116" fmla="*/ 514 w 554"/>
                  <a:gd name="T117" fmla="*/ 838 h 1344"/>
                  <a:gd name="T118" fmla="*/ 518 w 554"/>
                  <a:gd name="T119" fmla="*/ 835 h 1344"/>
                  <a:gd name="T120" fmla="*/ 522 w 554"/>
                  <a:gd name="T121" fmla="*/ 831 h 1344"/>
                  <a:gd name="T122" fmla="*/ 519 w 554"/>
                  <a:gd name="T123" fmla="*/ 834 h 1344"/>
                  <a:gd name="T124" fmla="*/ 530 w 554"/>
                  <a:gd name="T125" fmla="*/ 824 h 1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54" h="1344">
                    <a:moveTo>
                      <a:pt x="536" y="819"/>
                    </a:moveTo>
                    <a:cubicBezTo>
                      <a:pt x="536" y="819"/>
                      <a:pt x="535" y="820"/>
                      <a:pt x="535" y="820"/>
                    </a:cubicBezTo>
                    <a:cubicBezTo>
                      <a:pt x="535" y="820"/>
                      <a:pt x="535" y="820"/>
                      <a:pt x="534" y="821"/>
                    </a:cubicBezTo>
                    <a:cubicBezTo>
                      <a:pt x="535" y="820"/>
                      <a:pt x="534" y="821"/>
                      <a:pt x="534" y="820"/>
                    </a:cubicBezTo>
                    <a:cubicBezTo>
                      <a:pt x="535" y="820"/>
                      <a:pt x="535" y="820"/>
                      <a:pt x="535" y="820"/>
                    </a:cubicBezTo>
                    <a:cubicBezTo>
                      <a:pt x="536" y="819"/>
                      <a:pt x="536" y="819"/>
                      <a:pt x="536" y="819"/>
                    </a:cubicBezTo>
                    <a:cubicBezTo>
                      <a:pt x="536" y="819"/>
                      <a:pt x="537" y="818"/>
                      <a:pt x="537" y="818"/>
                    </a:cubicBezTo>
                    <a:cubicBezTo>
                      <a:pt x="537" y="818"/>
                      <a:pt x="537" y="818"/>
                      <a:pt x="537" y="818"/>
                    </a:cubicBezTo>
                    <a:cubicBezTo>
                      <a:pt x="537" y="818"/>
                      <a:pt x="537" y="818"/>
                      <a:pt x="537" y="818"/>
                    </a:cubicBezTo>
                    <a:cubicBezTo>
                      <a:pt x="536" y="819"/>
                      <a:pt x="535" y="820"/>
                      <a:pt x="535" y="820"/>
                    </a:cubicBezTo>
                    <a:cubicBezTo>
                      <a:pt x="534" y="821"/>
                      <a:pt x="535" y="820"/>
                      <a:pt x="535" y="820"/>
                    </a:cubicBezTo>
                    <a:cubicBezTo>
                      <a:pt x="536" y="819"/>
                      <a:pt x="536" y="819"/>
                      <a:pt x="536" y="819"/>
                    </a:cubicBezTo>
                    <a:cubicBezTo>
                      <a:pt x="536" y="819"/>
                      <a:pt x="536" y="819"/>
                      <a:pt x="536" y="819"/>
                    </a:cubicBezTo>
                    <a:cubicBezTo>
                      <a:pt x="537" y="818"/>
                      <a:pt x="537" y="818"/>
                      <a:pt x="537" y="818"/>
                    </a:cubicBezTo>
                    <a:cubicBezTo>
                      <a:pt x="537" y="818"/>
                      <a:pt x="537" y="818"/>
                      <a:pt x="537" y="818"/>
                    </a:cubicBezTo>
                    <a:cubicBezTo>
                      <a:pt x="537" y="818"/>
                      <a:pt x="537" y="818"/>
                      <a:pt x="537" y="818"/>
                    </a:cubicBezTo>
                    <a:cubicBezTo>
                      <a:pt x="538" y="817"/>
                      <a:pt x="538" y="817"/>
                      <a:pt x="538" y="817"/>
                    </a:cubicBezTo>
                    <a:cubicBezTo>
                      <a:pt x="538" y="817"/>
                      <a:pt x="538" y="817"/>
                      <a:pt x="538" y="817"/>
                    </a:cubicBezTo>
                    <a:cubicBezTo>
                      <a:pt x="538" y="817"/>
                      <a:pt x="537" y="818"/>
                      <a:pt x="538" y="817"/>
                    </a:cubicBezTo>
                    <a:cubicBezTo>
                      <a:pt x="538" y="817"/>
                      <a:pt x="538" y="817"/>
                      <a:pt x="538" y="817"/>
                    </a:cubicBezTo>
                    <a:cubicBezTo>
                      <a:pt x="537" y="818"/>
                      <a:pt x="537" y="818"/>
                      <a:pt x="537" y="818"/>
                    </a:cubicBezTo>
                    <a:cubicBezTo>
                      <a:pt x="536" y="819"/>
                      <a:pt x="537" y="819"/>
                      <a:pt x="536" y="819"/>
                    </a:cubicBezTo>
                    <a:cubicBezTo>
                      <a:pt x="536" y="819"/>
                      <a:pt x="537" y="819"/>
                      <a:pt x="536" y="819"/>
                    </a:cubicBezTo>
                    <a:cubicBezTo>
                      <a:pt x="535" y="820"/>
                      <a:pt x="535" y="820"/>
                      <a:pt x="534" y="821"/>
                    </a:cubicBezTo>
                    <a:cubicBezTo>
                      <a:pt x="534" y="821"/>
                      <a:pt x="534" y="821"/>
                      <a:pt x="534" y="821"/>
                    </a:cubicBezTo>
                    <a:cubicBezTo>
                      <a:pt x="534" y="820"/>
                      <a:pt x="536" y="819"/>
                      <a:pt x="535" y="820"/>
                    </a:cubicBezTo>
                    <a:cubicBezTo>
                      <a:pt x="535" y="820"/>
                      <a:pt x="535" y="820"/>
                      <a:pt x="535" y="820"/>
                    </a:cubicBezTo>
                    <a:cubicBezTo>
                      <a:pt x="534" y="820"/>
                      <a:pt x="535" y="820"/>
                      <a:pt x="534" y="820"/>
                    </a:cubicBezTo>
                    <a:cubicBezTo>
                      <a:pt x="535" y="820"/>
                      <a:pt x="535" y="820"/>
                      <a:pt x="535" y="820"/>
                    </a:cubicBezTo>
                    <a:cubicBezTo>
                      <a:pt x="535" y="820"/>
                      <a:pt x="536" y="819"/>
                      <a:pt x="537" y="818"/>
                    </a:cubicBezTo>
                    <a:cubicBezTo>
                      <a:pt x="537" y="818"/>
                      <a:pt x="537" y="818"/>
                      <a:pt x="537" y="818"/>
                    </a:cubicBezTo>
                    <a:cubicBezTo>
                      <a:pt x="536" y="819"/>
                      <a:pt x="536" y="819"/>
                      <a:pt x="536" y="818"/>
                    </a:cubicBezTo>
                    <a:cubicBezTo>
                      <a:pt x="536" y="819"/>
                      <a:pt x="535" y="819"/>
                      <a:pt x="535" y="819"/>
                    </a:cubicBezTo>
                    <a:cubicBezTo>
                      <a:pt x="536" y="819"/>
                      <a:pt x="535" y="820"/>
                      <a:pt x="535" y="820"/>
                    </a:cubicBezTo>
                    <a:cubicBezTo>
                      <a:pt x="535" y="820"/>
                      <a:pt x="536" y="819"/>
                      <a:pt x="536" y="819"/>
                    </a:cubicBezTo>
                    <a:cubicBezTo>
                      <a:pt x="536" y="819"/>
                      <a:pt x="535" y="820"/>
                      <a:pt x="535" y="820"/>
                    </a:cubicBezTo>
                    <a:cubicBezTo>
                      <a:pt x="535" y="820"/>
                      <a:pt x="535" y="820"/>
                      <a:pt x="535" y="820"/>
                    </a:cubicBezTo>
                    <a:cubicBezTo>
                      <a:pt x="534" y="820"/>
                      <a:pt x="535" y="820"/>
                      <a:pt x="534" y="821"/>
                    </a:cubicBezTo>
                    <a:cubicBezTo>
                      <a:pt x="534" y="821"/>
                      <a:pt x="534" y="820"/>
                      <a:pt x="535" y="820"/>
                    </a:cubicBezTo>
                    <a:cubicBezTo>
                      <a:pt x="535" y="820"/>
                      <a:pt x="536" y="819"/>
                      <a:pt x="535" y="819"/>
                    </a:cubicBezTo>
                    <a:cubicBezTo>
                      <a:pt x="535" y="819"/>
                      <a:pt x="535" y="820"/>
                      <a:pt x="535" y="820"/>
                    </a:cubicBezTo>
                    <a:cubicBezTo>
                      <a:pt x="535" y="820"/>
                      <a:pt x="535" y="820"/>
                      <a:pt x="535" y="819"/>
                    </a:cubicBezTo>
                    <a:cubicBezTo>
                      <a:pt x="534" y="821"/>
                      <a:pt x="535" y="819"/>
                      <a:pt x="535" y="820"/>
                    </a:cubicBezTo>
                    <a:cubicBezTo>
                      <a:pt x="535" y="819"/>
                      <a:pt x="537" y="818"/>
                      <a:pt x="537" y="818"/>
                    </a:cubicBezTo>
                    <a:cubicBezTo>
                      <a:pt x="536" y="819"/>
                      <a:pt x="536" y="819"/>
                      <a:pt x="536" y="819"/>
                    </a:cubicBezTo>
                    <a:cubicBezTo>
                      <a:pt x="538" y="817"/>
                      <a:pt x="538" y="817"/>
                      <a:pt x="540" y="815"/>
                    </a:cubicBezTo>
                    <a:cubicBezTo>
                      <a:pt x="540" y="815"/>
                      <a:pt x="540" y="815"/>
                      <a:pt x="540" y="815"/>
                    </a:cubicBezTo>
                    <a:cubicBezTo>
                      <a:pt x="539" y="816"/>
                      <a:pt x="539" y="816"/>
                      <a:pt x="538" y="817"/>
                    </a:cubicBezTo>
                    <a:cubicBezTo>
                      <a:pt x="539" y="816"/>
                      <a:pt x="539" y="816"/>
                      <a:pt x="539" y="816"/>
                    </a:cubicBezTo>
                    <a:cubicBezTo>
                      <a:pt x="538" y="817"/>
                      <a:pt x="538" y="817"/>
                      <a:pt x="537" y="818"/>
                    </a:cubicBezTo>
                    <a:cubicBezTo>
                      <a:pt x="538" y="817"/>
                      <a:pt x="538" y="817"/>
                      <a:pt x="539" y="816"/>
                    </a:cubicBezTo>
                    <a:cubicBezTo>
                      <a:pt x="539" y="816"/>
                      <a:pt x="538" y="817"/>
                      <a:pt x="538" y="817"/>
                    </a:cubicBezTo>
                    <a:cubicBezTo>
                      <a:pt x="538" y="817"/>
                      <a:pt x="538" y="817"/>
                      <a:pt x="536" y="819"/>
                    </a:cubicBezTo>
                    <a:cubicBezTo>
                      <a:pt x="537" y="818"/>
                      <a:pt x="537" y="818"/>
                      <a:pt x="537" y="818"/>
                    </a:cubicBezTo>
                    <a:cubicBezTo>
                      <a:pt x="536" y="818"/>
                      <a:pt x="536" y="819"/>
                      <a:pt x="536" y="819"/>
                    </a:cubicBezTo>
                    <a:cubicBezTo>
                      <a:pt x="535" y="820"/>
                      <a:pt x="535" y="820"/>
                      <a:pt x="535" y="820"/>
                    </a:cubicBezTo>
                    <a:cubicBezTo>
                      <a:pt x="536" y="819"/>
                      <a:pt x="535" y="820"/>
                      <a:pt x="535" y="820"/>
                    </a:cubicBezTo>
                    <a:cubicBezTo>
                      <a:pt x="535" y="820"/>
                      <a:pt x="536" y="819"/>
                      <a:pt x="536" y="819"/>
                    </a:cubicBezTo>
                    <a:cubicBezTo>
                      <a:pt x="535" y="819"/>
                      <a:pt x="535" y="819"/>
                      <a:pt x="535" y="819"/>
                    </a:cubicBezTo>
                    <a:cubicBezTo>
                      <a:pt x="535" y="819"/>
                      <a:pt x="535" y="819"/>
                      <a:pt x="535" y="819"/>
                    </a:cubicBezTo>
                    <a:cubicBezTo>
                      <a:pt x="533" y="821"/>
                      <a:pt x="535" y="820"/>
                      <a:pt x="535" y="820"/>
                    </a:cubicBezTo>
                    <a:cubicBezTo>
                      <a:pt x="534" y="820"/>
                      <a:pt x="534" y="820"/>
                      <a:pt x="534" y="820"/>
                    </a:cubicBezTo>
                    <a:cubicBezTo>
                      <a:pt x="534" y="821"/>
                      <a:pt x="534" y="820"/>
                      <a:pt x="534" y="820"/>
                    </a:cubicBezTo>
                    <a:cubicBezTo>
                      <a:pt x="535" y="819"/>
                      <a:pt x="534" y="820"/>
                      <a:pt x="534" y="820"/>
                    </a:cubicBezTo>
                    <a:cubicBezTo>
                      <a:pt x="534" y="820"/>
                      <a:pt x="535" y="820"/>
                      <a:pt x="535" y="820"/>
                    </a:cubicBezTo>
                    <a:cubicBezTo>
                      <a:pt x="534" y="820"/>
                      <a:pt x="535" y="820"/>
                      <a:pt x="535" y="820"/>
                    </a:cubicBezTo>
                    <a:cubicBezTo>
                      <a:pt x="535" y="820"/>
                      <a:pt x="534" y="820"/>
                      <a:pt x="534" y="820"/>
                    </a:cubicBezTo>
                    <a:cubicBezTo>
                      <a:pt x="534" y="820"/>
                      <a:pt x="535" y="820"/>
                      <a:pt x="535" y="820"/>
                    </a:cubicBezTo>
                    <a:cubicBezTo>
                      <a:pt x="534" y="820"/>
                      <a:pt x="534" y="820"/>
                      <a:pt x="534" y="821"/>
                    </a:cubicBezTo>
                    <a:cubicBezTo>
                      <a:pt x="534" y="820"/>
                      <a:pt x="535" y="820"/>
                      <a:pt x="535" y="820"/>
                    </a:cubicBezTo>
                    <a:cubicBezTo>
                      <a:pt x="534" y="820"/>
                      <a:pt x="534" y="821"/>
                      <a:pt x="534" y="821"/>
                    </a:cubicBezTo>
                    <a:cubicBezTo>
                      <a:pt x="534" y="820"/>
                      <a:pt x="535" y="820"/>
                      <a:pt x="534" y="820"/>
                    </a:cubicBezTo>
                    <a:cubicBezTo>
                      <a:pt x="534" y="820"/>
                      <a:pt x="534" y="820"/>
                      <a:pt x="533" y="821"/>
                    </a:cubicBezTo>
                    <a:cubicBezTo>
                      <a:pt x="533" y="821"/>
                      <a:pt x="534" y="820"/>
                      <a:pt x="534" y="820"/>
                    </a:cubicBezTo>
                    <a:cubicBezTo>
                      <a:pt x="532" y="822"/>
                      <a:pt x="535" y="820"/>
                      <a:pt x="533" y="821"/>
                    </a:cubicBezTo>
                    <a:cubicBezTo>
                      <a:pt x="533" y="821"/>
                      <a:pt x="533" y="821"/>
                      <a:pt x="533" y="821"/>
                    </a:cubicBezTo>
                    <a:cubicBezTo>
                      <a:pt x="534" y="821"/>
                      <a:pt x="534" y="821"/>
                      <a:pt x="534" y="820"/>
                    </a:cubicBezTo>
                    <a:cubicBezTo>
                      <a:pt x="534" y="820"/>
                      <a:pt x="535" y="819"/>
                      <a:pt x="534" y="820"/>
                    </a:cubicBezTo>
                    <a:cubicBezTo>
                      <a:pt x="534" y="820"/>
                      <a:pt x="532" y="822"/>
                      <a:pt x="533" y="821"/>
                    </a:cubicBezTo>
                    <a:cubicBezTo>
                      <a:pt x="534" y="821"/>
                      <a:pt x="533" y="821"/>
                      <a:pt x="534" y="820"/>
                    </a:cubicBezTo>
                    <a:cubicBezTo>
                      <a:pt x="533" y="821"/>
                      <a:pt x="533" y="821"/>
                      <a:pt x="534" y="821"/>
                    </a:cubicBezTo>
                    <a:cubicBezTo>
                      <a:pt x="533" y="821"/>
                      <a:pt x="532" y="822"/>
                      <a:pt x="532" y="822"/>
                    </a:cubicBezTo>
                    <a:cubicBezTo>
                      <a:pt x="534" y="821"/>
                      <a:pt x="532" y="822"/>
                      <a:pt x="532" y="822"/>
                    </a:cubicBezTo>
                    <a:cubicBezTo>
                      <a:pt x="533" y="821"/>
                      <a:pt x="533" y="821"/>
                      <a:pt x="534" y="821"/>
                    </a:cubicBezTo>
                    <a:cubicBezTo>
                      <a:pt x="532" y="822"/>
                      <a:pt x="535" y="819"/>
                      <a:pt x="534" y="820"/>
                    </a:cubicBezTo>
                    <a:cubicBezTo>
                      <a:pt x="533" y="821"/>
                      <a:pt x="534" y="820"/>
                      <a:pt x="533" y="821"/>
                    </a:cubicBezTo>
                    <a:cubicBezTo>
                      <a:pt x="533" y="821"/>
                      <a:pt x="532" y="822"/>
                      <a:pt x="532" y="822"/>
                    </a:cubicBezTo>
                    <a:cubicBezTo>
                      <a:pt x="532" y="822"/>
                      <a:pt x="532" y="822"/>
                      <a:pt x="532" y="822"/>
                    </a:cubicBezTo>
                    <a:cubicBezTo>
                      <a:pt x="532" y="822"/>
                      <a:pt x="533" y="821"/>
                      <a:pt x="533" y="821"/>
                    </a:cubicBezTo>
                    <a:cubicBezTo>
                      <a:pt x="533" y="821"/>
                      <a:pt x="533" y="821"/>
                      <a:pt x="533" y="821"/>
                    </a:cubicBezTo>
                    <a:cubicBezTo>
                      <a:pt x="533" y="821"/>
                      <a:pt x="532" y="822"/>
                      <a:pt x="532" y="822"/>
                    </a:cubicBezTo>
                    <a:cubicBezTo>
                      <a:pt x="533" y="821"/>
                      <a:pt x="532" y="822"/>
                      <a:pt x="533" y="821"/>
                    </a:cubicBezTo>
                    <a:cubicBezTo>
                      <a:pt x="532" y="822"/>
                      <a:pt x="532" y="822"/>
                      <a:pt x="532" y="822"/>
                    </a:cubicBezTo>
                    <a:cubicBezTo>
                      <a:pt x="531" y="822"/>
                      <a:pt x="531" y="823"/>
                      <a:pt x="531" y="823"/>
                    </a:cubicBezTo>
                    <a:cubicBezTo>
                      <a:pt x="530" y="824"/>
                      <a:pt x="528" y="825"/>
                      <a:pt x="528" y="825"/>
                    </a:cubicBezTo>
                    <a:cubicBezTo>
                      <a:pt x="529" y="825"/>
                      <a:pt x="528" y="825"/>
                      <a:pt x="529" y="825"/>
                    </a:cubicBezTo>
                    <a:cubicBezTo>
                      <a:pt x="529" y="824"/>
                      <a:pt x="530" y="824"/>
                      <a:pt x="531" y="823"/>
                    </a:cubicBezTo>
                    <a:cubicBezTo>
                      <a:pt x="531" y="823"/>
                      <a:pt x="530" y="824"/>
                      <a:pt x="531" y="823"/>
                    </a:cubicBezTo>
                    <a:cubicBezTo>
                      <a:pt x="531" y="823"/>
                      <a:pt x="532" y="822"/>
                      <a:pt x="532" y="822"/>
                    </a:cubicBezTo>
                    <a:cubicBezTo>
                      <a:pt x="532" y="822"/>
                      <a:pt x="532" y="822"/>
                      <a:pt x="533" y="821"/>
                    </a:cubicBezTo>
                    <a:cubicBezTo>
                      <a:pt x="532" y="822"/>
                      <a:pt x="531" y="823"/>
                      <a:pt x="530" y="823"/>
                    </a:cubicBezTo>
                    <a:cubicBezTo>
                      <a:pt x="531" y="823"/>
                      <a:pt x="531" y="823"/>
                      <a:pt x="531" y="822"/>
                    </a:cubicBezTo>
                    <a:cubicBezTo>
                      <a:pt x="532" y="822"/>
                      <a:pt x="532" y="822"/>
                      <a:pt x="532" y="822"/>
                    </a:cubicBezTo>
                    <a:cubicBezTo>
                      <a:pt x="533" y="821"/>
                      <a:pt x="531" y="823"/>
                      <a:pt x="531" y="823"/>
                    </a:cubicBezTo>
                    <a:cubicBezTo>
                      <a:pt x="531" y="823"/>
                      <a:pt x="532" y="822"/>
                      <a:pt x="532" y="822"/>
                    </a:cubicBezTo>
                    <a:cubicBezTo>
                      <a:pt x="532" y="822"/>
                      <a:pt x="531" y="822"/>
                      <a:pt x="532" y="822"/>
                    </a:cubicBezTo>
                    <a:cubicBezTo>
                      <a:pt x="531" y="823"/>
                      <a:pt x="530" y="823"/>
                      <a:pt x="530" y="823"/>
                    </a:cubicBezTo>
                    <a:cubicBezTo>
                      <a:pt x="531" y="823"/>
                      <a:pt x="532" y="822"/>
                      <a:pt x="533" y="821"/>
                    </a:cubicBezTo>
                    <a:cubicBezTo>
                      <a:pt x="533" y="821"/>
                      <a:pt x="532" y="821"/>
                      <a:pt x="532" y="822"/>
                    </a:cubicBezTo>
                    <a:cubicBezTo>
                      <a:pt x="532" y="822"/>
                      <a:pt x="531" y="823"/>
                      <a:pt x="531" y="823"/>
                    </a:cubicBezTo>
                    <a:cubicBezTo>
                      <a:pt x="530" y="823"/>
                      <a:pt x="530" y="824"/>
                      <a:pt x="530" y="824"/>
                    </a:cubicBezTo>
                    <a:cubicBezTo>
                      <a:pt x="531" y="823"/>
                      <a:pt x="530" y="823"/>
                      <a:pt x="531" y="823"/>
                    </a:cubicBezTo>
                    <a:cubicBezTo>
                      <a:pt x="531" y="823"/>
                      <a:pt x="530" y="823"/>
                      <a:pt x="530" y="824"/>
                    </a:cubicBezTo>
                    <a:cubicBezTo>
                      <a:pt x="529" y="824"/>
                      <a:pt x="531" y="823"/>
                      <a:pt x="531" y="823"/>
                    </a:cubicBezTo>
                    <a:cubicBezTo>
                      <a:pt x="529" y="824"/>
                      <a:pt x="533" y="821"/>
                      <a:pt x="532" y="822"/>
                    </a:cubicBezTo>
                    <a:cubicBezTo>
                      <a:pt x="531" y="823"/>
                      <a:pt x="530" y="823"/>
                      <a:pt x="530" y="824"/>
                    </a:cubicBezTo>
                    <a:cubicBezTo>
                      <a:pt x="531" y="823"/>
                      <a:pt x="531" y="823"/>
                      <a:pt x="531" y="823"/>
                    </a:cubicBezTo>
                    <a:cubicBezTo>
                      <a:pt x="531" y="823"/>
                      <a:pt x="531" y="822"/>
                      <a:pt x="532" y="822"/>
                    </a:cubicBezTo>
                    <a:cubicBezTo>
                      <a:pt x="533" y="821"/>
                      <a:pt x="533" y="821"/>
                      <a:pt x="532" y="822"/>
                    </a:cubicBezTo>
                    <a:cubicBezTo>
                      <a:pt x="532" y="822"/>
                      <a:pt x="532" y="821"/>
                      <a:pt x="532" y="822"/>
                    </a:cubicBezTo>
                    <a:cubicBezTo>
                      <a:pt x="532" y="822"/>
                      <a:pt x="532" y="822"/>
                      <a:pt x="531" y="823"/>
                    </a:cubicBezTo>
                    <a:cubicBezTo>
                      <a:pt x="531" y="823"/>
                      <a:pt x="531" y="823"/>
                      <a:pt x="531" y="823"/>
                    </a:cubicBezTo>
                    <a:cubicBezTo>
                      <a:pt x="531" y="823"/>
                      <a:pt x="532" y="822"/>
                      <a:pt x="532" y="822"/>
                    </a:cubicBezTo>
                    <a:cubicBezTo>
                      <a:pt x="530" y="823"/>
                      <a:pt x="530" y="823"/>
                      <a:pt x="529" y="824"/>
                    </a:cubicBezTo>
                    <a:cubicBezTo>
                      <a:pt x="529" y="824"/>
                      <a:pt x="530" y="823"/>
                      <a:pt x="530" y="824"/>
                    </a:cubicBezTo>
                    <a:cubicBezTo>
                      <a:pt x="531" y="823"/>
                      <a:pt x="532" y="822"/>
                      <a:pt x="531" y="823"/>
                    </a:cubicBezTo>
                    <a:cubicBezTo>
                      <a:pt x="531" y="823"/>
                      <a:pt x="531" y="823"/>
                      <a:pt x="531" y="823"/>
                    </a:cubicBezTo>
                    <a:cubicBezTo>
                      <a:pt x="530" y="823"/>
                      <a:pt x="529" y="824"/>
                      <a:pt x="529" y="824"/>
                    </a:cubicBezTo>
                    <a:cubicBezTo>
                      <a:pt x="530" y="824"/>
                      <a:pt x="530" y="824"/>
                      <a:pt x="530" y="824"/>
                    </a:cubicBezTo>
                    <a:cubicBezTo>
                      <a:pt x="530" y="823"/>
                      <a:pt x="530" y="824"/>
                      <a:pt x="530" y="824"/>
                    </a:cubicBezTo>
                    <a:cubicBezTo>
                      <a:pt x="530" y="823"/>
                      <a:pt x="531" y="823"/>
                      <a:pt x="531" y="823"/>
                    </a:cubicBezTo>
                    <a:cubicBezTo>
                      <a:pt x="530" y="823"/>
                      <a:pt x="530" y="824"/>
                      <a:pt x="530" y="824"/>
                    </a:cubicBezTo>
                    <a:cubicBezTo>
                      <a:pt x="531" y="823"/>
                      <a:pt x="531" y="822"/>
                      <a:pt x="532" y="822"/>
                    </a:cubicBezTo>
                    <a:cubicBezTo>
                      <a:pt x="530" y="823"/>
                      <a:pt x="530" y="824"/>
                      <a:pt x="529" y="825"/>
                    </a:cubicBezTo>
                    <a:cubicBezTo>
                      <a:pt x="529" y="825"/>
                      <a:pt x="528" y="825"/>
                      <a:pt x="528" y="825"/>
                    </a:cubicBezTo>
                    <a:cubicBezTo>
                      <a:pt x="529" y="824"/>
                      <a:pt x="531" y="823"/>
                      <a:pt x="530" y="823"/>
                    </a:cubicBezTo>
                    <a:cubicBezTo>
                      <a:pt x="531" y="823"/>
                      <a:pt x="531" y="823"/>
                      <a:pt x="531" y="822"/>
                    </a:cubicBezTo>
                    <a:cubicBezTo>
                      <a:pt x="531" y="823"/>
                      <a:pt x="532" y="821"/>
                      <a:pt x="530" y="823"/>
                    </a:cubicBezTo>
                    <a:cubicBezTo>
                      <a:pt x="530" y="823"/>
                      <a:pt x="531" y="822"/>
                      <a:pt x="530" y="823"/>
                    </a:cubicBezTo>
                    <a:cubicBezTo>
                      <a:pt x="530" y="824"/>
                      <a:pt x="531" y="823"/>
                      <a:pt x="529" y="824"/>
                    </a:cubicBezTo>
                    <a:cubicBezTo>
                      <a:pt x="529" y="825"/>
                      <a:pt x="529" y="824"/>
                      <a:pt x="529" y="825"/>
                    </a:cubicBezTo>
                    <a:cubicBezTo>
                      <a:pt x="528" y="825"/>
                      <a:pt x="528" y="825"/>
                      <a:pt x="528" y="825"/>
                    </a:cubicBezTo>
                    <a:cubicBezTo>
                      <a:pt x="528" y="825"/>
                      <a:pt x="528" y="826"/>
                      <a:pt x="528" y="825"/>
                    </a:cubicBezTo>
                    <a:cubicBezTo>
                      <a:pt x="527" y="826"/>
                      <a:pt x="527" y="826"/>
                      <a:pt x="526" y="827"/>
                    </a:cubicBezTo>
                    <a:cubicBezTo>
                      <a:pt x="526" y="827"/>
                      <a:pt x="527" y="826"/>
                      <a:pt x="528" y="825"/>
                    </a:cubicBezTo>
                    <a:cubicBezTo>
                      <a:pt x="527" y="826"/>
                      <a:pt x="527" y="826"/>
                      <a:pt x="526" y="827"/>
                    </a:cubicBezTo>
                    <a:cubicBezTo>
                      <a:pt x="525" y="828"/>
                      <a:pt x="527" y="826"/>
                      <a:pt x="526" y="827"/>
                    </a:cubicBezTo>
                    <a:cubicBezTo>
                      <a:pt x="525" y="828"/>
                      <a:pt x="526" y="827"/>
                      <a:pt x="525" y="828"/>
                    </a:cubicBezTo>
                    <a:cubicBezTo>
                      <a:pt x="524" y="829"/>
                      <a:pt x="526" y="827"/>
                      <a:pt x="526" y="827"/>
                    </a:cubicBezTo>
                    <a:cubicBezTo>
                      <a:pt x="525" y="828"/>
                      <a:pt x="524" y="828"/>
                      <a:pt x="525" y="828"/>
                    </a:cubicBezTo>
                    <a:cubicBezTo>
                      <a:pt x="523" y="829"/>
                      <a:pt x="525" y="828"/>
                      <a:pt x="525" y="828"/>
                    </a:cubicBezTo>
                    <a:cubicBezTo>
                      <a:pt x="524" y="829"/>
                      <a:pt x="525" y="828"/>
                      <a:pt x="524" y="829"/>
                    </a:cubicBezTo>
                    <a:cubicBezTo>
                      <a:pt x="525" y="828"/>
                      <a:pt x="526" y="827"/>
                      <a:pt x="526" y="827"/>
                    </a:cubicBezTo>
                    <a:cubicBezTo>
                      <a:pt x="525" y="828"/>
                      <a:pt x="525" y="828"/>
                      <a:pt x="524" y="829"/>
                    </a:cubicBezTo>
                    <a:cubicBezTo>
                      <a:pt x="524" y="829"/>
                      <a:pt x="524" y="829"/>
                      <a:pt x="525" y="828"/>
                    </a:cubicBezTo>
                    <a:cubicBezTo>
                      <a:pt x="523" y="830"/>
                      <a:pt x="524" y="829"/>
                      <a:pt x="524" y="829"/>
                    </a:cubicBezTo>
                    <a:cubicBezTo>
                      <a:pt x="523" y="830"/>
                      <a:pt x="523" y="830"/>
                      <a:pt x="522" y="831"/>
                    </a:cubicBezTo>
                    <a:cubicBezTo>
                      <a:pt x="522" y="831"/>
                      <a:pt x="523" y="830"/>
                      <a:pt x="523" y="830"/>
                    </a:cubicBezTo>
                    <a:cubicBezTo>
                      <a:pt x="523" y="830"/>
                      <a:pt x="522" y="831"/>
                      <a:pt x="522" y="831"/>
                    </a:cubicBezTo>
                    <a:cubicBezTo>
                      <a:pt x="521" y="831"/>
                      <a:pt x="520" y="832"/>
                      <a:pt x="522" y="831"/>
                    </a:cubicBezTo>
                    <a:cubicBezTo>
                      <a:pt x="522" y="831"/>
                      <a:pt x="521" y="831"/>
                      <a:pt x="521" y="832"/>
                    </a:cubicBezTo>
                    <a:cubicBezTo>
                      <a:pt x="521" y="832"/>
                      <a:pt x="521" y="832"/>
                      <a:pt x="521" y="831"/>
                    </a:cubicBezTo>
                    <a:cubicBezTo>
                      <a:pt x="521" y="831"/>
                      <a:pt x="521" y="832"/>
                      <a:pt x="521" y="832"/>
                    </a:cubicBezTo>
                    <a:cubicBezTo>
                      <a:pt x="521" y="832"/>
                      <a:pt x="522" y="831"/>
                      <a:pt x="520" y="832"/>
                    </a:cubicBezTo>
                    <a:cubicBezTo>
                      <a:pt x="521" y="831"/>
                      <a:pt x="521" y="832"/>
                      <a:pt x="520" y="832"/>
                    </a:cubicBezTo>
                    <a:cubicBezTo>
                      <a:pt x="521" y="831"/>
                      <a:pt x="521" y="832"/>
                      <a:pt x="521" y="831"/>
                    </a:cubicBezTo>
                    <a:cubicBezTo>
                      <a:pt x="520" y="833"/>
                      <a:pt x="520" y="832"/>
                      <a:pt x="519" y="833"/>
                    </a:cubicBezTo>
                    <a:cubicBezTo>
                      <a:pt x="518" y="834"/>
                      <a:pt x="520" y="833"/>
                      <a:pt x="520" y="833"/>
                    </a:cubicBezTo>
                    <a:cubicBezTo>
                      <a:pt x="519" y="833"/>
                      <a:pt x="518" y="834"/>
                      <a:pt x="518" y="835"/>
                    </a:cubicBezTo>
                    <a:cubicBezTo>
                      <a:pt x="517" y="835"/>
                      <a:pt x="519" y="834"/>
                      <a:pt x="519" y="833"/>
                    </a:cubicBezTo>
                    <a:cubicBezTo>
                      <a:pt x="519" y="833"/>
                      <a:pt x="520" y="833"/>
                      <a:pt x="519" y="834"/>
                    </a:cubicBezTo>
                    <a:cubicBezTo>
                      <a:pt x="519" y="834"/>
                      <a:pt x="518" y="834"/>
                      <a:pt x="518" y="835"/>
                    </a:cubicBezTo>
                    <a:cubicBezTo>
                      <a:pt x="518" y="835"/>
                      <a:pt x="518" y="835"/>
                      <a:pt x="518" y="835"/>
                    </a:cubicBezTo>
                    <a:cubicBezTo>
                      <a:pt x="519" y="834"/>
                      <a:pt x="519" y="834"/>
                      <a:pt x="519" y="834"/>
                    </a:cubicBezTo>
                    <a:cubicBezTo>
                      <a:pt x="519" y="834"/>
                      <a:pt x="519" y="834"/>
                      <a:pt x="518" y="834"/>
                    </a:cubicBezTo>
                    <a:cubicBezTo>
                      <a:pt x="518" y="834"/>
                      <a:pt x="518" y="835"/>
                      <a:pt x="518" y="835"/>
                    </a:cubicBezTo>
                    <a:cubicBezTo>
                      <a:pt x="518" y="835"/>
                      <a:pt x="518" y="835"/>
                      <a:pt x="518" y="835"/>
                    </a:cubicBezTo>
                    <a:cubicBezTo>
                      <a:pt x="518" y="835"/>
                      <a:pt x="518" y="834"/>
                      <a:pt x="518" y="834"/>
                    </a:cubicBezTo>
                    <a:cubicBezTo>
                      <a:pt x="518" y="834"/>
                      <a:pt x="519" y="833"/>
                      <a:pt x="518" y="834"/>
                    </a:cubicBezTo>
                    <a:cubicBezTo>
                      <a:pt x="518" y="834"/>
                      <a:pt x="518" y="834"/>
                      <a:pt x="518" y="834"/>
                    </a:cubicBezTo>
                    <a:cubicBezTo>
                      <a:pt x="518" y="834"/>
                      <a:pt x="518" y="834"/>
                      <a:pt x="518" y="835"/>
                    </a:cubicBezTo>
                    <a:cubicBezTo>
                      <a:pt x="518" y="835"/>
                      <a:pt x="518" y="835"/>
                      <a:pt x="518" y="835"/>
                    </a:cubicBezTo>
                    <a:cubicBezTo>
                      <a:pt x="518" y="835"/>
                      <a:pt x="518" y="834"/>
                      <a:pt x="518" y="835"/>
                    </a:cubicBezTo>
                    <a:cubicBezTo>
                      <a:pt x="519" y="834"/>
                      <a:pt x="518" y="834"/>
                      <a:pt x="520" y="833"/>
                    </a:cubicBezTo>
                    <a:cubicBezTo>
                      <a:pt x="520" y="833"/>
                      <a:pt x="520" y="833"/>
                      <a:pt x="520" y="833"/>
                    </a:cubicBezTo>
                    <a:cubicBezTo>
                      <a:pt x="519" y="833"/>
                      <a:pt x="518" y="835"/>
                      <a:pt x="518" y="835"/>
                    </a:cubicBezTo>
                    <a:cubicBezTo>
                      <a:pt x="518" y="835"/>
                      <a:pt x="518" y="835"/>
                      <a:pt x="518" y="835"/>
                    </a:cubicBezTo>
                    <a:cubicBezTo>
                      <a:pt x="518" y="835"/>
                      <a:pt x="518" y="835"/>
                      <a:pt x="518" y="834"/>
                    </a:cubicBezTo>
                    <a:cubicBezTo>
                      <a:pt x="518" y="834"/>
                      <a:pt x="519" y="834"/>
                      <a:pt x="520" y="833"/>
                    </a:cubicBezTo>
                    <a:cubicBezTo>
                      <a:pt x="520" y="833"/>
                      <a:pt x="519" y="833"/>
                      <a:pt x="519" y="834"/>
                    </a:cubicBezTo>
                    <a:cubicBezTo>
                      <a:pt x="518" y="834"/>
                      <a:pt x="521" y="832"/>
                      <a:pt x="518" y="834"/>
                    </a:cubicBezTo>
                    <a:cubicBezTo>
                      <a:pt x="518" y="834"/>
                      <a:pt x="518" y="834"/>
                      <a:pt x="519" y="834"/>
                    </a:cubicBezTo>
                    <a:cubicBezTo>
                      <a:pt x="518" y="834"/>
                      <a:pt x="518" y="834"/>
                      <a:pt x="518" y="835"/>
                    </a:cubicBezTo>
                    <a:cubicBezTo>
                      <a:pt x="518" y="835"/>
                      <a:pt x="518" y="835"/>
                      <a:pt x="518" y="835"/>
                    </a:cubicBezTo>
                    <a:cubicBezTo>
                      <a:pt x="518" y="835"/>
                      <a:pt x="518" y="835"/>
                      <a:pt x="518" y="835"/>
                    </a:cubicBezTo>
                    <a:cubicBezTo>
                      <a:pt x="518" y="834"/>
                      <a:pt x="518" y="834"/>
                      <a:pt x="519" y="833"/>
                    </a:cubicBezTo>
                    <a:cubicBezTo>
                      <a:pt x="519" y="833"/>
                      <a:pt x="519" y="833"/>
                      <a:pt x="518" y="834"/>
                    </a:cubicBezTo>
                    <a:cubicBezTo>
                      <a:pt x="519" y="834"/>
                      <a:pt x="519" y="833"/>
                      <a:pt x="520" y="833"/>
                    </a:cubicBezTo>
                    <a:cubicBezTo>
                      <a:pt x="518" y="834"/>
                      <a:pt x="520" y="832"/>
                      <a:pt x="519" y="833"/>
                    </a:cubicBezTo>
                    <a:cubicBezTo>
                      <a:pt x="519" y="833"/>
                      <a:pt x="518" y="834"/>
                      <a:pt x="518" y="835"/>
                    </a:cubicBezTo>
                    <a:cubicBezTo>
                      <a:pt x="518" y="835"/>
                      <a:pt x="518" y="835"/>
                      <a:pt x="518" y="835"/>
                    </a:cubicBezTo>
                    <a:cubicBezTo>
                      <a:pt x="518" y="835"/>
                      <a:pt x="518" y="834"/>
                      <a:pt x="518" y="834"/>
                    </a:cubicBezTo>
                    <a:cubicBezTo>
                      <a:pt x="518" y="834"/>
                      <a:pt x="519" y="833"/>
                      <a:pt x="519" y="833"/>
                    </a:cubicBezTo>
                    <a:cubicBezTo>
                      <a:pt x="519" y="834"/>
                      <a:pt x="518" y="834"/>
                      <a:pt x="518" y="835"/>
                    </a:cubicBezTo>
                    <a:cubicBezTo>
                      <a:pt x="518" y="835"/>
                      <a:pt x="518" y="835"/>
                      <a:pt x="518" y="835"/>
                    </a:cubicBezTo>
                    <a:cubicBezTo>
                      <a:pt x="518" y="835"/>
                      <a:pt x="518" y="834"/>
                      <a:pt x="518" y="834"/>
                    </a:cubicBezTo>
                    <a:cubicBezTo>
                      <a:pt x="518" y="835"/>
                      <a:pt x="518" y="835"/>
                      <a:pt x="518" y="835"/>
                    </a:cubicBezTo>
                    <a:cubicBezTo>
                      <a:pt x="518" y="835"/>
                      <a:pt x="518" y="835"/>
                      <a:pt x="518" y="835"/>
                    </a:cubicBezTo>
                    <a:cubicBezTo>
                      <a:pt x="518" y="834"/>
                      <a:pt x="518" y="834"/>
                      <a:pt x="518" y="834"/>
                    </a:cubicBezTo>
                    <a:cubicBezTo>
                      <a:pt x="518" y="834"/>
                      <a:pt x="518" y="834"/>
                      <a:pt x="518" y="834"/>
                    </a:cubicBezTo>
                    <a:cubicBezTo>
                      <a:pt x="518" y="834"/>
                      <a:pt x="518" y="834"/>
                      <a:pt x="518" y="835"/>
                    </a:cubicBezTo>
                    <a:cubicBezTo>
                      <a:pt x="518" y="835"/>
                      <a:pt x="518" y="835"/>
                      <a:pt x="518" y="835"/>
                    </a:cubicBezTo>
                    <a:cubicBezTo>
                      <a:pt x="518" y="835"/>
                      <a:pt x="518" y="835"/>
                      <a:pt x="518" y="835"/>
                    </a:cubicBezTo>
                    <a:cubicBezTo>
                      <a:pt x="518" y="834"/>
                      <a:pt x="518" y="834"/>
                      <a:pt x="518" y="835"/>
                    </a:cubicBezTo>
                    <a:cubicBezTo>
                      <a:pt x="518" y="835"/>
                      <a:pt x="518" y="835"/>
                      <a:pt x="518" y="835"/>
                    </a:cubicBezTo>
                    <a:cubicBezTo>
                      <a:pt x="518" y="834"/>
                      <a:pt x="518" y="834"/>
                      <a:pt x="518" y="834"/>
                    </a:cubicBezTo>
                    <a:cubicBezTo>
                      <a:pt x="518" y="834"/>
                      <a:pt x="518" y="834"/>
                      <a:pt x="518" y="834"/>
                    </a:cubicBezTo>
                    <a:cubicBezTo>
                      <a:pt x="519" y="834"/>
                      <a:pt x="519" y="833"/>
                      <a:pt x="519" y="833"/>
                    </a:cubicBezTo>
                    <a:cubicBezTo>
                      <a:pt x="519" y="833"/>
                      <a:pt x="519" y="833"/>
                      <a:pt x="518" y="834"/>
                    </a:cubicBezTo>
                    <a:cubicBezTo>
                      <a:pt x="518" y="834"/>
                      <a:pt x="518" y="835"/>
                      <a:pt x="518" y="835"/>
                    </a:cubicBezTo>
                    <a:cubicBezTo>
                      <a:pt x="518" y="835"/>
                      <a:pt x="518" y="835"/>
                      <a:pt x="518" y="835"/>
                    </a:cubicBezTo>
                    <a:cubicBezTo>
                      <a:pt x="518" y="835"/>
                      <a:pt x="518" y="835"/>
                      <a:pt x="518" y="835"/>
                    </a:cubicBezTo>
                    <a:cubicBezTo>
                      <a:pt x="518" y="835"/>
                      <a:pt x="518" y="835"/>
                      <a:pt x="518" y="835"/>
                    </a:cubicBezTo>
                    <a:cubicBezTo>
                      <a:pt x="518" y="835"/>
                      <a:pt x="518" y="835"/>
                      <a:pt x="518" y="835"/>
                    </a:cubicBezTo>
                    <a:cubicBezTo>
                      <a:pt x="518" y="835"/>
                      <a:pt x="518" y="835"/>
                      <a:pt x="518" y="835"/>
                    </a:cubicBezTo>
                    <a:cubicBezTo>
                      <a:pt x="518" y="835"/>
                      <a:pt x="518" y="835"/>
                      <a:pt x="518" y="835"/>
                    </a:cubicBezTo>
                    <a:cubicBezTo>
                      <a:pt x="519" y="833"/>
                      <a:pt x="518" y="834"/>
                      <a:pt x="518" y="834"/>
                    </a:cubicBezTo>
                    <a:cubicBezTo>
                      <a:pt x="518" y="834"/>
                      <a:pt x="519" y="833"/>
                      <a:pt x="519" y="833"/>
                    </a:cubicBezTo>
                    <a:cubicBezTo>
                      <a:pt x="519" y="833"/>
                      <a:pt x="519" y="833"/>
                      <a:pt x="519" y="833"/>
                    </a:cubicBezTo>
                    <a:cubicBezTo>
                      <a:pt x="520" y="833"/>
                      <a:pt x="520" y="833"/>
                      <a:pt x="520" y="833"/>
                    </a:cubicBezTo>
                    <a:cubicBezTo>
                      <a:pt x="519" y="833"/>
                      <a:pt x="519" y="833"/>
                      <a:pt x="519" y="833"/>
                    </a:cubicBezTo>
                    <a:cubicBezTo>
                      <a:pt x="519" y="833"/>
                      <a:pt x="520" y="833"/>
                      <a:pt x="519" y="833"/>
                    </a:cubicBezTo>
                    <a:cubicBezTo>
                      <a:pt x="519" y="833"/>
                      <a:pt x="520" y="833"/>
                      <a:pt x="520" y="832"/>
                    </a:cubicBezTo>
                    <a:cubicBezTo>
                      <a:pt x="520" y="832"/>
                      <a:pt x="520" y="832"/>
                      <a:pt x="520" y="832"/>
                    </a:cubicBezTo>
                    <a:cubicBezTo>
                      <a:pt x="520" y="832"/>
                      <a:pt x="520" y="833"/>
                      <a:pt x="519" y="833"/>
                    </a:cubicBezTo>
                    <a:cubicBezTo>
                      <a:pt x="520" y="833"/>
                      <a:pt x="520" y="832"/>
                      <a:pt x="519" y="833"/>
                    </a:cubicBezTo>
                    <a:cubicBezTo>
                      <a:pt x="520" y="832"/>
                      <a:pt x="520" y="832"/>
                      <a:pt x="520" y="833"/>
                    </a:cubicBezTo>
                    <a:cubicBezTo>
                      <a:pt x="519" y="833"/>
                      <a:pt x="518" y="834"/>
                      <a:pt x="518" y="834"/>
                    </a:cubicBezTo>
                    <a:cubicBezTo>
                      <a:pt x="518" y="834"/>
                      <a:pt x="518" y="834"/>
                      <a:pt x="518" y="834"/>
                    </a:cubicBezTo>
                    <a:cubicBezTo>
                      <a:pt x="518" y="834"/>
                      <a:pt x="518" y="834"/>
                      <a:pt x="518" y="834"/>
                    </a:cubicBezTo>
                    <a:cubicBezTo>
                      <a:pt x="518" y="834"/>
                      <a:pt x="518" y="834"/>
                      <a:pt x="518" y="834"/>
                    </a:cubicBezTo>
                    <a:cubicBezTo>
                      <a:pt x="518" y="834"/>
                      <a:pt x="518" y="834"/>
                      <a:pt x="519" y="833"/>
                    </a:cubicBezTo>
                    <a:cubicBezTo>
                      <a:pt x="520" y="833"/>
                      <a:pt x="519" y="834"/>
                      <a:pt x="518" y="834"/>
                    </a:cubicBezTo>
                    <a:cubicBezTo>
                      <a:pt x="519" y="834"/>
                      <a:pt x="518" y="834"/>
                      <a:pt x="520" y="833"/>
                    </a:cubicBezTo>
                    <a:cubicBezTo>
                      <a:pt x="519" y="833"/>
                      <a:pt x="520" y="832"/>
                      <a:pt x="520" y="832"/>
                    </a:cubicBezTo>
                    <a:cubicBezTo>
                      <a:pt x="520" y="832"/>
                      <a:pt x="519" y="833"/>
                      <a:pt x="519" y="833"/>
                    </a:cubicBezTo>
                    <a:cubicBezTo>
                      <a:pt x="520" y="832"/>
                      <a:pt x="519" y="833"/>
                      <a:pt x="520" y="833"/>
                    </a:cubicBezTo>
                    <a:cubicBezTo>
                      <a:pt x="520" y="833"/>
                      <a:pt x="519" y="833"/>
                      <a:pt x="519" y="833"/>
                    </a:cubicBezTo>
                    <a:cubicBezTo>
                      <a:pt x="520" y="832"/>
                      <a:pt x="519" y="833"/>
                      <a:pt x="519" y="833"/>
                    </a:cubicBezTo>
                    <a:cubicBezTo>
                      <a:pt x="519" y="833"/>
                      <a:pt x="520" y="832"/>
                      <a:pt x="519" y="833"/>
                    </a:cubicBezTo>
                    <a:cubicBezTo>
                      <a:pt x="520" y="833"/>
                      <a:pt x="518" y="834"/>
                      <a:pt x="519" y="833"/>
                    </a:cubicBezTo>
                    <a:cubicBezTo>
                      <a:pt x="517" y="835"/>
                      <a:pt x="518" y="834"/>
                      <a:pt x="517" y="834"/>
                    </a:cubicBezTo>
                    <a:cubicBezTo>
                      <a:pt x="517" y="834"/>
                      <a:pt x="517" y="834"/>
                      <a:pt x="517" y="834"/>
                    </a:cubicBezTo>
                    <a:cubicBezTo>
                      <a:pt x="518" y="834"/>
                      <a:pt x="518" y="834"/>
                      <a:pt x="518" y="834"/>
                    </a:cubicBezTo>
                    <a:cubicBezTo>
                      <a:pt x="518" y="834"/>
                      <a:pt x="518" y="834"/>
                      <a:pt x="517" y="834"/>
                    </a:cubicBezTo>
                    <a:cubicBezTo>
                      <a:pt x="517" y="834"/>
                      <a:pt x="517" y="834"/>
                      <a:pt x="517" y="834"/>
                    </a:cubicBezTo>
                    <a:cubicBezTo>
                      <a:pt x="518" y="834"/>
                      <a:pt x="518" y="834"/>
                      <a:pt x="518" y="834"/>
                    </a:cubicBezTo>
                    <a:cubicBezTo>
                      <a:pt x="518" y="834"/>
                      <a:pt x="518" y="834"/>
                      <a:pt x="518" y="834"/>
                    </a:cubicBezTo>
                    <a:cubicBezTo>
                      <a:pt x="518" y="834"/>
                      <a:pt x="518" y="834"/>
                      <a:pt x="518" y="834"/>
                    </a:cubicBezTo>
                    <a:cubicBezTo>
                      <a:pt x="518" y="834"/>
                      <a:pt x="518" y="834"/>
                      <a:pt x="517" y="834"/>
                    </a:cubicBezTo>
                    <a:cubicBezTo>
                      <a:pt x="517" y="834"/>
                      <a:pt x="517" y="834"/>
                      <a:pt x="517" y="834"/>
                    </a:cubicBezTo>
                    <a:cubicBezTo>
                      <a:pt x="518" y="834"/>
                      <a:pt x="518" y="834"/>
                      <a:pt x="518" y="834"/>
                    </a:cubicBezTo>
                    <a:cubicBezTo>
                      <a:pt x="519" y="833"/>
                      <a:pt x="518" y="834"/>
                      <a:pt x="518" y="834"/>
                    </a:cubicBezTo>
                    <a:cubicBezTo>
                      <a:pt x="518" y="834"/>
                      <a:pt x="518" y="834"/>
                      <a:pt x="518" y="834"/>
                    </a:cubicBezTo>
                    <a:cubicBezTo>
                      <a:pt x="520" y="832"/>
                      <a:pt x="522" y="831"/>
                      <a:pt x="523" y="829"/>
                    </a:cubicBezTo>
                    <a:cubicBezTo>
                      <a:pt x="523" y="829"/>
                      <a:pt x="523" y="829"/>
                      <a:pt x="523" y="829"/>
                    </a:cubicBezTo>
                    <a:cubicBezTo>
                      <a:pt x="523" y="829"/>
                      <a:pt x="523" y="829"/>
                      <a:pt x="523" y="829"/>
                    </a:cubicBezTo>
                    <a:cubicBezTo>
                      <a:pt x="523" y="829"/>
                      <a:pt x="523" y="829"/>
                      <a:pt x="523" y="829"/>
                    </a:cubicBezTo>
                    <a:cubicBezTo>
                      <a:pt x="524" y="828"/>
                      <a:pt x="524" y="829"/>
                      <a:pt x="524" y="829"/>
                    </a:cubicBezTo>
                    <a:cubicBezTo>
                      <a:pt x="525" y="827"/>
                      <a:pt x="524" y="828"/>
                      <a:pt x="525" y="828"/>
                    </a:cubicBezTo>
                    <a:cubicBezTo>
                      <a:pt x="524" y="828"/>
                      <a:pt x="525" y="827"/>
                      <a:pt x="524" y="828"/>
                    </a:cubicBezTo>
                    <a:cubicBezTo>
                      <a:pt x="524" y="828"/>
                      <a:pt x="525" y="827"/>
                      <a:pt x="525" y="827"/>
                    </a:cubicBezTo>
                    <a:cubicBezTo>
                      <a:pt x="525" y="828"/>
                      <a:pt x="525" y="827"/>
                      <a:pt x="524" y="828"/>
                    </a:cubicBezTo>
                    <a:cubicBezTo>
                      <a:pt x="524" y="828"/>
                      <a:pt x="524" y="829"/>
                      <a:pt x="524" y="829"/>
                    </a:cubicBezTo>
                    <a:cubicBezTo>
                      <a:pt x="524" y="829"/>
                      <a:pt x="523" y="829"/>
                      <a:pt x="525" y="828"/>
                    </a:cubicBezTo>
                    <a:cubicBezTo>
                      <a:pt x="525" y="827"/>
                      <a:pt x="524" y="829"/>
                      <a:pt x="525" y="828"/>
                    </a:cubicBezTo>
                    <a:cubicBezTo>
                      <a:pt x="525" y="827"/>
                      <a:pt x="525" y="827"/>
                      <a:pt x="526" y="827"/>
                    </a:cubicBezTo>
                    <a:cubicBezTo>
                      <a:pt x="526" y="827"/>
                      <a:pt x="525" y="827"/>
                      <a:pt x="526" y="827"/>
                    </a:cubicBezTo>
                    <a:cubicBezTo>
                      <a:pt x="524" y="828"/>
                      <a:pt x="524" y="828"/>
                      <a:pt x="525" y="828"/>
                    </a:cubicBezTo>
                    <a:cubicBezTo>
                      <a:pt x="525" y="828"/>
                      <a:pt x="525" y="827"/>
                      <a:pt x="525" y="827"/>
                    </a:cubicBezTo>
                    <a:cubicBezTo>
                      <a:pt x="526" y="827"/>
                      <a:pt x="525" y="828"/>
                      <a:pt x="526" y="826"/>
                    </a:cubicBezTo>
                    <a:cubicBezTo>
                      <a:pt x="527" y="825"/>
                      <a:pt x="525" y="828"/>
                      <a:pt x="526" y="826"/>
                    </a:cubicBezTo>
                    <a:cubicBezTo>
                      <a:pt x="528" y="825"/>
                      <a:pt x="526" y="826"/>
                      <a:pt x="527" y="825"/>
                    </a:cubicBezTo>
                    <a:cubicBezTo>
                      <a:pt x="527" y="826"/>
                      <a:pt x="526" y="826"/>
                      <a:pt x="526" y="826"/>
                    </a:cubicBezTo>
                    <a:cubicBezTo>
                      <a:pt x="527" y="826"/>
                      <a:pt x="527" y="825"/>
                      <a:pt x="528" y="825"/>
                    </a:cubicBezTo>
                    <a:cubicBezTo>
                      <a:pt x="527" y="826"/>
                      <a:pt x="527" y="826"/>
                      <a:pt x="526" y="827"/>
                    </a:cubicBezTo>
                    <a:cubicBezTo>
                      <a:pt x="525" y="827"/>
                      <a:pt x="526" y="826"/>
                      <a:pt x="526" y="826"/>
                    </a:cubicBezTo>
                    <a:cubicBezTo>
                      <a:pt x="526" y="826"/>
                      <a:pt x="526" y="827"/>
                      <a:pt x="526" y="827"/>
                    </a:cubicBezTo>
                    <a:cubicBezTo>
                      <a:pt x="526" y="827"/>
                      <a:pt x="526" y="827"/>
                      <a:pt x="526" y="827"/>
                    </a:cubicBezTo>
                    <a:cubicBezTo>
                      <a:pt x="525" y="828"/>
                      <a:pt x="524" y="828"/>
                      <a:pt x="524" y="828"/>
                    </a:cubicBezTo>
                    <a:cubicBezTo>
                      <a:pt x="524" y="828"/>
                      <a:pt x="524" y="828"/>
                      <a:pt x="524" y="828"/>
                    </a:cubicBezTo>
                    <a:cubicBezTo>
                      <a:pt x="524" y="828"/>
                      <a:pt x="525" y="828"/>
                      <a:pt x="525" y="828"/>
                    </a:cubicBezTo>
                    <a:cubicBezTo>
                      <a:pt x="525" y="828"/>
                      <a:pt x="525" y="827"/>
                      <a:pt x="526" y="827"/>
                    </a:cubicBezTo>
                    <a:cubicBezTo>
                      <a:pt x="527" y="826"/>
                      <a:pt x="525" y="827"/>
                      <a:pt x="526" y="827"/>
                    </a:cubicBezTo>
                    <a:cubicBezTo>
                      <a:pt x="526" y="827"/>
                      <a:pt x="527" y="826"/>
                      <a:pt x="527" y="826"/>
                    </a:cubicBezTo>
                    <a:cubicBezTo>
                      <a:pt x="526" y="826"/>
                      <a:pt x="526" y="826"/>
                      <a:pt x="526" y="826"/>
                    </a:cubicBezTo>
                    <a:cubicBezTo>
                      <a:pt x="527" y="826"/>
                      <a:pt x="527" y="826"/>
                      <a:pt x="527" y="825"/>
                    </a:cubicBezTo>
                    <a:cubicBezTo>
                      <a:pt x="529" y="824"/>
                      <a:pt x="530" y="822"/>
                      <a:pt x="532" y="821"/>
                    </a:cubicBezTo>
                    <a:cubicBezTo>
                      <a:pt x="532" y="821"/>
                      <a:pt x="532" y="821"/>
                      <a:pt x="532" y="821"/>
                    </a:cubicBezTo>
                    <a:cubicBezTo>
                      <a:pt x="532" y="821"/>
                      <a:pt x="533" y="820"/>
                      <a:pt x="533" y="820"/>
                    </a:cubicBezTo>
                    <a:cubicBezTo>
                      <a:pt x="533" y="820"/>
                      <a:pt x="533" y="820"/>
                      <a:pt x="533" y="820"/>
                    </a:cubicBezTo>
                    <a:cubicBezTo>
                      <a:pt x="533" y="820"/>
                      <a:pt x="533" y="820"/>
                      <a:pt x="533" y="820"/>
                    </a:cubicBezTo>
                    <a:cubicBezTo>
                      <a:pt x="533" y="820"/>
                      <a:pt x="533" y="820"/>
                      <a:pt x="533" y="820"/>
                    </a:cubicBezTo>
                    <a:cubicBezTo>
                      <a:pt x="532" y="821"/>
                      <a:pt x="532" y="821"/>
                      <a:pt x="532" y="821"/>
                    </a:cubicBezTo>
                    <a:cubicBezTo>
                      <a:pt x="532" y="821"/>
                      <a:pt x="532" y="821"/>
                      <a:pt x="532" y="821"/>
                    </a:cubicBezTo>
                    <a:cubicBezTo>
                      <a:pt x="532" y="821"/>
                      <a:pt x="532" y="821"/>
                      <a:pt x="532" y="821"/>
                    </a:cubicBezTo>
                    <a:cubicBezTo>
                      <a:pt x="532" y="821"/>
                      <a:pt x="533" y="820"/>
                      <a:pt x="533" y="820"/>
                    </a:cubicBezTo>
                    <a:cubicBezTo>
                      <a:pt x="533" y="820"/>
                      <a:pt x="532" y="821"/>
                      <a:pt x="532" y="821"/>
                    </a:cubicBezTo>
                    <a:cubicBezTo>
                      <a:pt x="532" y="821"/>
                      <a:pt x="533" y="820"/>
                      <a:pt x="533" y="820"/>
                    </a:cubicBezTo>
                    <a:cubicBezTo>
                      <a:pt x="533" y="820"/>
                      <a:pt x="533" y="820"/>
                      <a:pt x="533" y="820"/>
                    </a:cubicBezTo>
                    <a:cubicBezTo>
                      <a:pt x="532" y="821"/>
                      <a:pt x="533" y="820"/>
                      <a:pt x="532" y="821"/>
                    </a:cubicBezTo>
                    <a:cubicBezTo>
                      <a:pt x="532" y="821"/>
                      <a:pt x="532" y="821"/>
                      <a:pt x="532" y="821"/>
                    </a:cubicBezTo>
                    <a:cubicBezTo>
                      <a:pt x="532" y="821"/>
                      <a:pt x="533" y="820"/>
                      <a:pt x="533" y="820"/>
                    </a:cubicBezTo>
                    <a:cubicBezTo>
                      <a:pt x="533" y="820"/>
                      <a:pt x="533" y="820"/>
                      <a:pt x="532" y="821"/>
                    </a:cubicBezTo>
                    <a:cubicBezTo>
                      <a:pt x="532" y="821"/>
                      <a:pt x="531" y="822"/>
                      <a:pt x="532" y="821"/>
                    </a:cubicBezTo>
                    <a:cubicBezTo>
                      <a:pt x="532" y="821"/>
                      <a:pt x="533" y="820"/>
                      <a:pt x="534" y="820"/>
                    </a:cubicBezTo>
                    <a:cubicBezTo>
                      <a:pt x="534" y="819"/>
                      <a:pt x="534" y="819"/>
                      <a:pt x="534" y="819"/>
                    </a:cubicBezTo>
                    <a:cubicBezTo>
                      <a:pt x="534" y="819"/>
                      <a:pt x="535" y="819"/>
                      <a:pt x="535" y="818"/>
                    </a:cubicBezTo>
                    <a:cubicBezTo>
                      <a:pt x="535" y="819"/>
                      <a:pt x="534" y="819"/>
                      <a:pt x="534" y="819"/>
                    </a:cubicBezTo>
                    <a:cubicBezTo>
                      <a:pt x="535" y="818"/>
                      <a:pt x="534" y="819"/>
                      <a:pt x="534" y="819"/>
                    </a:cubicBezTo>
                    <a:cubicBezTo>
                      <a:pt x="534" y="819"/>
                      <a:pt x="534" y="819"/>
                      <a:pt x="534" y="819"/>
                    </a:cubicBezTo>
                    <a:cubicBezTo>
                      <a:pt x="534" y="819"/>
                      <a:pt x="534" y="819"/>
                      <a:pt x="534" y="819"/>
                    </a:cubicBezTo>
                    <a:cubicBezTo>
                      <a:pt x="534" y="819"/>
                      <a:pt x="534" y="819"/>
                      <a:pt x="534" y="819"/>
                    </a:cubicBezTo>
                    <a:cubicBezTo>
                      <a:pt x="534" y="819"/>
                      <a:pt x="533" y="820"/>
                      <a:pt x="533" y="819"/>
                    </a:cubicBezTo>
                    <a:cubicBezTo>
                      <a:pt x="534" y="819"/>
                      <a:pt x="534" y="819"/>
                      <a:pt x="534" y="819"/>
                    </a:cubicBezTo>
                    <a:cubicBezTo>
                      <a:pt x="534" y="819"/>
                      <a:pt x="533" y="820"/>
                      <a:pt x="534" y="819"/>
                    </a:cubicBezTo>
                    <a:cubicBezTo>
                      <a:pt x="532" y="820"/>
                      <a:pt x="533" y="819"/>
                      <a:pt x="533" y="819"/>
                    </a:cubicBezTo>
                    <a:cubicBezTo>
                      <a:pt x="533" y="819"/>
                      <a:pt x="533" y="819"/>
                      <a:pt x="533" y="819"/>
                    </a:cubicBezTo>
                    <a:cubicBezTo>
                      <a:pt x="533" y="819"/>
                      <a:pt x="533" y="820"/>
                      <a:pt x="533" y="820"/>
                    </a:cubicBezTo>
                    <a:cubicBezTo>
                      <a:pt x="533" y="820"/>
                      <a:pt x="534" y="818"/>
                      <a:pt x="532" y="820"/>
                    </a:cubicBezTo>
                    <a:cubicBezTo>
                      <a:pt x="533" y="819"/>
                      <a:pt x="534" y="818"/>
                      <a:pt x="533" y="820"/>
                    </a:cubicBezTo>
                    <a:cubicBezTo>
                      <a:pt x="534" y="818"/>
                      <a:pt x="533" y="819"/>
                      <a:pt x="533" y="819"/>
                    </a:cubicBezTo>
                    <a:cubicBezTo>
                      <a:pt x="532" y="820"/>
                      <a:pt x="532" y="820"/>
                      <a:pt x="533" y="819"/>
                    </a:cubicBezTo>
                    <a:cubicBezTo>
                      <a:pt x="533" y="819"/>
                      <a:pt x="532" y="819"/>
                      <a:pt x="532" y="820"/>
                    </a:cubicBezTo>
                    <a:cubicBezTo>
                      <a:pt x="533" y="819"/>
                      <a:pt x="533" y="819"/>
                      <a:pt x="533" y="819"/>
                    </a:cubicBezTo>
                    <a:cubicBezTo>
                      <a:pt x="533" y="819"/>
                      <a:pt x="533" y="819"/>
                      <a:pt x="533" y="819"/>
                    </a:cubicBezTo>
                    <a:cubicBezTo>
                      <a:pt x="531" y="821"/>
                      <a:pt x="527" y="825"/>
                      <a:pt x="517" y="834"/>
                    </a:cubicBezTo>
                    <a:cubicBezTo>
                      <a:pt x="517" y="834"/>
                      <a:pt x="517" y="834"/>
                      <a:pt x="517" y="834"/>
                    </a:cubicBezTo>
                    <a:cubicBezTo>
                      <a:pt x="522" y="829"/>
                      <a:pt x="528" y="824"/>
                      <a:pt x="534" y="818"/>
                    </a:cubicBezTo>
                    <a:cubicBezTo>
                      <a:pt x="534" y="818"/>
                      <a:pt x="534" y="818"/>
                      <a:pt x="534" y="818"/>
                    </a:cubicBezTo>
                    <a:cubicBezTo>
                      <a:pt x="533" y="819"/>
                      <a:pt x="533" y="819"/>
                      <a:pt x="533" y="819"/>
                    </a:cubicBezTo>
                    <a:cubicBezTo>
                      <a:pt x="534" y="818"/>
                      <a:pt x="534" y="818"/>
                      <a:pt x="534" y="818"/>
                    </a:cubicBezTo>
                    <a:cubicBezTo>
                      <a:pt x="534" y="818"/>
                      <a:pt x="534" y="818"/>
                      <a:pt x="534" y="818"/>
                    </a:cubicBezTo>
                    <a:cubicBezTo>
                      <a:pt x="534" y="818"/>
                      <a:pt x="534" y="818"/>
                      <a:pt x="534" y="818"/>
                    </a:cubicBezTo>
                    <a:cubicBezTo>
                      <a:pt x="528" y="823"/>
                      <a:pt x="523" y="829"/>
                      <a:pt x="517" y="834"/>
                    </a:cubicBezTo>
                    <a:cubicBezTo>
                      <a:pt x="516" y="827"/>
                      <a:pt x="515" y="819"/>
                      <a:pt x="512" y="816"/>
                    </a:cubicBezTo>
                    <a:cubicBezTo>
                      <a:pt x="507" y="809"/>
                      <a:pt x="490" y="803"/>
                      <a:pt x="478" y="802"/>
                    </a:cubicBezTo>
                    <a:cubicBezTo>
                      <a:pt x="465" y="801"/>
                      <a:pt x="465" y="801"/>
                      <a:pt x="465" y="801"/>
                    </a:cubicBezTo>
                    <a:cubicBezTo>
                      <a:pt x="465" y="801"/>
                      <a:pt x="412" y="790"/>
                      <a:pt x="405" y="779"/>
                    </a:cubicBezTo>
                    <a:cubicBezTo>
                      <a:pt x="388" y="698"/>
                      <a:pt x="388" y="698"/>
                      <a:pt x="388" y="698"/>
                    </a:cubicBezTo>
                    <a:cubicBezTo>
                      <a:pt x="392" y="696"/>
                      <a:pt x="396" y="694"/>
                      <a:pt x="399" y="692"/>
                    </a:cubicBezTo>
                    <a:cubicBezTo>
                      <a:pt x="409" y="683"/>
                      <a:pt x="403" y="678"/>
                      <a:pt x="399" y="672"/>
                    </a:cubicBezTo>
                    <a:cubicBezTo>
                      <a:pt x="398" y="671"/>
                      <a:pt x="396" y="669"/>
                      <a:pt x="394" y="666"/>
                    </a:cubicBezTo>
                    <a:cubicBezTo>
                      <a:pt x="396" y="669"/>
                      <a:pt x="398" y="671"/>
                      <a:pt x="399" y="671"/>
                    </a:cubicBezTo>
                    <a:cubicBezTo>
                      <a:pt x="391" y="663"/>
                      <a:pt x="387" y="649"/>
                      <a:pt x="381" y="644"/>
                    </a:cubicBezTo>
                    <a:cubicBezTo>
                      <a:pt x="383" y="649"/>
                      <a:pt x="385" y="650"/>
                      <a:pt x="382" y="648"/>
                    </a:cubicBezTo>
                    <a:cubicBezTo>
                      <a:pt x="381" y="647"/>
                      <a:pt x="381" y="646"/>
                      <a:pt x="380" y="645"/>
                    </a:cubicBezTo>
                    <a:cubicBezTo>
                      <a:pt x="380" y="645"/>
                      <a:pt x="380" y="645"/>
                      <a:pt x="380" y="645"/>
                    </a:cubicBezTo>
                    <a:cubicBezTo>
                      <a:pt x="380" y="644"/>
                      <a:pt x="379" y="644"/>
                      <a:pt x="379" y="643"/>
                    </a:cubicBezTo>
                    <a:cubicBezTo>
                      <a:pt x="379" y="643"/>
                      <a:pt x="379" y="643"/>
                      <a:pt x="379" y="643"/>
                    </a:cubicBezTo>
                    <a:cubicBezTo>
                      <a:pt x="377" y="640"/>
                      <a:pt x="380" y="641"/>
                      <a:pt x="376" y="635"/>
                    </a:cubicBezTo>
                    <a:cubicBezTo>
                      <a:pt x="376" y="637"/>
                      <a:pt x="374" y="635"/>
                      <a:pt x="373" y="633"/>
                    </a:cubicBezTo>
                    <a:cubicBezTo>
                      <a:pt x="373" y="632"/>
                      <a:pt x="372" y="630"/>
                      <a:pt x="371" y="629"/>
                    </a:cubicBezTo>
                    <a:cubicBezTo>
                      <a:pt x="373" y="631"/>
                      <a:pt x="374" y="632"/>
                      <a:pt x="374" y="631"/>
                    </a:cubicBezTo>
                    <a:cubicBezTo>
                      <a:pt x="371" y="626"/>
                      <a:pt x="372" y="626"/>
                      <a:pt x="370" y="621"/>
                    </a:cubicBezTo>
                    <a:cubicBezTo>
                      <a:pt x="367" y="615"/>
                      <a:pt x="363" y="609"/>
                      <a:pt x="361" y="607"/>
                    </a:cubicBezTo>
                    <a:cubicBezTo>
                      <a:pt x="356" y="598"/>
                      <a:pt x="351" y="593"/>
                      <a:pt x="347" y="590"/>
                    </a:cubicBezTo>
                    <a:cubicBezTo>
                      <a:pt x="347" y="590"/>
                      <a:pt x="348" y="590"/>
                      <a:pt x="349" y="590"/>
                    </a:cubicBezTo>
                    <a:cubicBezTo>
                      <a:pt x="345" y="586"/>
                      <a:pt x="348" y="587"/>
                      <a:pt x="343" y="584"/>
                    </a:cubicBezTo>
                    <a:cubicBezTo>
                      <a:pt x="343" y="584"/>
                      <a:pt x="342" y="584"/>
                      <a:pt x="342" y="584"/>
                    </a:cubicBezTo>
                    <a:cubicBezTo>
                      <a:pt x="341" y="584"/>
                      <a:pt x="340" y="584"/>
                      <a:pt x="337" y="582"/>
                    </a:cubicBezTo>
                    <a:cubicBezTo>
                      <a:pt x="332" y="579"/>
                      <a:pt x="334" y="579"/>
                      <a:pt x="328" y="576"/>
                    </a:cubicBezTo>
                    <a:cubicBezTo>
                      <a:pt x="324" y="575"/>
                      <a:pt x="320" y="573"/>
                      <a:pt x="319" y="574"/>
                    </a:cubicBezTo>
                    <a:cubicBezTo>
                      <a:pt x="326" y="578"/>
                      <a:pt x="328" y="579"/>
                      <a:pt x="337" y="582"/>
                    </a:cubicBezTo>
                    <a:cubicBezTo>
                      <a:pt x="337" y="583"/>
                      <a:pt x="335" y="583"/>
                      <a:pt x="333" y="582"/>
                    </a:cubicBezTo>
                    <a:cubicBezTo>
                      <a:pt x="325" y="578"/>
                      <a:pt x="313" y="572"/>
                      <a:pt x="310" y="571"/>
                    </a:cubicBezTo>
                    <a:cubicBezTo>
                      <a:pt x="304" y="569"/>
                      <a:pt x="304" y="571"/>
                      <a:pt x="301" y="568"/>
                    </a:cubicBezTo>
                    <a:cubicBezTo>
                      <a:pt x="298" y="565"/>
                      <a:pt x="294" y="567"/>
                      <a:pt x="294" y="567"/>
                    </a:cubicBezTo>
                    <a:cubicBezTo>
                      <a:pt x="294" y="566"/>
                      <a:pt x="294" y="566"/>
                      <a:pt x="294" y="566"/>
                    </a:cubicBezTo>
                    <a:cubicBezTo>
                      <a:pt x="292" y="562"/>
                      <a:pt x="288" y="556"/>
                      <a:pt x="278" y="552"/>
                    </a:cubicBezTo>
                    <a:cubicBezTo>
                      <a:pt x="279" y="552"/>
                      <a:pt x="279" y="552"/>
                      <a:pt x="280" y="552"/>
                    </a:cubicBezTo>
                    <a:cubicBezTo>
                      <a:pt x="286" y="555"/>
                      <a:pt x="291" y="559"/>
                      <a:pt x="292" y="559"/>
                    </a:cubicBezTo>
                    <a:cubicBezTo>
                      <a:pt x="290" y="556"/>
                      <a:pt x="288" y="555"/>
                      <a:pt x="286" y="555"/>
                    </a:cubicBezTo>
                    <a:cubicBezTo>
                      <a:pt x="285" y="554"/>
                      <a:pt x="283" y="554"/>
                      <a:pt x="281" y="552"/>
                    </a:cubicBezTo>
                    <a:cubicBezTo>
                      <a:pt x="277" y="551"/>
                      <a:pt x="280" y="551"/>
                      <a:pt x="274" y="550"/>
                    </a:cubicBezTo>
                    <a:cubicBezTo>
                      <a:pt x="273" y="550"/>
                      <a:pt x="273" y="550"/>
                      <a:pt x="270" y="550"/>
                    </a:cubicBezTo>
                    <a:cubicBezTo>
                      <a:pt x="270" y="549"/>
                      <a:pt x="270" y="549"/>
                      <a:pt x="270" y="549"/>
                    </a:cubicBezTo>
                    <a:cubicBezTo>
                      <a:pt x="270" y="549"/>
                      <a:pt x="270" y="549"/>
                      <a:pt x="270" y="549"/>
                    </a:cubicBezTo>
                    <a:cubicBezTo>
                      <a:pt x="271" y="542"/>
                      <a:pt x="268" y="541"/>
                      <a:pt x="269" y="533"/>
                    </a:cubicBezTo>
                    <a:cubicBezTo>
                      <a:pt x="272" y="534"/>
                      <a:pt x="272" y="534"/>
                      <a:pt x="272" y="534"/>
                    </a:cubicBezTo>
                    <a:cubicBezTo>
                      <a:pt x="271" y="539"/>
                      <a:pt x="270" y="546"/>
                      <a:pt x="272" y="546"/>
                    </a:cubicBezTo>
                    <a:cubicBezTo>
                      <a:pt x="273" y="541"/>
                      <a:pt x="273" y="539"/>
                      <a:pt x="273" y="537"/>
                    </a:cubicBezTo>
                    <a:cubicBezTo>
                      <a:pt x="273" y="534"/>
                      <a:pt x="273" y="532"/>
                      <a:pt x="274" y="527"/>
                    </a:cubicBezTo>
                    <a:cubicBezTo>
                      <a:pt x="274" y="527"/>
                      <a:pt x="274" y="526"/>
                      <a:pt x="274" y="526"/>
                    </a:cubicBezTo>
                    <a:cubicBezTo>
                      <a:pt x="275" y="525"/>
                      <a:pt x="279" y="527"/>
                      <a:pt x="281" y="526"/>
                    </a:cubicBezTo>
                    <a:cubicBezTo>
                      <a:pt x="283" y="526"/>
                      <a:pt x="286" y="525"/>
                      <a:pt x="286" y="524"/>
                    </a:cubicBezTo>
                    <a:cubicBezTo>
                      <a:pt x="285" y="525"/>
                      <a:pt x="282" y="526"/>
                      <a:pt x="279" y="525"/>
                    </a:cubicBezTo>
                    <a:cubicBezTo>
                      <a:pt x="276" y="525"/>
                      <a:pt x="273" y="524"/>
                      <a:pt x="272" y="525"/>
                    </a:cubicBezTo>
                    <a:cubicBezTo>
                      <a:pt x="272" y="525"/>
                      <a:pt x="273" y="526"/>
                      <a:pt x="273" y="527"/>
                    </a:cubicBezTo>
                    <a:cubicBezTo>
                      <a:pt x="272" y="527"/>
                      <a:pt x="272" y="527"/>
                      <a:pt x="272" y="527"/>
                    </a:cubicBezTo>
                    <a:cubicBezTo>
                      <a:pt x="271" y="529"/>
                      <a:pt x="271" y="529"/>
                      <a:pt x="270" y="529"/>
                    </a:cubicBezTo>
                    <a:cubicBezTo>
                      <a:pt x="270" y="527"/>
                      <a:pt x="271" y="526"/>
                      <a:pt x="271" y="524"/>
                    </a:cubicBezTo>
                    <a:cubicBezTo>
                      <a:pt x="273" y="524"/>
                      <a:pt x="274" y="525"/>
                      <a:pt x="275" y="525"/>
                    </a:cubicBezTo>
                    <a:cubicBezTo>
                      <a:pt x="275" y="525"/>
                      <a:pt x="275" y="525"/>
                      <a:pt x="275" y="525"/>
                    </a:cubicBezTo>
                    <a:cubicBezTo>
                      <a:pt x="276" y="525"/>
                      <a:pt x="278" y="525"/>
                      <a:pt x="280" y="524"/>
                    </a:cubicBezTo>
                    <a:cubicBezTo>
                      <a:pt x="280" y="524"/>
                      <a:pt x="279" y="524"/>
                      <a:pt x="279" y="524"/>
                    </a:cubicBezTo>
                    <a:cubicBezTo>
                      <a:pt x="285" y="523"/>
                      <a:pt x="294" y="519"/>
                      <a:pt x="303" y="514"/>
                    </a:cubicBezTo>
                    <a:cubicBezTo>
                      <a:pt x="303" y="516"/>
                      <a:pt x="307" y="513"/>
                      <a:pt x="309" y="512"/>
                    </a:cubicBezTo>
                    <a:cubicBezTo>
                      <a:pt x="310" y="512"/>
                      <a:pt x="311" y="512"/>
                      <a:pt x="312" y="512"/>
                    </a:cubicBezTo>
                    <a:cubicBezTo>
                      <a:pt x="314" y="511"/>
                      <a:pt x="317" y="509"/>
                      <a:pt x="319" y="508"/>
                    </a:cubicBezTo>
                    <a:cubicBezTo>
                      <a:pt x="320" y="507"/>
                      <a:pt x="327" y="506"/>
                      <a:pt x="327" y="503"/>
                    </a:cubicBezTo>
                    <a:cubicBezTo>
                      <a:pt x="319" y="507"/>
                      <a:pt x="330" y="500"/>
                      <a:pt x="330" y="500"/>
                    </a:cubicBezTo>
                    <a:cubicBezTo>
                      <a:pt x="328" y="501"/>
                      <a:pt x="326" y="501"/>
                      <a:pt x="326" y="501"/>
                    </a:cubicBezTo>
                    <a:cubicBezTo>
                      <a:pt x="333" y="496"/>
                      <a:pt x="340" y="491"/>
                      <a:pt x="346" y="486"/>
                    </a:cubicBezTo>
                    <a:cubicBezTo>
                      <a:pt x="347" y="488"/>
                      <a:pt x="353" y="483"/>
                      <a:pt x="354" y="485"/>
                    </a:cubicBezTo>
                    <a:cubicBezTo>
                      <a:pt x="358" y="481"/>
                      <a:pt x="360" y="479"/>
                      <a:pt x="362" y="478"/>
                    </a:cubicBezTo>
                    <a:cubicBezTo>
                      <a:pt x="363" y="477"/>
                      <a:pt x="364" y="477"/>
                      <a:pt x="364" y="476"/>
                    </a:cubicBezTo>
                    <a:cubicBezTo>
                      <a:pt x="363" y="476"/>
                      <a:pt x="363" y="476"/>
                      <a:pt x="363" y="476"/>
                    </a:cubicBezTo>
                    <a:cubicBezTo>
                      <a:pt x="366" y="475"/>
                      <a:pt x="366" y="475"/>
                      <a:pt x="366" y="475"/>
                    </a:cubicBezTo>
                    <a:cubicBezTo>
                      <a:pt x="366" y="474"/>
                      <a:pt x="367" y="473"/>
                      <a:pt x="368" y="472"/>
                    </a:cubicBezTo>
                    <a:cubicBezTo>
                      <a:pt x="368" y="471"/>
                      <a:pt x="369" y="470"/>
                      <a:pt x="370" y="469"/>
                    </a:cubicBezTo>
                    <a:cubicBezTo>
                      <a:pt x="370" y="468"/>
                      <a:pt x="370" y="468"/>
                      <a:pt x="370" y="468"/>
                    </a:cubicBezTo>
                    <a:cubicBezTo>
                      <a:pt x="367" y="467"/>
                      <a:pt x="367" y="467"/>
                      <a:pt x="367" y="467"/>
                    </a:cubicBezTo>
                    <a:cubicBezTo>
                      <a:pt x="366" y="467"/>
                      <a:pt x="366" y="467"/>
                      <a:pt x="366" y="466"/>
                    </a:cubicBezTo>
                    <a:cubicBezTo>
                      <a:pt x="369" y="465"/>
                      <a:pt x="369" y="465"/>
                      <a:pt x="369" y="465"/>
                    </a:cubicBezTo>
                    <a:cubicBezTo>
                      <a:pt x="368" y="465"/>
                      <a:pt x="368" y="464"/>
                      <a:pt x="368" y="463"/>
                    </a:cubicBezTo>
                    <a:cubicBezTo>
                      <a:pt x="367" y="463"/>
                      <a:pt x="367" y="463"/>
                      <a:pt x="367" y="463"/>
                    </a:cubicBezTo>
                    <a:cubicBezTo>
                      <a:pt x="366" y="465"/>
                      <a:pt x="365" y="468"/>
                      <a:pt x="364" y="470"/>
                    </a:cubicBezTo>
                    <a:cubicBezTo>
                      <a:pt x="363" y="471"/>
                      <a:pt x="362" y="473"/>
                      <a:pt x="361" y="473"/>
                    </a:cubicBezTo>
                    <a:cubicBezTo>
                      <a:pt x="362" y="472"/>
                      <a:pt x="362" y="471"/>
                      <a:pt x="362" y="470"/>
                    </a:cubicBezTo>
                    <a:cubicBezTo>
                      <a:pt x="363" y="470"/>
                      <a:pt x="363" y="470"/>
                      <a:pt x="363" y="469"/>
                    </a:cubicBezTo>
                    <a:cubicBezTo>
                      <a:pt x="364" y="467"/>
                      <a:pt x="366" y="465"/>
                      <a:pt x="367" y="463"/>
                    </a:cubicBezTo>
                    <a:cubicBezTo>
                      <a:pt x="369" y="464"/>
                      <a:pt x="371" y="464"/>
                      <a:pt x="372" y="464"/>
                    </a:cubicBezTo>
                    <a:cubicBezTo>
                      <a:pt x="373" y="465"/>
                      <a:pt x="374" y="465"/>
                      <a:pt x="375" y="465"/>
                    </a:cubicBezTo>
                    <a:cubicBezTo>
                      <a:pt x="377" y="464"/>
                      <a:pt x="379" y="464"/>
                      <a:pt x="379" y="464"/>
                    </a:cubicBezTo>
                    <a:cubicBezTo>
                      <a:pt x="376" y="466"/>
                      <a:pt x="375" y="466"/>
                      <a:pt x="374" y="467"/>
                    </a:cubicBezTo>
                    <a:cubicBezTo>
                      <a:pt x="374" y="467"/>
                      <a:pt x="373" y="467"/>
                      <a:pt x="372" y="468"/>
                    </a:cubicBezTo>
                    <a:cubicBezTo>
                      <a:pt x="372" y="468"/>
                      <a:pt x="371" y="468"/>
                      <a:pt x="370" y="467"/>
                    </a:cubicBezTo>
                    <a:cubicBezTo>
                      <a:pt x="370" y="468"/>
                      <a:pt x="370" y="468"/>
                      <a:pt x="370" y="468"/>
                    </a:cubicBezTo>
                    <a:cubicBezTo>
                      <a:pt x="371" y="468"/>
                      <a:pt x="371" y="468"/>
                      <a:pt x="371" y="468"/>
                    </a:cubicBezTo>
                    <a:cubicBezTo>
                      <a:pt x="371" y="468"/>
                      <a:pt x="372" y="468"/>
                      <a:pt x="372" y="468"/>
                    </a:cubicBezTo>
                    <a:cubicBezTo>
                      <a:pt x="373" y="469"/>
                      <a:pt x="374" y="469"/>
                      <a:pt x="374" y="469"/>
                    </a:cubicBezTo>
                    <a:cubicBezTo>
                      <a:pt x="375" y="469"/>
                      <a:pt x="376" y="468"/>
                      <a:pt x="377" y="468"/>
                    </a:cubicBezTo>
                    <a:cubicBezTo>
                      <a:pt x="381" y="467"/>
                      <a:pt x="384" y="466"/>
                      <a:pt x="388" y="463"/>
                    </a:cubicBezTo>
                    <a:cubicBezTo>
                      <a:pt x="394" y="461"/>
                      <a:pt x="393" y="466"/>
                      <a:pt x="403" y="458"/>
                    </a:cubicBezTo>
                    <a:cubicBezTo>
                      <a:pt x="405" y="454"/>
                      <a:pt x="394" y="462"/>
                      <a:pt x="399" y="457"/>
                    </a:cubicBezTo>
                    <a:cubicBezTo>
                      <a:pt x="403" y="455"/>
                      <a:pt x="407" y="452"/>
                      <a:pt x="408" y="453"/>
                    </a:cubicBezTo>
                    <a:cubicBezTo>
                      <a:pt x="413" y="449"/>
                      <a:pt x="418" y="443"/>
                      <a:pt x="419" y="444"/>
                    </a:cubicBezTo>
                    <a:cubicBezTo>
                      <a:pt x="412" y="451"/>
                      <a:pt x="409" y="453"/>
                      <a:pt x="405" y="457"/>
                    </a:cubicBezTo>
                    <a:cubicBezTo>
                      <a:pt x="415" y="449"/>
                      <a:pt x="426" y="439"/>
                      <a:pt x="430" y="428"/>
                    </a:cubicBezTo>
                    <a:cubicBezTo>
                      <a:pt x="432" y="424"/>
                      <a:pt x="432" y="423"/>
                      <a:pt x="433" y="417"/>
                    </a:cubicBezTo>
                    <a:cubicBezTo>
                      <a:pt x="433" y="417"/>
                      <a:pt x="433" y="414"/>
                      <a:pt x="434" y="412"/>
                    </a:cubicBezTo>
                    <a:cubicBezTo>
                      <a:pt x="434" y="411"/>
                      <a:pt x="434" y="411"/>
                      <a:pt x="433" y="410"/>
                    </a:cubicBezTo>
                    <a:cubicBezTo>
                      <a:pt x="433" y="411"/>
                      <a:pt x="433" y="411"/>
                      <a:pt x="433" y="411"/>
                    </a:cubicBezTo>
                    <a:cubicBezTo>
                      <a:pt x="432" y="414"/>
                      <a:pt x="432" y="418"/>
                      <a:pt x="431" y="417"/>
                    </a:cubicBezTo>
                    <a:cubicBezTo>
                      <a:pt x="431" y="414"/>
                      <a:pt x="431" y="413"/>
                      <a:pt x="431" y="411"/>
                    </a:cubicBezTo>
                    <a:cubicBezTo>
                      <a:pt x="431" y="409"/>
                      <a:pt x="431" y="407"/>
                      <a:pt x="431" y="405"/>
                    </a:cubicBezTo>
                    <a:cubicBezTo>
                      <a:pt x="431" y="405"/>
                      <a:pt x="431" y="405"/>
                      <a:pt x="431" y="405"/>
                    </a:cubicBezTo>
                    <a:cubicBezTo>
                      <a:pt x="431" y="405"/>
                      <a:pt x="430" y="406"/>
                      <a:pt x="430" y="406"/>
                    </a:cubicBezTo>
                    <a:cubicBezTo>
                      <a:pt x="430" y="407"/>
                      <a:pt x="430" y="408"/>
                      <a:pt x="430" y="408"/>
                    </a:cubicBezTo>
                    <a:cubicBezTo>
                      <a:pt x="430" y="408"/>
                      <a:pt x="430" y="407"/>
                      <a:pt x="429" y="406"/>
                    </a:cubicBezTo>
                    <a:cubicBezTo>
                      <a:pt x="429" y="406"/>
                      <a:pt x="429" y="406"/>
                      <a:pt x="429" y="406"/>
                    </a:cubicBezTo>
                    <a:cubicBezTo>
                      <a:pt x="430" y="411"/>
                      <a:pt x="429" y="413"/>
                      <a:pt x="429" y="416"/>
                    </a:cubicBezTo>
                    <a:cubicBezTo>
                      <a:pt x="428" y="415"/>
                      <a:pt x="428" y="412"/>
                      <a:pt x="428" y="411"/>
                    </a:cubicBezTo>
                    <a:cubicBezTo>
                      <a:pt x="428" y="407"/>
                      <a:pt x="428" y="406"/>
                      <a:pt x="429" y="406"/>
                    </a:cubicBezTo>
                    <a:cubicBezTo>
                      <a:pt x="429" y="403"/>
                      <a:pt x="429" y="403"/>
                      <a:pt x="429" y="403"/>
                    </a:cubicBezTo>
                    <a:cubicBezTo>
                      <a:pt x="428" y="403"/>
                      <a:pt x="428" y="402"/>
                      <a:pt x="428" y="402"/>
                    </a:cubicBezTo>
                    <a:cubicBezTo>
                      <a:pt x="428" y="402"/>
                      <a:pt x="428" y="402"/>
                      <a:pt x="428" y="402"/>
                    </a:cubicBezTo>
                    <a:cubicBezTo>
                      <a:pt x="427" y="405"/>
                      <a:pt x="427" y="405"/>
                      <a:pt x="427" y="405"/>
                    </a:cubicBezTo>
                    <a:cubicBezTo>
                      <a:pt x="428" y="405"/>
                      <a:pt x="428" y="405"/>
                      <a:pt x="428" y="405"/>
                    </a:cubicBezTo>
                    <a:cubicBezTo>
                      <a:pt x="428" y="405"/>
                      <a:pt x="427" y="405"/>
                      <a:pt x="427" y="405"/>
                    </a:cubicBezTo>
                    <a:cubicBezTo>
                      <a:pt x="427" y="405"/>
                      <a:pt x="427" y="405"/>
                      <a:pt x="427" y="405"/>
                    </a:cubicBezTo>
                    <a:cubicBezTo>
                      <a:pt x="427" y="405"/>
                      <a:pt x="427" y="405"/>
                      <a:pt x="427" y="405"/>
                    </a:cubicBezTo>
                    <a:cubicBezTo>
                      <a:pt x="427" y="403"/>
                      <a:pt x="427" y="403"/>
                      <a:pt x="427" y="403"/>
                    </a:cubicBezTo>
                    <a:cubicBezTo>
                      <a:pt x="427" y="403"/>
                      <a:pt x="426" y="403"/>
                      <a:pt x="426" y="403"/>
                    </a:cubicBezTo>
                    <a:cubicBezTo>
                      <a:pt x="426" y="403"/>
                      <a:pt x="427" y="402"/>
                      <a:pt x="427" y="401"/>
                    </a:cubicBezTo>
                    <a:cubicBezTo>
                      <a:pt x="427" y="401"/>
                      <a:pt x="427" y="401"/>
                      <a:pt x="427" y="401"/>
                    </a:cubicBezTo>
                    <a:cubicBezTo>
                      <a:pt x="427" y="401"/>
                      <a:pt x="426" y="402"/>
                      <a:pt x="426" y="402"/>
                    </a:cubicBezTo>
                    <a:cubicBezTo>
                      <a:pt x="426" y="403"/>
                      <a:pt x="425" y="404"/>
                      <a:pt x="425" y="404"/>
                    </a:cubicBezTo>
                    <a:cubicBezTo>
                      <a:pt x="424" y="402"/>
                      <a:pt x="423" y="401"/>
                      <a:pt x="422" y="399"/>
                    </a:cubicBezTo>
                    <a:cubicBezTo>
                      <a:pt x="421" y="399"/>
                      <a:pt x="421" y="398"/>
                      <a:pt x="420" y="398"/>
                    </a:cubicBezTo>
                    <a:cubicBezTo>
                      <a:pt x="420" y="396"/>
                      <a:pt x="419" y="395"/>
                      <a:pt x="418" y="394"/>
                    </a:cubicBezTo>
                    <a:cubicBezTo>
                      <a:pt x="418" y="394"/>
                      <a:pt x="419" y="393"/>
                      <a:pt x="420" y="393"/>
                    </a:cubicBezTo>
                    <a:cubicBezTo>
                      <a:pt x="420" y="393"/>
                      <a:pt x="420" y="393"/>
                      <a:pt x="420" y="393"/>
                    </a:cubicBezTo>
                    <a:cubicBezTo>
                      <a:pt x="420" y="393"/>
                      <a:pt x="420" y="393"/>
                      <a:pt x="420" y="393"/>
                    </a:cubicBezTo>
                    <a:cubicBezTo>
                      <a:pt x="420" y="393"/>
                      <a:pt x="420" y="393"/>
                      <a:pt x="420" y="393"/>
                    </a:cubicBezTo>
                    <a:cubicBezTo>
                      <a:pt x="420" y="393"/>
                      <a:pt x="420" y="393"/>
                      <a:pt x="420" y="393"/>
                    </a:cubicBezTo>
                    <a:cubicBezTo>
                      <a:pt x="420" y="392"/>
                      <a:pt x="421" y="392"/>
                      <a:pt x="421" y="392"/>
                    </a:cubicBezTo>
                    <a:cubicBezTo>
                      <a:pt x="421" y="391"/>
                      <a:pt x="421" y="391"/>
                      <a:pt x="421" y="391"/>
                    </a:cubicBezTo>
                    <a:cubicBezTo>
                      <a:pt x="421" y="391"/>
                      <a:pt x="421" y="391"/>
                      <a:pt x="421" y="391"/>
                    </a:cubicBezTo>
                    <a:cubicBezTo>
                      <a:pt x="421" y="391"/>
                      <a:pt x="421" y="392"/>
                      <a:pt x="422" y="392"/>
                    </a:cubicBezTo>
                    <a:cubicBezTo>
                      <a:pt x="422" y="392"/>
                      <a:pt x="422" y="392"/>
                      <a:pt x="422" y="392"/>
                    </a:cubicBezTo>
                    <a:cubicBezTo>
                      <a:pt x="422" y="391"/>
                      <a:pt x="422" y="391"/>
                      <a:pt x="422" y="391"/>
                    </a:cubicBezTo>
                    <a:cubicBezTo>
                      <a:pt x="422" y="391"/>
                      <a:pt x="422" y="391"/>
                      <a:pt x="422" y="391"/>
                    </a:cubicBezTo>
                    <a:cubicBezTo>
                      <a:pt x="422" y="391"/>
                      <a:pt x="422" y="391"/>
                      <a:pt x="422" y="391"/>
                    </a:cubicBezTo>
                    <a:cubicBezTo>
                      <a:pt x="422" y="391"/>
                      <a:pt x="423" y="391"/>
                      <a:pt x="423" y="391"/>
                    </a:cubicBezTo>
                    <a:cubicBezTo>
                      <a:pt x="423" y="390"/>
                      <a:pt x="423" y="390"/>
                      <a:pt x="423" y="390"/>
                    </a:cubicBezTo>
                    <a:cubicBezTo>
                      <a:pt x="423" y="390"/>
                      <a:pt x="423" y="390"/>
                      <a:pt x="423" y="390"/>
                    </a:cubicBezTo>
                    <a:cubicBezTo>
                      <a:pt x="423" y="390"/>
                      <a:pt x="423" y="390"/>
                      <a:pt x="423" y="391"/>
                    </a:cubicBezTo>
                    <a:cubicBezTo>
                      <a:pt x="424" y="391"/>
                      <a:pt x="425" y="390"/>
                      <a:pt x="426" y="389"/>
                    </a:cubicBezTo>
                    <a:cubicBezTo>
                      <a:pt x="426" y="387"/>
                      <a:pt x="426" y="387"/>
                      <a:pt x="426" y="387"/>
                    </a:cubicBezTo>
                    <a:cubicBezTo>
                      <a:pt x="426" y="387"/>
                      <a:pt x="426" y="387"/>
                      <a:pt x="426" y="387"/>
                    </a:cubicBezTo>
                    <a:cubicBezTo>
                      <a:pt x="426" y="388"/>
                      <a:pt x="427" y="388"/>
                      <a:pt x="427" y="389"/>
                    </a:cubicBezTo>
                    <a:cubicBezTo>
                      <a:pt x="428" y="385"/>
                      <a:pt x="428" y="385"/>
                      <a:pt x="428" y="385"/>
                    </a:cubicBezTo>
                    <a:cubicBezTo>
                      <a:pt x="428" y="385"/>
                      <a:pt x="428" y="385"/>
                      <a:pt x="428" y="385"/>
                    </a:cubicBezTo>
                    <a:cubicBezTo>
                      <a:pt x="428" y="386"/>
                      <a:pt x="428" y="386"/>
                      <a:pt x="428" y="386"/>
                    </a:cubicBezTo>
                    <a:cubicBezTo>
                      <a:pt x="428" y="385"/>
                      <a:pt x="428" y="385"/>
                      <a:pt x="428" y="385"/>
                    </a:cubicBezTo>
                    <a:cubicBezTo>
                      <a:pt x="428" y="385"/>
                      <a:pt x="428" y="385"/>
                      <a:pt x="429" y="385"/>
                    </a:cubicBezTo>
                    <a:cubicBezTo>
                      <a:pt x="429" y="385"/>
                      <a:pt x="429" y="385"/>
                      <a:pt x="429" y="385"/>
                    </a:cubicBezTo>
                    <a:cubicBezTo>
                      <a:pt x="429" y="384"/>
                      <a:pt x="429" y="384"/>
                      <a:pt x="429" y="384"/>
                    </a:cubicBezTo>
                    <a:cubicBezTo>
                      <a:pt x="429" y="384"/>
                      <a:pt x="430" y="383"/>
                      <a:pt x="430" y="383"/>
                    </a:cubicBezTo>
                    <a:cubicBezTo>
                      <a:pt x="430" y="384"/>
                      <a:pt x="431" y="385"/>
                      <a:pt x="432" y="386"/>
                    </a:cubicBezTo>
                    <a:cubicBezTo>
                      <a:pt x="432" y="386"/>
                      <a:pt x="432" y="386"/>
                      <a:pt x="432" y="387"/>
                    </a:cubicBezTo>
                    <a:cubicBezTo>
                      <a:pt x="432" y="386"/>
                      <a:pt x="433" y="386"/>
                      <a:pt x="433" y="386"/>
                    </a:cubicBezTo>
                    <a:cubicBezTo>
                      <a:pt x="433" y="380"/>
                      <a:pt x="433" y="380"/>
                      <a:pt x="433" y="380"/>
                    </a:cubicBezTo>
                    <a:cubicBezTo>
                      <a:pt x="433" y="380"/>
                      <a:pt x="433" y="380"/>
                      <a:pt x="433" y="380"/>
                    </a:cubicBezTo>
                    <a:cubicBezTo>
                      <a:pt x="433" y="380"/>
                      <a:pt x="433" y="380"/>
                      <a:pt x="434" y="380"/>
                    </a:cubicBezTo>
                    <a:cubicBezTo>
                      <a:pt x="433" y="380"/>
                      <a:pt x="433" y="381"/>
                      <a:pt x="434" y="383"/>
                    </a:cubicBezTo>
                    <a:cubicBezTo>
                      <a:pt x="434" y="379"/>
                      <a:pt x="434" y="379"/>
                      <a:pt x="434" y="379"/>
                    </a:cubicBezTo>
                    <a:cubicBezTo>
                      <a:pt x="435" y="380"/>
                      <a:pt x="436" y="381"/>
                      <a:pt x="436" y="382"/>
                    </a:cubicBezTo>
                    <a:cubicBezTo>
                      <a:pt x="437" y="381"/>
                      <a:pt x="438" y="380"/>
                      <a:pt x="438" y="378"/>
                    </a:cubicBezTo>
                    <a:cubicBezTo>
                      <a:pt x="439" y="375"/>
                      <a:pt x="439" y="372"/>
                      <a:pt x="440" y="369"/>
                    </a:cubicBezTo>
                    <a:cubicBezTo>
                      <a:pt x="440" y="372"/>
                      <a:pt x="439" y="375"/>
                      <a:pt x="439" y="379"/>
                    </a:cubicBezTo>
                    <a:cubicBezTo>
                      <a:pt x="438" y="380"/>
                      <a:pt x="438" y="381"/>
                      <a:pt x="437" y="383"/>
                    </a:cubicBezTo>
                    <a:cubicBezTo>
                      <a:pt x="437" y="383"/>
                      <a:pt x="437" y="383"/>
                      <a:pt x="438" y="383"/>
                    </a:cubicBezTo>
                    <a:cubicBezTo>
                      <a:pt x="439" y="382"/>
                      <a:pt x="440" y="381"/>
                      <a:pt x="440" y="379"/>
                    </a:cubicBezTo>
                    <a:cubicBezTo>
                      <a:pt x="441" y="375"/>
                      <a:pt x="441" y="372"/>
                      <a:pt x="442" y="372"/>
                    </a:cubicBezTo>
                    <a:cubicBezTo>
                      <a:pt x="443" y="371"/>
                      <a:pt x="443" y="376"/>
                      <a:pt x="442" y="380"/>
                    </a:cubicBezTo>
                    <a:cubicBezTo>
                      <a:pt x="441" y="382"/>
                      <a:pt x="440" y="384"/>
                      <a:pt x="439" y="385"/>
                    </a:cubicBezTo>
                    <a:cubicBezTo>
                      <a:pt x="439" y="385"/>
                      <a:pt x="439" y="385"/>
                      <a:pt x="439" y="385"/>
                    </a:cubicBezTo>
                    <a:cubicBezTo>
                      <a:pt x="439" y="385"/>
                      <a:pt x="439" y="385"/>
                      <a:pt x="440" y="385"/>
                    </a:cubicBezTo>
                    <a:cubicBezTo>
                      <a:pt x="441" y="383"/>
                      <a:pt x="442" y="382"/>
                      <a:pt x="442" y="380"/>
                    </a:cubicBezTo>
                    <a:cubicBezTo>
                      <a:pt x="443" y="377"/>
                      <a:pt x="444" y="374"/>
                      <a:pt x="444" y="371"/>
                    </a:cubicBezTo>
                    <a:cubicBezTo>
                      <a:pt x="444" y="369"/>
                      <a:pt x="444" y="368"/>
                      <a:pt x="445" y="366"/>
                    </a:cubicBezTo>
                    <a:cubicBezTo>
                      <a:pt x="445" y="365"/>
                      <a:pt x="445" y="364"/>
                      <a:pt x="445" y="363"/>
                    </a:cubicBezTo>
                    <a:cubicBezTo>
                      <a:pt x="445" y="361"/>
                      <a:pt x="446" y="359"/>
                      <a:pt x="446" y="358"/>
                    </a:cubicBezTo>
                    <a:cubicBezTo>
                      <a:pt x="447" y="357"/>
                      <a:pt x="448" y="355"/>
                      <a:pt x="450" y="353"/>
                    </a:cubicBezTo>
                    <a:cubicBezTo>
                      <a:pt x="453" y="348"/>
                      <a:pt x="455" y="344"/>
                      <a:pt x="457" y="339"/>
                    </a:cubicBezTo>
                    <a:cubicBezTo>
                      <a:pt x="458" y="335"/>
                      <a:pt x="457" y="330"/>
                      <a:pt x="456" y="326"/>
                    </a:cubicBezTo>
                    <a:cubicBezTo>
                      <a:pt x="455" y="325"/>
                      <a:pt x="453" y="321"/>
                      <a:pt x="452" y="319"/>
                    </a:cubicBezTo>
                    <a:cubicBezTo>
                      <a:pt x="452" y="322"/>
                      <a:pt x="453" y="325"/>
                      <a:pt x="454" y="329"/>
                    </a:cubicBezTo>
                    <a:cubicBezTo>
                      <a:pt x="455" y="332"/>
                      <a:pt x="456" y="335"/>
                      <a:pt x="456" y="336"/>
                    </a:cubicBezTo>
                    <a:cubicBezTo>
                      <a:pt x="454" y="329"/>
                      <a:pt x="454" y="337"/>
                      <a:pt x="453" y="333"/>
                    </a:cubicBezTo>
                    <a:cubicBezTo>
                      <a:pt x="452" y="326"/>
                      <a:pt x="448" y="316"/>
                      <a:pt x="449" y="315"/>
                    </a:cubicBezTo>
                    <a:cubicBezTo>
                      <a:pt x="450" y="316"/>
                      <a:pt x="451" y="318"/>
                      <a:pt x="452" y="318"/>
                    </a:cubicBezTo>
                    <a:cubicBezTo>
                      <a:pt x="453" y="318"/>
                      <a:pt x="453" y="318"/>
                      <a:pt x="453" y="317"/>
                    </a:cubicBezTo>
                    <a:cubicBezTo>
                      <a:pt x="453" y="316"/>
                      <a:pt x="453" y="316"/>
                      <a:pt x="453" y="315"/>
                    </a:cubicBezTo>
                    <a:cubicBezTo>
                      <a:pt x="452" y="315"/>
                      <a:pt x="452" y="315"/>
                      <a:pt x="452" y="315"/>
                    </a:cubicBezTo>
                    <a:cubicBezTo>
                      <a:pt x="451" y="315"/>
                      <a:pt x="451" y="314"/>
                      <a:pt x="451" y="314"/>
                    </a:cubicBezTo>
                    <a:cubicBezTo>
                      <a:pt x="451" y="314"/>
                      <a:pt x="450" y="314"/>
                      <a:pt x="450" y="314"/>
                    </a:cubicBezTo>
                    <a:cubicBezTo>
                      <a:pt x="450" y="314"/>
                      <a:pt x="450" y="314"/>
                      <a:pt x="450" y="314"/>
                    </a:cubicBezTo>
                    <a:cubicBezTo>
                      <a:pt x="450" y="314"/>
                      <a:pt x="450" y="314"/>
                      <a:pt x="450" y="314"/>
                    </a:cubicBezTo>
                    <a:cubicBezTo>
                      <a:pt x="450" y="314"/>
                      <a:pt x="450" y="314"/>
                      <a:pt x="450" y="314"/>
                    </a:cubicBezTo>
                    <a:cubicBezTo>
                      <a:pt x="450" y="314"/>
                      <a:pt x="450" y="314"/>
                      <a:pt x="450" y="314"/>
                    </a:cubicBezTo>
                    <a:cubicBezTo>
                      <a:pt x="449" y="313"/>
                      <a:pt x="449" y="313"/>
                      <a:pt x="449" y="313"/>
                    </a:cubicBezTo>
                    <a:cubicBezTo>
                      <a:pt x="449" y="313"/>
                      <a:pt x="449" y="313"/>
                      <a:pt x="449" y="313"/>
                    </a:cubicBezTo>
                    <a:cubicBezTo>
                      <a:pt x="449" y="313"/>
                      <a:pt x="449" y="313"/>
                      <a:pt x="449" y="313"/>
                    </a:cubicBezTo>
                    <a:cubicBezTo>
                      <a:pt x="449" y="313"/>
                      <a:pt x="449" y="313"/>
                      <a:pt x="448" y="313"/>
                    </a:cubicBezTo>
                    <a:cubicBezTo>
                      <a:pt x="448" y="313"/>
                      <a:pt x="448" y="313"/>
                      <a:pt x="448" y="313"/>
                    </a:cubicBezTo>
                    <a:cubicBezTo>
                      <a:pt x="448" y="313"/>
                      <a:pt x="448" y="313"/>
                      <a:pt x="448" y="313"/>
                    </a:cubicBezTo>
                    <a:cubicBezTo>
                      <a:pt x="448" y="313"/>
                      <a:pt x="448" y="313"/>
                      <a:pt x="448" y="313"/>
                    </a:cubicBezTo>
                    <a:cubicBezTo>
                      <a:pt x="448" y="313"/>
                      <a:pt x="448" y="313"/>
                      <a:pt x="448" y="313"/>
                    </a:cubicBezTo>
                    <a:cubicBezTo>
                      <a:pt x="448" y="313"/>
                      <a:pt x="448" y="313"/>
                      <a:pt x="448" y="313"/>
                    </a:cubicBezTo>
                    <a:cubicBezTo>
                      <a:pt x="448" y="313"/>
                      <a:pt x="448" y="313"/>
                      <a:pt x="448" y="313"/>
                    </a:cubicBezTo>
                    <a:cubicBezTo>
                      <a:pt x="448" y="313"/>
                      <a:pt x="448" y="313"/>
                      <a:pt x="448" y="313"/>
                    </a:cubicBezTo>
                    <a:cubicBezTo>
                      <a:pt x="448" y="313"/>
                      <a:pt x="448" y="313"/>
                      <a:pt x="448" y="313"/>
                    </a:cubicBezTo>
                    <a:cubicBezTo>
                      <a:pt x="448" y="313"/>
                      <a:pt x="448" y="313"/>
                      <a:pt x="448" y="313"/>
                    </a:cubicBezTo>
                    <a:cubicBezTo>
                      <a:pt x="448" y="313"/>
                      <a:pt x="448" y="313"/>
                      <a:pt x="448" y="313"/>
                    </a:cubicBezTo>
                    <a:cubicBezTo>
                      <a:pt x="448" y="313"/>
                      <a:pt x="448" y="313"/>
                      <a:pt x="448" y="313"/>
                    </a:cubicBezTo>
                    <a:cubicBezTo>
                      <a:pt x="448" y="313"/>
                      <a:pt x="448" y="313"/>
                      <a:pt x="448" y="313"/>
                    </a:cubicBezTo>
                    <a:cubicBezTo>
                      <a:pt x="448" y="313"/>
                      <a:pt x="448" y="313"/>
                      <a:pt x="448" y="313"/>
                    </a:cubicBezTo>
                    <a:cubicBezTo>
                      <a:pt x="448" y="313"/>
                      <a:pt x="448" y="313"/>
                      <a:pt x="448" y="313"/>
                    </a:cubicBezTo>
                    <a:cubicBezTo>
                      <a:pt x="448" y="313"/>
                      <a:pt x="448" y="313"/>
                      <a:pt x="448" y="313"/>
                    </a:cubicBezTo>
                    <a:cubicBezTo>
                      <a:pt x="448" y="313"/>
                      <a:pt x="448" y="313"/>
                      <a:pt x="448" y="313"/>
                    </a:cubicBezTo>
                    <a:cubicBezTo>
                      <a:pt x="448" y="313"/>
                      <a:pt x="448" y="313"/>
                      <a:pt x="448" y="313"/>
                    </a:cubicBezTo>
                    <a:cubicBezTo>
                      <a:pt x="448" y="313"/>
                      <a:pt x="448" y="313"/>
                      <a:pt x="448" y="313"/>
                    </a:cubicBezTo>
                    <a:cubicBezTo>
                      <a:pt x="448" y="313"/>
                      <a:pt x="448" y="313"/>
                      <a:pt x="448" y="313"/>
                    </a:cubicBezTo>
                    <a:cubicBezTo>
                      <a:pt x="448" y="313"/>
                      <a:pt x="448" y="313"/>
                      <a:pt x="448" y="313"/>
                    </a:cubicBezTo>
                    <a:cubicBezTo>
                      <a:pt x="448" y="313"/>
                      <a:pt x="448" y="313"/>
                      <a:pt x="448" y="313"/>
                    </a:cubicBezTo>
                    <a:cubicBezTo>
                      <a:pt x="448" y="313"/>
                      <a:pt x="448" y="313"/>
                      <a:pt x="448" y="313"/>
                    </a:cubicBezTo>
                    <a:cubicBezTo>
                      <a:pt x="448" y="313"/>
                      <a:pt x="448" y="313"/>
                      <a:pt x="448" y="313"/>
                    </a:cubicBezTo>
                    <a:cubicBezTo>
                      <a:pt x="448" y="313"/>
                      <a:pt x="448" y="313"/>
                      <a:pt x="448" y="313"/>
                    </a:cubicBezTo>
                    <a:cubicBezTo>
                      <a:pt x="448" y="313"/>
                      <a:pt x="448" y="313"/>
                      <a:pt x="448" y="313"/>
                    </a:cubicBezTo>
                    <a:cubicBezTo>
                      <a:pt x="448" y="313"/>
                      <a:pt x="448" y="313"/>
                      <a:pt x="448" y="313"/>
                    </a:cubicBezTo>
                    <a:cubicBezTo>
                      <a:pt x="448" y="313"/>
                      <a:pt x="448" y="313"/>
                      <a:pt x="448" y="313"/>
                    </a:cubicBezTo>
                    <a:cubicBezTo>
                      <a:pt x="448" y="313"/>
                      <a:pt x="448" y="313"/>
                      <a:pt x="448" y="313"/>
                    </a:cubicBezTo>
                    <a:cubicBezTo>
                      <a:pt x="448" y="313"/>
                      <a:pt x="448" y="313"/>
                      <a:pt x="448" y="313"/>
                    </a:cubicBezTo>
                    <a:cubicBezTo>
                      <a:pt x="448" y="313"/>
                      <a:pt x="448" y="313"/>
                      <a:pt x="448" y="313"/>
                    </a:cubicBezTo>
                    <a:cubicBezTo>
                      <a:pt x="447" y="313"/>
                      <a:pt x="447" y="313"/>
                      <a:pt x="448" y="313"/>
                    </a:cubicBezTo>
                    <a:cubicBezTo>
                      <a:pt x="448" y="313"/>
                      <a:pt x="448" y="313"/>
                      <a:pt x="448" y="313"/>
                    </a:cubicBezTo>
                    <a:cubicBezTo>
                      <a:pt x="448" y="313"/>
                      <a:pt x="448" y="313"/>
                      <a:pt x="448" y="313"/>
                    </a:cubicBezTo>
                    <a:cubicBezTo>
                      <a:pt x="448" y="313"/>
                      <a:pt x="448" y="313"/>
                      <a:pt x="448" y="313"/>
                    </a:cubicBezTo>
                    <a:cubicBezTo>
                      <a:pt x="448" y="313"/>
                      <a:pt x="448" y="313"/>
                      <a:pt x="448" y="313"/>
                    </a:cubicBezTo>
                    <a:cubicBezTo>
                      <a:pt x="448" y="313"/>
                      <a:pt x="448" y="313"/>
                      <a:pt x="448" y="313"/>
                    </a:cubicBezTo>
                    <a:cubicBezTo>
                      <a:pt x="448" y="313"/>
                      <a:pt x="448" y="313"/>
                      <a:pt x="448" y="313"/>
                    </a:cubicBezTo>
                    <a:cubicBezTo>
                      <a:pt x="448" y="313"/>
                      <a:pt x="448" y="313"/>
                      <a:pt x="448" y="313"/>
                    </a:cubicBezTo>
                    <a:cubicBezTo>
                      <a:pt x="449" y="313"/>
                      <a:pt x="450" y="313"/>
                      <a:pt x="450" y="314"/>
                    </a:cubicBezTo>
                    <a:cubicBezTo>
                      <a:pt x="451" y="313"/>
                      <a:pt x="452" y="310"/>
                      <a:pt x="454" y="309"/>
                    </a:cubicBezTo>
                    <a:cubicBezTo>
                      <a:pt x="455" y="306"/>
                      <a:pt x="457" y="303"/>
                      <a:pt x="457" y="301"/>
                    </a:cubicBezTo>
                    <a:cubicBezTo>
                      <a:pt x="457" y="301"/>
                      <a:pt x="458" y="300"/>
                      <a:pt x="458" y="298"/>
                    </a:cubicBezTo>
                    <a:cubicBezTo>
                      <a:pt x="459" y="297"/>
                      <a:pt x="458" y="296"/>
                      <a:pt x="458" y="295"/>
                    </a:cubicBezTo>
                    <a:cubicBezTo>
                      <a:pt x="458" y="295"/>
                      <a:pt x="458" y="294"/>
                      <a:pt x="458" y="293"/>
                    </a:cubicBezTo>
                    <a:cubicBezTo>
                      <a:pt x="458" y="292"/>
                      <a:pt x="458" y="291"/>
                      <a:pt x="457" y="290"/>
                    </a:cubicBezTo>
                    <a:cubicBezTo>
                      <a:pt x="457" y="290"/>
                      <a:pt x="457" y="290"/>
                      <a:pt x="456" y="291"/>
                    </a:cubicBezTo>
                    <a:cubicBezTo>
                      <a:pt x="457" y="288"/>
                      <a:pt x="457" y="288"/>
                      <a:pt x="457" y="288"/>
                    </a:cubicBezTo>
                    <a:cubicBezTo>
                      <a:pt x="456" y="288"/>
                      <a:pt x="456" y="289"/>
                      <a:pt x="455" y="290"/>
                    </a:cubicBezTo>
                    <a:cubicBezTo>
                      <a:pt x="455" y="288"/>
                      <a:pt x="455" y="288"/>
                      <a:pt x="455" y="288"/>
                    </a:cubicBezTo>
                    <a:cubicBezTo>
                      <a:pt x="455" y="288"/>
                      <a:pt x="455" y="289"/>
                      <a:pt x="455" y="289"/>
                    </a:cubicBezTo>
                    <a:cubicBezTo>
                      <a:pt x="455" y="286"/>
                      <a:pt x="455" y="286"/>
                      <a:pt x="455" y="286"/>
                    </a:cubicBezTo>
                    <a:cubicBezTo>
                      <a:pt x="454" y="287"/>
                      <a:pt x="454" y="288"/>
                      <a:pt x="453" y="288"/>
                    </a:cubicBezTo>
                    <a:cubicBezTo>
                      <a:pt x="454" y="282"/>
                      <a:pt x="454" y="282"/>
                      <a:pt x="454" y="282"/>
                    </a:cubicBezTo>
                    <a:cubicBezTo>
                      <a:pt x="454" y="283"/>
                      <a:pt x="454" y="283"/>
                      <a:pt x="455" y="284"/>
                    </a:cubicBezTo>
                    <a:cubicBezTo>
                      <a:pt x="455" y="281"/>
                      <a:pt x="455" y="281"/>
                      <a:pt x="455" y="281"/>
                    </a:cubicBezTo>
                    <a:cubicBezTo>
                      <a:pt x="455" y="281"/>
                      <a:pt x="455" y="282"/>
                      <a:pt x="456" y="282"/>
                    </a:cubicBezTo>
                    <a:cubicBezTo>
                      <a:pt x="456" y="281"/>
                      <a:pt x="456" y="281"/>
                      <a:pt x="456" y="281"/>
                    </a:cubicBezTo>
                    <a:cubicBezTo>
                      <a:pt x="456" y="281"/>
                      <a:pt x="456" y="282"/>
                      <a:pt x="457" y="282"/>
                    </a:cubicBezTo>
                    <a:cubicBezTo>
                      <a:pt x="457" y="282"/>
                      <a:pt x="457" y="281"/>
                      <a:pt x="457" y="281"/>
                    </a:cubicBezTo>
                    <a:cubicBezTo>
                      <a:pt x="457" y="280"/>
                      <a:pt x="457" y="280"/>
                      <a:pt x="457" y="280"/>
                    </a:cubicBezTo>
                    <a:cubicBezTo>
                      <a:pt x="457" y="280"/>
                      <a:pt x="457" y="280"/>
                      <a:pt x="457" y="280"/>
                    </a:cubicBezTo>
                    <a:cubicBezTo>
                      <a:pt x="457" y="277"/>
                      <a:pt x="457" y="275"/>
                      <a:pt x="457" y="273"/>
                    </a:cubicBezTo>
                    <a:cubicBezTo>
                      <a:pt x="457" y="272"/>
                      <a:pt x="457" y="271"/>
                      <a:pt x="456" y="268"/>
                    </a:cubicBezTo>
                    <a:cubicBezTo>
                      <a:pt x="456" y="268"/>
                      <a:pt x="456" y="268"/>
                      <a:pt x="456" y="267"/>
                    </a:cubicBezTo>
                    <a:cubicBezTo>
                      <a:pt x="456" y="268"/>
                      <a:pt x="456" y="268"/>
                      <a:pt x="456" y="268"/>
                    </a:cubicBezTo>
                    <a:cubicBezTo>
                      <a:pt x="454" y="266"/>
                      <a:pt x="454" y="266"/>
                      <a:pt x="454" y="266"/>
                    </a:cubicBezTo>
                    <a:cubicBezTo>
                      <a:pt x="454" y="266"/>
                      <a:pt x="454" y="267"/>
                      <a:pt x="454" y="268"/>
                    </a:cubicBezTo>
                    <a:cubicBezTo>
                      <a:pt x="449" y="261"/>
                      <a:pt x="449" y="261"/>
                      <a:pt x="449" y="261"/>
                    </a:cubicBezTo>
                    <a:cubicBezTo>
                      <a:pt x="450" y="262"/>
                      <a:pt x="451" y="262"/>
                      <a:pt x="452" y="263"/>
                    </a:cubicBezTo>
                    <a:cubicBezTo>
                      <a:pt x="449" y="259"/>
                      <a:pt x="449" y="259"/>
                      <a:pt x="449" y="259"/>
                    </a:cubicBezTo>
                    <a:cubicBezTo>
                      <a:pt x="451" y="260"/>
                      <a:pt x="451" y="260"/>
                      <a:pt x="452" y="260"/>
                    </a:cubicBezTo>
                    <a:cubicBezTo>
                      <a:pt x="453" y="261"/>
                      <a:pt x="454" y="261"/>
                      <a:pt x="454" y="261"/>
                    </a:cubicBezTo>
                    <a:cubicBezTo>
                      <a:pt x="455" y="262"/>
                      <a:pt x="456" y="263"/>
                      <a:pt x="457" y="264"/>
                    </a:cubicBezTo>
                    <a:cubicBezTo>
                      <a:pt x="459" y="267"/>
                      <a:pt x="460" y="269"/>
                      <a:pt x="461" y="272"/>
                    </a:cubicBezTo>
                    <a:cubicBezTo>
                      <a:pt x="461" y="274"/>
                      <a:pt x="461" y="276"/>
                      <a:pt x="461" y="278"/>
                    </a:cubicBezTo>
                    <a:cubicBezTo>
                      <a:pt x="461" y="278"/>
                      <a:pt x="461" y="278"/>
                      <a:pt x="462" y="279"/>
                    </a:cubicBezTo>
                    <a:cubicBezTo>
                      <a:pt x="462" y="277"/>
                      <a:pt x="462" y="277"/>
                      <a:pt x="462" y="277"/>
                    </a:cubicBezTo>
                    <a:cubicBezTo>
                      <a:pt x="463" y="278"/>
                      <a:pt x="463" y="279"/>
                      <a:pt x="464" y="281"/>
                    </a:cubicBezTo>
                    <a:cubicBezTo>
                      <a:pt x="464" y="275"/>
                      <a:pt x="464" y="275"/>
                      <a:pt x="464" y="275"/>
                    </a:cubicBezTo>
                    <a:cubicBezTo>
                      <a:pt x="465" y="275"/>
                      <a:pt x="465" y="275"/>
                      <a:pt x="465" y="276"/>
                    </a:cubicBezTo>
                    <a:cubicBezTo>
                      <a:pt x="465" y="274"/>
                      <a:pt x="465" y="274"/>
                      <a:pt x="465" y="274"/>
                    </a:cubicBezTo>
                    <a:cubicBezTo>
                      <a:pt x="466" y="275"/>
                      <a:pt x="466" y="275"/>
                      <a:pt x="466" y="275"/>
                    </a:cubicBezTo>
                    <a:cubicBezTo>
                      <a:pt x="466" y="274"/>
                      <a:pt x="466" y="274"/>
                      <a:pt x="466" y="274"/>
                    </a:cubicBezTo>
                    <a:cubicBezTo>
                      <a:pt x="467" y="275"/>
                      <a:pt x="467" y="275"/>
                      <a:pt x="467" y="276"/>
                    </a:cubicBezTo>
                    <a:cubicBezTo>
                      <a:pt x="467" y="273"/>
                      <a:pt x="467" y="273"/>
                      <a:pt x="467" y="273"/>
                    </a:cubicBezTo>
                    <a:cubicBezTo>
                      <a:pt x="468" y="273"/>
                      <a:pt x="468" y="273"/>
                      <a:pt x="468" y="273"/>
                    </a:cubicBezTo>
                    <a:cubicBezTo>
                      <a:pt x="468" y="272"/>
                      <a:pt x="468" y="272"/>
                      <a:pt x="468" y="272"/>
                    </a:cubicBezTo>
                    <a:cubicBezTo>
                      <a:pt x="468" y="272"/>
                      <a:pt x="468" y="273"/>
                      <a:pt x="469" y="273"/>
                    </a:cubicBezTo>
                    <a:cubicBezTo>
                      <a:pt x="468" y="273"/>
                      <a:pt x="468" y="273"/>
                      <a:pt x="468" y="273"/>
                    </a:cubicBezTo>
                    <a:cubicBezTo>
                      <a:pt x="468" y="277"/>
                      <a:pt x="468" y="277"/>
                      <a:pt x="468" y="277"/>
                    </a:cubicBezTo>
                    <a:cubicBezTo>
                      <a:pt x="469" y="278"/>
                      <a:pt x="469" y="280"/>
                      <a:pt x="470" y="282"/>
                    </a:cubicBezTo>
                    <a:cubicBezTo>
                      <a:pt x="470" y="282"/>
                      <a:pt x="470" y="282"/>
                      <a:pt x="470" y="282"/>
                    </a:cubicBezTo>
                    <a:cubicBezTo>
                      <a:pt x="471" y="281"/>
                      <a:pt x="471" y="280"/>
                      <a:pt x="471" y="278"/>
                    </a:cubicBezTo>
                    <a:cubicBezTo>
                      <a:pt x="471" y="275"/>
                      <a:pt x="471" y="271"/>
                      <a:pt x="470" y="267"/>
                    </a:cubicBezTo>
                    <a:cubicBezTo>
                      <a:pt x="470" y="267"/>
                      <a:pt x="470" y="266"/>
                      <a:pt x="470" y="266"/>
                    </a:cubicBezTo>
                    <a:cubicBezTo>
                      <a:pt x="470" y="266"/>
                      <a:pt x="470" y="266"/>
                      <a:pt x="470" y="266"/>
                    </a:cubicBezTo>
                    <a:cubicBezTo>
                      <a:pt x="470" y="267"/>
                      <a:pt x="470" y="267"/>
                      <a:pt x="470" y="268"/>
                    </a:cubicBezTo>
                    <a:cubicBezTo>
                      <a:pt x="456" y="250"/>
                      <a:pt x="456" y="250"/>
                      <a:pt x="456" y="250"/>
                    </a:cubicBezTo>
                    <a:cubicBezTo>
                      <a:pt x="456" y="251"/>
                      <a:pt x="456" y="251"/>
                      <a:pt x="455" y="251"/>
                    </a:cubicBezTo>
                    <a:cubicBezTo>
                      <a:pt x="455" y="251"/>
                      <a:pt x="455" y="250"/>
                      <a:pt x="455" y="250"/>
                    </a:cubicBezTo>
                    <a:cubicBezTo>
                      <a:pt x="455" y="249"/>
                      <a:pt x="455" y="249"/>
                      <a:pt x="455" y="249"/>
                    </a:cubicBezTo>
                    <a:cubicBezTo>
                      <a:pt x="455" y="251"/>
                      <a:pt x="455" y="252"/>
                      <a:pt x="454" y="253"/>
                    </a:cubicBezTo>
                    <a:cubicBezTo>
                      <a:pt x="454" y="254"/>
                      <a:pt x="454" y="254"/>
                      <a:pt x="454" y="255"/>
                    </a:cubicBezTo>
                    <a:cubicBezTo>
                      <a:pt x="454" y="255"/>
                      <a:pt x="454" y="255"/>
                      <a:pt x="454" y="255"/>
                    </a:cubicBezTo>
                    <a:cubicBezTo>
                      <a:pt x="453" y="255"/>
                      <a:pt x="453" y="255"/>
                      <a:pt x="453" y="255"/>
                    </a:cubicBezTo>
                    <a:cubicBezTo>
                      <a:pt x="453" y="254"/>
                      <a:pt x="453" y="254"/>
                      <a:pt x="453" y="253"/>
                    </a:cubicBezTo>
                    <a:cubicBezTo>
                      <a:pt x="453" y="252"/>
                      <a:pt x="454" y="250"/>
                      <a:pt x="454" y="248"/>
                    </a:cubicBezTo>
                    <a:cubicBezTo>
                      <a:pt x="453" y="246"/>
                      <a:pt x="453" y="246"/>
                      <a:pt x="453" y="246"/>
                    </a:cubicBezTo>
                    <a:cubicBezTo>
                      <a:pt x="453" y="246"/>
                      <a:pt x="454" y="246"/>
                      <a:pt x="454" y="247"/>
                    </a:cubicBezTo>
                    <a:cubicBezTo>
                      <a:pt x="454" y="245"/>
                      <a:pt x="455" y="245"/>
                      <a:pt x="455" y="244"/>
                    </a:cubicBezTo>
                    <a:cubicBezTo>
                      <a:pt x="453" y="245"/>
                      <a:pt x="453" y="242"/>
                      <a:pt x="453" y="239"/>
                    </a:cubicBezTo>
                    <a:cubicBezTo>
                      <a:pt x="453" y="238"/>
                      <a:pt x="453" y="238"/>
                      <a:pt x="453" y="237"/>
                    </a:cubicBezTo>
                    <a:cubicBezTo>
                      <a:pt x="453" y="236"/>
                      <a:pt x="453" y="236"/>
                      <a:pt x="453" y="236"/>
                    </a:cubicBezTo>
                    <a:cubicBezTo>
                      <a:pt x="454" y="236"/>
                      <a:pt x="454" y="235"/>
                      <a:pt x="454" y="235"/>
                    </a:cubicBezTo>
                    <a:cubicBezTo>
                      <a:pt x="455" y="233"/>
                      <a:pt x="456" y="230"/>
                      <a:pt x="458" y="229"/>
                    </a:cubicBezTo>
                    <a:cubicBezTo>
                      <a:pt x="457" y="232"/>
                      <a:pt x="456" y="234"/>
                      <a:pt x="456" y="235"/>
                    </a:cubicBezTo>
                    <a:cubicBezTo>
                      <a:pt x="456" y="236"/>
                      <a:pt x="456" y="236"/>
                      <a:pt x="456" y="237"/>
                    </a:cubicBezTo>
                    <a:cubicBezTo>
                      <a:pt x="456" y="236"/>
                      <a:pt x="456" y="236"/>
                      <a:pt x="457" y="235"/>
                    </a:cubicBezTo>
                    <a:cubicBezTo>
                      <a:pt x="458" y="232"/>
                      <a:pt x="457" y="230"/>
                      <a:pt x="459" y="225"/>
                    </a:cubicBezTo>
                    <a:cubicBezTo>
                      <a:pt x="459" y="225"/>
                      <a:pt x="460" y="224"/>
                      <a:pt x="461" y="221"/>
                    </a:cubicBezTo>
                    <a:cubicBezTo>
                      <a:pt x="461" y="216"/>
                      <a:pt x="463" y="213"/>
                      <a:pt x="464" y="208"/>
                    </a:cubicBezTo>
                    <a:cubicBezTo>
                      <a:pt x="465" y="207"/>
                      <a:pt x="464" y="206"/>
                      <a:pt x="465" y="204"/>
                    </a:cubicBezTo>
                    <a:cubicBezTo>
                      <a:pt x="465" y="204"/>
                      <a:pt x="465" y="203"/>
                      <a:pt x="466" y="202"/>
                    </a:cubicBezTo>
                    <a:cubicBezTo>
                      <a:pt x="467" y="201"/>
                      <a:pt x="467" y="199"/>
                      <a:pt x="468" y="197"/>
                    </a:cubicBezTo>
                    <a:cubicBezTo>
                      <a:pt x="470" y="192"/>
                      <a:pt x="472" y="185"/>
                      <a:pt x="474" y="178"/>
                    </a:cubicBezTo>
                    <a:cubicBezTo>
                      <a:pt x="476" y="170"/>
                      <a:pt x="480" y="158"/>
                      <a:pt x="479" y="155"/>
                    </a:cubicBezTo>
                    <a:cubicBezTo>
                      <a:pt x="478" y="159"/>
                      <a:pt x="476" y="166"/>
                      <a:pt x="475" y="165"/>
                    </a:cubicBezTo>
                    <a:cubicBezTo>
                      <a:pt x="477" y="159"/>
                      <a:pt x="478" y="159"/>
                      <a:pt x="480" y="153"/>
                    </a:cubicBezTo>
                    <a:cubicBezTo>
                      <a:pt x="480" y="152"/>
                      <a:pt x="480" y="151"/>
                      <a:pt x="480" y="151"/>
                    </a:cubicBezTo>
                    <a:cubicBezTo>
                      <a:pt x="479" y="150"/>
                      <a:pt x="477" y="153"/>
                      <a:pt x="477" y="151"/>
                    </a:cubicBezTo>
                    <a:cubicBezTo>
                      <a:pt x="479" y="151"/>
                      <a:pt x="481" y="140"/>
                      <a:pt x="482" y="138"/>
                    </a:cubicBezTo>
                    <a:cubicBezTo>
                      <a:pt x="483" y="132"/>
                      <a:pt x="483" y="127"/>
                      <a:pt x="486" y="120"/>
                    </a:cubicBezTo>
                    <a:cubicBezTo>
                      <a:pt x="484" y="127"/>
                      <a:pt x="485" y="124"/>
                      <a:pt x="485" y="128"/>
                    </a:cubicBezTo>
                    <a:cubicBezTo>
                      <a:pt x="484" y="135"/>
                      <a:pt x="483" y="139"/>
                      <a:pt x="481" y="147"/>
                    </a:cubicBezTo>
                    <a:cubicBezTo>
                      <a:pt x="481" y="147"/>
                      <a:pt x="481" y="149"/>
                      <a:pt x="481" y="150"/>
                    </a:cubicBezTo>
                    <a:cubicBezTo>
                      <a:pt x="480" y="152"/>
                      <a:pt x="480" y="154"/>
                      <a:pt x="481" y="152"/>
                    </a:cubicBezTo>
                    <a:cubicBezTo>
                      <a:pt x="482" y="151"/>
                      <a:pt x="482" y="150"/>
                      <a:pt x="482" y="149"/>
                    </a:cubicBezTo>
                    <a:cubicBezTo>
                      <a:pt x="483" y="142"/>
                      <a:pt x="485" y="134"/>
                      <a:pt x="486" y="126"/>
                    </a:cubicBezTo>
                    <a:cubicBezTo>
                      <a:pt x="488" y="118"/>
                      <a:pt x="489" y="111"/>
                      <a:pt x="490" y="106"/>
                    </a:cubicBezTo>
                    <a:cubicBezTo>
                      <a:pt x="489" y="106"/>
                      <a:pt x="489" y="106"/>
                      <a:pt x="489" y="106"/>
                    </a:cubicBezTo>
                    <a:cubicBezTo>
                      <a:pt x="489" y="106"/>
                      <a:pt x="485" y="108"/>
                      <a:pt x="483" y="108"/>
                    </a:cubicBezTo>
                    <a:cubicBezTo>
                      <a:pt x="481" y="109"/>
                      <a:pt x="475" y="112"/>
                      <a:pt x="470" y="113"/>
                    </a:cubicBezTo>
                    <a:cubicBezTo>
                      <a:pt x="467" y="115"/>
                      <a:pt x="460" y="118"/>
                      <a:pt x="458" y="119"/>
                    </a:cubicBezTo>
                    <a:cubicBezTo>
                      <a:pt x="457" y="119"/>
                      <a:pt x="456" y="119"/>
                      <a:pt x="453" y="119"/>
                    </a:cubicBezTo>
                    <a:cubicBezTo>
                      <a:pt x="451" y="120"/>
                      <a:pt x="449" y="121"/>
                      <a:pt x="447" y="122"/>
                    </a:cubicBezTo>
                    <a:cubicBezTo>
                      <a:pt x="446" y="122"/>
                      <a:pt x="446" y="122"/>
                      <a:pt x="446" y="122"/>
                    </a:cubicBezTo>
                    <a:cubicBezTo>
                      <a:pt x="439" y="126"/>
                      <a:pt x="432" y="129"/>
                      <a:pt x="425" y="134"/>
                    </a:cubicBezTo>
                    <a:cubicBezTo>
                      <a:pt x="422" y="135"/>
                      <a:pt x="419" y="137"/>
                      <a:pt x="416" y="138"/>
                    </a:cubicBezTo>
                    <a:cubicBezTo>
                      <a:pt x="415" y="140"/>
                      <a:pt x="417" y="141"/>
                      <a:pt x="413" y="143"/>
                    </a:cubicBezTo>
                    <a:cubicBezTo>
                      <a:pt x="411" y="143"/>
                      <a:pt x="411" y="142"/>
                      <a:pt x="407" y="144"/>
                    </a:cubicBezTo>
                    <a:cubicBezTo>
                      <a:pt x="405" y="146"/>
                      <a:pt x="411" y="144"/>
                      <a:pt x="406" y="147"/>
                    </a:cubicBezTo>
                    <a:cubicBezTo>
                      <a:pt x="406" y="146"/>
                      <a:pt x="406" y="145"/>
                      <a:pt x="403" y="147"/>
                    </a:cubicBezTo>
                    <a:cubicBezTo>
                      <a:pt x="403" y="147"/>
                      <a:pt x="403" y="148"/>
                      <a:pt x="402" y="148"/>
                    </a:cubicBezTo>
                    <a:cubicBezTo>
                      <a:pt x="400" y="140"/>
                      <a:pt x="400" y="132"/>
                      <a:pt x="398" y="124"/>
                    </a:cubicBezTo>
                    <a:cubicBezTo>
                      <a:pt x="398" y="123"/>
                      <a:pt x="398" y="123"/>
                      <a:pt x="398" y="123"/>
                    </a:cubicBezTo>
                    <a:cubicBezTo>
                      <a:pt x="398" y="123"/>
                      <a:pt x="398" y="123"/>
                      <a:pt x="398" y="122"/>
                    </a:cubicBezTo>
                    <a:cubicBezTo>
                      <a:pt x="397" y="123"/>
                      <a:pt x="396" y="124"/>
                      <a:pt x="395" y="124"/>
                    </a:cubicBezTo>
                    <a:cubicBezTo>
                      <a:pt x="395" y="125"/>
                      <a:pt x="395" y="125"/>
                      <a:pt x="395" y="126"/>
                    </a:cubicBezTo>
                    <a:cubicBezTo>
                      <a:pt x="395" y="126"/>
                      <a:pt x="395" y="126"/>
                      <a:pt x="395" y="126"/>
                    </a:cubicBezTo>
                    <a:cubicBezTo>
                      <a:pt x="395" y="126"/>
                      <a:pt x="395" y="126"/>
                      <a:pt x="395" y="126"/>
                    </a:cubicBezTo>
                    <a:cubicBezTo>
                      <a:pt x="395" y="125"/>
                      <a:pt x="395" y="125"/>
                      <a:pt x="395" y="125"/>
                    </a:cubicBezTo>
                    <a:cubicBezTo>
                      <a:pt x="395" y="125"/>
                      <a:pt x="394" y="125"/>
                      <a:pt x="394" y="125"/>
                    </a:cubicBezTo>
                    <a:cubicBezTo>
                      <a:pt x="393" y="119"/>
                      <a:pt x="393" y="119"/>
                      <a:pt x="393" y="119"/>
                    </a:cubicBezTo>
                    <a:cubicBezTo>
                      <a:pt x="393" y="119"/>
                      <a:pt x="394" y="119"/>
                      <a:pt x="394" y="119"/>
                    </a:cubicBezTo>
                    <a:cubicBezTo>
                      <a:pt x="394" y="118"/>
                      <a:pt x="394" y="118"/>
                      <a:pt x="394" y="117"/>
                    </a:cubicBezTo>
                    <a:cubicBezTo>
                      <a:pt x="393" y="117"/>
                      <a:pt x="393" y="117"/>
                      <a:pt x="393" y="118"/>
                    </a:cubicBezTo>
                    <a:cubicBezTo>
                      <a:pt x="393" y="118"/>
                      <a:pt x="393" y="118"/>
                      <a:pt x="393" y="118"/>
                    </a:cubicBezTo>
                    <a:cubicBezTo>
                      <a:pt x="393" y="118"/>
                      <a:pt x="393" y="118"/>
                      <a:pt x="393" y="118"/>
                    </a:cubicBezTo>
                    <a:cubicBezTo>
                      <a:pt x="393" y="118"/>
                      <a:pt x="393" y="118"/>
                      <a:pt x="393" y="118"/>
                    </a:cubicBezTo>
                    <a:cubicBezTo>
                      <a:pt x="393" y="117"/>
                      <a:pt x="393" y="117"/>
                      <a:pt x="393" y="117"/>
                    </a:cubicBezTo>
                    <a:cubicBezTo>
                      <a:pt x="393" y="116"/>
                      <a:pt x="393" y="116"/>
                      <a:pt x="393" y="116"/>
                    </a:cubicBezTo>
                    <a:cubicBezTo>
                      <a:pt x="393" y="116"/>
                      <a:pt x="393" y="116"/>
                      <a:pt x="393" y="116"/>
                    </a:cubicBezTo>
                    <a:cubicBezTo>
                      <a:pt x="392" y="113"/>
                      <a:pt x="392" y="113"/>
                      <a:pt x="392" y="113"/>
                    </a:cubicBezTo>
                    <a:cubicBezTo>
                      <a:pt x="392" y="113"/>
                      <a:pt x="392" y="113"/>
                      <a:pt x="392" y="113"/>
                    </a:cubicBezTo>
                    <a:cubicBezTo>
                      <a:pt x="392" y="113"/>
                      <a:pt x="392" y="113"/>
                      <a:pt x="392" y="113"/>
                    </a:cubicBezTo>
                    <a:cubicBezTo>
                      <a:pt x="392" y="112"/>
                      <a:pt x="392" y="112"/>
                      <a:pt x="392" y="112"/>
                    </a:cubicBezTo>
                    <a:cubicBezTo>
                      <a:pt x="392" y="112"/>
                      <a:pt x="392" y="112"/>
                      <a:pt x="392" y="112"/>
                    </a:cubicBezTo>
                    <a:cubicBezTo>
                      <a:pt x="392" y="112"/>
                      <a:pt x="392" y="112"/>
                      <a:pt x="392" y="111"/>
                    </a:cubicBezTo>
                    <a:cubicBezTo>
                      <a:pt x="391" y="108"/>
                      <a:pt x="391" y="108"/>
                      <a:pt x="391" y="108"/>
                    </a:cubicBezTo>
                    <a:cubicBezTo>
                      <a:pt x="391" y="107"/>
                      <a:pt x="392" y="107"/>
                      <a:pt x="392" y="106"/>
                    </a:cubicBezTo>
                    <a:cubicBezTo>
                      <a:pt x="392" y="106"/>
                      <a:pt x="392" y="106"/>
                      <a:pt x="392" y="106"/>
                    </a:cubicBezTo>
                    <a:cubicBezTo>
                      <a:pt x="391" y="106"/>
                      <a:pt x="391" y="106"/>
                      <a:pt x="391" y="106"/>
                    </a:cubicBezTo>
                    <a:cubicBezTo>
                      <a:pt x="391" y="106"/>
                      <a:pt x="391" y="106"/>
                      <a:pt x="391" y="106"/>
                    </a:cubicBezTo>
                    <a:cubicBezTo>
                      <a:pt x="391" y="106"/>
                      <a:pt x="391" y="106"/>
                      <a:pt x="391" y="106"/>
                    </a:cubicBezTo>
                    <a:cubicBezTo>
                      <a:pt x="391" y="106"/>
                      <a:pt x="391" y="106"/>
                      <a:pt x="391" y="106"/>
                    </a:cubicBezTo>
                    <a:cubicBezTo>
                      <a:pt x="391" y="105"/>
                      <a:pt x="392" y="105"/>
                      <a:pt x="392" y="105"/>
                    </a:cubicBezTo>
                    <a:cubicBezTo>
                      <a:pt x="392" y="104"/>
                      <a:pt x="392" y="104"/>
                      <a:pt x="392" y="103"/>
                    </a:cubicBezTo>
                    <a:cubicBezTo>
                      <a:pt x="391" y="104"/>
                      <a:pt x="391" y="104"/>
                      <a:pt x="390" y="105"/>
                    </a:cubicBezTo>
                    <a:cubicBezTo>
                      <a:pt x="390" y="103"/>
                      <a:pt x="390" y="103"/>
                      <a:pt x="390" y="103"/>
                    </a:cubicBezTo>
                    <a:cubicBezTo>
                      <a:pt x="392" y="103"/>
                      <a:pt x="392" y="103"/>
                      <a:pt x="392" y="103"/>
                    </a:cubicBezTo>
                    <a:cubicBezTo>
                      <a:pt x="392" y="103"/>
                      <a:pt x="392" y="103"/>
                      <a:pt x="392" y="103"/>
                    </a:cubicBezTo>
                    <a:cubicBezTo>
                      <a:pt x="390" y="102"/>
                      <a:pt x="390" y="102"/>
                      <a:pt x="390" y="102"/>
                    </a:cubicBezTo>
                    <a:cubicBezTo>
                      <a:pt x="390" y="101"/>
                      <a:pt x="390" y="101"/>
                      <a:pt x="390" y="101"/>
                    </a:cubicBezTo>
                    <a:cubicBezTo>
                      <a:pt x="392" y="102"/>
                      <a:pt x="392" y="102"/>
                      <a:pt x="392" y="102"/>
                    </a:cubicBezTo>
                    <a:cubicBezTo>
                      <a:pt x="392" y="101"/>
                      <a:pt x="391" y="101"/>
                      <a:pt x="391" y="101"/>
                    </a:cubicBezTo>
                    <a:cubicBezTo>
                      <a:pt x="391" y="99"/>
                      <a:pt x="391" y="101"/>
                      <a:pt x="390" y="100"/>
                    </a:cubicBezTo>
                    <a:cubicBezTo>
                      <a:pt x="390" y="99"/>
                      <a:pt x="390" y="99"/>
                      <a:pt x="390" y="99"/>
                    </a:cubicBezTo>
                    <a:cubicBezTo>
                      <a:pt x="389" y="97"/>
                      <a:pt x="389" y="97"/>
                      <a:pt x="389" y="97"/>
                    </a:cubicBezTo>
                    <a:cubicBezTo>
                      <a:pt x="390" y="97"/>
                      <a:pt x="390" y="97"/>
                      <a:pt x="390" y="97"/>
                    </a:cubicBezTo>
                    <a:cubicBezTo>
                      <a:pt x="390" y="97"/>
                      <a:pt x="390" y="97"/>
                      <a:pt x="390" y="97"/>
                    </a:cubicBezTo>
                    <a:cubicBezTo>
                      <a:pt x="389" y="97"/>
                      <a:pt x="389" y="97"/>
                      <a:pt x="389" y="97"/>
                    </a:cubicBezTo>
                    <a:cubicBezTo>
                      <a:pt x="389" y="96"/>
                      <a:pt x="389" y="96"/>
                      <a:pt x="389" y="96"/>
                    </a:cubicBezTo>
                    <a:cubicBezTo>
                      <a:pt x="390" y="96"/>
                      <a:pt x="390" y="96"/>
                      <a:pt x="390" y="96"/>
                    </a:cubicBezTo>
                    <a:cubicBezTo>
                      <a:pt x="390" y="96"/>
                      <a:pt x="390" y="96"/>
                      <a:pt x="390" y="96"/>
                    </a:cubicBezTo>
                    <a:cubicBezTo>
                      <a:pt x="389" y="96"/>
                      <a:pt x="389" y="96"/>
                      <a:pt x="389" y="96"/>
                    </a:cubicBezTo>
                    <a:cubicBezTo>
                      <a:pt x="388" y="92"/>
                      <a:pt x="388" y="92"/>
                      <a:pt x="388" y="92"/>
                    </a:cubicBezTo>
                    <a:cubicBezTo>
                      <a:pt x="391" y="93"/>
                      <a:pt x="391" y="93"/>
                      <a:pt x="391" y="93"/>
                    </a:cubicBezTo>
                    <a:cubicBezTo>
                      <a:pt x="391" y="93"/>
                      <a:pt x="391" y="93"/>
                      <a:pt x="391" y="93"/>
                    </a:cubicBezTo>
                    <a:cubicBezTo>
                      <a:pt x="391" y="93"/>
                      <a:pt x="391" y="93"/>
                      <a:pt x="391" y="93"/>
                    </a:cubicBezTo>
                    <a:cubicBezTo>
                      <a:pt x="392" y="93"/>
                      <a:pt x="392" y="93"/>
                      <a:pt x="392" y="93"/>
                    </a:cubicBezTo>
                    <a:cubicBezTo>
                      <a:pt x="392" y="92"/>
                      <a:pt x="392" y="89"/>
                      <a:pt x="392" y="87"/>
                    </a:cubicBezTo>
                    <a:cubicBezTo>
                      <a:pt x="384" y="84"/>
                      <a:pt x="384" y="84"/>
                      <a:pt x="384" y="84"/>
                    </a:cubicBezTo>
                    <a:cubicBezTo>
                      <a:pt x="382" y="86"/>
                      <a:pt x="379" y="89"/>
                      <a:pt x="377" y="90"/>
                    </a:cubicBezTo>
                    <a:cubicBezTo>
                      <a:pt x="379" y="88"/>
                      <a:pt x="381" y="86"/>
                      <a:pt x="384" y="84"/>
                    </a:cubicBezTo>
                    <a:cubicBezTo>
                      <a:pt x="393" y="87"/>
                      <a:pt x="393" y="87"/>
                      <a:pt x="393" y="87"/>
                    </a:cubicBezTo>
                    <a:cubicBezTo>
                      <a:pt x="393" y="90"/>
                      <a:pt x="394" y="94"/>
                      <a:pt x="395" y="98"/>
                    </a:cubicBezTo>
                    <a:cubicBezTo>
                      <a:pt x="396" y="98"/>
                      <a:pt x="396" y="98"/>
                      <a:pt x="396" y="98"/>
                    </a:cubicBezTo>
                    <a:cubicBezTo>
                      <a:pt x="395" y="94"/>
                      <a:pt x="394" y="90"/>
                      <a:pt x="394" y="87"/>
                    </a:cubicBezTo>
                    <a:cubicBezTo>
                      <a:pt x="383" y="83"/>
                      <a:pt x="383" y="83"/>
                      <a:pt x="383" y="83"/>
                    </a:cubicBezTo>
                    <a:cubicBezTo>
                      <a:pt x="380" y="86"/>
                      <a:pt x="377" y="88"/>
                      <a:pt x="374" y="91"/>
                    </a:cubicBezTo>
                    <a:cubicBezTo>
                      <a:pt x="379" y="92"/>
                      <a:pt x="379" y="92"/>
                      <a:pt x="379" y="92"/>
                    </a:cubicBezTo>
                    <a:cubicBezTo>
                      <a:pt x="379" y="92"/>
                      <a:pt x="379" y="91"/>
                      <a:pt x="380" y="91"/>
                    </a:cubicBezTo>
                    <a:cubicBezTo>
                      <a:pt x="380" y="90"/>
                      <a:pt x="380" y="90"/>
                      <a:pt x="380" y="89"/>
                    </a:cubicBezTo>
                    <a:cubicBezTo>
                      <a:pt x="381" y="90"/>
                      <a:pt x="381" y="90"/>
                      <a:pt x="381" y="90"/>
                    </a:cubicBezTo>
                    <a:cubicBezTo>
                      <a:pt x="382" y="89"/>
                      <a:pt x="383" y="88"/>
                      <a:pt x="384" y="87"/>
                    </a:cubicBezTo>
                    <a:cubicBezTo>
                      <a:pt x="385" y="86"/>
                      <a:pt x="386" y="86"/>
                      <a:pt x="387" y="88"/>
                    </a:cubicBezTo>
                    <a:cubicBezTo>
                      <a:pt x="385" y="89"/>
                      <a:pt x="384" y="89"/>
                      <a:pt x="383" y="90"/>
                    </a:cubicBezTo>
                    <a:cubicBezTo>
                      <a:pt x="384" y="91"/>
                      <a:pt x="384" y="91"/>
                      <a:pt x="384" y="91"/>
                    </a:cubicBezTo>
                    <a:cubicBezTo>
                      <a:pt x="381" y="93"/>
                      <a:pt x="381" y="93"/>
                      <a:pt x="381" y="93"/>
                    </a:cubicBezTo>
                    <a:cubicBezTo>
                      <a:pt x="381" y="93"/>
                      <a:pt x="381" y="93"/>
                      <a:pt x="381" y="93"/>
                    </a:cubicBezTo>
                    <a:cubicBezTo>
                      <a:pt x="380" y="93"/>
                      <a:pt x="380" y="93"/>
                      <a:pt x="380" y="93"/>
                    </a:cubicBezTo>
                    <a:cubicBezTo>
                      <a:pt x="381" y="93"/>
                      <a:pt x="381" y="93"/>
                      <a:pt x="381" y="93"/>
                    </a:cubicBezTo>
                    <a:cubicBezTo>
                      <a:pt x="380" y="94"/>
                      <a:pt x="380" y="94"/>
                      <a:pt x="380" y="94"/>
                    </a:cubicBezTo>
                    <a:cubicBezTo>
                      <a:pt x="380" y="94"/>
                      <a:pt x="380" y="93"/>
                      <a:pt x="380" y="93"/>
                    </a:cubicBezTo>
                    <a:cubicBezTo>
                      <a:pt x="380" y="93"/>
                      <a:pt x="380" y="94"/>
                      <a:pt x="380" y="94"/>
                    </a:cubicBezTo>
                    <a:cubicBezTo>
                      <a:pt x="380" y="94"/>
                      <a:pt x="380" y="94"/>
                      <a:pt x="380" y="94"/>
                    </a:cubicBezTo>
                    <a:cubicBezTo>
                      <a:pt x="379" y="96"/>
                      <a:pt x="379" y="96"/>
                      <a:pt x="379" y="96"/>
                    </a:cubicBezTo>
                    <a:cubicBezTo>
                      <a:pt x="378" y="95"/>
                      <a:pt x="378" y="95"/>
                      <a:pt x="378" y="95"/>
                    </a:cubicBezTo>
                    <a:cubicBezTo>
                      <a:pt x="378" y="96"/>
                      <a:pt x="377" y="96"/>
                      <a:pt x="377" y="97"/>
                    </a:cubicBezTo>
                    <a:cubicBezTo>
                      <a:pt x="377" y="97"/>
                      <a:pt x="377" y="97"/>
                      <a:pt x="377" y="97"/>
                    </a:cubicBezTo>
                    <a:cubicBezTo>
                      <a:pt x="376" y="97"/>
                      <a:pt x="376" y="97"/>
                      <a:pt x="376" y="97"/>
                    </a:cubicBezTo>
                    <a:cubicBezTo>
                      <a:pt x="376" y="97"/>
                      <a:pt x="376" y="97"/>
                      <a:pt x="376" y="97"/>
                    </a:cubicBezTo>
                    <a:cubicBezTo>
                      <a:pt x="376" y="97"/>
                      <a:pt x="376" y="98"/>
                      <a:pt x="376" y="98"/>
                    </a:cubicBezTo>
                    <a:cubicBezTo>
                      <a:pt x="376" y="98"/>
                      <a:pt x="376" y="98"/>
                      <a:pt x="376" y="98"/>
                    </a:cubicBezTo>
                    <a:cubicBezTo>
                      <a:pt x="374" y="99"/>
                      <a:pt x="374" y="99"/>
                      <a:pt x="374" y="99"/>
                    </a:cubicBezTo>
                    <a:cubicBezTo>
                      <a:pt x="374" y="99"/>
                      <a:pt x="374" y="99"/>
                      <a:pt x="374" y="99"/>
                    </a:cubicBezTo>
                    <a:cubicBezTo>
                      <a:pt x="374" y="99"/>
                      <a:pt x="374" y="99"/>
                      <a:pt x="374" y="100"/>
                    </a:cubicBezTo>
                    <a:cubicBezTo>
                      <a:pt x="374" y="100"/>
                      <a:pt x="374" y="100"/>
                      <a:pt x="374" y="100"/>
                    </a:cubicBezTo>
                    <a:cubicBezTo>
                      <a:pt x="374" y="100"/>
                      <a:pt x="374" y="100"/>
                      <a:pt x="374" y="100"/>
                    </a:cubicBezTo>
                    <a:cubicBezTo>
                      <a:pt x="374" y="100"/>
                      <a:pt x="374" y="100"/>
                      <a:pt x="374" y="100"/>
                    </a:cubicBezTo>
                    <a:cubicBezTo>
                      <a:pt x="374" y="100"/>
                      <a:pt x="374" y="100"/>
                      <a:pt x="374" y="100"/>
                    </a:cubicBezTo>
                    <a:cubicBezTo>
                      <a:pt x="374" y="100"/>
                      <a:pt x="374" y="100"/>
                      <a:pt x="374" y="100"/>
                    </a:cubicBezTo>
                    <a:cubicBezTo>
                      <a:pt x="373" y="100"/>
                      <a:pt x="373" y="100"/>
                      <a:pt x="372" y="101"/>
                    </a:cubicBezTo>
                    <a:cubicBezTo>
                      <a:pt x="373" y="101"/>
                      <a:pt x="373" y="101"/>
                      <a:pt x="373" y="101"/>
                    </a:cubicBezTo>
                    <a:cubicBezTo>
                      <a:pt x="372" y="101"/>
                      <a:pt x="372" y="101"/>
                      <a:pt x="372" y="101"/>
                    </a:cubicBezTo>
                    <a:cubicBezTo>
                      <a:pt x="372" y="101"/>
                      <a:pt x="372" y="101"/>
                      <a:pt x="372" y="101"/>
                    </a:cubicBezTo>
                    <a:cubicBezTo>
                      <a:pt x="371" y="102"/>
                      <a:pt x="370" y="103"/>
                      <a:pt x="369" y="104"/>
                    </a:cubicBezTo>
                    <a:cubicBezTo>
                      <a:pt x="368" y="105"/>
                      <a:pt x="368" y="105"/>
                      <a:pt x="368" y="105"/>
                    </a:cubicBezTo>
                    <a:cubicBezTo>
                      <a:pt x="368" y="104"/>
                      <a:pt x="368" y="103"/>
                      <a:pt x="368" y="103"/>
                    </a:cubicBezTo>
                    <a:cubicBezTo>
                      <a:pt x="367" y="103"/>
                      <a:pt x="366" y="104"/>
                      <a:pt x="365" y="105"/>
                    </a:cubicBezTo>
                    <a:cubicBezTo>
                      <a:pt x="366" y="106"/>
                      <a:pt x="366" y="106"/>
                      <a:pt x="366" y="107"/>
                    </a:cubicBezTo>
                    <a:cubicBezTo>
                      <a:pt x="361" y="112"/>
                      <a:pt x="361" y="112"/>
                      <a:pt x="361" y="112"/>
                    </a:cubicBezTo>
                    <a:cubicBezTo>
                      <a:pt x="360" y="111"/>
                      <a:pt x="360" y="110"/>
                      <a:pt x="360" y="110"/>
                    </a:cubicBezTo>
                    <a:cubicBezTo>
                      <a:pt x="360" y="110"/>
                      <a:pt x="360" y="110"/>
                      <a:pt x="359" y="111"/>
                    </a:cubicBezTo>
                    <a:cubicBezTo>
                      <a:pt x="359" y="111"/>
                      <a:pt x="359" y="112"/>
                      <a:pt x="359" y="113"/>
                    </a:cubicBezTo>
                    <a:cubicBezTo>
                      <a:pt x="358" y="114"/>
                      <a:pt x="358" y="114"/>
                      <a:pt x="358" y="114"/>
                    </a:cubicBezTo>
                    <a:cubicBezTo>
                      <a:pt x="358" y="113"/>
                      <a:pt x="358" y="112"/>
                      <a:pt x="358" y="111"/>
                    </a:cubicBezTo>
                    <a:cubicBezTo>
                      <a:pt x="357" y="112"/>
                      <a:pt x="355" y="112"/>
                      <a:pt x="356" y="111"/>
                    </a:cubicBezTo>
                    <a:cubicBezTo>
                      <a:pt x="356" y="111"/>
                      <a:pt x="357" y="110"/>
                      <a:pt x="358" y="109"/>
                    </a:cubicBezTo>
                    <a:cubicBezTo>
                      <a:pt x="358" y="109"/>
                      <a:pt x="358" y="108"/>
                      <a:pt x="358" y="108"/>
                    </a:cubicBezTo>
                    <a:cubicBezTo>
                      <a:pt x="356" y="109"/>
                      <a:pt x="356" y="109"/>
                      <a:pt x="353" y="112"/>
                    </a:cubicBezTo>
                    <a:cubicBezTo>
                      <a:pt x="353" y="113"/>
                      <a:pt x="350" y="117"/>
                      <a:pt x="343" y="123"/>
                    </a:cubicBezTo>
                    <a:cubicBezTo>
                      <a:pt x="343" y="122"/>
                      <a:pt x="342" y="121"/>
                      <a:pt x="342" y="120"/>
                    </a:cubicBezTo>
                    <a:cubicBezTo>
                      <a:pt x="342" y="126"/>
                      <a:pt x="340" y="121"/>
                      <a:pt x="338" y="116"/>
                    </a:cubicBezTo>
                    <a:cubicBezTo>
                      <a:pt x="335" y="108"/>
                      <a:pt x="337" y="108"/>
                      <a:pt x="334" y="100"/>
                    </a:cubicBezTo>
                    <a:cubicBezTo>
                      <a:pt x="333" y="99"/>
                      <a:pt x="333" y="99"/>
                      <a:pt x="333" y="98"/>
                    </a:cubicBezTo>
                    <a:cubicBezTo>
                      <a:pt x="331" y="91"/>
                      <a:pt x="329" y="91"/>
                      <a:pt x="327" y="84"/>
                    </a:cubicBezTo>
                    <a:cubicBezTo>
                      <a:pt x="330" y="87"/>
                      <a:pt x="328" y="82"/>
                      <a:pt x="327" y="77"/>
                    </a:cubicBezTo>
                    <a:cubicBezTo>
                      <a:pt x="326" y="77"/>
                      <a:pt x="325" y="71"/>
                      <a:pt x="324" y="71"/>
                    </a:cubicBezTo>
                    <a:cubicBezTo>
                      <a:pt x="325" y="74"/>
                      <a:pt x="325" y="77"/>
                      <a:pt x="324" y="73"/>
                    </a:cubicBezTo>
                    <a:cubicBezTo>
                      <a:pt x="323" y="67"/>
                      <a:pt x="322" y="67"/>
                      <a:pt x="326" y="71"/>
                    </a:cubicBezTo>
                    <a:cubicBezTo>
                      <a:pt x="322" y="60"/>
                      <a:pt x="323" y="68"/>
                      <a:pt x="320" y="60"/>
                    </a:cubicBezTo>
                    <a:cubicBezTo>
                      <a:pt x="319" y="56"/>
                      <a:pt x="320" y="57"/>
                      <a:pt x="321" y="56"/>
                    </a:cubicBezTo>
                    <a:cubicBezTo>
                      <a:pt x="319" y="52"/>
                      <a:pt x="317" y="45"/>
                      <a:pt x="315" y="41"/>
                    </a:cubicBezTo>
                    <a:cubicBezTo>
                      <a:pt x="314" y="40"/>
                      <a:pt x="313" y="38"/>
                      <a:pt x="313" y="39"/>
                    </a:cubicBezTo>
                    <a:cubicBezTo>
                      <a:pt x="314" y="41"/>
                      <a:pt x="315" y="43"/>
                      <a:pt x="314" y="43"/>
                    </a:cubicBezTo>
                    <a:cubicBezTo>
                      <a:pt x="314" y="44"/>
                      <a:pt x="314" y="44"/>
                      <a:pt x="314" y="44"/>
                    </a:cubicBezTo>
                    <a:cubicBezTo>
                      <a:pt x="314" y="44"/>
                      <a:pt x="314" y="44"/>
                      <a:pt x="314" y="44"/>
                    </a:cubicBezTo>
                    <a:cubicBezTo>
                      <a:pt x="314" y="42"/>
                      <a:pt x="309" y="34"/>
                      <a:pt x="309" y="32"/>
                    </a:cubicBezTo>
                    <a:cubicBezTo>
                      <a:pt x="312" y="37"/>
                      <a:pt x="313" y="34"/>
                      <a:pt x="315" y="38"/>
                    </a:cubicBezTo>
                    <a:cubicBezTo>
                      <a:pt x="310" y="26"/>
                      <a:pt x="304" y="17"/>
                      <a:pt x="298" y="5"/>
                    </a:cubicBezTo>
                    <a:cubicBezTo>
                      <a:pt x="294" y="10"/>
                      <a:pt x="290" y="15"/>
                      <a:pt x="285" y="20"/>
                    </a:cubicBezTo>
                    <a:cubicBezTo>
                      <a:pt x="282" y="25"/>
                      <a:pt x="280" y="30"/>
                      <a:pt x="274" y="38"/>
                    </a:cubicBezTo>
                    <a:cubicBezTo>
                      <a:pt x="273" y="39"/>
                      <a:pt x="273" y="40"/>
                      <a:pt x="272" y="41"/>
                    </a:cubicBezTo>
                    <a:cubicBezTo>
                      <a:pt x="273" y="39"/>
                      <a:pt x="270" y="40"/>
                      <a:pt x="273" y="35"/>
                    </a:cubicBezTo>
                    <a:cubicBezTo>
                      <a:pt x="273" y="35"/>
                      <a:pt x="273" y="35"/>
                      <a:pt x="273" y="34"/>
                    </a:cubicBezTo>
                    <a:cubicBezTo>
                      <a:pt x="277" y="31"/>
                      <a:pt x="278" y="32"/>
                      <a:pt x="279" y="28"/>
                    </a:cubicBezTo>
                    <a:cubicBezTo>
                      <a:pt x="277" y="29"/>
                      <a:pt x="275" y="31"/>
                      <a:pt x="273" y="33"/>
                    </a:cubicBezTo>
                    <a:cubicBezTo>
                      <a:pt x="272" y="34"/>
                      <a:pt x="271" y="35"/>
                      <a:pt x="271" y="34"/>
                    </a:cubicBezTo>
                    <a:cubicBezTo>
                      <a:pt x="271" y="33"/>
                      <a:pt x="272" y="32"/>
                      <a:pt x="273" y="31"/>
                    </a:cubicBezTo>
                    <a:cubicBezTo>
                      <a:pt x="277" y="27"/>
                      <a:pt x="281" y="23"/>
                      <a:pt x="283" y="22"/>
                    </a:cubicBezTo>
                    <a:cubicBezTo>
                      <a:pt x="286" y="18"/>
                      <a:pt x="293" y="10"/>
                      <a:pt x="298" y="4"/>
                    </a:cubicBezTo>
                    <a:cubicBezTo>
                      <a:pt x="300" y="8"/>
                      <a:pt x="302" y="11"/>
                      <a:pt x="303" y="13"/>
                    </a:cubicBezTo>
                    <a:cubicBezTo>
                      <a:pt x="307" y="18"/>
                      <a:pt x="311" y="25"/>
                      <a:pt x="317" y="35"/>
                    </a:cubicBezTo>
                    <a:cubicBezTo>
                      <a:pt x="317" y="35"/>
                      <a:pt x="317" y="34"/>
                      <a:pt x="318" y="35"/>
                    </a:cubicBezTo>
                    <a:cubicBezTo>
                      <a:pt x="318" y="35"/>
                      <a:pt x="318" y="35"/>
                      <a:pt x="318" y="36"/>
                    </a:cubicBezTo>
                    <a:cubicBezTo>
                      <a:pt x="319" y="40"/>
                      <a:pt x="322" y="46"/>
                      <a:pt x="324" y="53"/>
                    </a:cubicBezTo>
                    <a:cubicBezTo>
                      <a:pt x="326" y="59"/>
                      <a:pt x="329" y="66"/>
                      <a:pt x="331" y="71"/>
                    </a:cubicBezTo>
                    <a:cubicBezTo>
                      <a:pt x="333" y="76"/>
                      <a:pt x="331" y="69"/>
                      <a:pt x="333" y="73"/>
                    </a:cubicBezTo>
                    <a:cubicBezTo>
                      <a:pt x="333" y="76"/>
                      <a:pt x="334" y="79"/>
                      <a:pt x="336" y="84"/>
                    </a:cubicBezTo>
                    <a:cubicBezTo>
                      <a:pt x="336" y="85"/>
                      <a:pt x="336" y="86"/>
                      <a:pt x="337" y="87"/>
                    </a:cubicBezTo>
                    <a:cubicBezTo>
                      <a:pt x="337" y="88"/>
                      <a:pt x="338" y="89"/>
                      <a:pt x="338" y="90"/>
                    </a:cubicBezTo>
                    <a:cubicBezTo>
                      <a:pt x="340" y="95"/>
                      <a:pt x="342" y="100"/>
                      <a:pt x="343" y="102"/>
                    </a:cubicBezTo>
                    <a:cubicBezTo>
                      <a:pt x="343" y="99"/>
                      <a:pt x="344" y="97"/>
                      <a:pt x="342" y="93"/>
                    </a:cubicBezTo>
                    <a:cubicBezTo>
                      <a:pt x="341" y="91"/>
                      <a:pt x="340" y="91"/>
                      <a:pt x="339" y="89"/>
                    </a:cubicBezTo>
                    <a:cubicBezTo>
                      <a:pt x="339" y="89"/>
                      <a:pt x="338" y="89"/>
                      <a:pt x="338" y="89"/>
                    </a:cubicBezTo>
                    <a:cubicBezTo>
                      <a:pt x="339" y="88"/>
                      <a:pt x="339" y="88"/>
                      <a:pt x="339" y="88"/>
                    </a:cubicBezTo>
                    <a:cubicBezTo>
                      <a:pt x="340" y="89"/>
                      <a:pt x="341" y="90"/>
                      <a:pt x="341" y="89"/>
                    </a:cubicBezTo>
                    <a:cubicBezTo>
                      <a:pt x="341" y="88"/>
                      <a:pt x="341" y="88"/>
                      <a:pt x="340" y="87"/>
                    </a:cubicBezTo>
                    <a:cubicBezTo>
                      <a:pt x="340" y="86"/>
                      <a:pt x="339" y="85"/>
                      <a:pt x="339" y="84"/>
                    </a:cubicBezTo>
                    <a:cubicBezTo>
                      <a:pt x="339" y="84"/>
                      <a:pt x="339" y="84"/>
                      <a:pt x="339" y="83"/>
                    </a:cubicBezTo>
                    <a:cubicBezTo>
                      <a:pt x="339" y="83"/>
                      <a:pt x="339" y="82"/>
                      <a:pt x="340" y="82"/>
                    </a:cubicBezTo>
                    <a:cubicBezTo>
                      <a:pt x="340" y="83"/>
                      <a:pt x="340" y="83"/>
                      <a:pt x="340" y="83"/>
                    </a:cubicBezTo>
                    <a:cubicBezTo>
                      <a:pt x="340" y="83"/>
                      <a:pt x="340" y="83"/>
                      <a:pt x="340" y="83"/>
                    </a:cubicBezTo>
                    <a:cubicBezTo>
                      <a:pt x="340" y="83"/>
                      <a:pt x="340" y="84"/>
                      <a:pt x="340" y="84"/>
                    </a:cubicBezTo>
                    <a:cubicBezTo>
                      <a:pt x="340" y="84"/>
                      <a:pt x="340" y="84"/>
                      <a:pt x="340" y="85"/>
                    </a:cubicBezTo>
                    <a:cubicBezTo>
                      <a:pt x="341" y="85"/>
                      <a:pt x="342" y="84"/>
                      <a:pt x="342" y="83"/>
                    </a:cubicBezTo>
                    <a:cubicBezTo>
                      <a:pt x="343" y="83"/>
                      <a:pt x="342" y="83"/>
                      <a:pt x="342" y="83"/>
                    </a:cubicBezTo>
                    <a:cubicBezTo>
                      <a:pt x="341" y="83"/>
                      <a:pt x="341" y="83"/>
                      <a:pt x="341" y="83"/>
                    </a:cubicBezTo>
                    <a:cubicBezTo>
                      <a:pt x="340" y="80"/>
                      <a:pt x="340" y="80"/>
                      <a:pt x="340" y="80"/>
                    </a:cubicBezTo>
                    <a:cubicBezTo>
                      <a:pt x="339" y="79"/>
                      <a:pt x="338" y="78"/>
                      <a:pt x="337" y="76"/>
                    </a:cubicBezTo>
                    <a:cubicBezTo>
                      <a:pt x="337" y="76"/>
                      <a:pt x="337" y="73"/>
                      <a:pt x="336" y="71"/>
                    </a:cubicBezTo>
                    <a:cubicBezTo>
                      <a:pt x="335" y="69"/>
                      <a:pt x="334" y="66"/>
                      <a:pt x="334" y="65"/>
                    </a:cubicBezTo>
                    <a:cubicBezTo>
                      <a:pt x="332" y="57"/>
                      <a:pt x="328" y="54"/>
                      <a:pt x="327" y="46"/>
                    </a:cubicBezTo>
                    <a:cubicBezTo>
                      <a:pt x="330" y="55"/>
                      <a:pt x="332" y="60"/>
                      <a:pt x="333" y="59"/>
                    </a:cubicBezTo>
                    <a:cubicBezTo>
                      <a:pt x="328" y="43"/>
                      <a:pt x="323" y="36"/>
                      <a:pt x="321" y="29"/>
                    </a:cubicBezTo>
                    <a:cubicBezTo>
                      <a:pt x="321" y="29"/>
                      <a:pt x="320" y="28"/>
                      <a:pt x="320" y="28"/>
                    </a:cubicBezTo>
                    <a:cubicBezTo>
                      <a:pt x="320" y="28"/>
                      <a:pt x="321" y="28"/>
                      <a:pt x="321" y="28"/>
                    </a:cubicBezTo>
                    <a:cubicBezTo>
                      <a:pt x="323" y="31"/>
                      <a:pt x="326" y="41"/>
                      <a:pt x="327" y="42"/>
                    </a:cubicBezTo>
                    <a:cubicBezTo>
                      <a:pt x="325" y="34"/>
                      <a:pt x="324" y="31"/>
                      <a:pt x="322" y="27"/>
                    </a:cubicBezTo>
                    <a:cubicBezTo>
                      <a:pt x="321" y="27"/>
                      <a:pt x="320" y="26"/>
                      <a:pt x="318" y="24"/>
                    </a:cubicBezTo>
                    <a:cubicBezTo>
                      <a:pt x="318" y="21"/>
                      <a:pt x="321" y="23"/>
                      <a:pt x="323" y="23"/>
                    </a:cubicBezTo>
                    <a:cubicBezTo>
                      <a:pt x="315" y="15"/>
                      <a:pt x="315" y="19"/>
                      <a:pt x="309" y="13"/>
                    </a:cubicBezTo>
                    <a:cubicBezTo>
                      <a:pt x="309" y="11"/>
                      <a:pt x="314" y="16"/>
                      <a:pt x="311" y="12"/>
                    </a:cubicBezTo>
                    <a:cubicBezTo>
                      <a:pt x="307" y="8"/>
                      <a:pt x="302" y="4"/>
                      <a:pt x="298" y="0"/>
                    </a:cubicBezTo>
                    <a:cubicBezTo>
                      <a:pt x="287" y="7"/>
                      <a:pt x="277" y="12"/>
                      <a:pt x="270" y="18"/>
                    </a:cubicBezTo>
                    <a:cubicBezTo>
                      <a:pt x="269" y="19"/>
                      <a:pt x="269" y="21"/>
                      <a:pt x="268" y="22"/>
                    </a:cubicBezTo>
                    <a:cubicBezTo>
                      <a:pt x="265" y="25"/>
                      <a:pt x="263" y="26"/>
                      <a:pt x="259" y="34"/>
                    </a:cubicBezTo>
                    <a:cubicBezTo>
                      <a:pt x="257" y="38"/>
                      <a:pt x="256" y="39"/>
                      <a:pt x="254" y="43"/>
                    </a:cubicBezTo>
                    <a:cubicBezTo>
                      <a:pt x="250" y="47"/>
                      <a:pt x="245" y="58"/>
                      <a:pt x="239" y="67"/>
                    </a:cubicBezTo>
                    <a:cubicBezTo>
                      <a:pt x="237" y="70"/>
                      <a:pt x="237" y="70"/>
                      <a:pt x="237" y="70"/>
                    </a:cubicBezTo>
                    <a:cubicBezTo>
                      <a:pt x="236" y="71"/>
                      <a:pt x="236" y="71"/>
                      <a:pt x="236" y="71"/>
                    </a:cubicBezTo>
                    <a:cubicBezTo>
                      <a:pt x="236" y="72"/>
                      <a:pt x="235" y="73"/>
                      <a:pt x="234" y="74"/>
                    </a:cubicBezTo>
                    <a:cubicBezTo>
                      <a:pt x="233" y="75"/>
                      <a:pt x="232" y="77"/>
                      <a:pt x="231" y="78"/>
                    </a:cubicBezTo>
                    <a:cubicBezTo>
                      <a:pt x="229" y="81"/>
                      <a:pt x="226" y="85"/>
                      <a:pt x="224" y="88"/>
                    </a:cubicBezTo>
                    <a:cubicBezTo>
                      <a:pt x="224" y="89"/>
                      <a:pt x="224" y="89"/>
                      <a:pt x="224" y="89"/>
                    </a:cubicBezTo>
                    <a:cubicBezTo>
                      <a:pt x="220" y="85"/>
                      <a:pt x="217" y="82"/>
                      <a:pt x="215" y="79"/>
                    </a:cubicBezTo>
                    <a:cubicBezTo>
                      <a:pt x="214" y="78"/>
                      <a:pt x="213" y="77"/>
                      <a:pt x="213" y="76"/>
                    </a:cubicBezTo>
                    <a:cubicBezTo>
                      <a:pt x="212" y="77"/>
                      <a:pt x="212" y="78"/>
                      <a:pt x="210" y="76"/>
                    </a:cubicBezTo>
                    <a:cubicBezTo>
                      <a:pt x="211" y="75"/>
                      <a:pt x="211" y="74"/>
                      <a:pt x="210" y="73"/>
                    </a:cubicBezTo>
                    <a:cubicBezTo>
                      <a:pt x="205" y="66"/>
                      <a:pt x="201" y="61"/>
                      <a:pt x="197" y="57"/>
                    </a:cubicBezTo>
                    <a:cubicBezTo>
                      <a:pt x="159" y="69"/>
                      <a:pt x="159" y="69"/>
                      <a:pt x="159" y="69"/>
                    </a:cubicBezTo>
                    <a:cubicBezTo>
                      <a:pt x="158" y="71"/>
                      <a:pt x="158" y="73"/>
                      <a:pt x="159" y="75"/>
                    </a:cubicBezTo>
                    <a:cubicBezTo>
                      <a:pt x="157" y="74"/>
                      <a:pt x="157" y="77"/>
                      <a:pt x="156" y="79"/>
                    </a:cubicBezTo>
                    <a:cubicBezTo>
                      <a:pt x="156" y="81"/>
                      <a:pt x="156" y="82"/>
                      <a:pt x="157" y="84"/>
                    </a:cubicBezTo>
                    <a:cubicBezTo>
                      <a:pt x="157" y="87"/>
                      <a:pt x="158" y="89"/>
                      <a:pt x="159" y="92"/>
                    </a:cubicBezTo>
                    <a:cubicBezTo>
                      <a:pt x="158" y="95"/>
                      <a:pt x="157" y="97"/>
                      <a:pt x="156" y="99"/>
                    </a:cubicBezTo>
                    <a:cubicBezTo>
                      <a:pt x="155" y="99"/>
                      <a:pt x="155" y="98"/>
                      <a:pt x="154" y="98"/>
                    </a:cubicBezTo>
                    <a:cubicBezTo>
                      <a:pt x="154" y="98"/>
                      <a:pt x="155" y="98"/>
                      <a:pt x="155" y="98"/>
                    </a:cubicBezTo>
                    <a:cubicBezTo>
                      <a:pt x="155" y="95"/>
                      <a:pt x="156" y="93"/>
                      <a:pt x="155" y="94"/>
                    </a:cubicBezTo>
                    <a:cubicBezTo>
                      <a:pt x="155" y="95"/>
                      <a:pt x="155" y="96"/>
                      <a:pt x="155" y="97"/>
                    </a:cubicBezTo>
                    <a:cubicBezTo>
                      <a:pt x="154" y="97"/>
                      <a:pt x="154" y="96"/>
                      <a:pt x="153" y="96"/>
                    </a:cubicBezTo>
                    <a:cubicBezTo>
                      <a:pt x="150" y="93"/>
                      <a:pt x="154" y="96"/>
                      <a:pt x="152" y="93"/>
                    </a:cubicBezTo>
                    <a:cubicBezTo>
                      <a:pt x="149" y="92"/>
                      <a:pt x="146" y="90"/>
                      <a:pt x="144" y="89"/>
                    </a:cubicBezTo>
                    <a:cubicBezTo>
                      <a:pt x="144" y="90"/>
                      <a:pt x="145" y="90"/>
                      <a:pt x="144" y="90"/>
                    </a:cubicBezTo>
                    <a:cubicBezTo>
                      <a:pt x="144" y="90"/>
                      <a:pt x="143" y="90"/>
                      <a:pt x="143" y="89"/>
                    </a:cubicBezTo>
                    <a:cubicBezTo>
                      <a:pt x="141" y="88"/>
                      <a:pt x="139" y="88"/>
                      <a:pt x="137" y="86"/>
                    </a:cubicBezTo>
                    <a:cubicBezTo>
                      <a:pt x="126" y="81"/>
                      <a:pt x="115" y="75"/>
                      <a:pt x="103" y="70"/>
                    </a:cubicBezTo>
                    <a:cubicBezTo>
                      <a:pt x="92" y="71"/>
                      <a:pt x="80" y="72"/>
                      <a:pt x="69" y="74"/>
                    </a:cubicBezTo>
                    <a:cubicBezTo>
                      <a:pt x="65" y="85"/>
                      <a:pt x="61" y="97"/>
                      <a:pt x="57" y="107"/>
                    </a:cubicBezTo>
                    <a:cubicBezTo>
                      <a:pt x="59" y="113"/>
                      <a:pt x="61" y="119"/>
                      <a:pt x="62" y="125"/>
                    </a:cubicBezTo>
                    <a:cubicBezTo>
                      <a:pt x="61" y="120"/>
                      <a:pt x="63" y="126"/>
                      <a:pt x="65" y="132"/>
                    </a:cubicBezTo>
                    <a:cubicBezTo>
                      <a:pt x="66" y="128"/>
                      <a:pt x="73" y="147"/>
                      <a:pt x="71" y="148"/>
                    </a:cubicBezTo>
                    <a:cubicBezTo>
                      <a:pt x="68" y="140"/>
                      <a:pt x="64" y="128"/>
                      <a:pt x="64" y="134"/>
                    </a:cubicBezTo>
                    <a:cubicBezTo>
                      <a:pt x="70" y="155"/>
                      <a:pt x="67" y="137"/>
                      <a:pt x="71" y="151"/>
                    </a:cubicBezTo>
                    <a:cubicBezTo>
                      <a:pt x="73" y="160"/>
                      <a:pt x="68" y="146"/>
                      <a:pt x="70" y="154"/>
                    </a:cubicBezTo>
                    <a:cubicBezTo>
                      <a:pt x="75" y="171"/>
                      <a:pt x="79" y="186"/>
                      <a:pt x="83" y="200"/>
                    </a:cubicBezTo>
                    <a:cubicBezTo>
                      <a:pt x="85" y="205"/>
                      <a:pt x="86" y="209"/>
                      <a:pt x="88" y="213"/>
                    </a:cubicBezTo>
                    <a:cubicBezTo>
                      <a:pt x="87" y="214"/>
                      <a:pt x="87" y="214"/>
                      <a:pt x="86" y="213"/>
                    </a:cubicBezTo>
                    <a:cubicBezTo>
                      <a:pt x="86" y="214"/>
                      <a:pt x="87" y="214"/>
                      <a:pt x="87" y="215"/>
                    </a:cubicBezTo>
                    <a:cubicBezTo>
                      <a:pt x="87" y="215"/>
                      <a:pt x="87" y="215"/>
                      <a:pt x="87" y="215"/>
                    </a:cubicBezTo>
                    <a:cubicBezTo>
                      <a:pt x="87" y="214"/>
                      <a:pt x="87" y="214"/>
                      <a:pt x="87" y="215"/>
                    </a:cubicBezTo>
                    <a:cubicBezTo>
                      <a:pt x="87" y="215"/>
                      <a:pt x="87" y="215"/>
                      <a:pt x="87" y="215"/>
                    </a:cubicBezTo>
                    <a:cubicBezTo>
                      <a:pt x="87" y="215"/>
                      <a:pt x="87" y="215"/>
                      <a:pt x="87" y="215"/>
                    </a:cubicBezTo>
                    <a:cubicBezTo>
                      <a:pt x="87" y="215"/>
                      <a:pt x="87" y="215"/>
                      <a:pt x="87" y="215"/>
                    </a:cubicBezTo>
                    <a:cubicBezTo>
                      <a:pt x="89" y="214"/>
                      <a:pt x="87" y="215"/>
                      <a:pt x="87" y="216"/>
                    </a:cubicBezTo>
                    <a:cubicBezTo>
                      <a:pt x="86" y="217"/>
                      <a:pt x="86" y="218"/>
                      <a:pt x="85" y="219"/>
                    </a:cubicBezTo>
                    <a:cubicBezTo>
                      <a:pt x="84" y="219"/>
                      <a:pt x="84" y="219"/>
                      <a:pt x="84" y="219"/>
                    </a:cubicBezTo>
                    <a:cubicBezTo>
                      <a:pt x="86" y="220"/>
                      <a:pt x="85" y="221"/>
                      <a:pt x="83" y="223"/>
                    </a:cubicBezTo>
                    <a:cubicBezTo>
                      <a:pt x="83" y="222"/>
                      <a:pt x="83" y="220"/>
                      <a:pt x="83" y="219"/>
                    </a:cubicBezTo>
                    <a:cubicBezTo>
                      <a:pt x="84" y="219"/>
                      <a:pt x="84" y="219"/>
                      <a:pt x="84" y="219"/>
                    </a:cubicBezTo>
                    <a:cubicBezTo>
                      <a:pt x="84" y="218"/>
                      <a:pt x="85" y="217"/>
                      <a:pt x="86" y="216"/>
                    </a:cubicBezTo>
                    <a:cubicBezTo>
                      <a:pt x="86" y="215"/>
                      <a:pt x="86" y="215"/>
                      <a:pt x="87" y="215"/>
                    </a:cubicBezTo>
                    <a:cubicBezTo>
                      <a:pt x="87" y="215"/>
                      <a:pt x="87" y="215"/>
                      <a:pt x="87" y="215"/>
                    </a:cubicBezTo>
                    <a:cubicBezTo>
                      <a:pt x="86" y="215"/>
                      <a:pt x="86" y="215"/>
                      <a:pt x="86" y="215"/>
                    </a:cubicBezTo>
                    <a:cubicBezTo>
                      <a:pt x="86" y="215"/>
                      <a:pt x="86" y="215"/>
                      <a:pt x="86" y="215"/>
                    </a:cubicBezTo>
                    <a:cubicBezTo>
                      <a:pt x="86" y="215"/>
                      <a:pt x="85" y="215"/>
                      <a:pt x="85" y="216"/>
                    </a:cubicBezTo>
                    <a:cubicBezTo>
                      <a:pt x="84" y="217"/>
                      <a:pt x="84" y="218"/>
                      <a:pt x="83" y="219"/>
                    </a:cubicBezTo>
                    <a:cubicBezTo>
                      <a:pt x="83" y="219"/>
                      <a:pt x="82" y="220"/>
                      <a:pt x="82" y="220"/>
                    </a:cubicBezTo>
                    <a:cubicBezTo>
                      <a:pt x="81" y="221"/>
                      <a:pt x="81" y="221"/>
                      <a:pt x="81" y="221"/>
                    </a:cubicBezTo>
                    <a:cubicBezTo>
                      <a:pt x="81" y="221"/>
                      <a:pt x="81" y="221"/>
                      <a:pt x="81" y="221"/>
                    </a:cubicBezTo>
                    <a:cubicBezTo>
                      <a:pt x="79" y="223"/>
                      <a:pt x="79" y="223"/>
                      <a:pt x="79" y="223"/>
                    </a:cubicBezTo>
                    <a:cubicBezTo>
                      <a:pt x="81" y="221"/>
                      <a:pt x="80" y="223"/>
                      <a:pt x="78" y="227"/>
                    </a:cubicBezTo>
                    <a:cubicBezTo>
                      <a:pt x="77" y="229"/>
                      <a:pt x="75" y="232"/>
                      <a:pt x="74" y="236"/>
                    </a:cubicBezTo>
                    <a:cubicBezTo>
                      <a:pt x="73" y="238"/>
                      <a:pt x="72" y="240"/>
                      <a:pt x="72" y="242"/>
                    </a:cubicBezTo>
                    <a:cubicBezTo>
                      <a:pt x="72" y="243"/>
                      <a:pt x="72" y="243"/>
                      <a:pt x="72" y="244"/>
                    </a:cubicBezTo>
                    <a:cubicBezTo>
                      <a:pt x="72" y="244"/>
                      <a:pt x="72" y="244"/>
                      <a:pt x="72" y="244"/>
                    </a:cubicBezTo>
                    <a:cubicBezTo>
                      <a:pt x="72" y="244"/>
                      <a:pt x="73" y="244"/>
                      <a:pt x="73" y="244"/>
                    </a:cubicBezTo>
                    <a:cubicBezTo>
                      <a:pt x="73" y="244"/>
                      <a:pt x="73" y="244"/>
                      <a:pt x="73" y="244"/>
                    </a:cubicBezTo>
                    <a:cubicBezTo>
                      <a:pt x="73" y="244"/>
                      <a:pt x="73" y="244"/>
                      <a:pt x="73" y="244"/>
                    </a:cubicBezTo>
                    <a:cubicBezTo>
                      <a:pt x="73" y="244"/>
                      <a:pt x="73" y="244"/>
                      <a:pt x="73" y="244"/>
                    </a:cubicBezTo>
                    <a:cubicBezTo>
                      <a:pt x="74" y="245"/>
                      <a:pt x="74" y="245"/>
                      <a:pt x="74" y="245"/>
                    </a:cubicBezTo>
                    <a:cubicBezTo>
                      <a:pt x="75" y="245"/>
                      <a:pt x="75" y="245"/>
                      <a:pt x="75" y="245"/>
                    </a:cubicBezTo>
                    <a:cubicBezTo>
                      <a:pt x="76" y="246"/>
                      <a:pt x="77" y="246"/>
                      <a:pt x="78" y="246"/>
                    </a:cubicBezTo>
                    <a:cubicBezTo>
                      <a:pt x="82" y="248"/>
                      <a:pt x="82" y="248"/>
                      <a:pt x="82" y="248"/>
                    </a:cubicBezTo>
                    <a:cubicBezTo>
                      <a:pt x="83" y="249"/>
                      <a:pt x="83" y="249"/>
                      <a:pt x="83" y="249"/>
                    </a:cubicBezTo>
                    <a:cubicBezTo>
                      <a:pt x="84" y="249"/>
                      <a:pt x="84" y="249"/>
                      <a:pt x="85" y="249"/>
                    </a:cubicBezTo>
                    <a:cubicBezTo>
                      <a:pt x="85" y="250"/>
                      <a:pt x="85" y="250"/>
                      <a:pt x="85" y="250"/>
                    </a:cubicBezTo>
                    <a:cubicBezTo>
                      <a:pt x="86" y="250"/>
                      <a:pt x="86" y="250"/>
                      <a:pt x="86" y="250"/>
                    </a:cubicBezTo>
                    <a:cubicBezTo>
                      <a:pt x="86" y="250"/>
                      <a:pt x="86" y="250"/>
                      <a:pt x="87" y="250"/>
                    </a:cubicBezTo>
                    <a:cubicBezTo>
                      <a:pt x="87" y="250"/>
                      <a:pt x="87" y="250"/>
                      <a:pt x="87" y="250"/>
                    </a:cubicBezTo>
                    <a:cubicBezTo>
                      <a:pt x="87" y="250"/>
                      <a:pt x="87" y="249"/>
                      <a:pt x="87" y="249"/>
                    </a:cubicBezTo>
                    <a:cubicBezTo>
                      <a:pt x="87" y="247"/>
                      <a:pt x="87" y="246"/>
                      <a:pt x="87" y="244"/>
                    </a:cubicBezTo>
                    <a:cubicBezTo>
                      <a:pt x="88" y="239"/>
                      <a:pt x="91" y="235"/>
                      <a:pt x="93" y="231"/>
                    </a:cubicBezTo>
                    <a:cubicBezTo>
                      <a:pt x="95" y="229"/>
                      <a:pt x="97" y="228"/>
                      <a:pt x="98" y="225"/>
                    </a:cubicBezTo>
                    <a:cubicBezTo>
                      <a:pt x="100" y="222"/>
                      <a:pt x="102" y="219"/>
                      <a:pt x="105" y="217"/>
                    </a:cubicBezTo>
                    <a:cubicBezTo>
                      <a:pt x="105" y="216"/>
                      <a:pt x="104" y="216"/>
                      <a:pt x="104" y="216"/>
                    </a:cubicBezTo>
                    <a:cubicBezTo>
                      <a:pt x="104" y="216"/>
                      <a:pt x="103" y="216"/>
                      <a:pt x="103" y="216"/>
                    </a:cubicBezTo>
                    <a:cubicBezTo>
                      <a:pt x="102" y="217"/>
                      <a:pt x="101" y="217"/>
                      <a:pt x="101" y="217"/>
                    </a:cubicBezTo>
                    <a:cubicBezTo>
                      <a:pt x="101" y="217"/>
                      <a:pt x="101" y="217"/>
                      <a:pt x="101" y="217"/>
                    </a:cubicBezTo>
                    <a:cubicBezTo>
                      <a:pt x="100" y="214"/>
                      <a:pt x="101" y="212"/>
                      <a:pt x="100" y="207"/>
                    </a:cubicBezTo>
                    <a:cubicBezTo>
                      <a:pt x="99" y="204"/>
                      <a:pt x="97" y="201"/>
                      <a:pt x="96" y="199"/>
                    </a:cubicBezTo>
                    <a:cubicBezTo>
                      <a:pt x="96" y="198"/>
                      <a:pt x="98" y="200"/>
                      <a:pt x="97" y="198"/>
                    </a:cubicBezTo>
                    <a:cubicBezTo>
                      <a:pt x="97" y="198"/>
                      <a:pt x="96" y="197"/>
                      <a:pt x="95" y="196"/>
                    </a:cubicBezTo>
                    <a:cubicBezTo>
                      <a:pt x="95" y="194"/>
                      <a:pt x="94" y="192"/>
                      <a:pt x="94" y="190"/>
                    </a:cubicBezTo>
                    <a:cubicBezTo>
                      <a:pt x="91" y="180"/>
                      <a:pt x="88" y="170"/>
                      <a:pt x="85" y="159"/>
                    </a:cubicBezTo>
                    <a:cubicBezTo>
                      <a:pt x="83" y="150"/>
                      <a:pt x="80" y="141"/>
                      <a:pt x="77" y="132"/>
                    </a:cubicBezTo>
                    <a:cubicBezTo>
                      <a:pt x="78" y="138"/>
                      <a:pt x="84" y="154"/>
                      <a:pt x="81" y="151"/>
                    </a:cubicBezTo>
                    <a:cubicBezTo>
                      <a:pt x="76" y="134"/>
                      <a:pt x="76" y="131"/>
                      <a:pt x="73" y="117"/>
                    </a:cubicBezTo>
                    <a:cubicBezTo>
                      <a:pt x="73" y="116"/>
                      <a:pt x="73" y="114"/>
                      <a:pt x="73" y="112"/>
                    </a:cubicBezTo>
                    <a:cubicBezTo>
                      <a:pt x="72" y="109"/>
                      <a:pt x="70" y="100"/>
                      <a:pt x="72" y="99"/>
                    </a:cubicBezTo>
                    <a:cubicBezTo>
                      <a:pt x="72" y="102"/>
                      <a:pt x="72" y="105"/>
                      <a:pt x="73" y="105"/>
                    </a:cubicBezTo>
                    <a:cubicBezTo>
                      <a:pt x="73" y="96"/>
                      <a:pt x="72" y="85"/>
                      <a:pt x="72" y="78"/>
                    </a:cubicBezTo>
                    <a:cubicBezTo>
                      <a:pt x="72" y="78"/>
                      <a:pt x="73" y="78"/>
                      <a:pt x="73" y="78"/>
                    </a:cubicBezTo>
                    <a:cubicBezTo>
                      <a:pt x="77" y="79"/>
                      <a:pt x="82" y="81"/>
                      <a:pt x="82" y="80"/>
                    </a:cubicBezTo>
                    <a:cubicBezTo>
                      <a:pt x="79" y="79"/>
                      <a:pt x="73" y="78"/>
                      <a:pt x="75" y="78"/>
                    </a:cubicBezTo>
                    <a:cubicBezTo>
                      <a:pt x="81" y="79"/>
                      <a:pt x="83" y="80"/>
                      <a:pt x="87" y="81"/>
                    </a:cubicBezTo>
                    <a:cubicBezTo>
                      <a:pt x="89" y="82"/>
                      <a:pt x="98" y="84"/>
                      <a:pt x="92" y="82"/>
                    </a:cubicBezTo>
                    <a:cubicBezTo>
                      <a:pt x="90" y="81"/>
                      <a:pt x="87" y="81"/>
                      <a:pt x="87" y="80"/>
                    </a:cubicBezTo>
                    <a:cubicBezTo>
                      <a:pt x="94" y="82"/>
                      <a:pt x="87" y="79"/>
                      <a:pt x="91" y="80"/>
                    </a:cubicBezTo>
                    <a:cubicBezTo>
                      <a:pt x="93" y="81"/>
                      <a:pt x="107" y="84"/>
                      <a:pt x="103" y="85"/>
                    </a:cubicBezTo>
                    <a:cubicBezTo>
                      <a:pt x="105" y="86"/>
                      <a:pt x="108" y="86"/>
                      <a:pt x="110" y="87"/>
                    </a:cubicBezTo>
                    <a:cubicBezTo>
                      <a:pt x="116" y="90"/>
                      <a:pt x="122" y="93"/>
                      <a:pt x="128" y="96"/>
                    </a:cubicBezTo>
                    <a:cubicBezTo>
                      <a:pt x="134" y="99"/>
                      <a:pt x="134" y="99"/>
                      <a:pt x="134" y="99"/>
                    </a:cubicBezTo>
                    <a:cubicBezTo>
                      <a:pt x="138" y="101"/>
                      <a:pt x="141" y="103"/>
                      <a:pt x="145" y="105"/>
                    </a:cubicBezTo>
                    <a:cubicBezTo>
                      <a:pt x="147" y="106"/>
                      <a:pt x="147" y="106"/>
                      <a:pt x="147" y="106"/>
                    </a:cubicBezTo>
                    <a:cubicBezTo>
                      <a:pt x="150" y="107"/>
                      <a:pt x="145" y="103"/>
                      <a:pt x="148" y="105"/>
                    </a:cubicBezTo>
                    <a:cubicBezTo>
                      <a:pt x="151" y="107"/>
                      <a:pt x="153" y="109"/>
                      <a:pt x="158" y="111"/>
                    </a:cubicBezTo>
                    <a:cubicBezTo>
                      <a:pt x="160" y="112"/>
                      <a:pt x="159" y="110"/>
                      <a:pt x="160" y="111"/>
                    </a:cubicBezTo>
                    <a:cubicBezTo>
                      <a:pt x="161" y="112"/>
                      <a:pt x="162" y="112"/>
                      <a:pt x="163" y="113"/>
                    </a:cubicBezTo>
                    <a:cubicBezTo>
                      <a:pt x="164" y="108"/>
                      <a:pt x="165" y="104"/>
                      <a:pt x="165" y="100"/>
                    </a:cubicBezTo>
                    <a:cubicBezTo>
                      <a:pt x="165" y="99"/>
                      <a:pt x="165" y="96"/>
                      <a:pt x="165" y="95"/>
                    </a:cubicBezTo>
                    <a:cubicBezTo>
                      <a:pt x="164" y="94"/>
                      <a:pt x="163" y="92"/>
                      <a:pt x="162" y="91"/>
                    </a:cubicBezTo>
                    <a:cubicBezTo>
                      <a:pt x="162" y="91"/>
                      <a:pt x="162" y="90"/>
                      <a:pt x="161" y="89"/>
                    </a:cubicBezTo>
                    <a:cubicBezTo>
                      <a:pt x="163" y="88"/>
                      <a:pt x="163" y="88"/>
                      <a:pt x="163" y="88"/>
                    </a:cubicBezTo>
                    <a:cubicBezTo>
                      <a:pt x="163" y="88"/>
                      <a:pt x="162" y="88"/>
                      <a:pt x="162" y="88"/>
                    </a:cubicBezTo>
                    <a:cubicBezTo>
                      <a:pt x="164" y="87"/>
                      <a:pt x="164" y="87"/>
                      <a:pt x="164" y="87"/>
                    </a:cubicBezTo>
                    <a:cubicBezTo>
                      <a:pt x="164" y="87"/>
                      <a:pt x="164" y="87"/>
                      <a:pt x="164" y="87"/>
                    </a:cubicBezTo>
                    <a:cubicBezTo>
                      <a:pt x="165" y="87"/>
                      <a:pt x="165" y="87"/>
                      <a:pt x="165" y="87"/>
                    </a:cubicBezTo>
                    <a:cubicBezTo>
                      <a:pt x="165" y="86"/>
                      <a:pt x="165" y="86"/>
                      <a:pt x="165" y="86"/>
                    </a:cubicBezTo>
                    <a:cubicBezTo>
                      <a:pt x="167" y="85"/>
                      <a:pt x="167" y="85"/>
                      <a:pt x="167" y="85"/>
                    </a:cubicBezTo>
                    <a:cubicBezTo>
                      <a:pt x="167" y="85"/>
                      <a:pt x="167" y="85"/>
                      <a:pt x="167" y="84"/>
                    </a:cubicBezTo>
                    <a:cubicBezTo>
                      <a:pt x="169" y="84"/>
                      <a:pt x="169" y="84"/>
                      <a:pt x="169" y="84"/>
                    </a:cubicBezTo>
                    <a:cubicBezTo>
                      <a:pt x="168" y="83"/>
                      <a:pt x="168" y="83"/>
                      <a:pt x="168" y="83"/>
                    </a:cubicBezTo>
                    <a:cubicBezTo>
                      <a:pt x="178" y="80"/>
                      <a:pt x="178" y="80"/>
                      <a:pt x="178" y="80"/>
                    </a:cubicBezTo>
                    <a:cubicBezTo>
                      <a:pt x="177" y="79"/>
                      <a:pt x="176" y="78"/>
                      <a:pt x="175" y="77"/>
                    </a:cubicBezTo>
                    <a:cubicBezTo>
                      <a:pt x="175" y="77"/>
                      <a:pt x="175" y="77"/>
                      <a:pt x="175" y="77"/>
                    </a:cubicBezTo>
                    <a:cubicBezTo>
                      <a:pt x="174" y="76"/>
                      <a:pt x="174" y="69"/>
                      <a:pt x="173" y="79"/>
                    </a:cubicBezTo>
                    <a:cubicBezTo>
                      <a:pt x="173" y="77"/>
                      <a:pt x="173" y="74"/>
                      <a:pt x="174" y="71"/>
                    </a:cubicBezTo>
                    <a:cubicBezTo>
                      <a:pt x="186" y="67"/>
                      <a:pt x="186" y="67"/>
                      <a:pt x="186" y="67"/>
                    </a:cubicBezTo>
                    <a:cubicBezTo>
                      <a:pt x="188" y="70"/>
                      <a:pt x="191" y="73"/>
                      <a:pt x="193" y="76"/>
                    </a:cubicBezTo>
                    <a:cubicBezTo>
                      <a:pt x="197" y="74"/>
                      <a:pt x="197" y="74"/>
                      <a:pt x="197" y="74"/>
                    </a:cubicBezTo>
                    <a:cubicBezTo>
                      <a:pt x="197" y="74"/>
                      <a:pt x="197" y="75"/>
                      <a:pt x="197" y="75"/>
                    </a:cubicBezTo>
                    <a:cubicBezTo>
                      <a:pt x="199" y="74"/>
                      <a:pt x="199" y="74"/>
                      <a:pt x="199" y="74"/>
                    </a:cubicBezTo>
                    <a:cubicBezTo>
                      <a:pt x="199" y="75"/>
                      <a:pt x="199" y="75"/>
                      <a:pt x="199" y="76"/>
                    </a:cubicBezTo>
                    <a:cubicBezTo>
                      <a:pt x="202" y="75"/>
                      <a:pt x="202" y="75"/>
                      <a:pt x="202" y="75"/>
                    </a:cubicBezTo>
                    <a:cubicBezTo>
                      <a:pt x="202" y="75"/>
                      <a:pt x="202" y="75"/>
                      <a:pt x="202" y="75"/>
                    </a:cubicBezTo>
                    <a:cubicBezTo>
                      <a:pt x="203" y="75"/>
                      <a:pt x="203" y="75"/>
                      <a:pt x="203" y="75"/>
                    </a:cubicBezTo>
                    <a:cubicBezTo>
                      <a:pt x="203" y="75"/>
                      <a:pt x="203" y="76"/>
                      <a:pt x="203" y="76"/>
                    </a:cubicBezTo>
                    <a:cubicBezTo>
                      <a:pt x="205" y="75"/>
                      <a:pt x="205" y="75"/>
                      <a:pt x="205" y="75"/>
                    </a:cubicBezTo>
                    <a:cubicBezTo>
                      <a:pt x="205" y="75"/>
                      <a:pt x="205" y="76"/>
                      <a:pt x="205" y="76"/>
                    </a:cubicBezTo>
                    <a:cubicBezTo>
                      <a:pt x="206" y="75"/>
                      <a:pt x="206" y="75"/>
                      <a:pt x="206" y="75"/>
                    </a:cubicBezTo>
                    <a:cubicBezTo>
                      <a:pt x="206" y="77"/>
                      <a:pt x="205" y="81"/>
                      <a:pt x="205" y="84"/>
                    </a:cubicBezTo>
                    <a:cubicBezTo>
                      <a:pt x="205" y="82"/>
                      <a:pt x="205" y="79"/>
                      <a:pt x="205" y="76"/>
                    </a:cubicBezTo>
                    <a:cubicBezTo>
                      <a:pt x="203" y="76"/>
                      <a:pt x="203" y="76"/>
                      <a:pt x="203" y="76"/>
                    </a:cubicBezTo>
                    <a:cubicBezTo>
                      <a:pt x="202" y="80"/>
                      <a:pt x="202" y="83"/>
                      <a:pt x="201" y="85"/>
                    </a:cubicBezTo>
                    <a:cubicBezTo>
                      <a:pt x="202" y="87"/>
                      <a:pt x="204" y="89"/>
                      <a:pt x="205" y="90"/>
                    </a:cubicBezTo>
                    <a:cubicBezTo>
                      <a:pt x="205" y="90"/>
                      <a:pt x="205" y="90"/>
                      <a:pt x="205" y="90"/>
                    </a:cubicBezTo>
                    <a:cubicBezTo>
                      <a:pt x="205" y="90"/>
                      <a:pt x="205" y="89"/>
                      <a:pt x="205" y="90"/>
                    </a:cubicBezTo>
                    <a:cubicBezTo>
                      <a:pt x="205" y="88"/>
                      <a:pt x="206" y="86"/>
                      <a:pt x="206" y="84"/>
                    </a:cubicBezTo>
                    <a:cubicBezTo>
                      <a:pt x="206" y="86"/>
                      <a:pt x="206" y="88"/>
                      <a:pt x="206" y="90"/>
                    </a:cubicBezTo>
                    <a:cubicBezTo>
                      <a:pt x="207" y="91"/>
                      <a:pt x="209" y="93"/>
                      <a:pt x="210" y="96"/>
                    </a:cubicBezTo>
                    <a:cubicBezTo>
                      <a:pt x="212" y="97"/>
                      <a:pt x="212" y="97"/>
                      <a:pt x="212" y="97"/>
                    </a:cubicBezTo>
                    <a:cubicBezTo>
                      <a:pt x="211" y="98"/>
                      <a:pt x="211" y="98"/>
                      <a:pt x="210" y="98"/>
                    </a:cubicBezTo>
                    <a:cubicBezTo>
                      <a:pt x="209" y="97"/>
                      <a:pt x="208" y="97"/>
                      <a:pt x="207" y="96"/>
                    </a:cubicBezTo>
                    <a:cubicBezTo>
                      <a:pt x="206" y="95"/>
                      <a:pt x="206" y="94"/>
                      <a:pt x="205" y="94"/>
                    </a:cubicBezTo>
                    <a:cubicBezTo>
                      <a:pt x="205" y="96"/>
                      <a:pt x="205" y="97"/>
                      <a:pt x="204" y="99"/>
                    </a:cubicBezTo>
                    <a:cubicBezTo>
                      <a:pt x="203" y="98"/>
                      <a:pt x="203" y="98"/>
                      <a:pt x="203" y="98"/>
                    </a:cubicBezTo>
                    <a:cubicBezTo>
                      <a:pt x="204" y="97"/>
                      <a:pt x="204" y="96"/>
                      <a:pt x="205" y="93"/>
                    </a:cubicBezTo>
                    <a:cubicBezTo>
                      <a:pt x="203" y="91"/>
                      <a:pt x="202" y="89"/>
                      <a:pt x="201" y="87"/>
                    </a:cubicBezTo>
                    <a:cubicBezTo>
                      <a:pt x="200" y="90"/>
                      <a:pt x="200" y="92"/>
                      <a:pt x="199" y="93"/>
                    </a:cubicBezTo>
                    <a:cubicBezTo>
                      <a:pt x="199" y="92"/>
                      <a:pt x="199" y="92"/>
                      <a:pt x="199" y="92"/>
                    </a:cubicBezTo>
                    <a:cubicBezTo>
                      <a:pt x="199" y="90"/>
                      <a:pt x="199" y="87"/>
                      <a:pt x="200" y="85"/>
                    </a:cubicBezTo>
                    <a:cubicBezTo>
                      <a:pt x="199" y="84"/>
                      <a:pt x="199" y="83"/>
                      <a:pt x="198" y="82"/>
                    </a:cubicBezTo>
                    <a:cubicBezTo>
                      <a:pt x="198" y="85"/>
                      <a:pt x="198" y="88"/>
                      <a:pt x="197" y="91"/>
                    </a:cubicBezTo>
                    <a:cubicBezTo>
                      <a:pt x="196" y="89"/>
                      <a:pt x="196" y="89"/>
                      <a:pt x="196" y="89"/>
                    </a:cubicBezTo>
                    <a:cubicBezTo>
                      <a:pt x="196" y="87"/>
                      <a:pt x="196" y="85"/>
                      <a:pt x="196" y="83"/>
                    </a:cubicBezTo>
                    <a:cubicBezTo>
                      <a:pt x="196" y="83"/>
                      <a:pt x="196" y="82"/>
                      <a:pt x="196" y="82"/>
                    </a:cubicBezTo>
                    <a:cubicBezTo>
                      <a:pt x="195" y="81"/>
                      <a:pt x="194" y="80"/>
                      <a:pt x="193" y="79"/>
                    </a:cubicBezTo>
                    <a:cubicBezTo>
                      <a:pt x="188" y="81"/>
                      <a:pt x="188" y="81"/>
                      <a:pt x="188" y="81"/>
                    </a:cubicBezTo>
                    <a:cubicBezTo>
                      <a:pt x="188" y="80"/>
                      <a:pt x="188" y="80"/>
                      <a:pt x="188" y="80"/>
                    </a:cubicBezTo>
                    <a:cubicBezTo>
                      <a:pt x="193" y="79"/>
                      <a:pt x="193" y="79"/>
                      <a:pt x="193" y="79"/>
                    </a:cubicBezTo>
                    <a:cubicBezTo>
                      <a:pt x="192" y="79"/>
                      <a:pt x="192" y="79"/>
                      <a:pt x="192" y="78"/>
                    </a:cubicBezTo>
                    <a:cubicBezTo>
                      <a:pt x="188" y="80"/>
                      <a:pt x="188" y="80"/>
                      <a:pt x="188" y="80"/>
                    </a:cubicBezTo>
                    <a:cubicBezTo>
                      <a:pt x="188" y="80"/>
                      <a:pt x="188" y="80"/>
                      <a:pt x="188" y="80"/>
                    </a:cubicBezTo>
                    <a:cubicBezTo>
                      <a:pt x="187" y="80"/>
                      <a:pt x="187" y="80"/>
                      <a:pt x="187" y="80"/>
                    </a:cubicBezTo>
                    <a:cubicBezTo>
                      <a:pt x="188" y="80"/>
                      <a:pt x="188" y="80"/>
                      <a:pt x="188" y="80"/>
                    </a:cubicBezTo>
                    <a:cubicBezTo>
                      <a:pt x="188" y="79"/>
                      <a:pt x="188" y="79"/>
                      <a:pt x="188" y="79"/>
                    </a:cubicBezTo>
                    <a:cubicBezTo>
                      <a:pt x="187" y="79"/>
                      <a:pt x="187" y="79"/>
                      <a:pt x="187" y="79"/>
                    </a:cubicBezTo>
                    <a:cubicBezTo>
                      <a:pt x="186" y="78"/>
                      <a:pt x="186" y="78"/>
                      <a:pt x="186" y="78"/>
                    </a:cubicBezTo>
                    <a:cubicBezTo>
                      <a:pt x="188" y="78"/>
                      <a:pt x="188" y="78"/>
                      <a:pt x="188" y="78"/>
                    </a:cubicBezTo>
                    <a:cubicBezTo>
                      <a:pt x="188" y="78"/>
                      <a:pt x="188" y="77"/>
                      <a:pt x="188" y="77"/>
                    </a:cubicBezTo>
                    <a:cubicBezTo>
                      <a:pt x="186" y="78"/>
                      <a:pt x="186" y="78"/>
                      <a:pt x="186" y="78"/>
                    </a:cubicBezTo>
                    <a:cubicBezTo>
                      <a:pt x="183" y="75"/>
                      <a:pt x="183" y="75"/>
                      <a:pt x="183" y="75"/>
                    </a:cubicBezTo>
                    <a:cubicBezTo>
                      <a:pt x="187" y="73"/>
                      <a:pt x="187" y="73"/>
                      <a:pt x="187" y="73"/>
                    </a:cubicBezTo>
                    <a:cubicBezTo>
                      <a:pt x="186" y="72"/>
                      <a:pt x="185" y="71"/>
                      <a:pt x="184" y="69"/>
                    </a:cubicBezTo>
                    <a:cubicBezTo>
                      <a:pt x="177" y="71"/>
                      <a:pt x="177" y="71"/>
                      <a:pt x="177" y="71"/>
                    </a:cubicBezTo>
                    <a:cubicBezTo>
                      <a:pt x="176" y="73"/>
                      <a:pt x="176" y="74"/>
                      <a:pt x="176" y="76"/>
                    </a:cubicBezTo>
                    <a:cubicBezTo>
                      <a:pt x="176" y="76"/>
                      <a:pt x="176" y="77"/>
                      <a:pt x="176" y="77"/>
                    </a:cubicBezTo>
                    <a:cubicBezTo>
                      <a:pt x="180" y="75"/>
                      <a:pt x="180" y="75"/>
                      <a:pt x="180" y="75"/>
                    </a:cubicBezTo>
                    <a:cubicBezTo>
                      <a:pt x="180" y="80"/>
                      <a:pt x="180" y="80"/>
                      <a:pt x="180" y="80"/>
                    </a:cubicBezTo>
                    <a:cubicBezTo>
                      <a:pt x="178" y="80"/>
                      <a:pt x="178" y="80"/>
                      <a:pt x="178" y="80"/>
                    </a:cubicBezTo>
                    <a:cubicBezTo>
                      <a:pt x="178" y="80"/>
                      <a:pt x="178" y="80"/>
                      <a:pt x="179" y="81"/>
                    </a:cubicBezTo>
                    <a:cubicBezTo>
                      <a:pt x="180" y="80"/>
                      <a:pt x="180" y="80"/>
                      <a:pt x="180" y="80"/>
                    </a:cubicBezTo>
                    <a:cubicBezTo>
                      <a:pt x="179" y="82"/>
                      <a:pt x="179" y="82"/>
                      <a:pt x="179" y="82"/>
                    </a:cubicBezTo>
                    <a:cubicBezTo>
                      <a:pt x="179" y="82"/>
                      <a:pt x="179" y="82"/>
                      <a:pt x="179" y="82"/>
                    </a:cubicBezTo>
                    <a:cubicBezTo>
                      <a:pt x="179" y="82"/>
                      <a:pt x="179" y="82"/>
                      <a:pt x="179" y="82"/>
                    </a:cubicBezTo>
                    <a:cubicBezTo>
                      <a:pt x="179" y="82"/>
                      <a:pt x="179" y="82"/>
                      <a:pt x="179" y="82"/>
                    </a:cubicBezTo>
                    <a:cubicBezTo>
                      <a:pt x="175" y="83"/>
                      <a:pt x="175" y="83"/>
                      <a:pt x="175" y="83"/>
                    </a:cubicBezTo>
                    <a:cubicBezTo>
                      <a:pt x="175" y="84"/>
                      <a:pt x="175" y="84"/>
                      <a:pt x="175" y="84"/>
                    </a:cubicBezTo>
                    <a:cubicBezTo>
                      <a:pt x="179" y="83"/>
                      <a:pt x="179" y="83"/>
                      <a:pt x="179" y="83"/>
                    </a:cubicBezTo>
                    <a:cubicBezTo>
                      <a:pt x="179" y="84"/>
                      <a:pt x="179" y="84"/>
                      <a:pt x="179" y="84"/>
                    </a:cubicBezTo>
                    <a:cubicBezTo>
                      <a:pt x="175" y="85"/>
                      <a:pt x="175" y="85"/>
                      <a:pt x="175" y="85"/>
                    </a:cubicBezTo>
                    <a:cubicBezTo>
                      <a:pt x="175" y="86"/>
                      <a:pt x="174" y="88"/>
                      <a:pt x="174" y="89"/>
                    </a:cubicBezTo>
                    <a:cubicBezTo>
                      <a:pt x="175" y="91"/>
                      <a:pt x="176" y="92"/>
                      <a:pt x="178" y="94"/>
                    </a:cubicBezTo>
                    <a:cubicBezTo>
                      <a:pt x="177" y="96"/>
                      <a:pt x="177" y="96"/>
                      <a:pt x="177" y="96"/>
                    </a:cubicBezTo>
                    <a:cubicBezTo>
                      <a:pt x="176" y="94"/>
                      <a:pt x="174" y="93"/>
                      <a:pt x="172" y="91"/>
                    </a:cubicBezTo>
                    <a:cubicBezTo>
                      <a:pt x="172" y="91"/>
                      <a:pt x="172" y="91"/>
                      <a:pt x="172" y="90"/>
                    </a:cubicBezTo>
                    <a:cubicBezTo>
                      <a:pt x="171" y="89"/>
                      <a:pt x="170" y="88"/>
                      <a:pt x="169" y="87"/>
                    </a:cubicBezTo>
                    <a:cubicBezTo>
                      <a:pt x="166" y="88"/>
                      <a:pt x="166" y="88"/>
                      <a:pt x="166" y="88"/>
                    </a:cubicBezTo>
                    <a:cubicBezTo>
                      <a:pt x="167" y="89"/>
                      <a:pt x="168" y="90"/>
                      <a:pt x="169" y="92"/>
                    </a:cubicBezTo>
                    <a:cubicBezTo>
                      <a:pt x="172" y="95"/>
                      <a:pt x="177" y="99"/>
                      <a:pt x="172" y="93"/>
                    </a:cubicBezTo>
                    <a:cubicBezTo>
                      <a:pt x="174" y="95"/>
                      <a:pt x="176" y="97"/>
                      <a:pt x="177" y="98"/>
                    </a:cubicBezTo>
                    <a:cubicBezTo>
                      <a:pt x="177" y="102"/>
                      <a:pt x="177" y="102"/>
                      <a:pt x="177" y="102"/>
                    </a:cubicBezTo>
                    <a:cubicBezTo>
                      <a:pt x="173" y="98"/>
                      <a:pt x="169" y="93"/>
                      <a:pt x="164" y="88"/>
                    </a:cubicBezTo>
                    <a:cubicBezTo>
                      <a:pt x="163" y="88"/>
                      <a:pt x="163" y="88"/>
                      <a:pt x="163" y="88"/>
                    </a:cubicBezTo>
                    <a:cubicBezTo>
                      <a:pt x="167" y="93"/>
                      <a:pt x="172" y="99"/>
                      <a:pt x="176" y="104"/>
                    </a:cubicBezTo>
                    <a:cubicBezTo>
                      <a:pt x="176" y="107"/>
                      <a:pt x="176" y="107"/>
                      <a:pt x="176" y="107"/>
                    </a:cubicBezTo>
                    <a:cubicBezTo>
                      <a:pt x="174" y="104"/>
                      <a:pt x="172" y="102"/>
                      <a:pt x="169" y="99"/>
                    </a:cubicBezTo>
                    <a:cubicBezTo>
                      <a:pt x="168" y="105"/>
                      <a:pt x="167" y="112"/>
                      <a:pt x="166" y="119"/>
                    </a:cubicBezTo>
                    <a:cubicBezTo>
                      <a:pt x="162" y="117"/>
                      <a:pt x="159" y="116"/>
                      <a:pt x="155" y="115"/>
                    </a:cubicBezTo>
                    <a:cubicBezTo>
                      <a:pt x="152" y="113"/>
                      <a:pt x="149" y="111"/>
                      <a:pt x="146" y="109"/>
                    </a:cubicBezTo>
                    <a:cubicBezTo>
                      <a:pt x="142" y="107"/>
                      <a:pt x="138" y="105"/>
                      <a:pt x="134" y="102"/>
                    </a:cubicBezTo>
                    <a:cubicBezTo>
                      <a:pt x="132" y="101"/>
                      <a:pt x="130" y="100"/>
                      <a:pt x="128" y="99"/>
                    </a:cubicBezTo>
                    <a:cubicBezTo>
                      <a:pt x="123" y="96"/>
                      <a:pt x="117" y="94"/>
                      <a:pt x="112" y="91"/>
                    </a:cubicBezTo>
                    <a:cubicBezTo>
                      <a:pt x="110" y="90"/>
                      <a:pt x="107" y="90"/>
                      <a:pt x="105" y="89"/>
                    </a:cubicBezTo>
                    <a:cubicBezTo>
                      <a:pt x="105" y="91"/>
                      <a:pt x="99" y="88"/>
                      <a:pt x="102" y="91"/>
                    </a:cubicBezTo>
                    <a:cubicBezTo>
                      <a:pt x="104" y="92"/>
                      <a:pt x="110" y="94"/>
                      <a:pt x="114" y="96"/>
                    </a:cubicBezTo>
                    <a:cubicBezTo>
                      <a:pt x="118" y="98"/>
                      <a:pt x="121" y="100"/>
                      <a:pt x="120" y="100"/>
                    </a:cubicBezTo>
                    <a:cubicBezTo>
                      <a:pt x="119" y="99"/>
                      <a:pt x="117" y="98"/>
                      <a:pt x="115" y="97"/>
                    </a:cubicBezTo>
                    <a:cubicBezTo>
                      <a:pt x="107" y="94"/>
                      <a:pt x="97" y="89"/>
                      <a:pt x="89" y="86"/>
                    </a:cubicBezTo>
                    <a:cubicBezTo>
                      <a:pt x="87" y="86"/>
                      <a:pt x="96" y="89"/>
                      <a:pt x="95" y="90"/>
                    </a:cubicBezTo>
                    <a:cubicBezTo>
                      <a:pt x="90" y="88"/>
                      <a:pt x="88" y="86"/>
                      <a:pt x="88" y="85"/>
                    </a:cubicBezTo>
                    <a:cubicBezTo>
                      <a:pt x="85" y="84"/>
                      <a:pt x="83" y="84"/>
                      <a:pt x="82" y="83"/>
                    </a:cubicBezTo>
                    <a:cubicBezTo>
                      <a:pt x="80" y="82"/>
                      <a:pt x="89" y="86"/>
                      <a:pt x="91" y="86"/>
                    </a:cubicBezTo>
                    <a:cubicBezTo>
                      <a:pt x="92" y="87"/>
                      <a:pt x="93" y="86"/>
                      <a:pt x="94" y="87"/>
                    </a:cubicBezTo>
                    <a:cubicBezTo>
                      <a:pt x="96" y="87"/>
                      <a:pt x="103" y="90"/>
                      <a:pt x="99" y="87"/>
                    </a:cubicBezTo>
                    <a:cubicBezTo>
                      <a:pt x="93" y="84"/>
                      <a:pt x="93" y="86"/>
                      <a:pt x="90" y="85"/>
                    </a:cubicBezTo>
                    <a:cubicBezTo>
                      <a:pt x="90" y="85"/>
                      <a:pt x="85" y="83"/>
                      <a:pt x="81" y="82"/>
                    </a:cubicBezTo>
                    <a:cubicBezTo>
                      <a:pt x="78" y="81"/>
                      <a:pt x="79" y="81"/>
                      <a:pt x="74" y="79"/>
                    </a:cubicBezTo>
                    <a:cubicBezTo>
                      <a:pt x="74" y="79"/>
                      <a:pt x="73" y="79"/>
                      <a:pt x="72" y="79"/>
                    </a:cubicBezTo>
                    <a:cubicBezTo>
                      <a:pt x="74" y="90"/>
                      <a:pt x="76" y="106"/>
                      <a:pt x="78" y="120"/>
                    </a:cubicBezTo>
                    <a:cubicBezTo>
                      <a:pt x="79" y="125"/>
                      <a:pt x="81" y="129"/>
                      <a:pt x="82" y="133"/>
                    </a:cubicBezTo>
                    <a:cubicBezTo>
                      <a:pt x="85" y="143"/>
                      <a:pt x="87" y="153"/>
                      <a:pt x="90" y="161"/>
                    </a:cubicBezTo>
                    <a:cubicBezTo>
                      <a:pt x="91" y="166"/>
                      <a:pt x="92" y="170"/>
                      <a:pt x="93" y="174"/>
                    </a:cubicBezTo>
                    <a:cubicBezTo>
                      <a:pt x="95" y="178"/>
                      <a:pt x="96" y="182"/>
                      <a:pt x="97" y="186"/>
                    </a:cubicBezTo>
                    <a:cubicBezTo>
                      <a:pt x="98" y="186"/>
                      <a:pt x="98" y="186"/>
                      <a:pt x="98" y="186"/>
                    </a:cubicBezTo>
                    <a:cubicBezTo>
                      <a:pt x="96" y="186"/>
                      <a:pt x="100" y="199"/>
                      <a:pt x="101" y="200"/>
                    </a:cubicBezTo>
                    <a:cubicBezTo>
                      <a:pt x="100" y="192"/>
                      <a:pt x="103" y="202"/>
                      <a:pt x="105" y="205"/>
                    </a:cubicBezTo>
                    <a:cubicBezTo>
                      <a:pt x="107" y="207"/>
                      <a:pt x="104" y="199"/>
                      <a:pt x="106" y="201"/>
                    </a:cubicBezTo>
                    <a:cubicBezTo>
                      <a:pt x="107" y="205"/>
                      <a:pt x="108" y="209"/>
                      <a:pt x="109" y="212"/>
                    </a:cubicBezTo>
                    <a:cubicBezTo>
                      <a:pt x="109" y="213"/>
                      <a:pt x="107" y="213"/>
                      <a:pt x="108" y="214"/>
                    </a:cubicBezTo>
                    <a:cubicBezTo>
                      <a:pt x="108" y="215"/>
                      <a:pt x="108" y="216"/>
                      <a:pt x="108" y="217"/>
                    </a:cubicBezTo>
                    <a:cubicBezTo>
                      <a:pt x="108" y="217"/>
                      <a:pt x="108" y="217"/>
                      <a:pt x="108" y="217"/>
                    </a:cubicBezTo>
                    <a:cubicBezTo>
                      <a:pt x="109" y="217"/>
                      <a:pt x="109" y="217"/>
                      <a:pt x="109" y="217"/>
                    </a:cubicBezTo>
                    <a:cubicBezTo>
                      <a:pt x="109" y="217"/>
                      <a:pt x="109" y="217"/>
                      <a:pt x="109" y="217"/>
                    </a:cubicBezTo>
                    <a:cubicBezTo>
                      <a:pt x="109" y="217"/>
                      <a:pt x="109" y="217"/>
                      <a:pt x="108" y="218"/>
                    </a:cubicBezTo>
                    <a:cubicBezTo>
                      <a:pt x="109" y="217"/>
                      <a:pt x="110" y="217"/>
                      <a:pt x="110" y="217"/>
                    </a:cubicBezTo>
                    <a:cubicBezTo>
                      <a:pt x="110" y="217"/>
                      <a:pt x="110" y="217"/>
                      <a:pt x="110" y="217"/>
                    </a:cubicBezTo>
                    <a:cubicBezTo>
                      <a:pt x="110" y="217"/>
                      <a:pt x="110" y="217"/>
                      <a:pt x="110" y="217"/>
                    </a:cubicBezTo>
                    <a:cubicBezTo>
                      <a:pt x="110" y="218"/>
                      <a:pt x="110" y="218"/>
                      <a:pt x="110" y="218"/>
                    </a:cubicBezTo>
                    <a:cubicBezTo>
                      <a:pt x="110" y="218"/>
                      <a:pt x="110" y="218"/>
                      <a:pt x="110" y="218"/>
                    </a:cubicBezTo>
                    <a:cubicBezTo>
                      <a:pt x="110" y="218"/>
                      <a:pt x="110" y="218"/>
                      <a:pt x="111" y="217"/>
                    </a:cubicBezTo>
                    <a:cubicBezTo>
                      <a:pt x="111" y="217"/>
                      <a:pt x="112" y="217"/>
                      <a:pt x="111" y="217"/>
                    </a:cubicBezTo>
                    <a:cubicBezTo>
                      <a:pt x="111" y="218"/>
                      <a:pt x="110" y="219"/>
                      <a:pt x="109" y="219"/>
                    </a:cubicBezTo>
                    <a:cubicBezTo>
                      <a:pt x="109" y="218"/>
                      <a:pt x="109" y="218"/>
                      <a:pt x="110" y="218"/>
                    </a:cubicBezTo>
                    <a:cubicBezTo>
                      <a:pt x="109" y="218"/>
                      <a:pt x="109" y="218"/>
                      <a:pt x="109" y="218"/>
                    </a:cubicBezTo>
                    <a:cubicBezTo>
                      <a:pt x="109" y="218"/>
                      <a:pt x="109" y="218"/>
                      <a:pt x="109" y="218"/>
                    </a:cubicBezTo>
                    <a:cubicBezTo>
                      <a:pt x="108" y="218"/>
                      <a:pt x="108" y="218"/>
                      <a:pt x="108" y="218"/>
                    </a:cubicBezTo>
                    <a:cubicBezTo>
                      <a:pt x="107" y="219"/>
                      <a:pt x="106" y="219"/>
                      <a:pt x="106" y="220"/>
                    </a:cubicBezTo>
                    <a:cubicBezTo>
                      <a:pt x="104" y="222"/>
                      <a:pt x="103" y="225"/>
                      <a:pt x="101" y="227"/>
                    </a:cubicBezTo>
                    <a:cubicBezTo>
                      <a:pt x="100" y="229"/>
                      <a:pt x="98" y="231"/>
                      <a:pt x="96" y="233"/>
                    </a:cubicBezTo>
                    <a:cubicBezTo>
                      <a:pt x="94" y="236"/>
                      <a:pt x="91" y="240"/>
                      <a:pt x="91" y="245"/>
                    </a:cubicBezTo>
                    <a:cubicBezTo>
                      <a:pt x="90" y="246"/>
                      <a:pt x="90" y="247"/>
                      <a:pt x="90" y="248"/>
                    </a:cubicBezTo>
                    <a:cubicBezTo>
                      <a:pt x="90" y="249"/>
                      <a:pt x="90" y="249"/>
                      <a:pt x="90" y="249"/>
                    </a:cubicBezTo>
                    <a:cubicBezTo>
                      <a:pt x="90" y="250"/>
                      <a:pt x="90" y="250"/>
                      <a:pt x="90" y="251"/>
                    </a:cubicBezTo>
                    <a:cubicBezTo>
                      <a:pt x="90" y="251"/>
                      <a:pt x="90" y="251"/>
                      <a:pt x="90" y="252"/>
                    </a:cubicBezTo>
                    <a:cubicBezTo>
                      <a:pt x="89" y="254"/>
                      <a:pt x="89" y="254"/>
                      <a:pt x="89" y="254"/>
                    </a:cubicBezTo>
                    <a:cubicBezTo>
                      <a:pt x="87" y="258"/>
                      <a:pt x="85" y="262"/>
                      <a:pt x="84" y="268"/>
                    </a:cubicBezTo>
                    <a:cubicBezTo>
                      <a:pt x="84" y="270"/>
                      <a:pt x="84" y="270"/>
                      <a:pt x="85" y="271"/>
                    </a:cubicBezTo>
                    <a:cubicBezTo>
                      <a:pt x="85" y="271"/>
                      <a:pt x="85" y="271"/>
                      <a:pt x="85" y="271"/>
                    </a:cubicBezTo>
                    <a:cubicBezTo>
                      <a:pt x="85" y="271"/>
                      <a:pt x="85" y="271"/>
                      <a:pt x="85" y="271"/>
                    </a:cubicBezTo>
                    <a:cubicBezTo>
                      <a:pt x="85" y="272"/>
                      <a:pt x="85" y="272"/>
                      <a:pt x="85" y="273"/>
                    </a:cubicBezTo>
                    <a:cubicBezTo>
                      <a:pt x="85" y="274"/>
                      <a:pt x="85" y="275"/>
                      <a:pt x="85" y="276"/>
                    </a:cubicBezTo>
                    <a:cubicBezTo>
                      <a:pt x="86" y="275"/>
                      <a:pt x="87" y="274"/>
                      <a:pt x="87" y="273"/>
                    </a:cubicBezTo>
                    <a:cubicBezTo>
                      <a:pt x="87" y="282"/>
                      <a:pt x="87" y="282"/>
                      <a:pt x="87" y="282"/>
                    </a:cubicBezTo>
                    <a:cubicBezTo>
                      <a:pt x="86" y="280"/>
                      <a:pt x="86" y="279"/>
                      <a:pt x="85" y="278"/>
                    </a:cubicBezTo>
                    <a:cubicBezTo>
                      <a:pt x="85" y="277"/>
                      <a:pt x="85" y="277"/>
                      <a:pt x="85" y="276"/>
                    </a:cubicBezTo>
                    <a:cubicBezTo>
                      <a:pt x="85" y="277"/>
                      <a:pt x="85" y="278"/>
                      <a:pt x="84" y="278"/>
                    </a:cubicBezTo>
                    <a:cubicBezTo>
                      <a:pt x="84" y="284"/>
                      <a:pt x="84" y="284"/>
                      <a:pt x="84" y="284"/>
                    </a:cubicBezTo>
                    <a:cubicBezTo>
                      <a:pt x="83" y="283"/>
                      <a:pt x="83" y="282"/>
                      <a:pt x="83" y="282"/>
                    </a:cubicBezTo>
                    <a:cubicBezTo>
                      <a:pt x="82" y="283"/>
                      <a:pt x="81" y="285"/>
                      <a:pt x="81" y="288"/>
                    </a:cubicBezTo>
                    <a:cubicBezTo>
                      <a:pt x="81" y="290"/>
                      <a:pt x="81" y="290"/>
                      <a:pt x="81" y="291"/>
                    </a:cubicBezTo>
                    <a:cubicBezTo>
                      <a:pt x="81" y="293"/>
                      <a:pt x="81" y="293"/>
                      <a:pt x="81" y="293"/>
                    </a:cubicBezTo>
                    <a:cubicBezTo>
                      <a:pt x="82" y="294"/>
                      <a:pt x="82" y="295"/>
                      <a:pt x="82" y="297"/>
                    </a:cubicBezTo>
                    <a:cubicBezTo>
                      <a:pt x="81" y="298"/>
                      <a:pt x="81" y="299"/>
                      <a:pt x="81" y="300"/>
                    </a:cubicBezTo>
                    <a:cubicBezTo>
                      <a:pt x="81" y="303"/>
                      <a:pt x="80" y="305"/>
                      <a:pt x="80" y="307"/>
                    </a:cubicBezTo>
                    <a:cubicBezTo>
                      <a:pt x="80" y="308"/>
                      <a:pt x="80" y="310"/>
                      <a:pt x="81" y="311"/>
                    </a:cubicBezTo>
                    <a:cubicBezTo>
                      <a:pt x="81" y="312"/>
                      <a:pt x="81" y="313"/>
                      <a:pt x="81" y="313"/>
                    </a:cubicBezTo>
                    <a:cubicBezTo>
                      <a:pt x="81" y="313"/>
                      <a:pt x="81" y="313"/>
                      <a:pt x="81" y="313"/>
                    </a:cubicBezTo>
                    <a:cubicBezTo>
                      <a:pt x="81" y="314"/>
                      <a:pt x="81" y="314"/>
                      <a:pt x="81" y="314"/>
                    </a:cubicBezTo>
                    <a:cubicBezTo>
                      <a:pt x="81" y="314"/>
                      <a:pt x="82" y="314"/>
                      <a:pt x="82" y="315"/>
                    </a:cubicBezTo>
                    <a:cubicBezTo>
                      <a:pt x="82" y="315"/>
                      <a:pt x="82" y="315"/>
                      <a:pt x="82" y="315"/>
                    </a:cubicBezTo>
                    <a:cubicBezTo>
                      <a:pt x="82" y="315"/>
                      <a:pt x="82" y="314"/>
                      <a:pt x="83" y="314"/>
                    </a:cubicBezTo>
                    <a:cubicBezTo>
                      <a:pt x="82" y="317"/>
                      <a:pt x="82" y="317"/>
                      <a:pt x="82" y="317"/>
                    </a:cubicBezTo>
                    <a:cubicBezTo>
                      <a:pt x="83" y="318"/>
                      <a:pt x="83" y="319"/>
                      <a:pt x="83" y="320"/>
                    </a:cubicBezTo>
                    <a:cubicBezTo>
                      <a:pt x="84" y="319"/>
                      <a:pt x="85" y="318"/>
                      <a:pt x="86" y="317"/>
                    </a:cubicBezTo>
                    <a:cubicBezTo>
                      <a:pt x="84" y="323"/>
                      <a:pt x="84" y="323"/>
                      <a:pt x="84" y="323"/>
                    </a:cubicBezTo>
                    <a:cubicBezTo>
                      <a:pt x="84" y="322"/>
                      <a:pt x="84" y="321"/>
                      <a:pt x="83" y="320"/>
                    </a:cubicBezTo>
                    <a:cubicBezTo>
                      <a:pt x="82" y="322"/>
                      <a:pt x="81" y="324"/>
                      <a:pt x="81" y="325"/>
                    </a:cubicBezTo>
                    <a:cubicBezTo>
                      <a:pt x="80" y="327"/>
                      <a:pt x="79" y="330"/>
                      <a:pt x="80" y="334"/>
                    </a:cubicBezTo>
                    <a:cubicBezTo>
                      <a:pt x="81" y="336"/>
                      <a:pt x="81" y="336"/>
                      <a:pt x="81" y="337"/>
                    </a:cubicBezTo>
                    <a:cubicBezTo>
                      <a:pt x="82" y="337"/>
                      <a:pt x="82" y="337"/>
                      <a:pt x="83" y="338"/>
                    </a:cubicBezTo>
                    <a:cubicBezTo>
                      <a:pt x="84" y="339"/>
                      <a:pt x="85" y="340"/>
                      <a:pt x="85" y="341"/>
                    </a:cubicBezTo>
                    <a:cubicBezTo>
                      <a:pt x="86" y="343"/>
                      <a:pt x="85" y="344"/>
                      <a:pt x="85" y="346"/>
                    </a:cubicBezTo>
                    <a:cubicBezTo>
                      <a:pt x="87" y="345"/>
                      <a:pt x="85" y="347"/>
                      <a:pt x="85" y="350"/>
                    </a:cubicBezTo>
                    <a:cubicBezTo>
                      <a:pt x="85" y="350"/>
                      <a:pt x="86" y="351"/>
                      <a:pt x="86" y="352"/>
                    </a:cubicBezTo>
                    <a:cubicBezTo>
                      <a:pt x="86" y="352"/>
                      <a:pt x="86" y="350"/>
                      <a:pt x="87" y="349"/>
                    </a:cubicBezTo>
                    <a:cubicBezTo>
                      <a:pt x="87" y="349"/>
                      <a:pt x="87" y="349"/>
                      <a:pt x="87" y="349"/>
                    </a:cubicBezTo>
                    <a:cubicBezTo>
                      <a:pt x="87" y="350"/>
                      <a:pt x="87" y="350"/>
                      <a:pt x="88" y="352"/>
                    </a:cubicBezTo>
                    <a:cubicBezTo>
                      <a:pt x="88" y="356"/>
                      <a:pt x="89" y="358"/>
                      <a:pt x="90" y="359"/>
                    </a:cubicBezTo>
                    <a:cubicBezTo>
                      <a:pt x="90" y="361"/>
                      <a:pt x="90" y="362"/>
                      <a:pt x="90" y="365"/>
                    </a:cubicBezTo>
                    <a:cubicBezTo>
                      <a:pt x="89" y="365"/>
                      <a:pt x="89" y="362"/>
                      <a:pt x="88" y="360"/>
                    </a:cubicBezTo>
                    <a:cubicBezTo>
                      <a:pt x="88" y="359"/>
                      <a:pt x="88" y="359"/>
                      <a:pt x="88" y="358"/>
                    </a:cubicBezTo>
                    <a:cubicBezTo>
                      <a:pt x="88" y="358"/>
                      <a:pt x="87" y="357"/>
                      <a:pt x="87" y="357"/>
                    </a:cubicBezTo>
                    <a:cubicBezTo>
                      <a:pt x="87" y="356"/>
                      <a:pt x="86" y="355"/>
                      <a:pt x="86" y="355"/>
                    </a:cubicBezTo>
                    <a:cubicBezTo>
                      <a:pt x="87" y="359"/>
                      <a:pt x="88" y="360"/>
                      <a:pt x="88" y="362"/>
                    </a:cubicBezTo>
                    <a:cubicBezTo>
                      <a:pt x="88" y="364"/>
                      <a:pt x="89" y="366"/>
                      <a:pt x="89" y="367"/>
                    </a:cubicBezTo>
                    <a:cubicBezTo>
                      <a:pt x="90" y="371"/>
                      <a:pt x="91" y="375"/>
                      <a:pt x="95" y="381"/>
                    </a:cubicBezTo>
                    <a:cubicBezTo>
                      <a:pt x="94" y="381"/>
                      <a:pt x="92" y="378"/>
                      <a:pt x="95" y="383"/>
                    </a:cubicBezTo>
                    <a:cubicBezTo>
                      <a:pt x="100" y="390"/>
                      <a:pt x="93" y="379"/>
                      <a:pt x="96" y="380"/>
                    </a:cubicBezTo>
                    <a:cubicBezTo>
                      <a:pt x="100" y="386"/>
                      <a:pt x="99" y="380"/>
                      <a:pt x="101" y="383"/>
                    </a:cubicBezTo>
                    <a:cubicBezTo>
                      <a:pt x="103" y="387"/>
                      <a:pt x="102" y="386"/>
                      <a:pt x="100" y="386"/>
                    </a:cubicBezTo>
                    <a:cubicBezTo>
                      <a:pt x="104" y="390"/>
                      <a:pt x="107" y="393"/>
                      <a:pt x="107" y="394"/>
                    </a:cubicBezTo>
                    <a:cubicBezTo>
                      <a:pt x="103" y="390"/>
                      <a:pt x="99" y="386"/>
                      <a:pt x="99" y="389"/>
                    </a:cubicBezTo>
                    <a:cubicBezTo>
                      <a:pt x="103" y="393"/>
                      <a:pt x="105" y="394"/>
                      <a:pt x="109" y="398"/>
                    </a:cubicBezTo>
                    <a:cubicBezTo>
                      <a:pt x="110" y="398"/>
                      <a:pt x="110" y="399"/>
                      <a:pt x="111" y="400"/>
                    </a:cubicBezTo>
                    <a:cubicBezTo>
                      <a:pt x="111" y="400"/>
                      <a:pt x="111" y="400"/>
                      <a:pt x="111" y="400"/>
                    </a:cubicBezTo>
                    <a:cubicBezTo>
                      <a:pt x="111" y="400"/>
                      <a:pt x="111" y="400"/>
                      <a:pt x="111" y="400"/>
                    </a:cubicBezTo>
                    <a:cubicBezTo>
                      <a:pt x="114" y="404"/>
                      <a:pt x="117" y="408"/>
                      <a:pt x="119" y="409"/>
                    </a:cubicBezTo>
                    <a:cubicBezTo>
                      <a:pt x="119" y="409"/>
                      <a:pt x="119" y="409"/>
                      <a:pt x="120" y="408"/>
                    </a:cubicBezTo>
                    <a:cubicBezTo>
                      <a:pt x="115" y="404"/>
                      <a:pt x="107" y="396"/>
                      <a:pt x="111" y="397"/>
                    </a:cubicBezTo>
                    <a:cubicBezTo>
                      <a:pt x="114" y="400"/>
                      <a:pt x="117" y="404"/>
                      <a:pt x="120" y="407"/>
                    </a:cubicBezTo>
                    <a:cubicBezTo>
                      <a:pt x="120" y="406"/>
                      <a:pt x="121" y="405"/>
                      <a:pt x="121" y="404"/>
                    </a:cubicBezTo>
                    <a:cubicBezTo>
                      <a:pt x="122" y="409"/>
                      <a:pt x="122" y="409"/>
                      <a:pt x="122" y="409"/>
                    </a:cubicBezTo>
                    <a:cubicBezTo>
                      <a:pt x="121" y="408"/>
                      <a:pt x="121" y="408"/>
                      <a:pt x="120" y="407"/>
                    </a:cubicBezTo>
                    <a:cubicBezTo>
                      <a:pt x="120" y="408"/>
                      <a:pt x="120" y="408"/>
                      <a:pt x="120" y="408"/>
                    </a:cubicBezTo>
                    <a:cubicBezTo>
                      <a:pt x="120" y="409"/>
                      <a:pt x="120" y="409"/>
                      <a:pt x="120" y="409"/>
                    </a:cubicBezTo>
                    <a:cubicBezTo>
                      <a:pt x="120" y="409"/>
                      <a:pt x="120" y="409"/>
                      <a:pt x="119" y="409"/>
                    </a:cubicBezTo>
                    <a:cubicBezTo>
                      <a:pt x="119" y="410"/>
                      <a:pt x="119" y="411"/>
                      <a:pt x="119" y="412"/>
                    </a:cubicBezTo>
                    <a:cubicBezTo>
                      <a:pt x="118" y="414"/>
                      <a:pt x="119" y="416"/>
                      <a:pt x="119" y="418"/>
                    </a:cubicBezTo>
                    <a:cubicBezTo>
                      <a:pt x="118" y="415"/>
                      <a:pt x="118" y="417"/>
                      <a:pt x="118" y="420"/>
                    </a:cubicBezTo>
                    <a:cubicBezTo>
                      <a:pt x="119" y="423"/>
                      <a:pt x="120" y="427"/>
                      <a:pt x="120" y="429"/>
                    </a:cubicBezTo>
                    <a:cubicBezTo>
                      <a:pt x="123" y="434"/>
                      <a:pt x="122" y="429"/>
                      <a:pt x="124" y="433"/>
                    </a:cubicBezTo>
                    <a:cubicBezTo>
                      <a:pt x="125" y="434"/>
                      <a:pt x="125" y="436"/>
                      <a:pt x="126" y="436"/>
                    </a:cubicBezTo>
                    <a:cubicBezTo>
                      <a:pt x="126" y="438"/>
                      <a:pt x="126" y="438"/>
                      <a:pt x="126" y="439"/>
                    </a:cubicBezTo>
                    <a:cubicBezTo>
                      <a:pt x="126" y="439"/>
                      <a:pt x="126" y="439"/>
                      <a:pt x="127" y="440"/>
                    </a:cubicBezTo>
                    <a:cubicBezTo>
                      <a:pt x="127" y="440"/>
                      <a:pt x="127" y="441"/>
                      <a:pt x="128" y="441"/>
                    </a:cubicBezTo>
                    <a:cubicBezTo>
                      <a:pt x="128" y="441"/>
                      <a:pt x="128" y="442"/>
                      <a:pt x="128" y="442"/>
                    </a:cubicBezTo>
                    <a:cubicBezTo>
                      <a:pt x="128" y="442"/>
                      <a:pt x="128" y="442"/>
                      <a:pt x="127" y="442"/>
                    </a:cubicBezTo>
                    <a:cubicBezTo>
                      <a:pt x="121" y="442"/>
                      <a:pt x="135" y="444"/>
                      <a:pt x="125" y="443"/>
                    </a:cubicBezTo>
                    <a:cubicBezTo>
                      <a:pt x="120" y="443"/>
                      <a:pt x="126" y="442"/>
                      <a:pt x="118" y="441"/>
                    </a:cubicBezTo>
                    <a:cubicBezTo>
                      <a:pt x="121" y="441"/>
                      <a:pt x="123" y="441"/>
                      <a:pt x="121" y="440"/>
                    </a:cubicBezTo>
                    <a:cubicBezTo>
                      <a:pt x="116" y="440"/>
                      <a:pt x="108" y="440"/>
                      <a:pt x="104" y="440"/>
                    </a:cubicBezTo>
                    <a:cubicBezTo>
                      <a:pt x="102" y="440"/>
                      <a:pt x="102" y="440"/>
                      <a:pt x="101" y="440"/>
                    </a:cubicBezTo>
                    <a:cubicBezTo>
                      <a:pt x="102" y="441"/>
                      <a:pt x="103" y="441"/>
                      <a:pt x="104" y="441"/>
                    </a:cubicBezTo>
                    <a:cubicBezTo>
                      <a:pt x="109" y="441"/>
                      <a:pt x="115" y="440"/>
                      <a:pt x="117" y="441"/>
                    </a:cubicBezTo>
                    <a:cubicBezTo>
                      <a:pt x="111" y="441"/>
                      <a:pt x="107" y="441"/>
                      <a:pt x="105" y="441"/>
                    </a:cubicBezTo>
                    <a:cubicBezTo>
                      <a:pt x="102" y="442"/>
                      <a:pt x="101" y="442"/>
                      <a:pt x="100" y="443"/>
                    </a:cubicBezTo>
                    <a:cubicBezTo>
                      <a:pt x="93" y="443"/>
                      <a:pt x="88" y="443"/>
                      <a:pt x="81" y="444"/>
                    </a:cubicBezTo>
                    <a:cubicBezTo>
                      <a:pt x="75" y="445"/>
                      <a:pt x="68" y="447"/>
                      <a:pt x="60" y="449"/>
                    </a:cubicBezTo>
                    <a:cubicBezTo>
                      <a:pt x="60" y="448"/>
                      <a:pt x="62" y="448"/>
                      <a:pt x="62" y="447"/>
                    </a:cubicBezTo>
                    <a:cubicBezTo>
                      <a:pt x="57" y="449"/>
                      <a:pt x="54" y="450"/>
                      <a:pt x="50" y="451"/>
                    </a:cubicBezTo>
                    <a:cubicBezTo>
                      <a:pt x="47" y="452"/>
                      <a:pt x="43" y="453"/>
                      <a:pt x="38" y="455"/>
                    </a:cubicBezTo>
                    <a:cubicBezTo>
                      <a:pt x="38" y="454"/>
                      <a:pt x="42" y="452"/>
                      <a:pt x="42" y="452"/>
                    </a:cubicBezTo>
                    <a:cubicBezTo>
                      <a:pt x="38" y="453"/>
                      <a:pt x="33" y="455"/>
                      <a:pt x="28" y="457"/>
                    </a:cubicBezTo>
                    <a:cubicBezTo>
                      <a:pt x="33" y="457"/>
                      <a:pt x="30" y="459"/>
                      <a:pt x="22" y="463"/>
                    </a:cubicBezTo>
                    <a:cubicBezTo>
                      <a:pt x="20" y="461"/>
                      <a:pt x="20" y="461"/>
                      <a:pt x="20" y="461"/>
                    </a:cubicBezTo>
                    <a:cubicBezTo>
                      <a:pt x="18" y="462"/>
                      <a:pt x="15" y="464"/>
                      <a:pt x="11" y="466"/>
                    </a:cubicBezTo>
                    <a:cubicBezTo>
                      <a:pt x="9" y="467"/>
                      <a:pt x="5" y="470"/>
                      <a:pt x="3" y="473"/>
                    </a:cubicBezTo>
                    <a:cubicBezTo>
                      <a:pt x="0" y="475"/>
                      <a:pt x="1" y="480"/>
                      <a:pt x="2" y="483"/>
                    </a:cubicBezTo>
                    <a:cubicBezTo>
                      <a:pt x="3" y="486"/>
                      <a:pt x="4" y="489"/>
                      <a:pt x="5" y="488"/>
                    </a:cubicBezTo>
                    <a:cubicBezTo>
                      <a:pt x="3" y="485"/>
                      <a:pt x="1" y="480"/>
                      <a:pt x="2" y="475"/>
                    </a:cubicBezTo>
                    <a:cubicBezTo>
                      <a:pt x="5" y="470"/>
                      <a:pt x="9" y="469"/>
                      <a:pt x="11" y="468"/>
                    </a:cubicBezTo>
                    <a:cubicBezTo>
                      <a:pt x="1" y="475"/>
                      <a:pt x="10" y="470"/>
                      <a:pt x="15" y="468"/>
                    </a:cubicBezTo>
                    <a:cubicBezTo>
                      <a:pt x="13" y="469"/>
                      <a:pt x="12" y="470"/>
                      <a:pt x="11" y="471"/>
                    </a:cubicBezTo>
                    <a:cubicBezTo>
                      <a:pt x="10" y="472"/>
                      <a:pt x="7" y="472"/>
                      <a:pt x="5" y="476"/>
                    </a:cubicBezTo>
                    <a:cubicBezTo>
                      <a:pt x="4" y="480"/>
                      <a:pt x="6" y="480"/>
                      <a:pt x="6" y="485"/>
                    </a:cubicBezTo>
                    <a:cubicBezTo>
                      <a:pt x="5" y="484"/>
                      <a:pt x="5" y="484"/>
                      <a:pt x="5" y="484"/>
                    </a:cubicBezTo>
                    <a:cubicBezTo>
                      <a:pt x="6" y="490"/>
                      <a:pt x="8" y="495"/>
                      <a:pt x="12" y="501"/>
                    </a:cubicBezTo>
                    <a:cubicBezTo>
                      <a:pt x="16" y="507"/>
                      <a:pt x="10" y="495"/>
                      <a:pt x="14" y="501"/>
                    </a:cubicBezTo>
                    <a:cubicBezTo>
                      <a:pt x="20" y="511"/>
                      <a:pt x="23" y="515"/>
                      <a:pt x="26" y="519"/>
                    </a:cubicBezTo>
                    <a:cubicBezTo>
                      <a:pt x="26" y="520"/>
                      <a:pt x="23" y="518"/>
                      <a:pt x="23" y="518"/>
                    </a:cubicBezTo>
                    <a:cubicBezTo>
                      <a:pt x="24" y="519"/>
                      <a:pt x="29" y="524"/>
                      <a:pt x="30" y="525"/>
                    </a:cubicBezTo>
                    <a:cubicBezTo>
                      <a:pt x="32" y="525"/>
                      <a:pt x="26" y="518"/>
                      <a:pt x="26" y="517"/>
                    </a:cubicBezTo>
                    <a:cubicBezTo>
                      <a:pt x="31" y="522"/>
                      <a:pt x="31" y="520"/>
                      <a:pt x="37" y="526"/>
                    </a:cubicBezTo>
                    <a:cubicBezTo>
                      <a:pt x="36" y="526"/>
                      <a:pt x="31" y="521"/>
                      <a:pt x="30" y="522"/>
                    </a:cubicBezTo>
                    <a:cubicBezTo>
                      <a:pt x="33" y="526"/>
                      <a:pt x="36" y="527"/>
                      <a:pt x="41" y="531"/>
                    </a:cubicBezTo>
                    <a:cubicBezTo>
                      <a:pt x="40" y="531"/>
                      <a:pt x="38" y="530"/>
                      <a:pt x="38" y="531"/>
                    </a:cubicBezTo>
                    <a:cubicBezTo>
                      <a:pt x="42" y="533"/>
                      <a:pt x="46" y="537"/>
                      <a:pt x="50" y="540"/>
                    </a:cubicBezTo>
                    <a:cubicBezTo>
                      <a:pt x="55" y="543"/>
                      <a:pt x="60" y="546"/>
                      <a:pt x="65" y="549"/>
                    </a:cubicBezTo>
                    <a:cubicBezTo>
                      <a:pt x="69" y="553"/>
                      <a:pt x="73" y="557"/>
                      <a:pt x="77" y="558"/>
                    </a:cubicBezTo>
                    <a:cubicBezTo>
                      <a:pt x="75" y="557"/>
                      <a:pt x="73" y="555"/>
                      <a:pt x="76" y="556"/>
                    </a:cubicBezTo>
                    <a:cubicBezTo>
                      <a:pt x="82" y="560"/>
                      <a:pt x="80" y="561"/>
                      <a:pt x="84" y="564"/>
                    </a:cubicBezTo>
                    <a:cubicBezTo>
                      <a:pt x="85" y="564"/>
                      <a:pt x="85" y="564"/>
                      <a:pt x="86" y="565"/>
                    </a:cubicBezTo>
                    <a:cubicBezTo>
                      <a:pt x="88" y="565"/>
                      <a:pt x="87" y="564"/>
                      <a:pt x="86" y="563"/>
                    </a:cubicBezTo>
                    <a:cubicBezTo>
                      <a:pt x="84" y="561"/>
                      <a:pt x="82" y="559"/>
                      <a:pt x="85" y="561"/>
                    </a:cubicBezTo>
                    <a:cubicBezTo>
                      <a:pt x="86" y="561"/>
                      <a:pt x="86" y="561"/>
                      <a:pt x="87" y="562"/>
                    </a:cubicBezTo>
                    <a:cubicBezTo>
                      <a:pt x="89" y="563"/>
                      <a:pt x="87" y="563"/>
                      <a:pt x="87" y="564"/>
                    </a:cubicBezTo>
                    <a:cubicBezTo>
                      <a:pt x="87" y="565"/>
                      <a:pt x="93" y="568"/>
                      <a:pt x="89" y="567"/>
                    </a:cubicBezTo>
                    <a:cubicBezTo>
                      <a:pt x="91" y="568"/>
                      <a:pt x="92" y="569"/>
                      <a:pt x="94" y="570"/>
                    </a:cubicBezTo>
                    <a:cubicBezTo>
                      <a:pt x="95" y="570"/>
                      <a:pt x="96" y="571"/>
                      <a:pt x="96" y="571"/>
                    </a:cubicBezTo>
                    <a:cubicBezTo>
                      <a:pt x="96" y="572"/>
                      <a:pt x="96" y="572"/>
                      <a:pt x="96" y="573"/>
                    </a:cubicBezTo>
                    <a:cubicBezTo>
                      <a:pt x="95" y="576"/>
                      <a:pt x="94" y="579"/>
                      <a:pt x="92" y="584"/>
                    </a:cubicBezTo>
                    <a:cubicBezTo>
                      <a:pt x="91" y="584"/>
                      <a:pt x="91" y="584"/>
                      <a:pt x="91" y="584"/>
                    </a:cubicBezTo>
                    <a:cubicBezTo>
                      <a:pt x="90" y="586"/>
                      <a:pt x="90" y="587"/>
                      <a:pt x="90" y="588"/>
                    </a:cubicBezTo>
                    <a:cubicBezTo>
                      <a:pt x="90" y="589"/>
                      <a:pt x="90" y="592"/>
                      <a:pt x="90" y="594"/>
                    </a:cubicBezTo>
                    <a:cubicBezTo>
                      <a:pt x="89" y="595"/>
                      <a:pt x="90" y="597"/>
                      <a:pt x="90" y="599"/>
                    </a:cubicBezTo>
                    <a:cubicBezTo>
                      <a:pt x="90" y="602"/>
                      <a:pt x="90" y="605"/>
                      <a:pt x="94" y="611"/>
                    </a:cubicBezTo>
                    <a:cubicBezTo>
                      <a:pt x="97" y="614"/>
                      <a:pt x="96" y="611"/>
                      <a:pt x="96" y="610"/>
                    </a:cubicBezTo>
                    <a:cubicBezTo>
                      <a:pt x="96" y="610"/>
                      <a:pt x="96" y="609"/>
                      <a:pt x="96" y="609"/>
                    </a:cubicBezTo>
                    <a:cubicBezTo>
                      <a:pt x="97" y="610"/>
                      <a:pt x="98" y="611"/>
                      <a:pt x="101" y="612"/>
                    </a:cubicBezTo>
                    <a:cubicBezTo>
                      <a:pt x="102" y="612"/>
                      <a:pt x="102" y="612"/>
                      <a:pt x="103" y="612"/>
                    </a:cubicBezTo>
                    <a:cubicBezTo>
                      <a:pt x="102" y="612"/>
                      <a:pt x="102" y="612"/>
                      <a:pt x="102" y="612"/>
                    </a:cubicBezTo>
                    <a:cubicBezTo>
                      <a:pt x="103" y="612"/>
                      <a:pt x="103" y="612"/>
                      <a:pt x="103" y="612"/>
                    </a:cubicBezTo>
                    <a:cubicBezTo>
                      <a:pt x="103" y="612"/>
                      <a:pt x="103" y="612"/>
                      <a:pt x="103" y="612"/>
                    </a:cubicBezTo>
                    <a:cubicBezTo>
                      <a:pt x="105" y="614"/>
                      <a:pt x="107" y="615"/>
                      <a:pt x="106" y="616"/>
                    </a:cubicBezTo>
                    <a:cubicBezTo>
                      <a:pt x="104" y="615"/>
                      <a:pt x="103" y="614"/>
                      <a:pt x="102" y="613"/>
                    </a:cubicBezTo>
                    <a:cubicBezTo>
                      <a:pt x="100" y="612"/>
                      <a:pt x="99" y="612"/>
                      <a:pt x="98" y="612"/>
                    </a:cubicBezTo>
                    <a:cubicBezTo>
                      <a:pt x="100" y="613"/>
                      <a:pt x="102" y="614"/>
                      <a:pt x="103" y="614"/>
                    </a:cubicBezTo>
                    <a:cubicBezTo>
                      <a:pt x="101" y="613"/>
                      <a:pt x="101" y="613"/>
                      <a:pt x="101" y="613"/>
                    </a:cubicBezTo>
                    <a:cubicBezTo>
                      <a:pt x="103" y="615"/>
                      <a:pt x="104" y="617"/>
                      <a:pt x="100" y="615"/>
                    </a:cubicBezTo>
                    <a:cubicBezTo>
                      <a:pt x="104" y="617"/>
                      <a:pt x="108" y="620"/>
                      <a:pt x="111" y="621"/>
                    </a:cubicBezTo>
                    <a:cubicBezTo>
                      <a:pt x="113" y="621"/>
                      <a:pt x="114" y="622"/>
                      <a:pt x="115" y="622"/>
                    </a:cubicBezTo>
                    <a:cubicBezTo>
                      <a:pt x="116" y="623"/>
                      <a:pt x="117" y="623"/>
                      <a:pt x="117" y="623"/>
                    </a:cubicBezTo>
                    <a:cubicBezTo>
                      <a:pt x="116" y="622"/>
                      <a:pt x="116" y="622"/>
                      <a:pt x="117" y="621"/>
                    </a:cubicBezTo>
                    <a:cubicBezTo>
                      <a:pt x="118" y="622"/>
                      <a:pt x="118" y="622"/>
                      <a:pt x="119" y="622"/>
                    </a:cubicBezTo>
                    <a:cubicBezTo>
                      <a:pt x="119" y="622"/>
                      <a:pt x="119" y="622"/>
                      <a:pt x="119" y="623"/>
                    </a:cubicBezTo>
                    <a:cubicBezTo>
                      <a:pt x="120" y="624"/>
                      <a:pt x="120" y="624"/>
                      <a:pt x="120" y="624"/>
                    </a:cubicBezTo>
                    <a:cubicBezTo>
                      <a:pt x="122" y="626"/>
                      <a:pt x="123" y="627"/>
                      <a:pt x="125" y="629"/>
                    </a:cubicBezTo>
                    <a:cubicBezTo>
                      <a:pt x="128" y="631"/>
                      <a:pt x="132" y="634"/>
                      <a:pt x="135" y="635"/>
                    </a:cubicBezTo>
                    <a:cubicBezTo>
                      <a:pt x="133" y="633"/>
                      <a:pt x="134" y="633"/>
                      <a:pt x="136" y="634"/>
                    </a:cubicBezTo>
                    <a:cubicBezTo>
                      <a:pt x="138" y="636"/>
                      <a:pt x="138" y="637"/>
                      <a:pt x="141" y="638"/>
                    </a:cubicBezTo>
                    <a:cubicBezTo>
                      <a:pt x="140" y="639"/>
                      <a:pt x="135" y="635"/>
                      <a:pt x="138" y="639"/>
                    </a:cubicBezTo>
                    <a:cubicBezTo>
                      <a:pt x="141" y="640"/>
                      <a:pt x="144" y="642"/>
                      <a:pt x="146" y="642"/>
                    </a:cubicBezTo>
                    <a:cubicBezTo>
                      <a:pt x="147" y="642"/>
                      <a:pt x="148" y="641"/>
                      <a:pt x="149" y="643"/>
                    </a:cubicBezTo>
                    <a:cubicBezTo>
                      <a:pt x="149" y="643"/>
                      <a:pt x="149" y="644"/>
                      <a:pt x="150" y="645"/>
                    </a:cubicBezTo>
                    <a:cubicBezTo>
                      <a:pt x="150" y="647"/>
                      <a:pt x="151" y="648"/>
                      <a:pt x="151" y="650"/>
                    </a:cubicBezTo>
                    <a:cubicBezTo>
                      <a:pt x="152" y="654"/>
                      <a:pt x="153" y="658"/>
                      <a:pt x="154" y="662"/>
                    </a:cubicBezTo>
                    <a:cubicBezTo>
                      <a:pt x="152" y="662"/>
                      <a:pt x="152" y="663"/>
                      <a:pt x="152" y="668"/>
                    </a:cubicBezTo>
                    <a:cubicBezTo>
                      <a:pt x="152" y="670"/>
                      <a:pt x="153" y="669"/>
                      <a:pt x="153" y="672"/>
                    </a:cubicBezTo>
                    <a:cubicBezTo>
                      <a:pt x="152" y="686"/>
                      <a:pt x="152" y="695"/>
                      <a:pt x="149" y="707"/>
                    </a:cubicBezTo>
                    <a:cubicBezTo>
                      <a:pt x="150" y="710"/>
                      <a:pt x="148" y="719"/>
                      <a:pt x="147" y="726"/>
                    </a:cubicBezTo>
                    <a:cubicBezTo>
                      <a:pt x="147" y="729"/>
                      <a:pt x="144" y="737"/>
                      <a:pt x="145" y="737"/>
                    </a:cubicBezTo>
                    <a:cubicBezTo>
                      <a:pt x="147" y="731"/>
                      <a:pt x="148" y="719"/>
                      <a:pt x="149" y="716"/>
                    </a:cubicBezTo>
                    <a:cubicBezTo>
                      <a:pt x="150" y="723"/>
                      <a:pt x="147" y="738"/>
                      <a:pt x="144" y="743"/>
                    </a:cubicBezTo>
                    <a:cubicBezTo>
                      <a:pt x="144" y="748"/>
                      <a:pt x="143" y="762"/>
                      <a:pt x="140" y="764"/>
                    </a:cubicBezTo>
                    <a:cubicBezTo>
                      <a:pt x="141" y="760"/>
                      <a:pt x="145" y="743"/>
                      <a:pt x="143" y="749"/>
                    </a:cubicBezTo>
                    <a:cubicBezTo>
                      <a:pt x="142" y="757"/>
                      <a:pt x="135" y="779"/>
                      <a:pt x="139" y="768"/>
                    </a:cubicBezTo>
                    <a:cubicBezTo>
                      <a:pt x="138" y="772"/>
                      <a:pt x="138" y="777"/>
                      <a:pt x="136" y="781"/>
                    </a:cubicBezTo>
                    <a:cubicBezTo>
                      <a:pt x="135" y="786"/>
                      <a:pt x="134" y="790"/>
                      <a:pt x="132" y="793"/>
                    </a:cubicBezTo>
                    <a:cubicBezTo>
                      <a:pt x="131" y="794"/>
                      <a:pt x="133" y="789"/>
                      <a:pt x="134" y="784"/>
                    </a:cubicBezTo>
                    <a:cubicBezTo>
                      <a:pt x="136" y="779"/>
                      <a:pt x="137" y="775"/>
                      <a:pt x="136" y="778"/>
                    </a:cubicBezTo>
                    <a:cubicBezTo>
                      <a:pt x="133" y="785"/>
                      <a:pt x="131" y="793"/>
                      <a:pt x="128" y="799"/>
                    </a:cubicBezTo>
                    <a:cubicBezTo>
                      <a:pt x="129" y="800"/>
                      <a:pt x="130" y="797"/>
                      <a:pt x="131" y="797"/>
                    </a:cubicBezTo>
                    <a:cubicBezTo>
                      <a:pt x="129" y="800"/>
                      <a:pt x="128" y="803"/>
                      <a:pt x="128" y="807"/>
                    </a:cubicBezTo>
                    <a:cubicBezTo>
                      <a:pt x="127" y="808"/>
                      <a:pt x="128" y="810"/>
                      <a:pt x="129" y="811"/>
                    </a:cubicBezTo>
                    <a:cubicBezTo>
                      <a:pt x="131" y="812"/>
                      <a:pt x="132" y="813"/>
                      <a:pt x="132" y="815"/>
                    </a:cubicBezTo>
                    <a:cubicBezTo>
                      <a:pt x="130" y="814"/>
                      <a:pt x="127" y="812"/>
                      <a:pt x="127" y="808"/>
                    </a:cubicBezTo>
                    <a:cubicBezTo>
                      <a:pt x="127" y="805"/>
                      <a:pt x="128" y="803"/>
                      <a:pt x="127" y="803"/>
                    </a:cubicBezTo>
                    <a:cubicBezTo>
                      <a:pt x="127" y="804"/>
                      <a:pt x="126" y="805"/>
                      <a:pt x="126" y="806"/>
                    </a:cubicBezTo>
                    <a:cubicBezTo>
                      <a:pt x="125" y="807"/>
                      <a:pt x="125" y="809"/>
                      <a:pt x="126" y="811"/>
                    </a:cubicBezTo>
                    <a:cubicBezTo>
                      <a:pt x="129" y="814"/>
                      <a:pt x="132" y="816"/>
                      <a:pt x="134" y="818"/>
                    </a:cubicBezTo>
                    <a:cubicBezTo>
                      <a:pt x="136" y="818"/>
                      <a:pt x="136" y="816"/>
                      <a:pt x="141" y="820"/>
                    </a:cubicBezTo>
                    <a:cubicBezTo>
                      <a:pt x="145" y="824"/>
                      <a:pt x="150" y="826"/>
                      <a:pt x="154" y="829"/>
                    </a:cubicBezTo>
                    <a:cubicBezTo>
                      <a:pt x="154" y="830"/>
                      <a:pt x="146" y="825"/>
                      <a:pt x="144" y="826"/>
                    </a:cubicBezTo>
                    <a:cubicBezTo>
                      <a:pt x="147" y="827"/>
                      <a:pt x="151" y="829"/>
                      <a:pt x="154" y="830"/>
                    </a:cubicBezTo>
                    <a:cubicBezTo>
                      <a:pt x="154" y="830"/>
                      <a:pt x="155" y="830"/>
                      <a:pt x="155" y="830"/>
                    </a:cubicBezTo>
                    <a:cubicBezTo>
                      <a:pt x="156" y="829"/>
                      <a:pt x="157" y="828"/>
                      <a:pt x="158" y="827"/>
                    </a:cubicBezTo>
                    <a:cubicBezTo>
                      <a:pt x="156" y="827"/>
                      <a:pt x="154" y="826"/>
                      <a:pt x="152" y="825"/>
                    </a:cubicBezTo>
                    <a:cubicBezTo>
                      <a:pt x="153" y="824"/>
                      <a:pt x="152" y="824"/>
                      <a:pt x="151" y="823"/>
                    </a:cubicBezTo>
                    <a:cubicBezTo>
                      <a:pt x="153" y="824"/>
                      <a:pt x="156" y="825"/>
                      <a:pt x="160" y="826"/>
                    </a:cubicBezTo>
                    <a:cubicBezTo>
                      <a:pt x="161" y="826"/>
                      <a:pt x="161" y="826"/>
                      <a:pt x="162" y="826"/>
                    </a:cubicBezTo>
                    <a:cubicBezTo>
                      <a:pt x="162" y="826"/>
                      <a:pt x="163" y="826"/>
                      <a:pt x="163" y="826"/>
                    </a:cubicBezTo>
                    <a:cubicBezTo>
                      <a:pt x="163" y="826"/>
                      <a:pt x="163" y="826"/>
                      <a:pt x="162" y="827"/>
                    </a:cubicBezTo>
                    <a:cubicBezTo>
                      <a:pt x="162" y="827"/>
                      <a:pt x="162" y="827"/>
                      <a:pt x="161" y="827"/>
                    </a:cubicBezTo>
                    <a:cubicBezTo>
                      <a:pt x="162" y="827"/>
                      <a:pt x="162" y="827"/>
                      <a:pt x="162" y="827"/>
                    </a:cubicBezTo>
                    <a:cubicBezTo>
                      <a:pt x="163" y="827"/>
                      <a:pt x="164" y="827"/>
                      <a:pt x="164" y="826"/>
                    </a:cubicBezTo>
                    <a:cubicBezTo>
                      <a:pt x="165" y="827"/>
                      <a:pt x="166" y="827"/>
                      <a:pt x="167" y="827"/>
                    </a:cubicBezTo>
                    <a:cubicBezTo>
                      <a:pt x="166" y="827"/>
                      <a:pt x="165" y="828"/>
                      <a:pt x="165" y="828"/>
                    </a:cubicBezTo>
                    <a:cubicBezTo>
                      <a:pt x="165" y="828"/>
                      <a:pt x="165" y="828"/>
                      <a:pt x="166" y="828"/>
                    </a:cubicBezTo>
                    <a:cubicBezTo>
                      <a:pt x="166" y="828"/>
                      <a:pt x="167" y="828"/>
                      <a:pt x="168" y="828"/>
                    </a:cubicBezTo>
                    <a:cubicBezTo>
                      <a:pt x="171" y="829"/>
                      <a:pt x="174" y="829"/>
                      <a:pt x="177" y="830"/>
                    </a:cubicBezTo>
                    <a:cubicBezTo>
                      <a:pt x="177" y="830"/>
                      <a:pt x="176" y="830"/>
                      <a:pt x="176" y="830"/>
                    </a:cubicBezTo>
                    <a:cubicBezTo>
                      <a:pt x="175" y="830"/>
                      <a:pt x="174" y="830"/>
                      <a:pt x="172" y="830"/>
                    </a:cubicBezTo>
                    <a:cubicBezTo>
                      <a:pt x="173" y="831"/>
                      <a:pt x="172" y="831"/>
                      <a:pt x="172" y="832"/>
                    </a:cubicBezTo>
                    <a:cubicBezTo>
                      <a:pt x="173" y="832"/>
                      <a:pt x="174" y="832"/>
                      <a:pt x="175" y="832"/>
                    </a:cubicBezTo>
                    <a:cubicBezTo>
                      <a:pt x="175" y="832"/>
                      <a:pt x="176" y="832"/>
                      <a:pt x="176" y="832"/>
                    </a:cubicBezTo>
                    <a:cubicBezTo>
                      <a:pt x="176" y="832"/>
                      <a:pt x="176" y="831"/>
                      <a:pt x="176" y="831"/>
                    </a:cubicBezTo>
                    <a:cubicBezTo>
                      <a:pt x="176" y="832"/>
                      <a:pt x="176" y="832"/>
                      <a:pt x="176" y="832"/>
                    </a:cubicBezTo>
                    <a:cubicBezTo>
                      <a:pt x="177" y="832"/>
                      <a:pt x="177" y="832"/>
                      <a:pt x="178" y="832"/>
                    </a:cubicBezTo>
                    <a:cubicBezTo>
                      <a:pt x="178" y="832"/>
                      <a:pt x="178" y="832"/>
                      <a:pt x="178" y="831"/>
                    </a:cubicBezTo>
                    <a:cubicBezTo>
                      <a:pt x="179" y="832"/>
                      <a:pt x="179" y="832"/>
                      <a:pt x="179" y="832"/>
                    </a:cubicBezTo>
                    <a:cubicBezTo>
                      <a:pt x="179" y="832"/>
                      <a:pt x="179" y="832"/>
                      <a:pt x="179" y="832"/>
                    </a:cubicBezTo>
                    <a:cubicBezTo>
                      <a:pt x="179" y="832"/>
                      <a:pt x="179" y="832"/>
                      <a:pt x="180" y="831"/>
                    </a:cubicBezTo>
                    <a:cubicBezTo>
                      <a:pt x="180" y="832"/>
                      <a:pt x="180" y="832"/>
                      <a:pt x="180" y="832"/>
                    </a:cubicBezTo>
                    <a:cubicBezTo>
                      <a:pt x="181" y="832"/>
                      <a:pt x="181" y="832"/>
                      <a:pt x="181" y="832"/>
                    </a:cubicBezTo>
                    <a:cubicBezTo>
                      <a:pt x="181" y="833"/>
                      <a:pt x="181" y="833"/>
                      <a:pt x="181" y="833"/>
                    </a:cubicBezTo>
                    <a:cubicBezTo>
                      <a:pt x="180" y="833"/>
                      <a:pt x="180" y="833"/>
                      <a:pt x="180" y="833"/>
                    </a:cubicBezTo>
                    <a:cubicBezTo>
                      <a:pt x="181" y="834"/>
                      <a:pt x="181" y="834"/>
                      <a:pt x="181" y="834"/>
                    </a:cubicBezTo>
                    <a:cubicBezTo>
                      <a:pt x="181" y="833"/>
                      <a:pt x="181" y="833"/>
                      <a:pt x="181" y="833"/>
                    </a:cubicBezTo>
                    <a:cubicBezTo>
                      <a:pt x="181" y="833"/>
                      <a:pt x="181" y="834"/>
                      <a:pt x="181" y="834"/>
                    </a:cubicBezTo>
                    <a:cubicBezTo>
                      <a:pt x="181" y="834"/>
                      <a:pt x="181" y="834"/>
                      <a:pt x="181" y="834"/>
                    </a:cubicBezTo>
                    <a:cubicBezTo>
                      <a:pt x="181" y="834"/>
                      <a:pt x="181" y="834"/>
                      <a:pt x="181" y="834"/>
                    </a:cubicBezTo>
                    <a:cubicBezTo>
                      <a:pt x="180" y="834"/>
                      <a:pt x="180" y="834"/>
                      <a:pt x="180" y="834"/>
                    </a:cubicBezTo>
                    <a:cubicBezTo>
                      <a:pt x="181" y="834"/>
                      <a:pt x="181" y="834"/>
                      <a:pt x="181" y="834"/>
                    </a:cubicBezTo>
                    <a:cubicBezTo>
                      <a:pt x="181" y="834"/>
                      <a:pt x="181" y="834"/>
                      <a:pt x="181" y="834"/>
                    </a:cubicBezTo>
                    <a:cubicBezTo>
                      <a:pt x="181" y="834"/>
                      <a:pt x="181" y="835"/>
                      <a:pt x="181" y="835"/>
                    </a:cubicBezTo>
                    <a:cubicBezTo>
                      <a:pt x="179" y="836"/>
                      <a:pt x="179" y="836"/>
                      <a:pt x="179" y="836"/>
                    </a:cubicBezTo>
                    <a:cubicBezTo>
                      <a:pt x="180" y="836"/>
                      <a:pt x="180" y="836"/>
                      <a:pt x="180" y="836"/>
                    </a:cubicBezTo>
                    <a:cubicBezTo>
                      <a:pt x="179" y="836"/>
                      <a:pt x="179" y="836"/>
                      <a:pt x="179" y="836"/>
                    </a:cubicBezTo>
                    <a:cubicBezTo>
                      <a:pt x="178" y="837"/>
                      <a:pt x="178" y="837"/>
                      <a:pt x="178" y="837"/>
                    </a:cubicBezTo>
                    <a:cubicBezTo>
                      <a:pt x="178" y="837"/>
                      <a:pt x="178" y="838"/>
                      <a:pt x="178" y="838"/>
                    </a:cubicBezTo>
                    <a:cubicBezTo>
                      <a:pt x="178" y="838"/>
                      <a:pt x="178" y="838"/>
                      <a:pt x="178" y="838"/>
                    </a:cubicBezTo>
                    <a:cubicBezTo>
                      <a:pt x="181" y="837"/>
                      <a:pt x="181" y="837"/>
                      <a:pt x="181" y="837"/>
                    </a:cubicBezTo>
                    <a:cubicBezTo>
                      <a:pt x="181" y="838"/>
                      <a:pt x="181" y="838"/>
                      <a:pt x="181" y="839"/>
                    </a:cubicBezTo>
                    <a:cubicBezTo>
                      <a:pt x="180" y="840"/>
                      <a:pt x="180" y="840"/>
                      <a:pt x="180" y="840"/>
                    </a:cubicBezTo>
                    <a:cubicBezTo>
                      <a:pt x="180" y="840"/>
                      <a:pt x="181" y="840"/>
                      <a:pt x="181" y="840"/>
                    </a:cubicBezTo>
                    <a:cubicBezTo>
                      <a:pt x="181" y="840"/>
                      <a:pt x="181" y="841"/>
                      <a:pt x="181" y="841"/>
                    </a:cubicBezTo>
                    <a:cubicBezTo>
                      <a:pt x="180" y="841"/>
                      <a:pt x="180" y="840"/>
                      <a:pt x="179" y="840"/>
                    </a:cubicBezTo>
                    <a:cubicBezTo>
                      <a:pt x="178" y="841"/>
                      <a:pt x="178" y="841"/>
                      <a:pt x="178" y="841"/>
                    </a:cubicBezTo>
                    <a:cubicBezTo>
                      <a:pt x="179" y="841"/>
                      <a:pt x="180" y="842"/>
                      <a:pt x="181" y="843"/>
                    </a:cubicBezTo>
                    <a:cubicBezTo>
                      <a:pt x="181" y="843"/>
                      <a:pt x="181" y="843"/>
                      <a:pt x="181" y="843"/>
                    </a:cubicBezTo>
                    <a:cubicBezTo>
                      <a:pt x="177" y="845"/>
                      <a:pt x="177" y="845"/>
                      <a:pt x="177" y="845"/>
                    </a:cubicBezTo>
                    <a:cubicBezTo>
                      <a:pt x="177" y="846"/>
                      <a:pt x="177" y="846"/>
                      <a:pt x="177" y="846"/>
                    </a:cubicBezTo>
                    <a:cubicBezTo>
                      <a:pt x="181" y="843"/>
                      <a:pt x="181" y="843"/>
                      <a:pt x="181" y="843"/>
                    </a:cubicBezTo>
                    <a:cubicBezTo>
                      <a:pt x="181" y="844"/>
                      <a:pt x="181" y="844"/>
                      <a:pt x="181" y="844"/>
                    </a:cubicBezTo>
                    <a:cubicBezTo>
                      <a:pt x="178" y="846"/>
                      <a:pt x="178" y="846"/>
                      <a:pt x="178" y="846"/>
                    </a:cubicBezTo>
                    <a:cubicBezTo>
                      <a:pt x="177" y="846"/>
                      <a:pt x="177" y="846"/>
                      <a:pt x="177" y="846"/>
                    </a:cubicBezTo>
                    <a:cubicBezTo>
                      <a:pt x="177" y="846"/>
                      <a:pt x="177" y="846"/>
                      <a:pt x="177" y="846"/>
                    </a:cubicBezTo>
                    <a:cubicBezTo>
                      <a:pt x="177" y="846"/>
                      <a:pt x="177" y="846"/>
                      <a:pt x="177" y="846"/>
                    </a:cubicBezTo>
                    <a:cubicBezTo>
                      <a:pt x="177" y="846"/>
                      <a:pt x="177" y="846"/>
                      <a:pt x="176" y="846"/>
                    </a:cubicBezTo>
                    <a:cubicBezTo>
                      <a:pt x="176" y="846"/>
                      <a:pt x="176" y="846"/>
                      <a:pt x="176" y="846"/>
                    </a:cubicBezTo>
                    <a:cubicBezTo>
                      <a:pt x="176" y="845"/>
                      <a:pt x="176" y="845"/>
                      <a:pt x="176" y="845"/>
                    </a:cubicBezTo>
                    <a:cubicBezTo>
                      <a:pt x="176" y="845"/>
                      <a:pt x="175" y="845"/>
                      <a:pt x="176" y="845"/>
                    </a:cubicBezTo>
                    <a:cubicBezTo>
                      <a:pt x="175" y="845"/>
                      <a:pt x="175" y="844"/>
                      <a:pt x="175" y="844"/>
                    </a:cubicBezTo>
                    <a:cubicBezTo>
                      <a:pt x="175" y="845"/>
                      <a:pt x="175" y="845"/>
                      <a:pt x="175" y="845"/>
                    </a:cubicBezTo>
                    <a:cubicBezTo>
                      <a:pt x="175" y="845"/>
                      <a:pt x="175" y="845"/>
                      <a:pt x="174" y="845"/>
                    </a:cubicBezTo>
                    <a:cubicBezTo>
                      <a:pt x="174" y="844"/>
                      <a:pt x="174" y="844"/>
                      <a:pt x="174" y="844"/>
                    </a:cubicBezTo>
                    <a:cubicBezTo>
                      <a:pt x="174" y="845"/>
                      <a:pt x="174" y="845"/>
                      <a:pt x="174" y="845"/>
                    </a:cubicBezTo>
                    <a:cubicBezTo>
                      <a:pt x="173" y="845"/>
                      <a:pt x="173" y="844"/>
                      <a:pt x="172" y="844"/>
                    </a:cubicBezTo>
                    <a:cubicBezTo>
                      <a:pt x="173" y="844"/>
                      <a:pt x="173" y="844"/>
                      <a:pt x="173" y="844"/>
                    </a:cubicBezTo>
                    <a:cubicBezTo>
                      <a:pt x="172" y="844"/>
                      <a:pt x="171" y="844"/>
                      <a:pt x="171" y="843"/>
                    </a:cubicBezTo>
                    <a:cubicBezTo>
                      <a:pt x="170" y="843"/>
                      <a:pt x="170" y="843"/>
                      <a:pt x="170" y="843"/>
                    </a:cubicBezTo>
                    <a:cubicBezTo>
                      <a:pt x="171" y="844"/>
                      <a:pt x="171" y="844"/>
                      <a:pt x="171" y="844"/>
                    </a:cubicBezTo>
                    <a:cubicBezTo>
                      <a:pt x="170" y="844"/>
                      <a:pt x="170" y="844"/>
                      <a:pt x="170" y="844"/>
                    </a:cubicBezTo>
                    <a:cubicBezTo>
                      <a:pt x="170" y="844"/>
                      <a:pt x="170" y="844"/>
                      <a:pt x="170" y="844"/>
                    </a:cubicBezTo>
                    <a:cubicBezTo>
                      <a:pt x="169" y="845"/>
                      <a:pt x="169" y="845"/>
                      <a:pt x="169" y="845"/>
                    </a:cubicBezTo>
                    <a:cubicBezTo>
                      <a:pt x="169" y="845"/>
                      <a:pt x="169" y="845"/>
                      <a:pt x="169" y="845"/>
                    </a:cubicBezTo>
                    <a:cubicBezTo>
                      <a:pt x="169" y="845"/>
                      <a:pt x="169" y="845"/>
                      <a:pt x="169" y="845"/>
                    </a:cubicBezTo>
                    <a:cubicBezTo>
                      <a:pt x="168" y="845"/>
                      <a:pt x="168" y="845"/>
                      <a:pt x="168" y="845"/>
                    </a:cubicBezTo>
                    <a:cubicBezTo>
                      <a:pt x="165" y="847"/>
                      <a:pt x="165" y="847"/>
                      <a:pt x="165" y="847"/>
                    </a:cubicBezTo>
                    <a:cubicBezTo>
                      <a:pt x="165" y="846"/>
                      <a:pt x="165" y="846"/>
                      <a:pt x="165" y="846"/>
                    </a:cubicBezTo>
                    <a:cubicBezTo>
                      <a:pt x="163" y="847"/>
                      <a:pt x="163" y="847"/>
                      <a:pt x="163" y="847"/>
                    </a:cubicBezTo>
                    <a:cubicBezTo>
                      <a:pt x="163" y="846"/>
                      <a:pt x="163" y="846"/>
                      <a:pt x="163" y="846"/>
                    </a:cubicBezTo>
                    <a:cubicBezTo>
                      <a:pt x="163" y="847"/>
                      <a:pt x="162" y="846"/>
                      <a:pt x="162" y="845"/>
                    </a:cubicBezTo>
                    <a:cubicBezTo>
                      <a:pt x="160" y="846"/>
                      <a:pt x="160" y="846"/>
                      <a:pt x="160" y="846"/>
                    </a:cubicBezTo>
                    <a:cubicBezTo>
                      <a:pt x="160" y="846"/>
                      <a:pt x="160" y="846"/>
                      <a:pt x="160" y="846"/>
                    </a:cubicBezTo>
                    <a:cubicBezTo>
                      <a:pt x="160" y="846"/>
                      <a:pt x="160" y="846"/>
                      <a:pt x="160" y="846"/>
                    </a:cubicBezTo>
                    <a:cubicBezTo>
                      <a:pt x="160" y="846"/>
                      <a:pt x="160" y="846"/>
                      <a:pt x="161" y="845"/>
                    </a:cubicBezTo>
                    <a:cubicBezTo>
                      <a:pt x="161" y="846"/>
                      <a:pt x="160" y="846"/>
                      <a:pt x="160" y="846"/>
                    </a:cubicBezTo>
                    <a:cubicBezTo>
                      <a:pt x="162" y="845"/>
                      <a:pt x="162" y="845"/>
                      <a:pt x="162" y="845"/>
                    </a:cubicBezTo>
                    <a:cubicBezTo>
                      <a:pt x="162" y="845"/>
                      <a:pt x="162" y="845"/>
                      <a:pt x="162" y="844"/>
                    </a:cubicBezTo>
                    <a:cubicBezTo>
                      <a:pt x="159" y="846"/>
                      <a:pt x="159" y="846"/>
                      <a:pt x="159" y="846"/>
                    </a:cubicBezTo>
                    <a:cubicBezTo>
                      <a:pt x="159" y="846"/>
                      <a:pt x="159" y="845"/>
                      <a:pt x="159" y="844"/>
                    </a:cubicBezTo>
                    <a:cubicBezTo>
                      <a:pt x="158" y="845"/>
                      <a:pt x="158" y="846"/>
                      <a:pt x="157" y="847"/>
                    </a:cubicBezTo>
                    <a:cubicBezTo>
                      <a:pt x="157" y="847"/>
                      <a:pt x="157" y="847"/>
                      <a:pt x="157" y="847"/>
                    </a:cubicBezTo>
                    <a:cubicBezTo>
                      <a:pt x="157" y="847"/>
                      <a:pt x="157"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7" y="848"/>
                      <a:pt x="157" y="848"/>
                      <a:pt x="157" y="848"/>
                    </a:cubicBezTo>
                    <a:cubicBezTo>
                      <a:pt x="157" y="848"/>
                      <a:pt x="157" y="848"/>
                      <a:pt x="157" y="848"/>
                    </a:cubicBezTo>
                    <a:cubicBezTo>
                      <a:pt x="157" y="848"/>
                      <a:pt x="157" y="848"/>
                      <a:pt x="157" y="848"/>
                    </a:cubicBezTo>
                    <a:cubicBezTo>
                      <a:pt x="157" y="848"/>
                      <a:pt x="157" y="848"/>
                      <a:pt x="157" y="848"/>
                    </a:cubicBezTo>
                    <a:cubicBezTo>
                      <a:pt x="157" y="848"/>
                      <a:pt x="157" y="848"/>
                      <a:pt x="157" y="848"/>
                    </a:cubicBezTo>
                    <a:cubicBezTo>
                      <a:pt x="157" y="848"/>
                      <a:pt x="157" y="848"/>
                      <a:pt x="157" y="848"/>
                    </a:cubicBezTo>
                    <a:cubicBezTo>
                      <a:pt x="157" y="848"/>
                      <a:pt x="157" y="848"/>
                      <a:pt x="157" y="848"/>
                    </a:cubicBezTo>
                    <a:cubicBezTo>
                      <a:pt x="157" y="848"/>
                      <a:pt x="157" y="848"/>
                      <a:pt x="157" y="848"/>
                    </a:cubicBezTo>
                    <a:cubicBezTo>
                      <a:pt x="157" y="848"/>
                      <a:pt x="157" y="848"/>
                      <a:pt x="157" y="848"/>
                    </a:cubicBezTo>
                    <a:cubicBezTo>
                      <a:pt x="157" y="848"/>
                      <a:pt x="157" y="848"/>
                      <a:pt x="157" y="848"/>
                    </a:cubicBezTo>
                    <a:cubicBezTo>
                      <a:pt x="157" y="848"/>
                      <a:pt x="157" y="848"/>
                      <a:pt x="157" y="848"/>
                    </a:cubicBezTo>
                    <a:cubicBezTo>
                      <a:pt x="157" y="848"/>
                      <a:pt x="157" y="848"/>
                      <a:pt x="157" y="848"/>
                    </a:cubicBezTo>
                    <a:cubicBezTo>
                      <a:pt x="157" y="848"/>
                      <a:pt x="157" y="848"/>
                      <a:pt x="157" y="848"/>
                    </a:cubicBezTo>
                    <a:cubicBezTo>
                      <a:pt x="157" y="848"/>
                      <a:pt x="157" y="848"/>
                      <a:pt x="157" y="848"/>
                    </a:cubicBezTo>
                    <a:cubicBezTo>
                      <a:pt x="157" y="848"/>
                      <a:pt x="157" y="848"/>
                      <a:pt x="157" y="848"/>
                    </a:cubicBezTo>
                    <a:cubicBezTo>
                      <a:pt x="157" y="848"/>
                      <a:pt x="157" y="848"/>
                      <a:pt x="157" y="848"/>
                    </a:cubicBezTo>
                    <a:cubicBezTo>
                      <a:pt x="157" y="848"/>
                      <a:pt x="157" y="848"/>
                      <a:pt x="157" y="848"/>
                    </a:cubicBezTo>
                    <a:cubicBezTo>
                      <a:pt x="157" y="848"/>
                      <a:pt x="157" y="848"/>
                      <a:pt x="157" y="848"/>
                    </a:cubicBezTo>
                    <a:cubicBezTo>
                      <a:pt x="157" y="848"/>
                      <a:pt x="157" y="848"/>
                      <a:pt x="157" y="848"/>
                    </a:cubicBezTo>
                    <a:cubicBezTo>
                      <a:pt x="157" y="848"/>
                      <a:pt x="157" y="848"/>
                      <a:pt x="157" y="848"/>
                    </a:cubicBezTo>
                    <a:cubicBezTo>
                      <a:pt x="157" y="847"/>
                      <a:pt x="157" y="847"/>
                      <a:pt x="157" y="847"/>
                    </a:cubicBezTo>
                    <a:cubicBezTo>
                      <a:pt x="157" y="847"/>
                      <a:pt x="157" y="847"/>
                      <a:pt x="157" y="847"/>
                    </a:cubicBezTo>
                    <a:cubicBezTo>
                      <a:pt x="157" y="848"/>
                      <a:pt x="157" y="848"/>
                      <a:pt x="157" y="848"/>
                    </a:cubicBezTo>
                    <a:cubicBezTo>
                      <a:pt x="157" y="848"/>
                      <a:pt x="157" y="848"/>
                      <a:pt x="157" y="848"/>
                    </a:cubicBezTo>
                    <a:cubicBezTo>
                      <a:pt x="157" y="848"/>
                      <a:pt x="157" y="848"/>
                      <a:pt x="157" y="848"/>
                    </a:cubicBezTo>
                    <a:cubicBezTo>
                      <a:pt x="157" y="848"/>
                      <a:pt x="157" y="848"/>
                      <a:pt x="157" y="848"/>
                    </a:cubicBezTo>
                    <a:cubicBezTo>
                      <a:pt x="157" y="848"/>
                      <a:pt x="157" y="848"/>
                      <a:pt x="157" y="848"/>
                    </a:cubicBezTo>
                    <a:cubicBezTo>
                      <a:pt x="157" y="848"/>
                      <a:pt x="157" y="848"/>
                      <a:pt x="157" y="848"/>
                    </a:cubicBezTo>
                    <a:cubicBezTo>
                      <a:pt x="157" y="848"/>
                      <a:pt x="157" y="848"/>
                      <a:pt x="157" y="848"/>
                    </a:cubicBezTo>
                    <a:cubicBezTo>
                      <a:pt x="157" y="848"/>
                      <a:pt x="157" y="848"/>
                      <a:pt x="157" y="848"/>
                    </a:cubicBezTo>
                    <a:cubicBezTo>
                      <a:pt x="157" y="848"/>
                      <a:pt x="157" y="848"/>
                      <a:pt x="157" y="848"/>
                    </a:cubicBezTo>
                    <a:cubicBezTo>
                      <a:pt x="157" y="848"/>
                      <a:pt x="157" y="848"/>
                      <a:pt x="157" y="847"/>
                    </a:cubicBezTo>
                    <a:cubicBezTo>
                      <a:pt x="157" y="847"/>
                      <a:pt x="157" y="847"/>
                      <a:pt x="157" y="847"/>
                    </a:cubicBezTo>
                    <a:cubicBezTo>
                      <a:pt x="157" y="847"/>
                      <a:pt x="157" y="847"/>
                      <a:pt x="157" y="847"/>
                    </a:cubicBezTo>
                    <a:cubicBezTo>
                      <a:pt x="157" y="847"/>
                      <a:pt x="157" y="847"/>
                      <a:pt x="157" y="847"/>
                    </a:cubicBezTo>
                    <a:cubicBezTo>
                      <a:pt x="157" y="847"/>
                      <a:pt x="157" y="847"/>
                      <a:pt x="157" y="847"/>
                    </a:cubicBezTo>
                    <a:cubicBezTo>
                      <a:pt x="157" y="847"/>
                      <a:pt x="157" y="847"/>
                      <a:pt x="157" y="847"/>
                    </a:cubicBezTo>
                    <a:cubicBezTo>
                      <a:pt x="157" y="847"/>
                      <a:pt x="157" y="847"/>
                      <a:pt x="157" y="847"/>
                    </a:cubicBezTo>
                    <a:cubicBezTo>
                      <a:pt x="157" y="847"/>
                      <a:pt x="157" y="847"/>
                      <a:pt x="157" y="847"/>
                    </a:cubicBezTo>
                    <a:cubicBezTo>
                      <a:pt x="157" y="847"/>
                      <a:pt x="157" y="847"/>
                      <a:pt x="157" y="847"/>
                    </a:cubicBezTo>
                    <a:cubicBezTo>
                      <a:pt x="157" y="847"/>
                      <a:pt x="157" y="847"/>
                      <a:pt x="157" y="847"/>
                    </a:cubicBezTo>
                    <a:cubicBezTo>
                      <a:pt x="157" y="847"/>
                      <a:pt x="157" y="847"/>
                      <a:pt x="157" y="847"/>
                    </a:cubicBezTo>
                    <a:cubicBezTo>
                      <a:pt x="157" y="847"/>
                      <a:pt x="157" y="847"/>
                      <a:pt x="157" y="847"/>
                    </a:cubicBezTo>
                    <a:cubicBezTo>
                      <a:pt x="157" y="847"/>
                      <a:pt x="157" y="847"/>
                      <a:pt x="157" y="847"/>
                    </a:cubicBezTo>
                    <a:cubicBezTo>
                      <a:pt x="157" y="847"/>
                      <a:pt x="157" y="847"/>
                      <a:pt x="157" y="847"/>
                    </a:cubicBezTo>
                    <a:cubicBezTo>
                      <a:pt x="157" y="847"/>
                      <a:pt x="157" y="847"/>
                      <a:pt x="157" y="847"/>
                    </a:cubicBezTo>
                    <a:cubicBezTo>
                      <a:pt x="157" y="847"/>
                      <a:pt x="157" y="847"/>
                      <a:pt x="157" y="847"/>
                    </a:cubicBezTo>
                    <a:cubicBezTo>
                      <a:pt x="156" y="848"/>
                      <a:pt x="156" y="848"/>
                      <a:pt x="156" y="848"/>
                    </a:cubicBezTo>
                    <a:cubicBezTo>
                      <a:pt x="155" y="848"/>
                      <a:pt x="154" y="849"/>
                      <a:pt x="154" y="849"/>
                    </a:cubicBezTo>
                    <a:cubicBezTo>
                      <a:pt x="154" y="850"/>
                      <a:pt x="155" y="850"/>
                      <a:pt x="154" y="851"/>
                    </a:cubicBezTo>
                    <a:cubicBezTo>
                      <a:pt x="153" y="852"/>
                      <a:pt x="153" y="852"/>
                      <a:pt x="152" y="853"/>
                    </a:cubicBezTo>
                    <a:cubicBezTo>
                      <a:pt x="151" y="854"/>
                      <a:pt x="150" y="855"/>
                      <a:pt x="149" y="856"/>
                    </a:cubicBezTo>
                    <a:cubicBezTo>
                      <a:pt x="147" y="859"/>
                      <a:pt x="158" y="850"/>
                      <a:pt x="152" y="855"/>
                    </a:cubicBezTo>
                    <a:cubicBezTo>
                      <a:pt x="150" y="857"/>
                      <a:pt x="147" y="859"/>
                      <a:pt x="145" y="861"/>
                    </a:cubicBezTo>
                    <a:cubicBezTo>
                      <a:pt x="144" y="861"/>
                      <a:pt x="143" y="862"/>
                      <a:pt x="143" y="862"/>
                    </a:cubicBezTo>
                    <a:cubicBezTo>
                      <a:pt x="142" y="863"/>
                      <a:pt x="142" y="863"/>
                      <a:pt x="142" y="863"/>
                    </a:cubicBezTo>
                    <a:cubicBezTo>
                      <a:pt x="142" y="863"/>
                      <a:pt x="143" y="864"/>
                      <a:pt x="143" y="864"/>
                    </a:cubicBezTo>
                    <a:cubicBezTo>
                      <a:pt x="144" y="866"/>
                      <a:pt x="142" y="865"/>
                      <a:pt x="140" y="865"/>
                    </a:cubicBezTo>
                    <a:cubicBezTo>
                      <a:pt x="140" y="866"/>
                      <a:pt x="139" y="867"/>
                      <a:pt x="139" y="867"/>
                    </a:cubicBezTo>
                    <a:cubicBezTo>
                      <a:pt x="138" y="871"/>
                      <a:pt x="138" y="873"/>
                      <a:pt x="138" y="877"/>
                    </a:cubicBezTo>
                    <a:cubicBezTo>
                      <a:pt x="141" y="881"/>
                      <a:pt x="141" y="881"/>
                      <a:pt x="141" y="881"/>
                    </a:cubicBezTo>
                    <a:cubicBezTo>
                      <a:pt x="142" y="881"/>
                      <a:pt x="143" y="882"/>
                      <a:pt x="144" y="883"/>
                    </a:cubicBezTo>
                    <a:cubicBezTo>
                      <a:pt x="151" y="889"/>
                      <a:pt x="146" y="886"/>
                      <a:pt x="151" y="891"/>
                    </a:cubicBezTo>
                    <a:cubicBezTo>
                      <a:pt x="151" y="891"/>
                      <a:pt x="152" y="892"/>
                      <a:pt x="152" y="892"/>
                    </a:cubicBezTo>
                    <a:cubicBezTo>
                      <a:pt x="152" y="892"/>
                      <a:pt x="152" y="892"/>
                      <a:pt x="153" y="892"/>
                    </a:cubicBezTo>
                    <a:cubicBezTo>
                      <a:pt x="153" y="892"/>
                      <a:pt x="153" y="892"/>
                      <a:pt x="154" y="892"/>
                    </a:cubicBezTo>
                    <a:cubicBezTo>
                      <a:pt x="154" y="892"/>
                      <a:pt x="155" y="892"/>
                      <a:pt x="155" y="892"/>
                    </a:cubicBezTo>
                    <a:cubicBezTo>
                      <a:pt x="156" y="892"/>
                      <a:pt x="156" y="892"/>
                      <a:pt x="156" y="892"/>
                    </a:cubicBezTo>
                    <a:cubicBezTo>
                      <a:pt x="156" y="892"/>
                      <a:pt x="156" y="892"/>
                      <a:pt x="156" y="892"/>
                    </a:cubicBezTo>
                    <a:cubicBezTo>
                      <a:pt x="156" y="892"/>
                      <a:pt x="156" y="892"/>
                      <a:pt x="156" y="892"/>
                    </a:cubicBezTo>
                    <a:cubicBezTo>
                      <a:pt x="156" y="892"/>
                      <a:pt x="156" y="892"/>
                      <a:pt x="156" y="892"/>
                    </a:cubicBezTo>
                    <a:cubicBezTo>
                      <a:pt x="156" y="892"/>
                      <a:pt x="156" y="892"/>
                      <a:pt x="156" y="892"/>
                    </a:cubicBezTo>
                    <a:cubicBezTo>
                      <a:pt x="156" y="892"/>
                      <a:pt x="156" y="892"/>
                      <a:pt x="156" y="892"/>
                    </a:cubicBezTo>
                    <a:cubicBezTo>
                      <a:pt x="156" y="892"/>
                      <a:pt x="156" y="892"/>
                      <a:pt x="156" y="892"/>
                    </a:cubicBezTo>
                    <a:cubicBezTo>
                      <a:pt x="157" y="892"/>
                      <a:pt x="157" y="892"/>
                      <a:pt x="157" y="892"/>
                    </a:cubicBezTo>
                    <a:cubicBezTo>
                      <a:pt x="157" y="892"/>
                      <a:pt x="157" y="892"/>
                      <a:pt x="157" y="892"/>
                    </a:cubicBezTo>
                    <a:cubicBezTo>
                      <a:pt x="157" y="892"/>
                      <a:pt x="157" y="892"/>
                      <a:pt x="157" y="892"/>
                    </a:cubicBezTo>
                    <a:cubicBezTo>
                      <a:pt x="157" y="892"/>
                      <a:pt x="157" y="892"/>
                      <a:pt x="157" y="892"/>
                    </a:cubicBezTo>
                    <a:cubicBezTo>
                      <a:pt x="157" y="892"/>
                      <a:pt x="157" y="892"/>
                      <a:pt x="157" y="892"/>
                    </a:cubicBezTo>
                    <a:cubicBezTo>
                      <a:pt x="157" y="892"/>
                      <a:pt x="157" y="892"/>
                      <a:pt x="157" y="892"/>
                    </a:cubicBezTo>
                    <a:cubicBezTo>
                      <a:pt x="157" y="892"/>
                      <a:pt x="157" y="892"/>
                      <a:pt x="157" y="892"/>
                    </a:cubicBezTo>
                    <a:cubicBezTo>
                      <a:pt x="155" y="892"/>
                      <a:pt x="155" y="892"/>
                      <a:pt x="155" y="892"/>
                    </a:cubicBezTo>
                    <a:cubicBezTo>
                      <a:pt x="155" y="892"/>
                      <a:pt x="154" y="892"/>
                      <a:pt x="154" y="893"/>
                    </a:cubicBezTo>
                    <a:cubicBezTo>
                      <a:pt x="154" y="893"/>
                      <a:pt x="154" y="893"/>
                      <a:pt x="154" y="893"/>
                    </a:cubicBezTo>
                    <a:cubicBezTo>
                      <a:pt x="154" y="893"/>
                      <a:pt x="154" y="893"/>
                      <a:pt x="154" y="893"/>
                    </a:cubicBezTo>
                    <a:cubicBezTo>
                      <a:pt x="153" y="893"/>
                      <a:pt x="153" y="893"/>
                      <a:pt x="153" y="893"/>
                    </a:cubicBezTo>
                    <a:cubicBezTo>
                      <a:pt x="153" y="894"/>
                      <a:pt x="153" y="896"/>
                      <a:pt x="151" y="899"/>
                    </a:cubicBezTo>
                    <a:cubicBezTo>
                      <a:pt x="151" y="897"/>
                      <a:pt x="151" y="897"/>
                      <a:pt x="150" y="898"/>
                    </a:cubicBezTo>
                    <a:cubicBezTo>
                      <a:pt x="149" y="898"/>
                      <a:pt x="148" y="900"/>
                      <a:pt x="146" y="899"/>
                    </a:cubicBezTo>
                    <a:cubicBezTo>
                      <a:pt x="141" y="904"/>
                      <a:pt x="139" y="906"/>
                      <a:pt x="134" y="908"/>
                    </a:cubicBezTo>
                    <a:cubicBezTo>
                      <a:pt x="136" y="906"/>
                      <a:pt x="141" y="904"/>
                      <a:pt x="144" y="901"/>
                    </a:cubicBezTo>
                    <a:cubicBezTo>
                      <a:pt x="145" y="900"/>
                      <a:pt x="146" y="899"/>
                      <a:pt x="147" y="899"/>
                    </a:cubicBezTo>
                    <a:cubicBezTo>
                      <a:pt x="148" y="898"/>
                      <a:pt x="148" y="898"/>
                      <a:pt x="149" y="897"/>
                    </a:cubicBezTo>
                    <a:cubicBezTo>
                      <a:pt x="149" y="896"/>
                      <a:pt x="149" y="896"/>
                      <a:pt x="150" y="895"/>
                    </a:cubicBezTo>
                    <a:cubicBezTo>
                      <a:pt x="150" y="895"/>
                      <a:pt x="150" y="895"/>
                      <a:pt x="149" y="895"/>
                    </a:cubicBezTo>
                    <a:cubicBezTo>
                      <a:pt x="149" y="895"/>
                      <a:pt x="149" y="895"/>
                      <a:pt x="149" y="895"/>
                    </a:cubicBezTo>
                    <a:cubicBezTo>
                      <a:pt x="148" y="896"/>
                      <a:pt x="147" y="897"/>
                      <a:pt x="147" y="897"/>
                    </a:cubicBezTo>
                    <a:cubicBezTo>
                      <a:pt x="146" y="897"/>
                      <a:pt x="145" y="898"/>
                      <a:pt x="144" y="898"/>
                    </a:cubicBezTo>
                    <a:cubicBezTo>
                      <a:pt x="144" y="898"/>
                      <a:pt x="144" y="898"/>
                      <a:pt x="144" y="898"/>
                    </a:cubicBezTo>
                    <a:cubicBezTo>
                      <a:pt x="144" y="898"/>
                      <a:pt x="144" y="898"/>
                      <a:pt x="143" y="897"/>
                    </a:cubicBezTo>
                    <a:cubicBezTo>
                      <a:pt x="144" y="897"/>
                      <a:pt x="144" y="896"/>
                      <a:pt x="143" y="894"/>
                    </a:cubicBezTo>
                    <a:cubicBezTo>
                      <a:pt x="142" y="893"/>
                      <a:pt x="140" y="891"/>
                      <a:pt x="138" y="890"/>
                    </a:cubicBezTo>
                    <a:cubicBezTo>
                      <a:pt x="138" y="890"/>
                      <a:pt x="138" y="890"/>
                      <a:pt x="138" y="890"/>
                    </a:cubicBezTo>
                    <a:cubicBezTo>
                      <a:pt x="138" y="890"/>
                      <a:pt x="138" y="890"/>
                      <a:pt x="138" y="891"/>
                    </a:cubicBezTo>
                    <a:cubicBezTo>
                      <a:pt x="138" y="891"/>
                      <a:pt x="138" y="891"/>
                      <a:pt x="138" y="891"/>
                    </a:cubicBezTo>
                    <a:cubicBezTo>
                      <a:pt x="140" y="894"/>
                      <a:pt x="144" y="898"/>
                      <a:pt x="142" y="899"/>
                    </a:cubicBezTo>
                    <a:cubicBezTo>
                      <a:pt x="140" y="899"/>
                      <a:pt x="137" y="895"/>
                      <a:pt x="135" y="895"/>
                    </a:cubicBezTo>
                    <a:cubicBezTo>
                      <a:pt x="134" y="894"/>
                      <a:pt x="134" y="894"/>
                      <a:pt x="134" y="893"/>
                    </a:cubicBezTo>
                    <a:cubicBezTo>
                      <a:pt x="133" y="895"/>
                      <a:pt x="131" y="896"/>
                      <a:pt x="130" y="896"/>
                    </a:cubicBezTo>
                    <a:cubicBezTo>
                      <a:pt x="122" y="902"/>
                      <a:pt x="119" y="906"/>
                      <a:pt x="119" y="908"/>
                    </a:cubicBezTo>
                    <a:cubicBezTo>
                      <a:pt x="118" y="907"/>
                      <a:pt x="115" y="910"/>
                      <a:pt x="112" y="915"/>
                    </a:cubicBezTo>
                    <a:cubicBezTo>
                      <a:pt x="110" y="919"/>
                      <a:pt x="110" y="924"/>
                      <a:pt x="111" y="927"/>
                    </a:cubicBezTo>
                    <a:cubicBezTo>
                      <a:pt x="112" y="931"/>
                      <a:pt x="113" y="934"/>
                      <a:pt x="114" y="935"/>
                    </a:cubicBezTo>
                    <a:cubicBezTo>
                      <a:pt x="113" y="933"/>
                      <a:pt x="111" y="928"/>
                      <a:pt x="112" y="928"/>
                    </a:cubicBezTo>
                    <a:cubicBezTo>
                      <a:pt x="115" y="934"/>
                      <a:pt x="115" y="938"/>
                      <a:pt x="118" y="943"/>
                    </a:cubicBezTo>
                    <a:cubicBezTo>
                      <a:pt x="120" y="946"/>
                      <a:pt x="122" y="949"/>
                      <a:pt x="124" y="952"/>
                    </a:cubicBezTo>
                    <a:cubicBezTo>
                      <a:pt x="125" y="953"/>
                      <a:pt x="125" y="953"/>
                      <a:pt x="125" y="953"/>
                    </a:cubicBezTo>
                    <a:cubicBezTo>
                      <a:pt x="126" y="951"/>
                      <a:pt x="126" y="949"/>
                      <a:pt x="127" y="948"/>
                    </a:cubicBezTo>
                    <a:cubicBezTo>
                      <a:pt x="127" y="948"/>
                      <a:pt x="127" y="947"/>
                      <a:pt x="127" y="947"/>
                    </a:cubicBezTo>
                    <a:cubicBezTo>
                      <a:pt x="127" y="947"/>
                      <a:pt x="127" y="947"/>
                      <a:pt x="127" y="947"/>
                    </a:cubicBezTo>
                    <a:cubicBezTo>
                      <a:pt x="129" y="947"/>
                      <a:pt x="129" y="947"/>
                      <a:pt x="129" y="947"/>
                    </a:cubicBezTo>
                    <a:cubicBezTo>
                      <a:pt x="131" y="948"/>
                      <a:pt x="133" y="948"/>
                      <a:pt x="135" y="948"/>
                    </a:cubicBezTo>
                    <a:cubicBezTo>
                      <a:pt x="137" y="948"/>
                      <a:pt x="139" y="949"/>
                      <a:pt x="141" y="948"/>
                    </a:cubicBezTo>
                    <a:cubicBezTo>
                      <a:pt x="144" y="948"/>
                      <a:pt x="147" y="948"/>
                      <a:pt x="147" y="948"/>
                    </a:cubicBezTo>
                    <a:cubicBezTo>
                      <a:pt x="147" y="948"/>
                      <a:pt x="147" y="948"/>
                      <a:pt x="147" y="948"/>
                    </a:cubicBezTo>
                    <a:cubicBezTo>
                      <a:pt x="146" y="948"/>
                      <a:pt x="145" y="948"/>
                      <a:pt x="143" y="948"/>
                    </a:cubicBezTo>
                    <a:cubicBezTo>
                      <a:pt x="142" y="948"/>
                      <a:pt x="142" y="948"/>
                      <a:pt x="142" y="948"/>
                    </a:cubicBezTo>
                    <a:cubicBezTo>
                      <a:pt x="142" y="948"/>
                      <a:pt x="142" y="948"/>
                      <a:pt x="141" y="948"/>
                    </a:cubicBezTo>
                    <a:cubicBezTo>
                      <a:pt x="135" y="949"/>
                      <a:pt x="125" y="950"/>
                      <a:pt x="127" y="949"/>
                    </a:cubicBezTo>
                    <a:cubicBezTo>
                      <a:pt x="127" y="950"/>
                      <a:pt x="127" y="950"/>
                      <a:pt x="127" y="950"/>
                    </a:cubicBezTo>
                    <a:cubicBezTo>
                      <a:pt x="127" y="950"/>
                      <a:pt x="127" y="950"/>
                      <a:pt x="127" y="950"/>
                    </a:cubicBezTo>
                    <a:cubicBezTo>
                      <a:pt x="127" y="950"/>
                      <a:pt x="127" y="950"/>
                      <a:pt x="127" y="950"/>
                    </a:cubicBezTo>
                    <a:cubicBezTo>
                      <a:pt x="127" y="953"/>
                      <a:pt x="127" y="953"/>
                      <a:pt x="127" y="953"/>
                    </a:cubicBezTo>
                    <a:cubicBezTo>
                      <a:pt x="127" y="954"/>
                      <a:pt x="127" y="956"/>
                      <a:pt x="127" y="955"/>
                    </a:cubicBezTo>
                    <a:cubicBezTo>
                      <a:pt x="126" y="954"/>
                      <a:pt x="126" y="954"/>
                      <a:pt x="126" y="954"/>
                    </a:cubicBezTo>
                    <a:cubicBezTo>
                      <a:pt x="125" y="953"/>
                      <a:pt x="125" y="953"/>
                      <a:pt x="125" y="953"/>
                    </a:cubicBezTo>
                    <a:cubicBezTo>
                      <a:pt x="125" y="956"/>
                      <a:pt x="124" y="959"/>
                      <a:pt x="123" y="962"/>
                    </a:cubicBezTo>
                    <a:cubicBezTo>
                      <a:pt x="119" y="972"/>
                      <a:pt x="116" y="983"/>
                      <a:pt x="112" y="994"/>
                    </a:cubicBezTo>
                    <a:cubicBezTo>
                      <a:pt x="111" y="997"/>
                      <a:pt x="109" y="1001"/>
                      <a:pt x="108" y="1004"/>
                    </a:cubicBezTo>
                    <a:cubicBezTo>
                      <a:pt x="106" y="1009"/>
                      <a:pt x="103" y="1016"/>
                      <a:pt x="101" y="1021"/>
                    </a:cubicBezTo>
                    <a:cubicBezTo>
                      <a:pt x="100" y="1024"/>
                      <a:pt x="99" y="1027"/>
                      <a:pt x="99" y="1028"/>
                    </a:cubicBezTo>
                    <a:cubicBezTo>
                      <a:pt x="98" y="1030"/>
                      <a:pt x="98" y="1033"/>
                      <a:pt x="98" y="1033"/>
                    </a:cubicBezTo>
                    <a:cubicBezTo>
                      <a:pt x="97" y="1034"/>
                      <a:pt x="97" y="1035"/>
                      <a:pt x="97" y="1035"/>
                    </a:cubicBezTo>
                    <a:cubicBezTo>
                      <a:pt x="95" y="1039"/>
                      <a:pt x="94" y="1043"/>
                      <a:pt x="94" y="1048"/>
                    </a:cubicBezTo>
                    <a:cubicBezTo>
                      <a:pt x="94" y="1053"/>
                      <a:pt x="95" y="1057"/>
                      <a:pt x="96" y="1061"/>
                    </a:cubicBezTo>
                    <a:cubicBezTo>
                      <a:pt x="96" y="1064"/>
                      <a:pt x="97" y="1066"/>
                      <a:pt x="97" y="1067"/>
                    </a:cubicBezTo>
                    <a:cubicBezTo>
                      <a:pt x="98" y="1069"/>
                      <a:pt x="98" y="1070"/>
                      <a:pt x="99" y="1072"/>
                    </a:cubicBezTo>
                    <a:cubicBezTo>
                      <a:pt x="100" y="1074"/>
                      <a:pt x="101" y="1077"/>
                      <a:pt x="101" y="1078"/>
                    </a:cubicBezTo>
                    <a:cubicBezTo>
                      <a:pt x="103" y="1082"/>
                      <a:pt x="103" y="1082"/>
                      <a:pt x="103" y="1082"/>
                    </a:cubicBezTo>
                    <a:cubicBezTo>
                      <a:pt x="104" y="1084"/>
                      <a:pt x="104" y="1084"/>
                      <a:pt x="104" y="1084"/>
                    </a:cubicBezTo>
                    <a:cubicBezTo>
                      <a:pt x="104" y="1084"/>
                      <a:pt x="104" y="1084"/>
                      <a:pt x="104" y="1084"/>
                    </a:cubicBezTo>
                    <a:cubicBezTo>
                      <a:pt x="104" y="1084"/>
                      <a:pt x="104" y="1084"/>
                      <a:pt x="104" y="1084"/>
                    </a:cubicBezTo>
                    <a:cubicBezTo>
                      <a:pt x="104" y="1085"/>
                      <a:pt x="104" y="1085"/>
                      <a:pt x="104" y="1085"/>
                    </a:cubicBezTo>
                    <a:cubicBezTo>
                      <a:pt x="104" y="1086"/>
                      <a:pt x="104" y="1087"/>
                      <a:pt x="105" y="1088"/>
                    </a:cubicBezTo>
                    <a:cubicBezTo>
                      <a:pt x="105" y="1090"/>
                      <a:pt x="106" y="1091"/>
                      <a:pt x="106" y="1093"/>
                    </a:cubicBezTo>
                    <a:cubicBezTo>
                      <a:pt x="106" y="1094"/>
                      <a:pt x="105" y="1095"/>
                      <a:pt x="105" y="1097"/>
                    </a:cubicBezTo>
                    <a:cubicBezTo>
                      <a:pt x="105" y="1097"/>
                      <a:pt x="105" y="1100"/>
                      <a:pt x="105" y="1101"/>
                    </a:cubicBezTo>
                    <a:cubicBezTo>
                      <a:pt x="105" y="1102"/>
                      <a:pt x="105" y="1102"/>
                      <a:pt x="103" y="1105"/>
                    </a:cubicBezTo>
                    <a:cubicBezTo>
                      <a:pt x="102" y="1108"/>
                      <a:pt x="100" y="1112"/>
                      <a:pt x="99" y="1115"/>
                    </a:cubicBezTo>
                    <a:cubicBezTo>
                      <a:pt x="98" y="1118"/>
                      <a:pt x="96" y="1123"/>
                      <a:pt x="97" y="1129"/>
                    </a:cubicBezTo>
                    <a:cubicBezTo>
                      <a:pt x="97" y="1133"/>
                      <a:pt x="99" y="1137"/>
                      <a:pt x="100" y="1140"/>
                    </a:cubicBezTo>
                    <a:cubicBezTo>
                      <a:pt x="102" y="1142"/>
                      <a:pt x="102" y="1144"/>
                      <a:pt x="103" y="1146"/>
                    </a:cubicBezTo>
                    <a:cubicBezTo>
                      <a:pt x="105" y="1149"/>
                      <a:pt x="105" y="1149"/>
                      <a:pt x="105" y="1149"/>
                    </a:cubicBezTo>
                    <a:cubicBezTo>
                      <a:pt x="105" y="1149"/>
                      <a:pt x="105" y="1149"/>
                      <a:pt x="105" y="1149"/>
                    </a:cubicBezTo>
                    <a:cubicBezTo>
                      <a:pt x="105" y="1150"/>
                      <a:pt x="104" y="1149"/>
                      <a:pt x="104" y="1150"/>
                    </a:cubicBezTo>
                    <a:cubicBezTo>
                      <a:pt x="104" y="1154"/>
                      <a:pt x="106" y="1153"/>
                      <a:pt x="103" y="1157"/>
                    </a:cubicBezTo>
                    <a:cubicBezTo>
                      <a:pt x="103" y="1158"/>
                      <a:pt x="102" y="1158"/>
                      <a:pt x="102" y="1159"/>
                    </a:cubicBezTo>
                    <a:cubicBezTo>
                      <a:pt x="101" y="1160"/>
                      <a:pt x="101" y="1161"/>
                      <a:pt x="100" y="1162"/>
                    </a:cubicBezTo>
                    <a:cubicBezTo>
                      <a:pt x="99" y="1164"/>
                      <a:pt x="99" y="1164"/>
                      <a:pt x="99" y="1164"/>
                    </a:cubicBezTo>
                    <a:cubicBezTo>
                      <a:pt x="99" y="1165"/>
                      <a:pt x="99" y="1165"/>
                      <a:pt x="99" y="1165"/>
                    </a:cubicBezTo>
                    <a:cubicBezTo>
                      <a:pt x="98" y="1166"/>
                      <a:pt x="98" y="1166"/>
                      <a:pt x="98" y="1166"/>
                    </a:cubicBezTo>
                    <a:cubicBezTo>
                      <a:pt x="98" y="1167"/>
                      <a:pt x="98" y="1167"/>
                      <a:pt x="97" y="1170"/>
                    </a:cubicBezTo>
                    <a:cubicBezTo>
                      <a:pt x="97" y="1171"/>
                      <a:pt x="97" y="1171"/>
                      <a:pt x="97" y="1173"/>
                    </a:cubicBezTo>
                    <a:cubicBezTo>
                      <a:pt x="97" y="1174"/>
                      <a:pt x="97" y="1176"/>
                      <a:pt x="97" y="1178"/>
                    </a:cubicBezTo>
                    <a:cubicBezTo>
                      <a:pt x="98" y="1180"/>
                      <a:pt x="99" y="1182"/>
                      <a:pt x="100" y="1184"/>
                    </a:cubicBezTo>
                    <a:cubicBezTo>
                      <a:pt x="101" y="1181"/>
                      <a:pt x="101" y="1181"/>
                      <a:pt x="101" y="1181"/>
                    </a:cubicBezTo>
                    <a:cubicBezTo>
                      <a:pt x="100" y="1180"/>
                      <a:pt x="100" y="1180"/>
                      <a:pt x="100" y="1180"/>
                    </a:cubicBezTo>
                    <a:cubicBezTo>
                      <a:pt x="100" y="1180"/>
                      <a:pt x="100" y="1180"/>
                      <a:pt x="100" y="1180"/>
                    </a:cubicBezTo>
                    <a:cubicBezTo>
                      <a:pt x="100" y="1180"/>
                      <a:pt x="100" y="1180"/>
                      <a:pt x="100" y="1180"/>
                    </a:cubicBezTo>
                    <a:cubicBezTo>
                      <a:pt x="100" y="1180"/>
                      <a:pt x="100" y="1180"/>
                      <a:pt x="100" y="1180"/>
                    </a:cubicBezTo>
                    <a:cubicBezTo>
                      <a:pt x="98" y="1179"/>
                      <a:pt x="97" y="1178"/>
                      <a:pt x="100" y="1180"/>
                    </a:cubicBezTo>
                    <a:cubicBezTo>
                      <a:pt x="101" y="1180"/>
                      <a:pt x="101" y="1180"/>
                      <a:pt x="101" y="1179"/>
                    </a:cubicBezTo>
                    <a:cubicBezTo>
                      <a:pt x="101" y="1178"/>
                      <a:pt x="101" y="1178"/>
                      <a:pt x="101" y="1178"/>
                    </a:cubicBezTo>
                    <a:cubicBezTo>
                      <a:pt x="101" y="1178"/>
                      <a:pt x="101" y="1178"/>
                      <a:pt x="101" y="1178"/>
                    </a:cubicBezTo>
                    <a:cubicBezTo>
                      <a:pt x="101" y="1178"/>
                      <a:pt x="101" y="1178"/>
                      <a:pt x="101" y="1178"/>
                    </a:cubicBezTo>
                    <a:cubicBezTo>
                      <a:pt x="102" y="1178"/>
                      <a:pt x="102" y="1178"/>
                      <a:pt x="101" y="1178"/>
                    </a:cubicBezTo>
                    <a:cubicBezTo>
                      <a:pt x="103" y="1178"/>
                      <a:pt x="106" y="1178"/>
                      <a:pt x="111" y="1178"/>
                    </a:cubicBezTo>
                    <a:cubicBezTo>
                      <a:pt x="112" y="1178"/>
                      <a:pt x="112" y="1178"/>
                      <a:pt x="112" y="1178"/>
                    </a:cubicBezTo>
                    <a:cubicBezTo>
                      <a:pt x="112" y="1178"/>
                      <a:pt x="112" y="1178"/>
                      <a:pt x="112" y="1178"/>
                    </a:cubicBezTo>
                    <a:cubicBezTo>
                      <a:pt x="112" y="1178"/>
                      <a:pt x="112" y="1178"/>
                      <a:pt x="112" y="1178"/>
                    </a:cubicBezTo>
                    <a:cubicBezTo>
                      <a:pt x="111" y="1178"/>
                      <a:pt x="111" y="1177"/>
                      <a:pt x="110" y="1176"/>
                    </a:cubicBezTo>
                    <a:cubicBezTo>
                      <a:pt x="110" y="1175"/>
                      <a:pt x="110" y="1173"/>
                      <a:pt x="110" y="1172"/>
                    </a:cubicBezTo>
                    <a:cubicBezTo>
                      <a:pt x="110" y="1171"/>
                      <a:pt x="110" y="1171"/>
                      <a:pt x="110" y="1171"/>
                    </a:cubicBezTo>
                    <a:cubicBezTo>
                      <a:pt x="111" y="1170"/>
                      <a:pt x="111" y="1170"/>
                      <a:pt x="111" y="1169"/>
                    </a:cubicBezTo>
                    <a:cubicBezTo>
                      <a:pt x="112" y="1166"/>
                      <a:pt x="113" y="1165"/>
                      <a:pt x="114" y="1163"/>
                    </a:cubicBezTo>
                    <a:cubicBezTo>
                      <a:pt x="117" y="1160"/>
                      <a:pt x="118" y="1158"/>
                      <a:pt x="118" y="1156"/>
                    </a:cubicBezTo>
                    <a:cubicBezTo>
                      <a:pt x="119" y="1155"/>
                      <a:pt x="119" y="1155"/>
                      <a:pt x="120" y="1157"/>
                    </a:cubicBezTo>
                    <a:cubicBezTo>
                      <a:pt x="119" y="1160"/>
                      <a:pt x="118" y="1160"/>
                      <a:pt x="118" y="1160"/>
                    </a:cubicBezTo>
                    <a:cubicBezTo>
                      <a:pt x="117" y="1161"/>
                      <a:pt x="117" y="1161"/>
                      <a:pt x="115" y="1165"/>
                    </a:cubicBezTo>
                    <a:cubicBezTo>
                      <a:pt x="115" y="1167"/>
                      <a:pt x="114" y="1168"/>
                      <a:pt x="113" y="1169"/>
                    </a:cubicBezTo>
                    <a:cubicBezTo>
                      <a:pt x="113" y="1170"/>
                      <a:pt x="112" y="1171"/>
                      <a:pt x="112" y="1172"/>
                    </a:cubicBezTo>
                    <a:cubicBezTo>
                      <a:pt x="112" y="1172"/>
                      <a:pt x="112" y="1173"/>
                      <a:pt x="112" y="1174"/>
                    </a:cubicBezTo>
                    <a:cubicBezTo>
                      <a:pt x="112" y="1175"/>
                      <a:pt x="113" y="1177"/>
                      <a:pt x="114" y="1177"/>
                    </a:cubicBezTo>
                    <a:cubicBezTo>
                      <a:pt x="114" y="1178"/>
                      <a:pt x="115" y="1178"/>
                      <a:pt x="115" y="1178"/>
                    </a:cubicBezTo>
                    <a:cubicBezTo>
                      <a:pt x="115" y="1178"/>
                      <a:pt x="116" y="1178"/>
                      <a:pt x="116" y="1178"/>
                    </a:cubicBezTo>
                    <a:cubicBezTo>
                      <a:pt x="116" y="1178"/>
                      <a:pt x="116" y="1178"/>
                      <a:pt x="116" y="1178"/>
                    </a:cubicBezTo>
                    <a:cubicBezTo>
                      <a:pt x="116" y="1178"/>
                      <a:pt x="116" y="1178"/>
                      <a:pt x="116" y="1178"/>
                    </a:cubicBezTo>
                    <a:cubicBezTo>
                      <a:pt x="116" y="1178"/>
                      <a:pt x="116" y="1178"/>
                      <a:pt x="116" y="1178"/>
                    </a:cubicBezTo>
                    <a:cubicBezTo>
                      <a:pt x="116" y="1178"/>
                      <a:pt x="116" y="1178"/>
                      <a:pt x="116" y="1178"/>
                    </a:cubicBezTo>
                    <a:cubicBezTo>
                      <a:pt x="116" y="1178"/>
                      <a:pt x="116" y="1178"/>
                      <a:pt x="116" y="1178"/>
                    </a:cubicBezTo>
                    <a:cubicBezTo>
                      <a:pt x="116" y="1178"/>
                      <a:pt x="116" y="1178"/>
                      <a:pt x="116" y="1178"/>
                    </a:cubicBezTo>
                    <a:cubicBezTo>
                      <a:pt x="116" y="1178"/>
                      <a:pt x="116" y="1178"/>
                      <a:pt x="116" y="1178"/>
                    </a:cubicBezTo>
                    <a:cubicBezTo>
                      <a:pt x="116" y="1178"/>
                      <a:pt x="116" y="1178"/>
                      <a:pt x="116" y="1178"/>
                    </a:cubicBezTo>
                    <a:cubicBezTo>
                      <a:pt x="116" y="1178"/>
                      <a:pt x="116" y="1178"/>
                      <a:pt x="116" y="1178"/>
                    </a:cubicBezTo>
                    <a:cubicBezTo>
                      <a:pt x="116" y="1179"/>
                      <a:pt x="116" y="1179"/>
                      <a:pt x="116" y="1180"/>
                    </a:cubicBezTo>
                    <a:cubicBezTo>
                      <a:pt x="116" y="1179"/>
                      <a:pt x="117" y="1178"/>
                      <a:pt x="117" y="1178"/>
                    </a:cubicBezTo>
                    <a:cubicBezTo>
                      <a:pt x="116" y="1177"/>
                      <a:pt x="117" y="1178"/>
                      <a:pt x="114" y="1176"/>
                    </a:cubicBezTo>
                    <a:cubicBezTo>
                      <a:pt x="113" y="1175"/>
                      <a:pt x="113" y="1173"/>
                      <a:pt x="113" y="1173"/>
                    </a:cubicBezTo>
                    <a:cubicBezTo>
                      <a:pt x="113" y="1172"/>
                      <a:pt x="114" y="1172"/>
                      <a:pt x="114" y="1171"/>
                    </a:cubicBezTo>
                    <a:cubicBezTo>
                      <a:pt x="114" y="1170"/>
                      <a:pt x="115" y="1169"/>
                      <a:pt x="115" y="1168"/>
                    </a:cubicBezTo>
                    <a:cubicBezTo>
                      <a:pt x="116" y="1167"/>
                      <a:pt x="118" y="1165"/>
                      <a:pt x="119" y="1163"/>
                    </a:cubicBezTo>
                    <a:cubicBezTo>
                      <a:pt x="119" y="1165"/>
                      <a:pt x="118" y="1166"/>
                      <a:pt x="117" y="1168"/>
                    </a:cubicBezTo>
                    <a:cubicBezTo>
                      <a:pt x="116" y="1169"/>
                      <a:pt x="115" y="1169"/>
                      <a:pt x="115" y="1171"/>
                    </a:cubicBezTo>
                    <a:cubicBezTo>
                      <a:pt x="114" y="1171"/>
                      <a:pt x="114" y="1172"/>
                      <a:pt x="113" y="1173"/>
                    </a:cubicBezTo>
                    <a:cubicBezTo>
                      <a:pt x="113" y="1173"/>
                      <a:pt x="113" y="1174"/>
                      <a:pt x="114" y="1175"/>
                    </a:cubicBezTo>
                    <a:cubicBezTo>
                      <a:pt x="114" y="1176"/>
                      <a:pt x="115" y="1176"/>
                      <a:pt x="115" y="1177"/>
                    </a:cubicBezTo>
                    <a:cubicBezTo>
                      <a:pt x="117" y="1177"/>
                      <a:pt x="117" y="1176"/>
                      <a:pt x="118" y="1177"/>
                    </a:cubicBezTo>
                    <a:cubicBezTo>
                      <a:pt x="118" y="1177"/>
                      <a:pt x="119" y="1178"/>
                      <a:pt x="119" y="1178"/>
                    </a:cubicBezTo>
                    <a:cubicBezTo>
                      <a:pt x="119" y="1180"/>
                      <a:pt x="119" y="1181"/>
                      <a:pt x="119" y="1182"/>
                    </a:cubicBezTo>
                    <a:cubicBezTo>
                      <a:pt x="118" y="1182"/>
                      <a:pt x="118" y="1180"/>
                      <a:pt x="118" y="1180"/>
                    </a:cubicBezTo>
                    <a:cubicBezTo>
                      <a:pt x="117" y="1181"/>
                      <a:pt x="117" y="1184"/>
                      <a:pt x="115" y="1187"/>
                    </a:cubicBezTo>
                    <a:cubicBezTo>
                      <a:pt x="115" y="1188"/>
                      <a:pt x="115" y="1188"/>
                      <a:pt x="115" y="1188"/>
                    </a:cubicBezTo>
                    <a:cubicBezTo>
                      <a:pt x="115" y="1190"/>
                      <a:pt x="114" y="1194"/>
                      <a:pt x="113" y="1196"/>
                    </a:cubicBezTo>
                    <a:cubicBezTo>
                      <a:pt x="111" y="1200"/>
                      <a:pt x="109" y="1201"/>
                      <a:pt x="105" y="1205"/>
                    </a:cubicBezTo>
                    <a:cubicBezTo>
                      <a:pt x="104" y="1206"/>
                      <a:pt x="104" y="1208"/>
                      <a:pt x="103" y="1209"/>
                    </a:cubicBezTo>
                    <a:cubicBezTo>
                      <a:pt x="103" y="1210"/>
                      <a:pt x="103" y="1211"/>
                      <a:pt x="104" y="1212"/>
                    </a:cubicBezTo>
                    <a:cubicBezTo>
                      <a:pt x="104" y="1212"/>
                      <a:pt x="104" y="1212"/>
                      <a:pt x="104" y="1212"/>
                    </a:cubicBezTo>
                    <a:cubicBezTo>
                      <a:pt x="104" y="1213"/>
                      <a:pt x="104" y="1213"/>
                      <a:pt x="104" y="1213"/>
                    </a:cubicBezTo>
                    <a:cubicBezTo>
                      <a:pt x="104" y="1212"/>
                      <a:pt x="104" y="1212"/>
                      <a:pt x="104" y="1212"/>
                    </a:cubicBezTo>
                    <a:cubicBezTo>
                      <a:pt x="103" y="1211"/>
                      <a:pt x="103" y="1212"/>
                      <a:pt x="103" y="1213"/>
                    </a:cubicBezTo>
                    <a:cubicBezTo>
                      <a:pt x="103" y="1213"/>
                      <a:pt x="103" y="1212"/>
                      <a:pt x="103" y="1211"/>
                    </a:cubicBezTo>
                    <a:cubicBezTo>
                      <a:pt x="103" y="1212"/>
                      <a:pt x="103" y="1212"/>
                      <a:pt x="103" y="1213"/>
                    </a:cubicBezTo>
                    <a:cubicBezTo>
                      <a:pt x="103" y="1213"/>
                      <a:pt x="102" y="1212"/>
                      <a:pt x="102" y="1212"/>
                    </a:cubicBezTo>
                    <a:cubicBezTo>
                      <a:pt x="102" y="1212"/>
                      <a:pt x="102" y="1212"/>
                      <a:pt x="102" y="1212"/>
                    </a:cubicBezTo>
                    <a:cubicBezTo>
                      <a:pt x="102" y="1212"/>
                      <a:pt x="101" y="1212"/>
                      <a:pt x="101" y="1212"/>
                    </a:cubicBezTo>
                    <a:cubicBezTo>
                      <a:pt x="101" y="1212"/>
                      <a:pt x="101" y="1212"/>
                      <a:pt x="100" y="1212"/>
                    </a:cubicBezTo>
                    <a:cubicBezTo>
                      <a:pt x="100" y="1212"/>
                      <a:pt x="100" y="1212"/>
                      <a:pt x="100" y="1212"/>
                    </a:cubicBezTo>
                    <a:cubicBezTo>
                      <a:pt x="100" y="1212"/>
                      <a:pt x="100" y="1212"/>
                      <a:pt x="100" y="1210"/>
                    </a:cubicBezTo>
                    <a:cubicBezTo>
                      <a:pt x="100" y="1209"/>
                      <a:pt x="100" y="1208"/>
                      <a:pt x="101" y="1207"/>
                    </a:cubicBezTo>
                    <a:cubicBezTo>
                      <a:pt x="103" y="1203"/>
                      <a:pt x="104" y="1202"/>
                      <a:pt x="104" y="1204"/>
                    </a:cubicBezTo>
                    <a:cubicBezTo>
                      <a:pt x="107" y="1200"/>
                      <a:pt x="108" y="1199"/>
                      <a:pt x="109" y="1197"/>
                    </a:cubicBezTo>
                    <a:cubicBezTo>
                      <a:pt x="110" y="1196"/>
                      <a:pt x="111" y="1194"/>
                      <a:pt x="112" y="1191"/>
                    </a:cubicBezTo>
                    <a:cubicBezTo>
                      <a:pt x="112" y="1192"/>
                      <a:pt x="112" y="1190"/>
                      <a:pt x="112" y="1188"/>
                    </a:cubicBezTo>
                    <a:cubicBezTo>
                      <a:pt x="112" y="1188"/>
                      <a:pt x="112" y="1188"/>
                      <a:pt x="112" y="1188"/>
                    </a:cubicBezTo>
                    <a:cubicBezTo>
                      <a:pt x="112" y="1188"/>
                      <a:pt x="112" y="1188"/>
                      <a:pt x="112" y="1188"/>
                    </a:cubicBezTo>
                    <a:cubicBezTo>
                      <a:pt x="111" y="1188"/>
                      <a:pt x="111" y="1188"/>
                      <a:pt x="111" y="1188"/>
                    </a:cubicBezTo>
                    <a:cubicBezTo>
                      <a:pt x="110" y="1190"/>
                      <a:pt x="110" y="1191"/>
                      <a:pt x="110" y="1192"/>
                    </a:cubicBezTo>
                    <a:cubicBezTo>
                      <a:pt x="110" y="1192"/>
                      <a:pt x="110" y="1192"/>
                      <a:pt x="110" y="1192"/>
                    </a:cubicBezTo>
                    <a:cubicBezTo>
                      <a:pt x="110" y="1191"/>
                      <a:pt x="110" y="1190"/>
                      <a:pt x="110" y="1192"/>
                    </a:cubicBezTo>
                    <a:cubicBezTo>
                      <a:pt x="110" y="1192"/>
                      <a:pt x="110" y="1192"/>
                      <a:pt x="110" y="1192"/>
                    </a:cubicBezTo>
                    <a:cubicBezTo>
                      <a:pt x="110" y="1192"/>
                      <a:pt x="110" y="1192"/>
                      <a:pt x="110" y="1192"/>
                    </a:cubicBezTo>
                    <a:cubicBezTo>
                      <a:pt x="110" y="1192"/>
                      <a:pt x="110" y="1192"/>
                      <a:pt x="110" y="1192"/>
                    </a:cubicBezTo>
                    <a:cubicBezTo>
                      <a:pt x="110" y="1192"/>
                      <a:pt x="110" y="1192"/>
                      <a:pt x="110" y="1192"/>
                    </a:cubicBezTo>
                    <a:cubicBezTo>
                      <a:pt x="110" y="1192"/>
                      <a:pt x="110" y="1192"/>
                      <a:pt x="110" y="1192"/>
                    </a:cubicBezTo>
                    <a:cubicBezTo>
                      <a:pt x="110" y="1192"/>
                      <a:pt x="110" y="1192"/>
                      <a:pt x="110" y="1192"/>
                    </a:cubicBezTo>
                    <a:cubicBezTo>
                      <a:pt x="110" y="1192"/>
                      <a:pt x="110" y="1192"/>
                      <a:pt x="110" y="1192"/>
                    </a:cubicBezTo>
                    <a:cubicBezTo>
                      <a:pt x="110" y="1192"/>
                      <a:pt x="110" y="1192"/>
                      <a:pt x="110" y="1192"/>
                    </a:cubicBezTo>
                    <a:cubicBezTo>
                      <a:pt x="109" y="1193"/>
                      <a:pt x="109" y="1194"/>
                      <a:pt x="110" y="1192"/>
                    </a:cubicBezTo>
                    <a:cubicBezTo>
                      <a:pt x="109" y="1192"/>
                      <a:pt x="109" y="1192"/>
                      <a:pt x="109" y="1192"/>
                    </a:cubicBezTo>
                    <a:cubicBezTo>
                      <a:pt x="109" y="1192"/>
                      <a:pt x="107" y="1191"/>
                      <a:pt x="105" y="1189"/>
                    </a:cubicBezTo>
                    <a:cubicBezTo>
                      <a:pt x="105" y="1189"/>
                      <a:pt x="105" y="1189"/>
                      <a:pt x="104" y="1189"/>
                    </a:cubicBezTo>
                    <a:cubicBezTo>
                      <a:pt x="103" y="1189"/>
                      <a:pt x="102" y="1189"/>
                      <a:pt x="101" y="1189"/>
                    </a:cubicBezTo>
                    <a:cubicBezTo>
                      <a:pt x="101" y="1189"/>
                      <a:pt x="101" y="1189"/>
                      <a:pt x="101" y="1190"/>
                    </a:cubicBezTo>
                    <a:cubicBezTo>
                      <a:pt x="101" y="1190"/>
                      <a:pt x="100" y="1191"/>
                      <a:pt x="99" y="1190"/>
                    </a:cubicBezTo>
                    <a:cubicBezTo>
                      <a:pt x="99" y="1190"/>
                      <a:pt x="99" y="1190"/>
                      <a:pt x="99" y="1189"/>
                    </a:cubicBezTo>
                    <a:cubicBezTo>
                      <a:pt x="99" y="1189"/>
                      <a:pt x="99" y="1189"/>
                      <a:pt x="99" y="1189"/>
                    </a:cubicBezTo>
                    <a:cubicBezTo>
                      <a:pt x="99" y="1190"/>
                      <a:pt x="99" y="1190"/>
                      <a:pt x="99" y="1190"/>
                    </a:cubicBezTo>
                    <a:cubicBezTo>
                      <a:pt x="99" y="1190"/>
                      <a:pt x="99" y="1190"/>
                      <a:pt x="99" y="1190"/>
                    </a:cubicBezTo>
                    <a:cubicBezTo>
                      <a:pt x="99" y="1189"/>
                      <a:pt x="99" y="1189"/>
                      <a:pt x="99" y="1189"/>
                    </a:cubicBezTo>
                    <a:cubicBezTo>
                      <a:pt x="99" y="1189"/>
                      <a:pt x="99" y="1189"/>
                      <a:pt x="99" y="1189"/>
                    </a:cubicBezTo>
                    <a:cubicBezTo>
                      <a:pt x="99" y="1189"/>
                      <a:pt x="99" y="1189"/>
                      <a:pt x="99" y="1189"/>
                    </a:cubicBezTo>
                    <a:cubicBezTo>
                      <a:pt x="99" y="1189"/>
                      <a:pt x="99" y="1189"/>
                      <a:pt x="99" y="1189"/>
                    </a:cubicBezTo>
                    <a:cubicBezTo>
                      <a:pt x="99" y="1188"/>
                      <a:pt x="99" y="1188"/>
                      <a:pt x="99" y="1188"/>
                    </a:cubicBezTo>
                    <a:cubicBezTo>
                      <a:pt x="99" y="1188"/>
                      <a:pt x="99" y="1188"/>
                      <a:pt x="99" y="1188"/>
                    </a:cubicBezTo>
                    <a:cubicBezTo>
                      <a:pt x="99" y="1188"/>
                      <a:pt x="99" y="1188"/>
                      <a:pt x="99" y="1188"/>
                    </a:cubicBezTo>
                    <a:cubicBezTo>
                      <a:pt x="99" y="1188"/>
                      <a:pt x="99" y="1189"/>
                      <a:pt x="99" y="1189"/>
                    </a:cubicBezTo>
                    <a:cubicBezTo>
                      <a:pt x="99" y="1189"/>
                      <a:pt x="98" y="1190"/>
                      <a:pt x="98" y="1190"/>
                    </a:cubicBezTo>
                    <a:cubicBezTo>
                      <a:pt x="98" y="1190"/>
                      <a:pt x="95" y="1193"/>
                      <a:pt x="92" y="1196"/>
                    </a:cubicBezTo>
                    <a:cubicBezTo>
                      <a:pt x="91" y="1198"/>
                      <a:pt x="88" y="1200"/>
                      <a:pt x="87" y="1206"/>
                    </a:cubicBezTo>
                    <a:cubicBezTo>
                      <a:pt x="86" y="1207"/>
                      <a:pt x="86" y="1209"/>
                      <a:pt x="86" y="1210"/>
                    </a:cubicBezTo>
                    <a:cubicBezTo>
                      <a:pt x="86" y="1211"/>
                      <a:pt x="86" y="1212"/>
                      <a:pt x="86" y="1212"/>
                    </a:cubicBezTo>
                    <a:cubicBezTo>
                      <a:pt x="86" y="1212"/>
                      <a:pt x="86" y="1212"/>
                      <a:pt x="86" y="1212"/>
                    </a:cubicBezTo>
                    <a:cubicBezTo>
                      <a:pt x="86" y="1212"/>
                      <a:pt x="86" y="1212"/>
                      <a:pt x="86" y="1213"/>
                    </a:cubicBezTo>
                    <a:cubicBezTo>
                      <a:pt x="86" y="1213"/>
                      <a:pt x="86" y="1213"/>
                      <a:pt x="86" y="1213"/>
                    </a:cubicBezTo>
                    <a:cubicBezTo>
                      <a:pt x="86" y="1214"/>
                      <a:pt x="86" y="1214"/>
                      <a:pt x="87" y="1214"/>
                    </a:cubicBezTo>
                    <a:cubicBezTo>
                      <a:pt x="87" y="1215"/>
                      <a:pt x="87" y="1215"/>
                      <a:pt x="87" y="1216"/>
                    </a:cubicBezTo>
                    <a:cubicBezTo>
                      <a:pt x="87" y="1216"/>
                      <a:pt x="87" y="1216"/>
                      <a:pt x="86" y="1216"/>
                    </a:cubicBezTo>
                    <a:cubicBezTo>
                      <a:pt x="86" y="1216"/>
                      <a:pt x="87" y="1216"/>
                      <a:pt x="87" y="1217"/>
                    </a:cubicBezTo>
                    <a:cubicBezTo>
                      <a:pt x="87" y="1217"/>
                      <a:pt x="87" y="1217"/>
                      <a:pt x="87" y="1217"/>
                    </a:cubicBezTo>
                    <a:cubicBezTo>
                      <a:pt x="88" y="1217"/>
                      <a:pt x="88" y="1218"/>
                      <a:pt x="88" y="1219"/>
                    </a:cubicBezTo>
                    <a:cubicBezTo>
                      <a:pt x="88" y="1219"/>
                      <a:pt x="88" y="1219"/>
                      <a:pt x="88" y="1219"/>
                    </a:cubicBezTo>
                    <a:cubicBezTo>
                      <a:pt x="88" y="1219"/>
                      <a:pt x="87" y="1219"/>
                      <a:pt x="87" y="1219"/>
                    </a:cubicBezTo>
                    <a:cubicBezTo>
                      <a:pt x="87" y="1219"/>
                      <a:pt x="87" y="1219"/>
                      <a:pt x="86" y="1218"/>
                    </a:cubicBezTo>
                    <a:cubicBezTo>
                      <a:pt x="87" y="1219"/>
                      <a:pt x="86" y="1219"/>
                      <a:pt x="85" y="1218"/>
                    </a:cubicBezTo>
                    <a:cubicBezTo>
                      <a:pt x="85" y="1218"/>
                      <a:pt x="85" y="1219"/>
                      <a:pt x="85" y="1219"/>
                    </a:cubicBezTo>
                    <a:cubicBezTo>
                      <a:pt x="84" y="1218"/>
                      <a:pt x="84" y="1218"/>
                      <a:pt x="84" y="1218"/>
                    </a:cubicBezTo>
                    <a:cubicBezTo>
                      <a:pt x="84" y="1218"/>
                      <a:pt x="85" y="1219"/>
                      <a:pt x="85" y="1219"/>
                    </a:cubicBezTo>
                    <a:cubicBezTo>
                      <a:pt x="85" y="1219"/>
                      <a:pt x="84" y="1219"/>
                      <a:pt x="84" y="1219"/>
                    </a:cubicBezTo>
                    <a:cubicBezTo>
                      <a:pt x="84" y="1219"/>
                      <a:pt x="84" y="1219"/>
                      <a:pt x="84" y="1219"/>
                    </a:cubicBezTo>
                    <a:cubicBezTo>
                      <a:pt x="84" y="1218"/>
                      <a:pt x="84" y="1218"/>
                      <a:pt x="84" y="1218"/>
                    </a:cubicBezTo>
                    <a:cubicBezTo>
                      <a:pt x="83" y="1218"/>
                      <a:pt x="83" y="1218"/>
                      <a:pt x="83" y="1218"/>
                    </a:cubicBezTo>
                    <a:cubicBezTo>
                      <a:pt x="84" y="1219"/>
                      <a:pt x="84" y="1219"/>
                      <a:pt x="85" y="1220"/>
                    </a:cubicBezTo>
                    <a:cubicBezTo>
                      <a:pt x="86" y="1221"/>
                      <a:pt x="84" y="1219"/>
                      <a:pt x="84" y="1220"/>
                    </a:cubicBezTo>
                    <a:cubicBezTo>
                      <a:pt x="84" y="1219"/>
                      <a:pt x="83" y="1219"/>
                      <a:pt x="83" y="1219"/>
                    </a:cubicBezTo>
                    <a:cubicBezTo>
                      <a:pt x="83" y="1219"/>
                      <a:pt x="84" y="1219"/>
                      <a:pt x="84" y="1220"/>
                    </a:cubicBezTo>
                    <a:cubicBezTo>
                      <a:pt x="84" y="1219"/>
                      <a:pt x="83" y="1219"/>
                      <a:pt x="83" y="1219"/>
                    </a:cubicBezTo>
                    <a:cubicBezTo>
                      <a:pt x="83" y="1219"/>
                      <a:pt x="83" y="1219"/>
                      <a:pt x="82" y="1218"/>
                    </a:cubicBezTo>
                    <a:cubicBezTo>
                      <a:pt x="82" y="1218"/>
                      <a:pt x="82" y="1219"/>
                      <a:pt x="82" y="1219"/>
                    </a:cubicBezTo>
                    <a:cubicBezTo>
                      <a:pt x="83" y="1220"/>
                      <a:pt x="84" y="1220"/>
                      <a:pt x="84" y="1221"/>
                    </a:cubicBezTo>
                    <a:cubicBezTo>
                      <a:pt x="85" y="1222"/>
                      <a:pt x="85" y="1222"/>
                      <a:pt x="84" y="1222"/>
                    </a:cubicBezTo>
                    <a:cubicBezTo>
                      <a:pt x="84" y="1222"/>
                      <a:pt x="84" y="1221"/>
                      <a:pt x="83" y="1221"/>
                    </a:cubicBezTo>
                    <a:cubicBezTo>
                      <a:pt x="83" y="1221"/>
                      <a:pt x="84" y="1222"/>
                      <a:pt x="83" y="1222"/>
                    </a:cubicBezTo>
                    <a:cubicBezTo>
                      <a:pt x="83" y="1222"/>
                      <a:pt x="84" y="1223"/>
                      <a:pt x="82" y="1222"/>
                    </a:cubicBezTo>
                    <a:cubicBezTo>
                      <a:pt x="82" y="1222"/>
                      <a:pt x="81" y="1222"/>
                      <a:pt x="81" y="1222"/>
                    </a:cubicBezTo>
                    <a:cubicBezTo>
                      <a:pt x="81" y="1222"/>
                      <a:pt x="82" y="1222"/>
                      <a:pt x="82" y="1222"/>
                    </a:cubicBezTo>
                    <a:cubicBezTo>
                      <a:pt x="82" y="1222"/>
                      <a:pt x="81" y="1222"/>
                      <a:pt x="81" y="1222"/>
                    </a:cubicBezTo>
                    <a:cubicBezTo>
                      <a:pt x="80" y="1222"/>
                      <a:pt x="80" y="1222"/>
                      <a:pt x="80" y="1222"/>
                    </a:cubicBezTo>
                    <a:cubicBezTo>
                      <a:pt x="80" y="1222"/>
                      <a:pt x="80" y="1222"/>
                      <a:pt x="80" y="1222"/>
                    </a:cubicBezTo>
                    <a:cubicBezTo>
                      <a:pt x="79" y="1222"/>
                      <a:pt x="78" y="1222"/>
                      <a:pt x="78" y="1222"/>
                    </a:cubicBezTo>
                    <a:cubicBezTo>
                      <a:pt x="78" y="1222"/>
                      <a:pt x="78" y="1222"/>
                      <a:pt x="78" y="1222"/>
                    </a:cubicBezTo>
                    <a:cubicBezTo>
                      <a:pt x="79" y="1223"/>
                      <a:pt x="79" y="1223"/>
                      <a:pt x="80" y="1223"/>
                    </a:cubicBezTo>
                    <a:cubicBezTo>
                      <a:pt x="80" y="1223"/>
                      <a:pt x="82" y="1224"/>
                      <a:pt x="82" y="1224"/>
                    </a:cubicBezTo>
                    <a:cubicBezTo>
                      <a:pt x="83" y="1225"/>
                      <a:pt x="81" y="1224"/>
                      <a:pt x="82" y="1224"/>
                    </a:cubicBezTo>
                    <a:cubicBezTo>
                      <a:pt x="83" y="1225"/>
                      <a:pt x="84" y="1226"/>
                      <a:pt x="85" y="1226"/>
                    </a:cubicBezTo>
                    <a:cubicBezTo>
                      <a:pt x="85" y="1226"/>
                      <a:pt x="85" y="1226"/>
                      <a:pt x="85" y="1227"/>
                    </a:cubicBezTo>
                    <a:cubicBezTo>
                      <a:pt x="85" y="1226"/>
                      <a:pt x="85" y="1226"/>
                      <a:pt x="85" y="1227"/>
                    </a:cubicBezTo>
                    <a:cubicBezTo>
                      <a:pt x="84" y="1226"/>
                      <a:pt x="84" y="1226"/>
                      <a:pt x="84" y="1226"/>
                    </a:cubicBezTo>
                    <a:cubicBezTo>
                      <a:pt x="83" y="1226"/>
                      <a:pt x="83" y="1226"/>
                      <a:pt x="82" y="1226"/>
                    </a:cubicBezTo>
                    <a:cubicBezTo>
                      <a:pt x="81" y="1226"/>
                      <a:pt x="82" y="1226"/>
                      <a:pt x="83" y="1226"/>
                    </a:cubicBezTo>
                    <a:cubicBezTo>
                      <a:pt x="84" y="1227"/>
                      <a:pt x="84" y="1227"/>
                      <a:pt x="85" y="1228"/>
                    </a:cubicBezTo>
                    <a:cubicBezTo>
                      <a:pt x="85" y="1228"/>
                      <a:pt x="85" y="1228"/>
                      <a:pt x="85" y="1229"/>
                    </a:cubicBezTo>
                    <a:cubicBezTo>
                      <a:pt x="84" y="1228"/>
                      <a:pt x="84" y="1228"/>
                      <a:pt x="84" y="1228"/>
                    </a:cubicBezTo>
                    <a:cubicBezTo>
                      <a:pt x="83" y="1228"/>
                      <a:pt x="83" y="1228"/>
                      <a:pt x="83" y="1228"/>
                    </a:cubicBezTo>
                    <a:cubicBezTo>
                      <a:pt x="82" y="1228"/>
                      <a:pt x="82" y="1228"/>
                      <a:pt x="81" y="1228"/>
                    </a:cubicBezTo>
                    <a:cubicBezTo>
                      <a:pt x="82" y="1228"/>
                      <a:pt x="82" y="1228"/>
                      <a:pt x="82" y="1228"/>
                    </a:cubicBezTo>
                    <a:cubicBezTo>
                      <a:pt x="82" y="1229"/>
                      <a:pt x="80" y="1228"/>
                      <a:pt x="80" y="1229"/>
                    </a:cubicBezTo>
                    <a:cubicBezTo>
                      <a:pt x="80" y="1229"/>
                      <a:pt x="80" y="1229"/>
                      <a:pt x="80" y="1229"/>
                    </a:cubicBezTo>
                    <a:cubicBezTo>
                      <a:pt x="80" y="1229"/>
                      <a:pt x="79" y="1229"/>
                      <a:pt x="79" y="1229"/>
                    </a:cubicBezTo>
                    <a:cubicBezTo>
                      <a:pt x="79" y="1229"/>
                      <a:pt x="80" y="1229"/>
                      <a:pt x="80" y="1229"/>
                    </a:cubicBezTo>
                    <a:cubicBezTo>
                      <a:pt x="80" y="1229"/>
                      <a:pt x="79" y="1229"/>
                      <a:pt x="79" y="1230"/>
                    </a:cubicBezTo>
                    <a:cubicBezTo>
                      <a:pt x="81" y="1230"/>
                      <a:pt x="81" y="1230"/>
                      <a:pt x="82" y="1230"/>
                    </a:cubicBezTo>
                    <a:cubicBezTo>
                      <a:pt x="81" y="1230"/>
                      <a:pt x="81" y="1230"/>
                      <a:pt x="79" y="1230"/>
                    </a:cubicBezTo>
                    <a:cubicBezTo>
                      <a:pt x="79" y="1230"/>
                      <a:pt x="79" y="1230"/>
                      <a:pt x="78" y="1230"/>
                    </a:cubicBezTo>
                    <a:cubicBezTo>
                      <a:pt x="78" y="1230"/>
                      <a:pt x="78" y="1230"/>
                      <a:pt x="78" y="1230"/>
                    </a:cubicBezTo>
                    <a:cubicBezTo>
                      <a:pt x="78" y="1230"/>
                      <a:pt x="77" y="1230"/>
                      <a:pt x="78" y="1230"/>
                    </a:cubicBezTo>
                    <a:cubicBezTo>
                      <a:pt x="75" y="1229"/>
                      <a:pt x="78" y="1230"/>
                      <a:pt x="77" y="1230"/>
                    </a:cubicBezTo>
                    <a:cubicBezTo>
                      <a:pt x="76" y="1230"/>
                      <a:pt x="75" y="1229"/>
                      <a:pt x="74" y="1229"/>
                    </a:cubicBezTo>
                    <a:cubicBezTo>
                      <a:pt x="75" y="1229"/>
                      <a:pt x="76" y="1230"/>
                      <a:pt x="77" y="1230"/>
                    </a:cubicBezTo>
                    <a:cubicBezTo>
                      <a:pt x="77" y="1230"/>
                      <a:pt x="76" y="1229"/>
                      <a:pt x="77" y="1229"/>
                    </a:cubicBezTo>
                    <a:cubicBezTo>
                      <a:pt x="75" y="1229"/>
                      <a:pt x="75" y="1229"/>
                      <a:pt x="75" y="1229"/>
                    </a:cubicBezTo>
                    <a:cubicBezTo>
                      <a:pt x="75" y="1229"/>
                      <a:pt x="77" y="1230"/>
                      <a:pt x="78" y="1230"/>
                    </a:cubicBezTo>
                    <a:cubicBezTo>
                      <a:pt x="77" y="1229"/>
                      <a:pt x="77" y="1229"/>
                      <a:pt x="76" y="1229"/>
                    </a:cubicBezTo>
                    <a:cubicBezTo>
                      <a:pt x="75" y="1229"/>
                      <a:pt x="77" y="1229"/>
                      <a:pt x="76" y="1229"/>
                    </a:cubicBezTo>
                    <a:cubicBezTo>
                      <a:pt x="77" y="1229"/>
                      <a:pt x="78" y="1229"/>
                      <a:pt x="78" y="1229"/>
                    </a:cubicBezTo>
                    <a:cubicBezTo>
                      <a:pt x="77" y="1229"/>
                      <a:pt x="77" y="1229"/>
                      <a:pt x="77" y="1229"/>
                    </a:cubicBezTo>
                    <a:cubicBezTo>
                      <a:pt x="76" y="1229"/>
                      <a:pt x="76" y="1228"/>
                      <a:pt x="75" y="1228"/>
                    </a:cubicBezTo>
                    <a:cubicBezTo>
                      <a:pt x="75" y="1228"/>
                      <a:pt x="76" y="1229"/>
                      <a:pt x="76" y="1229"/>
                    </a:cubicBezTo>
                    <a:cubicBezTo>
                      <a:pt x="77" y="1229"/>
                      <a:pt x="76" y="1229"/>
                      <a:pt x="77" y="1229"/>
                    </a:cubicBezTo>
                    <a:cubicBezTo>
                      <a:pt x="77" y="1229"/>
                      <a:pt x="79" y="1229"/>
                      <a:pt x="78" y="1229"/>
                    </a:cubicBezTo>
                    <a:cubicBezTo>
                      <a:pt x="77" y="1229"/>
                      <a:pt x="77" y="1229"/>
                      <a:pt x="77" y="1229"/>
                    </a:cubicBezTo>
                    <a:cubicBezTo>
                      <a:pt x="76" y="1228"/>
                      <a:pt x="75" y="1228"/>
                      <a:pt x="75" y="1228"/>
                    </a:cubicBezTo>
                    <a:cubicBezTo>
                      <a:pt x="73" y="1227"/>
                      <a:pt x="74" y="1228"/>
                      <a:pt x="74" y="1227"/>
                    </a:cubicBezTo>
                    <a:cubicBezTo>
                      <a:pt x="76" y="1228"/>
                      <a:pt x="74" y="1228"/>
                      <a:pt x="75" y="1228"/>
                    </a:cubicBezTo>
                    <a:cubicBezTo>
                      <a:pt x="77" y="1229"/>
                      <a:pt x="77" y="1228"/>
                      <a:pt x="78" y="1229"/>
                    </a:cubicBezTo>
                    <a:cubicBezTo>
                      <a:pt x="77" y="1228"/>
                      <a:pt x="77" y="1228"/>
                      <a:pt x="75" y="1228"/>
                    </a:cubicBezTo>
                    <a:cubicBezTo>
                      <a:pt x="74" y="1228"/>
                      <a:pt x="73" y="1227"/>
                      <a:pt x="73" y="1227"/>
                    </a:cubicBezTo>
                    <a:cubicBezTo>
                      <a:pt x="72" y="1226"/>
                      <a:pt x="71" y="1226"/>
                      <a:pt x="72" y="1227"/>
                    </a:cubicBezTo>
                    <a:cubicBezTo>
                      <a:pt x="72" y="1227"/>
                      <a:pt x="71" y="1226"/>
                      <a:pt x="70" y="1226"/>
                    </a:cubicBezTo>
                    <a:cubicBezTo>
                      <a:pt x="69" y="1226"/>
                      <a:pt x="70" y="1226"/>
                      <a:pt x="70" y="1226"/>
                    </a:cubicBezTo>
                    <a:cubicBezTo>
                      <a:pt x="70" y="1226"/>
                      <a:pt x="69" y="1226"/>
                      <a:pt x="69" y="1226"/>
                    </a:cubicBezTo>
                    <a:cubicBezTo>
                      <a:pt x="69" y="1227"/>
                      <a:pt x="70" y="1227"/>
                      <a:pt x="70" y="1227"/>
                    </a:cubicBezTo>
                    <a:cubicBezTo>
                      <a:pt x="70" y="1227"/>
                      <a:pt x="70" y="1227"/>
                      <a:pt x="70" y="1227"/>
                    </a:cubicBezTo>
                    <a:cubicBezTo>
                      <a:pt x="70" y="1228"/>
                      <a:pt x="70" y="1228"/>
                      <a:pt x="70" y="1228"/>
                    </a:cubicBezTo>
                    <a:cubicBezTo>
                      <a:pt x="70" y="1229"/>
                      <a:pt x="70" y="1229"/>
                      <a:pt x="70" y="1229"/>
                    </a:cubicBezTo>
                    <a:cubicBezTo>
                      <a:pt x="71" y="1230"/>
                      <a:pt x="71" y="1231"/>
                      <a:pt x="73" y="1232"/>
                    </a:cubicBezTo>
                    <a:cubicBezTo>
                      <a:pt x="73" y="1232"/>
                      <a:pt x="74" y="1232"/>
                      <a:pt x="74" y="1232"/>
                    </a:cubicBezTo>
                    <a:cubicBezTo>
                      <a:pt x="74" y="1232"/>
                      <a:pt x="74" y="1232"/>
                      <a:pt x="74" y="1233"/>
                    </a:cubicBezTo>
                    <a:cubicBezTo>
                      <a:pt x="74" y="1233"/>
                      <a:pt x="75" y="1233"/>
                      <a:pt x="74" y="1233"/>
                    </a:cubicBezTo>
                    <a:cubicBezTo>
                      <a:pt x="74" y="1233"/>
                      <a:pt x="75" y="1233"/>
                      <a:pt x="75" y="1233"/>
                    </a:cubicBezTo>
                    <a:cubicBezTo>
                      <a:pt x="74" y="1233"/>
                      <a:pt x="76" y="1234"/>
                      <a:pt x="75" y="1234"/>
                    </a:cubicBezTo>
                    <a:cubicBezTo>
                      <a:pt x="75" y="1234"/>
                      <a:pt x="76" y="1234"/>
                      <a:pt x="76" y="1234"/>
                    </a:cubicBezTo>
                    <a:cubicBezTo>
                      <a:pt x="78" y="1234"/>
                      <a:pt x="75" y="1234"/>
                      <a:pt x="75" y="1234"/>
                    </a:cubicBezTo>
                    <a:cubicBezTo>
                      <a:pt x="75" y="1234"/>
                      <a:pt x="75" y="1235"/>
                      <a:pt x="77" y="1235"/>
                    </a:cubicBezTo>
                    <a:cubicBezTo>
                      <a:pt x="75" y="1235"/>
                      <a:pt x="79" y="1236"/>
                      <a:pt x="76" y="1235"/>
                    </a:cubicBezTo>
                    <a:cubicBezTo>
                      <a:pt x="77" y="1236"/>
                      <a:pt x="77" y="1236"/>
                      <a:pt x="77" y="1236"/>
                    </a:cubicBezTo>
                    <a:cubicBezTo>
                      <a:pt x="77" y="1236"/>
                      <a:pt x="77" y="1236"/>
                      <a:pt x="77" y="1236"/>
                    </a:cubicBezTo>
                    <a:cubicBezTo>
                      <a:pt x="77" y="1236"/>
                      <a:pt x="78" y="1236"/>
                      <a:pt x="78" y="1237"/>
                    </a:cubicBezTo>
                    <a:cubicBezTo>
                      <a:pt x="78" y="1237"/>
                      <a:pt x="78" y="1237"/>
                      <a:pt x="77" y="1237"/>
                    </a:cubicBezTo>
                    <a:cubicBezTo>
                      <a:pt x="77" y="1237"/>
                      <a:pt x="78" y="1237"/>
                      <a:pt x="79" y="1237"/>
                    </a:cubicBezTo>
                    <a:cubicBezTo>
                      <a:pt x="78" y="1237"/>
                      <a:pt x="78" y="1237"/>
                      <a:pt x="79" y="1237"/>
                    </a:cubicBezTo>
                    <a:cubicBezTo>
                      <a:pt x="79" y="1237"/>
                      <a:pt x="78" y="1237"/>
                      <a:pt x="78" y="1237"/>
                    </a:cubicBezTo>
                    <a:cubicBezTo>
                      <a:pt x="79" y="1238"/>
                      <a:pt x="78" y="1238"/>
                      <a:pt x="79" y="1238"/>
                    </a:cubicBezTo>
                    <a:cubicBezTo>
                      <a:pt x="79" y="1238"/>
                      <a:pt x="78" y="1238"/>
                      <a:pt x="78" y="1238"/>
                    </a:cubicBezTo>
                    <a:cubicBezTo>
                      <a:pt x="79" y="1238"/>
                      <a:pt x="79" y="1238"/>
                      <a:pt x="79" y="1238"/>
                    </a:cubicBezTo>
                    <a:cubicBezTo>
                      <a:pt x="79" y="1238"/>
                      <a:pt x="79" y="1239"/>
                      <a:pt x="79" y="1239"/>
                    </a:cubicBezTo>
                    <a:cubicBezTo>
                      <a:pt x="79" y="1239"/>
                      <a:pt x="78" y="1239"/>
                      <a:pt x="78" y="1239"/>
                    </a:cubicBezTo>
                    <a:cubicBezTo>
                      <a:pt x="77" y="1239"/>
                      <a:pt x="78" y="1240"/>
                      <a:pt x="78" y="1240"/>
                    </a:cubicBezTo>
                    <a:cubicBezTo>
                      <a:pt x="78" y="1240"/>
                      <a:pt x="76" y="1241"/>
                      <a:pt x="78" y="1241"/>
                    </a:cubicBezTo>
                    <a:cubicBezTo>
                      <a:pt x="78" y="1241"/>
                      <a:pt x="77" y="1241"/>
                      <a:pt x="77" y="1241"/>
                    </a:cubicBezTo>
                    <a:cubicBezTo>
                      <a:pt x="77" y="1241"/>
                      <a:pt x="78" y="1241"/>
                      <a:pt x="78" y="1241"/>
                    </a:cubicBezTo>
                    <a:cubicBezTo>
                      <a:pt x="78" y="1241"/>
                      <a:pt x="77" y="1241"/>
                      <a:pt x="77" y="1241"/>
                    </a:cubicBezTo>
                    <a:cubicBezTo>
                      <a:pt x="77" y="1242"/>
                      <a:pt x="78" y="1242"/>
                      <a:pt x="78" y="1242"/>
                    </a:cubicBezTo>
                    <a:cubicBezTo>
                      <a:pt x="78" y="1242"/>
                      <a:pt x="77" y="1242"/>
                      <a:pt x="77" y="1242"/>
                    </a:cubicBezTo>
                    <a:cubicBezTo>
                      <a:pt x="77" y="1242"/>
                      <a:pt x="77" y="1242"/>
                      <a:pt x="77" y="1242"/>
                    </a:cubicBezTo>
                    <a:cubicBezTo>
                      <a:pt x="77" y="1242"/>
                      <a:pt x="77" y="1243"/>
                      <a:pt x="77" y="1243"/>
                    </a:cubicBezTo>
                    <a:cubicBezTo>
                      <a:pt x="77" y="1243"/>
                      <a:pt x="77" y="1243"/>
                      <a:pt x="77" y="1243"/>
                    </a:cubicBezTo>
                    <a:cubicBezTo>
                      <a:pt x="77" y="1243"/>
                      <a:pt x="77" y="1243"/>
                      <a:pt x="77" y="1243"/>
                    </a:cubicBezTo>
                    <a:cubicBezTo>
                      <a:pt x="72" y="1248"/>
                      <a:pt x="67" y="1254"/>
                      <a:pt x="65" y="1256"/>
                    </a:cubicBezTo>
                    <a:cubicBezTo>
                      <a:pt x="62" y="1262"/>
                      <a:pt x="60" y="1268"/>
                      <a:pt x="59" y="1274"/>
                    </a:cubicBezTo>
                    <a:cubicBezTo>
                      <a:pt x="59" y="1276"/>
                      <a:pt x="59" y="1277"/>
                      <a:pt x="59" y="1279"/>
                    </a:cubicBezTo>
                    <a:cubicBezTo>
                      <a:pt x="59" y="1283"/>
                      <a:pt x="58" y="1287"/>
                      <a:pt x="58" y="1288"/>
                    </a:cubicBezTo>
                    <a:cubicBezTo>
                      <a:pt x="58" y="1293"/>
                      <a:pt x="60" y="1297"/>
                      <a:pt x="61" y="1302"/>
                    </a:cubicBezTo>
                    <a:cubicBezTo>
                      <a:pt x="61" y="1301"/>
                      <a:pt x="61" y="1307"/>
                      <a:pt x="62" y="1310"/>
                    </a:cubicBezTo>
                    <a:cubicBezTo>
                      <a:pt x="65" y="1318"/>
                      <a:pt x="68" y="1322"/>
                      <a:pt x="71" y="1325"/>
                    </a:cubicBezTo>
                    <a:cubicBezTo>
                      <a:pt x="75" y="1329"/>
                      <a:pt x="77" y="1330"/>
                      <a:pt x="81" y="1333"/>
                    </a:cubicBezTo>
                    <a:cubicBezTo>
                      <a:pt x="84" y="1335"/>
                      <a:pt x="88" y="1338"/>
                      <a:pt x="94" y="1340"/>
                    </a:cubicBezTo>
                    <a:cubicBezTo>
                      <a:pt x="98" y="1341"/>
                      <a:pt x="102" y="1341"/>
                      <a:pt x="105" y="1342"/>
                    </a:cubicBezTo>
                    <a:cubicBezTo>
                      <a:pt x="107" y="1342"/>
                      <a:pt x="108" y="1342"/>
                      <a:pt x="110" y="1342"/>
                    </a:cubicBezTo>
                    <a:cubicBezTo>
                      <a:pt x="111" y="1342"/>
                      <a:pt x="112" y="1342"/>
                      <a:pt x="113" y="1342"/>
                    </a:cubicBezTo>
                    <a:cubicBezTo>
                      <a:pt x="116" y="1342"/>
                      <a:pt x="116" y="1343"/>
                      <a:pt x="120" y="1343"/>
                    </a:cubicBezTo>
                    <a:cubicBezTo>
                      <a:pt x="129" y="1343"/>
                      <a:pt x="147" y="1344"/>
                      <a:pt x="162" y="1343"/>
                    </a:cubicBezTo>
                    <a:cubicBezTo>
                      <a:pt x="170" y="1342"/>
                      <a:pt x="179" y="1341"/>
                      <a:pt x="184" y="1338"/>
                    </a:cubicBezTo>
                    <a:cubicBezTo>
                      <a:pt x="190" y="1336"/>
                      <a:pt x="192" y="1334"/>
                      <a:pt x="190" y="1336"/>
                    </a:cubicBezTo>
                    <a:cubicBezTo>
                      <a:pt x="193" y="1334"/>
                      <a:pt x="196" y="1331"/>
                      <a:pt x="198" y="1330"/>
                    </a:cubicBezTo>
                    <a:cubicBezTo>
                      <a:pt x="199" y="1329"/>
                      <a:pt x="200" y="1328"/>
                      <a:pt x="200" y="1327"/>
                    </a:cubicBezTo>
                    <a:cubicBezTo>
                      <a:pt x="201" y="1327"/>
                      <a:pt x="200" y="1327"/>
                      <a:pt x="194" y="1331"/>
                    </a:cubicBezTo>
                    <a:cubicBezTo>
                      <a:pt x="197" y="1329"/>
                      <a:pt x="199" y="1327"/>
                      <a:pt x="202" y="1325"/>
                    </a:cubicBezTo>
                    <a:cubicBezTo>
                      <a:pt x="204" y="1323"/>
                      <a:pt x="207" y="1321"/>
                      <a:pt x="209" y="1319"/>
                    </a:cubicBezTo>
                    <a:cubicBezTo>
                      <a:pt x="214" y="1314"/>
                      <a:pt x="220" y="1310"/>
                      <a:pt x="225" y="1305"/>
                    </a:cubicBezTo>
                    <a:cubicBezTo>
                      <a:pt x="230" y="1301"/>
                      <a:pt x="233" y="1297"/>
                      <a:pt x="237" y="1293"/>
                    </a:cubicBezTo>
                    <a:cubicBezTo>
                      <a:pt x="239" y="1291"/>
                      <a:pt x="241" y="1290"/>
                      <a:pt x="243" y="1288"/>
                    </a:cubicBezTo>
                    <a:cubicBezTo>
                      <a:pt x="244" y="1287"/>
                      <a:pt x="245" y="1286"/>
                      <a:pt x="246" y="1285"/>
                    </a:cubicBezTo>
                    <a:cubicBezTo>
                      <a:pt x="246" y="1285"/>
                      <a:pt x="246" y="1285"/>
                      <a:pt x="246" y="1285"/>
                    </a:cubicBezTo>
                    <a:cubicBezTo>
                      <a:pt x="245" y="1285"/>
                      <a:pt x="245" y="1285"/>
                      <a:pt x="245" y="1285"/>
                    </a:cubicBezTo>
                    <a:cubicBezTo>
                      <a:pt x="246" y="1285"/>
                      <a:pt x="246" y="1285"/>
                      <a:pt x="246" y="1285"/>
                    </a:cubicBezTo>
                    <a:cubicBezTo>
                      <a:pt x="247" y="1285"/>
                      <a:pt x="247" y="1285"/>
                      <a:pt x="248" y="1285"/>
                    </a:cubicBezTo>
                    <a:cubicBezTo>
                      <a:pt x="248" y="1285"/>
                      <a:pt x="249" y="1286"/>
                      <a:pt x="250" y="1286"/>
                    </a:cubicBezTo>
                    <a:cubicBezTo>
                      <a:pt x="250" y="1285"/>
                      <a:pt x="250" y="1286"/>
                      <a:pt x="253" y="1285"/>
                    </a:cubicBezTo>
                    <a:cubicBezTo>
                      <a:pt x="257" y="1283"/>
                      <a:pt x="261" y="1282"/>
                      <a:pt x="264" y="1280"/>
                    </a:cubicBezTo>
                    <a:cubicBezTo>
                      <a:pt x="272" y="1277"/>
                      <a:pt x="279" y="1273"/>
                      <a:pt x="286" y="1268"/>
                    </a:cubicBezTo>
                    <a:cubicBezTo>
                      <a:pt x="288" y="1267"/>
                      <a:pt x="289" y="1265"/>
                      <a:pt x="291" y="1264"/>
                    </a:cubicBezTo>
                    <a:cubicBezTo>
                      <a:pt x="293" y="1263"/>
                      <a:pt x="294" y="1261"/>
                      <a:pt x="296" y="1260"/>
                    </a:cubicBezTo>
                    <a:cubicBezTo>
                      <a:pt x="297" y="1259"/>
                      <a:pt x="298" y="1258"/>
                      <a:pt x="299" y="1256"/>
                    </a:cubicBezTo>
                    <a:cubicBezTo>
                      <a:pt x="300" y="1255"/>
                      <a:pt x="302" y="1253"/>
                      <a:pt x="302" y="1249"/>
                    </a:cubicBezTo>
                    <a:cubicBezTo>
                      <a:pt x="303" y="1246"/>
                      <a:pt x="303" y="1244"/>
                      <a:pt x="303" y="1242"/>
                    </a:cubicBezTo>
                    <a:cubicBezTo>
                      <a:pt x="302" y="1241"/>
                      <a:pt x="302" y="1240"/>
                      <a:pt x="302" y="1239"/>
                    </a:cubicBezTo>
                    <a:cubicBezTo>
                      <a:pt x="302" y="1238"/>
                      <a:pt x="301" y="1238"/>
                      <a:pt x="301" y="1238"/>
                    </a:cubicBezTo>
                    <a:cubicBezTo>
                      <a:pt x="301" y="1238"/>
                      <a:pt x="301" y="1238"/>
                      <a:pt x="301" y="1238"/>
                    </a:cubicBezTo>
                    <a:cubicBezTo>
                      <a:pt x="301" y="1236"/>
                      <a:pt x="301" y="1236"/>
                      <a:pt x="301" y="1236"/>
                    </a:cubicBezTo>
                    <a:cubicBezTo>
                      <a:pt x="301" y="1233"/>
                      <a:pt x="301" y="1231"/>
                      <a:pt x="301" y="1229"/>
                    </a:cubicBezTo>
                    <a:cubicBezTo>
                      <a:pt x="300" y="1227"/>
                      <a:pt x="299" y="1224"/>
                      <a:pt x="299" y="1222"/>
                    </a:cubicBezTo>
                    <a:cubicBezTo>
                      <a:pt x="298" y="1221"/>
                      <a:pt x="298" y="1220"/>
                      <a:pt x="297" y="1220"/>
                    </a:cubicBezTo>
                    <a:cubicBezTo>
                      <a:pt x="297" y="1221"/>
                      <a:pt x="298" y="1222"/>
                      <a:pt x="298" y="1223"/>
                    </a:cubicBezTo>
                    <a:cubicBezTo>
                      <a:pt x="295" y="1216"/>
                      <a:pt x="295" y="1216"/>
                      <a:pt x="295" y="1216"/>
                    </a:cubicBezTo>
                    <a:cubicBezTo>
                      <a:pt x="296" y="1218"/>
                      <a:pt x="296" y="1218"/>
                      <a:pt x="297" y="1219"/>
                    </a:cubicBezTo>
                    <a:cubicBezTo>
                      <a:pt x="297" y="1219"/>
                      <a:pt x="297" y="1219"/>
                      <a:pt x="297" y="1220"/>
                    </a:cubicBezTo>
                    <a:cubicBezTo>
                      <a:pt x="296" y="1214"/>
                      <a:pt x="295" y="1210"/>
                      <a:pt x="294" y="1205"/>
                    </a:cubicBezTo>
                    <a:cubicBezTo>
                      <a:pt x="293" y="1203"/>
                      <a:pt x="292" y="1201"/>
                      <a:pt x="291" y="1199"/>
                    </a:cubicBezTo>
                    <a:cubicBezTo>
                      <a:pt x="290" y="1197"/>
                      <a:pt x="290" y="1196"/>
                      <a:pt x="289" y="1195"/>
                    </a:cubicBezTo>
                    <a:cubicBezTo>
                      <a:pt x="288" y="1194"/>
                      <a:pt x="287" y="1193"/>
                      <a:pt x="286" y="1191"/>
                    </a:cubicBezTo>
                    <a:cubicBezTo>
                      <a:pt x="284" y="1189"/>
                      <a:pt x="284" y="1188"/>
                      <a:pt x="283" y="1186"/>
                    </a:cubicBezTo>
                    <a:cubicBezTo>
                      <a:pt x="282" y="1184"/>
                      <a:pt x="281" y="1182"/>
                      <a:pt x="281" y="1181"/>
                    </a:cubicBezTo>
                    <a:cubicBezTo>
                      <a:pt x="280" y="1178"/>
                      <a:pt x="280" y="1175"/>
                      <a:pt x="282" y="1173"/>
                    </a:cubicBezTo>
                    <a:cubicBezTo>
                      <a:pt x="281" y="1173"/>
                      <a:pt x="280" y="1173"/>
                      <a:pt x="281" y="1171"/>
                    </a:cubicBezTo>
                    <a:cubicBezTo>
                      <a:pt x="281" y="1171"/>
                      <a:pt x="282" y="1171"/>
                      <a:pt x="282" y="1171"/>
                    </a:cubicBezTo>
                    <a:cubicBezTo>
                      <a:pt x="282" y="1171"/>
                      <a:pt x="282" y="1171"/>
                      <a:pt x="282" y="1171"/>
                    </a:cubicBezTo>
                    <a:cubicBezTo>
                      <a:pt x="282" y="1171"/>
                      <a:pt x="282" y="1170"/>
                      <a:pt x="282" y="1169"/>
                    </a:cubicBezTo>
                    <a:cubicBezTo>
                      <a:pt x="283" y="1167"/>
                      <a:pt x="282" y="1165"/>
                      <a:pt x="282" y="1164"/>
                    </a:cubicBezTo>
                    <a:cubicBezTo>
                      <a:pt x="282" y="1161"/>
                      <a:pt x="281" y="1159"/>
                      <a:pt x="280" y="1158"/>
                    </a:cubicBezTo>
                    <a:cubicBezTo>
                      <a:pt x="278" y="1154"/>
                      <a:pt x="278" y="1153"/>
                      <a:pt x="277" y="1150"/>
                    </a:cubicBezTo>
                    <a:cubicBezTo>
                      <a:pt x="275" y="1147"/>
                      <a:pt x="278" y="1149"/>
                      <a:pt x="277" y="1144"/>
                    </a:cubicBezTo>
                    <a:cubicBezTo>
                      <a:pt x="277" y="1144"/>
                      <a:pt x="276" y="1144"/>
                      <a:pt x="276" y="1141"/>
                    </a:cubicBezTo>
                    <a:cubicBezTo>
                      <a:pt x="277" y="1138"/>
                      <a:pt x="278" y="1140"/>
                      <a:pt x="278" y="1134"/>
                    </a:cubicBezTo>
                    <a:cubicBezTo>
                      <a:pt x="277" y="1132"/>
                      <a:pt x="279" y="1126"/>
                      <a:pt x="280" y="1122"/>
                    </a:cubicBezTo>
                    <a:cubicBezTo>
                      <a:pt x="280" y="1120"/>
                      <a:pt x="281" y="1117"/>
                      <a:pt x="280" y="1112"/>
                    </a:cubicBezTo>
                    <a:cubicBezTo>
                      <a:pt x="280" y="1108"/>
                      <a:pt x="278" y="1102"/>
                      <a:pt x="274" y="1099"/>
                    </a:cubicBezTo>
                    <a:cubicBezTo>
                      <a:pt x="272" y="1097"/>
                      <a:pt x="269" y="1095"/>
                      <a:pt x="267" y="1094"/>
                    </a:cubicBezTo>
                    <a:cubicBezTo>
                      <a:pt x="267" y="1094"/>
                      <a:pt x="267" y="1094"/>
                      <a:pt x="267" y="1094"/>
                    </a:cubicBezTo>
                    <a:cubicBezTo>
                      <a:pt x="267" y="1094"/>
                      <a:pt x="267" y="1094"/>
                      <a:pt x="266" y="1094"/>
                    </a:cubicBezTo>
                    <a:cubicBezTo>
                      <a:pt x="266" y="1093"/>
                      <a:pt x="265" y="1092"/>
                      <a:pt x="264" y="1091"/>
                    </a:cubicBezTo>
                    <a:cubicBezTo>
                      <a:pt x="264" y="1090"/>
                      <a:pt x="263" y="1089"/>
                      <a:pt x="263" y="1089"/>
                    </a:cubicBezTo>
                    <a:cubicBezTo>
                      <a:pt x="263" y="1088"/>
                      <a:pt x="263" y="1088"/>
                      <a:pt x="263" y="1088"/>
                    </a:cubicBezTo>
                    <a:cubicBezTo>
                      <a:pt x="263" y="1088"/>
                      <a:pt x="263" y="1088"/>
                      <a:pt x="263" y="1088"/>
                    </a:cubicBezTo>
                    <a:cubicBezTo>
                      <a:pt x="263" y="1088"/>
                      <a:pt x="263" y="1088"/>
                      <a:pt x="263" y="1088"/>
                    </a:cubicBezTo>
                    <a:cubicBezTo>
                      <a:pt x="263" y="1088"/>
                      <a:pt x="263" y="1088"/>
                      <a:pt x="263" y="1088"/>
                    </a:cubicBezTo>
                    <a:cubicBezTo>
                      <a:pt x="263" y="1088"/>
                      <a:pt x="263" y="1088"/>
                      <a:pt x="263" y="1088"/>
                    </a:cubicBezTo>
                    <a:cubicBezTo>
                      <a:pt x="263" y="1088"/>
                      <a:pt x="263" y="1088"/>
                      <a:pt x="263" y="1088"/>
                    </a:cubicBezTo>
                    <a:cubicBezTo>
                      <a:pt x="263" y="1088"/>
                      <a:pt x="262" y="1088"/>
                      <a:pt x="261" y="1088"/>
                    </a:cubicBezTo>
                    <a:cubicBezTo>
                      <a:pt x="261" y="1088"/>
                      <a:pt x="261" y="1088"/>
                      <a:pt x="261" y="1088"/>
                    </a:cubicBezTo>
                    <a:cubicBezTo>
                      <a:pt x="261" y="1088"/>
                      <a:pt x="261" y="1088"/>
                      <a:pt x="261" y="1088"/>
                    </a:cubicBezTo>
                    <a:cubicBezTo>
                      <a:pt x="261" y="1088"/>
                      <a:pt x="261" y="1088"/>
                      <a:pt x="261" y="1088"/>
                    </a:cubicBezTo>
                    <a:cubicBezTo>
                      <a:pt x="261" y="1088"/>
                      <a:pt x="261" y="1088"/>
                      <a:pt x="261" y="1088"/>
                    </a:cubicBezTo>
                    <a:cubicBezTo>
                      <a:pt x="261" y="1088"/>
                      <a:pt x="261" y="1088"/>
                      <a:pt x="261" y="1088"/>
                    </a:cubicBezTo>
                    <a:cubicBezTo>
                      <a:pt x="260" y="1088"/>
                      <a:pt x="260" y="1088"/>
                      <a:pt x="260" y="1088"/>
                    </a:cubicBezTo>
                    <a:cubicBezTo>
                      <a:pt x="259" y="1088"/>
                      <a:pt x="259" y="1088"/>
                      <a:pt x="259" y="1088"/>
                    </a:cubicBezTo>
                    <a:cubicBezTo>
                      <a:pt x="259" y="1088"/>
                      <a:pt x="259" y="1088"/>
                      <a:pt x="259" y="1088"/>
                    </a:cubicBezTo>
                    <a:cubicBezTo>
                      <a:pt x="259" y="1088"/>
                      <a:pt x="259" y="1088"/>
                      <a:pt x="259" y="1088"/>
                    </a:cubicBezTo>
                    <a:cubicBezTo>
                      <a:pt x="259" y="1088"/>
                      <a:pt x="259" y="1088"/>
                      <a:pt x="259" y="1088"/>
                    </a:cubicBezTo>
                    <a:cubicBezTo>
                      <a:pt x="259" y="1088"/>
                      <a:pt x="259" y="1088"/>
                      <a:pt x="259" y="1088"/>
                    </a:cubicBezTo>
                    <a:cubicBezTo>
                      <a:pt x="259" y="1088"/>
                      <a:pt x="259" y="1088"/>
                      <a:pt x="259" y="1088"/>
                    </a:cubicBezTo>
                    <a:cubicBezTo>
                      <a:pt x="259" y="1088"/>
                      <a:pt x="259" y="1088"/>
                      <a:pt x="259" y="1088"/>
                    </a:cubicBezTo>
                    <a:cubicBezTo>
                      <a:pt x="259" y="1088"/>
                      <a:pt x="259" y="1088"/>
                      <a:pt x="259" y="1088"/>
                    </a:cubicBezTo>
                    <a:cubicBezTo>
                      <a:pt x="259" y="1088"/>
                      <a:pt x="259" y="1088"/>
                      <a:pt x="259" y="1088"/>
                    </a:cubicBezTo>
                    <a:cubicBezTo>
                      <a:pt x="259" y="1088"/>
                      <a:pt x="259" y="1088"/>
                      <a:pt x="259" y="1088"/>
                    </a:cubicBezTo>
                    <a:cubicBezTo>
                      <a:pt x="259" y="1088"/>
                      <a:pt x="259" y="1088"/>
                      <a:pt x="259" y="1088"/>
                    </a:cubicBezTo>
                    <a:cubicBezTo>
                      <a:pt x="259" y="1088"/>
                      <a:pt x="259" y="1088"/>
                      <a:pt x="259" y="1088"/>
                    </a:cubicBezTo>
                    <a:cubicBezTo>
                      <a:pt x="259" y="1088"/>
                      <a:pt x="259" y="1088"/>
                      <a:pt x="259" y="1088"/>
                    </a:cubicBezTo>
                    <a:cubicBezTo>
                      <a:pt x="259" y="1088"/>
                      <a:pt x="259" y="1088"/>
                      <a:pt x="259" y="1088"/>
                    </a:cubicBezTo>
                    <a:cubicBezTo>
                      <a:pt x="259" y="1088"/>
                      <a:pt x="259" y="1088"/>
                      <a:pt x="259" y="1088"/>
                    </a:cubicBezTo>
                    <a:cubicBezTo>
                      <a:pt x="259" y="1088"/>
                      <a:pt x="259" y="1088"/>
                      <a:pt x="259" y="1088"/>
                    </a:cubicBezTo>
                    <a:cubicBezTo>
                      <a:pt x="259" y="1088"/>
                      <a:pt x="259" y="1088"/>
                      <a:pt x="259" y="1088"/>
                    </a:cubicBezTo>
                    <a:cubicBezTo>
                      <a:pt x="259" y="1088"/>
                      <a:pt x="259" y="1088"/>
                      <a:pt x="259" y="1088"/>
                    </a:cubicBezTo>
                    <a:cubicBezTo>
                      <a:pt x="259" y="1088"/>
                      <a:pt x="259" y="1088"/>
                      <a:pt x="259" y="1088"/>
                    </a:cubicBezTo>
                    <a:cubicBezTo>
                      <a:pt x="259" y="1088"/>
                      <a:pt x="259" y="1088"/>
                      <a:pt x="259" y="1088"/>
                    </a:cubicBezTo>
                    <a:cubicBezTo>
                      <a:pt x="259" y="1088"/>
                      <a:pt x="259" y="1088"/>
                      <a:pt x="259" y="1088"/>
                    </a:cubicBezTo>
                    <a:cubicBezTo>
                      <a:pt x="259" y="1088"/>
                      <a:pt x="259" y="1088"/>
                      <a:pt x="259" y="1088"/>
                    </a:cubicBezTo>
                    <a:cubicBezTo>
                      <a:pt x="260" y="1088"/>
                      <a:pt x="260" y="1088"/>
                      <a:pt x="260" y="1088"/>
                    </a:cubicBezTo>
                    <a:cubicBezTo>
                      <a:pt x="260" y="1088"/>
                      <a:pt x="260" y="1088"/>
                      <a:pt x="260" y="1088"/>
                    </a:cubicBezTo>
                    <a:cubicBezTo>
                      <a:pt x="261" y="1088"/>
                      <a:pt x="262" y="1088"/>
                      <a:pt x="262" y="1088"/>
                    </a:cubicBezTo>
                    <a:cubicBezTo>
                      <a:pt x="262" y="1088"/>
                      <a:pt x="262" y="1088"/>
                      <a:pt x="262" y="1088"/>
                    </a:cubicBezTo>
                    <a:cubicBezTo>
                      <a:pt x="262" y="1088"/>
                      <a:pt x="262" y="1088"/>
                      <a:pt x="262" y="1088"/>
                    </a:cubicBezTo>
                    <a:cubicBezTo>
                      <a:pt x="262" y="1088"/>
                      <a:pt x="263" y="1088"/>
                      <a:pt x="263" y="1088"/>
                    </a:cubicBezTo>
                    <a:cubicBezTo>
                      <a:pt x="263" y="1088"/>
                      <a:pt x="263" y="1088"/>
                      <a:pt x="263" y="1088"/>
                    </a:cubicBezTo>
                    <a:cubicBezTo>
                      <a:pt x="263" y="1088"/>
                      <a:pt x="263" y="1088"/>
                      <a:pt x="263" y="1088"/>
                    </a:cubicBezTo>
                    <a:cubicBezTo>
                      <a:pt x="263" y="1088"/>
                      <a:pt x="263" y="1087"/>
                      <a:pt x="264" y="1086"/>
                    </a:cubicBezTo>
                    <a:cubicBezTo>
                      <a:pt x="264" y="1086"/>
                      <a:pt x="265" y="1085"/>
                      <a:pt x="265" y="1085"/>
                    </a:cubicBezTo>
                    <a:cubicBezTo>
                      <a:pt x="266" y="1084"/>
                      <a:pt x="266" y="1084"/>
                      <a:pt x="266" y="1084"/>
                    </a:cubicBezTo>
                    <a:cubicBezTo>
                      <a:pt x="267" y="1083"/>
                      <a:pt x="267" y="1083"/>
                      <a:pt x="267" y="1083"/>
                    </a:cubicBezTo>
                    <a:cubicBezTo>
                      <a:pt x="268" y="1082"/>
                      <a:pt x="268" y="1081"/>
                      <a:pt x="269" y="1080"/>
                    </a:cubicBezTo>
                    <a:cubicBezTo>
                      <a:pt x="272" y="1078"/>
                      <a:pt x="274" y="1075"/>
                      <a:pt x="276" y="1072"/>
                    </a:cubicBezTo>
                    <a:cubicBezTo>
                      <a:pt x="278" y="1070"/>
                      <a:pt x="281" y="1067"/>
                      <a:pt x="281" y="1063"/>
                    </a:cubicBezTo>
                    <a:cubicBezTo>
                      <a:pt x="282" y="1060"/>
                      <a:pt x="282" y="1059"/>
                      <a:pt x="282" y="1055"/>
                    </a:cubicBezTo>
                    <a:cubicBezTo>
                      <a:pt x="281" y="1051"/>
                      <a:pt x="279" y="1048"/>
                      <a:pt x="278" y="1044"/>
                    </a:cubicBezTo>
                    <a:cubicBezTo>
                      <a:pt x="277" y="1043"/>
                      <a:pt x="277" y="1043"/>
                      <a:pt x="277" y="1043"/>
                    </a:cubicBezTo>
                    <a:cubicBezTo>
                      <a:pt x="277" y="1043"/>
                      <a:pt x="277" y="1043"/>
                      <a:pt x="277" y="1043"/>
                    </a:cubicBezTo>
                    <a:cubicBezTo>
                      <a:pt x="277" y="1042"/>
                      <a:pt x="277" y="1042"/>
                      <a:pt x="277" y="1041"/>
                    </a:cubicBezTo>
                    <a:cubicBezTo>
                      <a:pt x="277" y="1040"/>
                      <a:pt x="277" y="1039"/>
                      <a:pt x="277" y="1038"/>
                    </a:cubicBezTo>
                    <a:cubicBezTo>
                      <a:pt x="277" y="1034"/>
                      <a:pt x="278" y="1036"/>
                      <a:pt x="279" y="1030"/>
                    </a:cubicBezTo>
                    <a:cubicBezTo>
                      <a:pt x="278" y="1025"/>
                      <a:pt x="278" y="1018"/>
                      <a:pt x="278" y="1011"/>
                    </a:cubicBezTo>
                    <a:cubicBezTo>
                      <a:pt x="277" y="1018"/>
                      <a:pt x="276" y="1013"/>
                      <a:pt x="276" y="1010"/>
                    </a:cubicBezTo>
                    <a:cubicBezTo>
                      <a:pt x="274" y="1017"/>
                      <a:pt x="273" y="1021"/>
                      <a:pt x="272" y="1029"/>
                    </a:cubicBezTo>
                    <a:cubicBezTo>
                      <a:pt x="271" y="1033"/>
                      <a:pt x="272" y="1038"/>
                      <a:pt x="271" y="1041"/>
                    </a:cubicBezTo>
                    <a:cubicBezTo>
                      <a:pt x="270" y="1035"/>
                      <a:pt x="270" y="1028"/>
                      <a:pt x="272" y="1020"/>
                    </a:cubicBezTo>
                    <a:cubicBezTo>
                      <a:pt x="271" y="1017"/>
                      <a:pt x="270" y="1026"/>
                      <a:pt x="269" y="1024"/>
                    </a:cubicBezTo>
                    <a:cubicBezTo>
                      <a:pt x="270" y="1016"/>
                      <a:pt x="272" y="1015"/>
                      <a:pt x="273" y="1018"/>
                    </a:cubicBezTo>
                    <a:cubicBezTo>
                      <a:pt x="273" y="1014"/>
                      <a:pt x="273" y="1014"/>
                      <a:pt x="273" y="1014"/>
                    </a:cubicBezTo>
                    <a:cubicBezTo>
                      <a:pt x="274" y="1010"/>
                      <a:pt x="274" y="1010"/>
                      <a:pt x="274" y="1010"/>
                    </a:cubicBezTo>
                    <a:cubicBezTo>
                      <a:pt x="272" y="1011"/>
                      <a:pt x="270" y="1019"/>
                      <a:pt x="269" y="1013"/>
                    </a:cubicBezTo>
                    <a:cubicBezTo>
                      <a:pt x="268" y="1017"/>
                      <a:pt x="268" y="1020"/>
                      <a:pt x="267" y="1022"/>
                    </a:cubicBezTo>
                    <a:cubicBezTo>
                      <a:pt x="267" y="1018"/>
                      <a:pt x="266" y="1020"/>
                      <a:pt x="266" y="1015"/>
                    </a:cubicBezTo>
                    <a:cubicBezTo>
                      <a:pt x="268" y="999"/>
                      <a:pt x="271" y="982"/>
                      <a:pt x="273" y="968"/>
                    </a:cubicBezTo>
                    <a:cubicBezTo>
                      <a:pt x="273" y="968"/>
                      <a:pt x="273" y="968"/>
                      <a:pt x="273" y="968"/>
                    </a:cubicBezTo>
                    <a:cubicBezTo>
                      <a:pt x="273" y="967"/>
                      <a:pt x="273" y="967"/>
                      <a:pt x="273" y="967"/>
                    </a:cubicBezTo>
                    <a:cubicBezTo>
                      <a:pt x="273" y="968"/>
                      <a:pt x="273" y="968"/>
                      <a:pt x="273" y="968"/>
                    </a:cubicBezTo>
                    <a:cubicBezTo>
                      <a:pt x="277" y="966"/>
                      <a:pt x="282" y="967"/>
                      <a:pt x="286" y="967"/>
                    </a:cubicBezTo>
                    <a:cubicBezTo>
                      <a:pt x="290" y="967"/>
                      <a:pt x="294" y="968"/>
                      <a:pt x="297" y="968"/>
                    </a:cubicBezTo>
                    <a:cubicBezTo>
                      <a:pt x="299" y="968"/>
                      <a:pt x="300" y="968"/>
                      <a:pt x="300" y="968"/>
                    </a:cubicBezTo>
                    <a:cubicBezTo>
                      <a:pt x="301" y="968"/>
                      <a:pt x="301" y="968"/>
                      <a:pt x="301" y="968"/>
                    </a:cubicBezTo>
                    <a:cubicBezTo>
                      <a:pt x="301" y="973"/>
                      <a:pt x="301" y="973"/>
                      <a:pt x="301" y="973"/>
                    </a:cubicBezTo>
                    <a:cubicBezTo>
                      <a:pt x="301" y="974"/>
                      <a:pt x="301" y="976"/>
                      <a:pt x="301" y="978"/>
                    </a:cubicBezTo>
                    <a:cubicBezTo>
                      <a:pt x="301" y="983"/>
                      <a:pt x="301" y="983"/>
                      <a:pt x="302" y="984"/>
                    </a:cubicBezTo>
                    <a:cubicBezTo>
                      <a:pt x="303" y="990"/>
                      <a:pt x="303" y="990"/>
                      <a:pt x="303" y="990"/>
                    </a:cubicBezTo>
                    <a:cubicBezTo>
                      <a:pt x="302" y="993"/>
                      <a:pt x="302" y="996"/>
                      <a:pt x="302" y="1001"/>
                    </a:cubicBezTo>
                    <a:cubicBezTo>
                      <a:pt x="302" y="1003"/>
                      <a:pt x="303" y="1005"/>
                      <a:pt x="304" y="1007"/>
                    </a:cubicBezTo>
                    <a:cubicBezTo>
                      <a:pt x="304" y="1015"/>
                      <a:pt x="304" y="1015"/>
                      <a:pt x="304" y="1015"/>
                    </a:cubicBezTo>
                    <a:cubicBezTo>
                      <a:pt x="304" y="1016"/>
                      <a:pt x="304" y="1016"/>
                      <a:pt x="304" y="1016"/>
                    </a:cubicBezTo>
                    <a:cubicBezTo>
                      <a:pt x="304" y="1013"/>
                      <a:pt x="304" y="1008"/>
                      <a:pt x="303" y="1008"/>
                    </a:cubicBezTo>
                    <a:cubicBezTo>
                      <a:pt x="303" y="1013"/>
                      <a:pt x="303" y="1014"/>
                      <a:pt x="303" y="1020"/>
                    </a:cubicBezTo>
                    <a:cubicBezTo>
                      <a:pt x="304" y="1021"/>
                      <a:pt x="304" y="1020"/>
                      <a:pt x="305" y="1021"/>
                    </a:cubicBezTo>
                    <a:cubicBezTo>
                      <a:pt x="305" y="1025"/>
                      <a:pt x="305" y="1025"/>
                      <a:pt x="305" y="1025"/>
                    </a:cubicBezTo>
                    <a:cubicBezTo>
                      <a:pt x="305" y="1025"/>
                      <a:pt x="304" y="1025"/>
                      <a:pt x="304" y="1025"/>
                    </a:cubicBezTo>
                    <a:cubicBezTo>
                      <a:pt x="304" y="1027"/>
                      <a:pt x="304" y="1030"/>
                      <a:pt x="304" y="1033"/>
                    </a:cubicBezTo>
                    <a:cubicBezTo>
                      <a:pt x="305" y="1035"/>
                      <a:pt x="305" y="1038"/>
                      <a:pt x="306" y="1041"/>
                    </a:cubicBezTo>
                    <a:cubicBezTo>
                      <a:pt x="307" y="1042"/>
                      <a:pt x="307" y="1042"/>
                      <a:pt x="307" y="1042"/>
                    </a:cubicBezTo>
                    <a:cubicBezTo>
                      <a:pt x="306" y="1041"/>
                      <a:pt x="305" y="1041"/>
                      <a:pt x="305" y="1041"/>
                    </a:cubicBezTo>
                    <a:cubicBezTo>
                      <a:pt x="305" y="1041"/>
                      <a:pt x="305" y="1041"/>
                      <a:pt x="305" y="1041"/>
                    </a:cubicBezTo>
                    <a:cubicBezTo>
                      <a:pt x="305" y="1041"/>
                      <a:pt x="305" y="1042"/>
                      <a:pt x="304" y="1041"/>
                    </a:cubicBezTo>
                    <a:cubicBezTo>
                      <a:pt x="303" y="1041"/>
                      <a:pt x="303" y="1040"/>
                      <a:pt x="303" y="1038"/>
                    </a:cubicBezTo>
                    <a:cubicBezTo>
                      <a:pt x="303" y="1037"/>
                      <a:pt x="303" y="1035"/>
                      <a:pt x="303" y="1033"/>
                    </a:cubicBezTo>
                    <a:cubicBezTo>
                      <a:pt x="302" y="1027"/>
                      <a:pt x="302" y="1019"/>
                      <a:pt x="301" y="1012"/>
                    </a:cubicBezTo>
                    <a:cubicBezTo>
                      <a:pt x="299" y="1009"/>
                      <a:pt x="302" y="1026"/>
                      <a:pt x="301" y="1027"/>
                    </a:cubicBezTo>
                    <a:cubicBezTo>
                      <a:pt x="301" y="1025"/>
                      <a:pt x="300" y="1024"/>
                      <a:pt x="300" y="1025"/>
                    </a:cubicBezTo>
                    <a:cubicBezTo>
                      <a:pt x="301" y="1019"/>
                      <a:pt x="299" y="1017"/>
                      <a:pt x="298" y="1012"/>
                    </a:cubicBezTo>
                    <a:cubicBezTo>
                      <a:pt x="299" y="1009"/>
                      <a:pt x="299" y="1007"/>
                      <a:pt x="301" y="1010"/>
                    </a:cubicBezTo>
                    <a:cubicBezTo>
                      <a:pt x="301" y="1004"/>
                      <a:pt x="301" y="989"/>
                      <a:pt x="299" y="984"/>
                    </a:cubicBezTo>
                    <a:cubicBezTo>
                      <a:pt x="300" y="989"/>
                      <a:pt x="300" y="992"/>
                      <a:pt x="299" y="992"/>
                    </a:cubicBezTo>
                    <a:cubicBezTo>
                      <a:pt x="298" y="989"/>
                      <a:pt x="298" y="987"/>
                      <a:pt x="297" y="984"/>
                    </a:cubicBezTo>
                    <a:cubicBezTo>
                      <a:pt x="298" y="984"/>
                      <a:pt x="298" y="983"/>
                      <a:pt x="298" y="982"/>
                    </a:cubicBezTo>
                    <a:cubicBezTo>
                      <a:pt x="295" y="981"/>
                      <a:pt x="292" y="981"/>
                      <a:pt x="289" y="980"/>
                    </a:cubicBezTo>
                    <a:cubicBezTo>
                      <a:pt x="289" y="983"/>
                      <a:pt x="289" y="985"/>
                      <a:pt x="290" y="988"/>
                    </a:cubicBezTo>
                    <a:cubicBezTo>
                      <a:pt x="290" y="996"/>
                      <a:pt x="290" y="1003"/>
                      <a:pt x="291" y="1011"/>
                    </a:cubicBezTo>
                    <a:cubicBezTo>
                      <a:pt x="291" y="1019"/>
                      <a:pt x="292" y="1028"/>
                      <a:pt x="292" y="1036"/>
                    </a:cubicBezTo>
                    <a:cubicBezTo>
                      <a:pt x="293" y="1039"/>
                      <a:pt x="294" y="1042"/>
                      <a:pt x="295" y="1045"/>
                    </a:cubicBezTo>
                    <a:cubicBezTo>
                      <a:pt x="297" y="1048"/>
                      <a:pt x="299" y="1051"/>
                      <a:pt x="301" y="1054"/>
                    </a:cubicBezTo>
                    <a:cubicBezTo>
                      <a:pt x="303" y="1055"/>
                      <a:pt x="305" y="1057"/>
                      <a:pt x="306" y="1058"/>
                    </a:cubicBezTo>
                    <a:cubicBezTo>
                      <a:pt x="307" y="1059"/>
                      <a:pt x="308" y="1060"/>
                      <a:pt x="309" y="1061"/>
                    </a:cubicBezTo>
                    <a:cubicBezTo>
                      <a:pt x="310" y="1063"/>
                      <a:pt x="310" y="1063"/>
                      <a:pt x="310" y="1063"/>
                    </a:cubicBezTo>
                    <a:cubicBezTo>
                      <a:pt x="310" y="1063"/>
                      <a:pt x="310" y="1063"/>
                      <a:pt x="310" y="1062"/>
                    </a:cubicBezTo>
                    <a:cubicBezTo>
                      <a:pt x="310" y="1062"/>
                      <a:pt x="310" y="1062"/>
                      <a:pt x="310" y="1062"/>
                    </a:cubicBezTo>
                    <a:cubicBezTo>
                      <a:pt x="310" y="1062"/>
                      <a:pt x="310" y="1062"/>
                      <a:pt x="310" y="1062"/>
                    </a:cubicBezTo>
                    <a:cubicBezTo>
                      <a:pt x="310" y="1062"/>
                      <a:pt x="311" y="1062"/>
                      <a:pt x="311" y="1062"/>
                    </a:cubicBezTo>
                    <a:cubicBezTo>
                      <a:pt x="313" y="1061"/>
                      <a:pt x="313" y="1061"/>
                      <a:pt x="313" y="1061"/>
                    </a:cubicBezTo>
                    <a:cubicBezTo>
                      <a:pt x="315" y="1061"/>
                      <a:pt x="315" y="1061"/>
                      <a:pt x="315" y="1061"/>
                    </a:cubicBezTo>
                    <a:cubicBezTo>
                      <a:pt x="317" y="1061"/>
                      <a:pt x="317" y="1061"/>
                      <a:pt x="317" y="1061"/>
                    </a:cubicBezTo>
                    <a:cubicBezTo>
                      <a:pt x="317" y="1061"/>
                      <a:pt x="317" y="1061"/>
                      <a:pt x="317" y="1061"/>
                    </a:cubicBezTo>
                    <a:cubicBezTo>
                      <a:pt x="318" y="1061"/>
                      <a:pt x="318" y="1061"/>
                      <a:pt x="318" y="1061"/>
                    </a:cubicBezTo>
                    <a:cubicBezTo>
                      <a:pt x="317" y="1061"/>
                      <a:pt x="317" y="1061"/>
                      <a:pt x="317" y="1061"/>
                    </a:cubicBezTo>
                    <a:cubicBezTo>
                      <a:pt x="316" y="1061"/>
                      <a:pt x="316" y="1061"/>
                      <a:pt x="315" y="1061"/>
                    </a:cubicBezTo>
                    <a:cubicBezTo>
                      <a:pt x="314" y="1062"/>
                      <a:pt x="314" y="1062"/>
                      <a:pt x="313" y="1062"/>
                    </a:cubicBezTo>
                    <a:cubicBezTo>
                      <a:pt x="311" y="1063"/>
                      <a:pt x="311" y="1063"/>
                      <a:pt x="311" y="1063"/>
                    </a:cubicBezTo>
                    <a:cubicBezTo>
                      <a:pt x="310" y="1063"/>
                      <a:pt x="310" y="1063"/>
                      <a:pt x="310" y="1063"/>
                    </a:cubicBezTo>
                    <a:cubicBezTo>
                      <a:pt x="310" y="1063"/>
                      <a:pt x="310" y="1063"/>
                      <a:pt x="310" y="1063"/>
                    </a:cubicBezTo>
                    <a:cubicBezTo>
                      <a:pt x="310" y="1063"/>
                      <a:pt x="310" y="1063"/>
                      <a:pt x="310" y="1063"/>
                    </a:cubicBezTo>
                    <a:cubicBezTo>
                      <a:pt x="310" y="1068"/>
                      <a:pt x="309" y="1074"/>
                      <a:pt x="308" y="1079"/>
                    </a:cubicBezTo>
                    <a:cubicBezTo>
                      <a:pt x="307" y="1082"/>
                      <a:pt x="306" y="1084"/>
                      <a:pt x="305" y="1087"/>
                    </a:cubicBezTo>
                    <a:cubicBezTo>
                      <a:pt x="305" y="1089"/>
                      <a:pt x="304" y="1090"/>
                      <a:pt x="304" y="1093"/>
                    </a:cubicBezTo>
                    <a:cubicBezTo>
                      <a:pt x="303" y="1097"/>
                      <a:pt x="302" y="1103"/>
                      <a:pt x="302" y="1108"/>
                    </a:cubicBezTo>
                    <a:cubicBezTo>
                      <a:pt x="302" y="1114"/>
                      <a:pt x="304" y="1119"/>
                      <a:pt x="305" y="1123"/>
                    </a:cubicBezTo>
                    <a:cubicBezTo>
                      <a:pt x="308" y="1129"/>
                      <a:pt x="310" y="1131"/>
                      <a:pt x="312" y="1137"/>
                    </a:cubicBezTo>
                    <a:cubicBezTo>
                      <a:pt x="312" y="1137"/>
                      <a:pt x="308" y="1130"/>
                      <a:pt x="310" y="1136"/>
                    </a:cubicBezTo>
                    <a:cubicBezTo>
                      <a:pt x="311" y="1136"/>
                      <a:pt x="313" y="1142"/>
                      <a:pt x="315" y="1147"/>
                    </a:cubicBezTo>
                    <a:cubicBezTo>
                      <a:pt x="314" y="1147"/>
                      <a:pt x="314" y="1147"/>
                      <a:pt x="314" y="1147"/>
                    </a:cubicBezTo>
                    <a:cubicBezTo>
                      <a:pt x="315" y="1150"/>
                      <a:pt x="315" y="1153"/>
                      <a:pt x="316" y="1155"/>
                    </a:cubicBezTo>
                    <a:cubicBezTo>
                      <a:pt x="317" y="1158"/>
                      <a:pt x="317" y="1161"/>
                      <a:pt x="316" y="1164"/>
                    </a:cubicBezTo>
                    <a:cubicBezTo>
                      <a:pt x="315" y="1167"/>
                      <a:pt x="314" y="1169"/>
                      <a:pt x="312" y="1171"/>
                    </a:cubicBezTo>
                    <a:cubicBezTo>
                      <a:pt x="312" y="1172"/>
                      <a:pt x="312" y="1173"/>
                      <a:pt x="311" y="1175"/>
                    </a:cubicBezTo>
                    <a:cubicBezTo>
                      <a:pt x="310" y="1178"/>
                      <a:pt x="307" y="1182"/>
                      <a:pt x="305" y="1188"/>
                    </a:cubicBezTo>
                    <a:cubicBezTo>
                      <a:pt x="304" y="1189"/>
                      <a:pt x="304" y="1191"/>
                      <a:pt x="303" y="1193"/>
                    </a:cubicBezTo>
                    <a:cubicBezTo>
                      <a:pt x="303" y="1193"/>
                      <a:pt x="303" y="1195"/>
                      <a:pt x="303" y="1196"/>
                    </a:cubicBezTo>
                    <a:cubicBezTo>
                      <a:pt x="302" y="1197"/>
                      <a:pt x="302" y="1198"/>
                      <a:pt x="302" y="1200"/>
                    </a:cubicBezTo>
                    <a:cubicBezTo>
                      <a:pt x="303" y="1205"/>
                      <a:pt x="304" y="1207"/>
                      <a:pt x="305" y="1209"/>
                    </a:cubicBezTo>
                    <a:cubicBezTo>
                      <a:pt x="306" y="1210"/>
                      <a:pt x="307" y="1211"/>
                      <a:pt x="307" y="1211"/>
                    </a:cubicBezTo>
                    <a:cubicBezTo>
                      <a:pt x="308" y="1213"/>
                      <a:pt x="308" y="1213"/>
                      <a:pt x="308" y="1213"/>
                    </a:cubicBezTo>
                    <a:cubicBezTo>
                      <a:pt x="311" y="1215"/>
                      <a:pt x="313" y="1217"/>
                      <a:pt x="316" y="1219"/>
                    </a:cubicBezTo>
                    <a:cubicBezTo>
                      <a:pt x="316" y="1219"/>
                      <a:pt x="317" y="1220"/>
                      <a:pt x="317" y="1220"/>
                    </a:cubicBezTo>
                    <a:cubicBezTo>
                      <a:pt x="317" y="1221"/>
                      <a:pt x="316" y="1222"/>
                      <a:pt x="316" y="1222"/>
                    </a:cubicBezTo>
                    <a:cubicBezTo>
                      <a:pt x="314" y="1225"/>
                      <a:pt x="314" y="1229"/>
                      <a:pt x="313" y="1231"/>
                    </a:cubicBezTo>
                    <a:cubicBezTo>
                      <a:pt x="313" y="1232"/>
                      <a:pt x="312" y="1232"/>
                      <a:pt x="312" y="1232"/>
                    </a:cubicBezTo>
                    <a:cubicBezTo>
                      <a:pt x="312" y="1232"/>
                      <a:pt x="312" y="1232"/>
                      <a:pt x="312" y="1231"/>
                    </a:cubicBezTo>
                    <a:cubicBezTo>
                      <a:pt x="312" y="1230"/>
                      <a:pt x="312" y="1229"/>
                      <a:pt x="312" y="1229"/>
                    </a:cubicBezTo>
                    <a:cubicBezTo>
                      <a:pt x="312" y="1230"/>
                      <a:pt x="311" y="1231"/>
                      <a:pt x="311" y="1231"/>
                    </a:cubicBezTo>
                    <a:cubicBezTo>
                      <a:pt x="311" y="1232"/>
                      <a:pt x="311" y="1233"/>
                      <a:pt x="311" y="1234"/>
                    </a:cubicBezTo>
                    <a:cubicBezTo>
                      <a:pt x="311" y="1235"/>
                      <a:pt x="311" y="1236"/>
                      <a:pt x="311" y="1238"/>
                    </a:cubicBezTo>
                    <a:cubicBezTo>
                      <a:pt x="311" y="1240"/>
                      <a:pt x="311" y="1242"/>
                      <a:pt x="312" y="1245"/>
                    </a:cubicBezTo>
                    <a:cubicBezTo>
                      <a:pt x="311" y="1245"/>
                      <a:pt x="310" y="1248"/>
                      <a:pt x="314" y="1255"/>
                    </a:cubicBezTo>
                    <a:cubicBezTo>
                      <a:pt x="316" y="1259"/>
                      <a:pt x="317" y="1261"/>
                      <a:pt x="319" y="1263"/>
                    </a:cubicBezTo>
                    <a:cubicBezTo>
                      <a:pt x="321" y="1264"/>
                      <a:pt x="323" y="1266"/>
                      <a:pt x="326" y="1267"/>
                    </a:cubicBezTo>
                    <a:cubicBezTo>
                      <a:pt x="330" y="1271"/>
                      <a:pt x="337" y="1274"/>
                      <a:pt x="342" y="1275"/>
                    </a:cubicBezTo>
                    <a:cubicBezTo>
                      <a:pt x="343" y="1275"/>
                      <a:pt x="344" y="1275"/>
                      <a:pt x="345" y="1275"/>
                    </a:cubicBezTo>
                    <a:cubicBezTo>
                      <a:pt x="344" y="1275"/>
                      <a:pt x="344" y="1275"/>
                      <a:pt x="344" y="1275"/>
                    </a:cubicBezTo>
                    <a:cubicBezTo>
                      <a:pt x="348" y="1275"/>
                      <a:pt x="348" y="1275"/>
                      <a:pt x="354" y="1276"/>
                    </a:cubicBezTo>
                    <a:cubicBezTo>
                      <a:pt x="354" y="1276"/>
                      <a:pt x="355" y="1276"/>
                      <a:pt x="358" y="1277"/>
                    </a:cubicBezTo>
                    <a:cubicBezTo>
                      <a:pt x="358" y="1277"/>
                      <a:pt x="354" y="1277"/>
                      <a:pt x="358" y="1278"/>
                    </a:cubicBezTo>
                    <a:cubicBezTo>
                      <a:pt x="370" y="1278"/>
                      <a:pt x="386" y="1279"/>
                      <a:pt x="404" y="1278"/>
                    </a:cubicBezTo>
                    <a:cubicBezTo>
                      <a:pt x="413" y="1278"/>
                      <a:pt x="421" y="1277"/>
                      <a:pt x="431" y="1276"/>
                    </a:cubicBezTo>
                    <a:cubicBezTo>
                      <a:pt x="433" y="1276"/>
                      <a:pt x="435" y="1276"/>
                      <a:pt x="438" y="1275"/>
                    </a:cubicBezTo>
                    <a:cubicBezTo>
                      <a:pt x="441" y="1274"/>
                      <a:pt x="443" y="1273"/>
                      <a:pt x="446" y="1272"/>
                    </a:cubicBezTo>
                    <a:cubicBezTo>
                      <a:pt x="451" y="1270"/>
                      <a:pt x="456" y="1268"/>
                      <a:pt x="460" y="1264"/>
                    </a:cubicBezTo>
                    <a:cubicBezTo>
                      <a:pt x="463" y="1262"/>
                      <a:pt x="465" y="1260"/>
                      <a:pt x="468" y="1257"/>
                    </a:cubicBezTo>
                    <a:cubicBezTo>
                      <a:pt x="469" y="1255"/>
                      <a:pt x="470" y="1253"/>
                      <a:pt x="471" y="1252"/>
                    </a:cubicBezTo>
                    <a:cubicBezTo>
                      <a:pt x="472" y="1250"/>
                      <a:pt x="472" y="1250"/>
                      <a:pt x="472" y="1250"/>
                    </a:cubicBezTo>
                    <a:cubicBezTo>
                      <a:pt x="472" y="1250"/>
                      <a:pt x="472" y="1250"/>
                      <a:pt x="472" y="1250"/>
                    </a:cubicBezTo>
                    <a:cubicBezTo>
                      <a:pt x="473" y="1248"/>
                      <a:pt x="473" y="1248"/>
                      <a:pt x="473" y="1248"/>
                    </a:cubicBezTo>
                    <a:cubicBezTo>
                      <a:pt x="474" y="1247"/>
                      <a:pt x="474" y="1245"/>
                      <a:pt x="475" y="1244"/>
                    </a:cubicBezTo>
                    <a:cubicBezTo>
                      <a:pt x="476" y="1238"/>
                      <a:pt x="475" y="1234"/>
                      <a:pt x="475" y="1230"/>
                    </a:cubicBezTo>
                    <a:cubicBezTo>
                      <a:pt x="475" y="1226"/>
                      <a:pt x="474" y="1222"/>
                      <a:pt x="473" y="1220"/>
                    </a:cubicBezTo>
                    <a:cubicBezTo>
                      <a:pt x="473" y="1219"/>
                      <a:pt x="473" y="1218"/>
                      <a:pt x="472" y="1217"/>
                    </a:cubicBezTo>
                    <a:cubicBezTo>
                      <a:pt x="471" y="1216"/>
                      <a:pt x="470" y="1214"/>
                      <a:pt x="469" y="1212"/>
                    </a:cubicBezTo>
                    <a:cubicBezTo>
                      <a:pt x="469" y="1212"/>
                      <a:pt x="469" y="1212"/>
                      <a:pt x="470" y="1211"/>
                    </a:cubicBezTo>
                    <a:cubicBezTo>
                      <a:pt x="470" y="1211"/>
                      <a:pt x="470" y="1211"/>
                      <a:pt x="470" y="1210"/>
                    </a:cubicBezTo>
                    <a:cubicBezTo>
                      <a:pt x="471" y="1210"/>
                      <a:pt x="471" y="1209"/>
                      <a:pt x="471" y="1209"/>
                    </a:cubicBezTo>
                    <a:cubicBezTo>
                      <a:pt x="472" y="1208"/>
                      <a:pt x="472" y="1208"/>
                      <a:pt x="471" y="1210"/>
                    </a:cubicBezTo>
                    <a:cubicBezTo>
                      <a:pt x="472" y="1209"/>
                      <a:pt x="473" y="1207"/>
                      <a:pt x="474" y="1205"/>
                    </a:cubicBezTo>
                    <a:cubicBezTo>
                      <a:pt x="475" y="1205"/>
                      <a:pt x="475" y="1204"/>
                      <a:pt x="476" y="1203"/>
                    </a:cubicBezTo>
                    <a:cubicBezTo>
                      <a:pt x="476" y="1203"/>
                      <a:pt x="476" y="1203"/>
                      <a:pt x="476" y="1202"/>
                    </a:cubicBezTo>
                    <a:cubicBezTo>
                      <a:pt x="477" y="1201"/>
                      <a:pt x="477" y="1201"/>
                      <a:pt x="477" y="1201"/>
                    </a:cubicBezTo>
                    <a:cubicBezTo>
                      <a:pt x="477" y="1200"/>
                      <a:pt x="478" y="1199"/>
                      <a:pt x="478" y="1198"/>
                    </a:cubicBezTo>
                    <a:cubicBezTo>
                      <a:pt x="479" y="1193"/>
                      <a:pt x="479" y="1189"/>
                      <a:pt x="479" y="1186"/>
                    </a:cubicBezTo>
                    <a:cubicBezTo>
                      <a:pt x="478" y="1182"/>
                      <a:pt x="478" y="1180"/>
                      <a:pt x="478" y="1179"/>
                    </a:cubicBezTo>
                    <a:cubicBezTo>
                      <a:pt x="478" y="1178"/>
                      <a:pt x="478" y="1178"/>
                      <a:pt x="478" y="1177"/>
                    </a:cubicBezTo>
                    <a:cubicBezTo>
                      <a:pt x="478" y="1175"/>
                      <a:pt x="478" y="1175"/>
                      <a:pt x="478" y="1175"/>
                    </a:cubicBezTo>
                    <a:cubicBezTo>
                      <a:pt x="478" y="1174"/>
                      <a:pt x="478" y="1173"/>
                      <a:pt x="478" y="1172"/>
                    </a:cubicBezTo>
                    <a:cubicBezTo>
                      <a:pt x="478" y="1170"/>
                      <a:pt x="477" y="1168"/>
                      <a:pt x="477" y="1168"/>
                    </a:cubicBezTo>
                    <a:cubicBezTo>
                      <a:pt x="476" y="1167"/>
                      <a:pt x="474" y="1165"/>
                      <a:pt x="470" y="1162"/>
                    </a:cubicBezTo>
                    <a:cubicBezTo>
                      <a:pt x="470" y="1162"/>
                      <a:pt x="470" y="1162"/>
                      <a:pt x="470" y="1162"/>
                    </a:cubicBezTo>
                    <a:cubicBezTo>
                      <a:pt x="471" y="1162"/>
                      <a:pt x="470" y="1161"/>
                      <a:pt x="470" y="1161"/>
                    </a:cubicBezTo>
                    <a:cubicBezTo>
                      <a:pt x="470" y="1161"/>
                      <a:pt x="471" y="1162"/>
                      <a:pt x="472" y="1162"/>
                    </a:cubicBezTo>
                    <a:cubicBezTo>
                      <a:pt x="473" y="1163"/>
                      <a:pt x="474" y="1164"/>
                      <a:pt x="475" y="1164"/>
                    </a:cubicBezTo>
                    <a:cubicBezTo>
                      <a:pt x="474" y="1163"/>
                      <a:pt x="473" y="1163"/>
                      <a:pt x="473" y="1162"/>
                    </a:cubicBezTo>
                    <a:cubicBezTo>
                      <a:pt x="472" y="1162"/>
                      <a:pt x="472" y="1162"/>
                      <a:pt x="472" y="1161"/>
                    </a:cubicBezTo>
                    <a:cubicBezTo>
                      <a:pt x="472" y="1161"/>
                      <a:pt x="472" y="1160"/>
                      <a:pt x="472" y="1160"/>
                    </a:cubicBezTo>
                    <a:cubicBezTo>
                      <a:pt x="473" y="1159"/>
                      <a:pt x="473" y="1159"/>
                      <a:pt x="473" y="1158"/>
                    </a:cubicBezTo>
                    <a:cubicBezTo>
                      <a:pt x="473" y="1158"/>
                      <a:pt x="473" y="1158"/>
                      <a:pt x="473" y="1157"/>
                    </a:cubicBezTo>
                    <a:cubicBezTo>
                      <a:pt x="469" y="1158"/>
                      <a:pt x="466" y="1157"/>
                      <a:pt x="462" y="1157"/>
                    </a:cubicBezTo>
                    <a:cubicBezTo>
                      <a:pt x="465" y="1155"/>
                      <a:pt x="465" y="1155"/>
                      <a:pt x="465" y="1155"/>
                    </a:cubicBezTo>
                    <a:cubicBezTo>
                      <a:pt x="464" y="1155"/>
                      <a:pt x="463" y="1155"/>
                      <a:pt x="463" y="1155"/>
                    </a:cubicBezTo>
                    <a:cubicBezTo>
                      <a:pt x="463" y="1155"/>
                      <a:pt x="463" y="1155"/>
                      <a:pt x="463" y="1155"/>
                    </a:cubicBezTo>
                    <a:cubicBezTo>
                      <a:pt x="463" y="1155"/>
                      <a:pt x="463" y="1155"/>
                      <a:pt x="463" y="1155"/>
                    </a:cubicBezTo>
                    <a:cubicBezTo>
                      <a:pt x="477" y="1147"/>
                      <a:pt x="477" y="1147"/>
                      <a:pt x="477" y="1147"/>
                    </a:cubicBezTo>
                    <a:cubicBezTo>
                      <a:pt x="477" y="1147"/>
                      <a:pt x="477" y="1147"/>
                      <a:pt x="476" y="1147"/>
                    </a:cubicBezTo>
                    <a:cubicBezTo>
                      <a:pt x="477" y="1147"/>
                      <a:pt x="477" y="1147"/>
                      <a:pt x="477" y="1147"/>
                    </a:cubicBezTo>
                    <a:cubicBezTo>
                      <a:pt x="477" y="1148"/>
                      <a:pt x="477" y="1148"/>
                      <a:pt x="476" y="1149"/>
                    </a:cubicBezTo>
                    <a:cubicBezTo>
                      <a:pt x="478" y="1148"/>
                      <a:pt x="478" y="1148"/>
                      <a:pt x="478" y="1148"/>
                    </a:cubicBezTo>
                    <a:cubicBezTo>
                      <a:pt x="478" y="1150"/>
                      <a:pt x="477" y="1150"/>
                      <a:pt x="477" y="1151"/>
                    </a:cubicBezTo>
                    <a:cubicBezTo>
                      <a:pt x="476" y="1152"/>
                      <a:pt x="476" y="1153"/>
                      <a:pt x="475" y="1153"/>
                    </a:cubicBezTo>
                    <a:cubicBezTo>
                      <a:pt x="475" y="1154"/>
                      <a:pt x="474" y="1154"/>
                      <a:pt x="474" y="1155"/>
                    </a:cubicBezTo>
                    <a:cubicBezTo>
                      <a:pt x="475" y="1155"/>
                      <a:pt x="475" y="1155"/>
                      <a:pt x="475" y="1155"/>
                    </a:cubicBezTo>
                    <a:cubicBezTo>
                      <a:pt x="483" y="1155"/>
                      <a:pt x="485" y="1151"/>
                      <a:pt x="488" y="1151"/>
                    </a:cubicBezTo>
                    <a:cubicBezTo>
                      <a:pt x="489" y="1152"/>
                      <a:pt x="485" y="1154"/>
                      <a:pt x="479" y="1155"/>
                    </a:cubicBezTo>
                    <a:cubicBezTo>
                      <a:pt x="477" y="1156"/>
                      <a:pt x="475" y="1156"/>
                      <a:pt x="473" y="1156"/>
                    </a:cubicBezTo>
                    <a:cubicBezTo>
                      <a:pt x="473" y="1156"/>
                      <a:pt x="473" y="1157"/>
                      <a:pt x="473" y="1157"/>
                    </a:cubicBezTo>
                    <a:cubicBezTo>
                      <a:pt x="474" y="1157"/>
                      <a:pt x="474" y="1157"/>
                      <a:pt x="475" y="1157"/>
                    </a:cubicBezTo>
                    <a:cubicBezTo>
                      <a:pt x="479" y="1157"/>
                      <a:pt x="484" y="1156"/>
                      <a:pt x="488" y="1153"/>
                    </a:cubicBezTo>
                    <a:cubicBezTo>
                      <a:pt x="493" y="1151"/>
                      <a:pt x="497" y="1147"/>
                      <a:pt x="500" y="1144"/>
                    </a:cubicBezTo>
                    <a:cubicBezTo>
                      <a:pt x="503" y="1140"/>
                      <a:pt x="505" y="1136"/>
                      <a:pt x="506" y="1132"/>
                    </a:cubicBezTo>
                    <a:cubicBezTo>
                      <a:pt x="507" y="1130"/>
                      <a:pt x="508" y="1125"/>
                      <a:pt x="508" y="1122"/>
                    </a:cubicBezTo>
                    <a:cubicBezTo>
                      <a:pt x="508" y="1118"/>
                      <a:pt x="508" y="1117"/>
                      <a:pt x="507" y="1122"/>
                    </a:cubicBezTo>
                    <a:cubicBezTo>
                      <a:pt x="507" y="1129"/>
                      <a:pt x="504" y="1138"/>
                      <a:pt x="504" y="1135"/>
                    </a:cubicBezTo>
                    <a:cubicBezTo>
                      <a:pt x="507" y="1126"/>
                      <a:pt x="507" y="1122"/>
                      <a:pt x="506" y="1118"/>
                    </a:cubicBezTo>
                    <a:cubicBezTo>
                      <a:pt x="506" y="1114"/>
                      <a:pt x="505" y="1110"/>
                      <a:pt x="501" y="1103"/>
                    </a:cubicBezTo>
                    <a:cubicBezTo>
                      <a:pt x="498" y="1102"/>
                      <a:pt x="501" y="1106"/>
                      <a:pt x="499" y="1107"/>
                    </a:cubicBezTo>
                    <a:cubicBezTo>
                      <a:pt x="497" y="1103"/>
                      <a:pt x="496" y="1103"/>
                      <a:pt x="494" y="1100"/>
                    </a:cubicBezTo>
                    <a:cubicBezTo>
                      <a:pt x="493" y="1099"/>
                      <a:pt x="492" y="1098"/>
                      <a:pt x="491" y="1097"/>
                    </a:cubicBezTo>
                    <a:cubicBezTo>
                      <a:pt x="490" y="1099"/>
                      <a:pt x="489" y="1101"/>
                      <a:pt x="489" y="1103"/>
                    </a:cubicBezTo>
                    <a:cubicBezTo>
                      <a:pt x="486" y="1093"/>
                      <a:pt x="486" y="1093"/>
                      <a:pt x="486" y="1093"/>
                    </a:cubicBezTo>
                    <a:cubicBezTo>
                      <a:pt x="487" y="1094"/>
                      <a:pt x="489" y="1096"/>
                      <a:pt x="491" y="1097"/>
                    </a:cubicBezTo>
                    <a:cubicBezTo>
                      <a:pt x="497" y="1081"/>
                      <a:pt x="502" y="1064"/>
                      <a:pt x="508" y="1047"/>
                    </a:cubicBezTo>
                    <a:cubicBezTo>
                      <a:pt x="506" y="1045"/>
                      <a:pt x="504" y="1057"/>
                      <a:pt x="503" y="1057"/>
                    </a:cubicBezTo>
                    <a:cubicBezTo>
                      <a:pt x="502" y="1054"/>
                      <a:pt x="506" y="1049"/>
                      <a:pt x="508" y="1041"/>
                    </a:cubicBezTo>
                    <a:cubicBezTo>
                      <a:pt x="510" y="1041"/>
                      <a:pt x="510" y="1041"/>
                      <a:pt x="510" y="1041"/>
                    </a:cubicBezTo>
                    <a:cubicBezTo>
                      <a:pt x="512" y="1033"/>
                      <a:pt x="512" y="1033"/>
                      <a:pt x="512" y="1033"/>
                    </a:cubicBezTo>
                    <a:cubicBezTo>
                      <a:pt x="514" y="1029"/>
                      <a:pt x="510" y="1036"/>
                      <a:pt x="512" y="1028"/>
                    </a:cubicBezTo>
                    <a:cubicBezTo>
                      <a:pt x="514" y="1024"/>
                      <a:pt x="515" y="1022"/>
                      <a:pt x="517" y="1021"/>
                    </a:cubicBezTo>
                    <a:cubicBezTo>
                      <a:pt x="520" y="1011"/>
                      <a:pt x="520" y="1009"/>
                      <a:pt x="524" y="998"/>
                    </a:cubicBezTo>
                    <a:cubicBezTo>
                      <a:pt x="523" y="996"/>
                      <a:pt x="521" y="999"/>
                      <a:pt x="520" y="999"/>
                    </a:cubicBezTo>
                    <a:cubicBezTo>
                      <a:pt x="522" y="991"/>
                      <a:pt x="522" y="991"/>
                      <a:pt x="522" y="991"/>
                    </a:cubicBezTo>
                    <a:cubicBezTo>
                      <a:pt x="523" y="985"/>
                      <a:pt x="516" y="999"/>
                      <a:pt x="519" y="985"/>
                    </a:cubicBezTo>
                    <a:cubicBezTo>
                      <a:pt x="518" y="985"/>
                      <a:pt x="517" y="987"/>
                      <a:pt x="516" y="988"/>
                    </a:cubicBezTo>
                    <a:cubicBezTo>
                      <a:pt x="517" y="987"/>
                      <a:pt x="517" y="987"/>
                      <a:pt x="517" y="986"/>
                    </a:cubicBezTo>
                    <a:cubicBezTo>
                      <a:pt x="519" y="979"/>
                      <a:pt x="520" y="973"/>
                      <a:pt x="522" y="967"/>
                    </a:cubicBezTo>
                    <a:cubicBezTo>
                      <a:pt x="526" y="967"/>
                      <a:pt x="543" y="968"/>
                      <a:pt x="548" y="950"/>
                    </a:cubicBezTo>
                    <a:cubicBezTo>
                      <a:pt x="554" y="931"/>
                      <a:pt x="534" y="921"/>
                      <a:pt x="531" y="920"/>
                    </a:cubicBezTo>
                    <a:cubicBezTo>
                      <a:pt x="531" y="916"/>
                      <a:pt x="531" y="913"/>
                      <a:pt x="532" y="910"/>
                    </a:cubicBezTo>
                    <a:cubicBezTo>
                      <a:pt x="532" y="909"/>
                      <a:pt x="532" y="907"/>
                      <a:pt x="532" y="906"/>
                    </a:cubicBezTo>
                    <a:cubicBezTo>
                      <a:pt x="532" y="906"/>
                      <a:pt x="532" y="906"/>
                      <a:pt x="532" y="905"/>
                    </a:cubicBezTo>
                    <a:cubicBezTo>
                      <a:pt x="532" y="904"/>
                      <a:pt x="532" y="903"/>
                      <a:pt x="532" y="902"/>
                    </a:cubicBezTo>
                    <a:cubicBezTo>
                      <a:pt x="532" y="890"/>
                      <a:pt x="530" y="879"/>
                      <a:pt x="527" y="865"/>
                    </a:cubicBezTo>
                    <a:cubicBezTo>
                      <a:pt x="525" y="854"/>
                      <a:pt x="521" y="846"/>
                      <a:pt x="515" y="839"/>
                    </a:cubicBezTo>
                    <a:cubicBezTo>
                      <a:pt x="518" y="842"/>
                      <a:pt x="519" y="844"/>
                      <a:pt x="519" y="844"/>
                    </a:cubicBezTo>
                    <a:cubicBezTo>
                      <a:pt x="519" y="844"/>
                      <a:pt x="519" y="843"/>
                      <a:pt x="519" y="843"/>
                    </a:cubicBezTo>
                    <a:cubicBezTo>
                      <a:pt x="520" y="845"/>
                      <a:pt x="521" y="846"/>
                      <a:pt x="521" y="848"/>
                    </a:cubicBezTo>
                    <a:cubicBezTo>
                      <a:pt x="525" y="854"/>
                      <a:pt x="526" y="861"/>
                      <a:pt x="528" y="864"/>
                    </a:cubicBezTo>
                    <a:cubicBezTo>
                      <a:pt x="527" y="860"/>
                      <a:pt x="525" y="853"/>
                      <a:pt x="522" y="848"/>
                    </a:cubicBezTo>
                    <a:cubicBezTo>
                      <a:pt x="521" y="846"/>
                      <a:pt x="520" y="844"/>
                      <a:pt x="518" y="842"/>
                    </a:cubicBezTo>
                    <a:cubicBezTo>
                      <a:pt x="518" y="841"/>
                      <a:pt x="518" y="838"/>
                      <a:pt x="518" y="835"/>
                    </a:cubicBezTo>
                    <a:cubicBezTo>
                      <a:pt x="518" y="835"/>
                      <a:pt x="519" y="835"/>
                      <a:pt x="519" y="834"/>
                    </a:cubicBezTo>
                    <a:cubicBezTo>
                      <a:pt x="519" y="834"/>
                      <a:pt x="519" y="834"/>
                      <a:pt x="519" y="834"/>
                    </a:cubicBezTo>
                    <a:cubicBezTo>
                      <a:pt x="519" y="834"/>
                      <a:pt x="520" y="833"/>
                      <a:pt x="520" y="833"/>
                    </a:cubicBezTo>
                    <a:cubicBezTo>
                      <a:pt x="520" y="833"/>
                      <a:pt x="520" y="833"/>
                      <a:pt x="520" y="833"/>
                    </a:cubicBezTo>
                    <a:cubicBezTo>
                      <a:pt x="521" y="833"/>
                      <a:pt x="521" y="833"/>
                      <a:pt x="521" y="832"/>
                    </a:cubicBezTo>
                    <a:cubicBezTo>
                      <a:pt x="521" y="832"/>
                      <a:pt x="521" y="832"/>
                      <a:pt x="522" y="832"/>
                    </a:cubicBezTo>
                    <a:cubicBezTo>
                      <a:pt x="522" y="832"/>
                      <a:pt x="523" y="831"/>
                      <a:pt x="523" y="830"/>
                    </a:cubicBezTo>
                    <a:cubicBezTo>
                      <a:pt x="523" y="830"/>
                      <a:pt x="524" y="830"/>
                      <a:pt x="524" y="830"/>
                    </a:cubicBezTo>
                    <a:cubicBezTo>
                      <a:pt x="525" y="829"/>
                      <a:pt x="526" y="828"/>
                      <a:pt x="528" y="827"/>
                    </a:cubicBezTo>
                    <a:cubicBezTo>
                      <a:pt x="528" y="826"/>
                      <a:pt x="528" y="826"/>
                      <a:pt x="530" y="825"/>
                    </a:cubicBezTo>
                    <a:cubicBezTo>
                      <a:pt x="530" y="824"/>
                      <a:pt x="533" y="822"/>
                      <a:pt x="533" y="822"/>
                    </a:cubicBezTo>
                    <a:cubicBezTo>
                      <a:pt x="534" y="821"/>
                      <a:pt x="534" y="821"/>
                      <a:pt x="536" y="820"/>
                    </a:cubicBezTo>
                    <a:cubicBezTo>
                      <a:pt x="536" y="819"/>
                      <a:pt x="537" y="819"/>
                      <a:pt x="536" y="819"/>
                    </a:cubicBezTo>
                    <a:cubicBezTo>
                      <a:pt x="536" y="819"/>
                      <a:pt x="535" y="820"/>
                      <a:pt x="535" y="820"/>
                    </a:cubicBezTo>
                    <a:cubicBezTo>
                      <a:pt x="535" y="820"/>
                      <a:pt x="535" y="820"/>
                      <a:pt x="534" y="821"/>
                    </a:cubicBezTo>
                    <a:cubicBezTo>
                      <a:pt x="535" y="820"/>
                      <a:pt x="534" y="821"/>
                      <a:pt x="533" y="821"/>
                    </a:cubicBezTo>
                    <a:cubicBezTo>
                      <a:pt x="533" y="822"/>
                      <a:pt x="534" y="821"/>
                      <a:pt x="534" y="821"/>
                    </a:cubicBezTo>
                    <a:cubicBezTo>
                      <a:pt x="534" y="821"/>
                      <a:pt x="533" y="822"/>
                      <a:pt x="533" y="822"/>
                    </a:cubicBezTo>
                    <a:cubicBezTo>
                      <a:pt x="534" y="821"/>
                      <a:pt x="536" y="819"/>
                      <a:pt x="537" y="818"/>
                    </a:cubicBezTo>
                    <a:cubicBezTo>
                      <a:pt x="537" y="818"/>
                      <a:pt x="536" y="819"/>
                      <a:pt x="537" y="818"/>
                    </a:cubicBezTo>
                    <a:cubicBezTo>
                      <a:pt x="537" y="818"/>
                      <a:pt x="538" y="817"/>
                      <a:pt x="538" y="817"/>
                    </a:cubicBezTo>
                    <a:cubicBezTo>
                      <a:pt x="539" y="816"/>
                      <a:pt x="539" y="816"/>
                      <a:pt x="540" y="815"/>
                    </a:cubicBezTo>
                    <a:cubicBezTo>
                      <a:pt x="540" y="816"/>
                      <a:pt x="540" y="815"/>
                      <a:pt x="540" y="816"/>
                    </a:cubicBezTo>
                    <a:cubicBezTo>
                      <a:pt x="540" y="816"/>
                      <a:pt x="539" y="816"/>
                      <a:pt x="539" y="816"/>
                    </a:cubicBezTo>
                    <a:cubicBezTo>
                      <a:pt x="539" y="817"/>
                      <a:pt x="539" y="817"/>
                      <a:pt x="539" y="817"/>
                    </a:cubicBezTo>
                    <a:cubicBezTo>
                      <a:pt x="539" y="817"/>
                      <a:pt x="539" y="816"/>
                      <a:pt x="539" y="817"/>
                    </a:cubicBezTo>
                    <a:cubicBezTo>
                      <a:pt x="538" y="817"/>
                      <a:pt x="538" y="817"/>
                      <a:pt x="538" y="817"/>
                    </a:cubicBezTo>
                    <a:cubicBezTo>
                      <a:pt x="538" y="817"/>
                      <a:pt x="538" y="817"/>
                      <a:pt x="538" y="817"/>
                    </a:cubicBezTo>
                    <a:cubicBezTo>
                      <a:pt x="538" y="817"/>
                      <a:pt x="538" y="818"/>
                      <a:pt x="538" y="817"/>
                    </a:cubicBezTo>
                    <a:cubicBezTo>
                      <a:pt x="537" y="818"/>
                      <a:pt x="537" y="818"/>
                      <a:pt x="537" y="818"/>
                    </a:cubicBezTo>
                    <a:cubicBezTo>
                      <a:pt x="537" y="818"/>
                      <a:pt x="536" y="819"/>
                      <a:pt x="536" y="819"/>
                    </a:cubicBezTo>
                    <a:cubicBezTo>
                      <a:pt x="536" y="819"/>
                      <a:pt x="536" y="819"/>
                      <a:pt x="536" y="819"/>
                    </a:cubicBezTo>
                    <a:close/>
                    <a:moveTo>
                      <a:pt x="531" y="823"/>
                    </a:moveTo>
                    <a:cubicBezTo>
                      <a:pt x="532" y="822"/>
                      <a:pt x="531" y="823"/>
                      <a:pt x="531" y="822"/>
                    </a:cubicBezTo>
                    <a:cubicBezTo>
                      <a:pt x="531" y="823"/>
                      <a:pt x="530" y="823"/>
                      <a:pt x="531" y="823"/>
                    </a:cubicBezTo>
                    <a:close/>
                    <a:moveTo>
                      <a:pt x="531" y="823"/>
                    </a:moveTo>
                    <a:cubicBezTo>
                      <a:pt x="532" y="822"/>
                      <a:pt x="531" y="823"/>
                      <a:pt x="532" y="822"/>
                    </a:cubicBezTo>
                    <a:cubicBezTo>
                      <a:pt x="531" y="823"/>
                      <a:pt x="531" y="823"/>
                      <a:pt x="530" y="824"/>
                    </a:cubicBezTo>
                    <a:cubicBezTo>
                      <a:pt x="530" y="824"/>
                      <a:pt x="531" y="823"/>
                      <a:pt x="531" y="823"/>
                    </a:cubicBezTo>
                    <a:close/>
                    <a:moveTo>
                      <a:pt x="530" y="824"/>
                    </a:moveTo>
                    <a:cubicBezTo>
                      <a:pt x="531" y="823"/>
                      <a:pt x="531" y="823"/>
                      <a:pt x="530" y="823"/>
                    </a:cubicBezTo>
                    <a:cubicBezTo>
                      <a:pt x="529" y="824"/>
                      <a:pt x="529" y="824"/>
                      <a:pt x="530" y="824"/>
                    </a:cubicBezTo>
                    <a:close/>
                    <a:moveTo>
                      <a:pt x="532" y="821"/>
                    </a:moveTo>
                    <a:cubicBezTo>
                      <a:pt x="533" y="820"/>
                      <a:pt x="531" y="822"/>
                      <a:pt x="532" y="821"/>
                    </a:cubicBezTo>
                    <a:cubicBezTo>
                      <a:pt x="531" y="822"/>
                      <a:pt x="532" y="821"/>
                      <a:pt x="532" y="821"/>
                    </a:cubicBezTo>
                    <a:close/>
                    <a:moveTo>
                      <a:pt x="468" y="195"/>
                    </a:moveTo>
                    <a:cubicBezTo>
                      <a:pt x="466" y="194"/>
                      <a:pt x="466" y="194"/>
                      <a:pt x="466" y="194"/>
                    </a:cubicBezTo>
                    <a:cubicBezTo>
                      <a:pt x="467" y="189"/>
                      <a:pt x="468" y="191"/>
                      <a:pt x="469" y="188"/>
                    </a:cubicBezTo>
                    <a:cubicBezTo>
                      <a:pt x="472" y="180"/>
                      <a:pt x="468" y="186"/>
                      <a:pt x="471" y="179"/>
                    </a:cubicBezTo>
                    <a:cubicBezTo>
                      <a:pt x="470" y="184"/>
                      <a:pt x="473" y="175"/>
                      <a:pt x="474" y="176"/>
                    </a:cubicBezTo>
                    <a:cubicBezTo>
                      <a:pt x="472" y="184"/>
                      <a:pt x="470" y="186"/>
                      <a:pt x="468" y="195"/>
                    </a:cubicBezTo>
                    <a:close/>
                    <a:moveTo>
                      <a:pt x="478" y="152"/>
                    </a:moveTo>
                    <a:cubicBezTo>
                      <a:pt x="478" y="156"/>
                      <a:pt x="473" y="171"/>
                      <a:pt x="471" y="170"/>
                    </a:cubicBezTo>
                    <a:cubicBezTo>
                      <a:pt x="474" y="162"/>
                      <a:pt x="476" y="158"/>
                      <a:pt x="478" y="152"/>
                    </a:cubicBezTo>
                    <a:close/>
                    <a:moveTo>
                      <a:pt x="478" y="149"/>
                    </a:moveTo>
                    <a:cubicBezTo>
                      <a:pt x="476" y="148"/>
                      <a:pt x="481" y="136"/>
                      <a:pt x="483" y="131"/>
                    </a:cubicBezTo>
                    <a:cubicBezTo>
                      <a:pt x="484" y="131"/>
                      <a:pt x="480" y="144"/>
                      <a:pt x="478" y="149"/>
                    </a:cubicBezTo>
                    <a:close/>
                    <a:moveTo>
                      <a:pt x="487" y="120"/>
                    </a:moveTo>
                    <a:cubicBezTo>
                      <a:pt x="487" y="118"/>
                      <a:pt x="485" y="121"/>
                      <a:pt x="487" y="113"/>
                    </a:cubicBezTo>
                    <a:cubicBezTo>
                      <a:pt x="488" y="113"/>
                      <a:pt x="487" y="115"/>
                      <a:pt x="487" y="116"/>
                    </a:cubicBezTo>
                    <a:cubicBezTo>
                      <a:pt x="487" y="116"/>
                      <a:pt x="488" y="111"/>
                      <a:pt x="488" y="112"/>
                    </a:cubicBezTo>
                    <a:lnTo>
                      <a:pt x="487" y="120"/>
                    </a:lnTo>
                    <a:close/>
                    <a:moveTo>
                      <a:pt x="466" y="115"/>
                    </a:moveTo>
                    <a:cubicBezTo>
                      <a:pt x="473" y="114"/>
                      <a:pt x="479" y="110"/>
                      <a:pt x="489" y="107"/>
                    </a:cubicBezTo>
                    <a:cubicBezTo>
                      <a:pt x="489" y="107"/>
                      <a:pt x="489" y="108"/>
                      <a:pt x="489" y="108"/>
                    </a:cubicBezTo>
                    <a:cubicBezTo>
                      <a:pt x="489" y="108"/>
                      <a:pt x="489" y="107"/>
                      <a:pt x="489" y="107"/>
                    </a:cubicBezTo>
                    <a:cubicBezTo>
                      <a:pt x="486" y="108"/>
                      <a:pt x="481" y="111"/>
                      <a:pt x="476" y="113"/>
                    </a:cubicBezTo>
                    <a:cubicBezTo>
                      <a:pt x="479" y="111"/>
                      <a:pt x="484" y="109"/>
                      <a:pt x="485" y="108"/>
                    </a:cubicBezTo>
                    <a:cubicBezTo>
                      <a:pt x="477" y="112"/>
                      <a:pt x="475" y="113"/>
                      <a:pt x="464" y="118"/>
                    </a:cubicBezTo>
                    <a:cubicBezTo>
                      <a:pt x="463" y="117"/>
                      <a:pt x="468" y="115"/>
                      <a:pt x="466" y="115"/>
                    </a:cubicBezTo>
                    <a:close/>
                    <a:moveTo>
                      <a:pt x="468" y="181"/>
                    </a:moveTo>
                    <a:cubicBezTo>
                      <a:pt x="471" y="175"/>
                      <a:pt x="464" y="194"/>
                      <a:pt x="463" y="196"/>
                    </a:cubicBezTo>
                    <a:cubicBezTo>
                      <a:pt x="463" y="193"/>
                      <a:pt x="467" y="182"/>
                      <a:pt x="468" y="181"/>
                    </a:cubicBezTo>
                    <a:close/>
                    <a:moveTo>
                      <a:pt x="425" y="413"/>
                    </a:moveTo>
                    <a:cubicBezTo>
                      <a:pt x="425" y="413"/>
                      <a:pt x="425" y="413"/>
                      <a:pt x="425" y="413"/>
                    </a:cubicBezTo>
                    <a:cubicBezTo>
                      <a:pt x="425" y="414"/>
                      <a:pt x="424" y="415"/>
                      <a:pt x="424" y="415"/>
                    </a:cubicBezTo>
                    <a:cubicBezTo>
                      <a:pt x="424" y="414"/>
                      <a:pt x="424" y="414"/>
                      <a:pt x="425" y="413"/>
                    </a:cubicBezTo>
                    <a:close/>
                    <a:moveTo>
                      <a:pt x="436" y="378"/>
                    </a:moveTo>
                    <a:cubicBezTo>
                      <a:pt x="436" y="378"/>
                      <a:pt x="436" y="379"/>
                      <a:pt x="436" y="379"/>
                    </a:cubicBezTo>
                    <a:cubicBezTo>
                      <a:pt x="436" y="378"/>
                      <a:pt x="435" y="378"/>
                      <a:pt x="435" y="377"/>
                    </a:cubicBezTo>
                    <a:cubicBezTo>
                      <a:pt x="435" y="377"/>
                      <a:pt x="435" y="376"/>
                      <a:pt x="435" y="376"/>
                    </a:cubicBezTo>
                    <a:cubicBezTo>
                      <a:pt x="435" y="374"/>
                      <a:pt x="435" y="372"/>
                      <a:pt x="435" y="370"/>
                    </a:cubicBezTo>
                    <a:cubicBezTo>
                      <a:pt x="436" y="371"/>
                      <a:pt x="436" y="374"/>
                      <a:pt x="437" y="373"/>
                    </a:cubicBezTo>
                    <a:cubicBezTo>
                      <a:pt x="437" y="375"/>
                      <a:pt x="437" y="376"/>
                      <a:pt x="436" y="378"/>
                    </a:cubicBezTo>
                    <a:close/>
                    <a:moveTo>
                      <a:pt x="454" y="343"/>
                    </a:moveTo>
                    <a:cubicBezTo>
                      <a:pt x="453" y="344"/>
                      <a:pt x="452" y="347"/>
                      <a:pt x="450" y="350"/>
                    </a:cubicBezTo>
                    <a:cubicBezTo>
                      <a:pt x="448" y="352"/>
                      <a:pt x="446" y="355"/>
                      <a:pt x="444" y="358"/>
                    </a:cubicBezTo>
                    <a:cubicBezTo>
                      <a:pt x="444" y="359"/>
                      <a:pt x="443" y="361"/>
                      <a:pt x="442" y="363"/>
                    </a:cubicBezTo>
                    <a:cubicBezTo>
                      <a:pt x="441" y="364"/>
                      <a:pt x="441" y="365"/>
                      <a:pt x="440" y="364"/>
                    </a:cubicBezTo>
                    <a:cubicBezTo>
                      <a:pt x="441" y="356"/>
                      <a:pt x="443" y="355"/>
                      <a:pt x="443" y="358"/>
                    </a:cubicBezTo>
                    <a:cubicBezTo>
                      <a:pt x="444" y="357"/>
                      <a:pt x="447" y="352"/>
                      <a:pt x="449" y="348"/>
                    </a:cubicBezTo>
                    <a:cubicBezTo>
                      <a:pt x="452" y="345"/>
                      <a:pt x="453" y="342"/>
                      <a:pt x="454" y="343"/>
                    </a:cubicBezTo>
                    <a:close/>
                    <a:moveTo>
                      <a:pt x="450" y="345"/>
                    </a:moveTo>
                    <a:cubicBezTo>
                      <a:pt x="448" y="348"/>
                      <a:pt x="446" y="352"/>
                      <a:pt x="444" y="354"/>
                    </a:cubicBezTo>
                    <a:cubicBezTo>
                      <a:pt x="445" y="352"/>
                      <a:pt x="446" y="350"/>
                      <a:pt x="445" y="351"/>
                    </a:cubicBezTo>
                    <a:cubicBezTo>
                      <a:pt x="444" y="351"/>
                      <a:pt x="442" y="353"/>
                      <a:pt x="441" y="356"/>
                    </a:cubicBezTo>
                    <a:cubicBezTo>
                      <a:pt x="441" y="355"/>
                      <a:pt x="442" y="352"/>
                      <a:pt x="444" y="349"/>
                    </a:cubicBezTo>
                    <a:cubicBezTo>
                      <a:pt x="446" y="347"/>
                      <a:pt x="447" y="348"/>
                      <a:pt x="451" y="342"/>
                    </a:cubicBezTo>
                    <a:cubicBezTo>
                      <a:pt x="451" y="340"/>
                      <a:pt x="451" y="342"/>
                      <a:pt x="450" y="345"/>
                    </a:cubicBezTo>
                    <a:close/>
                    <a:moveTo>
                      <a:pt x="447" y="308"/>
                    </a:moveTo>
                    <a:cubicBezTo>
                      <a:pt x="447" y="308"/>
                      <a:pt x="448" y="307"/>
                      <a:pt x="448" y="307"/>
                    </a:cubicBezTo>
                    <a:cubicBezTo>
                      <a:pt x="447" y="308"/>
                      <a:pt x="446" y="310"/>
                      <a:pt x="445" y="312"/>
                    </a:cubicBezTo>
                    <a:cubicBezTo>
                      <a:pt x="445" y="314"/>
                      <a:pt x="445" y="314"/>
                      <a:pt x="445" y="312"/>
                    </a:cubicBezTo>
                    <a:cubicBezTo>
                      <a:pt x="445" y="311"/>
                      <a:pt x="447" y="308"/>
                      <a:pt x="447" y="308"/>
                    </a:cubicBezTo>
                    <a:cubicBezTo>
                      <a:pt x="447" y="308"/>
                      <a:pt x="447" y="308"/>
                      <a:pt x="447" y="308"/>
                    </a:cubicBezTo>
                    <a:close/>
                    <a:moveTo>
                      <a:pt x="453" y="300"/>
                    </a:moveTo>
                    <a:cubicBezTo>
                      <a:pt x="455" y="299"/>
                      <a:pt x="455" y="296"/>
                      <a:pt x="454" y="295"/>
                    </a:cubicBezTo>
                    <a:cubicBezTo>
                      <a:pt x="454" y="294"/>
                      <a:pt x="453" y="294"/>
                      <a:pt x="453" y="293"/>
                    </a:cubicBezTo>
                    <a:cubicBezTo>
                      <a:pt x="453" y="292"/>
                      <a:pt x="452" y="291"/>
                      <a:pt x="452" y="289"/>
                    </a:cubicBezTo>
                    <a:cubicBezTo>
                      <a:pt x="452" y="289"/>
                      <a:pt x="452" y="290"/>
                      <a:pt x="453" y="292"/>
                    </a:cubicBezTo>
                    <a:cubicBezTo>
                      <a:pt x="454" y="294"/>
                      <a:pt x="455" y="296"/>
                      <a:pt x="455" y="298"/>
                    </a:cubicBezTo>
                    <a:cubicBezTo>
                      <a:pt x="455" y="300"/>
                      <a:pt x="455" y="301"/>
                      <a:pt x="456" y="301"/>
                    </a:cubicBezTo>
                    <a:cubicBezTo>
                      <a:pt x="454" y="304"/>
                      <a:pt x="452" y="306"/>
                      <a:pt x="451" y="308"/>
                    </a:cubicBezTo>
                    <a:cubicBezTo>
                      <a:pt x="449" y="310"/>
                      <a:pt x="448" y="312"/>
                      <a:pt x="447" y="313"/>
                    </a:cubicBezTo>
                    <a:cubicBezTo>
                      <a:pt x="447" y="315"/>
                      <a:pt x="449" y="320"/>
                      <a:pt x="451" y="326"/>
                    </a:cubicBezTo>
                    <a:cubicBezTo>
                      <a:pt x="449" y="324"/>
                      <a:pt x="449" y="324"/>
                      <a:pt x="449" y="326"/>
                    </a:cubicBezTo>
                    <a:cubicBezTo>
                      <a:pt x="449" y="327"/>
                      <a:pt x="450" y="329"/>
                      <a:pt x="450" y="331"/>
                    </a:cubicBezTo>
                    <a:cubicBezTo>
                      <a:pt x="450" y="332"/>
                      <a:pt x="451" y="335"/>
                      <a:pt x="451" y="337"/>
                    </a:cubicBezTo>
                    <a:cubicBezTo>
                      <a:pt x="449" y="337"/>
                      <a:pt x="449" y="337"/>
                      <a:pt x="449" y="337"/>
                    </a:cubicBezTo>
                    <a:cubicBezTo>
                      <a:pt x="449" y="336"/>
                      <a:pt x="449" y="336"/>
                      <a:pt x="449" y="336"/>
                    </a:cubicBezTo>
                    <a:cubicBezTo>
                      <a:pt x="449" y="336"/>
                      <a:pt x="449" y="336"/>
                      <a:pt x="449" y="336"/>
                    </a:cubicBezTo>
                    <a:cubicBezTo>
                      <a:pt x="449" y="335"/>
                      <a:pt x="449" y="335"/>
                      <a:pt x="449" y="334"/>
                    </a:cubicBezTo>
                    <a:cubicBezTo>
                      <a:pt x="449" y="331"/>
                      <a:pt x="448" y="327"/>
                      <a:pt x="447" y="324"/>
                    </a:cubicBezTo>
                    <a:cubicBezTo>
                      <a:pt x="447" y="320"/>
                      <a:pt x="446" y="317"/>
                      <a:pt x="446" y="314"/>
                    </a:cubicBezTo>
                    <a:cubicBezTo>
                      <a:pt x="446" y="312"/>
                      <a:pt x="447" y="310"/>
                      <a:pt x="452" y="304"/>
                    </a:cubicBezTo>
                    <a:cubicBezTo>
                      <a:pt x="449" y="306"/>
                      <a:pt x="451" y="304"/>
                      <a:pt x="453" y="300"/>
                    </a:cubicBezTo>
                    <a:close/>
                    <a:moveTo>
                      <a:pt x="449" y="253"/>
                    </a:moveTo>
                    <a:cubicBezTo>
                      <a:pt x="449" y="253"/>
                      <a:pt x="449" y="254"/>
                      <a:pt x="449" y="254"/>
                    </a:cubicBezTo>
                    <a:cubicBezTo>
                      <a:pt x="449" y="255"/>
                      <a:pt x="449" y="256"/>
                      <a:pt x="449" y="256"/>
                    </a:cubicBezTo>
                    <a:cubicBezTo>
                      <a:pt x="449" y="258"/>
                      <a:pt x="448" y="259"/>
                      <a:pt x="448" y="263"/>
                    </a:cubicBezTo>
                    <a:cubicBezTo>
                      <a:pt x="448" y="263"/>
                      <a:pt x="447" y="259"/>
                      <a:pt x="447" y="256"/>
                    </a:cubicBezTo>
                    <a:cubicBezTo>
                      <a:pt x="447" y="255"/>
                      <a:pt x="447" y="255"/>
                      <a:pt x="448" y="254"/>
                    </a:cubicBezTo>
                    <a:cubicBezTo>
                      <a:pt x="448" y="254"/>
                      <a:pt x="448" y="253"/>
                      <a:pt x="448" y="253"/>
                    </a:cubicBezTo>
                    <a:cubicBezTo>
                      <a:pt x="448" y="251"/>
                      <a:pt x="449" y="251"/>
                      <a:pt x="449" y="252"/>
                    </a:cubicBezTo>
                    <a:cubicBezTo>
                      <a:pt x="449" y="252"/>
                      <a:pt x="449" y="253"/>
                      <a:pt x="449" y="253"/>
                    </a:cubicBezTo>
                    <a:close/>
                    <a:moveTo>
                      <a:pt x="458" y="206"/>
                    </a:moveTo>
                    <a:cubicBezTo>
                      <a:pt x="458" y="206"/>
                      <a:pt x="458" y="206"/>
                      <a:pt x="458" y="206"/>
                    </a:cubicBezTo>
                    <a:cubicBezTo>
                      <a:pt x="459" y="203"/>
                      <a:pt x="459" y="203"/>
                      <a:pt x="459" y="203"/>
                    </a:cubicBezTo>
                    <a:cubicBezTo>
                      <a:pt x="459" y="202"/>
                      <a:pt x="460" y="201"/>
                      <a:pt x="460" y="200"/>
                    </a:cubicBezTo>
                    <a:cubicBezTo>
                      <a:pt x="461" y="202"/>
                      <a:pt x="457" y="213"/>
                      <a:pt x="456" y="219"/>
                    </a:cubicBezTo>
                    <a:cubicBezTo>
                      <a:pt x="455" y="218"/>
                      <a:pt x="454" y="220"/>
                      <a:pt x="454" y="220"/>
                    </a:cubicBezTo>
                    <a:cubicBezTo>
                      <a:pt x="456" y="212"/>
                      <a:pt x="456" y="212"/>
                      <a:pt x="456" y="212"/>
                    </a:cubicBezTo>
                    <a:cubicBezTo>
                      <a:pt x="457" y="210"/>
                      <a:pt x="457" y="209"/>
                      <a:pt x="458" y="206"/>
                    </a:cubicBezTo>
                    <a:close/>
                    <a:moveTo>
                      <a:pt x="422" y="135"/>
                    </a:moveTo>
                    <a:cubicBezTo>
                      <a:pt x="423" y="135"/>
                      <a:pt x="424" y="134"/>
                      <a:pt x="425" y="134"/>
                    </a:cubicBezTo>
                    <a:cubicBezTo>
                      <a:pt x="431" y="131"/>
                      <a:pt x="431" y="132"/>
                      <a:pt x="436" y="129"/>
                    </a:cubicBezTo>
                    <a:cubicBezTo>
                      <a:pt x="440" y="127"/>
                      <a:pt x="440" y="126"/>
                      <a:pt x="441" y="126"/>
                    </a:cubicBezTo>
                    <a:cubicBezTo>
                      <a:pt x="444" y="124"/>
                      <a:pt x="446" y="123"/>
                      <a:pt x="448" y="122"/>
                    </a:cubicBezTo>
                    <a:cubicBezTo>
                      <a:pt x="448" y="123"/>
                      <a:pt x="447" y="123"/>
                      <a:pt x="447" y="123"/>
                    </a:cubicBezTo>
                    <a:cubicBezTo>
                      <a:pt x="447" y="123"/>
                      <a:pt x="446" y="124"/>
                      <a:pt x="447" y="123"/>
                    </a:cubicBezTo>
                    <a:cubicBezTo>
                      <a:pt x="449" y="123"/>
                      <a:pt x="451" y="122"/>
                      <a:pt x="454" y="121"/>
                    </a:cubicBezTo>
                    <a:cubicBezTo>
                      <a:pt x="456" y="122"/>
                      <a:pt x="452" y="124"/>
                      <a:pt x="453" y="125"/>
                    </a:cubicBezTo>
                    <a:cubicBezTo>
                      <a:pt x="449" y="127"/>
                      <a:pt x="447" y="126"/>
                      <a:pt x="446" y="126"/>
                    </a:cubicBezTo>
                    <a:cubicBezTo>
                      <a:pt x="445" y="127"/>
                      <a:pt x="444" y="128"/>
                      <a:pt x="441" y="129"/>
                    </a:cubicBezTo>
                    <a:cubicBezTo>
                      <a:pt x="439" y="131"/>
                      <a:pt x="440" y="130"/>
                      <a:pt x="441" y="130"/>
                    </a:cubicBezTo>
                    <a:cubicBezTo>
                      <a:pt x="440" y="131"/>
                      <a:pt x="436" y="133"/>
                      <a:pt x="433" y="135"/>
                    </a:cubicBezTo>
                    <a:cubicBezTo>
                      <a:pt x="429" y="135"/>
                      <a:pt x="434" y="133"/>
                      <a:pt x="434" y="131"/>
                    </a:cubicBezTo>
                    <a:cubicBezTo>
                      <a:pt x="430" y="133"/>
                      <a:pt x="428" y="135"/>
                      <a:pt x="428" y="135"/>
                    </a:cubicBezTo>
                    <a:cubicBezTo>
                      <a:pt x="423" y="137"/>
                      <a:pt x="430" y="134"/>
                      <a:pt x="425" y="138"/>
                    </a:cubicBezTo>
                    <a:cubicBezTo>
                      <a:pt x="425" y="138"/>
                      <a:pt x="425" y="138"/>
                      <a:pt x="424" y="138"/>
                    </a:cubicBezTo>
                    <a:cubicBezTo>
                      <a:pt x="422" y="139"/>
                      <a:pt x="423" y="137"/>
                      <a:pt x="418" y="140"/>
                    </a:cubicBezTo>
                    <a:cubicBezTo>
                      <a:pt x="417" y="139"/>
                      <a:pt x="422" y="137"/>
                      <a:pt x="422" y="135"/>
                    </a:cubicBezTo>
                    <a:close/>
                    <a:moveTo>
                      <a:pt x="414" y="144"/>
                    </a:moveTo>
                    <a:cubicBezTo>
                      <a:pt x="418" y="143"/>
                      <a:pt x="421" y="141"/>
                      <a:pt x="424" y="139"/>
                    </a:cubicBezTo>
                    <a:cubicBezTo>
                      <a:pt x="427" y="138"/>
                      <a:pt x="430" y="137"/>
                      <a:pt x="432" y="137"/>
                    </a:cubicBezTo>
                    <a:cubicBezTo>
                      <a:pt x="436" y="134"/>
                      <a:pt x="442" y="131"/>
                      <a:pt x="445" y="130"/>
                    </a:cubicBezTo>
                    <a:cubicBezTo>
                      <a:pt x="446" y="130"/>
                      <a:pt x="446" y="130"/>
                      <a:pt x="446" y="130"/>
                    </a:cubicBezTo>
                    <a:cubicBezTo>
                      <a:pt x="446" y="130"/>
                      <a:pt x="445" y="130"/>
                      <a:pt x="445" y="130"/>
                    </a:cubicBezTo>
                    <a:cubicBezTo>
                      <a:pt x="428" y="139"/>
                      <a:pt x="428" y="139"/>
                      <a:pt x="428" y="139"/>
                    </a:cubicBezTo>
                    <a:cubicBezTo>
                      <a:pt x="428" y="139"/>
                      <a:pt x="428" y="139"/>
                      <a:pt x="428" y="139"/>
                    </a:cubicBezTo>
                    <a:cubicBezTo>
                      <a:pt x="428" y="139"/>
                      <a:pt x="427" y="139"/>
                      <a:pt x="427" y="140"/>
                    </a:cubicBezTo>
                    <a:cubicBezTo>
                      <a:pt x="423" y="142"/>
                      <a:pt x="423" y="142"/>
                      <a:pt x="423" y="142"/>
                    </a:cubicBezTo>
                    <a:cubicBezTo>
                      <a:pt x="422" y="142"/>
                      <a:pt x="421" y="142"/>
                      <a:pt x="419" y="143"/>
                    </a:cubicBezTo>
                    <a:cubicBezTo>
                      <a:pt x="417" y="143"/>
                      <a:pt x="412" y="147"/>
                      <a:pt x="414" y="144"/>
                    </a:cubicBezTo>
                    <a:close/>
                    <a:moveTo>
                      <a:pt x="400" y="152"/>
                    </a:moveTo>
                    <a:cubicBezTo>
                      <a:pt x="400" y="153"/>
                      <a:pt x="400" y="153"/>
                      <a:pt x="400" y="153"/>
                    </a:cubicBezTo>
                    <a:cubicBezTo>
                      <a:pt x="400" y="153"/>
                      <a:pt x="400" y="153"/>
                      <a:pt x="399" y="153"/>
                    </a:cubicBezTo>
                    <a:cubicBezTo>
                      <a:pt x="398" y="146"/>
                      <a:pt x="396" y="137"/>
                      <a:pt x="396" y="133"/>
                    </a:cubicBezTo>
                    <a:cubicBezTo>
                      <a:pt x="398" y="137"/>
                      <a:pt x="401" y="146"/>
                      <a:pt x="400" y="152"/>
                    </a:cubicBezTo>
                    <a:close/>
                    <a:moveTo>
                      <a:pt x="402" y="447"/>
                    </a:moveTo>
                    <a:cubicBezTo>
                      <a:pt x="403" y="447"/>
                      <a:pt x="404" y="446"/>
                      <a:pt x="405" y="445"/>
                    </a:cubicBezTo>
                    <a:cubicBezTo>
                      <a:pt x="406" y="444"/>
                      <a:pt x="408" y="443"/>
                      <a:pt x="410" y="441"/>
                    </a:cubicBezTo>
                    <a:cubicBezTo>
                      <a:pt x="410" y="441"/>
                      <a:pt x="409" y="441"/>
                      <a:pt x="409" y="441"/>
                    </a:cubicBezTo>
                    <a:cubicBezTo>
                      <a:pt x="410" y="440"/>
                      <a:pt x="412" y="438"/>
                      <a:pt x="414" y="436"/>
                    </a:cubicBezTo>
                    <a:cubicBezTo>
                      <a:pt x="414" y="436"/>
                      <a:pt x="414" y="436"/>
                      <a:pt x="414" y="436"/>
                    </a:cubicBezTo>
                    <a:cubicBezTo>
                      <a:pt x="419" y="429"/>
                      <a:pt x="423" y="420"/>
                      <a:pt x="425" y="420"/>
                    </a:cubicBezTo>
                    <a:cubicBezTo>
                      <a:pt x="425" y="422"/>
                      <a:pt x="424" y="426"/>
                      <a:pt x="421" y="431"/>
                    </a:cubicBezTo>
                    <a:cubicBezTo>
                      <a:pt x="421" y="430"/>
                      <a:pt x="422" y="427"/>
                      <a:pt x="422" y="426"/>
                    </a:cubicBezTo>
                    <a:cubicBezTo>
                      <a:pt x="420" y="430"/>
                      <a:pt x="418" y="433"/>
                      <a:pt x="417" y="435"/>
                    </a:cubicBezTo>
                    <a:cubicBezTo>
                      <a:pt x="417" y="437"/>
                      <a:pt x="419" y="433"/>
                      <a:pt x="420" y="433"/>
                    </a:cubicBezTo>
                    <a:cubicBezTo>
                      <a:pt x="421" y="432"/>
                      <a:pt x="421" y="434"/>
                      <a:pt x="421" y="434"/>
                    </a:cubicBezTo>
                    <a:cubicBezTo>
                      <a:pt x="423" y="433"/>
                      <a:pt x="427" y="424"/>
                      <a:pt x="426" y="428"/>
                    </a:cubicBezTo>
                    <a:cubicBezTo>
                      <a:pt x="431" y="421"/>
                      <a:pt x="429" y="416"/>
                      <a:pt x="430" y="414"/>
                    </a:cubicBezTo>
                    <a:cubicBezTo>
                      <a:pt x="430" y="421"/>
                      <a:pt x="431" y="421"/>
                      <a:pt x="431" y="422"/>
                    </a:cubicBezTo>
                    <a:cubicBezTo>
                      <a:pt x="429" y="427"/>
                      <a:pt x="428" y="428"/>
                      <a:pt x="428" y="429"/>
                    </a:cubicBezTo>
                    <a:cubicBezTo>
                      <a:pt x="427" y="429"/>
                      <a:pt x="427" y="429"/>
                      <a:pt x="425" y="431"/>
                    </a:cubicBezTo>
                    <a:cubicBezTo>
                      <a:pt x="424" y="434"/>
                      <a:pt x="428" y="433"/>
                      <a:pt x="421" y="440"/>
                    </a:cubicBezTo>
                    <a:cubicBezTo>
                      <a:pt x="418" y="441"/>
                      <a:pt x="425" y="433"/>
                      <a:pt x="422" y="434"/>
                    </a:cubicBezTo>
                    <a:cubicBezTo>
                      <a:pt x="417" y="441"/>
                      <a:pt x="418" y="441"/>
                      <a:pt x="416" y="444"/>
                    </a:cubicBezTo>
                    <a:cubicBezTo>
                      <a:pt x="412" y="447"/>
                      <a:pt x="413" y="443"/>
                      <a:pt x="413" y="441"/>
                    </a:cubicBezTo>
                    <a:cubicBezTo>
                      <a:pt x="411" y="443"/>
                      <a:pt x="409" y="445"/>
                      <a:pt x="409" y="444"/>
                    </a:cubicBezTo>
                    <a:cubicBezTo>
                      <a:pt x="404" y="448"/>
                      <a:pt x="403" y="450"/>
                      <a:pt x="402" y="452"/>
                    </a:cubicBezTo>
                    <a:cubicBezTo>
                      <a:pt x="397" y="455"/>
                      <a:pt x="406" y="447"/>
                      <a:pt x="400" y="450"/>
                    </a:cubicBezTo>
                    <a:cubicBezTo>
                      <a:pt x="395" y="455"/>
                      <a:pt x="392" y="456"/>
                      <a:pt x="391" y="455"/>
                    </a:cubicBezTo>
                    <a:cubicBezTo>
                      <a:pt x="395" y="453"/>
                      <a:pt x="399" y="450"/>
                      <a:pt x="402" y="447"/>
                    </a:cubicBezTo>
                    <a:close/>
                    <a:moveTo>
                      <a:pt x="390" y="458"/>
                    </a:moveTo>
                    <a:cubicBezTo>
                      <a:pt x="392" y="460"/>
                      <a:pt x="392" y="460"/>
                      <a:pt x="392" y="460"/>
                    </a:cubicBezTo>
                    <a:cubicBezTo>
                      <a:pt x="387" y="463"/>
                      <a:pt x="387" y="462"/>
                      <a:pt x="387" y="461"/>
                    </a:cubicBezTo>
                    <a:cubicBezTo>
                      <a:pt x="383" y="463"/>
                      <a:pt x="386" y="463"/>
                      <a:pt x="379" y="466"/>
                    </a:cubicBezTo>
                    <a:cubicBezTo>
                      <a:pt x="378" y="465"/>
                      <a:pt x="386" y="461"/>
                      <a:pt x="390" y="458"/>
                    </a:cubicBezTo>
                    <a:close/>
                    <a:moveTo>
                      <a:pt x="357" y="113"/>
                    </a:moveTo>
                    <a:cubicBezTo>
                      <a:pt x="355" y="115"/>
                      <a:pt x="354" y="117"/>
                      <a:pt x="350" y="120"/>
                    </a:cubicBezTo>
                    <a:cubicBezTo>
                      <a:pt x="349" y="121"/>
                      <a:pt x="349" y="121"/>
                      <a:pt x="349" y="119"/>
                    </a:cubicBezTo>
                    <a:cubicBezTo>
                      <a:pt x="351" y="117"/>
                      <a:pt x="355" y="114"/>
                      <a:pt x="357" y="113"/>
                    </a:cubicBezTo>
                    <a:close/>
                    <a:moveTo>
                      <a:pt x="315" y="508"/>
                    </a:moveTo>
                    <a:cubicBezTo>
                      <a:pt x="318" y="506"/>
                      <a:pt x="322" y="504"/>
                      <a:pt x="324" y="503"/>
                    </a:cubicBezTo>
                    <a:cubicBezTo>
                      <a:pt x="321" y="508"/>
                      <a:pt x="316" y="508"/>
                      <a:pt x="313" y="509"/>
                    </a:cubicBezTo>
                    <a:cubicBezTo>
                      <a:pt x="314" y="509"/>
                      <a:pt x="315" y="508"/>
                      <a:pt x="315" y="508"/>
                    </a:cubicBezTo>
                    <a:close/>
                    <a:moveTo>
                      <a:pt x="311" y="31"/>
                    </a:moveTo>
                    <a:cubicBezTo>
                      <a:pt x="311" y="33"/>
                      <a:pt x="311" y="33"/>
                      <a:pt x="311" y="33"/>
                    </a:cubicBezTo>
                    <a:cubicBezTo>
                      <a:pt x="308" y="28"/>
                      <a:pt x="309" y="28"/>
                      <a:pt x="308" y="25"/>
                    </a:cubicBezTo>
                    <a:cubicBezTo>
                      <a:pt x="308" y="25"/>
                      <a:pt x="310" y="29"/>
                      <a:pt x="311" y="31"/>
                    </a:cubicBezTo>
                    <a:close/>
                    <a:moveTo>
                      <a:pt x="307" y="23"/>
                    </a:moveTo>
                    <a:cubicBezTo>
                      <a:pt x="306" y="26"/>
                      <a:pt x="303" y="18"/>
                      <a:pt x="300" y="12"/>
                    </a:cubicBezTo>
                    <a:cubicBezTo>
                      <a:pt x="301" y="13"/>
                      <a:pt x="301" y="12"/>
                      <a:pt x="304" y="18"/>
                    </a:cubicBezTo>
                    <a:cubicBezTo>
                      <a:pt x="304" y="18"/>
                      <a:pt x="304" y="17"/>
                      <a:pt x="303" y="16"/>
                    </a:cubicBezTo>
                    <a:cubicBezTo>
                      <a:pt x="304" y="16"/>
                      <a:pt x="306" y="22"/>
                      <a:pt x="307" y="23"/>
                    </a:cubicBezTo>
                    <a:close/>
                    <a:moveTo>
                      <a:pt x="298" y="6"/>
                    </a:moveTo>
                    <a:cubicBezTo>
                      <a:pt x="299" y="7"/>
                      <a:pt x="300" y="9"/>
                      <a:pt x="300" y="10"/>
                    </a:cubicBezTo>
                    <a:cubicBezTo>
                      <a:pt x="300" y="10"/>
                      <a:pt x="299" y="8"/>
                      <a:pt x="298" y="6"/>
                    </a:cubicBezTo>
                    <a:cubicBezTo>
                      <a:pt x="296" y="9"/>
                      <a:pt x="293" y="12"/>
                      <a:pt x="291" y="14"/>
                    </a:cubicBezTo>
                    <a:cubicBezTo>
                      <a:pt x="289" y="17"/>
                      <a:pt x="284" y="26"/>
                      <a:pt x="284" y="23"/>
                    </a:cubicBezTo>
                    <a:cubicBezTo>
                      <a:pt x="287" y="19"/>
                      <a:pt x="293" y="12"/>
                      <a:pt x="298" y="6"/>
                    </a:cubicBezTo>
                    <a:close/>
                    <a:moveTo>
                      <a:pt x="282" y="32"/>
                    </a:moveTo>
                    <a:cubicBezTo>
                      <a:pt x="283" y="33"/>
                      <a:pt x="277" y="42"/>
                      <a:pt x="276" y="43"/>
                    </a:cubicBezTo>
                    <a:cubicBezTo>
                      <a:pt x="276" y="41"/>
                      <a:pt x="280" y="35"/>
                      <a:pt x="282" y="32"/>
                    </a:cubicBezTo>
                    <a:close/>
                    <a:moveTo>
                      <a:pt x="338" y="88"/>
                    </a:moveTo>
                    <a:cubicBezTo>
                      <a:pt x="337" y="86"/>
                      <a:pt x="337" y="85"/>
                      <a:pt x="337" y="84"/>
                    </a:cubicBezTo>
                    <a:cubicBezTo>
                      <a:pt x="337" y="83"/>
                      <a:pt x="336" y="80"/>
                      <a:pt x="335" y="77"/>
                    </a:cubicBezTo>
                    <a:cubicBezTo>
                      <a:pt x="339" y="85"/>
                      <a:pt x="340" y="86"/>
                      <a:pt x="338" y="88"/>
                    </a:cubicBezTo>
                    <a:close/>
                    <a:moveTo>
                      <a:pt x="329" y="56"/>
                    </a:moveTo>
                    <a:cubicBezTo>
                      <a:pt x="330" y="60"/>
                      <a:pt x="332" y="64"/>
                      <a:pt x="334" y="68"/>
                    </a:cubicBezTo>
                    <a:cubicBezTo>
                      <a:pt x="333" y="68"/>
                      <a:pt x="332" y="65"/>
                      <a:pt x="332" y="64"/>
                    </a:cubicBezTo>
                    <a:cubicBezTo>
                      <a:pt x="331" y="63"/>
                      <a:pt x="331" y="62"/>
                      <a:pt x="330" y="62"/>
                    </a:cubicBezTo>
                    <a:cubicBezTo>
                      <a:pt x="330" y="61"/>
                      <a:pt x="330" y="64"/>
                      <a:pt x="332" y="69"/>
                    </a:cubicBezTo>
                    <a:cubicBezTo>
                      <a:pt x="329" y="65"/>
                      <a:pt x="329" y="58"/>
                      <a:pt x="325" y="48"/>
                    </a:cubicBezTo>
                    <a:cubicBezTo>
                      <a:pt x="326" y="49"/>
                      <a:pt x="327" y="52"/>
                      <a:pt x="329" y="56"/>
                    </a:cubicBezTo>
                    <a:close/>
                    <a:moveTo>
                      <a:pt x="64" y="103"/>
                    </a:moveTo>
                    <a:cubicBezTo>
                      <a:pt x="62" y="102"/>
                      <a:pt x="64" y="97"/>
                      <a:pt x="65" y="93"/>
                    </a:cubicBezTo>
                    <a:cubicBezTo>
                      <a:pt x="67" y="93"/>
                      <a:pt x="64" y="100"/>
                      <a:pt x="64" y="103"/>
                    </a:cubicBezTo>
                    <a:close/>
                    <a:moveTo>
                      <a:pt x="85" y="198"/>
                    </a:moveTo>
                    <a:cubicBezTo>
                      <a:pt x="85" y="199"/>
                      <a:pt x="86" y="200"/>
                      <a:pt x="86" y="201"/>
                    </a:cubicBezTo>
                    <a:cubicBezTo>
                      <a:pt x="85" y="201"/>
                      <a:pt x="85" y="200"/>
                      <a:pt x="84" y="199"/>
                    </a:cubicBezTo>
                    <a:cubicBezTo>
                      <a:pt x="83" y="195"/>
                      <a:pt x="82" y="191"/>
                      <a:pt x="81" y="187"/>
                    </a:cubicBezTo>
                    <a:cubicBezTo>
                      <a:pt x="82" y="187"/>
                      <a:pt x="83" y="191"/>
                      <a:pt x="85" y="198"/>
                    </a:cubicBezTo>
                    <a:close/>
                    <a:moveTo>
                      <a:pt x="72" y="116"/>
                    </a:moveTo>
                    <a:cubicBezTo>
                      <a:pt x="73" y="121"/>
                      <a:pt x="74" y="126"/>
                      <a:pt x="73" y="123"/>
                    </a:cubicBezTo>
                    <a:cubicBezTo>
                      <a:pt x="70" y="115"/>
                      <a:pt x="70" y="115"/>
                      <a:pt x="70" y="115"/>
                    </a:cubicBezTo>
                    <a:cubicBezTo>
                      <a:pt x="70" y="112"/>
                      <a:pt x="70" y="112"/>
                      <a:pt x="70" y="112"/>
                    </a:cubicBezTo>
                    <a:cubicBezTo>
                      <a:pt x="71" y="112"/>
                      <a:pt x="72" y="114"/>
                      <a:pt x="72" y="116"/>
                    </a:cubicBezTo>
                    <a:close/>
                    <a:moveTo>
                      <a:pt x="70" y="76"/>
                    </a:moveTo>
                    <a:cubicBezTo>
                      <a:pt x="70" y="77"/>
                      <a:pt x="70" y="79"/>
                      <a:pt x="70" y="79"/>
                    </a:cubicBezTo>
                    <a:cubicBezTo>
                      <a:pt x="69" y="81"/>
                      <a:pt x="69" y="79"/>
                      <a:pt x="70" y="75"/>
                    </a:cubicBezTo>
                    <a:cubicBezTo>
                      <a:pt x="72" y="75"/>
                      <a:pt x="74" y="75"/>
                      <a:pt x="77" y="75"/>
                    </a:cubicBezTo>
                    <a:cubicBezTo>
                      <a:pt x="79" y="76"/>
                      <a:pt x="74" y="76"/>
                      <a:pt x="70" y="76"/>
                    </a:cubicBezTo>
                    <a:close/>
                    <a:moveTo>
                      <a:pt x="110" y="86"/>
                    </a:moveTo>
                    <a:cubicBezTo>
                      <a:pt x="107" y="85"/>
                      <a:pt x="104" y="84"/>
                      <a:pt x="105" y="83"/>
                    </a:cubicBezTo>
                    <a:cubicBezTo>
                      <a:pt x="107" y="83"/>
                      <a:pt x="108" y="83"/>
                      <a:pt x="109" y="83"/>
                    </a:cubicBezTo>
                    <a:cubicBezTo>
                      <a:pt x="114" y="86"/>
                      <a:pt x="119" y="88"/>
                      <a:pt x="123" y="91"/>
                    </a:cubicBezTo>
                    <a:cubicBezTo>
                      <a:pt x="129" y="94"/>
                      <a:pt x="128" y="93"/>
                      <a:pt x="128" y="94"/>
                    </a:cubicBezTo>
                    <a:cubicBezTo>
                      <a:pt x="129" y="95"/>
                      <a:pt x="130" y="95"/>
                      <a:pt x="130" y="96"/>
                    </a:cubicBezTo>
                    <a:cubicBezTo>
                      <a:pt x="124" y="93"/>
                      <a:pt x="116" y="89"/>
                      <a:pt x="110" y="86"/>
                    </a:cubicBezTo>
                    <a:close/>
                    <a:moveTo>
                      <a:pt x="145" y="92"/>
                    </a:moveTo>
                    <a:cubicBezTo>
                      <a:pt x="144" y="92"/>
                      <a:pt x="144" y="92"/>
                      <a:pt x="143" y="91"/>
                    </a:cubicBezTo>
                    <a:cubicBezTo>
                      <a:pt x="142" y="91"/>
                      <a:pt x="142" y="91"/>
                      <a:pt x="142" y="90"/>
                    </a:cubicBezTo>
                    <a:cubicBezTo>
                      <a:pt x="142" y="90"/>
                      <a:pt x="143" y="91"/>
                      <a:pt x="143" y="91"/>
                    </a:cubicBezTo>
                    <a:cubicBezTo>
                      <a:pt x="146" y="93"/>
                      <a:pt x="148" y="93"/>
                      <a:pt x="151" y="96"/>
                    </a:cubicBezTo>
                    <a:cubicBezTo>
                      <a:pt x="151" y="98"/>
                      <a:pt x="147" y="94"/>
                      <a:pt x="145" y="92"/>
                    </a:cubicBezTo>
                    <a:close/>
                    <a:moveTo>
                      <a:pt x="192" y="69"/>
                    </a:moveTo>
                    <a:cubicBezTo>
                      <a:pt x="191" y="68"/>
                      <a:pt x="190" y="66"/>
                      <a:pt x="189" y="65"/>
                    </a:cubicBezTo>
                    <a:cubicBezTo>
                      <a:pt x="170" y="71"/>
                      <a:pt x="170" y="71"/>
                      <a:pt x="170" y="71"/>
                    </a:cubicBezTo>
                    <a:cubicBezTo>
                      <a:pt x="170" y="73"/>
                      <a:pt x="170" y="74"/>
                      <a:pt x="169" y="75"/>
                    </a:cubicBezTo>
                    <a:cubicBezTo>
                      <a:pt x="169" y="75"/>
                      <a:pt x="169" y="73"/>
                      <a:pt x="169" y="70"/>
                    </a:cubicBezTo>
                    <a:cubicBezTo>
                      <a:pt x="189" y="64"/>
                      <a:pt x="189" y="64"/>
                      <a:pt x="189" y="64"/>
                    </a:cubicBezTo>
                    <a:cubicBezTo>
                      <a:pt x="192" y="67"/>
                      <a:pt x="193" y="69"/>
                      <a:pt x="192" y="69"/>
                    </a:cubicBezTo>
                    <a:close/>
                    <a:moveTo>
                      <a:pt x="199" y="62"/>
                    </a:moveTo>
                    <a:cubicBezTo>
                      <a:pt x="200" y="61"/>
                      <a:pt x="200" y="61"/>
                      <a:pt x="200" y="61"/>
                    </a:cubicBezTo>
                    <a:cubicBezTo>
                      <a:pt x="202" y="65"/>
                      <a:pt x="202" y="64"/>
                      <a:pt x="204" y="67"/>
                    </a:cubicBezTo>
                    <a:cubicBezTo>
                      <a:pt x="202" y="67"/>
                      <a:pt x="202" y="65"/>
                      <a:pt x="199" y="62"/>
                    </a:cubicBezTo>
                    <a:close/>
                    <a:moveTo>
                      <a:pt x="78" y="110"/>
                    </a:moveTo>
                    <a:cubicBezTo>
                      <a:pt x="78" y="111"/>
                      <a:pt x="75" y="97"/>
                      <a:pt x="77" y="99"/>
                    </a:cubicBezTo>
                    <a:cubicBezTo>
                      <a:pt x="78" y="105"/>
                      <a:pt x="77" y="103"/>
                      <a:pt x="78" y="109"/>
                    </a:cubicBezTo>
                    <a:cubicBezTo>
                      <a:pt x="78" y="108"/>
                      <a:pt x="78" y="109"/>
                      <a:pt x="78" y="110"/>
                    </a:cubicBezTo>
                    <a:close/>
                    <a:moveTo>
                      <a:pt x="88" y="153"/>
                    </a:moveTo>
                    <a:cubicBezTo>
                      <a:pt x="86" y="148"/>
                      <a:pt x="87" y="146"/>
                      <a:pt x="86" y="143"/>
                    </a:cubicBezTo>
                    <a:cubicBezTo>
                      <a:pt x="87" y="144"/>
                      <a:pt x="88" y="148"/>
                      <a:pt x="90" y="153"/>
                    </a:cubicBezTo>
                    <a:lnTo>
                      <a:pt x="88" y="153"/>
                    </a:lnTo>
                    <a:close/>
                    <a:moveTo>
                      <a:pt x="94" y="170"/>
                    </a:moveTo>
                    <a:cubicBezTo>
                      <a:pt x="91" y="160"/>
                      <a:pt x="91" y="160"/>
                      <a:pt x="91" y="160"/>
                    </a:cubicBezTo>
                    <a:cubicBezTo>
                      <a:pt x="90" y="157"/>
                      <a:pt x="92" y="160"/>
                      <a:pt x="92" y="160"/>
                    </a:cubicBezTo>
                    <a:cubicBezTo>
                      <a:pt x="93" y="158"/>
                      <a:pt x="90" y="153"/>
                      <a:pt x="93" y="156"/>
                    </a:cubicBezTo>
                    <a:cubicBezTo>
                      <a:pt x="96" y="166"/>
                      <a:pt x="94" y="167"/>
                      <a:pt x="94" y="170"/>
                    </a:cubicBezTo>
                    <a:close/>
                    <a:moveTo>
                      <a:pt x="85" y="285"/>
                    </a:moveTo>
                    <a:cubicBezTo>
                      <a:pt x="84" y="287"/>
                      <a:pt x="84" y="291"/>
                      <a:pt x="85" y="293"/>
                    </a:cubicBezTo>
                    <a:cubicBezTo>
                      <a:pt x="85" y="294"/>
                      <a:pt x="85" y="294"/>
                      <a:pt x="85" y="295"/>
                    </a:cubicBezTo>
                    <a:cubicBezTo>
                      <a:pt x="83" y="295"/>
                      <a:pt x="83" y="295"/>
                      <a:pt x="83" y="295"/>
                    </a:cubicBezTo>
                    <a:cubicBezTo>
                      <a:pt x="83" y="294"/>
                      <a:pt x="83" y="293"/>
                      <a:pt x="83" y="293"/>
                    </a:cubicBezTo>
                    <a:cubicBezTo>
                      <a:pt x="83" y="292"/>
                      <a:pt x="83" y="289"/>
                      <a:pt x="83" y="287"/>
                    </a:cubicBezTo>
                    <a:cubicBezTo>
                      <a:pt x="84" y="285"/>
                      <a:pt x="84" y="283"/>
                      <a:pt x="86" y="281"/>
                    </a:cubicBezTo>
                    <a:cubicBezTo>
                      <a:pt x="86" y="282"/>
                      <a:pt x="85" y="283"/>
                      <a:pt x="85" y="285"/>
                    </a:cubicBezTo>
                    <a:close/>
                    <a:moveTo>
                      <a:pt x="158" y="848"/>
                    </a:moveTo>
                    <a:cubicBezTo>
                      <a:pt x="158" y="848"/>
                      <a:pt x="158" y="848"/>
                      <a:pt x="158" y="848"/>
                    </a:cubicBezTo>
                    <a:cubicBezTo>
                      <a:pt x="158" y="848"/>
                      <a:pt x="158" y="848"/>
                      <a:pt x="158" y="848"/>
                    </a:cubicBezTo>
                    <a:cubicBezTo>
                      <a:pt x="158" y="848"/>
                      <a:pt x="158" y="848"/>
                      <a:pt x="158" y="848"/>
                    </a:cubicBezTo>
                    <a:close/>
                    <a:moveTo>
                      <a:pt x="158" y="848"/>
                    </a:moveTo>
                    <a:cubicBezTo>
                      <a:pt x="158" y="848"/>
                      <a:pt x="158" y="848"/>
                      <a:pt x="158" y="848"/>
                    </a:cubicBezTo>
                    <a:cubicBezTo>
                      <a:pt x="158" y="848"/>
                      <a:pt x="158" y="848"/>
                      <a:pt x="158" y="848"/>
                    </a:cubicBezTo>
                    <a:cubicBezTo>
                      <a:pt x="158" y="848"/>
                      <a:pt x="158" y="848"/>
                      <a:pt x="158" y="848"/>
                    </a:cubicBezTo>
                    <a:cubicBezTo>
                      <a:pt x="158" y="848"/>
                      <a:pt x="158" y="848"/>
                      <a:pt x="158" y="848"/>
                    </a:cubicBezTo>
                    <a:close/>
                    <a:moveTo>
                      <a:pt x="100" y="1037"/>
                    </a:moveTo>
                    <a:cubicBezTo>
                      <a:pt x="100" y="1039"/>
                      <a:pt x="98" y="1042"/>
                      <a:pt x="98" y="1045"/>
                    </a:cubicBezTo>
                    <a:cubicBezTo>
                      <a:pt x="97" y="1048"/>
                      <a:pt x="96" y="1051"/>
                      <a:pt x="96" y="1052"/>
                    </a:cubicBezTo>
                    <a:cubicBezTo>
                      <a:pt x="96" y="1048"/>
                      <a:pt x="96" y="1042"/>
                      <a:pt x="99" y="1036"/>
                    </a:cubicBezTo>
                    <a:cubicBezTo>
                      <a:pt x="100" y="1034"/>
                      <a:pt x="101" y="1031"/>
                      <a:pt x="101" y="1029"/>
                    </a:cubicBezTo>
                    <a:cubicBezTo>
                      <a:pt x="102" y="1030"/>
                      <a:pt x="101" y="1033"/>
                      <a:pt x="100" y="1036"/>
                    </a:cubicBezTo>
                    <a:cubicBezTo>
                      <a:pt x="99" y="1037"/>
                      <a:pt x="99" y="1039"/>
                      <a:pt x="98" y="1040"/>
                    </a:cubicBezTo>
                    <a:cubicBezTo>
                      <a:pt x="99" y="1041"/>
                      <a:pt x="99" y="1039"/>
                      <a:pt x="100" y="1037"/>
                    </a:cubicBezTo>
                    <a:close/>
                    <a:moveTo>
                      <a:pt x="107" y="1029"/>
                    </a:moveTo>
                    <a:cubicBezTo>
                      <a:pt x="107" y="1027"/>
                      <a:pt x="109" y="1020"/>
                      <a:pt x="111" y="1017"/>
                    </a:cubicBezTo>
                    <a:cubicBezTo>
                      <a:pt x="111" y="1019"/>
                      <a:pt x="109" y="1026"/>
                      <a:pt x="107" y="1029"/>
                    </a:cubicBezTo>
                    <a:close/>
                    <a:moveTo>
                      <a:pt x="111" y="1022"/>
                    </a:moveTo>
                    <a:cubicBezTo>
                      <a:pt x="113" y="1017"/>
                      <a:pt x="114" y="1011"/>
                      <a:pt x="116" y="1012"/>
                    </a:cubicBezTo>
                    <a:cubicBezTo>
                      <a:pt x="114" y="1016"/>
                      <a:pt x="112" y="1025"/>
                      <a:pt x="111" y="1022"/>
                    </a:cubicBezTo>
                    <a:close/>
                    <a:moveTo>
                      <a:pt x="117" y="1097"/>
                    </a:moveTo>
                    <a:cubicBezTo>
                      <a:pt x="117" y="1094"/>
                      <a:pt x="116" y="1087"/>
                      <a:pt x="118" y="1088"/>
                    </a:cubicBezTo>
                    <a:cubicBezTo>
                      <a:pt x="119" y="1091"/>
                      <a:pt x="119" y="1099"/>
                      <a:pt x="117" y="1097"/>
                    </a:cubicBezTo>
                    <a:close/>
                    <a:moveTo>
                      <a:pt x="77" y="1230"/>
                    </a:moveTo>
                    <a:cubicBezTo>
                      <a:pt x="77" y="1231"/>
                      <a:pt x="76" y="1231"/>
                      <a:pt x="76" y="1230"/>
                    </a:cubicBezTo>
                    <a:cubicBezTo>
                      <a:pt x="76" y="1230"/>
                      <a:pt x="75" y="1230"/>
                      <a:pt x="75" y="1230"/>
                    </a:cubicBezTo>
                    <a:cubicBezTo>
                      <a:pt x="75" y="1230"/>
                      <a:pt x="75" y="1230"/>
                      <a:pt x="77" y="1230"/>
                    </a:cubicBezTo>
                    <a:close/>
                    <a:moveTo>
                      <a:pt x="72" y="1227"/>
                    </a:moveTo>
                    <a:cubicBezTo>
                      <a:pt x="72" y="1227"/>
                      <a:pt x="73" y="1227"/>
                      <a:pt x="73" y="1227"/>
                    </a:cubicBezTo>
                    <a:cubicBezTo>
                      <a:pt x="73" y="1227"/>
                      <a:pt x="73" y="1227"/>
                      <a:pt x="73" y="1227"/>
                    </a:cubicBezTo>
                    <a:cubicBezTo>
                      <a:pt x="74" y="1228"/>
                      <a:pt x="74" y="1228"/>
                      <a:pt x="74" y="1228"/>
                    </a:cubicBezTo>
                    <a:cubicBezTo>
                      <a:pt x="73" y="1227"/>
                      <a:pt x="73" y="1227"/>
                      <a:pt x="73" y="1227"/>
                    </a:cubicBezTo>
                    <a:cubicBezTo>
                      <a:pt x="72" y="1227"/>
                      <a:pt x="71" y="1227"/>
                      <a:pt x="70" y="1226"/>
                    </a:cubicBezTo>
                    <a:cubicBezTo>
                      <a:pt x="72" y="1227"/>
                      <a:pt x="72" y="1227"/>
                      <a:pt x="72" y="1227"/>
                    </a:cubicBezTo>
                    <a:close/>
                    <a:moveTo>
                      <a:pt x="72" y="1227"/>
                    </a:moveTo>
                    <a:cubicBezTo>
                      <a:pt x="72" y="1227"/>
                      <a:pt x="72" y="1227"/>
                      <a:pt x="72" y="1227"/>
                    </a:cubicBezTo>
                    <a:cubicBezTo>
                      <a:pt x="70" y="1227"/>
                      <a:pt x="70" y="1227"/>
                      <a:pt x="72" y="1227"/>
                    </a:cubicBezTo>
                    <a:close/>
                    <a:moveTo>
                      <a:pt x="72" y="1228"/>
                    </a:moveTo>
                    <a:cubicBezTo>
                      <a:pt x="72" y="1228"/>
                      <a:pt x="70" y="1227"/>
                      <a:pt x="72" y="1228"/>
                    </a:cubicBezTo>
                    <a:cubicBezTo>
                      <a:pt x="73" y="1228"/>
                      <a:pt x="72" y="1228"/>
                      <a:pt x="71" y="1228"/>
                    </a:cubicBezTo>
                    <a:cubicBezTo>
                      <a:pt x="70" y="1227"/>
                      <a:pt x="71" y="1228"/>
                      <a:pt x="72" y="1228"/>
                    </a:cubicBezTo>
                    <a:close/>
                    <a:moveTo>
                      <a:pt x="71" y="1229"/>
                    </a:moveTo>
                    <a:cubicBezTo>
                      <a:pt x="72" y="1229"/>
                      <a:pt x="72" y="1228"/>
                      <a:pt x="73" y="1229"/>
                    </a:cubicBezTo>
                    <a:cubicBezTo>
                      <a:pt x="73" y="1229"/>
                      <a:pt x="73" y="1229"/>
                      <a:pt x="71" y="1229"/>
                    </a:cubicBezTo>
                    <a:close/>
                    <a:moveTo>
                      <a:pt x="73" y="1228"/>
                    </a:moveTo>
                    <a:cubicBezTo>
                      <a:pt x="74" y="1228"/>
                      <a:pt x="73" y="1228"/>
                      <a:pt x="74" y="1228"/>
                    </a:cubicBezTo>
                    <a:cubicBezTo>
                      <a:pt x="75" y="1228"/>
                      <a:pt x="74" y="1228"/>
                      <a:pt x="75" y="1229"/>
                    </a:cubicBezTo>
                    <a:cubicBezTo>
                      <a:pt x="72" y="1228"/>
                      <a:pt x="74" y="1228"/>
                      <a:pt x="73" y="1228"/>
                    </a:cubicBezTo>
                    <a:close/>
                    <a:moveTo>
                      <a:pt x="76" y="1232"/>
                    </a:moveTo>
                    <a:cubicBezTo>
                      <a:pt x="75" y="1232"/>
                      <a:pt x="76" y="1232"/>
                      <a:pt x="74" y="1232"/>
                    </a:cubicBezTo>
                    <a:cubicBezTo>
                      <a:pt x="74" y="1231"/>
                      <a:pt x="76" y="1232"/>
                      <a:pt x="77" y="1232"/>
                    </a:cubicBezTo>
                    <a:cubicBezTo>
                      <a:pt x="76" y="1232"/>
                      <a:pt x="79" y="1232"/>
                      <a:pt x="78" y="1233"/>
                    </a:cubicBezTo>
                    <a:cubicBezTo>
                      <a:pt x="77" y="1232"/>
                      <a:pt x="77" y="1232"/>
                      <a:pt x="76" y="1232"/>
                    </a:cubicBezTo>
                    <a:close/>
                    <a:moveTo>
                      <a:pt x="272" y="28"/>
                    </a:moveTo>
                    <a:cubicBezTo>
                      <a:pt x="270" y="31"/>
                      <a:pt x="268" y="34"/>
                      <a:pt x="268" y="32"/>
                    </a:cubicBezTo>
                    <a:cubicBezTo>
                      <a:pt x="269" y="30"/>
                      <a:pt x="270" y="28"/>
                      <a:pt x="271" y="25"/>
                    </a:cubicBezTo>
                    <a:cubicBezTo>
                      <a:pt x="272" y="25"/>
                      <a:pt x="273" y="24"/>
                      <a:pt x="274" y="23"/>
                    </a:cubicBezTo>
                    <a:cubicBezTo>
                      <a:pt x="274" y="24"/>
                      <a:pt x="274" y="25"/>
                      <a:pt x="275" y="24"/>
                    </a:cubicBezTo>
                    <a:cubicBezTo>
                      <a:pt x="275" y="25"/>
                      <a:pt x="273" y="27"/>
                      <a:pt x="272" y="28"/>
                    </a:cubicBezTo>
                    <a:close/>
                    <a:moveTo>
                      <a:pt x="317" y="27"/>
                    </a:moveTo>
                    <a:cubicBezTo>
                      <a:pt x="313" y="22"/>
                      <a:pt x="315" y="21"/>
                      <a:pt x="314" y="18"/>
                    </a:cubicBezTo>
                    <a:cubicBezTo>
                      <a:pt x="316" y="21"/>
                      <a:pt x="319" y="25"/>
                      <a:pt x="317" y="27"/>
                    </a:cubicBezTo>
                    <a:close/>
                    <a:moveTo>
                      <a:pt x="310" y="16"/>
                    </a:moveTo>
                    <a:cubicBezTo>
                      <a:pt x="313" y="19"/>
                      <a:pt x="314" y="24"/>
                      <a:pt x="312" y="23"/>
                    </a:cubicBezTo>
                    <a:cubicBezTo>
                      <a:pt x="305" y="13"/>
                      <a:pt x="315" y="25"/>
                      <a:pt x="310" y="16"/>
                    </a:cubicBezTo>
                    <a:close/>
                    <a:moveTo>
                      <a:pt x="270" y="19"/>
                    </a:moveTo>
                    <a:cubicBezTo>
                      <a:pt x="273" y="18"/>
                      <a:pt x="275" y="17"/>
                      <a:pt x="278" y="14"/>
                    </a:cubicBezTo>
                    <a:cubicBezTo>
                      <a:pt x="281" y="15"/>
                      <a:pt x="271" y="19"/>
                      <a:pt x="272" y="21"/>
                    </a:cubicBezTo>
                    <a:cubicBezTo>
                      <a:pt x="274" y="21"/>
                      <a:pt x="282" y="13"/>
                      <a:pt x="284" y="11"/>
                    </a:cubicBezTo>
                    <a:cubicBezTo>
                      <a:pt x="288" y="10"/>
                      <a:pt x="292" y="8"/>
                      <a:pt x="296" y="4"/>
                    </a:cubicBezTo>
                    <a:cubicBezTo>
                      <a:pt x="290" y="8"/>
                      <a:pt x="288" y="8"/>
                      <a:pt x="281" y="13"/>
                    </a:cubicBezTo>
                    <a:cubicBezTo>
                      <a:pt x="282" y="11"/>
                      <a:pt x="287" y="9"/>
                      <a:pt x="290" y="7"/>
                    </a:cubicBezTo>
                    <a:cubicBezTo>
                      <a:pt x="293" y="5"/>
                      <a:pt x="296" y="3"/>
                      <a:pt x="298" y="1"/>
                    </a:cubicBezTo>
                    <a:cubicBezTo>
                      <a:pt x="300" y="2"/>
                      <a:pt x="301" y="3"/>
                      <a:pt x="302" y="5"/>
                    </a:cubicBezTo>
                    <a:cubicBezTo>
                      <a:pt x="303" y="6"/>
                      <a:pt x="300" y="2"/>
                      <a:pt x="300" y="3"/>
                    </a:cubicBezTo>
                    <a:cubicBezTo>
                      <a:pt x="299" y="2"/>
                      <a:pt x="303" y="7"/>
                      <a:pt x="304" y="8"/>
                    </a:cubicBezTo>
                    <a:cubicBezTo>
                      <a:pt x="308" y="11"/>
                      <a:pt x="302" y="5"/>
                      <a:pt x="304" y="6"/>
                    </a:cubicBezTo>
                    <a:cubicBezTo>
                      <a:pt x="309" y="10"/>
                      <a:pt x="309" y="10"/>
                      <a:pt x="309" y="10"/>
                    </a:cubicBezTo>
                    <a:cubicBezTo>
                      <a:pt x="307" y="10"/>
                      <a:pt x="305" y="10"/>
                      <a:pt x="304" y="9"/>
                    </a:cubicBezTo>
                    <a:cubicBezTo>
                      <a:pt x="305" y="11"/>
                      <a:pt x="305" y="12"/>
                      <a:pt x="308" y="15"/>
                    </a:cubicBezTo>
                    <a:cubicBezTo>
                      <a:pt x="309" y="19"/>
                      <a:pt x="305" y="12"/>
                      <a:pt x="305" y="14"/>
                    </a:cubicBezTo>
                    <a:cubicBezTo>
                      <a:pt x="303" y="11"/>
                      <a:pt x="303" y="11"/>
                      <a:pt x="305" y="12"/>
                    </a:cubicBezTo>
                    <a:cubicBezTo>
                      <a:pt x="304" y="10"/>
                      <a:pt x="301" y="6"/>
                      <a:pt x="299" y="4"/>
                    </a:cubicBezTo>
                    <a:cubicBezTo>
                      <a:pt x="300" y="4"/>
                      <a:pt x="302" y="6"/>
                      <a:pt x="303" y="8"/>
                    </a:cubicBezTo>
                    <a:cubicBezTo>
                      <a:pt x="302" y="6"/>
                      <a:pt x="300" y="4"/>
                      <a:pt x="298" y="2"/>
                    </a:cubicBezTo>
                    <a:cubicBezTo>
                      <a:pt x="298" y="2"/>
                      <a:pt x="297" y="3"/>
                      <a:pt x="297" y="3"/>
                    </a:cubicBezTo>
                    <a:cubicBezTo>
                      <a:pt x="296" y="4"/>
                      <a:pt x="297" y="3"/>
                      <a:pt x="298" y="3"/>
                    </a:cubicBezTo>
                    <a:cubicBezTo>
                      <a:pt x="299" y="3"/>
                      <a:pt x="299" y="4"/>
                      <a:pt x="299" y="4"/>
                    </a:cubicBezTo>
                    <a:cubicBezTo>
                      <a:pt x="299" y="4"/>
                      <a:pt x="299" y="3"/>
                      <a:pt x="298" y="3"/>
                    </a:cubicBezTo>
                    <a:cubicBezTo>
                      <a:pt x="295" y="6"/>
                      <a:pt x="288" y="12"/>
                      <a:pt x="286" y="16"/>
                    </a:cubicBezTo>
                    <a:cubicBezTo>
                      <a:pt x="284" y="17"/>
                      <a:pt x="291" y="9"/>
                      <a:pt x="296" y="5"/>
                    </a:cubicBezTo>
                    <a:cubicBezTo>
                      <a:pt x="292" y="8"/>
                      <a:pt x="291" y="8"/>
                      <a:pt x="287" y="11"/>
                    </a:cubicBezTo>
                    <a:cubicBezTo>
                      <a:pt x="282" y="14"/>
                      <a:pt x="276" y="19"/>
                      <a:pt x="271" y="24"/>
                    </a:cubicBezTo>
                    <a:cubicBezTo>
                      <a:pt x="269" y="27"/>
                      <a:pt x="268" y="30"/>
                      <a:pt x="266" y="32"/>
                    </a:cubicBezTo>
                    <a:cubicBezTo>
                      <a:pt x="265" y="32"/>
                      <a:pt x="269" y="26"/>
                      <a:pt x="269" y="25"/>
                    </a:cubicBezTo>
                    <a:cubicBezTo>
                      <a:pt x="268" y="25"/>
                      <a:pt x="263" y="32"/>
                      <a:pt x="264" y="32"/>
                    </a:cubicBezTo>
                    <a:cubicBezTo>
                      <a:pt x="261" y="36"/>
                      <a:pt x="262" y="33"/>
                      <a:pt x="261" y="33"/>
                    </a:cubicBezTo>
                    <a:cubicBezTo>
                      <a:pt x="265" y="27"/>
                      <a:pt x="268" y="23"/>
                      <a:pt x="270" y="19"/>
                    </a:cubicBezTo>
                    <a:close/>
                    <a:moveTo>
                      <a:pt x="217" y="500"/>
                    </a:moveTo>
                    <a:cubicBezTo>
                      <a:pt x="217" y="501"/>
                      <a:pt x="215" y="503"/>
                      <a:pt x="216" y="503"/>
                    </a:cubicBezTo>
                    <a:cubicBezTo>
                      <a:pt x="216" y="503"/>
                      <a:pt x="217" y="502"/>
                      <a:pt x="217" y="502"/>
                    </a:cubicBezTo>
                    <a:cubicBezTo>
                      <a:pt x="217" y="502"/>
                      <a:pt x="217" y="502"/>
                      <a:pt x="217" y="502"/>
                    </a:cubicBezTo>
                    <a:cubicBezTo>
                      <a:pt x="217" y="503"/>
                      <a:pt x="217" y="503"/>
                      <a:pt x="216" y="504"/>
                    </a:cubicBezTo>
                    <a:cubicBezTo>
                      <a:pt x="216" y="504"/>
                      <a:pt x="217" y="504"/>
                      <a:pt x="216" y="504"/>
                    </a:cubicBezTo>
                    <a:cubicBezTo>
                      <a:pt x="216" y="504"/>
                      <a:pt x="216" y="504"/>
                      <a:pt x="217" y="503"/>
                    </a:cubicBezTo>
                    <a:cubicBezTo>
                      <a:pt x="217" y="504"/>
                      <a:pt x="216" y="504"/>
                      <a:pt x="217" y="504"/>
                    </a:cubicBezTo>
                    <a:cubicBezTo>
                      <a:pt x="216" y="506"/>
                      <a:pt x="216" y="505"/>
                      <a:pt x="215" y="506"/>
                    </a:cubicBezTo>
                    <a:cubicBezTo>
                      <a:pt x="214" y="506"/>
                      <a:pt x="215" y="505"/>
                      <a:pt x="215" y="505"/>
                    </a:cubicBezTo>
                    <a:cubicBezTo>
                      <a:pt x="215" y="504"/>
                      <a:pt x="214" y="505"/>
                      <a:pt x="214" y="505"/>
                    </a:cubicBezTo>
                    <a:cubicBezTo>
                      <a:pt x="214" y="504"/>
                      <a:pt x="214" y="504"/>
                      <a:pt x="213" y="504"/>
                    </a:cubicBezTo>
                    <a:cubicBezTo>
                      <a:pt x="215" y="502"/>
                      <a:pt x="215" y="502"/>
                      <a:pt x="217" y="500"/>
                    </a:cubicBezTo>
                    <a:close/>
                    <a:moveTo>
                      <a:pt x="214" y="501"/>
                    </a:moveTo>
                    <a:cubicBezTo>
                      <a:pt x="213" y="501"/>
                      <a:pt x="213" y="501"/>
                      <a:pt x="212" y="502"/>
                    </a:cubicBezTo>
                    <a:cubicBezTo>
                      <a:pt x="213" y="502"/>
                      <a:pt x="214" y="501"/>
                      <a:pt x="214" y="502"/>
                    </a:cubicBezTo>
                    <a:cubicBezTo>
                      <a:pt x="213" y="503"/>
                      <a:pt x="213" y="503"/>
                      <a:pt x="212" y="504"/>
                    </a:cubicBezTo>
                    <a:cubicBezTo>
                      <a:pt x="213" y="502"/>
                      <a:pt x="212" y="502"/>
                      <a:pt x="212" y="501"/>
                    </a:cubicBezTo>
                    <a:cubicBezTo>
                      <a:pt x="213" y="501"/>
                      <a:pt x="214" y="499"/>
                      <a:pt x="214" y="501"/>
                    </a:cubicBezTo>
                    <a:close/>
                    <a:moveTo>
                      <a:pt x="213" y="500"/>
                    </a:moveTo>
                    <a:cubicBezTo>
                      <a:pt x="212" y="500"/>
                      <a:pt x="212" y="500"/>
                      <a:pt x="212" y="500"/>
                    </a:cubicBezTo>
                    <a:cubicBezTo>
                      <a:pt x="211" y="501"/>
                      <a:pt x="212" y="501"/>
                      <a:pt x="211" y="502"/>
                    </a:cubicBezTo>
                    <a:cubicBezTo>
                      <a:pt x="210" y="501"/>
                      <a:pt x="210" y="501"/>
                      <a:pt x="210" y="501"/>
                    </a:cubicBezTo>
                    <a:cubicBezTo>
                      <a:pt x="211" y="501"/>
                      <a:pt x="212" y="499"/>
                      <a:pt x="213" y="500"/>
                    </a:cubicBezTo>
                    <a:close/>
                    <a:moveTo>
                      <a:pt x="212" y="499"/>
                    </a:moveTo>
                    <a:cubicBezTo>
                      <a:pt x="211" y="500"/>
                      <a:pt x="211" y="498"/>
                      <a:pt x="211" y="498"/>
                    </a:cubicBezTo>
                    <a:cubicBezTo>
                      <a:pt x="212" y="496"/>
                      <a:pt x="212" y="498"/>
                      <a:pt x="212" y="499"/>
                    </a:cubicBezTo>
                    <a:close/>
                    <a:moveTo>
                      <a:pt x="209" y="498"/>
                    </a:moveTo>
                    <a:cubicBezTo>
                      <a:pt x="208" y="499"/>
                      <a:pt x="208" y="498"/>
                      <a:pt x="209" y="496"/>
                    </a:cubicBezTo>
                    <a:cubicBezTo>
                      <a:pt x="210" y="497"/>
                      <a:pt x="209" y="498"/>
                      <a:pt x="209" y="498"/>
                    </a:cubicBezTo>
                    <a:close/>
                    <a:moveTo>
                      <a:pt x="208" y="496"/>
                    </a:moveTo>
                    <a:cubicBezTo>
                      <a:pt x="208" y="497"/>
                      <a:pt x="208" y="495"/>
                      <a:pt x="208" y="495"/>
                    </a:cubicBezTo>
                    <a:cubicBezTo>
                      <a:pt x="209" y="494"/>
                      <a:pt x="209" y="495"/>
                      <a:pt x="208" y="496"/>
                    </a:cubicBezTo>
                    <a:close/>
                    <a:moveTo>
                      <a:pt x="208" y="492"/>
                    </a:moveTo>
                    <a:cubicBezTo>
                      <a:pt x="208" y="492"/>
                      <a:pt x="208" y="492"/>
                      <a:pt x="208" y="493"/>
                    </a:cubicBezTo>
                    <a:cubicBezTo>
                      <a:pt x="208" y="493"/>
                      <a:pt x="208" y="493"/>
                      <a:pt x="209" y="493"/>
                    </a:cubicBezTo>
                    <a:cubicBezTo>
                      <a:pt x="209" y="493"/>
                      <a:pt x="209" y="493"/>
                      <a:pt x="209" y="493"/>
                    </a:cubicBezTo>
                    <a:cubicBezTo>
                      <a:pt x="209" y="493"/>
                      <a:pt x="209" y="493"/>
                      <a:pt x="209" y="493"/>
                    </a:cubicBezTo>
                    <a:cubicBezTo>
                      <a:pt x="209" y="493"/>
                      <a:pt x="209" y="493"/>
                      <a:pt x="209" y="493"/>
                    </a:cubicBezTo>
                    <a:cubicBezTo>
                      <a:pt x="208" y="494"/>
                      <a:pt x="208" y="493"/>
                      <a:pt x="207" y="493"/>
                    </a:cubicBezTo>
                    <a:cubicBezTo>
                      <a:pt x="208" y="492"/>
                      <a:pt x="207" y="492"/>
                      <a:pt x="208" y="492"/>
                    </a:cubicBezTo>
                    <a:close/>
                    <a:moveTo>
                      <a:pt x="206" y="498"/>
                    </a:moveTo>
                    <a:cubicBezTo>
                      <a:pt x="206" y="498"/>
                      <a:pt x="208" y="496"/>
                      <a:pt x="208" y="497"/>
                    </a:cubicBezTo>
                    <a:cubicBezTo>
                      <a:pt x="206" y="498"/>
                      <a:pt x="207" y="498"/>
                      <a:pt x="206" y="499"/>
                    </a:cubicBezTo>
                    <a:cubicBezTo>
                      <a:pt x="206" y="499"/>
                      <a:pt x="206" y="498"/>
                      <a:pt x="205" y="498"/>
                    </a:cubicBezTo>
                    <a:cubicBezTo>
                      <a:pt x="207" y="496"/>
                      <a:pt x="207" y="496"/>
                      <a:pt x="207" y="496"/>
                    </a:cubicBezTo>
                    <a:cubicBezTo>
                      <a:pt x="207" y="497"/>
                      <a:pt x="206" y="497"/>
                      <a:pt x="206" y="498"/>
                    </a:cubicBezTo>
                    <a:close/>
                    <a:moveTo>
                      <a:pt x="205" y="492"/>
                    </a:moveTo>
                    <a:cubicBezTo>
                      <a:pt x="204" y="492"/>
                      <a:pt x="205" y="491"/>
                      <a:pt x="204" y="491"/>
                    </a:cubicBezTo>
                    <a:cubicBezTo>
                      <a:pt x="205" y="490"/>
                      <a:pt x="206" y="490"/>
                      <a:pt x="205" y="492"/>
                    </a:cubicBezTo>
                    <a:close/>
                    <a:moveTo>
                      <a:pt x="203" y="97"/>
                    </a:moveTo>
                    <a:cubicBezTo>
                      <a:pt x="201" y="95"/>
                      <a:pt x="201" y="95"/>
                      <a:pt x="201" y="95"/>
                    </a:cubicBezTo>
                    <a:cubicBezTo>
                      <a:pt x="202" y="94"/>
                      <a:pt x="202" y="96"/>
                      <a:pt x="203" y="97"/>
                    </a:cubicBezTo>
                    <a:close/>
                    <a:moveTo>
                      <a:pt x="202" y="487"/>
                    </a:moveTo>
                    <a:cubicBezTo>
                      <a:pt x="202" y="487"/>
                      <a:pt x="202" y="488"/>
                      <a:pt x="202" y="488"/>
                    </a:cubicBezTo>
                    <a:cubicBezTo>
                      <a:pt x="201" y="487"/>
                      <a:pt x="202" y="487"/>
                      <a:pt x="202" y="487"/>
                    </a:cubicBezTo>
                    <a:cubicBezTo>
                      <a:pt x="202" y="487"/>
                      <a:pt x="202" y="487"/>
                      <a:pt x="202" y="487"/>
                    </a:cubicBezTo>
                    <a:cubicBezTo>
                      <a:pt x="202" y="487"/>
                      <a:pt x="202" y="487"/>
                      <a:pt x="202" y="487"/>
                    </a:cubicBezTo>
                    <a:close/>
                    <a:moveTo>
                      <a:pt x="200" y="487"/>
                    </a:moveTo>
                    <a:cubicBezTo>
                      <a:pt x="201" y="485"/>
                      <a:pt x="201" y="485"/>
                      <a:pt x="201" y="485"/>
                    </a:cubicBezTo>
                    <a:cubicBezTo>
                      <a:pt x="201" y="485"/>
                      <a:pt x="201" y="485"/>
                      <a:pt x="201" y="485"/>
                    </a:cubicBezTo>
                    <a:cubicBezTo>
                      <a:pt x="201" y="486"/>
                      <a:pt x="201" y="487"/>
                      <a:pt x="201" y="489"/>
                    </a:cubicBezTo>
                    <a:cubicBezTo>
                      <a:pt x="201" y="489"/>
                      <a:pt x="202" y="488"/>
                      <a:pt x="202" y="488"/>
                    </a:cubicBezTo>
                    <a:cubicBezTo>
                      <a:pt x="202" y="488"/>
                      <a:pt x="202" y="489"/>
                      <a:pt x="202" y="489"/>
                    </a:cubicBezTo>
                    <a:cubicBezTo>
                      <a:pt x="202" y="488"/>
                      <a:pt x="202" y="488"/>
                      <a:pt x="202" y="488"/>
                    </a:cubicBezTo>
                    <a:cubicBezTo>
                      <a:pt x="202" y="488"/>
                      <a:pt x="202" y="488"/>
                      <a:pt x="202" y="487"/>
                    </a:cubicBezTo>
                    <a:cubicBezTo>
                      <a:pt x="203" y="487"/>
                      <a:pt x="203" y="488"/>
                      <a:pt x="203" y="488"/>
                    </a:cubicBezTo>
                    <a:cubicBezTo>
                      <a:pt x="203" y="488"/>
                      <a:pt x="203" y="488"/>
                      <a:pt x="203" y="488"/>
                    </a:cubicBezTo>
                    <a:cubicBezTo>
                      <a:pt x="203" y="489"/>
                      <a:pt x="202" y="488"/>
                      <a:pt x="201" y="490"/>
                    </a:cubicBezTo>
                    <a:cubicBezTo>
                      <a:pt x="201" y="490"/>
                      <a:pt x="201" y="490"/>
                      <a:pt x="201" y="490"/>
                    </a:cubicBezTo>
                    <a:cubicBezTo>
                      <a:pt x="200" y="489"/>
                      <a:pt x="200" y="490"/>
                      <a:pt x="199" y="489"/>
                    </a:cubicBezTo>
                    <a:cubicBezTo>
                      <a:pt x="200" y="488"/>
                      <a:pt x="200" y="487"/>
                      <a:pt x="200" y="487"/>
                    </a:cubicBezTo>
                    <a:close/>
                    <a:moveTo>
                      <a:pt x="199" y="488"/>
                    </a:moveTo>
                    <a:cubicBezTo>
                      <a:pt x="199" y="488"/>
                      <a:pt x="198" y="489"/>
                      <a:pt x="197" y="489"/>
                    </a:cubicBezTo>
                    <a:cubicBezTo>
                      <a:pt x="198" y="488"/>
                      <a:pt x="199" y="487"/>
                      <a:pt x="198" y="487"/>
                    </a:cubicBezTo>
                    <a:cubicBezTo>
                      <a:pt x="199" y="486"/>
                      <a:pt x="199" y="486"/>
                      <a:pt x="199" y="486"/>
                    </a:cubicBezTo>
                    <a:cubicBezTo>
                      <a:pt x="199" y="487"/>
                      <a:pt x="198" y="488"/>
                      <a:pt x="199" y="488"/>
                    </a:cubicBezTo>
                    <a:close/>
                    <a:moveTo>
                      <a:pt x="197" y="491"/>
                    </a:moveTo>
                    <a:cubicBezTo>
                      <a:pt x="197" y="491"/>
                      <a:pt x="196" y="490"/>
                      <a:pt x="197" y="487"/>
                    </a:cubicBezTo>
                    <a:cubicBezTo>
                      <a:pt x="198" y="487"/>
                      <a:pt x="198" y="488"/>
                      <a:pt x="197" y="489"/>
                    </a:cubicBezTo>
                    <a:cubicBezTo>
                      <a:pt x="197" y="490"/>
                      <a:pt x="198" y="489"/>
                      <a:pt x="197" y="491"/>
                    </a:cubicBezTo>
                    <a:close/>
                    <a:moveTo>
                      <a:pt x="199" y="483"/>
                    </a:moveTo>
                    <a:cubicBezTo>
                      <a:pt x="199" y="483"/>
                      <a:pt x="199" y="483"/>
                      <a:pt x="199" y="483"/>
                    </a:cubicBezTo>
                    <a:cubicBezTo>
                      <a:pt x="198" y="484"/>
                      <a:pt x="198" y="484"/>
                      <a:pt x="198" y="485"/>
                    </a:cubicBezTo>
                    <a:cubicBezTo>
                      <a:pt x="197" y="485"/>
                      <a:pt x="197" y="485"/>
                      <a:pt x="197" y="485"/>
                    </a:cubicBezTo>
                    <a:cubicBezTo>
                      <a:pt x="198" y="484"/>
                      <a:pt x="198" y="483"/>
                      <a:pt x="199" y="483"/>
                    </a:cubicBezTo>
                    <a:close/>
                    <a:moveTo>
                      <a:pt x="196" y="480"/>
                    </a:moveTo>
                    <a:cubicBezTo>
                      <a:pt x="196" y="480"/>
                      <a:pt x="196" y="480"/>
                      <a:pt x="196" y="480"/>
                    </a:cubicBezTo>
                    <a:cubicBezTo>
                      <a:pt x="196" y="480"/>
                      <a:pt x="196" y="480"/>
                      <a:pt x="196" y="480"/>
                    </a:cubicBezTo>
                    <a:cubicBezTo>
                      <a:pt x="196" y="480"/>
                      <a:pt x="196" y="480"/>
                      <a:pt x="196" y="480"/>
                    </a:cubicBezTo>
                    <a:close/>
                    <a:moveTo>
                      <a:pt x="196" y="482"/>
                    </a:moveTo>
                    <a:cubicBezTo>
                      <a:pt x="196" y="481"/>
                      <a:pt x="197" y="481"/>
                      <a:pt x="197" y="481"/>
                    </a:cubicBezTo>
                    <a:cubicBezTo>
                      <a:pt x="197" y="481"/>
                      <a:pt x="197" y="481"/>
                      <a:pt x="197" y="481"/>
                    </a:cubicBezTo>
                    <a:cubicBezTo>
                      <a:pt x="197" y="482"/>
                      <a:pt x="197" y="483"/>
                      <a:pt x="197" y="483"/>
                    </a:cubicBezTo>
                    <a:cubicBezTo>
                      <a:pt x="197" y="484"/>
                      <a:pt x="197" y="483"/>
                      <a:pt x="196" y="484"/>
                    </a:cubicBezTo>
                    <a:cubicBezTo>
                      <a:pt x="196" y="485"/>
                      <a:pt x="196" y="485"/>
                      <a:pt x="196" y="486"/>
                    </a:cubicBezTo>
                    <a:cubicBezTo>
                      <a:pt x="196" y="487"/>
                      <a:pt x="197" y="486"/>
                      <a:pt x="197" y="487"/>
                    </a:cubicBezTo>
                    <a:cubicBezTo>
                      <a:pt x="196" y="487"/>
                      <a:pt x="196" y="487"/>
                      <a:pt x="195" y="486"/>
                    </a:cubicBezTo>
                    <a:cubicBezTo>
                      <a:pt x="196" y="485"/>
                      <a:pt x="196" y="484"/>
                      <a:pt x="196" y="483"/>
                    </a:cubicBezTo>
                    <a:cubicBezTo>
                      <a:pt x="196" y="483"/>
                      <a:pt x="195" y="485"/>
                      <a:pt x="195" y="486"/>
                    </a:cubicBezTo>
                    <a:cubicBezTo>
                      <a:pt x="195" y="486"/>
                      <a:pt x="195" y="486"/>
                      <a:pt x="195" y="487"/>
                    </a:cubicBezTo>
                    <a:cubicBezTo>
                      <a:pt x="195" y="486"/>
                      <a:pt x="195" y="484"/>
                      <a:pt x="196" y="482"/>
                    </a:cubicBezTo>
                    <a:close/>
                    <a:moveTo>
                      <a:pt x="194" y="485"/>
                    </a:moveTo>
                    <a:cubicBezTo>
                      <a:pt x="194" y="485"/>
                      <a:pt x="194" y="485"/>
                      <a:pt x="194" y="484"/>
                    </a:cubicBezTo>
                    <a:cubicBezTo>
                      <a:pt x="195" y="484"/>
                      <a:pt x="195" y="484"/>
                      <a:pt x="195" y="483"/>
                    </a:cubicBezTo>
                    <a:cubicBezTo>
                      <a:pt x="195" y="483"/>
                      <a:pt x="195" y="484"/>
                      <a:pt x="194" y="485"/>
                    </a:cubicBezTo>
                    <a:close/>
                    <a:moveTo>
                      <a:pt x="194" y="476"/>
                    </a:moveTo>
                    <a:cubicBezTo>
                      <a:pt x="194" y="477"/>
                      <a:pt x="194" y="477"/>
                      <a:pt x="194" y="477"/>
                    </a:cubicBezTo>
                    <a:cubicBezTo>
                      <a:pt x="194" y="478"/>
                      <a:pt x="194" y="478"/>
                      <a:pt x="194" y="479"/>
                    </a:cubicBezTo>
                    <a:cubicBezTo>
                      <a:pt x="194" y="478"/>
                      <a:pt x="194" y="478"/>
                      <a:pt x="195" y="478"/>
                    </a:cubicBezTo>
                    <a:cubicBezTo>
                      <a:pt x="195" y="478"/>
                      <a:pt x="195" y="478"/>
                      <a:pt x="195" y="478"/>
                    </a:cubicBezTo>
                    <a:cubicBezTo>
                      <a:pt x="195" y="478"/>
                      <a:pt x="195" y="479"/>
                      <a:pt x="195" y="479"/>
                    </a:cubicBezTo>
                    <a:cubicBezTo>
                      <a:pt x="195" y="479"/>
                      <a:pt x="196" y="479"/>
                      <a:pt x="195" y="482"/>
                    </a:cubicBezTo>
                    <a:cubicBezTo>
                      <a:pt x="195" y="482"/>
                      <a:pt x="194" y="482"/>
                      <a:pt x="194" y="482"/>
                    </a:cubicBezTo>
                    <a:cubicBezTo>
                      <a:pt x="194" y="481"/>
                      <a:pt x="195" y="481"/>
                      <a:pt x="195" y="481"/>
                    </a:cubicBezTo>
                    <a:cubicBezTo>
                      <a:pt x="195" y="480"/>
                      <a:pt x="195" y="480"/>
                      <a:pt x="194" y="481"/>
                    </a:cubicBezTo>
                    <a:cubicBezTo>
                      <a:pt x="194" y="482"/>
                      <a:pt x="194" y="482"/>
                      <a:pt x="194" y="482"/>
                    </a:cubicBezTo>
                    <a:cubicBezTo>
                      <a:pt x="194" y="483"/>
                      <a:pt x="193" y="483"/>
                      <a:pt x="193" y="484"/>
                    </a:cubicBezTo>
                    <a:cubicBezTo>
                      <a:pt x="193" y="485"/>
                      <a:pt x="194" y="485"/>
                      <a:pt x="193" y="486"/>
                    </a:cubicBezTo>
                    <a:cubicBezTo>
                      <a:pt x="193" y="487"/>
                      <a:pt x="194" y="485"/>
                      <a:pt x="194" y="486"/>
                    </a:cubicBezTo>
                    <a:cubicBezTo>
                      <a:pt x="193" y="486"/>
                      <a:pt x="193" y="488"/>
                      <a:pt x="193" y="488"/>
                    </a:cubicBezTo>
                    <a:cubicBezTo>
                      <a:pt x="192" y="488"/>
                      <a:pt x="193" y="487"/>
                      <a:pt x="193" y="486"/>
                    </a:cubicBezTo>
                    <a:cubicBezTo>
                      <a:pt x="193" y="487"/>
                      <a:pt x="192" y="489"/>
                      <a:pt x="192" y="488"/>
                    </a:cubicBezTo>
                    <a:cubicBezTo>
                      <a:pt x="192" y="486"/>
                      <a:pt x="192" y="487"/>
                      <a:pt x="193" y="485"/>
                    </a:cubicBezTo>
                    <a:cubicBezTo>
                      <a:pt x="193" y="484"/>
                      <a:pt x="192" y="486"/>
                      <a:pt x="192" y="486"/>
                    </a:cubicBezTo>
                    <a:cubicBezTo>
                      <a:pt x="192" y="485"/>
                      <a:pt x="193" y="483"/>
                      <a:pt x="193" y="482"/>
                    </a:cubicBezTo>
                    <a:cubicBezTo>
                      <a:pt x="193" y="481"/>
                      <a:pt x="193" y="481"/>
                      <a:pt x="194" y="480"/>
                    </a:cubicBezTo>
                    <a:cubicBezTo>
                      <a:pt x="193" y="479"/>
                      <a:pt x="193" y="480"/>
                      <a:pt x="193" y="481"/>
                    </a:cubicBezTo>
                    <a:cubicBezTo>
                      <a:pt x="193" y="479"/>
                      <a:pt x="194" y="480"/>
                      <a:pt x="194" y="478"/>
                    </a:cubicBezTo>
                    <a:cubicBezTo>
                      <a:pt x="193" y="478"/>
                      <a:pt x="193" y="477"/>
                      <a:pt x="194" y="476"/>
                    </a:cubicBezTo>
                    <a:close/>
                    <a:moveTo>
                      <a:pt x="193" y="477"/>
                    </a:moveTo>
                    <a:cubicBezTo>
                      <a:pt x="192" y="481"/>
                      <a:pt x="192" y="481"/>
                      <a:pt x="192" y="481"/>
                    </a:cubicBezTo>
                    <a:cubicBezTo>
                      <a:pt x="192" y="481"/>
                      <a:pt x="192" y="479"/>
                      <a:pt x="193" y="478"/>
                    </a:cubicBezTo>
                    <a:cubicBezTo>
                      <a:pt x="192" y="478"/>
                      <a:pt x="192" y="480"/>
                      <a:pt x="192" y="479"/>
                    </a:cubicBezTo>
                    <a:cubicBezTo>
                      <a:pt x="192" y="477"/>
                      <a:pt x="193" y="478"/>
                      <a:pt x="193" y="477"/>
                    </a:cubicBezTo>
                    <a:close/>
                    <a:moveTo>
                      <a:pt x="191" y="475"/>
                    </a:moveTo>
                    <a:cubicBezTo>
                      <a:pt x="192" y="475"/>
                      <a:pt x="192" y="474"/>
                      <a:pt x="192" y="474"/>
                    </a:cubicBezTo>
                    <a:cubicBezTo>
                      <a:pt x="192" y="474"/>
                      <a:pt x="192" y="474"/>
                      <a:pt x="192" y="474"/>
                    </a:cubicBezTo>
                    <a:cubicBezTo>
                      <a:pt x="192" y="474"/>
                      <a:pt x="192" y="475"/>
                      <a:pt x="192" y="475"/>
                    </a:cubicBezTo>
                    <a:cubicBezTo>
                      <a:pt x="192" y="475"/>
                      <a:pt x="192" y="475"/>
                      <a:pt x="193" y="475"/>
                    </a:cubicBezTo>
                    <a:cubicBezTo>
                      <a:pt x="193" y="475"/>
                      <a:pt x="192" y="476"/>
                      <a:pt x="192" y="476"/>
                    </a:cubicBezTo>
                    <a:cubicBezTo>
                      <a:pt x="193" y="476"/>
                      <a:pt x="193" y="476"/>
                      <a:pt x="192" y="477"/>
                    </a:cubicBezTo>
                    <a:cubicBezTo>
                      <a:pt x="192" y="477"/>
                      <a:pt x="192" y="477"/>
                      <a:pt x="192" y="477"/>
                    </a:cubicBezTo>
                    <a:cubicBezTo>
                      <a:pt x="192" y="478"/>
                      <a:pt x="191" y="479"/>
                      <a:pt x="191" y="479"/>
                    </a:cubicBezTo>
                    <a:cubicBezTo>
                      <a:pt x="192" y="477"/>
                      <a:pt x="192" y="476"/>
                      <a:pt x="192" y="475"/>
                    </a:cubicBezTo>
                    <a:cubicBezTo>
                      <a:pt x="192" y="474"/>
                      <a:pt x="191" y="476"/>
                      <a:pt x="191" y="475"/>
                    </a:cubicBezTo>
                    <a:close/>
                    <a:moveTo>
                      <a:pt x="188" y="476"/>
                    </a:moveTo>
                    <a:cubicBezTo>
                      <a:pt x="188" y="476"/>
                      <a:pt x="188" y="476"/>
                      <a:pt x="188" y="477"/>
                    </a:cubicBezTo>
                    <a:cubicBezTo>
                      <a:pt x="187" y="479"/>
                      <a:pt x="188" y="476"/>
                      <a:pt x="187" y="476"/>
                    </a:cubicBezTo>
                    <a:cubicBezTo>
                      <a:pt x="187" y="476"/>
                      <a:pt x="187" y="476"/>
                      <a:pt x="188" y="476"/>
                    </a:cubicBezTo>
                    <a:close/>
                    <a:moveTo>
                      <a:pt x="176" y="480"/>
                    </a:moveTo>
                    <a:cubicBezTo>
                      <a:pt x="176" y="481"/>
                      <a:pt x="176" y="482"/>
                      <a:pt x="176" y="482"/>
                    </a:cubicBezTo>
                    <a:cubicBezTo>
                      <a:pt x="176" y="481"/>
                      <a:pt x="176" y="481"/>
                      <a:pt x="176" y="480"/>
                    </a:cubicBezTo>
                    <a:cubicBezTo>
                      <a:pt x="176" y="480"/>
                      <a:pt x="176" y="480"/>
                      <a:pt x="176" y="480"/>
                    </a:cubicBezTo>
                    <a:close/>
                    <a:moveTo>
                      <a:pt x="173" y="482"/>
                    </a:moveTo>
                    <a:cubicBezTo>
                      <a:pt x="173" y="482"/>
                      <a:pt x="173" y="482"/>
                      <a:pt x="173" y="481"/>
                    </a:cubicBezTo>
                    <a:cubicBezTo>
                      <a:pt x="173" y="481"/>
                      <a:pt x="173" y="481"/>
                      <a:pt x="173" y="481"/>
                    </a:cubicBezTo>
                    <a:cubicBezTo>
                      <a:pt x="173" y="482"/>
                      <a:pt x="173" y="483"/>
                      <a:pt x="173" y="483"/>
                    </a:cubicBezTo>
                    <a:cubicBezTo>
                      <a:pt x="173" y="483"/>
                      <a:pt x="172" y="482"/>
                      <a:pt x="172" y="482"/>
                    </a:cubicBezTo>
                    <a:cubicBezTo>
                      <a:pt x="173" y="481"/>
                      <a:pt x="173" y="483"/>
                      <a:pt x="173" y="482"/>
                    </a:cubicBezTo>
                    <a:close/>
                    <a:moveTo>
                      <a:pt x="169" y="102"/>
                    </a:moveTo>
                    <a:cubicBezTo>
                      <a:pt x="170" y="103"/>
                      <a:pt x="171" y="109"/>
                      <a:pt x="172" y="105"/>
                    </a:cubicBezTo>
                    <a:cubicBezTo>
                      <a:pt x="173" y="110"/>
                      <a:pt x="170" y="116"/>
                      <a:pt x="170" y="122"/>
                    </a:cubicBezTo>
                    <a:cubicBezTo>
                      <a:pt x="169" y="116"/>
                      <a:pt x="169" y="110"/>
                      <a:pt x="169" y="102"/>
                    </a:cubicBezTo>
                    <a:close/>
                    <a:moveTo>
                      <a:pt x="146" y="112"/>
                    </a:moveTo>
                    <a:cubicBezTo>
                      <a:pt x="153" y="115"/>
                      <a:pt x="161" y="118"/>
                      <a:pt x="167" y="121"/>
                    </a:cubicBezTo>
                    <a:cubicBezTo>
                      <a:pt x="168" y="118"/>
                      <a:pt x="168" y="115"/>
                      <a:pt x="168" y="112"/>
                    </a:cubicBezTo>
                    <a:cubicBezTo>
                      <a:pt x="168" y="115"/>
                      <a:pt x="169" y="118"/>
                      <a:pt x="168" y="122"/>
                    </a:cubicBezTo>
                    <a:cubicBezTo>
                      <a:pt x="167" y="122"/>
                      <a:pt x="167" y="121"/>
                      <a:pt x="166" y="121"/>
                    </a:cubicBezTo>
                    <a:cubicBezTo>
                      <a:pt x="165" y="122"/>
                      <a:pt x="168" y="123"/>
                      <a:pt x="169" y="124"/>
                    </a:cubicBezTo>
                    <a:cubicBezTo>
                      <a:pt x="169" y="124"/>
                      <a:pt x="170" y="124"/>
                      <a:pt x="170" y="125"/>
                    </a:cubicBezTo>
                    <a:cubicBezTo>
                      <a:pt x="170" y="125"/>
                      <a:pt x="170" y="126"/>
                      <a:pt x="170" y="126"/>
                    </a:cubicBezTo>
                    <a:cubicBezTo>
                      <a:pt x="166" y="124"/>
                      <a:pt x="164" y="123"/>
                      <a:pt x="165" y="121"/>
                    </a:cubicBezTo>
                    <a:cubicBezTo>
                      <a:pt x="161" y="119"/>
                      <a:pt x="160" y="120"/>
                      <a:pt x="158" y="119"/>
                    </a:cubicBezTo>
                    <a:cubicBezTo>
                      <a:pt x="155" y="117"/>
                      <a:pt x="149" y="114"/>
                      <a:pt x="146" y="113"/>
                    </a:cubicBezTo>
                    <a:cubicBezTo>
                      <a:pt x="145" y="112"/>
                      <a:pt x="144" y="111"/>
                      <a:pt x="144" y="110"/>
                    </a:cubicBezTo>
                    <a:cubicBezTo>
                      <a:pt x="145" y="111"/>
                      <a:pt x="145" y="111"/>
                      <a:pt x="146" y="112"/>
                    </a:cubicBezTo>
                    <a:close/>
                    <a:moveTo>
                      <a:pt x="170" y="482"/>
                    </a:moveTo>
                    <a:cubicBezTo>
                      <a:pt x="170" y="483"/>
                      <a:pt x="169" y="483"/>
                      <a:pt x="169" y="483"/>
                    </a:cubicBezTo>
                    <a:cubicBezTo>
                      <a:pt x="169" y="483"/>
                      <a:pt x="170" y="482"/>
                      <a:pt x="170" y="482"/>
                    </a:cubicBezTo>
                    <a:close/>
                    <a:moveTo>
                      <a:pt x="132" y="498"/>
                    </a:moveTo>
                    <a:cubicBezTo>
                      <a:pt x="132" y="496"/>
                      <a:pt x="132" y="496"/>
                      <a:pt x="132" y="496"/>
                    </a:cubicBezTo>
                    <a:cubicBezTo>
                      <a:pt x="133" y="496"/>
                      <a:pt x="133" y="498"/>
                      <a:pt x="132" y="498"/>
                    </a:cubicBezTo>
                    <a:close/>
                    <a:moveTo>
                      <a:pt x="129" y="501"/>
                    </a:moveTo>
                    <a:cubicBezTo>
                      <a:pt x="129" y="501"/>
                      <a:pt x="128" y="501"/>
                      <a:pt x="128" y="500"/>
                    </a:cubicBezTo>
                    <a:cubicBezTo>
                      <a:pt x="128" y="500"/>
                      <a:pt x="129" y="499"/>
                      <a:pt x="129" y="501"/>
                    </a:cubicBezTo>
                    <a:close/>
                    <a:moveTo>
                      <a:pt x="123" y="506"/>
                    </a:moveTo>
                    <a:cubicBezTo>
                      <a:pt x="123" y="506"/>
                      <a:pt x="123" y="506"/>
                      <a:pt x="123" y="507"/>
                    </a:cubicBezTo>
                    <a:cubicBezTo>
                      <a:pt x="123" y="506"/>
                      <a:pt x="123" y="506"/>
                      <a:pt x="123" y="507"/>
                    </a:cubicBezTo>
                    <a:cubicBezTo>
                      <a:pt x="124" y="507"/>
                      <a:pt x="123" y="507"/>
                      <a:pt x="123" y="508"/>
                    </a:cubicBezTo>
                    <a:cubicBezTo>
                      <a:pt x="123" y="508"/>
                      <a:pt x="123" y="508"/>
                      <a:pt x="123" y="508"/>
                    </a:cubicBezTo>
                    <a:cubicBezTo>
                      <a:pt x="123" y="508"/>
                      <a:pt x="123" y="508"/>
                      <a:pt x="123" y="508"/>
                    </a:cubicBezTo>
                    <a:cubicBezTo>
                      <a:pt x="122" y="508"/>
                      <a:pt x="122" y="508"/>
                      <a:pt x="122" y="508"/>
                    </a:cubicBezTo>
                    <a:cubicBezTo>
                      <a:pt x="122" y="507"/>
                      <a:pt x="122" y="507"/>
                      <a:pt x="122" y="507"/>
                    </a:cubicBezTo>
                    <a:cubicBezTo>
                      <a:pt x="122" y="507"/>
                      <a:pt x="122" y="507"/>
                      <a:pt x="122" y="507"/>
                    </a:cubicBezTo>
                    <a:cubicBezTo>
                      <a:pt x="122" y="507"/>
                      <a:pt x="122" y="507"/>
                      <a:pt x="122" y="507"/>
                    </a:cubicBezTo>
                    <a:cubicBezTo>
                      <a:pt x="122" y="507"/>
                      <a:pt x="122" y="506"/>
                      <a:pt x="122" y="506"/>
                    </a:cubicBezTo>
                    <a:cubicBezTo>
                      <a:pt x="122" y="506"/>
                      <a:pt x="122" y="506"/>
                      <a:pt x="123" y="506"/>
                    </a:cubicBezTo>
                    <a:close/>
                    <a:moveTo>
                      <a:pt x="121" y="506"/>
                    </a:moveTo>
                    <a:cubicBezTo>
                      <a:pt x="122" y="506"/>
                      <a:pt x="122" y="506"/>
                      <a:pt x="122" y="507"/>
                    </a:cubicBezTo>
                    <a:cubicBezTo>
                      <a:pt x="121" y="508"/>
                      <a:pt x="121" y="507"/>
                      <a:pt x="121" y="506"/>
                    </a:cubicBezTo>
                    <a:close/>
                    <a:moveTo>
                      <a:pt x="119" y="503"/>
                    </a:moveTo>
                    <a:cubicBezTo>
                      <a:pt x="119" y="503"/>
                      <a:pt x="120" y="504"/>
                      <a:pt x="120" y="505"/>
                    </a:cubicBezTo>
                    <a:cubicBezTo>
                      <a:pt x="119" y="505"/>
                      <a:pt x="119" y="505"/>
                      <a:pt x="118" y="504"/>
                    </a:cubicBezTo>
                    <a:cubicBezTo>
                      <a:pt x="118" y="504"/>
                      <a:pt x="118" y="504"/>
                      <a:pt x="119" y="503"/>
                    </a:cubicBezTo>
                    <a:close/>
                    <a:moveTo>
                      <a:pt x="114" y="500"/>
                    </a:moveTo>
                    <a:cubicBezTo>
                      <a:pt x="116" y="501"/>
                      <a:pt x="117" y="502"/>
                      <a:pt x="117" y="503"/>
                    </a:cubicBezTo>
                    <a:cubicBezTo>
                      <a:pt x="118" y="503"/>
                      <a:pt x="119" y="502"/>
                      <a:pt x="118" y="504"/>
                    </a:cubicBezTo>
                    <a:cubicBezTo>
                      <a:pt x="118" y="502"/>
                      <a:pt x="116" y="503"/>
                      <a:pt x="115" y="502"/>
                    </a:cubicBezTo>
                    <a:cubicBezTo>
                      <a:pt x="114" y="501"/>
                      <a:pt x="114" y="500"/>
                      <a:pt x="112" y="499"/>
                    </a:cubicBezTo>
                    <a:cubicBezTo>
                      <a:pt x="114" y="498"/>
                      <a:pt x="114" y="500"/>
                      <a:pt x="114" y="500"/>
                    </a:cubicBezTo>
                    <a:close/>
                    <a:moveTo>
                      <a:pt x="112" y="499"/>
                    </a:moveTo>
                    <a:cubicBezTo>
                      <a:pt x="112" y="498"/>
                      <a:pt x="111" y="499"/>
                      <a:pt x="111" y="498"/>
                    </a:cubicBezTo>
                    <a:cubicBezTo>
                      <a:pt x="112" y="497"/>
                      <a:pt x="113" y="498"/>
                      <a:pt x="112" y="499"/>
                    </a:cubicBezTo>
                    <a:close/>
                    <a:moveTo>
                      <a:pt x="110" y="497"/>
                    </a:moveTo>
                    <a:cubicBezTo>
                      <a:pt x="110" y="497"/>
                      <a:pt x="111" y="497"/>
                      <a:pt x="111" y="497"/>
                    </a:cubicBezTo>
                    <a:cubicBezTo>
                      <a:pt x="110" y="498"/>
                      <a:pt x="109" y="497"/>
                      <a:pt x="109" y="497"/>
                    </a:cubicBezTo>
                    <a:cubicBezTo>
                      <a:pt x="109" y="497"/>
                      <a:pt x="109" y="497"/>
                      <a:pt x="110" y="497"/>
                    </a:cubicBezTo>
                    <a:close/>
                    <a:moveTo>
                      <a:pt x="91" y="502"/>
                    </a:moveTo>
                    <a:cubicBezTo>
                      <a:pt x="92" y="499"/>
                      <a:pt x="92" y="499"/>
                      <a:pt x="92" y="499"/>
                    </a:cubicBezTo>
                    <a:cubicBezTo>
                      <a:pt x="93" y="499"/>
                      <a:pt x="94" y="499"/>
                      <a:pt x="94" y="499"/>
                    </a:cubicBezTo>
                    <a:cubicBezTo>
                      <a:pt x="95" y="499"/>
                      <a:pt x="95" y="499"/>
                      <a:pt x="95" y="499"/>
                    </a:cubicBezTo>
                    <a:cubicBezTo>
                      <a:pt x="95" y="499"/>
                      <a:pt x="95" y="499"/>
                      <a:pt x="95" y="498"/>
                    </a:cubicBezTo>
                    <a:cubicBezTo>
                      <a:pt x="96" y="498"/>
                      <a:pt x="97" y="498"/>
                      <a:pt x="98" y="498"/>
                    </a:cubicBezTo>
                    <a:cubicBezTo>
                      <a:pt x="98" y="498"/>
                      <a:pt x="98" y="498"/>
                      <a:pt x="98" y="498"/>
                    </a:cubicBezTo>
                    <a:cubicBezTo>
                      <a:pt x="98" y="499"/>
                      <a:pt x="99" y="498"/>
                      <a:pt x="99" y="499"/>
                    </a:cubicBezTo>
                    <a:cubicBezTo>
                      <a:pt x="100" y="499"/>
                      <a:pt x="100" y="498"/>
                      <a:pt x="100" y="498"/>
                    </a:cubicBezTo>
                    <a:cubicBezTo>
                      <a:pt x="101" y="498"/>
                      <a:pt x="103" y="498"/>
                      <a:pt x="104" y="498"/>
                    </a:cubicBezTo>
                    <a:cubicBezTo>
                      <a:pt x="103" y="498"/>
                      <a:pt x="103" y="498"/>
                      <a:pt x="103" y="498"/>
                    </a:cubicBezTo>
                    <a:cubicBezTo>
                      <a:pt x="104" y="498"/>
                      <a:pt x="106" y="497"/>
                      <a:pt x="106" y="499"/>
                    </a:cubicBezTo>
                    <a:cubicBezTo>
                      <a:pt x="105" y="500"/>
                      <a:pt x="105" y="499"/>
                      <a:pt x="105" y="498"/>
                    </a:cubicBezTo>
                    <a:cubicBezTo>
                      <a:pt x="104" y="498"/>
                      <a:pt x="103" y="500"/>
                      <a:pt x="103" y="499"/>
                    </a:cubicBezTo>
                    <a:cubicBezTo>
                      <a:pt x="102" y="500"/>
                      <a:pt x="102" y="500"/>
                      <a:pt x="103" y="500"/>
                    </a:cubicBezTo>
                    <a:cubicBezTo>
                      <a:pt x="102" y="501"/>
                      <a:pt x="101" y="502"/>
                      <a:pt x="100" y="503"/>
                    </a:cubicBezTo>
                    <a:cubicBezTo>
                      <a:pt x="98" y="504"/>
                      <a:pt x="98" y="502"/>
                      <a:pt x="97" y="503"/>
                    </a:cubicBezTo>
                    <a:cubicBezTo>
                      <a:pt x="97" y="502"/>
                      <a:pt x="96" y="502"/>
                      <a:pt x="97" y="501"/>
                    </a:cubicBezTo>
                    <a:cubicBezTo>
                      <a:pt x="97" y="501"/>
                      <a:pt x="96" y="502"/>
                      <a:pt x="96" y="502"/>
                    </a:cubicBezTo>
                    <a:cubicBezTo>
                      <a:pt x="96" y="502"/>
                      <a:pt x="96" y="503"/>
                      <a:pt x="96" y="503"/>
                    </a:cubicBezTo>
                    <a:cubicBezTo>
                      <a:pt x="95" y="503"/>
                      <a:pt x="95" y="502"/>
                      <a:pt x="95" y="501"/>
                    </a:cubicBezTo>
                    <a:cubicBezTo>
                      <a:pt x="96" y="500"/>
                      <a:pt x="95" y="500"/>
                      <a:pt x="96" y="499"/>
                    </a:cubicBezTo>
                    <a:cubicBezTo>
                      <a:pt x="96" y="499"/>
                      <a:pt x="94" y="500"/>
                      <a:pt x="95" y="499"/>
                    </a:cubicBezTo>
                    <a:cubicBezTo>
                      <a:pt x="95" y="500"/>
                      <a:pt x="94" y="500"/>
                      <a:pt x="94" y="500"/>
                    </a:cubicBezTo>
                    <a:cubicBezTo>
                      <a:pt x="93" y="501"/>
                      <a:pt x="96" y="500"/>
                      <a:pt x="94" y="502"/>
                    </a:cubicBezTo>
                    <a:cubicBezTo>
                      <a:pt x="94" y="501"/>
                      <a:pt x="93" y="501"/>
                      <a:pt x="93" y="500"/>
                    </a:cubicBezTo>
                    <a:cubicBezTo>
                      <a:pt x="92" y="500"/>
                      <a:pt x="92" y="501"/>
                      <a:pt x="91" y="501"/>
                    </a:cubicBezTo>
                    <a:cubicBezTo>
                      <a:pt x="91" y="502"/>
                      <a:pt x="93" y="501"/>
                      <a:pt x="92" y="502"/>
                    </a:cubicBezTo>
                    <a:cubicBezTo>
                      <a:pt x="92" y="503"/>
                      <a:pt x="92" y="503"/>
                      <a:pt x="91" y="503"/>
                    </a:cubicBezTo>
                    <a:cubicBezTo>
                      <a:pt x="91" y="503"/>
                      <a:pt x="91" y="503"/>
                      <a:pt x="91" y="502"/>
                    </a:cubicBezTo>
                    <a:close/>
                    <a:moveTo>
                      <a:pt x="92" y="504"/>
                    </a:moveTo>
                    <a:cubicBezTo>
                      <a:pt x="92" y="503"/>
                      <a:pt x="92" y="503"/>
                      <a:pt x="91" y="503"/>
                    </a:cubicBezTo>
                    <a:cubicBezTo>
                      <a:pt x="91" y="503"/>
                      <a:pt x="91" y="503"/>
                      <a:pt x="91" y="503"/>
                    </a:cubicBezTo>
                    <a:cubicBezTo>
                      <a:pt x="92" y="504"/>
                      <a:pt x="92" y="503"/>
                      <a:pt x="93" y="502"/>
                    </a:cubicBezTo>
                    <a:cubicBezTo>
                      <a:pt x="93" y="502"/>
                      <a:pt x="93" y="503"/>
                      <a:pt x="93" y="503"/>
                    </a:cubicBezTo>
                    <a:cubicBezTo>
                      <a:pt x="93" y="504"/>
                      <a:pt x="93" y="503"/>
                      <a:pt x="92" y="503"/>
                    </a:cubicBezTo>
                    <a:cubicBezTo>
                      <a:pt x="92" y="503"/>
                      <a:pt x="92" y="504"/>
                      <a:pt x="92" y="504"/>
                    </a:cubicBezTo>
                    <a:close/>
                    <a:moveTo>
                      <a:pt x="92" y="504"/>
                    </a:moveTo>
                    <a:cubicBezTo>
                      <a:pt x="93" y="504"/>
                      <a:pt x="93" y="503"/>
                      <a:pt x="94" y="503"/>
                    </a:cubicBezTo>
                    <a:cubicBezTo>
                      <a:pt x="94" y="504"/>
                      <a:pt x="94" y="504"/>
                      <a:pt x="94" y="505"/>
                    </a:cubicBezTo>
                    <a:cubicBezTo>
                      <a:pt x="93" y="505"/>
                      <a:pt x="93" y="504"/>
                      <a:pt x="92" y="504"/>
                    </a:cubicBezTo>
                    <a:close/>
                    <a:moveTo>
                      <a:pt x="94" y="505"/>
                    </a:moveTo>
                    <a:cubicBezTo>
                      <a:pt x="94" y="505"/>
                      <a:pt x="95" y="504"/>
                      <a:pt x="95" y="505"/>
                    </a:cubicBezTo>
                    <a:cubicBezTo>
                      <a:pt x="95" y="505"/>
                      <a:pt x="95" y="505"/>
                      <a:pt x="95" y="506"/>
                    </a:cubicBezTo>
                    <a:cubicBezTo>
                      <a:pt x="94" y="506"/>
                      <a:pt x="94" y="505"/>
                      <a:pt x="94" y="505"/>
                    </a:cubicBezTo>
                    <a:close/>
                    <a:moveTo>
                      <a:pt x="120" y="526"/>
                    </a:moveTo>
                    <a:cubicBezTo>
                      <a:pt x="120" y="526"/>
                      <a:pt x="120" y="526"/>
                      <a:pt x="120" y="526"/>
                    </a:cubicBezTo>
                    <a:cubicBezTo>
                      <a:pt x="120" y="526"/>
                      <a:pt x="120" y="527"/>
                      <a:pt x="120" y="527"/>
                    </a:cubicBezTo>
                    <a:cubicBezTo>
                      <a:pt x="120" y="527"/>
                      <a:pt x="120" y="526"/>
                      <a:pt x="120" y="526"/>
                    </a:cubicBezTo>
                    <a:close/>
                    <a:moveTo>
                      <a:pt x="121" y="528"/>
                    </a:moveTo>
                    <a:cubicBezTo>
                      <a:pt x="121" y="527"/>
                      <a:pt x="121" y="527"/>
                      <a:pt x="121" y="527"/>
                    </a:cubicBezTo>
                    <a:cubicBezTo>
                      <a:pt x="122" y="527"/>
                      <a:pt x="122" y="527"/>
                      <a:pt x="122" y="528"/>
                    </a:cubicBezTo>
                    <a:cubicBezTo>
                      <a:pt x="122" y="528"/>
                      <a:pt x="121" y="528"/>
                      <a:pt x="121" y="528"/>
                    </a:cubicBezTo>
                    <a:close/>
                    <a:moveTo>
                      <a:pt x="140" y="523"/>
                    </a:moveTo>
                    <a:cubicBezTo>
                      <a:pt x="141" y="525"/>
                      <a:pt x="140" y="523"/>
                      <a:pt x="140" y="523"/>
                    </a:cubicBezTo>
                    <a:cubicBezTo>
                      <a:pt x="140" y="524"/>
                      <a:pt x="140" y="524"/>
                      <a:pt x="140" y="525"/>
                    </a:cubicBezTo>
                    <a:cubicBezTo>
                      <a:pt x="140" y="525"/>
                      <a:pt x="140" y="525"/>
                      <a:pt x="139" y="525"/>
                    </a:cubicBezTo>
                    <a:cubicBezTo>
                      <a:pt x="139" y="525"/>
                      <a:pt x="139" y="525"/>
                      <a:pt x="139" y="524"/>
                    </a:cubicBezTo>
                    <a:cubicBezTo>
                      <a:pt x="139" y="523"/>
                      <a:pt x="138" y="524"/>
                      <a:pt x="137" y="524"/>
                    </a:cubicBezTo>
                    <a:cubicBezTo>
                      <a:pt x="137" y="525"/>
                      <a:pt x="138" y="526"/>
                      <a:pt x="137" y="526"/>
                    </a:cubicBezTo>
                    <a:cubicBezTo>
                      <a:pt x="137" y="526"/>
                      <a:pt x="137" y="525"/>
                      <a:pt x="137" y="524"/>
                    </a:cubicBezTo>
                    <a:cubicBezTo>
                      <a:pt x="137" y="526"/>
                      <a:pt x="137" y="526"/>
                      <a:pt x="136" y="526"/>
                    </a:cubicBezTo>
                    <a:cubicBezTo>
                      <a:pt x="136" y="526"/>
                      <a:pt x="135" y="528"/>
                      <a:pt x="136" y="526"/>
                    </a:cubicBezTo>
                    <a:cubicBezTo>
                      <a:pt x="135" y="526"/>
                      <a:pt x="135" y="526"/>
                      <a:pt x="135" y="527"/>
                    </a:cubicBezTo>
                    <a:cubicBezTo>
                      <a:pt x="135" y="528"/>
                      <a:pt x="134" y="526"/>
                      <a:pt x="134" y="529"/>
                    </a:cubicBezTo>
                    <a:cubicBezTo>
                      <a:pt x="134" y="530"/>
                      <a:pt x="135" y="528"/>
                      <a:pt x="135" y="529"/>
                    </a:cubicBezTo>
                    <a:cubicBezTo>
                      <a:pt x="135" y="530"/>
                      <a:pt x="135" y="530"/>
                      <a:pt x="134" y="530"/>
                    </a:cubicBezTo>
                    <a:cubicBezTo>
                      <a:pt x="134" y="530"/>
                      <a:pt x="134" y="530"/>
                      <a:pt x="134" y="530"/>
                    </a:cubicBezTo>
                    <a:cubicBezTo>
                      <a:pt x="134" y="530"/>
                      <a:pt x="134" y="530"/>
                      <a:pt x="134" y="530"/>
                    </a:cubicBezTo>
                    <a:cubicBezTo>
                      <a:pt x="134" y="530"/>
                      <a:pt x="134" y="529"/>
                      <a:pt x="134" y="528"/>
                    </a:cubicBezTo>
                    <a:cubicBezTo>
                      <a:pt x="134" y="529"/>
                      <a:pt x="133" y="529"/>
                      <a:pt x="133" y="531"/>
                    </a:cubicBezTo>
                    <a:cubicBezTo>
                      <a:pt x="133" y="531"/>
                      <a:pt x="133" y="531"/>
                      <a:pt x="133" y="531"/>
                    </a:cubicBezTo>
                    <a:cubicBezTo>
                      <a:pt x="133" y="531"/>
                      <a:pt x="132" y="531"/>
                      <a:pt x="132" y="532"/>
                    </a:cubicBezTo>
                    <a:cubicBezTo>
                      <a:pt x="132" y="532"/>
                      <a:pt x="132" y="532"/>
                      <a:pt x="132" y="532"/>
                    </a:cubicBezTo>
                    <a:cubicBezTo>
                      <a:pt x="132" y="532"/>
                      <a:pt x="132" y="532"/>
                      <a:pt x="132" y="532"/>
                    </a:cubicBezTo>
                    <a:cubicBezTo>
                      <a:pt x="131" y="531"/>
                      <a:pt x="131" y="534"/>
                      <a:pt x="130" y="533"/>
                    </a:cubicBezTo>
                    <a:cubicBezTo>
                      <a:pt x="130" y="533"/>
                      <a:pt x="129" y="534"/>
                      <a:pt x="129" y="534"/>
                    </a:cubicBezTo>
                    <a:cubicBezTo>
                      <a:pt x="129" y="534"/>
                      <a:pt x="129" y="533"/>
                      <a:pt x="129" y="533"/>
                    </a:cubicBezTo>
                    <a:cubicBezTo>
                      <a:pt x="129" y="533"/>
                      <a:pt x="129" y="533"/>
                      <a:pt x="129" y="533"/>
                    </a:cubicBezTo>
                    <a:cubicBezTo>
                      <a:pt x="129" y="533"/>
                      <a:pt x="128" y="533"/>
                      <a:pt x="128" y="533"/>
                    </a:cubicBezTo>
                    <a:cubicBezTo>
                      <a:pt x="126" y="531"/>
                      <a:pt x="124" y="530"/>
                      <a:pt x="122" y="528"/>
                    </a:cubicBezTo>
                    <a:cubicBezTo>
                      <a:pt x="122" y="528"/>
                      <a:pt x="122" y="528"/>
                      <a:pt x="122" y="528"/>
                    </a:cubicBezTo>
                    <a:cubicBezTo>
                      <a:pt x="124" y="529"/>
                      <a:pt x="124" y="529"/>
                      <a:pt x="126" y="530"/>
                    </a:cubicBezTo>
                    <a:cubicBezTo>
                      <a:pt x="126" y="530"/>
                      <a:pt x="126" y="529"/>
                      <a:pt x="127" y="528"/>
                    </a:cubicBezTo>
                    <a:cubicBezTo>
                      <a:pt x="127" y="530"/>
                      <a:pt x="128" y="531"/>
                      <a:pt x="129" y="531"/>
                    </a:cubicBezTo>
                    <a:cubicBezTo>
                      <a:pt x="129" y="531"/>
                      <a:pt x="129" y="531"/>
                      <a:pt x="130" y="530"/>
                    </a:cubicBezTo>
                    <a:cubicBezTo>
                      <a:pt x="130" y="530"/>
                      <a:pt x="130" y="531"/>
                      <a:pt x="130" y="531"/>
                    </a:cubicBezTo>
                    <a:cubicBezTo>
                      <a:pt x="131" y="530"/>
                      <a:pt x="130" y="529"/>
                      <a:pt x="131" y="528"/>
                    </a:cubicBezTo>
                    <a:cubicBezTo>
                      <a:pt x="131" y="527"/>
                      <a:pt x="131" y="526"/>
                      <a:pt x="131" y="525"/>
                    </a:cubicBezTo>
                    <a:cubicBezTo>
                      <a:pt x="131" y="525"/>
                      <a:pt x="131" y="526"/>
                      <a:pt x="131" y="527"/>
                    </a:cubicBezTo>
                    <a:cubicBezTo>
                      <a:pt x="131" y="527"/>
                      <a:pt x="131" y="526"/>
                      <a:pt x="132" y="526"/>
                    </a:cubicBezTo>
                    <a:cubicBezTo>
                      <a:pt x="132" y="526"/>
                      <a:pt x="132" y="527"/>
                      <a:pt x="132" y="527"/>
                    </a:cubicBezTo>
                    <a:cubicBezTo>
                      <a:pt x="132" y="527"/>
                      <a:pt x="132" y="527"/>
                      <a:pt x="132" y="526"/>
                    </a:cubicBezTo>
                    <a:cubicBezTo>
                      <a:pt x="132" y="526"/>
                      <a:pt x="132" y="526"/>
                      <a:pt x="132" y="526"/>
                    </a:cubicBezTo>
                    <a:cubicBezTo>
                      <a:pt x="132" y="526"/>
                      <a:pt x="132" y="528"/>
                      <a:pt x="133" y="528"/>
                    </a:cubicBezTo>
                    <a:cubicBezTo>
                      <a:pt x="133" y="525"/>
                      <a:pt x="133" y="527"/>
                      <a:pt x="134" y="526"/>
                    </a:cubicBezTo>
                    <a:cubicBezTo>
                      <a:pt x="134" y="525"/>
                      <a:pt x="133" y="526"/>
                      <a:pt x="133" y="525"/>
                    </a:cubicBezTo>
                    <a:cubicBezTo>
                      <a:pt x="133" y="522"/>
                      <a:pt x="134" y="526"/>
                      <a:pt x="134" y="524"/>
                    </a:cubicBezTo>
                    <a:cubicBezTo>
                      <a:pt x="134" y="524"/>
                      <a:pt x="134" y="525"/>
                      <a:pt x="134" y="525"/>
                    </a:cubicBezTo>
                    <a:cubicBezTo>
                      <a:pt x="134" y="527"/>
                      <a:pt x="135" y="523"/>
                      <a:pt x="135" y="523"/>
                    </a:cubicBezTo>
                    <a:cubicBezTo>
                      <a:pt x="135" y="522"/>
                      <a:pt x="135" y="523"/>
                      <a:pt x="136" y="523"/>
                    </a:cubicBezTo>
                    <a:cubicBezTo>
                      <a:pt x="136" y="525"/>
                      <a:pt x="135" y="523"/>
                      <a:pt x="135" y="524"/>
                    </a:cubicBezTo>
                    <a:cubicBezTo>
                      <a:pt x="135" y="526"/>
                      <a:pt x="135" y="525"/>
                      <a:pt x="136" y="525"/>
                    </a:cubicBezTo>
                    <a:cubicBezTo>
                      <a:pt x="136" y="523"/>
                      <a:pt x="136" y="524"/>
                      <a:pt x="136" y="521"/>
                    </a:cubicBezTo>
                    <a:cubicBezTo>
                      <a:pt x="136" y="521"/>
                      <a:pt x="137" y="523"/>
                      <a:pt x="137" y="523"/>
                    </a:cubicBezTo>
                    <a:cubicBezTo>
                      <a:pt x="137" y="523"/>
                      <a:pt x="137" y="521"/>
                      <a:pt x="137" y="523"/>
                    </a:cubicBezTo>
                    <a:cubicBezTo>
                      <a:pt x="138" y="522"/>
                      <a:pt x="138" y="521"/>
                      <a:pt x="138" y="521"/>
                    </a:cubicBezTo>
                    <a:cubicBezTo>
                      <a:pt x="138" y="520"/>
                      <a:pt x="140" y="517"/>
                      <a:pt x="140" y="521"/>
                    </a:cubicBezTo>
                    <a:cubicBezTo>
                      <a:pt x="140" y="521"/>
                      <a:pt x="140" y="520"/>
                      <a:pt x="140" y="521"/>
                    </a:cubicBezTo>
                    <a:cubicBezTo>
                      <a:pt x="139" y="521"/>
                      <a:pt x="139" y="522"/>
                      <a:pt x="139" y="522"/>
                    </a:cubicBezTo>
                    <a:cubicBezTo>
                      <a:pt x="139" y="524"/>
                      <a:pt x="140" y="522"/>
                      <a:pt x="140" y="523"/>
                    </a:cubicBezTo>
                    <a:close/>
                    <a:moveTo>
                      <a:pt x="135" y="510"/>
                    </a:moveTo>
                    <a:cubicBezTo>
                      <a:pt x="135" y="510"/>
                      <a:pt x="136" y="514"/>
                      <a:pt x="135" y="513"/>
                    </a:cubicBezTo>
                    <a:cubicBezTo>
                      <a:pt x="135" y="511"/>
                      <a:pt x="135" y="512"/>
                      <a:pt x="135" y="510"/>
                    </a:cubicBezTo>
                    <a:close/>
                    <a:moveTo>
                      <a:pt x="136" y="515"/>
                    </a:moveTo>
                    <a:cubicBezTo>
                      <a:pt x="136" y="518"/>
                      <a:pt x="135" y="516"/>
                      <a:pt x="135" y="514"/>
                    </a:cubicBezTo>
                    <a:cubicBezTo>
                      <a:pt x="136" y="514"/>
                      <a:pt x="136" y="515"/>
                      <a:pt x="136" y="515"/>
                    </a:cubicBezTo>
                    <a:close/>
                    <a:moveTo>
                      <a:pt x="136" y="509"/>
                    </a:moveTo>
                    <a:cubicBezTo>
                      <a:pt x="136" y="508"/>
                      <a:pt x="136" y="508"/>
                      <a:pt x="136" y="508"/>
                    </a:cubicBezTo>
                    <a:cubicBezTo>
                      <a:pt x="137" y="510"/>
                      <a:pt x="136" y="511"/>
                      <a:pt x="136" y="509"/>
                    </a:cubicBezTo>
                    <a:close/>
                    <a:moveTo>
                      <a:pt x="144" y="516"/>
                    </a:moveTo>
                    <a:cubicBezTo>
                      <a:pt x="144" y="516"/>
                      <a:pt x="145" y="516"/>
                      <a:pt x="145" y="518"/>
                    </a:cubicBezTo>
                    <a:cubicBezTo>
                      <a:pt x="145" y="518"/>
                      <a:pt x="144" y="518"/>
                      <a:pt x="144" y="516"/>
                    </a:cubicBezTo>
                    <a:close/>
                    <a:moveTo>
                      <a:pt x="148" y="508"/>
                    </a:moveTo>
                    <a:cubicBezTo>
                      <a:pt x="148" y="509"/>
                      <a:pt x="148" y="509"/>
                      <a:pt x="148" y="509"/>
                    </a:cubicBezTo>
                    <a:cubicBezTo>
                      <a:pt x="148" y="510"/>
                      <a:pt x="147" y="508"/>
                      <a:pt x="147" y="507"/>
                    </a:cubicBezTo>
                    <a:cubicBezTo>
                      <a:pt x="147" y="507"/>
                      <a:pt x="148" y="507"/>
                      <a:pt x="149" y="508"/>
                    </a:cubicBezTo>
                    <a:cubicBezTo>
                      <a:pt x="149" y="508"/>
                      <a:pt x="148" y="508"/>
                      <a:pt x="148" y="508"/>
                    </a:cubicBezTo>
                    <a:close/>
                    <a:moveTo>
                      <a:pt x="149" y="513"/>
                    </a:moveTo>
                    <a:cubicBezTo>
                      <a:pt x="149" y="512"/>
                      <a:pt x="150" y="512"/>
                      <a:pt x="150" y="513"/>
                    </a:cubicBezTo>
                    <a:cubicBezTo>
                      <a:pt x="150" y="514"/>
                      <a:pt x="150" y="514"/>
                      <a:pt x="149" y="513"/>
                    </a:cubicBezTo>
                    <a:close/>
                    <a:moveTo>
                      <a:pt x="150" y="515"/>
                    </a:moveTo>
                    <a:cubicBezTo>
                      <a:pt x="151" y="514"/>
                      <a:pt x="151" y="514"/>
                      <a:pt x="151" y="516"/>
                    </a:cubicBezTo>
                    <a:cubicBezTo>
                      <a:pt x="151" y="516"/>
                      <a:pt x="150" y="516"/>
                      <a:pt x="150" y="515"/>
                    </a:cubicBezTo>
                    <a:close/>
                    <a:moveTo>
                      <a:pt x="152" y="716"/>
                    </a:moveTo>
                    <a:cubicBezTo>
                      <a:pt x="150" y="717"/>
                      <a:pt x="151" y="712"/>
                      <a:pt x="150" y="714"/>
                    </a:cubicBezTo>
                    <a:cubicBezTo>
                      <a:pt x="150" y="710"/>
                      <a:pt x="151" y="710"/>
                      <a:pt x="151" y="705"/>
                    </a:cubicBezTo>
                    <a:cubicBezTo>
                      <a:pt x="152" y="708"/>
                      <a:pt x="153" y="710"/>
                      <a:pt x="152" y="716"/>
                    </a:cubicBezTo>
                    <a:close/>
                    <a:moveTo>
                      <a:pt x="152" y="703"/>
                    </a:moveTo>
                    <a:cubicBezTo>
                      <a:pt x="152" y="699"/>
                      <a:pt x="155" y="694"/>
                      <a:pt x="154" y="687"/>
                    </a:cubicBezTo>
                    <a:cubicBezTo>
                      <a:pt x="154" y="688"/>
                      <a:pt x="153" y="689"/>
                      <a:pt x="152" y="688"/>
                    </a:cubicBezTo>
                    <a:cubicBezTo>
                      <a:pt x="152" y="684"/>
                      <a:pt x="154" y="681"/>
                      <a:pt x="154" y="676"/>
                    </a:cubicBezTo>
                    <a:cubicBezTo>
                      <a:pt x="155" y="669"/>
                      <a:pt x="154" y="661"/>
                      <a:pt x="155" y="674"/>
                    </a:cubicBezTo>
                    <a:cubicBezTo>
                      <a:pt x="155" y="675"/>
                      <a:pt x="155" y="682"/>
                      <a:pt x="154" y="682"/>
                    </a:cubicBezTo>
                    <a:cubicBezTo>
                      <a:pt x="154" y="685"/>
                      <a:pt x="155" y="684"/>
                      <a:pt x="156" y="685"/>
                    </a:cubicBezTo>
                    <a:cubicBezTo>
                      <a:pt x="154" y="690"/>
                      <a:pt x="154" y="702"/>
                      <a:pt x="152" y="703"/>
                    </a:cubicBezTo>
                    <a:close/>
                    <a:moveTo>
                      <a:pt x="162" y="531"/>
                    </a:moveTo>
                    <a:cubicBezTo>
                      <a:pt x="162" y="529"/>
                      <a:pt x="162" y="529"/>
                      <a:pt x="163" y="529"/>
                    </a:cubicBezTo>
                    <a:cubicBezTo>
                      <a:pt x="163" y="530"/>
                      <a:pt x="162" y="531"/>
                      <a:pt x="162" y="531"/>
                    </a:cubicBezTo>
                    <a:close/>
                    <a:moveTo>
                      <a:pt x="170" y="536"/>
                    </a:moveTo>
                    <a:cubicBezTo>
                      <a:pt x="170" y="536"/>
                      <a:pt x="169" y="536"/>
                      <a:pt x="169" y="537"/>
                    </a:cubicBezTo>
                    <a:cubicBezTo>
                      <a:pt x="169" y="536"/>
                      <a:pt x="169" y="536"/>
                      <a:pt x="168" y="536"/>
                    </a:cubicBezTo>
                    <a:cubicBezTo>
                      <a:pt x="168" y="535"/>
                      <a:pt x="169" y="535"/>
                      <a:pt x="169" y="533"/>
                    </a:cubicBezTo>
                    <a:cubicBezTo>
                      <a:pt x="170" y="534"/>
                      <a:pt x="170" y="533"/>
                      <a:pt x="170" y="534"/>
                    </a:cubicBezTo>
                    <a:cubicBezTo>
                      <a:pt x="170" y="535"/>
                      <a:pt x="170" y="534"/>
                      <a:pt x="169" y="535"/>
                    </a:cubicBezTo>
                    <a:cubicBezTo>
                      <a:pt x="169" y="535"/>
                      <a:pt x="170" y="535"/>
                      <a:pt x="170" y="536"/>
                    </a:cubicBezTo>
                    <a:close/>
                    <a:moveTo>
                      <a:pt x="180" y="536"/>
                    </a:moveTo>
                    <a:cubicBezTo>
                      <a:pt x="181" y="535"/>
                      <a:pt x="181" y="535"/>
                      <a:pt x="182" y="534"/>
                    </a:cubicBezTo>
                    <a:cubicBezTo>
                      <a:pt x="182" y="534"/>
                      <a:pt x="182" y="535"/>
                      <a:pt x="182" y="535"/>
                    </a:cubicBezTo>
                    <a:cubicBezTo>
                      <a:pt x="181" y="535"/>
                      <a:pt x="180" y="536"/>
                      <a:pt x="180" y="536"/>
                    </a:cubicBezTo>
                    <a:close/>
                    <a:moveTo>
                      <a:pt x="183" y="536"/>
                    </a:moveTo>
                    <a:cubicBezTo>
                      <a:pt x="184" y="535"/>
                      <a:pt x="184" y="535"/>
                      <a:pt x="184" y="534"/>
                    </a:cubicBezTo>
                    <a:cubicBezTo>
                      <a:pt x="185" y="534"/>
                      <a:pt x="185" y="535"/>
                      <a:pt x="185" y="536"/>
                    </a:cubicBezTo>
                    <a:cubicBezTo>
                      <a:pt x="185" y="536"/>
                      <a:pt x="186" y="536"/>
                      <a:pt x="184" y="536"/>
                    </a:cubicBezTo>
                    <a:cubicBezTo>
                      <a:pt x="184" y="536"/>
                      <a:pt x="183" y="536"/>
                      <a:pt x="184" y="535"/>
                    </a:cubicBezTo>
                    <a:cubicBezTo>
                      <a:pt x="184" y="535"/>
                      <a:pt x="183" y="536"/>
                      <a:pt x="182" y="537"/>
                    </a:cubicBezTo>
                    <a:cubicBezTo>
                      <a:pt x="182" y="536"/>
                      <a:pt x="181" y="536"/>
                      <a:pt x="182" y="535"/>
                    </a:cubicBezTo>
                    <a:cubicBezTo>
                      <a:pt x="183" y="534"/>
                      <a:pt x="181" y="536"/>
                      <a:pt x="183" y="536"/>
                    </a:cubicBezTo>
                    <a:close/>
                    <a:moveTo>
                      <a:pt x="159" y="850"/>
                    </a:moveTo>
                    <a:cubicBezTo>
                      <a:pt x="159" y="850"/>
                      <a:pt x="159" y="850"/>
                      <a:pt x="159" y="850"/>
                    </a:cubicBezTo>
                    <a:cubicBezTo>
                      <a:pt x="159" y="850"/>
                      <a:pt x="159" y="850"/>
                      <a:pt x="159" y="850"/>
                    </a:cubicBezTo>
                    <a:cubicBezTo>
                      <a:pt x="159" y="850"/>
                      <a:pt x="159" y="850"/>
                      <a:pt x="159" y="850"/>
                    </a:cubicBezTo>
                    <a:cubicBezTo>
                      <a:pt x="159" y="850"/>
                      <a:pt x="160" y="851"/>
                      <a:pt x="159" y="850"/>
                    </a:cubicBezTo>
                    <a:cubicBezTo>
                      <a:pt x="160" y="851"/>
                      <a:pt x="160" y="851"/>
                      <a:pt x="160" y="851"/>
                    </a:cubicBezTo>
                    <a:cubicBezTo>
                      <a:pt x="160" y="851"/>
                      <a:pt x="159" y="850"/>
                      <a:pt x="159" y="850"/>
                    </a:cubicBezTo>
                    <a:cubicBezTo>
                      <a:pt x="159" y="850"/>
                      <a:pt x="159" y="850"/>
                      <a:pt x="159" y="850"/>
                    </a:cubicBezTo>
                    <a:cubicBezTo>
                      <a:pt x="159" y="850"/>
                      <a:pt x="159" y="850"/>
                      <a:pt x="159" y="850"/>
                    </a:cubicBezTo>
                    <a:cubicBezTo>
                      <a:pt x="159" y="850"/>
                      <a:pt x="159" y="850"/>
                      <a:pt x="159" y="849"/>
                    </a:cubicBezTo>
                    <a:cubicBezTo>
                      <a:pt x="159" y="850"/>
                      <a:pt x="159" y="850"/>
                      <a:pt x="159" y="850"/>
                    </a:cubicBezTo>
                    <a:cubicBezTo>
                      <a:pt x="159" y="849"/>
                      <a:pt x="158" y="849"/>
                      <a:pt x="158" y="849"/>
                    </a:cubicBezTo>
                    <a:cubicBezTo>
                      <a:pt x="158" y="849"/>
                      <a:pt x="158" y="849"/>
                      <a:pt x="158" y="849"/>
                    </a:cubicBezTo>
                    <a:cubicBezTo>
                      <a:pt x="158" y="849"/>
                      <a:pt x="158" y="849"/>
                      <a:pt x="158" y="849"/>
                    </a:cubicBezTo>
                    <a:cubicBezTo>
                      <a:pt x="158" y="849"/>
                      <a:pt x="158" y="849"/>
                      <a:pt x="158" y="849"/>
                    </a:cubicBezTo>
                    <a:cubicBezTo>
                      <a:pt x="158" y="849"/>
                      <a:pt x="158" y="849"/>
                      <a:pt x="158" y="849"/>
                    </a:cubicBezTo>
                    <a:cubicBezTo>
                      <a:pt x="158" y="849"/>
                      <a:pt x="158" y="849"/>
                      <a:pt x="158" y="849"/>
                    </a:cubicBezTo>
                    <a:cubicBezTo>
                      <a:pt x="158" y="849"/>
                      <a:pt x="158" y="849"/>
                      <a:pt x="158" y="849"/>
                    </a:cubicBezTo>
                    <a:cubicBezTo>
                      <a:pt x="158" y="849"/>
                      <a:pt x="158" y="849"/>
                      <a:pt x="158" y="849"/>
                    </a:cubicBezTo>
                    <a:cubicBezTo>
                      <a:pt x="158" y="849"/>
                      <a:pt x="158" y="849"/>
                      <a:pt x="158" y="849"/>
                    </a:cubicBezTo>
                    <a:cubicBezTo>
                      <a:pt x="158" y="849"/>
                      <a:pt x="158" y="849"/>
                      <a:pt x="158" y="849"/>
                    </a:cubicBezTo>
                    <a:cubicBezTo>
                      <a:pt x="158" y="849"/>
                      <a:pt x="158" y="849"/>
                      <a:pt x="158" y="849"/>
                    </a:cubicBezTo>
                    <a:cubicBezTo>
                      <a:pt x="158" y="849"/>
                      <a:pt x="158" y="849"/>
                      <a:pt x="158" y="849"/>
                    </a:cubicBezTo>
                    <a:cubicBezTo>
                      <a:pt x="158" y="849"/>
                      <a:pt x="158" y="849"/>
                      <a:pt x="158" y="849"/>
                    </a:cubicBezTo>
                    <a:cubicBezTo>
                      <a:pt x="158" y="849"/>
                      <a:pt x="158" y="849"/>
                      <a:pt x="158" y="849"/>
                    </a:cubicBezTo>
                    <a:cubicBezTo>
                      <a:pt x="158" y="849"/>
                      <a:pt x="158" y="849"/>
                      <a:pt x="158" y="849"/>
                    </a:cubicBezTo>
                    <a:cubicBezTo>
                      <a:pt x="158" y="849"/>
                      <a:pt x="158" y="849"/>
                      <a:pt x="158" y="849"/>
                    </a:cubicBezTo>
                    <a:cubicBezTo>
                      <a:pt x="158" y="849"/>
                      <a:pt x="158" y="849"/>
                      <a:pt x="158" y="849"/>
                    </a:cubicBezTo>
                    <a:cubicBezTo>
                      <a:pt x="158" y="849"/>
                      <a:pt x="158" y="849"/>
                      <a:pt x="158" y="849"/>
                    </a:cubicBezTo>
                    <a:cubicBezTo>
                      <a:pt x="158" y="849"/>
                      <a:pt x="158" y="849"/>
                      <a:pt x="158" y="849"/>
                    </a:cubicBezTo>
                    <a:cubicBezTo>
                      <a:pt x="158" y="849"/>
                      <a:pt x="158" y="849"/>
                      <a:pt x="158" y="849"/>
                    </a:cubicBezTo>
                    <a:cubicBezTo>
                      <a:pt x="158" y="849"/>
                      <a:pt x="158" y="849"/>
                      <a:pt x="158" y="849"/>
                    </a:cubicBezTo>
                    <a:cubicBezTo>
                      <a:pt x="158" y="849"/>
                      <a:pt x="158" y="849"/>
                      <a:pt x="158" y="849"/>
                    </a:cubicBezTo>
                    <a:cubicBezTo>
                      <a:pt x="158" y="849"/>
                      <a:pt x="158" y="849"/>
                      <a:pt x="158" y="849"/>
                    </a:cubicBezTo>
                    <a:cubicBezTo>
                      <a:pt x="158" y="849"/>
                      <a:pt x="158" y="849"/>
                      <a:pt x="158" y="849"/>
                    </a:cubicBezTo>
                    <a:cubicBezTo>
                      <a:pt x="158" y="849"/>
                      <a:pt x="158" y="849"/>
                      <a:pt x="158" y="849"/>
                    </a:cubicBezTo>
                    <a:cubicBezTo>
                      <a:pt x="158" y="849"/>
                      <a:pt x="158" y="849"/>
                      <a:pt x="158" y="849"/>
                    </a:cubicBezTo>
                    <a:cubicBezTo>
                      <a:pt x="158" y="849"/>
                      <a:pt x="158" y="849"/>
                      <a:pt x="158" y="849"/>
                    </a:cubicBezTo>
                    <a:cubicBezTo>
                      <a:pt x="158" y="849"/>
                      <a:pt x="158" y="849"/>
                      <a:pt x="158" y="849"/>
                    </a:cubicBezTo>
                    <a:cubicBezTo>
                      <a:pt x="158" y="849"/>
                      <a:pt x="158" y="849"/>
                      <a:pt x="158" y="849"/>
                    </a:cubicBezTo>
                    <a:cubicBezTo>
                      <a:pt x="158" y="849"/>
                      <a:pt x="158" y="849"/>
                      <a:pt x="158" y="849"/>
                    </a:cubicBezTo>
                    <a:cubicBezTo>
                      <a:pt x="158" y="849"/>
                      <a:pt x="158" y="849"/>
                      <a:pt x="158" y="849"/>
                    </a:cubicBezTo>
                    <a:cubicBezTo>
                      <a:pt x="158" y="849"/>
                      <a:pt x="158" y="849"/>
                      <a:pt x="158" y="849"/>
                    </a:cubicBezTo>
                    <a:cubicBezTo>
                      <a:pt x="158" y="849"/>
                      <a:pt x="158" y="849"/>
                      <a:pt x="158" y="849"/>
                    </a:cubicBezTo>
                    <a:cubicBezTo>
                      <a:pt x="158" y="849"/>
                      <a:pt x="158" y="849"/>
                      <a:pt x="158" y="849"/>
                    </a:cubicBezTo>
                    <a:cubicBezTo>
                      <a:pt x="158" y="849"/>
                      <a:pt x="158" y="849"/>
                      <a:pt x="158" y="849"/>
                    </a:cubicBezTo>
                    <a:cubicBezTo>
                      <a:pt x="158" y="849"/>
                      <a:pt x="158" y="849"/>
                      <a:pt x="158" y="849"/>
                    </a:cubicBezTo>
                    <a:cubicBezTo>
                      <a:pt x="158" y="849"/>
                      <a:pt x="159" y="849"/>
                      <a:pt x="159" y="850"/>
                    </a:cubicBezTo>
                    <a:close/>
                    <a:moveTo>
                      <a:pt x="158" y="849"/>
                    </a:moveTo>
                    <a:cubicBezTo>
                      <a:pt x="158" y="849"/>
                      <a:pt x="158" y="849"/>
                      <a:pt x="158" y="849"/>
                    </a:cubicBezTo>
                    <a:cubicBezTo>
                      <a:pt x="158" y="849"/>
                      <a:pt x="158" y="849"/>
                      <a:pt x="158" y="849"/>
                    </a:cubicBezTo>
                    <a:cubicBezTo>
                      <a:pt x="158" y="849"/>
                      <a:pt x="158" y="849"/>
                      <a:pt x="158" y="849"/>
                    </a:cubicBezTo>
                    <a:cubicBezTo>
                      <a:pt x="158" y="849"/>
                      <a:pt x="158" y="849"/>
                      <a:pt x="158" y="849"/>
                    </a:cubicBezTo>
                    <a:cubicBezTo>
                      <a:pt x="158" y="849"/>
                      <a:pt x="158" y="849"/>
                      <a:pt x="158" y="849"/>
                    </a:cubicBezTo>
                    <a:cubicBezTo>
                      <a:pt x="158" y="849"/>
                      <a:pt x="158" y="849"/>
                      <a:pt x="158" y="849"/>
                    </a:cubicBezTo>
                    <a:cubicBezTo>
                      <a:pt x="158" y="849"/>
                      <a:pt x="158" y="849"/>
                      <a:pt x="158" y="849"/>
                    </a:cubicBezTo>
                    <a:cubicBezTo>
                      <a:pt x="158" y="849"/>
                      <a:pt x="158" y="849"/>
                      <a:pt x="158" y="849"/>
                    </a:cubicBezTo>
                    <a:cubicBezTo>
                      <a:pt x="158" y="849"/>
                      <a:pt x="158" y="849"/>
                      <a:pt x="158" y="849"/>
                    </a:cubicBezTo>
                    <a:close/>
                    <a:moveTo>
                      <a:pt x="158" y="849"/>
                    </a:moveTo>
                    <a:cubicBezTo>
                      <a:pt x="158" y="849"/>
                      <a:pt x="158" y="849"/>
                      <a:pt x="158" y="849"/>
                    </a:cubicBezTo>
                    <a:cubicBezTo>
                      <a:pt x="158" y="849"/>
                      <a:pt x="158" y="849"/>
                      <a:pt x="158" y="849"/>
                    </a:cubicBezTo>
                    <a:cubicBezTo>
                      <a:pt x="158" y="849"/>
                      <a:pt x="158" y="849"/>
                      <a:pt x="158" y="849"/>
                    </a:cubicBezTo>
                    <a:cubicBezTo>
                      <a:pt x="158" y="849"/>
                      <a:pt x="158" y="849"/>
                      <a:pt x="158" y="849"/>
                    </a:cubicBezTo>
                    <a:cubicBezTo>
                      <a:pt x="158" y="849"/>
                      <a:pt x="158" y="849"/>
                      <a:pt x="158" y="849"/>
                    </a:cubicBezTo>
                    <a:cubicBezTo>
                      <a:pt x="158" y="849"/>
                      <a:pt x="158" y="849"/>
                      <a:pt x="158" y="849"/>
                    </a:cubicBezTo>
                    <a:cubicBezTo>
                      <a:pt x="158" y="849"/>
                      <a:pt x="158" y="849"/>
                      <a:pt x="158" y="849"/>
                    </a:cubicBezTo>
                    <a:cubicBezTo>
                      <a:pt x="158" y="849"/>
                      <a:pt x="158" y="849"/>
                      <a:pt x="158" y="849"/>
                    </a:cubicBezTo>
                    <a:close/>
                    <a:moveTo>
                      <a:pt x="158" y="849"/>
                    </a:moveTo>
                    <a:cubicBezTo>
                      <a:pt x="158" y="849"/>
                      <a:pt x="158" y="849"/>
                      <a:pt x="158" y="849"/>
                    </a:cubicBezTo>
                    <a:cubicBezTo>
                      <a:pt x="158" y="849"/>
                      <a:pt x="158" y="849"/>
                      <a:pt x="158" y="849"/>
                    </a:cubicBezTo>
                    <a:cubicBezTo>
                      <a:pt x="158" y="849"/>
                      <a:pt x="158" y="849"/>
                      <a:pt x="158" y="849"/>
                    </a:cubicBezTo>
                    <a:cubicBezTo>
                      <a:pt x="158" y="849"/>
                      <a:pt x="158" y="849"/>
                      <a:pt x="158" y="849"/>
                    </a:cubicBezTo>
                    <a:cubicBezTo>
                      <a:pt x="158" y="849"/>
                      <a:pt x="158" y="849"/>
                      <a:pt x="158" y="849"/>
                    </a:cubicBezTo>
                    <a:cubicBezTo>
                      <a:pt x="158" y="849"/>
                      <a:pt x="158" y="849"/>
                      <a:pt x="158" y="849"/>
                    </a:cubicBezTo>
                    <a:cubicBezTo>
                      <a:pt x="158" y="849"/>
                      <a:pt x="158" y="849"/>
                      <a:pt x="158" y="849"/>
                    </a:cubicBezTo>
                    <a:cubicBezTo>
                      <a:pt x="158" y="849"/>
                      <a:pt x="158" y="849"/>
                      <a:pt x="158" y="849"/>
                    </a:cubicBezTo>
                    <a:cubicBezTo>
                      <a:pt x="158" y="849"/>
                      <a:pt x="158" y="849"/>
                      <a:pt x="158" y="849"/>
                    </a:cubicBezTo>
                    <a:cubicBezTo>
                      <a:pt x="158" y="849"/>
                      <a:pt x="158" y="849"/>
                      <a:pt x="158" y="849"/>
                    </a:cubicBezTo>
                    <a:close/>
                    <a:moveTo>
                      <a:pt x="158" y="849"/>
                    </a:moveTo>
                    <a:cubicBezTo>
                      <a:pt x="158" y="849"/>
                      <a:pt x="158" y="849"/>
                      <a:pt x="158" y="849"/>
                    </a:cubicBezTo>
                    <a:cubicBezTo>
                      <a:pt x="158" y="849"/>
                      <a:pt x="158" y="849"/>
                      <a:pt x="158" y="849"/>
                    </a:cubicBezTo>
                    <a:close/>
                    <a:moveTo>
                      <a:pt x="158" y="848"/>
                    </a:moveTo>
                    <a:cubicBezTo>
                      <a:pt x="158" y="848"/>
                      <a:pt x="158" y="849"/>
                      <a:pt x="158" y="848"/>
                    </a:cubicBezTo>
                    <a:cubicBezTo>
                      <a:pt x="158" y="849"/>
                      <a:pt x="158" y="849"/>
                      <a:pt x="158" y="849"/>
                    </a:cubicBezTo>
                    <a:cubicBezTo>
                      <a:pt x="158" y="849"/>
                      <a:pt x="158" y="849"/>
                      <a:pt x="158" y="849"/>
                    </a:cubicBezTo>
                    <a:cubicBezTo>
                      <a:pt x="158" y="849"/>
                      <a:pt x="158" y="849"/>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9"/>
                    </a:cubicBezTo>
                    <a:cubicBezTo>
                      <a:pt x="158" y="849"/>
                      <a:pt x="158" y="849"/>
                      <a:pt x="158" y="849"/>
                    </a:cubicBezTo>
                    <a:cubicBezTo>
                      <a:pt x="158" y="849"/>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lose/>
                    <a:moveTo>
                      <a:pt x="158" y="848"/>
                    </a:move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lose/>
                    <a:moveTo>
                      <a:pt x="158" y="848"/>
                    </a:moveTo>
                    <a:cubicBezTo>
                      <a:pt x="158" y="848"/>
                      <a:pt x="158" y="848"/>
                      <a:pt x="158" y="848"/>
                    </a:cubicBezTo>
                    <a:cubicBezTo>
                      <a:pt x="158" y="848"/>
                      <a:pt x="158" y="848"/>
                      <a:pt x="158" y="848"/>
                    </a:cubicBezTo>
                    <a:cubicBezTo>
                      <a:pt x="158" y="848"/>
                      <a:pt x="158" y="848"/>
                      <a:pt x="158" y="848"/>
                    </a:cubicBezTo>
                    <a:close/>
                    <a:moveTo>
                      <a:pt x="158" y="848"/>
                    </a:moveTo>
                    <a:cubicBezTo>
                      <a:pt x="158" y="848"/>
                      <a:pt x="158" y="848"/>
                      <a:pt x="158" y="848"/>
                    </a:cubicBezTo>
                    <a:cubicBezTo>
                      <a:pt x="158" y="848"/>
                      <a:pt x="158" y="848"/>
                      <a:pt x="158" y="848"/>
                    </a:cubicBezTo>
                    <a:cubicBezTo>
                      <a:pt x="158" y="848"/>
                      <a:pt x="158" y="848"/>
                      <a:pt x="158" y="848"/>
                    </a:cubicBezTo>
                    <a:cubicBezTo>
                      <a:pt x="158" y="848"/>
                      <a:pt x="158" y="848"/>
                      <a:pt x="158" y="848"/>
                    </a:cubicBezTo>
                    <a:close/>
                    <a:moveTo>
                      <a:pt x="158" y="848"/>
                    </a:moveTo>
                    <a:cubicBezTo>
                      <a:pt x="158" y="848"/>
                      <a:pt x="158" y="848"/>
                      <a:pt x="158" y="848"/>
                    </a:cubicBezTo>
                    <a:cubicBezTo>
                      <a:pt x="158" y="848"/>
                      <a:pt x="158" y="848"/>
                      <a:pt x="158" y="848"/>
                    </a:cubicBezTo>
                    <a:close/>
                    <a:moveTo>
                      <a:pt x="158" y="848"/>
                    </a:moveTo>
                    <a:cubicBezTo>
                      <a:pt x="158" y="848"/>
                      <a:pt x="158" y="848"/>
                      <a:pt x="158" y="848"/>
                    </a:cubicBezTo>
                    <a:cubicBezTo>
                      <a:pt x="158" y="848"/>
                      <a:pt x="158" y="848"/>
                      <a:pt x="158" y="848"/>
                    </a:cubicBezTo>
                    <a:cubicBezTo>
                      <a:pt x="158" y="848"/>
                      <a:pt x="158" y="848"/>
                      <a:pt x="158" y="848"/>
                    </a:cubicBezTo>
                    <a:cubicBezTo>
                      <a:pt x="158" y="848"/>
                      <a:pt x="158" y="848"/>
                      <a:pt x="158" y="848"/>
                    </a:cubicBezTo>
                    <a:close/>
                    <a:moveTo>
                      <a:pt x="158" y="848"/>
                    </a:moveTo>
                    <a:cubicBezTo>
                      <a:pt x="158" y="848"/>
                      <a:pt x="158" y="848"/>
                      <a:pt x="158" y="848"/>
                    </a:cubicBezTo>
                    <a:cubicBezTo>
                      <a:pt x="158" y="848"/>
                      <a:pt x="158" y="848"/>
                      <a:pt x="158" y="848"/>
                    </a:cubicBezTo>
                    <a:close/>
                    <a:moveTo>
                      <a:pt x="158" y="848"/>
                    </a:moveTo>
                    <a:cubicBezTo>
                      <a:pt x="158" y="848"/>
                      <a:pt x="158" y="848"/>
                      <a:pt x="158" y="848"/>
                    </a:cubicBezTo>
                    <a:cubicBezTo>
                      <a:pt x="158" y="848"/>
                      <a:pt x="158" y="848"/>
                      <a:pt x="158" y="848"/>
                    </a:cubicBezTo>
                    <a:cubicBezTo>
                      <a:pt x="158" y="848"/>
                      <a:pt x="158" y="848"/>
                      <a:pt x="158" y="848"/>
                    </a:cubicBezTo>
                    <a:close/>
                    <a:moveTo>
                      <a:pt x="158" y="848"/>
                    </a:move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lose/>
                    <a:moveTo>
                      <a:pt x="158" y="848"/>
                    </a:moveTo>
                    <a:cubicBezTo>
                      <a:pt x="158" y="848"/>
                      <a:pt x="158" y="848"/>
                      <a:pt x="158" y="848"/>
                    </a:cubicBezTo>
                    <a:cubicBezTo>
                      <a:pt x="158" y="848"/>
                      <a:pt x="158" y="848"/>
                      <a:pt x="158" y="848"/>
                    </a:cubicBezTo>
                    <a:cubicBezTo>
                      <a:pt x="158" y="848"/>
                      <a:pt x="158" y="848"/>
                      <a:pt x="158" y="848"/>
                    </a:cubicBezTo>
                    <a:cubicBezTo>
                      <a:pt x="158" y="848"/>
                      <a:pt x="158" y="848"/>
                      <a:pt x="158" y="848"/>
                    </a:cubicBezTo>
                    <a:close/>
                    <a:moveTo>
                      <a:pt x="158" y="848"/>
                    </a:move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lose/>
                    <a:moveTo>
                      <a:pt x="158" y="848"/>
                    </a:moveTo>
                    <a:cubicBezTo>
                      <a:pt x="158" y="848"/>
                      <a:pt x="158" y="848"/>
                      <a:pt x="158" y="848"/>
                    </a:cubicBezTo>
                    <a:cubicBezTo>
                      <a:pt x="158" y="848"/>
                      <a:pt x="158" y="848"/>
                      <a:pt x="158" y="848"/>
                    </a:cubicBezTo>
                    <a:cubicBezTo>
                      <a:pt x="158" y="848"/>
                      <a:pt x="158" y="848"/>
                      <a:pt x="158" y="848"/>
                    </a:cubicBezTo>
                    <a:cubicBezTo>
                      <a:pt x="158" y="848"/>
                      <a:pt x="158" y="848"/>
                      <a:pt x="158" y="848"/>
                    </a:cubicBezTo>
                    <a:cubicBezTo>
                      <a:pt x="158" y="848"/>
                      <a:pt x="158" y="848"/>
                      <a:pt x="158" y="848"/>
                    </a:cubicBezTo>
                    <a:close/>
                    <a:moveTo>
                      <a:pt x="158" y="848"/>
                    </a:moveTo>
                    <a:cubicBezTo>
                      <a:pt x="158" y="848"/>
                      <a:pt x="158" y="848"/>
                      <a:pt x="158" y="848"/>
                    </a:cubicBezTo>
                    <a:cubicBezTo>
                      <a:pt x="158" y="848"/>
                      <a:pt x="158" y="848"/>
                      <a:pt x="158" y="848"/>
                    </a:cubicBezTo>
                    <a:cubicBezTo>
                      <a:pt x="158" y="848"/>
                      <a:pt x="158" y="848"/>
                      <a:pt x="158" y="848"/>
                    </a:cubicBezTo>
                    <a:close/>
                    <a:moveTo>
                      <a:pt x="158" y="848"/>
                    </a:moveTo>
                    <a:cubicBezTo>
                      <a:pt x="158" y="848"/>
                      <a:pt x="158" y="848"/>
                      <a:pt x="158" y="848"/>
                    </a:cubicBezTo>
                    <a:cubicBezTo>
                      <a:pt x="158" y="848"/>
                      <a:pt x="158" y="848"/>
                      <a:pt x="158" y="848"/>
                    </a:cubicBezTo>
                    <a:close/>
                    <a:moveTo>
                      <a:pt x="158" y="848"/>
                    </a:moveTo>
                    <a:cubicBezTo>
                      <a:pt x="158" y="848"/>
                      <a:pt x="158" y="848"/>
                      <a:pt x="158" y="848"/>
                    </a:cubicBezTo>
                    <a:cubicBezTo>
                      <a:pt x="158" y="848"/>
                      <a:pt x="158" y="848"/>
                      <a:pt x="158" y="848"/>
                    </a:cubicBezTo>
                    <a:close/>
                    <a:moveTo>
                      <a:pt x="157" y="848"/>
                    </a:moveTo>
                    <a:cubicBezTo>
                      <a:pt x="157" y="848"/>
                      <a:pt x="157" y="848"/>
                      <a:pt x="157" y="848"/>
                    </a:cubicBezTo>
                    <a:cubicBezTo>
                      <a:pt x="157" y="848"/>
                      <a:pt x="157" y="848"/>
                      <a:pt x="157" y="848"/>
                    </a:cubicBezTo>
                    <a:cubicBezTo>
                      <a:pt x="157" y="848"/>
                      <a:pt x="157" y="848"/>
                      <a:pt x="157" y="848"/>
                    </a:cubicBezTo>
                    <a:cubicBezTo>
                      <a:pt x="157" y="848"/>
                      <a:pt x="157" y="848"/>
                      <a:pt x="157" y="848"/>
                    </a:cubicBezTo>
                    <a:cubicBezTo>
                      <a:pt x="157" y="848"/>
                      <a:pt x="157" y="848"/>
                      <a:pt x="157" y="848"/>
                    </a:cubicBezTo>
                    <a:cubicBezTo>
                      <a:pt x="157" y="848"/>
                      <a:pt x="157" y="848"/>
                      <a:pt x="157" y="848"/>
                    </a:cubicBezTo>
                    <a:cubicBezTo>
                      <a:pt x="157" y="848"/>
                      <a:pt x="157" y="848"/>
                      <a:pt x="157" y="848"/>
                    </a:cubicBezTo>
                    <a:cubicBezTo>
                      <a:pt x="157" y="848"/>
                      <a:pt x="157" y="848"/>
                      <a:pt x="157" y="848"/>
                    </a:cubicBezTo>
                    <a:cubicBezTo>
                      <a:pt x="157" y="848"/>
                      <a:pt x="157" y="848"/>
                      <a:pt x="157" y="848"/>
                    </a:cubicBezTo>
                    <a:cubicBezTo>
                      <a:pt x="157" y="848"/>
                      <a:pt x="157" y="848"/>
                      <a:pt x="157" y="848"/>
                    </a:cubicBezTo>
                    <a:cubicBezTo>
                      <a:pt x="157" y="848"/>
                      <a:pt x="157" y="848"/>
                      <a:pt x="157" y="848"/>
                    </a:cubicBezTo>
                    <a:cubicBezTo>
                      <a:pt x="157" y="848"/>
                      <a:pt x="157" y="848"/>
                      <a:pt x="157" y="848"/>
                    </a:cubicBezTo>
                    <a:cubicBezTo>
                      <a:pt x="157" y="848"/>
                      <a:pt x="157" y="848"/>
                      <a:pt x="157" y="848"/>
                    </a:cubicBezTo>
                    <a:cubicBezTo>
                      <a:pt x="157" y="848"/>
                      <a:pt x="157" y="848"/>
                      <a:pt x="157" y="848"/>
                    </a:cubicBezTo>
                    <a:cubicBezTo>
                      <a:pt x="157" y="848"/>
                      <a:pt x="157" y="848"/>
                      <a:pt x="157" y="848"/>
                    </a:cubicBezTo>
                    <a:cubicBezTo>
                      <a:pt x="157" y="848"/>
                      <a:pt x="157" y="848"/>
                      <a:pt x="157" y="848"/>
                    </a:cubicBezTo>
                    <a:close/>
                    <a:moveTo>
                      <a:pt x="157" y="848"/>
                    </a:moveTo>
                    <a:cubicBezTo>
                      <a:pt x="157" y="848"/>
                      <a:pt x="157" y="848"/>
                      <a:pt x="157" y="848"/>
                    </a:cubicBezTo>
                    <a:cubicBezTo>
                      <a:pt x="157" y="848"/>
                      <a:pt x="157" y="848"/>
                      <a:pt x="157" y="848"/>
                    </a:cubicBezTo>
                    <a:cubicBezTo>
                      <a:pt x="157" y="848"/>
                      <a:pt x="157" y="848"/>
                      <a:pt x="157" y="848"/>
                    </a:cubicBezTo>
                    <a:close/>
                    <a:moveTo>
                      <a:pt x="154" y="888"/>
                    </a:moveTo>
                    <a:cubicBezTo>
                      <a:pt x="153" y="887"/>
                      <a:pt x="154" y="886"/>
                      <a:pt x="155" y="887"/>
                    </a:cubicBezTo>
                    <a:cubicBezTo>
                      <a:pt x="156" y="888"/>
                      <a:pt x="158" y="890"/>
                      <a:pt x="158" y="892"/>
                    </a:cubicBezTo>
                    <a:cubicBezTo>
                      <a:pt x="158" y="893"/>
                      <a:pt x="157" y="892"/>
                      <a:pt x="157" y="892"/>
                    </a:cubicBezTo>
                    <a:cubicBezTo>
                      <a:pt x="157" y="892"/>
                      <a:pt x="156" y="890"/>
                      <a:pt x="154" y="888"/>
                    </a:cubicBezTo>
                    <a:close/>
                    <a:moveTo>
                      <a:pt x="143" y="906"/>
                    </a:moveTo>
                    <a:cubicBezTo>
                      <a:pt x="146" y="905"/>
                      <a:pt x="146" y="905"/>
                      <a:pt x="144" y="907"/>
                    </a:cubicBezTo>
                    <a:cubicBezTo>
                      <a:pt x="136" y="911"/>
                      <a:pt x="134" y="910"/>
                      <a:pt x="129" y="915"/>
                    </a:cubicBezTo>
                    <a:cubicBezTo>
                      <a:pt x="130" y="913"/>
                      <a:pt x="132" y="911"/>
                      <a:pt x="135" y="909"/>
                    </a:cubicBezTo>
                    <a:cubicBezTo>
                      <a:pt x="139" y="907"/>
                      <a:pt x="143" y="906"/>
                      <a:pt x="148" y="901"/>
                    </a:cubicBezTo>
                    <a:cubicBezTo>
                      <a:pt x="147" y="902"/>
                      <a:pt x="146" y="904"/>
                      <a:pt x="143" y="906"/>
                    </a:cubicBezTo>
                    <a:close/>
                    <a:moveTo>
                      <a:pt x="139" y="964"/>
                    </a:moveTo>
                    <a:cubicBezTo>
                      <a:pt x="141" y="958"/>
                      <a:pt x="138" y="961"/>
                      <a:pt x="141" y="954"/>
                    </a:cubicBezTo>
                    <a:cubicBezTo>
                      <a:pt x="144" y="952"/>
                      <a:pt x="138" y="967"/>
                      <a:pt x="137" y="970"/>
                    </a:cubicBezTo>
                    <a:cubicBezTo>
                      <a:pt x="136" y="975"/>
                      <a:pt x="137" y="969"/>
                      <a:pt x="138" y="968"/>
                    </a:cubicBezTo>
                    <a:cubicBezTo>
                      <a:pt x="136" y="971"/>
                      <a:pt x="134" y="979"/>
                      <a:pt x="131" y="986"/>
                    </a:cubicBezTo>
                    <a:cubicBezTo>
                      <a:pt x="129" y="983"/>
                      <a:pt x="137" y="968"/>
                      <a:pt x="139" y="964"/>
                    </a:cubicBezTo>
                    <a:close/>
                    <a:moveTo>
                      <a:pt x="114" y="1236"/>
                    </a:moveTo>
                    <a:cubicBezTo>
                      <a:pt x="114" y="1236"/>
                      <a:pt x="113" y="1237"/>
                      <a:pt x="113" y="1237"/>
                    </a:cubicBezTo>
                    <a:cubicBezTo>
                      <a:pt x="113" y="1237"/>
                      <a:pt x="113" y="1237"/>
                      <a:pt x="113" y="1236"/>
                    </a:cubicBezTo>
                    <a:cubicBezTo>
                      <a:pt x="113" y="1237"/>
                      <a:pt x="113" y="1237"/>
                      <a:pt x="113" y="1237"/>
                    </a:cubicBezTo>
                    <a:cubicBezTo>
                      <a:pt x="113" y="1237"/>
                      <a:pt x="113" y="1237"/>
                      <a:pt x="113" y="1237"/>
                    </a:cubicBezTo>
                    <a:cubicBezTo>
                      <a:pt x="113" y="1236"/>
                      <a:pt x="113" y="1236"/>
                      <a:pt x="114" y="1236"/>
                    </a:cubicBezTo>
                    <a:close/>
                    <a:moveTo>
                      <a:pt x="113" y="1236"/>
                    </a:moveTo>
                    <a:cubicBezTo>
                      <a:pt x="113" y="1236"/>
                      <a:pt x="113" y="1236"/>
                      <a:pt x="113" y="1236"/>
                    </a:cubicBezTo>
                    <a:cubicBezTo>
                      <a:pt x="113" y="1236"/>
                      <a:pt x="113" y="1236"/>
                      <a:pt x="113" y="1236"/>
                    </a:cubicBezTo>
                    <a:cubicBezTo>
                      <a:pt x="113" y="1236"/>
                      <a:pt x="113" y="1236"/>
                      <a:pt x="113" y="1236"/>
                    </a:cubicBezTo>
                    <a:cubicBezTo>
                      <a:pt x="113" y="1236"/>
                      <a:pt x="113" y="1236"/>
                      <a:pt x="113" y="1236"/>
                    </a:cubicBezTo>
                    <a:cubicBezTo>
                      <a:pt x="113" y="1236"/>
                      <a:pt x="113" y="1236"/>
                      <a:pt x="113" y="1236"/>
                    </a:cubicBezTo>
                    <a:close/>
                    <a:moveTo>
                      <a:pt x="111" y="1237"/>
                    </a:moveTo>
                    <a:cubicBezTo>
                      <a:pt x="111" y="1237"/>
                      <a:pt x="111" y="1237"/>
                      <a:pt x="111" y="1237"/>
                    </a:cubicBezTo>
                    <a:cubicBezTo>
                      <a:pt x="111" y="1237"/>
                      <a:pt x="111" y="1237"/>
                      <a:pt x="111" y="1237"/>
                    </a:cubicBezTo>
                    <a:close/>
                    <a:moveTo>
                      <a:pt x="111" y="1237"/>
                    </a:moveTo>
                    <a:cubicBezTo>
                      <a:pt x="110" y="1238"/>
                      <a:pt x="110" y="1238"/>
                      <a:pt x="109" y="1238"/>
                    </a:cubicBezTo>
                    <a:cubicBezTo>
                      <a:pt x="110" y="1238"/>
                      <a:pt x="110" y="1238"/>
                      <a:pt x="109" y="1238"/>
                    </a:cubicBezTo>
                    <a:cubicBezTo>
                      <a:pt x="109" y="1238"/>
                      <a:pt x="108" y="1238"/>
                      <a:pt x="108" y="1238"/>
                    </a:cubicBezTo>
                    <a:cubicBezTo>
                      <a:pt x="108" y="1238"/>
                      <a:pt x="109" y="1238"/>
                      <a:pt x="109" y="1238"/>
                    </a:cubicBezTo>
                    <a:cubicBezTo>
                      <a:pt x="110" y="1238"/>
                      <a:pt x="110" y="1238"/>
                      <a:pt x="111" y="1237"/>
                    </a:cubicBezTo>
                    <a:cubicBezTo>
                      <a:pt x="111" y="1237"/>
                      <a:pt x="111" y="1237"/>
                      <a:pt x="111" y="1237"/>
                    </a:cubicBezTo>
                    <a:cubicBezTo>
                      <a:pt x="110" y="1238"/>
                      <a:pt x="111" y="1237"/>
                      <a:pt x="111" y="1237"/>
                    </a:cubicBezTo>
                    <a:cubicBezTo>
                      <a:pt x="109" y="1238"/>
                      <a:pt x="109" y="1238"/>
                      <a:pt x="109" y="1238"/>
                    </a:cubicBezTo>
                    <a:cubicBezTo>
                      <a:pt x="109" y="1238"/>
                      <a:pt x="110" y="1238"/>
                      <a:pt x="110" y="1238"/>
                    </a:cubicBezTo>
                    <a:cubicBezTo>
                      <a:pt x="110" y="1238"/>
                      <a:pt x="108" y="1238"/>
                      <a:pt x="109" y="1238"/>
                    </a:cubicBezTo>
                    <a:cubicBezTo>
                      <a:pt x="109" y="1238"/>
                      <a:pt x="110" y="1238"/>
                      <a:pt x="111" y="1237"/>
                    </a:cubicBezTo>
                    <a:cubicBezTo>
                      <a:pt x="111" y="1238"/>
                      <a:pt x="111" y="1238"/>
                      <a:pt x="111" y="1238"/>
                    </a:cubicBezTo>
                    <a:cubicBezTo>
                      <a:pt x="111" y="1238"/>
                      <a:pt x="111" y="1238"/>
                      <a:pt x="111" y="1238"/>
                    </a:cubicBezTo>
                    <a:cubicBezTo>
                      <a:pt x="111" y="1238"/>
                      <a:pt x="111" y="1238"/>
                      <a:pt x="111" y="1238"/>
                    </a:cubicBezTo>
                    <a:cubicBezTo>
                      <a:pt x="111" y="1238"/>
                      <a:pt x="111" y="1238"/>
                      <a:pt x="111" y="1238"/>
                    </a:cubicBezTo>
                    <a:cubicBezTo>
                      <a:pt x="111" y="1238"/>
                      <a:pt x="110" y="1238"/>
                      <a:pt x="110" y="1238"/>
                    </a:cubicBezTo>
                    <a:cubicBezTo>
                      <a:pt x="110" y="1238"/>
                      <a:pt x="110" y="1238"/>
                      <a:pt x="110" y="1238"/>
                    </a:cubicBezTo>
                    <a:cubicBezTo>
                      <a:pt x="110" y="1238"/>
                      <a:pt x="111" y="1238"/>
                      <a:pt x="111" y="1238"/>
                    </a:cubicBezTo>
                    <a:cubicBezTo>
                      <a:pt x="111" y="1238"/>
                      <a:pt x="109" y="1238"/>
                      <a:pt x="109" y="1238"/>
                    </a:cubicBezTo>
                    <a:cubicBezTo>
                      <a:pt x="110" y="1238"/>
                      <a:pt x="110" y="1238"/>
                      <a:pt x="111" y="1238"/>
                    </a:cubicBezTo>
                    <a:cubicBezTo>
                      <a:pt x="111" y="1238"/>
                      <a:pt x="111" y="1238"/>
                      <a:pt x="111" y="1238"/>
                    </a:cubicBezTo>
                    <a:cubicBezTo>
                      <a:pt x="111" y="1238"/>
                      <a:pt x="111" y="1238"/>
                      <a:pt x="111" y="1238"/>
                    </a:cubicBezTo>
                    <a:cubicBezTo>
                      <a:pt x="110" y="1238"/>
                      <a:pt x="110" y="1238"/>
                      <a:pt x="111" y="1238"/>
                    </a:cubicBezTo>
                    <a:cubicBezTo>
                      <a:pt x="111" y="1238"/>
                      <a:pt x="111" y="1238"/>
                      <a:pt x="111" y="1238"/>
                    </a:cubicBezTo>
                    <a:cubicBezTo>
                      <a:pt x="111" y="1238"/>
                      <a:pt x="111" y="1238"/>
                      <a:pt x="111" y="1238"/>
                    </a:cubicBezTo>
                    <a:cubicBezTo>
                      <a:pt x="111" y="1238"/>
                      <a:pt x="111" y="1238"/>
                      <a:pt x="111" y="1238"/>
                    </a:cubicBezTo>
                    <a:cubicBezTo>
                      <a:pt x="111" y="1238"/>
                      <a:pt x="111" y="1238"/>
                      <a:pt x="111" y="1238"/>
                    </a:cubicBezTo>
                    <a:cubicBezTo>
                      <a:pt x="111" y="1238"/>
                      <a:pt x="111" y="1238"/>
                      <a:pt x="111" y="1238"/>
                    </a:cubicBezTo>
                    <a:cubicBezTo>
                      <a:pt x="111" y="1238"/>
                      <a:pt x="111" y="1238"/>
                      <a:pt x="111" y="1238"/>
                    </a:cubicBezTo>
                    <a:cubicBezTo>
                      <a:pt x="111" y="1238"/>
                      <a:pt x="111" y="1238"/>
                      <a:pt x="110" y="1238"/>
                    </a:cubicBezTo>
                    <a:cubicBezTo>
                      <a:pt x="110" y="1238"/>
                      <a:pt x="108" y="1238"/>
                      <a:pt x="110" y="1238"/>
                    </a:cubicBezTo>
                    <a:cubicBezTo>
                      <a:pt x="110" y="1238"/>
                      <a:pt x="111" y="1238"/>
                      <a:pt x="111" y="1238"/>
                    </a:cubicBezTo>
                    <a:cubicBezTo>
                      <a:pt x="111" y="1238"/>
                      <a:pt x="111" y="1238"/>
                      <a:pt x="111" y="1238"/>
                    </a:cubicBezTo>
                    <a:cubicBezTo>
                      <a:pt x="111" y="1238"/>
                      <a:pt x="111" y="1238"/>
                      <a:pt x="110" y="1238"/>
                    </a:cubicBezTo>
                    <a:cubicBezTo>
                      <a:pt x="111" y="1238"/>
                      <a:pt x="111" y="1238"/>
                      <a:pt x="111" y="1238"/>
                    </a:cubicBezTo>
                    <a:cubicBezTo>
                      <a:pt x="111" y="1238"/>
                      <a:pt x="111" y="1238"/>
                      <a:pt x="111" y="1238"/>
                    </a:cubicBezTo>
                    <a:cubicBezTo>
                      <a:pt x="111" y="1238"/>
                      <a:pt x="110" y="1238"/>
                      <a:pt x="110" y="1238"/>
                    </a:cubicBezTo>
                    <a:cubicBezTo>
                      <a:pt x="111" y="1238"/>
                      <a:pt x="111" y="1238"/>
                      <a:pt x="111" y="1238"/>
                    </a:cubicBezTo>
                    <a:cubicBezTo>
                      <a:pt x="111" y="1238"/>
                      <a:pt x="111" y="1238"/>
                      <a:pt x="111" y="1238"/>
                    </a:cubicBezTo>
                    <a:cubicBezTo>
                      <a:pt x="111" y="1238"/>
                      <a:pt x="111" y="1238"/>
                      <a:pt x="111" y="1238"/>
                    </a:cubicBezTo>
                    <a:cubicBezTo>
                      <a:pt x="111" y="1238"/>
                      <a:pt x="111" y="1238"/>
                      <a:pt x="111" y="1238"/>
                    </a:cubicBezTo>
                    <a:cubicBezTo>
                      <a:pt x="109" y="1238"/>
                      <a:pt x="109" y="1238"/>
                      <a:pt x="108" y="1238"/>
                    </a:cubicBezTo>
                    <a:cubicBezTo>
                      <a:pt x="108" y="1238"/>
                      <a:pt x="108" y="1238"/>
                      <a:pt x="108" y="1238"/>
                    </a:cubicBezTo>
                    <a:cubicBezTo>
                      <a:pt x="108" y="1238"/>
                      <a:pt x="109" y="1238"/>
                      <a:pt x="109" y="1238"/>
                    </a:cubicBezTo>
                    <a:cubicBezTo>
                      <a:pt x="109" y="1238"/>
                      <a:pt x="110" y="1238"/>
                      <a:pt x="110" y="1238"/>
                    </a:cubicBezTo>
                    <a:cubicBezTo>
                      <a:pt x="109" y="1238"/>
                      <a:pt x="109" y="1238"/>
                      <a:pt x="108" y="1238"/>
                    </a:cubicBezTo>
                    <a:cubicBezTo>
                      <a:pt x="108" y="1238"/>
                      <a:pt x="108" y="1238"/>
                      <a:pt x="108" y="1238"/>
                    </a:cubicBezTo>
                    <a:cubicBezTo>
                      <a:pt x="109" y="1238"/>
                      <a:pt x="109" y="1238"/>
                      <a:pt x="110" y="1238"/>
                    </a:cubicBezTo>
                    <a:cubicBezTo>
                      <a:pt x="109" y="1238"/>
                      <a:pt x="110" y="1238"/>
                      <a:pt x="108" y="1238"/>
                    </a:cubicBezTo>
                    <a:cubicBezTo>
                      <a:pt x="108" y="1238"/>
                      <a:pt x="108" y="1238"/>
                      <a:pt x="108" y="1238"/>
                    </a:cubicBezTo>
                    <a:cubicBezTo>
                      <a:pt x="109" y="1238"/>
                      <a:pt x="109" y="1238"/>
                      <a:pt x="108" y="1238"/>
                    </a:cubicBezTo>
                    <a:cubicBezTo>
                      <a:pt x="108" y="1238"/>
                      <a:pt x="108" y="1238"/>
                      <a:pt x="108" y="1238"/>
                    </a:cubicBezTo>
                    <a:cubicBezTo>
                      <a:pt x="109" y="1238"/>
                      <a:pt x="109" y="1238"/>
                      <a:pt x="109" y="1238"/>
                    </a:cubicBezTo>
                    <a:cubicBezTo>
                      <a:pt x="109" y="1238"/>
                      <a:pt x="109" y="1238"/>
                      <a:pt x="109" y="1238"/>
                    </a:cubicBezTo>
                    <a:cubicBezTo>
                      <a:pt x="109" y="1238"/>
                      <a:pt x="109"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9" y="1238"/>
                      <a:pt x="109" y="1238"/>
                      <a:pt x="111" y="1237"/>
                    </a:cubicBezTo>
                    <a:cubicBezTo>
                      <a:pt x="111" y="1237"/>
                      <a:pt x="111" y="1237"/>
                      <a:pt x="111" y="1237"/>
                    </a:cubicBezTo>
                    <a:close/>
                    <a:moveTo>
                      <a:pt x="111" y="1238"/>
                    </a:moveTo>
                    <a:cubicBezTo>
                      <a:pt x="111" y="1238"/>
                      <a:pt x="111" y="1238"/>
                      <a:pt x="111" y="1238"/>
                    </a:cubicBezTo>
                    <a:cubicBezTo>
                      <a:pt x="110" y="1238"/>
                      <a:pt x="110" y="1238"/>
                      <a:pt x="110" y="1238"/>
                    </a:cubicBezTo>
                    <a:cubicBezTo>
                      <a:pt x="110" y="1238"/>
                      <a:pt x="109" y="1238"/>
                      <a:pt x="108" y="1238"/>
                    </a:cubicBezTo>
                    <a:cubicBezTo>
                      <a:pt x="108" y="1238"/>
                      <a:pt x="108" y="1238"/>
                      <a:pt x="108" y="1238"/>
                    </a:cubicBezTo>
                    <a:cubicBezTo>
                      <a:pt x="109" y="1238"/>
                      <a:pt x="110" y="1238"/>
                      <a:pt x="110" y="1238"/>
                    </a:cubicBezTo>
                    <a:cubicBezTo>
                      <a:pt x="110" y="1238"/>
                      <a:pt x="110" y="1238"/>
                      <a:pt x="110" y="1238"/>
                    </a:cubicBezTo>
                    <a:cubicBezTo>
                      <a:pt x="109" y="1238"/>
                      <a:pt x="109"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10" y="1238"/>
                      <a:pt x="110" y="1238"/>
                      <a:pt x="110" y="1238"/>
                    </a:cubicBezTo>
                    <a:cubicBezTo>
                      <a:pt x="110" y="1238"/>
                      <a:pt x="110" y="1238"/>
                      <a:pt x="111" y="1238"/>
                    </a:cubicBezTo>
                    <a:cubicBezTo>
                      <a:pt x="111" y="1238"/>
                      <a:pt x="111" y="1238"/>
                      <a:pt x="111" y="1238"/>
                    </a:cubicBezTo>
                    <a:cubicBezTo>
                      <a:pt x="111" y="1238"/>
                      <a:pt x="110" y="1238"/>
                      <a:pt x="110" y="1238"/>
                    </a:cubicBezTo>
                    <a:cubicBezTo>
                      <a:pt x="110" y="1238"/>
                      <a:pt x="110" y="1238"/>
                      <a:pt x="111" y="1238"/>
                    </a:cubicBezTo>
                    <a:close/>
                    <a:moveTo>
                      <a:pt x="109" y="1238"/>
                    </a:moveTo>
                    <a:cubicBezTo>
                      <a:pt x="110" y="1238"/>
                      <a:pt x="110" y="1238"/>
                      <a:pt x="110" y="1239"/>
                    </a:cubicBezTo>
                    <a:cubicBezTo>
                      <a:pt x="110" y="1239"/>
                      <a:pt x="110" y="1239"/>
                      <a:pt x="110" y="1239"/>
                    </a:cubicBezTo>
                    <a:cubicBezTo>
                      <a:pt x="110" y="1238"/>
                      <a:pt x="109" y="1238"/>
                      <a:pt x="109" y="1238"/>
                    </a:cubicBezTo>
                    <a:cubicBezTo>
                      <a:pt x="109" y="1238"/>
                      <a:pt x="109" y="1238"/>
                      <a:pt x="109" y="1238"/>
                    </a:cubicBezTo>
                    <a:cubicBezTo>
                      <a:pt x="109" y="1238"/>
                      <a:pt x="109" y="1238"/>
                      <a:pt x="109" y="1238"/>
                    </a:cubicBezTo>
                    <a:cubicBezTo>
                      <a:pt x="109" y="1238"/>
                      <a:pt x="109" y="1238"/>
                      <a:pt x="109" y="1238"/>
                    </a:cubicBezTo>
                    <a:cubicBezTo>
                      <a:pt x="110" y="1238"/>
                      <a:pt x="110" y="1238"/>
                      <a:pt x="110" y="1238"/>
                    </a:cubicBezTo>
                    <a:cubicBezTo>
                      <a:pt x="110" y="1238"/>
                      <a:pt x="110" y="1238"/>
                      <a:pt x="110" y="1238"/>
                    </a:cubicBezTo>
                    <a:lnTo>
                      <a:pt x="109" y="1238"/>
                    </a:lnTo>
                    <a:close/>
                    <a:moveTo>
                      <a:pt x="110" y="1238"/>
                    </a:moveTo>
                    <a:cubicBezTo>
                      <a:pt x="110" y="1238"/>
                      <a:pt x="110" y="1239"/>
                      <a:pt x="110" y="1239"/>
                    </a:cubicBezTo>
                    <a:cubicBezTo>
                      <a:pt x="110" y="1238"/>
                      <a:pt x="110" y="1238"/>
                      <a:pt x="110" y="1238"/>
                    </a:cubicBezTo>
                    <a:cubicBezTo>
                      <a:pt x="110" y="1238"/>
                      <a:pt x="110" y="1238"/>
                      <a:pt x="110" y="1238"/>
                    </a:cubicBezTo>
                    <a:close/>
                    <a:moveTo>
                      <a:pt x="110" y="1239"/>
                    </a:moveTo>
                    <a:cubicBezTo>
                      <a:pt x="110" y="1239"/>
                      <a:pt x="110" y="1239"/>
                      <a:pt x="110" y="1239"/>
                    </a:cubicBezTo>
                    <a:cubicBezTo>
                      <a:pt x="109" y="1239"/>
                      <a:pt x="109" y="1238"/>
                      <a:pt x="109" y="1238"/>
                    </a:cubicBezTo>
                    <a:cubicBezTo>
                      <a:pt x="109" y="1238"/>
                      <a:pt x="109" y="1238"/>
                      <a:pt x="109" y="1238"/>
                    </a:cubicBezTo>
                    <a:cubicBezTo>
                      <a:pt x="109" y="1238"/>
                      <a:pt x="110" y="1239"/>
                      <a:pt x="109" y="1238"/>
                    </a:cubicBezTo>
                    <a:cubicBezTo>
                      <a:pt x="109" y="1239"/>
                      <a:pt x="110" y="1239"/>
                      <a:pt x="110" y="1239"/>
                    </a:cubicBezTo>
                    <a:cubicBezTo>
                      <a:pt x="110" y="1239"/>
                      <a:pt x="110" y="1239"/>
                      <a:pt x="110" y="1239"/>
                    </a:cubicBezTo>
                    <a:cubicBezTo>
                      <a:pt x="110" y="1239"/>
                      <a:pt x="109" y="1239"/>
                      <a:pt x="109" y="1239"/>
                    </a:cubicBezTo>
                    <a:cubicBezTo>
                      <a:pt x="109" y="1239"/>
                      <a:pt x="110" y="1239"/>
                      <a:pt x="110" y="1239"/>
                    </a:cubicBezTo>
                    <a:close/>
                    <a:moveTo>
                      <a:pt x="110" y="1239"/>
                    </a:moveTo>
                    <a:cubicBezTo>
                      <a:pt x="110" y="1239"/>
                      <a:pt x="110" y="1239"/>
                      <a:pt x="110" y="1239"/>
                    </a:cubicBezTo>
                    <a:cubicBezTo>
                      <a:pt x="110" y="1239"/>
                      <a:pt x="110" y="1239"/>
                      <a:pt x="109" y="1239"/>
                    </a:cubicBezTo>
                    <a:cubicBezTo>
                      <a:pt x="109" y="1239"/>
                      <a:pt x="109" y="1239"/>
                      <a:pt x="109" y="1238"/>
                    </a:cubicBezTo>
                    <a:cubicBezTo>
                      <a:pt x="109" y="1238"/>
                      <a:pt x="109" y="1238"/>
                      <a:pt x="109" y="1238"/>
                    </a:cubicBezTo>
                    <a:cubicBezTo>
                      <a:pt x="109" y="1239"/>
                      <a:pt x="109" y="1239"/>
                      <a:pt x="109" y="1239"/>
                    </a:cubicBezTo>
                    <a:cubicBezTo>
                      <a:pt x="109" y="1239"/>
                      <a:pt x="109" y="1239"/>
                      <a:pt x="109" y="1238"/>
                    </a:cubicBezTo>
                    <a:cubicBezTo>
                      <a:pt x="109" y="1238"/>
                      <a:pt x="109" y="1238"/>
                      <a:pt x="109" y="1238"/>
                    </a:cubicBezTo>
                    <a:cubicBezTo>
                      <a:pt x="109" y="1238"/>
                      <a:pt x="109" y="1238"/>
                      <a:pt x="109" y="1238"/>
                    </a:cubicBezTo>
                    <a:cubicBezTo>
                      <a:pt x="109" y="1238"/>
                      <a:pt x="109" y="1238"/>
                      <a:pt x="109" y="1238"/>
                    </a:cubicBezTo>
                    <a:cubicBezTo>
                      <a:pt x="109" y="1238"/>
                      <a:pt x="109" y="1238"/>
                      <a:pt x="109" y="1238"/>
                    </a:cubicBezTo>
                    <a:cubicBezTo>
                      <a:pt x="109" y="1238"/>
                      <a:pt x="109" y="1238"/>
                      <a:pt x="109" y="1238"/>
                    </a:cubicBezTo>
                    <a:cubicBezTo>
                      <a:pt x="109" y="1239"/>
                      <a:pt x="109" y="1239"/>
                      <a:pt x="110" y="1239"/>
                    </a:cubicBezTo>
                    <a:cubicBezTo>
                      <a:pt x="109" y="1239"/>
                      <a:pt x="108" y="1238"/>
                      <a:pt x="109" y="1239"/>
                    </a:cubicBezTo>
                    <a:cubicBezTo>
                      <a:pt x="110" y="1239"/>
                      <a:pt x="110" y="1239"/>
                      <a:pt x="110" y="1239"/>
                    </a:cubicBezTo>
                    <a:cubicBezTo>
                      <a:pt x="110" y="1239"/>
                      <a:pt x="110" y="1239"/>
                      <a:pt x="110" y="1239"/>
                    </a:cubicBezTo>
                    <a:cubicBezTo>
                      <a:pt x="110" y="1239"/>
                      <a:pt x="110" y="1239"/>
                      <a:pt x="110" y="1239"/>
                    </a:cubicBezTo>
                    <a:cubicBezTo>
                      <a:pt x="110" y="1239"/>
                      <a:pt x="110" y="1239"/>
                      <a:pt x="110" y="1239"/>
                    </a:cubicBezTo>
                    <a:close/>
                    <a:moveTo>
                      <a:pt x="110" y="1239"/>
                    </a:moveTo>
                    <a:cubicBezTo>
                      <a:pt x="109" y="1239"/>
                      <a:pt x="109" y="1239"/>
                      <a:pt x="109" y="1239"/>
                    </a:cubicBezTo>
                    <a:cubicBezTo>
                      <a:pt x="109" y="1239"/>
                      <a:pt x="109" y="1239"/>
                      <a:pt x="109" y="1239"/>
                    </a:cubicBezTo>
                    <a:cubicBezTo>
                      <a:pt x="109" y="1239"/>
                      <a:pt x="109" y="1238"/>
                      <a:pt x="109" y="1238"/>
                    </a:cubicBezTo>
                    <a:cubicBezTo>
                      <a:pt x="110" y="1239"/>
                      <a:pt x="109" y="1239"/>
                      <a:pt x="110" y="1239"/>
                    </a:cubicBezTo>
                    <a:cubicBezTo>
                      <a:pt x="110" y="1239"/>
                      <a:pt x="110" y="1239"/>
                      <a:pt x="110" y="1239"/>
                    </a:cubicBezTo>
                    <a:cubicBezTo>
                      <a:pt x="110" y="1239"/>
                      <a:pt x="110" y="1239"/>
                      <a:pt x="110" y="1239"/>
                    </a:cubicBezTo>
                    <a:cubicBezTo>
                      <a:pt x="110" y="1239"/>
                      <a:pt x="109" y="1239"/>
                      <a:pt x="110" y="1239"/>
                    </a:cubicBezTo>
                    <a:close/>
                    <a:moveTo>
                      <a:pt x="109" y="1239"/>
                    </a:moveTo>
                    <a:cubicBezTo>
                      <a:pt x="109" y="1239"/>
                      <a:pt x="109" y="1239"/>
                      <a:pt x="109" y="1239"/>
                    </a:cubicBezTo>
                    <a:cubicBezTo>
                      <a:pt x="109" y="1239"/>
                      <a:pt x="109" y="1239"/>
                      <a:pt x="109" y="1239"/>
                    </a:cubicBezTo>
                    <a:cubicBezTo>
                      <a:pt x="109" y="1239"/>
                      <a:pt x="109" y="1239"/>
                      <a:pt x="109" y="1239"/>
                    </a:cubicBezTo>
                    <a:cubicBezTo>
                      <a:pt x="109" y="1239"/>
                      <a:pt x="109" y="1239"/>
                      <a:pt x="109" y="1239"/>
                    </a:cubicBezTo>
                    <a:cubicBezTo>
                      <a:pt x="109" y="1239"/>
                      <a:pt x="109" y="1239"/>
                      <a:pt x="109" y="1239"/>
                    </a:cubicBezTo>
                    <a:cubicBezTo>
                      <a:pt x="109" y="1239"/>
                      <a:pt x="109" y="1239"/>
                      <a:pt x="109" y="1239"/>
                    </a:cubicBezTo>
                    <a:cubicBezTo>
                      <a:pt x="109" y="1239"/>
                      <a:pt x="109" y="1239"/>
                      <a:pt x="109" y="1239"/>
                    </a:cubicBezTo>
                    <a:cubicBezTo>
                      <a:pt x="109" y="1239"/>
                      <a:pt x="109" y="1239"/>
                      <a:pt x="109" y="1239"/>
                    </a:cubicBezTo>
                    <a:cubicBezTo>
                      <a:pt x="109" y="1239"/>
                      <a:pt x="109" y="1239"/>
                      <a:pt x="109" y="1239"/>
                    </a:cubicBezTo>
                    <a:cubicBezTo>
                      <a:pt x="109" y="1239"/>
                      <a:pt x="109" y="1239"/>
                      <a:pt x="109" y="1239"/>
                    </a:cubicBezTo>
                    <a:cubicBezTo>
                      <a:pt x="109" y="1239"/>
                      <a:pt x="109" y="1239"/>
                      <a:pt x="109" y="1239"/>
                    </a:cubicBezTo>
                    <a:cubicBezTo>
                      <a:pt x="109" y="1239"/>
                      <a:pt x="109" y="1239"/>
                      <a:pt x="109" y="1239"/>
                    </a:cubicBezTo>
                    <a:cubicBezTo>
                      <a:pt x="109" y="1239"/>
                      <a:pt x="109" y="1239"/>
                      <a:pt x="109" y="1239"/>
                    </a:cubicBezTo>
                    <a:cubicBezTo>
                      <a:pt x="109" y="1239"/>
                      <a:pt x="109" y="1239"/>
                      <a:pt x="109" y="1239"/>
                    </a:cubicBezTo>
                    <a:cubicBezTo>
                      <a:pt x="109" y="1239"/>
                      <a:pt x="109" y="1239"/>
                      <a:pt x="109" y="1239"/>
                    </a:cubicBezTo>
                    <a:cubicBezTo>
                      <a:pt x="109" y="1239"/>
                      <a:pt x="109" y="1239"/>
                      <a:pt x="110" y="1239"/>
                    </a:cubicBezTo>
                    <a:cubicBezTo>
                      <a:pt x="109" y="1239"/>
                      <a:pt x="109" y="1239"/>
                      <a:pt x="109" y="1239"/>
                    </a:cubicBezTo>
                    <a:cubicBezTo>
                      <a:pt x="109" y="1239"/>
                      <a:pt x="109" y="1239"/>
                      <a:pt x="109" y="1239"/>
                    </a:cubicBezTo>
                    <a:cubicBezTo>
                      <a:pt x="109" y="1239"/>
                      <a:pt x="109" y="1239"/>
                      <a:pt x="109" y="1239"/>
                    </a:cubicBezTo>
                    <a:cubicBezTo>
                      <a:pt x="109" y="1239"/>
                      <a:pt x="109" y="1239"/>
                      <a:pt x="109" y="1239"/>
                    </a:cubicBezTo>
                    <a:close/>
                    <a:moveTo>
                      <a:pt x="109" y="1239"/>
                    </a:moveTo>
                    <a:cubicBezTo>
                      <a:pt x="109" y="1239"/>
                      <a:pt x="109" y="1239"/>
                      <a:pt x="109" y="1239"/>
                    </a:cubicBezTo>
                    <a:cubicBezTo>
                      <a:pt x="109" y="1239"/>
                      <a:pt x="109" y="1239"/>
                      <a:pt x="109" y="1239"/>
                    </a:cubicBezTo>
                    <a:cubicBezTo>
                      <a:pt x="109" y="1239"/>
                      <a:pt x="109" y="1239"/>
                      <a:pt x="109" y="1239"/>
                    </a:cubicBezTo>
                    <a:cubicBezTo>
                      <a:pt x="109" y="1239"/>
                      <a:pt x="109" y="1239"/>
                      <a:pt x="109" y="1239"/>
                    </a:cubicBezTo>
                    <a:cubicBezTo>
                      <a:pt x="109" y="1239"/>
                      <a:pt x="109" y="1239"/>
                      <a:pt x="109" y="1239"/>
                    </a:cubicBezTo>
                    <a:close/>
                    <a:moveTo>
                      <a:pt x="109" y="1239"/>
                    </a:moveTo>
                    <a:cubicBezTo>
                      <a:pt x="109" y="1239"/>
                      <a:pt x="109" y="1238"/>
                      <a:pt x="110" y="1239"/>
                    </a:cubicBezTo>
                    <a:cubicBezTo>
                      <a:pt x="110" y="1239"/>
                      <a:pt x="110" y="1239"/>
                      <a:pt x="110" y="1239"/>
                    </a:cubicBezTo>
                    <a:cubicBezTo>
                      <a:pt x="110" y="1239"/>
                      <a:pt x="110" y="1239"/>
                      <a:pt x="110" y="1239"/>
                    </a:cubicBezTo>
                    <a:cubicBezTo>
                      <a:pt x="110" y="1239"/>
                      <a:pt x="110" y="1239"/>
                      <a:pt x="110" y="1239"/>
                    </a:cubicBezTo>
                    <a:cubicBezTo>
                      <a:pt x="109" y="1239"/>
                      <a:pt x="109" y="1239"/>
                      <a:pt x="109" y="1239"/>
                    </a:cubicBezTo>
                    <a:close/>
                    <a:moveTo>
                      <a:pt x="109" y="1239"/>
                    </a:moveTo>
                    <a:cubicBezTo>
                      <a:pt x="109" y="1239"/>
                      <a:pt x="109" y="1239"/>
                      <a:pt x="109" y="1239"/>
                    </a:cubicBezTo>
                    <a:cubicBezTo>
                      <a:pt x="109" y="1239"/>
                      <a:pt x="109" y="1239"/>
                      <a:pt x="109" y="1239"/>
                    </a:cubicBezTo>
                    <a:cubicBezTo>
                      <a:pt x="109" y="1239"/>
                      <a:pt x="109" y="1239"/>
                      <a:pt x="109" y="1239"/>
                    </a:cubicBezTo>
                    <a:cubicBezTo>
                      <a:pt x="109" y="1239"/>
                      <a:pt x="109" y="1239"/>
                      <a:pt x="109" y="1239"/>
                    </a:cubicBezTo>
                    <a:close/>
                    <a:moveTo>
                      <a:pt x="109" y="1239"/>
                    </a:moveTo>
                    <a:cubicBezTo>
                      <a:pt x="109" y="1239"/>
                      <a:pt x="109" y="1239"/>
                      <a:pt x="109" y="1239"/>
                    </a:cubicBezTo>
                    <a:cubicBezTo>
                      <a:pt x="109" y="1238"/>
                      <a:pt x="109" y="1238"/>
                      <a:pt x="109" y="1238"/>
                    </a:cubicBezTo>
                    <a:cubicBezTo>
                      <a:pt x="109" y="1238"/>
                      <a:pt x="109" y="1238"/>
                      <a:pt x="109" y="1238"/>
                    </a:cubicBezTo>
                    <a:cubicBezTo>
                      <a:pt x="109" y="1238"/>
                      <a:pt x="109" y="1239"/>
                      <a:pt x="109" y="1239"/>
                    </a:cubicBezTo>
                    <a:close/>
                    <a:moveTo>
                      <a:pt x="110" y="1239"/>
                    </a:moveTo>
                    <a:cubicBezTo>
                      <a:pt x="109" y="1239"/>
                      <a:pt x="109" y="1239"/>
                      <a:pt x="109" y="1239"/>
                    </a:cubicBezTo>
                    <a:cubicBezTo>
                      <a:pt x="109" y="1239"/>
                      <a:pt x="109" y="1239"/>
                      <a:pt x="109" y="1238"/>
                    </a:cubicBezTo>
                    <a:cubicBezTo>
                      <a:pt x="109" y="1239"/>
                      <a:pt x="109" y="1239"/>
                      <a:pt x="109" y="1239"/>
                    </a:cubicBezTo>
                    <a:cubicBezTo>
                      <a:pt x="110" y="1239"/>
                      <a:pt x="109" y="1239"/>
                      <a:pt x="109" y="1238"/>
                    </a:cubicBezTo>
                    <a:cubicBezTo>
                      <a:pt x="109" y="1238"/>
                      <a:pt x="109" y="1238"/>
                      <a:pt x="109" y="1238"/>
                    </a:cubicBezTo>
                    <a:cubicBezTo>
                      <a:pt x="109" y="1238"/>
                      <a:pt x="109" y="1238"/>
                      <a:pt x="109" y="1238"/>
                    </a:cubicBezTo>
                    <a:cubicBezTo>
                      <a:pt x="109" y="1238"/>
                      <a:pt x="109" y="1238"/>
                      <a:pt x="109" y="1238"/>
                    </a:cubicBezTo>
                    <a:cubicBezTo>
                      <a:pt x="109" y="1238"/>
                      <a:pt x="109" y="1238"/>
                      <a:pt x="109" y="1238"/>
                    </a:cubicBezTo>
                    <a:cubicBezTo>
                      <a:pt x="109" y="1238"/>
                      <a:pt x="109" y="1238"/>
                      <a:pt x="109" y="1238"/>
                    </a:cubicBezTo>
                    <a:cubicBezTo>
                      <a:pt x="109" y="1238"/>
                      <a:pt x="109" y="1238"/>
                      <a:pt x="109" y="1238"/>
                    </a:cubicBezTo>
                    <a:cubicBezTo>
                      <a:pt x="109" y="1238"/>
                      <a:pt x="109" y="1238"/>
                      <a:pt x="109" y="1238"/>
                    </a:cubicBezTo>
                    <a:cubicBezTo>
                      <a:pt x="109" y="1238"/>
                      <a:pt x="109" y="1238"/>
                      <a:pt x="109" y="1238"/>
                    </a:cubicBezTo>
                    <a:cubicBezTo>
                      <a:pt x="109" y="1238"/>
                      <a:pt x="109" y="1238"/>
                      <a:pt x="109" y="1238"/>
                    </a:cubicBezTo>
                    <a:cubicBezTo>
                      <a:pt x="109" y="1238"/>
                      <a:pt x="109" y="1238"/>
                      <a:pt x="109" y="1238"/>
                    </a:cubicBezTo>
                    <a:cubicBezTo>
                      <a:pt x="109" y="1238"/>
                      <a:pt x="109" y="1238"/>
                      <a:pt x="109" y="1238"/>
                    </a:cubicBezTo>
                    <a:cubicBezTo>
                      <a:pt x="109" y="1238"/>
                      <a:pt x="109" y="1238"/>
                      <a:pt x="109" y="1238"/>
                    </a:cubicBezTo>
                    <a:cubicBezTo>
                      <a:pt x="109" y="1239"/>
                      <a:pt x="110" y="1239"/>
                      <a:pt x="110" y="1239"/>
                    </a:cubicBezTo>
                    <a:cubicBezTo>
                      <a:pt x="110" y="1239"/>
                      <a:pt x="109" y="1239"/>
                      <a:pt x="109" y="1238"/>
                    </a:cubicBezTo>
                    <a:cubicBezTo>
                      <a:pt x="109" y="1239"/>
                      <a:pt x="109" y="1239"/>
                      <a:pt x="109" y="1239"/>
                    </a:cubicBezTo>
                    <a:cubicBezTo>
                      <a:pt x="109" y="1239"/>
                      <a:pt x="110" y="1239"/>
                      <a:pt x="110" y="1239"/>
                    </a:cubicBezTo>
                    <a:cubicBezTo>
                      <a:pt x="110" y="1239"/>
                      <a:pt x="110" y="1239"/>
                      <a:pt x="110" y="1239"/>
                    </a:cubicBezTo>
                    <a:cubicBezTo>
                      <a:pt x="110" y="1239"/>
                      <a:pt x="110" y="1239"/>
                      <a:pt x="110" y="1239"/>
                    </a:cubicBezTo>
                    <a:close/>
                    <a:moveTo>
                      <a:pt x="109" y="1238"/>
                    </a:moveTo>
                    <a:cubicBezTo>
                      <a:pt x="109" y="1238"/>
                      <a:pt x="109" y="1238"/>
                      <a:pt x="109" y="1238"/>
                    </a:cubicBezTo>
                    <a:cubicBezTo>
                      <a:pt x="109" y="1238"/>
                      <a:pt x="109" y="1238"/>
                      <a:pt x="109" y="1238"/>
                    </a:cubicBezTo>
                    <a:cubicBezTo>
                      <a:pt x="109" y="1238"/>
                      <a:pt x="109" y="1238"/>
                      <a:pt x="109" y="1238"/>
                    </a:cubicBezTo>
                    <a:cubicBezTo>
                      <a:pt x="109" y="1238"/>
                      <a:pt x="109" y="1238"/>
                      <a:pt x="109" y="1238"/>
                    </a:cubicBezTo>
                    <a:cubicBezTo>
                      <a:pt x="109" y="1238"/>
                      <a:pt x="109" y="1238"/>
                      <a:pt x="109" y="1238"/>
                    </a:cubicBezTo>
                    <a:cubicBezTo>
                      <a:pt x="109" y="1238"/>
                      <a:pt x="109" y="1238"/>
                      <a:pt x="109" y="1238"/>
                    </a:cubicBezTo>
                    <a:cubicBezTo>
                      <a:pt x="109" y="1238"/>
                      <a:pt x="109" y="1238"/>
                      <a:pt x="109" y="1238"/>
                    </a:cubicBezTo>
                    <a:cubicBezTo>
                      <a:pt x="109" y="1238"/>
                      <a:pt x="109" y="1238"/>
                      <a:pt x="109" y="1238"/>
                    </a:cubicBezTo>
                    <a:close/>
                    <a:moveTo>
                      <a:pt x="108" y="1238"/>
                    </a:move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lose/>
                    <a:moveTo>
                      <a:pt x="108" y="1238"/>
                    </a:moveTo>
                    <a:cubicBezTo>
                      <a:pt x="108" y="1238"/>
                      <a:pt x="108" y="1238"/>
                      <a:pt x="108" y="1238"/>
                    </a:cubicBezTo>
                    <a:cubicBezTo>
                      <a:pt x="108" y="1238"/>
                      <a:pt x="108" y="1238"/>
                      <a:pt x="108" y="1238"/>
                    </a:cubicBezTo>
                    <a:cubicBezTo>
                      <a:pt x="108" y="1238"/>
                      <a:pt x="108" y="1238"/>
                      <a:pt x="108" y="1238"/>
                    </a:cubicBezTo>
                    <a:close/>
                    <a:moveTo>
                      <a:pt x="108" y="1238"/>
                    </a:move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lose/>
                    <a:moveTo>
                      <a:pt x="108" y="1238"/>
                    </a:moveTo>
                    <a:cubicBezTo>
                      <a:pt x="108" y="1238"/>
                      <a:pt x="108" y="1238"/>
                      <a:pt x="108" y="1238"/>
                    </a:cubicBezTo>
                    <a:cubicBezTo>
                      <a:pt x="108" y="1238"/>
                      <a:pt x="108" y="1238"/>
                      <a:pt x="108" y="1238"/>
                    </a:cubicBezTo>
                    <a:cubicBezTo>
                      <a:pt x="108" y="1238"/>
                      <a:pt x="108" y="1238"/>
                      <a:pt x="108" y="1238"/>
                    </a:cubicBezTo>
                    <a:close/>
                    <a:moveTo>
                      <a:pt x="108" y="1238"/>
                    </a:move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lose/>
                    <a:moveTo>
                      <a:pt x="108" y="1238"/>
                    </a:move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lose/>
                    <a:moveTo>
                      <a:pt x="108" y="1238"/>
                    </a:moveTo>
                    <a:cubicBezTo>
                      <a:pt x="108" y="1238"/>
                      <a:pt x="108" y="1238"/>
                      <a:pt x="108" y="1238"/>
                    </a:cubicBezTo>
                    <a:cubicBezTo>
                      <a:pt x="108" y="1238"/>
                      <a:pt x="108" y="1238"/>
                      <a:pt x="108" y="1238"/>
                    </a:cubicBezTo>
                    <a:cubicBezTo>
                      <a:pt x="108" y="1238"/>
                      <a:pt x="108" y="1238"/>
                      <a:pt x="108" y="1238"/>
                    </a:cubicBezTo>
                    <a:close/>
                    <a:moveTo>
                      <a:pt x="108" y="1238"/>
                    </a:moveTo>
                    <a:cubicBezTo>
                      <a:pt x="108" y="1238"/>
                      <a:pt x="108" y="1238"/>
                      <a:pt x="108" y="1238"/>
                    </a:cubicBezTo>
                    <a:cubicBezTo>
                      <a:pt x="108" y="1238"/>
                      <a:pt x="108" y="1238"/>
                      <a:pt x="108" y="1238"/>
                    </a:cubicBezTo>
                    <a:cubicBezTo>
                      <a:pt x="108" y="1238"/>
                      <a:pt x="108" y="1238"/>
                      <a:pt x="108" y="1238"/>
                    </a:cubicBezTo>
                    <a:close/>
                    <a:moveTo>
                      <a:pt x="108" y="1238"/>
                    </a:move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lose/>
                    <a:moveTo>
                      <a:pt x="108" y="1238"/>
                    </a:moveTo>
                    <a:cubicBezTo>
                      <a:pt x="108" y="1238"/>
                      <a:pt x="108" y="1238"/>
                      <a:pt x="108" y="1238"/>
                    </a:cubicBezTo>
                    <a:cubicBezTo>
                      <a:pt x="108" y="1238"/>
                      <a:pt x="108" y="1238"/>
                      <a:pt x="108" y="1238"/>
                    </a:cubicBezTo>
                    <a:cubicBezTo>
                      <a:pt x="108" y="1238"/>
                      <a:pt x="108" y="1238"/>
                      <a:pt x="108" y="1238"/>
                    </a:cubicBezTo>
                    <a:close/>
                    <a:moveTo>
                      <a:pt x="108" y="1238"/>
                    </a:move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lose/>
                    <a:moveTo>
                      <a:pt x="108" y="1238"/>
                    </a:move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lose/>
                    <a:moveTo>
                      <a:pt x="108" y="1238"/>
                    </a:move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lose/>
                    <a:moveTo>
                      <a:pt x="111" y="1238"/>
                    </a:moveTo>
                    <a:cubicBezTo>
                      <a:pt x="110" y="1238"/>
                      <a:pt x="109" y="1238"/>
                      <a:pt x="109" y="1238"/>
                    </a:cubicBezTo>
                    <a:cubicBezTo>
                      <a:pt x="109" y="1238"/>
                      <a:pt x="109" y="1238"/>
                      <a:pt x="108" y="1238"/>
                    </a:cubicBezTo>
                    <a:cubicBezTo>
                      <a:pt x="108" y="1238"/>
                      <a:pt x="108" y="1238"/>
                      <a:pt x="108" y="1238"/>
                    </a:cubicBezTo>
                    <a:cubicBezTo>
                      <a:pt x="109" y="1238"/>
                      <a:pt x="109" y="1238"/>
                      <a:pt x="109" y="1238"/>
                    </a:cubicBezTo>
                    <a:cubicBezTo>
                      <a:pt x="109" y="1238"/>
                      <a:pt x="109" y="1238"/>
                      <a:pt x="109" y="1238"/>
                    </a:cubicBezTo>
                    <a:cubicBezTo>
                      <a:pt x="109" y="1238"/>
                      <a:pt x="109" y="1238"/>
                      <a:pt x="108" y="1238"/>
                    </a:cubicBezTo>
                    <a:cubicBezTo>
                      <a:pt x="108" y="1238"/>
                      <a:pt x="108" y="1238"/>
                      <a:pt x="108" y="1238"/>
                    </a:cubicBezTo>
                    <a:cubicBezTo>
                      <a:pt x="109" y="1238"/>
                      <a:pt x="109" y="1238"/>
                      <a:pt x="110" y="1238"/>
                    </a:cubicBezTo>
                    <a:cubicBezTo>
                      <a:pt x="109" y="1238"/>
                      <a:pt x="110" y="1238"/>
                      <a:pt x="111" y="1238"/>
                    </a:cubicBezTo>
                    <a:close/>
                    <a:moveTo>
                      <a:pt x="108" y="1238"/>
                    </a:moveTo>
                    <a:cubicBezTo>
                      <a:pt x="108" y="1238"/>
                      <a:pt x="108" y="1238"/>
                      <a:pt x="108" y="1238"/>
                    </a:cubicBezTo>
                    <a:cubicBezTo>
                      <a:pt x="108" y="1238"/>
                      <a:pt x="108" y="1238"/>
                      <a:pt x="108" y="1238"/>
                    </a:cubicBezTo>
                    <a:cubicBezTo>
                      <a:pt x="108" y="1238"/>
                      <a:pt x="108" y="1238"/>
                      <a:pt x="108" y="1238"/>
                    </a:cubicBezTo>
                    <a:close/>
                    <a:moveTo>
                      <a:pt x="108" y="1238"/>
                    </a:move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lose/>
                    <a:moveTo>
                      <a:pt x="108" y="1238"/>
                    </a:move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lose/>
                    <a:moveTo>
                      <a:pt x="108" y="1238"/>
                    </a:moveTo>
                    <a:cubicBezTo>
                      <a:pt x="108" y="1238"/>
                      <a:pt x="108" y="1238"/>
                      <a:pt x="109" y="1238"/>
                    </a:cubicBezTo>
                    <a:cubicBezTo>
                      <a:pt x="109" y="1238"/>
                      <a:pt x="109" y="1238"/>
                      <a:pt x="109" y="1238"/>
                    </a:cubicBezTo>
                    <a:cubicBezTo>
                      <a:pt x="109" y="1238"/>
                      <a:pt x="108" y="1238"/>
                      <a:pt x="108" y="1238"/>
                    </a:cubicBezTo>
                    <a:cubicBezTo>
                      <a:pt x="108" y="1238"/>
                      <a:pt x="108" y="1238"/>
                      <a:pt x="108" y="1238"/>
                    </a:cubicBezTo>
                    <a:cubicBezTo>
                      <a:pt x="108" y="1238"/>
                      <a:pt x="108" y="1238"/>
                      <a:pt x="108" y="1238"/>
                    </a:cubicBezTo>
                    <a:cubicBezTo>
                      <a:pt x="108" y="1238"/>
                      <a:pt x="108" y="1238"/>
                      <a:pt x="108" y="1238"/>
                    </a:cubicBezTo>
                    <a:close/>
                    <a:moveTo>
                      <a:pt x="109" y="1238"/>
                    </a:moveTo>
                    <a:cubicBezTo>
                      <a:pt x="109" y="1238"/>
                      <a:pt x="109" y="1238"/>
                      <a:pt x="109" y="1238"/>
                    </a:cubicBezTo>
                    <a:cubicBezTo>
                      <a:pt x="109" y="1238"/>
                      <a:pt x="109" y="1238"/>
                      <a:pt x="109" y="1238"/>
                    </a:cubicBezTo>
                    <a:cubicBezTo>
                      <a:pt x="109" y="1238"/>
                      <a:pt x="109" y="1238"/>
                      <a:pt x="109" y="1238"/>
                    </a:cubicBezTo>
                    <a:cubicBezTo>
                      <a:pt x="109" y="1238"/>
                      <a:pt x="109" y="1238"/>
                      <a:pt x="109" y="1238"/>
                    </a:cubicBezTo>
                    <a:cubicBezTo>
                      <a:pt x="109" y="1238"/>
                      <a:pt x="109" y="1238"/>
                      <a:pt x="109" y="1238"/>
                    </a:cubicBezTo>
                    <a:cubicBezTo>
                      <a:pt x="109" y="1238"/>
                      <a:pt x="109" y="1238"/>
                      <a:pt x="109" y="1238"/>
                    </a:cubicBezTo>
                    <a:cubicBezTo>
                      <a:pt x="109" y="1238"/>
                      <a:pt x="109" y="1238"/>
                      <a:pt x="109" y="1238"/>
                    </a:cubicBezTo>
                    <a:close/>
                    <a:moveTo>
                      <a:pt x="109" y="1238"/>
                    </a:moveTo>
                    <a:cubicBezTo>
                      <a:pt x="109" y="1238"/>
                      <a:pt x="109" y="1238"/>
                      <a:pt x="109" y="1238"/>
                    </a:cubicBezTo>
                    <a:cubicBezTo>
                      <a:pt x="109" y="1238"/>
                      <a:pt x="109" y="1238"/>
                      <a:pt x="109" y="1238"/>
                    </a:cubicBezTo>
                    <a:cubicBezTo>
                      <a:pt x="109" y="1238"/>
                      <a:pt x="109" y="1238"/>
                      <a:pt x="109" y="1238"/>
                    </a:cubicBezTo>
                    <a:cubicBezTo>
                      <a:pt x="109" y="1238"/>
                      <a:pt x="109" y="1238"/>
                      <a:pt x="109" y="1238"/>
                    </a:cubicBezTo>
                    <a:close/>
                    <a:moveTo>
                      <a:pt x="109" y="1238"/>
                    </a:moveTo>
                    <a:cubicBezTo>
                      <a:pt x="109" y="1238"/>
                      <a:pt x="109" y="1238"/>
                      <a:pt x="109" y="1238"/>
                    </a:cubicBezTo>
                    <a:cubicBezTo>
                      <a:pt x="109" y="1238"/>
                      <a:pt x="109" y="1238"/>
                      <a:pt x="109" y="1238"/>
                    </a:cubicBezTo>
                    <a:cubicBezTo>
                      <a:pt x="109" y="1238"/>
                      <a:pt x="109" y="1238"/>
                      <a:pt x="109" y="1238"/>
                    </a:cubicBezTo>
                    <a:cubicBezTo>
                      <a:pt x="109" y="1238"/>
                      <a:pt x="109" y="1238"/>
                      <a:pt x="109" y="1238"/>
                    </a:cubicBezTo>
                    <a:close/>
                    <a:moveTo>
                      <a:pt x="109" y="1238"/>
                    </a:moveTo>
                    <a:cubicBezTo>
                      <a:pt x="109" y="1238"/>
                      <a:pt x="109" y="1238"/>
                      <a:pt x="109" y="1238"/>
                    </a:cubicBezTo>
                    <a:cubicBezTo>
                      <a:pt x="109" y="1238"/>
                      <a:pt x="109" y="1238"/>
                      <a:pt x="109" y="1238"/>
                    </a:cubicBezTo>
                    <a:cubicBezTo>
                      <a:pt x="109" y="1238"/>
                      <a:pt x="109" y="1238"/>
                      <a:pt x="109" y="1238"/>
                    </a:cubicBezTo>
                    <a:cubicBezTo>
                      <a:pt x="109" y="1238"/>
                      <a:pt x="109" y="1238"/>
                      <a:pt x="109" y="1238"/>
                    </a:cubicBezTo>
                    <a:close/>
                    <a:moveTo>
                      <a:pt x="108" y="1238"/>
                    </a:moveTo>
                    <a:cubicBezTo>
                      <a:pt x="108" y="1238"/>
                      <a:pt x="108" y="1238"/>
                      <a:pt x="108" y="1238"/>
                    </a:cubicBezTo>
                    <a:cubicBezTo>
                      <a:pt x="109" y="1238"/>
                      <a:pt x="109" y="1238"/>
                      <a:pt x="109" y="1238"/>
                    </a:cubicBezTo>
                    <a:cubicBezTo>
                      <a:pt x="109" y="1238"/>
                      <a:pt x="109" y="1238"/>
                      <a:pt x="109" y="1238"/>
                    </a:cubicBezTo>
                    <a:cubicBezTo>
                      <a:pt x="109" y="1238"/>
                      <a:pt x="109" y="1238"/>
                      <a:pt x="108" y="1238"/>
                    </a:cubicBezTo>
                    <a:close/>
                    <a:moveTo>
                      <a:pt x="108" y="1238"/>
                    </a:move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lose/>
                    <a:moveTo>
                      <a:pt x="109" y="1238"/>
                    </a:moveTo>
                    <a:cubicBezTo>
                      <a:pt x="109" y="1238"/>
                      <a:pt x="109" y="1238"/>
                      <a:pt x="109" y="1238"/>
                    </a:cubicBezTo>
                    <a:cubicBezTo>
                      <a:pt x="109" y="1238"/>
                      <a:pt x="109" y="1238"/>
                      <a:pt x="108" y="1238"/>
                    </a:cubicBezTo>
                    <a:cubicBezTo>
                      <a:pt x="108" y="1238"/>
                      <a:pt x="108" y="1238"/>
                      <a:pt x="108" y="1238"/>
                    </a:cubicBezTo>
                    <a:cubicBezTo>
                      <a:pt x="108" y="1238"/>
                      <a:pt x="108" y="1238"/>
                      <a:pt x="109" y="1238"/>
                    </a:cubicBezTo>
                    <a:close/>
                    <a:moveTo>
                      <a:pt x="109" y="1238"/>
                    </a:moveTo>
                    <a:cubicBezTo>
                      <a:pt x="109" y="1238"/>
                      <a:pt x="109" y="1238"/>
                      <a:pt x="109" y="1238"/>
                    </a:cubicBezTo>
                    <a:cubicBezTo>
                      <a:pt x="109" y="1238"/>
                      <a:pt x="109" y="1238"/>
                      <a:pt x="109" y="1238"/>
                    </a:cubicBezTo>
                    <a:cubicBezTo>
                      <a:pt x="109" y="1238"/>
                      <a:pt x="109" y="1238"/>
                      <a:pt x="109" y="1238"/>
                    </a:cubicBezTo>
                    <a:close/>
                    <a:moveTo>
                      <a:pt x="109" y="1238"/>
                    </a:moveTo>
                    <a:cubicBezTo>
                      <a:pt x="109" y="1238"/>
                      <a:pt x="109" y="1238"/>
                      <a:pt x="109" y="1238"/>
                    </a:cubicBezTo>
                    <a:cubicBezTo>
                      <a:pt x="109" y="1238"/>
                      <a:pt x="109" y="1238"/>
                      <a:pt x="109" y="1238"/>
                    </a:cubicBezTo>
                    <a:cubicBezTo>
                      <a:pt x="109" y="1238"/>
                      <a:pt x="109" y="1238"/>
                      <a:pt x="109" y="1238"/>
                    </a:cubicBezTo>
                    <a:cubicBezTo>
                      <a:pt x="109" y="1238"/>
                      <a:pt x="109" y="1238"/>
                      <a:pt x="109" y="1238"/>
                    </a:cubicBezTo>
                    <a:close/>
                    <a:moveTo>
                      <a:pt x="109" y="1238"/>
                    </a:moveTo>
                    <a:cubicBezTo>
                      <a:pt x="109" y="1238"/>
                      <a:pt x="109" y="1238"/>
                      <a:pt x="109" y="1238"/>
                    </a:cubicBezTo>
                    <a:cubicBezTo>
                      <a:pt x="109" y="1238"/>
                      <a:pt x="109" y="1238"/>
                      <a:pt x="109" y="1238"/>
                    </a:cubicBezTo>
                    <a:cubicBezTo>
                      <a:pt x="109" y="1238"/>
                      <a:pt x="109" y="1238"/>
                      <a:pt x="109" y="1238"/>
                    </a:cubicBezTo>
                    <a:cubicBezTo>
                      <a:pt x="109" y="1238"/>
                      <a:pt x="109" y="1238"/>
                      <a:pt x="109" y="1238"/>
                    </a:cubicBezTo>
                    <a:close/>
                    <a:moveTo>
                      <a:pt x="109" y="1238"/>
                    </a:moveTo>
                    <a:cubicBezTo>
                      <a:pt x="109" y="1238"/>
                      <a:pt x="109" y="1238"/>
                      <a:pt x="109" y="1238"/>
                    </a:cubicBezTo>
                    <a:cubicBezTo>
                      <a:pt x="109" y="1238"/>
                      <a:pt x="109" y="1238"/>
                      <a:pt x="109" y="1238"/>
                    </a:cubicBezTo>
                    <a:cubicBezTo>
                      <a:pt x="109" y="1238"/>
                      <a:pt x="109" y="1238"/>
                      <a:pt x="109" y="1238"/>
                    </a:cubicBezTo>
                    <a:cubicBezTo>
                      <a:pt x="109" y="1238"/>
                      <a:pt x="109" y="1238"/>
                      <a:pt x="109" y="1238"/>
                    </a:cubicBezTo>
                    <a:close/>
                    <a:moveTo>
                      <a:pt x="109" y="1238"/>
                    </a:moveTo>
                    <a:cubicBezTo>
                      <a:pt x="109" y="1238"/>
                      <a:pt x="109" y="1238"/>
                      <a:pt x="109" y="1238"/>
                    </a:cubicBezTo>
                    <a:cubicBezTo>
                      <a:pt x="109" y="1238"/>
                      <a:pt x="109" y="1238"/>
                      <a:pt x="109" y="1238"/>
                    </a:cubicBezTo>
                    <a:cubicBezTo>
                      <a:pt x="109" y="1238"/>
                      <a:pt x="109" y="1238"/>
                      <a:pt x="109" y="1238"/>
                    </a:cubicBezTo>
                    <a:cubicBezTo>
                      <a:pt x="109" y="1238"/>
                      <a:pt x="109" y="1238"/>
                      <a:pt x="109" y="1238"/>
                    </a:cubicBezTo>
                    <a:close/>
                    <a:moveTo>
                      <a:pt x="109" y="1238"/>
                    </a:moveTo>
                    <a:cubicBezTo>
                      <a:pt x="109" y="1238"/>
                      <a:pt x="109" y="1238"/>
                      <a:pt x="109" y="1238"/>
                    </a:cubicBezTo>
                    <a:cubicBezTo>
                      <a:pt x="109" y="1238"/>
                      <a:pt x="109" y="1238"/>
                      <a:pt x="109" y="1238"/>
                    </a:cubicBezTo>
                    <a:cubicBezTo>
                      <a:pt x="109" y="1238"/>
                      <a:pt x="109" y="1238"/>
                      <a:pt x="109" y="1238"/>
                    </a:cubicBezTo>
                    <a:cubicBezTo>
                      <a:pt x="109" y="1238"/>
                      <a:pt x="109" y="1238"/>
                      <a:pt x="109" y="1238"/>
                    </a:cubicBezTo>
                    <a:close/>
                    <a:moveTo>
                      <a:pt x="109" y="1238"/>
                    </a:moveTo>
                    <a:cubicBezTo>
                      <a:pt x="109" y="1238"/>
                      <a:pt x="109" y="1238"/>
                      <a:pt x="109" y="1238"/>
                    </a:cubicBezTo>
                    <a:cubicBezTo>
                      <a:pt x="109" y="1238"/>
                      <a:pt x="109" y="1238"/>
                      <a:pt x="109" y="1238"/>
                    </a:cubicBezTo>
                    <a:cubicBezTo>
                      <a:pt x="109" y="1238"/>
                      <a:pt x="109" y="1238"/>
                      <a:pt x="109" y="1238"/>
                    </a:cubicBezTo>
                    <a:cubicBezTo>
                      <a:pt x="109" y="1238"/>
                      <a:pt x="109" y="1238"/>
                      <a:pt x="109" y="1238"/>
                    </a:cubicBezTo>
                    <a:close/>
                    <a:moveTo>
                      <a:pt x="109" y="1238"/>
                    </a:moveTo>
                    <a:cubicBezTo>
                      <a:pt x="109" y="1238"/>
                      <a:pt x="109" y="1238"/>
                      <a:pt x="109" y="1238"/>
                    </a:cubicBezTo>
                    <a:cubicBezTo>
                      <a:pt x="109" y="1238"/>
                      <a:pt x="109" y="1238"/>
                      <a:pt x="109" y="1238"/>
                    </a:cubicBezTo>
                    <a:cubicBezTo>
                      <a:pt x="109" y="1238"/>
                      <a:pt x="109" y="1238"/>
                      <a:pt x="109" y="1238"/>
                    </a:cubicBezTo>
                    <a:close/>
                    <a:moveTo>
                      <a:pt x="109" y="1238"/>
                    </a:moveTo>
                    <a:cubicBezTo>
                      <a:pt x="109" y="1238"/>
                      <a:pt x="109" y="1238"/>
                      <a:pt x="109" y="1238"/>
                    </a:cubicBezTo>
                    <a:cubicBezTo>
                      <a:pt x="109" y="1238"/>
                      <a:pt x="109" y="1238"/>
                      <a:pt x="109" y="1238"/>
                    </a:cubicBezTo>
                    <a:cubicBezTo>
                      <a:pt x="109" y="1238"/>
                      <a:pt x="109" y="1238"/>
                      <a:pt x="109" y="1238"/>
                    </a:cubicBezTo>
                    <a:cubicBezTo>
                      <a:pt x="109" y="1238"/>
                      <a:pt x="109" y="1238"/>
                      <a:pt x="109" y="1238"/>
                    </a:cubicBezTo>
                    <a:cubicBezTo>
                      <a:pt x="109" y="1238"/>
                      <a:pt x="109" y="1238"/>
                      <a:pt x="109" y="1238"/>
                    </a:cubicBezTo>
                    <a:cubicBezTo>
                      <a:pt x="109" y="1238"/>
                      <a:pt x="109" y="1238"/>
                      <a:pt x="109" y="1238"/>
                    </a:cubicBezTo>
                    <a:cubicBezTo>
                      <a:pt x="109" y="1238"/>
                      <a:pt x="109" y="1238"/>
                      <a:pt x="109" y="1238"/>
                    </a:cubicBezTo>
                    <a:close/>
                    <a:moveTo>
                      <a:pt x="109" y="1238"/>
                    </a:moveTo>
                    <a:cubicBezTo>
                      <a:pt x="109" y="1238"/>
                      <a:pt x="109" y="1238"/>
                      <a:pt x="109" y="1238"/>
                    </a:cubicBezTo>
                    <a:cubicBezTo>
                      <a:pt x="109" y="1238"/>
                      <a:pt x="109" y="1238"/>
                      <a:pt x="109" y="1238"/>
                    </a:cubicBezTo>
                    <a:cubicBezTo>
                      <a:pt x="109" y="1238"/>
                      <a:pt x="109" y="1238"/>
                      <a:pt x="109" y="1238"/>
                    </a:cubicBezTo>
                    <a:cubicBezTo>
                      <a:pt x="109" y="1238"/>
                      <a:pt x="109" y="1238"/>
                      <a:pt x="109" y="1238"/>
                    </a:cubicBezTo>
                    <a:close/>
                    <a:moveTo>
                      <a:pt x="109" y="1238"/>
                    </a:moveTo>
                    <a:cubicBezTo>
                      <a:pt x="109" y="1238"/>
                      <a:pt x="109" y="1238"/>
                      <a:pt x="109" y="1238"/>
                    </a:cubicBezTo>
                    <a:cubicBezTo>
                      <a:pt x="109" y="1238"/>
                      <a:pt x="109" y="1238"/>
                      <a:pt x="109" y="1238"/>
                    </a:cubicBezTo>
                    <a:cubicBezTo>
                      <a:pt x="109" y="1238"/>
                      <a:pt x="109" y="1238"/>
                      <a:pt x="109" y="1238"/>
                    </a:cubicBezTo>
                    <a:cubicBezTo>
                      <a:pt x="109" y="1238"/>
                      <a:pt x="109" y="1238"/>
                      <a:pt x="109" y="1238"/>
                    </a:cubicBezTo>
                    <a:close/>
                    <a:moveTo>
                      <a:pt x="109" y="1238"/>
                    </a:moveTo>
                    <a:cubicBezTo>
                      <a:pt x="109" y="1238"/>
                      <a:pt x="109" y="1238"/>
                      <a:pt x="109" y="1238"/>
                    </a:cubicBezTo>
                    <a:cubicBezTo>
                      <a:pt x="109" y="1238"/>
                      <a:pt x="109" y="1238"/>
                      <a:pt x="109" y="1238"/>
                    </a:cubicBezTo>
                    <a:cubicBezTo>
                      <a:pt x="109" y="1238"/>
                      <a:pt x="109" y="1238"/>
                      <a:pt x="109" y="1238"/>
                    </a:cubicBezTo>
                    <a:cubicBezTo>
                      <a:pt x="109" y="1238"/>
                      <a:pt x="109" y="1238"/>
                      <a:pt x="109" y="1238"/>
                    </a:cubicBezTo>
                    <a:close/>
                    <a:moveTo>
                      <a:pt x="109" y="1238"/>
                    </a:moveTo>
                    <a:cubicBezTo>
                      <a:pt x="110" y="1239"/>
                      <a:pt x="110" y="1239"/>
                      <a:pt x="109" y="1239"/>
                    </a:cubicBezTo>
                    <a:cubicBezTo>
                      <a:pt x="109" y="1239"/>
                      <a:pt x="109" y="1238"/>
                      <a:pt x="109" y="1238"/>
                    </a:cubicBezTo>
                    <a:cubicBezTo>
                      <a:pt x="109" y="1238"/>
                      <a:pt x="109" y="1238"/>
                      <a:pt x="109" y="1238"/>
                    </a:cubicBezTo>
                    <a:close/>
                    <a:moveTo>
                      <a:pt x="109" y="1238"/>
                    </a:moveTo>
                    <a:cubicBezTo>
                      <a:pt x="109" y="1238"/>
                      <a:pt x="109" y="1238"/>
                      <a:pt x="109" y="1238"/>
                    </a:cubicBezTo>
                    <a:cubicBezTo>
                      <a:pt x="109" y="1238"/>
                      <a:pt x="109" y="1238"/>
                      <a:pt x="109" y="1238"/>
                    </a:cubicBezTo>
                    <a:cubicBezTo>
                      <a:pt x="109" y="1238"/>
                      <a:pt x="109" y="1238"/>
                      <a:pt x="109" y="1238"/>
                    </a:cubicBezTo>
                    <a:cubicBezTo>
                      <a:pt x="109" y="1238"/>
                      <a:pt x="109" y="1238"/>
                      <a:pt x="109" y="1238"/>
                    </a:cubicBezTo>
                    <a:close/>
                    <a:moveTo>
                      <a:pt x="109" y="1238"/>
                    </a:moveTo>
                    <a:cubicBezTo>
                      <a:pt x="109" y="1238"/>
                      <a:pt x="109" y="1238"/>
                      <a:pt x="109" y="1238"/>
                    </a:cubicBezTo>
                    <a:cubicBezTo>
                      <a:pt x="109" y="1238"/>
                      <a:pt x="109" y="1238"/>
                      <a:pt x="109" y="1238"/>
                    </a:cubicBezTo>
                    <a:cubicBezTo>
                      <a:pt x="109" y="1238"/>
                      <a:pt x="109" y="1238"/>
                      <a:pt x="109" y="1238"/>
                    </a:cubicBezTo>
                    <a:cubicBezTo>
                      <a:pt x="109" y="1238"/>
                      <a:pt x="109" y="1238"/>
                      <a:pt x="109" y="1238"/>
                    </a:cubicBezTo>
                    <a:close/>
                    <a:moveTo>
                      <a:pt x="109" y="1238"/>
                    </a:moveTo>
                    <a:cubicBezTo>
                      <a:pt x="109" y="1238"/>
                      <a:pt x="109" y="1238"/>
                      <a:pt x="109" y="1238"/>
                    </a:cubicBezTo>
                    <a:cubicBezTo>
                      <a:pt x="109" y="1238"/>
                      <a:pt x="109" y="1238"/>
                      <a:pt x="109" y="1238"/>
                    </a:cubicBezTo>
                    <a:cubicBezTo>
                      <a:pt x="109" y="1238"/>
                      <a:pt x="109" y="1238"/>
                      <a:pt x="109" y="1238"/>
                    </a:cubicBezTo>
                    <a:cubicBezTo>
                      <a:pt x="109" y="1238"/>
                      <a:pt x="109" y="1238"/>
                      <a:pt x="109" y="1238"/>
                    </a:cubicBezTo>
                    <a:close/>
                    <a:moveTo>
                      <a:pt x="109" y="1238"/>
                    </a:moveTo>
                    <a:cubicBezTo>
                      <a:pt x="109" y="1238"/>
                      <a:pt x="109" y="1238"/>
                      <a:pt x="109" y="1238"/>
                    </a:cubicBezTo>
                    <a:cubicBezTo>
                      <a:pt x="109" y="1238"/>
                      <a:pt x="109" y="1238"/>
                      <a:pt x="109" y="1238"/>
                    </a:cubicBezTo>
                    <a:cubicBezTo>
                      <a:pt x="109" y="1238"/>
                      <a:pt x="109" y="1238"/>
                      <a:pt x="109" y="1238"/>
                    </a:cubicBezTo>
                    <a:cubicBezTo>
                      <a:pt x="109" y="1238"/>
                      <a:pt x="109" y="1238"/>
                      <a:pt x="109" y="1238"/>
                    </a:cubicBezTo>
                    <a:close/>
                    <a:moveTo>
                      <a:pt x="109" y="1238"/>
                    </a:moveTo>
                    <a:cubicBezTo>
                      <a:pt x="109" y="1238"/>
                      <a:pt x="109" y="1238"/>
                      <a:pt x="109" y="1238"/>
                    </a:cubicBezTo>
                    <a:cubicBezTo>
                      <a:pt x="109" y="1238"/>
                      <a:pt x="109" y="1238"/>
                      <a:pt x="109" y="1238"/>
                    </a:cubicBezTo>
                    <a:cubicBezTo>
                      <a:pt x="109" y="1238"/>
                      <a:pt x="109" y="1238"/>
                      <a:pt x="109" y="1238"/>
                    </a:cubicBezTo>
                    <a:cubicBezTo>
                      <a:pt x="109" y="1238"/>
                      <a:pt x="109" y="1238"/>
                      <a:pt x="109" y="1238"/>
                    </a:cubicBezTo>
                    <a:close/>
                    <a:moveTo>
                      <a:pt x="109" y="1238"/>
                    </a:moveTo>
                    <a:cubicBezTo>
                      <a:pt x="109" y="1238"/>
                      <a:pt x="109" y="1238"/>
                      <a:pt x="109" y="1238"/>
                    </a:cubicBezTo>
                    <a:cubicBezTo>
                      <a:pt x="109" y="1238"/>
                      <a:pt x="109" y="1238"/>
                      <a:pt x="109" y="1238"/>
                    </a:cubicBezTo>
                    <a:cubicBezTo>
                      <a:pt x="109" y="1238"/>
                      <a:pt x="109" y="1238"/>
                      <a:pt x="109" y="1238"/>
                    </a:cubicBezTo>
                    <a:cubicBezTo>
                      <a:pt x="109" y="1238"/>
                      <a:pt x="109" y="1238"/>
                      <a:pt x="109" y="1238"/>
                    </a:cubicBezTo>
                    <a:close/>
                    <a:moveTo>
                      <a:pt x="109" y="1238"/>
                    </a:moveTo>
                    <a:cubicBezTo>
                      <a:pt x="109" y="1239"/>
                      <a:pt x="109" y="1239"/>
                      <a:pt x="109" y="1239"/>
                    </a:cubicBezTo>
                    <a:cubicBezTo>
                      <a:pt x="109" y="1239"/>
                      <a:pt x="109" y="1239"/>
                      <a:pt x="109" y="1238"/>
                    </a:cubicBezTo>
                    <a:cubicBezTo>
                      <a:pt x="109" y="1238"/>
                      <a:pt x="109" y="1238"/>
                      <a:pt x="109" y="1238"/>
                    </a:cubicBezTo>
                    <a:close/>
                    <a:moveTo>
                      <a:pt x="110" y="1239"/>
                    </a:moveTo>
                    <a:cubicBezTo>
                      <a:pt x="109" y="1238"/>
                      <a:pt x="109" y="1238"/>
                      <a:pt x="109" y="1238"/>
                    </a:cubicBezTo>
                    <a:cubicBezTo>
                      <a:pt x="109" y="1238"/>
                      <a:pt x="109" y="1238"/>
                      <a:pt x="109" y="1238"/>
                    </a:cubicBezTo>
                    <a:cubicBezTo>
                      <a:pt x="109" y="1238"/>
                      <a:pt x="109" y="1239"/>
                      <a:pt x="109" y="1239"/>
                    </a:cubicBezTo>
                    <a:cubicBezTo>
                      <a:pt x="109" y="1239"/>
                      <a:pt x="109" y="1239"/>
                      <a:pt x="109" y="1238"/>
                    </a:cubicBezTo>
                    <a:cubicBezTo>
                      <a:pt x="109" y="1239"/>
                      <a:pt x="110" y="1239"/>
                      <a:pt x="110" y="1239"/>
                    </a:cubicBezTo>
                    <a:cubicBezTo>
                      <a:pt x="110" y="1239"/>
                      <a:pt x="110" y="1239"/>
                      <a:pt x="110" y="1239"/>
                    </a:cubicBezTo>
                    <a:cubicBezTo>
                      <a:pt x="110" y="1239"/>
                      <a:pt x="110" y="1239"/>
                      <a:pt x="110" y="1239"/>
                    </a:cubicBezTo>
                    <a:close/>
                    <a:moveTo>
                      <a:pt x="110" y="1239"/>
                    </a:moveTo>
                    <a:cubicBezTo>
                      <a:pt x="110" y="1239"/>
                      <a:pt x="110" y="1239"/>
                      <a:pt x="110" y="1239"/>
                    </a:cubicBezTo>
                    <a:cubicBezTo>
                      <a:pt x="110" y="1239"/>
                      <a:pt x="109" y="1239"/>
                      <a:pt x="109" y="1238"/>
                    </a:cubicBezTo>
                    <a:cubicBezTo>
                      <a:pt x="109" y="1238"/>
                      <a:pt x="109" y="1238"/>
                      <a:pt x="109" y="1238"/>
                    </a:cubicBezTo>
                    <a:cubicBezTo>
                      <a:pt x="109" y="1238"/>
                      <a:pt x="109" y="1238"/>
                      <a:pt x="109" y="1238"/>
                    </a:cubicBezTo>
                    <a:cubicBezTo>
                      <a:pt x="109" y="1239"/>
                      <a:pt x="111" y="1239"/>
                      <a:pt x="109" y="1238"/>
                    </a:cubicBezTo>
                    <a:cubicBezTo>
                      <a:pt x="109" y="1238"/>
                      <a:pt x="109" y="1238"/>
                      <a:pt x="109" y="1238"/>
                    </a:cubicBezTo>
                    <a:cubicBezTo>
                      <a:pt x="109" y="1238"/>
                      <a:pt x="109" y="1238"/>
                      <a:pt x="109" y="1238"/>
                    </a:cubicBezTo>
                    <a:cubicBezTo>
                      <a:pt x="109" y="1238"/>
                      <a:pt x="109" y="1238"/>
                      <a:pt x="109" y="1238"/>
                    </a:cubicBezTo>
                    <a:cubicBezTo>
                      <a:pt x="109" y="1238"/>
                      <a:pt x="109" y="1238"/>
                      <a:pt x="109" y="1238"/>
                    </a:cubicBezTo>
                    <a:cubicBezTo>
                      <a:pt x="109" y="1238"/>
                      <a:pt x="109" y="1238"/>
                      <a:pt x="109" y="1238"/>
                    </a:cubicBezTo>
                    <a:cubicBezTo>
                      <a:pt x="110" y="1239"/>
                      <a:pt x="110" y="1239"/>
                      <a:pt x="110" y="1239"/>
                    </a:cubicBezTo>
                    <a:cubicBezTo>
                      <a:pt x="110" y="1239"/>
                      <a:pt x="110" y="1239"/>
                      <a:pt x="110" y="1239"/>
                    </a:cubicBezTo>
                    <a:cubicBezTo>
                      <a:pt x="110" y="1239"/>
                      <a:pt x="110" y="1239"/>
                      <a:pt x="110" y="1239"/>
                    </a:cubicBezTo>
                    <a:close/>
                    <a:moveTo>
                      <a:pt x="110" y="1239"/>
                    </a:moveTo>
                    <a:cubicBezTo>
                      <a:pt x="110" y="1239"/>
                      <a:pt x="110" y="1239"/>
                      <a:pt x="110" y="1239"/>
                    </a:cubicBezTo>
                    <a:cubicBezTo>
                      <a:pt x="110" y="1239"/>
                      <a:pt x="110" y="1239"/>
                      <a:pt x="110" y="1239"/>
                    </a:cubicBezTo>
                    <a:cubicBezTo>
                      <a:pt x="110" y="1239"/>
                      <a:pt x="110" y="1239"/>
                      <a:pt x="110" y="1239"/>
                    </a:cubicBezTo>
                    <a:close/>
                    <a:moveTo>
                      <a:pt x="109" y="1238"/>
                    </a:moveTo>
                    <a:cubicBezTo>
                      <a:pt x="109" y="1238"/>
                      <a:pt x="109" y="1238"/>
                      <a:pt x="109" y="1238"/>
                    </a:cubicBezTo>
                    <a:cubicBezTo>
                      <a:pt x="109" y="1238"/>
                      <a:pt x="109" y="1238"/>
                      <a:pt x="109" y="1238"/>
                    </a:cubicBezTo>
                    <a:cubicBezTo>
                      <a:pt x="110" y="1239"/>
                      <a:pt x="109" y="1238"/>
                      <a:pt x="109" y="1238"/>
                    </a:cubicBezTo>
                    <a:cubicBezTo>
                      <a:pt x="109" y="1238"/>
                      <a:pt x="109" y="1238"/>
                      <a:pt x="109" y="1238"/>
                    </a:cubicBezTo>
                    <a:cubicBezTo>
                      <a:pt x="109" y="1238"/>
                      <a:pt x="110" y="1238"/>
                      <a:pt x="110" y="1239"/>
                    </a:cubicBezTo>
                    <a:cubicBezTo>
                      <a:pt x="110" y="1239"/>
                      <a:pt x="110" y="1239"/>
                      <a:pt x="110" y="1239"/>
                    </a:cubicBezTo>
                    <a:cubicBezTo>
                      <a:pt x="110" y="1239"/>
                      <a:pt x="109" y="1238"/>
                      <a:pt x="109" y="1238"/>
                    </a:cubicBezTo>
                    <a:close/>
                    <a:moveTo>
                      <a:pt x="110" y="1238"/>
                    </a:moveTo>
                    <a:cubicBezTo>
                      <a:pt x="110" y="1238"/>
                      <a:pt x="110" y="1238"/>
                      <a:pt x="110" y="1238"/>
                    </a:cubicBezTo>
                    <a:cubicBezTo>
                      <a:pt x="110" y="1238"/>
                      <a:pt x="110" y="1238"/>
                      <a:pt x="111" y="1238"/>
                    </a:cubicBezTo>
                    <a:cubicBezTo>
                      <a:pt x="110" y="1238"/>
                      <a:pt x="110" y="1238"/>
                      <a:pt x="110" y="1238"/>
                    </a:cubicBezTo>
                    <a:cubicBezTo>
                      <a:pt x="110" y="1238"/>
                      <a:pt x="110" y="1238"/>
                      <a:pt x="110" y="1238"/>
                    </a:cubicBezTo>
                    <a:close/>
                    <a:moveTo>
                      <a:pt x="110" y="1238"/>
                    </a:moveTo>
                    <a:cubicBezTo>
                      <a:pt x="109" y="1238"/>
                      <a:pt x="109" y="1238"/>
                      <a:pt x="109" y="1238"/>
                    </a:cubicBezTo>
                    <a:cubicBezTo>
                      <a:pt x="109" y="1238"/>
                      <a:pt x="109" y="1238"/>
                      <a:pt x="109" y="1238"/>
                    </a:cubicBezTo>
                    <a:cubicBezTo>
                      <a:pt x="109" y="1238"/>
                      <a:pt x="109" y="1238"/>
                      <a:pt x="109" y="1238"/>
                    </a:cubicBezTo>
                    <a:cubicBezTo>
                      <a:pt x="110" y="1238"/>
                      <a:pt x="110" y="1238"/>
                      <a:pt x="111" y="1238"/>
                    </a:cubicBezTo>
                    <a:cubicBezTo>
                      <a:pt x="111" y="1238"/>
                      <a:pt x="111" y="1238"/>
                      <a:pt x="111" y="1238"/>
                    </a:cubicBezTo>
                    <a:cubicBezTo>
                      <a:pt x="110" y="1238"/>
                      <a:pt x="110" y="1238"/>
                      <a:pt x="110" y="1238"/>
                    </a:cubicBezTo>
                    <a:close/>
                    <a:moveTo>
                      <a:pt x="110" y="1238"/>
                    </a:moveTo>
                    <a:cubicBezTo>
                      <a:pt x="110" y="1238"/>
                      <a:pt x="111" y="1238"/>
                      <a:pt x="111" y="1238"/>
                    </a:cubicBezTo>
                    <a:cubicBezTo>
                      <a:pt x="111" y="1238"/>
                      <a:pt x="111" y="1238"/>
                      <a:pt x="111" y="1238"/>
                    </a:cubicBezTo>
                    <a:cubicBezTo>
                      <a:pt x="110" y="1238"/>
                      <a:pt x="110" y="1238"/>
                      <a:pt x="110" y="1238"/>
                    </a:cubicBezTo>
                    <a:close/>
                    <a:moveTo>
                      <a:pt x="111" y="1237"/>
                    </a:moveTo>
                    <a:cubicBezTo>
                      <a:pt x="111" y="1237"/>
                      <a:pt x="110" y="1237"/>
                      <a:pt x="110" y="1237"/>
                    </a:cubicBezTo>
                    <a:cubicBezTo>
                      <a:pt x="111" y="1237"/>
                      <a:pt x="111" y="1237"/>
                      <a:pt x="111" y="1237"/>
                    </a:cubicBezTo>
                    <a:close/>
                    <a:moveTo>
                      <a:pt x="109" y="1237"/>
                    </a:moveTo>
                    <a:cubicBezTo>
                      <a:pt x="110" y="1237"/>
                      <a:pt x="110" y="1237"/>
                      <a:pt x="111" y="1237"/>
                    </a:cubicBezTo>
                    <a:cubicBezTo>
                      <a:pt x="111" y="1237"/>
                      <a:pt x="111" y="1237"/>
                      <a:pt x="111" y="1237"/>
                    </a:cubicBezTo>
                    <a:cubicBezTo>
                      <a:pt x="111" y="1237"/>
                      <a:pt x="111" y="1237"/>
                      <a:pt x="111" y="1237"/>
                    </a:cubicBezTo>
                    <a:cubicBezTo>
                      <a:pt x="111" y="1237"/>
                      <a:pt x="111" y="1237"/>
                      <a:pt x="111" y="1237"/>
                    </a:cubicBezTo>
                    <a:cubicBezTo>
                      <a:pt x="111" y="1237"/>
                      <a:pt x="111" y="1237"/>
                      <a:pt x="111" y="1237"/>
                    </a:cubicBezTo>
                    <a:cubicBezTo>
                      <a:pt x="111" y="1237"/>
                      <a:pt x="110" y="1237"/>
                      <a:pt x="110" y="1237"/>
                    </a:cubicBezTo>
                    <a:cubicBezTo>
                      <a:pt x="110" y="1237"/>
                      <a:pt x="111" y="1237"/>
                      <a:pt x="111" y="1237"/>
                    </a:cubicBezTo>
                    <a:cubicBezTo>
                      <a:pt x="111" y="1237"/>
                      <a:pt x="111" y="1237"/>
                      <a:pt x="111" y="1237"/>
                    </a:cubicBezTo>
                    <a:cubicBezTo>
                      <a:pt x="110" y="1237"/>
                      <a:pt x="110" y="1238"/>
                      <a:pt x="109" y="1238"/>
                    </a:cubicBezTo>
                    <a:cubicBezTo>
                      <a:pt x="109" y="1238"/>
                      <a:pt x="111" y="1237"/>
                      <a:pt x="110" y="1238"/>
                    </a:cubicBezTo>
                    <a:cubicBezTo>
                      <a:pt x="110" y="1238"/>
                      <a:pt x="109" y="1238"/>
                      <a:pt x="108" y="1238"/>
                    </a:cubicBezTo>
                    <a:cubicBezTo>
                      <a:pt x="108" y="1238"/>
                      <a:pt x="108" y="1238"/>
                      <a:pt x="108" y="1238"/>
                    </a:cubicBezTo>
                    <a:cubicBezTo>
                      <a:pt x="108" y="1238"/>
                      <a:pt x="109" y="1238"/>
                      <a:pt x="109" y="1238"/>
                    </a:cubicBezTo>
                    <a:cubicBezTo>
                      <a:pt x="109" y="1238"/>
                      <a:pt x="110" y="1237"/>
                      <a:pt x="109"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9" y="1238"/>
                      <a:pt x="109" y="1237"/>
                      <a:pt x="109" y="1237"/>
                    </a:cubicBezTo>
                    <a:close/>
                    <a:moveTo>
                      <a:pt x="108" y="1238"/>
                    </a:moveTo>
                    <a:cubicBezTo>
                      <a:pt x="108" y="1238"/>
                      <a:pt x="108" y="1238"/>
                      <a:pt x="108" y="1238"/>
                    </a:cubicBezTo>
                    <a:cubicBezTo>
                      <a:pt x="108" y="1238"/>
                      <a:pt x="108" y="1238"/>
                      <a:pt x="108" y="1238"/>
                    </a:cubicBezTo>
                    <a:cubicBezTo>
                      <a:pt x="108" y="1238"/>
                      <a:pt x="108" y="1238"/>
                      <a:pt x="108" y="1238"/>
                    </a:cubicBezTo>
                    <a:close/>
                    <a:moveTo>
                      <a:pt x="108" y="1238"/>
                    </a:move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lose/>
                    <a:moveTo>
                      <a:pt x="108" y="1238"/>
                    </a:move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lose/>
                    <a:moveTo>
                      <a:pt x="108" y="1238"/>
                    </a:moveTo>
                    <a:cubicBezTo>
                      <a:pt x="108" y="1238"/>
                      <a:pt x="108" y="1238"/>
                      <a:pt x="108" y="1238"/>
                    </a:cubicBezTo>
                    <a:cubicBezTo>
                      <a:pt x="108" y="1238"/>
                      <a:pt x="108" y="1238"/>
                      <a:pt x="108" y="1238"/>
                    </a:cubicBezTo>
                    <a:cubicBezTo>
                      <a:pt x="108" y="1238"/>
                      <a:pt x="108" y="1238"/>
                      <a:pt x="108" y="1238"/>
                    </a:cubicBezTo>
                    <a:close/>
                    <a:moveTo>
                      <a:pt x="108" y="1238"/>
                    </a:moveTo>
                    <a:cubicBezTo>
                      <a:pt x="108" y="1238"/>
                      <a:pt x="108" y="1238"/>
                      <a:pt x="108" y="1238"/>
                    </a:cubicBezTo>
                    <a:cubicBezTo>
                      <a:pt x="108" y="1238"/>
                      <a:pt x="108" y="1238"/>
                      <a:pt x="108" y="1238"/>
                    </a:cubicBezTo>
                    <a:cubicBezTo>
                      <a:pt x="108" y="1238"/>
                      <a:pt x="108" y="1238"/>
                      <a:pt x="108" y="1238"/>
                    </a:cubicBezTo>
                    <a:close/>
                    <a:moveTo>
                      <a:pt x="108" y="1238"/>
                    </a:moveTo>
                    <a:cubicBezTo>
                      <a:pt x="108" y="1238"/>
                      <a:pt x="108" y="1238"/>
                      <a:pt x="108" y="1238"/>
                    </a:cubicBezTo>
                    <a:cubicBezTo>
                      <a:pt x="108" y="1238"/>
                      <a:pt x="108" y="1238"/>
                      <a:pt x="108" y="1238"/>
                    </a:cubicBezTo>
                    <a:cubicBezTo>
                      <a:pt x="108" y="1238"/>
                      <a:pt x="108" y="1238"/>
                      <a:pt x="108" y="1238"/>
                    </a:cubicBezTo>
                    <a:close/>
                    <a:moveTo>
                      <a:pt x="108" y="1238"/>
                    </a:move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lose/>
                    <a:moveTo>
                      <a:pt x="108" y="1238"/>
                    </a:move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lose/>
                    <a:moveTo>
                      <a:pt x="108" y="1238"/>
                    </a:move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lose/>
                    <a:moveTo>
                      <a:pt x="108" y="1238"/>
                    </a:move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lose/>
                    <a:moveTo>
                      <a:pt x="108" y="1238"/>
                    </a:move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lose/>
                    <a:moveTo>
                      <a:pt x="107" y="1240"/>
                    </a:moveTo>
                    <a:cubicBezTo>
                      <a:pt x="108" y="1240"/>
                      <a:pt x="108" y="1240"/>
                      <a:pt x="108" y="1240"/>
                    </a:cubicBezTo>
                    <a:cubicBezTo>
                      <a:pt x="108" y="1240"/>
                      <a:pt x="108" y="1240"/>
                      <a:pt x="108" y="1240"/>
                    </a:cubicBezTo>
                    <a:cubicBezTo>
                      <a:pt x="108" y="1240"/>
                      <a:pt x="108" y="1240"/>
                      <a:pt x="107" y="1240"/>
                    </a:cubicBezTo>
                    <a:close/>
                    <a:moveTo>
                      <a:pt x="108" y="1240"/>
                    </a:moveTo>
                    <a:cubicBezTo>
                      <a:pt x="108" y="1240"/>
                      <a:pt x="108" y="1240"/>
                      <a:pt x="108" y="1240"/>
                    </a:cubicBezTo>
                    <a:cubicBezTo>
                      <a:pt x="108" y="1240"/>
                      <a:pt x="108" y="1240"/>
                      <a:pt x="108" y="1240"/>
                    </a:cubicBezTo>
                    <a:cubicBezTo>
                      <a:pt x="108" y="1240"/>
                      <a:pt x="108" y="1240"/>
                      <a:pt x="108" y="1240"/>
                    </a:cubicBezTo>
                    <a:close/>
                    <a:moveTo>
                      <a:pt x="107" y="1240"/>
                    </a:moveTo>
                    <a:cubicBezTo>
                      <a:pt x="107" y="1240"/>
                      <a:pt x="107" y="1241"/>
                      <a:pt x="107" y="1241"/>
                    </a:cubicBezTo>
                    <a:cubicBezTo>
                      <a:pt x="107" y="1241"/>
                      <a:pt x="107" y="1241"/>
                      <a:pt x="107" y="1241"/>
                    </a:cubicBezTo>
                    <a:cubicBezTo>
                      <a:pt x="107" y="1240"/>
                      <a:pt x="107" y="1240"/>
                      <a:pt x="107" y="1240"/>
                    </a:cubicBezTo>
                    <a:cubicBezTo>
                      <a:pt x="107" y="1240"/>
                      <a:pt x="107" y="1240"/>
                      <a:pt x="107" y="1241"/>
                    </a:cubicBezTo>
                    <a:cubicBezTo>
                      <a:pt x="107" y="1241"/>
                      <a:pt x="107" y="1241"/>
                      <a:pt x="107" y="1241"/>
                    </a:cubicBezTo>
                    <a:cubicBezTo>
                      <a:pt x="107" y="1240"/>
                      <a:pt x="107" y="1240"/>
                      <a:pt x="108" y="1240"/>
                    </a:cubicBezTo>
                    <a:cubicBezTo>
                      <a:pt x="108" y="1240"/>
                      <a:pt x="108" y="1240"/>
                      <a:pt x="108" y="1240"/>
                    </a:cubicBezTo>
                    <a:cubicBezTo>
                      <a:pt x="107" y="1241"/>
                      <a:pt x="108" y="1239"/>
                      <a:pt x="107" y="1240"/>
                    </a:cubicBezTo>
                    <a:close/>
                    <a:moveTo>
                      <a:pt x="107" y="1240"/>
                    </a:moveTo>
                    <a:cubicBezTo>
                      <a:pt x="107" y="1240"/>
                      <a:pt x="107" y="1240"/>
                      <a:pt x="107" y="1240"/>
                    </a:cubicBezTo>
                    <a:cubicBezTo>
                      <a:pt x="107" y="1240"/>
                      <a:pt x="107" y="1240"/>
                      <a:pt x="107" y="1241"/>
                    </a:cubicBezTo>
                    <a:cubicBezTo>
                      <a:pt x="107" y="1240"/>
                      <a:pt x="107" y="1240"/>
                      <a:pt x="107" y="1240"/>
                    </a:cubicBezTo>
                    <a:close/>
                    <a:moveTo>
                      <a:pt x="107" y="1240"/>
                    </a:moveTo>
                    <a:cubicBezTo>
                      <a:pt x="107" y="1240"/>
                      <a:pt x="107" y="1240"/>
                      <a:pt x="107" y="1240"/>
                    </a:cubicBezTo>
                    <a:cubicBezTo>
                      <a:pt x="107" y="1240"/>
                      <a:pt x="107" y="1240"/>
                      <a:pt x="107" y="1240"/>
                    </a:cubicBezTo>
                    <a:cubicBezTo>
                      <a:pt x="107" y="1240"/>
                      <a:pt x="107" y="1240"/>
                      <a:pt x="107" y="1240"/>
                    </a:cubicBezTo>
                    <a:close/>
                    <a:moveTo>
                      <a:pt x="107" y="1240"/>
                    </a:moveTo>
                    <a:cubicBezTo>
                      <a:pt x="107" y="1240"/>
                      <a:pt x="107" y="1240"/>
                      <a:pt x="107" y="1240"/>
                    </a:cubicBezTo>
                    <a:cubicBezTo>
                      <a:pt x="107" y="1240"/>
                      <a:pt x="107" y="1240"/>
                      <a:pt x="107" y="1240"/>
                    </a:cubicBezTo>
                    <a:cubicBezTo>
                      <a:pt x="107" y="1241"/>
                      <a:pt x="107" y="1240"/>
                      <a:pt x="107" y="1241"/>
                    </a:cubicBezTo>
                    <a:cubicBezTo>
                      <a:pt x="107" y="1241"/>
                      <a:pt x="107" y="1241"/>
                      <a:pt x="107" y="1241"/>
                    </a:cubicBezTo>
                    <a:cubicBezTo>
                      <a:pt x="106" y="1241"/>
                      <a:pt x="106" y="1241"/>
                      <a:pt x="106" y="1242"/>
                    </a:cubicBezTo>
                    <a:cubicBezTo>
                      <a:pt x="107" y="1240"/>
                      <a:pt x="107" y="1240"/>
                      <a:pt x="107" y="1240"/>
                    </a:cubicBezTo>
                    <a:cubicBezTo>
                      <a:pt x="107" y="1240"/>
                      <a:pt x="107" y="1240"/>
                      <a:pt x="107" y="1240"/>
                    </a:cubicBezTo>
                    <a:cubicBezTo>
                      <a:pt x="106" y="1242"/>
                      <a:pt x="106" y="1242"/>
                      <a:pt x="106" y="1242"/>
                    </a:cubicBezTo>
                    <a:cubicBezTo>
                      <a:pt x="106" y="1242"/>
                      <a:pt x="105" y="1242"/>
                      <a:pt x="105" y="1242"/>
                    </a:cubicBezTo>
                    <a:cubicBezTo>
                      <a:pt x="107" y="1240"/>
                      <a:pt x="107" y="1240"/>
                      <a:pt x="107" y="1240"/>
                    </a:cubicBezTo>
                    <a:cubicBezTo>
                      <a:pt x="107" y="1240"/>
                      <a:pt x="107" y="1240"/>
                      <a:pt x="107" y="1240"/>
                    </a:cubicBezTo>
                    <a:cubicBezTo>
                      <a:pt x="106" y="1241"/>
                      <a:pt x="106" y="1241"/>
                      <a:pt x="106" y="1241"/>
                    </a:cubicBezTo>
                    <a:cubicBezTo>
                      <a:pt x="106" y="1241"/>
                      <a:pt x="106" y="1241"/>
                      <a:pt x="106" y="1241"/>
                    </a:cubicBezTo>
                    <a:cubicBezTo>
                      <a:pt x="106" y="1241"/>
                      <a:pt x="106" y="1241"/>
                      <a:pt x="106" y="1241"/>
                    </a:cubicBezTo>
                    <a:cubicBezTo>
                      <a:pt x="106" y="1241"/>
                      <a:pt x="106" y="1241"/>
                      <a:pt x="106" y="1241"/>
                    </a:cubicBezTo>
                    <a:cubicBezTo>
                      <a:pt x="106" y="1241"/>
                      <a:pt x="106" y="1241"/>
                      <a:pt x="106" y="1241"/>
                    </a:cubicBezTo>
                    <a:cubicBezTo>
                      <a:pt x="106" y="1241"/>
                      <a:pt x="106" y="1241"/>
                      <a:pt x="106" y="1241"/>
                    </a:cubicBezTo>
                    <a:cubicBezTo>
                      <a:pt x="106" y="1241"/>
                      <a:pt x="106" y="1241"/>
                      <a:pt x="106" y="1241"/>
                    </a:cubicBezTo>
                    <a:cubicBezTo>
                      <a:pt x="106" y="1241"/>
                      <a:pt x="106" y="1241"/>
                      <a:pt x="106" y="1241"/>
                    </a:cubicBezTo>
                    <a:cubicBezTo>
                      <a:pt x="106" y="1241"/>
                      <a:pt x="106" y="1241"/>
                      <a:pt x="105" y="1241"/>
                    </a:cubicBezTo>
                    <a:cubicBezTo>
                      <a:pt x="105" y="1241"/>
                      <a:pt x="105" y="1241"/>
                      <a:pt x="105" y="1241"/>
                    </a:cubicBezTo>
                    <a:cubicBezTo>
                      <a:pt x="105" y="1241"/>
                      <a:pt x="105" y="1241"/>
                      <a:pt x="105" y="1241"/>
                    </a:cubicBezTo>
                    <a:cubicBezTo>
                      <a:pt x="105" y="1241"/>
                      <a:pt x="105" y="1241"/>
                      <a:pt x="105" y="1241"/>
                    </a:cubicBezTo>
                    <a:cubicBezTo>
                      <a:pt x="106" y="1241"/>
                      <a:pt x="106" y="1241"/>
                      <a:pt x="106" y="1240"/>
                    </a:cubicBezTo>
                    <a:cubicBezTo>
                      <a:pt x="106" y="1240"/>
                      <a:pt x="106" y="1240"/>
                      <a:pt x="106" y="1240"/>
                    </a:cubicBezTo>
                    <a:cubicBezTo>
                      <a:pt x="106" y="1240"/>
                      <a:pt x="106" y="1240"/>
                      <a:pt x="106" y="1240"/>
                    </a:cubicBezTo>
                    <a:cubicBezTo>
                      <a:pt x="106" y="1240"/>
                      <a:pt x="106" y="1240"/>
                      <a:pt x="106" y="1240"/>
                    </a:cubicBezTo>
                    <a:cubicBezTo>
                      <a:pt x="106" y="1240"/>
                      <a:pt x="107" y="1240"/>
                      <a:pt x="107" y="1240"/>
                    </a:cubicBezTo>
                    <a:cubicBezTo>
                      <a:pt x="108" y="1238"/>
                      <a:pt x="108" y="1238"/>
                      <a:pt x="108" y="1238"/>
                    </a:cubicBezTo>
                    <a:cubicBezTo>
                      <a:pt x="108" y="1238"/>
                      <a:pt x="108" y="1238"/>
                      <a:pt x="108" y="1238"/>
                    </a:cubicBezTo>
                    <a:cubicBezTo>
                      <a:pt x="107" y="1240"/>
                      <a:pt x="107" y="1240"/>
                      <a:pt x="107" y="1240"/>
                    </a:cubicBezTo>
                    <a:cubicBezTo>
                      <a:pt x="107" y="1240"/>
                      <a:pt x="107" y="1240"/>
                      <a:pt x="107" y="1240"/>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7" y="1240"/>
                      <a:pt x="107" y="1240"/>
                      <a:pt x="107" y="1240"/>
                    </a:cubicBezTo>
                    <a:cubicBezTo>
                      <a:pt x="107" y="1240"/>
                      <a:pt x="107" y="1240"/>
                      <a:pt x="107" y="1240"/>
                    </a:cubicBezTo>
                    <a:cubicBezTo>
                      <a:pt x="108" y="1238"/>
                      <a:pt x="108" y="1238"/>
                      <a:pt x="108" y="1238"/>
                    </a:cubicBezTo>
                    <a:cubicBezTo>
                      <a:pt x="108" y="1238"/>
                      <a:pt x="108" y="1238"/>
                      <a:pt x="108" y="1238"/>
                    </a:cubicBezTo>
                    <a:lnTo>
                      <a:pt x="107" y="1240"/>
                    </a:lnTo>
                    <a:close/>
                    <a:moveTo>
                      <a:pt x="104" y="1242"/>
                    </a:moveTo>
                    <a:cubicBezTo>
                      <a:pt x="104" y="1242"/>
                      <a:pt x="104" y="1242"/>
                      <a:pt x="104" y="1242"/>
                    </a:cubicBezTo>
                    <a:cubicBezTo>
                      <a:pt x="104" y="1242"/>
                      <a:pt x="104" y="1242"/>
                      <a:pt x="104" y="1242"/>
                    </a:cubicBezTo>
                    <a:cubicBezTo>
                      <a:pt x="104" y="1242"/>
                      <a:pt x="104" y="1242"/>
                      <a:pt x="104" y="1242"/>
                    </a:cubicBezTo>
                    <a:cubicBezTo>
                      <a:pt x="104" y="1242"/>
                      <a:pt x="104" y="1242"/>
                      <a:pt x="104" y="1242"/>
                    </a:cubicBezTo>
                    <a:cubicBezTo>
                      <a:pt x="104" y="1242"/>
                      <a:pt x="105" y="1242"/>
                      <a:pt x="105" y="1241"/>
                    </a:cubicBezTo>
                    <a:cubicBezTo>
                      <a:pt x="105" y="1241"/>
                      <a:pt x="105" y="1242"/>
                      <a:pt x="105" y="1242"/>
                    </a:cubicBezTo>
                    <a:cubicBezTo>
                      <a:pt x="105" y="1242"/>
                      <a:pt x="105" y="1242"/>
                      <a:pt x="105" y="1242"/>
                    </a:cubicBezTo>
                    <a:cubicBezTo>
                      <a:pt x="105" y="1242"/>
                      <a:pt x="104" y="1242"/>
                      <a:pt x="104" y="1242"/>
                    </a:cubicBezTo>
                    <a:cubicBezTo>
                      <a:pt x="104" y="1242"/>
                      <a:pt x="104" y="1242"/>
                      <a:pt x="104" y="1242"/>
                    </a:cubicBezTo>
                    <a:cubicBezTo>
                      <a:pt x="104" y="1242"/>
                      <a:pt x="104" y="1242"/>
                      <a:pt x="104" y="1242"/>
                    </a:cubicBezTo>
                    <a:cubicBezTo>
                      <a:pt x="104" y="1242"/>
                      <a:pt x="104" y="1242"/>
                      <a:pt x="104" y="1242"/>
                    </a:cubicBezTo>
                    <a:close/>
                    <a:moveTo>
                      <a:pt x="105" y="1240"/>
                    </a:moveTo>
                    <a:cubicBezTo>
                      <a:pt x="105" y="1240"/>
                      <a:pt x="105" y="1240"/>
                      <a:pt x="105" y="1240"/>
                    </a:cubicBezTo>
                    <a:cubicBezTo>
                      <a:pt x="105" y="1240"/>
                      <a:pt x="104" y="1241"/>
                      <a:pt x="104" y="1241"/>
                    </a:cubicBezTo>
                    <a:cubicBezTo>
                      <a:pt x="104" y="1241"/>
                      <a:pt x="104" y="1241"/>
                      <a:pt x="104" y="1241"/>
                    </a:cubicBezTo>
                    <a:cubicBezTo>
                      <a:pt x="104" y="1241"/>
                      <a:pt x="104" y="1241"/>
                      <a:pt x="104" y="1241"/>
                    </a:cubicBezTo>
                    <a:cubicBezTo>
                      <a:pt x="104" y="1241"/>
                      <a:pt x="105" y="1240"/>
                      <a:pt x="105" y="1240"/>
                    </a:cubicBezTo>
                    <a:cubicBezTo>
                      <a:pt x="105" y="1240"/>
                      <a:pt x="104" y="1241"/>
                      <a:pt x="104" y="1241"/>
                    </a:cubicBezTo>
                    <a:cubicBezTo>
                      <a:pt x="104" y="1241"/>
                      <a:pt x="104" y="1241"/>
                      <a:pt x="104" y="1241"/>
                    </a:cubicBezTo>
                    <a:cubicBezTo>
                      <a:pt x="104" y="1241"/>
                      <a:pt x="104" y="1241"/>
                      <a:pt x="104" y="1241"/>
                    </a:cubicBezTo>
                    <a:cubicBezTo>
                      <a:pt x="104" y="1241"/>
                      <a:pt x="104" y="1241"/>
                      <a:pt x="104" y="1241"/>
                    </a:cubicBezTo>
                    <a:cubicBezTo>
                      <a:pt x="104" y="1241"/>
                      <a:pt x="105" y="1240"/>
                      <a:pt x="105" y="1240"/>
                    </a:cubicBezTo>
                    <a:close/>
                    <a:moveTo>
                      <a:pt x="105" y="1240"/>
                    </a:moveTo>
                    <a:cubicBezTo>
                      <a:pt x="105" y="1240"/>
                      <a:pt x="105" y="1240"/>
                      <a:pt x="105" y="1240"/>
                    </a:cubicBezTo>
                    <a:cubicBezTo>
                      <a:pt x="105" y="1240"/>
                      <a:pt x="105" y="1240"/>
                      <a:pt x="105" y="1240"/>
                    </a:cubicBezTo>
                    <a:cubicBezTo>
                      <a:pt x="104" y="1240"/>
                      <a:pt x="104" y="1241"/>
                      <a:pt x="105" y="1240"/>
                    </a:cubicBezTo>
                    <a:close/>
                    <a:moveTo>
                      <a:pt x="104" y="1241"/>
                    </a:moveTo>
                    <a:cubicBezTo>
                      <a:pt x="105" y="1241"/>
                      <a:pt x="105" y="1241"/>
                      <a:pt x="105" y="1241"/>
                    </a:cubicBezTo>
                    <a:cubicBezTo>
                      <a:pt x="105" y="1241"/>
                      <a:pt x="105" y="1241"/>
                      <a:pt x="105" y="1241"/>
                    </a:cubicBezTo>
                    <a:cubicBezTo>
                      <a:pt x="105" y="1241"/>
                      <a:pt x="105" y="1241"/>
                      <a:pt x="104" y="1241"/>
                    </a:cubicBezTo>
                    <a:cubicBezTo>
                      <a:pt x="104" y="1241"/>
                      <a:pt x="104" y="1241"/>
                      <a:pt x="104" y="1241"/>
                    </a:cubicBezTo>
                    <a:cubicBezTo>
                      <a:pt x="104" y="1241"/>
                      <a:pt x="104" y="1241"/>
                      <a:pt x="104" y="1241"/>
                    </a:cubicBezTo>
                    <a:close/>
                    <a:moveTo>
                      <a:pt x="104" y="1241"/>
                    </a:moveTo>
                    <a:cubicBezTo>
                      <a:pt x="104" y="1241"/>
                      <a:pt x="104" y="1241"/>
                      <a:pt x="104" y="1241"/>
                    </a:cubicBezTo>
                    <a:cubicBezTo>
                      <a:pt x="104" y="1241"/>
                      <a:pt x="104" y="1241"/>
                      <a:pt x="105" y="1241"/>
                    </a:cubicBezTo>
                    <a:cubicBezTo>
                      <a:pt x="105" y="1240"/>
                      <a:pt x="105" y="1241"/>
                      <a:pt x="104" y="1241"/>
                    </a:cubicBezTo>
                    <a:close/>
                    <a:moveTo>
                      <a:pt x="104" y="1241"/>
                    </a:moveTo>
                    <a:cubicBezTo>
                      <a:pt x="104" y="1241"/>
                      <a:pt x="104" y="1241"/>
                      <a:pt x="104" y="1241"/>
                    </a:cubicBezTo>
                    <a:cubicBezTo>
                      <a:pt x="105" y="1241"/>
                      <a:pt x="105" y="1241"/>
                      <a:pt x="105" y="1241"/>
                    </a:cubicBezTo>
                    <a:cubicBezTo>
                      <a:pt x="104" y="1241"/>
                      <a:pt x="104" y="1241"/>
                      <a:pt x="104" y="1241"/>
                    </a:cubicBezTo>
                    <a:cubicBezTo>
                      <a:pt x="104" y="1241"/>
                      <a:pt x="104" y="1241"/>
                      <a:pt x="104" y="1241"/>
                    </a:cubicBezTo>
                    <a:cubicBezTo>
                      <a:pt x="104" y="1241"/>
                      <a:pt x="105" y="1241"/>
                      <a:pt x="105" y="1240"/>
                    </a:cubicBezTo>
                    <a:cubicBezTo>
                      <a:pt x="105" y="1240"/>
                      <a:pt x="105" y="1240"/>
                      <a:pt x="105" y="1241"/>
                    </a:cubicBezTo>
                    <a:cubicBezTo>
                      <a:pt x="105" y="1241"/>
                      <a:pt x="105" y="1241"/>
                      <a:pt x="104" y="1241"/>
                    </a:cubicBezTo>
                    <a:close/>
                    <a:moveTo>
                      <a:pt x="105" y="1241"/>
                    </a:moveTo>
                    <a:cubicBezTo>
                      <a:pt x="104" y="1241"/>
                      <a:pt x="104" y="1241"/>
                      <a:pt x="104" y="1241"/>
                    </a:cubicBezTo>
                    <a:cubicBezTo>
                      <a:pt x="104" y="1241"/>
                      <a:pt x="104" y="1241"/>
                      <a:pt x="104" y="1241"/>
                    </a:cubicBezTo>
                    <a:cubicBezTo>
                      <a:pt x="104" y="1241"/>
                      <a:pt x="104" y="1241"/>
                      <a:pt x="104" y="1241"/>
                    </a:cubicBezTo>
                    <a:cubicBezTo>
                      <a:pt x="104" y="1241"/>
                      <a:pt x="104" y="1241"/>
                      <a:pt x="104" y="1241"/>
                    </a:cubicBezTo>
                    <a:cubicBezTo>
                      <a:pt x="105" y="1241"/>
                      <a:pt x="105" y="1241"/>
                      <a:pt x="105" y="1240"/>
                    </a:cubicBezTo>
                    <a:cubicBezTo>
                      <a:pt x="105" y="1240"/>
                      <a:pt x="105" y="1240"/>
                      <a:pt x="105" y="1240"/>
                    </a:cubicBezTo>
                    <a:cubicBezTo>
                      <a:pt x="105" y="1241"/>
                      <a:pt x="105" y="1241"/>
                      <a:pt x="105" y="1241"/>
                    </a:cubicBezTo>
                    <a:close/>
                    <a:moveTo>
                      <a:pt x="104" y="1241"/>
                    </a:moveTo>
                    <a:cubicBezTo>
                      <a:pt x="104" y="1241"/>
                      <a:pt x="104" y="1241"/>
                      <a:pt x="104" y="1241"/>
                    </a:cubicBezTo>
                    <a:cubicBezTo>
                      <a:pt x="105" y="1240"/>
                      <a:pt x="105" y="1240"/>
                      <a:pt x="105" y="1240"/>
                    </a:cubicBezTo>
                    <a:cubicBezTo>
                      <a:pt x="105" y="1240"/>
                      <a:pt x="104" y="1241"/>
                      <a:pt x="104" y="1241"/>
                    </a:cubicBezTo>
                    <a:cubicBezTo>
                      <a:pt x="104" y="1241"/>
                      <a:pt x="104" y="1241"/>
                      <a:pt x="104" y="1241"/>
                    </a:cubicBezTo>
                    <a:cubicBezTo>
                      <a:pt x="104" y="1241"/>
                      <a:pt x="105" y="1240"/>
                      <a:pt x="105" y="1240"/>
                    </a:cubicBezTo>
                    <a:cubicBezTo>
                      <a:pt x="105" y="1240"/>
                      <a:pt x="105" y="1240"/>
                      <a:pt x="105" y="1240"/>
                    </a:cubicBezTo>
                    <a:cubicBezTo>
                      <a:pt x="105" y="1241"/>
                      <a:pt x="104" y="1241"/>
                      <a:pt x="104" y="1241"/>
                    </a:cubicBezTo>
                    <a:close/>
                    <a:moveTo>
                      <a:pt x="104" y="1241"/>
                    </a:moveTo>
                    <a:cubicBezTo>
                      <a:pt x="104" y="1241"/>
                      <a:pt x="104" y="1241"/>
                      <a:pt x="104" y="1241"/>
                    </a:cubicBezTo>
                    <a:cubicBezTo>
                      <a:pt x="104" y="1241"/>
                      <a:pt x="105" y="1240"/>
                      <a:pt x="105" y="1240"/>
                    </a:cubicBezTo>
                    <a:cubicBezTo>
                      <a:pt x="105" y="1240"/>
                      <a:pt x="105" y="1240"/>
                      <a:pt x="105" y="1240"/>
                    </a:cubicBezTo>
                    <a:cubicBezTo>
                      <a:pt x="105" y="1240"/>
                      <a:pt x="104" y="1241"/>
                      <a:pt x="104" y="1241"/>
                    </a:cubicBezTo>
                    <a:close/>
                    <a:moveTo>
                      <a:pt x="104" y="1242"/>
                    </a:moveTo>
                    <a:cubicBezTo>
                      <a:pt x="104" y="1242"/>
                      <a:pt x="104" y="1242"/>
                      <a:pt x="104" y="1242"/>
                    </a:cubicBezTo>
                    <a:cubicBezTo>
                      <a:pt x="104" y="1242"/>
                      <a:pt x="105" y="1242"/>
                      <a:pt x="105" y="1241"/>
                    </a:cubicBezTo>
                    <a:cubicBezTo>
                      <a:pt x="105" y="1241"/>
                      <a:pt x="105" y="1241"/>
                      <a:pt x="105" y="1241"/>
                    </a:cubicBezTo>
                    <a:cubicBezTo>
                      <a:pt x="105" y="1241"/>
                      <a:pt x="105" y="1241"/>
                      <a:pt x="105" y="1241"/>
                    </a:cubicBezTo>
                    <a:cubicBezTo>
                      <a:pt x="105" y="1241"/>
                      <a:pt x="105" y="1241"/>
                      <a:pt x="105" y="1241"/>
                    </a:cubicBezTo>
                    <a:cubicBezTo>
                      <a:pt x="105" y="1241"/>
                      <a:pt x="105" y="1241"/>
                      <a:pt x="105" y="1241"/>
                    </a:cubicBezTo>
                    <a:cubicBezTo>
                      <a:pt x="105" y="1241"/>
                      <a:pt x="105" y="1241"/>
                      <a:pt x="105" y="1241"/>
                    </a:cubicBezTo>
                    <a:cubicBezTo>
                      <a:pt x="105" y="1241"/>
                      <a:pt x="104" y="1241"/>
                      <a:pt x="104" y="1241"/>
                    </a:cubicBezTo>
                    <a:cubicBezTo>
                      <a:pt x="105" y="1241"/>
                      <a:pt x="105" y="1241"/>
                      <a:pt x="105" y="1241"/>
                    </a:cubicBezTo>
                    <a:cubicBezTo>
                      <a:pt x="105" y="1241"/>
                      <a:pt x="105" y="1241"/>
                      <a:pt x="105" y="1241"/>
                    </a:cubicBezTo>
                    <a:cubicBezTo>
                      <a:pt x="105" y="1241"/>
                      <a:pt x="105" y="1241"/>
                      <a:pt x="105" y="1241"/>
                    </a:cubicBezTo>
                    <a:cubicBezTo>
                      <a:pt x="104" y="1242"/>
                      <a:pt x="105" y="1241"/>
                      <a:pt x="105" y="1241"/>
                    </a:cubicBezTo>
                    <a:cubicBezTo>
                      <a:pt x="105" y="1241"/>
                      <a:pt x="105" y="1241"/>
                      <a:pt x="105" y="1241"/>
                    </a:cubicBezTo>
                    <a:cubicBezTo>
                      <a:pt x="105" y="1241"/>
                      <a:pt x="105" y="1241"/>
                      <a:pt x="105" y="1241"/>
                    </a:cubicBezTo>
                    <a:cubicBezTo>
                      <a:pt x="105" y="1241"/>
                      <a:pt x="105" y="1241"/>
                      <a:pt x="105" y="1241"/>
                    </a:cubicBezTo>
                    <a:cubicBezTo>
                      <a:pt x="105" y="1241"/>
                      <a:pt x="105" y="1241"/>
                      <a:pt x="105" y="1241"/>
                    </a:cubicBezTo>
                    <a:cubicBezTo>
                      <a:pt x="105" y="1241"/>
                      <a:pt x="105" y="1241"/>
                      <a:pt x="105" y="1241"/>
                    </a:cubicBezTo>
                    <a:cubicBezTo>
                      <a:pt x="104" y="1242"/>
                      <a:pt x="104" y="1242"/>
                      <a:pt x="104" y="1242"/>
                    </a:cubicBezTo>
                    <a:cubicBezTo>
                      <a:pt x="104" y="1242"/>
                      <a:pt x="104" y="1242"/>
                      <a:pt x="104" y="1242"/>
                    </a:cubicBezTo>
                    <a:cubicBezTo>
                      <a:pt x="104" y="1242"/>
                      <a:pt x="104" y="1242"/>
                      <a:pt x="104" y="1242"/>
                    </a:cubicBezTo>
                    <a:close/>
                    <a:moveTo>
                      <a:pt x="105" y="1242"/>
                    </a:moveTo>
                    <a:cubicBezTo>
                      <a:pt x="105" y="1242"/>
                      <a:pt x="105" y="1242"/>
                      <a:pt x="105" y="1242"/>
                    </a:cubicBezTo>
                    <a:cubicBezTo>
                      <a:pt x="105" y="1242"/>
                      <a:pt x="105" y="1242"/>
                      <a:pt x="105" y="1242"/>
                    </a:cubicBezTo>
                    <a:cubicBezTo>
                      <a:pt x="105" y="1242"/>
                      <a:pt x="105" y="1242"/>
                      <a:pt x="105" y="1242"/>
                    </a:cubicBezTo>
                    <a:cubicBezTo>
                      <a:pt x="105" y="1242"/>
                      <a:pt x="105" y="1242"/>
                      <a:pt x="105" y="1242"/>
                    </a:cubicBezTo>
                    <a:cubicBezTo>
                      <a:pt x="105" y="1242"/>
                      <a:pt x="105" y="1242"/>
                      <a:pt x="105" y="1242"/>
                    </a:cubicBezTo>
                    <a:cubicBezTo>
                      <a:pt x="105" y="1242"/>
                      <a:pt x="105" y="1242"/>
                      <a:pt x="104" y="1243"/>
                    </a:cubicBezTo>
                    <a:cubicBezTo>
                      <a:pt x="104" y="1243"/>
                      <a:pt x="104" y="1243"/>
                      <a:pt x="104" y="1242"/>
                    </a:cubicBezTo>
                    <a:cubicBezTo>
                      <a:pt x="104" y="1242"/>
                      <a:pt x="105" y="1242"/>
                      <a:pt x="105" y="1242"/>
                    </a:cubicBezTo>
                    <a:close/>
                    <a:moveTo>
                      <a:pt x="105" y="1242"/>
                    </a:moveTo>
                    <a:cubicBezTo>
                      <a:pt x="105" y="1242"/>
                      <a:pt x="105" y="1242"/>
                      <a:pt x="105" y="1242"/>
                    </a:cubicBezTo>
                    <a:cubicBezTo>
                      <a:pt x="105" y="1242"/>
                      <a:pt x="105" y="1242"/>
                      <a:pt x="105" y="1242"/>
                    </a:cubicBezTo>
                    <a:cubicBezTo>
                      <a:pt x="105" y="1242"/>
                      <a:pt x="105" y="1242"/>
                      <a:pt x="105" y="1242"/>
                    </a:cubicBezTo>
                    <a:close/>
                    <a:moveTo>
                      <a:pt x="106" y="1240"/>
                    </a:moveTo>
                    <a:cubicBezTo>
                      <a:pt x="106" y="1240"/>
                      <a:pt x="106" y="1240"/>
                      <a:pt x="106" y="1240"/>
                    </a:cubicBezTo>
                    <a:cubicBezTo>
                      <a:pt x="106" y="1240"/>
                      <a:pt x="106" y="1240"/>
                      <a:pt x="106" y="1240"/>
                    </a:cubicBezTo>
                    <a:cubicBezTo>
                      <a:pt x="105" y="1240"/>
                      <a:pt x="105" y="1240"/>
                      <a:pt x="105" y="1240"/>
                    </a:cubicBezTo>
                    <a:cubicBezTo>
                      <a:pt x="105" y="1240"/>
                      <a:pt x="106" y="1240"/>
                      <a:pt x="106" y="1240"/>
                    </a:cubicBezTo>
                    <a:close/>
                    <a:moveTo>
                      <a:pt x="106" y="1240"/>
                    </a:moveTo>
                    <a:cubicBezTo>
                      <a:pt x="106" y="1240"/>
                      <a:pt x="106" y="1240"/>
                      <a:pt x="106" y="1240"/>
                    </a:cubicBezTo>
                    <a:cubicBezTo>
                      <a:pt x="106" y="1240"/>
                      <a:pt x="106" y="1240"/>
                      <a:pt x="106" y="1240"/>
                    </a:cubicBezTo>
                    <a:cubicBezTo>
                      <a:pt x="106" y="1240"/>
                      <a:pt x="106" y="1240"/>
                      <a:pt x="106" y="1240"/>
                    </a:cubicBezTo>
                    <a:close/>
                    <a:moveTo>
                      <a:pt x="106" y="1240"/>
                    </a:moveTo>
                    <a:cubicBezTo>
                      <a:pt x="106" y="1240"/>
                      <a:pt x="106" y="1240"/>
                      <a:pt x="106" y="1240"/>
                    </a:cubicBezTo>
                    <a:cubicBezTo>
                      <a:pt x="106" y="1240"/>
                      <a:pt x="106" y="1240"/>
                      <a:pt x="106" y="1240"/>
                    </a:cubicBezTo>
                    <a:cubicBezTo>
                      <a:pt x="106" y="1240"/>
                      <a:pt x="106" y="1240"/>
                      <a:pt x="106" y="1240"/>
                    </a:cubicBezTo>
                    <a:cubicBezTo>
                      <a:pt x="106" y="1240"/>
                      <a:pt x="106" y="1240"/>
                      <a:pt x="106" y="1240"/>
                    </a:cubicBezTo>
                    <a:cubicBezTo>
                      <a:pt x="106" y="1240"/>
                      <a:pt x="106" y="1240"/>
                      <a:pt x="106" y="1240"/>
                    </a:cubicBezTo>
                    <a:cubicBezTo>
                      <a:pt x="106" y="1240"/>
                      <a:pt x="106" y="1240"/>
                      <a:pt x="106" y="1240"/>
                    </a:cubicBezTo>
                    <a:cubicBezTo>
                      <a:pt x="106" y="1240"/>
                      <a:pt x="106" y="1240"/>
                      <a:pt x="106" y="1240"/>
                    </a:cubicBezTo>
                    <a:cubicBezTo>
                      <a:pt x="106" y="1240"/>
                      <a:pt x="106" y="1240"/>
                      <a:pt x="106" y="1240"/>
                    </a:cubicBezTo>
                    <a:cubicBezTo>
                      <a:pt x="106" y="1240"/>
                      <a:pt x="106" y="1240"/>
                      <a:pt x="106" y="1240"/>
                    </a:cubicBezTo>
                    <a:cubicBezTo>
                      <a:pt x="106" y="1240"/>
                      <a:pt x="106" y="1240"/>
                      <a:pt x="106" y="1240"/>
                    </a:cubicBezTo>
                    <a:cubicBezTo>
                      <a:pt x="106" y="1240"/>
                      <a:pt x="106" y="1240"/>
                      <a:pt x="106" y="1240"/>
                    </a:cubicBezTo>
                    <a:close/>
                    <a:moveTo>
                      <a:pt x="106" y="1240"/>
                    </a:moveTo>
                    <a:cubicBezTo>
                      <a:pt x="106" y="1240"/>
                      <a:pt x="106" y="1240"/>
                      <a:pt x="106" y="1240"/>
                    </a:cubicBezTo>
                    <a:cubicBezTo>
                      <a:pt x="106" y="1240"/>
                      <a:pt x="106" y="1240"/>
                      <a:pt x="106" y="1240"/>
                    </a:cubicBezTo>
                    <a:cubicBezTo>
                      <a:pt x="106" y="1240"/>
                      <a:pt x="106" y="1240"/>
                      <a:pt x="106" y="1240"/>
                    </a:cubicBezTo>
                    <a:cubicBezTo>
                      <a:pt x="106" y="1240"/>
                      <a:pt x="106" y="1240"/>
                      <a:pt x="106" y="1240"/>
                    </a:cubicBezTo>
                    <a:close/>
                    <a:moveTo>
                      <a:pt x="108" y="1238"/>
                    </a:moveTo>
                    <a:cubicBezTo>
                      <a:pt x="108" y="1238"/>
                      <a:pt x="108" y="1238"/>
                      <a:pt x="108" y="1238"/>
                    </a:cubicBezTo>
                    <a:cubicBezTo>
                      <a:pt x="108" y="1238"/>
                      <a:pt x="108" y="1238"/>
                      <a:pt x="108" y="1238"/>
                    </a:cubicBezTo>
                    <a:cubicBezTo>
                      <a:pt x="108" y="1238"/>
                      <a:pt x="108" y="1238"/>
                      <a:pt x="108" y="1238"/>
                    </a:cubicBezTo>
                    <a:close/>
                    <a:moveTo>
                      <a:pt x="108" y="1238"/>
                    </a:moveTo>
                    <a:cubicBezTo>
                      <a:pt x="108" y="1238"/>
                      <a:pt x="108" y="1238"/>
                      <a:pt x="107" y="1238"/>
                    </a:cubicBezTo>
                    <a:cubicBezTo>
                      <a:pt x="108" y="1238"/>
                      <a:pt x="108" y="1238"/>
                      <a:pt x="108" y="1238"/>
                    </a:cubicBezTo>
                    <a:close/>
                    <a:moveTo>
                      <a:pt x="108" y="1238"/>
                    </a:move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lose/>
                    <a:moveTo>
                      <a:pt x="108" y="1238"/>
                    </a:move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lose/>
                    <a:moveTo>
                      <a:pt x="108" y="1238"/>
                    </a:move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lose/>
                    <a:moveTo>
                      <a:pt x="108" y="1238"/>
                    </a:move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lose/>
                    <a:moveTo>
                      <a:pt x="108" y="1238"/>
                    </a:move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lose/>
                    <a:moveTo>
                      <a:pt x="108" y="1238"/>
                    </a:move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lose/>
                    <a:moveTo>
                      <a:pt x="108" y="1238"/>
                    </a:move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lose/>
                    <a:moveTo>
                      <a:pt x="108" y="1238"/>
                    </a:move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lose/>
                    <a:moveTo>
                      <a:pt x="108" y="1238"/>
                    </a:move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lose/>
                    <a:moveTo>
                      <a:pt x="108" y="1238"/>
                    </a:move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lose/>
                    <a:moveTo>
                      <a:pt x="108" y="1238"/>
                    </a:move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lose/>
                    <a:moveTo>
                      <a:pt x="108" y="1238"/>
                    </a:move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lose/>
                    <a:moveTo>
                      <a:pt x="108" y="1238"/>
                    </a:move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lose/>
                    <a:moveTo>
                      <a:pt x="108" y="1238"/>
                    </a:move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lose/>
                    <a:moveTo>
                      <a:pt x="108" y="1238"/>
                    </a:move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lose/>
                    <a:moveTo>
                      <a:pt x="108" y="1238"/>
                    </a:move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lose/>
                    <a:moveTo>
                      <a:pt x="108" y="1238"/>
                    </a:move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lose/>
                    <a:moveTo>
                      <a:pt x="108" y="1238"/>
                    </a:move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lose/>
                    <a:moveTo>
                      <a:pt x="108" y="1238"/>
                    </a:move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lose/>
                    <a:moveTo>
                      <a:pt x="108" y="1238"/>
                    </a:move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lose/>
                    <a:moveTo>
                      <a:pt x="108" y="1238"/>
                    </a:move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lose/>
                    <a:moveTo>
                      <a:pt x="108" y="1238"/>
                    </a:move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lose/>
                    <a:moveTo>
                      <a:pt x="108" y="1238"/>
                    </a:move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lose/>
                    <a:moveTo>
                      <a:pt x="108" y="1238"/>
                    </a:move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lose/>
                    <a:moveTo>
                      <a:pt x="108" y="1238"/>
                    </a:move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lose/>
                    <a:moveTo>
                      <a:pt x="108" y="1238"/>
                    </a:move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lose/>
                    <a:moveTo>
                      <a:pt x="108" y="1238"/>
                    </a:moveTo>
                    <a:cubicBezTo>
                      <a:pt x="108" y="1238"/>
                      <a:pt x="108" y="1238"/>
                      <a:pt x="108" y="1238"/>
                    </a:cubicBezTo>
                    <a:cubicBezTo>
                      <a:pt x="108" y="1238"/>
                      <a:pt x="108" y="1238"/>
                      <a:pt x="108" y="1238"/>
                    </a:cubicBezTo>
                    <a:cubicBezTo>
                      <a:pt x="108" y="1238"/>
                      <a:pt x="108" y="1238"/>
                      <a:pt x="108" y="1238"/>
                    </a:cubicBezTo>
                    <a:close/>
                    <a:moveTo>
                      <a:pt x="108" y="1238"/>
                    </a:move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lose/>
                    <a:moveTo>
                      <a:pt x="108" y="1238"/>
                    </a:move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lose/>
                    <a:moveTo>
                      <a:pt x="108" y="1238"/>
                    </a:moveTo>
                    <a:cubicBezTo>
                      <a:pt x="108" y="1238"/>
                      <a:pt x="108" y="1238"/>
                      <a:pt x="108" y="1238"/>
                    </a:cubicBezTo>
                    <a:cubicBezTo>
                      <a:pt x="108" y="1238"/>
                      <a:pt x="108" y="1238"/>
                      <a:pt x="108" y="1238"/>
                    </a:cubicBezTo>
                    <a:cubicBezTo>
                      <a:pt x="108" y="1238"/>
                      <a:pt x="108" y="1238"/>
                      <a:pt x="108" y="1238"/>
                    </a:cubicBezTo>
                    <a:close/>
                    <a:moveTo>
                      <a:pt x="108" y="1238"/>
                    </a:move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lose/>
                    <a:moveTo>
                      <a:pt x="108" y="1238"/>
                    </a:moveTo>
                    <a:cubicBezTo>
                      <a:pt x="108" y="1238"/>
                      <a:pt x="108" y="1238"/>
                      <a:pt x="108" y="1238"/>
                    </a:cubicBezTo>
                    <a:cubicBezTo>
                      <a:pt x="108" y="1238"/>
                      <a:pt x="108" y="1238"/>
                      <a:pt x="108" y="1238"/>
                    </a:cubicBezTo>
                    <a:cubicBezTo>
                      <a:pt x="108" y="1238"/>
                      <a:pt x="108" y="1238"/>
                      <a:pt x="108" y="1238"/>
                    </a:cubicBezTo>
                    <a:close/>
                    <a:moveTo>
                      <a:pt x="108" y="1238"/>
                    </a:move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lose/>
                    <a:moveTo>
                      <a:pt x="108" y="1238"/>
                    </a:move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lose/>
                    <a:moveTo>
                      <a:pt x="108" y="1238"/>
                    </a:move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lose/>
                    <a:moveTo>
                      <a:pt x="108" y="1238"/>
                    </a:move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lose/>
                    <a:moveTo>
                      <a:pt x="108" y="1238"/>
                    </a:move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lose/>
                    <a:moveTo>
                      <a:pt x="108" y="1238"/>
                    </a:move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lose/>
                    <a:moveTo>
                      <a:pt x="108" y="1238"/>
                    </a:moveTo>
                    <a:cubicBezTo>
                      <a:pt x="108" y="1238"/>
                      <a:pt x="108" y="1238"/>
                      <a:pt x="108" y="1238"/>
                    </a:cubicBezTo>
                    <a:cubicBezTo>
                      <a:pt x="108" y="1238"/>
                      <a:pt x="108" y="1238"/>
                      <a:pt x="108" y="1238"/>
                    </a:cubicBezTo>
                    <a:cubicBezTo>
                      <a:pt x="108" y="1238"/>
                      <a:pt x="108" y="1238"/>
                      <a:pt x="108" y="1238"/>
                    </a:cubicBezTo>
                    <a:close/>
                    <a:moveTo>
                      <a:pt x="108" y="1238"/>
                    </a:move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lose/>
                    <a:moveTo>
                      <a:pt x="108" y="1238"/>
                    </a:move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lose/>
                    <a:moveTo>
                      <a:pt x="108" y="1238"/>
                    </a:move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lose/>
                    <a:moveTo>
                      <a:pt x="108" y="1238"/>
                    </a:move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lose/>
                    <a:moveTo>
                      <a:pt x="108" y="1238"/>
                    </a:move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lose/>
                    <a:moveTo>
                      <a:pt x="108" y="1238"/>
                    </a:moveTo>
                    <a:cubicBezTo>
                      <a:pt x="108" y="1238"/>
                      <a:pt x="108" y="1238"/>
                      <a:pt x="108" y="1238"/>
                    </a:cubicBezTo>
                    <a:cubicBezTo>
                      <a:pt x="108" y="1238"/>
                      <a:pt x="108" y="1238"/>
                      <a:pt x="108" y="1238"/>
                    </a:cubicBezTo>
                    <a:cubicBezTo>
                      <a:pt x="108" y="1238"/>
                      <a:pt x="108" y="1238"/>
                      <a:pt x="108" y="1238"/>
                    </a:cubicBezTo>
                    <a:close/>
                    <a:moveTo>
                      <a:pt x="108" y="1239"/>
                    </a:moveTo>
                    <a:cubicBezTo>
                      <a:pt x="108" y="1239"/>
                      <a:pt x="108" y="1240"/>
                      <a:pt x="108" y="1240"/>
                    </a:cubicBezTo>
                    <a:cubicBezTo>
                      <a:pt x="108" y="1240"/>
                      <a:pt x="108" y="1240"/>
                      <a:pt x="108" y="1240"/>
                    </a:cubicBezTo>
                    <a:cubicBezTo>
                      <a:pt x="108" y="1240"/>
                      <a:pt x="108" y="1240"/>
                      <a:pt x="108" y="1239"/>
                    </a:cubicBezTo>
                    <a:close/>
                    <a:moveTo>
                      <a:pt x="108" y="1238"/>
                    </a:move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lose/>
                    <a:moveTo>
                      <a:pt x="108" y="1238"/>
                    </a:moveTo>
                    <a:cubicBezTo>
                      <a:pt x="108" y="1238"/>
                      <a:pt x="108" y="1238"/>
                      <a:pt x="108" y="1238"/>
                    </a:cubicBezTo>
                    <a:cubicBezTo>
                      <a:pt x="108" y="1238"/>
                      <a:pt x="108" y="1238"/>
                      <a:pt x="108" y="1238"/>
                    </a:cubicBezTo>
                    <a:cubicBezTo>
                      <a:pt x="108" y="1238"/>
                      <a:pt x="108" y="1238"/>
                      <a:pt x="108" y="1238"/>
                    </a:cubicBezTo>
                    <a:close/>
                    <a:moveTo>
                      <a:pt x="108" y="1238"/>
                    </a:moveTo>
                    <a:cubicBezTo>
                      <a:pt x="108" y="1238"/>
                      <a:pt x="108" y="1238"/>
                      <a:pt x="108" y="1238"/>
                    </a:cubicBezTo>
                    <a:cubicBezTo>
                      <a:pt x="108" y="1238"/>
                      <a:pt x="108" y="1238"/>
                      <a:pt x="108" y="1238"/>
                    </a:cubicBezTo>
                    <a:cubicBezTo>
                      <a:pt x="108" y="1238"/>
                      <a:pt x="108" y="1238"/>
                      <a:pt x="108" y="1238"/>
                    </a:cubicBezTo>
                    <a:close/>
                    <a:moveTo>
                      <a:pt x="108" y="1238"/>
                    </a:move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lose/>
                    <a:moveTo>
                      <a:pt x="108" y="1238"/>
                    </a:moveTo>
                    <a:cubicBezTo>
                      <a:pt x="108" y="1238"/>
                      <a:pt x="108" y="1238"/>
                      <a:pt x="108" y="1238"/>
                    </a:cubicBezTo>
                    <a:cubicBezTo>
                      <a:pt x="108" y="1238"/>
                      <a:pt x="108" y="1238"/>
                      <a:pt x="108" y="1238"/>
                    </a:cubicBezTo>
                    <a:cubicBezTo>
                      <a:pt x="108" y="1238"/>
                      <a:pt x="108" y="1238"/>
                      <a:pt x="108" y="1238"/>
                    </a:cubicBezTo>
                    <a:close/>
                    <a:moveTo>
                      <a:pt x="108" y="1238"/>
                    </a:move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lose/>
                    <a:moveTo>
                      <a:pt x="108" y="1238"/>
                    </a:move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lose/>
                    <a:moveTo>
                      <a:pt x="108" y="1238"/>
                    </a:moveTo>
                    <a:cubicBezTo>
                      <a:pt x="108" y="1238"/>
                      <a:pt x="108" y="1238"/>
                      <a:pt x="108" y="1238"/>
                    </a:cubicBezTo>
                    <a:cubicBezTo>
                      <a:pt x="108" y="1238"/>
                      <a:pt x="108" y="1238"/>
                      <a:pt x="108" y="1238"/>
                    </a:cubicBezTo>
                    <a:cubicBezTo>
                      <a:pt x="108" y="1238"/>
                      <a:pt x="108" y="1238"/>
                      <a:pt x="108" y="1238"/>
                    </a:cubicBezTo>
                    <a:close/>
                    <a:moveTo>
                      <a:pt x="108" y="1238"/>
                    </a:moveTo>
                    <a:cubicBezTo>
                      <a:pt x="108" y="1238"/>
                      <a:pt x="108" y="1238"/>
                      <a:pt x="108" y="1238"/>
                    </a:cubicBezTo>
                    <a:cubicBezTo>
                      <a:pt x="108" y="1238"/>
                      <a:pt x="108" y="1238"/>
                      <a:pt x="108" y="1238"/>
                    </a:cubicBezTo>
                    <a:cubicBezTo>
                      <a:pt x="108" y="1238"/>
                      <a:pt x="108" y="1238"/>
                      <a:pt x="108" y="1238"/>
                    </a:cubicBezTo>
                    <a:close/>
                    <a:moveTo>
                      <a:pt x="108" y="1238"/>
                    </a:moveTo>
                    <a:cubicBezTo>
                      <a:pt x="108" y="1238"/>
                      <a:pt x="108" y="1238"/>
                      <a:pt x="108" y="1238"/>
                    </a:cubicBezTo>
                    <a:cubicBezTo>
                      <a:pt x="108" y="1238"/>
                      <a:pt x="108" y="1238"/>
                      <a:pt x="108" y="1238"/>
                    </a:cubicBezTo>
                    <a:cubicBezTo>
                      <a:pt x="108" y="1238"/>
                      <a:pt x="108" y="1238"/>
                      <a:pt x="108" y="1238"/>
                    </a:cubicBezTo>
                    <a:close/>
                    <a:moveTo>
                      <a:pt x="108" y="1238"/>
                    </a:move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lose/>
                    <a:moveTo>
                      <a:pt x="108" y="1238"/>
                    </a:moveTo>
                    <a:cubicBezTo>
                      <a:pt x="108" y="1238"/>
                      <a:pt x="108" y="1238"/>
                      <a:pt x="108" y="1238"/>
                    </a:cubicBezTo>
                    <a:cubicBezTo>
                      <a:pt x="108" y="1238"/>
                      <a:pt x="108" y="1238"/>
                      <a:pt x="108" y="1238"/>
                    </a:cubicBezTo>
                    <a:cubicBezTo>
                      <a:pt x="108" y="1238"/>
                      <a:pt x="108" y="1238"/>
                      <a:pt x="108" y="1238"/>
                    </a:cubicBezTo>
                    <a:close/>
                    <a:moveTo>
                      <a:pt x="108" y="1238"/>
                    </a:move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lose/>
                    <a:moveTo>
                      <a:pt x="108" y="1238"/>
                    </a:moveTo>
                    <a:cubicBezTo>
                      <a:pt x="108" y="1238"/>
                      <a:pt x="108" y="1238"/>
                      <a:pt x="108" y="1238"/>
                    </a:cubicBezTo>
                    <a:cubicBezTo>
                      <a:pt x="108" y="1238"/>
                      <a:pt x="108" y="1238"/>
                      <a:pt x="108" y="1238"/>
                    </a:cubicBezTo>
                    <a:cubicBezTo>
                      <a:pt x="108" y="1238"/>
                      <a:pt x="108" y="1238"/>
                      <a:pt x="108" y="1238"/>
                    </a:cubicBezTo>
                    <a:close/>
                    <a:moveTo>
                      <a:pt x="108" y="1238"/>
                    </a:moveTo>
                    <a:cubicBezTo>
                      <a:pt x="108" y="1238"/>
                      <a:pt x="108" y="1238"/>
                      <a:pt x="108" y="1238"/>
                    </a:cubicBezTo>
                    <a:cubicBezTo>
                      <a:pt x="108" y="1238"/>
                      <a:pt x="108" y="1238"/>
                      <a:pt x="108" y="1238"/>
                    </a:cubicBezTo>
                    <a:cubicBezTo>
                      <a:pt x="108" y="1238"/>
                      <a:pt x="108" y="1238"/>
                      <a:pt x="108" y="1238"/>
                    </a:cubicBezTo>
                    <a:close/>
                    <a:moveTo>
                      <a:pt x="108" y="1238"/>
                    </a:move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lose/>
                    <a:moveTo>
                      <a:pt x="108" y="1238"/>
                    </a:moveTo>
                    <a:cubicBezTo>
                      <a:pt x="108" y="1238"/>
                      <a:pt x="108" y="1238"/>
                      <a:pt x="108" y="1238"/>
                    </a:cubicBezTo>
                    <a:cubicBezTo>
                      <a:pt x="108" y="1238"/>
                      <a:pt x="108" y="1238"/>
                      <a:pt x="108" y="1238"/>
                    </a:cubicBezTo>
                    <a:cubicBezTo>
                      <a:pt x="108" y="1238"/>
                      <a:pt x="108" y="1238"/>
                      <a:pt x="108" y="1238"/>
                    </a:cubicBezTo>
                    <a:close/>
                    <a:moveTo>
                      <a:pt x="108" y="1238"/>
                    </a:moveTo>
                    <a:cubicBezTo>
                      <a:pt x="108" y="1238"/>
                      <a:pt x="108" y="1238"/>
                      <a:pt x="108" y="1238"/>
                    </a:cubicBezTo>
                    <a:cubicBezTo>
                      <a:pt x="108" y="1238"/>
                      <a:pt x="108" y="1238"/>
                      <a:pt x="108" y="1238"/>
                    </a:cubicBezTo>
                    <a:cubicBezTo>
                      <a:pt x="108" y="1238"/>
                      <a:pt x="108" y="1238"/>
                      <a:pt x="108" y="1238"/>
                    </a:cubicBezTo>
                    <a:close/>
                    <a:moveTo>
                      <a:pt x="108" y="1238"/>
                    </a:moveTo>
                    <a:cubicBezTo>
                      <a:pt x="108" y="1238"/>
                      <a:pt x="108" y="1238"/>
                      <a:pt x="108" y="1238"/>
                    </a:cubicBezTo>
                    <a:cubicBezTo>
                      <a:pt x="108" y="1238"/>
                      <a:pt x="108" y="1238"/>
                      <a:pt x="108" y="1238"/>
                    </a:cubicBezTo>
                    <a:cubicBezTo>
                      <a:pt x="108" y="1238"/>
                      <a:pt x="108" y="1238"/>
                      <a:pt x="108" y="1238"/>
                    </a:cubicBezTo>
                    <a:close/>
                    <a:moveTo>
                      <a:pt x="108" y="1238"/>
                    </a:moveTo>
                    <a:cubicBezTo>
                      <a:pt x="108" y="1238"/>
                      <a:pt x="108" y="1238"/>
                      <a:pt x="108" y="1238"/>
                    </a:cubicBezTo>
                    <a:cubicBezTo>
                      <a:pt x="108" y="1238"/>
                      <a:pt x="108" y="1238"/>
                      <a:pt x="108" y="1238"/>
                    </a:cubicBezTo>
                    <a:cubicBezTo>
                      <a:pt x="108" y="1238"/>
                      <a:pt x="108" y="1238"/>
                      <a:pt x="108" y="1238"/>
                    </a:cubicBezTo>
                    <a:close/>
                    <a:moveTo>
                      <a:pt x="108" y="1238"/>
                    </a:moveTo>
                    <a:cubicBezTo>
                      <a:pt x="108" y="1238"/>
                      <a:pt x="108" y="1238"/>
                      <a:pt x="108" y="1238"/>
                    </a:cubicBezTo>
                    <a:cubicBezTo>
                      <a:pt x="108" y="1238"/>
                      <a:pt x="108" y="1238"/>
                      <a:pt x="108" y="1238"/>
                    </a:cubicBezTo>
                    <a:cubicBezTo>
                      <a:pt x="108" y="1238"/>
                      <a:pt x="108" y="1238"/>
                      <a:pt x="108" y="1238"/>
                    </a:cubicBezTo>
                    <a:close/>
                    <a:moveTo>
                      <a:pt x="108" y="1238"/>
                    </a:move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lose/>
                    <a:moveTo>
                      <a:pt x="108" y="1238"/>
                    </a:move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lose/>
                    <a:moveTo>
                      <a:pt x="108" y="1238"/>
                    </a:move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lose/>
                    <a:moveTo>
                      <a:pt x="108" y="1238"/>
                    </a:move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lose/>
                    <a:moveTo>
                      <a:pt x="108" y="1238"/>
                    </a:move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lose/>
                    <a:moveTo>
                      <a:pt x="108" y="1238"/>
                    </a:moveTo>
                    <a:cubicBezTo>
                      <a:pt x="108" y="1238"/>
                      <a:pt x="108" y="1238"/>
                      <a:pt x="108" y="1238"/>
                    </a:cubicBezTo>
                    <a:cubicBezTo>
                      <a:pt x="108" y="1238"/>
                      <a:pt x="108" y="1238"/>
                      <a:pt x="108" y="1238"/>
                    </a:cubicBezTo>
                    <a:cubicBezTo>
                      <a:pt x="108" y="1238"/>
                      <a:pt x="108" y="1238"/>
                      <a:pt x="108" y="1238"/>
                    </a:cubicBezTo>
                    <a:close/>
                    <a:moveTo>
                      <a:pt x="107" y="1238"/>
                    </a:moveTo>
                    <a:cubicBezTo>
                      <a:pt x="108" y="1238"/>
                      <a:pt x="108" y="1238"/>
                      <a:pt x="108" y="1238"/>
                    </a:cubicBezTo>
                    <a:cubicBezTo>
                      <a:pt x="108" y="1238"/>
                      <a:pt x="108" y="1238"/>
                      <a:pt x="107" y="1238"/>
                    </a:cubicBezTo>
                    <a:cubicBezTo>
                      <a:pt x="107" y="1238"/>
                      <a:pt x="107" y="1238"/>
                      <a:pt x="107"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7" y="1238"/>
                    </a:cubicBezTo>
                    <a:cubicBezTo>
                      <a:pt x="107" y="1238"/>
                      <a:pt x="107" y="1238"/>
                      <a:pt x="107" y="1238"/>
                    </a:cubicBezTo>
                    <a:close/>
                    <a:moveTo>
                      <a:pt x="107" y="1238"/>
                    </a:moveTo>
                    <a:cubicBezTo>
                      <a:pt x="108" y="1238"/>
                      <a:pt x="108" y="1238"/>
                      <a:pt x="108" y="1238"/>
                    </a:cubicBezTo>
                    <a:cubicBezTo>
                      <a:pt x="108" y="1238"/>
                      <a:pt x="108" y="1238"/>
                      <a:pt x="108" y="1238"/>
                    </a:cubicBezTo>
                    <a:cubicBezTo>
                      <a:pt x="108" y="1238"/>
                      <a:pt x="108" y="1238"/>
                      <a:pt x="107" y="1238"/>
                    </a:cubicBezTo>
                    <a:cubicBezTo>
                      <a:pt x="107" y="1238"/>
                      <a:pt x="107" y="1238"/>
                      <a:pt x="107" y="1238"/>
                    </a:cubicBezTo>
                    <a:close/>
                    <a:moveTo>
                      <a:pt x="107" y="1238"/>
                    </a:move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7" y="1238"/>
                      <a:pt x="107" y="1238"/>
                    </a:cubicBezTo>
                    <a:cubicBezTo>
                      <a:pt x="107" y="1238"/>
                      <a:pt x="107" y="1238"/>
                      <a:pt x="107" y="1238"/>
                    </a:cubicBezTo>
                    <a:close/>
                    <a:moveTo>
                      <a:pt x="107" y="1238"/>
                    </a:moveTo>
                    <a:cubicBezTo>
                      <a:pt x="108" y="1238"/>
                      <a:pt x="108" y="1238"/>
                      <a:pt x="107" y="1238"/>
                    </a:cubicBezTo>
                    <a:cubicBezTo>
                      <a:pt x="107" y="1238"/>
                      <a:pt x="107" y="1238"/>
                      <a:pt x="107" y="1238"/>
                    </a:cubicBezTo>
                    <a:cubicBezTo>
                      <a:pt x="108" y="1238"/>
                      <a:pt x="108" y="1238"/>
                      <a:pt x="108" y="1238"/>
                    </a:cubicBezTo>
                    <a:cubicBezTo>
                      <a:pt x="108" y="1238"/>
                      <a:pt x="108" y="1238"/>
                      <a:pt x="107" y="1238"/>
                    </a:cubicBezTo>
                    <a:cubicBezTo>
                      <a:pt x="108" y="1238"/>
                      <a:pt x="108" y="1238"/>
                      <a:pt x="108" y="1238"/>
                    </a:cubicBezTo>
                    <a:cubicBezTo>
                      <a:pt x="108" y="1238"/>
                      <a:pt x="108" y="1238"/>
                      <a:pt x="108" y="1238"/>
                    </a:cubicBezTo>
                    <a:cubicBezTo>
                      <a:pt x="108" y="1238"/>
                      <a:pt x="108" y="1238"/>
                      <a:pt x="107" y="1238"/>
                    </a:cubicBezTo>
                    <a:cubicBezTo>
                      <a:pt x="107" y="1238"/>
                      <a:pt x="107" y="1238"/>
                      <a:pt x="107"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7" y="1238"/>
                    </a:cubicBezTo>
                    <a:cubicBezTo>
                      <a:pt x="107" y="1238"/>
                      <a:pt x="107" y="1238"/>
                      <a:pt x="107" y="1238"/>
                    </a:cubicBezTo>
                    <a:close/>
                    <a:moveTo>
                      <a:pt x="107" y="1238"/>
                    </a:moveTo>
                    <a:cubicBezTo>
                      <a:pt x="107" y="1238"/>
                      <a:pt x="108" y="1238"/>
                      <a:pt x="108" y="1238"/>
                    </a:cubicBezTo>
                    <a:cubicBezTo>
                      <a:pt x="108" y="1238"/>
                      <a:pt x="107" y="1238"/>
                      <a:pt x="107" y="1238"/>
                    </a:cubicBezTo>
                    <a:cubicBezTo>
                      <a:pt x="107" y="1238"/>
                      <a:pt x="107" y="1238"/>
                      <a:pt x="107" y="1238"/>
                    </a:cubicBezTo>
                    <a:cubicBezTo>
                      <a:pt x="107" y="1238"/>
                      <a:pt x="108" y="1238"/>
                      <a:pt x="108" y="1238"/>
                    </a:cubicBezTo>
                    <a:cubicBezTo>
                      <a:pt x="108" y="1238"/>
                      <a:pt x="108" y="1238"/>
                      <a:pt x="108" y="1238"/>
                    </a:cubicBezTo>
                    <a:cubicBezTo>
                      <a:pt x="107" y="1238"/>
                      <a:pt x="108" y="1238"/>
                      <a:pt x="108" y="1238"/>
                    </a:cubicBezTo>
                    <a:cubicBezTo>
                      <a:pt x="108" y="1238"/>
                      <a:pt x="108" y="1238"/>
                      <a:pt x="108" y="1238"/>
                    </a:cubicBezTo>
                    <a:cubicBezTo>
                      <a:pt x="108" y="1238"/>
                      <a:pt x="108" y="1238"/>
                      <a:pt x="108" y="1238"/>
                    </a:cubicBezTo>
                    <a:cubicBezTo>
                      <a:pt x="108" y="1238"/>
                      <a:pt x="108" y="1238"/>
                      <a:pt x="107" y="1238"/>
                    </a:cubicBezTo>
                    <a:cubicBezTo>
                      <a:pt x="107" y="1238"/>
                      <a:pt x="107" y="1238"/>
                      <a:pt x="107"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7" y="1238"/>
                    </a:cubicBezTo>
                    <a:cubicBezTo>
                      <a:pt x="107" y="1238"/>
                      <a:pt x="107" y="1238"/>
                      <a:pt x="107" y="1238"/>
                    </a:cubicBezTo>
                    <a:close/>
                    <a:moveTo>
                      <a:pt x="107" y="1238"/>
                    </a:moveTo>
                    <a:cubicBezTo>
                      <a:pt x="107"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7" y="1238"/>
                      <a:pt x="107" y="1238"/>
                    </a:cubicBezTo>
                    <a:cubicBezTo>
                      <a:pt x="107" y="1238"/>
                      <a:pt x="107" y="1238"/>
                      <a:pt x="107" y="1238"/>
                    </a:cubicBezTo>
                    <a:close/>
                    <a:moveTo>
                      <a:pt x="107" y="1238"/>
                    </a:moveTo>
                    <a:cubicBezTo>
                      <a:pt x="107"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7" y="1238"/>
                      <a:pt x="107" y="1238"/>
                    </a:cubicBezTo>
                    <a:cubicBezTo>
                      <a:pt x="107" y="1238"/>
                      <a:pt x="107" y="1238"/>
                      <a:pt x="107" y="1238"/>
                    </a:cubicBezTo>
                    <a:close/>
                    <a:moveTo>
                      <a:pt x="107" y="1238"/>
                    </a:moveTo>
                    <a:cubicBezTo>
                      <a:pt x="107"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8" y="1238"/>
                      <a:pt x="108" y="1238"/>
                      <a:pt x="108" y="1238"/>
                    </a:cubicBezTo>
                    <a:cubicBezTo>
                      <a:pt x="107" y="1238"/>
                      <a:pt x="107" y="1238"/>
                      <a:pt x="107" y="1238"/>
                    </a:cubicBezTo>
                    <a:cubicBezTo>
                      <a:pt x="107" y="1238"/>
                      <a:pt x="107" y="1238"/>
                      <a:pt x="107" y="1238"/>
                    </a:cubicBezTo>
                    <a:close/>
                    <a:moveTo>
                      <a:pt x="107" y="1239"/>
                    </a:moveTo>
                    <a:cubicBezTo>
                      <a:pt x="107" y="1239"/>
                      <a:pt x="107" y="1239"/>
                      <a:pt x="107" y="1239"/>
                    </a:cubicBezTo>
                    <a:cubicBezTo>
                      <a:pt x="107" y="1239"/>
                      <a:pt x="107" y="1239"/>
                      <a:pt x="107" y="1239"/>
                    </a:cubicBezTo>
                    <a:cubicBezTo>
                      <a:pt x="107" y="1239"/>
                      <a:pt x="107" y="1239"/>
                      <a:pt x="107" y="1239"/>
                    </a:cubicBezTo>
                    <a:cubicBezTo>
                      <a:pt x="107" y="1239"/>
                      <a:pt x="107" y="1239"/>
                      <a:pt x="107" y="1239"/>
                    </a:cubicBezTo>
                    <a:cubicBezTo>
                      <a:pt x="107" y="1239"/>
                      <a:pt x="107" y="1239"/>
                      <a:pt x="107" y="1239"/>
                    </a:cubicBezTo>
                    <a:cubicBezTo>
                      <a:pt x="107" y="1239"/>
                      <a:pt x="107" y="1239"/>
                      <a:pt x="107" y="1239"/>
                    </a:cubicBezTo>
                    <a:cubicBezTo>
                      <a:pt x="107" y="1239"/>
                      <a:pt x="107" y="1239"/>
                      <a:pt x="107" y="1239"/>
                    </a:cubicBezTo>
                    <a:cubicBezTo>
                      <a:pt x="107" y="1238"/>
                      <a:pt x="107" y="1238"/>
                      <a:pt x="107" y="1238"/>
                    </a:cubicBezTo>
                    <a:cubicBezTo>
                      <a:pt x="108" y="1238"/>
                      <a:pt x="107" y="1238"/>
                      <a:pt x="107" y="1239"/>
                    </a:cubicBezTo>
                    <a:cubicBezTo>
                      <a:pt x="107" y="1239"/>
                      <a:pt x="107" y="1239"/>
                      <a:pt x="107" y="1239"/>
                    </a:cubicBezTo>
                    <a:cubicBezTo>
                      <a:pt x="107" y="1238"/>
                      <a:pt x="107" y="1238"/>
                      <a:pt x="107" y="1239"/>
                    </a:cubicBezTo>
                    <a:cubicBezTo>
                      <a:pt x="107" y="1239"/>
                      <a:pt x="107" y="1238"/>
                      <a:pt x="107" y="1238"/>
                    </a:cubicBezTo>
                    <a:cubicBezTo>
                      <a:pt x="107" y="1238"/>
                      <a:pt x="108" y="1238"/>
                      <a:pt x="108" y="1238"/>
                    </a:cubicBezTo>
                    <a:cubicBezTo>
                      <a:pt x="108" y="1238"/>
                      <a:pt x="108" y="1238"/>
                      <a:pt x="108" y="1238"/>
                    </a:cubicBezTo>
                    <a:cubicBezTo>
                      <a:pt x="107" y="1238"/>
                      <a:pt x="107" y="1239"/>
                      <a:pt x="107" y="1239"/>
                    </a:cubicBezTo>
                    <a:cubicBezTo>
                      <a:pt x="107" y="1239"/>
                      <a:pt x="107" y="1239"/>
                      <a:pt x="107" y="1239"/>
                    </a:cubicBezTo>
                    <a:cubicBezTo>
                      <a:pt x="108" y="1238"/>
                      <a:pt x="108" y="1238"/>
                      <a:pt x="108" y="1238"/>
                    </a:cubicBezTo>
                    <a:cubicBezTo>
                      <a:pt x="108" y="1238"/>
                      <a:pt x="108" y="1238"/>
                      <a:pt x="108" y="1238"/>
                    </a:cubicBezTo>
                    <a:cubicBezTo>
                      <a:pt x="108" y="1238"/>
                      <a:pt x="108" y="1238"/>
                      <a:pt x="108" y="1238"/>
                    </a:cubicBezTo>
                    <a:cubicBezTo>
                      <a:pt x="108" y="1238"/>
                      <a:pt x="107" y="1239"/>
                      <a:pt x="107" y="1239"/>
                    </a:cubicBezTo>
                    <a:cubicBezTo>
                      <a:pt x="107" y="1239"/>
                      <a:pt x="107" y="1239"/>
                      <a:pt x="107" y="1239"/>
                    </a:cubicBezTo>
                    <a:cubicBezTo>
                      <a:pt x="107" y="1239"/>
                      <a:pt x="107" y="1239"/>
                      <a:pt x="107" y="1239"/>
                    </a:cubicBezTo>
                    <a:cubicBezTo>
                      <a:pt x="107" y="1239"/>
                      <a:pt x="107" y="1239"/>
                      <a:pt x="107" y="1239"/>
                    </a:cubicBezTo>
                    <a:close/>
                    <a:moveTo>
                      <a:pt x="106" y="1239"/>
                    </a:moveTo>
                    <a:cubicBezTo>
                      <a:pt x="106" y="1239"/>
                      <a:pt x="106" y="1239"/>
                      <a:pt x="106" y="1239"/>
                    </a:cubicBezTo>
                    <a:cubicBezTo>
                      <a:pt x="106" y="1239"/>
                      <a:pt x="106" y="1239"/>
                      <a:pt x="106" y="1239"/>
                    </a:cubicBezTo>
                    <a:cubicBezTo>
                      <a:pt x="107" y="1239"/>
                      <a:pt x="107" y="1239"/>
                      <a:pt x="106" y="1239"/>
                    </a:cubicBezTo>
                    <a:cubicBezTo>
                      <a:pt x="106" y="1239"/>
                      <a:pt x="106" y="1239"/>
                      <a:pt x="106" y="1239"/>
                    </a:cubicBezTo>
                    <a:cubicBezTo>
                      <a:pt x="106" y="1239"/>
                      <a:pt x="106" y="1239"/>
                      <a:pt x="107" y="1239"/>
                    </a:cubicBezTo>
                    <a:cubicBezTo>
                      <a:pt x="107" y="1239"/>
                      <a:pt x="107" y="1239"/>
                      <a:pt x="107" y="1239"/>
                    </a:cubicBezTo>
                    <a:cubicBezTo>
                      <a:pt x="108" y="1238"/>
                      <a:pt x="107" y="1239"/>
                      <a:pt x="107" y="1239"/>
                    </a:cubicBezTo>
                    <a:cubicBezTo>
                      <a:pt x="108" y="1238"/>
                      <a:pt x="108" y="1238"/>
                      <a:pt x="108" y="1238"/>
                    </a:cubicBezTo>
                    <a:cubicBezTo>
                      <a:pt x="108" y="1238"/>
                      <a:pt x="108" y="1238"/>
                      <a:pt x="107" y="1239"/>
                    </a:cubicBezTo>
                    <a:cubicBezTo>
                      <a:pt x="108" y="1238"/>
                      <a:pt x="108" y="1238"/>
                      <a:pt x="108" y="1238"/>
                    </a:cubicBezTo>
                    <a:cubicBezTo>
                      <a:pt x="107" y="1240"/>
                      <a:pt x="107" y="1240"/>
                      <a:pt x="107" y="1240"/>
                    </a:cubicBezTo>
                    <a:cubicBezTo>
                      <a:pt x="107" y="1240"/>
                      <a:pt x="107" y="1240"/>
                      <a:pt x="107" y="1240"/>
                    </a:cubicBezTo>
                    <a:cubicBezTo>
                      <a:pt x="107" y="1240"/>
                      <a:pt x="107" y="1240"/>
                      <a:pt x="107" y="1240"/>
                    </a:cubicBezTo>
                    <a:cubicBezTo>
                      <a:pt x="107" y="1239"/>
                      <a:pt x="107" y="1239"/>
                      <a:pt x="107" y="1239"/>
                    </a:cubicBezTo>
                    <a:cubicBezTo>
                      <a:pt x="107" y="1239"/>
                      <a:pt x="107" y="1239"/>
                      <a:pt x="107" y="1240"/>
                    </a:cubicBezTo>
                    <a:cubicBezTo>
                      <a:pt x="107" y="1240"/>
                      <a:pt x="107" y="1240"/>
                      <a:pt x="107" y="1240"/>
                    </a:cubicBezTo>
                    <a:cubicBezTo>
                      <a:pt x="107" y="1239"/>
                      <a:pt x="107" y="1239"/>
                      <a:pt x="107" y="1239"/>
                    </a:cubicBezTo>
                    <a:cubicBezTo>
                      <a:pt x="107" y="1239"/>
                      <a:pt x="107" y="1239"/>
                      <a:pt x="107" y="1239"/>
                    </a:cubicBezTo>
                    <a:cubicBezTo>
                      <a:pt x="107" y="1239"/>
                      <a:pt x="107" y="1239"/>
                      <a:pt x="107" y="1240"/>
                    </a:cubicBezTo>
                    <a:cubicBezTo>
                      <a:pt x="106" y="1239"/>
                      <a:pt x="106" y="1239"/>
                      <a:pt x="106" y="1239"/>
                    </a:cubicBezTo>
                    <a:cubicBezTo>
                      <a:pt x="106" y="1239"/>
                      <a:pt x="106" y="1239"/>
                      <a:pt x="106" y="1239"/>
                    </a:cubicBezTo>
                    <a:cubicBezTo>
                      <a:pt x="106" y="1239"/>
                      <a:pt x="106" y="1239"/>
                      <a:pt x="106" y="1239"/>
                    </a:cubicBezTo>
                    <a:cubicBezTo>
                      <a:pt x="106" y="1239"/>
                      <a:pt x="106" y="1239"/>
                      <a:pt x="106" y="1239"/>
                    </a:cubicBezTo>
                    <a:cubicBezTo>
                      <a:pt x="106" y="1239"/>
                      <a:pt x="106" y="1239"/>
                      <a:pt x="106" y="1239"/>
                    </a:cubicBezTo>
                    <a:cubicBezTo>
                      <a:pt x="106" y="1239"/>
                      <a:pt x="106" y="1239"/>
                      <a:pt x="106" y="1239"/>
                    </a:cubicBezTo>
                    <a:close/>
                    <a:moveTo>
                      <a:pt x="106" y="1239"/>
                    </a:moveTo>
                    <a:cubicBezTo>
                      <a:pt x="106" y="1239"/>
                      <a:pt x="106" y="1239"/>
                      <a:pt x="106" y="1239"/>
                    </a:cubicBezTo>
                    <a:cubicBezTo>
                      <a:pt x="106" y="1239"/>
                      <a:pt x="106" y="1239"/>
                      <a:pt x="106" y="1239"/>
                    </a:cubicBezTo>
                    <a:cubicBezTo>
                      <a:pt x="106" y="1239"/>
                      <a:pt x="106" y="1239"/>
                      <a:pt x="106" y="1239"/>
                    </a:cubicBezTo>
                    <a:close/>
                    <a:moveTo>
                      <a:pt x="106" y="1239"/>
                    </a:moveTo>
                    <a:cubicBezTo>
                      <a:pt x="106" y="1239"/>
                      <a:pt x="106" y="1239"/>
                      <a:pt x="106" y="1239"/>
                    </a:cubicBezTo>
                    <a:cubicBezTo>
                      <a:pt x="106" y="1239"/>
                      <a:pt x="106" y="1239"/>
                      <a:pt x="106" y="1239"/>
                    </a:cubicBezTo>
                    <a:cubicBezTo>
                      <a:pt x="106" y="1239"/>
                      <a:pt x="106" y="1239"/>
                      <a:pt x="106" y="1239"/>
                    </a:cubicBezTo>
                    <a:cubicBezTo>
                      <a:pt x="106" y="1239"/>
                      <a:pt x="106" y="1239"/>
                      <a:pt x="106" y="1239"/>
                    </a:cubicBezTo>
                    <a:cubicBezTo>
                      <a:pt x="106" y="1239"/>
                      <a:pt x="106" y="1239"/>
                      <a:pt x="106" y="1239"/>
                    </a:cubicBezTo>
                    <a:cubicBezTo>
                      <a:pt x="106" y="1239"/>
                      <a:pt x="106" y="1239"/>
                      <a:pt x="106" y="1239"/>
                    </a:cubicBezTo>
                    <a:cubicBezTo>
                      <a:pt x="106" y="1239"/>
                      <a:pt x="106" y="1239"/>
                      <a:pt x="105" y="1239"/>
                    </a:cubicBezTo>
                    <a:cubicBezTo>
                      <a:pt x="105" y="1239"/>
                      <a:pt x="105" y="1239"/>
                      <a:pt x="105" y="1239"/>
                    </a:cubicBezTo>
                    <a:cubicBezTo>
                      <a:pt x="106" y="1239"/>
                      <a:pt x="106" y="1239"/>
                      <a:pt x="106" y="1239"/>
                    </a:cubicBezTo>
                    <a:cubicBezTo>
                      <a:pt x="106" y="1239"/>
                      <a:pt x="106" y="1239"/>
                      <a:pt x="106" y="1239"/>
                    </a:cubicBezTo>
                    <a:cubicBezTo>
                      <a:pt x="106" y="1239"/>
                      <a:pt x="106" y="1239"/>
                      <a:pt x="105" y="1239"/>
                    </a:cubicBezTo>
                    <a:cubicBezTo>
                      <a:pt x="106" y="1239"/>
                      <a:pt x="106" y="1239"/>
                      <a:pt x="106" y="1239"/>
                    </a:cubicBezTo>
                    <a:cubicBezTo>
                      <a:pt x="106" y="1239"/>
                      <a:pt x="106" y="1239"/>
                      <a:pt x="106" y="1239"/>
                    </a:cubicBezTo>
                    <a:cubicBezTo>
                      <a:pt x="106" y="1239"/>
                      <a:pt x="105" y="1239"/>
                      <a:pt x="105" y="1239"/>
                    </a:cubicBezTo>
                    <a:cubicBezTo>
                      <a:pt x="105" y="1239"/>
                      <a:pt x="105" y="1240"/>
                      <a:pt x="104" y="1240"/>
                    </a:cubicBezTo>
                    <a:cubicBezTo>
                      <a:pt x="104" y="1240"/>
                      <a:pt x="104" y="1240"/>
                      <a:pt x="104" y="1240"/>
                    </a:cubicBezTo>
                    <a:cubicBezTo>
                      <a:pt x="104" y="1240"/>
                      <a:pt x="105" y="1240"/>
                      <a:pt x="105" y="1239"/>
                    </a:cubicBezTo>
                    <a:cubicBezTo>
                      <a:pt x="104" y="1239"/>
                      <a:pt x="105" y="1239"/>
                      <a:pt x="104" y="1240"/>
                    </a:cubicBezTo>
                    <a:cubicBezTo>
                      <a:pt x="104" y="1240"/>
                      <a:pt x="104" y="1240"/>
                      <a:pt x="104" y="1240"/>
                    </a:cubicBezTo>
                    <a:cubicBezTo>
                      <a:pt x="104" y="1240"/>
                      <a:pt x="104" y="1240"/>
                      <a:pt x="104" y="1240"/>
                    </a:cubicBezTo>
                    <a:cubicBezTo>
                      <a:pt x="104" y="1240"/>
                      <a:pt x="104" y="1240"/>
                      <a:pt x="105" y="1239"/>
                    </a:cubicBezTo>
                    <a:cubicBezTo>
                      <a:pt x="105" y="1239"/>
                      <a:pt x="105" y="1239"/>
                      <a:pt x="105" y="1239"/>
                    </a:cubicBezTo>
                    <a:cubicBezTo>
                      <a:pt x="105" y="1239"/>
                      <a:pt x="105" y="1239"/>
                      <a:pt x="105" y="1239"/>
                    </a:cubicBezTo>
                    <a:cubicBezTo>
                      <a:pt x="105" y="1239"/>
                      <a:pt x="105" y="1239"/>
                      <a:pt x="105" y="1239"/>
                    </a:cubicBezTo>
                    <a:cubicBezTo>
                      <a:pt x="105" y="1239"/>
                      <a:pt x="105" y="1239"/>
                      <a:pt x="105" y="1239"/>
                    </a:cubicBezTo>
                    <a:cubicBezTo>
                      <a:pt x="105" y="1239"/>
                      <a:pt x="105" y="1239"/>
                      <a:pt x="104" y="1239"/>
                    </a:cubicBezTo>
                    <a:cubicBezTo>
                      <a:pt x="104" y="1239"/>
                      <a:pt x="104" y="1239"/>
                      <a:pt x="104" y="1239"/>
                    </a:cubicBezTo>
                    <a:cubicBezTo>
                      <a:pt x="104" y="1239"/>
                      <a:pt x="104" y="1240"/>
                      <a:pt x="104" y="1240"/>
                    </a:cubicBezTo>
                    <a:cubicBezTo>
                      <a:pt x="104" y="1240"/>
                      <a:pt x="104" y="1240"/>
                      <a:pt x="104" y="1240"/>
                    </a:cubicBezTo>
                    <a:cubicBezTo>
                      <a:pt x="104" y="1239"/>
                      <a:pt x="104" y="1239"/>
                      <a:pt x="105" y="1239"/>
                    </a:cubicBezTo>
                    <a:cubicBezTo>
                      <a:pt x="105" y="1239"/>
                      <a:pt x="105" y="1239"/>
                      <a:pt x="105" y="1239"/>
                    </a:cubicBezTo>
                    <a:cubicBezTo>
                      <a:pt x="105" y="1239"/>
                      <a:pt x="105" y="1239"/>
                      <a:pt x="105" y="1239"/>
                    </a:cubicBezTo>
                    <a:cubicBezTo>
                      <a:pt x="105" y="1239"/>
                      <a:pt x="105" y="1239"/>
                      <a:pt x="105" y="1239"/>
                    </a:cubicBezTo>
                    <a:cubicBezTo>
                      <a:pt x="104" y="1239"/>
                      <a:pt x="104" y="1239"/>
                      <a:pt x="104" y="1239"/>
                    </a:cubicBezTo>
                    <a:cubicBezTo>
                      <a:pt x="104" y="1239"/>
                      <a:pt x="104" y="1239"/>
                      <a:pt x="104" y="1239"/>
                    </a:cubicBezTo>
                    <a:cubicBezTo>
                      <a:pt x="104" y="1239"/>
                      <a:pt x="104" y="1239"/>
                      <a:pt x="104" y="1239"/>
                    </a:cubicBezTo>
                    <a:cubicBezTo>
                      <a:pt x="104" y="1239"/>
                      <a:pt x="104" y="1239"/>
                      <a:pt x="105" y="1239"/>
                    </a:cubicBezTo>
                    <a:cubicBezTo>
                      <a:pt x="104" y="1239"/>
                      <a:pt x="104" y="1239"/>
                      <a:pt x="104" y="1239"/>
                    </a:cubicBezTo>
                    <a:cubicBezTo>
                      <a:pt x="104" y="1239"/>
                      <a:pt x="104" y="1239"/>
                      <a:pt x="104" y="1239"/>
                    </a:cubicBezTo>
                    <a:cubicBezTo>
                      <a:pt x="105" y="1239"/>
                      <a:pt x="105" y="1239"/>
                      <a:pt x="105" y="1239"/>
                    </a:cubicBezTo>
                    <a:cubicBezTo>
                      <a:pt x="105" y="1239"/>
                      <a:pt x="105" y="1239"/>
                      <a:pt x="105" y="1239"/>
                    </a:cubicBezTo>
                    <a:cubicBezTo>
                      <a:pt x="105" y="1239"/>
                      <a:pt x="104" y="1239"/>
                      <a:pt x="105" y="1239"/>
                    </a:cubicBezTo>
                    <a:cubicBezTo>
                      <a:pt x="105" y="1239"/>
                      <a:pt x="105" y="1239"/>
                      <a:pt x="105" y="1239"/>
                    </a:cubicBezTo>
                    <a:cubicBezTo>
                      <a:pt x="105" y="1239"/>
                      <a:pt x="105" y="1239"/>
                      <a:pt x="105" y="1239"/>
                    </a:cubicBezTo>
                    <a:cubicBezTo>
                      <a:pt x="105" y="1239"/>
                      <a:pt x="105" y="1239"/>
                      <a:pt x="105" y="1239"/>
                    </a:cubicBezTo>
                    <a:cubicBezTo>
                      <a:pt x="105" y="1239"/>
                      <a:pt x="105" y="1239"/>
                      <a:pt x="105" y="1239"/>
                    </a:cubicBezTo>
                    <a:cubicBezTo>
                      <a:pt x="105" y="1239"/>
                      <a:pt x="105" y="1239"/>
                      <a:pt x="105" y="1239"/>
                    </a:cubicBezTo>
                    <a:cubicBezTo>
                      <a:pt x="105" y="1239"/>
                      <a:pt x="105" y="1239"/>
                      <a:pt x="105" y="1239"/>
                    </a:cubicBezTo>
                    <a:cubicBezTo>
                      <a:pt x="106" y="1239"/>
                      <a:pt x="106" y="1239"/>
                      <a:pt x="106" y="1239"/>
                    </a:cubicBezTo>
                    <a:cubicBezTo>
                      <a:pt x="105" y="1239"/>
                      <a:pt x="105" y="1239"/>
                      <a:pt x="105" y="1239"/>
                    </a:cubicBezTo>
                    <a:cubicBezTo>
                      <a:pt x="105" y="1239"/>
                      <a:pt x="105" y="1239"/>
                      <a:pt x="105" y="1239"/>
                    </a:cubicBezTo>
                    <a:cubicBezTo>
                      <a:pt x="105" y="1239"/>
                      <a:pt x="105" y="1239"/>
                      <a:pt x="106" y="1239"/>
                    </a:cubicBezTo>
                    <a:close/>
                    <a:moveTo>
                      <a:pt x="102" y="1243"/>
                    </a:moveTo>
                    <a:cubicBezTo>
                      <a:pt x="103" y="1242"/>
                      <a:pt x="103" y="1242"/>
                      <a:pt x="103" y="1242"/>
                    </a:cubicBezTo>
                    <a:cubicBezTo>
                      <a:pt x="103" y="1242"/>
                      <a:pt x="102" y="1243"/>
                      <a:pt x="102" y="1243"/>
                    </a:cubicBezTo>
                    <a:cubicBezTo>
                      <a:pt x="102" y="1243"/>
                      <a:pt x="103" y="1242"/>
                      <a:pt x="103" y="1242"/>
                    </a:cubicBezTo>
                    <a:cubicBezTo>
                      <a:pt x="103" y="1242"/>
                      <a:pt x="103" y="1242"/>
                      <a:pt x="103" y="1242"/>
                    </a:cubicBezTo>
                    <a:cubicBezTo>
                      <a:pt x="103" y="1242"/>
                      <a:pt x="103" y="1242"/>
                      <a:pt x="103" y="1242"/>
                    </a:cubicBezTo>
                    <a:cubicBezTo>
                      <a:pt x="103" y="1242"/>
                      <a:pt x="103" y="1242"/>
                      <a:pt x="104" y="1242"/>
                    </a:cubicBezTo>
                    <a:cubicBezTo>
                      <a:pt x="104" y="1242"/>
                      <a:pt x="104" y="1242"/>
                      <a:pt x="104" y="1242"/>
                    </a:cubicBezTo>
                    <a:cubicBezTo>
                      <a:pt x="103" y="1242"/>
                      <a:pt x="104" y="1242"/>
                      <a:pt x="103" y="1242"/>
                    </a:cubicBezTo>
                    <a:cubicBezTo>
                      <a:pt x="103" y="1243"/>
                      <a:pt x="103" y="1242"/>
                      <a:pt x="103" y="1242"/>
                    </a:cubicBezTo>
                    <a:cubicBezTo>
                      <a:pt x="103" y="1242"/>
                      <a:pt x="103" y="1242"/>
                      <a:pt x="102" y="1243"/>
                    </a:cubicBezTo>
                    <a:close/>
                    <a:moveTo>
                      <a:pt x="103" y="1244"/>
                    </a:moveTo>
                    <a:cubicBezTo>
                      <a:pt x="103" y="1244"/>
                      <a:pt x="103" y="1244"/>
                      <a:pt x="103" y="1244"/>
                    </a:cubicBezTo>
                    <a:cubicBezTo>
                      <a:pt x="103" y="1244"/>
                      <a:pt x="103" y="1244"/>
                      <a:pt x="103" y="1244"/>
                    </a:cubicBezTo>
                    <a:cubicBezTo>
                      <a:pt x="103" y="1244"/>
                      <a:pt x="103" y="1244"/>
                      <a:pt x="103" y="1244"/>
                    </a:cubicBezTo>
                    <a:cubicBezTo>
                      <a:pt x="103" y="1244"/>
                      <a:pt x="103" y="1244"/>
                      <a:pt x="103" y="1244"/>
                    </a:cubicBezTo>
                    <a:close/>
                    <a:moveTo>
                      <a:pt x="102" y="1244"/>
                    </a:moveTo>
                    <a:cubicBezTo>
                      <a:pt x="101" y="1244"/>
                      <a:pt x="100" y="1244"/>
                      <a:pt x="100" y="1244"/>
                    </a:cubicBezTo>
                    <a:cubicBezTo>
                      <a:pt x="100" y="1244"/>
                      <a:pt x="101" y="1243"/>
                      <a:pt x="101" y="1243"/>
                    </a:cubicBezTo>
                    <a:cubicBezTo>
                      <a:pt x="102" y="1242"/>
                      <a:pt x="102" y="1242"/>
                      <a:pt x="102" y="1242"/>
                    </a:cubicBezTo>
                    <a:cubicBezTo>
                      <a:pt x="102" y="1242"/>
                      <a:pt x="102" y="1242"/>
                      <a:pt x="101" y="1243"/>
                    </a:cubicBezTo>
                    <a:cubicBezTo>
                      <a:pt x="102" y="1242"/>
                      <a:pt x="101" y="1243"/>
                      <a:pt x="101" y="1243"/>
                    </a:cubicBezTo>
                    <a:cubicBezTo>
                      <a:pt x="101" y="1243"/>
                      <a:pt x="102" y="1242"/>
                      <a:pt x="102" y="1242"/>
                    </a:cubicBezTo>
                    <a:cubicBezTo>
                      <a:pt x="102" y="1242"/>
                      <a:pt x="101" y="1243"/>
                      <a:pt x="101" y="1243"/>
                    </a:cubicBezTo>
                    <a:cubicBezTo>
                      <a:pt x="101" y="1243"/>
                      <a:pt x="102" y="1242"/>
                      <a:pt x="102" y="1242"/>
                    </a:cubicBezTo>
                    <a:cubicBezTo>
                      <a:pt x="102" y="1242"/>
                      <a:pt x="101" y="1243"/>
                      <a:pt x="102" y="1242"/>
                    </a:cubicBezTo>
                    <a:cubicBezTo>
                      <a:pt x="102" y="1243"/>
                      <a:pt x="101" y="1243"/>
                      <a:pt x="101" y="1244"/>
                    </a:cubicBezTo>
                    <a:cubicBezTo>
                      <a:pt x="101" y="1244"/>
                      <a:pt x="101" y="1243"/>
                      <a:pt x="101" y="1243"/>
                    </a:cubicBezTo>
                    <a:cubicBezTo>
                      <a:pt x="101" y="1243"/>
                      <a:pt x="101" y="1244"/>
                      <a:pt x="101" y="1244"/>
                    </a:cubicBezTo>
                    <a:cubicBezTo>
                      <a:pt x="101" y="1244"/>
                      <a:pt x="102" y="1243"/>
                      <a:pt x="102" y="1243"/>
                    </a:cubicBezTo>
                    <a:cubicBezTo>
                      <a:pt x="102" y="1243"/>
                      <a:pt x="101" y="1243"/>
                      <a:pt x="101" y="1243"/>
                    </a:cubicBezTo>
                    <a:cubicBezTo>
                      <a:pt x="102" y="1243"/>
                      <a:pt x="102" y="1243"/>
                      <a:pt x="102" y="1243"/>
                    </a:cubicBezTo>
                    <a:cubicBezTo>
                      <a:pt x="102" y="1243"/>
                      <a:pt x="101" y="1244"/>
                      <a:pt x="101" y="1244"/>
                    </a:cubicBezTo>
                    <a:cubicBezTo>
                      <a:pt x="102" y="1243"/>
                      <a:pt x="102" y="1243"/>
                      <a:pt x="102" y="1243"/>
                    </a:cubicBezTo>
                    <a:cubicBezTo>
                      <a:pt x="102" y="1244"/>
                      <a:pt x="102" y="1244"/>
                      <a:pt x="102" y="1244"/>
                    </a:cubicBezTo>
                    <a:close/>
                    <a:moveTo>
                      <a:pt x="102" y="1244"/>
                    </a:moveTo>
                    <a:cubicBezTo>
                      <a:pt x="102" y="1244"/>
                      <a:pt x="102" y="1245"/>
                      <a:pt x="102" y="1245"/>
                    </a:cubicBezTo>
                    <a:cubicBezTo>
                      <a:pt x="102" y="1245"/>
                      <a:pt x="102" y="1245"/>
                      <a:pt x="102" y="1245"/>
                    </a:cubicBezTo>
                    <a:cubicBezTo>
                      <a:pt x="102" y="1245"/>
                      <a:pt x="102" y="1244"/>
                      <a:pt x="102" y="1244"/>
                    </a:cubicBezTo>
                    <a:cubicBezTo>
                      <a:pt x="102" y="1244"/>
                      <a:pt x="102" y="1244"/>
                      <a:pt x="102" y="1244"/>
                    </a:cubicBezTo>
                    <a:close/>
                    <a:moveTo>
                      <a:pt x="101" y="1238"/>
                    </a:moveTo>
                    <a:cubicBezTo>
                      <a:pt x="101" y="1238"/>
                      <a:pt x="101" y="1238"/>
                      <a:pt x="100" y="1238"/>
                    </a:cubicBezTo>
                    <a:cubicBezTo>
                      <a:pt x="100" y="1238"/>
                      <a:pt x="100" y="1238"/>
                      <a:pt x="100" y="1237"/>
                    </a:cubicBezTo>
                    <a:cubicBezTo>
                      <a:pt x="100" y="1237"/>
                      <a:pt x="100" y="1238"/>
                      <a:pt x="101" y="1238"/>
                    </a:cubicBezTo>
                    <a:close/>
                    <a:moveTo>
                      <a:pt x="99" y="1236"/>
                    </a:moveTo>
                    <a:cubicBezTo>
                      <a:pt x="99" y="1236"/>
                      <a:pt x="99" y="1236"/>
                      <a:pt x="99" y="1235"/>
                    </a:cubicBezTo>
                    <a:cubicBezTo>
                      <a:pt x="99" y="1236"/>
                      <a:pt x="99" y="1236"/>
                      <a:pt x="100" y="1236"/>
                    </a:cubicBezTo>
                    <a:cubicBezTo>
                      <a:pt x="100" y="1236"/>
                      <a:pt x="100" y="1236"/>
                      <a:pt x="99" y="1236"/>
                    </a:cubicBezTo>
                    <a:close/>
                    <a:moveTo>
                      <a:pt x="100" y="1236"/>
                    </a:moveTo>
                    <a:cubicBezTo>
                      <a:pt x="100" y="1236"/>
                      <a:pt x="99" y="1236"/>
                      <a:pt x="100" y="1236"/>
                    </a:cubicBezTo>
                    <a:cubicBezTo>
                      <a:pt x="100" y="1236"/>
                      <a:pt x="101" y="1236"/>
                      <a:pt x="100" y="1236"/>
                    </a:cubicBezTo>
                    <a:close/>
                    <a:moveTo>
                      <a:pt x="100" y="1236"/>
                    </a:moveTo>
                    <a:cubicBezTo>
                      <a:pt x="100" y="1236"/>
                      <a:pt x="100" y="1236"/>
                      <a:pt x="101" y="1237"/>
                    </a:cubicBezTo>
                    <a:cubicBezTo>
                      <a:pt x="101" y="1237"/>
                      <a:pt x="100" y="1237"/>
                      <a:pt x="100" y="1236"/>
                    </a:cubicBezTo>
                    <a:cubicBezTo>
                      <a:pt x="100" y="1236"/>
                      <a:pt x="100" y="1236"/>
                      <a:pt x="100" y="1236"/>
                    </a:cubicBezTo>
                    <a:close/>
                    <a:moveTo>
                      <a:pt x="101" y="1239"/>
                    </a:moveTo>
                    <a:cubicBezTo>
                      <a:pt x="101" y="1239"/>
                      <a:pt x="101" y="1239"/>
                      <a:pt x="101" y="1239"/>
                    </a:cubicBezTo>
                    <a:cubicBezTo>
                      <a:pt x="101" y="1239"/>
                      <a:pt x="101" y="1240"/>
                      <a:pt x="101" y="1240"/>
                    </a:cubicBezTo>
                    <a:cubicBezTo>
                      <a:pt x="101" y="1240"/>
                      <a:pt x="101" y="1240"/>
                      <a:pt x="101" y="1240"/>
                    </a:cubicBezTo>
                    <a:cubicBezTo>
                      <a:pt x="101" y="1240"/>
                      <a:pt x="101" y="1240"/>
                      <a:pt x="101" y="1240"/>
                    </a:cubicBezTo>
                    <a:cubicBezTo>
                      <a:pt x="101" y="1240"/>
                      <a:pt x="101" y="1240"/>
                      <a:pt x="101" y="1240"/>
                    </a:cubicBezTo>
                    <a:cubicBezTo>
                      <a:pt x="101" y="1240"/>
                      <a:pt x="101" y="1240"/>
                      <a:pt x="101" y="1240"/>
                    </a:cubicBezTo>
                    <a:cubicBezTo>
                      <a:pt x="101" y="1240"/>
                      <a:pt x="101" y="1240"/>
                      <a:pt x="101" y="1240"/>
                    </a:cubicBezTo>
                    <a:cubicBezTo>
                      <a:pt x="101" y="1240"/>
                      <a:pt x="102" y="1240"/>
                      <a:pt x="102" y="1240"/>
                    </a:cubicBezTo>
                    <a:cubicBezTo>
                      <a:pt x="101" y="1240"/>
                      <a:pt x="101" y="1240"/>
                      <a:pt x="101" y="1240"/>
                    </a:cubicBezTo>
                    <a:cubicBezTo>
                      <a:pt x="101" y="1240"/>
                      <a:pt x="101" y="1240"/>
                      <a:pt x="102" y="1240"/>
                    </a:cubicBezTo>
                    <a:cubicBezTo>
                      <a:pt x="102" y="1240"/>
                      <a:pt x="102" y="1240"/>
                      <a:pt x="102" y="1240"/>
                    </a:cubicBezTo>
                    <a:cubicBezTo>
                      <a:pt x="102" y="1240"/>
                      <a:pt x="102" y="1240"/>
                      <a:pt x="102" y="1240"/>
                    </a:cubicBezTo>
                    <a:cubicBezTo>
                      <a:pt x="102" y="1240"/>
                      <a:pt x="102" y="1240"/>
                      <a:pt x="102" y="1240"/>
                    </a:cubicBezTo>
                    <a:cubicBezTo>
                      <a:pt x="102" y="1240"/>
                      <a:pt x="102" y="1240"/>
                      <a:pt x="102" y="1240"/>
                    </a:cubicBezTo>
                    <a:cubicBezTo>
                      <a:pt x="102" y="1240"/>
                      <a:pt x="102" y="1240"/>
                      <a:pt x="102" y="1240"/>
                    </a:cubicBezTo>
                    <a:cubicBezTo>
                      <a:pt x="102" y="1240"/>
                      <a:pt x="102" y="1240"/>
                      <a:pt x="102" y="1240"/>
                    </a:cubicBezTo>
                    <a:cubicBezTo>
                      <a:pt x="102" y="1240"/>
                      <a:pt x="102" y="1240"/>
                      <a:pt x="102" y="1240"/>
                    </a:cubicBezTo>
                    <a:cubicBezTo>
                      <a:pt x="102" y="1240"/>
                      <a:pt x="102" y="1240"/>
                      <a:pt x="102" y="1240"/>
                    </a:cubicBezTo>
                    <a:cubicBezTo>
                      <a:pt x="102" y="1240"/>
                      <a:pt x="102" y="1240"/>
                      <a:pt x="102" y="1240"/>
                    </a:cubicBezTo>
                    <a:cubicBezTo>
                      <a:pt x="102" y="1240"/>
                      <a:pt x="102" y="1240"/>
                      <a:pt x="102" y="1240"/>
                    </a:cubicBezTo>
                    <a:cubicBezTo>
                      <a:pt x="102" y="1240"/>
                      <a:pt x="102" y="1240"/>
                      <a:pt x="102" y="1240"/>
                    </a:cubicBezTo>
                    <a:cubicBezTo>
                      <a:pt x="102" y="1240"/>
                      <a:pt x="102" y="1240"/>
                      <a:pt x="102" y="1240"/>
                    </a:cubicBezTo>
                    <a:cubicBezTo>
                      <a:pt x="102" y="1240"/>
                      <a:pt x="102" y="1240"/>
                      <a:pt x="102" y="1240"/>
                    </a:cubicBezTo>
                    <a:cubicBezTo>
                      <a:pt x="102" y="1240"/>
                      <a:pt x="102" y="1240"/>
                      <a:pt x="102" y="1240"/>
                    </a:cubicBezTo>
                    <a:cubicBezTo>
                      <a:pt x="102" y="1240"/>
                      <a:pt x="102" y="1240"/>
                      <a:pt x="102" y="1240"/>
                    </a:cubicBezTo>
                    <a:cubicBezTo>
                      <a:pt x="102" y="1240"/>
                      <a:pt x="102" y="1239"/>
                      <a:pt x="102" y="1240"/>
                    </a:cubicBezTo>
                    <a:cubicBezTo>
                      <a:pt x="102" y="1239"/>
                      <a:pt x="102" y="1239"/>
                      <a:pt x="102" y="1239"/>
                    </a:cubicBezTo>
                    <a:cubicBezTo>
                      <a:pt x="102" y="1239"/>
                      <a:pt x="102" y="1239"/>
                      <a:pt x="102" y="1239"/>
                    </a:cubicBezTo>
                    <a:cubicBezTo>
                      <a:pt x="102" y="1239"/>
                      <a:pt x="102" y="1239"/>
                      <a:pt x="102" y="1239"/>
                    </a:cubicBezTo>
                    <a:cubicBezTo>
                      <a:pt x="102" y="1239"/>
                      <a:pt x="102" y="1239"/>
                      <a:pt x="102" y="1239"/>
                    </a:cubicBezTo>
                    <a:cubicBezTo>
                      <a:pt x="102" y="1239"/>
                      <a:pt x="102" y="1239"/>
                      <a:pt x="102" y="1239"/>
                    </a:cubicBezTo>
                    <a:cubicBezTo>
                      <a:pt x="102" y="1239"/>
                      <a:pt x="102" y="1239"/>
                      <a:pt x="102" y="1239"/>
                    </a:cubicBezTo>
                    <a:cubicBezTo>
                      <a:pt x="102" y="1239"/>
                      <a:pt x="102" y="1239"/>
                      <a:pt x="102" y="1239"/>
                    </a:cubicBezTo>
                    <a:cubicBezTo>
                      <a:pt x="102" y="1239"/>
                      <a:pt x="102" y="1239"/>
                      <a:pt x="102" y="1239"/>
                    </a:cubicBezTo>
                    <a:cubicBezTo>
                      <a:pt x="102" y="1239"/>
                      <a:pt x="102" y="1239"/>
                      <a:pt x="102" y="1239"/>
                    </a:cubicBezTo>
                    <a:cubicBezTo>
                      <a:pt x="102" y="1239"/>
                      <a:pt x="102" y="1239"/>
                      <a:pt x="102" y="1239"/>
                    </a:cubicBezTo>
                    <a:cubicBezTo>
                      <a:pt x="102" y="1239"/>
                      <a:pt x="102" y="1239"/>
                      <a:pt x="102" y="1239"/>
                    </a:cubicBezTo>
                    <a:cubicBezTo>
                      <a:pt x="103" y="1239"/>
                      <a:pt x="103" y="1239"/>
                      <a:pt x="103" y="1239"/>
                    </a:cubicBezTo>
                    <a:cubicBezTo>
                      <a:pt x="102" y="1239"/>
                      <a:pt x="102" y="1239"/>
                      <a:pt x="102" y="1239"/>
                    </a:cubicBezTo>
                    <a:cubicBezTo>
                      <a:pt x="102" y="1239"/>
                      <a:pt x="102" y="1239"/>
                      <a:pt x="102" y="1240"/>
                    </a:cubicBezTo>
                    <a:cubicBezTo>
                      <a:pt x="102" y="1239"/>
                      <a:pt x="102" y="1239"/>
                      <a:pt x="102" y="1239"/>
                    </a:cubicBezTo>
                    <a:cubicBezTo>
                      <a:pt x="102" y="1240"/>
                      <a:pt x="102" y="1240"/>
                      <a:pt x="102" y="1240"/>
                    </a:cubicBezTo>
                    <a:cubicBezTo>
                      <a:pt x="102" y="1240"/>
                      <a:pt x="102" y="1240"/>
                      <a:pt x="102" y="1240"/>
                    </a:cubicBezTo>
                    <a:cubicBezTo>
                      <a:pt x="102" y="1240"/>
                      <a:pt x="102" y="1240"/>
                      <a:pt x="102" y="1240"/>
                    </a:cubicBezTo>
                    <a:cubicBezTo>
                      <a:pt x="102" y="1240"/>
                      <a:pt x="103" y="1240"/>
                      <a:pt x="103" y="1240"/>
                    </a:cubicBezTo>
                    <a:cubicBezTo>
                      <a:pt x="103" y="1240"/>
                      <a:pt x="103" y="1240"/>
                      <a:pt x="103" y="1240"/>
                    </a:cubicBezTo>
                    <a:cubicBezTo>
                      <a:pt x="103" y="1240"/>
                      <a:pt x="102" y="1240"/>
                      <a:pt x="102" y="1240"/>
                    </a:cubicBezTo>
                    <a:cubicBezTo>
                      <a:pt x="102" y="1240"/>
                      <a:pt x="102" y="1240"/>
                      <a:pt x="102" y="1240"/>
                    </a:cubicBezTo>
                    <a:cubicBezTo>
                      <a:pt x="102" y="1240"/>
                      <a:pt x="103" y="1240"/>
                      <a:pt x="103" y="1240"/>
                    </a:cubicBezTo>
                    <a:cubicBezTo>
                      <a:pt x="103" y="1240"/>
                      <a:pt x="103" y="1240"/>
                      <a:pt x="103" y="1240"/>
                    </a:cubicBezTo>
                    <a:cubicBezTo>
                      <a:pt x="103" y="1240"/>
                      <a:pt x="103" y="1240"/>
                      <a:pt x="103" y="1240"/>
                    </a:cubicBezTo>
                    <a:cubicBezTo>
                      <a:pt x="102" y="1240"/>
                      <a:pt x="102" y="1240"/>
                      <a:pt x="102" y="1240"/>
                    </a:cubicBezTo>
                    <a:cubicBezTo>
                      <a:pt x="102" y="1240"/>
                      <a:pt x="102" y="1240"/>
                      <a:pt x="102" y="1240"/>
                    </a:cubicBezTo>
                    <a:cubicBezTo>
                      <a:pt x="102" y="1240"/>
                      <a:pt x="102" y="1240"/>
                      <a:pt x="102" y="1240"/>
                    </a:cubicBezTo>
                    <a:cubicBezTo>
                      <a:pt x="102" y="1240"/>
                      <a:pt x="103" y="1240"/>
                      <a:pt x="103" y="1240"/>
                    </a:cubicBezTo>
                    <a:cubicBezTo>
                      <a:pt x="102" y="1240"/>
                      <a:pt x="102" y="1240"/>
                      <a:pt x="102" y="1240"/>
                    </a:cubicBezTo>
                    <a:cubicBezTo>
                      <a:pt x="102" y="1240"/>
                      <a:pt x="102" y="1240"/>
                      <a:pt x="102" y="1240"/>
                    </a:cubicBezTo>
                    <a:cubicBezTo>
                      <a:pt x="102" y="1240"/>
                      <a:pt x="102" y="1240"/>
                      <a:pt x="102" y="1240"/>
                    </a:cubicBezTo>
                    <a:cubicBezTo>
                      <a:pt x="101" y="1240"/>
                      <a:pt x="101" y="1241"/>
                      <a:pt x="100" y="1241"/>
                    </a:cubicBezTo>
                    <a:cubicBezTo>
                      <a:pt x="100" y="1241"/>
                      <a:pt x="100" y="1241"/>
                      <a:pt x="100" y="1241"/>
                    </a:cubicBezTo>
                    <a:lnTo>
                      <a:pt x="101" y="1239"/>
                    </a:lnTo>
                    <a:close/>
                    <a:moveTo>
                      <a:pt x="102" y="1239"/>
                    </a:moveTo>
                    <a:cubicBezTo>
                      <a:pt x="102" y="1239"/>
                      <a:pt x="102" y="1239"/>
                      <a:pt x="102" y="1239"/>
                    </a:cubicBezTo>
                    <a:cubicBezTo>
                      <a:pt x="102" y="1239"/>
                      <a:pt x="102" y="1239"/>
                      <a:pt x="102" y="1239"/>
                    </a:cubicBezTo>
                    <a:cubicBezTo>
                      <a:pt x="103" y="1239"/>
                      <a:pt x="101" y="1239"/>
                      <a:pt x="102" y="1239"/>
                    </a:cubicBezTo>
                    <a:cubicBezTo>
                      <a:pt x="102" y="1239"/>
                      <a:pt x="102" y="1239"/>
                      <a:pt x="103" y="1239"/>
                    </a:cubicBezTo>
                    <a:cubicBezTo>
                      <a:pt x="103" y="1239"/>
                      <a:pt x="103" y="1239"/>
                      <a:pt x="103" y="1239"/>
                    </a:cubicBezTo>
                    <a:cubicBezTo>
                      <a:pt x="103" y="1239"/>
                      <a:pt x="103" y="1239"/>
                      <a:pt x="103" y="1239"/>
                    </a:cubicBezTo>
                    <a:cubicBezTo>
                      <a:pt x="103" y="1239"/>
                      <a:pt x="103" y="1239"/>
                      <a:pt x="102" y="1239"/>
                    </a:cubicBezTo>
                    <a:cubicBezTo>
                      <a:pt x="102" y="1239"/>
                      <a:pt x="103" y="1239"/>
                      <a:pt x="103" y="1239"/>
                    </a:cubicBezTo>
                    <a:cubicBezTo>
                      <a:pt x="103" y="1239"/>
                      <a:pt x="103" y="1239"/>
                      <a:pt x="103" y="1239"/>
                    </a:cubicBezTo>
                    <a:cubicBezTo>
                      <a:pt x="102" y="1239"/>
                      <a:pt x="102" y="1239"/>
                      <a:pt x="102" y="1239"/>
                    </a:cubicBezTo>
                    <a:cubicBezTo>
                      <a:pt x="102" y="1239"/>
                      <a:pt x="102" y="1239"/>
                      <a:pt x="102" y="1239"/>
                    </a:cubicBezTo>
                    <a:cubicBezTo>
                      <a:pt x="102" y="1239"/>
                      <a:pt x="102" y="1239"/>
                      <a:pt x="102" y="1239"/>
                    </a:cubicBezTo>
                    <a:cubicBezTo>
                      <a:pt x="102" y="1239"/>
                      <a:pt x="102" y="1239"/>
                      <a:pt x="102" y="1239"/>
                    </a:cubicBezTo>
                    <a:cubicBezTo>
                      <a:pt x="102" y="1239"/>
                      <a:pt x="102" y="1239"/>
                      <a:pt x="102" y="1239"/>
                    </a:cubicBezTo>
                    <a:cubicBezTo>
                      <a:pt x="101" y="1239"/>
                      <a:pt x="101" y="1239"/>
                      <a:pt x="101" y="1239"/>
                    </a:cubicBezTo>
                    <a:cubicBezTo>
                      <a:pt x="101" y="1239"/>
                      <a:pt x="101" y="1239"/>
                      <a:pt x="101" y="1239"/>
                    </a:cubicBezTo>
                    <a:cubicBezTo>
                      <a:pt x="101" y="1239"/>
                      <a:pt x="101" y="1239"/>
                      <a:pt x="101" y="1239"/>
                    </a:cubicBezTo>
                    <a:cubicBezTo>
                      <a:pt x="101" y="1239"/>
                      <a:pt x="101" y="1239"/>
                      <a:pt x="102" y="1239"/>
                    </a:cubicBezTo>
                    <a:cubicBezTo>
                      <a:pt x="102" y="1239"/>
                      <a:pt x="101" y="1239"/>
                      <a:pt x="102" y="1239"/>
                    </a:cubicBezTo>
                    <a:close/>
                    <a:moveTo>
                      <a:pt x="102" y="1238"/>
                    </a:moveTo>
                    <a:cubicBezTo>
                      <a:pt x="102" y="1238"/>
                      <a:pt x="102" y="1238"/>
                      <a:pt x="102" y="1238"/>
                    </a:cubicBezTo>
                    <a:cubicBezTo>
                      <a:pt x="102" y="1238"/>
                      <a:pt x="102" y="1238"/>
                      <a:pt x="102" y="1238"/>
                    </a:cubicBezTo>
                    <a:cubicBezTo>
                      <a:pt x="102" y="1238"/>
                      <a:pt x="102" y="1238"/>
                      <a:pt x="102" y="1239"/>
                    </a:cubicBezTo>
                    <a:cubicBezTo>
                      <a:pt x="102" y="1239"/>
                      <a:pt x="102" y="1239"/>
                      <a:pt x="102" y="1239"/>
                    </a:cubicBezTo>
                    <a:cubicBezTo>
                      <a:pt x="102" y="1239"/>
                      <a:pt x="102" y="1239"/>
                      <a:pt x="102" y="1239"/>
                    </a:cubicBezTo>
                    <a:cubicBezTo>
                      <a:pt x="102" y="1238"/>
                      <a:pt x="102" y="1238"/>
                      <a:pt x="102" y="1238"/>
                    </a:cubicBezTo>
                    <a:cubicBezTo>
                      <a:pt x="102" y="1238"/>
                      <a:pt x="102" y="1238"/>
                      <a:pt x="102" y="1238"/>
                    </a:cubicBezTo>
                    <a:cubicBezTo>
                      <a:pt x="102" y="1238"/>
                      <a:pt x="102" y="1238"/>
                      <a:pt x="102" y="1238"/>
                    </a:cubicBezTo>
                    <a:close/>
                    <a:moveTo>
                      <a:pt x="103" y="1239"/>
                    </a:moveTo>
                    <a:cubicBezTo>
                      <a:pt x="103" y="1239"/>
                      <a:pt x="103" y="1239"/>
                      <a:pt x="103" y="1239"/>
                    </a:cubicBezTo>
                    <a:cubicBezTo>
                      <a:pt x="103" y="1239"/>
                      <a:pt x="103" y="1239"/>
                      <a:pt x="103" y="1239"/>
                    </a:cubicBezTo>
                    <a:cubicBezTo>
                      <a:pt x="103" y="1239"/>
                      <a:pt x="103" y="1239"/>
                      <a:pt x="103" y="1239"/>
                    </a:cubicBezTo>
                    <a:cubicBezTo>
                      <a:pt x="103" y="1239"/>
                      <a:pt x="103" y="1239"/>
                      <a:pt x="103" y="1239"/>
                    </a:cubicBezTo>
                    <a:cubicBezTo>
                      <a:pt x="102" y="1239"/>
                      <a:pt x="102" y="1239"/>
                      <a:pt x="103" y="1239"/>
                    </a:cubicBezTo>
                    <a:close/>
                    <a:moveTo>
                      <a:pt x="103" y="1239"/>
                    </a:moveTo>
                    <a:cubicBezTo>
                      <a:pt x="103" y="1239"/>
                      <a:pt x="103" y="1239"/>
                      <a:pt x="103" y="1239"/>
                    </a:cubicBezTo>
                    <a:cubicBezTo>
                      <a:pt x="103" y="1239"/>
                      <a:pt x="103" y="1239"/>
                      <a:pt x="103" y="1239"/>
                    </a:cubicBezTo>
                    <a:cubicBezTo>
                      <a:pt x="103" y="1239"/>
                      <a:pt x="103" y="1239"/>
                      <a:pt x="103" y="1239"/>
                    </a:cubicBezTo>
                    <a:close/>
                    <a:moveTo>
                      <a:pt x="103" y="1239"/>
                    </a:moveTo>
                    <a:cubicBezTo>
                      <a:pt x="102" y="1239"/>
                      <a:pt x="102" y="1239"/>
                      <a:pt x="102" y="1239"/>
                    </a:cubicBezTo>
                    <a:cubicBezTo>
                      <a:pt x="102" y="1239"/>
                      <a:pt x="102" y="1239"/>
                      <a:pt x="102" y="1239"/>
                    </a:cubicBezTo>
                    <a:cubicBezTo>
                      <a:pt x="102" y="1239"/>
                      <a:pt x="102" y="1239"/>
                      <a:pt x="103" y="1239"/>
                    </a:cubicBezTo>
                    <a:close/>
                    <a:moveTo>
                      <a:pt x="101" y="1239"/>
                    </a:moveTo>
                    <a:cubicBezTo>
                      <a:pt x="101" y="1239"/>
                      <a:pt x="101" y="1239"/>
                      <a:pt x="101" y="1239"/>
                    </a:cubicBezTo>
                    <a:cubicBezTo>
                      <a:pt x="101" y="1239"/>
                      <a:pt x="101" y="1239"/>
                      <a:pt x="101" y="1239"/>
                    </a:cubicBezTo>
                    <a:cubicBezTo>
                      <a:pt x="101" y="1239"/>
                      <a:pt x="101" y="1239"/>
                      <a:pt x="101" y="1239"/>
                    </a:cubicBezTo>
                    <a:cubicBezTo>
                      <a:pt x="101" y="1239"/>
                      <a:pt x="101" y="1239"/>
                      <a:pt x="101" y="1239"/>
                    </a:cubicBezTo>
                    <a:cubicBezTo>
                      <a:pt x="101" y="1239"/>
                      <a:pt x="101" y="1239"/>
                      <a:pt x="101" y="1239"/>
                    </a:cubicBezTo>
                    <a:cubicBezTo>
                      <a:pt x="101" y="1239"/>
                      <a:pt x="101" y="1239"/>
                      <a:pt x="101" y="1239"/>
                    </a:cubicBezTo>
                    <a:close/>
                    <a:moveTo>
                      <a:pt x="101" y="1239"/>
                    </a:moveTo>
                    <a:cubicBezTo>
                      <a:pt x="101" y="1239"/>
                      <a:pt x="101" y="1239"/>
                      <a:pt x="101" y="1239"/>
                    </a:cubicBezTo>
                    <a:cubicBezTo>
                      <a:pt x="101" y="1239"/>
                      <a:pt x="101" y="1239"/>
                      <a:pt x="101" y="1239"/>
                    </a:cubicBezTo>
                    <a:cubicBezTo>
                      <a:pt x="101" y="1239"/>
                      <a:pt x="101" y="1239"/>
                      <a:pt x="101" y="1239"/>
                    </a:cubicBezTo>
                    <a:cubicBezTo>
                      <a:pt x="101" y="1239"/>
                      <a:pt x="101" y="1239"/>
                      <a:pt x="101" y="1239"/>
                    </a:cubicBezTo>
                    <a:close/>
                    <a:moveTo>
                      <a:pt x="101" y="1239"/>
                    </a:moveTo>
                    <a:cubicBezTo>
                      <a:pt x="101" y="1239"/>
                      <a:pt x="101" y="1239"/>
                      <a:pt x="101" y="1239"/>
                    </a:cubicBezTo>
                    <a:cubicBezTo>
                      <a:pt x="101" y="1239"/>
                      <a:pt x="101" y="1239"/>
                      <a:pt x="101" y="1239"/>
                    </a:cubicBezTo>
                    <a:cubicBezTo>
                      <a:pt x="101" y="1239"/>
                      <a:pt x="101" y="1239"/>
                      <a:pt x="101" y="1239"/>
                    </a:cubicBezTo>
                    <a:cubicBezTo>
                      <a:pt x="101" y="1239"/>
                      <a:pt x="101" y="1239"/>
                      <a:pt x="101" y="1239"/>
                    </a:cubicBezTo>
                    <a:close/>
                    <a:moveTo>
                      <a:pt x="101" y="1239"/>
                    </a:moveTo>
                    <a:cubicBezTo>
                      <a:pt x="101" y="1239"/>
                      <a:pt x="101" y="1239"/>
                      <a:pt x="101" y="1239"/>
                    </a:cubicBezTo>
                    <a:cubicBezTo>
                      <a:pt x="101" y="1239"/>
                      <a:pt x="101" y="1239"/>
                      <a:pt x="101" y="1239"/>
                    </a:cubicBezTo>
                    <a:cubicBezTo>
                      <a:pt x="101" y="1239"/>
                      <a:pt x="101" y="1239"/>
                      <a:pt x="101" y="1239"/>
                    </a:cubicBezTo>
                    <a:cubicBezTo>
                      <a:pt x="101" y="1239"/>
                      <a:pt x="101" y="1239"/>
                      <a:pt x="101" y="1239"/>
                    </a:cubicBezTo>
                    <a:close/>
                    <a:moveTo>
                      <a:pt x="102" y="1239"/>
                    </a:moveTo>
                    <a:cubicBezTo>
                      <a:pt x="102" y="1239"/>
                      <a:pt x="102" y="1239"/>
                      <a:pt x="102" y="1239"/>
                    </a:cubicBezTo>
                    <a:cubicBezTo>
                      <a:pt x="102" y="1239"/>
                      <a:pt x="102" y="1239"/>
                      <a:pt x="102" y="1239"/>
                    </a:cubicBezTo>
                    <a:cubicBezTo>
                      <a:pt x="102" y="1239"/>
                      <a:pt x="102" y="1239"/>
                      <a:pt x="102" y="1239"/>
                    </a:cubicBezTo>
                    <a:cubicBezTo>
                      <a:pt x="102" y="1239"/>
                      <a:pt x="102" y="1239"/>
                      <a:pt x="102" y="1239"/>
                    </a:cubicBezTo>
                    <a:cubicBezTo>
                      <a:pt x="103" y="1239"/>
                      <a:pt x="103" y="1239"/>
                      <a:pt x="103" y="1239"/>
                    </a:cubicBezTo>
                    <a:cubicBezTo>
                      <a:pt x="103" y="1239"/>
                      <a:pt x="103" y="1239"/>
                      <a:pt x="103" y="1239"/>
                    </a:cubicBezTo>
                    <a:cubicBezTo>
                      <a:pt x="103" y="1239"/>
                      <a:pt x="102" y="1239"/>
                      <a:pt x="102" y="1239"/>
                    </a:cubicBezTo>
                    <a:close/>
                    <a:moveTo>
                      <a:pt x="103" y="1239"/>
                    </a:moveTo>
                    <a:cubicBezTo>
                      <a:pt x="103" y="1239"/>
                      <a:pt x="103" y="1239"/>
                      <a:pt x="102" y="1239"/>
                    </a:cubicBezTo>
                    <a:cubicBezTo>
                      <a:pt x="102" y="1239"/>
                      <a:pt x="102" y="1239"/>
                      <a:pt x="102" y="1239"/>
                    </a:cubicBezTo>
                    <a:cubicBezTo>
                      <a:pt x="102" y="1239"/>
                      <a:pt x="102" y="1239"/>
                      <a:pt x="102" y="1239"/>
                    </a:cubicBezTo>
                    <a:cubicBezTo>
                      <a:pt x="102" y="1239"/>
                      <a:pt x="102" y="1239"/>
                      <a:pt x="102" y="1239"/>
                    </a:cubicBezTo>
                    <a:cubicBezTo>
                      <a:pt x="102" y="1239"/>
                      <a:pt x="102" y="1239"/>
                      <a:pt x="102" y="1239"/>
                    </a:cubicBezTo>
                    <a:cubicBezTo>
                      <a:pt x="102" y="1239"/>
                      <a:pt x="103" y="1239"/>
                      <a:pt x="103" y="1239"/>
                    </a:cubicBezTo>
                    <a:close/>
                    <a:moveTo>
                      <a:pt x="104" y="1239"/>
                    </a:moveTo>
                    <a:cubicBezTo>
                      <a:pt x="104" y="1239"/>
                      <a:pt x="104" y="1239"/>
                      <a:pt x="103" y="1239"/>
                    </a:cubicBezTo>
                    <a:cubicBezTo>
                      <a:pt x="104" y="1239"/>
                      <a:pt x="104" y="1239"/>
                      <a:pt x="104" y="1239"/>
                    </a:cubicBezTo>
                    <a:cubicBezTo>
                      <a:pt x="104" y="1239"/>
                      <a:pt x="104" y="1239"/>
                      <a:pt x="103" y="1239"/>
                    </a:cubicBezTo>
                    <a:cubicBezTo>
                      <a:pt x="103" y="1239"/>
                      <a:pt x="103" y="1239"/>
                      <a:pt x="103" y="1239"/>
                    </a:cubicBezTo>
                    <a:cubicBezTo>
                      <a:pt x="103" y="1239"/>
                      <a:pt x="103" y="1239"/>
                      <a:pt x="103" y="1239"/>
                    </a:cubicBezTo>
                    <a:cubicBezTo>
                      <a:pt x="104" y="1239"/>
                      <a:pt x="104" y="1239"/>
                      <a:pt x="104" y="1239"/>
                    </a:cubicBezTo>
                    <a:cubicBezTo>
                      <a:pt x="104" y="1239"/>
                      <a:pt x="104" y="1239"/>
                      <a:pt x="104" y="1239"/>
                    </a:cubicBezTo>
                    <a:cubicBezTo>
                      <a:pt x="104" y="1239"/>
                      <a:pt x="104" y="1239"/>
                      <a:pt x="104" y="1239"/>
                    </a:cubicBezTo>
                    <a:close/>
                    <a:moveTo>
                      <a:pt x="105" y="1239"/>
                    </a:moveTo>
                    <a:cubicBezTo>
                      <a:pt x="105" y="1239"/>
                      <a:pt x="105" y="1239"/>
                      <a:pt x="105" y="1239"/>
                    </a:cubicBezTo>
                    <a:cubicBezTo>
                      <a:pt x="105" y="1239"/>
                      <a:pt x="105" y="1239"/>
                      <a:pt x="105" y="1239"/>
                    </a:cubicBezTo>
                    <a:cubicBezTo>
                      <a:pt x="105" y="1239"/>
                      <a:pt x="105" y="1239"/>
                      <a:pt x="104" y="1239"/>
                    </a:cubicBezTo>
                    <a:cubicBezTo>
                      <a:pt x="104" y="1239"/>
                      <a:pt x="104" y="1239"/>
                      <a:pt x="104" y="1239"/>
                    </a:cubicBezTo>
                    <a:cubicBezTo>
                      <a:pt x="103" y="1239"/>
                      <a:pt x="103" y="1239"/>
                      <a:pt x="104" y="1239"/>
                    </a:cubicBezTo>
                    <a:cubicBezTo>
                      <a:pt x="104" y="1239"/>
                      <a:pt x="104" y="1239"/>
                      <a:pt x="104" y="1239"/>
                    </a:cubicBezTo>
                    <a:cubicBezTo>
                      <a:pt x="104" y="1239"/>
                      <a:pt x="105" y="1239"/>
                      <a:pt x="105" y="1239"/>
                    </a:cubicBezTo>
                    <a:close/>
                    <a:moveTo>
                      <a:pt x="105" y="1239"/>
                    </a:moveTo>
                    <a:cubicBezTo>
                      <a:pt x="105" y="1239"/>
                      <a:pt x="105" y="1239"/>
                      <a:pt x="105" y="1239"/>
                    </a:cubicBezTo>
                    <a:cubicBezTo>
                      <a:pt x="105" y="1239"/>
                      <a:pt x="105" y="1239"/>
                      <a:pt x="105" y="1239"/>
                    </a:cubicBezTo>
                    <a:cubicBezTo>
                      <a:pt x="105" y="1239"/>
                      <a:pt x="105" y="1239"/>
                      <a:pt x="105" y="1239"/>
                    </a:cubicBezTo>
                    <a:close/>
                    <a:moveTo>
                      <a:pt x="105" y="1239"/>
                    </a:moveTo>
                    <a:cubicBezTo>
                      <a:pt x="105" y="1239"/>
                      <a:pt x="105" y="1239"/>
                      <a:pt x="104" y="1239"/>
                    </a:cubicBezTo>
                    <a:cubicBezTo>
                      <a:pt x="104" y="1239"/>
                      <a:pt x="103" y="1239"/>
                      <a:pt x="105" y="1239"/>
                    </a:cubicBezTo>
                    <a:close/>
                    <a:moveTo>
                      <a:pt x="104" y="1239"/>
                    </a:moveTo>
                    <a:cubicBezTo>
                      <a:pt x="104" y="1239"/>
                      <a:pt x="104" y="1239"/>
                      <a:pt x="103" y="1239"/>
                    </a:cubicBezTo>
                    <a:cubicBezTo>
                      <a:pt x="103" y="1239"/>
                      <a:pt x="103" y="1239"/>
                      <a:pt x="103" y="1239"/>
                    </a:cubicBezTo>
                    <a:cubicBezTo>
                      <a:pt x="104" y="1239"/>
                      <a:pt x="104" y="1239"/>
                      <a:pt x="104" y="1239"/>
                    </a:cubicBezTo>
                    <a:close/>
                    <a:moveTo>
                      <a:pt x="102" y="1242"/>
                    </a:moveTo>
                    <a:cubicBezTo>
                      <a:pt x="102" y="1242"/>
                      <a:pt x="103" y="1242"/>
                      <a:pt x="103" y="1242"/>
                    </a:cubicBezTo>
                    <a:cubicBezTo>
                      <a:pt x="103" y="1242"/>
                      <a:pt x="103" y="1242"/>
                      <a:pt x="103" y="1241"/>
                    </a:cubicBezTo>
                    <a:cubicBezTo>
                      <a:pt x="103" y="1241"/>
                      <a:pt x="103" y="1241"/>
                      <a:pt x="103" y="1241"/>
                    </a:cubicBezTo>
                    <a:cubicBezTo>
                      <a:pt x="103" y="1242"/>
                      <a:pt x="103" y="1242"/>
                      <a:pt x="102" y="1242"/>
                    </a:cubicBezTo>
                    <a:close/>
                    <a:moveTo>
                      <a:pt x="103" y="1242"/>
                    </a:moveTo>
                    <a:cubicBezTo>
                      <a:pt x="103" y="1242"/>
                      <a:pt x="103" y="1242"/>
                      <a:pt x="103" y="1242"/>
                    </a:cubicBezTo>
                    <a:cubicBezTo>
                      <a:pt x="103" y="1242"/>
                      <a:pt x="103" y="1242"/>
                      <a:pt x="103" y="1242"/>
                    </a:cubicBezTo>
                    <a:cubicBezTo>
                      <a:pt x="103" y="1242"/>
                      <a:pt x="103" y="1242"/>
                      <a:pt x="103" y="1242"/>
                    </a:cubicBezTo>
                    <a:close/>
                    <a:moveTo>
                      <a:pt x="103" y="1242"/>
                    </a:moveTo>
                    <a:cubicBezTo>
                      <a:pt x="103" y="1242"/>
                      <a:pt x="103" y="1242"/>
                      <a:pt x="103" y="1242"/>
                    </a:cubicBezTo>
                    <a:cubicBezTo>
                      <a:pt x="103" y="1242"/>
                      <a:pt x="102" y="1242"/>
                      <a:pt x="102" y="1242"/>
                    </a:cubicBezTo>
                    <a:cubicBezTo>
                      <a:pt x="102" y="1243"/>
                      <a:pt x="103" y="1242"/>
                      <a:pt x="102" y="1242"/>
                    </a:cubicBezTo>
                    <a:cubicBezTo>
                      <a:pt x="102" y="1242"/>
                      <a:pt x="103" y="1242"/>
                      <a:pt x="103" y="1242"/>
                    </a:cubicBezTo>
                    <a:close/>
                    <a:moveTo>
                      <a:pt x="103" y="1239"/>
                    </a:moveTo>
                    <a:cubicBezTo>
                      <a:pt x="103" y="1239"/>
                      <a:pt x="103" y="1239"/>
                      <a:pt x="103" y="1239"/>
                    </a:cubicBezTo>
                    <a:cubicBezTo>
                      <a:pt x="103" y="1239"/>
                      <a:pt x="103" y="1239"/>
                      <a:pt x="103" y="1239"/>
                    </a:cubicBezTo>
                    <a:cubicBezTo>
                      <a:pt x="103" y="1239"/>
                      <a:pt x="103" y="1239"/>
                      <a:pt x="103" y="1239"/>
                    </a:cubicBezTo>
                    <a:close/>
                    <a:moveTo>
                      <a:pt x="103" y="1241"/>
                    </a:moveTo>
                    <a:cubicBezTo>
                      <a:pt x="103" y="1241"/>
                      <a:pt x="103" y="1241"/>
                      <a:pt x="103" y="1241"/>
                    </a:cubicBezTo>
                    <a:cubicBezTo>
                      <a:pt x="103" y="1241"/>
                      <a:pt x="103" y="1241"/>
                      <a:pt x="103" y="1241"/>
                    </a:cubicBezTo>
                    <a:cubicBezTo>
                      <a:pt x="103" y="1241"/>
                      <a:pt x="103" y="1241"/>
                      <a:pt x="103" y="1241"/>
                    </a:cubicBezTo>
                    <a:cubicBezTo>
                      <a:pt x="103" y="1241"/>
                      <a:pt x="103" y="1241"/>
                      <a:pt x="103" y="1241"/>
                    </a:cubicBezTo>
                    <a:cubicBezTo>
                      <a:pt x="102" y="1242"/>
                      <a:pt x="103" y="1241"/>
                      <a:pt x="103" y="1242"/>
                    </a:cubicBezTo>
                    <a:cubicBezTo>
                      <a:pt x="103" y="1242"/>
                      <a:pt x="103" y="1241"/>
                      <a:pt x="103" y="1241"/>
                    </a:cubicBezTo>
                    <a:close/>
                    <a:moveTo>
                      <a:pt x="103" y="1242"/>
                    </a:moveTo>
                    <a:cubicBezTo>
                      <a:pt x="103" y="1241"/>
                      <a:pt x="103" y="1241"/>
                      <a:pt x="103" y="1241"/>
                    </a:cubicBezTo>
                    <a:cubicBezTo>
                      <a:pt x="103" y="1241"/>
                      <a:pt x="103" y="1241"/>
                      <a:pt x="103" y="1241"/>
                    </a:cubicBezTo>
                    <a:cubicBezTo>
                      <a:pt x="103" y="1241"/>
                      <a:pt x="103" y="1241"/>
                      <a:pt x="103" y="1242"/>
                    </a:cubicBezTo>
                    <a:close/>
                    <a:moveTo>
                      <a:pt x="102" y="1240"/>
                    </a:moveTo>
                    <a:cubicBezTo>
                      <a:pt x="102" y="1240"/>
                      <a:pt x="102" y="1240"/>
                      <a:pt x="103" y="1240"/>
                    </a:cubicBezTo>
                    <a:cubicBezTo>
                      <a:pt x="103" y="1240"/>
                      <a:pt x="103" y="1240"/>
                      <a:pt x="103" y="1240"/>
                    </a:cubicBezTo>
                    <a:cubicBezTo>
                      <a:pt x="103" y="1240"/>
                      <a:pt x="102" y="1240"/>
                      <a:pt x="102" y="1240"/>
                    </a:cubicBezTo>
                    <a:close/>
                    <a:moveTo>
                      <a:pt x="102" y="1242"/>
                    </a:moveTo>
                    <a:cubicBezTo>
                      <a:pt x="102" y="1242"/>
                      <a:pt x="102" y="1242"/>
                      <a:pt x="101" y="1243"/>
                    </a:cubicBezTo>
                    <a:cubicBezTo>
                      <a:pt x="101" y="1243"/>
                      <a:pt x="101" y="1243"/>
                      <a:pt x="101" y="1243"/>
                    </a:cubicBezTo>
                    <a:cubicBezTo>
                      <a:pt x="101" y="1242"/>
                      <a:pt x="102" y="1242"/>
                      <a:pt x="102" y="1242"/>
                    </a:cubicBezTo>
                    <a:close/>
                    <a:moveTo>
                      <a:pt x="102" y="1242"/>
                    </a:moveTo>
                    <a:cubicBezTo>
                      <a:pt x="102" y="1242"/>
                      <a:pt x="102" y="1242"/>
                      <a:pt x="102" y="1242"/>
                    </a:cubicBezTo>
                    <a:cubicBezTo>
                      <a:pt x="103" y="1242"/>
                      <a:pt x="103" y="1242"/>
                      <a:pt x="103" y="1242"/>
                    </a:cubicBezTo>
                    <a:cubicBezTo>
                      <a:pt x="102" y="1243"/>
                      <a:pt x="101" y="1243"/>
                      <a:pt x="102" y="1242"/>
                    </a:cubicBezTo>
                    <a:close/>
                    <a:moveTo>
                      <a:pt x="104" y="1242"/>
                    </a:moveTo>
                    <a:cubicBezTo>
                      <a:pt x="104" y="1242"/>
                      <a:pt x="104" y="1242"/>
                      <a:pt x="104" y="1242"/>
                    </a:cubicBezTo>
                    <a:cubicBezTo>
                      <a:pt x="104" y="1242"/>
                      <a:pt x="103" y="1242"/>
                      <a:pt x="103" y="1242"/>
                    </a:cubicBezTo>
                    <a:cubicBezTo>
                      <a:pt x="103" y="1242"/>
                      <a:pt x="104" y="1242"/>
                      <a:pt x="104" y="1242"/>
                    </a:cubicBezTo>
                    <a:close/>
                    <a:moveTo>
                      <a:pt x="103" y="1242"/>
                    </a:moveTo>
                    <a:cubicBezTo>
                      <a:pt x="104" y="1242"/>
                      <a:pt x="103" y="1242"/>
                      <a:pt x="103" y="1242"/>
                    </a:cubicBezTo>
                    <a:cubicBezTo>
                      <a:pt x="104" y="1242"/>
                      <a:pt x="104" y="1242"/>
                      <a:pt x="104" y="1242"/>
                    </a:cubicBezTo>
                    <a:cubicBezTo>
                      <a:pt x="104" y="1242"/>
                      <a:pt x="104" y="1242"/>
                      <a:pt x="104" y="1242"/>
                    </a:cubicBezTo>
                    <a:cubicBezTo>
                      <a:pt x="104" y="1242"/>
                      <a:pt x="104" y="1242"/>
                      <a:pt x="104" y="1242"/>
                    </a:cubicBezTo>
                    <a:cubicBezTo>
                      <a:pt x="102" y="1243"/>
                      <a:pt x="103" y="1242"/>
                      <a:pt x="103" y="1242"/>
                    </a:cubicBezTo>
                    <a:close/>
                    <a:moveTo>
                      <a:pt x="103" y="1243"/>
                    </a:moveTo>
                    <a:cubicBezTo>
                      <a:pt x="104" y="1242"/>
                      <a:pt x="103" y="1243"/>
                      <a:pt x="104" y="1242"/>
                    </a:cubicBezTo>
                    <a:cubicBezTo>
                      <a:pt x="104" y="1242"/>
                      <a:pt x="104" y="1242"/>
                      <a:pt x="104" y="1242"/>
                    </a:cubicBezTo>
                    <a:cubicBezTo>
                      <a:pt x="104" y="1242"/>
                      <a:pt x="103" y="1242"/>
                      <a:pt x="103" y="1243"/>
                    </a:cubicBezTo>
                    <a:cubicBezTo>
                      <a:pt x="103" y="1243"/>
                      <a:pt x="103" y="1243"/>
                      <a:pt x="103" y="1243"/>
                    </a:cubicBezTo>
                    <a:cubicBezTo>
                      <a:pt x="103" y="1243"/>
                      <a:pt x="103" y="1243"/>
                      <a:pt x="103" y="1243"/>
                    </a:cubicBezTo>
                    <a:close/>
                    <a:moveTo>
                      <a:pt x="104" y="1242"/>
                    </a:moveTo>
                    <a:cubicBezTo>
                      <a:pt x="104" y="1242"/>
                      <a:pt x="104" y="1242"/>
                      <a:pt x="104" y="1242"/>
                    </a:cubicBezTo>
                    <a:cubicBezTo>
                      <a:pt x="104" y="1242"/>
                      <a:pt x="104" y="1242"/>
                      <a:pt x="104" y="1242"/>
                    </a:cubicBezTo>
                    <a:cubicBezTo>
                      <a:pt x="104" y="1242"/>
                      <a:pt x="104" y="1242"/>
                      <a:pt x="104" y="1242"/>
                    </a:cubicBezTo>
                    <a:cubicBezTo>
                      <a:pt x="104" y="1242"/>
                      <a:pt x="104" y="1242"/>
                      <a:pt x="104" y="1242"/>
                    </a:cubicBezTo>
                    <a:cubicBezTo>
                      <a:pt x="104" y="1242"/>
                      <a:pt x="103" y="1242"/>
                      <a:pt x="103" y="1242"/>
                    </a:cubicBezTo>
                    <a:cubicBezTo>
                      <a:pt x="104" y="1242"/>
                      <a:pt x="104" y="1242"/>
                      <a:pt x="104" y="1242"/>
                    </a:cubicBezTo>
                    <a:close/>
                    <a:moveTo>
                      <a:pt x="104" y="1241"/>
                    </a:moveTo>
                    <a:cubicBezTo>
                      <a:pt x="104" y="1241"/>
                      <a:pt x="104" y="1241"/>
                      <a:pt x="104" y="1241"/>
                    </a:cubicBezTo>
                    <a:cubicBezTo>
                      <a:pt x="104" y="1241"/>
                      <a:pt x="104" y="1241"/>
                      <a:pt x="103" y="1241"/>
                    </a:cubicBezTo>
                    <a:cubicBezTo>
                      <a:pt x="104" y="1241"/>
                      <a:pt x="104" y="1241"/>
                      <a:pt x="104" y="1241"/>
                    </a:cubicBezTo>
                    <a:cubicBezTo>
                      <a:pt x="104" y="1241"/>
                      <a:pt x="104" y="1241"/>
                      <a:pt x="104" y="1241"/>
                    </a:cubicBezTo>
                    <a:cubicBezTo>
                      <a:pt x="104" y="1241"/>
                      <a:pt x="104" y="1241"/>
                      <a:pt x="104" y="1241"/>
                    </a:cubicBezTo>
                    <a:cubicBezTo>
                      <a:pt x="104" y="1241"/>
                      <a:pt x="104" y="1241"/>
                      <a:pt x="104" y="1241"/>
                    </a:cubicBezTo>
                    <a:close/>
                    <a:moveTo>
                      <a:pt x="104" y="1237"/>
                    </a:moveTo>
                    <a:cubicBezTo>
                      <a:pt x="105" y="1237"/>
                      <a:pt x="105" y="1237"/>
                      <a:pt x="105" y="1237"/>
                    </a:cubicBezTo>
                    <a:cubicBezTo>
                      <a:pt x="105" y="1237"/>
                      <a:pt x="105" y="1237"/>
                      <a:pt x="105" y="1237"/>
                    </a:cubicBezTo>
                    <a:cubicBezTo>
                      <a:pt x="104" y="1237"/>
                      <a:pt x="104" y="1237"/>
                      <a:pt x="104" y="1237"/>
                    </a:cubicBezTo>
                    <a:cubicBezTo>
                      <a:pt x="104" y="1237"/>
                      <a:pt x="104" y="1237"/>
                      <a:pt x="104" y="1237"/>
                    </a:cubicBezTo>
                    <a:cubicBezTo>
                      <a:pt x="104" y="1237"/>
                      <a:pt x="104" y="1237"/>
                      <a:pt x="104" y="1237"/>
                    </a:cubicBezTo>
                    <a:cubicBezTo>
                      <a:pt x="104" y="1237"/>
                      <a:pt x="104" y="1237"/>
                      <a:pt x="105" y="1237"/>
                    </a:cubicBezTo>
                    <a:cubicBezTo>
                      <a:pt x="105" y="1237"/>
                      <a:pt x="105" y="1237"/>
                      <a:pt x="105" y="1237"/>
                    </a:cubicBezTo>
                    <a:cubicBezTo>
                      <a:pt x="105" y="1237"/>
                      <a:pt x="105" y="1237"/>
                      <a:pt x="104" y="1237"/>
                    </a:cubicBezTo>
                    <a:cubicBezTo>
                      <a:pt x="105" y="1237"/>
                      <a:pt x="105" y="1237"/>
                      <a:pt x="105" y="1237"/>
                    </a:cubicBezTo>
                    <a:cubicBezTo>
                      <a:pt x="105" y="1237"/>
                      <a:pt x="104" y="1237"/>
                      <a:pt x="104" y="1237"/>
                    </a:cubicBezTo>
                    <a:cubicBezTo>
                      <a:pt x="105" y="1236"/>
                      <a:pt x="105" y="1236"/>
                      <a:pt x="105" y="1236"/>
                    </a:cubicBezTo>
                    <a:cubicBezTo>
                      <a:pt x="105" y="1236"/>
                      <a:pt x="105" y="1236"/>
                      <a:pt x="106" y="1236"/>
                    </a:cubicBezTo>
                    <a:cubicBezTo>
                      <a:pt x="105" y="1237"/>
                      <a:pt x="105" y="1237"/>
                      <a:pt x="105" y="1237"/>
                    </a:cubicBezTo>
                    <a:cubicBezTo>
                      <a:pt x="105" y="1237"/>
                      <a:pt x="105" y="1237"/>
                      <a:pt x="105" y="1237"/>
                    </a:cubicBezTo>
                    <a:cubicBezTo>
                      <a:pt x="105" y="1237"/>
                      <a:pt x="105" y="1237"/>
                      <a:pt x="105" y="1237"/>
                    </a:cubicBezTo>
                    <a:cubicBezTo>
                      <a:pt x="105" y="1237"/>
                      <a:pt x="105" y="1237"/>
                      <a:pt x="105" y="1237"/>
                    </a:cubicBezTo>
                    <a:cubicBezTo>
                      <a:pt x="105" y="1237"/>
                      <a:pt x="105" y="1237"/>
                      <a:pt x="105" y="1237"/>
                    </a:cubicBezTo>
                    <a:cubicBezTo>
                      <a:pt x="105" y="1237"/>
                      <a:pt x="105" y="1237"/>
                      <a:pt x="105" y="1237"/>
                    </a:cubicBezTo>
                    <a:cubicBezTo>
                      <a:pt x="105" y="1237"/>
                      <a:pt x="105" y="1237"/>
                      <a:pt x="105" y="1237"/>
                    </a:cubicBezTo>
                    <a:cubicBezTo>
                      <a:pt x="105" y="1237"/>
                      <a:pt x="105" y="1237"/>
                      <a:pt x="105" y="1237"/>
                    </a:cubicBezTo>
                    <a:cubicBezTo>
                      <a:pt x="105" y="1237"/>
                      <a:pt x="105" y="1237"/>
                      <a:pt x="105" y="1237"/>
                    </a:cubicBezTo>
                    <a:cubicBezTo>
                      <a:pt x="105" y="1237"/>
                      <a:pt x="105" y="1237"/>
                      <a:pt x="105" y="1237"/>
                    </a:cubicBezTo>
                    <a:cubicBezTo>
                      <a:pt x="105" y="1237"/>
                      <a:pt x="105" y="1237"/>
                      <a:pt x="105" y="1237"/>
                    </a:cubicBezTo>
                    <a:cubicBezTo>
                      <a:pt x="105" y="1237"/>
                      <a:pt x="105" y="1237"/>
                      <a:pt x="105" y="1237"/>
                    </a:cubicBezTo>
                    <a:cubicBezTo>
                      <a:pt x="105" y="1237"/>
                      <a:pt x="105" y="1237"/>
                      <a:pt x="105" y="1237"/>
                    </a:cubicBezTo>
                    <a:cubicBezTo>
                      <a:pt x="104" y="1237"/>
                      <a:pt x="104" y="1237"/>
                      <a:pt x="104" y="1237"/>
                    </a:cubicBezTo>
                    <a:close/>
                    <a:moveTo>
                      <a:pt x="105" y="1238"/>
                    </a:moveTo>
                    <a:cubicBezTo>
                      <a:pt x="105" y="1238"/>
                      <a:pt x="104" y="1238"/>
                      <a:pt x="104" y="1238"/>
                    </a:cubicBezTo>
                    <a:cubicBezTo>
                      <a:pt x="105" y="1238"/>
                      <a:pt x="105" y="1238"/>
                      <a:pt x="105" y="1238"/>
                    </a:cubicBezTo>
                    <a:cubicBezTo>
                      <a:pt x="105" y="1238"/>
                      <a:pt x="105" y="1238"/>
                      <a:pt x="105" y="1238"/>
                    </a:cubicBezTo>
                    <a:close/>
                    <a:moveTo>
                      <a:pt x="105" y="1238"/>
                    </a:moveTo>
                    <a:cubicBezTo>
                      <a:pt x="105" y="1238"/>
                      <a:pt x="105" y="1238"/>
                      <a:pt x="105" y="1238"/>
                    </a:cubicBezTo>
                    <a:cubicBezTo>
                      <a:pt x="105" y="1238"/>
                      <a:pt x="105" y="1238"/>
                      <a:pt x="105" y="1238"/>
                    </a:cubicBezTo>
                    <a:cubicBezTo>
                      <a:pt x="105" y="1238"/>
                      <a:pt x="105" y="1238"/>
                      <a:pt x="105" y="1238"/>
                    </a:cubicBezTo>
                    <a:close/>
                    <a:moveTo>
                      <a:pt x="103" y="1237"/>
                    </a:moveTo>
                    <a:cubicBezTo>
                      <a:pt x="103" y="1237"/>
                      <a:pt x="103" y="1237"/>
                      <a:pt x="103" y="1237"/>
                    </a:cubicBezTo>
                    <a:cubicBezTo>
                      <a:pt x="103" y="1237"/>
                      <a:pt x="102" y="1237"/>
                      <a:pt x="103" y="1237"/>
                    </a:cubicBezTo>
                    <a:close/>
                    <a:moveTo>
                      <a:pt x="100" y="1235"/>
                    </a:moveTo>
                    <a:cubicBezTo>
                      <a:pt x="101" y="1235"/>
                      <a:pt x="101" y="1235"/>
                      <a:pt x="101" y="1235"/>
                    </a:cubicBezTo>
                    <a:cubicBezTo>
                      <a:pt x="101" y="1235"/>
                      <a:pt x="102" y="1235"/>
                      <a:pt x="102" y="1236"/>
                    </a:cubicBezTo>
                    <a:cubicBezTo>
                      <a:pt x="102" y="1236"/>
                      <a:pt x="102" y="1236"/>
                      <a:pt x="103" y="1236"/>
                    </a:cubicBezTo>
                    <a:cubicBezTo>
                      <a:pt x="102" y="1236"/>
                      <a:pt x="102" y="1236"/>
                      <a:pt x="102" y="1236"/>
                    </a:cubicBezTo>
                    <a:cubicBezTo>
                      <a:pt x="102" y="1236"/>
                      <a:pt x="103" y="1236"/>
                      <a:pt x="103" y="1237"/>
                    </a:cubicBezTo>
                    <a:cubicBezTo>
                      <a:pt x="102" y="1236"/>
                      <a:pt x="103" y="1237"/>
                      <a:pt x="102" y="1236"/>
                    </a:cubicBezTo>
                    <a:cubicBezTo>
                      <a:pt x="102" y="1236"/>
                      <a:pt x="102" y="1236"/>
                      <a:pt x="102" y="1236"/>
                    </a:cubicBezTo>
                    <a:cubicBezTo>
                      <a:pt x="102" y="1237"/>
                      <a:pt x="103" y="1237"/>
                      <a:pt x="103" y="1237"/>
                    </a:cubicBezTo>
                    <a:cubicBezTo>
                      <a:pt x="103" y="1237"/>
                      <a:pt x="103" y="1237"/>
                      <a:pt x="102" y="1237"/>
                    </a:cubicBezTo>
                    <a:cubicBezTo>
                      <a:pt x="103" y="1237"/>
                      <a:pt x="103" y="1237"/>
                      <a:pt x="103" y="1237"/>
                    </a:cubicBezTo>
                    <a:cubicBezTo>
                      <a:pt x="103" y="1237"/>
                      <a:pt x="103" y="1237"/>
                      <a:pt x="103" y="1237"/>
                    </a:cubicBezTo>
                    <a:cubicBezTo>
                      <a:pt x="103" y="1237"/>
                      <a:pt x="102" y="1237"/>
                      <a:pt x="102" y="1237"/>
                    </a:cubicBezTo>
                    <a:cubicBezTo>
                      <a:pt x="102" y="1237"/>
                      <a:pt x="102" y="1237"/>
                      <a:pt x="102" y="1237"/>
                    </a:cubicBezTo>
                    <a:cubicBezTo>
                      <a:pt x="102" y="1237"/>
                      <a:pt x="102" y="1237"/>
                      <a:pt x="102" y="1237"/>
                    </a:cubicBezTo>
                    <a:cubicBezTo>
                      <a:pt x="102" y="1237"/>
                      <a:pt x="102" y="1237"/>
                      <a:pt x="102" y="1237"/>
                    </a:cubicBezTo>
                    <a:cubicBezTo>
                      <a:pt x="102" y="1237"/>
                      <a:pt x="102" y="1237"/>
                      <a:pt x="102" y="1237"/>
                    </a:cubicBezTo>
                    <a:cubicBezTo>
                      <a:pt x="103" y="1237"/>
                      <a:pt x="103" y="1237"/>
                      <a:pt x="103" y="1237"/>
                    </a:cubicBezTo>
                    <a:cubicBezTo>
                      <a:pt x="103" y="1237"/>
                      <a:pt x="103" y="1237"/>
                      <a:pt x="103" y="1237"/>
                    </a:cubicBezTo>
                    <a:cubicBezTo>
                      <a:pt x="103" y="1237"/>
                      <a:pt x="102" y="1237"/>
                      <a:pt x="102" y="1237"/>
                    </a:cubicBezTo>
                    <a:cubicBezTo>
                      <a:pt x="102" y="1237"/>
                      <a:pt x="102" y="1237"/>
                      <a:pt x="102" y="1237"/>
                    </a:cubicBezTo>
                    <a:cubicBezTo>
                      <a:pt x="102" y="1237"/>
                      <a:pt x="103" y="1237"/>
                      <a:pt x="103" y="1237"/>
                    </a:cubicBezTo>
                    <a:cubicBezTo>
                      <a:pt x="103" y="1237"/>
                      <a:pt x="103" y="1237"/>
                      <a:pt x="103" y="1237"/>
                    </a:cubicBezTo>
                    <a:cubicBezTo>
                      <a:pt x="103" y="1237"/>
                      <a:pt x="103" y="1237"/>
                      <a:pt x="103" y="1237"/>
                    </a:cubicBezTo>
                    <a:cubicBezTo>
                      <a:pt x="103" y="1237"/>
                      <a:pt x="103" y="1237"/>
                      <a:pt x="103" y="1237"/>
                    </a:cubicBezTo>
                    <a:cubicBezTo>
                      <a:pt x="103" y="1237"/>
                      <a:pt x="103" y="1237"/>
                      <a:pt x="103" y="1237"/>
                    </a:cubicBezTo>
                    <a:cubicBezTo>
                      <a:pt x="103" y="1237"/>
                      <a:pt x="103" y="1237"/>
                      <a:pt x="102" y="1237"/>
                    </a:cubicBezTo>
                    <a:cubicBezTo>
                      <a:pt x="102" y="1237"/>
                      <a:pt x="102" y="1237"/>
                      <a:pt x="102" y="1237"/>
                    </a:cubicBezTo>
                    <a:cubicBezTo>
                      <a:pt x="102" y="1237"/>
                      <a:pt x="103" y="1237"/>
                      <a:pt x="103" y="1237"/>
                    </a:cubicBezTo>
                    <a:cubicBezTo>
                      <a:pt x="103" y="1237"/>
                      <a:pt x="103" y="1237"/>
                      <a:pt x="103" y="1237"/>
                    </a:cubicBezTo>
                    <a:cubicBezTo>
                      <a:pt x="103" y="1237"/>
                      <a:pt x="103" y="1237"/>
                      <a:pt x="103" y="1237"/>
                    </a:cubicBezTo>
                    <a:cubicBezTo>
                      <a:pt x="103" y="1237"/>
                      <a:pt x="103" y="1237"/>
                      <a:pt x="104" y="1237"/>
                    </a:cubicBezTo>
                    <a:cubicBezTo>
                      <a:pt x="103" y="1237"/>
                      <a:pt x="103" y="1237"/>
                      <a:pt x="103" y="1237"/>
                    </a:cubicBezTo>
                    <a:cubicBezTo>
                      <a:pt x="103" y="1237"/>
                      <a:pt x="103" y="1237"/>
                      <a:pt x="103" y="1237"/>
                    </a:cubicBezTo>
                    <a:cubicBezTo>
                      <a:pt x="104" y="1237"/>
                      <a:pt x="104" y="1237"/>
                      <a:pt x="104" y="1237"/>
                    </a:cubicBezTo>
                    <a:cubicBezTo>
                      <a:pt x="104" y="1237"/>
                      <a:pt x="104" y="1237"/>
                      <a:pt x="105" y="1237"/>
                    </a:cubicBezTo>
                    <a:cubicBezTo>
                      <a:pt x="104" y="1237"/>
                      <a:pt x="104" y="1237"/>
                      <a:pt x="103" y="1237"/>
                    </a:cubicBezTo>
                    <a:cubicBezTo>
                      <a:pt x="103" y="1237"/>
                      <a:pt x="103" y="1237"/>
                      <a:pt x="103" y="1237"/>
                    </a:cubicBezTo>
                    <a:cubicBezTo>
                      <a:pt x="104" y="1237"/>
                      <a:pt x="104" y="1237"/>
                      <a:pt x="105" y="1237"/>
                    </a:cubicBezTo>
                    <a:cubicBezTo>
                      <a:pt x="105" y="1237"/>
                      <a:pt x="105" y="1237"/>
                      <a:pt x="105" y="1237"/>
                    </a:cubicBezTo>
                    <a:cubicBezTo>
                      <a:pt x="105" y="1237"/>
                      <a:pt x="105" y="1237"/>
                      <a:pt x="105" y="1237"/>
                    </a:cubicBezTo>
                    <a:cubicBezTo>
                      <a:pt x="105" y="1237"/>
                      <a:pt x="104" y="1237"/>
                      <a:pt x="104" y="1237"/>
                    </a:cubicBezTo>
                    <a:cubicBezTo>
                      <a:pt x="104" y="1237"/>
                      <a:pt x="104" y="1237"/>
                      <a:pt x="104" y="1237"/>
                    </a:cubicBezTo>
                    <a:cubicBezTo>
                      <a:pt x="104" y="1237"/>
                      <a:pt x="104" y="1237"/>
                      <a:pt x="104" y="1237"/>
                    </a:cubicBezTo>
                    <a:cubicBezTo>
                      <a:pt x="104" y="1237"/>
                      <a:pt x="104" y="1237"/>
                      <a:pt x="104" y="1237"/>
                    </a:cubicBezTo>
                    <a:cubicBezTo>
                      <a:pt x="104" y="1237"/>
                      <a:pt x="104" y="1237"/>
                      <a:pt x="104" y="1237"/>
                    </a:cubicBezTo>
                    <a:cubicBezTo>
                      <a:pt x="104" y="1237"/>
                      <a:pt x="104" y="1237"/>
                      <a:pt x="104" y="1237"/>
                    </a:cubicBezTo>
                    <a:cubicBezTo>
                      <a:pt x="104" y="1237"/>
                      <a:pt x="104" y="1237"/>
                      <a:pt x="104" y="1237"/>
                    </a:cubicBezTo>
                    <a:cubicBezTo>
                      <a:pt x="104" y="1237"/>
                      <a:pt x="104" y="1237"/>
                      <a:pt x="104" y="1237"/>
                    </a:cubicBezTo>
                    <a:cubicBezTo>
                      <a:pt x="104" y="1238"/>
                      <a:pt x="104" y="1238"/>
                      <a:pt x="104" y="1238"/>
                    </a:cubicBezTo>
                    <a:cubicBezTo>
                      <a:pt x="104" y="1238"/>
                      <a:pt x="104" y="1238"/>
                      <a:pt x="104" y="1238"/>
                    </a:cubicBezTo>
                    <a:cubicBezTo>
                      <a:pt x="104" y="1238"/>
                      <a:pt x="104" y="1238"/>
                      <a:pt x="104" y="1238"/>
                    </a:cubicBezTo>
                    <a:cubicBezTo>
                      <a:pt x="104" y="1238"/>
                      <a:pt x="104" y="1238"/>
                      <a:pt x="104" y="1238"/>
                    </a:cubicBezTo>
                    <a:cubicBezTo>
                      <a:pt x="104" y="1238"/>
                      <a:pt x="104" y="1238"/>
                      <a:pt x="104" y="1238"/>
                    </a:cubicBezTo>
                    <a:cubicBezTo>
                      <a:pt x="104" y="1238"/>
                      <a:pt x="104" y="1238"/>
                      <a:pt x="104" y="1238"/>
                    </a:cubicBezTo>
                    <a:cubicBezTo>
                      <a:pt x="104" y="1238"/>
                      <a:pt x="104" y="1238"/>
                      <a:pt x="104" y="1238"/>
                    </a:cubicBezTo>
                    <a:cubicBezTo>
                      <a:pt x="104" y="1238"/>
                      <a:pt x="104" y="1238"/>
                      <a:pt x="104" y="1238"/>
                    </a:cubicBezTo>
                    <a:cubicBezTo>
                      <a:pt x="104" y="1238"/>
                      <a:pt x="104" y="1238"/>
                      <a:pt x="104" y="1238"/>
                    </a:cubicBezTo>
                    <a:cubicBezTo>
                      <a:pt x="104" y="1238"/>
                      <a:pt x="104" y="1238"/>
                      <a:pt x="104" y="1238"/>
                    </a:cubicBezTo>
                    <a:cubicBezTo>
                      <a:pt x="104" y="1238"/>
                      <a:pt x="104" y="1238"/>
                      <a:pt x="104" y="1238"/>
                    </a:cubicBezTo>
                    <a:cubicBezTo>
                      <a:pt x="104" y="1238"/>
                      <a:pt x="104" y="1238"/>
                      <a:pt x="104" y="1238"/>
                    </a:cubicBezTo>
                    <a:cubicBezTo>
                      <a:pt x="104" y="1238"/>
                      <a:pt x="104" y="1238"/>
                      <a:pt x="104" y="1238"/>
                    </a:cubicBezTo>
                    <a:cubicBezTo>
                      <a:pt x="104" y="1238"/>
                      <a:pt x="104" y="1238"/>
                      <a:pt x="104" y="1238"/>
                    </a:cubicBezTo>
                    <a:cubicBezTo>
                      <a:pt x="104" y="1238"/>
                      <a:pt x="104" y="1238"/>
                      <a:pt x="104" y="1238"/>
                    </a:cubicBezTo>
                    <a:cubicBezTo>
                      <a:pt x="104" y="1238"/>
                      <a:pt x="104" y="1238"/>
                      <a:pt x="105" y="1238"/>
                    </a:cubicBezTo>
                    <a:cubicBezTo>
                      <a:pt x="105" y="1238"/>
                      <a:pt x="105" y="1238"/>
                      <a:pt x="105" y="1238"/>
                    </a:cubicBezTo>
                    <a:cubicBezTo>
                      <a:pt x="105" y="1238"/>
                      <a:pt x="104" y="1238"/>
                      <a:pt x="104" y="1238"/>
                    </a:cubicBezTo>
                    <a:cubicBezTo>
                      <a:pt x="104" y="1238"/>
                      <a:pt x="104" y="1238"/>
                      <a:pt x="104" y="1238"/>
                    </a:cubicBezTo>
                    <a:cubicBezTo>
                      <a:pt x="104" y="1238"/>
                      <a:pt x="104" y="1238"/>
                      <a:pt x="104" y="1238"/>
                    </a:cubicBezTo>
                    <a:cubicBezTo>
                      <a:pt x="104" y="1238"/>
                      <a:pt x="104" y="1238"/>
                      <a:pt x="105" y="1238"/>
                    </a:cubicBezTo>
                    <a:cubicBezTo>
                      <a:pt x="105" y="1238"/>
                      <a:pt x="105" y="1238"/>
                      <a:pt x="105" y="1238"/>
                    </a:cubicBezTo>
                    <a:cubicBezTo>
                      <a:pt x="105" y="1238"/>
                      <a:pt x="104" y="1238"/>
                      <a:pt x="104" y="1238"/>
                    </a:cubicBezTo>
                    <a:cubicBezTo>
                      <a:pt x="104" y="1238"/>
                      <a:pt x="104" y="1238"/>
                      <a:pt x="104" y="1238"/>
                    </a:cubicBezTo>
                    <a:cubicBezTo>
                      <a:pt x="104" y="1238"/>
                      <a:pt x="103" y="1238"/>
                      <a:pt x="103" y="1238"/>
                    </a:cubicBezTo>
                    <a:cubicBezTo>
                      <a:pt x="104" y="1238"/>
                      <a:pt x="104" y="1238"/>
                      <a:pt x="105" y="1238"/>
                    </a:cubicBezTo>
                    <a:cubicBezTo>
                      <a:pt x="105" y="1238"/>
                      <a:pt x="105" y="1238"/>
                      <a:pt x="105" y="1238"/>
                    </a:cubicBezTo>
                    <a:cubicBezTo>
                      <a:pt x="104" y="1238"/>
                      <a:pt x="104" y="1238"/>
                      <a:pt x="103" y="1238"/>
                    </a:cubicBezTo>
                    <a:cubicBezTo>
                      <a:pt x="103" y="1238"/>
                      <a:pt x="103" y="1238"/>
                      <a:pt x="103" y="1238"/>
                    </a:cubicBezTo>
                    <a:cubicBezTo>
                      <a:pt x="104" y="1238"/>
                      <a:pt x="105" y="1238"/>
                      <a:pt x="105" y="1238"/>
                    </a:cubicBezTo>
                    <a:cubicBezTo>
                      <a:pt x="105" y="1238"/>
                      <a:pt x="105" y="1238"/>
                      <a:pt x="105" y="1238"/>
                    </a:cubicBezTo>
                    <a:cubicBezTo>
                      <a:pt x="105" y="1238"/>
                      <a:pt x="105" y="1238"/>
                      <a:pt x="104" y="1238"/>
                    </a:cubicBezTo>
                    <a:cubicBezTo>
                      <a:pt x="104" y="1238"/>
                      <a:pt x="104" y="1238"/>
                      <a:pt x="103" y="1239"/>
                    </a:cubicBezTo>
                    <a:cubicBezTo>
                      <a:pt x="103" y="1239"/>
                      <a:pt x="103" y="1239"/>
                      <a:pt x="103" y="1239"/>
                    </a:cubicBezTo>
                    <a:cubicBezTo>
                      <a:pt x="104" y="1239"/>
                      <a:pt x="104" y="1239"/>
                      <a:pt x="104" y="1239"/>
                    </a:cubicBezTo>
                    <a:cubicBezTo>
                      <a:pt x="104" y="1239"/>
                      <a:pt x="105" y="1238"/>
                      <a:pt x="105" y="1238"/>
                    </a:cubicBezTo>
                    <a:cubicBezTo>
                      <a:pt x="105" y="1238"/>
                      <a:pt x="105" y="1238"/>
                      <a:pt x="105" y="1239"/>
                    </a:cubicBezTo>
                    <a:cubicBezTo>
                      <a:pt x="105" y="1239"/>
                      <a:pt x="105" y="1239"/>
                      <a:pt x="105" y="1239"/>
                    </a:cubicBezTo>
                    <a:cubicBezTo>
                      <a:pt x="105" y="1239"/>
                      <a:pt x="104" y="1239"/>
                      <a:pt x="103" y="1239"/>
                    </a:cubicBezTo>
                    <a:cubicBezTo>
                      <a:pt x="103" y="1239"/>
                      <a:pt x="103" y="1239"/>
                      <a:pt x="103" y="1239"/>
                    </a:cubicBezTo>
                    <a:cubicBezTo>
                      <a:pt x="103" y="1239"/>
                      <a:pt x="103" y="1239"/>
                      <a:pt x="103" y="1239"/>
                    </a:cubicBezTo>
                    <a:cubicBezTo>
                      <a:pt x="103" y="1239"/>
                      <a:pt x="104" y="1239"/>
                      <a:pt x="104" y="1239"/>
                    </a:cubicBezTo>
                    <a:cubicBezTo>
                      <a:pt x="103" y="1239"/>
                      <a:pt x="104" y="1239"/>
                      <a:pt x="103" y="1239"/>
                    </a:cubicBezTo>
                    <a:cubicBezTo>
                      <a:pt x="103" y="1239"/>
                      <a:pt x="103" y="1239"/>
                      <a:pt x="103" y="1239"/>
                    </a:cubicBezTo>
                    <a:cubicBezTo>
                      <a:pt x="103" y="1239"/>
                      <a:pt x="103" y="1239"/>
                      <a:pt x="104" y="1239"/>
                    </a:cubicBezTo>
                    <a:cubicBezTo>
                      <a:pt x="104" y="1239"/>
                      <a:pt x="105" y="1239"/>
                      <a:pt x="105" y="1239"/>
                    </a:cubicBezTo>
                    <a:cubicBezTo>
                      <a:pt x="105" y="1239"/>
                      <a:pt x="105" y="1239"/>
                      <a:pt x="105" y="1239"/>
                    </a:cubicBezTo>
                    <a:cubicBezTo>
                      <a:pt x="105" y="1239"/>
                      <a:pt x="105" y="1239"/>
                      <a:pt x="105" y="1239"/>
                    </a:cubicBezTo>
                    <a:cubicBezTo>
                      <a:pt x="104" y="1239"/>
                      <a:pt x="104" y="1239"/>
                      <a:pt x="103" y="1239"/>
                    </a:cubicBezTo>
                    <a:cubicBezTo>
                      <a:pt x="103" y="1239"/>
                      <a:pt x="103" y="1239"/>
                      <a:pt x="103" y="1239"/>
                    </a:cubicBezTo>
                    <a:cubicBezTo>
                      <a:pt x="105" y="1239"/>
                      <a:pt x="104" y="1239"/>
                      <a:pt x="105" y="1239"/>
                    </a:cubicBezTo>
                    <a:cubicBezTo>
                      <a:pt x="105" y="1239"/>
                      <a:pt x="105" y="1239"/>
                      <a:pt x="105" y="1239"/>
                    </a:cubicBezTo>
                    <a:cubicBezTo>
                      <a:pt x="103" y="1239"/>
                      <a:pt x="103" y="1239"/>
                      <a:pt x="103" y="1239"/>
                    </a:cubicBezTo>
                    <a:cubicBezTo>
                      <a:pt x="103" y="1239"/>
                      <a:pt x="103" y="1239"/>
                      <a:pt x="103" y="1239"/>
                    </a:cubicBezTo>
                    <a:cubicBezTo>
                      <a:pt x="103" y="1239"/>
                      <a:pt x="103" y="1239"/>
                      <a:pt x="103" y="1239"/>
                    </a:cubicBezTo>
                    <a:cubicBezTo>
                      <a:pt x="103" y="1239"/>
                      <a:pt x="103" y="1239"/>
                      <a:pt x="103" y="1239"/>
                    </a:cubicBezTo>
                    <a:cubicBezTo>
                      <a:pt x="103" y="1239"/>
                      <a:pt x="103" y="1239"/>
                      <a:pt x="103" y="1239"/>
                    </a:cubicBezTo>
                    <a:cubicBezTo>
                      <a:pt x="103" y="1239"/>
                      <a:pt x="102" y="1239"/>
                      <a:pt x="102" y="1239"/>
                    </a:cubicBezTo>
                    <a:cubicBezTo>
                      <a:pt x="102" y="1239"/>
                      <a:pt x="102" y="1239"/>
                      <a:pt x="102" y="1239"/>
                    </a:cubicBezTo>
                    <a:cubicBezTo>
                      <a:pt x="102" y="1239"/>
                      <a:pt x="102" y="1239"/>
                      <a:pt x="102" y="1239"/>
                    </a:cubicBezTo>
                    <a:cubicBezTo>
                      <a:pt x="102" y="1239"/>
                      <a:pt x="102" y="1239"/>
                      <a:pt x="102" y="1239"/>
                    </a:cubicBezTo>
                    <a:cubicBezTo>
                      <a:pt x="103" y="1239"/>
                      <a:pt x="103" y="1239"/>
                      <a:pt x="103" y="1239"/>
                    </a:cubicBezTo>
                    <a:cubicBezTo>
                      <a:pt x="103" y="1239"/>
                      <a:pt x="103" y="1239"/>
                      <a:pt x="103" y="1239"/>
                    </a:cubicBezTo>
                    <a:cubicBezTo>
                      <a:pt x="103" y="1239"/>
                      <a:pt x="103" y="1239"/>
                      <a:pt x="103" y="1239"/>
                    </a:cubicBezTo>
                    <a:cubicBezTo>
                      <a:pt x="103" y="1239"/>
                      <a:pt x="103" y="1239"/>
                      <a:pt x="103" y="1239"/>
                    </a:cubicBezTo>
                    <a:cubicBezTo>
                      <a:pt x="103" y="1239"/>
                      <a:pt x="103" y="1239"/>
                      <a:pt x="103" y="1239"/>
                    </a:cubicBezTo>
                    <a:cubicBezTo>
                      <a:pt x="103" y="1239"/>
                      <a:pt x="103" y="1239"/>
                      <a:pt x="103" y="1239"/>
                    </a:cubicBezTo>
                    <a:cubicBezTo>
                      <a:pt x="103" y="1239"/>
                      <a:pt x="103" y="1239"/>
                      <a:pt x="103" y="1239"/>
                    </a:cubicBezTo>
                    <a:cubicBezTo>
                      <a:pt x="103" y="1239"/>
                      <a:pt x="103" y="1239"/>
                      <a:pt x="103" y="1239"/>
                    </a:cubicBezTo>
                    <a:cubicBezTo>
                      <a:pt x="103" y="1239"/>
                      <a:pt x="103" y="1239"/>
                      <a:pt x="103" y="1239"/>
                    </a:cubicBezTo>
                    <a:cubicBezTo>
                      <a:pt x="103" y="1239"/>
                      <a:pt x="103" y="1239"/>
                      <a:pt x="103" y="1239"/>
                    </a:cubicBezTo>
                    <a:cubicBezTo>
                      <a:pt x="103" y="1239"/>
                      <a:pt x="103" y="1239"/>
                      <a:pt x="103" y="1239"/>
                    </a:cubicBezTo>
                    <a:cubicBezTo>
                      <a:pt x="103" y="1239"/>
                      <a:pt x="103" y="1239"/>
                      <a:pt x="103" y="1239"/>
                    </a:cubicBezTo>
                    <a:cubicBezTo>
                      <a:pt x="103" y="1239"/>
                      <a:pt x="103" y="1239"/>
                      <a:pt x="103" y="1239"/>
                    </a:cubicBezTo>
                    <a:cubicBezTo>
                      <a:pt x="103" y="1239"/>
                      <a:pt x="103" y="1239"/>
                      <a:pt x="103" y="1239"/>
                    </a:cubicBezTo>
                    <a:cubicBezTo>
                      <a:pt x="103" y="1239"/>
                      <a:pt x="103" y="1239"/>
                      <a:pt x="103" y="1239"/>
                    </a:cubicBezTo>
                    <a:cubicBezTo>
                      <a:pt x="103" y="1239"/>
                      <a:pt x="103" y="1239"/>
                      <a:pt x="103" y="1239"/>
                    </a:cubicBezTo>
                    <a:cubicBezTo>
                      <a:pt x="103" y="1239"/>
                      <a:pt x="103" y="1239"/>
                      <a:pt x="103" y="1239"/>
                    </a:cubicBezTo>
                    <a:cubicBezTo>
                      <a:pt x="103" y="1239"/>
                      <a:pt x="103" y="1239"/>
                      <a:pt x="103" y="1239"/>
                    </a:cubicBezTo>
                    <a:cubicBezTo>
                      <a:pt x="103" y="1239"/>
                      <a:pt x="103" y="1239"/>
                      <a:pt x="103" y="1239"/>
                    </a:cubicBezTo>
                    <a:cubicBezTo>
                      <a:pt x="103" y="1239"/>
                      <a:pt x="103" y="1239"/>
                      <a:pt x="103" y="1239"/>
                    </a:cubicBezTo>
                    <a:cubicBezTo>
                      <a:pt x="103" y="1239"/>
                      <a:pt x="103" y="1239"/>
                      <a:pt x="103" y="1239"/>
                    </a:cubicBezTo>
                    <a:cubicBezTo>
                      <a:pt x="103" y="1239"/>
                      <a:pt x="103" y="1238"/>
                      <a:pt x="103" y="1238"/>
                    </a:cubicBezTo>
                    <a:cubicBezTo>
                      <a:pt x="103" y="1238"/>
                      <a:pt x="103" y="1238"/>
                      <a:pt x="103" y="1238"/>
                    </a:cubicBezTo>
                    <a:cubicBezTo>
                      <a:pt x="103" y="1238"/>
                      <a:pt x="103" y="1238"/>
                      <a:pt x="103" y="1238"/>
                    </a:cubicBezTo>
                    <a:cubicBezTo>
                      <a:pt x="103" y="1238"/>
                      <a:pt x="103" y="1238"/>
                      <a:pt x="103" y="1238"/>
                    </a:cubicBezTo>
                    <a:cubicBezTo>
                      <a:pt x="103" y="1238"/>
                      <a:pt x="103" y="1238"/>
                      <a:pt x="103" y="1238"/>
                    </a:cubicBezTo>
                    <a:cubicBezTo>
                      <a:pt x="103" y="1238"/>
                      <a:pt x="103" y="1238"/>
                      <a:pt x="103" y="1238"/>
                    </a:cubicBezTo>
                    <a:cubicBezTo>
                      <a:pt x="103" y="1238"/>
                      <a:pt x="104" y="1238"/>
                      <a:pt x="104" y="1238"/>
                    </a:cubicBezTo>
                    <a:cubicBezTo>
                      <a:pt x="104" y="1238"/>
                      <a:pt x="104" y="1238"/>
                      <a:pt x="104" y="1238"/>
                    </a:cubicBezTo>
                    <a:cubicBezTo>
                      <a:pt x="104" y="1238"/>
                      <a:pt x="104" y="1238"/>
                      <a:pt x="104" y="1238"/>
                    </a:cubicBezTo>
                    <a:cubicBezTo>
                      <a:pt x="104" y="1238"/>
                      <a:pt x="104" y="1238"/>
                      <a:pt x="104" y="1238"/>
                    </a:cubicBezTo>
                    <a:cubicBezTo>
                      <a:pt x="104" y="1238"/>
                      <a:pt x="104" y="1238"/>
                      <a:pt x="104" y="1238"/>
                    </a:cubicBezTo>
                    <a:cubicBezTo>
                      <a:pt x="104" y="1238"/>
                      <a:pt x="104" y="1238"/>
                      <a:pt x="104" y="1238"/>
                    </a:cubicBezTo>
                    <a:cubicBezTo>
                      <a:pt x="104" y="1238"/>
                      <a:pt x="104" y="1238"/>
                      <a:pt x="104" y="1238"/>
                    </a:cubicBezTo>
                    <a:cubicBezTo>
                      <a:pt x="104" y="1238"/>
                      <a:pt x="104" y="1238"/>
                      <a:pt x="104" y="1238"/>
                    </a:cubicBezTo>
                    <a:cubicBezTo>
                      <a:pt x="104" y="1238"/>
                      <a:pt x="104" y="1238"/>
                      <a:pt x="104" y="1238"/>
                    </a:cubicBezTo>
                    <a:cubicBezTo>
                      <a:pt x="104" y="1238"/>
                      <a:pt x="104" y="1238"/>
                      <a:pt x="104" y="1238"/>
                    </a:cubicBezTo>
                    <a:cubicBezTo>
                      <a:pt x="104" y="1238"/>
                      <a:pt x="104" y="1238"/>
                      <a:pt x="104" y="1238"/>
                    </a:cubicBezTo>
                    <a:cubicBezTo>
                      <a:pt x="104" y="1238"/>
                      <a:pt x="104" y="1238"/>
                      <a:pt x="104" y="1238"/>
                    </a:cubicBezTo>
                    <a:cubicBezTo>
                      <a:pt x="104" y="1238"/>
                      <a:pt x="104" y="1238"/>
                      <a:pt x="104" y="1238"/>
                    </a:cubicBezTo>
                    <a:cubicBezTo>
                      <a:pt x="104" y="1238"/>
                      <a:pt x="104" y="1238"/>
                      <a:pt x="104" y="1238"/>
                    </a:cubicBezTo>
                    <a:cubicBezTo>
                      <a:pt x="104" y="1238"/>
                      <a:pt x="104" y="1238"/>
                      <a:pt x="104" y="1238"/>
                    </a:cubicBezTo>
                    <a:cubicBezTo>
                      <a:pt x="104" y="1238"/>
                      <a:pt x="104" y="1238"/>
                      <a:pt x="104" y="1238"/>
                    </a:cubicBezTo>
                    <a:cubicBezTo>
                      <a:pt x="104" y="1238"/>
                      <a:pt x="104" y="1238"/>
                      <a:pt x="104" y="1238"/>
                    </a:cubicBezTo>
                    <a:cubicBezTo>
                      <a:pt x="104" y="1238"/>
                      <a:pt x="104" y="1238"/>
                      <a:pt x="104" y="1238"/>
                    </a:cubicBezTo>
                    <a:cubicBezTo>
                      <a:pt x="104" y="1238"/>
                      <a:pt x="104" y="1238"/>
                      <a:pt x="104" y="1238"/>
                    </a:cubicBezTo>
                    <a:cubicBezTo>
                      <a:pt x="104" y="1238"/>
                      <a:pt x="104" y="1238"/>
                      <a:pt x="104" y="1238"/>
                    </a:cubicBezTo>
                    <a:cubicBezTo>
                      <a:pt x="104" y="1238"/>
                      <a:pt x="104" y="1238"/>
                      <a:pt x="104" y="1238"/>
                    </a:cubicBezTo>
                    <a:cubicBezTo>
                      <a:pt x="104" y="1238"/>
                      <a:pt x="104" y="1238"/>
                      <a:pt x="104" y="1237"/>
                    </a:cubicBezTo>
                    <a:cubicBezTo>
                      <a:pt x="104" y="1237"/>
                      <a:pt x="104" y="1237"/>
                      <a:pt x="104" y="1237"/>
                    </a:cubicBezTo>
                    <a:cubicBezTo>
                      <a:pt x="104" y="1237"/>
                      <a:pt x="104" y="1237"/>
                      <a:pt x="104" y="1237"/>
                    </a:cubicBezTo>
                    <a:cubicBezTo>
                      <a:pt x="104" y="1237"/>
                      <a:pt x="104" y="1237"/>
                      <a:pt x="104" y="1237"/>
                    </a:cubicBezTo>
                    <a:cubicBezTo>
                      <a:pt x="104" y="1237"/>
                      <a:pt x="104" y="1237"/>
                      <a:pt x="104" y="1237"/>
                    </a:cubicBezTo>
                    <a:cubicBezTo>
                      <a:pt x="104" y="1237"/>
                      <a:pt x="104" y="1237"/>
                      <a:pt x="103" y="1237"/>
                    </a:cubicBezTo>
                    <a:cubicBezTo>
                      <a:pt x="103" y="1237"/>
                      <a:pt x="103" y="1237"/>
                      <a:pt x="103" y="1237"/>
                    </a:cubicBezTo>
                    <a:cubicBezTo>
                      <a:pt x="103" y="1237"/>
                      <a:pt x="104" y="1237"/>
                      <a:pt x="104" y="1237"/>
                    </a:cubicBezTo>
                    <a:cubicBezTo>
                      <a:pt x="104" y="1237"/>
                      <a:pt x="104" y="1237"/>
                      <a:pt x="103" y="1237"/>
                    </a:cubicBezTo>
                    <a:cubicBezTo>
                      <a:pt x="103" y="1237"/>
                      <a:pt x="103" y="1237"/>
                      <a:pt x="103" y="1237"/>
                    </a:cubicBezTo>
                    <a:cubicBezTo>
                      <a:pt x="103" y="1237"/>
                      <a:pt x="103" y="1237"/>
                      <a:pt x="103" y="1237"/>
                    </a:cubicBezTo>
                    <a:cubicBezTo>
                      <a:pt x="103" y="1237"/>
                      <a:pt x="103" y="1237"/>
                      <a:pt x="103" y="1237"/>
                    </a:cubicBezTo>
                    <a:cubicBezTo>
                      <a:pt x="103" y="1237"/>
                      <a:pt x="103" y="1237"/>
                      <a:pt x="103" y="1237"/>
                    </a:cubicBezTo>
                    <a:cubicBezTo>
                      <a:pt x="103" y="1237"/>
                      <a:pt x="103" y="1237"/>
                      <a:pt x="103" y="1237"/>
                    </a:cubicBezTo>
                    <a:cubicBezTo>
                      <a:pt x="103" y="1237"/>
                      <a:pt x="102" y="1237"/>
                      <a:pt x="102" y="1237"/>
                    </a:cubicBezTo>
                    <a:cubicBezTo>
                      <a:pt x="102" y="1237"/>
                      <a:pt x="102" y="1237"/>
                      <a:pt x="102" y="1237"/>
                    </a:cubicBezTo>
                    <a:cubicBezTo>
                      <a:pt x="102" y="1237"/>
                      <a:pt x="103" y="1237"/>
                      <a:pt x="103" y="1237"/>
                    </a:cubicBezTo>
                    <a:cubicBezTo>
                      <a:pt x="103" y="1237"/>
                      <a:pt x="103" y="1237"/>
                      <a:pt x="103" y="1237"/>
                    </a:cubicBezTo>
                    <a:cubicBezTo>
                      <a:pt x="103" y="1237"/>
                      <a:pt x="103" y="1237"/>
                      <a:pt x="103" y="1237"/>
                    </a:cubicBezTo>
                    <a:cubicBezTo>
                      <a:pt x="103" y="1237"/>
                      <a:pt x="103" y="1237"/>
                      <a:pt x="103" y="1237"/>
                    </a:cubicBezTo>
                    <a:cubicBezTo>
                      <a:pt x="103" y="1237"/>
                      <a:pt x="103" y="1237"/>
                      <a:pt x="103" y="1237"/>
                    </a:cubicBezTo>
                    <a:cubicBezTo>
                      <a:pt x="103" y="1237"/>
                      <a:pt x="103" y="1237"/>
                      <a:pt x="103" y="1237"/>
                    </a:cubicBezTo>
                    <a:cubicBezTo>
                      <a:pt x="103" y="1237"/>
                      <a:pt x="103" y="1237"/>
                      <a:pt x="103" y="1237"/>
                    </a:cubicBezTo>
                    <a:cubicBezTo>
                      <a:pt x="103" y="1237"/>
                      <a:pt x="103" y="1237"/>
                      <a:pt x="103" y="1237"/>
                    </a:cubicBezTo>
                    <a:cubicBezTo>
                      <a:pt x="103" y="1237"/>
                      <a:pt x="103" y="1237"/>
                      <a:pt x="103" y="1237"/>
                    </a:cubicBezTo>
                    <a:cubicBezTo>
                      <a:pt x="103" y="1237"/>
                      <a:pt x="103" y="1237"/>
                      <a:pt x="103" y="1237"/>
                    </a:cubicBezTo>
                    <a:cubicBezTo>
                      <a:pt x="102" y="1237"/>
                      <a:pt x="102" y="1237"/>
                      <a:pt x="102" y="1237"/>
                    </a:cubicBezTo>
                    <a:cubicBezTo>
                      <a:pt x="102" y="1237"/>
                      <a:pt x="101" y="1237"/>
                      <a:pt x="101" y="1238"/>
                    </a:cubicBezTo>
                    <a:cubicBezTo>
                      <a:pt x="101" y="1237"/>
                      <a:pt x="101" y="1237"/>
                      <a:pt x="100" y="1237"/>
                    </a:cubicBezTo>
                    <a:cubicBezTo>
                      <a:pt x="101" y="1237"/>
                      <a:pt x="101" y="1237"/>
                      <a:pt x="101" y="1237"/>
                    </a:cubicBezTo>
                    <a:cubicBezTo>
                      <a:pt x="102" y="1237"/>
                      <a:pt x="102" y="1237"/>
                      <a:pt x="102" y="1237"/>
                    </a:cubicBezTo>
                    <a:cubicBezTo>
                      <a:pt x="102" y="1237"/>
                      <a:pt x="102" y="1237"/>
                      <a:pt x="102" y="1237"/>
                    </a:cubicBezTo>
                    <a:cubicBezTo>
                      <a:pt x="102" y="1237"/>
                      <a:pt x="101" y="1237"/>
                      <a:pt x="101" y="1237"/>
                    </a:cubicBezTo>
                    <a:cubicBezTo>
                      <a:pt x="102" y="1237"/>
                      <a:pt x="102" y="1237"/>
                      <a:pt x="102" y="1237"/>
                    </a:cubicBezTo>
                    <a:cubicBezTo>
                      <a:pt x="102" y="1237"/>
                      <a:pt x="102" y="1237"/>
                      <a:pt x="102" y="1237"/>
                    </a:cubicBezTo>
                    <a:cubicBezTo>
                      <a:pt x="101" y="1237"/>
                      <a:pt x="101" y="1237"/>
                      <a:pt x="101" y="1237"/>
                    </a:cubicBezTo>
                    <a:cubicBezTo>
                      <a:pt x="101" y="1237"/>
                      <a:pt x="102" y="1237"/>
                      <a:pt x="102" y="1237"/>
                    </a:cubicBezTo>
                    <a:cubicBezTo>
                      <a:pt x="102" y="1237"/>
                      <a:pt x="102" y="1237"/>
                      <a:pt x="102" y="1237"/>
                    </a:cubicBezTo>
                    <a:cubicBezTo>
                      <a:pt x="102" y="1237"/>
                      <a:pt x="101" y="1237"/>
                      <a:pt x="101" y="1237"/>
                    </a:cubicBezTo>
                    <a:cubicBezTo>
                      <a:pt x="101" y="1237"/>
                      <a:pt x="101" y="1237"/>
                      <a:pt x="101" y="1237"/>
                    </a:cubicBezTo>
                    <a:cubicBezTo>
                      <a:pt x="102" y="1237"/>
                      <a:pt x="100" y="1236"/>
                      <a:pt x="100" y="1236"/>
                    </a:cubicBezTo>
                    <a:cubicBezTo>
                      <a:pt x="100" y="1236"/>
                      <a:pt x="100" y="1236"/>
                      <a:pt x="100" y="1236"/>
                    </a:cubicBezTo>
                    <a:cubicBezTo>
                      <a:pt x="101" y="1237"/>
                      <a:pt x="101" y="1237"/>
                      <a:pt x="102" y="1237"/>
                    </a:cubicBezTo>
                    <a:cubicBezTo>
                      <a:pt x="102" y="1237"/>
                      <a:pt x="102" y="1237"/>
                      <a:pt x="102" y="1237"/>
                    </a:cubicBezTo>
                    <a:cubicBezTo>
                      <a:pt x="102" y="1237"/>
                      <a:pt x="102" y="1237"/>
                      <a:pt x="101" y="1237"/>
                    </a:cubicBezTo>
                    <a:cubicBezTo>
                      <a:pt x="101" y="1236"/>
                      <a:pt x="102" y="1237"/>
                      <a:pt x="102" y="1237"/>
                    </a:cubicBezTo>
                    <a:cubicBezTo>
                      <a:pt x="102" y="1237"/>
                      <a:pt x="102" y="1237"/>
                      <a:pt x="102" y="1237"/>
                    </a:cubicBezTo>
                    <a:cubicBezTo>
                      <a:pt x="102" y="1237"/>
                      <a:pt x="102" y="1237"/>
                      <a:pt x="102" y="1237"/>
                    </a:cubicBezTo>
                    <a:cubicBezTo>
                      <a:pt x="102" y="1237"/>
                      <a:pt x="102" y="1237"/>
                      <a:pt x="102" y="1237"/>
                    </a:cubicBezTo>
                    <a:cubicBezTo>
                      <a:pt x="102" y="1237"/>
                      <a:pt x="102" y="1237"/>
                      <a:pt x="102" y="1237"/>
                    </a:cubicBezTo>
                    <a:cubicBezTo>
                      <a:pt x="102" y="1237"/>
                      <a:pt x="102" y="1237"/>
                      <a:pt x="102" y="1237"/>
                    </a:cubicBezTo>
                    <a:cubicBezTo>
                      <a:pt x="102" y="1237"/>
                      <a:pt x="102" y="1237"/>
                      <a:pt x="102" y="1237"/>
                    </a:cubicBezTo>
                    <a:cubicBezTo>
                      <a:pt x="101" y="1236"/>
                      <a:pt x="102" y="1236"/>
                      <a:pt x="102" y="1237"/>
                    </a:cubicBezTo>
                    <a:cubicBezTo>
                      <a:pt x="102" y="1237"/>
                      <a:pt x="102" y="1237"/>
                      <a:pt x="102" y="1237"/>
                    </a:cubicBezTo>
                    <a:cubicBezTo>
                      <a:pt x="101" y="1236"/>
                      <a:pt x="101" y="1236"/>
                      <a:pt x="101" y="1236"/>
                    </a:cubicBezTo>
                    <a:cubicBezTo>
                      <a:pt x="102" y="1236"/>
                      <a:pt x="102" y="1236"/>
                      <a:pt x="102" y="1237"/>
                    </a:cubicBezTo>
                    <a:cubicBezTo>
                      <a:pt x="102" y="1237"/>
                      <a:pt x="102" y="1237"/>
                      <a:pt x="102" y="1236"/>
                    </a:cubicBezTo>
                    <a:cubicBezTo>
                      <a:pt x="102" y="1236"/>
                      <a:pt x="102" y="1236"/>
                      <a:pt x="101" y="1236"/>
                    </a:cubicBezTo>
                    <a:cubicBezTo>
                      <a:pt x="102" y="1236"/>
                      <a:pt x="102" y="1236"/>
                      <a:pt x="102" y="1236"/>
                    </a:cubicBezTo>
                    <a:cubicBezTo>
                      <a:pt x="102" y="1236"/>
                      <a:pt x="102" y="1236"/>
                      <a:pt x="102" y="1236"/>
                    </a:cubicBezTo>
                    <a:cubicBezTo>
                      <a:pt x="102" y="1236"/>
                      <a:pt x="102" y="1236"/>
                      <a:pt x="102" y="1236"/>
                    </a:cubicBezTo>
                    <a:cubicBezTo>
                      <a:pt x="102" y="1236"/>
                      <a:pt x="102" y="1236"/>
                      <a:pt x="101" y="1236"/>
                    </a:cubicBezTo>
                    <a:cubicBezTo>
                      <a:pt x="101" y="1236"/>
                      <a:pt x="101" y="1236"/>
                      <a:pt x="100" y="1236"/>
                    </a:cubicBezTo>
                    <a:cubicBezTo>
                      <a:pt x="101" y="1236"/>
                      <a:pt x="101" y="1236"/>
                      <a:pt x="102" y="1236"/>
                    </a:cubicBezTo>
                    <a:cubicBezTo>
                      <a:pt x="100" y="1236"/>
                      <a:pt x="101" y="1236"/>
                      <a:pt x="100" y="1236"/>
                    </a:cubicBezTo>
                    <a:cubicBezTo>
                      <a:pt x="100" y="1236"/>
                      <a:pt x="100" y="1235"/>
                      <a:pt x="99" y="1235"/>
                    </a:cubicBezTo>
                    <a:cubicBezTo>
                      <a:pt x="99" y="1235"/>
                      <a:pt x="99" y="1235"/>
                      <a:pt x="99" y="1234"/>
                    </a:cubicBezTo>
                    <a:cubicBezTo>
                      <a:pt x="99" y="1234"/>
                      <a:pt x="100" y="1235"/>
                      <a:pt x="100" y="1235"/>
                    </a:cubicBezTo>
                    <a:close/>
                    <a:moveTo>
                      <a:pt x="103" y="1237"/>
                    </a:moveTo>
                    <a:cubicBezTo>
                      <a:pt x="103" y="1237"/>
                      <a:pt x="104" y="1237"/>
                      <a:pt x="104" y="1237"/>
                    </a:cubicBezTo>
                    <a:cubicBezTo>
                      <a:pt x="104" y="1237"/>
                      <a:pt x="103" y="1237"/>
                      <a:pt x="103" y="1237"/>
                    </a:cubicBezTo>
                    <a:cubicBezTo>
                      <a:pt x="103" y="1237"/>
                      <a:pt x="103" y="1237"/>
                      <a:pt x="103" y="1237"/>
                    </a:cubicBezTo>
                    <a:close/>
                    <a:moveTo>
                      <a:pt x="104" y="1237"/>
                    </a:moveTo>
                    <a:cubicBezTo>
                      <a:pt x="104" y="1237"/>
                      <a:pt x="104" y="1237"/>
                      <a:pt x="104" y="1237"/>
                    </a:cubicBezTo>
                    <a:cubicBezTo>
                      <a:pt x="104" y="1237"/>
                      <a:pt x="104" y="1237"/>
                      <a:pt x="104" y="1237"/>
                    </a:cubicBezTo>
                    <a:cubicBezTo>
                      <a:pt x="104" y="1237"/>
                      <a:pt x="104" y="1237"/>
                      <a:pt x="104" y="1237"/>
                    </a:cubicBezTo>
                    <a:close/>
                    <a:moveTo>
                      <a:pt x="104" y="1237"/>
                    </a:moveTo>
                    <a:cubicBezTo>
                      <a:pt x="104" y="1237"/>
                      <a:pt x="104" y="1237"/>
                      <a:pt x="104" y="1237"/>
                    </a:cubicBezTo>
                    <a:cubicBezTo>
                      <a:pt x="104" y="1238"/>
                      <a:pt x="104" y="1238"/>
                      <a:pt x="104" y="1237"/>
                    </a:cubicBezTo>
                    <a:close/>
                    <a:moveTo>
                      <a:pt x="104" y="1237"/>
                    </a:moveTo>
                    <a:cubicBezTo>
                      <a:pt x="104" y="1237"/>
                      <a:pt x="104" y="1237"/>
                      <a:pt x="104" y="1237"/>
                    </a:cubicBezTo>
                    <a:cubicBezTo>
                      <a:pt x="104" y="1237"/>
                      <a:pt x="104" y="1237"/>
                      <a:pt x="104" y="1237"/>
                    </a:cubicBezTo>
                    <a:cubicBezTo>
                      <a:pt x="104" y="1237"/>
                      <a:pt x="104" y="1237"/>
                      <a:pt x="104" y="1237"/>
                    </a:cubicBezTo>
                    <a:close/>
                    <a:moveTo>
                      <a:pt x="97" y="1248"/>
                    </a:moveTo>
                    <a:cubicBezTo>
                      <a:pt x="97" y="1248"/>
                      <a:pt x="97" y="1248"/>
                      <a:pt x="98" y="1248"/>
                    </a:cubicBezTo>
                    <a:cubicBezTo>
                      <a:pt x="97" y="1248"/>
                      <a:pt x="97" y="1248"/>
                      <a:pt x="98" y="1247"/>
                    </a:cubicBezTo>
                    <a:cubicBezTo>
                      <a:pt x="98" y="1247"/>
                      <a:pt x="98" y="1247"/>
                      <a:pt x="98" y="1247"/>
                    </a:cubicBezTo>
                    <a:cubicBezTo>
                      <a:pt x="98" y="1247"/>
                      <a:pt x="98" y="1247"/>
                      <a:pt x="98" y="1247"/>
                    </a:cubicBezTo>
                    <a:cubicBezTo>
                      <a:pt x="98" y="1247"/>
                      <a:pt x="98" y="1247"/>
                      <a:pt x="98" y="1247"/>
                    </a:cubicBezTo>
                    <a:cubicBezTo>
                      <a:pt x="99" y="1246"/>
                      <a:pt x="100" y="1245"/>
                      <a:pt x="102" y="1245"/>
                    </a:cubicBezTo>
                    <a:cubicBezTo>
                      <a:pt x="101" y="1245"/>
                      <a:pt x="101" y="1245"/>
                      <a:pt x="101" y="1245"/>
                    </a:cubicBezTo>
                    <a:cubicBezTo>
                      <a:pt x="100" y="1246"/>
                      <a:pt x="99" y="1246"/>
                      <a:pt x="98" y="1247"/>
                    </a:cubicBezTo>
                    <a:cubicBezTo>
                      <a:pt x="98" y="1247"/>
                      <a:pt x="98" y="1247"/>
                      <a:pt x="98" y="1247"/>
                    </a:cubicBezTo>
                    <a:cubicBezTo>
                      <a:pt x="98" y="1248"/>
                      <a:pt x="98" y="1248"/>
                      <a:pt x="97" y="1248"/>
                    </a:cubicBezTo>
                    <a:cubicBezTo>
                      <a:pt x="97" y="1248"/>
                      <a:pt x="97" y="1248"/>
                      <a:pt x="97" y="1248"/>
                    </a:cubicBezTo>
                    <a:cubicBezTo>
                      <a:pt x="97" y="1248"/>
                      <a:pt x="97" y="1248"/>
                      <a:pt x="97" y="1248"/>
                    </a:cubicBezTo>
                    <a:cubicBezTo>
                      <a:pt x="97" y="1248"/>
                      <a:pt x="97" y="1248"/>
                      <a:pt x="97" y="1248"/>
                    </a:cubicBezTo>
                    <a:cubicBezTo>
                      <a:pt x="97" y="1248"/>
                      <a:pt x="97" y="1248"/>
                      <a:pt x="97" y="1248"/>
                    </a:cubicBezTo>
                    <a:cubicBezTo>
                      <a:pt x="97" y="1248"/>
                      <a:pt x="97" y="1249"/>
                      <a:pt x="96" y="1249"/>
                    </a:cubicBezTo>
                    <a:cubicBezTo>
                      <a:pt x="96" y="1249"/>
                      <a:pt x="96" y="1249"/>
                      <a:pt x="96" y="1249"/>
                    </a:cubicBezTo>
                    <a:cubicBezTo>
                      <a:pt x="97" y="1248"/>
                      <a:pt x="97" y="1248"/>
                      <a:pt x="97" y="1248"/>
                    </a:cubicBezTo>
                    <a:cubicBezTo>
                      <a:pt x="97" y="1248"/>
                      <a:pt x="97" y="1248"/>
                      <a:pt x="97" y="1248"/>
                    </a:cubicBezTo>
                    <a:close/>
                    <a:moveTo>
                      <a:pt x="98" y="1247"/>
                    </a:moveTo>
                    <a:cubicBezTo>
                      <a:pt x="98" y="1247"/>
                      <a:pt x="98" y="1247"/>
                      <a:pt x="98" y="1247"/>
                    </a:cubicBezTo>
                    <a:cubicBezTo>
                      <a:pt x="98" y="1248"/>
                      <a:pt x="98" y="1248"/>
                      <a:pt x="98" y="1248"/>
                    </a:cubicBezTo>
                    <a:cubicBezTo>
                      <a:pt x="98" y="1248"/>
                      <a:pt x="98" y="1248"/>
                      <a:pt x="98" y="1247"/>
                    </a:cubicBezTo>
                    <a:close/>
                    <a:moveTo>
                      <a:pt x="96" y="1242"/>
                    </a:moveTo>
                    <a:cubicBezTo>
                      <a:pt x="97" y="1242"/>
                      <a:pt x="97" y="1242"/>
                      <a:pt x="97" y="1242"/>
                    </a:cubicBezTo>
                    <a:cubicBezTo>
                      <a:pt x="96" y="1242"/>
                      <a:pt x="96" y="1243"/>
                      <a:pt x="96" y="1243"/>
                    </a:cubicBezTo>
                    <a:cubicBezTo>
                      <a:pt x="96" y="1243"/>
                      <a:pt x="96" y="1242"/>
                      <a:pt x="96" y="1242"/>
                    </a:cubicBezTo>
                    <a:close/>
                    <a:moveTo>
                      <a:pt x="93" y="1245"/>
                    </a:moveTo>
                    <a:cubicBezTo>
                      <a:pt x="94" y="1244"/>
                      <a:pt x="95" y="1244"/>
                      <a:pt x="96" y="1243"/>
                    </a:cubicBezTo>
                    <a:cubicBezTo>
                      <a:pt x="95" y="1244"/>
                      <a:pt x="94" y="1245"/>
                      <a:pt x="93" y="1246"/>
                    </a:cubicBezTo>
                    <a:cubicBezTo>
                      <a:pt x="93" y="1245"/>
                      <a:pt x="93" y="1245"/>
                      <a:pt x="93" y="1245"/>
                    </a:cubicBezTo>
                    <a:cubicBezTo>
                      <a:pt x="93" y="1246"/>
                      <a:pt x="93" y="1246"/>
                      <a:pt x="93" y="1246"/>
                    </a:cubicBezTo>
                    <a:cubicBezTo>
                      <a:pt x="93" y="1246"/>
                      <a:pt x="92" y="1246"/>
                      <a:pt x="92" y="1246"/>
                    </a:cubicBezTo>
                    <a:cubicBezTo>
                      <a:pt x="92" y="1247"/>
                      <a:pt x="93" y="1246"/>
                      <a:pt x="92" y="1247"/>
                    </a:cubicBezTo>
                    <a:cubicBezTo>
                      <a:pt x="92" y="1247"/>
                      <a:pt x="92" y="1247"/>
                      <a:pt x="92" y="1247"/>
                    </a:cubicBezTo>
                    <a:cubicBezTo>
                      <a:pt x="92" y="1247"/>
                      <a:pt x="91" y="1247"/>
                      <a:pt x="91" y="1247"/>
                    </a:cubicBezTo>
                    <a:cubicBezTo>
                      <a:pt x="92" y="1247"/>
                      <a:pt x="91" y="1247"/>
                      <a:pt x="92" y="1247"/>
                    </a:cubicBezTo>
                    <a:cubicBezTo>
                      <a:pt x="92" y="1247"/>
                      <a:pt x="92" y="1247"/>
                      <a:pt x="92" y="1247"/>
                    </a:cubicBezTo>
                    <a:cubicBezTo>
                      <a:pt x="92" y="1247"/>
                      <a:pt x="92" y="1246"/>
                      <a:pt x="93" y="1246"/>
                    </a:cubicBezTo>
                    <a:cubicBezTo>
                      <a:pt x="92" y="1246"/>
                      <a:pt x="92" y="1246"/>
                      <a:pt x="92" y="1246"/>
                    </a:cubicBezTo>
                    <a:cubicBezTo>
                      <a:pt x="92" y="1246"/>
                      <a:pt x="92" y="1247"/>
                      <a:pt x="91" y="1247"/>
                    </a:cubicBezTo>
                    <a:cubicBezTo>
                      <a:pt x="91" y="1247"/>
                      <a:pt x="91" y="1247"/>
                      <a:pt x="91" y="1247"/>
                    </a:cubicBezTo>
                    <a:cubicBezTo>
                      <a:pt x="91" y="1247"/>
                      <a:pt x="91" y="1247"/>
                      <a:pt x="91" y="1247"/>
                    </a:cubicBezTo>
                    <a:cubicBezTo>
                      <a:pt x="92" y="1246"/>
                      <a:pt x="92" y="1246"/>
                      <a:pt x="91" y="1247"/>
                    </a:cubicBezTo>
                    <a:cubicBezTo>
                      <a:pt x="91" y="1247"/>
                      <a:pt x="91" y="1247"/>
                      <a:pt x="91" y="1246"/>
                    </a:cubicBezTo>
                    <a:cubicBezTo>
                      <a:pt x="92" y="1246"/>
                      <a:pt x="93" y="1246"/>
                      <a:pt x="93" y="1245"/>
                    </a:cubicBezTo>
                    <a:cubicBezTo>
                      <a:pt x="92" y="1246"/>
                      <a:pt x="91" y="1246"/>
                      <a:pt x="91" y="1246"/>
                    </a:cubicBezTo>
                    <a:cubicBezTo>
                      <a:pt x="91" y="1246"/>
                      <a:pt x="91" y="1246"/>
                      <a:pt x="91" y="1246"/>
                    </a:cubicBezTo>
                    <a:cubicBezTo>
                      <a:pt x="91" y="1246"/>
                      <a:pt x="91" y="1246"/>
                      <a:pt x="91" y="1246"/>
                    </a:cubicBezTo>
                    <a:cubicBezTo>
                      <a:pt x="91" y="1246"/>
                      <a:pt x="91" y="1246"/>
                      <a:pt x="91" y="1246"/>
                    </a:cubicBezTo>
                    <a:cubicBezTo>
                      <a:pt x="90" y="1247"/>
                      <a:pt x="90" y="1247"/>
                      <a:pt x="90" y="1247"/>
                    </a:cubicBezTo>
                    <a:cubicBezTo>
                      <a:pt x="90" y="1247"/>
                      <a:pt x="91" y="1246"/>
                      <a:pt x="91" y="1246"/>
                    </a:cubicBezTo>
                    <a:cubicBezTo>
                      <a:pt x="91" y="1246"/>
                      <a:pt x="91" y="1246"/>
                      <a:pt x="91" y="1246"/>
                    </a:cubicBezTo>
                    <a:cubicBezTo>
                      <a:pt x="91" y="1246"/>
                      <a:pt x="91" y="1246"/>
                      <a:pt x="91" y="1246"/>
                    </a:cubicBezTo>
                    <a:cubicBezTo>
                      <a:pt x="92" y="1245"/>
                      <a:pt x="93" y="1245"/>
                      <a:pt x="93" y="1245"/>
                    </a:cubicBezTo>
                    <a:close/>
                    <a:moveTo>
                      <a:pt x="94" y="1251"/>
                    </a:moveTo>
                    <a:cubicBezTo>
                      <a:pt x="94" y="1250"/>
                      <a:pt x="94" y="1250"/>
                      <a:pt x="94" y="1250"/>
                    </a:cubicBezTo>
                    <a:cubicBezTo>
                      <a:pt x="94" y="1250"/>
                      <a:pt x="94" y="1250"/>
                      <a:pt x="95" y="1250"/>
                    </a:cubicBezTo>
                    <a:cubicBezTo>
                      <a:pt x="95" y="1250"/>
                      <a:pt x="95" y="1250"/>
                      <a:pt x="95" y="1250"/>
                    </a:cubicBezTo>
                    <a:cubicBezTo>
                      <a:pt x="94" y="1250"/>
                      <a:pt x="94" y="1250"/>
                      <a:pt x="94" y="1251"/>
                    </a:cubicBezTo>
                    <a:cubicBezTo>
                      <a:pt x="94" y="1250"/>
                      <a:pt x="94" y="1250"/>
                      <a:pt x="94" y="1250"/>
                    </a:cubicBezTo>
                    <a:cubicBezTo>
                      <a:pt x="94" y="1250"/>
                      <a:pt x="95" y="1250"/>
                      <a:pt x="95" y="1250"/>
                    </a:cubicBezTo>
                    <a:cubicBezTo>
                      <a:pt x="95" y="1250"/>
                      <a:pt x="95" y="1250"/>
                      <a:pt x="95" y="1250"/>
                    </a:cubicBezTo>
                    <a:cubicBezTo>
                      <a:pt x="94" y="1251"/>
                      <a:pt x="94" y="1251"/>
                      <a:pt x="94" y="1251"/>
                    </a:cubicBezTo>
                    <a:cubicBezTo>
                      <a:pt x="94" y="1251"/>
                      <a:pt x="94" y="1251"/>
                      <a:pt x="94" y="1251"/>
                    </a:cubicBezTo>
                    <a:cubicBezTo>
                      <a:pt x="94" y="1251"/>
                      <a:pt x="94" y="1251"/>
                      <a:pt x="94" y="1251"/>
                    </a:cubicBezTo>
                    <a:close/>
                    <a:moveTo>
                      <a:pt x="93" y="1250"/>
                    </a:moveTo>
                    <a:cubicBezTo>
                      <a:pt x="93" y="1250"/>
                      <a:pt x="94" y="1250"/>
                      <a:pt x="94" y="1250"/>
                    </a:cubicBezTo>
                    <a:cubicBezTo>
                      <a:pt x="94" y="1250"/>
                      <a:pt x="94" y="1250"/>
                      <a:pt x="94" y="1250"/>
                    </a:cubicBezTo>
                    <a:cubicBezTo>
                      <a:pt x="94" y="1250"/>
                      <a:pt x="94" y="1250"/>
                      <a:pt x="94" y="1250"/>
                    </a:cubicBezTo>
                    <a:cubicBezTo>
                      <a:pt x="94" y="1250"/>
                      <a:pt x="94" y="1250"/>
                      <a:pt x="93" y="1251"/>
                    </a:cubicBezTo>
                    <a:cubicBezTo>
                      <a:pt x="94" y="1250"/>
                      <a:pt x="94" y="1250"/>
                      <a:pt x="93" y="1250"/>
                    </a:cubicBezTo>
                    <a:close/>
                    <a:moveTo>
                      <a:pt x="95" y="1250"/>
                    </a:moveTo>
                    <a:cubicBezTo>
                      <a:pt x="95" y="1250"/>
                      <a:pt x="95" y="1250"/>
                      <a:pt x="95" y="1250"/>
                    </a:cubicBezTo>
                    <a:cubicBezTo>
                      <a:pt x="95" y="1250"/>
                      <a:pt x="95" y="1250"/>
                      <a:pt x="95" y="1249"/>
                    </a:cubicBezTo>
                    <a:cubicBezTo>
                      <a:pt x="95" y="1250"/>
                      <a:pt x="95" y="1250"/>
                      <a:pt x="95" y="1250"/>
                    </a:cubicBezTo>
                    <a:cubicBezTo>
                      <a:pt x="95" y="1250"/>
                      <a:pt x="95" y="1250"/>
                      <a:pt x="95" y="1250"/>
                    </a:cubicBezTo>
                    <a:cubicBezTo>
                      <a:pt x="95" y="1250"/>
                      <a:pt x="94" y="1250"/>
                      <a:pt x="94" y="1250"/>
                    </a:cubicBezTo>
                    <a:cubicBezTo>
                      <a:pt x="94" y="1250"/>
                      <a:pt x="94" y="1250"/>
                      <a:pt x="94" y="1250"/>
                    </a:cubicBezTo>
                    <a:cubicBezTo>
                      <a:pt x="94" y="1250"/>
                      <a:pt x="95" y="1250"/>
                      <a:pt x="95" y="1250"/>
                    </a:cubicBezTo>
                    <a:close/>
                    <a:moveTo>
                      <a:pt x="94" y="1249"/>
                    </a:moveTo>
                    <a:cubicBezTo>
                      <a:pt x="94" y="1250"/>
                      <a:pt x="94" y="1250"/>
                      <a:pt x="94" y="1250"/>
                    </a:cubicBezTo>
                    <a:cubicBezTo>
                      <a:pt x="94" y="1250"/>
                      <a:pt x="94" y="1250"/>
                      <a:pt x="94" y="1250"/>
                    </a:cubicBezTo>
                    <a:cubicBezTo>
                      <a:pt x="94" y="1250"/>
                      <a:pt x="94" y="1250"/>
                      <a:pt x="94" y="1250"/>
                    </a:cubicBezTo>
                    <a:cubicBezTo>
                      <a:pt x="94" y="1250"/>
                      <a:pt x="94" y="1250"/>
                      <a:pt x="94" y="1249"/>
                    </a:cubicBezTo>
                    <a:cubicBezTo>
                      <a:pt x="94" y="1249"/>
                      <a:pt x="94" y="1249"/>
                      <a:pt x="94" y="1249"/>
                    </a:cubicBezTo>
                    <a:cubicBezTo>
                      <a:pt x="93" y="1249"/>
                      <a:pt x="93" y="1250"/>
                      <a:pt x="92" y="1250"/>
                    </a:cubicBezTo>
                    <a:cubicBezTo>
                      <a:pt x="92" y="1251"/>
                      <a:pt x="90" y="1251"/>
                      <a:pt x="90" y="1251"/>
                    </a:cubicBezTo>
                    <a:cubicBezTo>
                      <a:pt x="91" y="1251"/>
                      <a:pt x="91" y="1251"/>
                      <a:pt x="91" y="1250"/>
                    </a:cubicBezTo>
                    <a:cubicBezTo>
                      <a:pt x="91" y="1250"/>
                      <a:pt x="92" y="1250"/>
                      <a:pt x="92" y="1250"/>
                    </a:cubicBezTo>
                    <a:cubicBezTo>
                      <a:pt x="93" y="1249"/>
                      <a:pt x="92" y="1250"/>
                      <a:pt x="92" y="1249"/>
                    </a:cubicBezTo>
                    <a:cubicBezTo>
                      <a:pt x="93" y="1249"/>
                      <a:pt x="93" y="1249"/>
                      <a:pt x="93" y="1249"/>
                    </a:cubicBezTo>
                    <a:cubicBezTo>
                      <a:pt x="93" y="1249"/>
                      <a:pt x="93" y="1249"/>
                      <a:pt x="94" y="1249"/>
                    </a:cubicBezTo>
                    <a:cubicBezTo>
                      <a:pt x="94" y="1249"/>
                      <a:pt x="94" y="1248"/>
                      <a:pt x="95" y="1248"/>
                    </a:cubicBezTo>
                    <a:cubicBezTo>
                      <a:pt x="95" y="1248"/>
                      <a:pt x="95" y="1248"/>
                      <a:pt x="95" y="1248"/>
                    </a:cubicBezTo>
                    <a:cubicBezTo>
                      <a:pt x="95" y="1248"/>
                      <a:pt x="95" y="1248"/>
                      <a:pt x="95" y="1248"/>
                    </a:cubicBezTo>
                    <a:cubicBezTo>
                      <a:pt x="95" y="1248"/>
                      <a:pt x="95" y="1248"/>
                      <a:pt x="95" y="1248"/>
                    </a:cubicBezTo>
                    <a:cubicBezTo>
                      <a:pt x="95" y="1249"/>
                      <a:pt x="95" y="1249"/>
                      <a:pt x="94" y="1249"/>
                    </a:cubicBezTo>
                    <a:close/>
                    <a:moveTo>
                      <a:pt x="92" y="1251"/>
                    </a:moveTo>
                    <a:cubicBezTo>
                      <a:pt x="92" y="1251"/>
                      <a:pt x="91" y="1251"/>
                      <a:pt x="91" y="1251"/>
                    </a:cubicBezTo>
                    <a:cubicBezTo>
                      <a:pt x="91" y="1251"/>
                      <a:pt x="91" y="1251"/>
                      <a:pt x="91" y="1251"/>
                    </a:cubicBezTo>
                    <a:cubicBezTo>
                      <a:pt x="91" y="1251"/>
                      <a:pt x="92" y="1251"/>
                      <a:pt x="92" y="1251"/>
                    </a:cubicBezTo>
                    <a:close/>
                    <a:moveTo>
                      <a:pt x="91" y="1249"/>
                    </a:moveTo>
                    <a:cubicBezTo>
                      <a:pt x="91" y="1249"/>
                      <a:pt x="91" y="1249"/>
                      <a:pt x="91" y="1249"/>
                    </a:cubicBezTo>
                    <a:cubicBezTo>
                      <a:pt x="91" y="1248"/>
                      <a:pt x="91" y="1248"/>
                      <a:pt x="91" y="1248"/>
                    </a:cubicBezTo>
                    <a:cubicBezTo>
                      <a:pt x="92" y="1248"/>
                      <a:pt x="92" y="1248"/>
                      <a:pt x="92" y="1248"/>
                    </a:cubicBezTo>
                    <a:cubicBezTo>
                      <a:pt x="90" y="1249"/>
                      <a:pt x="92" y="1248"/>
                      <a:pt x="91" y="1249"/>
                    </a:cubicBezTo>
                    <a:close/>
                    <a:moveTo>
                      <a:pt x="90" y="1249"/>
                    </a:moveTo>
                    <a:cubicBezTo>
                      <a:pt x="90" y="1249"/>
                      <a:pt x="90" y="1249"/>
                      <a:pt x="90" y="1249"/>
                    </a:cubicBezTo>
                    <a:cubicBezTo>
                      <a:pt x="90" y="1249"/>
                      <a:pt x="90" y="1249"/>
                      <a:pt x="90" y="1249"/>
                    </a:cubicBezTo>
                    <a:cubicBezTo>
                      <a:pt x="90" y="1249"/>
                      <a:pt x="90" y="1249"/>
                      <a:pt x="91" y="1248"/>
                    </a:cubicBezTo>
                    <a:cubicBezTo>
                      <a:pt x="91" y="1248"/>
                      <a:pt x="91" y="1248"/>
                      <a:pt x="91" y="1248"/>
                    </a:cubicBezTo>
                    <a:cubicBezTo>
                      <a:pt x="91" y="1248"/>
                      <a:pt x="91" y="1248"/>
                      <a:pt x="91" y="1248"/>
                    </a:cubicBezTo>
                    <a:cubicBezTo>
                      <a:pt x="91" y="1249"/>
                      <a:pt x="91" y="1249"/>
                      <a:pt x="91" y="1249"/>
                    </a:cubicBezTo>
                    <a:cubicBezTo>
                      <a:pt x="91" y="1249"/>
                      <a:pt x="90" y="1249"/>
                      <a:pt x="90" y="1249"/>
                    </a:cubicBezTo>
                    <a:cubicBezTo>
                      <a:pt x="90" y="1249"/>
                      <a:pt x="90" y="1249"/>
                      <a:pt x="90" y="1249"/>
                    </a:cubicBezTo>
                    <a:cubicBezTo>
                      <a:pt x="90" y="1249"/>
                      <a:pt x="90" y="1249"/>
                      <a:pt x="90" y="1249"/>
                    </a:cubicBezTo>
                    <a:close/>
                    <a:moveTo>
                      <a:pt x="90" y="1249"/>
                    </a:moveTo>
                    <a:cubicBezTo>
                      <a:pt x="90" y="1249"/>
                      <a:pt x="90" y="1249"/>
                      <a:pt x="90" y="1249"/>
                    </a:cubicBezTo>
                    <a:cubicBezTo>
                      <a:pt x="90" y="1249"/>
                      <a:pt x="90" y="1249"/>
                      <a:pt x="90" y="1249"/>
                    </a:cubicBezTo>
                    <a:cubicBezTo>
                      <a:pt x="90" y="1249"/>
                      <a:pt x="90" y="1249"/>
                      <a:pt x="90" y="1249"/>
                    </a:cubicBezTo>
                    <a:close/>
                    <a:moveTo>
                      <a:pt x="90" y="1250"/>
                    </a:moveTo>
                    <a:cubicBezTo>
                      <a:pt x="90" y="1250"/>
                      <a:pt x="90" y="1250"/>
                      <a:pt x="90" y="1250"/>
                    </a:cubicBezTo>
                    <a:cubicBezTo>
                      <a:pt x="90" y="1250"/>
                      <a:pt x="90" y="1250"/>
                      <a:pt x="90" y="1250"/>
                    </a:cubicBezTo>
                    <a:cubicBezTo>
                      <a:pt x="89" y="1250"/>
                      <a:pt x="89" y="1250"/>
                      <a:pt x="89" y="1251"/>
                    </a:cubicBezTo>
                    <a:cubicBezTo>
                      <a:pt x="88" y="1251"/>
                      <a:pt x="89" y="1250"/>
                      <a:pt x="90" y="1250"/>
                    </a:cubicBezTo>
                    <a:close/>
                    <a:moveTo>
                      <a:pt x="90" y="1250"/>
                    </a:moveTo>
                    <a:cubicBezTo>
                      <a:pt x="90" y="1249"/>
                      <a:pt x="90" y="1249"/>
                      <a:pt x="90" y="1249"/>
                    </a:cubicBezTo>
                    <a:cubicBezTo>
                      <a:pt x="90" y="1249"/>
                      <a:pt x="90" y="1249"/>
                      <a:pt x="90" y="1249"/>
                    </a:cubicBezTo>
                    <a:cubicBezTo>
                      <a:pt x="90" y="1250"/>
                      <a:pt x="90" y="1250"/>
                      <a:pt x="90" y="1250"/>
                    </a:cubicBezTo>
                    <a:close/>
                    <a:moveTo>
                      <a:pt x="90" y="1249"/>
                    </a:moveTo>
                    <a:cubicBezTo>
                      <a:pt x="90" y="1249"/>
                      <a:pt x="90" y="1249"/>
                      <a:pt x="90" y="1249"/>
                    </a:cubicBezTo>
                    <a:cubicBezTo>
                      <a:pt x="90" y="1249"/>
                      <a:pt x="90" y="1249"/>
                      <a:pt x="90" y="1250"/>
                    </a:cubicBezTo>
                    <a:cubicBezTo>
                      <a:pt x="90" y="1249"/>
                      <a:pt x="90" y="1249"/>
                      <a:pt x="90" y="1249"/>
                    </a:cubicBezTo>
                    <a:cubicBezTo>
                      <a:pt x="90" y="1249"/>
                      <a:pt x="90" y="1249"/>
                      <a:pt x="90" y="1249"/>
                    </a:cubicBezTo>
                    <a:cubicBezTo>
                      <a:pt x="90" y="1249"/>
                      <a:pt x="90" y="1249"/>
                      <a:pt x="90" y="1249"/>
                    </a:cubicBezTo>
                    <a:cubicBezTo>
                      <a:pt x="90" y="1249"/>
                      <a:pt x="90" y="1249"/>
                      <a:pt x="90" y="1249"/>
                    </a:cubicBezTo>
                    <a:close/>
                    <a:moveTo>
                      <a:pt x="92" y="1247"/>
                    </a:moveTo>
                    <a:cubicBezTo>
                      <a:pt x="92" y="1247"/>
                      <a:pt x="92" y="1247"/>
                      <a:pt x="92" y="1247"/>
                    </a:cubicBezTo>
                    <a:cubicBezTo>
                      <a:pt x="92" y="1247"/>
                      <a:pt x="92" y="1247"/>
                      <a:pt x="92" y="1247"/>
                    </a:cubicBezTo>
                    <a:cubicBezTo>
                      <a:pt x="93" y="1247"/>
                      <a:pt x="92" y="1247"/>
                      <a:pt x="92" y="1247"/>
                    </a:cubicBezTo>
                    <a:close/>
                    <a:moveTo>
                      <a:pt x="93" y="1247"/>
                    </a:moveTo>
                    <a:cubicBezTo>
                      <a:pt x="92" y="1247"/>
                      <a:pt x="92" y="1247"/>
                      <a:pt x="92" y="1247"/>
                    </a:cubicBezTo>
                    <a:cubicBezTo>
                      <a:pt x="92" y="1247"/>
                      <a:pt x="92" y="1247"/>
                      <a:pt x="92" y="1247"/>
                    </a:cubicBezTo>
                    <a:cubicBezTo>
                      <a:pt x="92" y="1247"/>
                      <a:pt x="92" y="1247"/>
                      <a:pt x="93" y="1247"/>
                    </a:cubicBezTo>
                    <a:close/>
                    <a:moveTo>
                      <a:pt x="92" y="1248"/>
                    </a:moveTo>
                    <a:cubicBezTo>
                      <a:pt x="92" y="1248"/>
                      <a:pt x="92" y="1247"/>
                      <a:pt x="92" y="1247"/>
                    </a:cubicBezTo>
                    <a:cubicBezTo>
                      <a:pt x="92" y="1247"/>
                      <a:pt x="92" y="1247"/>
                      <a:pt x="92" y="1247"/>
                    </a:cubicBezTo>
                    <a:cubicBezTo>
                      <a:pt x="92" y="1247"/>
                      <a:pt x="92" y="1247"/>
                      <a:pt x="92" y="1247"/>
                    </a:cubicBezTo>
                    <a:cubicBezTo>
                      <a:pt x="94" y="1246"/>
                      <a:pt x="92" y="1247"/>
                      <a:pt x="92" y="1247"/>
                    </a:cubicBezTo>
                    <a:cubicBezTo>
                      <a:pt x="92" y="1247"/>
                      <a:pt x="93" y="1247"/>
                      <a:pt x="93" y="1247"/>
                    </a:cubicBezTo>
                    <a:cubicBezTo>
                      <a:pt x="92" y="1248"/>
                      <a:pt x="92" y="1248"/>
                      <a:pt x="92" y="1248"/>
                    </a:cubicBezTo>
                    <a:cubicBezTo>
                      <a:pt x="92" y="1248"/>
                      <a:pt x="92" y="1248"/>
                      <a:pt x="92" y="1248"/>
                    </a:cubicBezTo>
                    <a:cubicBezTo>
                      <a:pt x="92" y="1248"/>
                      <a:pt x="92" y="1248"/>
                      <a:pt x="92" y="1248"/>
                    </a:cubicBezTo>
                    <a:cubicBezTo>
                      <a:pt x="92" y="1248"/>
                      <a:pt x="92" y="1248"/>
                      <a:pt x="92" y="1248"/>
                    </a:cubicBezTo>
                    <a:cubicBezTo>
                      <a:pt x="92" y="1248"/>
                      <a:pt x="92" y="1248"/>
                      <a:pt x="92" y="1247"/>
                    </a:cubicBezTo>
                    <a:cubicBezTo>
                      <a:pt x="92" y="1248"/>
                      <a:pt x="92" y="1248"/>
                      <a:pt x="92" y="1248"/>
                    </a:cubicBezTo>
                    <a:cubicBezTo>
                      <a:pt x="92" y="1248"/>
                      <a:pt x="91" y="1248"/>
                      <a:pt x="91" y="1248"/>
                    </a:cubicBezTo>
                    <a:cubicBezTo>
                      <a:pt x="92" y="1248"/>
                      <a:pt x="92" y="1248"/>
                      <a:pt x="92" y="1248"/>
                    </a:cubicBezTo>
                    <a:close/>
                    <a:moveTo>
                      <a:pt x="93" y="1249"/>
                    </a:moveTo>
                    <a:cubicBezTo>
                      <a:pt x="93" y="1249"/>
                      <a:pt x="93" y="1249"/>
                      <a:pt x="93" y="1249"/>
                    </a:cubicBezTo>
                    <a:cubicBezTo>
                      <a:pt x="93" y="1249"/>
                      <a:pt x="93" y="1249"/>
                      <a:pt x="93" y="1249"/>
                    </a:cubicBezTo>
                    <a:cubicBezTo>
                      <a:pt x="93" y="1249"/>
                      <a:pt x="93" y="1249"/>
                      <a:pt x="93" y="1249"/>
                    </a:cubicBezTo>
                    <a:cubicBezTo>
                      <a:pt x="93" y="1249"/>
                      <a:pt x="92" y="1249"/>
                      <a:pt x="92" y="1250"/>
                    </a:cubicBezTo>
                    <a:cubicBezTo>
                      <a:pt x="92" y="1250"/>
                      <a:pt x="92" y="1249"/>
                      <a:pt x="93" y="1249"/>
                    </a:cubicBezTo>
                    <a:cubicBezTo>
                      <a:pt x="92" y="1249"/>
                      <a:pt x="93" y="1249"/>
                      <a:pt x="93" y="1248"/>
                    </a:cubicBezTo>
                    <a:cubicBezTo>
                      <a:pt x="93" y="1248"/>
                      <a:pt x="93" y="1249"/>
                      <a:pt x="93" y="1249"/>
                    </a:cubicBezTo>
                    <a:close/>
                    <a:moveTo>
                      <a:pt x="93" y="1246"/>
                    </a:moveTo>
                    <a:cubicBezTo>
                      <a:pt x="93" y="1246"/>
                      <a:pt x="93" y="1246"/>
                      <a:pt x="94" y="1246"/>
                    </a:cubicBezTo>
                    <a:cubicBezTo>
                      <a:pt x="93" y="1247"/>
                      <a:pt x="93" y="1247"/>
                      <a:pt x="93" y="1247"/>
                    </a:cubicBezTo>
                    <a:cubicBezTo>
                      <a:pt x="93" y="1247"/>
                      <a:pt x="93" y="1247"/>
                      <a:pt x="93" y="1246"/>
                    </a:cubicBezTo>
                    <a:close/>
                    <a:moveTo>
                      <a:pt x="92" y="1248"/>
                    </a:moveTo>
                    <a:cubicBezTo>
                      <a:pt x="92" y="1248"/>
                      <a:pt x="92" y="1248"/>
                      <a:pt x="92" y="1248"/>
                    </a:cubicBezTo>
                    <a:cubicBezTo>
                      <a:pt x="92" y="1248"/>
                      <a:pt x="92" y="1248"/>
                      <a:pt x="92" y="1248"/>
                    </a:cubicBezTo>
                    <a:cubicBezTo>
                      <a:pt x="92" y="1248"/>
                      <a:pt x="92" y="1248"/>
                      <a:pt x="92" y="1248"/>
                    </a:cubicBezTo>
                    <a:close/>
                    <a:moveTo>
                      <a:pt x="92" y="1250"/>
                    </a:moveTo>
                    <a:cubicBezTo>
                      <a:pt x="91" y="1250"/>
                      <a:pt x="90" y="1251"/>
                      <a:pt x="90" y="1251"/>
                    </a:cubicBezTo>
                    <a:cubicBezTo>
                      <a:pt x="91" y="1251"/>
                      <a:pt x="92" y="1250"/>
                      <a:pt x="92" y="1250"/>
                    </a:cubicBezTo>
                    <a:close/>
                    <a:moveTo>
                      <a:pt x="95" y="1245"/>
                    </a:moveTo>
                    <a:cubicBezTo>
                      <a:pt x="95" y="1245"/>
                      <a:pt x="95" y="1245"/>
                      <a:pt x="95" y="1245"/>
                    </a:cubicBezTo>
                    <a:cubicBezTo>
                      <a:pt x="95" y="1245"/>
                      <a:pt x="95" y="1245"/>
                      <a:pt x="95" y="1245"/>
                    </a:cubicBezTo>
                    <a:close/>
                    <a:moveTo>
                      <a:pt x="89" y="1245"/>
                    </a:moveTo>
                    <a:cubicBezTo>
                      <a:pt x="89" y="1245"/>
                      <a:pt x="89" y="1245"/>
                      <a:pt x="90" y="1245"/>
                    </a:cubicBezTo>
                    <a:cubicBezTo>
                      <a:pt x="89" y="1245"/>
                      <a:pt x="89" y="1246"/>
                      <a:pt x="89" y="1246"/>
                    </a:cubicBezTo>
                    <a:cubicBezTo>
                      <a:pt x="89" y="1246"/>
                      <a:pt x="89" y="1246"/>
                      <a:pt x="90" y="1245"/>
                    </a:cubicBezTo>
                    <a:cubicBezTo>
                      <a:pt x="90" y="1245"/>
                      <a:pt x="90" y="1245"/>
                      <a:pt x="90" y="1245"/>
                    </a:cubicBezTo>
                    <a:cubicBezTo>
                      <a:pt x="90" y="1245"/>
                      <a:pt x="90" y="1245"/>
                      <a:pt x="89" y="1246"/>
                    </a:cubicBezTo>
                    <a:cubicBezTo>
                      <a:pt x="90" y="1246"/>
                      <a:pt x="90" y="1245"/>
                      <a:pt x="90" y="1245"/>
                    </a:cubicBezTo>
                    <a:cubicBezTo>
                      <a:pt x="90" y="1246"/>
                      <a:pt x="90" y="1246"/>
                      <a:pt x="90" y="1246"/>
                    </a:cubicBezTo>
                    <a:cubicBezTo>
                      <a:pt x="90" y="1246"/>
                      <a:pt x="90" y="1246"/>
                      <a:pt x="90" y="1246"/>
                    </a:cubicBezTo>
                    <a:cubicBezTo>
                      <a:pt x="89" y="1246"/>
                      <a:pt x="89" y="1246"/>
                      <a:pt x="89" y="1247"/>
                    </a:cubicBezTo>
                    <a:cubicBezTo>
                      <a:pt x="88" y="1246"/>
                      <a:pt x="88" y="1246"/>
                      <a:pt x="88" y="1245"/>
                    </a:cubicBezTo>
                    <a:cubicBezTo>
                      <a:pt x="88" y="1245"/>
                      <a:pt x="89" y="1245"/>
                      <a:pt x="89" y="1245"/>
                    </a:cubicBezTo>
                    <a:close/>
                    <a:moveTo>
                      <a:pt x="88" y="1243"/>
                    </a:moveTo>
                    <a:cubicBezTo>
                      <a:pt x="88" y="1243"/>
                      <a:pt x="88" y="1243"/>
                      <a:pt x="87" y="1244"/>
                    </a:cubicBezTo>
                    <a:cubicBezTo>
                      <a:pt x="87" y="1243"/>
                      <a:pt x="87" y="1243"/>
                      <a:pt x="87" y="1243"/>
                    </a:cubicBezTo>
                    <a:cubicBezTo>
                      <a:pt x="88" y="1243"/>
                      <a:pt x="88" y="1243"/>
                      <a:pt x="88" y="1243"/>
                    </a:cubicBezTo>
                    <a:cubicBezTo>
                      <a:pt x="88" y="1243"/>
                      <a:pt x="88" y="1243"/>
                      <a:pt x="88" y="1243"/>
                    </a:cubicBezTo>
                    <a:close/>
                    <a:moveTo>
                      <a:pt x="89" y="1232"/>
                    </a:moveTo>
                    <a:cubicBezTo>
                      <a:pt x="89" y="1232"/>
                      <a:pt x="89" y="1232"/>
                      <a:pt x="89" y="1232"/>
                    </a:cubicBezTo>
                    <a:cubicBezTo>
                      <a:pt x="90" y="1232"/>
                      <a:pt x="89" y="1232"/>
                      <a:pt x="89" y="1232"/>
                    </a:cubicBezTo>
                    <a:cubicBezTo>
                      <a:pt x="90" y="1232"/>
                      <a:pt x="90" y="1232"/>
                      <a:pt x="90" y="1232"/>
                    </a:cubicBezTo>
                    <a:cubicBezTo>
                      <a:pt x="90" y="1231"/>
                      <a:pt x="90" y="1231"/>
                      <a:pt x="90" y="1231"/>
                    </a:cubicBezTo>
                    <a:cubicBezTo>
                      <a:pt x="90" y="1232"/>
                      <a:pt x="90" y="1232"/>
                      <a:pt x="90" y="1232"/>
                    </a:cubicBezTo>
                    <a:cubicBezTo>
                      <a:pt x="90" y="1231"/>
                      <a:pt x="89" y="1231"/>
                      <a:pt x="91" y="1232"/>
                    </a:cubicBezTo>
                    <a:cubicBezTo>
                      <a:pt x="90" y="1232"/>
                      <a:pt x="89" y="1233"/>
                      <a:pt x="88" y="1233"/>
                    </a:cubicBezTo>
                    <a:cubicBezTo>
                      <a:pt x="88" y="1233"/>
                      <a:pt x="88" y="1233"/>
                      <a:pt x="88" y="1233"/>
                    </a:cubicBezTo>
                    <a:cubicBezTo>
                      <a:pt x="88" y="1233"/>
                      <a:pt x="89" y="1233"/>
                      <a:pt x="89" y="1233"/>
                    </a:cubicBezTo>
                    <a:cubicBezTo>
                      <a:pt x="89" y="1233"/>
                      <a:pt x="88" y="1232"/>
                      <a:pt x="89" y="1232"/>
                    </a:cubicBezTo>
                    <a:close/>
                    <a:moveTo>
                      <a:pt x="90" y="1231"/>
                    </a:moveTo>
                    <a:cubicBezTo>
                      <a:pt x="88" y="1230"/>
                      <a:pt x="89" y="1231"/>
                      <a:pt x="89" y="1231"/>
                    </a:cubicBezTo>
                    <a:cubicBezTo>
                      <a:pt x="89" y="1231"/>
                      <a:pt x="89" y="1231"/>
                      <a:pt x="89" y="1231"/>
                    </a:cubicBezTo>
                    <a:cubicBezTo>
                      <a:pt x="89" y="1231"/>
                      <a:pt x="89" y="1231"/>
                      <a:pt x="89" y="1231"/>
                    </a:cubicBezTo>
                    <a:cubicBezTo>
                      <a:pt x="89" y="1231"/>
                      <a:pt x="90" y="1231"/>
                      <a:pt x="90" y="1231"/>
                    </a:cubicBezTo>
                    <a:cubicBezTo>
                      <a:pt x="89" y="1231"/>
                      <a:pt x="90" y="1231"/>
                      <a:pt x="90" y="1231"/>
                    </a:cubicBezTo>
                    <a:close/>
                    <a:moveTo>
                      <a:pt x="91" y="1246"/>
                    </a:moveTo>
                    <a:cubicBezTo>
                      <a:pt x="90" y="1246"/>
                      <a:pt x="90" y="1246"/>
                      <a:pt x="91" y="1246"/>
                    </a:cubicBezTo>
                    <a:cubicBezTo>
                      <a:pt x="91" y="1246"/>
                      <a:pt x="91" y="1246"/>
                      <a:pt x="91" y="1246"/>
                    </a:cubicBezTo>
                    <a:close/>
                    <a:moveTo>
                      <a:pt x="89" y="1244"/>
                    </a:moveTo>
                    <a:cubicBezTo>
                      <a:pt x="89" y="1244"/>
                      <a:pt x="89" y="1244"/>
                      <a:pt x="89" y="1244"/>
                    </a:cubicBezTo>
                    <a:cubicBezTo>
                      <a:pt x="88" y="1244"/>
                      <a:pt x="88" y="1244"/>
                      <a:pt x="89" y="1244"/>
                    </a:cubicBezTo>
                    <a:close/>
                    <a:moveTo>
                      <a:pt x="89" y="1247"/>
                    </a:moveTo>
                    <a:cubicBezTo>
                      <a:pt x="89" y="1247"/>
                      <a:pt x="89" y="1247"/>
                      <a:pt x="89" y="1247"/>
                    </a:cubicBezTo>
                    <a:cubicBezTo>
                      <a:pt x="89" y="1247"/>
                      <a:pt x="89" y="1247"/>
                      <a:pt x="89" y="1247"/>
                    </a:cubicBezTo>
                    <a:cubicBezTo>
                      <a:pt x="89" y="1247"/>
                      <a:pt x="89" y="1247"/>
                      <a:pt x="89" y="1247"/>
                    </a:cubicBezTo>
                    <a:close/>
                    <a:moveTo>
                      <a:pt x="90" y="1247"/>
                    </a:moveTo>
                    <a:cubicBezTo>
                      <a:pt x="90" y="1247"/>
                      <a:pt x="90" y="1247"/>
                      <a:pt x="90" y="1247"/>
                    </a:cubicBezTo>
                    <a:cubicBezTo>
                      <a:pt x="90" y="1247"/>
                      <a:pt x="89" y="1247"/>
                      <a:pt x="89" y="1247"/>
                    </a:cubicBezTo>
                    <a:cubicBezTo>
                      <a:pt x="89" y="1247"/>
                      <a:pt x="89" y="1248"/>
                      <a:pt x="89" y="1248"/>
                    </a:cubicBezTo>
                    <a:cubicBezTo>
                      <a:pt x="89" y="1248"/>
                      <a:pt x="89" y="1247"/>
                      <a:pt x="89" y="1247"/>
                    </a:cubicBezTo>
                    <a:cubicBezTo>
                      <a:pt x="89" y="1247"/>
                      <a:pt x="90" y="1247"/>
                      <a:pt x="90" y="1247"/>
                    </a:cubicBezTo>
                    <a:close/>
                    <a:moveTo>
                      <a:pt x="90" y="1246"/>
                    </a:moveTo>
                    <a:cubicBezTo>
                      <a:pt x="91" y="1246"/>
                      <a:pt x="91" y="1246"/>
                      <a:pt x="91" y="1246"/>
                    </a:cubicBezTo>
                    <a:cubicBezTo>
                      <a:pt x="91" y="1246"/>
                      <a:pt x="91" y="1246"/>
                      <a:pt x="91" y="1246"/>
                    </a:cubicBezTo>
                    <a:cubicBezTo>
                      <a:pt x="90" y="1246"/>
                      <a:pt x="90" y="1246"/>
                      <a:pt x="90" y="1246"/>
                    </a:cubicBezTo>
                    <a:close/>
                    <a:moveTo>
                      <a:pt x="90" y="1217"/>
                    </a:moveTo>
                    <a:cubicBezTo>
                      <a:pt x="90" y="1217"/>
                      <a:pt x="90" y="1218"/>
                      <a:pt x="90" y="1218"/>
                    </a:cubicBezTo>
                    <a:cubicBezTo>
                      <a:pt x="90" y="1217"/>
                      <a:pt x="90" y="1218"/>
                      <a:pt x="90" y="1218"/>
                    </a:cubicBezTo>
                    <a:cubicBezTo>
                      <a:pt x="90" y="1218"/>
                      <a:pt x="90" y="1217"/>
                      <a:pt x="90" y="1217"/>
                    </a:cubicBezTo>
                    <a:close/>
                    <a:moveTo>
                      <a:pt x="89" y="1229"/>
                    </a:moveTo>
                    <a:cubicBezTo>
                      <a:pt x="89" y="1230"/>
                      <a:pt x="90" y="1230"/>
                      <a:pt x="90" y="1230"/>
                    </a:cubicBezTo>
                    <a:cubicBezTo>
                      <a:pt x="91" y="1231"/>
                      <a:pt x="91" y="1231"/>
                      <a:pt x="92" y="1231"/>
                    </a:cubicBezTo>
                    <a:cubicBezTo>
                      <a:pt x="91" y="1231"/>
                      <a:pt x="91" y="1231"/>
                      <a:pt x="91" y="1232"/>
                    </a:cubicBezTo>
                    <a:cubicBezTo>
                      <a:pt x="91" y="1231"/>
                      <a:pt x="91" y="1231"/>
                      <a:pt x="91" y="1231"/>
                    </a:cubicBezTo>
                    <a:cubicBezTo>
                      <a:pt x="90" y="1231"/>
                      <a:pt x="90" y="1231"/>
                      <a:pt x="89" y="1230"/>
                    </a:cubicBezTo>
                    <a:cubicBezTo>
                      <a:pt x="89" y="1230"/>
                      <a:pt x="89" y="1230"/>
                      <a:pt x="89" y="1230"/>
                    </a:cubicBezTo>
                    <a:cubicBezTo>
                      <a:pt x="89" y="1230"/>
                      <a:pt x="89" y="1230"/>
                      <a:pt x="88" y="1230"/>
                    </a:cubicBezTo>
                    <a:cubicBezTo>
                      <a:pt x="88" y="1230"/>
                      <a:pt x="88" y="1230"/>
                      <a:pt x="89" y="1229"/>
                    </a:cubicBezTo>
                    <a:close/>
                    <a:moveTo>
                      <a:pt x="88" y="1243"/>
                    </a:moveTo>
                    <a:cubicBezTo>
                      <a:pt x="88" y="1243"/>
                      <a:pt x="88" y="1243"/>
                      <a:pt x="88" y="1243"/>
                    </a:cubicBezTo>
                    <a:cubicBezTo>
                      <a:pt x="88" y="1243"/>
                      <a:pt x="88" y="1243"/>
                      <a:pt x="87" y="1243"/>
                    </a:cubicBezTo>
                    <a:cubicBezTo>
                      <a:pt x="87" y="1243"/>
                      <a:pt x="87" y="1243"/>
                      <a:pt x="87" y="1243"/>
                    </a:cubicBezTo>
                    <a:cubicBezTo>
                      <a:pt x="88" y="1243"/>
                      <a:pt x="87" y="1243"/>
                      <a:pt x="88" y="1243"/>
                    </a:cubicBezTo>
                    <a:cubicBezTo>
                      <a:pt x="88" y="1243"/>
                      <a:pt x="88" y="1243"/>
                      <a:pt x="88" y="1243"/>
                    </a:cubicBezTo>
                    <a:close/>
                    <a:moveTo>
                      <a:pt x="88" y="1234"/>
                    </a:moveTo>
                    <a:cubicBezTo>
                      <a:pt x="88" y="1234"/>
                      <a:pt x="88" y="1234"/>
                      <a:pt x="88" y="1234"/>
                    </a:cubicBezTo>
                    <a:cubicBezTo>
                      <a:pt x="88" y="1234"/>
                      <a:pt x="88" y="1234"/>
                      <a:pt x="87" y="1234"/>
                    </a:cubicBezTo>
                    <a:lnTo>
                      <a:pt x="88" y="1234"/>
                    </a:lnTo>
                    <a:close/>
                    <a:moveTo>
                      <a:pt x="87" y="1235"/>
                    </a:moveTo>
                    <a:cubicBezTo>
                      <a:pt x="87" y="1235"/>
                      <a:pt x="87" y="1235"/>
                      <a:pt x="87" y="1235"/>
                    </a:cubicBezTo>
                    <a:cubicBezTo>
                      <a:pt x="87" y="1235"/>
                      <a:pt x="86" y="1235"/>
                      <a:pt x="86" y="1235"/>
                    </a:cubicBezTo>
                    <a:cubicBezTo>
                      <a:pt x="86" y="1235"/>
                      <a:pt x="87" y="1235"/>
                      <a:pt x="87" y="1235"/>
                    </a:cubicBezTo>
                    <a:close/>
                    <a:moveTo>
                      <a:pt x="86" y="1236"/>
                    </a:moveTo>
                    <a:cubicBezTo>
                      <a:pt x="87" y="1236"/>
                      <a:pt x="87" y="1236"/>
                      <a:pt x="87" y="1236"/>
                    </a:cubicBezTo>
                    <a:cubicBezTo>
                      <a:pt x="87" y="1236"/>
                      <a:pt x="87" y="1236"/>
                      <a:pt x="87" y="1236"/>
                    </a:cubicBezTo>
                    <a:cubicBezTo>
                      <a:pt x="86" y="1236"/>
                      <a:pt x="86" y="1236"/>
                      <a:pt x="86" y="1236"/>
                    </a:cubicBezTo>
                    <a:close/>
                    <a:moveTo>
                      <a:pt x="87" y="1236"/>
                    </a:moveTo>
                    <a:cubicBezTo>
                      <a:pt x="87" y="1236"/>
                      <a:pt x="87" y="1236"/>
                      <a:pt x="87" y="1236"/>
                    </a:cubicBezTo>
                    <a:cubicBezTo>
                      <a:pt x="86" y="1236"/>
                      <a:pt x="86" y="1236"/>
                      <a:pt x="87" y="1236"/>
                    </a:cubicBezTo>
                    <a:close/>
                    <a:moveTo>
                      <a:pt x="87" y="1236"/>
                    </a:moveTo>
                    <a:cubicBezTo>
                      <a:pt x="86" y="1236"/>
                      <a:pt x="87" y="1236"/>
                      <a:pt x="87" y="1236"/>
                    </a:cubicBezTo>
                    <a:cubicBezTo>
                      <a:pt x="87" y="1236"/>
                      <a:pt x="87" y="1236"/>
                      <a:pt x="87" y="1236"/>
                    </a:cubicBezTo>
                    <a:cubicBezTo>
                      <a:pt x="87" y="1236"/>
                      <a:pt x="87" y="1236"/>
                      <a:pt x="87" y="1236"/>
                    </a:cubicBezTo>
                    <a:close/>
                    <a:moveTo>
                      <a:pt x="82" y="1224"/>
                    </a:moveTo>
                    <a:cubicBezTo>
                      <a:pt x="82" y="1224"/>
                      <a:pt x="81" y="1223"/>
                      <a:pt x="81" y="1223"/>
                    </a:cubicBezTo>
                    <a:cubicBezTo>
                      <a:pt x="82" y="1224"/>
                      <a:pt x="84" y="1225"/>
                      <a:pt x="84" y="1225"/>
                    </a:cubicBezTo>
                    <a:cubicBezTo>
                      <a:pt x="83" y="1225"/>
                      <a:pt x="83" y="1224"/>
                      <a:pt x="82" y="1224"/>
                    </a:cubicBezTo>
                    <a:close/>
                    <a:moveTo>
                      <a:pt x="83" y="1223"/>
                    </a:moveTo>
                    <a:cubicBezTo>
                      <a:pt x="83" y="1223"/>
                      <a:pt x="82" y="1223"/>
                      <a:pt x="81" y="1223"/>
                    </a:cubicBezTo>
                    <a:cubicBezTo>
                      <a:pt x="82" y="1223"/>
                      <a:pt x="81" y="1222"/>
                      <a:pt x="81" y="1222"/>
                    </a:cubicBezTo>
                    <a:cubicBezTo>
                      <a:pt x="81" y="1222"/>
                      <a:pt x="81" y="1223"/>
                      <a:pt x="82" y="1223"/>
                    </a:cubicBezTo>
                    <a:cubicBezTo>
                      <a:pt x="83" y="1223"/>
                      <a:pt x="84" y="1224"/>
                      <a:pt x="84" y="1224"/>
                    </a:cubicBezTo>
                    <a:cubicBezTo>
                      <a:pt x="83" y="1224"/>
                      <a:pt x="83" y="1224"/>
                      <a:pt x="83" y="1223"/>
                    </a:cubicBezTo>
                    <a:close/>
                    <a:moveTo>
                      <a:pt x="84" y="1224"/>
                    </a:moveTo>
                    <a:cubicBezTo>
                      <a:pt x="84" y="1224"/>
                      <a:pt x="83" y="1223"/>
                      <a:pt x="82" y="1223"/>
                    </a:cubicBezTo>
                    <a:cubicBezTo>
                      <a:pt x="82" y="1223"/>
                      <a:pt x="85" y="1224"/>
                      <a:pt x="83" y="1223"/>
                    </a:cubicBezTo>
                    <a:cubicBezTo>
                      <a:pt x="84" y="1224"/>
                      <a:pt x="84" y="1224"/>
                      <a:pt x="84" y="1224"/>
                    </a:cubicBezTo>
                    <a:close/>
                    <a:moveTo>
                      <a:pt x="84" y="1223"/>
                    </a:moveTo>
                    <a:cubicBezTo>
                      <a:pt x="83" y="1223"/>
                      <a:pt x="85" y="1224"/>
                      <a:pt x="86" y="1224"/>
                    </a:cubicBezTo>
                    <a:cubicBezTo>
                      <a:pt x="86" y="1224"/>
                      <a:pt x="86" y="1224"/>
                      <a:pt x="86" y="1224"/>
                    </a:cubicBezTo>
                    <a:cubicBezTo>
                      <a:pt x="85" y="1224"/>
                      <a:pt x="85" y="1224"/>
                      <a:pt x="84" y="1223"/>
                    </a:cubicBezTo>
                    <a:close/>
                    <a:moveTo>
                      <a:pt x="85" y="1251"/>
                    </a:moveTo>
                    <a:cubicBezTo>
                      <a:pt x="86" y="1251"/>
                      <a:pt x="86" y="1251"/>
                      <a:pt x="87" y="1250"/>
                    </a:cubicBezTo>
                    <a:cubicBezTo>
                      <a:pt x="86" y="1251"/>
                      <a:pt x="86" y="1251"/>
                      <a:pt x="86" y="1251"/>
                    </a:cubicBezTo>
                    <a:cubicBezTo>
                      <a:pt x="86" y="1251"/>
                      <a:pt x="87" y="1250"/>
                      <a:pt x="87" y="1250"/>
                    </a:cubicBezTo>
                    <a:cubicBezTo>
                      <a:pt x="87" y="1250"/>
                      <a:pt x="86" y="1251"/>
                      <a:pt x="86" y="1250"/>
                    </a:cubicBezTo>
                    <a:cubicBezTo>
                      <a:pt x="86" y="1250"/>
                      <a:pt x="86" y="1250"/>
                      <a:pt x="86" y="1250"/>
                    </a:cubicBezTo>
                    <a:cubicBezTo>
                      <a:pt x="86" y="1250"/>
                      <a:pt x="86" y="1250"/>
                      <a:pt x="86" y="1250"/>
                    </a:cubicBezTo>
                    <a:cubicBezTo>
                      <a:pt x="86" y="1250"/>
                      <a:pt x="86" y="1250"/>
                      <a:pt x="86" y="1250"/>
                    </a:cubicBezTo>
                    <a:cubicBezTo>
                      <a:pt x="87" y="1250"/>
                      <a:pt x="88" y="1249"/>
                      <a:pt x="88" y="1249"/>
                    </a:cubicBezTo>
                    <a:cubicBezTo>
                      <a:pt x="87" y="1249"/>
                      <a:pt x="87" y="1250"/>
                      <a:pt x="87" y="1250"/>
                    </a:cubicBezTo>
                    <a:cubicBezTo>
                      <a:pt x="86" y="1250"/>
                      <a:pt x="86" y="1250"/>
                      <a:pt x="86" y="1250"/>
                    </a:cubicBezTo>
                    <a:cubicBezTo>
                      <a:pt x="87" y="1249"/>
                      <a:pt x="88" y="1249"/>
                      <a:pt x="89" y="1248"/>
                    </a:cubicBezTo>
                    <a:cubicBezTo>
                      <a:pt x="89" y="1248"/>
                      <a:pt x="89" y="1248"/>
                      <a:pt x="89" y="1248"/>
                    </a:cubicBezTo>
                    <a:cubicBezTo>
                      <a:pt x="89" y="1248"/>
                      <a:pt x="89" y="1248"/>
                      <a:pt x="89" y="1248"/>
                    </a:cubicBezTo>
                    <a:cubicBezTo>
                      <a:pt x="89" y="1248"/>
                      <a:pt x="89" y="1248"/>
                      <a:pt x="89" y="1248"/>
                    </a:cubicBezTo>
                    <a:cubicBezTo>
                      <a:pt x="89" y="1248"/>
                      <a:pt x="89" y="1249"/>
                      <a:pt x="89" y="1249"/>
                    </a:cubicBezTo>
                    <a:cubicBezTo>
                      <a:pt x="89" y="1248"/>
                      <a:pt x="89" y="1248"/>
                      <a:pt x="89" y="1248"/>
                    </a:cubicBezTo>
                    <a:cubicBezTo>
                      <a:pt x="89" y="1248"/>
                      <a:pt x="90" y="1249"/>
                      <a:pt x="90" y="1249"/>
                    </a:cubicBezTo>
                    <a:cubicBezTo>
                      <a:pt x="90" y="1249"/>
                      <a:pt x="90" y="1248"/>
                      <a:pt x="90" y="1248"/>
                    </a:cubicBezTo>
                    <a:cubicBezTo>
                      <a:pt x="90" y="1249"/>
                      <a:pt x="90" y="1249"/>
                      <a:pt x="90" y="1249"/>
                    </a:cubicBezTo>
                    <a:cubicBezTo>
                      <a:pt x="90" y="1249"/>
                      <a:pt x="90" y="1249"/>
                      <a:pt x="90" y="1249"/>
                    </a:cubicBezTo>
                    <a:cubicBezTo>
                      <a:pt x="89" y="1249"/>
                      <a:pt x="89" y="1249"/>
                      <a:pt x="89" y="1249"/>
                    </a:cubicBezTo>
                    <a:cubicBezTo>
                      <a:pt x="89" y="1249"/>
                      <a:pt x="89" y="1249"/>
                      <a:pt x="89" y="1249"/>
                    </a:cubicBezTo>
                    <a:cubicBezTo>
                      <a:pt x="89" y="1249"/>
                      <a:pt x="88" y="1250"/>
                      <a:pt x="88" y="1250"/>
                    </a:cubicBezTo>
                    <a:cubicBezTo>
                      <a:pt x="88" y="1250"/>
                      <a:pt x="89" y="1250"/>
                      <a:pt x="89" y="1249"/>
                    </a:cubicBezTo>
                    <a:cubicBezTo>
                      <a:pt x="89" y="1250"/>
                      <a:pt x="89" y="1250"/>
                      <a:pt x="89" y="1250"/>
                    </a:cubicBezTo>
                    <a:cubicBezTo>
                      <a:pt x="88" y="1250"/>
                      <a:pt x="87" y="1251"/>
                      <a:pt x="87" y="1251"/>
                    </a:cubicBezTo>
                    <a:cubicBezTo>
                      <a:pt x="85" y="1252"/>
                      <a:pt x="87" y="1251"/>
                      <a:pt x="86" y="1251"/>
                    </a:cubicBezTo>
                    <a:cubicBezTo>
                      <a:pt x="86" y="1251"/>
                      <a:pt x="86" y="1251"/>
                      <a:pt x="86" y="1251"/>
                    </a:cubicBezTo>
                    <a:cubicBezTo>
                      <a:pt x="85" y="1251"/>
                      <a:pt x="85" y="1252"/>
                      <a:pt x="85" y="1252"/>
                    </a:cubicBezTo>
                    <a:cubicBezTo>
                      <a:pt x="85" y="1252"/>
                      <a:pt x="85" y="1251"/>
                      <a:pt x="85" y="1251"/>
                    </a:cubicBezTo>
                    <a:close/>
                    <a:moveTo>
                      <a:pt x="88" y="1250"/>
                    </a:moveTo>
                    <a:cubicBezTo>
                      <a:pt x="88" y="1250"/>
                      <a:pt x="88" y="1250"/>
                      <a:pt x="88" y="1250"/>
                    </a:cubicBezTo>
                    <a:cubicBezTo>
                      <a:pt x="88" y="1250"/>
                      <a:pt x="88" y="1250"/>
                      <a:pt x="88" y="1250"/>
                    </a:cubicBezTo>
                    <a:cubicBezTo>
                      <a:pt x="88" y="1250"/>
                      <a:pt x="88" y="1250"/>
                      <a:pt x="88" y="1250"/>
                    </a:cubicBezTo>
                    <a:close/>
                    <a:moveTo>
                      <a:pt x="85" y="1230"/>
                    </a:moveTo>
                    <a:cubicBezTo>
                      <a:pt x="85" y="1230"/>
                      <a:pt x="85" y="1230"/>
                      <a:pt x="85" y="1230"/>
                    </a:cubicBezTo>
                    <a:cubicBezTo>
                      <a:pt x="85" y="1230"/>
                      <a:pt x="85" y="1230"/>
                      <a:pt x="85" y="1230"/>
                    </a:cubicBezTo>
                    <a:cubicBezTo>
                      <a:pt x="85" y="1230"/>
                      <a:pt x="85" y="1230"/>
                      <a:pt x="85" y="1230"/>
                    </a:cubicBezTo>
                    <a:close/>
                    <a:moveTo>
                      <a:pt x="85" y="1252"/>
                    </a:moveTo>
                    <a:cubicBezTo>
                      <a:pt x="86" y="1251"/>
                      <a:pt x="87" y="1251"/>
                      <a:pt x="87" y="1251"/>
                    </a:cubicBezTo>
                    <a:cubicBezTo>
                      <a:pt x="87" y="1251"/>
                      <a:pt x="87" y="1251"/>
                      <a:pt x="87" y="1251"/>
                    </a:cubicBezTo>
                    <a:cubicBezTo>
                      <a:pt x="85" y="1252"/>
                      <a:pt x="85" y="1252"/>
                      <a:pt x="85" y="1252"/>
                    </a:cubicBezTo>
                    <a:cubicBezTo>
                      <a:pt x="85" y="1252"/>
                      <a:pt x="85" y="1252"/>
                      <a:pt x="85" y="1252"/>
                    </a:cubicBezTo>
                    <a:cubicBezTo>
                      <a:pt x="85" y="1252"/>
                      <a:pt x="85" y="1252"/>
                      <a:pt x="85" y="1252"/>
                    </a:cubicBezTo>
                    <a:close/>
                    <a:moveTo>
                      <a:pt x="85" y="1252"/>
                    </a:moveTo>
                    <a:cubicBezTo>
                      <a:pt x="85" y="1252"/>
                      <a:pt x="86" y="1251"/>
                      <a:pt x="87" y="1251"/>
                    </a:cubicBezTo>
                    <a:cubicBezTo>
                      <a:pt x="87" y="1251"/>
                      <a:pt x="87" y="1251"/>
                      <a:pt x="86" y="1252"/>
                    </a:cubicBezTo>
                    <a:cubicBezTo>
                      <a:pt x="86" y="1252"/>
                      <a:pt x="85" y="1252"/>
                      <a:pt x="85" y="1252"/>
                    </a:cubicBezTo>
                    <a:cubicBezTo>
                      <a:pt x="85" y="1252"/>
                      <a:pt x="85" y="1253"/>
                      <a:pt x="85" y="1253"/>
                    </a:cubicBezTo>
                    <a:cubicBezTo>
                      <a:pt x="85" y="1252"/>
                      <a:pt x="85" y="1252"/>
                      <a:pt x="85" y="1252"/>
                    </a:cubicBezTo>
                    <a:close/>
                    <a:moveTo>
                      <a:pt x="83" y="1236"/>
                    </a:moveTo>
                    <a:cubicBezTo>
                      <a:pt x="83" y="1236"/>
                      <a:pt x="82" y="1236"/>
                      <a:pt x="82" y="1236"/>
                    </a:cubicBezTo>
                    <a:cubicBezTo>
                      <a:pt x="82" y="1236"/>
                      <a:pt x="82" y="1236"/>
                      <a:pt x="83" y="1236"/>
                    </a:cubicBezTo>
                    <a:close/>
                    <a:moveTo>
                      <a:pt x="80" y="1240"/>
                    </a:moveTo>
                    <a:cubicBezTo>
                      <a:pt x="79" y="1241"/>
                      <a:pt x="79" y="1241"/>
                      <a:pt x="79" y="1241"/>
                    </a:cubicBezTo>
                    <a:cubicBezTo>
                      <a:pt x="79" y="1240"/>
                      <a:pt x="79" y="1240"/>
                      <a:pt x="79" y="1240"/>
                    </a:cubicBezTo>
                    <a:cubicBezTo>
                      <a:pt x="80" y="1240"/>
                      <a:pt x="79" y="1240"/>
                      <a:pt x="80" y="1240"/>
                    </a:cubicBezTo>
                    <a:close/>
                    <a:moveTo>
                      <a:pt x="186" y="1319"/>
                    </a:moveTo>
                    <a:cubicBezTo>
                      <a:pt x="184" y="1320"/>
                      <a:pt x="182" y="1322"/>
                      <a:pt x="180" y="1323"/>
                    </a:cubicBezTo>
                    <a:cubicBezTo>
                      <a:pt x="178" y="1324"/>
                      <a:pt x="176" y="1325"/>
                      <a:pt x="174" y="1325"/>
                    </a:cubicBezTo>
                    <a:cubicBezTo>
                      <a:pt x="165" y="1327"/>
                      <a:pt x="157" y="1328"/>
                      <a:pt x="145" y="1328"/>
                    </a:cubicBezTo>
                    <a:cubicBezTo>
                      <a:pt x="140" y="1328"/>
                      <a:pt x="138" y="1329"/>
                      <a:pt x="136" y="1330"/>
                    </a:cubicBezTo>
                    <a:cubicBezTo>
                      <a:pt x="129" y="1329"/>
                      <a:pt x="122" y="1329"/>
                      <a:pt x="114" y="1328"/>
                    </a:cubicBezTo>
                    <a:cubicBezTo>
                      <a:pt x="107" y="1328"/>
                      <a:pt x="99" y="1327"/>
                      <a:pt x="93" y="1324"/>
                    </a:cubicBezTo>
                    <a:cubicBezTo>
                      <a:pt x="90" y="1323"/>
                      <a:pt x="87" y="1321"/>
                      <a:pt x="85" y="1320"/>
                    </a:cubicBezTo>
                    <a:cubicBezTo>
                      <a:pt x="80" y="1316"/>
                      <a:pt x="82" y="1316"/>
                      <a:pt x="79" y="1312"/>
                    </a:cubicBezTo>
                    <a:cubicBezTo>
                      <a:pt x="76" y="1308"/>
                      <a:pt x="76" y="1307"/>
                      <a:pt x="75" y="1306"/>
                    </a:cubicBezTo>
                    <a:cubicBezTo>
                      <a:pt x="74" y="1305"/>
                      <a:pt x="73" y="1305"/>
                      <a:pt x="72" y="1300"/>
                    </a:cubicBezTo>
                    <a:cubicBezTo>
                      <a:pt x="71" y="1302"/>
                      <a:pt x="73" y="1308"/>
                      <a:pt x="70" y="1303"/>
                    </a:cubicBezTo>
                    <a:cubicBezTo>
                      <a:pt x="70" y="1300"/>
                      <a:pt x="71" y="1301"/>
                      <a:pt x="71" y="1300"/>
                    </a:cubicBezTo>
                    <a:cubicBezTo>
                      <a:pt x="70" y="1296"/>
                      <a:pt x="69" y="1291"/>
                      <a:pt x="69" y="1286"/>
                    </a:cubicBezTo>
                    <a:cubicBezTo>
                      <a:pt x="69" y="1286"/>
                      <a:pt x="70" y="1287"/>
                      <a:pt x="70" y="1286"/>
                    </a:cubicBezTo>
                    <a:cubicBezTo>
                      <a:pt x="70" y="1286"/>
                      <a:pt x="70" y="1281"/>
                      <a:pt x="71" y="1276"/>
                    </a:cubicBezTo>
                    <a:cubicBezTo>
                      <a:pt x="71" y="1273"/>
                      <a:pt x="72" y="1271"/>
                      <a:pt x="72" y="1270"/>
                    </a:cubicBezTo>
                    <a:cubicBezTo>
                      <a:pt x="73" y="1269"/>
                      <a:pt x="75" y="1268"/>
                      <a:pt x="76" y="1266"/>
                    </a:cubicBezTo>
                    <a:cubicBezTo>
                      <a:pt x="77" y="1262"/>
                      <a:pt x="81" y="1257"/>
                      <a:pt x="86" y="1253"/>
                    </a:cubicBezTo>
                    <a:cubicBezTo>
                      <a:pt x="86" y="1253"/>
                      <a:pt x="86" y="1253"/>
                      <a:pt x="86" y="1252"/>
                    </a:cubicBezTo>
                    <a:cubicBezTo>
                      <a:pt x="86" y="1252"/>
                      <a:pt x="86" y="1252"/>
                      <a:pt x="86" y="1252"/>
                    </a:cubicBezTo>
                    <a:cubicBezTo>
                      <a:pt x="86" y="1252"/>
                      <a:pt x="87" y="1252"/>
                      <a:pt x="87" y="1252"/>
                    </a:cubicBezTo>
                    <a:cubicBezTo>
                      <a:pt x="87" y="1252"/>
                      <a:pt x="87" y="1252"/>
                      <a:pt x="87" y="1252"/>
                    </a:cubicBezTo>
                    <a:cubicBezTo>
                      <a:pt x="87" y="1252"/>
                      <a:pt x="87" y="1252"/>
                      <a:pt x="87" y="1252"/>
                    </a:cubicBezTo>
                    <a:cubicBezTo>
                      <a:pt x="87" y="1252"/>
                      <a:pt x="87" y="1251"/>
                      <a:pt x="88" y="1251"/>
                    </a:cubicBezTo>
                    <a:cubicBezTo>
                      <a:pt x="87" y="1251"/>
                      <a:pt x="87" y="1252"/>
                      <a:pt x="86" y="1252"/>
                    </a:cubicBezTo>
                    <a:cubicBezTo>
                      <a:pt x="86" y="1252"/>
                      <a:pt x="86" y="1252"/>
                      <a:pt x="86" y="1252"/>
                    </a:cubicBezTo>
                    <a:cubicBezTo>
                      <a:pt x="87" y="1252"/>
                      <a:pt x="87" y="1252"/>
                      <a:pt x="87" y="1252"/>
                    </a:cubicBezTo>
                    <a:cubicBezTo>
                      <a:pt x="87" y="1252"/>
                      <a:pt x="87" y="1252"/>
                      <a:pt x="87" y="1252"/>
                    </a:cubicBezTo>
                    <a:cubicBezTo>
                      <a:pt x="89" y="1251"/>
                      <a:pt x="88" y="1251"/>
                      <a:pt x="89" y="1251"/>
                    </a:cubicBezTo>
                    <a:cubicBezTo>
                      <a:pt x="89" y="1251"/>
                      <a:pt x="89" y="1251"/>
                      <a:pt x="89" y="1251"/>
                    </a:cubicBezTo>
                    <a:cubicBezTo>
                      <a:pt x="90" y="1250"/>
                      <a:pt x="89" y="1251"/>
                      <a:pt x="91" y="1250"/>
                    </a:cubicBezTo>
                    <a:cubicBezTo>
                      <a:pt x="91" y="1250"/>
                      <a:pt x="90" y="1250"/>
                      <a:pt x="90" y="1250"/>
                    </a:cubicBezTo>
                    <a:cubicBezTo>
                      <a:pt x="89" y="1250"/>
                      <a:pt x="89" y="1251"/>
                      <a:pt x="88" y="1251"/>
                    </a:cubicBezTo>
                    <a:cubicBezTo>
                      <a:pt x="88" y="1251"/>
                      <a:pt x="88" y="1251"/>
                      <a:pt x="88" y="1251"/>
                    </a:cubicBezTo>
                    <a:cubicBezTo>
                      <a:pt x="88" y="1251"/>
                      <a:pt x="88" y="1252"/>
                      <a:pt x="87" y="1252"/>
                    </a:cubicBezTo>
                    <a:cubicBezTo>
                      <a:pt x="87" y="1252"/>
                      <a:pt x="88" y="1252"/>
                      <a:pt x="87" y="1252"/>
                    </a:cubicBezTo>
                    <a:cubicBezTo>
                      <a:pt x="88" y="1251"/>
                      <a:pt x="88" y="1251"/>
                      <a:pt x="88" y="1251"/>
                    </a:cubicBezTo>
                    <a:cubicBezTo>
                      <a:pt x="88" y="1251"/>
                      <a:pt x="88" y="1251"/>
                      <a:pt x="89" y="1251"/>
                    </a:cubicBezTo>
                    <a:cubicBezTo>
                      <a:pt x="89" y="1250"/>
                      <a:pt x="89" y="1250"/>
                      <a:pt x="90" y="1250"/>
                    </a:cubicBezTo>
                    <a:cubicBezTo>
                      <a:pt x="90" y="1250"/>
                      <a:pt x="90" y="1250"/>
                      <a:pt x="91" y="1249"/>
                    </a:cubicBezTo>
                    <a:cubicBezTo>
                      <a:pt x="90" y="1250"/>
                      <a:pt x="92" y="1249"/>
                      <a:pt x="91" y="1250"/>
                    </a:cubicBezTo>
                    <a:cubicBezTo>
                      <a:pt x="91" y="1250"/>
                      <a:pt x="90" y="1250"/>
                      <a:pt x="90" y="1250"/>
                    </a:cubicBezTo>
                    <a:cubicBezTo>
                      <a:pt x="90" y="1250"/>
                      <a:pt x="91" y="1250"/>
                      <a:pt x="91" y="1250"/>
                    </a:cubicBezTo>
                    <a:cubicBezTo>
                      <a:pt x="89" y="1251"/>
                      <a:pt x="89" y="1251"/>
                      <a:pt x="89" y="1251"/>
                    </a:cubicBezTo>
                    <a:cubicBezTo>
                      <a:pt x="88" y="1251"/>
                      <a:pt x="88" y="1252"/>
                      <a:pt x="87" y="1252"/>
                    </a:cubicBezTo>
                    <a:cubicBezTo>
                      <a:pt x="88" y="1251"/>
                      <a:pt x="89" y="1251"/>
                      <a:pt x="87" y="1253"/>
                    </a:cubicBezTo>
                    <a:cubicBezTo>
                      <a:pt x="87" y="1253"/>
                      <a:pt x="87" y="1253"/>
                      <a:pt x="87" y="1253"/>
                    </a:cubicBezTo>
                    <a:cubicBezTo>
                      <a:pt x="87" y="1253"/>
                      <a:pt x="87" y="1253"/>
                      <a:pt x="87" y="1253"/>
                    </a:cubicBezTo>
                    <a:cubicBezTo>
                      <a:pt x="87" y="1253"/>
                      <a:pt x="87" y="1253"/>
                      <a:pt x="87" y="1252"/>
                    </a:cubicBezTo>
                    <a:cubicBezTo>
                      <a:pt x="88" y="1252"/>
                      <a:pt x="88" y="1252"/>
                      <a:pt x="89" y="1251"/>
                    </a:cubicBezTo>
                    <a:cubicBezTo>
                      <a:pt x="89" y="1252"/>
                      <a:pt x="88" y="1253"/>
                      <a:pt x="88" y="1253"/>
                    </a:cubicBezTo>
                    <a:cubicBezTo>
                      <a:pt x="88" y="1253"/>
                      <a:pt x="88" y="1253"/>
                      <a:pt x="88" y="1253"/>
                    </a:cubicBezTo>
                    <a:cubicBezTo>
                      <a:pt x="88" y="1253"/>
                      <a:pt x="88" y="1252"/>
                      <a:pt x="88" y="1252"/>
                    </a:cubicBezTo>
                    <a:cubicBezTo>
                      <a:pt x="88" y="1252"/>
                      <a:pt x="88" y="1253"/>
                      <a:pt x="88" y="1253"/>
                    </a:cubicBezTo>
                    <a:cubicBezTo>
                      <a:pt x="88" y="1253"/>
                      <a:pt x="88" y="1253"/>
                      <a:pt x="88" y="1253"/>
                    </a:cubicBezTo>
                    <a:cubicBezTo>
                      <a:pt x="88" y="1252"/>
                      <a:pt x="88" y="1252"/>
                      <a:pt x="89" y="1252"/>
                    </a:cubicBezTo>
                    <a:cubicBezTo>
                      <a:pt x="89" y="1252"/>
                      <a:pt x="90" y="1251"/>
                      <a:pt x="89" y="1252"/>
                    </a:cubicBezTo>
                    <a:cubicBezTo>
                      <a:pt x="89" y="1252"/>
                      <a:pt x="88" y="1253"/>
                      <a:pt x="88" y="1253"/>
                    </a:cubicBezTo>
                    <a:cubicBezTo>
                      <a:pt x="88" y="1253"/>
                      <a:pt x="88" y="1253"/>
                      <a:pt x="88" y="1253"/>
                    </a:cubicBezTo>
                    <a:cubicBezTo>
                      <a:pt x="88" y="1253"/>
                      <a:pt x="88" y="1253"/>
                      <a:pt x="88" y="1253"/>
                    </a:cubicBezTo>
                    <a:cubicBezTo>
                      <a:pt x="88" y="1253"/>
                      <a:pt x="88" y="1253"/>
                      <a:pt x="88" y="1253"/>
                    </a:cubicBezTo>
                    <a:cubicBezTo>
                      <a:pt x="89" y="1252"/>
                      <a:pt x="88" y="1253"/>
                      <a:pt x="88" y="1253"/>
                    </a:cubicBezTo>
                    <a:cubicBezTo>
                      <a:pt x="88" y="1253"/>
                      <a:pt x="89" y="1253"/>
                      <a:pt x="89" y="1253"/>
                    </a:cubicBezTo>
                    <a:cubicBezTo>
                      <a:pt x="89" y="1253"/>
                      <a:pt x="88" y="1253"/>
                      <a:pt x="88" y="1253"/>
                    </a:cubicBezTo>
                    <a:cubicBezTo>
                      <a:pt x="88" y="1253"/>
                      <a:pt x="89" y="1253"/>
                      <a:pt x="89" y="1253"/>
                    </a:cubicBezTo>
                    <a:cubicBezTo>
                      <a:pt x="89" y="1252"/>
                      <a:pt x="89" y="1253"/>
                      <a:pt x="89" y="1253"/>
                    </a:cubicBezTo>
                    <a:cubicBezTo>
                      <a:pt x="89" y="1253"/>
                      <a:pt x="89" y="1253"/>
                      <a:pt x="89" y="1253"/>
                    </a:cubicBezTo>
                    <a:cubicBezTo>
                      <a:pt x="90" y="1252"/>
                      <a:pt x="89" y="1253"/>
                      <a:pt x="90" y="1252"/>
                    </a:cubicBezTo>
                    <a:cubicBezTo>
                      <a:pt x="90" y="1252"/>
                      <a:pt x="90" y="1252"/>
                      <a:pt x="89" y="1253"/>
                    </a:cubicBezTo>
                    <a:cubicBezTo>
                      <a:pt x="90" y="1253"/>
                      <a:pt x="90" y="1253"/>
                      <a:pt x="90" y="1252"/>
                    </a:cubicBezTo>
                    <a:cubicBezTo>
                      <a:pt x="90" y="1253"/>
                      <a:pt x="90" y="1253"/>
                      <a:pt x="89" y="1253"/>
                    </a:cubicBezTo>
                    <a:cubicBezTo>
                      <a:pt x="89" y="1253"/>
                      <a:pt x="89" y="1253"/>
                      <a:pt x="89" y="1253"/>
                    </a:cubicBezTo>
                    <a:cubicBezTo>
                      <a:pt x="89" y="1253"/>
                      <a:pt x="89" y="1253"/>
                      <a:pt x="89" y="1253"/>
                    </a:cubicBezTo>
                    <a:cubicBezTo>
                      <a:pt x="88" y="1254"/>
                      <a:pt x="88" y="1254"/>
                      <a:pt x="88" y="1254"/>
                    </a:cubicBezTo>
                    <a:cubicBezTo>
                      <a:pt x="88" y="1254"/>
                      <a:pt x="88" y="1254"/>
                      <a:pt x="89" y="1254"/>
                    </a:cubicBezTo>
                    <a:cubicBezTo>
                      <a:pt x="88" y="1254"/>
                      <a:pt x="88" y="1254"/>
                      <a:pt x="88" y="1254"/>
                    </a:cubicBezTo>
                    <a:cubicBezTo>
                      <a:pt x="87" y="1255"/>
                      <a:pt x="87" y="1255"/>
                      <a:pt x="87" y="1255"/>
                    </a:cubicBezTo>
                    <a:cubicBezTo>
                      <a:pt x="87" y="1255"/>
                      <a:pt x="87" y="1255"/>
                      <a:pt x="87" y="1255"/>
                    </a:cubicBezTo>
                    <a:cubicBezTo>
                      <a:pt x="87" y="1255"/>
                      <a:pt x="87" y="1255"/>
                      <a:pt x="87" y="1256"/>
                    </a:cubicBezTo>
                    <a:cubicBezTo>
                      <a:pt x="87" y="1256"/>
                      <a:pt x="87" y="1256"/>
                      <a:pt x="87" y="1256"/>
                    </a:cubicBezTo>
                    <a:cubicBezTo>
                      <a:pt x="86" y="1257"/>
                      <a:pt x="85" y="1258"/>
                      <a:pt x="86" y="1258"/>
                    </a:cubicBezTo>
                    <a:cubicBezTo>
                      <a:pt x="86" y="1258"/>
                      <a:pt x="86" y="1258"/>
                      <a:pt x="86" y="1258"/>
                    </a:cubicBezTo>
                    <a:cubicBezTo>
                      <a:pt x="82" y="1261"/>
                      <a:pt x="75" y="1269"/>
                      <a:pt x="75" y="1277"/>
                    </a:cubicBezTo>
                    <a:cubicBezTo>
                      <a:pt x="75" y="1278"/>
                      <a:pt x="75" y="1278"/>
                      <a:pt x="75" y="1278"/>
                    </a:cubicBezTo>
                    <a:cubicBezTo>
                      <a:pt x="74" y="1282"/>
                      <a:pt x="74" y="1288"/>
                      <a:pt x="75" y="1295"/>
                    </a:cubicBezTo>
                    <a:cubicBezTo>
                      <a:pt x="76" y="1301"/>
                      <a:pt x="78" y="1309"/>
                      <a:pt x="83" y="1315"/>
                    </a:cubicBezTo>
                    <a:cubicBezTo>
                      <a:pt x="84" y="1316"/>
                      <a:pt x="85" y="1317"/>
                      <a:pt x="87" y="1317"/>
                    </a:cubicBezTo>
                    <a:cubicBezTo>
                      <a:pt x="89" y="1319"/>
                      <a:pt x="91" y="1321"/>
                      <a:pt x="94" y="1322"/>
                    </a:cubicBezTo>
                    <a:cubicBezTo>
                      <a:pt x="94" y="1322"/>
                      <a:pt x="94" y="1322"/>
                      <a:pt x="94" y="1323"/>
                    </a:cubicBezTo>
                    <a:cubicBezTo>
                      <a:pt x="97" y="1324"/>
                      <a:pt x="99" y="1324"/>
                      <a:pt x="102" y="1325"/>
                    </a:cubicBezTo>
                    <a:cubicBezTo>
                      <a:pt x="105" y="1326"/>
                      <a:pt x="108" y="1326"/>
                      <a:pt x="111" y="1326"/>
                    </a:cubicBezTo>
                    <a:cubicBezTo>
                      <a:pt x="147" y="1328"/>
                      <a:pt x="170" y="1327"/>
                      <a:pt x="180" y="1322"/>
                    </a:cubicBezTo>
                    <a:cubicBezTo>
                      <a:pt x="183" y="1321"/>
                      <a:pt x="190" y="1315"/>
                      <a:pt x="198" y="1309"/>
                    </a:cubicBezTo>
                    <a:cubicBezTo>
                      <a:pt x="198" y="1309"/>
                      <a:pt x="198" y="1309"/>
                      <a:pt x="198" y="1309"/>
                    </a:cubicBezTo>
                    <a:cubicBezTo>
                      <a:pt x="194" y="1313"/>
                      <a:pt x="190" y="1316"/>
                      <a:pt x="186" y="1319"/>
                    </a:cubicBezTo>
                    <a:close/>
                    <a:moveTo>
                      <a:pt x="204" y="1304"/>
                    </a:moveTo>
                    <a:cubicBezTo>
                      <a:pt x="205" y="1303"/>
                      <a:pt x="207" y="1301"/>
                      <a:pt x="208" y="1300"/>
                    </a:cubicBezTo>
                    <a:cubicBezTo>
                      <a:pt x="208" y="1300"/>
                      <a:pt x="208" y="1300"/>
                      <a:pt x="208" y="1300"/>
                    </a:cubicBezTo>
                    <a:cubicBezTo>
                      <a:pt x="206" y="1302"/>
                      <a:pt x="205" y="1303"/>
                      <a:pt x="204" y="1304"/>
                    </a:cubicBezTo>
                    <a:close/>
                    <a:moveTo>
                      <a:pt x="227" y="518"/>
                    </a:moveTo>
                    <a:cubicBezTo>
                      <a:pt x="227" y="518"/>
                      <a:pt x="225" y="518"/>
                      <a:pt x="226" y="518"/>
                    </a:cubicBezTo>
                    <a:cubicBezTo>
                      <a:pt x="225" y="518"/>
                      <a:pt x="225" y="518"/>
                      <a:pt x="225" y="518"/>
                    </a:cubicBezTo>
                    <a:cubicBezTo>
                      <a:pt x="224" y="518"/>
                      <a:pt x="225" y="518"/>
                      <a:pt x="225" y="517"/>
                    </a:cubicBezTo>
                    <a:cubicBezTo>
                      <a:pt x="228" y="517"/>
                      <a:pt x="228" y="517"/>
                      <a:pt x="227" y="518"/>
                    </a:cubicBezTo>
                    <a:close/>
                    <a:moveTo>
                      <a:pt x="226" y="526"/>
                    </a:moveTo>
                    <a:cubicBezTo>
                      <a:pt x="224" y="525"/>
                      <a:pt x="224" y="525"/>
                      <a:pt x="224" y="525"/>
                    </a:cubicBezTo>
                    <a:cubicBezTo>
                      <a:pt x="224" y="526"/>
                      <a:pt x="226" y="526"/>
                      <a:pt x="224" y="526"/>
                    </a:cubicBezTo>
                    <a:cubicBezTo>
                      <a:pt x="224" y="526"/>
                      <a:pt x="225" y="526"/>
                      <a:pt x="226" y="527"/>
                    </a:cubicBezTo>
                    <a:cubicBezTo>
                      <a:pt x="226" y="527"/>
                      <a:pt x="226" y="527"/>
                      <a:pt x="226" y="527"/>
                    </a:cubicBezTo>
                    <a:cubicBezTo>
                      <a:pt x="225" y="527"/>
                      <a:pt x="225" y="527"/>
                      <a:pt x="225" y="527"/>
                    </a:cubicBezTo>
                    <a:cubicBezTo>
                      <a:pt x="224" y="527"/>
                      <a:pt x="225" y="527"/>
                      <a:pt x="224" y="526"/>
                    </a:cubicBezTo>
                    <a:cubicBezTo>
                      <a:pt x="224" y="527"/>
                      <a:pt x="225" y="527"/>
                      <a:pt x="224" y="527"/>
                    </a:cubicBezTo>
                    <a:cubicBezTo>
                      <a:pt x="221" y="526"/>
                      <a:pt x="224" y="526"/>
                      <a:pt x="224" y="526"/>
                    </a:cubicBezTo>
                    <a:cubicBezTo>
                      <a:pt x="223" y="525"/>
                      <a:pt x="223" y="525"/>
                      <a:pt x="223" y="525"/>
                    </a:cubicBezTo>
                    <a:cubicBezTo>
                      <a:pt x="224" y="525"/>
                      <a:pt x="226" y="525"/>
                      <a:pt x="225" y="524"/>
                    </a:cubicBezTo>
                    <a:cubicBezTo>
                      <a:pt x="227" y="524"/>
                      <a:pt x="224" y="525"/>
                      <a:pt x="226" y="526"/>
                    </a:cubicBezTo>
                    <a:close/>
                    <a:moveTo>
                      <a:pt x="225" y="521"/>
                    </a:moveTo>
                    <a:cubicBezTo>
                      <a:pt x="224" y="520"/>
                      <a:pt x="225" y="519"/>
                      <a:pt x="225" y="519"/>
                    </a:cubicBezTo>
                    <a:cubicBezTo>
                      <a:pt x="227" y="518"/>
                      <a:pt x="225" y="519"/>
                      <a:pt x="225" y="520"/>
                    </a:cubicBezTo>
                    <a:cubicBezTo>
                      <a:pt x="225" y="520"/>
                      <a:pt x="227" y="520"/>
                      <a:pt x="225" y="521"/>
                    </a:cubicBezTo>
                    <a:close/>
                    <a:moveTo>
                      <a:pt x="224" y="524"/>
                    </a:moveTo>
                    <a:cubicBezTo>
                      <a:pt x="225" y="524"/>
                      <a:pt x="225" y="524"/>
                      <a:pt x="225" y="524"/>
                    </a:cubicBezTo>
                    <a:cubicBezTo>
                      <a:pt x="227" y="524"/>
                      <a:pt x="224" y="525"/>
                      <a:pt x="223" y="525"/>
                    </a:cubicBezTo>
                    <a:cubicBezTo>
                      <a:pt x="223" y="523"/>
                      <a:pt x="223" y="523"/>
                      <a:pt x="223" y="523"/>
                    </a:cubicBezTo>
                    <a:cubicBezTo>
                      <a:pt x="223" y="523"/>
                      <a:pt x="223" y="523"/>
                      <a:pt x="223" y="523"/>
                    </a:cubicBezTo>
                    <a:cubicBezTo>
                      <a:pt x="225" y="522"/>
                      <a:pt x="224" y="523"/>
                      <a:pt x="226" y="522"/>
                    </a:cubicBezTo>
                    <a:cubicBezTo>
                      <a:pt x="225" y="522"/>
                      <a:pt x="226" y="522"/>
                      <a:pt x="226" y="523"/>
                    </a:cubicBezTo>
                    <a:cubicBezTo>
                      <a:pt x="226" y="523"/>
                      <a:pt x="226" y="523"/>
                      <a:pt x="226" y="523"/>
                    </a:cubicBezTo>
                    <a:cubicBezTo>
                      <a:pt x="225" y="523"/>
                      <a:pt x="226" y="523"/>
                      <a:pt x="224" y="523"/>
                    </a:cubicBezTo>
                    <a:cubicBezTo>
                      <a:pt x="224" y="524"/>
                      <a:pt x="224" y="524"/>
                      <a:pt x="224" y="524"/>
                    </a:cubicBezTo>
                    <a:close/>
                    <a:moveTo>
                      <a:pt x="225" y="517"/>
                    </a:moveTo>
                    <a:cubicBezTo>
                      <a:pt x="227" y="516"/>
                      <a:pt x="227" y="516"/>
                      <a:pt x="227" y="516"/>
                    </a:cubicBezTo>
                    <a:cubicBezTo>
                      <a:pt x="227" y="517"/>
                      <a:pt x="226" y="517"/>
                      <a:pt x="225" y="517"/>
                    </a:cubicBezTo>
                    <a:cubicBezTo>
                      <a:pt x="225" y="517"/>
                      <a:pt x="225" y="517"/>
                      <a:pt x="225" y="517"/>
                    </a:cubicBezTo>
                    <a:close/>
                    <a:moveTo>
                      <a:pt x="228" y="514"/>
                    </a:moveTo>
                    <a:cubicBezTo>
                      <a:pt x="228" y="514"/>
                      <a:pt x="227" y="515"/>
                      <a:pt x="226" y="515"/>
                    </a:cubicBezTo>
                    <a:cubicBezTo>
                      <a:pt x="226" y="515"/>
                      <a:pt x="226" y="516"/>
                      <a:pt x="227" y="516"/>
                    </a:cubicBezTo>
                    <a:cubicBezTo>
                      <a:pt x="227" y="515"/>
                      <a:pt x="228" y="515"/>
                      <a:pt x="229" y="515"/>
                    </a:cubicBezTo>
                    <a:cubicBezTo>
                      <a:pt x="228" y="515"/>
                      <a:pt x="229" y="516"/>
                      <a:pt x="227" y="516"/>
                    </a:cubicBezTo>
                    <a:cubicBezTo>
                      <a:pt x="227" y="516"/>
                      <a:pt x="225" y="517"/>
                      <a:pt x="225" y="516"/>
                    </a:cubicBezTo>
                    <a:cubicBezTo>
                      <a:pt x="224" y="518"/>
                      <a:pt x="224" y="519"/>
                      <a:pt x="223" y="521"/>
                    </a:cubicBezTo>
                    <a:cubicBezTo>
                      <a:pt x="225" y="521"/>
                      <a:pt x="226" y="521"/>
                      <a:pt x="226" y="522"/>
                    </a:cubicBezTo>
                    <a:cubicBezTo>
                      <a:pt x="225" y="522"/>
                      <a:pt x="223" y="523"/>
                      <a:pt x="223" y="522"/>
                    </a:cubicBezTo>
                    <a:cubicBezTo>
                      <a:pt x="223" y="522"/>
                      <a:pt x="225" y="521"/>
                      <a:pt x="223" y="521"/>
                    </a:cubicBezTo>
                    <a:cubicBezTo>
                      <a:pt x="222" y="522"/>
                      <a:pt x="223" y="522"/>
                      <a:pt x="221" y="523"/>
                    </a:cubicBezTo>
                    <a:cubicBezTo>
                      <a:pt x="221" y="522"/>
                      <a:pt x="221" y="522"/>
                      <a:pt x="222" y="521"/>
                    </a:cubicBezTo>
                    <a:cubicBezTo>
                      <a:pt x="222" y="521"/>
                      <a:pt x="221" y="520"/>
                      <a:pt x="222" y="519"/>
                    </a:cubicBezTo>
                    <a:cubicBezTo>
                      <a:pt x="220" y="519"/>
                      <a:pt x="222" y="518"/>
                      <a:pt x="222" y="517"/>
                    </a:cubicBezTo>
                    <a:cubicBezTo>
                      <a:pt x="222" y="518"/>
                      <a:pt x="221" y="518"/>
                      <a:pt x="221" y="518"/>
                    </a:cubicBezTo>
                    <a:cubicBezTo>
                      <a:pt x="222" y="517"/>
                      <a:pt x="222" y="516"/>
                      <a:pt x="222" y="516"/>
                    </a:cubicBezTo>
                    <a:cubicBezTo>
                      <a:pt x="221" y="516"/>
                      <a:pt x="221" y="516"/>
                      <a:pt x="220" y="516"/>
                    </a:cubicBezTo>
                    <a:cubicBezTo>
                      <a:pt x="222" y="515"/>
                      <a:pt x="222" y="514"/>
                      <a:pt x="221" y="514"/>
                    </a:cubicBezTo>
                    <a:cubicBezTo>
                      <a:pt x="221" y="514"/>
                      <a:pt x="220" y="514"/>
                      <a:pt x="220" y="514"/>
                    </a:cubicBezTo>
                    <a:cubicBezTo>
                      <a:pt x="219" y="515"/>
                      <a:pt x="218" y="515"/>
                      <a:pt x="219" y="515"/>
                    </a:cubicBezTo>
                    <a:cubicBezTo>
                      <a:pt x="219" y="515"/>
                      <a:pt x="219" y="515"/>
                      <a:pt x="219" y="515"/>
                    </a:cubicBezTo>
                    <a:cubicBezTo>
                      <a:pt x="220" y="515"/>
                      <a:pt x="220" y="515"/>
                      <a:pt x="221" y="515"/>
                    </a:cubicBezTo>
                    <a:cubicBezTo>
                      <a:pt x="219" y="515"/>
                      <a:pt x="219" y="515"/>
                      <a:pt x="218" y="516"/>
                    </a:cubicBezTo>
                    <a:cubicBezTo>
                      <a:pt x="218" y="516"/>
                      <a:pt x="219" y="516"/>
                      <a:pt x="217" y="517"/>
                    </a:cubicBezTo>
                    <a:cubicBezTo>
                      <a:pt x="217" y="517"/>
                      <a:pt x="218" y="517"/>
                      <a:pt x="218" y="516"/>
                    </a:cubicBezTo>
                    <a:cubicBezTo>
                      <a:pt x="217" y="517"/>
                      <a:pt x="216" y="517"/>
                      <a:pt x="215" y="518"/>
                    </a:cubicBezTo>
                    <a:cubicBezTo>
                      <a:pt x="215" y="518"/>
                      <a:pt x="217" y="517"/>
                      <a:pt x="217" y="517"/>
                    </a:cubicBezTo>
                    <a:cubicBezTo>
                      <a:pt x="217" y="518"/>
                      <a:pt x="217" y="518"/>
                      <a:pt x="216" y="518"/>
                    </a:cubicBezTo>
                    <a:cubicBezTo>
                      <a:pt x="216" y="519"/>
                      <a:pt x="218" y="518"/>
                      <a:pt x="217" y="519"/>
                    </a:cubicBezTo>
                    <a:cubicBezTo>
                      <a:pt x="217" y="518"/>
                      <a:pt x="217" y="518"/>
                      <a:pt x="215" y="519"/>
                    </a:cubicBezTo>
                    <a:cubicBezTo>
                      <a:pt x="214" y="520"/>
                      <a:pt x="217" y="519"/>
                      <a:pt x="216" y="520"/>
                    </a:cubicBezTo>
                    <a:cubicBezTo>
                      <a:pt x="215" y="520"/>
                      <a:pt x="216" y="519"/>
                      <a:pt x="215" y="520"/>
                    </a:cubicBezTo>
                    <a:cubicBezTo>
                      <a:pt x="213" y="521"/>
                      <a:pt x="215" y="520"/>
                      <a:pt x="215" y="520"/>
                    </a:cubicBezTo>
                    <a:cubicBezTo>
                      <a:pt x="213" y="521"/>
                      <a:pt x="213" y="521"/>
                      <a:pt x="212" y="521"/>
                    </a:cubicBezTo>
                    <a:cubicBezTo>
                      <a:pt x="211" y="522"/>
                      <a:pt x="214" y="521"/>
                      <a:pt x="214" y="521"/>
                    </a:cubicBezTo>
                    <a:cubicBezTo>
                      <a:pt x="213" y="522"/>
                      <a:pt x="213" y="521"/>
                      <a:pt x="212" y="522"/>
                    </a:cubicBezTo>
                    <a:cubicBezTo>
                      <a:pt x="212" y="522"/>
                      <a:pt x="212" y="522"/>
                      <a:pt x="212" y="523"/>
                    </a:cubicBezTo>
                    <a:cubicBezTo>
                      <a:pt x="212" y="523"/>
                      <a:pt x="213" y="523"/>
                      <a:pt x="213" y="523"/>
                    </a:cubicBezTo>
                    <a:cubicBezTo>
                      <a:pt x="213" y="523"/>
                      <a:pt x="213" y="523"/>
                      <a:pt x="213" y="523"/>
                    </a:cubicBezTo>
                    <a:cubicBezTo>
                      <a:pt x="213" y="523"/>
                      <a:pt x="213" y="523"/>
                      <a:pt x="213" y="522"/>
                    </a:cubicBezTo>
                    <a:cubicBezTo>
                      <a:pt x="214" y="522"/>
                      <a:pt x="214" y="522"/>
                      <a:pt x="214" y="522"/>
                    </a:cubicBezTo>
                    <a:cubicBezTo>
                      <a:pt x="214" y="522"/>
                      <a:pt x="214" y="522"/>
                      <a:pt x="214" y="522"/>
                    </a:cubicBezTo>
                    <a:cubicBezTo>
                      <a:pt x="214" y="521"/>
                      <a:pt x="214" y="522"/>
                      <a:pt x="212" y="522"/>
                    </a:cubicBezTo>
                    <a:cubicBezTo>
                      <a:pt x="212" y="522"/>
                      <a:pt x="212" y="522"/>
                      <a:pt x="212" y="522"/>
                    </a:cubicBezTo>
                    <a:cubicBezTo>
                      <a:pt x="214" y="522"/>
                      <a:pt x="215" y="521"/>
                      <a:pt x="217" y="521"/>
                    </a:cubicBezTo>
                    <a:cubicBezTo>
                      <a:pt x="218" y="520"/>
                      <a:pt x="217" y="521"/>
                      <a:pt x="217" y="520"/>
                    </a:cubicBezTo>
                    <a:cubicBezTo>
                      <a:pt x="219" y="519"/>
                      <a:pt x="218" y="520"/>
                      <a:pt x="220" y="520"/>
                    </a:cubicBezTo>
                    <a:cubicBezTo>
                      <a:pt x="220" y="520"/>
                      <a:pt x="219" y="520"/>
                      <a:pt x="218" y="520"/>
                    </a:cubicBezTo>
                    <a:cubicBezTo>
                      <a:pt x="217" y="521"/>
                      <a:pt x="217" y="521"/>
                      <a:pt x="217" y="521"/>
                    </a:cubicBezTo>
                    <a:cubicBezTo>
                      <a:pt x="216" y="521"/>
                      <a:pt x="216" y="521"/>
                      <a:pt x="216" y="521"/>
                    </a:cubicBezTo>
                    <a:cubicBezTo>
                      <a:pt x="215" y="522"/>
                      <a:pt x="217" y="521"/>
                      <a:pt x="216" y="522"/>
                    </a:cubicBezTo>
                    <a:cubicBezTo>
                      <a:pt x="217" y="522"/>
                      <a:pt x="217" y="521"/>
                      <a:pt x="217" y="521"/>
                    </a:cubicBezTo>
                    <a:cubicBezTo>
                      <a:pt x="219" y="521"/>
                      <a:pt x="218" y="522"/>
                      <a:pt x="220" y="522"/>
                    </a:cubicBezTo>
                    <a:cubicBezTo>
                      <a:pt x="219" y="522"/>
                      <a:pt x="218" y="522"/>
                      <a:pt x="218" y="521"/>
                    </a:cubicBezTo>
                    <a:cubicBezTo>
                      <a:pt x="218" y="522"/>
                      <a:pt x="216" y="522"/>
                      <a:pt x="216" y="523"/>
                    </a:cubicBezTo>
                    <a:cubicBezTo>
                      <a:pt x="215" y="523"/>
                      <a:pt x="215" y="523"/>
                      <a:pt x="216" y="523"/>
                    </a:cubicBezTo>
                    <a:cubicBezTo>
                      <a:pt x="217" y="524"/>
                      <a:pt x="219" y="526"/>
                      <a:pt x="221" y="530"/>
                    </a:cubicBezTo>
                    <a:cubicBezTo>
                      <a:pt x="222" y="531"/>
                      <a:pt x="222" y="532"/>
                      <a:pt x="223" y="533"/>
                    </a:cubicBezTo>
                    <a:cubicBezTo>
                      <a:pt x="223" y="532"/>
                      <a:pt x="223" y="532"/>
                      <a:pt x="223" y="532"/>
                    </a:cubicBezTo>
                    <a:cubicBezTo>
                      <a:pt x="223" y="531"/>
                      <a:pt x="224" y="530"/>
                      <a:pt x="223" y="529"/>
                    </a:cubicBezTo>
                    <a:cubicBezTo>
                      <a:pt x="223" y="529"/>
                      <a:pt x="223" y="528"/>
                      <a:pt x="223" y="528"/>
                    </a:cubicBezTo>
                    <a:cubicBezTo>
                      <a:pt x="223" y="528"/>
                      <a:pt x="224" y="528"/>
                      <a:pt x="224" y="528"/>
                    </a:cubicBezTo>
                    <a:cubicBezTo>
                      <a:pt x="223" y="528"/>
                      <a:pt x="223" y="527"/>
                      <a:pt x="223" y="527"/>
                    </a:cubicBezTo>
                    <a:cubicBezTo>
                      <a:pt x="225" y="528"/>
                      <a:pt x="225" y="528"/>
                      <a:pt x="226" y="529"/>
                    </a:cubicBezTo>
                    <a:cubicBezTo>
                      <a:pt x="226" y="529"/>
                      <a:pt x="225" y="529"/>
                      <a:pt x="224" y="528"/>
                    </a:cubicBezTo>
                    <a:cubicBezTo>
                      <a:pt x="224" y="529"/>
                      <a:pt x="224" y="529"/>
                      <a:pt x="224" y="529"/>
                    </a:cubicBezTo>
                    <a:cubicBezTo>
                      <a:pt x="224" y="530"/>
                      <a:pt x="225" y="529"/>
                      <a:pt x="225" y="530"/>
                    </a:cubicBezTo>
                    <a:cubicBezTo>
                      <a:pt x="225" y="531"/>
                      <a:pt x="226" y="532"/>
                      <a:pt x="225" y="533"/>
                    </a:cubicBezTo>
                    <a:cubicBezTo>
                      <a:pt x="225" y="534"/>
                      <a:pt x="223" y="532"/>
                      <a:pt x="223" y="533"/>
                    </a:cubicBezTo>
                    <a:cubicBezTo>
                      <a:pt x="223" y="533"/>
                      <a:pt x="223" y="533"/>
                      <a:pt x="223" y="533"/>
                    </a:cubicBezTo>
                    <a:cubicBezTo>
                      <a:pt x="223" y="533"/>
                      <a:pt x="223" y="534"/>
                      <a:pt x="223" y="534"/>
                    </a:cubicBezTo>
                    <a:cubicBezTo>
                      <a:pt x="223" y="534"/>
                      <a:pt x="224" y="534"/>
                      <a:pt x="224" y="534"/>
                    </a:cubicBezTo>
                    <a:cubicBezTo>
                      <a:pt x="225" y="534"/>
                      <a:pt x="225" y="534"/>
                      <a:pt x="225" y="534"/>
                    </a:cubicBezTo>
                    <a:cubicBezTo>
                      <a:pt x="227" y="534"/>
                      <a:pt x="224" y="534"/>
                      <a:pt x="223" y="534"/>
                    </a:cubicBezTo>
                    <a:cubicBezTo>
                      <a:pt x="223" y="534"/>
                      <a:pt x="223" y="534"/>
                      <a:pt x="223" y="534"/>
                    </a:cubicBezTo>
                    <a:cubicBezTo>
                      <a:pt x="223" y="534"/>
                      <a:pt x="223" y="534"/>
                      <a:pt x="223" y="534"/>
                    </a:cubicBezTo>
                    <a:cubicBezTo>
                      <a:pt x="223" y="534"/>
                      <a:pt x="223" y="534"/>
                      <a:pt x="223" y="534"/>
                    </a:cubicBezTo>
                    <a:cubicBezTo>
                      <a:pt x="222" y="533"/>
                      <a:pt x="221" y="531"/>
                      <a:pt x="221" y="533"/>
                    </a:cubicBezTo>
                    <a:cubicBezTo>
                      <a:pt x="221" y="533"/>
                      <a:pt x="221" y="534"/>
                      <a:pt x="221" y="534"/>
                    </a:cubicBezTo>
                    <a:cubicBezTo>
                      <a:pt x="221" y="534"/>
                      <a:pt x="222" y="534"/>
                      <a:pt x="222" y="534"/>
                    </a:cubicBezTo>
                    <a:cubicBezTo>
                      <a:pt x="221" y="534"/>
                      <a:pt x="221" y="535"/>
                      <a:pt x="221" y="535"/>
                    </a:cubicBezTo>
                    <a:cubicBezTo>
                      <a:pt x="221" y="535"/>
                      <a:pt x="221" y="534"/>
                      <a:pt x="221" y="534"/>
                    </a:cubicBezTo>
                    <a:cubicBezTo>
                      <a:pt x="220" y="534"/>
                      <a:pt x="220" y="534"/>
                      <a:pt x="219" y="534"/>
                    </a:cubicBezTo>
                    <a:cubicBezTo>
                      <a:pt x="218" y="534"/>
                      <a:pt x="219" y="534"/>
                      <a:pt x="218" y="533"/>
                    </a:cubicBezTo>
                    <a:cubicBezTo>
                      <a:pt x="216" y="533"/>
                      <a:pt x="218" y="533"/>
                      <a:pt x="218" y="534"/>
                    </a:cubicBezTo>
                    <a:cubicBezTo>
                      <a:pt x="218" y="534"/>
                      <a:pt x="217" y="534"/>
                      <a:pt x="217" y="534"/>
                    </a:cubicBezTo>
                    <a:cubicBezTo>
                      <a:pt x="218" y="534"/>
                      <a:pt x="218" y="534"/>
                      <a:pt x="218" y="534"/>
                    </a:cubicBezTo>
                    <a:cubicBezTo>
                      <a:pt x="219" y="535"/>
                      <a:pt x="218" y="535"/>
                      <a:pt x="217" y="534"/>
                    </a:cubicBezTo>
                    <a:cubicBezTo>
                      <a:pt x="218" y="535"/>
                      <a:pt x="218" y="535"/>
                      <a:pt x="219" y="535"/>
                    </a:cubicBezTo>
                    <a:cubicBezTo>
                      <a:pt x="218" y="535"/>
                      <a:pt x="219" y="536"/>
                      <a:pt x="218" y="536"/>
                    </a:cubicBezTo>
                    <a:cubicBezTo>
                      <a:pt x="216" y="535"/>
                      <a:pt x="217" y="536"/>
                      <a:pt x="215" y="534"/>
                    </a:cubicBezTo>
                    <a:cubicBezTo>
                      <a:pt x="215" y="534"/>
                      <a:pt x="218" y="536"/>
                      <a:pt x="217" y="536"/>
                    </a:cubicBezTo>
                    <a:cubicBezTo>
                      <a:pt x="217" y="536"/>
                      <a:pt x="217" y="536"/>
                      <a:pt x="217" y="536"/>
                    </a:cubicBezTo>
                    <a:cubicBezTo>
                      <a:pt x="218" y="536"/>
                      <a:pt x="218" y="537"/>
                      <a:pt x="218" y="537"/>
                    </a:cubicBezTo>
                    <a:cubicBezTo>
                      <a:pt x="217" y="536"/>
                      <a:pt x="216" y="536"/>
                      <a:pt x="216" y="536"/>
                    </a:cubicBezTo>
                    <a:cubicBezTo>
                      <a:pt x="218" y="537"/>
                      <a:pt x="217" y="536"/>
                      <a:pt x="217" y="536"/>
                    </a:cubicBezTo>
                    <a:cubicBezTo>
                      <a:pt x="219" y="538"/>
                      <a:pt x="218" y="537"/>
                      <a:pt x="218" y="537"/>
                    </a:cubicBezTo>
                    <a:cubicBezTo>
                      <a:pt x="218" y="537"/>
                      <a:pt x="219" y="539"/>
                      <a:pt x="217" y="538"/>
                    </a:cubicBezTo>
                    <a:cubicBezTo>
                      <a:pt x="216" y="537"/>
                      <a:pt x="217" y="537"/>
                      <a:pt x="217" y="537"/>
                    </a:cubicBezTo>
                    <a:cubicBezTo>
                      <a:pt x="214" y="535"/>
                      <a:pt x="216" y="537"/>
                      <a:pt x="217" y="538"/>
                    </a:cubicBezTo>
                    <a:cubicBezTo>
                      <a:pt x="217" y="538"/>
                      <a:pt x="217" y="538"/>
                      <a:pt x="217" y="538"/>
                    </a:cubicBezTo>
                    <a:cubicBezTo>
                      <a:pt x="215" y="538"/>
                      <a:pt x="214" y="536"/>
                      <a:pt x="213" y="536"/>
                    </a:cubicBezTo>
                    <a:cubicBezTo>
                      <a:pt x="213" y="536"/>
                      <a:pt x="213" y="536"/>
                      <a:pt x="213" y="536"/>
                    </a:cubicBezTo>
                    <a:cubicBezTo>
                      <a:pt x="214" y="538"/>
                      <a:pt x="214" y="537"/>
                      <a:pt x="215" y="537"/>
                    </a:cubicBezTo>
                    <a:cubicBezTo>
                      <a:pt x="215" y="538"/>
                      <a:pt x="215" y="538"/>
                      <a:pt x="214" y="538"/>
                    </a:cubicBezTo>
                    <a:cubicBezTo>
                      <a:pt x="214" y="539"/>
                      <a:pt x="215" y="540"/>
                      <a:pt x="215" y="541"/>
                    </a:cubicBezTo>
                    <a:cubicBezTo>
                      <a:pt x="216" y="543"/>
                      <a:pt x="215" y="543"/>
                      <a:pt x="216" y="543"/>
                    </a:cubicBezTo>
                    <a:cubicBezTo>
                      <a:pt x="215" y="543"/>
                      <a:pt x="215" y="543"/>
                      <a:pt x="215" y="542"/>
                    </a:cubicBezTo>
                    <a:cubicBezTo>
                      <a:pt x="215" y="543"/>
                      <a:pt x="215" y="543"/>
                      <a:pt x="215" y="543"/>
                    </a:cubicBezTo>
                    <a:cubicBezTo>
                      <a:pt x="215" y="543"/>
                      <a:pt x="215" y="543"/>
                      <a:pt x="215" y="543"/>
                    </a:cubicBezTo>
                    <a:cubicBezTo>
                      <a:pt x="215" y="543"/>
                      <a:pt x="216" y="544"/>
                      <a:pt x="216" y="545"/>
                    </a:cubicBezTo>
                    <a:cubicBezTo>
                      <a:pt x="217" y="545"/>
                      <a:pt x="217" y="545"/>
                      <a:pt x="218" y="545"/>
                    </a:cubicBezTo>
                    <a:cubicBezTo>
                      <a:pt x="217" y="544"/>
                      <a:pt x="217" y="545"/>
                      <a:pt x="216" y="543"/>
                    </a:cubicBezTo>
                    <a:cubicBezTo>
                      <a:pt x="216" y="543"/>
                      <a:pt x="216" y="542"/>
                      <a:pt x="215" y="541"/>
                    </a:cubicBezTo>
                    <a:cubicBezTo>
                      <a:pt x="214" y="541"/>
                      <a:pt x="215" y="540"/>
                      <a:pt x="216" y="542"/>
                    </a:cubicBezTo>
                    <a:cubicBezTo>
                      <a:pt x="216" y="540"/>
                      <a:pt x="218" y="541"/>
                      <a:pt x="219" y="541"/>
                    </a:cubicBezTo>
                    <a:cubicBezTo>
                      <a:pt x="219" y="541"/>
                      <a:pt x="220" y="541"/>
                      <a:pt x="220" y="541"/>
                    </a:cubicBezTo>
                    <a:cubicBezTo>
                      <a:pt x="220" y="541"/>
                      <a:pt x="221" y="541"/>
                      <a:pt x="221" y="541"/>
                    </a:cubicBezTo>
                    <a:cubicBezTo>
                      <a:pt x="221" y="541"/>
                      <a:pt x="221" y="540"/>
                      <a:pt x="221" y="540"/>
                    </a:cubicBezTo>
                    <a:cubicBezTo>
                      <a:pt x="221" y="539"/>
                      <a:pt x="222" y="540"/>
                      <a:pt x="222" y="540"/>
                    </a:cubicBezTo>
                    <a:cubicBezTo>
                      <a:pt x="221" y="540"/>
                      <a:pt x="222" y="540"/>
                      <a:pt x="222" y="540"/>
                    </a:cubicBezTo>
                    <a:cubicBezTo>
                      <a:pt x="222" y="539"/>
                      <a:pt x="220" y="538"/>
                      <a:pt x="221" y="539"/>
                    </a:cubicBezTo>
                    <a:cubicBezTo>
                      <a:pt x="223" y="540"/>
                      <a:pt x="222" y="539"/>
                      <a:pt x="222" y="540"/>
                    </a:cubicBezTo>
                    <a:cubicBezTo>
                      <a:pt x="223" y="540"/>
                      <a:pt x="224" y="541"/>
                      <a:pt x="224" y="541"/>
                    </a:cubicBezTo>
                    <a:cubicBezTo>
                      <a:pt x="224" y="541"/>
                      <a:pt x="222" y="541"/>
                      <a:pt x="224" y="542"/>
                    </a:cubicBezTo>
                    <a:cubicBezTo>
                      <a:pt x="225" y="543"/>
                      <a:pt x="224" y="542"/>
                      <a:pt x="224" y="542"/>
                    </a:cubicBezTo>
                    <a:cubicBezTo>
                      <a:pt x="224" y="542"/>
                      <a:pt x="226" y="543"/>
                      <a:pt x="226" y="542"/>
                    </a:cubicBezTo>
                    <a:cubicBezTo>
                      <a:pt x="224" y="541"/>
                      <a:pt x="226" y="543"/>
                      <a:pt x="224" y="542"/>
                    </a:cubicBezTo>
                    <a:cubicBezTo>
                      <a:pt x="224" y="541"/>
                      <a:pt x="225" y="541"/>
                      <a:pt x="225" y="540"/>
                    </a:cubicBezTo>
                    <a:cubicBezTo>
                      <a:pt x="225" y="540"/>
                      <a:pt x="225" y="540"/>
                      <a:pt x="225" y="540"/>
                    </a:cubicBezTo>
                    <a:cubicBezTo>
                      <a:pt x="225" y="540"/>
                      <a:pt x="225" y="540"/>
                      <a:pt x="226" y="540"/>
                    </a:cubicBezTo>
                    <a:cubicBezTo>
                      <a:pt x="226" y="541"/>
                      <a:pt x="226" y="542"/>
                      <a:pt x="226" y="543"/>
                    </a:cubicBezTo>
                    <a:cubicBezTo>
                      <a:pt x="226" y="545"/>
                      <a:pt x="226" y="545"/>
                      <a:pt x="226" y="545"/>
                    </a:cubicBezTo>
                    <a:cubicBezTo>
                      <a:pt x="226" y="544"/>
                      <a:pt x="225" y="544"/>
                      <a:pt x="224" y="544"/>
                    </a:cubicBezTo>
                    <a:cubicBezTo>
                      <a:pt x="225" y="545"/>
                      <a:pt x="224" y="546"/>
                      <a:pt x="226" y="546"/>
                    </a:cubicBezTo>
                    <a:cubicBezTo>
                      <a:pt x="226" y="547"/>
                      <a:pt x="226" y="548"/>
                      <a:pt x="225" y="548"/>
                    </a:cubicBezTo>
                    <a:cubicBezTo>
                      <a:pt x="222" y="548"/>
                      <a:pt x="218" y="548"/>
                      <a:pt x="214" y="548"/>
                    </a:cubicBezTo>
                    <a:cubicBezTo>
                      <a:pt x="214" y="548"/>
                      <a:pt x="214" y="548"/>
                      <a:pt x="214" y="548"/>
                    </a:cubicBezTo>
                    <a:cubicBezTo>
                      <a:pt x="214" y="547"/>
                      <a:pt x="214" y="546"/>
                      <a:pt x="215" y="545"/>
                    </a:cubicBezTo>
                    <a:cubicBezTo>
                      <a:pt x="215" y="544"/>
                      <a:pt x="215" y="544"/>
                      <a:pt x="215" y="543"/>
                    </a:cubicBezTo>
                    <a:cubicBezTo>
                      <a:pt x="214" y="543"/>
                      <a:pt x="214" y="543"/>
                      <a:pt x="214" y="542"/>
                    </a:cubicBezTo>
                    <a:cubicBezTo>
                      <a:pt x="213" y="542"/>
                      <a:pt x="214" y="542"/>
                      <a:pt x="215" y="542"/>
                    </a:cubicBezTo>
                    <a:cubicBezTo>
                      <a:pt x="215" y="542"/>
                      <a:pt x="215" y="542"/>
                      <a:pt x="215" y="542"/>
                    </a:cubicBezTo>
                    <a:cubicBezTo>
                      <a:pt x="215" y="542"/>
                      <a:pt x="215" y="542"/>
                      <a:pt x="215" y="541"/>
                    </a:cubicBezTo>
                    <a:cubicBezTo>
                      <a:pt x="215" y="541"/>
                      <a:pt x="215" y="541"/>
                      <a:pt x="214" y="541"/>
                    </a:cubicBezTo>
                    <a:cubicBezTo>
                      <a:pt x="214" y="541"/>
                      <a:pt x="214" y="540"/>
                      <a:pt x="213" y="541"/>
                    </a:cubicBezTo>
                    <a:cubicBezTo>
                      <a:pt x="213" y="541"/>
                      <a:pt x="214" y="541"/>
                      <a:pt x="214" y="542"/>
                    </a:cubicBezTo>
                    <a:cubicBezTo>
                      <a:pt x="214" y="541"/>
                      <a:pt x="213" y="541"/>
                      <a:pt x="213" y="541"/>
                    </a:cubicBezTo>
                    <a:cubicBezTo>
                      <a:pt x="213" y="542"/>
                      <a:pt x="213" y="542"/>
                      <a:pt x="213" y="542"/>
                    </a:cubicBezTo>
                    <a:cubicBezTo>
                      <a:pt x="213" y="542"/>
                      <a:pt x="213" y="542"/>
                      <a:pt x="212" y="541"/>
                    </a:cubicBezTo>
                    <a:cubicBezTo>
                      <a:pt x="211" y="541"/>
                      <a:pt x="211" y="542"/>
                      <a:pt x="209" y="542"/>
                    </a:cubicBezTo>
                    <a:cubicBezTo>
                      <a:pt x="209" y="542"/>
                      <a:pt x="210" y="542"/>
                      <a:pt x="210" y="542"/>
                    </a:cubicBezTo>
                    <a:cubicBezTo>
                      <a:pt x="208" y="541"/>
                      <a:pt x="209" y="542"/>
                      <a:pt x="208" y="542"/>
                    </a:cubicBezTo>
                    <a:cubicBezTo>
                      <a:pt x="207" y="542"/>
                      <a:pt x="206" y="542"/>
                      <a:pt x="206" y="543"/>
                    </a:cubicBezTo>
                    <a:cubicBezTo>
                      <a:pt x="206" y="543"/>
                      <a:pt x="206" y="543"/>
                      <a:pt x="205" y="543"/>
                    </a:cubicBezTo>
                    <a:cubicBezTo>
                      <a:pt x="205" y="542"/>
                      <a:pt x="205" y="543"/>
                      <a:pt x="205" y="543"/>
                    </a:cubicBezTo>
                    <a:cubicBezTo>
                      <a:pt x="205" y="543"/>
                      <a:pt x="205" y="543"/>
                      <a:pt x="205" y="544"/>
                    </a:cubicBezTo>
                    <a:cubicBezTo>
                      <a:pt x="211" y="549"/>
                      <a:pt x="211" y="549"/>
                      <a:pt x="211" y="549"/>
                    </a:cubicBezTo>
                    <a:cubicBezTo>
                      <a:pt x="211" y="549"/>
                      <a:pt x="211" y="549"/>
                      <a:pt x="211" y="549"/>
                    </a:cubicBezTo>
                    <a:cubicBezTo>
                      <a:pt x="211" y="549"/>
                      <a:pt x="211" y="549"/>
                      <a:pt x="211" y="549"/>
                    </a:cubicBezTo>
                    <a:cubicBezTo>
                      <a:pt x="211" y="549"/>
                      <a:pt x="211" y="549"/>
                      <a:pt x="211" y="549"/>
                    </a:cubicBezTo>
                    <a:cubicBezTo>
                      <a:pt x="205" y="545"/>
                      <a:pt x="205" y="545"/>
                      <a:pt x="205" y="545"/>
                    </a:cubicBezTo>
                    <a:cubicBezTo>
                      <a:pt x="205" y="546"/>
                      <a:pt x="206" y="546"/>
                      <a:pt x="205" y="546"/>
                    </a:cubicBezTo>
                    <a:cubicBezTo>
                      <a:pt x="205" y="546"/>
                      <a:pt x="205" y="546"/>
                      <a:pt x="205" y="546"/>
                    </a:cubicBezTo>
                    <a:cubicBezTo>
                      <a:pt x="205" y="547"/>
                      <a:pt x="205" y="547"/>
                      <a:pt x="205" y="548"/>
                    </a:cubicBezTo>
                    <a:cubicBezTo>
                      <a:pt x="204" y="547"/>
                      <a:pt x="204" y="546"/>
                      <a:pt x="204" y="546"/>
                    </a:cubicBezTo>
                    <a:cubicBezTo>
                      <a:pt x="204" y="546"/>
                      <a:pt x="204" y="546"/>
                      <a:pt x="204" y="546"/>
                    </a:cubicBezTo>
                    <a:cubicBezTo>
                      <a:pt x="204" y="545"/>
                      <a:pt x="204" y="545"/>
                      <a:pt x="204" y="545"/>
                    </a:cubicBezTo>
                    <a:cubicBezTo>
                      <a:pt x="203" y="544"/>
                      <a:pt x="203" y="544"/>
                      <a:pt x="203" y="544"/>
                    </a:cubicBezTo>
                    <a:cubicBezTo>
                      <a:pt x="203" y="545"/>
                      <a:pt x="203" y="545"/>
                      <a:pt x="203" y="545"/>
                    </a:cubicBezTo>
                    <a:cubicBezTo>
                      <a:pt x="203" y="545"/>
                      <a:pt x="203" y="545"/>
                      <a:pt x="203" y="545"/>
                    </a:cubicBezTo>
                    <a:cubicBezTo>
                      <a:pt x="203" y="546"/>
                      <a:pt x="203" y="546"/>
                      <a:pt x="203" y="546"/>
                    </a:cubicBezTo>
                    <a:cubicBezTo>
                      <a:pt x="203" y="546"/>
                      <a:pt x="204" y="548"/>
                      <a:pt x="204" y="548"/>
                    </a:cubicBezTo>
                    <a:cubicBezTo>
                      <a:pt x="203" y="547"/>
                      <a:pt x="203" y="547"/>
                      <a:pt x="203" y="546"/>
                    </a:cubicBezTo>
                    <a:cubicBezTo>
                      <a:pt x="202" y="546"/>
                      <a:pt x="202" y="546"/>
                      <a:pt x="202" y="546"/>
                    </a:cubicBezTo>
                    <a:cubicBezTo>
                      <a:pt x="202" y="547"/>
                      <a:pt x="202" y="548"/>
                      <a:pt x="201" y="549"/>
                    </a:cubicBezTo>
                    <a:cubicBezTo>
                      <a:pt x="203" y="549"/>
                      <a:pt x="204" y="549"/>
                      <a:pt x="203" y="550"/>
                    </a:cubicBezTo>
                    <a:cubicBezTo>
                      <a:pt x="205" y="550"/>
                      <a:pt x="203" y="549"/>
                      <a:pt x="204" y="549"/>
                    </a:cubicBezTo>
                    <a:cubicBezTo>
                      <a:pt x="205" y="549"/>
                      <a:pt x="205" y="550"/>
                      <a:pt x="205" y="550"/>
                    </a:cubicBezTo>
                    <a:cubicBezTo>
                      <a:pt x="205" y="550"/>
                      <a:pt x="204" y="550"/>
                      <a:pt x="204" y="550"/>
                    </a:cubicBezTo>
                    <a:cubicBezTo>
                      <a:pt x="204" y="550"/>
                      <a:pt x="204" y="550"/>
                      <a:pt x="204" y="550"/>
                    </a:cubicBezTo>
                    <a:cubicBezTo>
                      <a:pt x="203" y="550"/>
                      <a:pt x="202" y="550"/>
                      <a:pt x="201" y="550"/>
                    </a:cubicBezTo>
                    <a:cubicBezTo>
                      <a:pt x="201" y="551"/>
                      <a:pt x="202" y="550"/>
                      <a:pt x="203" y="550"/>
                    </a:cubicBezTo>
                    <a:cubicBezTo>
                      <a:pt x="202" y="550"/>
                      <a:pt x="201" y="551"/>
                      <a:pt x="201" y="551"/>
                    </a:cubicBezTo>
                    <a:cubicBezTo>
                      <a:pt x="200" y="550"/>
                      <a:pt x="200" y="550"/>
                      <a:pt x="200" y="550"/>
                    </a:cubicBezTo>
                    <a:cubicBezTo>
                      <a:pt x="200" y="551"/>
                      <a:pt x="200" y="551"/>
                      <a:pt x="200" y="551"/>
                    </a:cubicBezTo>
                    <a:cubicBezTo>
                      <a:pt x="200" y="551"/>
                      <a:pt x="200" y="551"/>
                      <a:pt x="200" y="551"/>
                    </a:cubicBezTo>
                    <a:cubicBezTo>
                      <a:pt x="200" y="551"/>
                      <a:pt x="200" y="551"/>
                      <a:pt x="200" y="551"/>
                    </a:cubicBezTo>
                    <a:cubicBezTo>
                      <a:pt x="200" y="551"/>
                      <a:pt x="200" y="551"/>
                      <a:pt x="200" y="551"/>
                    </a:cubicBezTo>
                    <a:cubicBezTo>
                      <a:pt x="200" y="551"/>
                      <a:pt x="200" y="552"/>
                      <a:pt x="199" y="552"/>
                    </a:cubicBezTo>
                    <a:cubicBezTo>
                      <a:pt x="199" y="551"/>
                      <a:pt x="199" y="551"/>
                      <a:pt x="199" y="550"/>
                    </a:cubicBezTo>
                    <a:cubicBezTo>
                      <a:pt x="200" y="550"/>
                      <a:pt x="200" y="550"/>
                      <a:pt x="200" y="550"/>
                    </a:cubicBezTo>
                    <a:cubicBezTo>
                      <a:pt x="200" y="550"/>
                      <a:pt x="199" y="550"/>
                      <a:pt x="199" y="550"/>
                    </a:cubicBezTo>
                    <a:cubicBezTo>
                      <a:pt x="199" y="550"/>
                      <a:pt x="199" y="550"/>
                      <a:pt x="199" y="550"/>
                    </a:cubicBezTo>
                    <a:cubicBezTo>
                      <a:pt x="199" y="550"/>
                      <a:pt x="199" y="549"/>
                      <a:pt x="199" y="549"/>
                    </a:cubicBezTo>
                    <a:cubicBezTo>
                      <a:pt x="199" y="549"/>
                      <a:pt x="199" y="549"/>
                      <a:pt x="199" y="549"/>
                    </a:cubicBezTo>
                    <a:cubicBezTo>
                      <a:pt x="199" y="549"/>
                      <a:pt x="199" y="549"/>
                      <a:pt x="199" y="549"/>
                    </a:cubicBezTo>
                    <a:cubicBezTo>
                      <a:pt x="199" y="549"/>
                      <a:pt x="199" y="549"/>
                      <a:pt x="199" y="549"/>
                    </a:cubicBezTo>
                    <a:cubicBezTo>
                      <a:pt x="199" y="549"/>
                      <a:pt x="199" y="550"/>
                      <a:pt x="199" y="550"/>
                    </a:cubicBezTo>
                    <a:cubicBezTo>
                      <a:pt x="199" y="550"/>
                      <a:pt x="200" y="550"/>
                      <a:pt x="200" y="550"/>
                    </a:cubicBezTo>
                    <a:cubicBezTo>
                      <a:pt x="200" y="550"/>
                      <a:pt x="200" y="550"/>
                      <a:pt x="200" y="550"/>
                    </a:cubicBezTo>
                    <a:cubicBezTo>
                      <a:pt x="199" y="550"/>
                      <a:pt x="199" y="550"/>
                      <a:pt x="199" y="549"/>
                    </a:cubicBezTo>
                    <a:cubicBezTo>
                      <a:pt x="199" y="548"/>
                      <a:pt x="199" y="548"/>
                      <a:pt x="199" y="547"/>
                    </a:cubicBezTo>
                    <a:cubicBezTo>
                      <a:pt x="199" y="547"/>
                      <a:pt x="199" y="547"/>
                      <a:pt x="199" y="548"/>
                    </a:cubicBezTo>
                    <a:cubicBezTo>
                      <a:pt x="200" y="547"/>
                      <a:pt x="201" y="546"/>
                      <a:pt x="202" y="547"/>
                    </a:cubicBezTo>
                    <a:cubicBezTo>
                      <a:pt x="201" y="544"/>
                      <a:pt x="201" y="546"/>
                      <a:pt x="200" y="545"/>
                    </a:cubicBezTo>
                    <a:cubicBezTo>
                      <a:pt x="200" y="544"/>
                      <a:pt x="201" y="545"/>
                      <a:pt x="201" y="545"/>
                    </a:cubicBezTo>
                    <a:cubicBezTo>
                      <a:pt x="201" y="544"/>
                      <a:pt x="201" y="543"/>
                      <a:pt x="202" y="544"/>
                    </a:cubicBezTo>
                    <a:cubicBezTo>
                      <a:pt x="197" y="541"/>
                      <a:pt x="197" y="541"/>
                      <a:pt x="197" y="541"/>
                    </a:cubicBezTo>
                    <a:cubicBezTo>
                      <a:pt x="197" y="542"/>
                      <a:pt x="196" y="541"/>
                      <a:pt x="196" y="541"/>
                    </a:cubicBezTo>
                    <a:cubicBezTo>
                      <a:pt x="195" y="541"/>
                      <a:pt x="195" y="542"/>
                      <a:pt x="195" y="541"/>
                    </a:cubicBezTo>
                    <a:cubicBezTo>
                      <a:pt x="195" y="541"/>
                      <a:pt x="195" y="541"/>
                      <a:pt x="195" y="541"/>
                    </a:cubicBezTo>
                    <a:cubicBezTo>
                      <a:pt x="194" y="540"/>
                      <a:pt x="194" y="540"/>
                      <a:pt x="194" y="540"/>
                    </a:cubicBezTo>
                    <a:cubicBezTo>
                      <a:pt x="194" y="540"/>
                      <a:pt x="194" y="540"/>
                      <a:pt x="193" y="540"/>
                    </a:cubicBezTo>
                    <a:cubicBezTo>
                      <a:pt x="193" y="540"/>
                      <a:pt x="193" y="540"/>
                      <a:pt x="193" y="541"/>
                    </a:cubicBezTo>
                    <a:cubicBezTo>
                      <a:pt x="193" y="541"/>
                      <a:pt x="193" y="541"/>
                      <a:pt x="193" y="541"/>
                    </a:cubicBezTo>
                    <a:cubicBezTo>
                      <a:pt x="193" y="541"/>
                      <a:pt x="193" y="541"/>
                      <a:pt x="193" y="541"/>
                    </a:cubicBezTo>
                    <a:cubicBezTo>
                      <a:pt x="194" y="541"/>
                      <a:pt x="194" y="541"/>
                      <a:pt x="194" y="541"/>
                    </a:cubicBezTo>
                    <a:cubicBezTo>
                      <a:pt x="194" y="541"/>
                      <a:pt x="193" y="542"/>
                      <a:pt x="193" y="542"/>
                    </a:cubicBezTo>
                    <a:cubicBezTo>
                      <a:pt x="193" y="542"/>
                      <a:pt x="193" y="542"/>
                      <a:pt x="193" y="542"/>
                    </a:cubicBezTo>
                    <a:cubicBezTo>
                      <a:pt x="193" y="542"/>
                      <a:pt x="193" y="542"/>
                      <a:pt x="193" y="542"/>
                    </a:cubicBezTo>
                    <a:cubicBezTo>
                      <a:pt x="193" y="542"/>
                      <a:pt x="193" y="542"/>
                      <a:pt x="193" y="542"/>
                    </a:cubicBezTo>
                    <a:cubicBezTo>
                      <a:pt x="193" y="542"/>
                      <a:pt x="193" y="542"/>
                      <a:pt x="193" y="542"/>
                    </a:cubicBezTo>
                    <a:cubicBezTo>
                      <a:pt x="193" y="542"/>
                      <a:pt x="193" y="542"/>
                      <a:pt x="193" y="542"/>
                    </a:cubicBezTo>
                    <a:cubicBezTo>
                      <a:pt x="193" y="542"/>
                      <a:pt x="193" y="542"/>
                      <a:pt x="193" y="542"/>
                    </a:cubicBezTo>
                    <a:cubicBezTo>
                      <a:pt x="193" y="542"/>
                      <a:pt x="193" y="542"/>
                      <a:pt x="193" y="542"/>
                    </a:cubicBezTo>
                    <a:cubicBezTo>
                      <a:pt x="194" y="541"/>
                      <a:pt x="194" y="541"/>
                      <a:pt x="194" y="541"/>
                    </a:cubicBezTo>
                    <a:cubicBezTo>
                      <a:pt x="193" y="542"/>
                      <a:pt x="193" y="542"/>
                      <a:pt x="193" y="542"/>
                    </a:cubicBezTo>
                    <a:cubicBezTo>
                      <a:pt x="193" y="542"/>
                      <a:pt x="193" y="542"/>
                      <a:pt x="193" y="542"/>
                    </a:cubicBezTo>
                    <a:cubicBezTo>
                      <a:pt x="193" y="542"/>
                      <a:pt x="193" y="542"/>
                      <a:pt x="193" y="542"/>
                    </a:cubicBezTo>
                    <a:cubicBezTo>
                      <a:pt x="193" y="542"/>
                      <a:pt x="193" y="542"/>
                      <a:pt x="193" y="542"/>
                    </a:cubicBezTo>
                    <a:cubicBezTo>
                      <a:pt x="193" y="542"/>
                      <a:pt x="193" y="542"/>
                      <a:pt x="193" y="542"/>
                    </a:cubicBezTo>
                    <a:cubicBezTo>
                      <a:pt x="192" y="542"/>
                      <a:pt x="192" y="542"/>
                      <a:pt x="192" y="543"/>
                    </a:cubicBezTo>
                    <a:cubicBezTo>
                      <a:pt x="192" y="543"/>
                      <a:pt x="192" y="543"/>
                      <a:pt x="192" y="543"/>
                    </a:cubicBezTo>
                    <a:cubicBezTo>
                      <a:pt x="192" y="543"/>
                      <a:pt x="192" y="543"/>
                      <a:pt x="192" y="543"/>
                    </a:cubicBezTo>
                    <a:cubicBezTo>
                      <a:pt x="192" y="543"/>
                      <a:pt x="192" y="543"/>
                      <a:pt x="192" y="543"/>
                    </a:cubicBezTo>
                    <a:cubicBezTo>
                      <a:pt x="192" y="543"/>
                      <a:pt x="192" y="543"/>
                      <a:pt x="192" y="543"/>
                    </a:cubicBezTo>
                    <a:cubicBezTo>
                      <a:pt x="192" y="543"/>
                      <a:pt x="192" y="543"/>
                      <a:pt x="192" y="543"/>
                    </a:cubicBezTo>
                    <a:cubicBezTo>
                      <a:pt x="192" y="543"/>
                      <a:pt x="192" y="543"/>
                      <a:pt x="192" y="543"/>
                    </a:cubicBezTo>
                    <a:cubicBezTo>
                      <a:pt x="192" y="543"/>
                      <a:pt x="192" y="543"/>
                      <a:pt x="192" y="543"/>
                    </a:cubicBezTo>
                    <a:cubicBezTo>
                      <a:pt x="192" y="543"/>
                      <a:pt x="192" y="543"/>
                      <a:pt x="192" y="543"/>
                    </a:cubicBezTo>
                    <a:cubicBezTo>
                      <a:pt x="192" y="543"/>
                      <a:pt x="192" y="543"/>
                      <a:pt x="192" y="543"/>
                    </a:cubicBezTo>
                    <a:cubicBezTo>
                      <a:pt x="192" y="543"/>
                      <a:pt x="192" y="543"/>
                      <a:pt x="192" y="543"/>
                    </a:cubicBezTo>
                    <a:cubicBezTo>
                      <a:pt x="192" y="543"/>
                      <a:pt x="192" y="543"/>
                      <a:pt x="192" y="543"/>
                    </a:cubicBezTo>
                    <a:cubicBezTo>
                      <a:pt x="192" y="543"/>
                      <a:pt x="192" y="543"/>
                      <a:pt x="192" y="543"/>
                    </a:cubicBezTo>
                    <a:cubicBezTo>
                      <a:pt x="192" y="543"/>
                      <a:pt x="192" y="542"/>
                      <a:pt x="192" y="542"/>
                    </a:cubicBezTo>
                    <a:cubicBezTo>
                      <a:pt x="192" y="542"/>
                      <a:pt x="192" y="542"/>
                      <a:pt x="192" y="543"/>
                    </a:cubicBezTo>
                    <a:cubicBezTo>
                      <a:pt x="192" y="543"/>
                      <a:pt x="192" y="543"/>
                      <a:pt x="192" y="542"/>
                    </a:cubicBezTo>
                    <a:cubicBezTo>
                      <a:pt x="192" y="542"/>
                      <a:pt x="192" y="542"/>
                      <a:pt x="192" y="542"/>
                    </a:cubicBezTo>
                    <a:cubicBezTo>
                      <a:pt x="192" y="542"/>
                      <a:pt x="192" y="542"/>
                      <a:pt x="192" y="542"/>
                    </a:cubicBezTo>
                    <a:cubicBezTo>
                      <a:pt x="192" y="542"/>
                      <a:pt x="192" y="542"/>
                      <a:pt x="192" y="542"/>
                    </a:cubicBezTo>
                    <a:cubicBezTo>
                      <a:pt x="192" y="542"/>
                      <a:pt x="192" y="542"/>
                      <a:pt x="192" y="541"/>
                    </a:cubicBezTo>
                    <a:cubicBezTo>
                      <a:pt x="192" y="541"/>
                      <a:pt x="192" y="541"/>
                      <a:pt x="192" y="541"/>
                    </a:cubicBezTo>
                    <a:cubicBezTo>
                      <a:pt x="191" y="541"/>
                      <a:pt x="191" y="541"/>
                      <a:pt x="191" y="541"/>
                    </a:cubicBezTo>
                    <a:cubicBezTo>
                      <a:pt x="191" y="541"/>
                      <a:pt x="191" y="541"/>
                      <a:pt x="191" y="541"/>
                    </a:cubicBezTo>
                    <a:cubicBezTo>
                      <a:pt x="191" y="540"/>
                      <a:pt x="191" y="540"/>
                      <a:pt x="191" y="539"/>
                    </a:cubicBezTo>
                    <a:cubicBezTo>
                      <a:pt x="191" y="539"/>
                      <a:pt x="191" y="539"/>
                      <a:pt x="191" y="539"/>
                    </a:cubicBezTo>
                    <a:cubicBezTo>
                      <a:pt x="191" y="539"/>
                      <a:pt x="191" y="539"/>
                      <a:pt x="191" y="539"/>
                    </a:cubicBezTo>
                    <a:cubicBezTo>
                      <a:pt x="191" y="538"/>
                      <a:pt x="191" y="538"/>
                      <a:pt x="191" y="538"/>
                    </a:cubicBezTo>
                    <a:cubicBezTo>
                      <a:pt x="191" y="538"/>
                      <a:pt x="190" y="537"/>
                      <a:pt x="190" y="537"/>
                    </a:cubicBezTo>
                    <a:cubicBezTo>
                      <a:pt x="190" y="537"/>
                      <a:pt x="190" y="537"/>
                      <a:pt x="190" y="536"/>
                    </a:cubicBezTo>
                    <a:cubicBezTo>
                      <a:pt x="190" y="537"/>
                      <a:pt x="190" y="537"/>
                      <a:pt x="189" y="537"/>
                    </a:cubicBezTo>
                    <a:cubicBezTo>
                      <a:pt x="189" y="537"/>
                      <a:pt x="189" y="537"/>
                      <a:pt x="189" y="537"/>
                    </a:cubicBezTo>
                    <a:cubicBezTo>
                      <a:pt x="189" y="537"/>
                      <a:pt x="189" y="537"/>
                      <a:pt x="189" y="537"/>
                    </a:cubicBezTo>
                    <a:cubicBezTo>
                      <a:pt x="189" y="537"/>
                      <a:pt x="189" y="537"/>
                      <a:pt x="188" y="538"/>
                    </a:cubicBezTo>
                    <a:cubicBezTo>
                      <a:pt x="188" y="538"/>
                      <a:pt x="188" y="538"/>
                      <a:pt x="188" y="538"/>
                    </a:cubicBezTo>
                    <a:cubicBezTo>
                      <a:pt x="188" y="538"/>
                      <a:pt x="187" y="538"/>
                      <a:pt x="187" y="539"/>
                    </a:cubicBezTo>
                    <a:cubicBezTo>
                      <a:pt x="187" y="539"/>
                      <a:pt x="187" y="539"/>
                      <a:pt x="187" y="539"/>
                    </a:cubicBezTo>
                    <a:cubicBezTo>
                      <a:pt x="187" y="538"/>
                      <a:pt x="186" y="539"/>
                      <a:pt x="186" y="539"/>
                    </a:cubicBezTo>
                    <a:cubicBezTo>
                      <a:pt x="187" y="538"/>
                      <a:pt x="188" y="538"/>
                      <a:pt x="188" y="538"/>
                    </a:cubicBezTo>
                    <a:cubicBezTo>
                      <a:pt x="188" y="538"/>
                      <a:pt x="188" y="538"/>
                      <a:pt x="188" y="538"/>
                    </a:cubicBezTo>
                    <a:cubicBezTo>
                      <a:pt x="188" y="538"/>
                      <a:pt x="188" y="537"/>
                      <a:pt x="188" y="537"/>
                    </a:cubicBezTo>
                    <a:cubicBezTo>
                      <a:pt x="187" y="536"/>
                      <a:pt x="187" y="536"/>
                      <a:pt x="186" y="536"/>
                    </a:cubicBezTo>
                    <a:cubicBezTo>
                      <a:pt x="187" y="535"/>
                      <a:pt x="188" y="535"/>
                      <a:pt x="187" y="534"/>
                    </a:cubicBezTo>
                    <a:cubicBezTo>
                      <a:pt x="187" y="534"/>
                      <a:pt x="186" y="535"/>
                      <a:pt x="186" y="535"/>
                    </a:cubicBezTo>
                    <a:cubicBezTo>
                      <a:pt x="185" y="534"/>
                      <a:pt x="184" y="534"/>
                      <a:pt x="184" y="533"/>
                    </a:cubicBezTo>
                    <a:cubicBezTo>
                      <a:pt x="183" y="534"/>
                      <a:pt x="182" y="533"/>
                      <a:pt x="181" y="533"/>
                    </a:cubicBezTo>
                    <a:cubicBezTo>
                      <a:pt x="181" y="534"/>
                      <a:pt x="181" y="533"/>
                      <a:pt x="180" y="534"/>
                    </a:cubicBezTo>
                    <a:cubicBezTo>
                      <a:pt x="180" y="534"/>
                      <a:pt x="181" y="534"/>
                      <a:pt x="181" y="534"/>
                    </a:cubicBezTo>
                    <a:cubicBezTo>
                      <a:pt x="182" y="534"/>
                      <a:pt x="182" y="533"/>
                      <a:pt x="182" y="534"/>
                    </a:cubicBezTo>
                    <a:cubicBezTo>
                      <a:pt x="180" y="535"/>
                      <a:pt x="179" y="535"/>
                      <a:pt x="180" y="534"/>
                    </a:cubicBezTo>
                    <a:cubicBezTo>
                      <a:pt x="179" y="534"/>
                      <a:pt x="177" y="536"/>
                      <a:pt x="178" y="534"/>
                    </a:cubicBezTo>
                    <a:cubicBezTo>
                      <a:pt x="178" y="534"/>
                      <a:pt x="179" y="534"/>
                      <a:pt x="179" y="533"/>
                    </a:cubicBezTo>
                    <a:cubicBezTo>
                      <a:pt x="179" y="534"/>
                      <a:pt x="178" y="533"/>
                      <a:pt x="177" y="535"/>
                    </a:cubicBezTo>
                    <a:cubicBezTo>
                      <a:pt x="177" y="535"/>
                      <a:pt x="175" y="536"/>
                      <a:pt x="175" y="535"/>
                    </a:cubicBezTo>
                    <a:cubicBezTo>
                      <a:pt x="176" y="533"/>
                      <a:pt x="177" y="535"/>
                      <a:pt x="177" y="534"/>
                    </a:cubicBezTo>
                    <a:cubicBezTo>
                      <a:pt x="177" y="534"/>
                      <a:pt x="177" y="533"/>
                      <a:pt x="175" y="534"/>
                    </a:cubicBezTo>
                    <a:cubicBezTo>
                      <a:pt x="174" y="535"/>
                      <a:pt x="175" y="535"/>
                      <a:pt x="174" y="536"/>
                    </a:cubicBezTo>
                    <a:cubicBezTo>
                      <a:pt x="174" y="535"/>
                      <a:pt x="172" y="536"/>
                      <a:pt x="173" y="534"/>
                    </a:cubicBezTo>
                    <a:cubicBezTo>
                      <a:pt x="174" y="533"/>
                      <a:pt x="173" y="536"/>
                      <a:pt x="174" y="534"/>
                    </a:cubicBezTo>
                    <a:cubicBezTo>
                      <a:pt x="175" y="533"/>
                      <a:pt x="174" y="534"/>
                      <a:pt x="173" y="533"/>
                    </a:cubicBezTo>
                    <a:cubicBezTo>
                      <a:pt x="173" y="534"/>
                      <a:pt x="172" y="535"/>
                      <a:pt x="171" y="535"/>
                    </a:cubicBezTo>
                    <a:cubicBezTo>
                      <a:pt x="171" y="534"/>
                      <a:pt x="171" y="534"/>
                      <a:pt x="171" y="533"/>
                    </a:cubicBezTo>
                    <a:cubicBezTo>
                      <a:pt x="172" y="532"/>
                      <a:pt x="172" y="533"/>
                      <a:pt x="173" y="532"/>
                    </a:cubicBezTo>
                    <a:cubicBezTo>
                      <a:pt x="172" y="532"/>
                      <a:pt x="171" y="531"/>
                      <a:pt x="170" y="531"/>
                    </a:cubicBezTo>
                    <a:cubicBezTo>
                      <a:pt x="171" y="531"/>
                      <a:pt x="171" y="530"/>
                      <a:pt x="170" y="530"/>
                    </a:cubicBezTo>
                    <a:cubicBezTo>
                      <a:pt x="169" y="533"/>
                      <a:pt x="169" y="530"/>
                      <a:pt x="168" y="532"/>
                    </a:cubicBezTo>
                    <a:cubicBezTo>
                      <a:pt x="168" y="533"/>
                      <a:pt x="169" y="534"/>
                      <a:pt x="167" y="535"/>
                    </a:cubicBezTo>
                    <a:cubicBezTo>
                      <a:pt x="168" y="533"/>
                      <a:pt x="168" y="531"/>
                      <a:pt x="168" y="529"/>
                    </a:cubicBezTo>
                    <a:cubicBezTo>
                      <a:pt x="169" y="528"/>
                      <a:pt x="168" y="532"/>
                      <a:pt x="170" y="530"/>
                    </a:cubicBezTo>
                    <a:cubicBezTo>
                      <a:pt x="169" y="530"/>
                      <a:pt x="169" y="529"/>
                      <a:pt x="169" y="528"/>
                    </a:cubicBezTo>
                    <a:cubicBezTo>
                      <a:pt x="168" y="529"/>
                      <a:pt x="168" y="526"/>
                      <a:pt x="166" y="527"/>
                    </a:cubicBezTo>
                    <a:cubicBezTo>
                      <a:pt x="166" y="528"/>
                      <a:pt x="167" y="528"/>
                      <a:pt x="166" y="528"/>
                    </a:cubicBezTo>
                    <a:cubicBezTo>
                      <a:pt x="166" y="528"/>
                      <a:pt x="166" y="527"/>
                      <a:pt x="165" y="526"/>
                    </a:cubicBezTo>
                    <a:cubicBezTo>
                      <a:pt x="165" y="526"/>
                      <a:pt x="165" y="526"/>
                      <a:pt x="164" y="526"/>
                    </a:cubicBezTo>
                    <a:cubicBezTo>
                      <a:pt x="163" y="527"/>
                      <a:pt x="164" y="526"/>
                      <a:pt x="164" y="525"/>
                    </a:cubicBezTo>
                    <a:cubicBezTo>
                      <a:pt x="163" y="524"/>
                      <a:pt x="163" y="526"/>
                      <a:pt x="162" y="525"/>
                    </a:cubicBezTo>
                    <a:cubicBezTo>
                      <a:pt x="163" y="525"/>
                      <a:pt x="162" y="524"/>
                      <a:pt x="162" y="523"/>
                    </a:cubicBezTo>
                    <a:cubicBezTo>
                      <a:pt x="162" y="523"/>
                      <a:pt x="162" y="523"/>
                      <a:pt x="161" y="524"/>
                    </a:cubicBezTo>
                    <a:cubicBezTo>
                      <a:pt x="161" y="523"/>
                      <a:pt x="161" y="523"/>
                      <a:pt x="161" y="523"/>
                    </a:cubicBezTo>
                    <a:cubicBezTo>
                      <a:pt x="161" y="523"/>
                      <a:pt x="161" y="523"/>
                      <a:pt x="161" y="522"/>
                    </a:cubicBezTo>
                    <a:cubicBezTo>
                      <a:pt x="161" y="521"/>
                      <a:pt x="161" y="520"/>
                      <a:pt x="160" y="519"/>
                    </a:cubicBezTo>
                    <a:cubicBezTo>
                      <a:pt x="159" y="519"/>
                      <a:pt x="160" y="520"/>
                      <a:pt x="159" y="520"/>
                    </a:cubicBezTo>
                    <a:cubicBezTo>
                      <a:pt x="159" y="520"/>
                      <a:pt x="160" y="520"/>
                      <a:pt x="160" y="522"/>
                    </a:cubicBezTo>
                    <a:cubicBezTo>
                      <a:pt x="159" y="522"/>
                      <a:pt x="159" y="522"/>
                      <a:pt x="159" y="522"/>
                    </a:cubicBezTo>
                    <a:cubicBezTo>
                      <a:pt x="160" y="524"/>
                      <a:pt x="160" y="524"/>
                      <a:pt x="161" y="523"/>
                    </a:cubicBezTo>
                    <a:cubicBezTo>
                      <a:pt x="161" y="523"/>
                      <a:pt x="161" y="523"/>
                      <a:pt x="161" y="524"/>
                    </a:cubicBezTo>
                    <a:cubicBezTo>
                      <a:pt x="161" y="524"/>
                      <a:pt x="161" y="525"/>
                      <a:pt x="162" y="525"/>
                    </a:cubicBezTo>
                    <a:cubicBezTo>
                      <a:pt x="162" y="525"/>
                      <a:pt x="161" y="525"/>
                      <a:pt x="161" y="525"/>
                    </a:cubicBezTo>
                    <a:cubicBezTo>
                      <a:pt x="161" y="526"/>
                      <a:pt x="161" y="527"/>
                      <a:pt x="161" y="527"/>
                    </a:cubicBezTo>
                    <a:cubicBezTo>
                      <a:pt x="160" y="527"/>
                      <a:pt x="160" y="525"/>
                      <a:pt x="160" y="525"/>
                    </a:cubicBezTo>
                    <a:cubicBezTo>
                      <a:pt x="160" y="525"/>
                      <a:pt x="159" y="525"/>
                      <a:pt x="158" y="526"/>
                    </a:cubicBezTo>
                    <a:cubicBezTo>
                      <a:pt x="158" y="525"/>
                      <a:pt x="158" y="525"/>
                      <a:pt x="158" y="524"/>
                    </a:cubicBezTo>
                    <a:cubicBezTo>
                      <a:pt x="158" y="524"/>
                      <a:pt x="158" y="525"/>
                      <a:pt x="158" y="525"/>
                    </a:cubicBezTo>
                    <a:cubicBezTo>
                      <a:pt x="158" y="526"/>
                      <a:pt x="158" y="526"/>
                      <a:pt x="158" y="526"/>
                    </a:cubicBezTo>
                    <a:cubicBezTo>
                      <a:pt x="158" y="527"/>
                      <a:pt x="157" y="528"/>
                      <a:pt x="156" y="528"/>
                    </a:cubicBezTo>
                    <a:cubicBezTo>
                      <a:pt x="156" y="528"/>
                      <a:pt x="155" y="527"/>
                      <a:pt x="154" y="527"/>
                    </a:cubicBezTo>
                    <a:cubicBezTo>
                      <a:pt x="153" y="526"/>
                      <a:pt x="153" y="526"/>
                      <a:pt x="153" y="526"/>
                    </a:cubicBezTo>
                    <a:cubicBezTo>
                      <a:pt x="153" y="526"/>
                      <a:pt x="153" y="526"/>
                      <a:pt x="153" y="526"/>
                    </a:cubicBezTo>
                    <a:cubicBezTo>
                      <a:pt x="152" y="526"/>
                      <a:pt x="152" y="526"/>
                      <a:pt x="151" y="525"/>
                    </a:cubicBezTo>
                    <a:cubicBezTo>
                      <a:pt x="151" y="523"/>
                      <a:pt x="151" y="520"/>
                      <a:pt x="151" y="519"/>
                    </a:cubicBezTo>
                    <a:cubicBezTo>
                      <a:pt x="151" y="519"/>
                      <a:pt x="152" y="519"/>
                      <a:pt x="152" y="518"/>
                    </a:cubicBezTo>
                    <a:cubicBezTo>
                      <a:pt x="152" y="518"/>
                      <a:pt x="153" y="516"/>
                      <a:pt x="154" y="517"/>
                    </a:cubicBezTo>
                    <a:cubicBezTo>
                      <a:pt x="154" y="517"/>
                      <a:pt x="154" y="516"/>
                      <a:pt x="154" y="515"/>
                    </a:cubicBezTo>
                    <a:cubicBezTo>
                      <a:pt x="157" y="515"/>
                      <a:pt x="158" y="513"/>
                      <a:pt x="160" y="514"/>
                    </a:cubicBezTo>
                    <a:cubicBezTo>
                      <a:pt x="160" y="514"/>
                      <a:pt x="160" y="515"/>
                      <a:pt x="160" y="515"/>
                    </a:cubicBezTo>
                    <a:cubicBezTo>
                      <a:pt x="160" y="516"/>
                      <a:pt x="160" y="516"/>
                      <a:pt x="161" y="515"/>
                    </a:cubicBezTo>
                    <a:cubicBezTo>
                      <a:pt x="161" y="517"/>
                      <a:pt x="163" y="517"/>
                      <a:pt x="163" y="517"/>
                    </a:cubicBezTo>
                    <a:cubicBezTo>
                      <a:pt x="162" y="516"/>
                      <a:pt x="161" y="514"/>
                      <a:pt x="160" y="514"/>
                    </a:cubicBezTo>
                    <a:cubicBezTo>
                      <a:pt x="161" y="513"/>
                      <a:pt x="162" y="514"/>
                      <a:pt x="162" y="513"/>
                    </a:cubicBezTo>
                    <a:cubicBezTo>
                      <a:pt x="163" y="515"/>
                      <a:pt x="163" y="515"/>
                      <a:pt x="163" y="515"/>
                    </a:cubicBezTo>
                    <a:cubicBezTo>
                      <a:pt x="163" y="516"/>
                      <a:pt x="164" y="516"/>
                      <a:pt x="164" y="516"/>
                    </a:cubicBezTo>
                    <a:cubicBezTo>
                      <a:pt x="163" y="514"/>
                      <a:pt x="163" y="514"/>
                      <a:pt x="162" y="512"/>
                    </a:cubicBezTo>
                    <a:cubicBezTo>
                      <a:pt x="163" y="512"/>
                      <a:pt x="163" y="512"/>
                      <a:pt x="163" y="512"/>
                    </a:cubicBezTo>
                    <a:cubicBezTo>
                      <a:pt x="162" y="513"/>
                      <a:pt x="164" y="515"/>
                      <a:pt x="164" y="514"/>
                    </a:cubicBezTo>
                    <a:cubicBezTo>
                      <a:pt x="164" y="513"/>
                      <a:pt x="164" y="514"/>
                      <a:pt x="164" y="514"/>
                    </a:cubicBezTo>
                    <a:cubicBezTo>
                      <a:pt x="163" y="513"/>
                      <a:pt x="165" y="513"/>
                      <a:pt x="165" y="512"/>
                    </a:cubicBezTo>
                    <a:cubicBezTo>
                      <a:pt x="165" y="512"/>
                      <a:pt x="165" y="513"/>
                      <a:pt x="165" y="513"/>
                    </a:cubicBezTo>
                    <a:cubicBezTo>
                      <a:pt x="165" y="513"/>
                      <a:pt x="165" y="513"/>
                      <a:pt x="165" y="513"/>
                    </a:cubicBezTo>
                    <a:cubicBezTo>
                      <a:pt x="166" y="514"/>
                      <a:pt x="166" y="512"/>
                      <a:pt x="166" y="511"/>
                    </a:cubicBezTo>
                    <a:cubicBezTo>
                      <a:pt x="166" y="512"/>
                      <a:pt x="167" y="512"/>
                      <a:pt x="167" y="511"/>
                    </a:cubicBezTo>
                    <a:cubicBezTo>
                      <a:pt x="166" y="509"/>
                      <a:pt x="165" y="511"/>
                      <a:pt x="165" y="511"/>
                    </a:cubicBezTo>
                    <a:cubicBezTo>
                      <a:pt x="164" y="511"/>
                      <a:pt x="163" y="510"/>
                      <a:pt x="163" y="511"/>
                    </a:cubicBezTo>
                    <a:cubicBezTo>
                      <a:pt x="163" y="509"/>
                      <a:pt x="161" y="508"/>
                      <a:pt x="161" y="508"/>
                    </a:cubicBezTo>
                    <a:cubicBezTo>
                      <a:pt x="161" y="509"/>
                      <a:pt x="161" y="509"/>
                      <a:pt x="161" y="509"/>
                    </a:cubicBezTo>
                    <a:cubicBezTo>
                      <a:pt x="160" y="510"/>
                      <a:pt x="160" y="508"/>
                      <a:pt x="160" y="508"/>
                    </a:cubicBezTo>
                    <a:cubicBezTo>
                      <a:pt x="158" y="506"/>
                      <a:pt x="155" y="506"/>
                      <a:pt x="152" y="506"/>
                    </a:cubicBezTo>
                    <a:cubicBezTo>
                      <a:pt x="152" y="506"/>
                      <a:pt x="152" y="505"/>
                      <a:pt x="151" y="505"/>
                    </a:cubicBezTo>
                    <a:cubicBezTo>
                      <a:pt x="150" y="504"/>
                      <a:pt x="148" y="505"/>
                      <a:pt x="148" y="505"/>
                    </a:cubicBezTo>
                    <a:cubicBezTo>
                      <a:pt x="147" y="504"/>
                      <a:pt x="145" y="505"/>
                      <a:pt x="145" y="505"/>
                    </a:cubicBezTo>
                    <a:cubicBezTo>
                      <a:pt x="144" y="505"/>
                      <a:pt x="144" y="505"/>
                      <a:pt x="143" y="505"/>
                    </a:cubicBezTo>
                    <a:cubicBezTo>
                      <a:pt x="143" y="504"/>
                      <a:pt x="143" y="505"/>
                      <a:pt x="142" y="505"/>
                    </a:cubicBezTo>
                    <a:cubicBezTo>
                      <a:pt x="142" y="505"/>
                      <a:pt x="142" y="504"/>
                      <a:pt x="142" y="504"/>
                    </a:cubicBezTo>
                    <a:cubicBezTo>
                      <a:pt x="142" y="504"/>
                      <a:pt x="141" y="505"/>
                      <a:pt x="141" y="505"/>
                    </a:cubicBezTo>
                    <a:cubicBezTo>
                      <a:pt x="141" y="505"/>
                      <a:pt x="140" y="505"/>
                      <a:pt x="140" y="505"/>
                    </a:cubicBezTo>
                    <a:cubicBezTo>
                      <a:pt x="139" y="505"/>
                      <a:pt x="139" y="504"/>
                      <a:pt x="138" y="504"/>
                    </a:cubicBezTo>
                    <a:cubicBezTo>
                      <a:pt x="138" y="504"/>
                      <a:pt x="138" y="504"/>
                      <a:pt x="138" y="504"/>
                    </a:cubicBezTo>
                    <a:cubicBezTo>
                      <a:pt x="138" y="504"/>
                      <a:pt x="138" y="504"/>
                      <a:pt x="138" y="504"/>
                    </a:cubicBezTo>
                    <a:cubicBezTo>
                      <a:pt x="138" y="505"/>
                      <a:pt x="138" y="505"/>
                      <a:pt x="138" y="505"/>
                    </a:cubicBezTo>
                    <a:cubicBezTo>
                      <a:pt x="137" y="505"/>
                      <a:pt x="137" y="505"/>
                      <a:pt x="137" y="505"/>
                    </a:cubicBezTo>
                    <a:cubicBezTo>
                      <a:pt x="137" y="505"/>
                      <a:pt x="137" y="506"/>
                      <a:pt x="137" y="506"/>
                    </a:cubicBezTo>
                    <a:cubicBezTo>
                      <a:pt x="137" y="506"/>
                      <a:pt x="136" y="507"/>
                      <a:pt x="136" y="508"/>
                    </a:cubicBezTo>
                    <a:cubicBezTo>
                      <a:pt x="135" y="508"/>
                      <a:pt x="135" y="508"/>
                      <a:pt x="135" y="508"/>
                    </a:cubicBezTo>
                    <a:cubicBezTo>
                      <a:pt x="135" y="508"/>
                      <a:pt x="135" y="509"/>
                      <a:pt x="135" y="509"/>
                    </a:cubicBezTo>
                    <a:cubicBezTo>
                      <a:pt x="135" y="509"/>
                      <a:pt x="134" y="509"/>
                      <a:pt x="134" y="510"/>
                    </a:cubicBezTo>
                    <a:cubicBezTo>
                      <a:pt x="134" y="509"/>
                      <a:pt x="134" y="507"/>
                      <a:pt x="134" y="509"/>
                    </a:cubicBezTo>
                    <a:cubicBezTo>
                      <a:pt x="134" y="509"/>
                      <a:pt x="134" y="509"/>
                      <a:pt x="134" y="510"/>
                    </a:cubicBezTo>
                    <a:cubicBezTo>
                      <a:pt x="134" y="510"/>
                      <a:pt x="134" y="511"/>
                      <a:pt x="134" y="511"/>
                    </a:cubicBezTo>
                    <a:cubicBezTo>
                      <a:pt x="134" y="510"/>
                      <a:pt x="134" y="510"/>
                      <a:pt x="134" y="509"/>
                    </a:cubicBezTo>
                    <a:cubicBezTo>
                      <a:pt x="134" y="509"/>
                      <a:pt x="134" y="510"/>
                      <a:pt x="134" y="510"/>
                    </a:cubicBezTo>
                    <a:cubicBezTo>
                      <a:pt x="134" y="511"/>
                      <a:pt x="133" y="511"/>
                      <a:pt x="133" y="511"/>
                    </a:cubicBezTo>
                    <a:cubicBezTo>
                      <a:pt x="132" y="511"/>
                      <a:pt x="132" y="512"/>
                      <a:pt x="132" y="512"/>
                    </a:cubicBezTo>
                    <a:cubicBezTo>
                      <a:pt x="132" y="513"/>
                      <a:pt x="132" y="513"/>
                      <a:pt x="132" y="513"/>
                    </a:cubicBezTo>
                    <a:cubicBezTo>
                      <a:pt x="132" y="513"/>
                      <a:pt x="132" y="512"/>
                      <a:pt x="132" y="512"/>
                    </a:cubicBezTo>
                    <a:cubicBezTo>
                      <a:pt x="132" y="513"/>
                      <a:pt x="131" y="514"/>
                      <a:pt x="131" y="514"/>
                    </a:cubicBezTo>
                    <a:cubicBezTo>
                      <a:pt x="131" y="514"/>
                      <a:pt x="131" y="513"/>
                      <a:pt x="131" y="513"/>
                    </a:cubicBezTo>
                    <a:cubicBezTo>
                      <a:pt x="131" y="513"/>
                      <a:pt x="131" y="514"/>
                      <a:pt x="130" y="514"/>
                    </a:cubicBezTo>
                    <a:cubicBezTo>
                      <a:pt x="130" y="514"/>
                      <a:pt x="130" y="514"/>
                      <a:pt x="130" y="513"/>
                    </a:cubicBezTo>
                    <a:cubicBezTo>
                      <a:pt x="130" y="513"/>
                      <a:pt x="130" y="514"/>
                      <a:pt x="129" y="514"/>
                    </a:cubicBezTo>
                    <a:cubicBezTo>
                      <a:pt x="129" y="513"/>
                      <a:pt x="129" y="513"/>
                      <a:pt x="129" y="513"/>
                    </a:cubicBezTo>
                    <a:cubicBezTo>
                      <a:pt x="129" y="512"/>
                      <a:pt x="127" y="510"/>
                      <a:pt x="127" y="511"/>
                    </a:cubicBezTo>
                    <a:cubicBezTo>
                      <a:pt x="127" y="510"/>
                      <a:pt x="126" y="511"/>
                      <a:pt x="127" y="512"/>
                    </a:cubicBezTo>
                    <a:cubicBezTo>
                      <a:pt x="126" y="513"/>
                      <a:pt x="126" y="511"/>
                      <a:pt x="125" y="511"/>
                    </a:cubicBezTo>
                    <a:cubicBezTo>
                      <a:pt x="125" y="511"/>
                      <a:pt x="124" y="512"/>
                      <a:pt x="124" y="512"/>
                    </a:cubicBezTo>
                    <a:cubicBezTo>
                      <a:pt x="124" y="511"/>
                      <a:pt x="124" y="511"/>
                      <a:pt x="123" y="511"/>
                    </a:cubicBezTo>
                    <a:cubicBezTo>
                      <a:pt x="122" y="511"/>
                      <a:pt x="122" y="510"/>
                      <a:pt x="121" y="509"/>
                    </a:cubicBezTo>
                    <a:cubicBezTo>
                      <a:pt x="121" y="509"/>
                      <a:pt x="120" y="510"/>
                      <a:pt x="120" y="509"/>
                    </a:cubicBezTo>
                    <a:cubicBezTo>
                      <a:pt x="120" y="509"/>
                      <a:pt x="120" y="509"/>
                      <a:pt x="120" y="509"/>
                    </a:cubicBezTo>
                    <a:cubicBezTo>
                      <a:pt x="120" y="509"/>
                      <a:pt x="120" y="508"/>
                      <a:pt x="120" y="508"/>
                    </a:cubicBezTo>
                    <a:cubicBezTo>
                      <a:pt x="120" y="508"/>
                      <a:pt x="120" y="509"/>
                      <a:pt x="120" y="509"/>
                    </a:cubicBezTo>
                    <a:cubicBezTo>
                      <a:pt x="118" y="510"/>
                      <a:pt x="117" y="508"/>
                      <a:pt x="116" y="510"/>
                    </a:cubicBezTo>
                    <a:cubicBezTo>
                      <a:pt x="117" y="508"/>
                      <a:pt x="116" y="509"/>
                      <a:pt x="116" y="510"/>
                    </a:cubicBezTo>
                    <a:cubicBezTo>
                      <a:pt x="114" y="510"/>
                      <a:pt x="113" y="510"/>
                      <a:pt x="112" y="510"/>
                    </a:cubicBezTo>
                    <a:cubicBezTo>
                      <a:pt x="110" y="511"/>
                      <a:pt x="106" y="509"/>
                      <a:pt x="105" y="512"/>
                    </a:cubicBezTo>
                    <a:cubicBezTo>
                      <a:pt x="104" y="511"/>
                      <a:pt x="105" y="511"/>
                      <a:pt x="105" y="510"/>
                    </a:cubicBezTo>
                    <a:cubicBezTo>
                      <a:pt x="104" y="510"/>
                      <a:pt x="104" y="510"/>
                      <a:pt x="104" y="510"/>
                    </a:cubicBezTo>
                    <a:cubicBezTo>
                      <a:pt x="104" y="510"/>
                      <a:pt x="104" y="511"/>
                      <a:pt x="103" y="511"/>
                    </a:cubicBezTo>
                    <a:cubicBezTo>
                      <a:pt x="103" y="511"/>
                      <a:pt x="103" y="510"/>
                      <a:pt x="102" y="510"/>
                    </a:cubicBezTo>
                    <a:cubicBezTo>
                      <a:pt x="102" y="510"/>
                      <a:pt x="102" y="511"/>
                      <a:pt x="101" y="511"/>
                    </a:cubicBezTo>
                    <a:cubicBezTo>
                      <a:pt x="101" y="511"/>
                      <a:pt x="101" y="510"/>
                      <a:pt x="101" y="509"/>
                    </a:cubicBezTo>
                    <a:cubicBezTo>
                      <a:pt x="101" y="510"/>
                      <a:pt x="101" y="510"/>
                      <a:pt x="100" y="511"/>
                    </a:cubicBezTo>
                    <a:cubicBezTo>
                      <a:pt x="100" y="511"/>
                      <a:pt x="100" y="510"/>
                      <a:pt x="100" y="510"/>
                    </a:cubicBezTo>
                    <a:cubicBezTo>
                      <a:pt x="100" y="510"/>
                      <a:pt x="100" y="510"/>
                      <a:pt x="100" y="510"/>
                    </a:cubicBezTo>
                    <a:cubicBezTo>
                      <a:pt x="100" y="509"/>
                      <a:pt x="100" y="510"/>
                      <a:pt x="99" y="510"/>
                    </a:cubicBezTo>
                    <a:cubicBezTo>
                      <a:pt x="99" y="509"/>
                      <a:pt x="99" y="509"/>
                      <a:pt x="99" y="509"/>
                    </a:cubicBezTo>
                    <a:cubicBezTo>
                      <a:pt x="98" y="509"/>
                      <a:pt x="98" y="509"/>
                      <a:pt x="98" y="509"/>
                    </a:cubicBezTo>
                    <a:cubicBezTo>
                      <a:pt x="98" y="509"/>
                      <a:pt x="98" y="509"/>
                      <a:pt x="98" y="509"/>
                    </a:cubicBezTo>
                    <a:cubicBezTo>
                      <a:pt x="97" y="508"/>
                      <a:pt x="96" y="507"/>
                      <a:pt x="95" y="506"/>
                    </a:cubicBezTo>
                    <a:cubicBezTo>
                      <a:pt x="95" y="506"/>
                      <a:pt x="95" y="506"/>
                      <a:pt x="96" y="506"/>
                    </a:cubicBezTo>
                    <a:cubicBezTo>
                      <a:pt x="97" y="506"/>
                      <a:pt x="98" y="508"/>
                      <a:pt x="100" y="509"/>
                    </a:cubicBezTo>
                    <a:cubicBezTo>
                      <a:pt x="100" y="510"/>
                      <a:pt x="101" y="508"/>
                      <a:pt x="101" y="509"/>
                    </a:cubicBezTo>
                    <a:cubicBezTo>
                      <a:pt x="101" y="508"/>
                      <a:pt x="101" y="508"/>
                      <a:pt x="101" y="507"/>
                    </a:cubicBezTo>
                    <a:cubicBezTo>
                      <a:pt x="103" y="507"/>
                      <a:pt x="103" y="505"/>
                      <a:pt x="104" y="504"/>
                    </a:cubicBezTo>
                    <a:cubicBezTo>
                      <a:pt x="104" y="504"/>
                      <a:pt x="104" y="504"/>
                      <a:pt x="104" y="504"/>
                    </a:cubicBezTo>
                    <a:cubicBezTo>
                      <a:pt x="104" y="504"/>
                      <a:pt x="104" y="504"/>
                      <a:pt x="104" y="504"/>
                    </a:cubicBezTo>
                    <a:cubicBezTo>
                      <a:pt x="103" y="505"/>
                      <a:pt x="102" y="506"/>
                      <a:pt x="103" y="507"/>
                    </a:cubicBezTo>
                    <a:cubicBezTo>
                      <a:pt x="104" y="506"/>
                      <a:pt x="103" y="506"/>
                      <a:pt x="104" y="505"/>
                    </a:cubicBezTo>
                    <a:cubicBezTo>
                      <a:pt x="104" y="506"/>
                      <a:pt x="105" y="506"/>
                      <a:pt x="106" y="506"/>
                    </a:cubicBezTo>
                    <a:cubicBezTo>
                      <a:pt x="106" y="505"/>
                      <a:pt x="105" y="505"/>
                      <a:pt x="105" y="505"/>
                    </a:cubicBezTo>
                    <a:cubicBezTo>
                      <a:pt x="105" y="504"/>
                      <a:pt x="105" y="503"/>
                      <a:pt x="105" y="502"/>
                    </a:cubicBezTo>
                    <a:cubicBezTo>
                      <a:pt x="106" y="502"/>
                      <a:pt x="107" y="501"/>
                      <a:pt x="107" y="500"/>
                    </a:cubicBezTo>
                    <a:cubicBezTo>
                      <a:pt x="108" y="500"/>
                      <a:pt x="109" y="500"/>
                      <a:pt x="110" y="499"/>
                    </a:cubicBezTo>
                    <a:cubicBezTo>
                      <a:pt x="110" y="499"/>
                      <a:pt x="109" y="500"/>
                      <a:pt x="109" y="501"/>
                    </a:cubicBezTo>
                    <a:cubicBezTo>
                      <a:pt x="109" y="501"/>
                      <a:pt x="110" y="501"/>
                      <a:pt x="111" y="501"/>
                    </a:cubicBezTo>
                    <a:cubicBezTo>
                      <a:pt x="111" y="501"/>
                      <a:pt x="111" y="502"/>
                      <a:pt x="111" y="502"/>
                    </a:cubicBezTo>
                    <a:cubicBezTo>
                      <a:pt x="111" y="502"/>
                      <a:pt x="112" y="502"/>
                      <a:pt x="112" y="502"/>
                    </a:cubicBezTo>
                    <a:cubicBezTo>
                      <a:pt x="113" y="503"/>
                      <a:pt x="115" y="505"/>
                      <a:pt x="115" y="505"/>
                    </a:cubicBezTo>
                    <a:cubicBezTo>
                      <a:pt x="115" y="505"/>
                      <a:pt x="115" y="507"/>
                      <a:pt x="116" y="505"/>
                    </a:cubicBezTo>
                    <a:cubicBezTo>
                      <a:pt x="116" y="505"/>
                      <a:pt x="116" y="506"/>
                      <a:pt x="116" y="506"/>
                    </a:cubicBezTo>
                    <a:cubicBezTo>
                      <a:pt x="116" y="507"/>
                      <a:pt x="116" y="506"/>
                      <a:pt x="116" y="506"/>
                    </a:cubicBezTo>
                    <a:cubicBezTo>
                      <a:pt x="117" y="506"/>
                      <a:pt x="116" y="507"/>
                      <a:pt x="116" y="507"/>
                    </a:cubicBezTo>
                    <a:cubicBezTo>
                      <a:pt x="116" y="508"/>
                      <a:pt x="117" y="507"/>
                      <a:pt x="117" y="508"/>
                    </a:cubicBezTo>
                    <a:cubicBezTo>
                      <a:pt x="117" y="508"/>
                      <a:pt x="117" y="507"/>
                      <a:pt x="118" y="507"/>
                    </a:cubicBezTo>
                    <a:cubicBezTo>
                      <a:pt x="117" y="508"/>
                      <a:pt x="118" y="508"/>
                      <a:pt x="118" y="509"/>
                    </a:cubicBezTo>
                    <a:cubicBezTo>
                      <a:pt x="118" y="508"/>
                      <a:pt x="119" y="508"/>
                      <a:pt x="119" y="507"/>
                    </a:cubicBezTo>
                    <a:cubicBezTo>
                      <a:pt x="119" y="508"/>
                      <a:pt x="119" y="508"/>
                      <a:pt x="120" y="508"/>
                    </a:cubicBezTo>
                    <a:cubicBezTo>
                      <a:pt x="120" y="508"/>
                      <a:pt x="120" y="508"/>
                      <a:pt x="120" y="507"/>
                    </a:cubicBezTo>
                    <a:cubicBezTo>
                      <a:pt x="120" y="508"/>
                      <a:pt x="120" y="508"/>
                      <a:pt x="120" y="508"/>
                    </a:cubicBezTo>
                    <a:cubicBezTo>
                      <a:pt x="121" y="509"/>
                      <a:pt x="120" y="509"/>
                      <a:pt x="120" y="509"/>
                    </a:cubicBezTo>
                    <a:cubicBezTo>
                      <a:pt x="121" y="509"/>
                      <a:pt x="121" y="509"/>
                      <a:pt x="121" y="509"/>
                    </a:cubicBezTo>
                    <a:cubicBezTo>
                      <a:pt x="121" y="509"/>
                      <a:pt x="121" y="508"/>
                      <a:pt x="121" y="508"/>
                    </a:cubicBezTo>
                    <a:cubicBezTo>
                      <a:pt x="122" y="510"/>
                      <a:pt x="124" y="508"/>
                      <a:pt x="125" y="509"/>
                    </a:cubicBezTo>
                    <a:cubicBezTo>
                      <a:pt x="125" y="509"/>
                      <a:pt x="126" y="509"/>
                      <a:pt x="126" y="508"/>
                    </a:cubicBezTo>
                    <a:cubicBezTo>
                      <a:pt x="125" y="508"/>
                      <a:pt x="125" y="509"/>
                      <a:pt x="125" y="507"/>
                    </a:cubicBezTo>
                    <a:cubicBezTo>
                      <a:pt x="126" y="508"/>
                      <a:pt x="126" y="507"/>
                      <a:pt x="126" y="506"/>
                    </a:cubicBezTo>
                    <a:cubicBezTo>
                      <a:pt x="126" y="505"/>
                      <a:pt x="126" y="505"/>
                      <a:pt x="126" y="503"/>
                    </a:cubicBezTo>
                    <a:cubicBezTo>
                      <a:pt x="126" y="503"/>
                      <a:pt x="126" y="503"/>
                      <a:pt x="126" y="502"/>
                    </a:cubicBezTo>
                    <a:cubicBezTo>
                      <a:pt x="131" y="502"/>
                      <a:pt x="131" y="502"/>
                      <a:pt x="131" y="502"/>
                    </a:cubicBezTo>
                    <a:cubicBezTo>
                      <a:pt x="131" y="499"/>
                      <a:pt x="130" y="501"/>
                      <a:pt x="130" y="500"/>
                    </a:cubicBezTo>
                    <a:cubicBezTo>
                      <a:pt x="130" y="498"/>
                      <a:pt x="131" y="500"/>
                      <a:pt x="132" y="500"/>
                    </a:cubicBezTo>
                    <a:cubicBezTo>
                      <a:pt x="132" y="502"/>
                      <a:pt x="132" y="502"/>
                      <a:pt x="132" y="502"/>
                    </a:cubicBezTo>
                    <a:cubicBezTo>
                      <a:pt x="133" y="502"/>
                      <a:pt x="133" y="502"/>
                      <a:pt x="133" y="502"/>
                    </a:cubicBezTo>
                    <a:cubicBezTo>
                      <a:pt x="133" y="501"/>
                      <a:pt x="132" y="500"/>
                      <a:pt x="133" y="500"/>
                    </a:cubicBezTo>
                    <a:cubicBezTo>
                      <a:pt x="133" y="500"/>
                      <a:pt x="133" y="501"/>
                      <a:pt x="134" y="502"/>
                    </a:cubicBezTo>
                    <a:cubicBezTo>
                      <a:pt x="135" y="502"/>
                      <a:pt x="135" y="502"/>
                      <a:pt x="136" y="502"/>
                    </a:cubicBezTo>
                    <a:cubicBezTo>
                      <a:pt x="136" y="501"/>
                      <a:pt x="135" y="500"/>
                      <a:pt x="135" y="499"/>
                    </a:cubicBezTo>
                    <a:cubicBezTo>
                      <a:pt x="136" y="499"/>
                      <a:pt x="136" y="499"/>
                      <a:pt x="136" y="499"/>
                    </a:cubicBezTo>
                    <a:cubicBezTo>
                      <a:pt x="136" y="498"/>
                      <a:pt x="134" y="495"/>
                      <a:pt x="135" y="495"/>
                    </a:cubicBezTo>
                    <a:cubicBezTo>
                      <a:pt x="135" y="494"/>
                      <a:pt x="135" y="493"/>
                      <a:pt x="134" y="493"/>
                    </a:cubicBezTo>
                    <a:cubicBezTo>
                      <a:pt x="136" y="492"/>
                      <a:pt x="137" y="492"/>
                      <a:pt x="138" y="492"/>
                    </a:cubicBezTo>
                    <a:cubicBezTo>
                      <a:pt x="138" y="492"/>
                      <a:pt x="138" y="492"/>
                      <a:pt x="138" y="492"/>
                    </a:cubicBezTo>
                    <a:cubicBezTo>
                      <a:pt x="138" y="492"/>
                      <a:pt x="138" y="492"/>
                      <a:pt x="138" y="492"/>
                    </a:cubicBezTo>
                    <a:cubicBezTo>
                      <a:pt x="140" y="492"/>
                      <a:pt x="141" y="491"/>
                      <a:pt x="142" y="491"/>
                    </a:cubicBezTo>
                    <a:cubicBezTo>
                      <a:pt x="142" y="491"/>
                      <a:pt x="142" y="491"/>
                      <a:pt x="143" y="491"/>
                    </a:cubicBezTo>
                    <a:cubicBezTo>
                      <a:pt x="143" y="491"/>
                      <a:pt x="143" y="491"/>
                      <a:pt x="143" y="491"/>
                    </a:cubicBezTo>
                    <a:cubicBezTo>
                      <a:pt x="152" y="489"/>
                      <a:pt x="161" y="486"/>
                      <a:pt x="169" y="483"/>
                    </a:cubicBezTo>
                    <a:cubicBezTo>
                      <a:pt x="169" y="483"/>
                      <a:pt x="168" y="483"/>
                      <a:pt x="169" y="485"/>
                    </a:cubicBezTo>
                    <a:cubicBezTo>
                      <a:pt x="169" y="483"/>
                      <a:pt x="171" y="486"/>
                      <a:pt x="171" y="484"/>
                    </a:cubicBezTo>
                    <a:cubicBezTo>
                      <a:pt x="170" y="483"/>
                      <a:pt x="171" y="484"/>
                      <a:pt x="170" y="482"/>
                    </a:cubicBezTo>
                    <a:cubicBezTo>
                      <a:pt x="170" y="482"/>
                      <a:pt x="171" y="482"/>
                      <a:pt x="171" y="482"/>
                    </a:cubicBezTo>
                    <a:cubicBezTo>
                      <a:pt x="171" y="482"/>
                      <a:pt x="171" y="482"/>
                      <a:pt x="171" y="482"/>
                    </a:cubicBezTo>
                    <a:cubicBezTo>
                      <a:pt x="171" y="482"/>
                      <a:pt x="171" y="484"/>
                      <a:pt x="172" y="483"/>
                    </a:cubicBezTo>
                    <a:cubicBezTo>
                      <a:pt x="171" y="482"/>
                      <a:pt x="172" y="482"/>
                      <a:pt x="172" y="482"/>
                    </a:cubicBezTo>
                    <a:cubicBezTo>
                      <a:pt x="172" y="482"/>
                      <a:pt x="172" y="482"/>
                      <a:pt x="172" y="482"/>
                    </a:cubicBezTo>
                    <a:cubicBezTo>
                      <a:pt x="172" y="482"/>
                      <a:pt x="172" y="483"/>
                      <a:pt x="172" y="483"/>
                    </a:cubicBezTo>
                    <a:cubicBezTo>
                      <a:pt x="172" y="483"/>
                      <a:pt x="173" y="484"/>
                      <a:pt x="173" y="484"/>
                    </a:cubicBezTo>
                    <a:cubicBezTo>
                      <a:pt x="173" y="484"/>
                      <a:pt x="174" y="483"/>
                      <a:pt x="174" y="481"/>
                    </a:cubicBezTo>
                    <a:cubicBezTo>
                      <a:pt x="174" y="481"/>
                      <a:pt x="175" y="481"/>
                      <a:pt x="175" y="480"/>
                    </a:cubicBezTo>
                    <a:cubicBezTo>
                      <a:pt x="175" y="481"/>
                      <a:pt x="175" y="481"/>
                      <a:pt x="175" y="482"/>
                    </a:cubicBezTo>
                    <a:cubicBezTo>
                      <a:pt x="176" y="482"/>
                      <a:pt x="176" y="483"/>
                      <a:pt x="176" y="483"/>
                    </a:cubicBezTo>
                    <a:cubicBezTo>
                      <a:pt x="176" y="483"/>
                      <a:pt x="176" y="482"/>
                      <a:pt x="177" y="482"/>
                    </a:cubicBezTo>
                    <a:cubicBezTo>
                      <a:pt x="177" y="482"/>
                      <a:pt x="177" y="483"/>
                      <a:pt x="177" y="483"/>
                    </a:cubicBezTo>
                    <a:cubicBezTo>
                      <a:pt x="178" y="482"/>
                      <a:pt x="178" y="482"/>
                      <a:pt x="178" y="480"/>
                    </a:cubicBezTo>
                    <a:cubicBezTo>
                      <a:pt x="177" y="480"/>
                      <a:pt x="177" y="481"/>
                      <a:pt x="176" y="481"/>
                    </a:cubicBezTo>
                    <a:cubicBezTo>
                      <a:pt x="176" y="481"/>
                      <a:pt x="176" y="480"/>
                      <a:pt x="177" y="480"/>
                    </a:cubicBezTo>
                    <a:cubicBezTo>
                      <a:pt x="178" y="479"/>
                      <a:pt x="180" y="479"/>
                      <a:pt x="181" y="478"/>
                    </a:cubicBezTo>
                    <a:cubicBezTo>
                      <a:pt x="181" y="478"/>
                      <a:pt x="181" y="478"/>
                      <a:pt x="181" y="478"/>
                    </a:cubicBezTo>
                    <a:cubicBezTo>
                      <a:pt x="181" y="479"/>
                      <a:pt x="180" y="479"/>
                      <a:pt x="180" y="481"/>
                    </a:cubicBezTo>
                    <a:cubicBezTo>
                      <a:pt x="181" y="481"/>
                      <a:pt x="181" y="479"/>
                      <a:pt x="181" y="479"/>
                    </a:cubicBezTo>
                    <a:cubicBezTo>
                      <a:pt x="182" y="479"/>
                      <a:pt x="181" y="481"/>
                      <a:pt x="182" y="480"/>
                    </a:cubicBezTo>
                    <a:cubicBezTo>
                      <a:pt x="182" y="480"/>
                      <a:pt x="182" y="479"/>
                      <a:pt x="182" y="479"/>
                    </a:cubicBezTo>
                    <a:cubicBezTo>
                      <a:pt x="183" y="480"/>
                      <a:pt x="183" y="478"/>
                      <a:pt x="183" y="478"/>
                    </a:cubicBezTo>
                    <a:cubicBezTo>
                      <a:pt x="183" y="479"/>
                      <a:pt x="183" y="479"/>
                      <a:pt x="183" y="479"/>
                    </a:cubicBezTo>
                    <a:cubicBezTo>
                      <a:pt x="183" y="479"/>
                      <a:pt x="182" y="479"/>
                      <a:pt x="182" y="481"/>
                    </a:cubicBezTo>
                    <a:cubicBezTo>
                      <a:pt x="183" y="481"/>
                      <a:pt x="183" y="480"/>
                      <a:pt x="184" y="480"/>
                    </a:cubicBezTo>
                    <a:cubicBezTo>
                      <a:pt x="184" y="481"/>
                      <a:pt x="184" y="481"/>
                      <a:pt x="185" y="479"/>
                    </a:cubicBezTo>
                    <a:cubicBezTo>
                      <a:pt x="184" y="480"/>
                      <a:pt x="184" y="478"/>
                      <a:pt x="184" y="478"/>
                    </a:cubicBezTo>
                    <a:cubicBezTo>
                      <a:pt x="184" y="478"/>
                      <a:pt x="184" y="479"/>
                      <a:pt x="184" y="479"/>
                    </a:cubicBezTo>
                    <a:cubicBezTo>
                      <a:pt x="184" y="478"/>
                      <a:pt x="184" y="478"/>
                      <a:pt x="184" y="477"/>
                    </a:cubicBezTo>
                    <a:cubicBezTo>
                      <a:pt x="184" y="477"/>
                      <a:pt x="184" y="477"/>
                      <a:pt x="184" y="477"/>
                    </a:cubicBezTo>
                    <a:cubicBezTo>
                      <a:pt x="184" y="477"/>
                      <a:pt x="184" y="478"/>
                      <a:pt x="185" y="477"/>
                    </a:cubicBezTo>
                    <a:cubicBezTo>
                      <a:pt x="185" y="477"/>
                      <a:pt x="185" y="477"/>
                      <a:pt x="185" y="477"/>
                    </a:cubicBezTo>
                    <a:cubicBezTo>
                      <a:pt x="185" y="477"/>
                      <a:pt x="186" y="476"/>
                      <a:pt x="186" y="476"/>
                    </a:cubicBezTo>
                    <a:cubicBezTo>
                      <a:pt x="186" y="477"/>
                      <a:pt x="187" y="477"/>
                      <a:pt x="187" y="477"/>
                    </a:cubicBezTo>
                    <a:cubicBezTo>
                      <a:pt x="187" y="477"/>
                      <a:pt x="187" y="478"/>
                      <a:pt x="187" y="478"/>
                    </a:cubicBezTo>
                    <a:cubicBezTo>
                      <a:pt x="187" y="478"/>
                      <a:pt x="187" y="478"/>
                      <a:pt x="187" y="478"/>
                    </a:cubicBezTo>
                    <a:cubicBezTo>
                      <a:pt x="187" y="478"/>
                      <a:pt x="187" y="480"/>
                      <a:pt x="188" y="478"/>
                    </a:cubicBezTo>
                    <a:cubicBezTo>
                      <a:pt x="187" y="478"/>
                      <a:pt x="188" y="477"/>
                      <a:pt x="188" y="477"/>
                    </a:cubicBezTo>
                    <a:cubicBezTo>
                      <a:pt x="188" y="476"/>
                      <a:pt x="188" y="476"/>
                      <a:pt x="188" y="475"/>
                    </a:cubicBezTo>
                    <a:cubicBezTo>
                      <a:pt x="189" y="475"/>
                      <a:pt x="190" y="475"/>
                      <a:pt x="190" y="475"/>
                    </a:cubicBezTo>
                    <a:cubicBezTo>
                      <a:pt x="190" y="477"/>
                      <a:pt x="190" y="477"/>
                      <a:pt x="190" y="479"/>
                    </a:cubicBezTo>
                    <a:cubicBezTo>
                      <a:pt x="190" y="479"/>
                      <a:pt x="190" y="479"/>
                      <a:pt x="190" y="480"/>
                    </a:cubicBezTo>
                    <a:cubicBezTo>
                      <a:pt x="190" y="480"/>
                      <a:pt x="190" y="481"/>
                      <a:pt x="190" y="481"/>
                    </a:cubicBezTo>
                    <a:cubicBezTo>
                      <a:pt x="191" y="481"/>
                      <a:pt x="191" y="479"/>
                      <a:pt x="191" y="479"/>
                    </a:cubicBezTo>
                    <a:cubicBezTo>
                      <a:pt x="191" y="479"/>
                      <a:pt x="191" y="480"/>
                      <a:pt x="191" y="480"/>
                    </a:cubicBezTo>
                    <a:cubicBezTo>
                      <a:pt x="191" y="481"/>
                      <a:pt x="191" y="481"/>
                      <a:pt x="192" y="481"/>
                    </a:cubicBezTo>
                    <a:cubicBezTo>
                      <a:pt x="192" y="483"/>
                      <a:pt x="190" y="486"/>
                      <a:pt x="191" y="486"/>
                    </a:cubicBezTo>
                    <a:cubicBezTo>
                      <a:pt x="192" y="485"/>
                      <a:pt x="191" y="484"/>
                      <a:pt x="192" y="483"/>
                    </a:cubicBezTo>
                    <a:cubicBezTo>
                      <a:pt x="192" y="484"/>
                      <a:pt x="192" y="485"/>
                      <a:pt x="191" y="486"/>
                    </a:cubicBezTo>
                    <a:cubicBezTo>
                      <a:pt x="192" y="487"/>
                      <a:pt x="192" y="487"/>
                      <a:pt x="191" y="488"/>
                    </a:cubicBezTo>
                    <a:cubicBezTo>
                      <a:pt x="191" y="488"/>
                      <a:pt x="191" y="486"/>
                      <a:pt x="191" y="488"/>
                    </a:cubicBezTo>
                    <a:cubicBezTo>
                      <a:pt x="191" y="488"/>
                      <a:pt x="191" y="489"/>
                      <a:pt x="192" y="489"/>
                    </a:cubicBezTo>
                    <a:cubicBezTo>
                      <a:pt x="192" y="489"/>
                      <a:pt x="192" y="489"/>
                      <a:pt x="193" y="489"/>
                    </a:cubicBezTo>
                    <a:cubicBezTo>
                      <a:pt x="193" y="489"/>
                      <a:pt x="193" y="490"/>
                      <a:pt x="193" y="489"/>
                    </a:cubicBezTo>
                    <a:cubicBezTo>
                      <a:pt x="193" y="488"/>
                      <a:pt x="193" y="488"/>
                      <a:pt x="193" y="487"/>
                    </a:cubicBezTo>
                    <a:cubicBezTo>
                      <a:pt x="193" y="487"/>
                      <a:pt x="194" y="487"/>
                      <a:pt x="194" y="487"/>
                    </a:cubicBezTo>
                    <a:cubicBezTo>
                      <a:pt x="194" y="487"/>
                      <a:pt x="193" y="489"/>
                      <a:pt x="194" y="489"/>
                    </a:cubicBezTo>
                    <a:cubicBezTo>
                      <a:pt x="194" y="487"/>
                      <a:pt x="194" y="487"/>
                      <a:pt x="194" y="486"/>
                    </a:cubicBezTo>
                    <a:cubicBezTo>
                      <a:pt x="195" y="485"/>
                      <a:pt x="195" y="486"/>
                      <a:pt x="194" y="488"/>
                    </a:cubicBezTo>
                    <a:cubicBezTo>
                      <a:pt x="194" y="489"/>
                      <a:pt x="194" y="488"/>
                      <a:pt x="195" y="487"/>
                    </a:cubicBezTo>
                    <a:cubicBezTo>
                      <a:pt x="195" y="487"/>
                      <a:pt x="195" y="488"/>
                      <a:pt x="194" y="489"/>
                    </a:cubicBezTo>
                    <a:cubicBezTo>
                      <a:pt x="195" y="490"/>
                      <a:pt x="195" y="488"/>
                      <a:pt x="195" y="488"/>
                    </a:cubicBezTo>
                    <a:cubicBezTo>
                      <a:pt x="196" y="488"/>
                      <a:pt x="196" y="489"/>
                      <a:pt x="196" y="490"/>
                    </a:cubicBezTo>
                    <a:cubicBezTo>
                      <a:pt x="195" y="491"/>
                      <a:pt x="195" y="489"/>
                      <a:pt x="194" y="491"/>
                    </a:cubicBezTo>
                    <a:cubicBezTo>
                      <a:pt x="195" y="492"/>
                      <a:pt x="196" y="492"/>
                      <a:pt x="197" y="493"/>
                    </a:cubicBezTo>
                    <a:cubicBezTo>
                      <a:pt x="197" y="493"/>
                      <a:pt x="198" y="493"/>
                      <a:pt x="198" y="492"/>
                    </a:cubicBezTo>
                    <a:cubicBezTo>
                      <a:pt x="199" y="490"/>
                      <a:pt x="197" y="492"/>
                      <a:pt x="197" y="491"/>
                    </a:cubicBezTo>
                    <a:cubicBezTo>
                      <a:pt x="198" y="491"/>
                      <a:pt x="199" y="489"/>
                      <a:pt x="199" y="489"/>
                    </a:cubicBezTo>
                    <a:cubicBezTo>
                      <a:pt x="199" y="490"/>
                      <a:pt x="199" y="490"/>
                      <a:pt x="199" y="491"/>
                    </a:cubicBezTo>
                    <a:cubicBezTo>
                      <a:pt x="198" y="492"/>
                      <a:pt x="197" y="494"/>
                      <a:pt x="197" y="494"/>
                    </a:cubicBezTo>
                    <a:cubicBezTo>
                      <a:pt x="198" y="493"/>
                      <a:pt x="198" y="493"/>
                      <a:pt x="199" y="492"/>
                    </a:cubicBezTo>
                    <a:cubicBezTo>
                      <a:pt x="199" y="492"/>
                      <a:pt x="199" y="492"/>
                      <a:pt x="200" y="492"/>
                    </a:cubicBezTo>
                    <a:cubicBezTo>
                      <a:pt x="200" y="491"/>
                      <a:pt x="200" y="491"/>
                      <a:pt x="201" y="490"/>
                    </a:cubicBezTo>
                    <a:cubicBezTo>
                      <a:pt x="200" y="492"/>
                      <a:pt x="200" y="493"/>
                      <a:pt x="201" y="493"/>
                    </a:cubicBezTo>
                    <a:cubicBezTo>
                      <a:pt x="200" y="495"/>
                      <a:pt x="201" y="495"/>
                      <a:pt x="200" y="496"/>
                    </a:cubicBezTo>
                    <a:cubicBezTo>
                      <a:pt x="199" y="497"/>
                      <a:pt x="199" y="496"/>
                      <a:pt x="198" y="496"/>
                    </a:cubicBezTo>
                    <a:cubicBezTo>
                      <a:pt x="198" y="496"/>
                      <a:pt x="197" y="497"/>
                      <a:pt x="197" y="497"/>
                    </a:cubicBezTo>
                    <a:cubicBezTo>
                      <a:pt x="197" y="497"/>
                      <a:pt x="197" y="496"/>
                      <a:pt x="197" y="496"/>
                    </a:cubicBezTo>
                    <a:cubicBezTo>
                      <a:pt x="196" y="496"/>
                      <a:pt x="196" y="495"/>
                      <a:pt x="195" y="495"/>
                    </a:cubicBezTo>
                    <a:cubicBezTo>
                      <a:pt x="194" y="495"/>
                      <a:pt x="193" y="494"/>
                      <a:pt x="193" y="493"/>
                    </a:cubicBezTo>
                    <a:cubicBezTo>
                      <a:pt x="193" y="494"/>
                      <a:pt x="192" y="494"/>
                      <a:pt x="192" y="493"/>
                    </a:cubicBezTo>
                    <a:cubicBezTo>
                      <a:pt x="193" y="493"/>
                      <a:pt x="193" y="493"/>
                      <a:pt x="193" y="493"/>
                    </a:cubicBezTo>
                    <a:cubicBezTo>
                      <a:pt x="193" y="491"/>
                      <a:pt x="191" y="491"/>
                      <a:pt x="191" y="495"/>
                    </a:cubicBezTo>
                    <a:cubicBezTo>
                      <a:pt x="191" y="494"/>
                      <a:pt x="191" y="495"/>
                      <a:pt x="192" y="494"/>
                    </a:cubicBezTo>
                    <a:cubicBezTo>
                      <a:pt x="192" y="494"/>
                      <a:pt x="192" y="495"/>
                      <a:pt x="191" y="496"/>
                    </a:cubicBezTo>
                    <a:cubicBezTo>
                      <a:pt x="191" y="496"/>
                      <a:pt x="191" y="495"/>
                      <a:pt x="190" y="495"/>
                    </a:cubicBezTo>
                    <a:cubicBezTo>
                      <a:pt x="191" y="494"/>
                      <a:pt x="191" y="493"/>
                      <a:pt x="191" y="492"/>
                    </a:cubicBezTo>
                    <a:cubicBezTo>
                      <a:pt x="191" y="491"/>
                      <a:pt x="191" y="493"/>
                      <a:pt x="190" y="493"/>
                    </a:cubicBezTo>
                    <a:cubicBezTo>
                      <a:pt x="190" y="492"/>
                      <a:pt x="190" y="491"/>
                      <a:pt x="189" y="492"/>
                    </a:cubicBezTo>
                    <a:cubicBezTo>
                      <a:pt x="189" y="491"/>
                      <a:pt x="189" y="491"/>
                      <a:pt x="189" y="490"/>
                    </a:cubicBezTo>
                    <a:cubicBezTo>
                      <a:pt x="188" y="490"/>
                      <a:pt x="188" y="490"/>
                      <a:pt x="188" y="490"/>
                    </a:cubicBezTo>
                    <a:cubicBezTo>
                      <a:pt x="187" y="491"/>
                      <a:pt x="187" y="491"/>
                      <a:pt x="187" y="491"/>
                    </a:cubicBezTo>
                    <a:cubicBezTo>
                      <a:pt x="187" y="491"/>
                      <a:pt x="186" y="494"/>
                      <a:pt x="186" y="497"/>
                    </a:cubicBezTo>
                    <a:cubicBezTo>
                      <a:pt x="186" y="497"/>
                      <a:pt x="186" y="494"/>
                      <a:pt x="187" y="495"/>
                    </a:cubicBezTo>
                    <a:cubicBezTo>
                      <a:pt x="186" y="497"/>
                      <a:pt x="186" y="499"/>
                      <a:pt x="186" y="499"/>
                    </a:cubicBezTo>
                    <a:cubicBezTo>
                      <a:pt x="186" y="498"/>
                      <a:pt x="186" y="498"/>
                      <a:pt x="186" y="498"/>
                    </a:cubicBezTo>
                    <a:cubicBezTo>
                      <a:pt x="186" y="497"/>
                      <a:pt x="185" y="497"/>
                      <a:pt x="185" y="495"/>
                    </a:cubicBezTo>
                    <a:cubicBezTo>
                      <a:pt x="186" y="494"/>
                      <a:pt x="186" y="496"/>
                      <a:pt x="187" y="493"/>
                    </a:cubicBezTo>
                    <a:cubicBezTo>
                      <a:pt x="186" y="493"/>
                      <a:pt x="186" y="492"/>
                      <a:pt x="186" y="492"/>
                    </a:cubicBezTo>
                    <a:cubicBezTo>
                      <a:pt x="186" y="492"/>
                      <a:pt x="186" y="492"/>
                      <a:pt x="186" y="492"/>
                    </a:cubicBezTo>
                    <a:cubicBezTo>
                      <a:pt x="186" y="492"/>
                      <a:pt x="186" y="491"/>
                      <a:pt x="186" y="491"/>
                    </a:cubicBezTo>
                    <a:cubicBezTo>
                      <a:pt x="186" y="491"/>
                      <a:pt x="185" y="492"/>
                      <a:pt x="185" y="493"/>
                    </a:cubicBezTo>
                    <a:cubicBezTo>
                      <a:pt x="185" y="493"/>
                      <a:pt x="185" y="494"/>
                      <a:pt x="185" y="494"/>
                    </a:cubicBezTo>
                    <a:cubicBezTo>
                      <a:pt x="183" y="495"/>
                      <a:pt x="182" y="497"/>
                      <a:pt x="181" y="497"/>
                    </a:cubicBezTo>
                    <a:cubicBezTo>
                      <a:pt x="180" y="498"/>
                      <a:pt x="180" y="499"/>
                      <a:pt x="180" y="500"/>
                    </a:cubicBezTo>
                    <a:cubicBezTo>
                      <a:pt x="181" y="500"/>
                      <a:pt x="181" y="498"/>
                      <a:pt x="181" y="500"/>
                    </a:cubicBezTo>
                    <a:cubicBezTo>
                      <a:pt x="181" y="499"/>
                      <a:pt x="181" y="497"/>
                      <a:pt x="181" y="497"/>
                    </a:cubicBezTo>
                    <a:cubicBezTo>
                      <a:pt x="181" y="498"/>
                      <a:pt x="181" y="499"/>
                      <a:pt x="181" y="499"/>
                    </a:cubicBezTo>
                    <a:cubicBezTo>
                      <a:pt x="181" y="498"/>
                      <a:pt x="182" y="499"/>
                      <a:pt x="182" y="498"/>
                    </a:cubicBezTo>
                    <a:cubicBezTo>
                      <a:pt x="182" y="500"/>
                      <a:pt x="182" y="498"/>
                      <a:pt x="182" y="499"/>
                    </a:cubicBezTo>
                    <a:cubicBezTo>
                      <a:pt x="182" y="497"/>
                      <a:pt x="183" y="498"/>
                      <a:pt x="183" y="496"/>
                    </a:cubicBezTo>
                    <a:cubicBezTo>
                      <a:pt x="183" y="497"/>
                      <a:pt x="183" y="499"/>
                      <a:pt x="183" y="499"/>
                    </a:cubicBezTo>
                    <a:cubicBezTo>
                      <a:pt x="183" y="498"/>
                      <a:pt x="183" y="496"/>
                      <a:pt x="184" y="496"/>
                    </a:cubicBezTo>
                    <a:cubicBezTo>
                      <a:pt x="184" y="496"/>
                      <a:pt x="183" y="499"/>
                      <a:pt x="184" y="497"/>
                    </a:cubicBezTo>
                    <a:cubicBezTo>
                      <a:pt x="184" y="497"/>
                      <a:pt x="184" y="495"/>
                      <a:pt x="184" y="495"/>
                    </a:cubicBezTo>
                    <a:cubicBezTo>
                      <a:pt x="184" y="495"/>
                      <a:pt x="184" y="497"/>
                      <a:pt x="184" y="497"/>
                    </a:cubicBezTo>
                    <a:cubicBezTo>
                      <a:pt x="184" y="496"/>
                      <a:pt x="185" y="493"/>
                      <a:pt x="185" y="494"/>
                    </a:cubicBezTo>
                    <a:cubicBezTo>
                      <a:pt x="185" y="494"/>
                      <a:pt x="185" y="495"/>
                      <a:pt x="184" y="496"/>
                    </a:cubicBezTo>
                    <a:cubicBezTo>
                      <a:pt x="185" y="497"/>
                      <a:pt x="185" y="496"/>
                      <a:pt x="185" y="497"/>
                    </a:cubicBezTo>
                    <a:cubicBezTo>
                      <a:pt x="185" y="498"/>
                      <a:pt x="185" y="498"/>
                      <a:pt x="185" y="500"/>
                    </a:cubicBezTo>
                    <a:cubicBezTo>
                      <a:pt x="185" y="500"/>
                      <a:pt x="186" y="500"/>
                      <a:pt x="186" y="500"/>
                    </a:cubicBezTo>
                    <a:cubicBezTo>
                      <a:pt x="186" y="500"/>
                      <a:pt x="186" y="500"/>
                      <a:pt x="186" y="501"/>
                    </a:cubicBezTo>
                    <a:cubicBezTo>
                      <a:pt x="186" y="501"/>
                      <a:pt x="186" y="502"/>
                      <a:pt x="186" y="500"/>
                    </a:cubicBezTo>
                    <a:cubicBezTo>
                      <a:pt x="186" y="500"/>
                      <a:pt x="186" y="500"/>
                      <a:pt x="186" y="500"/>
                    </a:cubicBezTo>
                    <a:cubicBezTo>
                      <a:pt x="186" y="500"/>
                      <a:pt x="186" y="500"/>
                      <a:pt x="186" y="500"/>
                    </a:cubicBezTo>
                    <a:cubicBezTo>
                      <a:pt x="186" y="498"/>
                      <a:pt x="186" y="499"/>
                      <a:pt x="186" y="497"/>
                    </a:cubicBezTo>
                    <a:cubicBezTo>
                      <a:pt x="186" y="497"/>
                      <a:pt x="187" y="496"/>
                      <a:pt x="187" y="495"/>
                    </a:cubicBezTo>
                    <a:cubicBezTo>
                      <a:pt x="187" y="495"/>
                      <a:pt x="187" y="495"/>
                      <a:pt x="187" y="496"/>
                    </a:cubicBezTo>
                    <a:cubicBezTo>
                      <a:pt x="187" y="496"/>
                      <a:pt x="187" y="496"/>
                      <a:pt x="187" y="497"/>
                    </a:cubicBezTo>
                    <a:cubicBezTo>
                      <a:pt x="187" y="497"/>
                      <a:pt x="187" y="496"/>
                      <a:pt x="187" y="496"/>
                    </a:cubicBezTo>
                    <a:cubicBezTo>
                      <a:pt x="187" y="495"/>
                      <a:pt x="187" y="495"/>
                      <a:pt x="187" y="495"/>
                    </a:cubicBezTo>
                    <a:cubicBezTo>
                      <a:pt x="187" y="496"/>
                      <a:pt x="188" y="495"/>
                      <a:pt x="187" y="497"/>
                    </a:cubicBezTo>
                    <a:cubicBezTo>
                      <a:pt x="188" y="497"/>
                      <a:pt x="188" y="497"/>
                      <a:pt x="189" y="495"/>
                    </a:cubicBezTo>
                    <a:cubicBezTo>
                      <a:pt x="189" y="496"/>
                      <a:pt x="188" y="498"/>
                      <a:pt x="188" y="499"/>
                    </a:cubicBezTo>
                    <a:cubicBezTo>
                      <a:pt x="189" y="498"/>
                      <a:pt x="189" y="497"/>
                      <a:pt x="189" y="497"/>
                    </a:cubicBezTo>
                    <a:cubicBezTo>
                      <a:pt x="189" y="498"/>
                      <a:pt x="189" y="499"/>
                      <a:pt x="189" y="500"/>
                    </a:cubicBezTo>
                    <a:cubicBezTo>
                      <a:pt x="189" y="499"/>
                      <a:pt x="190" y="498"/>
                      <a:pt x="190" y="498"/>
                    </a:cubicBezTo>
                    <a:cubicBezTo>
                      <a:pt x="190" y="498"/>
                      <a:pt x="190" y="497"/>
                      <a:pt x="190" y="497"/>
                    </a:cubicBezTo>
                    <a:cubicBezTo>
                      <a:pt x="191" y="497"/>
                      <a:pt x="190" y="498"/>
                      <a:pt x="190" y="498"/>
                    </a:cubicBezTo>
                    <a:cubicBezTo>
                      <a:pt x="190" y="498"/>
                      <a:pt x="191" y="497"/>
                      <a:pt x="190" y="498"/>
                    </a:cubicBezTo>
                    <a:cubicBezTo>
                      <a:pt x="190" y="499"/>
                      <a:pt x="190" y="498"/>
                      <a:pt x="190" y="499"/>
                    </a:cubicBezTo>
                    <a:cubicBezTo>
                      <a:pt x="190" y="499"/>
                      <a:pt x="189" y="501"/>
                      <a:pt x="190" y="501"/>
                    </a:cubicBezTo>
                    <a:cubicBezTo>
                      <a:pt x="190" y="499"/>
                      <a:pt x="190" y="500"/>
                      <a:pt x="191" y="500"/>
                    </a:cubicBezTo>
                    <a:cubicBezTo>
                      <a:pt x="190" y="501"/>
                      <a:pt x="191" y="501"/>
                      <a:pt x="190" y="501"/>
                    </a:cubicBezTo>
                    <a:cubicBezTo>
                      <a:pt x="189" y="503"/>
                      <a:pt x="190" y="500"/>
                      <a:pt x="190" y="501"/>
                    </a:cubicBezTo>
                    <a:cubicBezTo>
                      <a:pt x="190" y="501"/>
                      <a:pt x="189" y="503"/>
                      <a:pt x="189" y="503"/>
                    </a:cubicBezTo>
                    <a:cubicBezTo>
                      <a:pt x="189" y="502"/>
                      <a:pt x="189" y="501"/>
                      <a:pt x="189" y="501"/>
                    </a:cubicBezTo>
                    <a:cubicBezTo>
                      <a:pt x="189" y="501"/>
                      <a:pt x="190" y="500"/>
                      <a:pt x="189" y="501"/>
                    </a:cubicBezTo>
                    <a:cubicBezTo>
                      <a:pt x="189" y="502"/>
                      <a:pt x="188" y="503"/>
                      <a:pt x="188" y="503"/>
                    </a:cubicBezTo>
                    <a:cubicBezTo>
                      <a:pt x="189" y="500"/>
                      <a:pt x="189" y="499"/>
                      <a:pt x="190" y="498"/>
                    </a:cubicBezTo>
                    <a:cubicBezTo>
                      <a:pt x="188" y="500"/>
                      <a:pt x="189" y="500"/>
                      <a:pt x="188" y="503"/>
                    </a:cubicBezTo>
                    <a:cubicBezTo>
                      <a:pt x="187" y="503"/>
                      <a:pt x="188" y="501"/>
                      <a:pt x="188" y="502"/>
                    </a:cubicBezTo>
                    <a:cubicBezTo>
                      <a:pt x="188" y="501"/>
                      <a:pt x="189" y="499"/>
                      <a:pt x="189" y="499"/>
                    </a:cubicBezTo>
                    <a:cubicBezTo>
                      <a:pt x="188" y="500"/>
                      <a:pt x="188" y="500"/>
                      <a:pt x="188" y="500"/>
                    </a:cubicBezTo>
                    <a:cubicBezTo>
                      <a:pt x="188" y="499"/>
                      <a:pt x="187" y="499"/>
                      <a:pt x="188" y="498"/>
                    </a:cubicBezTo>
                    <a:cubicBezTo>
                      <a:pt x="188" y="497"/>
                      <a:pt x="187" y="499"/>
                      <a:pt x="187" y="499"/>
                    </a:cubicBezTo>
                    <a:cubicBezTo>
                      <a:pt x="187" y="499"/>
                      <a:pt x="187" y="497"/>
                      <a:pt x="186" y="499"/>
                    </a:cubicBezTo>
                    <a:cubicBezTo>
                      <a:pt x="186" y="501"/>
                      <a:pt x="187" y="499"/>
                      <a:pt x="187" y="499"/>
                    </a:cubicBezTo>
                    <a:cubicBezTo>
                      <a:pt x="187" y="499"/>
                      <a:pt x="186" y="501"/>
                      <a:pt x="186" y="501"/>
                    </a:cubicBezTo>
                    <a:cubicBezTo>
                      <a:pt x="187" y="500"/>
                      <a:pt x="187" y="499"/>
                      <a:pt x="187" y="499"/>
                    </a:cubicBezTo>
                    <a:cubicBezTo>
                      <a:pt x="187" y="499"/>
                      <a:pt x="187" y="500"/>
                      <a:pt x="186" y="501"/>
                    </a:cubicBezTo>
                    <a:cubicBezTo>
                      <a:pt x="187" y="501"/>
                      <a:pt x="187" y="502"/>
                      <a:pt x="187" y="502"/>
                    </a:cubicBezTo>
                    <a:cubicBezTo>
                      <a:pt x="188" y="501"/>
                      <a:pt x="188" y="501"/>
                      <a:pt x="188" y="500"/>
                    </a:cubicBezTo>
                    <a:cubicBezTo>
                      <a:pt x="188" y="501"/>
                      <a:pt x="187" y="503"/>
                      <a:pt x="187" y="503"/>
                    </a:cubicBezTo>
                    <a:cubicBezTo>
                      <a:pt x="188" y="502"/>
                      <a:pt x="188" y="505"/>
                      <a:pt x="188" y="504"/>
                    </a:cubicBezTo>
                    <a:cubicBezTo>
                      <a:pt x="188" y="504"/>
                      <a:pt x="188" y="504"/>
                      <a:pt x="189" y="503"/>
                    </a:cubicBezTo>
                    <a:cubicBezTo>
                      <a:pt x="189" y="503"/>
                      <a:pt x="188" y="504"/>
                      <a:pt x="188" y="504"/>
                    </a:cubicBezTo>
                    <a:cubicBezTo>
                      <a:pt x="189" y="505"/>
                      <a:pt x="189" y="504"/>
                      <a:pt x="190" y="504"/>
                    </a:cubicBezTo>
                    <a:cubicBezTo>
                      <a:pt x="189" y="504"/>
                      <a:pt x="189" y="505"/>
                      <a:pt x="189" y="505"/>
                    </a:cubicBezTo>
                    <a:cubicBezTo>
                      <a:pt x="190" y="505"/>
                      <a:pt x="190" y="504"/>
                      <a:pt x="190" y="503"/>
                    </a:cubicBezTo>
                    <a:cubicBezTo>
                      <a:pt x="190" y="504"/>
                      <a:pt x="190" y="503"/>
                      <a:pt x="190" y="503"/>
                    </a:cubicBezTo>
                    <a:cubicBezTo>
                      <a:pt x="190" y="504"/>
                      <a:pt x="189" y="505"/>
                      <a:pt x="190" y="505"/>
                    </a:cubicBezTo>
                    <a:cubicBezTo>
                      <a:pt x="190" y="505"/>
                      <a:pt x="191" y="503"/>
                      <a:pt x="192" y="503"/>
                    </a:cubicBezTo>
                    <a:cubicBezTo>
                      <a:pt x="191" y="504"/>
                      <a:pt x="191" y="505"/>
                      <a:pt x="190" y="506"/>
                    </a:cubicBezTo>
                    <a:cubicBezTo>
                      <a:pt x="190" y="506"/>
                      <a:pt x="190" y="506"/>
                      <a:pt x="190" y="506"/>
                    </a:cubicBezTo>
                    <a:cubicBezTo>
                      <a:pt x="190" y="506"/>
                      <a:pt x="190" y="507"/>
                      <a:pt x="191" y="506"/>
                    </a:cubicBezTo>
                    <a:cubicBezTo>
                      <a:pt x="191" y="505"/>
                      <a:pt x="192" y="503"/>
                      <a:pt x="193" y="503"/>
                    </a:cubicBezTo>
                    <a:cubicBezTo>
                      <a:pt x="191" y="506"/>
                      <a:pt x="193" y="504"/>
                      <a:pt x="192" y="506"/>
                    </a:cubicBezTo>
                    <a:cubicBezTo>
                      <a:pt x="191" y="506"/>
                      <a:pt x="191" y="506"/>
                      <a:pt x="191" y="507"/>
                    </a:cubicBezTo>
                    <a:cubicBezTo>
                      <a:pt x="191" y="508"/>
                      <a:pt x="191" y="507"/>
                      <a:pt x="191" y="507"/>
                    </a:cubicBezTo>
                    <a:cubicBezTo>
                      <a:pt x="191" y="508"/>
                      <a:pt x="191" y="509"/>
                      <a:pt x="191" y="509"/>
                    </a:cubicBezTo>
                    <a:cubicBezTo>
                      <a:pt x="192" y="507"/>
                      <a:pt x="193" y="507"/>
                      <a:pt x="194" y="506"/>
                    </a:cubicBezTo>
                    <a:cubicBezTo>
                      <a:pt x="194" y="506"/>
                      <a:pt x="194" y="506"/>
                      <a:pt x="194" y="505"/>
                    </a:cubicBezTo>
                    <a:cubicBezTo>
                      <a:pt x="194" y="506"/>
                      <a:pt x="196" y="504"/>
                      <a:pt x="196" y="505"/>
                    </a:cubicBezTo>
                    <a:cubicBezTo>
                      <a:pt x="195" y="506"/>
                      <a:pt x="195" y="505"/>
                      <a:pt x="194" y="506"/>
                    </a:cubicBezTo>
                    <a:cubicBezTo>
                      <a:pt x="195" y="506"/>
                      <a:pt x="195" y="506"/>
                      <a:pt x="195" y="506"/>
                    </a:cubicBezTo>
                    <a:cubicBezTo>
                      <a:pt x="195" y="506"/>
                      <a:pt x="195" y="506"/>
                      <a:pt x="195" y="507"/>
                    </a:cubicBezTo>
                    <a:cubicBezTo>
                      <a:pt x="196" y="507"/>
                      <a:pt x="196" y="507"/>
                      <a:pt x="197" y="507"/>
                    </a:cubicBezTo>
                    <a:cubicBezTo>
                      <a:pt x="198" y="506"/>
                      <a:pt x="197" y="506"/>
                      <a:pt x="196" y="506"/>
                    </a:cubicBezTo>
                    <a:cubicBezTo>
                      <a:pt x="197" y="505"/>
                      <a:pt x="198" y="504"/>
                      <a:pt x="198" y="503"/>
                    </a:cubicBezTo>
                    <a:cubicBezTo>
                      <a:pt x="197" y="504"/>
                      <a:pt x="197" y="505"/>
                      <a:pt x="196" y="505"/>
                    </a:cubicBezTo>
                    <a:cubicBezTo>
                      <a:pt x="196" y="505"/>
                      <a:pt x="196" y="504"/>
                      <a:pt x="196" y="503"/>
                    </a:cubicBezTo>
                    <a:cubicBezTo>
                      <a:pt x="198" y="501"/>
                      <a:pt x="196" y="504"/>
                      <a:pt x="198" y="503"/>
                    </a:cubicBezTo>
                    <a:cubicBezTo>
                      <a:pt x="197" y="502"/>
                      <a:pt x="199" y="501"/>
                      <a:pt x="200" y="500"/>
                    </a:cubicBezTo>
                    <a:cubicBezTo>
                      <a:pt x="199" y="501"/>
                      <a:pt x="199" y="501"/>
                      <a:pt x="199" y="500"/>
                    </a:cubicBezTo>
                    <a:cubicBezTo>
                      <a:pt x="201" y="498"/>
                      <a:pt x="199" y="501"/>
                      <a:pt x="200" y="500"/>
                    </a:cubicBezTo>
                    <a:cubicBezTo>
                      <a:pt x="201" y="499"/>
                      <a:pt x="201" y="499"/>
                      <a:pt x="200" y="499"/>
                    </a:cubicBezTo>
                    <a:cubicBezTo>
                      <a:pt x="201" y="498"/>
                      <a:pt x="200" y="497"/>
                      <a:pt x="201" y="496"/>
                    </a:cubicBezTo>
                    <a:cubicBezTo>
                      <a:pt x="201" y="496"/>
                      <a:pt x="202" y="497"/>
                      <a:pt x="202" y="496"/>
                    </a:cubicBezTo>
                    <a:cubicBezTo>
                      <a:pt x="202" y="495"/>
                      <a:pt x="201" y="496"/>
                      <a:pt x="202" y="495"/>
                    </a:cubicBezTo>
                    <a:cubicBezTo>
                      <a:pt x="203" y="494"/>
                      <a:pt x="203" y="495"/>
                      <a:pt x="202" y="496"/>
                    </a:cubicBezTo>
                    <a:cubicBezTo>
                      <a:pt x="203" y="494"/>
                      <a:pt x="204" y="494"/>
                      <a:pt x="204" y="494"/>
                    </a:cubicBezTo>
                    <a:cubicBezTo>
                      <a:pt x="204" y="495"/>
                      <a:pt x="204" y="496"/>
                      <a:pt x="203" y="496"/>
                    </a:cubicBezTo>
                    <a:cubicBezTo>
                      <a:pt x="203" y="496"/>
                      <a:pt x="203" y="496"/>
                      <a:pt x="202" y="497"/>
                    </a:cubicBezTo>
                    <a:cubicBezTo>
                      <a:pt x="202" y="497"/>
                      <a:pt x="203" y="496"/>
                      <a:pt x="203" y="497"/>
                    </a:cubicBezTo>
                    <a:cubicBezTo>
                      <a:pt x="203" y="497"/>
                      <a:pt x="203" y="497"/>
                      <a:pt x="203" y="497"/>
                    </a:cubicBezTo>
                    <a:cubicBezTo>
                      <a:pt x="204" y="497"/>
                      <a:pt x="203" y="498"/>
                      <a:pt x="204" y="498"/>
                    </a:cubicBezTo>
                    <a:cubicBezTo>
                      <a:pt x="204" y="498"/>
                      <a:pt x="205" y="497"/>
                      <a:pt x="205" y="497"/>
                    </a:cubicBezTo>
                    <a:cubicBezTo>
                      <a:pt x="205" y="497"/>
                      <a:pt x="205" y="498"/>
                      <a:pt x="205" y="499"/>
                    </a:cubicBezTo>
                    <a:cubicBezTo>
                      <a:pt x="205" y="499"/>
                      <a:pt x="205" y="499"/>
                      <a:pt x="206" y="499"/>
                    </a:cubicBezTo>
                    <a:cubicBezTo>
                      <a:pt x="206" y="500"/>
                      <a:pt x="207" y="500"/>
                      <a:pt x="208" y="500"/>
                    </a:cubicBezTo>
                    <a:cubicBezTo>
                      <a:pt x="208" y="499"/>
                      <a:pt x="207" y="499"/>
                      <a:pt x="208" y="498"/>
                    </a:cubicBezTo>
                    <a:cubicBezTo>
                      <a:pt x="208" y="499"/>
                      <a:pt x="208" y="499"/>
                      <a:pt x="208" y="499"/>
                    </a:cubicBezTo>
                    <a:cubicBezTo>
                      <a:pt x="209" y="499"/>
                      <a:pt x="210" y="498"/>
                      <a:pt x="210" y="497"/>
                    </a:cubicBezTo>
                    <a:cubicBezTo>
                      <a:pt x="209" y="499"/>
                      <a:pt x="211" y="499"/>
                      <a:pt x="210" y="500"/>
                    </a:cubicBezTo>
                    <a:cubicBezTo>
                      <a:pt x="210" y="500"/>
                      <a:pt x="212" y="498"/>
                      <a:pt x="212" y="500"/>
                    </a:cubicBezTo>
                    <a:cubicBezTo>
                      <a:pt x="212" y="499"/>
                      <a:pt x="211" y="501"/>
                      <a:pt x="210" y="501"/>
                    </a:cubicBezTo>
                    <a:cubicBezTo>
                      <a:pt x="209" y="500"/>
                      <a:pt x="209" y="500"/>
                      <a:pt x="209" y="499"/>
                    </a:cubicBezTo>
                    <a:cubicBezTo>
                      <a:pt x="208" y="500"/>
                      <a:pt x="208" y="499"/>
                      <a:pt x="207" y="500"/>
                    </a:cubicBezTo>
                    <a:cubicBezTo>
                      <a:pt x="209" y="500"/>
                      <a:pt x="210" y="503"/>
                      <a:pt x="211" y="503"/>
                    </a:cubicBezTo>
                    <a:cubicBezTo>
                      <a:pt x="211" y="503"/>
                      <a:pt x="211" y="503"/>
                      <a:pt x="211" y="504"/>
                    </a:cubicBezTo>
                    <a:cubicBezTo>
                      <a:pt x="211" y="503"/>
                      <a:pt x="211" y="504"/>
                      <a:pt x="212" y="504"/>
                    </a:cubicBezTo>
                    <a:cubicBezTo>
                      <a:pt x="212" y="504"/>
                      <a:pt x="213" y="504"/>
                      <a:pt x="213" y="504"/>
                    </a:cubicBezTo>
                    <a:cubicBezTo>
                      <a:pt x="213" y="504"/>
                      <a:pt x="212" y="505"/>
                      <a:pt x="212" y="505"/>
                    </a:cubicBezTo>
                    <a:cubicBezTo>
                      <a:pt x="213" y="506"/>
                      <a:pt x="214" y="506"/>
                      <a:pt x="215" y="506"/>
                    </a:cubicBezTo>
                    <a:cubicBezTo>
                      <a:pt x="216" y="506"/>
                      <a:pt x="217" y="504"/>
                      <a:pt x="217" y="505"/>
                    </a:cubicBezTo>
                    <a:cubicBezTo>
                      <a:pt x="217" y="505"/>
                      <a:pt x="217" y="506"/>
                      <a:pt x="217" y="506"/>
                    </a:cubicBezTo>
                    <a:cubicBezTo>
                      <a:pt x="217" y="506"/>
                      <a:pt x="217" y="506"/>
                      <a:pt x="217" y="506"/>
                    </a:cubicBezTo>
                    <a:cubicBezTo>
                      <a:pt x="217" y="506"/>
                      <a:pt x="217" y="505"/>
                      <a:pt x="218" y="505"/>
                    </a:cubicBezTo>
                    <a:cubicBezTo>
                      <a:pt x="218" y="505"/>
                      <a:pt x="218" y="505"/>
                      <a:pt x="218" y="505"/>
                    </a:cubicBezTo>
                    <a:cubicBezTo>
                      <a:pt x="218" y="505"/>
                      <a:pt x="218" y="505"/>
                      <a:pt x="218" y="505"/>
                    </a:cubicBezTo>
                    <a:cubicBezTo>
                      <a:pt x="218" y="505"/>
                      <a:pt x="217" y="506"/>
                      <a:pt x="218" y="506"/>
                    </a:cubicBezTo>
                    <a:cubicBezTo>
                      <a:pt x="219" y="505"/>
                      <a:pt x="219" y="506"/>
                      <a:pt x="219" y="507"/>
                    </a:cubicBezTo>
                    <a:cubicBezTo>
                      <a:pt x="219" y="507"/>
                      <a:pt x="220" y="507"/>
                      <a:pt x="220" y="507"/>
                    </a:cubicBezTo>
                    <a:cubicBezTo>
                      <a:pt x="220" y="507"/>
                      <a:pt x="219" y="507"/>
                      <a:pt x="220" y="507"/>
                    </a:cubicBezTo>
                    <a:cubicBezTo>
                      <a:pt x="220" y="507"/>
                      <a:pt x="221" y="506"/>
                      <a:pt x="221" y="507"/>
                    </a:cubicBezTo>
                    <a:cubicBezTo>
                      <a:pt x="221" y="507"/>
                      <a:pt x="220" y="508"/>
                      <a:pt x="220" y="508"/>
                    </a:cubicBezTo>
                    <a:cubicBezTo>
                      <a:pt x="220" y="508"/>
                      <a:pt x="222" y="507"/>
                      <a:pt x="222" y="507"/>
                    </a:cubicBezTo>
                    <a:cubicBezTo>
                      <a:pt x="221" y="508"/>
                      <a:pt x="222" y="509"/>
                      <a:pt x="221" y="509"/>
                    </a:cubicBezTo>
                    <a:cubicBezTo>
                      <a:pt x="220" y="509"/>
                      <a:pt x="219" y="508"/>
                      <a:pt x="218" y="507"/>
                    </a:cubicBezTo>
                    <a:cubicBezTo>
                      <a:pt x="217" y="507"/>
                      <a:pt x="219" y="505"/>
                      <a:pt x="217" y="507"/>
                    </a:cubicBezTo>
                    <a:cubicBezTo>
                      <a:pt x="217" y="508"/>
                      <a:pt x="220" y="510"/>
                      <a:pt x="221" y="511"/>
                    </a:cubicBezTo>
                    <a:cubicBezTo>
                      <a:pt x="223" y="509"/>
                      <a:pt x="222" y="509"/>
                      <a:pt x="224" y="508"/>
                    </a:cubicBezTo>
                    <a:cubicBezTo>
                      <a:pt x="224" y="508"/>
                      <a:pt x="224" y="507"/>
                      <a:pt x="223" y="508"/>
                    </a:cubicBezTo>
                    <a:cubicBezTo>
                      <a:pt x="223" y="507"/>
                      <a:pt x="224" y="507"/>
                      <a:pt x="225" y="506"/>
                    </a:cubicBezTo>
                    <a:cubicBezTo>
                      <a:pt x="225" y="507"/>
                      <a:pt x="226" y="507"/>
                      <a:pt x="226" y="507"/>
                    </a:cubicBezTo>
                    <a:cubicBezTo>
                      <a:pt x="226" y="507"/>
                      <a:pt x="227" y="507"/>
                      <a:pt x="227" y="507"/>
                    </a:cubicBezTo>
                    <a:cubicBezTo>
                      <a:pt x="227" y="507"/>
                      <a:pt x="227" y="507"/>
                      <a:pt x="227" y="507"/>
                    </a:cubicBezTo>
                    <a:cubicBezTo>
                      <a:pt x="227" y="507"/>
                      <a:pt x="227" y="507"/>
                      <a:pt x="226" y="507"/>
                    </a:cubicBezTo>
                    <a:cubicBezTo>
                      <a:pt x="225" y="508"/>
                      <a:pt x="225" y="508"/>
                      <a:pt x="226" y="508"/>
                    </a:cubicBezTo>
                    <a:cubicBezTo>
                      <a:pt x="226" y="509"/>
                      <a:pt x="226" y="509"/>
                      <a:pt x="225" y="510"/>
                    </a:cubicBezTo>
                    <a:cubicBezTo>
                      <a:pt x="224" y="510"/>
                      <a:pt x="224" y="509"/>
                      <a:pt x="223" y="510"/>
                    </a:cubicBezTo>
                    <a:cubicBezTo>
                      <a:pt x="224" y="510"/>
                      <a:pt x="223" y="511"/>
                      <a:pt x="223" y="511"/>
                    </a:cubicBezTo>
                    <a:cubicBezTo>
                      <a:pt x="225" y="510"/>
                      <a:pt x="226" y="510"/>
                      <a:pt x="227" y="510"/>
                    </a:cubicBezTo>
                    <a:cubicBezTo>
                      <a:pt x="228" y="509"/>
                      <a:pt x="229" y="509"/>
                      <a:pt x="230" y="509"/>
                    </a:cubicBezTo>
                    <a:cubicBezTo>
                      <a:pt x="231" y="509"/>
                      <a:pt x="229" y="510"/>
                      <a:pt x="229" y="510"/>
                    </a:cubicBezTo>
                    <a:cubicBezTo>
                      <a:pt x="229" y="510"/>
                      <a:pt x="229" y="510"/>
                      <a:pt x="229" y="511"/>
                    </a:cubicBezTo>
                    <a:cubicBezTo>
                      <a:pt x="229" y="511"/>
                      <a:pt x="231" y="511"/>
                      <a:pt x="231" y="511"/>
                    </a:cubicBezTo>
                    <a:cubicBezTo>
                      <a:pt x="229" y="512"/>
                      <a:pt x="228" y="512"/>
                      <a:pt x="227" y="513"/>
                    </a:cubicBezTo>
                    <a:cubicBezTo>
                      <a:pt x="228" y="513"/>
                      <a:pt x="228" y="513"/>
                      <a:pt x="228" y="513"/>
                    </a:cubicBezTo>
                    <a:cubicBezTo>
                      <a:pt x="228" y="513"/>
                      <a:pt x="229" y="512"/>
                      <a:pt x="229" y="513"/>
                    </a:cubicBezTo>
                    <a:cubicBezTo>
                      <a:pt x="228" y="514"/>
                      <a:pt x="229" y="513"/>
                      <a:pt x="227" y="514"/>
                    </a:cubicBezTo>
                    <a:cubicBezTo>
                      <a:pt x="226" y="515"/>
                      <a:pt x="229" y="513"/>
                      <a:pt x="228" y="514"/>
                    </a:cubicBezTo>
                    <a:close/>
                    <a:moveTo>
                      <a:pt x="220" y="519"/>
                    </a:moveTo>
                    <a:cubicBezTo>
                      <a:pt x="220" y="520"/>
                      <a:pt x="218" y="519"/>
                      <a:pt x="217" y="520"/>
                    </a:cubicBezTo>
                    <a:cubicBezTo>
                      <a:pt x="216" y="520"/>
                      <a:pt x="218" y="519"/>
                      <a:pt x="220" y="519"/>
                    </a:cubicBezTo>
                    <a:close/>
                    <a:moveTo>
                      <a:pt x="215" y="521"/>
                    </a:moveTo>
                    <a:cubicBezTo>
                      <a:pt x="215" y="520"/>
                      <a:pt x="216" y="520"/>
                      <a:pt x="218" y="519"/>
                    </a:cubicBezTo>
                    <a:cubicBezTo>
                      <a:pt x="218" y="520"/>
                      <a:pt x="216" y="520"/>
                      <a:pt x="215" y="521"/>
                    </a:cubicBezTo>
                    <a:close/>
                    <a:moveTo>
                      <a:pt x="219" y="518"/>
                    </a:moveTo>
                    <a:cubicBezTo>
                      <a:pt x="218" y="518"/>
                      <a:pt x="218" y="518"/>
                      <a:pt x="218" y="518"/>
                    </a:cubicBezTo>
                    <a:cubicBezTo>
                      <a:pt x="219" y="517"/>
                      <a:pt x="219" y="517"/>
                      <a:pt x="220" y="517"/>
                    </a:cubicBezTo>
                    <a:cubicBezTo>
                      <a:pt x="221" y="516"/>
                      <a:pt x="219" y="518"/>
                      <a:pt x="219" y="518"/>
                    </a:cubicBezTo>
                    <a:close/>
                    <a:moveTo>
                      <a:pt x="220" y="516"/>
                    </a:moveTo>
                    <a:cubicBezTo>
                      <a:pt x="219" y="516"/>
                      <a:pt x="219" y="516"/>
                      <a:pt x="221" y="515"/>
                    </a:cubicBezTo>
                    <a:cubicBezTo>
                      <a:pt x="222" y="515"/>
                      <a:pt x="220" y="516"/>
                      <a:pt x="220" y="516"/>
                    </a:cubicBezTo>
                    <a:close/>
                    <a:moveTo>
                      <a:pt x="217" y="524"/>
                    </a:moveTo>
                    <a:cubicBezTo>
                      <a:pt x="217" y="524"/>
                      <a:pt x="217" y="524"/>
                      <a:pt x="217" y="523"/>
                    </a:cubicBezTo>
                    <a:cubicBezTo>
                      <a:pt x="218" y="523"/>
                      <a:pt x="218" y="523"/>
                      <a:pt x="218" y="523"/>
                    </a:cubicBezTo>
                    <a:cubicBezTo>
                      <a:pt x="219" y="523"/>
                      <a:pt x="219" y="524"/>
                      <a:pt x="217" y="524"/>
                    </a:cubicBezTo>
                    <a:close/>
                    <a:moveTo>
                      <a:pt x="225" y="537"/>
                    </a:moveTo>
                    <a:cubicBezTo>
                      <a:pt x="224" y="537"/>
                      <a:pt x="226" y="539"/>
                      <a:pt x="224" y="538"/>
                    </a:cubicBezTo>
                    <a:cubicBezTo>
                      <a:pt x="225" y="537"/>
                      <a:pt x="223" y="536"/>
                      <a:pt x="222" y="535"/>
                    </a:cubicBezTo>
                    <a:cubicBezTo>
                      <a:pt x="223" y="535"/>
                      <a:pt x="224" y="536"/>
                      <a:pt x="224" y="536"/>
                    </a:cubicBezTo>
                    <a:cubicBezTo>
                      <a:pt x="225" y="537"/>
                      <a:pt x="224" y="536"/>
                      <a:pt x="226" y="537"/>
                    </a:cubicBezTo>
                    <a:cubicBezTo>
                      <a:pt x="226" y="537"/>
                      <a:pt x="226" y="537"/>
                      <a:pt x="224" y="537"/>
                    </a:cubicBezTo>
                    <a:cubicBezTo>
                      <a:pt x="224" y="537"/>
                      <a:pt x="225" y="537"/>
                      <a:pt x="225" y="537"/>
                    </a:cubicBezTo>
                    <a:close/>
                    <a:moveTo>
                      <a:pt x="224" y="540"/>
                    </a:moveTo>
                    <a:cubicBezTo>
                      <a:pt x="224" y="541"/>
                      <a:pt x="224" y="541"/>
                      <a:pt x="224" y="540"/>
                    </a:cubicBezTo>
                    <a:cubicBezTo>
                      <a:pt x="224" y="540"/>
                      <a:pt x="224" y="540"/>
                      <a:pt x="224" y="540"/>
                    </a:cubicBezTo>
                    <a:cubicBezTo>
                      <a:pt x="224" y="540"/>
                      <a:pt x="224" y="540"/>
                      <a:pt x="224" y="540"/>
                    </a:cubicBezTo>
                    <a:close/>
                    <a:moveTo>
                      <a:pt x="221" y="535"/>
                    </a:moveTo>
                    <a:cubicBezTo>
                      <a:pt x="222" y="536"/>
                      <a:pt x="222" y="536"/>
                      <a:pt x="222" y="536"/>
                    </a:cubicBezTo>
                    <a:cubicBezTo>
                      <a:pt x="222" y="537"/>
                      <a:pt x="222" y="537"/>
                      <a:pt x="222" y="537"/>
                    </a:cubicBezTo>
                    <a:cubicBezTo>
                      <a:pt x="222" y="538"/>
                      <a:pt x="222" y="538"/>
                      <a:pt x="223" y="539"/>
                    </a:cubicBezTo>
                    <a:cubicBezTo>
                      <a:pt x="223" y="540"/>
                      <a:pt x="223" y="540"/>
                      <a:pt x="223" y="540"/>
                    </a:cubicBezTo>
                    <a:cubicBezTo>
                      <a:pt x="222" y="539"/>
                      <a:pt x="222" y="539"/>
                      <a:pt x="221" y="538"/>
                    </a:cubicBezTo>
                    <a:cubicBezTo>
                      <a:pt x="221" y="537"/>
                      <a:pt x="221" y="537"/>
                      <a:pt x="222" y="537"/>
                    </a:cubicBezTo>
                    <a:cubicBezTo>
                      <a:pt x="222" y="536"/>
                      <a:pt x="222" y="536"/>
                      <a:pt x="221" y="535"/>
                    </a:cubicBezTo>
                    <a:close/>
                    <a:moveTo>
                      <a:pt x="222" y="534"/>
                    </a:moveTo>
                    <a:cubicBezTo>
                      <a:pt x="223" y="535"/>
                      <a:pt x="225" y="535"/>
                      <a:pt x="225" y="535"/>
                    </a:cubicBezTo>
                    <a:cubicBezTo>
                      <a:pt x="226" y="536"/>
                      <a:pt x="225" y="536"/>
                      <a:pt x="225" y="536"/>
                    </a:cubicBezTo>
                    <a:cubicBezTo>
                      <a:pt x="224" y="536"/>
                      <a:pt x="223" y="535"/>
                      <a:pt x="222" y="534"/>
                    </a:cubicBezTo>
                    <a:close/>
                    <a:moveTo>
                      <a:pt x="209" y="545"/>
                    </a:moveTo>
                    <a:cubicBezTo>
                      <a:pt x="208" y="543"/>
                      <a:pt x="208" y="543"/>
                      <a:pt x="208" y="543"/>
                    </a:cubicBezTo>
                    <a:cubicBezTo>
                      <a:pt x="209" y="543"/>
                      <a:pt x="209" y="544"/>
                      <a:pt x="210" y="544"/>
                    </a:cubicBezTo>
                    <a:cubicBezTo>
                      <a:pt x="210" y="545"/>
                      <a:pt x="210" y="545"/>
                      <a:pt x="209" y="545"/>
                    </a:cubicBezTo>
                    <a:close/>
                    <a:moveTo>
                      <a:pt x="195" y="499"/>
                    </a:moveTo>
                    <a:cubicBezTo>
                      <a:pt x="194" y="500"/>
                      <a:pt x="195" y="499"/>
                      <a:pt x="194" y="499"/>
                    </a:cubicBezTo>
                    <a:cubicBezTo>
                      <a:pt x="193" y="500"/>
                      <a:pt x="193" y="500"/>
                      <a:pt x="194" y="498"/>
                    </a:cubicBezTo>
                    <a:cubicBezTo>
                      <a:pt x="195" y="497"/>
                      <a:pt x="194" y="499"/>
                      <a:pt x="195" y="499"/>
                    </a:cubicBezTo>
                    <a:close/>
                    <a:moveTo>
                      <a:pt x="195" y="499"/>
                    </a:moveTo>
                    <a:cubicBezTo>
                      <a:pt x="194" y="501"/>
                      <a:pt x="197" y="499"/>
                      <a:pt x="196" y="500"/>
                    </a:cubicBezTo>
                    <a:cubicBezTo>
                      <a:pt x="195" y="501"/>
                      <a:pt x="194" y="502"/>
                      <a:pt x="195" y="499"/>
                    </a:cubicBezTo>
                    <a:close/>
                    <a:moveTo>
                      <a:pt x="193" y="505"/>
                    </a:moveTo>
                    <a:cubicBezTo>
                      <a:pt x="192" y="506"/>
                      <a:pt x="193" y="504"/>
                      <a:pt x="192" y="504"/>
                    </a:cubicBezTo>
                    <a:cubicBezTo>
                      <a:pt x="194" y="502"/>
                      <a:pt x="193" y="505"/>
                      <a:pt x="193" y="505"/>
                    </a:cubicBezTo>
                    <a:close/>
                    <a:moveTo>
                      <a:pt x="192" y="496"/>
                    </a:moveTo>
                    <a:cubicBezTo>
                      <a:pt x="192" y="496"/>
                      <a:pt x="193" y="496"/>
                      <a:pt x="193" y="496"/>
                    </a:cubicBezTo>
                    <a:cubicBezTo>
                      <a:pt x="192" y="497"/>
                      <a:pt x="192" y="497"/>
                      <a:pt x="192" y="497"/>
                    </a:cubicBezTo>
                    <a:cubicBezTo>
                      <a:pt x="192" y="497"/>
                      <a:pt x="193" y="496"/>
                      <a:pt x="192" y="496"/>
                    </a:cubicBezTo>
                    <a:close/>
                    <a:moveTo>
                      <a:pt x="191" y="503"/>
                    </a:moveTo>
                    <a:cubicBezTo>
                      <a:pt x="191" y="504"/>
                      <a:pt x="190" y="504"/>
                      <a:pt x="191" y="503"/>
                    </a:cubicBezTo>
                    <a:cubicBezTo>
                      <a:pt x="192" y="501"/>
                      <a:pt x="192" y="503"/>
                      <a:pt x="191" y="503"/>
                    </a:cubicBezTo>
                    <a:close/>
                    <a:moveTo>
                      <a:pt x="219" y="501"/>
                    </a:moveTo>
                    <a:cubicBezTo>
                      <a:pt x="219" y="501"/>
                      <a:pt x="219" y="502"/>
                      <a:pt x="219" y="502"/>
                    </a:cubicBezTo>
                    <a:cubicBezTo>
                      <a:pt x="219" y="502"/>
                      <a:pt x="219" y="502"/>
                      <a:pt x="219" y="502"/>
                    </a:cubicBezTo>
                    <a:cubicBezTo>
                      <a:pt x="219" y="503"/>
                      <a:pt x="220" y="503"/>
                      <a:pt x="219" y="503"/>
                    </a:cubicBezTo>
                    <a:cubicBezTo>
                      <a:pt x="219" y="503"/>
                      <a:pt x="217" y="503"/>
                      <a:pt x="218" y="501"/>
                    </a:cubicBezTo>
                    <a:cubicBezTo>
                      <a:pt x="218" y="501"/>
                      <a:pt x="217" y="501"/>
                      <a:pt x="218" y="501"/>
                    </a:cubicBezTo>
                    <a:cubicBezTo>
                      <a:pt x="218" y="500"/>
                      <a:pt x="218" y="500"/>
                      <a:pt x="218" y="500"/>
                    </a:cubicBezTo>
                    <a:cubicBezTo>
                      <a:pt x="218" y="501"/>
                      <a:pt x="219" y="501"/>
                      <a:pt x="219" y="501"/>
                    </a:cubicBezTo>
                    <a:cubicBezTo>
                      <a:pt x="219" y="501"/>
                      <a:pt x="219" y="501"/>
                      <a:pt x="219" y="501"/>
                    </a:cubicBezTo>
                    <a:cubicBezTo>
                      <a:pt x="219" y="501"/>
                      <a:pt x="219" y="501"/>
                      <a:pt x="219" y="501"/>
                    </a:cubicBezTo>
                    <a:close/>
                    <a:moveTo>
                      <a:pt x="224" y="506"/>
                    </a:moveTo>
                    <a:cubicBezTo>
                      <a:pt x="223" y="507"/>
                      <a:pt x="223" y="507"/>
                      <a:pt x="223" y="507"/>
                    </a:cubicBezTo>
                    <a:cubicBezTo>
                      <a:pt x="222" y="507"/>
                      <a:pt x="222" y="506"/>
                      <a:pt x="220" y="506"/>
                    </a:cubicBezTo>
                    <a:cubicBezTo>
                      <a:pt x="221" y="505"/>
                      <a:pt x="222" y="505"/>
                      <a:pt x="222" y="505"/>
                    </a:cubicBezTo>
                    <a:cubicBezTo>
                      <a:pt x="223" y="505"/>
                      <a:pt x="222" y="506"/>
                      <a:pt x="223" y="506"/>
                    </a:cubicBezTo>
                    <a:cubicBezTo>
                      <a:pt x="223" y="506"/>
                      <a:pt x="224" y="505"/>
                      <a:pt x="224" y="506"/>
                    </a:cubicBezTo>
                    <a:close/>
                    <a:moveTo>
                      <a:pt x="223" y="505"/>
                    </a:moveTo>
                    <a:cubicBezTo>
                      <a:pt x="223" y="505"/>
                      <a:pt x="223" y="505"/>
                      <a:pt x="223" y="504"/>
                    </a:cubicBezTo>
                    <a:cubicBezTo>
                      <a:pt x="224" y="505"/>
                      <a:pt x="224" y="505"/>
                      <a:pt x="224" y="505"/>
                    </a:cubicBezTo>
                    <a:cubicBezTo>
                      <a:pt x="224" y="505"/>
                      <a:pt x="223" y="505"/>
                      <a:pt x="223" y="505"/>
                    </a:cubicBezTo>
                    <a:close/>
                    <a:moveTo>
                      <a:pt x="222" y="504"/>
                    </a:moveTo>
                    <a:cubicBezTo>
                      <a:pt x="220" y="505"/>
                      <a:pt x="218" y="505"/>
                      <a:pt x="221" y="503"/>
                    </a:cubicBezTo>
                    <a:cubicBezTo>
                      <a:pt x="221" y="503"/>
                      <a:pt x="222" y="504"/>
                      <a:pt x="222" y="504"/>
                    </a:cubicBezTo>
                    <a:close/>
                    <a:moveTo>
                      <a:pt x="228" y="508"/>
                    </a:moveTo>
                    <a:cubicBezTo>
                      <a:pt x="228" y="508"/>
                      <a:pt x="228" y="509"/>
                      <a:pt x="227" y="509"/>
                    </a:cubicBezTo>
                    <a:cubicBezTo>
                      <a:pt x="226" y="509"/>
                      <a:pt x="226" y="509"/>
                      <a:pt x="226" y="509"/>
                    </a:cubicBezTo>
                    <a:cubicBezTo>
                      <a:pt x="227" y="508"/>
                      <a:pt x="228" y="508"/>
                      <a:pt x="228" y="508"/>
                    </a:cubicBezTo>
                    <a:close/>
                    <a:moveTo>
                      <a:pt x="230" y="521"/>
                    </a:moveTo>
                    <a:cubicBezTo>
                      <a:pt x="229" y="521"/>
                      <a:pt x="230" y="520"/>
                      <a:pt x="230" y="520"/>
                    </a:cubicBezTo>
                    <a:cubicBezTo>
                      <a:pt x="231" y="519"/>
                      <a:pt x="231" y="520"/>
                      <a:pt x="230" y="521"/>
                    </a:cubicBezTo>
                    <a:close/>
                    <a:moveTo>
                      <a:pt x="240" y="1271"/>
                    </a:moveTo>
                    <a:cubicBezTo>
                      <a:pt x="240" y="1271"/>
                      <a:pt x="240" y="1272"/>
                      <a:pt x="240" y="1272"/>
                    </a:cubicBezTo>
                    <a:cubicBezTo>
                      <a:pt x="240" y="1271"/>
                      <a:pt x="240" y="1271"/>
                      <a:pt x="239" y="1271"/>
                    </a:cubicBezTo>
                    <a:cubicBezTo>
                      <a:pt x="239" y="1271"/>
                      <a:pt x="239" y="1271"/>
                      <a:pt x="240" y="1271"/>
                    </a:cubicBezTo>
                    <a:cubicBezTo>
                      <a:pt x="240" y="1271"/>
                      <a:pt x="240" y="1271"/>
                      <a:pt x="240" y="1271"/>
                    </a:cubicBezTo>
                    <a:cubicBezTo>
                      <a:pt x="240" y="1271"/>
                      <a:pt x="240" y="1271"/>
                      <a:pt x="240" y="1271"/>
                    </a:cubicBezTo>
                    <a:close/>
                    <a:moveTo>
                      <a:pt x="239" y="95"/>
                    </a:moveTo>
                    <a:cubicBezTo>
                      <a:pt x="238" y="97"/>
                      <a:pt x="237" y="98"/>
                      <a:pt x="236" y="100"/>
                    </a:cubicBezTo>
                    <a:cubicBezTo>
                      <a:pt x="235" y="98"/>
                      <a:pt x="235" y="98"/>
                      <a:pt x="235" y="98"/>
                    </a:cubicBezTo>
                    <a:cubicBezTo>
                      <a:pt x="233" y="103"/>
                      <a:pt x="230" y="112"/>
                      <a:pt x="228" y="111"/>
                    </a:cubicBezTo>
                    <a:cubicBezTo>
                      <a:pt x="227" y="113"/>
                      <a:pt x="227" y="114"/>
                      <a:pt x="227" y="116"/>
                    </a:cubicBezTo>
                    <a:cubicBezTo>
                      <a:pt x="226" y="117"/>
                      <a:pt x="226" y="117"/>
                      <a:pt x="226" y="117"/>
                    </a:cubicBezTo>
                    <a:cubicBezTo>
                      <a:pt x="225" y="116"/>
                      <a:pt x="225" y="116"/>
                      <a:pt x="225" y="116"/>
                    </a:cubicBezTo>
                    <a:cubicBezTo>
                      <a:pt x="225" y="115"/>
                      <a:pt x="223" y="114"/>
                      <a:pt x="222" y="112"/>
                    </a:cubicBezTo>
                    <a:cubicBezTo>
                      <a:pt x="223" y="111"/>
                      <a:pt x="225" y="115"/>
                      <a:pt x="226" y="115"/>
                    </a:cubicBezTo>
                    <a:cubicBezTo>
                      <a:pt x="226" y="114"/>
                      <a:pt x="226" y="114"/>
                      <a:pt x="226" y="114"/>
                    </a:cubicBezTo>
                    <a:cubicBezTo>
                      <a:pt x="226" y="114"/>
                      <a:pt x="226" y="114"/>
                      <a:pt x="226" y="114"/>
                    </a:cubicBezTo>
                    <a:cubicBezTo>
                      <a:pt x="223" y="111"/>
                      <a:pt x="219" y="108"/>
                      <a:pt x="215" y="102"/>
                    </a:cubicBezTo>
                    <a:cubicBezTo>
                      <a:pt x="217" y="101"/>
                      <a:pt x="221" y="107"/>
                      <a:pt x="226" y="113"/>
                    </a:cubicBezTo>
                    <a:cubicBezTo>
                      <a:pt x="228" y="110"/>
                      <a:pt x="231" y="106"/>
                      <a:pt x="233" y="103"/>
                    </a:cubicBezTo>
                    <a:cubicBezTo>
                      <a:pt x="234" y="100"/>
                      <a:pt x="235" y="96"/>
                      <a:pt x="238" y="93"/>
                    </a:cubicBezTo>
                    <a:cubicBezTo>
                      <a:pt x="238" y="91"/>
                      <a:pt x="239" y="90"/>
                      <a:pt x="240" y="88"/>
                    </a:cubicBezTo>
                    <a:cubicBezTo>
                      <a:pt x="239" y="93"/>
                      <a:pt x="243" y="90"/>
                      <a:pt x="246" y="82"/>
                    </a:cubicBezTo>
                    <a:cubicBezTo>
                      <a:pt x="247" y="84"/>
                      <a:pt x="242" y="90"/>
                      <a:pt x="239" y="95"/>
                    </a:cubicBezTo>
                    <a:close/>
                    <a:moveTo>
                      <a:pt x="258" y="1088"/>
                    </a:moveTo>
                    <a:cubicBezTo>
                      <a:pt x="257" y="1088"/>
                      <a:pt x="258" y="1088"/>
                      <a:pt x="258" y="1088"/>
                    </a:cubicBezTo>
                    <a:cubicBezTo>
                      <a:pt x="258" y="1088"/>
                      <a:pt x="258" y="1088"/>
                      <a:pt x="258" y="1088"/>
                    </a:cubicBezTo>
                    <a:cubicBezTo>
                      <a:pt x="258" y="1088"/>
                      <a:pt x="258" y="1088"/>
                      <a:pt x="258" y="1088"/>
                    </a:cubicBezTo>
                    <a:close/>
                    <a:moveTo>
                      <a:pt x="267" y="1026"/>
                    </a:moveTo>
                    <a:cubicBezTo>
                      <a:pt x="268" y="1030"/>
                      <a:pt x="267" y="1036"/>
                      <a:pt x="266" y="1041"/>
                    </a:cubicBezTo>
                    <a:cubicBezTo>
                      <a:pt x="266" y="1038"/>
                      <a:pt x="266" y="1025"/>
                      <a:pt x="267" y="1026"/>
                    </a:cubicBezTo>
                    <a:close/>
                    <a:moveTo>
                      <a:pt x="261" y="60"/>
                    </a:moveTo>
                    <a:cubicBezTo>
                      <a:pt x="260" y="60"/>
                      <a:pt x="257" y="66"/>
                      <a:pt x="257" y="62"/>
                    </a:cubicBezTo>
                    <a:cubicBezTo>
                      <a:pt x="254" y="68"/>
                      <a:pt x="249" y="75"/>
                      <a:pt x="249" y="77"/>
                    </a:cubicBezTo>
                    <a:cubicBezTo>
                      <a:pt x="249" y="77"/>
                      <a:pt x="250" y="76"/>
                      <a:pt x="252" y="74"/>
                    </a:cubicBezTo>
                    <a:cubicBezTo>
                      <a:pt x="249" y="82"/>
                      <a:pt x="244" y="84"/>
                      <a:pt x="243" y="84"/>
                    </a:cubicBezTo>
                    <a:cubicBezTo>
                      <a:pt x="269" y="42"/>
                      <a:pt x="269" y="42"/>
                      <a:pt x="269" y="42"/>
                    </a:cubicBezTo>
                    <a:cubicBezTo>
                      <a:pt x="268" y="45"/>
                      <a:pt x="268" y="45"/>
                      <a:pt x="269" y="45"/>
                    </a:cubicBezTo>
                    <a:cubicBezTo>
                      <a:pt x="265" y="51"/>
                      <a:pt x="265" y="53"/>
                      <a:pt x="261" y="60"/>
                    </a:cubicBezTo>
                    <a:close/>
                    <a:moveTo>
                      <a:pt x="294" y="1003"/>
                    </a:moveTo>
                    <a:cubicBezTo>
                      <a:pt x="293" y="1005"/>
                      <a:pt x="293" y="999"/>
                      <a:pt x="294" y="999"/>
                    </a:cubicBezTo>
                    <a:cubicBezTo>
                      <a:pt x="294" y="996"/>
                      <a:pt x="293" y="998"/>
                      <a:pt x="293" y="997"/>
                    </a:cubicBezTo>
                    <a:cubicBezTo>
                      <a:pt x="292" y="994"/>
                      <a:pt x="293" y="983"/>
                      <a:pt x="294" y="984"/>
                    </a:cubicBezTo>
                    <a:cubicBezTo>
                      <a:pt x="294" y="991"/>
                      <a:pt x="295" y="992"/>
                      <a:pt x="295" y="999"/>
                    </a:cubicBezTo>
                    <a:cubicBezTo>
                      <a:pt x="294" y="998"/>
                      <a:pt x="294" y="999"/>
                      <a:pt x="294" y="1003"/>
                    </a:cubicBezTo>
                    <a:close/>
                    <a:moveTo>
                      <a:pt x="300" y="1042"/>
                    </a:moveTo>
                    <a:cubicBezTo>
                      <a:pt x="300" y="1039"/>
                      <a:pt x="299" y="1036"/>
                      <a:pt x="299" y="1034"/>
                    </a:cubicBezTo>
                    <a:cubicBezTo>
                      <a:pt x="299" y="1032"/>
                      <a:pt x="299" y="1029"/>
                      <a:pt x="299" y="1027"/>
                    </a:cubicBezTo>
                    <a:cubicBezTo>
                      <a:pt x="300" y="1028"/>
                      <a:pt x="300" y="1031"/>
                      <a:pt x="300" y="1034"/>
                    </a:cubicBezTo>
                    <a:cubicBezTo>
                      <a:pt x="301" y="1038"/>
                      <a:pt x="301" y="1042"/>
                      <a:pt x="300" y="1042"/>
                    </a:cubicBezTo>
                    <a:close/>
                    <a:moveTo>
                      <a:pt x="343" y="587"/>
                    </a:moveTo>
                    <a:cubicBezTo>
                      <a:pt x="343" y="587"/>
                      <a:pt x="342" y="587"/>
                      <a:pt x="342" y="587"/>
                    </a:cubicBezTo>
                    <a:cubicBezTo>
                      <a:pt x="342" y="587"/>
                      <a:pt x="340" y="585"/>
                      <a:pt x="336" y="584"/>
                    </a:cubicBezTo>
                    <a:cubicBezTo>
                      <a:pt x="337" y="583"/>
                      <a:pt x="339" y="584"/>
                      <a:pt x="341" y="585"/>
                    </a:cubicBezTo>
                    <a:cubicBezTo>
                      <a:pt x="342" y="585"/>
                      <a:pt x="343" y="586"/>
                      <a:pt x="344" y="586"/>
                    </a:cubicBezTo>
                    <a:cubicBezTo>
                      <a:pt x="344" y="587"/>
                      <a:pt x="344" y="587"/>
                      <a:pt x="343" y="587"/>
                    </a:cubicBezTo>
                    <a:close/>
                    <a:moveTo>
                      <a:pt x="403" y="823"/>
                    </a:moveTo>
                    <a:cubicBezTo>
                      <a:pt x="404" y="824"/>
                      <a:pt x="403" y="826"/>
                      <a:pt x="402" y="825"/>
                    </a:cubicBezTo>
                    <a:lnTo>
                      <a:pt x="403" y="823"/>
                    </a:lnTo>
                    <a:close/>
                    <a:moveTo>
                      <a:pt x="393" y="666"/>
                    </a:moveTo>
                    <a:cubicBezTo>
                      <a:pt x="390" y="661"/>
                      <a:pt x="386" y="655"/>
                      <a:pt x="382" y="649"/>
                    </a:cubicBezTo>
                    <a:cubicBezTo>
                      <a:pt x="386" y="653"/>
                      <a:pt x="390" y="661"/>
                      <a:pt x="393" y="666"/>
                    </a:cubicBezTo>
                    <a:close/>
                    <a:moveTo>
                      <a:pt x="382" y="843"/>
                    </a:moveTo>
                    <a:cubicBezTo>
                      <a:pt x="384" y="843"/>
                      <a:pt x="383" y="844"/>
                      <a:pt x="382" y="844"/>
                    </a:cubicBezTo>
                    <a:cubicBezTo>
                      <a:pt x="382" y="844"/>
                      <a:pt x="383" y="844"/>
                      <a:pt x="383" y="844"/>
                    </a:cubicBezTo>
                    <a:cubicBezTo>
                      <a:pt x="384" y="844"/>
                      <a:pt x="382" y="845"/>
                      <a:pt x="381" y="845"/>
                    </a:cubicBezTo>
                    <a:cubicBezTo>
                      <a:pt x="381" y="844"/>
                      <a:pt x="380" y="844"/>
                      <a:pt x="380" y="843"/>
                    </a:cubicBezTo>
                    <a:cubicBezTo>
                      <a:pt x="381" y="844"/>
                      <a:pt x="382" y="844"/>
                      <a:pt x="382" y="843"/>
                    </a:cubicBezTo>
                    <a:close/>
                    <a:moveTo>
                      <a:pt x="378" y="845"/>
                    </a:moveTo>
                    <a:cubicBezTo>
                      <a:pt x="380" y="846"/>
                      <a:pt x="378" y="846"/>
                      <a:pt x="377" y="846"/>
                    </a:cubicBezTo>
                    <a:cubicBezTo>
                      <a:pt x="375" y="846"/>
                      <a:pt x="378" y="846"/>
                      <a:pt x="378" y="845"/>
                    </a:cubicBezTo>
                    <a:close/>
                    <a:moveTo>
                      <a:pt x="378" y="840"/>
                    </a:moveTo>
                    <a:cubicBezTo>
                      <a:pt x="378" y="840"/>
                      <a:pt x="377" y="841"/>
                      <a:pt x="377" y="841"/>
                    </a:cubicBezTo>
                    <a:cubicBezTo>
                      <a:pt x="376" y="841"/>
                      <a:pt x="376" y="840"/>
                      <a:pt x="378" y="840"/>
                    </a:cubicBezTo>
                    <a:close/>
                    <a:moveTo>
                      <a:pt x="366" y="616"/>
                    </a:moveTo>
                    <a:cubicBezTo>
                      <a:pt x="366" y="616"/>
                      <a:pt x="365" y="616"/>
                      <a:pt x="366" y="617"/>
                    </a:cubicBezTo>
                    <a:cubicBezTo>
                      <a:pt x="365" y="617"/>
                      <a:pt x="365" y="616"/>
                      <a:pt x="365" y="616"/>
                    </a:cubicBezTo>
                    <a:cubicBezTo>
                      <a:pt x="365" y="615"/>
                      <a:pt x="364" y="614"/>
                      <a:pt x="363" y="612"/>
                    </a:cubicBezTo>
                    <a:cubicBezTo>
                      <a:pt x="365" y="614"/>
                      <a:pt x="366" y="614"/>
                      <a:pt x="368" y="620"/>
                    </a:cubicBezTo>
                    <a:cubicBezTo>
                      <a:pt x="369" y="621"/>
                      <a:pt x="371" y="629"/>
                      <a:pt x="369" y="624"/>
                    </a:cubicBezTo>
                    <a:cubicBezTo>
                      <a:pt x="366" y="619"/>
                      <a:pt x="368" y="620"/>
                      <a:pt x="366" y="616"/>
                    </a:cubicBezTo>
                    <a:close/>
                    <a:moveTo>
                      <a:pt x="372" y="852"/>
                    </a:moveTo>
                    <a:cubicBezTo>
                      <a:pt x="372" y="852"/>
                      <a:pt x="372" y="852"/>
                      <a:pt x="372" y="852"/>
                    </a:cubicBezTo>
                    <a:cubicBezTo>
                      <a:pt x="372" y="852"/>
                      <a:pt x="372" y="852"/>
                      <a:pt x="372" y="852"/>
                    </a:cubicBezTo>
                    <a:cubicBezTo>
                      <a:pt x="372" y="852"/>
                      <a:pt x="372" y="852"/>
                      <a:pt x="372" y="852"/>
                    </a:cubicBezTo>
                    <a:close/>
                    <a:moveTo>
                      <a:pt x="387" y="873"/>
                    </a:moveTo>
                    <a:cubicBezTo>
                      <a:pt x="387" y="873"/>
                      <a:pt x="387" y="873"/>
                      <a:pt x="387" y="873"/>
                    </a:cubicBezTo>
                    <a:cubicBezTo>
                      <a:pt x="387" y="873"/>
                      <a:pt x="387" y="873"/>
                      <a:pt x="387" y="873"/>
                    </a:cubicBezTo>
                    <a:cubicBezTo>
                      <a:pt x="387" y="873"/>
                      <a:pt x="387" y="873"/>
                      <a:pt x="387" y="873"/>
                    </a:cubicBezTo>
                    <a:close/>
                    <a:moveTo>
                      <a:pt x="389" y="874"/>
                    </a:moveTo>
                    <a:cubicBezTo>
                      <a:pt x="389" y="874"/>
                      <a:pt x="389" y="874"/>
                      <a:pt x="389" y="874"/>
                    </a:cubicBezTo>
                    <a:cubicBezTo>
                      <a:pt x="389" y="874"/>
                      <a:pt x="389" y="874"/>
                      <a:pt x="389" y="874"/>
                    </a:cubicBezTo>
                    <a:cubicBezTo>
                      <a:pt x="389" y="874"/>
                      <a:pt x="389" y="874"/>
                      <a:pt x="389" y="874"/>
                    </a:cubicBezTo>
                    <a:close/>
                    <a:moveTo>
                      <a:pt x="390" y="875"/>
                    </a:moveTo>
                    <a:cubicBezTo>
                      <a:pt x="390" y="875"/>
                      <a:pt x="390" y="875"/>
                      <a:pt x="390" y="875"/>
                    </a:cubicBezTo>
                    <a:cubicBezTo>
                      <a:pt x="390" y="875"/>
                      <a:pt x="390" y="875"/>
                      <a:pt x="390" y="875"/>
                    </a:cubicBezTo>
                    <a:cubicBezTo>
                      <a:pt x="392" y="876"/>
                      <a:pt x="393" y="876"/>
                      <a:pt x="395" y="877"/>
                    </a:cubicBezTo>
                    <a:cubicBezTo>
                      <a:pt x="396" y="877"/>
                      <a:pt x="396" y="877"/>
                      <a:pt x="397" y="876"/>
                    </a:cubicBezTo>
                    <a:cubicBezTo>
                      <a:pt x="398" y="878"/>
                      <a:pt x="399" y="879"/>
                      <a:pt x="400" y="879"/>
                    </a:cubicBezTo>
                    <a:cubicBezTo>
                      <a:pt x="400" y="879"/>
                      <a:pt x="401" y="880"/>
                      <a:pt x="401" y="879"/>
                    </a:cubicBezTo>
                    <a:cubicBezTo>
                      <a:pt x="402" y="879"/>
                      <a:pt x="401" y="880"/>
                      <a:pt x="401" y="880"/>
                    </a:cubicBezTo>
                    <a:cubicBezTo>
                      <a:pt x="402" y="881"/>
                      <a:pt x="403" y="879"/>
                      <a:pt x="404" y="880"/>
                    </a:cubicBezTo>
                    <a:cubicBezTo>
                      <a:pt x="404" y="879"/>
                      <a:pt x="404" y="878"/>
                      <a:pt x="405" y="878"/>
                    </a:cubicBezTo>
                    <a:cubicBezTo>
                      <a:pt x="406" y="878"/>
                      <a:pt x="405" y="879"/>
                      <a:pt x="405" y="879"/>
                    </a:cubicBezTo>
                    <a:cubicBezTo>
                      <a:pt x="404" y="880"/>
                      <a:pt x="406" y="880"/>
                      <a:pt x="406" y="880"/>
                    </a:cubicBezTo>
                    <a:cubicBezTo>
                      <a:pt x="406" y="880"/>
                      <a:pt x="405" y="881"/>
                      <a:pt x="405" y="881"/>
                    </a:cubicBezTo>
                    <a:cubicBezTo>
                      <a:pt x="405" y="881"/>
                      <a:pt x="406" y="882"/>
                      <a:pt x="406" y="882"/>
                    </a:cubicBezTo>
                    <a:cubicBezTo>
                      <a:pt x="406" y="883"/>
                      <a:pt x="405" y="883"/>
                      <a:pt x="405" y="884"/>
                    </a:cubicBezTo>
                    <a:cubicBezTo>
                      <a:pt x="407" y="884"/>
                      <a:pt x="406" y="885"/>
                      <a:pt x="407" y="887"/>
                    </a:cubicBezTo>
                    <a:cubicBezTo>
                      <a:pt x="408" y="887"/>
                      <a:pt x="407" y="886"/>
                      <a:pt x="407" y="885"/>
                    </a:cubicBezTo>
                    <a:cubicBezTo>
                      <a:pt x="410" y="885"/>
                      <a:pt x="407" y="888"/>
                      <a:pt x="408" y="888"/>
                    </a:cubicBezTo>
                    <a:cubicBezTo>
                      <a:pt x="408" y="889"/>
                      <a:pt x="408" y="888"/>
                      <a:pt x="408" y="888"/>
                    </a:cubicBezTo>
                    <a:cubicBezTo>
                      <a:pt x="407" y="888"/>
                      <a:pt x="407" y="889"/>
                      <a:pt x="407" y="890"/>
                    </a:cubicBezTo>
                    <a:cubicBezTo>
                      <a:pt x="407" y="891"/>
                      <a:pt x="407" y="892"/>
                      <a:pt x="407" y="893"/>
                    </a:cubicBezTo>
                    <a:cubicBezTo>
                      <a:pt x="407" y="893"/>
                      <a:pt x="407" y="893"/>
                      <a:pt x="406" y="893"/>
                    </a:cubicBezTo>
                    <a:cubicBezTo>
                      <a:pt x="405" y="892"/>
                      <a:pt x="406" y="893"/>
                      <a:pt x="407" y="892"/>
                    </a:cubicBezTo>
                    <a:cubicBezTo>
                      <a:pt x="406" y="891"/>
                      <a:pt x="405" y="892"/>
                      <a:pt x="405" y="892"/>
                    </a:cubicBezTo>
                    <a:cubicBezTo>
                      <a:pt x="406" y="893"/>
                      <a:pt x="404" y="893"/>
                      <a:pt x="406" y="894"/>
                    </a:cubicBezTo>
                    <a:cubicBezTo>
                      <a:pt x="406" y="894"/>
                      <a:pt x="405" y="894"/>
                      <a:pt x="404" y="894"/>
                    </a:cubicBezTo>
                    <a:cubicBezTo>
                      <a:pt x="404" y="894"/>
                      <a:pt x="405" y="895"/>
                      <a:pt x="403" y="894"/>
                    </a:cubicBezTo>
                    <a:cubicBezTo>
                      <a:pt x="403" y="895"/>
                      <a:pt x="404" y="895"/>
                      <a:pt x="402" y="895"/>
                    </a:cubicBezTo>
                    <a:cubicBezTo>
                      <a:pt x="404" y="896"/>
                      <a:pt x="401" y="898"/>
                      <a:pt x="398" y="897"/>
                    </a:cubicBezTo>
                    <a:cubicBezTo>
                      <a:pt x="399" y="896"/>
                      <a:pt x="400" y="897"/>
                      <a:pt x="400" y="896"/>
                    </a:cubicBezTo>
                    <a:cubicBezTo>
                      <a:pt x="400" y="896"/>
                      <a:pt x="400" y="895"/>
                      <a:pt x="400" y="895"/>
                    </a:cubicBezTo>
                    <a:cubicBezTo>
                      <a:pt x="398" y="895"/>
                      <a:pt x="399" y="895"/>
                      <a:pt x="398" y="896"/>
                    </a:cubicBezTo>
                    <a:cubicBezTo>
                      <a:pt x="396" y="895"/>
                      <a:pt x="398" y="895"/>
                      <a:pt x="399" y="895"/>
                    </a:cubicBezTo>
                    <a:cubicBezTo>
                      <a:pt x="398" y="895"/>
                      <a:pt x="398" y="894"/>
                      <a:pt x="397" y="894"/>
                    </a:cubicBezTo>
                    <a:cubicBezTo>
                      <a:pt x="397" y="894"/>
                      <a:pt x="397" y="894"/>
                      <a:pt x="397" y="894"/>
                    </a:cubicBezTo>
                    <a:cubicBezTo>
                      <a:pt x="398" y="894"/>
                      <a:pt x="398" y="894"/>
                      <a:pt x="398" y="894"/>
                    </a:cubicBezTo>
                    <a:cubicBezTo>
                      <a:pt x="400" y="895"/>
                      <a:pt x="400" y="894"/>
                      <a:pt x="402" y="893"/>
                    </a:cubicBezTo>
                    <a:cubicBezTo>
                      <a:pt x="402" y="893"/>
                      <a:pt x="400" y="892"/>
                      <a:pt x="401" y="892"/>
                    </a:cubicBezTo>
                    <a:cubicBezTo>
                      <a:pt x="402" y="893"/>
                      <a:pt x="402" y="893"/>
                      <a:pt x="403" y="893"/>
                    </a:cubicBezTo>
                    <a:cubicBezTo>
                      <a:pt x="402" y="892"/>
                      <a:pt x="403" y="892"/>
                      <a:pt x="404" y="892"/>
                    </a:cubicBezTo>
                    <a:cubicBezTo>
                      <a:pt x="404" y="892"/>
                      <a:pt x="403" y="891"/>
                      <a:pt x="404" y="892"/>
                    </a:cubicBezTo>
                    <a:cubicBezTo>
                      <a:pt x="405" y="892"/>
                      <a:pt x="404" y="891"/>
                      <a:pt x="404" y="891"/>
                    </a:cubicBezTo>
                    <a:cubicBezTo>
                      <a:pt x="404" y="890"/>
                      <a:pt x="406" y="889"/>
                      <a:pt x="404" y="888"/>
                    </a:cubicBezTo>
                    <a:cubicBezTo>
                      <a:pt x="403" y="888"/>
                      <a:pt x="404" y="890"/>
                      <a:pt x="403" y="889"/>
                    </a:cubicBezTo>
                    <a:cubicBezTo>
                      <a:pt x="403" y="889"/>
                      <a:pt x="403" y="889"/>
                      <a:pt x="403" y="888"/>
                    </a:cubicBezTo>
                    <a:cubicBezTo>
                      <a:pt x="403" y="888"/>
                      <a:pt x="404" y="888"/>
                      <a:pt x="403" y="887"/>
                    </a:cubicBezTo>
                    <a:cubicBezTo>
                      <a:pt x="404" y="887"/>
                      <a:pt x="404" y="888"/>
                      <a:pt x="405" y="888"/>
                    </a:cubicBezTo>
                    <a:cubicBezTo>
                      <a:pt x="404" y="887"/>
                      <a:pt x="405" y="885"/>
                      <a:pt x="403" y="886"/>
                    </a:cubicBezTo>
                    <a:cubicBezTo>
                      <a:pt x="403" y="886"/>
                      <a:pt x="403" y="886"/>
                      <a:pt x="403" y="886"/>
                    </a:cubicBezTo>
                    <a:cubicBezTo>
                      <a:pt x="403" y="886"/>
                      <a:pt x="403" y="885"/>
                      <a:pt x="402" y="884"/>
                    </a:cubicBezTo>
                    <a:cubicBezTo>
                      <a:pt x="402" y="883"/>
                      <a:pt x="401" y="883"/>
                      <a:pt x="400" y="881"/>
                    </a:cubicBezTo>
                    <a:cubicBezTo>
                      <a:pt x="399" y="881"/>
                      <a:pt x="399" y="881"/>
                      <a:pt x="399" y="881"/>
                    </a:cubicBezTo>
                    <a:cubicBezTo>
                      <a:pt x="399" y="881"/>
                      <a:pt x="399" y="881"/>
                      <a:pt x="398" y="881"/>
                    </a:cubicBezTo>
                    <a:cubicBezTo>
                      <a:pt x="398" y="881"/>
                      <a:pt x="399" y="881"/>
                      <a:pt x="399" y="881"/>
                    </a:cubicBezTo>
                    <a:cubicBezTo>
                      <a:pt x="398" y="880"/>
                      <a:pt x="398" y="880"/>
                      <a:pt x="398" y="880"/>
                    </a:cubicBezTo>
                    <a:cubicBezTo>
                      <a:pt x="395" y="878"/>
                      <a:pt x="392" y="876"/>
                      <a:pt x="390" y="875"/>
                    </a:cubicBezTo>
                    <a:close/>
                    <a:moveTo>
                      <a:pt x="407" y="907"/>
                    </a:moveTo>
                    <a:cubicBezTo>
                      <a:pt x="406" y="907"/>
                      <a:pt x="406" y="907"/>
                      <a:pt x="406" y="907"/>
                    </a:cubicBezTo>
                    <a:cubicBezTo>
                      <a:pt x="406" y="907"/>
                      <a:pt x="406" y="907"/>
                      <a:pt x="405" y="907"/>
                    </a:cubicBezTo>
                    <a:cubicBezTo>
                      <a:pt x="404" y="906"/>
                      <a:pt x="407" y="906"/>
                      <a:pt x="408" y="907"/>
                    </a:cubicBezTo>
                    <a:cubicBezTo>
                      <a:pt x="407" y="907"/>
                      <a:pt x="407" y="907"/>
                      <a:pt x="407" y="907"/>
                    </a:cubicBezTo>
                    <a:close/>
                    <a:moveTo>
                      <a:pt x="407" y="918"/>
                    </a:moveTo>
                    <a:cubicBezTo>
                      <a:pt x="407" y="918"/>
                      <a:pt x="405" y="918"/>
                      <a:pt x="406" y="917"/>
                    </a:cubicBezTo>
                    <a:cubicBezTo>
                      <a:pt x="406" y="917"/>
                      <a:pt x="406" y="917"/>
                      <a:pt x="406" y="917"/>
                    </a:cubicBezTo>
                    <a:cubicBezTo>
                      <a:pt x="408" y="917"/>
                      <a:pt x="407" y="918"/>
                      <a:pt x="407" y="918"/>
                    </a:cubicBezTo>
                    <a:close/>
                    <a:moveTo>
                      <a:pt x="401" y="908"/>
                    </a:moveTo>
                    <a:cubicBezTo>
                      <a:pt x="400" y="907"/>
                      <a:pt x="400" y="907"/>
                      <a:pt x="401" y="907"/>
                    </a:cubicBezTo>
                    <a:cubicBezTo>
                      <a:pt x="402" y="907"/>
                      <a:pt x="402" y="907"/>
                      <a:pt x="401" y="908"/>
                    </a:cubicBezTo>
                    <a:close/>
                    <a:moveTo>
                      <a:pt x="399" y="929"/>
                    </a:moveTo>
                    <a:cubicBezTo>
                      <a:pt x="399" y="929"/>
                      <a:pt x="399" y="929"/>
                      <a:pt x="398" y="929"/>
                    </a:cubicBezTo>
                    <a:cubicBezTo>
                      <a:pt x="398" y="929"/>
                      <a:pt x="398" y="928"/>
                      <a:pt x="398" y="928"/>
                    </a:cubicBezTo>
                    <a:cubicBezTo>
                      <a:pt x="399" y="927"/>
                      <a:pt x="399" y="927"/>
                      <a:pt x="400" y="926"/>
                    </a:cubicBezTo>
                    <a:cubicBezTo>
                      <a:pt x="401" y="927"/>
                      <a:pt x="402" y="926"/>
                      <a:pt x="401" y="927"/>
                    </a:cubicBezTo>
                    <a:cubicBezTo>
                      <a:pt x="399" y="928"/>
                      <a:pt x="400" y="927"/>
                      <a:pt x="399" y="927"/>
                    </a:cubicBezTo>
                    <a:cubicBezTo>
                      <a:pt x="399" y="928"/>
                      <a:pt x="400" y="928"/>
                      <a:pt x="399" y="929"/>
                    </a:cubicBezTo>
                    <a:close/>
                    <a:moveTo>
                      <a:pt x="398" y="915"/>
                    </a:moveTo>
                    <a:cubicBezTo>
                      <a:pt x="400" y="916"/>
                      <a:pt x="398" y="916"/>
                      <a:pt x="400" y="917"/>
                    </a:cubicBezTo>
                    <a:cubicBezTo>
                      <a:pt x="399" y="917"/>
                      <a:pt x="399" y="917"/>
                      <a:pt x="398" y="916"/>
                    </a:cubicBezTo>
                    <a:cubicBezTo>
                      <a:pt x="398" y="917"/>
                      <a:pt x="397" y="917"/>
                      <a:pt x="396" y="917"/>
                    </a:cubicBezTo>
                    <a:cubicBezTo>
                      <a:pt x="396" y="916"/>
                      <a:pt x="398" y="916"/>
                      <a:pt x="398" y="915"/>
                    </a:cubicBezTo>
                    <a:close/>
                    <a:moveTo>
                      <a:pt x="396" y="901"/>
                    </a:moveTo>
                    <a:cubicBezTo>
                      <a:pt x="395" y="901"/>
                      <a:pt x="396" y="900"/>
                      <a:pt x="398" y="901"/>
                    </a:cubicBezTo>
                    <a:cubicBezTo>
                      <a:pt x="398" y="901"/>
                      <a:pt x="398" y="902"/>
                      <a:pt x="396" y="901"/>
                    </a:cubicBezTo>
                    <a:close/>
                    <a:moveTo>
                      <a:pt x="399" y="908"/>
                    </a:moveTo>
                    <a:cubicBezTo>
                      <a:pt x="399" y="907"/>
                      <a:pt x="398" y="907"/>
                      <a:pt x="400" y="907"/>
                    </a:cubicBezTo>
                    <a:cubicBezTo>
                      <a:pt x="400" y="907"/>
                      <a:pt x="401" y="908"/>
                      <a:pt x="399" y="908"/>
                    </a:cubicBezTo>
                    <a:close/>
                    <a:moveTo>
                      <a:pt x="393" y="911"/>
                    </a:moveTo>
                    <a:cubicBezTo>
                      <a:pt x="393" y="910"/>
                      <a:pt x="394" y="911"/>
                      <a:pt x="393" y="911"/>
                    </a:cubicBezTo>
                    <a:cubicBezTo>
                      <a:pt x="395" y="911"/>
                      <a:pt x="393" y="910"/>
                      <a:pt x="393" y="909"/>
                    </a:cubicBezTo>
                    <a:cubicBezTo>
                      <a:pt x="396" y="910"/>
                      <a:pt x="394" y="911"/>
                      <a:pt x="394" y="911"/>
                    </a:cubicBezTo>
                    <a:cubicBezTo>
                      <a:pt x="394" y="912"/>
                      <a:pt x="396" y="912"/>
                      <a:pt x="395" y="912"/>
                    </a:cubicBezTo>
                    <a:cubicBezTo>
                      <a:pt x="393" y="912"/>
                      <a:pt x="394" y="911"/>
                      <a:pt x="393" y="911"/>
                    </a:cubicBezTo>
                    <a:close/>
                    <a:moveTo>
                      <a:pt x="397" y="919"/>
                    </a:moveTo>
                    <a:cubicBezTo>
                      <a:pt x="397" y="919"/>
                      <a:pt x="395" y="919"/>
                      <a:pt x="395" y="919"/>
                    </a:cubicBezTo>
                    <a:cubicBezTo>
                      <a:pt x="396" y="918"/>
                      <a:pt x="397" y="918"/>
                      <a:pt x="397" y="919"/>
                    </a:cubicBezTo>
                    <a:close/>
                    <a:moveTo>
                      <a:pt x="398" y="1275"/>
                    </a:moveTo>
                    <a:cubicBezTo>
                      <a:pt x="405" y="1275"/>
                      <a:pt x="404" y="1277"/>
                      <a:pt x="409" y="1276"/>
                    </a:cubicBezTo>
                    <a:cubicBezTo>
                      <a:pt x="407" y="1278"/>
                      <a:pt x="397" y="1277"/>
                      <a:pt x="398" y="1275"/>
                    </a:cubicBezTo>
                    <a:close/>
                    <a:moveTo>
                      <a:pt x="419" y="992"/>
                    </a:moveTo>
                    <a:cubicBezTo>
                      <a:pt x="416" y="992"/>
                      <a:pt x="416" y="992"/>
                      <a:pt x="416" y="992"/>
                    </a:cubicBezTo>
                    <a:cubicBezTo>
                      <a:pt x="416" y="992"/>
                      <a:pt x="416" y="992"/>
                      <a:pt x="416" y="991"/>
                    </a:cubicBezTo>
                    <a:cubicBezTo>
                      <a:pt x="416" y="991"/>
                      <a:pt x="416" y="991"/>
                      <a:pt x="416" y="991"/>
                    </a:cubicBezTo>
                    <a:cubicBezTo>
                      <a:pt x="416" y="991"/>
                      <a:pt x="416" y="991"/>
                      <a:pt x="416" y="991"/>
                    </a:cubicBezTo>
                    <a:cubicBezTo>
                      <a:pt x="415" y="991"/>
                      <a:pt x="415" y="991"/>
                      <a:pt x="415" y="991"/>
                    </a:cubicBezTo>
                    <a:cubicBezTo>
                      <a:pt x="419" y="990"/>
                      <a:pt x="419" y="990"/>
                      <a:pt x="419" y="990"/>
                    </a:cubicBezTo>
                    <a:cubicBezTo>
                      <a:pt x="419" y="991"/>
                      <a:pt x="419" y="991"/>
                      <a:pt x="419" y="992"/>
                    </a:cubicBezTo>
                    <a:close/>
                    <a:moveTo>
                      <a:pt x="427" y="954"/>
                    </a:moveTo>
                    <a:cubicBezTo>
                      <a:pt x="426" y="954"/>
                      <a:pt x="427" y="953"/>
                      <a:pt x="427" y="953"/>
                    </a:cubicBezTo>
                    <a:cubicBezTo>
                      <a:pt x="428" y="953"/>
                      <a:pt x="428" y="954"/>
                      <a:pt x="427" y="954"/>
                    </a:cubicBezTo>
                    <a:close/>
                    <a:moveTo>
                      <a:pt x="431" y="930"/>
                    </a:moveTo>
                    <a:cubicBezTo>
                      <a:pt x="431" y="930"/>
                      <a:pt x="431" y="930"/>
                      <a:pt x="431" y="930"/>
                    </a:cubicBezTo>
                    <a:cubicBezTo>
                      <a:pt x="431" y="930"/>
                      <a:pt x="432" y="930"/>
                      <a:pt x="432" y="930"/>
                    </a:cubicBezTo>
                    <a:cubicBezTo>
                      <a:pt x="432" y="930"/>
                      <a:pt x="431" y="930"/>
                      <a:pt x="431" y="930"/>
                    </a:cubicBezTo>
                    <a:close/>
                    <a:moveTo>
                      <a:pt x="431" y="928"/>
                    </a:moveTo>
                    <a:cubicBezTo>
                      <a:pt x="430" y="927"/>
                      <a:pt x="429" y="926"/>
                      <a:pt x="432" y="926"/>
                    </a:cubicBezTo>
                    <a:cubicBezTo>
                      <a:pt x="431" y="927"/>
                      <a:pt x="432" y="928"/>
                      <a:pt x="431" y="928"/>
                    </a:cubicBezTo>
                    <a:close/>
                    <a:moveTo>
                      <a:pt x="429" y="928"/>
                    </a:moveTo>
                    <a:cubicBezTo>
                      <a:pt x="429" y="929"/>
                      <a:pt x="431" y="929"/>
                      <a:pt x="431" y="928"/>
                    </a:cubicBezTo>
                    <a:cubicBezTo>
                      <a:pt x="431" y="929"/>
                      <a:pt x="430" y="930"/>
                      <a:pt x="430" y="931"/>
                    </a:cubicBezTo>
                    <a:cubicBezTo>
                      <a:pt x="430" y="931"/>
                      <a:pt x="431" y="931"/>
                      <a:pt x="431" y="932"/>
                    </a:cubicBezTo>
                    <a:cubicBezTo>
                      <a:pt x="429" y="932"/>
                      <a:pt x="429" y="932"/>
                      <a:pt x="429" y="932"/>
                    </a:cubicBezTo>
                    <a:cubicBezTo>
                      <a:pt x="429" y="930"/>
                      <a:pt x="430" y="930"/>
                      <a:pt x="429" y="928"/>
                    </a:cubicBezTo>
                    <a:close/>
                    <a:moveTo>
                      <a:pt x="427" y="921"/>
                    </a:moveTo>
                    <a:cubicBezTo>
                      <a:pt x="427" y="920"/>
                      <a:pt x="428" y="920"/>
                      <a:pt x="427" y="919"/>
                    </a:cubicBezTo>
                    <a:cubicBezTo>
                      <a:pt x="430" y="920"/>
                      <a:pt x="430" y="920"/>
                      <a:pt x="432" y="920"/>
                    </a:cubicBezTo>
                    <a:cubicBezTo>
                      <a:pt x="432" y="921"/>
                      <a:pt x="429" y="920"/>
                      <a:pt x="430" y="921"/>
                    </a:cubicBezTo>
                    <a:cubicBezTo>
                      <a:pt x="430" y="922"/>
                      <a:pt x="430" y="922"/>
                      <a:pt x="430" y="921"/>
                    </a:cubicBezTo>
                    <a:cubicBezTo>
                      <a:pt x="431" y="922"/>
                      <a:pt x="431" y="922"/>
                      <a:pt x="431" y="922"/>
                    </a:cubicBezTo>
                    <a:cubicBezTo>
                      <a:pt x="430" y="923"/>
                      <a:pt x="430" y="922"/>
                      <a:pt x="428" y="922"/>
                    </a:cubicBezTo>
                    <a:cubicBezTo>
                      <a:pt x="428" y="922"/>
                      <a:pt x="429" y="923"/>
                      <a:pt x="428" y="923"/>
                    </a:cubicBezTo>
                    <a:cubicBezTo>
                      <a:pt x="429" y="923"/>
                      <a:pt x="429" y="922"/>
                      <a:pt x="430" y="923"/>
                    </a:cubicBezTo>
                    <a:cubicBezTo>
                      <a:pt x="430" y="923"/>
                      <a:pt x="428" y="923"/>
                      <a:pt x="429" y="924"/>
                    </a:cubicBezTo>
                    <a:cubicBezTo>
                      <a:pt x="427" y="924"/>
                      <a:pt x="427" y="923"/>
                      <a:pt x="426" y="923"/>
                    </a:cubicBezTo>
                    <a:cubicBezTo>
                      <a:pt x="426" y="922"/>
                      <a:pt x="427" y="922"/>
                      <a:pt x="428" y="922"/>
                    </a:cubicBezTo>
                    <a:cubicBezTo>
                      <a:pt x="428" y="921"/>
                      <a:pt x="427" y="921"/>
                      <a:pt x="427" y="921"/>
                    </a:cubicBezTo>
                    <a:close/>
                    <a:moveTo>
                      <a:pt x="429" y="916"/>
                    </a:moveTo>
                    <a:cubicBezTo>
                      <a:pt x="430" y="916"/>
                      <a:pt x="432" y="917"/>
                      <a:pt x="431" y="918"/>
                    </a:cubicBezTo>
                    <a:cubicBezTo>
                      <a:pt x="430" y="917"/>
                      <a:pt x="430" y="917"/>
                      <a:pt x="429" y="916"/>
                    </a:cubicBezTo>
                    <a:cubicBezTo>
                      <a:pt x="429" y="917"/>
                      <a:pt x="430" y="918"/>
                      <a:pt x="429" y="919"/>
                    </a:cubicBezTo>
                    <a:cubicBezTo>
                      <a:pt x="428" y="919"/>
                      <a:pt x="429" y="918"/>
                      <a:pt x="427" y="918"/>
                    </a:cubicBezTo>
                    <a:cubicBezTo>
                      <a:pt x="429" y="918"/>
                      <a:pt x="428" y="917"/>
                      <a:pt x="429" y="916"/>
                    </a:cubicBezTo>
                    <a:close/>
                    <a:moveTo>
                      <a:pt x="428" y="915"/>
                    </a:moveTo>
                    <a:cubicBezTo>
                      <a:pt x="428" y="915"/>
                      <a:pt x="428" y="915"/>
                      <a:pt x="428" y="915"/>
                    </a:cubicBezTo>
                    <a:cubicBezTo>
                      <a:pt x="429" y="915"/>
                      <a:pt x="431" y="915"/>
                      <a:pt x="430" y="916"/>
                    </a:cubicBezTo>
                    <a:cubicBezTo>
                      <a:pt x="430" y="916"/>
                      <a:pt x="430" y="915"/>
                      <a:pt x="430" y="915"/>
                    </a:cubicBezTo>
                    <a:cubicBezTo>
                      <a:pt x="429" y="915"/>
                      <a:pt x="429" y="916"/>
                      <a:pt x="428" y="915"/>
                    </a:cubicBezTo>
                    <a:close/>
                    <a:moveTo>
                      <a:pt x="430" y="909"/>
                    </a:moveTo>
                    <a:cubicBezTo>
                      <a:pt x="429" y="908"/>
                      <a:pt x="429" y="909"/>
                      <a:pt x="428" y="909"/>
                    </a:cubicBezTo>
                    <a:cubicBezTo>
                      <a:pt x="428" y="908"/>
                      <a:pt x="429" y="908"/>
                      <a:pt x="428" y="907"/>
                    </a:cubicBezTo>
                    <a:cubicBezTo>
                      <a:pt x="430" y="908"/>
                      <a:pt x="430" y="908"/>
                      <a:pt x="430" y="908"/>
                    </a:cubicBezTo>
                    <a:cubicBezTo>
                      <a:pt x="431" y="908"/>
                      <a:pt x="429" y="908"/>
                      <a:pt x="429" y="908"/>
                    </a:cubicBezTo>
                    <a:cubicBezTo>
                      <a:pt x="429" y="909"/>
                      <a:pt x="431" y="908"/>
                      <a:pt x="430" y="909"/>
                    </a:cubicBezTo>
                    <a:close/>
                    <a:moveTo>
                      <a:pt x="432" y="910"/>
                    </a:moveTo>
                    <a:cubicBezTo>
                      <a:pt x="432" y="911"/>
                      <a:pt x="431" y="911"/>
                      <a:pt x="430" y="912"/>
                    </a:cubicBezTo>
                    <a:cubicBezTo>
                      <a:pt x="429" y="911"/>
                      <a:pt x="430" y="910"/>
                      <a:pt x="432" y="910"/>
                    </a:cubicBezTo>
                    <a:close/>
                    <a:moveTo>
                      <a:pt x="432" y="912"/>
                    </a:moveTo>
                    <a:cubicBezTo>
                      <a:pt x="433" y="913"/>
                      <a:pt x="432" y="913"/>
                      <a:pt x="431" y="914"/>
                    </a:cubicBezTo>
                    <a:cubicBezTo>
                      <a:pt x="430" y="914"/>
                      <a:pt x="431" y="913"/>
                      <a:pt x="432" y="912"/>
                    </a:cubicBezTo>
                    <a:close/>
                    <a:moveTo>
                      <a:pt x="432" y="923"/>
                    </a:moveTo>
                    <a:cubicBezTo>
                      <a:pt x="432" y="923"/>
                      <a:pt x="432" y="923"/>
                      <a:pt x="432" y="923"/>
                    </a:cubicBezTo>
                    <a:cubicBezTo>
                      <a:pt x="432" y="923"/>
                      <a:pt x="432" y="923"/>
                      <a:pt x="432" y="923"/>
                    </a:cubicBezTo>
                    <a:cubicBezTo>
                      <a:pt x="432" y="923"/>
                      <a:pt x="432" y="923"/>
                      <a:pt x="432" y="924"/>
                    </a:cubicBezTo>
                    <a:cubicBezTo>
                      <a:pt x="432" y="924"/>
                      <a:pt x="432" y="924"/>
                      <a:pt x="432" y="924"/>
                    </a:cubicBezTo>
                    <a:cubicBezTo>
                      <a:pt x="431" y="924"/>
                      <a:pt x="432" y="925"/>
                      <a:pt x="430" y="924"/>
                    </a:cubicBezTo>
                    <a:cubicBezTo>
                      <a:pt x="431" y="924"/>
                      <a:pt x="430" y="923"/>
                      <a:pt x="432" y="923"/>
                    </a:cubicBezTo>
                    <a:cubicBezTo>
                      <a:pt x="432" y="922"/>
                      <a:pt x="431" y="921"/>
                      <a:pt x="432" y="921"/>
                    </a:cubicBezTo>
                    <a:cubicBezTo>
                      <a:pt x="433" y="921"/>
                      <a:pt x="433" y="921"/>
                      <a:pt x="433" y="921"/>
                    </a:cubicBezTo>
                    <a:cubicBezTo>
                      <a:pt x="433" y="922"/>
                      <a:pt x="433" y="922"/>
                      <a:pt x="432" y="923"/>
                    </a:cubicBezTo>
                    <a:close/>
                    <a:moveTo>
                      <a:pt x="432" y="909"/>
                    </a:moveTo>
                    <a:cubicBezTo>
                      <a:pt x="431" y="909"/>
                      <a:pt x="432" y="908"/>
                      <a:pt x="432" y="908"/>
                    </a:cubicBezTo>
                    <a:cubicBezTo>
                      <a:pt x="433" y="908"/>
                      <a:pt x="433" y="909"/>
                      <a:pt x="432" y="909"/>
                    </a:cubicBezTo>
                    <a:close/>
                    <a:moveTo>
                      <a:pt x="434" y="907"/>
                    </a:moveTo>
                    <a:cubicBezTo>
                      <a:pt x="434" y="907"/>
                      <a:pt x="434" y="907"/>
                      <a:pt x="434" y="907"/>
                    </a:cubicBezTo>
                    <a:cubicBezTo>
                      <a:pt x="434" y="907"/>
                      <a:pt x="434" y="907"/>
                      <a:pt x="434" y="907"/>
                    </a:cubicBezTo>
                    <a:cubicBezTo>
                      <a:pt x="434" y="907"/>
                      <a:pt x="434" y="907"/>
                      <a:pt x="434" y="907"/>
                    </a:cubicBezTo>
                    <a:cubicBezTo>
                      <a:pt x="434" y="907"/>
                      <a:pt x="434" y="907"/>
                      <a:pt x="434" y="908"/>
                    </a:cubicBezTo>
                    <a:cubicBezTo>
                      <a:pt x="433" y="907"/>
                      <a:pt x="434" y="906"/>
                      <a:pt x="433" y="906"/>
                    </a:cubicBezTo>
                    <a:cubicBezTo>
                      <a:pt x="434" y="906"/>
                      <a:pt x="434" y="905"/>
                      <a:pt x="435" y="906"/>
                    </a:cubicBezTo>
                    <a:cubicBezTo>
                      <a:pt x="435" y="906"/>
                      <a:pt x="435" y="906"/>
                      <a:pt x="434" y="907"/>
                    </a:cubicBezTo>
                    <a:close/>
                    <a:moveTo>
                      <a:pt x="433" y="902"/>
                    </a:moveTo>
                    <a:cubicBezTo>
                      <a:pt x="433" y="902"/>
                      <a:pt x="434" y="902"/>
                      <a:pt x="434" y="901"/>
                    </a:cubicBezTo>
                    <a:cubicBezTo>
                      <a:pt x="435" y="901"/>
                      <a:pt x="435" y="903"/>
                      <a:pt x="433" y="902"/>
                    </a:cubicBezTo>
                    <a:close/>
                    <a:moveTo>
                      <a:pt x="436" y="897"/>
                    </a:moveTo>
                    <a:cubicBezTo>
                      <a:pt x="435" y="896"/>
                      <a:pt x="435" y="896"/>
                      <a:pt x="435" y="896"/>
                    </a:cubicBezTo>
                    <a:cubicBezTo>
                      <a:pt x="435" y="895"/>
                      <a:pt x="435" y="896"/>
                      <a:pt x="436" y="897"/>
                    </a:cubicBezTo>
                    <a:cubicBezTo>
                      <a:pt x="436" y="897"/>
                      <a:pt x="436" y="897"/>
                      <a:pt x="436" y="897"/>
                    </a:cubicBezTo>
                    <a:cubicBezTo>
                      <a:pt x="436" y="897"/>
                      <a:pt x="436" y="897"/>
                      <a:pt x="436" y="897"/>
                    </a:cubicBezTo>
                    <a:close/>
                    <a:moveTo>
                      <a:pt x="436" y="894"/>
                    </a:moveTo>
                    <a:cubicBezTo>
                      <a:pt x="435" y="895"/>
                      <a:pt x="434" y="895"/>
                      <a:pt x="433" y="896"/>
                    </a:cubicBezTo>
                    <a:cubicBezTo>
                      <a:pt x="434" y="896"/>
                      <a:pt x="435" y="896"/>
                      <a:pt x="434" y="897"/>
                    </a:cubicBezTo>
                    <a:cubicBezTo>
                      <a:pt x="437" y="897"/>
                      <a:pt x="434" y="898"/>
                      <a:pt x="435" y="898"/>
                    </a:cubicBezTo>
                    <a:cubicBezTo>
                      <a:pt x="435" y="898"/>
                      <a:pt x="435" y="898"/>
                      <a:pt x="435" y="899"/>
                    </a:cubicBezTo>
                    <a:cubicBezTo>
                      <a:pt x="435" y="899"/>
                      <a:pt x="435" y="897"/>
                      <a:pt x="433" y="897"/>
                    </a:cubicBezTo>
                    <a:cubicBezTo>
                      <a:pt x="433" y="896"/>
                      <a:pt x="432" y="895"/>
                      <a:pt x="432" y="894"/>
                    </a:cubicBezTo>
                    <a:cubicBezTo>
                      <a:pt x="434" y="895"/>
                      <a:pt x="434" y="894"/>
                      <a:pt x="434" y="893"/>
                    </a:cubicBezTo>
                    <a:cubicBezTo>
                      <a:pt x="436" y="894"/>
                      <a:pt x="436" y="894"/>
                      <a:pt x="436" y="894"/>
                    </a:cubicBezTo>
                    <a:cubicBezTo>
                      <a:pt x="436" y="894"/>
                      <a:pt x="436" y="894"/>
                      <a:pt x="436" y="894"/>
                    </a:cubicBezTo>
                    <a:close/>
                    <a:moveTo>
                      <a:pt x="429" y="892"/>
                    </a:moveTo>
                    <a:cubicBezTo>
                      <a:pt x="429" y="892"/>
                      <a:pt x="430" y="890"/>
                      <a:pt x="433" y="890"/>
                    </a:cubicBezTo>
                    <a:cubicBezTo>
                      <a:pt x="432" y="891"/>
                      <a:pt x="432" y="892"/>
                      <a:pt x="431" y="891"/>
                    </a:cubicBezTo>
                    <a:cubicBezTo>
                      <a:pt x="430" y="891"/>
                      <a:pt x="431" y="893"/>
                      <a:pt x="429" y="892"/>
                    </a:cubicBezTo>
                    <a:close/>
                    <a:moveTo>
                      <a:pt x="433" y="891"/>
                    </a:moveTo>
                    <a:cubicBezTo>
                      <a:pt x="434" y="892"/>
                      <a:pt x="434" y="892"/>
                      <a:pt x="434" y="892"/>
                    </a:cubicBezTo>
                    <a:cubicBezTo>
                      <a:pt x="434" y="892"/>
                      <a:pt x="432" y="892"/>
                      <a:pt x="433" y="893"/>
                    </a:cubicBezTo>
                    <a:cubicBezTo>
                      <a:pt x="432" y="893"/>
                      <a:pt x="431" y="892"/>
                      <a:pt x="431" y="892"/>
                    </a:cubicBezTo>
                    <a:cubicBezTo>
                      <a:pt x="432" y="892"/>
                      <a:pt x="433" y="892"/>
                      <a:pt x="433" y="891"/>
                    </a:cubicBezTo>
                    <a:close/>
                    <a:moveTo>
                      <a:pt x="436" y="890"/>
                    </a:moveTo>
                    <a:cubicBezTo>
                      <a:pt x="436" y="890"/>
                      <a:pt x="435" y="890"/>
                      <a:pt x="434" y="890"/>
                    </a:cubicBezTo>
                    <a:cubicBezTo>
                      <a:pt x="434" y="889"/>
                      <a:pt x="434" y="889"/>
                      <a:pt x="434" y="889"/>
                    </a:cubicBezTo>
                    <a:cubicBezTo>
                      <a:pt x="435" y="889"/>
                      <a:pt x="436" y="889"/>
                      <a:pt x="436" y="890"/>
                    </a:cubicBezTo>
                    <a:cubicBezTo>
                      <a:pt x="436" y="890"/>
                      <a:pt x="436" y="890"/>
                      <a:pt x="436" y="890"/>
                    </a:cubicBezTo>
                    <a:close/>
                    <a:moveTo>
                      <a:pt x="437" y="887"/>
                    </a:moveTo>
                    <a:cubicBezTo>
                      <a:pt x="436" y="888"/>
                      <a:pt x="435" y="888"/>
                      <a:pt x="435" y="888"/>
                    </a:cubicBezTo>
                    <a:cubicBezTo>
                      <a:pt x="434" y="888"/>
                      <a:pt x="435" y="888"/>
                      <a:pt x="434" y="887"/>
                    </a:cubicBezTo>
                    <a:cubicBezTo>
                      <a:pt x="433" y="887"/>
                      <a:pt x="433" y="888"/>
                      <a:pt x="433" y="888"/>
                    </a:cubicBezTo>
                    <a:cubicBezTo>
                      <a:pt x="432" y="889"/>
                      <a:pt x="434" y="889"/>
                      <a:pt x="432" y="890"/>
                    </a:cubicBezTo>
                    <a:cubicBezTo>
                      <a:pt x="432" y="889"/>
                      <a:pt x="431" y="888"/>
                      <a:pt x="432" y="887"/>
                    </a:cubicBezTo>
                    <a:cubicBezTo>
                      <a:pt x="433" y="887"/>
                      <a:pt x="434" y="887"/>
                      <a:pt x="435" y="887"/>
                    </a:cubicBezTo>
                    <a:cubicBezTo>
                      <a:pt x="434" y="886"/>
                      <a:pt x="433" y="887"/>
                      <a:pt x="432" y="887"/>
                    </a:cubicBezTo>
                    <a:cubicBezTo>
                      <a:pt x="432" y="887"/>
                      <a:pt x="432" y="887"/>
                      <a:pt x="431" y="887"/>
                    </a:cubicBezTo>
                    <a:cubicBezTo>
                      <a:pt x="432" y="886"/>
                      <a:pt x="433" y="886"/>
                      <a:pt x="436" y="886"/>
                    </a:cubicBezTo>
                    <a:cubicBezTo>
                      <a:pt x="436" y="886"/>
                      <a:pt x="436" y="886"/>
                      <a:pt x="437" y="887"/>
                    </a:cubicBezTo>
                    <a:cubicBezTo>
                      <a:pt x="437" y="887"/>
                      <a:pt x="437" y="887"/>
                      <a:pt x="437" y="887"/>
                    </a:cubicBezTo>
                    <a:close/>
                    <a:moveTo>
                      <a:pt x="432" y="885"/>
                    </a:moveTo>
                    <a:cubicBezTo>
                      <a:pt x="432" y="885"/>
                      <a:pt x="432" y="885"/>
                      <a:pt x="433" y="885"/>
                    </a:cubicBezTo>
                    <a:cubicBezTo>
                      <a:pt x="433" y="885"/>
                      <a:pt x="433" y="885"/>
                      <a:pt x="434" y="885"/>
                    </a:cubicBezTo>
                    <a:cubicBezTo>
                      <a:pt x="434" y="886"/>
                      <a:pt x="433" y="886"/>
                      <a:pt x="432" y="885"/>
                    </a:cubicBezTo>
                    <a:close/>
                    <a:moveTo>
                      <a:pt x="437" y="885"/>
                    </a:moveTo>
                    <a:cubicBezTo>
                      <a:pt x="437" y="885"/>
                      <a:pt x="437" y="885"/>
                      <a:pt x="437" y="885"/>
                    </a:cubicBezTo>
                    <a:cubicBezTo>
                      <a:pt x="437" y="885"/>
                      <a:pt x="437" y="885"/>
                      <a:pt x="437" y="885"/>
                    </a:cubicBezTo>
                    <a:cubicBezTo>
                      <a:pt x="437" y="885"/>
                      <a:pt x="437" y="885"/>
                      <a:pt x="437" y="885"/>
                    </a:cubicBezTo>
                    <a:close/>
                    <a:moveTo>
                      <a:pt x="437" y="882"/>
                    </a:moveTo>
                    <a:cubicBezTo>
                      <a:pt x="437" y="882"/>
                      <a:pt x="437" y="882"/>
                      <a:pt x="436" y="882"/>
                    </a:cubicBezTo>
                    <a:cubicBezTo>
                      <a:pt x="437" y="882"/>
                      <a:pt x="437" y="882"/>
                      <a:pt x="437" y="882"/>
                    </a:cubicBezTo>
                    <a:cubicBezTo>
                      <a:pt x="437" y="882"/>
                      <a:pt x="437" y="883"/>
                      <a:pt x="437" y="883"/>
                    </a:cubicBezTo>
                    <a:cubicBezTo>
                      <a:pt x="437" y="883"/>
                      <a:pt x="437" y="883"/>
                      <a:pt x="437" y="883"/>
                    </a:cubicBezTo>
                    <a:cubicBezTo>
                      <a:pt x="437" y="884"/>
                      <a:pt x="437" y="885"/>
                      <a:pt x="435" y="885"/>
                    </a:cubicBezTo>
                    <a:cubicBezTo>
                      <a:pt x="434" y="884"/>
                      <a:pt x="434" y="884"/>
                      <a:pt x="434" y="883"/>
                    </a:cubicBezTo>
                    <a:cubicBezTo>
                      <a:pt x="435" y="884"/>
                      <a:pt x="435" y="884"/>
                      <a:pt x="436" y="884"/>
                    </a:cubicBezTo>
                    <a:cubicBezTo>
                      <a:pt x="436" y="883"/>
                      <a:pt x="436" y="883"/>
                      <a:pt x="435" y="883"/>
                    </a:cubicBezTo>
                    <a:cubicBezTo>
                      <a:pt x="434" y="883"/>
                      <a:pt x="434" y="883"/>
                      <a:pt x="434" y="883"/>
                    </a:cubicBezTo>
                    <a:cubicBezTo>
                      <a:pt x="433" y="883"/>
                      <a:pt x="433" y="883"/>
                      <a:pt x="432" y="883"/>
                    </a:cubicBezTo>
                    <a:cubicBezTo>
                      <a:pt x="432" y="883"/>
                      <a:pt x="432" y="884"/>
                      <a:pt x="431" y="883"/>
                    </a:cubicBezTo>
                    <a:cubicBezTo>
                      <a:pt x="430" y="884"/>
                      <a:pt x="432" y="885"/>
                      <a:pt x="431" y="885"/>
                    </a:cubicBezTo>
                    <a:cubicBezTo>
                      <a:pt x="431" y="884"/>
                      <a:pt x="429" y="884"/>
                      <a:pt x="429" y="884"/>
                    </a:cubicBezTo>
                    <a:cubicBezTo>
                      <a:pt x="428" y="883"/>
                      <a:pt x="430" y="884"/>
                      <a:pt x="430" y="883"/>
                    </a:cubicBezTo>
                    <a:cubicBezTo>
                      <a:pt x="430" y="883"/>
                      <a:pt x="428" y="883"/>
                      <a:pt x="429" y="882"/>
                    </a:cubicBezTo>
                    <a:cubicBezTo>
                      <a:pt x="430" y="882"/>
                      <a:pt x="429" y="883"/>
                      <a:pt x="431" y="883"/>
                    </a:cubicBezTo>
                    <a:cubicBezTo>
                      <a:pt x="432" y="882"/>
                      <a:pt x="430" y="882"/>
                      <a:pt x="430" y="882"/>
                    </a:cubicBezTo>
                    <a:cubicBezTo>
                      <a:pt x="431" y="881"/>
                      <a:pt x="433" y="882"/>
                      <a:pt x="434" y="882"/>
                    </a:cubicBezTo>
                    <a:cubicBezTo>
                      <a:pt x="434" y="882"/>
                      <a:pt x="434" y="882"/>
                      <a:pt x="435" y="882"/>
                    </a:cubicBezTo>
                    <a:cubicBezTo>
                      <a:pt x="435" y="881"/>
                      <a:pt x="435" y="881"/>
                      <a:pt x="434" y="881"/>
                    </a:cubicBezTo>
                    <a:cubicBezTo>
                      <a:pt x="435" y="880"/>
                      <a:pt x="435" y="881"/>
                      <a:pt x="436" y="881"/>
                    </a:cubicBezTo>
                    <a:cubicBezTo>
                      <a:pt x="436" y="880"/>
                      <a:pt x="437" y="880"/>
                      <a:pt x="437" y="880"/>
                    </a:cubicBezTo>
                    <a:cubicBezTo>
                      <a:pt x="437" y="881"/>
                      <a:pt x="437" y="881"/>
                      <a:pt x="437" y="882"/>
                    </a:cubicBezTo>
                    <a:close/>
                    <a:moveTo>
                      <a:pt x="434" y="878"/>
                    </a:moveTo>
                    <a:cubicBezTo>
                      <a:pt x="436" y="878"/>
                      <a:pt x="436" y="879"/>
                      <a:pt x="437" y="880"/>
                    </a:cubicBezTo>
                    <a:cubicBezTo>
                      <a:pt x="433" y="879"/>
                      <a:pt x="433" y="879"/>
                      <a:pt x="433" y="879"/>
                    </a:cubicBezTo>
                    <a:cubicBezTo>
                      <a:pt x="433" y="879"/>
                      <a:pt x="435" y="879"/>
                      <a:pt x="436" y="879"/>
                    </a:cubicBezTo>
                    <a:cubicBezTo>
                      <a:pt x="436" y="879"/>
                      <a:pt x="434" y="879"/>
                      <a:pt x="434" y="878"/>
                    </a:cubicBezTo>
                    <a:close/>
                    <a:moveTo>
                      <a:pt x="438" y="878"/>
                    </a:moveTo>
                    <a:cubicBezTo>
                      <a:pt x="437" y="878"/>
                      <a:pt x="437" y="879"/>
                      <a:pt x="436" y="878"/>
                    </a:cubicBezTo>
                    <a:cubicBezTo>
                      <a:pt x="436" y="878"/>
                      <a:pt x="434" y="878"/>
                      <a:pt x="434" y="877"/>
                    </a:cubicBezTo>
                    <a:cubicBezTo>
                      <a:pt x="436" y="878"/>
                      <a:pt x="436" y="878"/>
                      <a:pt x="437" y="878"/>
                    </a:cubicBezTo>
                    <a:cubicBezTo>
                      <a:pt x="438" y="877"/>
                      <a:pt x="436" y="876"/>
                      <a:pt x="437" y="876"/>
                    </a:cubicBezTo>
                    <a:cubicBezTo>
                      <a:pt x="437" y="876"/>
                      <a:pt x="437" y="877"/>
                      <a:pt x="438" y="877"/>
                    </a:cubicBezTo>
                    <a:cubicBezTo>
                      <a:pt x="438" y="877"/>
                      <a:pt x="438" y="878"/>
                      <a:pt x="438" y="878"/>
                    </a:cubicBezTo>
                    <a:close/>
                    <a:moveTo>
                      <a:pt x="438" y="871"/>
                    </a:moveTo>
                    <a:cubicBezTo>
                      <a:pt x="438" y="871"/>
                      <a:pt x="438" y="872"/>
                      <a:pt x="437" y="872"/>
                    </a:cubicBezTo>
                    <a:cubicBezTo>
                      <a:pt x="435" y="871"/>
                      <a:pt x="438" y="871"/>
                      <a:pt x="438" y="871"/>
                    </a:cubicBezTo>
                    <a:cubicBezTo>
                      <a:pt x="438" y="871"/>
                      <a:pt x="438" y="871"/>
                      <a:pt x="438" y="871"/>
                    </a:cubicBezTo>
                    <a:close/>
                    <a:moveTo>
                      <a:pt x="439" y="857"/>
                    </a:moveTo>
                    <a:cubicBezTo>
                      <a:pt x="439" y="856"/>
                      <a:pt x="438" y="856"/>
                      <a:pt x="438" y="856"/>
                    </a:cubicBezTo>
                    <a:cubicBezTo>
                      <a:pt x="439" y="856"/>
                      <a:pt x="439" y="856"/>
                      <a:pt x="439" y="856"/>
                    </a:cubicBezTo>
                    <a:cubicBezTo>
                      <a:pt x="439" y="856"/>
                      <a:pt x="439" y="856"/>
                      <a:pt x="439" y="857"/>
                    </a:cubicBezTo>
                    <a:close/>
                    <a:moveTo>
                      <a:pt x="440" y="853"/>
                    </a:moveTo>
                    <a:cubicBezTo>
                      <a:pt x="439" y="853"/>
                      <a:pt x="439" y="852"/>
                      <a:pt x="439" y="852"/>
                    </a:cubicBezTo>
                    <a:cubicBezTo>
                      <a:pt x="439" y="852"/>
                      <a:pt x="440" y="852"/>
                      <a:pt x="440" y="852"/>
                    </a:cubicBezTo>
                    <a:cubicBezTo>
                      <a:pt x="440" y="852"/>
                      <a:pt x="440" y="852"/>
                      <a:pt x="440" y="853"/>
                    </a:cubicBezTo>
                    <a:close/>
                    <a:moveTo>
                      <a:pt x="441" y="847"/>
                    </a:moveTo>
                    <a:cubicBezTo>
                      <a:pt x="441" y="847"/>
                      <a:pt x="441" y="847"/>
                      <a:pt x="441" y="847"/>
                    </a:cubicBezTo>
                    <a:cubicBezTo>
                      <a:pt x="441" y="847"/>
                      <a:pt x="441" y="847"/>
                      <a:pt x="441" y="847"/>
                    </a:cubicBezTo>
                    <a:cubicBezTo>
                      <a:pt x="441" y="847"/>
                      <a:pt x="441" y="847"/>
                      <a:pt x="441" y="847"/>
                    </a:cubicBezTo>
                    <a:cubicBezTo>
                      <a:pt x="441" y="848"/>
                      <a:pt x="441" y="849"/>
                      <a:pt x="440" y="849"/>
                    </a:cubicBezTo>
                    <a:cubicBezTo>
                      <a:pt x="440" y="849"/>
                      <a:pt x="440" y="849"/>
                      <a:pt x="440" y="849"/>
                    </a:cubicBezTo>
                    <a:cubicBezTo>
                      <a:pt x="441" y="850"/>
                      <a:pt x="439" y="849"/>
                      <a:pt x="439" y="850"/>
                    </a:cubicBezTo>
                    <a:cubicBezTo>
                      <a:pt x="439" y="850"/>
                      <a:pt x="440" y="850"/>
                      <a:pt x="440" y="850"/>
                    </a:cubicBezTo>
                    <a:cubicBezTo>
                      <a:pt x="440" y="850"/>
                      <a:pt x="440" y="850"/>
                      <a:pt x="440" y="850"/>
                    </a:cubicBezTo>
                    <a:cubicBezTo>
                      <a:pt x="440" y="850"/>
                      <a:pt x="440" y="851"/>
                      <a:pt x="440" y="851"/>
                    </a:cubicBezTo>
                    <a:cubicBezTo>
                      <a:pt x="440" y="851"/>
                      <a:pt x="440" y="851"/>
                      <a:pt x="440" y="851"/>
                    </a:cubicBezTo>
                    <a:cubicBezTo>
                      <a:pt x="440" y="851"/>
                      <a:pt x="440" y="851"/>
                      <a:pt x="440" y="850"/>
                    </a:cubicBezTo>
                    <a:cubicBezTo>
                      <a:pt x="440" y="850"/>
                      <a:pt x="439" y="850"/>
                      <a:pt x="439" y="850"/>
                    </a:cubicBezTo>
                    <a:cubicBezTo>
                      <a:pt x="439" y="850"/>
                      <a:pt x="439" y="850"/>
                      <a:pt x="439" y="850"/>
                    </a:cubicBezTo>
                    <a:cubicBezTo>
                      <a:pt x="438" y="850"/>
                      <a:pt x="438" y="850"/>
                      <a:pt x="438" y="850"/>
                    </a:cubicBezTo>
                    <a:cubicBezTo>
                      <a:pt x="438" y="850"/>
                      <a:pt x="437" y="851"/>
                      <a:pt x="437" y="851"/>
                    </a:cubicBezTo>
                    <a:cubicBezTo>
                      <a:pt x="437" y="851"/>
                      <a:pt x="437" y="850"/>
                      <a:pt x="437" y="850"/>
                    </a:cubicBezTo>
                    <a:cubicBezTo>
                      <a:pt x="437" y="851"/>
                      <a:pt x="436" y="850"/>
                      <a:pt x="435" y="852"/>
                    </a:cubicBezTo>
                    <a:cubicBezTo>
                      <a:pt x="437" y="851"/>
                      <a:pt x="437" y="851"/>
                      <a:pt x="438" y="853"/>
                    </a:cubicBezTo>
                    <a:cubicBezTo>
                      <a:pt x="438" y="852"/>
                      <a:pt x="438" y="852"/>
                      <a:pt x="438" y="852"/>
                    </a:cubicBezTo>
                    <a:cubicBezTo>
                      <a:pt x="438" y="852"/>
                      <a:pt x="437" y="852"/>
                      <a:pt x="437" y="851"/>
                    </a:cubicBezTo>
                    <a:cubicBezTo>
                      <a:pt x="438" y="851"/>
                      <a:pt x="438" y="851"/>
                      <a:pt x="438" y="851"/>
                    </a:cubicBezTo>
                    <a:cubicBezTo>
                      <a:pt x="438" y="851"/>
                      <a:pt x="438" y="851"/>
                      <a:pt x="438" y="851"/>
                    </a:cubicBezTo>
                    <a:cubicBezTo>
                      <a:pt x="438" y="851"/>
                      <a:pt x="438" y="851"/>
                      <a:pt x="438" y="851"/>
                    </a:cubicBezTo>
                    <a:cubicBezTo>
                      <a:pt x="438" y="851"/>
                      <a:pt x="439" y="851"/>
                      <a:pt x="439" y="850"/>
                    </a:cubicBezTo>
                    <a:cubicBezTo>
                      <a:pt x="439" y="850"/>
                      <a:pt x="439" y="851"/>
                      <a:pt x="439" y="851"/>
                    </a:cubicBezTo>
                    <a:cubicBezTo>
                      <a:pt x="439" y="851"/>
                      <a:pt x="439" y="850"/>
                      <a:pt x="439" y="850"/>
                    </a:cubicBezTo>
                    <a:cubicBezTo>
                      <a:pt x="440" y="851"/>
                      <a:pt x="440" y="851"/>
                      <a:pt x="440" y="851"/>
                    </a:cubicBezTo>
                    <a:cubicBezTo>
                      <a:pt x="440" y="851"/>
                      <a:pt x="439" y="851"/>
                      <a:pt x="439" y="851"/>
                    </a:cubicBezTo>
                    <a:cubicBezTo>
                      <a:pt x="440" y="851"/>
                      <a:pt x="440" y="851"/>
                      <a:pt x="440" y="851"/>
                    </a:cubicBezTo>
                    <a:cubicBezTo>
                      <a:pt x="440" y="851"/>
                      <a:pt x="440" y="852"/>
                      <a:pt x="440" y="852"/>
                    </a:cubicBezTo>
                    <a:cubicBezTo>
                      <a:pt x="439" y="852"/>
                      <a:pt x="439" y="852"/>
                      <a:pt x="439" y="852"/>
                    </a:cubicBezTo>
                    <a:cubicBezTo>
                      <a:pt x="439" y="852"/>
                      <a:pt x="439" y="852"/>
                      <a:pt x="439" y="852"/>
                    </a:cubicBezTo>
                    <a:cubicBezTo>
                      <a:pt x="439" y="852"/>
                      <a:pt x="439" y="852"/>
                      <a:pt x="439" y="852"/>
                    </a:cubicBezTo>
                    <a:cubicBezTo>
                      <a:pt x="439" y="852"/>
                      <a:pt x="438" y="852"/>
                      <a:pt x="438" y="852"/>
                    </a:cubicBezTo>
                    <a:cubicBezTo>
                      <a:pt x="438" y="852"/>
                      <a:pt x="438" y="851"/>
                      <a:pt x="438" y="851"/>
                    </a:cubicBezTo>
                    <a:cubicBezTo>
                      <a:pt x="438" y="851"/>
                      <a:pt x="438" y="851"/>
                      <a:pt x="438" y="851"/>
                    </a:cubicBezTo>
                    <a:cubicBezTo>
                      <a:pt x="438" y="851"/>
                      <a:pt x="438" y="852"/>
                      <a:pt x="438" y="852"/>
                    </a:cubicBezTo>
                    <a:cubicBezTo>
                      <a:pt x="438" y="853"/>
                      <a:pt x="439" y="853"/>
                      <a:pt x="440" y="853"/>
                    </a:cubicBezTo>
                    <a:cubicBezTo>
                      <a:pt x="440" y="854"/>
                      <a:pt x="440" y="855"/>
                      <a:pt x="440" y="855"/>
                    </a:cubicBezTo>
                    <a:cubicBezTo>
                      <a:pt x="439" y="855"/>
                      <a:pt x="439" y="855"/>
                      <a:pt x="438" y="855"/>
                    </a:cubicBezTo>
                    <a:cubicBezTo>
                      <a:pt x="438" y="856"/>
                      <a:pt x="437" y="855"/>
                      <a:pt x="437" y="856"/>
                    </a:cubicBezTo>
                    <a:cubicBezTo>
                      <a:pt x="437" y="856"/>
                      <a:pt x="438" y="856"/>
                      <a:pt x="438" y="856"/>
                    </a:cubicBezTo>
                    <a:cubicBezTo>
                      <a:pt x="437" y="857"/>
                      <a:pt x="436" y="857"/>
                      <a:pt x="436" y="857"/>
                    </a:cubicBezTo>
                    <a:cubicBezTo>
                      <a:pt x="437" y="858"/>
                      <a:pt x="437" y="858"/>
                      <a:pt x="438" y="858"/>
                    </a:cubicBezTo>
                    <a:cubicBezTo>
                      <a:pt x="439" y="858"/>
                      <a:pt x="438" y="857"/>
                      <a:pt x="438" y="856"/>
                    </a:cubicBezTo>
                    <a:cubicBezTo>
                      <a:pt x="439" y="856"/>
                      <a:pt x="439" y="857"/>
                      <a:pt x="439" y="857"/>
                    </a:cubicBezTo>
                    <a:cubicBezTo>
                      <a:pt x="439" y="859"/>
                      <a:pt x="439" y="861"/>
                      <a:pt x="439" y="863"/>
                    </a:cubicBezTo>
                    <a:cubicBezTo>
                      <a:pt x="439" y="863"/>
                      <a:pt x="439" y="863"/>
                      <a:pt x="439" y="863"/>
                    </a:cubicBezTo>
                    <a:cubicBezTo>
                      <a:pt x="439" y="862"/>
                      <a:pt x="439" y="862"/>
                      <a:pt x="437" y="862"/>
                    </a:cubicBezTo>
                    <a:cubicBezTo>
                      <a:pt x="436" y="862"/>
                      <a:pt x="438" y="862"/>
                      <a:pt x="438" y="863"/>
                    </a:cubicBezTo>
                    <a:cubicBezTo>
                      <a:pt x="438" y="863"/>
                      <a:pt x="436" y="863"/>
                      <a:pt x="437" y="864"/>
                    </a:cubicBezTo>
                    <a:cubicBezTo>
                      <a:pt x="437" y="864"/>
                      <a:pt x="438" y="864"/>
                      <a:pt x="438" y="864"/>
                    </a:cubicBezTo>
                    <a:cubicBezTo>
                      <a:pt x="437" y="865"/>
                      <a:pt x="438" y="865"/>
                      <a:pt x="438" y="866"/>
                    </a:cubicBezTo>
                    <a:cubicBezTo>
                      <a:pt x="437" y="865"/>
                      <a:pt x="437" y="865"/>
                      <a:pt x="437" y="865"/>
                    </a:cubicBezTo>
                    <a:cubicBezTo>
                      <a:pt x="437" y="865"/>
                      <a:pt x="437" y="864"/>
                      <a:pt x="436" y="864"/>
                    </a:cubicBezTo>
                    <a:cubicBezTo>
                      <a:pt x="435" y="865"/>
                      <a:pt x="437" y="865"/>
                      <a:pt x="436" y="866"/>
                    </a:cubicBezTo>
                    <a:cubicBezTo>
                      <a:pt x="435" y="866"/>
                      <a:pt x="435" y="867"/>
                      <a:pt x="436" y="867"/>
                    </a:cubicBezTo>
                    <a:cubicBezTo>
                      <a:pt x="436" y="867"/>
                      <a:pt x="438" y="867"/>
                      <a:pt x="438" y="866"/>
                    </a:cubicBezTo>
                    <a:cubicBezTo>
                      <a:pt x="438" y="866"/>
                      <a:pt x="437" y="866"/>
                      <a:pt x="437" y="866"/>
                    </a:cubicBezTo>
                    <a:cubicBezTo>
                      <a:pt x="438" y="866"/>
                      <a:pt x="438" y="866"/>
                      <a:pt x="439" y="866"/>
                    </a:cubicBezTo>
                    <a:cubicBezTo>
                      <a:pt x="439" y="866"/>
                      <a:pt x="439" y="867"/>
                      <a:pt x="439" y="867"/>
                    </a:cubicBezTo>
                    <a:cubicBezTo>
                      <a:pt x="438" y="867"/>
                      <a:pt x="438" y="867"/>
                      <a:pt x="438" y="867"/>
                    </a:cubicBezTo>
                    <a:cubicBezTo>
                      <a:pt x="438" y="867"/>
                      <a:pt x="438" y="867"/>
                      <a:pt x="439" y="867"/>
                    </a:cubicBezTo>
                    <a:cubicBezTo>
                      <a:pt x="439" y="868"/>
                      <a:pt x="438" y="869"/>
                      <a:pt x="438" y="870"/>
                    </a:cubicBezTo>
                    <a:cubicBezTo>
                      <a:pt x="437" y="869"/>
                      <a:pt x="438" y="870"/>
                      <a:pt x="437" y="870"/>
                    </a:cubicBezTo>
                    <a:cubicBezTo>
                      <a:pt x="437" y="870"/>
                      <a:pt x="437" y="870"/>
                      <a:pt x="436" y="870"/>
                    </a:cubicBezTo>
                    <a:cubicBezTo>
                      <a:pt x="436" y="870"/>
                      <a:pt x="437" y="871"/>
                      <a:pt x="436" y="871"/>
                    </a:cubicBezTo>
                    <a:cubicBezTo>
                      <a:pt x="436" y="871"/>
                      <a:pt x="434" y="872"/>
                      <a:pt x="436" y="872"/>
                    </a:cubicBezTo>
                    <a:cubicBezTo>
                      <a:pt x="437" y="871"/>
                      <a:pt x="437" y="872"/>
                      <a:pt x="437" y="872"/>
                    </a:cubicBezTo>
                    <a:cubicBezTo>
                      <a:pt x="437" y="872"/>
                      <a:pt x="438" y="872"/>
                      <a:pt x="438" y="872"/>
                    </a:cubicBezTo>
                    <a:cubicBezTo>
                      <a:pt x="438" y="873"/>
                      <a:pt x="438" y="874"/>
                      <a:pt x="438" y="875"/>
                    </a:cubicBezTo>
                    <a:cubicBezTo>
                      <a:pt x="436" y="874"/>
                      <a:pt x="436" y="875"/>
                      <a:pt x="434" y="875"/>
                    </a:cubicBezTo>
                    <a:cubicBezTo>
                      <a:pt x="434" y="876"/>
                      <a:pt x="432" y="876"/>
                      <a:pt x="432" y="877"/>
                    </a:cubicBezTo>
                    <a:cubicBezTo>
                      <a:pt x="432" y="877"/>
                      <a:pt x="434" y="877"/>
                      <a:pt x="434" y="877"/>
                    </a:cubicBezTo>
                    <a:cubicBezTo>
                      <a:pt x="434" y="878"/>
                      <a:pt x="433" y="878"/>
                      <a:pt x="433" y="879"/>
                    </a:cubicBezTo>
                    <a:cubicBezTo>
                      <a:pt x="432" y="879"/>
                      <a:pt x="429" y="879"/>
                      <a:pt x="429" y="880"/>
                    </a:cubicBezTo>
                    <a:cubicBezTo>
                      <a:pt x="430" y="880"/>
                      <a:pt x="431" y="879"/>
                      <a:pt x="432" y="880"/>
                    </a:cubicBezTo>
                    <a:cubicBezTo>
                      <a:pt x="431" y="880"/>
                      <a:pt x="431" y="881"/>
                      <a:pt x="429" y="881"/>
                    </a:cubicBezTo>
                    <a:cubicBezTo>
                      <a:pt x="429" y="881"/>
                      <a:pt x="429" y="882"/>
                      <a:pt x="428" y="882"/>
                    </a:cubicBezTo>
                    <a:cubicBezTo>
                      <a:pt x="428" y="881"/>
                      <a:pt x="429" y="881"/>
                      <a:pt x="428" y="880"/>
                    </a:cubicBezTo>
                    <a:cubicBezTo>
                      <a:pt x="428" y="881"/>
                      <a:pt x="427" y="882"/>
                      <a:pt x="427" y="883"/>
                    </a:cubicBezTo>
                    <a:cubicBezTo>
                      <a:pt x="427" y="884"/>
                      <a:pt x="428" y="884"/>
                      <a:pt x="428" y="884"/>
                    </a:cubicBezTo>
                    <a:cubicBezTo>
                      <a:pt x="428" y="884"/>
                      <a:pt x="428" y="885"/>
                      <a:pt x="429" y="885"/>
                    </a:cubicBezTo>
                    <a:cubicBezTo>
                      <a:pt x="429" y="885"/>
                      <a:pt x="429" y="884"/>
                      <a:pt x="430" y="884"/>
                    </a:cubicBezTo>
                    <a:cubicBezTo>
                      <a:pt x="430" y="885"/>
                      <a:pt x="430" y="885"/>
                      <a:pt x="431" y="885"/>
                    </a:cubicBezTo>
                    <a:cubicBezTo>
                      <a:pt x="430" y="885"/>
                      <a:pt x="429" y="885"/>
                      <a:pt x="429" y="886"/>
                    </a:cubicBezTo>
                    <a:cubicBezTo>
                      <a:pt x="431" y="886"/>
                      <a:pt x="430" y="885"/>
                      <a:pt x="431" y="885"/>
                    </a:cubicBezTo>
                    <a:cubicBezTo>
                      <a:pt x="432" y="886"/>
                      <a:pt x="432" y="886"/>
                      <a:pt x="430" y="886"/>
                    </a:cubicBezTo>
                    <a:cubicBezTo>
                      <a:pt x="429" y="887"/>
                      <a:pt x="430" y="886"/>
                      <a:pt x="431" y="887"/>
                    </a:cubicBezTo>
                    <a:cubicBezTo>
                      <a:pt x="431" y="887"/>
                      <a:pt x="431" y="888"/>
                      <a:pt x="429" y="887"/>
                    </a:cubicBezTo>
                    <a:cubicBezTo>
                      <a:pt x="429" y="888"/>
                      <a:pt x="431" y="888"/>
                      <a:pt x="430" y="888"/>
                    </a:cubicBezTo>
                    <a:cubicBezTo>
                      <a:pt x="430" y="889"/>
                      <a:pt x="431" y="890"/>
                      <a:pt x="429" y="889"/>
                    </a:cubicBezTo>
                    <a:cubicBezTo>
                      <a:pt x="428" y="889"/>
                      <a:pt x="429" y="888"/>
                      <a:pt x="428" y="888"/>
                    </a:cubicBezTo>
                    <a:cubicBezTo>
                      <a:pt x="427" y="890"/>
                      <a:pt x="428" y="892"/>
                      <a:pt x="427" y="894"/>
                    </a:cubicBezTo>
                    <a:cubicBezTo>
                      <a:pt x="428" y="894"/>
                      <a:pt x="428" y="894"/>
                      <a:pt x="429" y="895"/>
                    </a:cubicBezTo>
                    <a:cubicBezTo>
                      <a:pt x="431" y="894"/>
                      <a:pt x="428" y="893"/>
                      <a:pt x="429" y="893"/>
                    </a:cubicBezTo>
                    <a:cubicBezTo>
                      <a:pt x="430" y="894"/>
                      <a:pt x="432" y="893"/>
                      <a:pt x="432" y="894"/>
                    </a:cubicBezTo>
                    <a:cubicBezTo>
                      <a:pt x="431" y="894"/>
                      <a:pt x="431" y="895"/>
                      <a:pt x="431" y="895"/>
                    </a:cubicBezTo>
                    <a:cubicBezTo>
                      <a:pt x="430" y="895"/>
                      <a:pt x="427" y="894"/>
                      <a:pt x="427" y="895"/>
                    </a:cubicBezTo>
                    <a:cubicBezTo>
                      <a:pt x="428" y="895"/>
                      <a:pt x="428" y="895"/>
                      <a:pt x="429" y="895"/>
                    </a:cubicBezTo>
                    <a:cubicBezTo>
                      <a:pt x="430" y="896"/>
                      <a:pt x="430" y="897"/>
                      <a:pt x="432" y="897"/>
                    </a:cubicBezTo>
                    <a:cubicBezTo>
                      <a:pt x="430" y="897"/>
                      <a:pt x="429" y="899"/>
                      <a:pt x="430" y="900"/>
                    </a:cubicBezTo>
                    <a:cubicBezTo>
                      <a:pt x="428" y="899"/>
                      <a:pt x="429" y="901"/>
                      <a:pt x="427" y="900"/>
                    </a:cubicBezTo>
                    <a:cubicBezTo>
                      <a:pt x="426" y="900"/>
                      <a:pt x="426" y="899"/>
                      <a:pt x="426" y="898"/>
                    </a:cubicBezTo>
                    <a:cubicBezTo>
                      <a:pt x="426" y="898"/>
                      <a:pt x="425" y="897"/>
                      <a:pt x="425" y="896"/>
                    </a:cubicBezTo>
                    <a:cubicBezTo>
                      <a:pt x="425" y="895"/>
                      <a:pt x="426" y="894"/>
                      <a:pt x="425" y="893"/>
                    </a:cubicBezTo>
                    <a:cubicBezTo>
                      <a:pt x="425" y="891"/>
                      <a:pt x="425" y="888"/>
                      <a:pt x="425" y="887"/>
                    </a:cubicBezTo>
                    <a:cubicBezTo>
                      <a:pt x="424" y="887"/>
                      <a:pt x="424" y="886"/>
                      <a:pt x="425" y="886"/>
                    </a:cubicBezTo>
                    <a:cubicBezTo>
                      <a:pt x="425" y="886"/>
                      <a:pt x="425" y="886"/>
                      <a:pt x="425" y="886"/>
                    </a:cubicBezTo>
                    <a:cubicBezTo>
                      <a:pt x="426" y="885"/>
                      <a:pt x="426" y="883"/>
                      <a:pt x="422" y="884"/>
                    </a:cubicBezTo>
                    <a:cubicBezTo>
                      <a:pt x="423" y="885"/>
                      <a:pt x="423" y="885"/>
                      <a:pt x="424" y="886"/>
                    </a:cubicBezTo>
                    <a:cubicBezTo>
                      <a:pt x="423" y="886"/>
                      <a:pt x="423" y="886"/>
                      <a:pt x="422" y="886"/>
                    </a:cubicBezTo>
                    <a:cubicBezTo>
                      <a:pt x="422" y="884"/>
                      <a:pt x="422" y="885"/>
                      <a:pt x="422" y="884"/>
                    </a:cubicBezTo>
                    <a:cubicBezTo>
                      <a:pt x="423" y="884"/>
                      <a:pt x="424" y="884"/>
                      <a:pt x="425" y="883"/>
                    </a:cubicBezTo>
                    <a:cubicBezTo>
                      <a:pt x="426" y="883"/>
                      <a:pt x="424" y="883"/>
                      <a:pt x="424" y="882"/>
                    </a:cubicBezTo>
                    <a:cubicBezTo>
                      <a:pt x="424" y="881"/>
                      <a:pt x="425" y="880"/>
                      <a:pt x="424" y="879"/>
                    </a:cubicBezTo>
                    <a:cubicBezTo>
                      <a:pt x="426" y="877"/>
                      <a:pt x="424" y="875"/>
                      <a:pt x="424" y="873"/>
                    </a:cubicBezTo>
                    <a:cubicBezTo>
                      <a:pt x="423" y="875"/>
                      <a:pt x="421" y="874"/>
                      <a:pt x="419" y="873"/>
                    </a:cubicBezTo>
                    <a:cubicBezTo>
                      <a:pt x="419" y="874"/>
                      <a:pt x="421" y="874"/>
                      <a:pt x="420" y="875"/>
                    </a:cubicBezTo>
                    <a:cubicBezTo>
                      <a:pt x="419" y="875"/>
                      <a:pt x="417" y="875"/>
                      <a:pt x="417" y="874"/>
                    </a:cubicBezTo>
                    <a:cubicBezTo>
                      <a:pt x="417" y="874"/>
                      <a:pt x="418" y="874"/>
                      <a:pt x="418" y="875"/>
                    </a:cubicBezTo>
                    <a:cubicBezTo>
                      <a:pt x="418" y="873"/>
                      <a:pt x="419" y="872"/>
                      <a:pt x="421" y="871"/>
                    </a:cubicBezTo>
                    <a:cubicBezTo>
                      <a:pt x="422" y="872"/>
                      <a:pt x="420" y="873"/>
                      <a:pt x="422" y="873"/>
                    </a:cubicBezTo>
                    <a:cubicBezTo>
                      <a:pt x="422" y="872"/>
                      <a:pt x="423" y="873"/>
                      <a:pt x="424" y="873"/>
                    </a:cubicBezTo>
                    <a:cubicBezTo>
                      <a:pt x="423" y="873"/>
                      <a:pt x="423" y="872"/>
                      <a:pt x="423" y="872"/>
                    </a:cubicBezTo>
                    <a:cubicBezTo>
                      <a:pt x="423" y="872"/>
                      <a:pt x="424" y="872"/>
                      <a:pt x="424" y="872"/>
                    </a:cubicBezTo>
                    <a:cubicBezTo>
                      <a:pt x="424" y="871"/>
                      <a:pt x="424" y="870"/>
                      <a:pt x="423" y="870"/>
                    </a:cubicBezTo>
                    <a:cubicBezTo>
                      <a:pt x="423" y="870"/>
                      <a:pt x="423" y="870"/>
                      <a:pt x="422" y="870"/>
                    </a:cubicBezTo>
                    <a:cubicBezTo>
                      <a:pt x="423" y="866"/>
                      <a:pt x="421" y="865"/>
                      <a:pt x="422" y="861"/>
                    </a:cubicBezTo>
                    <a:cubicBezTo>
                      <a:pt x="421" y="861"/>
                      <a:pt x="420" y="861"/>
                      <a:pt x="419" y="860"/>
                    </a:cubicBezTo>
                    <a:cubicBezTo>
                      <a:pt x="418" y="862"/>
                      <a:pt x="421" y="862"/>
                      <a:pt x="419" y="862"/>
                    </a:cubicBezTo>
                    <a:cubicBezTo>
                      <a:pt x="419" y="863"/>
                      <a:pt x="421" y="862"/>
                      <a:pt x="421" y="863"/>
                    </a:cubicBezTo>
                    <a:cubicBezTo>
                      <a:pt x="420" y="863"/>
                      <a:pt x="420" y="863"/>
                      <a:pt x="419" y="863"/>
                    </a:cubicBezTo>
                    <a:cubicBezTo>
                      <a:pt x="421" y="863"/>
                      <a:pt x="419" y="864"/>
                      <a:pt x="420" y="865"/>
                    </a:cubicBezTo>
                    <a:cubicBezTo>
                      <a:pt x="418" y="864"/>
                      <a:pt x="420" y="865"/>
                      <a:pt x="419" y="866"/>
                    </a:cubicBezTo>
                    <a:cubicBezTo>
                      <a:pt x="421" y="866"/>
                      <a:pt x="420" y="866"/>
                      <a:pt x="421" y="867"/>
                    </a:cubicBezTo>
                    <a:cubicBezTo>
                      <a:pt x="421" y="867"/>
                      <a:pt x="419" y="866"/>
                      <a:pt x="418" y="867"/>
                    </a:cubicBezTo>
                    <a:cubicBezTo>
                      <a:pt x="420" y="867"/>
                      <a:pt x="421" y="867"/>
                      <a:pt x="421" y="868"/>
                    </a:cubicBezTo>
                    <a:cubicBezTo>
                      <a:pt x="421" y="868"/>
                      <a:pt x="418" y="868"/>
                      <a:pt x="420" y="869"/>
                    </a:cubicBezTo>
                    <a:cubicBezTo>
                      <a:pt x="420" y="868"/>
                      <a:pt x="422" y="868"/>
                      <a:pt x="422" y="868"/>
                    </a:cubicBezTo>
                    <a:cubicBezTo>
                      <a:pt x="422" y="869"/>
                      <a:pt x="420" y="869"/>
                      <a:pt x="420" y="869"/>
                    </a:cubicBezTo>
                    <a:cubicBezTo>
                      <a:pt x="420" y="870"/>
                      <a:pt x="423" y="870"/>
                      <a:pt x="422" y="871"/>
                    </a:cubicBezTo>
                    <a:cubicBezTo>
                      <a:pt x="422" y="870"/>
                      <a:pt x="421" y="870"/>
                      <a:pt x="420" y="870"/>
                    </a:cubicBezTo>
                    <a:cubicBezTo>
                      <a:pt x="419" y="871"/>
                      <a:pt x="420" y="871"/>
                      <a:pt x="419" y="872"/>
                    </a:cubicBezTo>
                    <a:cubicBezTo>
                      <a:pt x="418" y="872"/>
                      <a:pt x="418" y="872"/>
                      <a:pt x="416" y="872"/>
                    </a:cubicBezTo>
                    <a:cubicBezTo>
                      <a:pt x="416" y="873"/>
                      <a:pt x="416" y="875"/>
                      <a:pt x="416" y="875"/>
                    </a:cubicBezTo>
                    <a:cubicBezTo>
                      <a:pt x="416" y="875"/>
                      <a:pt x="416" y="875"/>
                      <a:pt x="416" y="876"/>
                    </a:cubicBezTo>
                    <a:cubicBezTo>
                      <a:pt x="416" y="876"/>
                      <a:pt x="416" y="876"/>
                      <a:pt x="416" y="876"/>
                    </a:cubicBezTo>
                    <a:cubicBezTo>
                      <a:pt x="416" y="876"/>
                      <a:pt x="416" y="876"/>
                      <a:pt x="416" y="876"/>
                    </a:cubicBezTo>
                    <a:cubicBezTo>
                      <a:pt x="418" y="876"/>
                      <a:pt x="417" y="876"/>
                      <a:pt x="418" y="875"/>
                    </a:cubicBezTo>
                    <a:cubicBezTo>
                      <a:pt x="419" y="875"/>
                      <a:pt x="419" y="875"/>
                      <a:pt x="420" y="875"/>
                    </a:cubicBezTo>
                    <a:cubicBezTo>
                      <a:pt x="420" y="875"/>
                      <a:pt x="421" y="876"/>
                      <a:pt x="420" y="876"/>
                    </a:cubicBezTo>
                    <a:cubicBezTo>
                      <a:pt x="419" y="876"/>
                      <a:pt x="419" y="876"/>
                      <a:pt x="419" y="875"/>
                    </a:cubicBezTo>
                    <a:cubicBezTo>
                      <a:pt x="418" y="876"/>
                      <a:pt x="420" y="876"/>
                      <a:pt x="421" y="877"/>
                    </a:cubicBezTo>
                    <a:cubicBezTo>
                      <a:pt x="420" y="877"/>
                      <a:pt x="421" y="878"/>
                      <a:pt x="419" y="878"/>
                    </a:cubicBezTo>
                    <a:cubicBezTo>
                      <a:pt x="420" y="879"/>
                      <a:pt x="420" y="880"/>
                      <a:pt x="421" y="881"/>
                    </a:cubicBezTo>
                    <a:cubicBezTo>
                      <a:pt x="421" y="881"/>
                      <a:pt x="420" y="881"/>
                      <a:pt x="419" y="881"/>
                    </a:cubicBezTo>
                    <a:cubicBezTo>
                      <a:pt x="419" y="882"/>
                      <a:pt x="419" y="882"/>
                      <a:pt x="419" y="882"/>
                    </a:cubicBezTo>
                    <a:cubicBezTo>
                      <a:pt x="420" y="882"/>
                      <a:pt x="420" y="882"/>
                      <a:pt x="420" y="883"/>
                    </a:cubicBezTo>
                    <a:cubicBezTo>
                      <a:pt x="420" y="883"/>
                      <a:pt x="420" y="883"/>
                      <a:pt x="420" y="883"/>
                    </a:cubicBezTo>
                    <a:cubicBezTo>
                      <a:pt x="420" y="883"/>
                      <a:pt x="420" y="883"/>
                      <a:pt x="420" y="883"/>
                    </a:cubicBezTo>
                    <a:cubicBezTo>
                      <a:pt x="420" y="884"/>
                      <a:pt x="420" y="884"/>
                      <a:pt x="420" y="884"/>
                    </a:cubicBezTo>
                    <a:cubicBezTo>
                      <a:pt x="420" y="884"/>
                      <a:pt x="420" y="884"/>
                      <a:pt x="420" y="884"/>
                    </a:cubicBezTo>
                    <a:cubicBezTo>
                      <a:pt x="420" y="885"/>
                      <a:pt x="421" y="885"/>
                      <a:pt x="421" y="885"/>
                    </a:cubicBezTo>
                    <a:cubicBezTo>
                      <a:pt x="421" y="886"/>
                      <a:pt x="420" y="886"/>
                      <a:pt x="420" y="886"/>
                    </a:cubicBezTo>
                    <a:cubicBezTo>
                      <a:pt x="420" y="886"/>
                      <a:pt x="420" y="886"/>
                      <a:pt x="420" y="886"/>
                    </a:cubicBezTo>
                    <a:cubicBezTo>
                      <a:pt x="420" y="886"/>
                      <a:pt x="421" y="886"/>
                      <a:pt x="420" y="886"/>
                    </a:cubicBezTo>
                    <a:cubicBezTo>
                      <a:pt x="420" y="886"/>
                      <a:pt x="420" y="886"/>
                      <a:pt x="420" y="886"/>
                    </a:cubicBezTo>
                    <a:cubicBezTo>
                      <a:pt x="420" y="889"/>
                      <a:pt x="420" y="892"/>
                      <a:pt x="419" y="894"/>
                    </a:cubicBezTo>
                    <a:cubicBezTo>
                      <a:pt x="419" y="895"/>
                      <a:pt x="419" y="895"/>
                      <a:pt x="419" y="896"/>
                    </a:cubicBezTo>
                    <a:cubicBezTo>
                      <a:pt x="419" y="896"/>
                      <a:pt x="419" y="897"/>
                      <a:pt x="419" y="897"/>
                    </a:cubicBezTo>
                    <a:cubicBezTo>
                      <a:pt x="419" y="897"/>
                      <a:pt x="419" y="898"/>
                      <a:pt x="419" y="898"/>
                    </a:cubicBezTo>
                    <a:cubicBezTo>
                      <a:pt x="418" y="898"/>
                      <a:pt x="418" y="897"/>
                      <a:pt x="418" y="897"/>
                    </a:cubicBezTo>
                    <a:cubicBezTo>
                      <a:pt x="417" y="898"/>
                      <a:pt x="418" y="898"/>
                      <a:pt x="417" y="899"/>
                    </a:cubicBezTo>
                    <a:cubicBezTo>
                      <a:pt x="417" y="899"/>
                      <a:pt x="417" y="899"/>
                      <a:pt x="418" y="899"/>
                    </a:cubicBezTo>
                    <a:cubicBezTo>
                      <a:pt x="418" y="899"/>
                      <a:pt x="418" y="900"/>
                      <a:pt x="418" y="900"/>
                    </a:cubicBezTo>
                    <a:cubicBezTo>
                      <a:pt x="417" y="900"/>
                      <a:pt x="417" y="900"/>
                      <a:pt x="416" y="899"/>
                    </a:cubicBezTo>
                    <a:cubicBezTo>
                      <a:pt x="417" y="900"/>
                      <a:pt x="417" y="900"/>
                      <a:pt x="416" y="900"/>
                    </a:cubicBezTo>
                    <a:cubicBezTo>
                      <a:pt x="416" y="900"/>
                      <a:pt x="417" y="901"/>
                      <a:pt x="416" y="901"/>
                    </a:cubicBezTo>
                    <a:cubicBezTo>
                      <a:pt x="416" y="901"/>
                      <a:pt x="416" y="901"/>
                      <a:pt x="415" y="901"/>
                    </a:cubicBezTo>
                    <a:cubicBezTo>
                      <a:pt x="415" y="901"/>
                      <a:pt x="415" y="901"/>
                      <a:pt x="415" y="901"/>
                    </a:cubicBezTo>
                    <a:cubicBezTo>
                      <a:pt x="415" y="901"/>
                      <a:pt x="415" y="901"/>
                      <a:pt x="415" y="901"/>
                    </a:cubicBezTo>
                    <a:cubicBezTo>
                      <a:pt x="415" y="901"/>
                      <a:pt x="416" y="901"/>
                      <a:pt x="416" y="901"/>
                    </a:cubicBezTo>
                    <a:cubicBezTo>
                      <a:pt x="416" y="902"/>
                      <a:pt x="418" y="902"/>
                      <a:pt x="418" y="903"/>
                    </a:cubicBezTo>
                    <a:cubicBezTo>
                      <a:pt x="416" y="903"/>
                      <a:pt x="416" y="902"/>
                      <a:pt x="416" y="902"/>
                    </a:cubicBezTo>
                    <a:cubicBezTo>
                      <a:pt x="416" y="904"/>
                      <a:pt x="414" y="905"/>
                      <a:pt x="417" y="906"/>
                    </a:cubicBezTo>
                    <a:cubicBezTo>
                      <a:pt x="418" y="905"/>
                      <a:pt x="417" y="905"/>
                      <a:pt x="417" y="904"/>
                    </a:cubicBezTo>
                    <a:cubicBezTo>
                      <a:pt x="418" y="904"/>
                      <a:pt x="419" y="904"/>
                      <a:pt x="420" y="904"/>
                    </a:cubicBezTo>
                    <a:cubicBezTo>
                      <a:pt x="419" y="904"/>
                      <a:pt x="418" y="904"/>
                      <a:pt x="417" y="904"/>
                    </a:cubicBezTo>
                    <a:cubicBezTo>
                      <a:pt x="417" y="903"/>
                      <a:pt x="419" y="902"/>
                      <a:pt x="419" y="902"/>
                    </a:cubicBezTo>
                    <a:cubicBezTo>
                      <a:pt x="422" y="902"/>
                      <a:pt x="418" y="903"/>
                      <a:pt x="420" y="904"/>
                    </a:cubicBezTo>
                    <a:cubicBezTo>
                      <a:pt x="420" y="902"/>
                      <a:pt x="422" y="904"/>
                      <a:pt x="423" y="903"/>
                    </a:cubicBezTo>
                    <a:cubicBezTo>
                      <a:pt x="423" y="903"/>
                      <a:pt x="423" y="903"/>
                      <a:pt x="423" y="903"/>
                    </a:cubicBezTo>
                    <a:cubicBezTo>
                      <a:pt x="426" y="903"/>
                      <a:pt x="423" y="904"/>
                      <a:pt x="424" y="904"/>
                    </a:cubicBezTo>
                    <a:cubicBezTo>
                      <a:pt x="425" y="904"/>
                      <a:pt x="425" y="904"/>
                      <a:pt x="425" y="903"/>
                    </a:cubicBezTo>
                    <a:cubicBezTo>
                      <a:pt x="426" y="903"/>
                      <a:pt x="426" y="902"/>
                      <a:pt x="427" y="902"/>
                    </a:cubicBezTo>
                    <a:cubicBezTo>
                      <a:pt x="428" y="902"/>
                      <a:pt x="428" y="903"/>
                      <a:pt x="428" y="903"/>
                    </a:cubicBezTo>
                    <a:cubicBezTo>
                      <a:pt x="429" y="902"/>
                      <a:pt x="427" y="901"/>
                      <a:pt x="428" y="901"/>
                    </a:cubicBezTo>
                    <a:cubicBezTo>
                      <a:pt x="430" y="901"/>
                      <a:pt x="429" y="902"/>
                      <a:pt x="429" y="902"/>
                    </a:cubicBezTo>
                    <a:cubicBezTo>
                      <a:pt x="430" y="903"/>
                      <a:pt x="430" y="903"/>
                      <a:pt x="431" y="904"/>
                    </a:cubicBezTo>
                    <a:cubicBezTo>
                      <a:pt x="430" y="904"/>
                      <a:pt x="429" y="904"/>
                      <a:pt x="429" y="904"/>
                    </a:cubicBezTo>
                    <a:cubicBezTo>
                      <a:pt x="429" y="904"/>
                      <a:pt x="429" y="903"/>
                      <a:pt x="428" y="903"/>
                    </a:cubicBezTo>
                    <a:cubicBezTo>
                      <a:pt x="427" y="904"/>
                      <a:pt x="429" y="904"/>
                      <a:pt x="428" y="904"/>
                    </a:cubicBezTo>
                    <a:cubicBezTo>
                      <a:pt x="428" y="904"/>
                      <a:pt x="427" y="904"/>
                      <a:pt x="427" y="905"/>
                    </a:cubicBezTo>
                    <a:cubicBezTo>
                      <a:pt x="429" y="905"/>
                      <a:pt x="427" y="906"/>
                      <a:pt x="428" y="906"/>
                    </a:cubicBezTo>
                    <a:cubicBezTo>
                      <a:pt x="428" y="906"/>
                      <a:pt x="429" y="906"/>
                      <a:pt x="429" y="907"/>
                    </a:cubicBezTo>
                    <a:cubicBezTo>
                      <a:pt x="429" y="907"/>
                      <a:pt x="428" y="907"/>
                      <a:pt x="428" y="907"/>
                    </a:cubicBezTo>
                    <a:cubicBezTo>
                      <a:pt x="427" y="907"/>
                      <a:pt x="427" y="908"/>
                      <a:pt x="427" y="909"/>
                    </a:cubicBezTo>
                    <a:cubicBezTo>
                      <a:pt x="427" y="909"/>
                      <a:pt x="427" y="910"/>
                      <a:pt x="428" y="911"/>
                    </a:cubicBezTo>
                    <a:cubicBezTo>
                      <a:pt x="429" y="911"/>
                      <a:pt x="428" y="910"/>
                      <a:pt x="429" y="910"/>
                    </a:cubicBezTo>
                    <a:cubicBezTo>
                      <a:pt x="430" y="911"/>
                      <a:pt x="429" y="911"/>
                      <a:pt x="429" y="911"/>
                    </a:cubicBezTo>
                    <a:cubicBezTo>
                      <a:pt x="430" y="912"/>
                      <a:pt x="431" y="911"/>
                      <a:pt x="432" y="912"/>
                    </a:cubicBezTo>
                    <a:cubicBezTo>
                      <a:pt x="430" y="912"/>
                      <a:pt x="431" y="913"/>
                      <a:pt x="430" y="913"/>
                    </a:cubicBezTo>
                    <a:cubicBezTo>
                      <a:pt x="429" y="913"/>
                      <a:pt x="432" y="914"/>
                      <a:pt x="430" y="915"/>
                    </a:cubicBezTo>
                    <a:cubicBezTo>
                      <a:pt x="431" y="914"/>
                      <a:pt x="429" y="914"/>
                      <a:pt x="429" y="914"/>
                    </a:cubicBezTo>
                    <a:cubicBezTo>
                      <a:pt x="429" y="913"/>
                      <a:pt x="429" y="913"/>
                      <a:pt x="429" y="912"/>
                    </a:cubicBezTo>
                    <a:cubicBezTo>
                      <a:pt x="428" y="912"/>
                      <a:pt x="429" y="911"/>
                      <a:pt x="427" y="911"/>
                    </a:cubicBezTo>
                    <a:cubicBezTo>
                      <a:pt x="428" y="913"/>
                      <a:pt x="426" y="915"/>
                      <a:pt x="428" y="916"/>
                    </a:cubicBezTo>
                    <a:cubicBezTo>
                      <a:pt x="427" y="916"/>
                      <a:pt x="427" y="916"/>
                      <a:pt x="426" y="916"/>
                    </a:cubicBezTo>
                    <a:cubicBezTo>
                      <a:pt x="427" y="917"/>
                      <a:pt x="427" y="917"/>
                      <a:pt x="427" y="918"/>
                    </a:cubicBezTo>
                    <a:cubicBezTo>
                      <a:pt x="427" y="918"/>
                      <a:pt x="427" y="919"/>
                      <a:pt x="427" y="919"/>
                    </a:cubicBezTo>
                    <a:cubicBezTo>
                      <a:pt x="427" y="919"/>
                      <a:pt x="426" y="919"/>
                      <a:pt x="426" y="919"/>
                    </a:cubicBezTo>
                    <a:cubicBezTo>
                      <a:pt x="426" y="921"/>
                      <a:pt x="426" y="922"/>
                      <a:pt x="426" y="924"/>
                    </a:cubicBezTo>
                    <a:cubicBezTo>
                      <a:pt x="427" y="924"/>
                      <a:pt x="429" y="924"/>
                      <a:pt x="429" y="924"/>
                    </a:cubicBezTo>
                    <a:cubicBezTo>
                      <a:pt x="428" y="925"/>
                      <a:pt x="427" y="924"/>
                      <a:pt x="427" y="925"/>
                    </a:cubicBezTo>
                    <a:cubicBezTo>
                      <a:pt x="428" y="925"/>
                      <a:pt x="429" y="924"/>
                      <a:pt x="429" y="925"/>
                    </a:cubicBezTo>
                    <a:cubicBezTo>
                      <a:pt x="428" y="925"/>
                      <a:pt x="428" y="925"/>
                      <a:pt x="428" y="925"/>
                    </a:cubicBezTo>
                    <a:cubicBezTo>
                      <a:pt x="429" y="927"/>
                      <a:pt x="428" y="927"/>
                      <a:pt x="427" y="928"/>
                    </a:cubicBezTo>
                    <a:cubicBezTo>
                      <a:pt x="427" y="928"/>
                      <a:pt x="428" y="928"/>
                      <a:pt x="428" y="928"/>
                    </a:cubicBezTo>
                    <a:cubicBezTo>
                      <a:pt x="428" y="929"/>
                      <a:pt x="427" y="929"/>
                      <a:pt x="427" y="929"/>
                    </a:cubicBezTo>
                    <a:cubicBezTo>
                      <a:pt x="427" y="929"/>
                      <a:pt x="429" y="929"/>
                      <a:pt x="428" y="930"/>
                    </a:cubicBezTo>
                    <a:cubicBezTo>
                      <a:pt x="428" y="930"/>
                      <a:pt x="427" y="930"/>
                      <a:pt x="427" y="930"/>
                    </a:cubicBezTo>
                    <a:cubicBezTo>
                      <a:pt x="426" y="931"/>
                      <a:pt x="429" y="931"/>
                      <a:pt x="428" y="931"/>
                    </a:cubicBezTo>
                    <a:cubicBezTo>
                      <a:pt x="426" y="931"/>
                      <a:pt x="427" y="932"/>
                      <a:pt x="426" y="933"/>
                    </a:cubicBezTo>
                    <a:cubicBezTo>
                      <a:pt x="426" y="931"/>
                      <a:pt x="426" y="928"/>
                      <a:pt x="427" y="927"/>
                    </a:cubicBezTo>
                    <a:cubicBezTo>
                      <a:pt x="427" y="926"/>
                      <a:pt x="428" y="926"/>
                      <a:pt x="426" y="926"/>
                    </a:cubicBezTo>
                    <a:cubicBezTo>
                      <a:pt x="426" y="926"/>
                      <a:pt x="426" y="927"/>
                      <a:pt x="425" y="928"/>
                    </a:cubicBezTo>
                    <a:cubicBezTo>
                      <a:pt x="426" y="928"/>
                      <a:pt x="426" y="929"/>
                      <a:pt x="426" y="929"/>
                    </a:cubicBezTo>
                    <a:cubicBezTo>
                      <a:pt x="426" y="929"/>
                      <a:pt x="426" y="928"/>
                      <a:pt x="425" y="928"/>
                    </a:cubicBezTo>
                    <a:cubicBezTo>
                      <a:pt x="425" y="930"/>
                      <a:pt x="425" y="933"/>
                      <a:pt x="424" y="934"/>
                    </a:cubicBezTo>
                    <a:cubicBezTo>
                      <a:pt x="426" y="934"/>
                      <a:pt x="426" y="934"/>
                      <a:pt x="427" y="934"/>
                    </a:cubicBezTo>
                    <a:cubicBezTo>
                      <a:pt x="427" y="933"/>
                      <a:pt x="427" y="933"/>
                      <a:pt x="427" y="933"/>
                    </a:cubicBezTo>
                    <a:cubicBezTo>
                      <a:pt x="427" y="933"/>
                      <a:pt x="427" y="933"/>
                      <a:pt x="427" y="934"/>
                    </a:cubicBezTo>
                    <a:cubicBezTo>
                      <a:pt x="427" y="934"/>
                      <a:pt x="427" y="934"/>
                      <a:pt x="428" y="934"/>
                    </a:cubicBezTo>
                    <a:cubicBezTo>
                      <a:pt x="428" y="933"/>
                      <a:pt x="429" y="933"/>
                      <a:pt x="428" y="932"/>
                    </a:cubicBezTo>
                    <a:cubicBezTo>
                      <a:pt x="429" y="932"/>
                      <a:pt x="429" y="932"/>
                      <a:pt x="430" y="932"/>
                    </a:cubicBezTo>
                    <a:cubicBezTo>
                      <a:pt x="430" y="933"/>
                      <a:pt x="431" y="934"/>
                      <a:pt x="431" y="934"/>
                    </a:cubicBezTo>
                    <a:cubicBezTo>
                      <a:pt x="431" y="934"/>
                      <a:pt x="431" y="934"/>
                      <a:pt x="431" y="934"/>
                    </a:cubicBezTo>
                    <a:cubicBezTo>
                      <a:pt x="431" y="934"/>
                      <a:pt x="431" y="935"/>
                      <a:pt x="431" y="935"/>
                    </a:cubicBezTo>
                    <a:cubicBezTo>
                      <a:pt x="430" y="935"/>
                      <a:pt x="431" y="934"/>
                      <a:pt x="430" y="934"/>
                    </a:cubicBezTo>
                    <a:cubicBezTo>
                      <a:pt x="429" y="935"/>
                      <a:pt x="429" y="935"/>
                      <a:pt x="429" y="936"/>
                    </a:cubicBezTo>
                    <a:cubicBezTo>
                      <a:pt x="429" y="936"/>
                      <a:pt x="428" y="936"/>
                      <a:pt x="427" y="936"/>
                    </a:cubicBezTo>
                    <a:cubicBezTo>
                      <a:pt x="427" y="937"/>
                      <a:pt x="427" y="937"/>
                      <a:pt x="427" y="938"/>
                    </a:cubicBezTo>
                    <a:cubicBezTo>
                      <a:pt x="427" y="938"/>
                      <a:pt x="427" y="938"/>
                      <a:pt x="427" y="938"/>
                    </a:cubicBezTo>
                    <a:cubicBezTo>
                      <a:pt x="429" y="938"/>
                      <a:pt x="430" y="939"/>
                      <a:pt x="430" y="939"/>
                    </a:cubicBezTo>
                    <a:cubicBezTo>
                      <a:pt x="430" y="940"/>
                      <a:pt x="428" y="940"/>
                      <a:pt x="428" y="940"/>
                    </a:cubicBezTo>
                    <a:cubicBezTo>
                      <a:pt x="427" y="941"/>
                      <a:pt x="429" y="942"/>
                      <a:pt x="429" y="942"/>
                    </a:cubicBezTo>
                    <a:cubicBezTo>
                      <a:pt x="428" y="942"/>
                      <a:pt x="428" y="942"/>
                      <a:pt x="427" y="942"/>
                    </a:cubicBezTo>
                    <a:cubicBezTo>
                      <a:pt x="427" y="944"/>
                      <a:pt x="427" y="945"/>
                      <a:pt x="427" y="945"/>
                    </a:cubicBezTo>
                    <a:cubicBezTo>
                      <a:pt x="428" y="946"/>
                      <a:pt x="428" y="947"/>
                      <a:pt x="428" y="948"/>
                    </a:cubicBezTo>
                    <a:cubicBezTo>
                      <a:pt x="428" y="948"/>
                      <a:pt x="428" y="948"/>
                      <a:pt x="428" y="948"/>
                    </a:cubicBezTo>
                    <a:cubicBezTo>
                      <a:pt x="428" y="948"/>
                      <a:pt x="428" y="948"/>
                      <a:pt x="429" y="949"/>
                    </a:cubicBezTo>
                    <a:cubicBezTo>
                      <a:pt x="429" y="949"/>
                      <a:pt x="429" y="949"/>
                      <a:pt x="429" y="949"/>
                    </a:cubicBezTo>
                    <a:cubicBezTo>
                      <a:pt x="427" y="949"/>
                      <a:pt x="427" y="949"/>
                      <a:pt x="425" y="949"/>
                    </a:cubicBezTo>
                    <a:cubicBezTo>
                      <a:pt x="425" y="949"/>
                      <a:pt x="425" y="949"/>
                      <a:pt x="425" y="949"/>
                    </a:cubicBezTo>
                    <a:cubicBezTo>
                      <a:pt x="425" y="949"/>
                      <a:pt x="425" y="949"/>
                      <a:pt x="425" y="949"/>
                    </a:cubicBezTo>
                    <a:cubicBezTo>
                      <a:pt x="425" y="949"/>
                      <a:pt x="424" y="949"/>
                      <a:pt x="424" y="949"/>
                    </a:cubicBezTo>
                    <a:cubicBezTo>
                      <a:pt x="424" y="949"/>
                      <a:pt x="424" y="949"/>
                      <a:pt x="424" y="949"/>
                    </a:cubicBezTo>
                    <a:cubicBezTo>
                      <a:pt x="423" y="949"/>
                      <a:pt x="424" y="949"/>
                      <a:pt x="423" y="949"/>
                    </a:cubicBezTo>
                    <a:cubicBezTo>
                      <a:pt x="423" y="949"/>
                      <a:pt x="423" y="949"/>
                      <a:pt x="423" y="949"/>
                    </a:cubicBezTo>
                    <a:cubicBezTo>
                      <a:pt x="423" y="949"/>
                      <a:pt x="423" y="950"/>
                      <a:pt x="423" y="950"/>
                    </a:cubicBezTo>
                    <a:cubicBezTo>
                      <a:pt x="423" y="950"/>
                      <a:pt x="423" y="950"/>
                      <a:pt x="423" y="950"/>
                    </a:cubicBezTo>
                    <a:cubicBezTo>
                      <a:pt x="423" y="950"/>
                      <a:pt x="423" y="950"/>
                      <a:pt x="423" y="950"/>
                    </a:cubicBezTo>
                    <a:cubicBezTo>
                      <a:pt x="423" y="951"/>
                      <a:pt x="423" y="951"/>
                      <a:pt x="423" y="951"/>
                    </a:cubicBezTo>
                    <a:cubicBezTo>
                      <a:pt x="423" y="951"/>
                      <a:pt x="424" y="952"/>
                      <a:pt x="423" y="952"/>
                    </a:cubicBezTo>
                    <a:cubicBezTo>
                      <a:pt x="423" y="952"/>
                      <a:pt x="423" y="952"/>
                      <a:pt x="423" y="952"/>
                    </a:cubicBezTo>
                    <a:cubicBezTo>
                      <a:pt x="424" y="952"/>
                      <a:pt x="424" y="952"/>
                      <a:pt x="423" y="953"/>
                    </a:cubicBezTo>
                    <a:cubicBezTo>
                      <a:pt x="423" y="953"/>
                      <a:pt x="423" y="953"/>
                      <a:pt x="424" y="953"/>
                    </a:cubicBezTo>
                    <a:cubicBezTo>
                      <a:pt x="423" y="953"/>
                      <a:pt x="424" y="954"/>
                      <a:pt x="424" y="954"/>
                    </a:cubicBezTo>
                    <a:cubicBezTo>
                      <a:pt x="425" y="954"/>
                      <a:pt x="425" y="954"/>
                      <a:pt x="425" y="954"/>
                    </a:cubicBezTo>
                    <a:cubicBezTo>
                      <a:pt x="424" y="954"/>
                      <a:pt x="423" y="954"/>
                      <a:pt x="423" y="954"/>
                    </a:cubicBezTo>
                    <a:cubicBezTo>
                      <a:pt x="423" y="954"/>
                      <a:pt x="423" y="955"/>
                      <a:pt x="423" y="955"/>
                    </a:cubicBezTo>
                    <a:cubicBezTo>
                      <a:pt x="423" y="955"/>
                      <a:pt x="424" y="954"/>
                      <a:pt x="425" y="955"/>
                    </a:cubicBezTo>
                    <a:cubicBezTo>
                      <a:pt x="425" y="955"/>
                      <a:pt x="425" y="955"/>
                      <a:pt x="425" y="956"/>
                    </a:cubicBezTo>
                    <a:cubicBezTo>
                      <a:pt x="425" y="956"/>
                      <a:pt x="424" y="956"/>
                      <a:pt x="424" y="956"/>
                    </a:cubicBezTo>
                    <a:cubicBezTo>
                      <a:pt x="422" y="956"/>
                      <a:pt x="426" y="956"/>
                      <a:pt x="426" y="956"/>
                    </a:cubicBezTo>
                    <a:cubicBezTo>
                      <a:pt x="426" y="956"/>
                      <a:pt x="424" y="956"/>
                      <a:pt x="424" y="956"/>
                    </a:cubicBezTo>
                    <a:cubicBezTo>
                      <a:pt x="424" y="956"/>
                      <a:pt x="425" y="956"/>
                      <a:pt x="426" y="956"/>
                    </a:cubicBezTo>
                    <a:cubicBezTo>
                      <a:pt x="426" y="956"/>
                      <a:pt x="426" y="956"/>
                      <a:pt x="426" y="956"/>
                    </a:cubicBezTo>
                    <a:cubicBezTo>
                      <a:pt x="425" y="957"/>
                      <a:pt x="425" y="956"/>
                      <a:pt x="424" y="957"/>
                    </a:cubicBezTo>
                    <a:cubicBezTo>
                      <a:pt x="424" y="957"/>
                      <a:pt x="424" y="957"/>
                      <a:pt x="424" y="957"/>
                    </a:cubicBezTo>
                    <a:cubicBezTo>
                      <a:pt x="425" y="957"/>
                      <a:pt x="426" y="956"/>
                      <a:pt x="426" y="957"/>
                    </a:cubicBezTo>
                    <a:cubicBezTo>
                      <a:pt x="427" y="957"/>
                      <a:pt x="426" y="957"/>
                      <a:pt x="424" y="957"/>
                    </a:cubicBezTo>
                    <a:cubicBezTo>
                      <a:pt x="425" y="957"/>
                      <a:pt x="424" y="957"/>
                      <a:pt x="425" y="957"/>
                    </a:cubicBezTo>
                    <a:cubicBezTo>
                      <a:pt x="425" y="958"/>
                      <a:pt x="426" y="957"/>
                      <a:pt x="427" y="957"/>
                    </a:cubicBezTo>
                    <a:cubicBezTo>
                      <a:pt x="427" y="957"/>
                      <a:pt x="427" y="957"/>
                      <a:pt x="427" y="957"/>
                    </a:cubicBezTo>
                    <a:cubicBezTo>
                      <a:pt x="427" y="957"/>
                      <a:pt x="426" y="957"/>
                      <a:pt x="426" y="958"/>
                    </a:cubicBezTo>
                    <a:cubicBezTo>
                      <a:pt x="426" y="958"/>
                      <a:pt x="426" y="958"/>
                      <a:pt x="427" y="958"/>
                    </a:cubicBezTo>
                    <a:cubicBezTo>
                      <a:pt x="427" y="958"/>
                      <a:pt x="427" y="958"/>
                      <a:pt x="427" y="958"/>
                    </a:cubicBezTo>
                    <a:cubicBezTo>
                      <a:pt x="427" y="958"/>
                      <a:pt x="427" y="959"/>
                      <a:pt x="426" y="959"/>
                    </a:cubicBezTo>
                    <a:cubicBezTo>
                      <a:pt x="426" y="959"/>
                      <a:pt x="427" y="959"/>
                      <a:pt x="427" y="959"/>
                    </a:cubicBezTo>
                    <a:cubicBezTo>
                      <a:pt x="427" y="959"/>
                      <a:pt x="427" y="959"/>
                      <a:pt x="427" y="960"/>
                    </a:cubicBezTo>
                    <a:cubicBezTo>
                      <a:pt x="427" y="960"/>
                      <a:pt x="427" y="960"/>
                      <a:pt x="427" y="960"/>
                    </a:cubicBezTo>
                    <a:cubicBezTo>
                      <a:pt x="427" y="960"/>
                      <a:pt x="427" y="960"/>
                      <a:pt x="427" y="960"/>
                    </a:cubicBezTo>
                    <a:cubicBezTo>
                      <a:pt x="426" y="964"/>
                      <a:pt x="425" y="969"/>
                      <a:pt x="424" y="972"/>
                    </a:cubicBezTo>
                    <a:cubicBezTo>
                      <a:pt x="424" y="975"/>
                      <a:pt x="423" y="978"/>
                      <a:pt x="422" y="981"/>
                    </a:cubicBezTo>
                    <a:cubicBezTo>
                      <a:pt x="422" y="980"/>
                      <a:pt x="422" y="980"/>
                      <a:pt x="422" y="980"/>
                    </a:cubicBezTo>
                    <a:cubicBezTo>
                      <a:pt x="422" y="980"/>
                      <a:pt x="422" y="981"/>
                      <a:pt x="422" y="981"/>
                    </a:cubicBezTo>
                    <a:cubicBezTo>
                      <a:pt x="421" y="981"/>
                      <a:pt x="421" y="980"/>
                      <a:pt x="420" y="980"/>
                    </a:cubicBezTo>
                    <a:cubicBezTo>
                      <a:pt x="420" y="979"/>
                      <a:pt x="420" y="979"/>
                      <a:pt x="421" y="978"/>
                    </a:cubicBezTo>
                    <a:cubicBezTo>
                      <a:pt x="420" y="978"/>
                      <a:pt x="420" y="978"/>
                      <a:pt x="419" y="978"/>
                    </a:cubicBezTo>
                    <a:cubicBezTo>
                      <a:pt x="419" y="978"/>
                      <a:pt x="419" y="977"/>
                      <a:pt x="419" y="975"/>
                    </a:cubicBezTo>
                    <a:cubicBezTo>
                      <a:pt x="418" y="976"/>
                      <a:pt x="419" y="977"/>
                      <a:pt x="417" y="977"/>
                    </a:cubicBezTo>
                    <a:cubicBezTo>
                      <a:pt x="418" y="976"/>
                      <a:pt x="417" y="974"/>
                      <a:pt x="417" y="972"/>
                    </a:cubicBezTo>
                    <a:cubicBezTo>
                      <a:pt x="417" y="973"/>
                      <a:pt x="418" y="973"/>
                      <a:pt x="418" y="974"/>
                    </a:cubicBezTo>
                    <a:cubicBezTo>
                      <a:pt x="418" y="974"/>
                      <a:pt x="419" y="974"/>
                      <a:pt x="419" y="974"/>
                    </a:cubicBezTo>
                    <a:cubicBezTo>
                      <a:pt x="419" y="974"/>
                      <a:pt x="419" y="974"/>
                      <a:pt x="419" y="974"/>
                    </a:cubicBezTo>
                    <a:cubicBezTo>
                      <a:pt x="419" y="974"/>
                      <a:pt x="419" y="974"/>
                      <a:pt x="419" y="974"/>
                    </a:cubicBezTo>
                    <a:cubicBezTo>
                      <a:pt x="418" y="973"/>
                      <a:pt x="417" y="972"/>
                      <a:pt x="417" y="971"/>
                    </a:cubicBezTo>
                    <a:cubicBezTo>
                      <a:pt x="417" y="972"/>
                      <a:pt x="419" y="972"/>
                      <a:pt x="420" y="972"/>
                    </a:cubicBezTo>
                    <a:cubicBezTo>
                      <a:pt x="421" y="973"/>
                      <a:pt x="420" y="973"/>
                      <a:pt x="419" y="973"/>
                    </a:cubicBezTo>
                    <a:cubicBezTo>
                      <a:pt x="421" y="972"/>
                      <a:pt x="422" y="972"/>
                      <a:pt x="423" y="971"/>
                    </a:cubicBezTo>
                    <a:cubicBezTo>
                      <a:pt x="422" y="970"/>
                      <a:pt x="423" y="970"/>
                      <a:pt x="422" y="969"/>
                    </a:cubicBezTo>
                    <a:cubicBezTo>
                      <a:pt x="422" y="969"/>
                      <a:pt x="422" y="969"/>
                      <a:pt x="421" y="969"/>
                    </a:cubicBezTo>
                    <a:cubicBezTo>
                      <a:pt x="421" y="969"/>
                      <a:pt x="421" y="969"/>
                      <a:pt x="421" y="968"/>
                    </a:cubicBezTo>
                    <a:cubicBezTo>
                      <a:pt x="421" y="968"/>
                      <a:pt x="421" y="968"/>
                      <a:pt x="421" y="968"/>
                    </a:cubicBezTo>
                    <a:cubicBezTo>
                      <a:pt x="421" y="969"/>
                      <a:pt x="421" y="969"/>
                      <a:pt x="421" y="969"/>
                    </a:cubicBezTo>
                    <a:cubicBezTo>
                      <a:pt x="420" y="969"/>
                      <a:pt x="420" y="969"/>
                      <a:pt x="420" y="969"/>
                    </a:cubicBezTo>
                    <a:cubicBezTo>
                      <a:pt x="420" y="970"/>
                      <a:pt x="422" y="969"/>
                      <a:pt x="421" y="970"/>
                    </a:cubicBezTo>
                    <a:cubicBezTo>
                      <a:pt x="421" y="970"/>
                      <a:pt x="421" y="970"/>
                      <a:pt x="421" y="970"/>
                    </a:cubicBezTo>
                    <a:cubicBezTo>
                      <a:pt x="421" y="970"/>
                      <a:pt x="418" y="971"/>
                      <a:pt x="418" y="970"/>
                    </a:cubicBezTo>
                    <a:cubicBezTo>
                      <a:pt x="418" y="970"/>
                      <a:pt x="418" y="970"/>
                      <a:pt x="418" y="970"/>
                    </a:cubicBezTo>
                    <a:cubicBezTo>
                      <a:pt x="418" y="970"/>
                      <a:pt x="418" y="970"/>
                      <a:pt x="418" y="970"/>
                    </a:cubicBezTo>
                    <a:cubicBezTo>
                      <a:pt x="418" y="969"/>
                      <a:pt x="419" y="969"/>
                      <a:pt x="420" y="969"/>
                    </a:cubicBezTo>
                    <a:cubicBezTo>
                      <a:pt x="419" y="969"/>
                      <a:pt x="418" y="968"/>
                      <a:pt x="418" y="969"/>
                    </a:cubicBezTo>
                    <a:cubicBezTo>
                      <a:pt x="417" y="968"/>
                      <a:pt x="420" y="967"/>
                      <a:pt x="418" y="966"/>
                    </a:cubicBezTo>
                    <a:cubicBezTo>
                      <a:pt x="418" y="966"/>
                      <a:pt x="419" y="966"/>
                      <a:pt x="420" y="965"/>
                    </a:cubicBezTo>
                    <a:cubicBezTo>
                      <a:pt x="420" y="965"/>
                      <a:pt x="420" y="965"/>
                      <a:pt x="420" y="965"/>
                    </a:cubicBezTo>
                    <a:cubicBezTo>
                      <a:pt x="420" y="966"/>
                      <a:pt x="421" y="965"/>
                      <a:pt x="421" y="965"/>
                    </a:cubicBezTo>
                    <a:cubicBezTo>
                      <a:pt x="421" y="965"/>
                      <a:pt x="421" y="965"/>
                      <a:pt x="420" y="964"/>
                    </a:cubicBezTo>
                    <a:cubicBezTo>
                      <a:pt x="420" y="965"/>
                      <a:pt x="420" y="965"/>
                      <a:pt x="420" y="965"/>
                    </a:cubicBezTo>
                    <a:cubicBezTo>
                      <a:pt x="419" y="965"/>
                      <a:pt x="419" y="965"/>
                      <a:pt x="419" y="964"/>
                    </a:cubicBezTo>
                    <a:cubicBezTo>
                      <a:pt x="418" y="964"/>
                      <a:pt x="418" y="963"/>
                      <a:pt x="418" y="963"/>
                    </a:cubicBezTo>
                    <a:cubicBezTo>
                      <a:pt x="418" y="962"/>
                      <a:pt x="417" y="962"/>
                      <a:pt x="417" y="962"/>
                    </a:cubicBezTo>
                    <a:cubicBezTo>
                      <a:pt x="416" y="962"/>
                      <a:pt x="416" y="961"/>
                      <a:pt x="417" y="960"/>
                    </a:cubicBezTo>
                    <a:cubicBezTo>
                      <a:pt x="416" y="960"/>
                      <a:pt x="417" y="959"/>
                      <a:pt x="416" y="959"/>
                    </a:cubicBezTo>
                    <a:cubicBezTo>
                      <a:pt x="416" y="959"/>
                      <a:pt x="415" y="959"/>
                      <a:pt x="414" y="959"/>
                    </a:cubicBezTo>
                    <a:cubicBezTo>
                      <a:pt x="413" y="959"/>
                      <a:pt x="415" y="959"/>
                      <a:pt x="415" y="960"/>
                    </a:cubicBezTo>
                    <a:cubicBezTo>
                      <a:pt x="413" y="960"/>
                      <a:pt x="413" y="960"/>
                      <a:pt x="413" y="959"/>
                    </a:cubicBezTo>
                    <a:cubicBezTo>
                      <a:pt x="413" y="959"/>
                      <a:pt x="413" y="958"/>
                      <a:pt x="413" y="958"/>
                    </a:cubicBezTo>
                    <a:cubicBezTo>
                      <a:pt x="414" y="958"/>
                      <a:pt x="414" y="958"/>
                      <a:pt x="415" y="958"/>
                    </a:cubicBezTo>
                    <a:cubicBezTo>
                      <a:pt x="414" y="958"/>
                      <a:pt x="413" y="958"/>
                      <a:pt x="412" y="957"/>
                    </a:cubicBezTo>
                    <a:cubicBezTo>
                      <a:pt x="414" y="957"/>
                      <a:pt x="412" y="957"/>
                      <a:pt x="413" y="956"/>
                    </a:cubicBezTo>
                    <a:cubicBezTo>
                      <a:pt x="411" y="956"/>
                      <a:pt x="414" y="957"/>
                      <a:pt x="411" y="957"/>
                    </a:cubicBezTo>
                    <a:cubicBezTo>
                      <a:pt x="411" y="956"/>
                      <a:pt x="411" y="956"/>
                      <a:pt x="410" y="956"/>
                    </a:cubicBezTo>
                    <a:cubicBezTo>
                      <a:pt x="410" y="956"/>
                      <a:pt x="411" y="955"/>
                      <a:pt x="412" y="955"/>
                    </a:cubicBezTo>
                    <a:cubicBezTo>
                      <a:pt x="412" y="955"/>
                      <a:pt x="412" y="955"/>
                      <a:pt x="411" y="955"/>
                    </a:cubicBezTo>
                    <a:cubicBezTo>
                      <a:pt x="411" y="955"/>
                      <a:pt x="410" y="955"/>
                      <a:pt x="410" y="955"/>
                    </a:cubicBezTo>
                    <a:cubicBezTo>
                      <a:pt x="409" y="954"/>
                      <a:pt x="411" y="954"/>
                      <a:pt x="409" y="954"/>
                    </a:cubicBezTo>
                    <a:cubicBezTo>
                      <a:pt x="409" y="954"/>
                      <a:pt x="411" y="954"/>
                      <a:pt x="411" y="953"/>
                    </a:cubicBezTo>
                    <a:cubicBezTo>
                      <a:pt x="411" y="953"/>
                      <a:pt x="411" y="954"/>
                      <a:pt x="409" y="954"/>
                    </a:cubicBezTo>
                    <a:cubicBezTo>
                      <a:pt x="410" y="953"/>
                      <a:pt x="409" y="952"/>
                      <a:pt x="409" y="952"/>
                    </a:cubicBezTo>
                    <a:cubicBezTo>
                      <a:pt x="408" y="952"/>
                      <a:pt x="408" y="952"/>
                      <a:pt x="408" y="952"/>
                    </a:cubicBezTo>
                    <a:cubicBezTo>
                      <a:pt x="408" y="952"/>
                      <a:pt x="409" y="952"/>
                      <a:pt x="409" y="953"/>
                    </a:cubicBezTo>
                    <a:cubicBezTo>
                      <a:pt x="407" y="953"/>
                      <a:pt x="408" y="954"/>
                      <a:pt x="408" y="954"/>
                    </a:cubicBezTo>
                    <a:cubicBezTo>
                      <a:pt x="407" y="956"/>
                      <a:pt x="406" y="957"/>
                      <a:pt x="405" y="959"/>
                    </a:cubicBezTo>
                    <a:cubicBezTo>
                      <a:pt x="405" y="959"/>
                      <a:pt x="405" y="960"/>
                      <a:pt x="405" y="960"/>
                    </a:cubicBezTo>
                    <a:cubicBezTo>
                      <a:pt x="405" y="960"/>
                      <a:pt x="405" y="960"/>
                      <a:pt x="405" y="961"/>
                    </a:cubicBezTo>
                    <a:cubicBezTo>
                      <a:pt x="405" y="961"/>
                      <a:pt x="405" y="961"/>
                      <a:pt x="405" y="961"/>
                    </a:cubicBezTo>
                    <a:cubicBezTo>
                      <a:pt x="405" y="961"/>
                      <a:pt x="405" y="961"/>
                      <a:pt x="405" y="961"/>
                    </a:cubicBezTo>
                    <a:cubicBezTo>
                      <a:pt x="405" y="961"/>
                      <a:pt x="405" y="961"/>
                      <a:pt x="406" y="961"/>
                    </a:cubicBezTo>
                    <a:cubicBezTo>
                      <a:pt x="406" y="962"/>
                      <a:pt x="406" y="962"/>
                      <a:pt x="406" y="962"/>
                    </a:cubicBezTo>
                    <a:cubicBezTo>
                      <a:pt x="406" y="962"/>
                      <a:pt x="406" y="962"/>
                      <a:pt x="405" y="962"/>
                    </a:cubicBezTo>
                    <a:cubicBezTo>
                      <a:pt x="406" y="962"/>
                      <a:pt x="406" y="962"/>
                      <a:pt x="406" y="962"/>
                    </a:cubicBezTo>
                    <a:cubicBezTo>
                      <a:pt x="406" y="962"/>
                      <a:pt x="405" y="962"/>
                      <a:pt x="405" y="962"/>
                    </a:cubicBezTo>
                    <a:cubicBezTo>
                      <a:pt x="405" y="963"/>
                      <a:pt x="405" y="963"/>
                      <a:pt x="405" y="964"/>
                    </a:cubicBezTo>
                    <a:cubicBezTo>
                      <a:pt x="405" y="964"/>
                      <a:pt x="405" y="964"/>
                      <a:pt x="405" y="964"/>
                    </a:cubicBezTo>
                    <a:cubicBezTo>
                      <a:pt x="406" y="964"/>
                      <a:pt x="405" y="964"/>
                      <a:pt x="405" y="965"/>
                    </a:cubicBezTo>
                    <a:cubicBezTo>
                      <a:pt x="404" y="964"/>
                      <a:pt x="404" y="964"/>
                      <a:pt x="404" y="964"/>
                    </a:cubicBezTo>
                    <a:cubicBezTo>
                      <a:pt x="405" y="965"/>
                      <a:pt x="405" y="966"/>
                      <a:pt x="405" y="967"/>
                    </a:cubicBezTo>
                    <a:cubicBezTo>
                      <a:pt x="407" y="967"/>
                      <a:pt x="408" y="968"/>
                      <a:pt x="408" y="969"/>
                    </a:cubicBezTo>
                    <a:cubicBezTo>
                      <a:pt x="410" y="968"/>
                      <a:pt x="407" y="968"/>
                      <a:pt x="408" y="967"/>
                    </a:cubicBezTo>
                    <a:cubicBezTo>
                      <a:pt x="409" y="967"/>
                      <a:pt x="409" y="968"/>
                      <a:pt x="409" y="969"/>
                    </a:cubicBezTo>
                    <a:cubicBezTo>
                      <a:pt x="409" y="969"/>
                      <a:pt x="408" y="969"/>
                      <a:pt x="408" y="969"/>
                    </a:cubicBezTo>
                    <a:cubicBezTo>
                      <a:pt x="408" y="970"/>
                      <a:pt x="407" y="969"/>
                      <a:pt x="406" y="970"/>
                    </a:cubicBezTo>
                    <a:cubicBezTo>
                      <a:pt x="406" y="971"/>
                      <a:pt x="407" y="969"/>
                      <a:pt x="408" y="970"/>
                    </a:cubicBezTo>
                    <a:cubicBezTo>
                      <a:pt x="408" y="971"/>
                      <a:pt x="406" y="971"/>
                      <a:pt x="406" y="972"/>
                    </a:cubicBezTo>
                    <a:cubicBezTo>
                      <a:pt x="407" y="972"/>
                      <a:pt x="408" y="971"/>
                      <a:pt x="409" y="971"/>
                    </a:cubicBezTo>
                    <a:cubicBezTo>
                      <a:pt x="408" y="972"/>
                      <a:pt x="410" y="972"/>
                      <a:pt x="408" y="973"/>
                    </a:cubicBezTo>
                    <a:cubicBezTo>
                      <a:pt x="409" y="973"/>
                      <a:pt x="409" y="974"/>
                      <a:pt x="409" y="975"/>
                    </a:cubicBezTo>
                    <a:cubicBezTo>
                      <a:pt x="411" y="974"/>
                      <a:pt x="410" y="974"/>
                      <a:pt x="410" y="973"/>
                    </a:cubicBezTo>
                    <a:cubicBezTo>
                      <a:pt x="412" y="973"/>
                      <a:pt x="411" y="974"/>
                      <a:pt x="411" y="974"/>
                    </a:cubicBezTo>
                    <a:cubicBezTo>
                      <a:pt x="411" y="974"/>
                      <a:pt x="411" y="974"/>
                      <a:pt x="411" y="974"/>
                    </a:cubicBezTo>
                    <a:cubicBezTo>
                      <a:pt x="412" y="974"/>
                      <a:pt x="412" y="974"/>
                      <a:pt x="412" y="973"/>
                    </a:cubicBezTo>
                    <a:cubicBezTo>
                      <a:pt x="412" y="973"/>
                      <a:pt x="412" y="973"/>
                      <a:pt x="412" y="973"/>
                    </a:cubicBezTo>
                    <a:cubicBezTo>
                      <a:pt x="412" y="972"/>
                      <a:pt x="413" y="971"/>
                      <a:pt x="413" y="971"/>
                    </a:cubicBezTo>
                    <a:cubicBezTo>
                      <a:pt x="413" y="970"/>
                      <a:pt x="411" y="969"/>
                      <a:pt x="413" y="970"/>
                    </a:cubicBezTo>
                    <a:cubicBezTo>
                      <a:pt x="414" y="970"/>
                      <a:pt x="413" y="971"/>
                      <a:pt x="414" y="971"/>
                    </a:cubicBezTo>
                    <a:cubicBezTo>
                      <a:pt x="414" y="971"/>
                      <a:pt x="415" y="970"/>
                      <a:pt x="417" y="971"/>
                    </a:cubicBezTo>
                    <a:cubicBezTo>
                      <a:pt x="415" y="972"/>
                      <a:pt x="415" y="973"/>
                      <a:pt x="416" y="975"/>
                    </a:cubicBezTo>
                    <a:cubicBezTo>
                      <a:pt x="415" y="976"/>
                      <a:pt x="414" y="977"/>
                      <a:pt x="414" y="978"/>
                    </a:cubicBezTo>
                    <a:cubicBezTo>
                      <a:pt x="414" y="979"/>
                      <a:pt x="415" y="979"/>
                      <a:pt x="414" y="979"/>
                    </a:cubicBezTo>
                    <a:cubicBezTo>
                      <a:pt x="415" y="979"/>
                      <a:pt x="416" y="980"/>
                      <a:pt x="416" y="981"/>
                    </a:cubicBezTo>
                    <a:cubicBezTo>
                      <a:pt x="416" y="981"/>
                      <a:pt x="416" y="981"/>
                      <a:pt x="417" y="981"/>
                    </a:cubicBezTo>
                    <a:cubicBezTo>
                      <a:pt x="418" y="981"/>
                      <a:pt x="417" y="979"/>
                      <a:pt x="418" y="980"/>
                    </a:cubicBezTo>
                    <a:cubicBezTo>
                      <a:pt x="418" y="980"/>
                      <a:pt x="417" y="981"/>
                      <a:pt x="417" y="981"/>
                    </a:cubicBezTo>
                    <a:cubicBezTo>
                      <a:pt x="417" y="981"/>
                      <a:pt x="417" y="981"/>
                      <a:pt x="417" y="981"/>
                    </a:cubicBezTo>
                    <a:cubicBezTo>
                      <a:pt x="417" y="982"/>
                      <a:pt x="418" y="982"/>
                      <a:pt x="418" y="982"/>
                    </a:cubicBezTo>
                    <a:cubicBezTo>
                      <a:pt x="418" y="982"/>
                      <a:pt x="418" y="982"/>
                      <a:pt x="418" y="982"/>
                    </a:cubicBezTo>
                    <a:cubicBezTo>
                      <a:pt x="418" y="982"/>
                      <a:pt x="418" y="982"/>
                      <a:pt x="418" y="982"/>
                    </a:cubicBezTo>
                    <a:cubicBezTo>
                      <a:pt x="419" y="982"/>
                      <a:pt x="418" y="983"/>
                      <a:pt x="418" y="983"/>
                    </a:cubicBezTo>
                    <a:cubicBezTo>
                      <a:pt x="418" y="983"/>
                      <a:pt x="417" y="983"/>
                      <a:pt x="417" y="983"/>
                    </a:cubicBezTo>
                    <a:cubicBezTo>
                      <a:pt x="418" y="983"/>
                      <a:pt x="418" y="982"/>
                      <a:pt x="418" y="983"/>
                    </a:cubicBezTo>
                    <a:cubicBezTo>
                      <a:pt x="419" y="984"/>
                      <a:pt x="420" y="984"/>
                      <a:pt x="421" y="985"/>
                    </a:cubicBezTo>
                    <a:cubicBezTo>
                      <a:pt x="421" y="985"/>
                      <a:pt x="421" y="985"/>
                      <a:pt x="421" y="985"/>
                    </a:cubicBezTo>
                    <a:cubicBezTo>
                      <a:pt x="421" y="985"/>
                      <a:pt x="421" y="985"/>
                      <a:pt x="421" y="985"/>
                    </a:cubicBezTo>
                    <a:cubicBezTo>
                      <a:pt x="421" y="985"/>
                      <a:pt x="421" y="985"/>
                      <a:pt x="421" y="985"/>
                    </a:cubicBezTo>
                    <a:cubicBezTo>
                      <a:pt x="415" y="986"/>
                      <a:pt x="415" y="986"/>
                      <a:pt x="415" y="986"/>
                    </a:cubicBezTo>
                    <a:cubicBezTo>
                      <a:pt x="415" y="986"/>
                      <a:pt x="415" y="986"/>
                      <a:pt x="415" y="986"/>
                    </a:cubicBezTo>
                    <a:cubicBezTo>
                      <a:pt x="415" y="986"/>
                      <a:pt x="415" y="986"/>
                      <a:pt x="415" y="986"/>
                    </a:cubicBezTo>
                    <a:cubicBezTo>
                      <a:pt x="421" y="986"/>
                      <a:pt x="421" y="986"/>
                      <a:pt x="421" y="986"/>
                    </a:cubicBezTo>
                    <a:cubicBezTo>
                      <a:pt x="421" y="986"/>
                      <a:pt x="421" y="986"/>
                      <a:pt x="421" y="986"/>
                    </a:cubicBezTo>
                    <a:cubicBezTo>
                      <a:pt x="415" y="987"/>
                      <a:pt x="415" y="987"/>
                      <a:pt x="415" y="987"/>
                    </a:cubicBezTo>
                    <a:cubicBezTo>
                      <a:pt x="415" y="987"/>
                      <a:pt x="415" y="987"/>
                      <a:pt x="415" y="987"/>
                    </a:cubicBezTo>
                    <a:cubicBezTo>
                      <a:pt x="414" y="987"/>
                      <a:pt x="414" y="987"/>
                      <a:pt x="414" y="987"/>
                    </a:cubicBezTo>
                    <a:cubicBezTo>
                      <a:pt x="412" y="987"/>
                      <a:pt x="412" y="987"/>
                      <a:pt x="412" y="987"/>
                    </a:cubicBezTo>
                    <a:cubicBezTo>
                      <a:pt x="412" y="987"/>
                      <a:pt x="412" y="987"/>
                      <a:pt x="412" y="987"/>
                    </a:cubicBezTo>
                    <a:cubicBezTo>
                      <a:pt x="412" y="987"/>
                      <a:pt x="412" y="987"/>
                      <a:pt x="412" y="987"/>
                    </a:cubicBezTo>
                    <a:cubicBezTo>
                      <a:pt x="412" y="987"/>
                      <a:pt x="412" y="987"/>
                      <a:pt x="412" y="987"/>
                    </a:cubicBezTo>
                    <a:cubicBezTo>
                      <a:pt x="412" y="987"/>
                      <a:pt x="412" y="987"/>
                      <a:pt x="412" y="987"/>
                    </a:cubicBezTo>
                    <a:cubicBezTo>
                      <a:pt x="412" y="987"/>
                      <a:pt x="412" y="987"/>
                      <a:pt x="412" y="987"/>
                    </a:cubicBezTo>
                    <a:cubicBezTo>
                      <a:pt x="412" y="986"/>
                      <a:pt x="412" y="986"/>
                      <a:pt x="411" y="986"/>
                    </a:cubicBezTo>
                    <a:cubicBezTo>
                      <a:pt x="413" y="986"/>
                      <a:pt x="413" y="986"/>
                      <a:pt x="413" y="986"/>
                    </a:cubicBezTo>
                    <a:cubicBezTo>
                      <a:pt x="413" y="985"/>
                      <a:pt x="413" y="984"/>
                      <a:pt x="413" y="983"/>
                    </a:cubicBezTo>
                    <a:cubicBezTo>
                      <a:pt x="413" y="982"/>
                      <a:pt x="414" y="983"/>
                      <a:pt x="414" y="982"/>
                    </a:cubicBezTo>
                    <a:cubicBezTo>
                      <a:pt x="414" y="982"/>
                      <a:pt x="414" y="981"/>
                      <a:pt x="414" y="981"/>
                    </a:cubicBezTo>
                    <a:cubicBezTo>
                      <a:pt x="414" y="981"/>
                      <a:pt x="413" y="981"/>
                      <a:pt x="414" y="980"/>
                    </a:cubicBezTo>
                    <a:cubicBezTo>
                      <a:pt x="415" y="980"/>
                      <a:pt x="414" y="981"/>
                      <a:pt x="415" y="981"/>
                    </a:cubicBezTo>
                    <a:cubicBezTo>
                      <a:pt x="415" y="981"/>
                      <a:pt x="416" y="982"/>
                      <a:pt x="416" y="982"/>
                    </a:cubicBezTo>
                    <a:cubicBezTo>
                      <a:pt x="416" y="982"/>
                      <a:pt x="414" y="983"/>
                      <a:pt x="416" y="983"/>
                    </a:cubicBezTo>
                    <a:cubicBezTo>
                      <a:pt x="417" y="983"/>
                      <a:pt x="416" y="983"/>
                      <a:pt x="417" y="982"/>
                    </a:cubicBezTo>
                    <a:cubicBezTo>
                      <a:pt x="417" y="982"/>
                      <a:pt x="417" y="982"/>
                      <a:pt x="418" y="983"/>
                    </a:cubicBezTo>
                    <a:cubicBezTo>
                      <a:pt x="418" y="982"/>
                      <a:pt x="418" y="982"/>
                      <a:pt x="418" y="982"/>
                    </a:cubicBezTo>
                    <a:cubicBezTo>
                      <a:pt x="417" y="982"/>
                      <a:pt x="418" y="983"/>
                      <a:pt x="417" y="982"/>
                    </a:cubicBezTo>
                    <a:cubicBezTo>
                      <a:pt x="416" y="982"/>
                      <a:pt x="417" y="982"/>
                      <a:pt x="417" y="981"/>
                    </a:cubicBezTo>
                    <a:cubicBezTo>
                      <a:pt x="417" y="981"/>
                      <a:pt x="416" y="981"/>
                      <a:pt x="416" y="981"/>
                    </a:cubicBezTo>
                    <a:cubicBezTo>
                      <a:pt x="415" y="980"/>
                      <a:pt x="415" y="980"/>
                      <a:pt x="414" y="980"/>
                    </a:cubicBezTo>
                    <a:cubicBezTo>
                      <a:pt x="414" y="979"/>
                      <a:pt x="414" y="979"/>
                      <a:pt x="414" y="978"/>
                    </a:cubicBezTo>
                    <a:cubicBezTo>
                      <a:pt x="414" y="978"/>
                      <a:pt x="414" y="978"/>
                      <a:pt x="414" y="978"/>
                    </a:cubicBezTo>
                    <a:cubicBezTo>
                      <a:pt x="412" y="979"/>
                      <a:pt x="413" y="978"/>
                      <a:pt x="412" y="978"/>
                    </a:cubicBezTo>
                    <a:cubicBezTo>
                      <a:pt x="412" y="978"/>
                      <a:pt x="410" y="980"/>
                      <a:pt x="410" y="979"/>
                    </a:cubicBezTo>
                    <a:cubicBezTo>
                      <a:pt x="410" y="979"/>
                      <a:pt x="410" y="979"/>
                      <a:pt x="410" y="979"/>
                    </a:cubicBezTo>
                    <a:cubicBezTo>
                      <a:pt x="409" y="978"/>
                      <a:pt x="409" y="979"/>
                      <a:pt x="407" y="979"/>
                    </a:cubicBezTo>
                    <a:cubicBezTo>
                      <a:pt x="407" y="980"/>
                      <a:pt x="410" y="980"/>
                      <a:pt x="409" y="980"/>
                    </a:cubicBezTo>
                    <a:cubicBezTo>
                      <a:pt x="410" y="980"/>
                      <a:pt x="410" y="980"/>
                      <a:pt x="410" y="980"/>
                    </a:cubicBezTo>
                    <a:cubicBezTo>
                      <a:pt x="410" y="979"/>
                      <a:pt x="410" y="980"/>
                      <a:pt x="410" y="980"/>
                    </a:cubicBezTo>
                    <a:cubicBezTo>
                      <a:pt x="409" y="981"/>
                      <a:pt x="408" y="981"/>
                      <a:pt x="408" y="981"/>
                    </a:cubicBezTo>
                    <a:cubicBezTo>
                      <a:pt x="410" y="982"/>
                      <a:pt x="409" y="981"/>
                      <a:pt x="409" y="981"/>
                    </a:cubicBezTo>
                    <a:cubicBezTo>
                      <a:pt x="411" y="981"/>
                      <a:pt x="410" y="982"/>
                      <a:pt x="410" y="982"/>
                    </a:cubicBezTo>
                    <a:cubicBezTo>
                      <a:pt x="410" y="982"/>
                      <a:pt x="410" y="983"/>
                      <a:pt x="410" y="984"/>
                    </a:cubicBezTo>
                    <a:cubicBezTo>
                      <a:pt x="406" y="979"/>
                      <a:pt x="405" y="974"/>
                      <a:pt x="404" y="970"/>
                    </a:cubicBezTo>
                    <a:cubicBezTo>
                      <a:pt x="404" y="970"/>
                      <a:pt x="405" y="969"/>
                      <a:pt x="405" y="969"/>
                    </a:cubicBezTo>
                    <a:cubicBezTo>
                      <a:pt x="404" y="968"/>
                      <a:pt x="404" y="968"/>
                      <a:pt x="403" y="968"/>
                    </a:cubicBezTo>
                    <a:cubicBezTo>
                      <a:pt x="403" y="967"/>
                      <a:pt x="402" y="966"/>
                      <a:pt x="402" y="966"/>
                    </a:cubicBezTo>
                    <a:cubicBezTo>
                      <a:pt x="402" y="966"/>
                      <a:pt x="403" y="966"/>
                      <a:pt x="404" y="966"/>
                    </a:cubicBezTo>
                    <a:cubicBezTo>
                      <a:pt x="402" y="965"/>
                      <a:pt x="404" y="964"/>
                      <a:pt x="404" y="962"/>
                    </a:cubicBezTo>
                    <a:cubicBezTo>
                      <a:pt x="404" y="962"/>
                      <a:pt x="405" y="962"/>
                      <a:pt x="405" y="962"/>
                    </a:cubicBezTo>
                    <a:cubicBezTo>
                      <a:pt x="405" y="962"/>
                      <a:pt x="405" y="962"/>
                      <a:pt x="405" y="962"/>
                    </a:cubicBezTo>
                    <a:cubicBezTo>
                      <a:pt x="405" y="962"/>
                      <a:pt x="405" y="962"/>
                      <a:pt x="405" y="962"/>
                    </a:cubicBezTo>
                    <a:cubicBezTo>
                      <a:pt x="405" y="962"/>
                      <a:pt x="405" y="962"/>
                      <a:pt x="405" y="962"/>
                    </a:cubicBezTo>
                    <a:cubicBezTo>
                      <a:pt x="405" y="962"/>
                      <a:pt x="405" y="961"/>
                      <a:pt x="405" y="961"/>
                    </a:cubicBezTo>
                    <a:cubicBezTo>
                      <a:pt x="404" y="961"/>
                      <a:pt x="403" y="961"/>
                      <a:pt x="403" y="961"/>
                    </a:cubicBezTo>
                    <a:cubicBezTo>
                      <a:pt x="405" y="961"/>
                      <a:pt x="405" y="961"/>
                      <a:pt x="405" y="961"/>
                    </a:cubicBezTo>
                    <a:cubicBezTo>
                      <a:pt x="405" y="960"/>
                      <a:pt x="405" y="960"/>
                      <a:pt x="405" y="960"/>
                    </a:cubicBezTo>
                    <a:cubicBezTo>
                      <a:pt x="405" y="960"/>
                      <a:pt x="405" y="960"/>
                      <a:pt x="404" y="959"/>
                    </a:cubicBezTo>
                    <a:cubicBezTo>
                      <a:pt x="404" y="959"/>
                      <a:pt x="405" y="958"/>
                      <a:pt x="403" y="958"/>
                    </a:cubicBezTo>
                    <a:cubicBezTo>
                      <a:pt x="403" y="959"/>
                      <a:pt x="404" y="960"/>
                      <a:pt x="403" y="960"/>
                    </a:cubicBezTo>
                    <a:cubicBezTo>
                      <a:pt x="403" y="959"/>
                      <a:pt x="402" y="960"/>
                      <a:pt x="401" y="961"/>
                    </a:cubicBezTo>
                    <a:cubicBezTo>
                      <a:pt x="399" y="961"/>
                      <a:pt x="400" y="960"/>
                      <a:pt x="400" y="960"/>
                    </a:cubicBezTo>
                    <a:cubicBezTo>
                      <a:pt x="400" y="959"/>
                      <a:pt x="399" y="960"/>
                      <a:pt x="400" y="959"/>
                    </a:cubicBezTo>
                    <a:cubicBezTo>
                      <a:pt x="401" y="959"/>
                      <a:pt x="401" y="959"/>
                      <a:pt x="401" y="959"/>
                    </a:cubicBezTo>
                    <a:cubicBezTo>
                      <a:pt x="401" y="958"/>
                      <a:pt x="402" y="958"/>
                      <a:pt x="402" y="958"/>
                    </a:cubicBezTo>
                    <a:cubicBezTo>
                      <a:pt x="401" y="957"/>
                      <a:pt x="400" y="958"/>
                      <a:pt x="400" y="958"/>
                    </a:cubicBezTo>
                    <a:cubicBezTo>
                      <a:pt x="400" y="957"/>
                      <a:pt x="400" y="956"/>
                      <a:pt x="401" y="956"/>
                    </a:cubicBezTo>
                    <a:cubicBezTo>
                      <a:pt x="402" y="956"/>
                      <a:pt x="402" y="956"/>
                      <a:pt x="403" y="956"/>
                    </a:cubicBezTo>
                    <a:cubicBezTo>
                      <a:pt x="403" y="956"/>
                      <a:pt x="402" y="956"/>
                      <a:pt x="402" y="955"/>
                    </a:cubicBezTo>
                    <a:cubicBezTo>
                      <a:pt x="400" y="956"/>
                      <a:pt x="401" y="956"/>
                      <a:pt x="399" y="956"/>
                    </a:cubicBezTo>
                    <a:cubicBezTo>
                      <a:pt x="399" y="956"/>
                      <a:pt x="397" y="956"/>
                      <a:pt x="398" y="955"/>
                    </a:cubicBezTo>
                    <a:cubicBezTo>
                      <a:pt x="399" y="955"/>
                      <a:pt x="398" y="956"/>
                      <a:pt x="400" y="956"/>
                    </a:cubicBezTo>
                    <a:cubicBezTo>
                      <a:pt x="400" y="956"/>
                      <a:pt x="400" y="955"/>
                      <a:pt x="399" y="955"/>
                    </a:cubicBezTo>
                    <a:cubicBezTo>
                      <a:pt x="399" y="955"/>
                      <a:pt x="399" y="955"/>
                      <a:pt x="399" y="955"/>
                    </a:cubicBezTo>
                    <a:cubicBezTo>
                      <a:pt x="399" y="955"/>
                      <a:pt x="399" y="955"/>
                      <a:pt x="400" y="955"/>
                    </a:cubicBezTo>
                    <a:cubicBezTo>
                      <a:pt x="399" y="955"/>
                      <a:pt x="400" y="954"/>
                      <a:pt x="400" y="954"/>
                    </a:cubicBezTo>
                    <a:cubicBezTo>
                      <a:pt x="400" y="953"/>
                      <a:pt x="398" y="953"/>
                      <a:pt x="398" y="952"/>
                    </a:cubicBezTo>
                    <a:cubicBezTo>
                      <a:pt x="398" y="952"/>
                      <a:pt x="400" y="952"/>
                      <a:pt x="399" y="951"/>
                    </a:cubicBezTo>
                    <a:cubicBezTo>
                      <a:pt x="398" y="951"/>
                      <a:pt x="398" y="952"/>
                      <a:pt x="397" y="951"/>
                    </a:cubicBezTo>
                    <a:cubicBezTo>
                      <a:pt x="397" y="951"/>
                      <a:pt x="399" y="951"/>
                      <a:pt x="399" y="950"/>
                    </a:cubicBezTo>
                    <a:cubicBezTo>
                      <a:pt x="397" y="950"/>
                      <a:pt x="397" y="951"/>
                      <a:pt x="395" y="950"/>
                    </a:cubicBezTo>
                    <a:cubicBezTo>
                      <a:pt x="395" y="950"/>
                      <a:pt x="397" y="950"/>
                      <a:pt x="397" y="950"/>
                    </a:cubicBezTo>
                    <a:cubicBezTo>
                      <a:pt x="398" y="950"/>
                      <a:pt x="397" y="949"/>
                      <a:pt x="399" y="950"/>
                    </a:cubicBezTo>
                    <a:cubicBezTo>
                      <a:pt x="399" y="949"/>
                      <a:pt x="397" y="948"/>
                      <a:pt x="397" y="947"/>
                    </a:cubicBezTo>
                    <a:cubicBezTo>
                      <a:pt x="399" y="948"/>
                      <a:pt x="399" y="948"/>
                      <a:pt x="399" y="948"/>
                    </a:cubicBezTo>
                    <a:cubicBezTo>
                      <a:pt x="399" y="947"/>
                      <a:pt x="399" y="947"/>
                      <a:pt x="400" y="946"/>
                    </a:cubicBezTo>
                    <a:cubicBezTo>
                      <a:pt x="399" y="945"/>
                      <a:pt x="397" y="946"/>
                      <a:pt x="396" y="945"/>
                    </a:cubicBezTo>
                    <a:cubicBezTo>
                      <a:pt x="396" y="945"/>
                      <a:pt x="397" y="944"/>
                      <a:pt x="398" y="945"/>
                    </a:cubicBezTo>
                    <a:cubicBezTo>
                      <a:pt x="399" y="945"/>
                      <a:pt x="396" y="945"/>
                      <a:pt x="398" y="945"/>
                    </a:cubicBezTo>
                    <a:cubicBezTo>
                      <a:pt x="398" y="945"/>
                      <a:pt x="400" y="945"/>
                      <a:pt x="401" y="946"/>
                    </a:cubicBezTo>
                    <a:cubicBezTo>
                      <a:pt x="401" y="945"/>
                      <a:pt x="403" y="945"/>
                      <a:pt x="402" y="944"/>
                    </a:cubicBezTo>
                    <a:cubicBezTo>
                      <a:pt x="402" y="945"/>
                      <a:pt x="401" y="944"/>
                      <a:pt x="400" y="944"/>
                    </a:cubicBezTo>
                    <a:cubicBezTo>
                      <a:pt x="400" y="944"/>
                      <a:pt x="402" y="944"/>
                      <a:pt x="400" y="943"/>
                    </a:cubicBezTo>
                    <a:cubicBezTo>
                      <a:pt x="400" y="943"/>
                      <a:pt x="399" y="943"/>
                      <a:pt x="399" y="942"/>
                    </a:cubicBezTo>
                    <a:cubicBezTo>
                      <a:pt x="399" y="942"/>
                      <a:pt x="400" y="943"/>
                      <a:pt x="400" y="942"/>
                    </a:cubicBezTo>
                    <a:cubicBezTo>
                      <a:pt x="401" y="943"/>
                      <a:pt x="400" y="943"/>
                      <a:pt x="402" y="943"/>
                    </a:cubicBezTo>
                    <a:cubicBezTo>
                      <a:pt x="402" y="943"/>
                      <a:pt x="405" y="943"/>
                      <a:pt x="405" y="942"/>
                    </a:cubicBezTo>
                    <a:cubicBezTo>
                      <a:pt x="406" y="943"/>
                      <a:pt x="407" y="943"/>
                      <a:pt x="407" y="943"/>
                    </a:cubicBezTo>
                    <a:cubicBezTo>
                      <a:pt x="408" y="943"/>
                      <a:pt x="407" y="943"/>
                      <a:pt x="407" y="942"/>
                    </a:cubicBezTo>
                    <a:cubicBezTo>
                      <a:pt x="408" y="942"/>
                      <a:pt x="408" y="942"/>
                      <a:pt x="410" y="941"/>
                    </a:cubicBezTo>
                    <a:cubicBezTo>
                      <a:pt x="410" y="941"/>
                      <a:pt x="410" y="941"/>
                      <a:pt x="410" y="940"/>
                    </a:cubicBezTo>
                    <a:cubicBezTo>
                      <a:pt x="411" y="938"/>
                      <a:pt x="410" y="935"/>
                      <a:pt x="409" y="934"/>
                    </a:cubicBezTo>
                    <a:cubicBezTo>
                      <a:pt x="408" y="933"/>
                      <a:pt x="409" y="932"/>
                      <a:pt x="408" y="933"/>
                    </a:cubicBezTo>
                    <a:cubicBezTo>
                      <a:pt x="408" y="933"/>
                      <a:pt x="408" y="933"/>
                      <a:pt x="409" y="934"/>
                    </a:cubicBezTo>
                    <a:cubicBezTo>
                      <a:pt x="410" y="936"/>
                      <a:pt x="410" y="938"/>
                      <a:pt x="409" y="939"/>
                    </a:cubicBezTo>
                    <a:cubicBezTo>
                      <a:pt x="409" y="937"/>
                      <a:pt x="408" y="935"/>
                      <a:pt x="407" y="934"/>
                    </a:cubicBezTo>
                    <a:cubicBezTo>
                      <a:pt x="407" y="934"/>
                      <a:pt x="407" y="933"/>
                      <a:pt x="407" y="933"/>
                    </a:cubicBezTo>
                    <a:cubicBezTo>
                      <a:pt x="407" y="933"/>
                      <a:pt x="405" y="933"/>
                      <a:pt x="406" y="931"/>
                    </a:cubicBezTo>
                    <a:cubicBezTo>
                      <a:pt x="406" y="932"/>
                      <a:pt x="407" y="933"/>
                      <a:pt x="407" y="932"/>
                    </a:cubicBezTo>
                    <a:cubicBezTo>
                      <a:pt x="407" y="932"/>
                      <a:pt x="406" y="930"/>
                      <a:pt x="405" y="932"/>
                    </a:cubicBezTo>
                    <a:cubicBezTo>
                      <a:pt x="405" y="931"/>
                      <a:pt x="405" y="931"/>
                      <a:pt x="404" y="931"/>
                    </a:cubicBezTo>
                    <a:cubicBezTo>
                      <a:pt x="404" y="931"/>
                      <a:pt x="403" y="931"/>
                      <a:pt x="403" y="931"/>
                    </a:cubicBezTo>
                    <a:cubicBezTo>
                      <a:pt x="405" y="930"/>
                      <a:pt x="405" y="931"/>
                      <a:pt x="405" y="931"/>
                    </a:cubicBezTo>
                    <a:cubicBezTo>
                      <a:pt x="405" y="931"/>
                      <a:pt x="405" y="931"/>
                      <a:pt x="406" y="931"/>
                    </a:cubicBezTo>
                    <a:cubicBezTo>
                      <a:pt x="406" y="931"/>
                      <a:pt x="406" y="931"/>
                      <a:pt x="406" y="931"/>
                    </a:cubicBezTo>
                    <a:cubicBezTo>
                      <a:pt x="405" y="930"/>
                      <a:pt x="405" y="930"/>
                      <a:pt x="404" y="930"/>
                    </a:cubicBezTo>
                    <a:cubicBezTo>
                      <a:pt x="404" y="930"/>
                      <a:pt x="404" y="930"/>
                      <a:pt x="403" y="931"/>
                    </a:cubicBezTo>
                    <a:cubicBezTo>
                      <a:pt x="403" y="930"/>
                      <a:pt x="400" y="930"/>
                      <a:pt x="402" y="929"/>
                    </a:cubicBezTo>
                    <a:cubicBezTo>
                      <a:pt x="404" y="929"/>
                      <a:pt x="402" y="931"/>
                      <a:pt x="404" y="929"/>
                    </a:cubicBezTo>
                    <a:cubicBezTo>
                      <a:pt x="405" y="929"/>
                      <a:pt x="403" y="929"/>
                      <a:pt x="404" y="928"/>
                    </a:cubicBezTo>
                    <a:cubicBezTo>
                      <a:pt x="402" y="929"/>
                      <a:pt x="401" y="929"/>
                      <a:pt x="401" y="929"/>
                    </a:cubicBezTo>
                    <a:cubicBezTo>
                      <a:pt x="401" y="928"/>
                      <a:pt x="402" y="928"/>
                      <a:pt x="402" y="927"/>
                    </a:cubicBezTo>
                    <a:cubicBezTo>
                      <a:pt x="403" y="926"/>
                      <a:pt x="403" y="928"/>
                      <a:pt x="404" y="927"/>
                    </a:cubicBezTo>
                    <a:cubicBezTo>
                      <a:pt x="404" y="926"/>
                      <a:pt x="404" y="925"/>
                      <a:pt x="403" y="926"/>
                    </a:cubicBezTo>
                    <a:cubicBezTo>
                      <a:pt x="403" y="925"/>
                      <a:pt x="404" y="925"/>
                      <a:pt x="404" y="925"/>
                    </a:cubicBezTo>
                    <a:cubicBezTo>
                      <a:pt x="401" y="926"/>
                      <a:pt x="403" y="924"/>
                      <a:pt x="401" y="925"/>
                    </a:cubicBezTo>
                    <a:cubicBezTo>
                      <a:pt x="401" y="925"/>
                      <a:pt x="400" y="927"/>
                      <a:pt x="398" y="927"/>
                    </a:cubicBezTo>
                    <a:cubicBezTo>
                      <a:pt x="400" y="925"/>
                      <a:pt x="401" y="924"/>
                      <a:pt x="403" y="923"/>
                    </a:cubicBezTo>
                    <a:cubicBezTo>
                      <a:pt x="404" y="923"/>
                      <a:pt x="401" y="925"/>
                      <a:pt x="403" y="924"/>
                    </a:cubicBezTo>
                    <a:cubicBezTo>
                      <a:pt x="403" y="924"/>
                      <a:pt x="404" y="923"/>
                      <a:pt x="404" y="923"/>
                    </a:cubicBezTo>
                    <a:cubicBezTo>
                      <a:pt x="403" y="923"/>
                      <a:pt x="405" y="921"/>
                      <a:pt x="403" y="920"/>
                    </a:cubicBezTo>
                    <a:cubicBezTo>
                      <a:pt x="402" y="920"/>
                      <a:pt x="402" y="921"/>
                      <a:pt x="402" y="921"/>
                    </a:cubicBezTo>
                    <a:cubicBezTo>
                      <a:pt x="402" y="920"/>
                      <a:pt x="402" y="920"/>
                      <a:pt x="403" y="919"/>
                    </a:cubicBezTo>
                    <a:cubicBezTo>
                      <a:pt x="402" y="919"/>
                      <a:pt x="402" y="919"/>
                      <a:pt x="401" y="919"/>
                    </a:cubicBezTo>
                    <a:cubicBezTo>
                      <a:pt x="400" y="918"/>
                      <a:pt x="401" y="919"/>
                      <a:pt x="401" y="918"/>
                    </a:cubicBezTo>
                    <a:cubicBezTo>
                      <a:pt x="401" y="918"/>
                      <a:pt x="399" y="918"/>
                      <a:pt x="399" y="917"/>
                    </a:cubicBezTo>
                    <a:cubicBezTo>
                      <a:pt x="401" y="917"/>
                      <a:pt x="401" y="917"/>
                      <a:pt x="402" y="917"/>
                    </a:cubicBezTo>
                    <a:cubicBezTo>
                      <a:pt x="402" y="916"/>
                      <a:pt x="399" y="916"/>
                      <a:pt x="401" y="916"/>
                    </a:cubicBezTo>
                    <a:cubicBezTo>
                      <a:pt x="402" y="916"/>
                      <a:pt x="401" y="917"/>
                      <a:pt x="403" y="917"/>
                    </a:cubicBezTo>
                    <a:cubicBezTo>
                      <a:pt x="403" y="917"/>
                      <a:pt x="404" y="916"/>
                      <a:pt x="404" y="917"/>
                    </a:cubicBezTo>
                    <a:cubicBezTo>
                      <a:pt x="403" y="917"/>
                      <a:pt x="404" y="917"/>
                      <a:pt x="403" y="917"/>
                    </a:cubicBezTo>
                    <a:cubicBezTo>
                      <a:pt x="405" y="917"/>
                      <a:pt x="405" y="917"/>
                      <a:pt x="406" y="917"/>
                    </a:cubicBezTo>
                    <a:cubicBezTo>
                      <a:pt x="406" y="917"/>
                      <a:pt x="404" y="918"/>
                      <a:pt x="405" y="918"/>
                    </a:cubicBezTo>
                    <a:cubicBezTo>
                      <a:pt x="406" y="918"/>
                      <a:pt x="407" y="918"/>
                      <a:pt x="407" y="918"/>
                    </a:cubicBezTo>
                    <a:cubicBezTo>
                      <a:pt x="406" y="918"/>
                      <a:pt x="405" y="918"/>
                      <a:pt x="406" y="918"/>
                    </a:cubicBezTo>
                    <a:cubicBezTo>
                      <a:pt x="406" y="919"/>
                      <a:pt x="409" y="918"/>
                      <a:pt x="409" y="919"/>
                    </a:cubicBezTo>
                    <a:cubicBezTo>
                      <a:pt x="408" y="919"/>
                      <a:pt x="408" y="919"/>
                      <a:pt x="407" y="919"/>
                    </a:cubicBezTo>
                    <a:cubicBezTo>
                      <a:pt x="408" y="919"/>
                      <a:pt x="407" y="920"/>
                      <a:pt x="408" y="921"/>
                    </a:cubicBezTo>
                    <a:cubicBezTo>
                      <a:pt x="409" y="920"/>
                      <a:pt x="410" y="921"/>
                      <a:pt x="413" y="920"/>
                    </a:cubicBezTo>
                    <a:cubicBezTo>
                      <a:pt x="414" y="919"/>
                      <a:pt x="412" y="920"/>
                      <a:pt x="412" y="919"/>
                    </a:cubicBezTo>
                    <a:cubicBezTo>
                      <a:pt x="413" y="919"/>
                      <a:pt x="413" y="918"/>
                      <a:pt x="415" y="918"/>
                    </a:cubicBezTo>
                    <a:cubicBezTo>
                      <a:pt x="415" y="918"/>
                      <a:pt x="415" y="918"/>
                      <a:pt x="415" y="917"/>
                    </a:cubicBezTo>
                    <a:cubicBezTo>
                      <a:pt x="414" y="917"/>
                      <a:pt x="414" y="917"/>
                      <a:pt x="414" y="917"/>
                    </a:cubicBezTo>
                    <a:cubicBezTo>
                      <a:pt x="415" y="917"/>
                      <a:pt x="417" y="916"/>
                      <a:pt x="416" y="916"/>
                    </a:cubicBezTo>
                    <a:cubicBezTo>
                      <a:pt x="416" y="916"/>
                      <a:pt x="414" y="917"/>
                      <a:pt x="414" y="917"/>
                    </a:cubicBezTo>
                    <a:cubicBezTo>
                      <a:pt x="414" y="916"/>
                      <a:pt x="415" y="916"/>
                      <a:pt x="416" y="916"/>
                    </a:cubicBezTo>
                    <a:cubicBezTo>
                      <a:pt x="415" y="916"/>
                      <a:pt x="415" y="916"/>
                      <a:pt x="414" y="916"/>
                    </a:cubicBezTo>
                    <a:cubicBezTo>
                      <a:pt x="412" y="916"/>
                      <a:pt x="412" y="917"/>
                      <a:pt x="410" y="917"/>
                    </a:cubicBezTo>
                    <a:cubicBezTo>
                      <a:pt x="409" y="917"/>
                      <a:pt x="409" y="917"/>
                      <a:pt x="411" y="916"/>
                    </a:cubicBezTo>
                    <a:cubicBezTo>
                      <a:pt x="411" y="916"/>
                      <a:pt x="410" y="916"/>
                      <a:pt x="411" y="916"/>
                    </a:cubicBezTo>
                    <a:cubicBezTo>
                      <a:pt x="411" y="916"/>
                      <a:pt x="412" y="916"/>
                      <a:pt x="413" y="916"/>
                    </a:cubicBezTo>
                    <a:cubicBezTo>
                      <a:pt x="413" y="916"/>
                      <a:pt x="411" y="916"/>
                      <a:pt x="412" y="915"/>
                    </a:cubicBezTo>
                    <a:cubicBezTo>
                      <a:pt x="412" y="916"/>
                      <a:pt x="414" y="915"/>
                      <a:pt x="414" y="915"/>
                    </a:cubicBezTo>
                    <a:cubicBezTo>
                      <a:pt x="414" y="915"/>
                      <a:pt x="414" y="916"/>
                      <a:pt x="415" y="915"/>
                    </a:cubicBezTo>
                    <a:cubicBezTo>
                      <a:pt x="415" y="915"/>
                      <a:pt x="415" y="915"/>
                      <a:pt x="415" y="915"/>
                    </a:cubicBezTo>
                    <a:cubicBezTo>
                      <a:pt x="414" y="915"/>
                      <a:pt x="414" y="915"/>
                      <a:pt x="414" y="915"/>
                    </a:cubicBezTo>
                    <a:cubicBezTo>
                      <a:pt x="414" y="915"/>
                      <a:pt x="414" y="915"/>
                      <a:pt x="414" y="915"/>
                    </a:cubicBezTo>
                    <a:cubicBezTo>
                      <a:pt x="414" y="915"/>
                      <a:pt x="414" y="915"/>
                      <a:pt x="414" y="915"/>
                    </a:cubicBezTo>
                    <a:cubicBezTo>
                      <a:pt x="413" y="914"/>
                      <a:pt x="414" y="914"/>
                      <a:pt x="412" y="914"/>
                    </a:cubicBezTo>
                    <a:cubicBezTo>
                      <a:pt x="414" y="914"/>
                      <a:pt x="414" y="913"/>
                      <a:pt x="413" y="913"/>
                    </a:cubicBezTo>
                    <a:cubicBezTo>
                      <a:pt x="413" y="913"/>
                      <a:pt x="413" y="913"/>
                      <a:pt x="412" y="914"/>
                    </a:cubicBezTo>
                    <a:cubicBezTo>
                      <a:pt x="411" y="913"/>
                      <a:pt x="413" y="913"/>
                      <a:pt x="413" y="913"/>
                    </a:cubicBezTo>
                    <a:cubicBezTo>
                      <a:pt x="413" y="912"/>
                      <a:pt x="411" y="911"/>
                      <a:pt x="411" y="910"/>
                    </a:cubicBezTo>
                    <a:cubicBezTo>
                      <a:pt x="411" y="910"/>
                      <a:pt x="411" y="910"/>
                      <a:pt x="411" y="909"/>
                    </a:cubicBezTo>
                    <a:cubicBezTo>
                      <a:pt x="411" y="909"/>
                      <a:pt x="410" y="908"/>
                      <a:pt x="409" y="908"/>
                    </a:cubicBezTo>
                    <a:cubicBezTo>
                      <a:pt x="411" y="907"/>
                      <a:pt x="409" y="906"/>
                      <a:pt x="410" y="906"/>
                    </a:cubicBezTo>
                    <a:cubicBezTo>
                      <a:pt x="410" y="906"/>
                      <a:pt x="410" y="906"/>
                      <a:pt x="411" y="905"/>
                    </a:cubicBezTo>
                    <a:cubicBezTo>
                      <a:pt x="411" y="905"/>
                      <a:pt x="410" y="905"/>
                      <a:pt x="410" y="905"/>
                    </a:cubicBezTo>
                    <a:cubicBezTo>
                      <a:pt x="411" y="905"/>
                      <a:pt x="411" y="905"/>
                      <a:pt x="411" y="905"/>
                    </a:cubicBezTo>
                    <a:cubicBezTo>
                      <a:pt x="411" y="905"/>
                      <a:pt x="410" y="904"/>
                      <a:pt x="410" y="904"/>
                    </a:cubicBezTo>
                    <a:cubicBezTo>
                      <a:pt x="410" y="904"/>
                      <a:pt x="411" y="904"/>
                      <a:pt x="411" y="904"/>
                    </a:cubicBezTo>
                    <a:cubicBezTo>
                      <a:pt x="412" y="904"/>
                      <a:pt x="413" y="904"/>
                      <a:pt x="413" y="904"/>
                    </a:cubicBezTo>
                    <a:cubicBezTo>
                      <a:pt x="413" y="904"/>
                      <a:pt x="413" y="903"/>
                      <a:pt x="413" y="903"/>
                    </a:cubicBezTo>
                    <a:cubicBezTo>
                      <a:pt x="413" y="903"/>
                      <a:pt x="414" y="903"/>
                      <a:pt x="414" y="903"/>
                    </a:cubicBezTo>
                    <a:cubicBezTo>
                      <a:pt x="414" y="903"/>
                      <a:pt x="414" y="903"/>
                      <a:pt x="414" y="902"/>
                    </a:cubicBezTo>
                    <a:cubicBezTo>
                      <a:pt x="414" y="902"/>
                      <a:pt x="415" y="902"/>
                      <a:pt x="415" y="901"/>
                    </a:cubicBezTo>
                    <a:cubicBezTo>
                      <a:pt x="414" y="901"/>
                      <a:pt x="414" y="900"/>
                      <a:pt x="412" y="899"/>
                    </a:cubicBezTo>
                    <a:cubicBezTo>
                      <a:pt x="411" y="899"/>
                      <a:pt x="412" y="899"/>
                      <a:pt x="413" y="899"/>
                    </a:cubicBezTo>
                    <a:cubicBezTo>
                      <a:pt x="412" y="898"/>
                      <a:pt x="412" y="898"/>
                      <a:pt x="413" y="898"/>
                    </a:cubicBezTo>
                    <a:cubicBezTo>
                      <a:pt x="413" y="898"/>
                      <a:pt x="413" y="898"/>
                      <a:pt x="413" y="898"/>
                    </a:cubicBezTo>
                    <a:cubicBezTo>
                      <a:pt x="413" y="898"/>
                      <a:pt x="412" y="897"/>
                      <a:pt x="413" y="896"/>
                    </a:cubicBezTo>
                    <a:cubicBezTo>
                      <a:pt x="414" y="896"/>
                      <a:pt x="414" y="897"/>
                      <a:pt x="414" y="897"/>
                    </a:cubicBezTo>
                    <a:cubicBezTo>
                      <a:pt x="416" y="897"/>
                      <a:pt x="414" y="895"/>
                      <a:pt x="417" y="895"/>
                    </a:cubicBezTo>
                    <a:cubicBezTo>
                      <a:pt x="417" y="894"/>
                      <a:pt x="415" y="895"/>
                      <a:pt x="414" y="895"/>
                    </a:cubicBezTo>
                    <a:cubicBezTo>
                      <a:pt x="413" y="895"/>
                      <a:pt x="414" y="895"/>
                      <a:pt x="414" y="894"/>
                    </a:cubicBezTo>
                    <a:cubicBezTo>
                      <a:pt x="415" y="895"/>
                      <a:pt x="416" y="894"/>
                      <a:pt x="417" y="894"/>
                    </a:cubicBezTo>
                    <a:cubicBezTo>
                      <a:pt x="416" y="893"/>
                      <a:pt x="414" y="893"/>
                      <a:pt x="415" y="891"/>
                    </a:cubicBezTo>
                    <a:cubicBezTo>
                      <a:pt x="414" y="891"/>
                      <a:pt x="416" y="891"/>
                      <a:pt x="416" y="891"/>
                    </a:cubicBezTo>
                    <a:cubicBezTo>
                      <a:pt x="416" y="891"/>
                      <a:pt x="416" y="890"/>
                      <a:pt x="416" y="890"/>
                    </a:cubicBezTo>
                    <a:cubicBezTo>
                      <a:pt x="415" y="890"/>
                      <a:pt x="414" y="891"/>
                      <a:pt x="414" y="890"/>
                    </a:cubicBezTo>
                    <a:cubicBezTo>
                      <a:pt x="414" y="889"/>
                      <a:pt x="414" y="890"/>
                      <a:pt x="415" y="890"/>
                    </a:cubicBezTo>
                    <a:cubicBezTo>
                      <a:pt x="415" y="889"/>
                      <a:pt x="414" y="888"/>
                      <a:pt x="414" y="887"/>
                    </a:cubicBezTo>
                    <a:cubicBezTo>
                      <a:pt x="414" y="887"/>
                      <a:pt x="416" y="887"/>
                      <a:pt x="415" y="886"/>
                    </a:cubicBezTo>
                    <a:cubicBezTo>
                      <a:pt x="415" y="886"/>
                      <a:pt x="415" y="886"/>
                      <a:pt x="415" y="887"/>
                    </a:cubicBezTo>
                    <a:cubicBezTo>
                      <a:pt x="413" y="886"/>
                      <a:pt x="415" y="884"/>
                      <a:pt x="414" y="883"/>
                    </a:cubicBezTo>
                    <a:cubicBezTo>
                      <a:pt x="415" y="882"/>
                      <a:pt x="417" y="883"/>
                      <a:pt x="417" y="882"/>
                    </a:cubicBezTo>
                    <a:cubicBezTo>
                      <a:pt x="417" y="882"/>
                      <a:pt x="416" y="882"/>
                      <a:pt x="415" y="882"/>
                    </a:cubicBezTo>
                    <a:cubicBezTo>
                      <a:pt x="416" y="881"/>
                      <a:pt x="416" y="880"/>
                      <a:pt x="415" y="879"/>
                    </a:cubicBezTo>
                    <a:cubicBezTo>
                      <a:pt x="417" y="879"/>
                      <a:pt x="418" y="879"/>
                      <a:pt x="417" y="878"/>
                    </a:cubicBezTo>
                    <a:cubicBezTo>
                      <a:pt x="417" y="878"/>
                      <a:pt x="417" y="878"/>
                      <a:pt x="416" y="878"/>
                    </a:cubicBezTo>
                    <a:cubicBezTo>
                      <a:pt x="415" y="878"/>
                      <a:pt x="417" y="878"/>
                      <a:pt x="417" y="878"/>
                    </a:cubicBezTo>
                    <a:cubicBezTo>
                      <a:pt x="417" y="877"/>
                      <a:pt x="416" y="877"/>
                      <a:pt x="417" y="877"/>
                    </a:cubicBezTo>
                    <a:cubicBezTo>
                      <a:pt x="417" y="876"/>
                      <a:pt x="417" y="876"/>
                      <a:pt x="416" y="876"/>
                    </a:cubicBezTo>
                    <a:cubicBezTo>
                      <a:pt x="416" y="878"/>
                      <a:pt x="416" y="878"/>
                      <a:pt x="416" y="878"/>
                    </a:cubicBezTo>
                    <a:cubicBezTo>
                      <a:pt x="415" y="877"/>
                      <a:pt x="416" y="876"/>
                      <a:pt x="416" y="876"/>
                    </a:cubicBezTo>
                    <a:cubicBezTo>
                      <a:pt x="415" y="875"/>
                      <a:pt x="415" y="875"/>
                      <a:pt x="415" y="875"/>
                    </a:cubicBezTo>
                    <a:cubicBezTo>
                      <a:pt x="415" y="874"/>
                      <a:pt x="415" y="873"/>
                      <a:pt x="415" y="873"/>
                    </a:cubicBezTo>
                    <a:cubicBezTo>
                      <a:pt x="414" y="873"/>
                      <a:pt x="413" y="873"/>
                      <a:pt x="412" y="873"/>
                    </a:cubicBezTo>
                    <a:cubicBezTo>
                      <a:pt x="412" y="873"/>
                      <a:pt x="412" y="872"/>
                      <a:pt x="412" y="871"/>
                    </a:cubicBezTo>
                    <a:cubicBezTo>
                      <a:pt x="412" y="871"/>
                      <a:pt x="412" y="871"/>
                      <a:pt x="411" y="870"/>
                    </a:cubicBezTo>
                    <a:cubicBezTo>
                      <a:pt x="411" y="871"/>
                      <a:pt x="411" y="871"/>
                      <a:pt x="411" y="871"/>
                    </a:cubicBezTo>
                    <a:cubicBezTo>
                      <a:pt x="410" y="871"/>
                      <a:pt x="410" y="870"/>
                      <a:pt x="411" y="870"/>
                    </a:cubicBezTo>
                    <a:cubicBezTo>
                      <a:pt x="410" y="870"/>
                      <a:pt x="410" y="870"/>
                      <a:pt x="410" y="870"/>
                    </a:cubicBezTo>
                    <a:cubicBezTo>
                      <a:pt x="410" y="870"/>
                      <a:pt x="410" y="871"/>
                      <a:pt x="409" y="871"/>
                    </a:cubicBezTo>
                    <a:cubicBezTo>
                      <a:pt x="408" y="870"/>
                      <a:pt x="407" y="870"/>
                      <a:pt x="406" y="870"/>
                    </a:cubicBezTo>
                    <a:cubicBezTo>
                      <a:pt x="407" y="868"/>
                      <a:pt x="407" y="869"/>
                      <a:pt x="408" y="870"/>
                    </a:cubicBezTo>
                    <a:cubicBezTo>
                      <a:pt x="410" y="868"/>
                      <a:pt x="406" y="867"/>
                      <a:pt x="405" y="868"/>
                    </a:cubicBezTo>
                    <a:cubicBezTo>
                      <a:pt x="404" y="867"/>
                      <a:pt x="406" y="866"/>
                      <a:pt x="404" y="866"/>
                    </a:cubicBezTo>
                    <a:cubicBezTo>
                      <a:pt x="404" y="866"/>
                      <a:pt x="403" y="866"/>
                      <a:pt x="402" y="866"/>
                    </a:cubicBezTo>
                    <a:cubicBezTo>
                      <a:pt x="402" y="867"/>
                      <a:pt x="403" y="867"/>
                      <a:pt x="403" y="867"/>
                    </a:cubicBezTo>
                    <a:cubicBezTo>
                      <a:pt x="404" y="867"/>
                      <a:pt x="403" y="868"/>
                      <a:pt x="404" y="868"/>
                    </a:cubicBezTo>
                    <a:cubicBezTo>
                      <a:pt x="404" y="869"/>
                      <a:pt x="406" y="869"/>
                      <a:pt x="406" y="870"/>
                    </a:cubicBezTo>
                    <a:cubicBezTo>
                      <a:pt x="404" y="869"/>
                      <a:pt x="402" y="868"/>
                      <a:pt x="401" y="867"/>
                    </a:cubicBezTo>
                    <a:cubicBezTo>
                      <a:pt x="400" y="867"/>
                      <a:pt x="400" y="867"/>
                      <a:pt x="400" y="867"/>
                    </a:cubicBezTo>
                    <a:cubicBezTo>
                      <a:pt x="400" y="867"/>
                      <a:pt x="400" y="867"/>
                      <a:pt x="400" y="867"/>
                    </a:cubicBezTo>
                    <a:cubicBezTo>
                      <a:pt x="400" y="867"/>
                      <a:pt x="400" y="867"/>
                      <a:pt x="400" y="867"/>
                    </a:cubicBezTo>
                    <a:cubicBezTo>
                      <a:pt x="400" y="866"/>
                      <a:pt x="400" y="866"/>
                      <a:pt x="400" y="866"/>
                    </a:cubicBezTo>
                    <a:cubicBezTo>
                      <a:pt x="399" y="866"/>
                      <a:pt x="398" y="865"/>
                      <a:pt x="397" y="864"/>
                    </a:cubicBezTo>
                    <a:cubicBezTo>
                      <a:pt x="398" y="864"/>
                      <a:pt x="398" y="864"/>
                      <a:pt x="398" y="864"/>
                    </a:cubicBezTo>
                    <a:cubicBezTo>
                      <a:pt x="397" y="862"/>
                      <a:pt x="397" y="862"/>
                      <a:pt x="397" y="862"/>
                    </a:cubicBezTo>
                    <a:cubicBezTo>
                      <a:pt x="397" y="863"/>
                      <a:pt x="397" y="863"/>
                      <a:pt x="397" y="863"/>
                    </a:cubicBezTo>
                    <a:cubicBezTo>
                      <a:pt x="397" y="863"/>
                      <a:pt x="397" y="863"/>
                      <a:pt x="397" y="863"/>
                    </a:cubicBezTo>
                    <a:cubicBezTo>
                      <a:pt x="397" y="863"/>
                      <a:pt x="397" y="863"/>
                      <a:pt x="397" y="863"/>
                    </a:cubicBezTo>
                    <a:cubicBezTo>
                      <a:pt x="397" y="864"/>
                      <a:pt x="396" y="865"/>
                      <a:pt x="396" y="866"/>
                    </a:cubicBezTo>
                    <a:cubicBezTo>
                      <a:pt x="394" y="862"/>
                      <a:pt x="394" y="862"/>
                      <a:pt x="394" y="862"/>
                    </a:cubicBezTo>
                    <a:cubicBezTo>
                      <a:pt x="393" y="862"/>
                      <a:pt x="393" y="861"/>
                      <a:pt x="392" y="861"/>
                    </a:cubicBezTo>
                    <a:cubicBezTo>
                      <a:pt x="392" y="861"/>
                      <a:pt x="393" y="861"/>
                      <a:pt x="393" y="860"/>
                    </a:cubicBezTo>
                    <a:cubicBezTo>
                      <a:pt x="392" y="860"/>
                      <a:pt x="392" y="860"/>
                      <a:pt x="392" y="860"/>
                    </a:cubicBezTo>
                    <a:cubicBezTo>
                      <a:pt x="392" y="860"/>
                      <a:pt x="392" y="860"/>
                      <a:pt x="392" y="860"/>
                    </a:cubicBezTo>
                    <a:cubicBezTo>
                      <a:pt x="391" y="860"/>
                      <a:pt x="391" y="860"/>
                      <a:pt x="391" y="861"/>
                    </a:cubicBezTo>
                    <a:cubicBezTo>
                      <a:pt x="389" y="861"/>
                      <a:pt x="388" y="858"/>
                      <a:pt x="386" y="857"/>
                    </a:cubicBezTo>
                    <a:cubicBezTo>
                      <a:pt x="387" y="857"/>
                      <a:pt x="387" y="857"/>
                      <a:pt x="387" y="856"/>
                    </a:cubicBezTo>
                    <a:cubicBezTo>
                      <a:pt x="387" y="855"/>
                      <a:pt x="385" y="856"/>
                      <a:pt x="385" y="857"/>
                    </a:cubicBezTo>
                    <a:cubicBezTo>
                      <a:pt x="384" y="857"/>
                      <a:pt x="384" y="856"/>
                      <a:pt x="383" y="855"/>
                    </a:cubicBezTo>
                    <a:cubicBezTo>
                      <a:pt x="384" y="854"/>
                      <a:pt x="386" y="852"/>
                      <a:pt x="386" y="851"/>
                    </a:cubicBezTo>
                    <a:cubicBezTo>
                      <a:pt x="386" y="851"/>
                      <a:pt x="384" y="851"/>
                      <a:pt x="383" y="851"/>
                    </a:cubicBezTo>
                    <a:cubicBezTo>
                      <a:pt x="383" y="851"/>
                      <a:pt x="383" y="851"/>
                      <a:pt x="383" y="851"/>
                    </a:cubicBezTo>
                    <a:cubicBezTo>
                      <a:pt x="383" y="851"/>
                      <a:pt x="383" y="851"/>
                      <a:pt x="383" y="851"/>
                    </a:cubicBezTo>
                    <a:cubicBezTo>
                      <a:pt x="383" y="851"/>
                      <a:pt x="383" y="851"/>
                      <a:pt x="383" y="851"/>
                    </a:cubicBezTo>
                    <a:cubicBezTo>
                      <a:pt x="382" y="851"/>
                      <a:pt x="382" y="851"/>
                      <a:pt x="382" y="851"/>
                    </a:cubicBezTo>
                    <a:cubicBezTo>
                      <a:pt x="382" y="851"/>
                      <a:pt x="382" y="851"/>
                      <a:pt x="383" y="851"/>
                    </a:cubicBezTo>
                    <a:cubicBezTo>
                      <a:pt x="383" y="851"/>
                      <a:pt x="383" y="851"/>
                      <a:pt x="383" y="851"/>
                    </a:cubicBezTo>
                    <a:cubicBezTo>
                      <a:pt x="382" y="851"/>
                      <a:pt x="381" y="851"/>
                      <a:pt x="381" y="851"/>
                    </a:cubicBezTo>
                    <a:cubicBezTo>
                      <a:pt x="381" y="851"/>
                      <a:pt x="381" y="851"/>
                      <a:pt x="381" y="851"/>
                    </a:cubicBezTo>
                    <a:cubicBezTo>
                      <a:pt x="379" y="852"/>
                      <a:pt x="378" y="852"/>
                      <a:pt x="378" y="852"/>
                    </a:cubicBezTo>
                    <a:cubicBezTo>
                      <a:pt x="380" y="852"/>
                      <a:pt x="379" y="852"/>
                      <a:pt x="381" y="852"/>
                    </a:cubicBezTo>
                    <a:cubicBezTo>
                      <a:pt x="380" y="852"/>
                      <a:pt x="380" y="851"/>
                      <a:pt x="381" y="851"/>
                    </a:cubicBezTo>
                    <a:cubicBezTo>
                      <a:pt x="381" y="851"/>
                      <a:pt x="381" y="851"/>
                      <a:pt x="381" y="851"/>
                    </a:cubicBezTo>
                    <a:cubicBezTo>
                      <a:pt x="381" y="851"/>
                      <a:pt x="381" y="851"/>
                      <a:pt x="381" y="851"/>
                    </a:cubicBezTo>
                    <a:cubicBezTo>
                      <a:pt x="380" y="851"/>
                      <a:pt x="379" y="852"/>
                      <a:pt x="378" y="852"/>
                    </a:cubicBezTo>
                    <a:cubicBezTo>
                      <a:pt x="378" y="852"/>
                      <a:pt x="377" y="852"/>
                      <a:pt x="376" y="852"/>
                    </a:cubicBezTo>
                    <a:cubicBezTo>
                      <a:pt x="376" y="852"/>
                      <a:pt x="376" y="852"/>
                      <a:pt x="376" y="852"/>
                    </a:cubicBezTo>
                    <a:cubicBezTo>
                      <a:pt x="376" y="852"/>
                      <a:pt x="376" y="852"/>
                      <a:pt x="376" y="852"/>
                    </a:cubicBezTo>
                    <a:cubicBezTo>
                      <a:pt x="376" y="852"/>
                      <a:pt x="377" y="852"/>
                      <a:pt x="377" y="852"/>
                    </a:cubicBezTo>
                    <a:cubicBezTo>
                      <a:pt x="377" y="852"/>
                      <a:pt x="376" y="852"/>
                      <a:pt x="376" y="852"/>
                    </a:cubicBezTo>
                    <a:cubicBezTo>
                      <a:pt x="376" y="852"/>
                      <a:pt x="376" y="852"/>
                      <a:pt x="376" y="852"/>
                    </a:cubicBezTo>
                    <a:cubicBezTo>
                      <a:pt x="376" y="852"/>
                      <a:pt x="375" y="852"/>
                      <a:pt x="374" y="852"/>
                    </a:cubicBezTo>
                    <a:cubicBezTo>
                      <a:pt x="374" y="852"/>
                      <a:pt x="374" y="852"/>
                      <a:pt x="374" y="852"/>
                    </a:cubicBezTo>
                    <a:cubicBezTo>
                      <a:pt x="374" y="852"/>
                      <a:pt x="374" y="852"/>
                      <a:pt x="374" y="852"/>
                    </a:cubicBezTo>
                    <a:cubicBezTo>
                      <a:pt x="373" y="852"/>
                      <a:pt x="373" y="852"/>
                      <a:pt x="373" y="852"/>
                    </a:cubicBezTo>
                    <a:cubicBezTo>
                      <a:pt x="373" y="852"/>
                      <a:pt x="373" y="852"/>
                      <a:pt x="373" y="852"/>
                    </a:cubicBezTo>
                    <a:cubicBezTo>
                      <a:pt x="372" y="852"/>
                      <a:pt x="372" y="853"/>
                      <a:pt x="372" y="853"/>
                    </a:cubicBezTo>
                    <a:cubicBezTo>
                      <a:pt x="372" y="853"/>
                      <a:pt x="372" y="853"/>
                      <a:pt x="372" y="853"/>
                    </a:cubicBezTo>
                    <a:cubicBezTo>
                      <a:pt x="372" y="852"/>
                      <a:pt x="372" y="852"/>
                      <a:pt x="372" y="852"/>
                    </a:cubicBezTo>
                    <a:cubicBezTo>
                      <a:pt x="372" y="852"/>
                      <a:pt x="372" y="852"/>
                      <a:pt x="373" y="852"/>
                    </a:cubicBezTo>
                    <a:cubicBezTo>
                      <a:pt x="373" y="852"/>
                      <a:pt x="373" y="852"/>
                      <a:pt x="373" y="852"/>
                    </a:cubicBezTo>
                    <a:cubicBezTo>
                      <a:pt x="372" y="850"/>
                      <a:pt x="372" y="848"/>
                      <a:pt x="371" y="846"/>
                    </a:cubicBezTo>
                    <a:cubicBezTo>
                      <a:pt x="371" y="846"/>
                      <a:pt x="371" y="846"/>
                      <a:pt x="370" y="846"/>
                    </a:cubicBezTo>
                    <a:cubicBezTo>
                      <a:pt x="370" y="845"/>
                      <a:pt x="370" y="845"/>
                      <a:pt x="370" y="845"/>
                    </a:cubicBezTo>
                    <a:cubicBezTo>
                      <a:pt x="371" y="845"/>
                      <a:pt x="371" y="845"/>
                      <a:pt x="372" y="845"/>
                    </a:cubicBezTo>
                    <a:cubicBezTo>
                      <a:pt x="372" y="844"/>
                      <a:pt x="371" y="844"/>
                      <a:pt x="370" y="844"/>
                    </a:cubicBezTo>
                    <a:cubicBezTo>
                      <a:pt x="370" y="844"/>
                      <a:pt x="370" y="844"/>
                      <a:pt x="370" y="843"/>
                    </a:cubicBezTo>
                    <a:cubicBezTo>
                      <a:pt x="371" y="843"/>
                      <a:pt x="371" y="843"/>
                      <a:pt x="371" y="843"/>
                    </a:cubicBezTo>
                    <a:cubicBezTo>
                      <a:pt x="371" y="842"/>
                      <a:pt x="370" y="842"/>
                      <a:pt x="370" y="842"/>
                    </a:cubicBezTo>
                    <a:cubicBezTo>
                      <a:pt x="370" y="842"/>
                      <a:pt x="370" y="841"/>
                      <a:pt x="370" y="841"/>
                    </a:cubicBezTo>
                    <a:cubicBezTo>
                      <a:pt x="370" y="841"/>
                      <a:pt x="370" y="841"/>
                      <a:pt x="370" y="841"/>
                    </a:cubicBezTo>
                    <a:cubicBezTo>
                      <a:pt x="370" y="841"/>
                      <a:pt x="370" y="842"/>
                      <a:pt x="371" y="842"/>
                    </a:cubicBezTo>
                    <a:cubicBezTo>
                      <a:pt x="371" y="841"/>
                      <a:pt x="372" y="841"/>
                      <a:pt x="371" y="841"/>
                    </a:cubicBezTo>
                    <a:cubicBezTo>
                      <a:pt x="371" y="841"/>
                      <a:pt x="370" y="841"/>
                      <a:pt x="369" y="840"/>
                    </a:cubicBezTo>
                    <a:cubicBezTo>
                      <a:pt x="369" y="840"/>
                      <a:pt x="369" y="840"/>
                      <a:pt x="369" y="840"/>
                    </a:cubicBezTo>
                    <a:cubicBezTo>
                      <a:pt x="370" y="840"/>
                      <a:pt x="370" y="840"/>
                      <a:pt x="371" y="840"/>
                    </a:cubicBezTo>
                    <a:cubicBezTo>
                      <a:pt x="372" y="840"/>
                      <a:pt x="370" y="839"/>
                      <a:pt x="370" y="839"/>
                    </a:cubicBezTo>
                    <a:cubicBezTo>
                      <a:pt x="371" y="839"/>
                      <a:pt x="373" y="839"/>
                      <a:pt x="374" y="840"/>
                    </a:cubicBezTo>
                    <a:cubicBezTo>
                      <a:pt x="373" y="840"/>
                      <a:pt x="373" y="841"/>
                      <a:pt x="373" y="842"/>
                    </a:cubicBezTo>
                    <a:cubicBezTo>
                      <a:pt x="376" y="842"/>
                      <a:pt x="373" y="840"/>
                      <a:pt x="375" y="841"/>
                    </a:cubicBezTo>
                    <a:cubicBezTo>
                      <a:pt x="375" y="841"/>
                      <a:pt x="375" y="841"/>
                      <a:pt x="376" y="841"/>
                    </a:cubicBezTo>
                    <a:cubicBezTo>
                      <a:pt x="374" y="841"/>
                      <a:pt x="377" y="842"/>
                      <a:pt x="377" y="842"/>
                    </a:cubicBezTo>
                    <a:cubicBezTo>
                      <a:pt x="375" y="842"/>
                      <a:pt x="376" y="842"/>
                      <a:pt x="374" y="842"/>
                    </a:cubicBezTo>
                    <a:cubicBezTo>
                      <a:pt x="373" y="842"/>
                      <a:pt x="373" y="844"/>
                      <a:pt x="374" y="844"/>
                    </a:cubicBezTo>
                    <a:cubicBezTo>
                      <a:pt x="374" y="844"/>
                      <a:pt x="374" y="844"/>
                      <a:pt x="375" y="844"/>
                    </a:cubicBezTo>
                    <a:cubicBezTo>
                      <a:pt x="376" y="844"/>
                      <a:pt x="376" y="844"/>
                      <a:pt x="377" y="844"/>
                    </a:cubicBezTo>
                    <a:cubicBezTo>
                      <a:pt x="375" y="844"/>
                      <a:pt x="375" y="845"/>
                      <a:pt x="375" y="845"/>
                    </a:cubicBezTo>
                    <a:cubicBezTo>
                      <a:pt x="376" y="846"/>
                      <a:pt x="375" y="847"/>
                      <a:pt x="378" y="847"/>
                    </a:cubicBezTo>
                    <a:cubicBezTo>
                      <a:pt x="379" y="848"/>
                      <a:pt x="382" y="847"/>
                      <a:pt x="383" y="848"/>
                    </a:cubicBezTo>
                    <a:cubicBezTo>
                      <a:pt x="383" y="848"/>
                      <a:pt x="383" y="847"/>
                      <a:pt x="384" y="847"/>
                    </a:cubicBezTo>
                    <a:cubicBezTo>
                      <a:pt x="384" y="848"/>
                      <a:pt x="386" y="848"/>
                      <a:pt x="386" y="848"/>
                    </a:cubicBezTo>
                    <a:cubicBezTo>
                      <a:pt x="386" y="848"/>
                      <a:pt x="385" y="849"/>
                      <a:pt x="387" y="849"/>
                    </a:cubicBezTo>
                    <a:cubicBezTo>
                      <a:pt x="389" y="848"/>
                      <a:pt x="386" y="848"/>
                      <a:pt x="385" y="847"/>
                    </a:cubicBezTo>
                    <a:cubicBezTo>
                      <a:pt x="387" y="847"/>
                      <a:pt x="387" y="847"/>
                      <a:pt x="387" y="847"/>
                    </a:cubicBezTo>
                    <a:cubicBezTo>
                      <a:pt x="387" y="847"/>
                      <a:pt x="387" y="847"/>
                      <a:pt x="388" y="847"/>
                    </a:cubicBezTo>
                    <a:cubicBezTo>
                      <a:pt x="387" y="846"/>
                      <a:pt x="387" y="846"/>
                      <a:pt x="387" y="846"/>
                    </a:cubicBezTo>
                    <a:cubicBezTo>
                      <a:pt x="387" y="846"/>
                      <a:pt x="387" y="846"/>
                      <a:pt x="387" y="846"/>
                    </a:cubicBezTo>
                    <a:cubicBezTo>
                      <a:pt x="387" y="846"/>
                      <a:pt x="387" y="846"/>
                      <a:pt x="387" y="846"/>
                    </a:cubicBezTo>
                    <a:cubicBezTo>
                      <a:pt x="387" y="846"/>
                      <a:pt x="387" y="846"/>
                      <a:pt x="387" y="846"/>
                    </a:cubicBezTo>
                    <a:cubicBezTo>
                      <a:pt x="387" y="846"/>
                      <a:pt x="387" y="846"/>
                      <a:pt x="387" y="846"/>
                    </a:cubicBezTo>
                    <a:cubicBezTo>
                      <a:pt x="388" y="846"/>
                      <a:pt x="388" y="846"/>
                      <a:pt x="388" y="846"/>
                    </a:cubicBezTo>
                    <a:cubicBezTo>
                      <a:pt x="388" y="846"/>
                      <a:pt x="388" y="846"/>
                      <a:pt x="388" y="846"/>
                    </a:cubicBezTo>
                    <a:cubicBezTo>
                      <a:pt x="388" y="845"/>
                      <a:pt x="387" y="845"/>
                      <a:pt x="386" y="845"/>
                    </a:cubicBezTo>
                    <a:cubicBezTo>
                      <a:pt x="388" y="843"/>
                      <a:pt x="385" y="840"/>
                      <a:pt x="386" y="839"/>
                    </a:cubicBezTo>
                    <a:cubicBezTo>
                      <a:pt x="386" y="839"/>
                      <a:pt x="387" y="839"/>
                      <a:pt x="388" y="839"/>
                    </a:cubicBezTo>
                    <a:cubicBezTo>
                      <a:pt x="387" y="838"/>
                      <a:pt x="387" y="838"/>
                      <a:pt x="388" y="838"/>
                    </a:cubicBezTo>
                    <a:cubicBezTo>
                      <a:pt x="388" y="838"/>
                      <a:pt x="387" y="837"/>
                      <a:pt x="388" y="837"/>
                    </a:cubicBezTo>
                    <a:cubicBezTo>
                      <a:pt x="389" y="837"/>
                      <a:pt x="389" y="838"/>
                      <a:pt x="390" y="838"/>
                    </a:cubicBezTo>
                    <a:cubicBezTo>
                      <a:pt x="389" y="837"/>
                      <a:pt x="389" y="837"/>
                      <a:pt x="389" y="837"/>
                    </a:cubicBezTo>
                    <a:cubicBezTo>
                      <a:pt x="391" y="837"/>
                      <a:pt x="391" y="837"/>
                      <a:pt x="391" y="837"/>
                    </a:cubicBezTo>
                    <a:cubicBezTo>
                      <a:pt x="391" y="837"/>
                      <a:pt x="391" y="836"/>
                      <a:pt x="393" y="836"/>
                    </a:cubicBezTo>
                    <a:cubicBezTo>
                      <a:pt x="392" y="836"/>
                      <a:pt x="392" y="836"/>
                      <a:pt x="392" y="836"/>
                    </a:cubicBezTo>
                    <a:cubicBezTo>
                      <a:pt x="393" y="836"/>
                      <a:pt x="393" y="835"/>
                      <a:pt x="394" y="834"/>
                    </a:cubicBezTo>
                    <a:cubicBezTo>
                      <a:pt x="394" y="834"/>
                      <a:pt x="395" y="834"/>
                      <a:pt x="395" y="834"/>
                    </a:cubicBezTo>
                    <a:cubicBezTo>
                      <a:pt x="396" y="834"/>
                      <a:pt x="396" y="834"/>
                      <a:pt x="396" y="834"/>
                    </a:cubicBezTo>
                    <a:cubicBezTo>
                      <a:pt x="397" y="834"/>
                      <a:pt x="397" y="834"/>
                      <a:pt x="397" y="834"/>
                    </a:cubicBezTo>
                    <a:cubicBezTo>
                      <a:pt x="398" y="834"/>
                      <a:pt x="397" y="834"/>
                      <a:pt x="397" y="833"/>
                    </a:cubicBezTo>
                    <a:cubicBezTo>
                      <a:pt x="397" y="834"/>
                      <a:pt x="398" y="834"/>
                      <a:pt x="398" y="833"/>
                    </a:cubicBezTo>
                    <a:cubicBezTo>
                      <a:pt x="399" y="833"/>
                      <a:pt x="398" y="833"/>
                      <a:pt x="398" y="832"/>
                    </a:cubicBezTo>
                    <a:cubicBezTo>
                      <a:pt x="398" y="832"/>
                      <a:pt x="400" y="831"/>
                      <a:pt x="400" y="830"/>
                    </a:cubicBezTo>
                    <a:cubicBezTo>
                      <a:pt x="400" y="828"/>
                      <a:pt x="400" y="828"/>
                      <a:pt x="400" y="826"/>
                    </a:cubicBezTo>
                    <a:cubicBezTo>
                      <a:pt x="400" y="826"/>
                      <a:pt x="400" y="826"/>
                      <a:pt x="401" y="826"/>
                    </a:cubicBezTo>
                    <a:cubicBezTo>
                      <a:pt x="400" y="825"/>
                      <a:pt x="400" y="824"/>
                      <a:pt x="399" y="825"/>
                    </a:cubicBezTo>
                    <a:cubicBezTo>
                      <a:pt x="399" y="826"/>
                      <a:pt x="401" y="825"/>
                      <a:pt x="399" y="827"/>
                    </a:cubicBezTo>
                    <a:cubicBezTo>
                      <a:pt x="398" y="826"/>
                      <a:pt x="396" y="825"/>
                      <a:pt x="394" y="824"/>
                    </a:cubicBezTo>
                    <a:cubicBezTo>
                      <a:pt x="394" y="824"/>
                      <a:pt x="394" y="825"/>
                      <a:pt x="393" y="825"/>
                    </a:cubicBezTo>
                    <a:cubicBezTo>
                      <a:pt x="393" y="826"/>
                      <a:pt x="393" y="826"/>
                      <a:pt x="392" y="828"/>
                    </a:cubicBezTo>
                    <a:cubicBezTo>
                      <a:pt x="391" y="828"/>
                      <a:pt x="391" y="829"/>
                      <a:pt x="390" y="828"/>
                    </a:cubicBezTo>
                    <a:cubicBezTo>
                      <a:pt x="390" y="829"/>
                      <a:pt x="390" y="829"/>
                      <a:pt x="391" y="829"/>
                    </a:cubicBezTo>
                    <a:cubicBezTo>
                      <a:pt x="391" y="830"/>
                      <a:pt x="390" y="829"/>
                      <a:pt x="390" y="829"/>
                    </a:cubicBezTo>
                    <a:cubicBezTo>
                      <a:pt x="389" y="828"/>
                      <a:pt x="387" y="829"/>
                      <a:pt x="387" y="827"/>
                    </a:cubicBezTo>
                    <a:cubicBezTo>
                      <a:pt x="389" y="824"/>
                      <a:pt x="388" y="821"/>
                      <a:pt x="387" y="819"/>
                    </a:cubicBezTo>
                    <a:cubicBezTo>
                      <a:pt x="392" y="815"/>
                      <a:pt x="392" y="815"/>
                      <a:pt x="392" y="815"/>
                    </a:cubicBezTo>
                    <a:cubicBezTo>
                      <a:pt x="395" y="816"/>
                      <a:pt x="398" y="817"/>
                      <a:pt x="400" y="819"/>
                    </a:cubicBezTo>
                    <a:cubicBezTo>
                      <a:pt x="401" y="821"/>
                      <a:pt x="402" y="823"/>
                      <a:pt x="402" y="826"/>
                    </a:cubicBezTo>
                    <a:cubicBezTo>
                      <a:pt x="402" y="827"/>
                      <a:pt x="401" y="825"/>
                      <a:pt x="401" y="825"/>
                    </a:cubicBezTo>
                    <a:cubicBezTo>
                      <a:pt x="401" y="825"/>
                      <a:pt x="401" y="826"/>
                      <a:pt x="401" y="826"/>
                    </a:cubicBezTo>
                    <a:cubicBezTo>
                      <a:pt x="401" y="826"/>
                      <a:pt x="401" y="826"/>
                      <a:pt x="401" y="826"/>
                    </a:cubicBezTo>
                    <a:cubicBezTo>
                      <a:pt x="400" y="827"/>
                      <a:pt x="400" y="827"/>
                      <a:pt x="400" y="827"/>
                    </a:cubicBezTo>
                    <a:cubicBezTo>
                      <a:pt x="400" y="828"/>
                      <a:pt x="400" y="828"/>
                      <a:pt x="400" y="828"/>
                    </a:cubicBezTo>
                    <a:cubicBezTo>
                      <a:pt x="401" y="828"/>
                      <a:pt x="401" y="827"/>
                      <a:pt x="401" y="827"/>
                    </a:cubicBezTo>
                    <a:cubicBezTo>
                      <a:pt x="402" y="827"/>
                      <a:pt x="402" y="828"/>
                      <a:pt x="401" y="829"/>
                    </a:cubicBezTo>
                    <a:cubicBezTo>
                      <a:pt x="402" y="829"/>
                      <a:pt x="402" y="829"/>
                      <a:pt x="402" y="830"/>
                    </a:cubicBezTo>
                    <a:cubicBezTo>
                      <a:pt x="403" y="829"/>
                      <a:pt x="403" y="829"/>
                      <a:pt x="404" y="828"/>
                    </a:cubicBezTo>
                    <a:cubicBezTo>
                      <a:pt x="404" y="828"/>
                      <a:pt x="404" y="828"/>
                      <a:pt x="404" y="828"/>
                    </a:cubicBezTo>
                    <a:cubicBezTo>
                      <a:pt x="406" y="827"/>
                      <a:pt x="406" y="824"/>
                      <a:pt x="407" y="825"/>
                    </a:cubicBezTo>
                    <a:cubicBezTo>
                      <a:pt x="408" y="824"/>
                      <a:pt x="408" y="824"/>
                      <a:pt x="408" y="823"/>
                    </a:cubicBezTo>
                    <a:cubicBezTo>
                      <a:pt x="411" y="825"/>
                      <a:pt x="413" y="827"/>
                      <a:pt x="415" y="829"/>
                    </a:cubicBezTo>
                    <a:cubicBezTo>
                      <a:pt x="415" y="829"/>
                      <a:pt x="424" y="843"/>
                      <a:pt x="435" y="845"/>
                    </a:cubicBezTo>
                    <a:cubicBezTo>
                      <a:pt x="434" y="847"/>
                      <a:pt x="433" y="849"/>
                      <a:pt x="433" y="849"/>
                    </a:cubicBezTo>
                    <a:cubicBezTo>
                      <a:pt x="433" y="850"/>
                      <a:pt x="434" y="850"/>
                      <a:pt x="434" y="850"/>
                    </a:cubicBezTo>
                    <a:cubicBezTo>
                      <a:pt x="435" y="848"/>
                      <a:pt x="435" y="847"/>
                      <a:pt x="435" y="845"/>
                    </a:cubicBezTo>
                    <a:cubicBezTo>
                      <a:pt x="437" y="846"/>
                      <a:pt x="438" y="846"/>
                      <a:pt x="440" y="846"/>
                    </a:cubicBezTo>
                    <a:cubicBezTo>
                      <a:pt x="440" y="846"/>
                      <a:pt x="440" y="846"/>
                      <a:pt x="440" y="846"/>
                    </a:cubicBezTo>
                    <a:cubicBezTo>
                      <a:pt x="440" y="846"/>
                      <a:pt x="441" y="846"/>
                      <a:pt x="441" y="847"/>
                    </a:cubicBezTo>
                    <a:cubicBezTo>
                      <a:pt x="441" y="847"/>
                      <a:pt x="441" y="847"/>
                      <a:pt x="441" y="847"/>
                    </a:cubicBezTo>
                    <a:close/>
                    <a:moveTo>
                      <a:pt x="421" y="898"/>
                    </a:moveTo>
                    <a:cubicBezTo>
                      <a:pt x="421" y="898"/>
                      <a:pt x="419" y="896"/>
                      <a:pt x="422" y="896"/>
                    </a:cubicBezTo>
                    <a:cubicBezTo>
                      <a:pt x="420" y="897"/>
                      <a:pt x="423" y="898"/>
                      <a:pt x="421" y="898"/>
                    </a:cubicBezTo>
                    <a:close/>
                    <a:moveTo>
                      <a:pt x="422" y="895"/>
                    </a:moveTo>
                    <a:cubicBezTo>
                      <a:pt x="420" y="895"/>
                      <a:pt x="421" y="895"/>
                      <a:pt x="421" y="894"/>
                    </a:cubicBezTo>
                    <a:cubicBezTo>
                      <a:pt x="420" y="894"/>
                      <a:pt x="420" y="892"/>
                      <a:pt x="423" y="893"/>
                    </a:cubicBezTo>
                    <a:cubicBezTo>
                      <a:pt x="424" y="894"/>
                      <a:pt x="421" y="894"/>
                      <a:pt x="422" y="895"/>
                    </a:cubicBezTo>
                    <a:close/>
                    <a:moveTo>
                      <a:pt x="422" y="889"/>
                    </a:moveTo>
                    <a:cubicBezTo>
                      <a:pt x="422" y="889"/>
                      <a:pt x="423" y="889"/>
                      <a:pt x="422" y="888"/>
                    </a:cubicBezTo>
                    <a:cubicBezTo>
                      <a:pt x="423" y="888"/>
                      <a:pt x="423" y="889"/>
                      <a:pt x="423" y="889"/>
                    </a:cubicBezTo>
                    <a:lnTo>
                      <a:pt x="422" y="889"/>
                    </a:lnTo>
                    <a:close/>
                    <a:moveTo>
                      <a:pt x="430" y="937"/>
                    </a:moveTo>
                    <a:cubicBezTo>
                      <a:pt x="430" y="937"/>
                      <a:pt x="429" y="937"/>
                      <a:pt x="429" y="937"/>
                    </a:cubicBezTo>
                    <a:cubicBezTo>
                      <a:pt x="428" y="937"/>
                      <a:pt x="428" y="936"/>
                      <a:pt x="429" y="936"/>
                    </a:cubicBezTo>
                    <a:cubicBezTo>
                      <a:pt x="429" y="936"/>
                      <a:pt x="430" y="937"/>
                      <a:pt x="430" y="937"/>
                    </a:cubicBezTo>
                    <a:close/>
                    <a:moveTo>
                      <a:pt x="415" y="967"/>
                    </a:moveTo>
                    <a:cubicBezTo>
                      <a:pt x="415" y="967"/>
                      <a:pt x="415" y="968"/>
                      <a:pt x="414" y="968"/>
                    </a:cubicBezTo>
                    <a:cubicBezTo>
                      <a:pt x="413" y="968"/>
                      <a:pt x="413" y="966"/>
                      <a:pt x="415" y="967"/>
                    </a:cubicBezTo>
                    <a:close/>
                    <a:moveTo>
                      <a:pt x="408" y="965"/>
                    </a:moveTo>
                    <a:cubicBezTo>
                      <a:pt x="407" y="965"/>
                      <a:pt x="406" y="964"/>
                      <a:pt x="407" y="963"/>
                    </a:cubicBezTo>
                    <a:cubicBezTo>
                      <a:pt x="407" y="964"/>
                      <a:pt x="408" y="964"/>
                      <a:pt x="408" y="965"/>
                    </a:cubicBezTo>
                    <a:close/>
                    <a:moveTo>
                      <a:pt x="407" y="941"/>
                    </a:moveTo>
                    <a:cubicBezTo>
                      <a:pt x="408" y="941"/>
                      <a:pt x="405" y="941"/>
                      <a:pt x="406" y="941"/>
                    </a:cubicBezTo>
                    <a:cubicBezTo>
                      <a:pt x="407" y="941"/>
                      <a:pt x="407" y="942"/>
                      <a:pt x="408" y="942"/>
                    </a:cubicBezTo>
                    <a:cubicBezTo>
                      <a:pt x="408" y="942"/>
                      <a:pt x="406" y="942"/>
                      <a:pt x="406" y="942"/>
                    </a:cubicBezTo>
                    <a:cubicBezTo>
                      <a:pt x="405" y="942"/>
                      <a:pt x="405" y="942"/>
                      <a:pt x="405" y="942"/>
                    </a:cubicBezTo>
                    <a:cubicBezTo>
                      <a:pt x="405" y="942"/>
                      <a:pt x="405" y="941"/>
                      <a:pt x="406" y="942"/>
                    </a:cubicBezTo>
                    <a:cubicBezTo>
                      <a:pt x="406" y="942"/>
                      <a:pt x="405" y="941"/>
                      <a:pt x="404" y="941"/>
                    </a:cubicBezTo>
                    <a:cubicBezTo>
                      <a:pt x="406" y="941"/>
                      <a:pt x="406" y="940"/>
                      <a:pt x="407" y="941"/>
                    </a:cubicBezTo>
                    <a:close/>
                    <a:moveTo>
                      <a:pt x="407" y="938"/>
                    </a:moveTo>
                    <a:cubicBezTo>
                      <a:pt x="407" y="938"/>
                      <a:pt x="408" y="939"/>
                      <a:pt x="408" y="939"/>
                    </a:cubicBezTo>
                    <a:cubicBezTo>
                      <a:pt x="408" y="940"/>
                      <a:pt x="408" y="940"/>
                      <a:pt x="409" y="940"/>
                    </a:cubicBezTo>
                    <a:cubicBezTo>
                      <a:pt x="409" y="940"/>
                      <a:pt x="408" y="940"/>
                      <a:pt x="408" y="941"/>
                    </a:cubicBezTo>
                    <a:cubicBezTo>
                      <a:pt x="407" y="940"/>
                      <a:pt x="406" y="940"/>
                      <a:pt x="407" y="938"/>
                    </a:cubicBezTo>
                    <a:close/>
                    <a:moveTo>
                      <a:pt x="412" y="919"/>
                    </a:moveTo>
                    <a:cubicBezTo>
                      <a:pt x="412" y="920"/>
                      <a:pt x="411" y="920"/>
                      <a:pt x="411" y="920"/>
                    </a:cubicBezTo>
                    <a:cubicBezTo>
                      <a:pt x="410" y="920"/>
                      <a:pt x="410" y="919"/>
                      <a:pt x="409" y="920"/>
                    </a:cubicBezTo>
                    <a:cubicBezTo>
                      <a:pt x="408" y="919"/>
                      <a:pt x="411" y="919"/>
                      <a:pt x="412" y="919"/>
                    </a:cubicBezTo>
                    <a:close/>
                    <a:moveTo>
                      <a:pt x="412" y="898"/>
                    </a:moveTo>
                    <a:cubicBezTo>
                      <a:pt x="412" y="898"/>
                      <a:pt x="411" y="897"/>
                      <a:pt x="410" y="897"/>
                    </a:cubicBezTo>
                    <a:cubicBezTo>
                      <a:pt x="408" y="896"/>
                      <a:pt x="412" y="897"/>
                      <a:pt x="412" y="898"/>
                    </a:cubicBezTo>
                    <a:close/>
                    <a:moveTo>
                      <a:pt x="414" y="901"/>
                    </a:moveTo>
                    <a:cubicBezTo>
                      <a:pt x="415" y="901"/>
                      <a:pt x="414" y="901"/>
                      <a:pt x="414" y="901"/>
                    </a:cubicBezTo>
                    <a:cubicBezTo>
                      <a:pt x="413" y="901"/>
                      <a:pt x="413" y="900"/>
                      <a:pt x="414" y="901"/>
                    </a:cubicBezTo>
                    <a:close/>
                    <a:moveTo>
                      <a:pt x="414" y="892"/>
                    </a:moveTo>
                    <a:cubicBezTo>
                      <a:pt x="417" y="893"/>
                      <a:pt x="413" y="894"/>
                      <a:pt x="416" y="894"/>
                    </a:cubicBezTo>
                    <a:cubicBezTo>
                      <a:pt x="416" y="894"/>
                      <a:pt x="415" y="894"/>
                      <a:pt x="414" y="894"/>
                    </a:cubicBezTo>
                    <a:cubicBezTo>
                      <a:pt x="414" y="893"/>
                      <a:pt x="414" y="893"/>
                      <a:pt x="414" y="892"/>
                    </a:cubicBezTo>
                    <a:close/>
                    <a:moveTo>
                      <a:pt x="441" y="846"/>
                    </a:moveTo>
                    <a:cubicBezTo>
                      <a:pt x="440" y="846"/>
                      <a:pt x="440" y="846"/>
                      <a:pt x="440" y="846"/>
                    </a:cubicBezTo>
                    <a:cubicBezTo>
                      <a:pt x="441" y="846"/>
                      <a:pt x="441" y="846"/>
                      <a:pt x="441" y="846"/>
                    </a:cubicBezTo>
                    <a:cubicBezTo>
                      <a:pt x="441" y="846"/>
                      <a:pt x="441" y="846"/>
                      <a:pt x="441" y="846"/>
                    </a:cubicBezTo>
                    <a:close/>
                    <a:moveTo>
                      <a:pt x="493" y="1083"/>
                    </a:moveTo>
                    <a:cubicBezTo>
                      <a:pt x="495" y="1077"/>
                      <a:pt x="498" y="1070"/>
                      <a:pt x="499" y="1072"/>
                    </a:cubicBezTo>
                    <a:cubicBezTo>
                      <a:pt x="497" y="1078"/>
                      <a:pt x="494" y="1084"/>
                      <a:pt x="493" y="1083"/>
                    </a:cubicBezTo>
                    <a:close/>
                    <a:moveTo>
                      <a:pt x="511" y="1028"/>
                    </a:moveTo>
                    <a:cubicBezTo>
                      <a:pt x="509" y="1027"/>
                      <a:pt x="509" y="1027"/>
                      <a:pt x="509" y="1027"/>
                    </a:cubicBezTo>
                    <a:cubicBezTo>
                      <a:pt x="511" y="1019"/>
                      <a:pt x="513" y="1020"/>
                      <a:pt x="511" y="1028"/>
                    </a:cubicBezTo>
                    <a:close/>
                    <a:moveTo>
                      <a:pt x="514" y="838"/>
                    </a:moveTo>
                    <a:cubicBezTo>
                      <a:pt x="514" y="838"/>
                      <a:pt x="514" y="838"/>
                      <a:pt x="514" y="838"/>
                    </a:cubicBezTo>
                    <a:cubicBezTo>
                      <a:pt x="514" y="838"/>
                      <a:pt x="514" y="838"/>
                      <a:pt x="514" y="838"/>
                    </a:cubicBezTo>
                    <a:cubicBezTo>
                      <a:pt x="514" y="838"/>
                      <a:pt x="514" y="838"/>
                      <a:pt x="514" y="838"/>
                    </a:cubicBezTo>
                    <a:cubicBezTo>
                      <a:pt x="514" y="838"/>
                      <a:pt x="514" y="838"/>
                      <a:pt x="514" y="838"/>
                    </a:cubicBezTo>
                    <a:close/>
                    <a:moveTo>
                      <a:pt x="514" y="838"/>
                    </a:moveTo>
                    <a:cubicBezTo>
                      <a:pt x="514" y="838"/>
                      <a:pt x="514" y="838"/>
                      <a:pt x="514" y="838"/>
                    </a:cubicBezTo>
                    <a:cubicBezTo>
                      <a:pt x="514" y="838"/>
                      <a:pt x="514" y="838"/>
                      <a:pt x="514" y="838"/>
                    </a:cubicBezTo>
                    <a:cubicBezTo>
                      <a:pt x="514" y="838"/>
                      <a:pt x="514" y="838"/>
                      <a:pt x="514" y="838"/>
                    </a:cubicBezTo>
                    <a:close/>
                    <a:moveTo>
                      <a:pt x="514" y="838"/>
                    </a:moveTo>
                    <a:cubicBezTo>
                      <a:pt x="514" y="838"/>
                      <a:pt x="514" y="838"/>
                      <a:pt x="514" y="838"/>
                    </a:cubicBezTo>
                    <a:cubicBezTo>
                      <a:pt x="514" y="838"/>
                      <a:pt x="514" y="838"/>
                      <a:pt x="514" y="838"/>
                    </a:cubicBezTo>
                    <a:cubicBezTo>
                      <a:pt x="514" y="838"/>
                      <a:pt x="514" y="838"/>
                      <a:pt x="514" y="838"/>
                    </a:cubicBezTo>
                    <a:cubicBezTo>
                      <a:pt x="514" y="838"/>
                      <a:pt x="514" y="838"/>
                      <a:pt x="514" y="838"/>
                    </a:cubicBezTo>
                    <a:close/>
                    <a:moveTo>
                      <a:pt x="514" y="838"/>
                    </a:moveTo>
                    <a:cubicBezTo>
                      <a:pt x="514" y="838"/>
                      <a:pt x="514" y="838"/>
                      <a:pt x="514" y="838"/>
                    </a:cubicBezTo>
                    <a:cubicBezTo>
                      <a:pt x="514" y="838"/>
                      <a:pt x="514" y="838"/>
                      <a:pt x="514" y="838"/>
                    </a:cubicBezTo>
                    <a:cubicBezTo>
                      <a:pt x="514" y="838"/>
                      <a:pt x="514" y="838"/>
                      <a:pt x="514" y="838"/>
                    </a:cubicBezTo>
                    <a:close/>
                    <a:moveTo>
                      <a:pt x="514" y="838"/>
                    </a:moveTo>
                    <a:cubicBezTo>
                      <a:pt x="514" y="838"/>
                      <a:pt x="514" y="838"/>
                      <a:pt x="514" y="838"/>
                    </a:cubicBezTo>
                    <a:cubicBezTo>
                      <a:pt x="514" y="838"/>
                      <a:pt x="514" y="838"/>
                      <a:pt x="514" y="838"/>
                    </a:cubicBezTo>
                    <a:cubicBezTo>
                      <a:pt x="514" y="838"/>
                      <a:pt x="514" y="838"/>
                      <a:pt x="514" y="838"/>
                    </a:cubicBezTo>
                    <a:close/>
                    <a:moveTo>
                      <a:pt x="514" y="838"/>
                    </a:moveTo>
                    <a:cubicBezTo>
                      <a:pt x="514" y="838"/>
                      <a:pt x="514" y="838"/>
                      <a:pt x="514" y="838"/>
                    </a:cubicBezTo>
                    <a:cubicBezTo>
                      <a:pt x="514" y="838"/>
                      <a:pt x="514" y="838"/>
                      <a:pt x="514" y="838"/>
                    </a:cubicBezTo>
                    <a:cubicBezTo>
                      <a:pt x="514" y="838"/>
                      <a:pt x="514" y="838"/>
                      <a:pt x="514" y="838"/>
                    </a:cubicBezTo>
                    <a:cubicBezTo>
                      <a:pt x="514" y="838"/>
                      <a:pt x="514" y="838"/>
                      <a:pt x="514" y="838"/>
                    </a:cubicBezTo>
                    <a:close/>
                    <a:moveTo>
                      <a:pt x="514" y="838"/>
                    </a:moveTo>
                    <a:cubicBezTo>
                      <a:pt x="514" y="838"/>
                      <a:pt x="514" y="838"/>
                      <a:pt x="514" y="838"/>
                    </a:cubicBezTo>
                    <a:cubicBezTo>
                      <a:pt x="514" y="838"/>
                      <a:pt x="514" y="838"/>
                      <a:pt x="514" y="838"/>
                    </a:cubicBezTo>
                    <a:cubicBezTo>
                      <a:pt x="514" y="838"/>
                      <a:pt x="514" y="838"/>
                      <a:pt x="514" y="838"/>
                    </a:cubicBezTo>
                    <a:cubicBezTo>
                      <a:pt x="514" y="838"/>
                      <a:pt x="514" y="838"/>
                      <a:pt x="514" y="838"/>
                    </a:cubicBezTo>
                    <a:close/>
                    <a:moveTo>
                      <a:pt x="514" y="838"/>
                    </a:moveTo>
                    <a:cubicBezTo>
                      <a:pt x="514" y="838"/>
                      <a:pt x="514" y="838"/>
                      <a:pt x="514" y="838"/>
                    </a:cubicBezTo>
                    <a:cubicBezTo>
                      <a:pt x="514" y="838"/>
                      <a:pt x="514" y="838"/>
                      <a:pt x="514" y="838"/>
                    </a:cubicBezTo>
                    <a:cubicBezTo>
                      <a:pt x="514" y="838"/>
                      <a:pt x="514" y="838"/>
                      <a:pt x="514" y="838"/>
                    </a:cubicBezTo>
                    <a:cubicBezTo>
                      <a:pt x="514" y="838"/>
                      <a:pt x="514" y="838"/>
                      <a:pt x="514" y="838"/>
                    </a:cubicBezTo>
                    <a:cubicBezTo>
                      <a:pt x="514" y="838"/>
                      <a:pt x="514" y="838"/>
                      <a:pt x="514" y="838"/>
                    </a:cubicBezTo>
                    <a:cubicBezTo>
                      <a:pt x="514" y="838"/>
                      <a:pt x="514" y="838"/>
                      <a:pt x="514" y="838"/>
                    </a:cubicBezTo>
                    <a:cubicBezTo>
                      <a:pt x="514" y="838"/>
                      <a:pt x="514" y="838"/>
                      <a:pt x="514" y="838"/>
                    </a:cubicBezTo>
                    <a:cubicBezTo>
                      <a:pt x="514" y="838"/>
                      <a:pt x="514" y="838"/>
                      <a:pt x="514" y="838"/>
                    </a:cubicBezTo>
                    <a:cubicBezTo>
                      <a:pt x="514" y="838"/>
                      <a:pt x="514" y="838"/>
                      <a:pt x="514" y="838"/>
                    </a:cubicBezTo>
                    <a:cubicBezTo>
                      <a:pt x="514" y="838"/>
                      <a:pt x="514" y="838"/>
                      <a:pt x="514" y="838"/>
                    </a:cubicBezTo>
                    <a:cubicBezTo>
                      <a:pt x="514" y="838"/>
                      <a:pt x="514" y="838"/>
                      <a:pt x="514" y="838"/>
                    </a:cubicBezTo>
                    <a:close/>
                    <a:moveTo>
                      <a:pt x="514" y="838"/>
                    </a:moveTo>
                    <a:cubicBezTo>
                      <a:pt x="514" y="838"/>
                      <a:pt x="514" y="838"/>
                      <a:pt x="514" y="838"/>
                    </a:cubicBezTo>
                    <a:cubicBezTo>
                      <a:pt x="514" y="838"/>
                      <a:pt x="514" y="838"/>
                      <a:pt x="514" y="838"/>
                    </a:cubicBezTo>
                    <a:cubicBezTo>
                      <a:pt x="514" y="838"/>
                      <a:pt x="514" y="838"/>
                      <a:pt x="514" y="838"/>
                    </a:cubicBezTo>
                    <a:cubicBezTo>
                      <a:pt x="514" y="838"/>
                      <a:pt x="514" y="838"/>
                      <a:pt x="514" y="838"/>
                    </a:cubicBezTo>
                    <a:close/>
                    <a:moveTo>
                      <a:pt x="514" y="838"/>
                    </a:moveTo>
                    <a:cubicBezTo>
                      <a:pt x="514" y="838"/>
                      <a:pt x="514" y="838"/>
                      <a:pt x="514" y="838"/>
                    </a:cubicBezTo>
                    <a:cubicBezTo>
                      <a:pt x="514" y="838"/>
                      <a:pt x="514" y="838"/>
                      <a:pt x="514" y="838"/>
                    </a:cubicBezTo>
                    <a:cubicBezTo>
                      <a:pt x="514" y="838"/>
                      <a:pt x="514" y="838"/>
                      <a:pt x="514" y="838"/>
                    </a:cubicBezTo>
                    <a:cubicBezTo>
                      <a:pt x="514" y="838"/>
                      <a:pt x="514" y="838"/>
                      <a:pt x="514" y="838"/>
                    </a:cubicBezTo>
                    <a:close/>
                    <a:moveTo>
                      <a:pt x="514" y="838"/>
                    </a:moveTo>
                    <a:cubicBezTo>
                      <a:pt x="514" y="838"/>
                      <a:pt x="514" y="838"/>
                      <a:pt x="514" y="838"/>
                    </a:cubicBezTo>
                    <a:cubicBezTo>
                      <a:pt x="514" y="838"/>
                      <a:pt x="514" y="838"/>
                      <a:pt x="514" y="838"/>
                    </a:cubicBezTo>
                    <a:cubicBezTo>
                      <a:pt x="514" y="838"/>
                      <a:pt x="514" y="838"/>
                      <a:pt x="514" y="838"/>
                    </a:cubicBezTo>
                    <a:cubicBezTo>
                      <a:pt x="514" y="838"/>
                      <a:pt x="514" y="838"/>
                      <a:pt x="514" y="838"/>
                    </a:cubicBezTo>
                    <a:close/>
                    <a:moveTo>
                      <a:pt x="514" y="838"/>
                    </a:moveTo>
                    <a:cubicBezTo>
                      <a:pt x="514" y="838"/>
                      <a:pt x="514" y="838"/>
                      <a:pt x="514" y="838"/>
                    </a:cubicBezTo>
                    <a:cubicBezTo>
                      <a:pt x="514" y="838"/>
                      <a:pt x="514" y="838"/>
                      <a:pt x="514" y="838"/>
                    </a:cubicBezTo>
                    <a:cubicBezTo>
                      <a:pt x="514" y="838"/>
                      <a:pt x="514" y="838"/>
                      <a:pt x="514" y="838"/>
                    </a:cubicBezTo>
                    <a:close/>
                    <a:moveTo>
                      <a:pt x="514" y="838"/>
                    </a:moveTo>
                    <a:cubicBezTo>
                      <a:pt x="514" y="838"/>
                      <a:pt x="514" y="838"/>
                      <a:pt x="514" y="838"/>
                    </a:cubicBezTo>
                    <a:cubicBezTo>
                      <a:pt x="514" y="838"/>
                      <a:pt x="514" y="838"/>
                      <a:pt x="514" y="838"/>
                    </a:cubicBezTo>
                    <a:cubicBezTo>
                      <a:pt x="514" y="838"/>
                      <a:pt x="514" y="838"/>
                      <a:pt x="514" y="838"/>
                    </a:cubicBezTo>
                    <a:cubicBezTo>
                      <a:pt x="514" y="838"/>
                      <a:pt x="514" y="838"/>
                      <a:pt x="514" y="838"/>
                    </a:cubicBezTo>
                    <a:close/>
                    <a:moveTo>
                      <a:pt x="514" y="838"/>
                    </a:moveTo>
                    <a:cubicBezTo>
                      <a:pt x="514" y="838"/>
                      <a:pt x="514" y="838"/>
                      <a:pt x="514" y="838"/>
                    </a:cubicBezTo>
                    <a:cubicBezTo>
                      <a:pt x="514" y="838"/>
                      <a:pt x="514" y="838"/>
                      <a:pt x="514" y="838"/>
                    </a:cubicBezTo>
                    <a:cubicBezTo>
                      <a:pt x="514" y="838"/>
                      <a:pt x="514" y="838"/>
                      <a:pt x="514" y="838"/>
                    </a:cubicBezTo>
                    <a:cubicBezTo>
                      <a:pt x="514" y="838"/>
                      <a:pt x="514" y="838"/>
                      <a:pt x="514" y="838"/>
                    </a:cubicBezTo>
                    <a:close/>
                    <a:moveTo>
                      <a:pt x="514" y="838"/>
                    </a:moveTo>
                    <a:cubicBezTo>
                      <a:pt x="514" y="838"/>
                      <a:pt x="514" y="838"/>
                      <a:pt x="514" y="838"/>
                    </a:cubicBezTo>
                    <a:cubicBezTo>
                      <a:pt x="514" y="838"/>
                      <a:pt x="514" y="838"/>
                      <a:pt x="514" y="838"/>
                    </a:cubicBezTo>
                    <a:cubicBezTo>
                      <a:pt x="514" y="838"/>
                      <a:pt x="514" y="838"/>
                      <a:pt x="514" y="838"/>
                    </a:cubicBezTo>
                    <a:cubicBezTo>
                      <a:pt x="514" y="838"/>
                      <a:pt x="514" y="838"/>
                      <a:pt x="514" y="838"/>
                    </a:cubicBezTo>
                    <a:cubicBezTo>
                      <a:pt x="514" y="838"/>
                      <a:pt x="514" y="838"/>
                      <a:pt x="514" y="838"/>
                    </a:cubicBezTo>
                    <a:cubicBezTo>
                      <a:pt x="514" y="838"/>
                      <a:pt x="514" y="838"/>
                      <a:pt x="514" y="838"/>
                    </a:cubicBezTo>
                    <a:close/>
                    <a:moveTo>
                      <a:pt x="514" y="838"/>
                    </a:moveTo>
                    <a:cubicBezTo>
                      <a:pt x="514" y="838"/>
                      <a:pt x="514" y="838"/>
                      <a:pt x="514" y="838"/>
                    </a:cubicBezTo>
                    <a:cubicBezTo>
                      <a:pt x="514" y="838"/>
                      <a:pt x="514" y="838"/>
                      <a:pt x="514" y="838"/>
                    </a:cubicBezTo>
                    <a:cubicBezTo>
                      <a:pt x="514" y="838"/>
                      <a:pt x="514" y="838"/>
                      <a:pt x="514" y="838"/>
                    </a:cubicBezTo>
                    <a:cubicBezTo>
                      <a:pt x="514" y="838"/>
                      <a:pt x="514" y="838"/>
                      <a:pt x="514" y="838"/>
                    </a:cubicBezTo>
                    <a:close/>
                    <a:moveTo>
                      <a:pt x="514" y="838"/>
                    </a:moveTo>
                    <a:cubicBezTo>
                      <a:pt x="514" y="838"/>
                      <a:pt x="514" y="838"/>
                      <a:pt x="514" y="838"/>
                    </a:cubicBezTo>
                    <a:cubicBezTo>
                      <a:pt x="514" y="838"/>
                      <a:pt x="514" y="838"/>
                      <a:pt x="514" y="838"/>
                    </a:cubicBezTo>
                    <a:cubicBezTo>
                      <a:pt x="514" y="838"/>
                      <a:pt x="514" y="838"/>
                      <a:pt x="514" y="838"/>
                    </a:cubicBezTo>
                    <a:close/>
                    <a:moveTo>
                      <a:pt x="514" y="838"/>
                    </a:moveTo>
                    <a:cubicBezTo>
                      <a:pt x="514" y="838"/>
                      <a:pt x="514" y="838"/>
                      <a:pt x="514" y="838"/>
                    </a:cubicBezTo>
                    <a:cubicBezTo>
                      <a:pt x="514" y="838"/>
                      <a:pt x="514" y="838"/>
                      <a:pt x="514" y="838"/>
                    </a:cubicBezTo>
                    <a:cubicBezTo>
                      <a:pt x="514" y="838"/>
                      <a:pt x="514" y="838"/>
                      <a:pt x="514" y="838"/>
                    </a:cubicBezTo>
                    <a:cubicBezTo>
                      <a:pt x="514" y="838"/>
                      <a:pt x="514" y="838"/>
                      <a:pt x="514" y="838"/>
                    </a:cubicBezTo>
                    <a:close/>
                    <a:moveTo>
                      <a:pt x="514" y="838"/>
                    </a:moveTo>
                    <a:cubicBezTo>
                      <a:pt x="514" y="838"/>
                      <a:pt x="514" y="838"/>
                      <a:pt x="514" y="838"/>
                    </a:cubicBezTo>
                    <a:cubicBezTo>
                      <a:pt x="514" y="838"/>
                      <a:pt x="514" y="838"/>
                      <a:pt x="514" y="838"/>
                    </a:cubicBezTo>
                    <a:cubicBezTo>
                      <a:pt x="514" y="838"/>
                      <a:pt x="514" y="838"/>
                      <a:pt x="514" y="838"/>
                    </a:cubicBezTo>
                    <a:cubicBezTo>
                      <a:pt x="514" y="838"/>
                      <a:pt x="514" y="838"/>
                      <a:pt x="514" y="838"/>
                    </a:cubicBezTo>
                    <a:cubicBezTo>
                      <a:pt x="514" y="838"/>
                      <a:pt x="514" y="838"/>
                      <a:pt x="514" y="838"/>
                    </a:cubicBezTo>
                    <a:cubicBezTo>
                      <a:pt x="514" y="838"/>
                      <a:pt x="514" y="838"/>
                      <a:pt x="514" y="838"/>
                    </a:cubicBezTo>
                    <a:cubicBezTo>
                      <a:pt x="514" y="838"/>
                      <a:pt x="514" y="838"/>
                      <a:pt x="514" y="838"/>
                    </a:cubicBezTo>
                    <a:close/>
                    <a:moveTo>
                      <a:pt x="514" y="838"/>
                    </a:moveTo>
                    <a:cubicBezTo>
                      <a:pt x="514" y="838"/>
                      <a:pt x="514" y="838"/>
                      <a:pt x="514" y="838"/>
                    </a:cubicBezTo>
                    <a:cubicBezTo>
                      <a:pt x="514" y="838"/>
                      <a:pt x="514" y="838"/>
                      <a:pt x="514" y="838"/>
                    </a:cubicBezTo>
                    <a:cubicBezTo>
                      <a:pt x="514" y="838"/>
                      <a:pt x="514" y="838"/>
                      <a:pt x="514" y="838"/>
                    </a:cubicBezTo>
                    <a:cubicBezTo>
                      <a:pt x="514" y="838"/>
                      <a:pt x="514" y="838"/>
                      <a:pt x="514" y="838"/>
                    </a:cubicBezTo>
                    <a:close/>
                    <a:moveTo>
                      <a:pt x="514" y="838"/>
                    </a:moveTo>
                    <a:cubicBezTo>
                      <a:pt x="514" y="838"/>
                      <a:pt x="514" y="838"/>
                      <a:pt x="514" y="838"/>
                    </a:cubicBezTo>
                    <a:cubicBezTo>
                      <a:pt x="514" y="838"/>
                      <a:pt x="514" y="838"/>
                      <a:pt x="514" y="838"/>
                    </a:cubicBezTo>
                    <a:cubicBezTo>
                      <a:pt x="514" y="838"/>
                      <a:pt x="514" y="838"/>
                      <a:pt x="514" y="838"/>
                    </a:cubicBezTo>
                    <a:cubicBezTo>
                      <a:pt x="514" y="838"/>
                      <a:pt x="514" y="838"/>
                      <a:pt x="514" y="838"/>
                    </a:cubicBezTo>
                    <a:close/>
                    <a:moveTo>
                      <a:pt x="514" y="838"/>
                    </a:moveTo>
                    <a:cubicBezTo>
                      <a:pt x="514" y="838"/>
                      <a:pt x="514" y="838"/>
                      <a:pt x="514" y="838"/>
                    </a:cubicBezTo>
                    <a:cubicBezTo>
                      <a:pt x="514" y="838"/>
                      <a:pt x="514" y="838"/>
                      <a:pt x="514" y="838"/>
                    </a:cubicBezTo>
                    <a:cubicBezTo>
                      <a:pt x="514" y="838"/>
                      <a:pt x="514" y="838"/>
                      <a:pt x="514" y="838"/>
                    </a:cubicBezTo>
                    <a:cubicBezTo>
                      <a:pt x="514" y="838"/>
                      <a:pt x="514" y="838"/>
                      <a:pt x="514" y="838"/>
                    </a:cubicBezTo>
                    <a:close/>
                    <a:moveTo>
                      <a:pt x="514" y="838"/>
                    </a:moveTo>
                    <a:cubicBezTo>
                      <a:pt x="514" y="838"/>
                      <a:pt x="514" y="838"/>
                      <a:pt x="514" y="838"/>
                    </a:cubicBezTo>
                    <a:cubicBezTo>
                      <a:pt x="514" y="838"/>
                      <a:pt x="514" y="838"/>
                      <a:pt x="514" y="838"/>
                    </a:cubicBezTo>
                    <a:cubicBezTo>
                      <a:pt x="514" y="838"/>
                      <a:pt x="514" y="838"/>
                      <a:pt x="514" y="838"/>
                    </a:cubicBezTo>
                    <a:cubicBezTo>
                      <a:pt x="514" y="838"/>
                      <a:pt x="514" y="838"/>
                      <a:pt x="514" y="838"/>
                    </a:cubicBezTo>
                    <a:close/>
                    <a:moveTo>
                      <a:pt x="514" y="838"/>
                    </a:moveTo>
                    <a:cubicBezTo>
                      <a:pt x="514" y="838"/>
                      <a:pt x="514" y="838"/>
                      <a:pt x="514" y="838"/>
                    </a:cubicBezTo>
                    <a:cubicBezTo>
                      <a:pt x="514" y="838"/>
                      <a:pt x="514" y="838"/>
                      <a:pt x="514" y="838"/>
                    </a:cubicBezTo>
                    <a:cubicBezTo>
                      <a:pt x="514" y="838"/>
                      <a:pt x="514" y="838"/>
                      <a:pt x="514" y="838"/>
                    </a:cubicBezTo>
                    <a:cubicBezTo>
                      <a:pt x="514" y="838"/>
                      <a:pt x="514" y="838"/>
                      <a:pt x="514" y="838"/>
                    </a:cubicBezTo>
                    <a:close/>
                    <a:moveTo>
                      <a:pt x="514" y="838"/>
                    </a:moveTo>
                    <a:cubicBezTo>
                      <a:pt x="514" y="838"/>
                      <a:pt x="514" y="838"/>
                      <a:pt x="514" y="838"/>
                    </a:cubicBezTo>
                    <a:cubicBezTo>
                      <a:pt x="514" y="838"/>
                      <a:pt x="514" y="838"/>
                      <a:pt x="514" y="838"/>
                    </a:cubicBezTo>
                    <a:cubicBezTo>
                      <a:pt x="514" y="838"/>
                      <a:pt x="514" y="838"/>
                      <a:pt x="514" y="838"/>
                    </a:cubicBezTo>
                    <a:cubicBezTo>
                      <a:pt x="514" y="838"/>
                      <a:pt x="514" y="838"/>
                      <a:pt x="514" y="838"/>
                    </a:cubicBezTo>
                    <a:close/>
                    <a:moveTo>
                      <a:pt x="514" y="838"/>
                    </a:moveTo>
                    <a:cubicBezTo>
                      <a:pt x="514" y="838"/>
                      <a:pt x="514" y="838"/>
                      <a:pt x="514" y="838"/>
                    </a:cubicBezTo>
                    <a:cubicBezTo>
                      <a:pt x="514" y="838"/>
                      <a:pt x="514" y="838"/>
                      <a:pt x="514" y="838"/>
                    </a:cubicBezTo>
                    <a:cubicBezTo>
                      <a:pt x="514" y="838"/>
                      <a:pt x="514" y="838"/>
                      <a:pt x="514" y="838"/>
                    </a:cubicBezTo>
                    <a:cubicBezTo>
                      <a:pt x="514" y="838"/>
                      <a:pt x="514" y="838"/>
                      <a:pt x="514" y="838"/>
                    </a:cubicBezTo>
                    <a:close/>
                    <a:moveTo>
                      <a:pt x="514" y="838"/>
                    </a:moveTo>
                    <a:cubicBezTo>
                      <a:pt x="514" y="838"/>
                      <a:pt x="514" y="838"/>
                      <a:pt x="514" y="838"/>
                    </a:cubicBezTo>
                    <a:cubicBezTo>
                      <a:pt x="514" y="838"/>
                      <a:pt x="514" y="838"/>
                      <a:pt x="514" y="838"/>
                    </a:cubicBezTo>
                    <a:cubicBezTo>
                      <a:pt x="514" y="838"/>
                      <a:pt x="514" y="838"/>
                      <a:pt x="514" y="838"/>
                    </a:cubicBezTo>
                    <a:cubicBezTo>
                      <a:pt x="514" y="838"/>
                      <a:pt x="514" y="838"/>
                      <a:pt x="514" y="838"/>
                    </a:cubicBezTo>
                    <a:close/>
                    <a:moveTo>
                      <a:pt x="514" y="838"/>
                    </a:moveTo>
                    <a:cubicBezTo>
                      <a:pt x="514" y="838"/>
                      <a:pt x="514" y="838"/>
                      <a:pt x="514" y="838"/>
                    </a:cubicBezTo>
                    <a:cubicBezTo>
                      <a:pt x="514" y="838"/>
                      <a:pt x="514" y="838"/>
                      <a:pt x="514" y="838"/>
                    </a:cubicBezTo>
                    <a:cubicBezTo>
                      <a:pt x="514" y="838"/>
                      <a:pt x="514" y="838"/>
                      <a:pt x="514" y="838"/>
                    </a:cubicBezTo>
                    <a:close/>
                    <a:moveTo>
                      <a:pt x="514" y="838"/>
                    </a:moveTo>
                    <a:cubicBezTo>
                      <a:pt x="514" y="838"/>
                      <a:pt x="514" y="838"/>
                      <a:pt x="514" y="838"/>
                    </a:cubicBezTo>
                    <a:cubicBezTo>
                      <a:pt x="514" y="838"/>
                      <a:pt x="514" y="838"/>
                      <a:pt x="514" y="838"/>
                    </a:cubicBezTo>
                    <a:cubicBezTo>
                      <a:pt x="514" y="838"/>
                      <a:pt x="514" y="838"/>
                      <a:pt x="514" y="838"/>
                    </a:cubicBezTo>
                    <a:cubicBezTo>
                      <a:pt x="514" y="838"/>
                      <a:pt x="514" y="838"/>
                      <a:pt x="514" y="838"/>
                    </a:cubicBezTo>
                    <a:close/>
                    <a:moveTo>
                      <a:pt x="514" y="838"/>
                    </a:moveTo>
                    <a:cubicBezTo>
                      <a:pt x="514" y="838"/>
                      <a:pt x="514" y="838"/>
                      <a:pt x="514" y="838"/>
                    </a:cubicBezTo>
                    <a:cubicBezTo>
                      <a:pt x="514" y="838"/>
                      <a:pt x="514" y="838"/>
                      <a:pt x="514" y="838"/>
                    </a:cubicBezTo>
                    <a:cubicBezTo>
                      <a:pt x="514" y="838"/>
                      <a:pt x="514" y="838"/>
                      <a:pt x="514" y="838"/>
                    </a:cubicBezTo>
                    <a:cubicBezTo>
                      <a:pt x="514" y="838"/>
                      <a:pt x="514" y="838"/>
                      <a:pt x="514" y="838"/>
                    </a:cubicBezTo>
                    <a:close/>
                    <a:moveTo>
                      <a:pt x="514" y="838"/>
                    </a:moveTo>
                    <a:cubicBezTo>
                      <a:pt x="514" y="838"/>
                      <a:pt x="514" y="838"/>
                      <a:pt x="514" y="838"/>
                    </a:cubicBezTo>
                    <a:cubicBezTo>
                      <a:pt x="514" y="838"/>
                      <a:pt x="514" y="838"/>
                      <a:pt x="514" y="838"/>
                    </a:cubicBezTo>
                    <a:cubicBezTo>
                      <a:pt x="514" y="838"/>
                      <a:pt x="514" y="838"/>
                      <a:pt x="514" y="838"/>
                    </a:cubicBezTo>
                    <a:cubicBezTo>
                      <a:pt x="514" y="838"/>
                      <a:pt x="514" y="838"/>
                      <a:pt x="514" y="838"/>
                    </a:cubicBezTo>
                    <a:close/>
                    <a:moveTo>
                      <a:pt x="514" y="838"/>
                    </a:moveTo>
                    <a:cubicBezTo>
                      <a:pt x="514" y="838"/>
                      <a:pt x="514" y="838"/>
                      <a:pt x="514" y="838"/>
                    </a:cubicBezTo>
                    <a:cubicBezTo>
                      <a:pt x="514" y="838"/>
                      <a:pt x="514" y="838"/>
                      <a:pt x="514" y="838"/>
                    </a:cubicBezTo>
                    <a:cubicBezTo>
                      <a:pt x="514" y="838"/>
                      <a:pt x="514" y="838"/>
                      <a:pt x="514" y="838"/>
                    </a:cubicBezTo>
                    <a:cubicBezTo>
                      <a:pt x="514" y="838"/>
                      <a:pt x="514" y="838"/>
                      <a:pt x="514" y="838"/>
                    </a:cubicBezTo>
                    <a:close/>
                    <a:moveTo>
                      <a:pt x="514" y="838"/>
                    </a:moveTo>
                    <a:cubicBezTo>
                      <a:pt x="514" y="838"/>
                      <a:pt x="514" y="838"/>
                      <a:pt x="514" y="838"/>
                    </a:cubicBezTo>
                    <a:cubicBezTo>
                      <a:pt x="514" y="838"/>
                      <a:pt x="514" y="838"/>
                      <a:pt x="514" y="838"/>
                    </a:cubicBezTo>
                    <a:cubicBezTo>
                      <a:pt x="514" y="838"/>
                      <a:pt x="514" y="838"/>
                      <a:pt x="514" y="838"/>
                    </a:cubicBezTo>
                    <a:cubicBezTo>
                      <a:pt x="514" y="838"/>
                      <a:pt x="514" y="838"/>
                      <a:pt x="514" y="838"/>
                    </a:cubicBezTo>
                    <a:close/>
                    <a:moveTo>
                      <a:pt x="514" y="838"/>
                    </a:moveTo>
                    <a:cubicBezTo>
                      <a:pt x="514" y="838"/>
                      <a:pt x="514" y="838"/>
                      <a:pt x="514" y="838"/>
                    </a:cubicBezTo>
                    <a:cubicBezTo>
                      <a:pt x="514" y="838"/>
                      <a:pt x="514" y="838"/>
                      <a:pt x="514" y="838"/>
                    </a:cubicBezTo>
                    <a:cubicBezTo>
                      <a:pt x="514" y="838"/>
                      <a:pt x="514" y="838"/>
                      <a:pt x="514" y="838"/>
                    </a:cubicBezTo>
                    <a:cubicBezTo>
                      <a:pt x="514" y="838"/>
                      <a:pt x="514" y="838"/>
                      <a:pt x="514" y="838"/>
                    </a:cubicBezTo>
                    <a:close/>
                    <a:moveTo>
                      <a:pt x="514" y="838"/>
                    </a:moveTo>
                    <a:cubicBezTo>
                      <a:pt x="514" y="838"/>
                      <a:pt x="514" y="838"/>
                      <a:pt x="514" y="838"/>
                    </a:cubicBezTo>
                    <a:cubicBezTo>
                      <a:pt x="514" y="838"/>
                      <a:pt x="514" y="838"/>
                      <a:pt x="514" y="838"/>
                    </a:cubicBezTo>
                    <a:cubicBezTo>
                      <a:pt x="514" y="838"/>
                      <a:pt x="514" y="838"/>
                      <a:pt x="514" y="838"/>
                    </a:cubicBezTo>
                    <a:close/>
                    <a:moveTo>
                      <a:pt x="514" y="838"/>
                    </a:moveTo>
                    <a:cubicBezTo>
                      <a:pt x="514" y="838"/>
                      <a:pt x="514" y="838"/>
                      <a:pt x="514" y="838"/>
                    </a:cubicBezTo>
                    <a:cubicBezTo>
                      <a:pt x="514" y="838"/>
                      <a:pt x="514" y="838"/>
                      <a:pt x="514" y="838"/>
                    </a:cubicBezTo>
                    <a:cubicBezTo>
                      <a:pt x="514" y="838"/>
                      <a:pt x="514" y="838"/>
                      <a:pt x="514" y="838"/>
                    </a:cubicBezTo>
                    <a:close/>
                    <a:moveTo>
                      <a:pt x="517" y="834"/>
                    </a:moveTo>
                    <a:cubicBezTo>
                      <a:pt x="518" y="834"/>
                      <a:pt x="517" y="834"/>
                      <a:pt x="518" y="834"/>
                    </a:cubicBezTo>
                    <a:cubicBezTo>
                      <a:pt x="519" y="833"/>
                      <a:pt x="518" y="834"/>
                      <a:pt x="518" y="834"/>
                    </a:cubicBezTo>
                    <a:cubicBezTo>
                      <a:pt x="518" y="834"/>
                      <a:pt x="518" y="834"/>
                      <a:pt x="518" y="834"/>
                    </a:cubicBezTo>
                    <a:cubicBezTo>
                      <a:pt x="517" y="834"/>
                      <a:pt x="517" y="834"/>
                      <a:pt x="517" y="834"/>
                    </a:cubicBezTo>
                    <a:cubicBezTo>
                      <a:pt x="517" y="834"/>
                      <a:pt x="517" y="834"/>
                      <a:pt x="517" y="834"/>
                    </a:cubicBezTo>
                    <a:close/>
                    <a:moveTo>
                      <a:pt x="517" y="834"/>
                    </a:moveTo>
                    <a:cubicBezTo>
                      <a:pt x="518" y="834"/>
                      <a:pt x="518" y="834"/>
                      <a:pt x="518" y="834"/>
                    </a:cubicBezTo>
                    <a:cubicBezTo>
                      <a:pt x="518" y="834"/>
                      <a:pt x="518" y="834"/>
                      <a:pt x="518" y="834"/>
                    </a:cubicBezTo>
                    <a:cubicBezTo>
                      <a:pt x="518" y="834"/>
                      <a:pt x="518" y="834"/>
                      <a:pt x="517" y="834"/>
                    </a:cubicBezTo>
                    <a:cubicBezTo>
                      <a:pt x="517" y="834"/>
                      <a:pt x="517" y="834"/>
                      <a:pt x="517" y="834"/>
                    </a:cubicBezTo>
                    <a:close/>
                    <a:moveTo>
                      <a:pt x="518" y="834"/>
                    </a:moveTo>
                    <a:cubicBezTo>
                      <a:pt x="518" y="834"/>
                      <a:pt x="517" y="834"/>
                      <a:pt x="518" y="834"/>
                    </a:cubicBezTo>
                    <a:cubicBezTo>
                      <a:pt x="518" y="834"/>
                      <a:pt x="518" y="834"/>
                      <a:pt x="518" y="834"/>
                    </a:cubicBezTo>
                    <a:close/>
                    <a:moveTo>
                      <a:pt x="517" y="834"/>
                    </a:moveTo>
                    <a:cubicBezTo>
                      <a:pt x="518" y="834"/>
                      <a:pt x="518" y="834"/>
                      <a:pt x="518" y="834"/>
                    </a:cubicBezTo>
                    <a:cubicBezTo>
                      <a:pt x="518" y="833"/>
                      <a:pt x="518" y="834"/>
                      <a:pt x="518" y="834"/>
                    </a:cubicBezTo>
                    <a:cubicBezTo>
                      <a:pt x="518" y="834"/>
                      <a:pt x="518" y="834"/>
                      <a:pt x="517" y="834"/>
                    </a:cubicBezTo>
                    <a:cubicBezTo>
                      <a:pt x="517" y="834"/>
                      <a:pt x="517" y="834"/>
                      <a:pt x="517" y="834"/>
                    </a:cubicBezTo>
                    <a:close/>
                    <a:moveTo>
                      <a:pt x="517" y="834"/>
                    </a:moveTo>
                    <a:cubicBezTo>
                      <a:pt x="518" y="834"/>
                      <a:pt x="518" y="834"/>
                      <a:pt x="518" y="834"/>
                    </a:cubicBezTo>
                    <a:cubicBezTo>
                      <a:pt x="518" y="834"/>
                      <a:pt x="518" y="834"/>
                      <a:pt x="518" y="834"/>
                    </a:cubicBezTo>
                    <a:cubicBezTo>
                      <a:pt x="517" y="834"/>
                      <a:pt x="518" y="834"/>
                      <a:pt x="517" y="834"/>
                    </a:cubicBezTo>
                    <a:close/>
                    <a:moveTo>
                      <a:pt x="518" y="834"/>
                    </a:moveTo>
                    <a:cubicBezTo>
                      <a:pt x="518" y="834"/>
                      <a:pt x="518" y="834"/>
                      <a:pt x="518" y="834"/>
                    </a:cubicBezTo>
                    <a:cubicBezTo>
                      <a:pt x="518" y="834"/>
                      <a:pt x="519" y="834"/>
                      <a:pt x="519" y="833"/>
                    </a:cubicBezTo>
                    <a:cubicBezTo>
                      <a:pt x="519" y="833"/>
                      <a:pt x="519" y="833"/>
                      <a:pt x="518" y="834"/>
                    </a:cubicBezTo>
                    <a:close/>
                    <a:moveTo>
                      <a:pt x="519" y="833"/>
                    </a:moveTo>
                    <a:cubicBezTo>
                      <a:pt x="518" y="834"/>
                      <a:pt x="518" y="834"/>
                      <a:pt x="518" y="834"/>
                    </a:cubicBezTo>
                    <a:cubicBezTo>
                      <a:pt x="519" y="833"/>
                      <a:pt x="519" y="833"/>
                      <a:pt x="519" y="833"/>
                    </a:cubicBezTo>
                    <a:cubicBezTo>
                      <a:pt x="519" y="833"/>
                      <a:pt x="519" y="833"/>
                      <a:pt x="519" y="833"/>
                    </a:cubicBezTo>
                    <a:close/>
                    <a:moveTo>
                      <a:pt x="518" y="835"/>
                    </a:moveTo>
                    <a:cubicBezTo>
                      <a:pt x="518" y="834"/>
                      <a:pt x="518" y="834"/>
                      <a:pt x="519" y="834"/>
                    </a:cubicBezTo>
                    <a:cubicBezTo>
                      <a:pt x="518" y="834"/>
                      <a:pt x="518" y="834"/>
                      <a:pt x="518" y="834"/>
                    </a:cubicBezTo>
                    <a:cubicBezTo>
                      <a:pt x="518" y="834"/>
                      <a:pt x="518" y="834"/>
                      <a:pt x="518" y="834"/>
                    </a:cubicBezTo>
                    <a:cubicBezTo>
                      <a:pt x="518" y="834"/>
                      <a:pt x="518" y="834"/>
                      <a:pt x="518" y="835"/>
                    </a:cubicBezTo>
                    <a:cubicBezTo>
                      <a:pt x="518" y="835"/>
                      <a:pt x="518" y="835"/>
                      <a:pt x="518" y="835"/>
                    </a:cubicBezTo>
                    <a:close/>
                    <a:moveTo>
                      <a:pt x="518" y="835"/>
                    </a:moveTo>
                    <a:cubicBezTo>
                      <a:pt x="518" y="834"/>
                      <a:pt x="519" y="834"/>
                      <a:pt x="519" y="833"/>
                    </a:cubicBezTo>
                    <a:cubicBezTo>
                      <a:pt x="518" y="834"/>
                      <a:pt x="518" y="834"/>
                      <a:pt x="518" y="835"/>
                    </a:cubicBezTo>
                    <a:cubicBezTo>
                      <a:pt x="518" y="835"/>
                      <a:pt x="518" y="835"/>
                      <a:pt x="518" y="835"/>
                    </a:cubicBezTo>
                    <a:close/>
                    <a:moveTo>
                      <a:pt x="518" y="835"/>
                    </a:moveTo>
                    <a:cubicBezTo>
                      <a:pt x="518" y="834"/>
                      <a:pt x="519" y="834"/>
                      <a:pt x="519" y="834"/>
                    </a:cubicBezTo>
                    <a:cubicBezTo>
                      <a:pt x="517" y="835"/>
                      <a:pt x="519" y="834"/>
                      <a:pt x="519" y="834"/>
                    </a:cubicBezTo>
                    <a:cubicBezTo>
                      <a:pt x="518" y="835"/>
                      <a:pt x="518" y="835"/>
                      <a:pt x="518" y="835"/>
                    </a:cubicBezTo>
                    <a:cubicBezTo>
                      <a:pt x="518" y="834"/>
                      <a:pt x="518" y="834"/>
                      <a:pt x="518" y="835"/>
                    </a:cubicBezTo>
                    <a:cubicBezTo>
                      <a:pt x="518" y="835"/>
                      <a:pt x="518" y="835"/>
                      <a:pt x="518" y="835"/>
                    </a:cubicBezTo>
                    <a:close/>
                    <a:moveTo>
                      <a:pt x="518" y="835"/>
                    </a:moveTo>
                    <a:cubicBezTo>
                      <a:pt x="518" y="835"/>
                      <a:pt x="518" y="835"/>
                      <a:pt x="518" y="834"/>
                    </a:cubicBezTo>
                    <a:cubicBezTo>
                      <a:pt x="518" y="834"/>
                      <a:pt x="518" y="834"/>
                      <a:pt x="519" y="834"/>
                    </a:cubicBezTo>
                    <a:cubicBezTo>
                      <a:pt x="519" y="833"/>
                      <a:pt x="519" y="833"/>
                      <a:pt x="519" y="833"/>
                    </a:cubicBezTo>
                    <a:cubicBezTo>
                      <a:pt x="518" y="834"/>
                      <a:pt x="518" y="834"/>
                      <a:pt x="518" y="835"/>
                    </a:cubicBezTo>
                    <a:cubicBezTo>
                      <a:pt x="518" y="835"/>
                      <a:pt x="518" y="835"/>
                      <a:pt x="518" y="835"/>
                    </a:cubicBezTo>
                    <a:close/>
                    <a:moveTo>
                      <a:pt x="528" y="825"/>
                    </a:moveTo>
                    <a:cubicBezTo>
                      <a:pt x="528" y="826"/>
                      <a:pt x="528" y="825"/>
                      <a:pt x="528" y="825"/>
                    </a:cubicBezTo>
                    <a:cubicBezTo>
                      <a:pt x="528" y="825"/>
                      <a:pt x="528" y="825"/>
                      <a:pt x="528" y="825"/>
                    </a:cubicBezTo>
                    <a:cubicBezTo>
                      <a:pt x="528" y="825"/>
                      <a:pt x="528" y="825"/>
                      <a:pt x="528" y="825"/>
                    </a:cubicBezTo>
                    <a:cubicBezTo>
                      <a:pt x="528" y="825"/>
                      <a:pt x="528" y="825"/>
                      <a:pt x="528" y="825"/>
                    </a:cubicBezTo>
                    <a:cubicBezTo>
                      <a:pt x="526" y="827"/>
                      <a:pt x="528" y="826"/>
                      <a:pt x="528" y="826"/>
                    </a:cubicBezTo>
                    <a:cubicBezTo>
                      <a:pt x="527" y="826"/>
                      <a:pt x="527" y="827"/>
                      <a:pt x="527" y="826"/>
                    </a:cubicBezTo>
                    <a:cubicBezTo>
                      <a:pt x="527" y="826"/>
                      <a:pt x="526" y="827"/>
                      <a:pt x="526" y="827"/>
                    </a:cubicBezTo>
                    <a:cubicBezTo>
                      <a:pt x="526" y="828"/>
                      <a:pt x="527" y="827"/>
                      <a:pt x="528" y="826"/>
                    </a:cubicBezTo>
                    <a:cubicBezTo>
                      <a:pt x="527" y="826"/>
                      <a:pt x="528" y="826"/>
                      <a:pt x="527" y="826"/>
                    </a:cubicBezTo>
                    <a:cubicBezTo>
                      <a:pt x="527" y="826"/>
                      <a:pt x="528" y="826"/>
                      <a:pt x="528" y="825"/>
                    </a:cubicBezTo>
                    <a:close/>
                    <a:moveTo>
                      <a:pt x="528" y="826"/>
                    </a:moveTo>
                    <a:cubicBezTo>
                      <a:pt x="527" y="826"/>
                      <a:pt x="527" y="826"/>
                      <a:pt x="528" y="826"/>
                    </a:cubicBezTo>
                    <a:cubicBezTo>
                      <a:pt x="528" y="825"/>
                      <a:pt x="528" y="826"/>
                      <a:pt x="528" y="826"/>
                    </a:cubicBezTo>
                    <a:close/>
                    <a:moveTo>
                      <a:pt x="527" y="827"/>
                    </a:moveTo>
                    <a:cubicBezTo>
                      <a:pt x="525" y="828"/>
                      <a:pt x="527" y="827"/>
                      <a:pt x="527" y="826"/>
                    </a:cubicBezTo>
                    <a:cubicBezTo>
                      <a:pt x="527" y="826"/>
                      <a:pt x="526" y="827"/>
                      <a:pt x="527" y="826"/>
                    </a:cubicBezTo>
                    <a:cubicBezTo>
                      <a:pt x="528" y="826"/>
                      <a:pt x="528" y="825"/>
                      <a:pt x="527" y="827"/>
                    </a:cubicBezTo>
                    <a:close/>
                    <a:moveTo>
                      <a:pt x="526" y="827"/>
                    </a:moveTo>
                    <a:cubicBezTo>
                      <a:pt x="526" y="827"/>
                      <a:pt x="526" y="827"/>
                      <a:pt x="526" y="827"/>
                    </a:cubicBezTo>
                    <a:cubicBezTo>
                      <a:pt x="527" y="826"/>
                      <a:pt x="527" y="826"/>
                      <a:pt x="526" y="827"/>
                    </a:cubicBezTo>
                    <a:cubicBezTo>
                      <a:pt x="526" y="827"/>
                      <a:pt x="527" y="826"/>
                      <a:pt x="527" y="826"/>
                    </a:cubicBezTo>
                    <a:cubicBezTo>
                      <a:pt x="526" y="827"/>
                      <a:pt x="527" y="826"/>
                      <a:pt x="527" y="826"/>
                    </a:cubicBezTo>
                    <a:cubicBezTo>
                      <a:pt x="527" y="826"/>
                      <a:pt x="528" y="826"/>
                      <a:pt x="527" y="827"/>
                    </a:cubicBezTo>
                    <a:cubicBezTo>
                      <a:pt x="527" y="826"/>
                      <a:pt x="526" y="827"/>
                      <a:pt x="526" y="827"/>
                    </a:cubicBezTo>
                    <a:close/>
                    <a:moveTo>
                      <a:pt x="527" y="827"/>
                    </a:moveTo>
                    <a:cubicBezTo>
                      <a:pt x="526" y="827"/>
                      <a:pt x="527" y="826"/>
                      <a:pt x="526" y="827"/>
                    </a:cubicBezTo>
                    <a:cubicBezTo>
                      <a:pt x="525" y="828"/>
                      <a:pt x="526" y="827"/>
                      <a:pt x="526" y="827"/>
                    </a:cubicBezTo>
                    <a:cubicBezTo>
                      <a:pt x="526" y="827"/>
                      <a:pt x="525" y="828"/>
                      <a:pt x="525" y="828"/>
                    </a:cubicBezTo>
                    <a:cubicBezTo>
                      <a:pt x="526" y="827"/>
                      <a:pt x="526" y="828"/>
                      <a:pt x="527" y="827"/>
                    </a:cubicBezTo>
                    <a:close/>
                    <a:moveTo>
                      <a:pt x="522" y="831"/>
                    </a:moveTo>
                    <a:cubicBezTo>
                      <a:pt x="523" y="830"/>
                      <a:pt x="523" y="830"/>
                      <a:pt x="524" y="829"/>
                    </a:cubicBezTo>
                    <a:cubicBezTo>
                      <a:pt x="524" y="829"/>
                      <a:pt x="523" y="830"/>
                      <a:pt x="523" y="830"/>
                    </a:cubicBezTo>
                    <a:cubicBezTo>
                      <a:pt x="524" y="829"/>
                      <a:pt x="524" y="829"/>
                      <a:pt x="524" y="829"/>
                    </a:cubicBezTo>
                    <a:cubicBezTo>
                      <a:pt x="526" y="827"/>
                      <a:pt x="524" y="829"/>
                      <a:pt x="525" y="828"/>
                    </a:cubicBezTo>
                    <a:cubicBezTo>
                      <a:pt x="525" y="829"/>
                      <a:pt x="524" y="829"/>
                      <a:pt x="524" y="829"/>
                    </a:cubicBezTo>
                    <a:cubicBezTo>
                      <a:pt x="524" y="829"/>
                      <a:pt x="524" y="829"/>
                      <a:pt x="525" y="828"/>
                    </a:cubicBezTo>
                    <a:cubicBezTo>
                      <a:pt x="525" y="828"/>
                      <a:pt x="525" y="828"/>
                      <a:pt x="525" y="828"/>
                    </a:cubicBezTo>
                    <a:cubicBezTo>
                      <a:pt x="524" y="829"/>
                      <a:pt x="523" y="830"/>
                      <a:pt x="523" y="830"/>
                    </a:cubicBezTo>
                    <a:cubicBezTo>
                      <a:pt x="523" y="830"/>
                      <a:pt x="522" y="831"/>
                      <a:pt x="523" y="830"/>
                    </a:cubicBezTo>
                    <a:cubicBezTo>
                      <a:pt x="523" y="830"/>
                      <a:pt x="522" y="831"/>
                      <a:pt x="522" y="831"/>
                    </a:cubicBezTo>
                    <a:cubicBezTo>
                      <a:pt x="523" y="830"/>
                      <a:pt x="523" y="830"/>
                      <a:pt x="523" y="830"/>
                    </a:cubicBezTo>
                    <a:cubicBezTo>
                      <a:pt x="523" y="830"/>
                      <a:pt x="524" y="829"/>
                      <a:pt x="524" y="829"/>
                    </a:cubicBezTo>
                    <a:cubicBezTo>
                      <a:pt x="523" y="830"/>
                      <a:pt x="522" y="831"/>
                      <a:pt x="522" y="831"/>
                    </a:cubicBezTo>
                    <a:cubicBezTo>
                      <a:pt x="524" y="829"/>
                      <a:pt x="523" y="830"/>
                      <a:pt x="522" y="831"/>
                    </a:cubicBezTo>
                    <a:close/>
                    <a:moveTo>
                      <a:pt x="524" y="829"/>
                    </a:moveTo>
                    <a:cubicBezTo>
                      <a:pt x="524" y="829"/>
                      <a:pt x="524" y="829"/>
                      <a:pt x="523" y="830"/>
                    </a:cubicBezTo>
                    <a:cubicBezTo>
                      <a:pt x="524" y="829"/>
                      <a:pt x="523" y="830"/>
                      <a:pt x="524" y="829"/>
                    </a:cubicBezTo>
                    <a:cubicBezTo>
                      <a:pt x="525" y="829"/>
                      <a:pt x="524" y="829"/>
                      <a:pt x="524" y="829"/>
                    </a:cubicBezTo>
                    <a:close/>
                    <a:moveTo>
                      <a:pt x="524" y="829"/>
                    </a:moveTo>
                    <a:cubicBezTo>
                      <a:pt x="523" y="830"/>
                      <a:pt x="524" y="829"/>
                      <a:pt x="523" y="830"/>
                    </a:cubicBezTo>
                    <a:cubicBezTo>
                      <a:pt x="522" y="831"/>
                      <a:pt x="524" y="829"/>
                      <a:pt x="522" y="831"/>
                    </a:cubicBezTo>
                    <a:cubicBezTo>
                      <a:pt x="522" y="831"/>
                      <a:pt x="522" y="831"/>
                      <a:pt x="522" y="831"/>
                    </a:cubicBezTo>
                    <a:cubicBezTo>
                      <a:pt x="524" y="829"/>
                      <a:pt x="524" y="829"/>
                      <a:pt x="524" y="829"/>
                    </a:cubicBezTo>
                    <a:close/>
                    <a:moveTo>
                      <a:pt x="524" y="829"/>
                    </a:moveTo>
                    <a:cubicBezTo>
                      <a:pt x="524" y="829"/>
                      <a:pt x="524" y="829"/>
                      <a:pt x="524" y="829"/>
                    </a:cubicBezTo>
                    <a:cubicBezTo>
                      <a:pt x="524" y="830"/>
                      <a:pt x="523" y="830"/>
                      <a:pt x="523" y="830"/>
                    </a:cubicBezTo>
                    <a:cubicBezTo>
                      <a:pt x="522" y="831"/>
                      <a:pt x="524" y="829"/>
                      <a:pt x="523" y="830"/>
                    </a:cubicBezTo>
                    <a:cubicBezTo>
                      <a:pt x="522" y="831"/>
                      <a:pt x="522" y="831"/>
                      <a:pt x="522" y="831"/>
                    </a:cubicBezTo>
                    <a:cubicBezTo>
                      <a:pt x="523" y="830"/>
                      <a:pt x="523" y="830"/>
                      <a:pt x="524" y="829"/>
                    </a:cubicBezTo>
                    <a:cubicBezTo>
                      <a:pt x="524" y="829"/>
                      <a:pt x="524" y="829"/>
                      <a:pt x="524" y="829"/>
                    </a:cubicBezTo>
                    <a:cubicBezTo>
                      <a:pt x="524" y="829"/>
                      <a:pt x="523" y="830"/>
                      <a:pt x="523" y="830"/>
                    </a:cubicBezTo>
                    <a:cubicBezTo>
                      <a:pt x="525" y="828"/>
                      <a:pt x="524" y="829"/>
                      <a:pt x="525" y="828"/>
                    </a:cubicBezTo>
                    <a:cubicBezTo>
                      <a:pt x="525" y="828"/>
                      <a:pt x="525" y="829"/>
                      <a:pt x="524" y="829"/>
                    </a:cubicBezTo>
                    <a:cubicBezTo>
                      <a:pt x="524" y="829"/>
                      <a:pt x="524" y="829"/>
                      <a:pt x="524" y="829"/>
                    </a:cubicBezTo>
                    <a:close/>
                    <a:moveTo>
                      <a:pt x="523" y="830"/>
                    </a:moveTo>
                    <a:cubicBezTo>
                      <a:pt x="523" y="830"/>
                      <a:pt x="524" y="829"/>
                      <a:pt x="524" y="829"/>
                    </a:cubicBezTo>
                    <a:cubicBezTo>
                      <a:pt x="524" y="829"/>
                      <a:pt x="524" y="829"/>
                      <a:pt x="524" y="829"/>
                    </a:cubicBezTo>
                    <a:cubicBezTo>
                      <a:pt x="523" y="830"/>
                      <a:pt x="524" y="830"/>
                      <a:pt x="523" y="830"/>
                    </a:cubicBezTo>
                    <a:close/>
                    <a:moveTo>
                      <a:pt x="522" y="831"/>
                    </a:moveTo>
                    <a:cubicBezTo>
                      <a:pt x="521" y="832"/>
                      <a:pt x="521" y="832"/>
                      <a:pt x="522" y="831"/>
                    </a:cubicBezTo>
                    <a:close/>
                    <a:moveTo>
                      <a:pt x="523" y="830"/>
                    </a:moveTo>
                    <a:cubicBezTo>
                      <a:pt x="523" y="830"/>
                      <a:pt x="522" y="831"/>
                      <a:pt x="523" y="830"/>
                    </a:cubicBezTo>
                    <a:cubicBezTo>
                      <a:pt x="522" y="831"/>
                      <a:pt x="523" y="830"/>
                      <a:pt x="521" y="832"/>
                    </a:cubicBezTo>
                    <a:cubicBezTo>
                      <a:pt x="522" y="831"/>
                      <a:pt x="521" y="831"/>
                      <a:pt x="523" y="830"/>
                    </a:cubicBezTo>
                    <a:close/>
                    <a:moveTo>
                      <a:pt x="522" y="831"/>
                    </a:moveTo>
                    <a:cubicBezTo>
                      <a:pt x="522" y="831"/>
                      <a:pt x="524" y="830"/>
                      <a:pt x="522" y="831"/>
                    </a:cubicBezTo>
                    <a:cubicBezTo>
                      <a:pt x="522" y="831"/>
                      <a:pt x="524" y="829"/>
                      <a:pt x="524" y="829"/>
                    </a:cubicBezTo>
                    <a:cubicBezTo>
                      <a:pt x="523" y="830"/>
                      <a:pt x="523" y="830"/>
                      <a:pt x="522" y="831"/>
                    </a:cubicBezTo>
                    <a:cubicBezTo>
                      <a:pt x="522" y="831"/>
                      <a:pt x="521" y="832"/>
                      <a:pt x="522" y="831"/>
                    </a:cubicBezTo>
                    <a:close/>
                    <a:moveTo>
                      <a:pt x="525" y="829"/>
                    </a:moveTo>
                    <a:cubicBezTo>
                      <a:pt x="524" y="829"/>
                      <a:pt x="524" y="829"/>
                      <a:pt x="524" y="829"/>
                    </a:cubicBezTo>
                    <a:cubicBezTo>
                      <a:pt x="524" y="829"/>
                      <a:pt x="524" y="829"/>
                      <a:pt x="524" y="829"/>
                    </a:cubicBezTo>
                    <a:cubicBezTo>
                      <a:pt x="525" y="829"/>
                      <a:pt x="525" y="829"/>
                      <a:pt x="525" y="829"/>
                    </a:cubicBezTo>
                    <a:cubicBezTo>
                      <a:pt x="526" y="827"/>
                      <a:pt x="523" y="830"/>
                      <a:pt x="526" y="828"/>
                    </a:cubicBezTo>
                    <a:cubicBezTo>
                      <a:pt x="526" y="827"/>
                      <a:pt x="525" y="828"/>
                      <a:pt x="525" y="828"/>
                    </a:cubicBezTo>
                    <a:cubicBezTo>
                      <a:pt x="525" y="829"/>
                      <a:pt x="523" y="830"/>
                      <a:pt x="525" y="829"/>
                    </a:cubicBezTo>
                    <a:close/>
                    <a:moveTo>
                      <a:pt x="525" y="828"/>
                    </a:moveTo>
                    <a:cubicBezTo>
                      <a:pt x="525" y="828"/>
                      <a:pt x="526" y="828"/>
                      <a:pt x="525" y="828"/>
                    </a:cubicBezTo>
                    <a:cubicBezTo>
                      <a:pt x="526" y="828"/>
                      <a:pt x="526" y="827"/>
                      <a:pt x="525" y="828"/>
                    </a:cubicBezTo>
                    <a:close/>
                    <a:moveTo>
                      <a:pt x="522" y="831"/>
                    </a:moveTo>
                    <a:cubicBezTo>
                      <a:pt x="522" y="830"/>
                      <a:pt x="523" y="830"/>
                      <a:pt x="524" y="829"/>
                    </a:cubicBezTo>
                    <a:cubicBezTo>
                      <a:pt x="524" y="829"/>
                      <a:pt x="524" y="829"/>
                      <a:pt x="525" y="828"/>
                    </a:cubicBezTo>
                    <a:cubicBezTo>
                      <a:pt x="524" y="829"/>
                      <a:pt x="524" y="829"/>
                      <a:pt x="522" y="831"/>
                    </a:cubicBezTo>
                    <a:close/>
                    <a:moveTo>
                      <a:pt x="522" y="831"/>
                    </a:moveTo>
                    <a:cubicBezTo>
                      <a:pt x="522" y="831"/>
                      <a:pt x="522" y="831"/>
                      <a:pt x="523" y="830"/>
                    </a:cubicBezTo>
                    <a:cubicBezTo>
                      <a:pt x="524" y="829"/>
                      <a:pt x="523" y="829"/>
                      <a:pt x="524" y="829"/>
                    </a:cubicBezTo>
                    <a:cubicBezTo>
                      <a:pt x="525" y="828"/>
                      <a:pt x="524" y="829"/>
                      <a:pt x="524" y="829"/>
                    </a:cubicBezTo>
                    <a:cubicBezTo>
                      <a:pt x="526" y="828"/>
                      <a:pt x="523" y="830"/>
                      <a:pt x="523" y="830"/>
                    </a:cubicBezTo>
                    <a:cubicBezTo>
                      <a:pt x="524" y="829"/>
                      <a:pt x="522" y="830"/>
                      <a:pt x="522" y="831"/>
                    </a:cubicBezTo>
                    <a:cubicBezTo>
                      <a:pt x="522" y="831"/>
                      <a:pt x="522" y="830"/>
                      <a:pt x="522" y="831"/>
                    </a:cubicBezTo>
                    <a:cubicBezTo>
                      <a:pt x="522" y="831"/>
                      <a:pt x="522" y="831"/>
                      <a:pt x="521" y="831"/>
                    </a:cubicBezTo>
                    <a:cubicBezTo>
                      <a:pt x="522" y="831"/>
                      <a:pt x="522" y="831"/>
                      <a:pt x="522" y="831"/>
                    </a:cubicBezTo>
                    <a:cubicBezTo>
                      <a:pt x="523" y="830"/>
                      <a:pt x="522" y="831"/>
                      <a:pt x="523" y="830"/>
                    </a:cubicBezTo>
                    <a:cubicBezTo>
                      <a:pt x="523" y="830"/>
                      <a:pt x="524" y="829"/>
                      <a:pt x="524" y="829"/>
                    </a:cubicBezTo>
                    <a:cubicBezTo>
                      <a:pt x="524" y="829"/>
                      <a:pt x="523" y="830"/>
                      <a:pt x="524" y="829"/>
                    </a:cubicBezTo>
                    <a:cubicBezTo>
                      <a:pt x="524" y="829"/>
                      <a:pt x="524" y="829"/>
                      <a:pt x="524" y="829"/>
                    </a:cubicBezTo>
                    <a:cubicBezTo>
                      <a:pt x="523" y="830"/>
                      <a:pt x="523" y="830"/>
                      <a:pt x="523" y="830"/>
                    </a:cubicBezTo>
                    <a:cubicBezTo>
                      <a:pt x="523" y="830"/>
                      <a:pt x="523" y="830"/>
                      <a:pt x="523" y="830"/>
                    </a:cubicBezTo>
                    <a:cubicBezTo>
                      <a:pt x="524" y="829"/>
                      <a:pt x="523" y="830"/>
                      <a:pt x="523" y="830"/>
                    </a:cubicBezTo>
                    <a:cubicBezTo>
                      <a:pt x="522" y="830"/>
                      <a:pt x="522" y="830"/>
                      <a:pt x="522" y="830"/>
                    </a:cubicBezTo>
                    <a:cubicBezTo>
                      <a:pt x="524" y="829"/>
                      <a:pt x="523" y="830"/>
                      <a:pt x="523" y="829"/>
                    </a:cubicBezTo>
                    <a:cubicBezTo>
                      <a:pt x="524" y="829"/>
                      <a:pt x="524" y="829"/>
                      <a:pt x="523" y="829"/>
                    </a:cubicBezTo>
                    <a:cubicBezTo>
                      <a:pt x="521" y="832"/>
                      <a:pt x="522" y="830"/>
                      <a:pt x="522" y="830"/>
                    </a:cubicBezTo>
                    <a:cubicBezTo>
                      <a:pt x="522" y="831"/>
                      <a:pt x="521" y="831"/>
                      <a:pt x="521" y="832"/>
                    </a:cubicBezTo>
                    <a:cubicBezTo>
                      <a:pt x="521" y="831"/>
                      <a:pt x="522" y="831"/>
                      <a:pt x="522" y="831"/>
                    </a:cubicBezTo>
                    <a:close/>
                    <a:moveTo>
                      <a:pt x="518" y="835"/>
                    </a:moveTo>
                    <a:cubicBezTo>
                      <a:pt x="518" y="834"/>
                      <a:pt x="518" y="835"/>
                      <a:pt x="518" y="835"/>
                    </a:cubicBezTo>
                    <a:cubicBezTo>
                      <a:pt x="518" y="835"/>
                      <a:pt x="518" y="835"/>
                      <a:pt x="518" y="835"/>
                    </a:cubicBezTo>
                    <a:cubicBezTo>
                      <a:pt x="518" y="835"/>
                      <a:pt x="518" y="835"/>
                      <a:pt x="518" y="835"/>
                    </a:cubicBezTo>
                    <a:close/>
                    <a:moveTo>
                      <a:pt x="518" y="835"/>
                    </a:moveTo>
                    <a:cubicBezTo>
                      <a:pt x="518" y="835"/>
                      <a:pt x="518" y="835"/>
                      <a:pt x="518" y="835"/>
                    </a:cubicBezTo>
                    <a:cubicBezTo>
                      <a:pt x="519" y="833"/>
                      <a:pt x="518" y="835"/>
                      <a:pt x="518" y="835"/>
                    </a:cubicBezTo>
                    <a:cubicBezTo>
                      <a:pt x="518" y="835"/>
                      <a:pt x="518" y="835"/>
                      <a:pt x="518" y="835"/>
                    </a:cubicBezTo>
                    <a:cubicBezTo>
                      <a:pt x="518" y="835"/>
                      <a:pt x="518" y="835"/>
                      <a:pt x="518" y="835"/>
                    </a:cubicBezTo>
                    <a:cubicBezTo>
                      <a:pt x="518" y="835"/>
                      <a:pt x="518" y="835"/>
                      <a:pt x="518" y="835"/>
                    </a:cubicBezTo>
                    <a:cubicBezTo>
                      <a:pt x="518" y="835"/>
                      <a:pt x="518" y="835"/>
                      <a:pt x="518" y="834"/>
                    </a:cubicBezTo>
                    <a:cubicBezTo>
                      <a:pt x="519" y="833"/>
                      <a:pt x="518" y="834"/>
                      <a:pt x="519" y="834"/>
                    </a:cubicBezTo>
                    <a:cubicBezTo>
                      <a:pt x="519" y="833"/>
                      <a:pt x="519" y="833"/>
                      <a:pt x="519" y="834"/>
                    </a:cubicBezTo>
                    <a:cubicBezTo>
                      <a:pt x="518" y="834"/>
                      <a:pt x="519" y="834"/>
                      <a:pt x="518" y="834"/>
                    </a:cubicBezTo>
                    <a:cubicBezTo>
                      <a:pt x="518" y="835"/>
                      <a:pt x="518" y="835"/>
                      <a:pt x="518" y="835"/>
                    </a:cubicBezTo>
                    <a:cubicBezTo>
                      <a:pt x="518" y="835"/>
                      <a:pt x="518" y="835"/>
                      <a:pt x="518" y="835"/>
                    </a:cubicBezTo>
                    <a:close/>
                    <a:moveTo>
                      <a:pt x="518" y="835"/>
                    </a:moveTo>
                    <a:cubicBezTo>
                      <a:pt x="518" y="835"/>
                      <a:pt x="518" y="835"/>
                      <a:pt x="518" y="834"/>
                    </a:cubicBezTo>
                    <a:cubicBezTo>
                      <a:pt x="518" y="834"/>
                      <a:pt x="517" y="835"/>
                      <a:pt x="518" y="835"/>
                    </a:cubicBezTo>
                    <a:cubicBezTo>
                      <a:pt x="518" y="835"/>
                      <a:pt x="518" y="835"/>
                      <a:pt x="518" y="835"/>
                    </a:cubicBezTo>
                    <a:cubicBezTo>
                      <a:pt x="518" y="835"/>
                      <a:pt x="518" y="835"/>
                      <a:pt x="518" y="835"/>
                    </a:cubicBezTo>
                    <a:close/>
                    <a:moveTo>
                      <a:pt x="518" y="835"/>
                    </a:moveTo>
                    <a:cubicBezTo>
                      <a:pt x="518" y="835"/>
                      <a:pt x="518" y="834"/>
                      <a:pt x="519" y="834"/>
                    </a:cubicBezTo>
                    <a:cubicBezTo>
                      <a:pt x="519" y="834"/>
                      <a:pt x="519" y="833"/>
                      <a:pt x="518" y="834"/>
                    </a:cubicBezTo>
                    <a:cubicBezTo>
                      <a:pt x="517" y="836"/>
                      <a:pt x="518" y="834"/>
                      <a:pt x="518" y="834"/>
                    </a:cubicBezTo>
                    <a:cubicBezTo>
                      <a:pt x="518" y="834"/>
                      <a:pt x="518" y="834"/>
                      <a:pt x="518" y="834"/>
                    </a:cubicBezTo>
                    <a:cubicBezTo>
                      <a:pt x="518" y="835"/>
                      <a:pt x="518" y="835"/>
                      <a:pt x="518" y="835"/>
                    </a:cubicBezTo>
                    <a:cubicBezTo>
                      <a:pt x="518" y="835"/>
                      <a:pt x="518" y="835"/>
                      <a:pt x="518" y="835"/>
                    </a:cubicBezTo>
                    <a:close/>
                    <a:moveTo>
                      <a:pt x="518" y="835"/>
                    </a:moveTo>
                    <a:cubicBezTo>
                      <a:pt x="518" y="835"/>
                      <a:pt x="518" y="835"/>
                      <a:pt x="518" y="834"/>
                    </a:cubicBezTo>
                    <a:cubicBezTo>
                      <a:pt x="518" y="835"/>
                      <a:pt x="518" y="835"/>
                      <a:pt x="518" y="835"/>
                    </a:cubicBezTo>
                    <a:cubicBezTo>
                      <a:pt x="518" y="835"/>
                      <a:pt x="518" y="835"/>
                      <a:pt x="518" y="835"/>
                    </a:cubicBezTo>
                    <a:close/>
                    <a:moveTo>
                      <a:pt x="518" y="835"/>
                    </a:moveTo>
                    <a:cubicBezTo>
                      <a:pt x="518" y="835"/>
                      <a:pt x="518" y="835"/>
                      <a:pt x="518" y="835"/>
                    </a:cubicBezTo>
                    <a:cubicBezTo>
                      <a:pt x="518" y="834"/>
                      <a:pt x="518" y="834"/>
                      <a:pt x="518" y="834"/>
                    </a:cubicBezTo>
                    <a:cubicBezTo>
                      <a:pt x="518" y="835"/>
                      <a:pt x="518" y="835"/>
                      <a:pt x="518" y="835"/>
                    </a:cubicBezTo>
                    <a:cubicBezTo>
                      <a:pt x="518" y="835"/>
                      <a:pt x="518" y="835"/>
                      <a:pt x="518" y="835"/>
                    </a:cubicBezTo>
                    <a:cubicBezTo>
                      <a:pt x="518" y="835"/>
                      <a:pt x="518" y="835"/>
                      <a:pt x="518" y="834"/>
                    </a:cubicBezTo>
                    <a:cubicBezTo>
                      <a:pt x="518" y="835"/>
                      <a:pt x="518" y="835"/>
                      <a:pt x="518" y="835"/>
                    </a:cubicBezTo>
                    <a:cubicBezTo>
                      <a:pt x="518" y="835"/>
                      <a:pt x="518" y="835"/>
                      <a:pt x="518" y="835"/>
                    </a:cubicBezTo>
                    <a:cubicBezTo>
                      <a:pt x="518" y="835"/>
                      <a:pt x="518" y="835"/>
                      <a:pt x="518" y="834"/>
                    </a:cubicBezTo>
                    <a:cubicBezTo>
                      <a:pt x="518" y="835"/>
                      <a:pt x="518" y="834"/>
                      <a:pt x="519" y="834"/>
                    </a:cubicBezTo>
                    <a:cubicBezTo>
                      <a:pt x="518" y="834"/>
                      <a:pt x="518" y="834"/>
                      <a:pt x="518" y="835"/>
                    </a:cubicBezTo>
                    <a:cubicBezTo>
                      <a:pt x="518" y="835"/>
                      <a:pt x="519" y="834"/>
                      <a:pt x="519" y="834"/>
                    </a:cubicBezTo>
                    <a:cubicBezTo>
                      <a:pt x="518" y="834"/>
                      <a:pt x="518" y="835"/>
                      <a:pt x="518" y="835"/>
                    </a:cubicBezTo>
                    <a:cubicBezTo>
                      <a:pt x="518" y="835"/>
                      <a:pt x="518" y="835"/>
                      <a:pt x="518" y="835"/>
                    </a:cubicBezTo>
                    <a:cubicBezTo>
                      <a:pt x="518" y="835"/>
                      <a:pt x="518" y="834"/>
                      <a:pt x="519" y="834"/>
                    </a:cubicBezTo>
                    <a:cubicBezTo>
                      <a:pt x="519" y="834"/>
                      <a:pt x="519" y="833"/>
                      <a:pt x="519" y="833"/>
                    </a:cubicBezTo>
                    <a:cubicBezTo>
                      <a:pt x="519" y="833"/>
                      <a:pt x="519" y="834"/>
                      <a:pt x="519" y="834"/>
                    </a:cubicBezTo>
                    <a:cubicBezTo>
                      <a:pt x="519" y="834"/>
                      <a:pt x="519" y="834"/>
                      <a:pt x="519" y="834"/>
                    </a:cubicBezTo>
                    <a:cubicBezTo>
                      <a:pt x="519" y="834"/>
                      <a:pt x="518" y="834"/>
                      <a:pt x="519" y="833"/>
                    </a:cubicBezTo>
                    <a:cubicBezTo>
                      <a:pt x="519" y="834"/>
                      <a:pt x="519" y="834"/>
                      <a:pt x="518" y="834"/>
                    </a:cubicBezTo>
                    <a:cubicBezTo>
                      <a:pt x="519" y="833"/>
                      <a:pt x="518" y="834"/>
                      <a:pt x="519" y="834"/>
                    </a:cubicBezTo>
                    <a:cubicBezTo>
                      <a:pt x="518" y="835"/>
                      <a:pt x="518" y="834"/>
                      <a:pt x="518" y="835"/>
                    </a:cubicBezTo>
                    <a:cubicBezTo>
                      <a:pt x="518" y="835"/>
                      <a:pt x="518" y="835"/>
                      <a:pt x="518" y="835"/>
                    </a:cubicBezTo>
                    <a:cubicBezTo>
                      <a:pt x="518" y="835"/>
                      <a:pt x="518" y="835"/>
                      <a:pt x="518" y="835"/>
                    </a:cubicBezTo>
                    <a:cubicBezTo>
                      <a:pt x="518" y="835"/>
                      <a:pt x="518" y="835"/>
                      <a:pt x="518" y="835"/>
                    </a:cubicBezTo>
                    <a:close/>
                    <a:moveTo>
                      <a:pt x="518" y="835"/>
                    </a:moveTo>
                    <a:cubicBezTo>
                      <a:pt x="518" y="835"/>
                      <a:pt x="518" y="835"/>
                      <a:pt x="518" y="835"/>
                    </a:cubicBezTo>
                    <a:cubicBezTo>
                      <a:pt x="518" y="834"/>
                      <a:pt x="518" y="835"/>
                      <a:pt x="518" y="835"/>
                    </a:cubicBezTo>
                    <a:cubicBezTo>
                      <a:pt x="518" y="835"/>
                      <a:pt x="518" y="835"/>
                      <a:pt x="518" y="835"/>
                    </a:cubicBezTo>
                    <a:close/>
                    <a:moveTo>
                      <a:pt x="518" y="835"/>
                    </a:moveTo>
                    <a:cubicBezTo>
                      <a:pt x="518" y="835"/>
                      <a:pt x="518" y="835"/>
                      <a:pt x="518" y="835"/>
                    </a:cubicBezTo>
                    <a:cubicBezTo>
                      <a:pt x="518" y="835"/>
                      <a:pt x="518" y="835"/>
                      <a:pt x="518" y="835"/>
                    </a:cubicBezTo>
                    <a:cubicBezTo>
                      <a:pt x="518" y="835"/>
                      <a:pt x="518" y="835"/>
                      <a:pt x="518" y="835"/>
                    </a:cubicBezTo>
                    <a:close/>
                    <a:moveTo>
                      <a:pt x="518" y="835"/>
                    </a:moveTo>
                    <a:cubicBezTo>
                      <a:pt x="519" y="834"/>
                      <a:pt x="519" y="834"/>
                      <a:pt x="519" y="834"/>
                    </a:cubicBezTo>
                    <a:cubicBezTo>
                      <a:pt x="518" y="834"/>
                      <a:pt x="519" y="834"/>
                      <a:pt x="519" y="834"/>
                    </a:cubicBezTo>
                    <a:cubicBezTo>
                      <a:pt x="518" y="834"/>
                      <a:pt x="518" y="835"/>
                      <a:pt x="518" y="835"/>
                    </a:cubicBezTo>
                    <a:cubicBezTo>
                      <a:pt x="518" y="835"/>
                      <a:pt x="518" y="835"/>
                      <a:pt x="518" y="835"/>
                    </a:cubicBezTo>
                    <a:cubicBezTo>
                      <a:pt x="519" y="834"/>
                      <a:pt x="518" y="834"/>
                      <a:pt x="518" y="834"/>
                    </a:cubicBezTo>
                    <a:cubicBezTo>
                      <a:pt x="519" y="834"/>
                      <a:pt x="519" y="833"/>
                      <a:pt x="519" y="833"/>
                    </a:cubicBezTo>
                    <a:cubicBezTo>
                      <a:pt x="519" y="833"/>
                      <a:pt x="519" y="833"/>
                      <a:pt x="519" y="833"/>
                    </a:cubicBezTo>
                    <a:cubicBezTo>
                      <a:pt x="519" y="834"/>
                      <a:pt x="519" y="834"/>
                      <a:pt x="519" y="834"/>
                    </a:cubicBezTo>
                    <a:cubicBezTo>
                      <a:pt x="519" y="834"/>
                      <a:pt x="519" y="834"/>
                      <a:pt x="519" y="833"/>
                    </a:cubicBezTo>
                    <a:cubicBezTo>
                      <a:pt x="519" y="833"/>
                      <a:pt x="518" y="834"/>
                      <a:pt x="520" y="833"/>
                    </a:cubicBezTo>
                    <a:cubicBezTo>
                      <a:pt x="519" y="833"/>
                      <a:pt x="519" y="833"/>
                      <a:pt x="519" y="834"/>
                    </a:cubicBezTo>
                    <a:cubicBezTo>
                      <a:pt x="519" y="834"/>
                      <a:pt x="519" y="833"/>
                      <a:pt x="519" y="833"/>
                    </a:cubicBezTo>
                    <a:cubicBezTo>
                      <a:pt x="519" y="834"/>
                      <a:pt x="519" y="834"/>
                      <a:pt x="519" y="834"/>
                    </a:cubicBezTo>
                    <a:cubicBezTo>
                      <a:pt x="518" y="834"/>
                      <a:pt x="518" y="835"/>
                      <a:pt x="518" y="835"/>
                    </a:cubicBezTo>
                    <a:cubicBezTo>
                      <a:pt x="518" y="835"/>
                      <a:pt x="518" y="835"/>
                      <a:pt x="518" y="835"/>
                    </a:cubicBezTo>
                    <a:close/>
                    <a:moveTo>
                      <a:pt x="518" y="835"/>
                    </a:moveTo>
                    <a:cubicBezTo>
                      <a:pt x="518" y="834"/>
                      <a:pt x="519" y="834"/>
                      <a:pt x="519" y="834"/>
                    </a:cubicBezTo>
                    <a:cubicBezTo>
                      <a:pt x="520" y="833"/>
                      <a:pt x="520" y="833"/>
                      <a:pt x="521" y="832"/>
                    </a:cubicBezTo>
                    <a:cubicBezTo>
                      <a:pt x="520" y="833"/>
                      <a:pt x="519" y="834"/>
                      <a:pt x="518" y="835"/>
                    </a:cubicBezTo>
                    <a:cubicBezTo>
                      <a:pt x="518" y="835"/>
                      <a:pt x="518" y="835"/>
                      <a:pt x="518" y="835"/>
                    </a:cubicBezTo>
                    <a:cubicBezTo>
                      <a:pt x="518" y="835"/>
                      <a:pt x="518" y="835"/>
                      <a:pt x="518" y="835"/>
                    </a:cubicBezTo>
                    <a:close/>
                    <a:moveTo>
                      <a:pt x="519" y="834"/>
                    </a:moveTo>
                    <a:cubicBezTo>
                      <a:pt x="519" y="833"/>
                      <a:pt x="520" y="833"/>
                      <a:pt x="520" y="833"/>
                    </a:cubicBezTo>
                    <a:cubicBezTo>
                      <a:pt x="520" y="833"/>
                      <a:pt x="520" y="832"/>
                      <a:pt x="520" y="833"/>
                    </a:cubicBezTo>
                    <a:cubicBezTo>
                      <a:pt x="520" y="833"/>
                      <a:pt x="521" y="832"/>
                      <a:pt x="519" y="833"/>
                    </a:cubicBezTo>
                    <a:cubicBezTo>
                      <a:pt x="520" y="833"/>
                      <a:pt x="519" y="834"/>
                      <a:pt x="519" y="834"/>
                    </a:cubicBezTo>
                    <a:cubicBezTo>
                      <a:pt x="521" y="832"/>
                      <a:pt x="518" y="834"/>
                      <a:pt x="519" y="834"/>
                    </a:cubicBezTo>
                    <a:close/>
                    <a:moveTo>
                      <a:pt x="518" y="835"/>
                    </a:moveTo>
                    <a:cubicBezTo>
                      <a:pt x="518" y="835"/>
                      <a:pt x="518" y="835"/>
                      <a:pt x="518" y="834"/>
                    </a:cubicBezTo>
                    <a:cubicBezTo>
                      <a:pt x="519" y="834"/>
                      <a:pt x="518" y="835"/>
                      <a:pt x="518" y="835"/>
                    </a:cubicBezTo>
                    <a:cubicBezTo>
                      <a:pt x="518" y="835"/>
                      <a:pt x="518" y="835"/>
                      <a:pt x="518" y="835"/>
                    </a:cubicBezTo>
                    <a:close/>
                    <a:moveTo>
                      <a:pt x="518" y="835"/>
                    </a:moveTo>
                    <a:cubicBezTo>
                      <a:pt x="518" y="834"/>
                      <a:pt x="518" y="835"/>
                      <a:pt x="519" y="834"/>
                    </a:cubicBezTo>
                    <a:cubicBezTo>
                      <a:pt x="519" y="834"/>
                      <a:pt x="518" y="835"/>
                      <a:pt x="518" y="835"/>
                    </a:cubicBezTo>
                    <a:cubicBezTo>
                      <a:pt x="519" y="834"/>
                      <a:pt x="520" y="833"/>
                      <a:pt x="520" y="833"/>
                    </a:cubicBezTo>
                    <a:cubicBezTo>
                      <a:pt x="519" y="833"/>
                      <a:pt x="518" y="835"/>
                      <a:pt x="518" y="835"/>
                    </a:cubicBezTo>
                    <a:cubicBezTo>
                      <a:pt x="518" y="835"/>
                      <a:pt x="518" y="835"/>
                      <a:pt x="518" y="835"/>
                    </a:cubicBezTo>
                    <a:cubicBezTo>
                      <a:pt x="518" y="835"/>
                      <a:pt x="518" y="835"/>
                      <a:pt x="518" y="835"/>
                    </a:cubicBezTo>
                    <a:close/>
                    <a:moveTo>
                      <a:pt x="518" y="835"/>
                    </a:moveTo>
                    <a:cubicBezTo>
                      <a:pt x="518" y="835"/>
                      <a:pt x="518" y="835"/>
                      <a:pt x="518" y="835"/>
                    </a:cubicBezTo>
                    <a:cubicBezTo>
                      <a:pt x="518" y="835"/>
                      <a:pt x="518" y="835"/>
                      <a:pt x="518" y="835"/>
                    </a:cubicBezTo>
                    <a:close/>
                    <a:moveTo>
                      <a:pt x="518" y="835"/>
                    </a:moveTo>
                    <a:cubicBezTo>
                      <a:pt x="518" y="835"/>
                      <a:pt x="518" y="835"/>
                      <a:pt x="519" y="834"/>
                    </a:cubicBezTo>
                    <a:cubicBezTo>
                      <a:pt x="519" y="834"/>
                      <a:pt x="517" y="835"/>
                      <a:pt x="519" y="834"/>
                    </a:cubicBezTo>
                    <a:cubicBezTo>
                      <a:pt x="520" y="833"/>
                      <a:pt x="519" y="834"/>
                      <a:pt x="518" y="835"/>
                    </a:cubicBezTo>
                    <a:cubicBezTo>
                      <a:pt x="518" y="835"/>
                      <a:pt x="518" y="835"/>
                      <a:pt x="518" y="835"/>
                    </a:cubicBezTo>
                    <a:cubicBezTo>
                      <a:pt x="518" y="835"/>
                      <a:pt x="518" y="835"/>
                      <a:pt x="518" y="835"/>
                    </a:cubicBezTo>
                    <a:cubicBezTo>
                      <a:pt x="518" y="835"/>
                      <a:pt x="518" y="835"/>
                      <a:pt x="518" y="835"/>
                    </a:cubicBezTo>
                    <a:close/>
                    <a:moveTo>
                      <a:pt x="518" y="835"/>
                    </a:moveTo>
                    <a:cubicBezTo>
                      <a:pt x="518" y="835"/>
                      <a:pt x="519" y="834"/>
                      <a:pt x="519" y="834"/>
                    </a:cubicBezTo>
                    <a:cubicBezTo>
                      <a:pt x="520" y="833"/>
                      <a:pt x="520" y="833"/>
                      <a:pt x="519" y="834"/>
                    </a:cubicBezTo>
                    <a:cubicBezTo>
                      <a:pt x="519" y="834"/>
                      <a:pt x="520" y="833"/>
                      <a:pt x="520" y="833"/>
                    </a:cubicBezTo>
                    <a:cubicBezTo>
                      <a:pt x="519" y="834"/>
                      <a:pt x="519" y="834"/>
                      <a:pt x="518" y="835"/>
                    </a:cubicBezTo>
                    <a:cubicBezTo>
                      <a:pt x="518" y="835"/>
                      <a:pt x="518" y="835"/>
                      <a:pt x="519" y="834"/>
                    </a:cubicBezTo>
                    <a:cubicBezTo>
                      <a:pt x="519" y="834"/>
                      <a:pt x="518" y="835"/>
                      <a:pt x="518" y="835"/>
                    </a:cubicBezTo>
                    <a:cubicBezTo>
                      <a:pt x="518" y="835"/>
                      <a:pt x="518" y="835"/>
                      <a:pt x="518" y="835"/>
                    </a:cubicBezTo>
                    <a:close/>
                    <a:moveTo>
                      <a:pt x="518" y="835"/>
                    </a:moveTo>
                    <a:cubicBezTo>
                      <a:pt x="518" y="835"/>
                      <a:pt x="518" y="835"/>
                      <a:pt x="518" y="835"/>
                    </a:cubicBezTo>
                    <a:cubicBezTo>
                      <a:pt x="518" y="835"/>
                      <a:pt x="518" y="835"/>
                      <a:pt x="518" y="834"/>
                    </a:cubicBezTo>
                    <a:cubicBezTo>
                      <a:pt x="519" y="834"/>
                      <a:pt x="520" y="833"/>
                      <a:pt x="519" y="834"/>
                    </a:cubicBezTo>
                    <a:cubicBezTo>
                      <a:pt x="519" y="834"/>
                      <a:pt x="520" y="833"/>
                      <a:pt x="520" y="833"/>
                    </a:cubicBezTo>
                    <a:cubicBezTo>
                      <a:pt x="519" y="834"/>
                      <a:pt x="518" y="835"/>
                      <a:pt x="518" y="835"/>
                    </a:cubicBezTo>
                    <a:cubicBezTo>
                      <a:pt x="518" y="835"/>
                      <a:pt x="518" y="835"/>
                      <a:pt x="518" y="835"/>
                    </a:cubicBezTo>
                    <a:cubicBezTo>
                      <a:pt x="518" y="835"/>
                      <a:pt x="518" y="835"/>
                      <a:pt x="518" y="835"/>
                    </a:cubicBezTo>
                    <a:close/>
                    <a:moveTo>
                      <a:pt x="518" y="835"/>
                    </a:moveTo>
                    <a:cubicBezTo>
                      <a:pt x="519" y="834"/>
                      <a:pt x="519" y="834"/>
                      <a:pt x="519" y="834"/>
                    </a:cubicBezTo>
                    <a:cubicBezTo>
                      <a:pt x="520" y="833"/>
                      <a:pt x="519" y="834"/>
                      <a:pt x="519" y="834"/>
                    </a:cubicBezTo>
                    <a:cubicBezTo>
                      <a:pt x="519" y="834"/>
                      <a:pt x="519" y="834"/>
                      <a:pt x="519" y="834"/>
                    </a:cubicBezTo>
                    <a:cubicBezTo>
                      <a:pt x="519" y="834"/>
                      <a:pt x="519" y="834"/>
                      <a:pt x="519" y="834"/>
                    </a:cubicBezTo>
                    <a:cubicBezTo>
                      <a:pt x="519" y="834"/>
                      <a:pt x="519" y="834"/>
                      <a:pt x="519" y="834"/>
                    </a:cubicBezTo>
                    <a:cubicBezTo>
                      <a:pt x="520" y="833"/>
                      <a:pt x="519" y="834"/>
                      <a:pt x="519" y="834"/>
                    </a:cubicBezTo>
                    <a:cubicBezTo>
                      <a:pt x="519" y="834"/>
                      <a:pt x="519" y="834"/>
                      <a:pt x="519" y="834"/>
                    </a:cubicBezTo>
                    <a:cubicBezTo>
                      <a:pt x="519" y="834"/>
                      <a:pt x="518" y="835"/>
                      <a:pt x="519" y="834"/>
                    </a:cubicBezTo>
                    <a:cubicBezTo>
                      <a:pt x="519" y="834"/>
                      <a:pt x="518" y="835"/>
                      <a:pt x="518" y="835"/>
                    </a:cubicBezTo>
                    <a:cubicBezTo>
                      <a:pt x="516" y="836"/>
                      <a:pt x="519" y="834"/>
                      <a:pt x="518" y="835"/>
                    </a:cubicBezTo>
                    <a:close/>
                    <a:moveTo>
                      <a:pt x="519" y="834"/>
                    </a:moveTo>
                    <a:cubicBezTo>
                      <a:pt x="517" y="836"/>
                      <a:pt x="519" y="834"/>
                      <a:pt x="519" y="835"/>
                    </a:cubicBezTo>
                    <a:cubicBezTo>
                      <a:pt x="519" y="834"/>
                      <a:pt x="519" y="834"/>
                      <a:pt x="519" y="834"/>
                    </a:cubicBezTo>
                    <a:close/>
                    <a:moveTo>
                      <a:pt x="519" y="834"/>
                    </a:moveTo>
                    <a:cubicBezTo>
                      <a:pt x="518" y="835"/>
                      <a:pt x="519" y="834"/>
                      <a:pt x="518" y="835"/>
                    </a:cubicBezTo>
                    <a:cubicBezTo>
                      <a:pt x="518" y="835"/>
                      <a:pt x="518" y="835"/>
                      <a:pt x="518" y="835"/>
                    </a:cubicBezTo>
                    <a:cubicBezTo>
                      <a:pt x="518" y="835"/>
                      <a:pt x="518" y="835"/>
                      <a:pt x="518" y="835"/>
                    </a:cubicBezTo>
                    <a:cubicBezTo>
                      <a:pt x="518" y="835"/>
                      <a:pt x="518" y="835"/>
                      <a:pt x="518" y="835"/>
                    </a:cubicBezTo>
                    <a:cubicBezTo>
                      <a:pt x="518" y="835"/>
                      <a:pt x="518" y="835"/>
                      <a:pt x="519" y="834"/>
                    </a:cubicBezTo>
                    <a:cubicBezTo>
                      <a:pt x="519" y="834"/>
                      <a:pt x="519" y="834"/>
                      <a:pt x="519" y="834"/>
                    </a:cubicBezTo>
                    <a:cubicBezTo>
                      <a:pt x="519" y="834"/>
                      <a:pt x="519" y="834"/>
                      <a:pt x="518" y="835"/>
                    </a:cubicBezTo>
                    <a:cubicBezTo>
                      <a:pt x="518" y="835"/>
                      <a:pt x="518" y="835"/>
                      <a:pt x="518" y="835"/>
                    </a:cubicBezTo>
                    <a:cubicBezTo>
                      <a:pt x="518" y="835"/>
                      <a:pt x="519" y="834"/>
                      <a:pt x="519" y="834"/>
                    </a:cubicBezTo>
                    <a:cubicBezTo>
                      <a:pt x="520" y="833"/>
                      <a:pt x="519" y="834"/>
                      <a:pt x="518" y="835"/>
                    </a:cubicBezTo>
                    <a:cubicBezTo>
                      <a:pt x="519" y="834"/>
                      <a:pt x="519" y="834"/>
                      <a:pt x="520" y="833"/>
                    </a:cubicBezTo>
                    <a:cubicBezTo>
                      <a:pt x="519" y="834"/>
                      <a:pt x="519" y="834"/>
                      <a:pt x="519" y="834"/>
                    </a:cubicBezTo>
                    <a:close/>
                    <a:moveTo>
                      <a:pt x="519" y="834"/>
                    </a:moveTo>
                    <a:cubicBezTo>
                      <a:pt x="518" y="835"/>
                      <a:pt x="518" y="835"/>
                      <a:pt x="518" y="835"/>
                    </a:cubicBezTo>
                    <a:cubicBezTo>
                      <a:pt x="518" y="835"/>
                      <a:pt x="518" y="835"/>
                      <a:pt x="518" y="835"/>
                    </a:cubicBezTo>
                    <a:cubicBezTo>
                      <a:pt x="518" y="835"/>
                      <a:pt x="519" y="834"/>
                      <a:pt x="519" y="834"/>
                    </a:cubicBezTo>
                    <a:cubicBezTo>
                      <a:pt x="519" y="834"/>
                      <a:pt x="519" y="834"/>
                      <a:pt x="518" y="835"/>
                    </a:cubicBezTo>
                    <a:cubicBezTo>
                      <a:pt x="519" y="834"/>
                      <a:pt x="517" y="836"/>
                      <a:pt x="520" y="833"/>
                    </a:cubicBezTo>
                    <a:cubicBezTo>
                      <a:pt x="519" y="834"/>
                      <a:pt x="519" y="834"/>
                      <a:pt x="519" y="834"/>
                    </a:cubicBezTo>
                    <a:close/>
                    <a:moveTo>
                      <a:pt x="520" y="833"/>
                    </a:moveTo>
                    <a:cubicBezTo>
                      <a:pt x="519" y="834"/>
                      <a:pt x="519" y="834"/>
                      <a:pt x="518" y="834"/>
                    </a:cubicBezTo>
                    <a:cubicBezTo>
                      <a:pt x="519" y="834"/>
                      <a:pt x="519" y="833"/>
                      <a:pt x="521" y="832"/>
                    </a:cubicBezTo>
                    <a:cubicBezTo>
                      <a:pt x="520" y="833"/>
                      <a:pt x="518" y="834"/>
                      <a:pt x="518" y="835"/>
                    </a:cubicBezTo>
                    <a:cubicBezTo>
                      <a:pt x="518" y="835"/>
                      <a:pt x="518" y="835"/>
                      <a:pt x="518" y="835"/>
                    </a:cubicBezTo>
                    <a:cubicBezTo>
                      <a:pt x="518" y="835"/>
                      <a:pt x="518" y="835"/>
                      <a:pt x="518" y="835"/>
                    </a:cubicBezTo>
                    <a:cubicBezTo>
                      <a:pt x="518" y="834"/>
                      <a:pt x="519" y="834"/>
                      <a:pt x="520" y="833"/>
                    </a:cubicBezTo>
                    <a:cubicBezTo>
                      <a:pt x="519" y="834"/>
                      <a:pt x="518" y="835"/>
                      <a:pt x="519" y="834"/>
                    </a:cubicBezTo>
                    <a:cubicBezTo>
                      <a:pt x="520" y="833"/>
                      <a:pt x="519" y="834"/>
                      <a:pt x="521" y="832"/>
                    </a:cubicBezTo>
                    <a:cubicBezTo>
                      <a:pt x="521" y="832"/>
                      <a:pt x="520" y="833"/>
                      <a:pt x="519" y="834"/>
                    </a:cubicBezTo>
                    <a:cubicBezTo>
                      <a:pt x="519" y="833"/>
                      <a:pt x="521" y="832"/>
                      <a:pt x="520" y="833"/>
                    </a:cubicBezTo>
                    <a:cubicBezTo>
                      <a:pt x="520" y="833"/>
                      <a:pt x="519" y="834"/>
                      <a:pt x="519" y="834"/>
                    </a:cubicBezTo>
                    <a:cubicBezTo>
                      <a:pt x="518" y="835"/>
                      <a:pt x="520" y="833"/>
                      <a:pt x="519" y="834"/>
                    </a:cubicBezTo>
                    <a:cubicBezTo>
                      <a:pt x="518" y="835"/>
                      <a:pt x="518" y="834"/>
                      <a:pt x="518" y="835"/>
                    </a:cubicBezTo>
                    <a:cubicBezTo>
                      <a:pt x="518" y="835"/>
                      <a:pt x="518" y="835"/>
                      <a:pt x="518" y="835"/>
                    </a:cubicBezTo>
                    <a:cubicBezTo>
                      <a:pt x="518" y="835"/>
                      <a:pt x="518" y="835"/>
                      <a:pt x="518" y="835"/>
                    </a:cubicBezTo>
                    <a:cubicBezTo>
                      <a:pt x="518" y="835"/>
                      <a:pt x="518" y="835"/>
                      <a:pt x="518" y="835"/>
                    </a:cubicBezTo>
                    <a:cubicBezTo>
                      <a:pt x="518" y="835"/>
                      <a:pt x="518" y="835"/>
                      <a:pt x="518" y="835"/>
                    </a:cubicBezTo>
                    <a:cubicBezTo>
                      <a:pt x="518" y="835"/>
                      <a:pt x="518" y="835"/>
                      <a:pt x="518" y="835"/>
                    </a:cubicBezTo>
                    <a:cubicBezTo>
                      <a:pt x="518" y="835"/>
                      <a:pt x="518" y="835"/>
                      <a:pt x="518" y="835"/>
                    </a:cubicBezTo>
                    <a:cubicBezTo>
                      <a:pt x="518" y="835"/>
                      <a:pt x="518" y="835"/>
                      <a:pt x="518" y="835"/>
                    </a:cubicBezTo>
                    <a:cubicBezTo>
                      <a:pt x="518" y="835"/>
                      <a:pt x="518" y="835"/>
                      <a:pt x="518" y="835"/>
                    </a:cubicBezTo>
                    <a:cubicBezTo>
                      <a:pt x="518" y="835"/>
                      <a:pt x="518" y="835"/>
                      <a:pt x="518" y="835"/>
                    </a:cubicBezTo>
                    <a:cubicBezTo>
                      <a:pt x="519" y="834"/>
                      <a:pt x="519" y="833"/>
                      <a:pt x="519" y="834"/>
                    </a:cubicBezTo>
                    <a:cubicBezTo>
                      <a:pt x="518" y="835"/>
                      <a:pt x="519" y="834"/>
                      <a:pt x="518" y="834"/>
                    </a:cubicBezTo>
                    <a:cubicBezTo>
                      <a:pt x="518" y="835"/>
                      <a:pt x="518" y="835"/>
                      <a:pt x="518" y="835"/>
                    </a:cubicBezTo>
                    <a:cubicBezTo>
                      <a:pt x="518" y="835"/>
                      <a:pt x="518" y="835"/>
                      <a:pt x="518" y="835"/>
                    </a:cubicBezTo>
                    <a:cubicBezTo>
                      <a:pt x="518" y="835"/>
                      <a:pt x="518" y="835"/>
                      <a:pt x="518" y="835"/>
                    </a:cubicBezTo>
                    <a:cubicBezTo>
                      <a:pt x="518" y="835"/>
                      <a:pt x="518" y="835"/>
                      <a:pt x="518" y="835"/>
                    </a:cubicBezTo>
                    <a:cubicBezTo>
                      <a:pt x="518" y="835"/>
                      <a:pt x="518" y="835"/>
                      <a:pt x="518" y="835"/>
                    </a:cubicBezTo>
                    <a:cubicBezTo>
                      <a:pt x="518" y="835"/>
                      <a:pt x="519" y="834"/>
                      <a:pt x="519" y="834"/>
                    </a:cubicBezTo>
                    <a:cubicBezTo>
                      <a:pt x="520" y="833"/>
                      <a:pt x="518" y="835"/>
                      <a:pt x="519" y="834"/>
                    </a:cubicBezTo>
                    <a:cubicBezTo>
                      <a:pt x="520" y="833"/>
                      <a:pt x="520" y="833"/>
                      <a:pt x="521" y="832"/>
                    </a:cubicBezTo>
                    <a:cubicBezTo>
                      <a:pt x="520" y="833"/>
                      <a:pt x="521" y="832"/>
                      <a:pt x="521" y="832"/>
                    </a:cubicBezTo>
                    <a:cubicBezTo>
                      <a:pt x="520" y="833"/>
                      <a:pt x="521" y="832"/>
                      <a:pt x="519" y="833"/>
                    </a:cubicBezTo>
                    <a:cubicBezTo>
                      <a:pt x="519" y="834"/>
                      <a:pt x="519" y="834"/>
                      <a:pt x="519" y="834"/>
                    </a:cubicBezTo>
                    <a:cubicBezTo>
                      <a:pt x="519" y="834"/>
                      <a:pt x="519" y="833"/>
                      <a:pt x="520" y="833"/>
                    </a:cubicBezTo>
                    <a:cubicBezTo>
                      <a:pt x="519" y="834"/>
                      <a:pt x="518" y="834"/>
                      <a:pt x="519" y="834"/>
                    </a:cubicBezTo>
                    <a:cubicBezTo>
                      <a:pt x="519" y="834"/>
                      <a:pt x="519" y="834"/>
                      <a:pt x="519" y="834"/>
                    </a:cubicBezTo>
                    <a:cubicBezTo>
                      <a:pt x="518" y="835"/>
                      <a:pt x="518" y="835"/>
                      <a:pt x="518" y="834"/>
                    </a:cubicBezTo>
                    <a:cubicBezTo>
                      <a:pt x="519" y="834"/>
                      <a:pt x="519" y="834"/>
                      <a:pt x="520" y="833"/>
                    </a:cubicBezTo>
                    <a:cubicBezTo>
                      <a:pt x="520" y="833"/>
                      <a:pt x="519" y="834"/>
                      <a:pt x="519" y="834"/>
                    </a:cubicBezTo>
                    <a:cubicBezTo>
                      <a:pt x="519" y="834"/>
                      <a:pt x="519" y="834"/>
                      <a:pt x="519" y="834"/>
                    </a:cubicBezTo>
                    <a:cubicBezTo>
                      <a:pt x="520" y="833"/>
                      <a:pt x="520" y="833"/>
                      <a:pt x="520" y="833"/>
                    </a:cubicBezTo>
                    <a:cubicBezTo>
                      <a:pt x="521" y="832"/>
                      <a:pt x="521" y="832"/>
                      <a:pt x="521" y="832"/>
                    </a:cubicBezTo>
                    <a:cubicBezTo>
                      <a:pt x="521" y="832"/>
                      <a:pt x="521" y="832"/>
                      <a:pt x="521" y="832"/>
                    </a:cubicBezTo>
                    <a:cubicBezTo>
                      <a:pt x="522" y="831"/>
                      <a:pt x="521" y="832"/>
                      <a:pt x="521" y="832"/>
                    </a:cubicBezTo>
                    <a:cubicBezTo>
                      <a:pt x="520" y="833"/>
                      <a:pt x="521" y="832"/>
                      <a:pt x="521" y="832"/>
                    </a:cubicBezTo>
                    <a:cubicBezTo>
                      <a:pt x="520" y="833"/>
                      <a:pt x="520" y="833"/>
                      <a:pt x="520" y="833"/>
                    </a:cubicBezTo>
                    <a:close/>
                    <a:moveTo>
                      <a:pt x="521" y="832"/>
                    </a:moveTo>
                    <a:cubicBezTo>
                      <a:pt x="520" y="833"/>
                      <a:pt x="520" y="833"/>
                      <a:pt x="520" y="832"/>
                    </a:cubicBezTo>
                    <a:cubicBezTo>
                      <a:pt x="521" y="832"/>
                      <a:pt x="521" y="832"/>
                      <a:pt x="521" y="832"/>
                    </a:cubicBezTo>
                    <a:close/>
                    <a:moveTo>
                      <a:pt x="521" y="832"/>
                    </a:moveTo>
                    <a:cubicBezTo>
                      <a:pt x="522" y="831"/>
                      <a:pt x="522" y="831"/>
                      <a:pt x="522" y="831"/>
                    </a:cubicBezTo>
                    <a:cubicBezTo>
                      <a:pt x="522" y="831"/>
                      <a:pt x="522" y="831"/>
                      <a:pt x="522" y="831"/>
                    </a:cubicBezTo>
                    <a:cubicBezTo>
                      <a:pt x="522" y="831"/>
                      <a:pt x="523" y="831"/>
                      <a:pt x="522" y="831"/>
                    </a:cubicBezTo>
                    <a:cubicBezTo>
                      <a:pt x="522" y="831"/>
                      <a:pt x="521" y="832"/>
                      <a:pt x="521" y="832"/>
                    </a:cubicBezTo>
                    <a:close/>
                    <a:moveTo>
                      <a:pt x="521" y="832"/>
                    </a:moveTo>
                    <a:cubicBezTo>
                      <a:pt x="521" y="832"/>
                      <a:pt x="521" y="832"/>
                      <a:pt x="521" y="832"/>
                    </a:cubicBezTo>
                    <a:cubicBezTo>
                      <a:pt x="522" y="831"/>
                      <a:pt x="522" y="831"/>
                      <a:pt x="522" y="831"/>
                    </a:cubicBezTo>
                    <a:cubicBezTo>
                      <a:pt x="523" y="830"/>
                      <a:pt x="522" y="831"/>
                      <a:pt x="521" y="832"/>
                    </a:cubicBezTo>
                    <a:close/>
                    <a:moveTo>
                      <a:pt x="523" y="831"/>
                    </a:moveTo>
                    <a:cubicBezTo>
                      <a:pt x="522" y="831"/>
                      <a:pt x="523" y="831"/>
                      <a:pt x="522" y="831"/>
                    </a:cubicBezTo>
                    <a:cubicBezTo>
                      <a:pt x="523" y="830"/>
                      <a:pt x="523" y="830"/>
                      <a:pt x="523" y="831"/>
                    </a:cubicBezTo>
                    <a:close/>
                    <a:moveTo>
                      <a:pt x="529" y="825"/>
                    </a:moveTo>
                    <a:cubicBezTo>
                      <a:pt x="529" y="825"/>
                      <a:pt x="528" y="826"/>
                      <a:pt x="528" y="826"/>
                    </a:cubicBezTo>
                    <a:cubicBezTo>
                      <a:pt x="529" y="825"/>
                      <a:pt x="529" y="825"/>
                      <a:pt x="529" y="825"/>
                    </a:cubicBezTo>
                    <a:cubicBezTo>
                      <a:pt x="530" y="824"/>
                      <a:pt x="530" y="824"/>
                      <a:pt x="529" y="825"/>
                    </a:cubicBezTo>
                    <a:close/>
                    <a:moveTo>
                      <a:pt x="531" y="823"/>
                    </a:moveTo>
                    <a:cubicBezTo>
                      <a:pt x="530" y="824"/>
                      <a:pt x="531" y="823"/>
                      <a:pt x="531" y="823"/>
                    </a:cubicBezTo>
                    <a:cubicBezTo>
                      <a:pt x="531" y="824"/>
                      <a:pt x="530" y="824"/>
                      <a:pt x="530" y="824"/>
                    </a:cubicBezTo>
                    <a:cubicBezTo>
                      <a:pt x="530" y="824"/>
                      <a:pt x="530" y="824"/>
                      <a:pt x="530" y="824"/>
                    </a:cubicBezTo>
                    <a:cubicBezTo>
                      <a:pt x="530" y="824"/>
                      <a:pt x="530" y="824"/>
                      <a:pt x="531" y="823"/>
                    </a:cubicBezTo>
                    <a:cubicBezTo>
                      <a:pt x="530" y="824"/>
                      <a:pt x="530" y="824"/>
                      <a:pt x="531" y="823"/>
                    </a:cubicBezTo>
                    <a:cubicBezTo>
                      <a:pt x="532" y="822"/>
                      <a:pt x="531" y="823"/>
                      <a:pt x="531" y="823"/>
                    </a:cubicBezTo>
                    <a:cubicBezTo>
                      <a:pt x="531" y="823"/>
                      <a:pt x="532" y="822"/>
                      <a:pt x="531" y="823"/>
                    </a:cubicBezTo>
                    <a:close/>
                    <a:moveTo>
                      <a:pt x="531" y="823"/>
                    </a:moveTo>
                    <a:cubicBezTo>
                      <a:pt x="531" y="823"/>
                      <a:pt x="531" y="823"/>
                      <a:pt x="531" y="823"/>
                    </a:cubicBezTo>
                    <a:cubicBezTo>
                      <a:pt x="530" y="823"/>
                      <a:pt x="530" y="824"/>
                      <a:pt x="530" y="824"/>
                    </a:cubicBezTo>
                    <a:cubicBezTo>
                      <a:pt x="529" y="825"/>
                      <a:pt x="530" y="824"/>
                      <a:pt x="529" y="825"/>
                    </a:cubicBezTo>
                    <a:cubicBezTo>
                      <a:pt x="529" y="825"/>
                      <a:pt x="529" y="825"/>
                      <a:pt x="529" y="825"/>
                    </a:cubicBezTo>
                    <a:cubicBezTo>
                      <a:pt x="529" y="825"/>
                      <a:pt x="529" y="825"/>
                      <a:pt x="529" y="825"/>
                    </a:cubicBezTo>
                    <a:cubicBezTo>
                      <a:pt x="528" y="825"/>
                      <a:pt x="528" y="825"/>
                      <a:pt x="528" y="826"/>
                    </a:cubicBezTo>
                    <a:cubicBezTo>
                      <a:pt x="528" y="825"/>
                      <a:pt x="530" y="824"/>
                      <a:pt x="530" y="823"/>
                    </a:cubicBezTo>
                    <a:cubicBezTo>
                      <a:pt x="531" y="823"/>
                      <a:pt x="531" y="823"/>
                      <a:pt x="531" y="823"/>
                    </a:cubicBezTo>
                    <a:cubicBezTo>
                      <a:pt x="530" y="824"/>
                      <a:pt x="529" y="825"/>
                      <a:pt x="528" y="825"/>
                    </a:cubicBezTo>
                    <a:cubicBezTo>
                      <a:pt x="529" y="825"/>
                      <a:pt x="530" y="824"/>
                      <a:pt x="530" y="824"/>
                    </a:cubicBezTo>
                    <a:cubicBezTo>
                      <a:pt x="530" y="824"/>
                      <a:pt x="530" y="824"/>
                      <a:pt x="529" y="825"/>
                    </a:cubicBezTo>
                    <a:cubicBezTo>
                      <a:pt x="529" y="825"/>
                      <a:pt x="530" y="824"/>
                      <a:pt x="530" y="824"/>
                    </a:cubicBezTo>
                    <a:cubicBezTo>
                      <a:pt x="530" y="824"/>
                      <a:pt x="530" y="823"/>
                      <a:pt x="531" y="823"/>
                    </a:cubicBezTo>
                    <a:cubicBezTo>
                      <a:pt x="531" y="823"/>
                      <a:pt x="530" y="823"/>
                      <a:pt x="530" y="824"/>
                    </a:cubicBezTo>
                    <a:cubicBezTo>
                      <a:pt x="530" y="824"/>
                      <a:pt x="531" y="823"/>
                      <a:pt x="531" y="823"/>
                    </a:cubicBezTo>
                    <a:cubicBezTo>
                      <a:pt x="531" y="823"/>
                      <a:pt x="530" y="824"/>
                      <a:pt x="530" y="824"/>
                    </a:cubicBezTo>
                    <a:cubicBezTo>
                      <a:pt x="531" y="823"/>
                      <a:pt x="530" y="823"/>
                      <a:pt x="531" y="823"/>
                    </a:cubicBezTo>
                    <a:cubicBezTo>
                      <a:pt x="532" y="822"/>
                      <a:pt x="530" y="824"/>
                      <a:pt x="531" y="823"/>
                    </a:cubicBezTo>
                    <a:cubicBezTo>
                      <a:pt x="531" y="823"/>
                      <a:pt x="529" y="825"/>
                      <a:pt x="529" y="825"/>
                    </a:cubicBezTo>
                    <a:cubicBezTo>
                      <a:pt x="529" y="824"/>
                      <a:pt x="530" y="824"/>
                      <a:pt x="530" y="824"/>
                    </a:cubicBezTo>
                    <a:cubicBezTo>
                      <a:pt x="530" y="824"/>
                      <a:pt x="530" y="824"/>
                      <a:pt x="531" y="823"/>
                    </a:cubicBezTo>
                    <a:cubicBezTo>
                      <a:pt x="530" y="824"/>
                      <a:pt x="529" y="825"/>
                      <a:pt x="529" y="825"/>
                    </a:cubicBezTo>
                    <a:cubicBezTo>
                      <a:pt x="530" y="824"/>
                      <a:pt x="530" y="824"/>
                      <a:pt x="530" y="824"/>
                    </a:cubicBezTo>
                    <a:cubicBezTo>
                      <a:pt x="530" y="824"/>
                      <a:pt x="530" y="824"/>
                      <a:pt x="530" y="824"/>
                    </a:cubicBezTo>
                    <a:cubicBezTo>
                      <a:pt x="529" y="825"/>
                      <a:pt x="531" y="823"/>
                      <a:pt x="529" y="824"/>
                    </a:cubicBezTo>
                    <a:cubicBezTo>
                      <a:pt x="528" y="826"/>
                      <a:pt x="529" y="825"/>
                      <a:pt x="529" y="825"/>
                    </a:cubicBezTo>
                    <a:cubicBezTo>
                      <a:pt x="529" y="825"/>
                      <a:pt x="528" y="826"/>
                      <a:pt x="528" y="826"/>
                    </a:cubicBezTo>
                    <a:cubicBezTo>
                      <a:pt x="529" y="825"/>
                      <a:pt x="528" y="826"/>
                      <a:pt x="529" y="825"/>
                    </a:cubicBezTo>
                    <a:cubicBezTo>
                      <a:pt x="528" y="826"/>
                      <a:pt x="528" y="826"/>
                      <a:pt x="528" y="826"/>
                    </a:cubicBezTo>
                    <a:cubicBezTo>
                      <a:pt x="528" y="826"/>
                      <a:pt x="529" y="824"/>
                      <a:pt x="530" y="824"/>
                    </a:cubicBezTo>
                    <a:cubicBezTo>
                      <a:pt x="529" y="825"/>
                      <a:pt x="531" y="823"/>
                      <a:pt x="530" y="824"/>
                    </a:cubicBezTo>
                    <a:cubicBezTo>
                      <a:pt x="528" y="825"/>
                      <a:pt x="529" y="825"/>
                      <a:pt x="527" y="826"/>
                    </a:cubicBezTo>
                    <a:cubicBezTo>
                      <a:pt x="528" y="826"/>
                      <a:pt x="529" y="825"/>
                      <a:pt x="530" y="824"/>
                    </a:cubicBezTo>
                    <a:cubicBezTo>
                      <a:pt x="530" y="824"/>
                      <a:pt x="529" y="825"/>
                      <a:pt x="529" y="825"/>
                    </a:cubicBezTo>
                    <a:cubicBezTo>
                      <a:pt x="529" y="825"/>
                      <a:pt x="529" y="825"/>
                      <a:pt x="529" y="825"/>
                    </a:cubicBezTo>
                    <a:cubicBezTo>
                      <a:pt x="529" y="825"/>
                      <a:pt x="529" y="824"/>
                      <a:pt x="530" y="824"/>
                    </a:cubicBezTo>
                    <a:cubicBezTo>
                      <a:pt x="530" y="824"/>
                      <a:pt x="529" y="825"/>
                      <a:pt x="529" y="825"/>
                    </a:cubicBezTo>
                    <a:cubicBezTo>
                      <a:pt x="528" y="826"/>
                      <a:pt x="529" y="824"/>
                      <a:pt x="528" y="825"/>
                    </a:cubicBezTo>
                    <a:cubicBezTo>
                      <a:pt x="528" y="826"/>
                      <a:pt x="528" y="826"/>
                      <a:pt x="527" y="826"/>
                    </a:cubicBezTo>
                    <a:cubicBezTo>
                      <a:pt x="528" y="826"/>
                      <a:pt x="527" y="826"/>
                      <a:pt x="528" y="825"/>
                    </a:cubicBezTo>
                    <a:cubicBezTo>
                      <a:pt x="528" y="826"/>
                      <a:pt x="528" y="826"/>
                      <a:pt x="528" y="826"/>
                    </a:cubicBezTo>
                    <a:cubicBezTo>
                      <a:pt x="527" y="827"/>
                      <a:pt x="527" y="826"/>
                      <a:pt x="527" y="827"/>
                    </a:cubicBezTo>
                    <a:cubicBezTo>
                      <a:pt x="527" y="827"/>
                      <a:pt x="527" y="827"/>
                      <a:pt x="527" y="827"/>
                    </a:cubicBezTo>
                    <a:cubicBezTo>
                      <a:pt x="527" y="827"/>
                      <a:pt x="526" y="827"/>
                      <a:pt x="526" y="827"/>
                    </a:cubicBezTo>
                    <a:cubicBezTo>
                      <a:pt x="526" y="827"/>
                      <a:pt x="527" y="827"/>
                      <a:pt x="527" y="827"/>
                    </a:cubicBezTo>
                    <a:cubicBezTo>
                      <a:pt x="527" y="827"/>
                      <a:pt x="528" y="826"/>
                      <a:pt x="528" y="825"/>
                    </a:cubicBezTo>
                    <a:cubicBezTo>
                      <a:pt x="528" y="826"/>
                      <a:pt x="527" y="826"/>
                      <a:pt x="527" y="827"/>
                    </a:cubicBezTo>
                    <a:cubicBezTo>
                      <a:pt x="527" y="827"/>
                      <a:pt x="528" y="826"/>
                      <a:pt x="528" y="826"/>
                    </a:cubicBezTo>
                    <a:cubicBezTo>
                      <a:pt x="528" y="826"/>
                      <a:pt x="527" y="827"/>
                      <a:pt x="526" y="827"/>
                    </a:cubicBezTo>
                    <a:cubicBezTo>
                      <a:pt x="527" y="826"/>
                      <a:pt x="527" y="826"/>
                      <a:pt x="528" y="826"/>
                    </a:cubicBezTo>
                    <a:cubicBezTo>
                      <a:pt x="526" y="827"/>
                      <a:pt x="527" y="826"/>
                      <a:pt x="527" y="827"/>
                    </a:cubicBezTo>
                    <a:cubicBezTo>
                      <a:pt x="527" y="826"/>
                      <a:pt x="529" y="825"/>
                      <a:pt x="528" y="825"/>
                    </a:cubicBezTo>
                    <a:cubicBezTo>
                      <a:pt x="528" y="826"/>
                      <a:pt x="528" y="826"/>
                      <a:pt x="528" y="826"/>
                    </a:cubicBezTo>
                    <a:cubicBezTo>
                      <a:pt x="527" y="827"/>
                      <a:pt x="527" y="826"/>
                      <a:pt x="528" y="826"/>
                    </a:cubicBezTo>
                    <a:cubicBezTo>
                      <a:pt x="528" y="826"/>
                      <a:pt x="528" y="825"/>
                      <a:pt x="529" y="825"/>
                    </a:cubicBezTo>
                    <a:cubicBezTo>
                      <a:pt x="530" y="824"/>
                      <a:pt x="529" y="825"/>
                      <a:pt x="530" y="824"/>
                    </a:cubicBezTo>
                    <a:cubicBezTo>
                      <a:pt x="530" y="824"/>
                      <a:pt x="530" y="824"/>
                      <a:pt x="530" y="824"/>
                    </a:cubicBezTo>
                    <a:cubicBezTo>
                      <a:pt x="531" y="823"/>
                      <a:pt x="530" y="824"/>
                      <a:pt x="531" y="823"/>
                    </a:cubicBezTo>
                    <a:cubicBezTo>
                      <a:pt x="531" y="823"/>
                      <a:pt x="531" y="823"/>
                      <a:pt x="530" y="824"/>
                    </a:cubicBezTo>
                    <a:cubicBezTo>
                      <a:pt x="529" y="825"/>
                      <a:pt x="529" y="825"/>
                      <a:pt x="528" y="826"/>
                    </a:cubicBezTo>
                    <a:cubicBezTo>
                      <a:pt x="528" y="826"/>
                      <a:pt x="528" y="825"/>
                      <a:pt x="528" y="826"/>
                    </a:cubicBezTo>
                    <a:cubicBezTo>
                      <a:pt x="527" y="827"/>
                      <a:pt x="527" y="827"/>
                      <a:pt x="526" y="827"/>
                    </a:cubicBezTo>
                    <a:cubicBezTo>
                      <a:pt x="525" y="828"/>
                      <a:pt x="528" y="826"/>
                      <a:pt x="528" y="826"/>
                    </a:cubicBezTo>
                    <a:cubicBezTo>
                      <a:pt x="528" y="826"/>
                      <a:pt x="527" y="827"/>
                      <a:pt x="527" y="827"/>
                    </a:cubicBezTo>
                    <a:cubicBezTo>
                      <a:pt x="527" y="827"/>
                      <a:pt x="528" y="826"/>
                      <a:pt x="528" y="826"/>
                    </a:cubicBezTo>
                    <a:cubicBezTo>
                      <a:pt x="530" y="824"/>
                      <a:pt x="527" y="826"/>
                      <a:pt x="527" y="827"/>
                    </a:cubicBezTo>
                    <a:cubicBezTo>
                      <a:pt x="527" y="826"/>
                      <a:pt x="528" y="826"/>
                      <a:pt x="529" y="825"/>
                    </a:cubicBezTo>
                    <a:cubicBezTo>
                      <a:pt x="529" y="825"/>
                      <a:pt x="528" y="826"/>
                      <a:pt x="527" y="826"/>
                    </a:cubicBezTo>
                    <a:cubicBezTo>
                      <a:pt x="528" y="826"/>
                      <a:pt x="528" y="826"/>
                      <a:pt x="529" y="825"/>
                    </a:cubicBezTo>
                    <a:cubicBezTo>
                      <a:pt x="529" y="825"/>
                      <a:pt x="529" y="825"/>
                      <a:pt x="528" y="825"/>
                    </a:cubicBezTo>
                    <a:cubicBezTo>
                      <a:pt x="529" y="825"/>
                      <a:pt x="528" y="826"/>
                      <a:pt x="529" y="825"/>
                    </a:cubicBezTo>
                    <a:cubicBezTo>
                      <a:pt x="528" y="825"/>
                      <a:pt x="528" y="826"/>
                      <a:pt x="528" y="826"/>
                    </a:cubicBezTo>
                    <a:cubicBezTo>
                      <a:pt x="528" y="826"/>
                      <a:pt x="529" y="825"/>
                      <a:pt x="529" y="825"/>
                    </a:cubicBezTo>
                    <a:cubicBezTo>
                      <a:pt x="528" y="826"/>
                      <a:pt x="530" y="824"/>
                      <a:pt x="529" y="825"/>
                    </a:cubicBezTo>
                    <a:cubicBezTo>
                      <a:pt x="528" y="826"/>
                      <a:pt x="528" y="826"/>
                      <a:pt x="527" y="827"/>
                    </a:cubicBezTo>
                    <a:cubicBezTo>
                      <a:pt x="528" y="826"/>
                      <a:pt x="526" y="827"/>
                      <a:pt x="526" y="828"/>
                    </a:cubicBezTo>
                    <a:cubicBezTo>
                      <a:pt x="526" y="828"/>
                      <a:pt x="525" y="828"/>
                      <a:pt x="525" y="828"/>
                    </a:cubicBezTo>
                    <a:cubicBezTo>
                      <a:pt x="525" y="828"/>
                      <a:pt x="525" y="829"/>
                      <a:pt x="525" y="829"/>
                    </a:cubicBezTo>
                    <a:cubicBezTo>
                      <a:pt x="525" y="829"/>
                      <a:pt x="525" y="828"/>
                      <a:pt x="525" y="828"/>
                    </a:cubicBezTo>
                    <a:cubicBezTo>
                      <a:pt x="525" y="828"/>
                      <a:pt x="525" y="828"/>
                      <a:pt x="525" y="828"/>
                    </a:cubicBezTo>
                    <a:cubicBezTo>
                      <a:pt x="525" y="828"/>
                      <a:pt x="526" y="828"/>
                      <a:pt x="526" y="828"/>
                    </a:cubicBezTo>
                    <a:cubicBezTo>
                      <a:pt x="525" y="828"/>
                      <a:pt x="525" y="829"/>
                      <a:pt x="525" y="829"/>
                    </a:cubicBezTo>
                    <a:cubicBezTo>
                      <a:pt x="525" y="829"/>
                      <a:pt x="523" y="830"/>
                      <a:pt x="525" y="829"/>
                    </a:cubicBezTo>
                    <a:cubicBezTo>
                      <a:pt x="524" y="830"/>
                      <a:pt x="524" y="829"/>
                      <a:pt x="524" y="829"/>
                    </a:cubicBezTo>
                    <a:cubicBezTo>
                      <a:pt x="524" y="829"/>
                      <a:pt x="523" y="830"/>
                      <a:pt x="523" y="830"/>
                    </a:cubicBezTo>
                    <a:cubicBezTo>
                      <a:pt x="524" y="829"/>
                      <a:pt x="525" y="829"/>
                      <a:pt x="525" y="828"/>
                    </a:cubicBezTo>
                    <a:cubicBezTo>
                      <a:pt x="525" y="828"/>
                      <a:pt x="525" y="828"/>
                      <a:pt x="525" y="828"/>
                    </a:cubicBezTo>
                    <a:cubicBezTo>
                      <a:pt x="524" y="829"/>
                      <a:pt x="524" y="829"/>
                      <a:pt x="524" y="830"/>
                    </a:cubicBezTo>
                    <a:cubicBezTo>
                      <a:pt x="524" y="829"/>
                      <a:pt x="524" y="829"/>
                      <a:pt x="525" y="828"/>
                    </a:cubicBezTo>
                    <a:cubicBezTo>
                      <a:pt x="523" y="830"/>
                      <a:pt x="522" y="831"/>
                      <a:pt x="523" y="831"/>
                    </a:cubicBezTo>
                    <a:cubicBezTo>
                      <a:pt x="523" y="830"/>
                      <a:pt x="523" y="830"/>
                      <a:pt x="523" y="830"/>
                    </a:cubicBezTo>
                    <a:cubicBezTo>
                      <a:pt x="523" y="830"/>
                      <a:pt x="523" y="830"/>
                      <a:pt x="523" y="831"/>
                    </a:cubicBezTo>
                    <a:cubicBezTo>
                      <a:pt x="523" y="830"/>
                      <a:pt x="523" y="831"/>
                      <a:pt x="522" y="831"/>
                    </a:cubicBezTo>
                    <a:cubicBezTo>
                      <a:pt x="522" y="831"/>
                      <a:pt x="522" y="831"/>
                      <a:pt x="522" y="831"/>
                    </a:cubicBezTo>
                    <a:cubicBezTo>
                      <a:pt x="522" y="831"/>
                      <a:pt x="521" y="832"/>
                      <a:pt x="521" y="832"/>
                    </a:cubicBezTo>
                    <a:cubicBezTo>
                      <a:pt x="521" y="832"/>
                      <a:pt x="521" y="832"/>
                      <a:pt x="520" y="833"/>
                    </a:cubicBezTo>
                    <a:cubicBezTo>
                      <a:pt x="519" y="834"/>
                      <a:pt x="519" y="833"/>
                      <a:pt x="518" y="835"/>
                    </a:cubicBezTo>
                    <a:cubicBezTo>
                      <a:pt x="518" y="834"/>
                      <a:pt x="518" y="834"/>
                      <a:pt x="518" y="835"/>
                    </a:cubicBezTo>
                    <a:cubicBezTo>
                      <a:pt x="518" y="835"/>
                      <a:pt x="518" y="835"/>
                      <a:pt x="518" y="835"/>
                    </a:cubicBezTo>
                    <a:cubicBezTo>
                      <a:pt x="518" y="835"/>
                      <a:pt x="518" y="835"/>
                      <a:pt x="519" y="834"/>
                    </a:cubicBezTo>
                    <a:cubicBezTo>
                      <a:pt x="518" y="834"/>
                      <a:pt x="518" y="835"/>
                      <a:pt x="519" y="834"/>
                    </a:cubicBezTo>
                    <a:cubicBezTo>
                      <a:pt x="520" y="833"/>
                      <a:pt x="519" y="834"/>
                      <a:pt x="519" y="834"/>
                    </a:cubicBezTo>
                    <a:cubicBezTo>
                      <a:pt x="520" y="833"/>
                      <a:pt x="520" y="833"/>
                      <a:pt x="520" y="833"/>
                    </a:cubicBezTo>
                    <a:cubicBezTo>
                      <a:pt x="521" y="832"/>
                      <a:pt x="521" y="832"/>
                      <a:pt x="522" y="831"/>
                    </a:cubicBezTo>
                    <a:cubicBezTo>
                      <a:pt x="521" y="832"/>
                      <a:pt x="522" y="831"/>
                      <a:pt x="522" y="831"/>
                    </a:cubicBezTo>
                    <a:cubicBezTo>
                      <a:pt x="523" y="830"/>
                      <a:pt x="521" y="832"/>
                      <a:pt x="523" y="830"/>
                    </a:cubicBezTo>
                    <a:cubicBezTo>
                      <a:pt x="523" y="830"/>
                      <a:pt x="523" y="830"/>
                      <a:pt x="523" y="830"/>
                    </a:cubicBezTo>
                    <a:cubicBezTo>
                      <a:pt x="524" y="830"/>
                      <a:pt x="525" y="829"/>
                      <a:pt x="525" y="828"/>
                    </a:cubicBezTo>
                    <a:cubicBezTo>
                      <a:pt x="526" y="827"/>
                      <a:pt x="525" y="828"/>
                      <a:pt x="526" y="827"/>
                    </a:cubicBezTo>
                    <a:cubicBezTo>
                      <a:pt x="526" y="827"/>
                      <a:pt x="527" y="827"/>
                      <a:pt x="527" y="826"/>
                    </a:cubicBezTo>
                    <a:cubicBezTo>
                      <a:pt x="527" y="827"/>
                      <a:pt x="526" y="827"/>
                      <a:pt x="525" y="828"/>
                    </a:cubicBezTo>
                    <a:cubicBezTo>
                      <a:pt x="526" y="828"/>
                      <a:pt x="527" y="827"/>
                      <a:pt x="527" y="826"/>
                    </a:cubicBezTo>
                    <a:cubicBezTo>
                      <a:pt x="527" y="826"/>
                      <a:pt x="527" y="827"/>
                      <a:pt x="527" y="826"/>
                    </a:cubicBezTo>
                    <a:cubicBezTo>
                      <a:pt x="529" y="824"/>
                      <a:pt x="528" y="826"/>
                      <a:pt x="528" y="825"/>
                    </a:cubicBezTo>
                    <a:cubicBezTo>
                      <a:pt x="528" y="826"/>
                      <a:pt x="528" y="825"/>
                      <a:pt x="527" y="826"/>
                    </a:cubicBezTo>
                    <a:cubicBezTo>
                      <a:pt x="527" y="827"/>
                      <a:pt x="529" y="825"/>
                      <a:pt x="528" y="826"/>
                    </a:cubicBezTo>
                    <a:cubicBezTo>
                      <a:pt x="528" y="825"/>
                      <a:pt x="529" y="825"/>
                      <a:pt x="529" y="825"/>
                    </a:cubicBezTo>
                    <a:cubicBezTo>
                      <a:pt x="529" y="824"/>
                      <a:pt x="530" y="824"/>
                      <a:pt x="532" y="822"/>
                    </a:cubicBezTo>
                    <a:cubicBezTo>
                      <a:pt x="532" y="822"/>
                      <a:pt x="531" y="823"/>
                      <a:pt x="531" y="823"/>
                    </a:cubicBezTo>
                    <a:close/>
                    <a:moveTo>
                      <a:pt x="531" y="823"/>
                    </a:moveTo>
                    <a:cubicBezTo>
                      <a:pt x="529" y="825"/>
                      <a:pt x="531" y="823"/>
                      <a:pt x="529" y="825"/>
                    </a:cubicBezTo>
                    <a:cubicBezTo>
                      <a:pt x="529" y="825"/>
                      <a:pt x="530" y="824"/>
                      <a:pt x="531" y="823"/>
                    </a:cubicBezTo>
                    <a:cubicBezTo>
                      <a:pt x="531" y="823"/>
                      <a:pt x="530" y="824"/>
                      <a:pt x="531" y="823"/>
                    </a:cubicBezTo>
                    <a:close/>
                    <a:moveTo>
                      <a:pt x="537" y="818"/>
                    </a:moveTo>
                    <a:cubicBezTo>
                      <a:pt x="536" y="819"/>
                      <a:pt x="536" y="819"/>
                      <a:pt x="535" y="820"/>
                    </a:cubicBezTo>
                    <a:cubicBezTo>
                      <a:pt x="536" y="820"/>
                      <a:pt x="537" y="818"/>
                      <a:pt x="538" y="818"/>
                    </a:cubicBezTo>
                    <a:cubicBezTo>
                      <a:pt x="538" y="818"/>
                      <a:pt x="537" y="818"/>
                      <a:pt x="537" y="818"/>
                    </a:cubicBezTo>
                    <a:close/>
                    <a:moveTo>
                      <a:pt x="539" y="817"/>
                    </a:moveTo>
                    <a:cubicBezTo>
                      <a:pt x="538" y="817"/>
                      <a:pt x="537" y="818"/>
                      <a:pt x="538" y="818"/>
                    </a:cubicBezTo>
                    <a:cubicBezTo>
                      <a:pt x="537" y="818"/>
                      <a:pt x="537" y="818"/>
                      <a:pt x="537" y="819"/>
                    </a:cubicBezTo>
                    <a:cubicBezTo>
                      <a:pt x="536" y="819"/>
                      <a:pt x="536" y="819"/>
                      <a:pt x="536" y="819"/>
                    </a:cubicBezTo>
                    <a:cubicBezTo>
                      <a:pt x="536" y="819"/>
                      <a:pt x="537" y="819"/>
                      <a:pt x="537" y="818"/>
                    </a:cubicBezTo>
                    <a:cubicBezTo>
                      <a:pt x="538" y="818"/>
                      <a:pt x="538" y="818"/>
                      <a:pt x="539" y="817"/>
                    </a:cubicBezTo>
                    <a:close/>
                    <a:moveTo>
                      <a:pt x="537" y="818"/>
                    </a:moveTo>
                    <a:cubicBezTo>
                      <a:pt x="536" y="819"/>
                      <a:pt x="536" y="819"/>
                      <a:pt x="536" y="819"/>
                    </a:cubicBezTo>
                    <a:cubicBezTo>
                      <a:pt x="536" y="819"/>
                      <a:pt x="535" y="820"/>
                      <a:pt x="536" y="819"/>
                    </a:cubicBezTo>
                    <a:cubicBezTo>
                      <a:pt x="535" y="820"/>
                      <a:pt x="537" y="818"/>
                      <a:pt x="537" y="8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347" name="Freeform 6240"/>
              <p:cNvSpPr>
                <a:spLocks/>
              </p:cNvSpPr>
              <p:nvPr/>
            </p:nvSpPr>
            <p:spPr bwMode="auto">
              <a:xfrm>
                <a:off x="3367" y="473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348" name="Rectangle 6241"/>
              <p:cNvSpPr>
                <a:spLocks noChangeArrowheads="1"/>
              </p:cNvSpPr>
              <p:nvPr/>
            </p:nvSpPr>
            <p:spPr bwMode="auto">
              <a:xfrm>
                <a:off x="3367" y="4732"/>
                <a:ext cx="1" cy="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349" name="Line 6242"/>
              <p:cNvSpPr>
                <a:spLocks noChangeShapeType="1"/>
              </p:cNvSpPr>
              <p:nvPr/>
            </p:nvSpPr>
            <p:spPr bwMode="auto">
              <a:xfrm>
                <a:off x="3367" y="4732"/>
                <a:ext cx="0" cy="0"/>
              </a:xfrm>
              <a:prstGeom prst="line">
                <a:avLst/>
              </a:prstGeom>
              <a:noFill/>
              <a:ln w="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AT"/>
              </a:p>
            </p:txBody>
          </p:sp>
          <p:sp>
            <p:nvSpPr>
              <p:cNvPr id="22350" name="Freeform 6243"/>
              <p:cNvSpPr>
                <a:spLocks/>
              </p:cNvSpPr>
              <p:nvPr/>
            </p:nvSpPr>
            <p:spPr bwMode="auto">
              <a:xfrm>
                <a:off x="3367" y="4732"/>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351" name="Freeform 6244"/>
              <p:cNvSpPr>
                <a:spLocks/>
              </p:cNvSpPr>
              <p:nvPr/>
            </p:nvSpPr>
            <p:spPr bwMode="auto">
              <a:xfrm>
                <a:off x="3367" y="4732"/>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352" name="Freeform 6245"/>
              <p:cNvSpPr>
                <a:spLocks/>
              </p:cNvSpPr>
              <p:nvPr/>
            </p:nvSpPr>
            <p:spPr bwMode="auto">
              <a:xfrm>
                <a:off x="3367" y="4732"/>
                <a:ext cx="0" cy="0"/>
              </a:xfrm>
              <a:custGeom>
                <a:avLst/>
                <a:gdLst/>
                <a:ahLst/>
                <a:cxnLst>
                  <a:cxn ang="0">
                    <a:pos x="0" y="0"/>
                  </a:cxn>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353" name="Freeform 6246"/>
              <p:cNvSpPr>
                <a:spLocks/>
              </p:cNvSpPr>
              <p:nvPr/>
            </p:nvSpPr>
            <p:spPr bwMode="auto">
              <a:xfrm>
                <a:off x="3367" y="4732"/>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354" name="Freeform 6247"/>
              <p:cNvSpPr>
                <a:spLocks/>
              </p:cNvSpPr>
              <p:nvPr/>
            </p:nvSpPr>
            <p:spPr bwMode="auto">
              <a:xfrm>
                <a:off x="3367" y="4736"/>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355" name="Freeform 6248"/>
              <p:cNvSpPr>
                <a:spLocks/>
              </p:cNvSpPr>
              <p:nvPr/>
            </p:nvSpPr>
            <p:spPr bwMode="auto">
              <a:xfrm>
                <a:off x="3367" y="4732"/>
                <a:ext cx="0" cy="0"/>
              </a:xfrm>
              <a:custGeom>
                <a:avLst/>
                <a:gdLst/>
                <a:ahLst/>
                <a:cxnLst>
                  <a:cxn ang="0">
                    <a:pos x="0" y="0"/>
                  </a:cxn>
                  <a:cxn ang="0">
                    <a:pos x="0" y="0"/>
                  </a:cxn>
                </a:cxnLst>
                <a:rect l="0" t="0" r="r" b="b"/>
                <a:pathLst>
                  <a:path>
                    <a:moveTo>
                      <a:pt x="0" y="0"/>
                    </a:moveTo>
                    <a:cubicBezTo>
                      <a:pt x="0" y="0"/>
                      <a:pt x="0" y="0"/>
                      <a:pt x="0" y="0"/>
                    </a:cubicBezTo>
                  </a:path>
                </a:pathLst>
              </a:custGeom>
              <a:noFill/>
              <a:ln w="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AT"/>
              </a:p>
            </p:txBody>
          </p:sp>
          <p:sp>
            <p:nvSpPr>
              <p:cNvPr id="22356" name="Rectangle 6249"/>
              <p:cNvSpPr>
                <a:spLocks noChangeArrowheads="1"/>
              </p:cNvSpPr>
              <p:nvPr/>
            </p:nvSpPr>
            <p:spPr bwMode="auto">
              <a:xfrm>
                <a:off x="3367" y="4732"/>
                <a:ext cx="1" cy="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357" name="Rectangle 6250"/>
              <p:cNvSpPr>
                <a:spLocks noChangeArrowheads="1"/>
              </p:cNvSpPr>
              <p:nvPr/>
            </p:nvSpPr>
            <p:spPr bwMode="auto">
              <a:xfrm>
                <a:off x="3367" y="4732"/>
                <a:ext cx="1" cy="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358" name="Freeform 6251"/>
              <p:cNvSpPr>
                <a:spLocks/>
              </p:cNvSpPr>
              <p:nvPr/>
            </p:nvSpPr>
            <p:spPr bwMode="auto">
              <a:xfrm>
                <a:off x="3367" y="473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359" name="Freeform 6252"/>
              <p:cNvSpPr>
                <a:spLocks/>
              </p:cNvSpPr>
              <p:nvPr/>
            </p:nvSpPr>
            <p:spPr bwMode="auto">
              <a:xfrm>
                <a:off x="3367" y="4732"/>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360" name="Freeform 6253"/>
              <p:cNvSpPr>
                <a:spLocks/>
              </p:cNvSpPr>
              <p:nvPr/>
            </p:nvSpPr>
            <p:spPr bwMode="auto">
              <a:xfrm>
                <a:off x="3367" y="4732"/>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361" name="Freeform 6254"/>
              <p:cNvSpPr>
                <a:spLocks/>
              </p:cNvSpPr>
              <p:nvPr/>
            </p:nvSpPr>
            <p:spPr bwMode="auto">
              <a:xfrm>
                <a:off x="3363" y="472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362" name="Rectangle 6255"/>
              <p:cNvSpPr>
                <a:spLocks noChangeArrowheads="1"/>
              </p:cNvSpPr>
              <p:nvPr/>
            </p:nvSpPr>
            <p:spPr bwMode="auto">
              <a:xfrm>
                <a:off x="3367" y="4732"/>
                <a:ext cx="1" cy="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363" name="Rectangle 6256"/>
              <p:cNvSpPr>
                <a:spLocks noChangeArrowheads="1"/>
              </p:cNvSpPr>
              <p:nvPr/>
            </p:nvSpPr>
            <p:spPr bwMode="auto">
              <a:xfrm>
                <a:off x="3367" y="4732"/>
                <a:ext cx="1" cy="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364" name="Freeform 6257"/>
              <p:cNvSpPr>
                <a:spLocks/>
              </p:cNvSpPr>
              <p:nvPr/>
            </p:nvSpPr>
            <p:spPr bwMode="auto">
              <a:xfrm>
                <a:off x="3367" y="473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365" name="Line 6258"/>
              <p:cNvSpPr>
                <a:spLocks noChangeShapeType="1"/>
              </p:cNvSpPr>
              <p:nvPr/>
            </p:nvSpPr>
            <p:spPr bwMode="auto">
              <a:xfrm>
                <a:off x="3367" y="4732"/>
                <a:ext cx="0" cy="0"/>
              </a:xfrm>
              <a:prstGeom prst="line">
                <a:avLst/>
              </a:prstGeom>
              <a:noFill/>
              <a:ln w="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AT"/>
              </a:p>
            </p:txBody>
          </p:sp>
          <p:sp>
            <p:nvSpPr>
              <p:cNvPr id="22366" name="Freeform 6259"/>
              <p:cNvSpPr>
                <a:spLocks/>
              </p:cNvSpPr>
              <p:nvPr/>
            </p:nvSpPr>
            <p:spPr bwMode="auto">
              <a:xfrm>
                <a:off x="3367" y="4732"/>
                <a:ext cx="0" cy="0"/>
              </a:xfrm>
              <a:custGeom>
                <a:avLst/>
                <a:gdLst/>
                <a:ahLst/>
                <a:cxnLst>
                  <a:cxn ang="0">
                    <a:pos x="0" y="0"/>
                  </a:cxn>
                  <a:cxn ang="0">
                    <a:pos x="0" y="0"/>
                  </a:cxn>
                </a:cxnLst>
                <a:rect l="0" t="0" r="r" b="b"/>
                <a:pathLst>
                  <a:path>
                    <a:moveTo>
                      <a:pt x="0" y="0"/>
                    </a:moveTo>
                    <a:cubicBezTo>
                      <a:pt x="0" y="0"/>
                      <a:pt x="0" y="0"/>
                      <a:pt x="0" y="0"/>
                    </a:cubicBezTo>
                  </a:path>
                </a:pathLst>
              </a:custGeom>
              <a:noFill/>
              <a:ln w="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AT"/>
              </a:p>
            </p:txBody>
          </p:sp>
          <p:sp>
            <p:nvSpPr>
              <p:cNvPr id="22367" name="Freeform 6260"/>
              <p:cNvSpPr>
                <a:spLocks/>
              </p:cNvSpPr>
              <p:nvPr/>
            </p:nvSpPr>
            <p:spPr bwMode="auto">
              <a:xfrm>
                <a:off x="3367" y="4732"/>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368" name="Freeform 6261"/>
              <p:cNvSpPr>
                <a:spLocks/>
              </p:cNvSpPr>
              <p:nvPr/>
            </p:nvSpPr>
            <p:spPr bwMode="auto">
              <a:xfrm>
                <a:off x="3367" y="473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369" name="Freeform 6262"/>
              <p:cNvSpPr>
                <a:spLocks/>
              </p:cNvSpPr>
              <p:nvPr/>
            </p:nvSpPr>
            <p:spPr bwMode="auto">
              <a:xfrm>
                <a:off x="3367" y="4736"/>
                <a:ext cx="0" cy="0"/>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370" name="Freeform 6263"/>
              <p:cNvSpPr>
                <a:spLocks/>
              </p:cNvSpPr>
              <p:nvPr/>
            </p:nvSpPr>
            <p:spPr bwMode="auto">
              <a:xfrm>
                <a:off x="3367" y="473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371" name="Freeform 6264"/>
              <p:cNvSpPr>
                <a:spLocks/>
              </p:cNvSpPr>
              <p:nvPr/>
            </p:nvSpPr>
            <p:spPr bwMode="auto">
              <a:xfrm>
                <a:off x="4707" y="4680"/>
                <a:ext cx="0" cy="4"/>
              </a:xfrm>
              <a:custGeom>
                <a:avLst/>
                <a:gdLst>
                  <a:gd name="T0" fmla="*/ 0 h 1"/>
                  <a:gd name="T1" fmla="*/ 0 h 1"/>
                  <a:gd name="T2" fmla="*/ 1 h 1"/>
                  <a:gd name="T3" fmla="*/ 0 h 1"/>
                </a:gdLst>
                <a:ahLst/>
                <a:cxnLst>
                  <a:cxn ang="0">
                    <a:pos x="0" y="T0"/>
                  </a:cxn>
                  <a:cxn ang="0">
                    <a:pos x="0" y="T1"/>
                  </a:cxn>
                  <a:cxn ang="0">
                    <a:pos x="0" y="T2"/>
                  </a:cxn>
                  <a:cxn ang="0">
                    <a:pos x="0" y="T3"/>
                  </a:cxn>
                </a:cxnLst>
                <a:rect l="0" t="0" r="r" b="b"/>
                <a:pathLst>
                  <a:path h="1">
                    <a:moveTo>
                      <a:pt x="0" y="0"/>
                    </a:moveTo>
                    <a:cubicBezTo>
                      <a:pt x="0" y="0"/>
                      <a:pt x="0" y="0"/>
                      <a:pt x="0" y="0"/>
                    </a:cubicBezTo>
                    <a:cubicBezTo>
                      <a:pt x="0" y="0"/>
                      <a:pt x="0" y="0"/>
                      <a:pt x="0" y="1"/>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372" name="Freeform 6265"/>
              <p:cNvSpPr>
                <a:spLocks/>
              </p:cNvSpPr>
              <p:nvPr/>
            </p:nvSpPr>
            <p:spPr bwMode="auto">
              <a:xfrm>
                <a:off x="4751" y="4636"/>
                <a:ext cx="8" cy="3"/>
              </a:xfrm>
              <a:custGeom>
                <a:avLst/>
                <a:gdLst>
                  <a:gd name="T0" fmla="*/ 0 w 2"/>
                  <a:gd name="T1" fmla="*/ 1 h 1"/>
                  <a:gd name="T2" fmla="*/ 2 w 2"/>
                  <a:gd name="T3" fmla="*/ 0 h 1"/>
                  <a:gd name="T4" fmla="*/ 0 w 2"/>
                  <a:gd name="T5" fmla="*/ 1 h 1"/>
                </a:gdLst>
                <a:ahLst/>
                <a:cxnLst>
                  <a:cxn ang="0">
                    <a:pos x="T0" y="T1"/>
                  </a:cxn>
                  <a:cxn ang="0">
                    <a:pos x="T2" y="T3"/>
                  </a:cxn>
                  <a:cxn ang="0">
                    <a:pos x="T4" y="T5"/>
                  </a:cxn>
                </a:cxnLst>
                <a:rect l="0" t="0" r="r" b="b"/>
                <a:pathLst>
                  <a:path w="2" h="1">
                    <a:moveTo>
                      <a:pt x="0" y="1"/>
                    </a:moveTo>
                    <a:cubicBezTo>
                      <a:pt x="1" y="0"/>
                      <a:pt x="1" y="0"/>
                      <a:pt x="2" y="0"/>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373" name="Freeform 6266"/>
              <p:cNvSpPr>
                <a:spLocks/>
              </p:cNvSpPr>
              <p:nvPr/>
            </p:nvSpPr>
            <p:spPr bwMode="auto">
              <a:xfrm>
                <a:off x="4778" y="4617"/>
                <a:ext cx="3" cy="4"/>
              </a:xfrm>
              <a:custGeom>
                <a:avLst/>
                <a:gdLst>
                  <a:gd name="T0" fmla="*/ 1 w 1"/>
                  <a:gd name="T1" fmla="*/ 0 h 1"/>
                  <a:gd name="T2" fmla="*/ 0 w 1"/>
                  <a:gd name="T3" fmla="*/ 1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1" y="0"/>
                      <a:pt x="0" y="1"/>
                      <a:pt x="0" y="1"/>
                    </a:cubicBezTo>
                    <a:cubicBezTo>
                      <a:pt x="0" y="1"/>
                      <a:pt x="0" y="1"/>
                      <a:pt x="0" y="1"/>
                    </a:cubicBezTo>
                    <a:cubicBezTo>
                      <a:pt x="0" y="1"/>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374" name="Freeform 6267"/>
              <p:cNvSpPr>
                <a:spLocks/>
              </p:cNvSpPr>
              <p:nvPr/>
            </p:nvSpPr>
            <p:spPr bwMode="auto">
              <a:xfrm>
                <a:off x="4766" y="4621"/>
                <a:ext cx="4" cy="3"/>
              </a:xfrm>
              <a:custGeom>
                <a:avLst/>
                <a:gdLst>
                  <a:gd name="T0" fmla="*/ 1 w 1"/>
                  <a:gd name="T1" fmla="*/ 0 h 1"/>
                  <a:gd name="T2" fmla="*/ 0 w 1"/>
                  <a:gd name="T3" fmla="*/ 0 h 1"/>
                  <a:gd name="T4" fmla="*/ 1 w 1"/>
                  <a:gd name="T5" fmla="*/ 0 h 1"/>
                </a:gdLst>
                <a:ahLst/>
                <a:cxnLst>
                  <a:cxn ang="0">
                    <a:pos x="T0" y="T1"/>
                  </a:cxn>
                  <a:cxn ang="0">
                    <a:pos x="T2" y="T3"/>
                  </a:cxn>
                  <a:cxn ang="0">
                    <a:pos x="T4" y="T5"/>
                  </a:cxn>
                </a:cxnLst>
                <a:rect l="0" t="0" r="r" b="b"/>
                <a:pathLst>
                  <a:path w="1" h="1">
                    <a:moveTo>
                      <a:pt x="1" y="0"/>
                    </a:moveTo>
                    <a:cubicBezTo>
                      <a:pt x="1" y="0"/>
                      <a:pt x="1" y="0"/>
                      <a:pt x="0" y="0"/>
                    </a:cubicBezTo>
                    <a:cubicBezTo>
                      <a:pt x="1" y="0"/>
                      <a:pt x="0" y="1"/>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375" name="Freeform 6268"/>
              <p:cNvSpPr>
                <a:spLocks/>
              </p:cNvSpPr>
              <p:nvPr/>
            </p:nvSpPr>
            <p:spPr bwMode="auto">
              <a:xfrm>
                <a:off x="4737" y="4647"/>
                <a:ext cx="3" cy="3"/>
              </a:xfrm>
              <a:custGeom>
                <a:avLst/>
                <a:gdLst>
                  <a:gd name="T0" fmla="*/ 1 w 1"/>
                  <a:gd name="T1" fmla="*/ 0 h 1"/>
                  <a:gd name="T2" fmla="*/ 1 w 1"/>
                  <a:gd name="T3" fmla="*/ 0 h 1"/>
                  <a:gd name="T4" fmla="*/ 1 w 1"/>
                  <a:gd name="T5" fmla="*/ 0 h 1"/>
                  <a:gd name="T6" fmla="*/ 0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1"/>
                      <a:pt x="1" y="0"/>
                      <a:pt x="1" y="0"/>
                    </a:cubicBezTo>
                    <a:cubicBezTo>
                      <a:pt x="1" y="0"/>
                      <a:pt x="1" y="0"/>
                      <a:pt x="1" y="0"/>
                    </a:cubicBezTo>
                    <a:cubicBezTo>
                      <a:pt x="1" y="1"/>
                      <a:pt x="1" y="1"/>
                      <a:pt x="0" y="1"/>
                    </a:cubicBezTo>
                    <a:cubicBezTo>
                      <a:pt x="1" y="1"/>
                      <a:pt x="1" y="1"/>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376" name="Freeform 6269"/>
              <p:cNvSpPr>
                <a:spLocks/>
              </p:cNvSpPr>
              <p:nvPr/>
            </p:nvSpPr>
            <p:spPr bwMode="auto">
              <a:xfrm>
                <a:off x="4740" y="4639"/>
                <a:ext cx="11" cy="11"/>
              </a:xfrm>
              <a:custGeom>
                <a:avLst/>
                <a:gdLst>
                  <a:gd name="T0" fmla="*/ 0 w 3"/>
                  <a:gd name="T1" fmla="*/ 3 h 3"/>
                  <a:gd name="T2" fmla="*/ 0 w 3"/>
                  <a:gd name="T3" fmla="*/ 3 h 3"/>
                  <a:gd name="T4" fmla="*/ 1 w 3"/>
                  <a:gd name="T5" fmla="*/ 2 h 3"/>
                  <a:gd name="T6" fmla="*/ 3 w 3"/>
                  <a:gd name="T7" fmla="*/ 1 h 3"/>
                  <a:gd name="T8" fmla="*/ 3 w 3"/>
                  <a:gd name="T9" fmla="*/ 1 h 3"/>
                  <a:gd name="T10" fmla="*/ 3 w 3"/>
                  <a:gd name="T11" fmla="*/ 0 h 3"/>
                  <a:gd name="T12" fmla="*/ 2 w 3"/>
                  <a:gd name="T13" fmla="*/ 1 h 3"/>
                  <a:gd name="T14" fmla="*/ 3 w 3"/>
                  <a:gd name="T15" fmla="*/ 0 h 3"/>
                  <a:gd name="T16" fmla="*/ 3 w 3"/>
                  <a:gd name="T17" fmla="*/ 0 h 3"/>
                  <a:gd name="T18" fmla="*/ 0 w 3"/>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3">
                    <a:moveTo>
                      <a:pt x="0" y="3"/>
                    </a:moveTo>
                    <a:cubicBezTo>
                      <a:pt x="0" y="3"/>
                      <a:pt x="0" y="3"/>
                      <a:pt x="0" y="3"/>
                    </a:cubicBezTo>
                    <a:cubicBezTo>
                      <a:pt x="1" y="2"/>
                      <a:pt x="1" y="2"/>
                      <a:pt x="1" y="2"/>
                    </a:cubicBezTo>
                    <a:cubicBezTo>
                      <a:pt x="1" y="2"/>
                      <a:pt x="2" y="1"/>
                      <a:pt x="3" y="1"/>
                    </a:cubicBezTo>
                    <a:cubicBezTo>
                      <a:pt x="3" y="1"/>
                      <a:pt x="3" y="1"/>
                      <a:pt x="3" y="1"/>
                    </a:cubicBezTo>
                    <a:cubicBezTo>
                      <a:pt x="3" y="1"/>
                      <a:pt x="2" y="1"/>
                      <a:pt x="3" y="0"/>
                    </a:cubicBezTo>
                    <a:cubicBezTo>
                      <a:pt x="2" y="1"/>
                      <a:pt x="2" y="1"/>
                      <a:pt x="2" y="1"/>
                    </a:cubicBezTo>
                    <a:cubicBezTo>
                      <a:pt x="2" y="1"/>
                      <a:pt x="3" y="0"/>
                      <a:pt x="3" y="0"/>
                    </a:cubicBezTo>
                    <a:cubicBezTo>
                      <a:pt x="3" y="0"/>
                      <a:pt x="3" y="0"/>
                      <a:pt x="3" y="0"/>
                    </a:cubicBezTo>
                    <a:cubicBezTo>
                      <a:pt x="2" y="1"/>
                      <a:pt x="2" y="2"/>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377" name="Freeform 6270"/>
              <p:cNvSpPr>
                <a:spLocks/>
              </p:cNvSpPr>
              <p:nvPr/>
            </p:nvSpPr>
            <p:spPr bwMode="auto">
              <a:xfrm>
                <a:off x="4722" y="4662"/>
                <a:ext cx="7" cy="7"/>
              </a:xfrm>
              <a:custGeom>
                <a:avLst/>
                <a:gdLst>
                  <a:gd name="T0" fmla="*/ 1 w 2"/>
                  <a:gd name="T1" fmla="*/ 1 h 2"/>
                  <a:gd name="T2" fmla="*/ 1 w 2"/>
                  <a:gd name="T3" fmla="*/ 1 h 2"/>
                  <a:gd name="T4" fmla="*/ 1 w 2"/>
                  <a:gd name="T5" fmla="*/ 1 h 2"/>
                </a:gdLst>
                <a:ahLst/>
                <a:cxnLst>
                  <a:cxn ang="0">
                    <a:pos x="T0" y="T1"/>
                  </a:cxn>
                  <a:cxn ang="0">
                    <a:pos x="T2" y="T3"/>
                  </a:cxn>
                  <a:cxn ang="0">
                    <a:pos x="T4" y="T5"/>
                  </a:cxn>
                </a:cxnLst>
                <a:rect l="0" t="0" r="r" b="b"/>
                <a:pathLst>
                  <a:path w="2" h="2">
                    <a:moveTo>
                      <a:pt x="1" y="1"/>
                    </a:moveTo>
                    <a:cubicBezTo>
                      <a:pt x="0" y="2"/>
                      <a:pt x="0" y="2"/>
                      <a:pt x="1" y="1"/>
                    </a:cubicBezTo>
                    <a:cubicBezTo>
                      <a:pt x="1" y="1"/>
                      <a:pt x="2" y="0"/>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378" name="Freeform 6271"/>
              <p:cNvSpPr>
                <a:spLocks/>
              </p:cNvSpPr>
              <p:nvPr/>
            </p:nvSpPr>
            <p:spPr bwMode="auto">
              <a:xfrm>
                <a:off x="4748" y="4643"/>
                <a:ext cx="3" cy="4"/>
              </a:xfrm>
              <a:custGeom>
                <a:avLst/>
                <a:gdLst>
                  <a:gd name="T0" fmla="*/ 0 w 1"/>
                  <a:gd name="T1" fmla="*/ 0 h 1"/>
                  <a:gd name="T2" fmla="*/ 1 w 1"/>
                  <a:gd name="T3" fmla="*/ 0 h 1"/>
                  <a:gd name="T4" fmla="*/ 0 w 1"/>
                  <a:gd name="T5" fmla="*/ 1 h 1"/>
                  <a:gd name="T6" fmla="*/ 0 w 1"/>
                  <a:gd name="T7" fmla="*/ 0 h 1"/>
                </a:gdLst>
                <a:ahLst/>
                <a:cxnLst>
                  <a:cxn ang="0">
                    <a:pos x="T0" y="T1"/>
                  </a:cxn>
                  <a:cxn ang="0">
                    <a:pos x="T2" y="T3"/>
                  </a:cxn>
                  <a:cxn ang="0">
                    <a:pos x="T4" y="T5"/>
                  </a:cxn>
                  <a:cxn ang="0">
                    <a:pos x="T6" y="T7"/>
                  </a:cxn>
                </a:cxnLst>
                <a:rect l="0" t="0" r="r" b="b"/>
                <a:pathLst>
                  <a:path w="1" h="1">
                    <a:moveTo>
                      <a:pt x="0" y="0"/>
                    </a:moveTo>
                    <a:cubicBezTo>
                      <a:pt x="0" y="0"/>
                      <a:pt x="1" y="0"/>
                      <a:pt x="1" y="0"/>
                    </a:cubicBezTo>
                    <a:cubicBezTo>
                      <a:pt x="0" y="0"/>
                      <a:pt x="0" y="0"/>
                      <a:pt x="0" y="1"/>
                    </a:cubicBezTo>
                    <a:cubicBezTo>
                      <a:pt x="0" y="1"/>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379" name="Freeform 6272"/>
              <p:cNvSpPr>
                <a:spLocks/>
              </p:cNvSpPr>
              <p:nvPr/>
            </p:nvSpPr>
            <p:spPr bwMode="auto">
              <a:xfrm>
                <a:off x="4744" y="464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380" name="Freeform 6273"/>
              <p:cNvSpPr>
                <a:spLocks/>
              </p:cNvSpPr>
              <p:nvPr/>
            </p:nvSpPr>
            <p:spPr bwMode="auto">
              <a:xfrm>
                <a:off x="4725" y="4654"/>
                <a:ext cx="12" cy="11"/>
              </a:xfrm>
              <a:custGeom>
                <a:avLst/>
                <a:gdLst>
                  <a:gd name="T0" fmla="*/ 2 w 3"/>
                  <a:gd name="T1" fmla="*/ 2 h 3"/>
                  <a:gd name="T2" fmla="*/ 1 w 3"/>
                  <a:gd name="T3" fmla="*/ 2 h 3"/>
                  <a:gd name="T4" fmla="*/ 2 w 3"/>
                  <a:gd name="T5" fmla="*/ 1 h 3"/>
                  <a:gd name="T6" fmla="*/ 2 w 3"/>
                  <a:gd name="T7" fmla="*/ 2 h 3"/>
                </a:gdLst>
                <a:ahLst/>
                <a:cxnLst>
                  <a:cxn ang="0">
                    <a:pos x="T0" y="T1"/>
                  </a:cxn>
                  <a:cxn ang="0">
                    <a:pos x="T2" y="T3"/>
                  </a:cxn>
                  <a:cxn ang="0">
                    <a:pos x="T4" y="T5"/>
                  </a:cxn>
                  <a:cxn ang="0">
                    <a:pos x="T6" y="T7"/>
                  </a:cxn>
                </a:cxnLst>
                <a:rect l="0" t="0" r="r" b="b"/>
                <a:pathLst>
                  <a:path w="3" h="3">
                    <a:moveTo>
                      <a:pt x="2" y="2"/>
                    </a:moveTo>
                    <a:cubicBezTo>
                      <a:pt x="2" y="1"/>
                      <a:pt x="0" y="3"/>
                      <a:pt x="1" y="2"/>
                    </a:cubicBezTo>
                    <a:cubicBezTo>
                      <a:pt x="3" y="0"/>
                      <a:pt x="3" y="1"/>
                      <a:pt x="2" y="1"/>
                    </a:cubicBezTo>
                    <a:cubicBezTo>
                      <a:pt x="2" y="1"/>
                      <a:pt x="3" y="1"/>
                      <a:pt x="2"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381" name="Freeform 6274"/>
              <p:cNvSpPr>
                <a:spLocks/>
              </p:cNvSpPr>
              <p:nvPr/>
            </p:nvSpPr>
            <p:spPr bwMode="auto">
              <a:xfrm>
                <a:off x="4740" y="4647"/>
                <a:ext cx="4" cy="3"/>
              </a:xfrm>
              <a:custGeom>
                <a:avLst/>
                <a:gdLst>
                  <a:gd name="T0" fmla="*/ 0 w 1"/>
                  <a:gd name="T1" fmla="*/ 1 h 1"/>
                  <a:gd name="T2" fmla="*/ 1 w 1"/>
                  <a:gd name="T3" fmla="*/ 0 h 1"/>
                  <a:gd name="T4" fmla="*/ 1 w 1"/>
                  <a:gd name="T5" fmla="*/ 0 h 1"/>
                  <a:gd name="T6" fmla="*/ 0 w 1"/>
                  <a:gd name="T7" fmla="*/ 1 h 1"/>
                </a:gdLst>
                <a:ahLst/>
                <a:cxnLst>
                  <a:cxn ang="0">
                    <a:pos x="T0" y="T1"/>
                  </a:cxn>
                  <a:cxn ang="0">
                    <a:pos x="T2" y="T3"/>
                  </a:cxn>
                  <a:cxn ang="0">
                    <a:pos x="T4" y="T5"/>
                  </a:cxn>
                  <a:cxn ang="0">
                    <a:pos x="T6" y="T7"/>
                  </a:cxn>
                </a:cxnLst>
                <a:rect l="0" t="0" r="r" b="b"/>
                <a:pathLst>
                  <a:path w="1" h="1">
                    <a:moveTo>
                      <a:pt x="0" y="1"/>
                    </a:moveTo>
                    <a:cubicBezTo>
                      <a:pt x="0" y="1"/>
                      <a:pt x="0" y="1"/>
                      <a:pt x="1" y="0"/>
                    </a:cubicBezTo>
                    <a:cubicBezTo>
                      <a:pt x="1" y="0"/>
                      <a:pt x="1" y="0"/>
                      <a:pt x="1" y="0"/>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382" name="Freeform 6275"/>
              <p:cNvSpPr>
                <a:spLocks/>
              </p:cNvSpPr>
              <p:nvPr/>
            </p:nvSpPr>
            <p:spPr bwMode="auto">
              <a:xfrm>
                <a:off x="4722" y="4662"/>
                <a:ext cx="7" cy="3"/>
              </a:xfrm>
              <a:custGeom>
                <a:avLst/>
                <a:gdLst>
                  <a:gd name="T0" fmla="*/ 1 w 2"/>
                  <a:gd name="T1" fmla="*/ 1 h 1"/>
                  <a:gd name="T2" fmla="*/ 2 w 2"/>
                  <a:gd name="T3" fmla="*/ 0 h 1"/>
                  <a:gd name="T4" fmla="*/ 2 w 2"/>
                  <a:gd name="T5" fmla="*/ 0 h 1"/>
                  <a:gd name="T6" fmla="*/ 1 w 2"/>
                  <a:gd name="T7" fmla="*/ 1 h 1"/>
                </a:gdLst>
                <a:ahLst/>
                <a:cxnLst>
                  <a:cxn ang="0">
                    <a:pos x="T0" y="T1"/>
                  </a:cxn>
                  <a:cxn ang="0">
                    <a:pos x="T2" y="T3"/>
                  </a:cxn>
                  <a:cxn ang="0">
                    <a:pos x="T4" y="T5"/>
                  </a:cxn>
                  <a:cxn ang="0">
                    <a:pos x="T6" y="T7"/>
                  </a:cxn>
                </a:cxnLst>
                <a:rect l="0" t="0" r="r" b="b"/>
                <a:pathLst>
                  <a:path w="2" h="1">
                    <a:moveTo>
                      <a:pt x="1" y="1"/>
                    </a:moveTo>
                    <a:cubicBezTo>
                      <a:pt x="1" y="1"/>
                      <a:pt x="2" y="0"/>
                      <a:pt x="2" y="0"/>
                    </a:cubicBezTo>
                    <a:cubicBezTo>
                      <a:pt x="2" y="0"/>
                      <a:pt x="2" y="0"/>
                      <a:pt x="2" y="0"/>
                    </a:cubicBezTo>
                    <a:cubicBezTo>
                      <a:pt x="1" y="1"/>
                      <a:pt x="0"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383" name="Freeform 6276"/>
              <p:cNvSpPr>
                <a:spLocks/>
              </p:cNvSpPr>
              <p:nvPr/>
            </p:nvSpPr>
            <p:spPr bwMode="auto">
              <a:xfrm>
                <a:off x="4763" y="4624"/>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384" name="Freeform 6277"/>
              <p:cNvSpPr>
                <a:spLocks/>
              </p:cNvSpPr>
              <p:nvPr/>
            </p:nvSpPr>
            <p:spPr bwMode="auto">
              <a:xfrm>
                <a:off x="4778" y="4617"/>
                <a:ext cx="7" cy="4"/>
              </a:xfrm>
              <a:custGeom>
                <a:avLst/>
                <a:gdLst>
                  <a:gd name="T0" fmla="*/ 1 w 2"/>
                  <a:gd name="T1" fmla="*/ 0 h 1"/>
                  <a:gd name="T2" fmla="*/ 1 w 2"/>
                  <a:gd name="T3" fmla="*/ 1 h 1"/>
                  <a:gd name="T4" fmla="*/ 2 w 2"/>
                  <a:gd name="T5" fmla="*/ 0 h 1"/>
                  <a:gd name="T6" fmla="*/ 1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0" y="1"/>
                      <a:pt x="0" y="1"/>
                      <a:pt x="1" y="1"/>
                    </a:cubicBezTo>
                    <a:cubicBezTo>
                      <a:pt x="1" y="0"/>
                      <a:pt x="1" y="0"/>
                      <a:pt x="2" y="0"/>
                    </a:cubicBezTo>
                    <a:cubicBezTo>
                      <a:pt x="1" y="0"/>
                      <a:pt x="2"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385" name="Freeform 6278"/>
              <p:cNvSpPr>
                <a:spLocks/>
              </p:cNvSpPr>
              <p:nvPr/>
            </p:nvSpPr>
            <p:spPr bwMode="auto">
              <a:xfrm>
                <a:off x="4778" y="4617"/>
                <a:ext cx="3" cy="4"/>
              </a:xfrm>
              <a:custGeom>
                <a:avLst/>
                <a:gdLst>
                  <a:gd name="T0" fmla="*/ 1 w 1"/>
                  <a:gd name="T1" fmla="*/ 0 h 1"/>
                  <a:gd name="T2" fmla="*/ 1 w 1"/>
                  <a:gd name="T3" fmla="*/ 0 h 1"/>
                  <a:gd name="T4" fmla="*/ 1 w 1"/>
                  <a:gd name="T5" fmla="*/ 0 h 1"/>
                  <a:gd name="T6" fmla="*/ 1 w 1"/>
                  <a:gd name="T7" fmla="*/ 0 h 1"/>
                  <a:gd name="T8" fmla="*/ 0 w 1"/>
                  <a:gd name="T9" fmla="*/ 1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a:moveTo>
                      <a:pt x="1" y="0"/>
                    </a:moveTo>
                    <a:cubicBezTo>
                      <a:pt x="1" y="0"/>
                      <a:pt x="1" y="0"/>
                      <a:pt x="1" y="0"/>
                    </a:cubicBezTo>
                    <a:cubicBezTo>
                      <a:pt x="1" y="0"/>
                      <a:pt x="1" y="0"/>
                      <a:pt x="1" y="0"/>
                    </a:cubicBezTo>
                    <a:cubicBezTo>
                      <a:pt x="1" y="0"/>
                      <a:pt x="1" y="0"/>
                      <a:pt x="1" y="0"/>
                    </a:cubicBezTo>
                    <a:cubicBezTo>
                      <a:pt x="1" y="1"/>
                      <a:pt x="1" y="0"/>
                      <a:pt x="0" y="1"/>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386" name="Freeform 6279"/>
              <p:cNvSpPr>
                <a:spLocks/>
              </p:cNvSpPr>
              <p:nvPr/>
            </p:nvSpPr>
            <p:spPr bwMode="auto">
              <a:xfrm>
                <a:off x="4763" y="4624"/>
                <a:ext cx="3" cy="4"/>
              </a:xfrm>
              <a:custGeom>
                <a:avLst/>
                <a:gdLst>
                  <a:gd name="T0" fmla="*/ 1 w 1"/>
                  <a:gd name="T1" fmla="*/ 0 h 1"/>
                  <a:gd name="T2" fmla="*/ 1 w 1"/>
                  <a:gd name="T3" fmla="*/ 0 h 1"/>
                  <a:gd name="T4" fmla="*/ 1 w 1"/>
                  <a:gd name="T5" fmla="*/ 1 h 1"/>
                  <a:gd name="T6" fmla="*/ 0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1" y="0"/>
                      <a:pt x="1" y="0"/>
                    </a:cubicBezTo>
                    <a:cubicBezTo>
                      <a:pt x="1" y="0"/>
                      <a:pt x="1" y="0"/>
                      <a:pt x="1" y="1"/>
                    </a:cubicBezTo>
                    <a:cubicBezTo>
                      <a:pt x="0" y="1"/>
                      <a:pt x="0" y="1"/>
                      <a:pt x="0" y="1"/>
                    </a:cubicBezTo>
                    <a:cubicBezTo>
                      <a:pt x="0" y="1"/>
                      <a:pt x="1" y="1"/>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387" name="Freeform 6280"/>
              <p:cNvSpPr>
                <a:spLocks/>
              </p:cNvSpPr>
              <p:nvPr/>
            </p:nvSpPr>
            <p:spPr bwMode="auto">
              <a:xfrm>
                <a:off x="4740" y="465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388" name="Freeform 6281"/>
              <p:cNvSpPr>
                <a:spLocks/>
              </p:cNvSpPr>
              <p:nvPr/>
            </p:nvSpPr>
            <p:spPr bwMode="auto">
              <a:xfrm>
                <a:off x="4781" y="4613"/>
                <a:ext cx="4" cy="4"/>
              </a:xfrm>
              <a:custGeom>
                <a:avLst/>
                <a:gdLst>
                  <a:gd name="T0" fmla="*/ 0 w 1"/>
                  <a:gd name="T1" fmla="*/ 1 h 1"/>
                  <a:gd name="T2" fmla="*/ 1 w 1"/>
                  <a:gd name="T3" fmla="*/ 0 h 1"/>
                  <a:gd name="T4" fmla="*/ 1 w 1"/>
                  <a:gd name="T5" fmla="*/ 0 h 1"/>
                  <a:gd name="T6" fmla="*/ 1 w 1"/>
                  <a:gd name="T7" fmla="*/ 0 h 1"/>
                  <a:gd name="T8" fmla="*/ 0 w 1"/>
                  <a:gd name="T9" fmla="*/ 1 h 1"/>
                  <a:gd name="T10" fmla="*/ 0 w 1"/>
                  <a:gd name="T11" fmla="*/ 1 h 1"/>
                </a:gdLst>
                <a:ahLst/>
                <a:cxnLst>
                  <a:cxn ang="0">
                    <a:pos x="T0" y="T1"/>
                  </a:cxn>
                  <a:cxn ang="0">
                    <a:pos x="T2" y="T3"/>
                  </a:cxn>
                  <a:cxn ang="0">
                    <a:pos x="T4" y="T5"/>
                  </a:cxn>
                  <a:cxn ang="0">
                    <a:pos x="T6" y="T7"/>
                  </a:cxn>
                  <a:cxn ang="0">
                    <a:pos x="T8" y="T9"/>
                  </a:cxn>
                  <a:cxn ang="0">
                    <a:pos x="T10" y="T11"/>
                  </a:cxn>
                </a:cxnLst>
                <a:rect l="0" t="0" r="r" b="b"/>
                <a:pathLst>
                  <a:path w="1" h="1">
                    <a:moveTo>
                      <a:pt x="0" y="1"/>
                    </a:moveTo>
                    <a:cubicBezTo>
                      <a:pt x="1" y="1"/>
                      <a:pt x="1" y="1"/>
                      <a:pt x="1" y="0"/>
                    </a:cubicBezTo>
                    <a:cubicBezTo>
                      <a:pt x="1" y="0"/>
                      <a:pt x="1" y="0"/>
                      <a:pt x="1" y="0"/>
                    </a:cubicBezTo>
                    <a:cubicBezTo>
                      <a:pt x="1" y="0"/>
                      <a:pt x="1" y="0"/>
                      <a:pt x="1" y="0"/>
                    </a:cubicBezTo>
                    <a:cubicBezTo>
                      <a:pt x="1" y="1"/>
                      <a:pt x="0" y="1"/>
                      <a:pt x="0" y="1"/>
                    </a:cubicBezTo>
                    <a:cubicBezTo>
                      <a:pt x="0" y="1"/>
                      <a:pt x="1"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389" name="Oval 6282"/>
              <p:cNvSpPr>
                <a:spLocks noChangeArrowheads="1"/>
              </p:cNvSpPr>
              <p:nvPr/>
            </p:nvSpPr>
            <p:spPr bwMode="auto">
              <a:xfrm>
                <a:off x="4759" y="4632"/>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390" name="Freeform 6283"/>
              <p:cNvSpPr>
                <a:spLocks/>
              </p:cNvSpPr>
              <p:nvPr/>
            </p:nvSpPr>
            <p:spPr bwMode="auto">
              <a:xfrm>
                <a:off x="4763" y="4621"/>
                <a:ext cx="3" cy="3"/>
              </a:xfrm>
              <a:custGeom>
                <a:avLst/>
                <a:gdLst>
                  <a:gd name="T0" fmla="*/ 1 w 1"/>
                  <a:gd name="T1" fmla="*/ 0 h 1"/>
                  <a:gd name="T2" fmla="*/ 0 w 1"/>
                  <a:gd name="T3" fmla="*/ 1 h 1"/>
                  <a:gd name="T4" fmla="*/ 1 w 1"/>
                  <a:gd name="T5" fmla="*/ 0 h 1"/>
                  <a:gd name="T6" fmla="*/ 1 w 1"/>
                  <a:gd name="T7" fmla="*/ 0 h 1"/>
                </a:gdLst>
                <a:ahLst/>
                <a:cxnLst>
                  <a:cxn ang="0">
                    <a:pos x="T0" y="T1"/>
                  </a:cxn>
                  <a:cxn ang="0">
                    <a:pos x="T2" y="T3"/>
                  </a:cxn>
                  <a:cxn ang="0">
                    <a:pos x="T4" y="T5"/>
                  </a:cxn>
                  <a:cxn ang="0">
                    <a:pos x="T6" y="T7"/>
                  </a:cxn>
                </a:cxnLst>
                <a:rect l="0" t="0" r="r" b="b"/>
                <a:pathLst>
                  <a:path w="1" h="1">
                    <a:moveTo>
                      <a:pt x="1" y="0"/>
                    </a:moveTo>
                    <a:cubicBezTo>
                      <a:pt x="1" y="0"/>
                      <a:pt x="1" y="0"/>
                      <a:pt x="0" y="1"/>
                    </a:cubicBezTo>
                    <a:cubicBezTo>
                      <a:pt x="1" y="0"/>
                      <a:pt x="1"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391" name="Freeform 6284"/>
              <p:cNvSpPr>
                <a:spLocks/>
              </p:cNvSpPr>
              <p:nvPr/>
            </p:nvSpPr>
            <p:spPr bwMode="auto">
              <a:xfrm>
                <a:off x="4703" y="4676"/>
                <a:ext cx="8" cy="8"/>
              </a:xfrm>
              <a:custGeom>
                <a:avLst/>
                <a:gdLst>
                  <a:gd name="T0" fmla="*/ 2 w 2"/>
                  <a:gd name="T1" fmla="*/ 1 h 2"/>
                  <a:gd name="T2" fmla="*/ 1 w 2"/>
                  <a:gd name="T3" fmla="*/ 1 h 2"/>
                  <a:gd name="T4" fmla="*/ 1 w 2"/>
                  <a:gd name="T5" fmla="*/ 1 h 2"/>
                  <a:gd name="T6" fmla="*/ 2 w 2"/>
                  <a:gd name="T7" fmla="*/ 1 h 2"/>
                </a:gdLst>
                <a:ahLst/>
                <a:cxnLst>
                  <a:cxn ang="0">
                    <a:pos x="T0" y="T1"/>
                  </a:cxn>
                  <a:cxn ang="0">
                    <a:pos x="T2" y="T3"/>
                  </a:cxn>
                  <a:cxn ang="0">
                    <a:pos x="T4" y="T5"/>
                  </a:cxn>
                  <a:cxn ang="0">
                    <a:pos x="T6" y="T7"/>
                  </a:cxn>
                </a:cxnLst>
                <a:rect l="0" t="0" r="r" b="b"/>
                <a:pathLst>
                  <a:path w="2" h="2">
                    <a:moveTo>
                      <a:pt x="2" y="1"/>
                    </a:moveTo>
                    <a:cubicBezTo>
                      <a:pt x="2" y="1"/>
                      <a:pt x="2" y="0"/>
                      <a:pt x="1" y="1"/>
                    </a:cubicBezTo>
                    <a:cubicBezTo>
                      <a:pt x="0" y="2"/>
                      <a:pt x="1" y="1"/>
                      <a:pt x="1" y="1"/>
                    </a:cubicBezTo>
                    <a:cubicBezTo>
                      <a:pt x="1" y="1"/>
                      <a:pt x="0" y="2"/>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392" name="Freeform 6285"/>
              <p:cNvSpPr>
                <a:spLocks/>
              </p:cNvSpPr>
              <p:nvPr/>
            </p:nvSpPr>
            <p:spPr bwMode="auto">
              <a:xfrm>
                <a:off x="4722" y="4658"/>
                <a:ext cx="7" cy="7"/>
              </a:xfrm>
              <a:custGeom>
                <a:avLst/>
                <a:gdLst>
                  <a:gd name="T0" fmla="*/ 1 w 2"/>
                  <a:gd name="T1" fmla="*/ 2 h 2"/>
                  <a:gd name="T2" fmla="*/ 2 w 2"/>
                  <a:gd name="T3" fmla="*/ 0 h 2"/>
                  <a:gd name="T4" fmla="*/ 1 w 2"/>
                  <a:gd name="T5" fmla="*/ 2 h 2"/>
                </a:gdLst>
                <a:ahLst/>
                <a:cxnLst>
                  <a:cxn ang="0">
                    <a:pos x="T0" y="T1"/>
                  </a:cxn>
                  <a:cxn ang="0">
                    <a:pos x="T2" y="T3"/>
                  </a:cxn>
                  <a:cxn ang="0">
                    <a:pos x="T4" y="T5"/>
                  </a:cxn>
                </a:cxnLst>
                <a:rect l="0" t="0" r="r" b="b"/>
                <a:pathLst>
                  <a:path w="2" h="2">
                    <a:moveTo>
                      <a:pt x="1" y="2"/>
                    </a:moveTo>
                    <a:cubicBezTo>
                      <a:pt x="2" y="1"/>
                      <a:pt x="2" y="1"/>
                      <a:pt x="2" y="0"/>
                    </a:cubicBezTo>
                    <a:cubicBezTo>
                      <a:pt x="0" y="2"/>
                      <a:pt x="1" y="2"/>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393" name="Oval 6286"/>
              <p:cNvSpPr>
                <a:spLocks noChangeArrowheads="1"/>
              </p:cNvSpPr>
              <p:nvPr/>
            </p:nvSpPr>
            <p:spPr bwMode="auto">
              <a:xfrm>
                <a:off x="4755" y="4636"/>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394" name="Freeform 6287"/>
              <p:cNvSpPr>
                <a:spLocks/>
              </p:cNvSpPr>
              <p:nvPr/>
            </p:nvSpPr>
            <p:spPr bwMode="auto">
              <a:xfrm>
                <a:off x="4759" y="4628"/>
                <a:ext cx="4" cy="4"/>
              </a:xfrm>
              <a:custGeom>
                <a:avLst/>
                <a:gdLst>
                  <a:gd name="T0" fmla="*/ 0 w 1"/>
                  <a:gd name="T1" fmla="*/ 1 h 1"/>
                  <a:gd name="T2" fmla="*/ 1 w 1"/>
                  <a:gd name="T3" fmla="*/ 0 h 1"/>
                  <a:gd name="T4" fmla="*/ 1 w 1"/>
                  <a:gd name="T5" fmla="*/ 1 h 1"/>
                  <a:gd name="T6" fmla="*/ 0 w 1"/>
                  <a:gd name="T7" fmla="*/ 1 h 1"/>
                  <a:gd name="T8" fmla="*/ 0 w 1"/>
                  <a:gd name="T9" fmla="*/ 1 h 1"/>
                </a:gdLst>
                <a:ahLst/>
                <a:cxnLst>
                  <a:cxn ang="0">
                    <a:pos x="T0" y="T1"/>
                  </a:cxn>
                  <a:cxn ang="0">
                    <a:pos x="T2" y="T3"/>
                  </a:cxn>
                  <a:cxn ang="0">
                    <a:pos x="T4" y="T5"/>
                  </a:cxn>
                  <a:cxn ang="0">
                    <a:pos x="T6" y="T7"/>
                  </a:cxn>
                  <a:cxn ang="0">
                    <a:pos x="T8" y="T9"/>
                  </a:cxn>
                </a:cxnLst>
                <a:rect l="0" t="0" r="r" b="b"/>
                <a:pathLst>
                  <a:path w="1" h="1">
                    <a:moveTo>
                      <a:pt x="0" y="1"/>
                    </a:moveTo>
                    <a:cubicBezTo>
                      <a:pt x="0" y="1"/>
                      <a:pt x="0" y="1"/>
                      <a:pt x="1" y="0"/>
                    </a:cubicBezTo>
                    <a:cubicBezTo>
                      <a:pt x="1" y="1"/>
                      <a:pt x="1" y="1"/>
                      <a:pt x="1" y="1"/>
                    </a:cubicBezTo>
                    <a:cubicBezTo>
                      <a:pt x="1" y="1"/>
                      <a:pt x="0" y="1"/>
                      <a:pt x="0" y="1"/>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395" name="Freeform 6288"/>
              <p:cNvSpPr>
                <a:spLocks noEditPoints="1"/>
              </p:cNvSpPr>
              <p:nvPr/>
            </p:nvSpPr>
            <p:spPr bwMode="auto">
              <a:xfrm>
                <a:off x="4740" y="4617"/>
                <a:ext cx="34" cy="33"/>
              </a:xfrm>
              <a:custGeom>
                <a:avLst/>
                <a:gdLst>
                  <a:gd name="T0" fmla="*/ 2 w 9"/>
                  <a:gd name="T1" fmla="*/ 7 h 9"/>
                  <a:gd name="T2" fmla="*/ 3 w 9"/>
                  <a:gd name="T3" fmla="*/ 6 h 9"/>
                  <a:gd name="T4" fmla="*/ 5 w 9"/>
                  <a:gd name="T5" fmla="*/ 4 h 9"/>
                  <a:gd name="T6" fmla="*/ 5 w 9"/>
                  <a:gd name="T7" fmla="*/ 4 h 9"/>
                  <a:gd name="T8" fmla="*/ 4 w 9"/>
                  <a:gd name="T9" fmla="*/ 5 h 9"/>
                  <a:gd name="T10" fmla="*/ 3 w 9"/>
                  <a:gd name="T11" fmla="*/ 6 h 9"/>
                  <a:gd name="T12" fmla="*/ 3 w 9"/>
                  <a:gd name="T13" fmla="*/ 6 h 9"/>
                  <a:gd name="T14" fmla="*/ 2 w 9"/>
                  <a:gd name="T15" fmla="*/ 7 h 9"/>
                  <a:gd name="T16" fmla="*/ 0 w 9"/>
                  <a:gd name="T17" fmla="*/ 9 h 9"/>
                  <a:gd name="T18" fmla="*/ 0 w 9"/>
                  <a:gd name="T19" fmla="*/ 9 h 9"/>
                  <a:gd name="T20" fmla="*/ 2 w 9"/>
                  <a:gd name="T21" fmla="*/ 7 h 9"/>
                  <a:gd name="T22" fmla="*/ 1 w 9"/>
                  <a:gd name="T23" fmla="*/ 8 h 9"/>
                  <a:gd name="T24" fmla="*/ 2 w 9"/>
                  <a:gd name="T25" fmla="*/ 7 h 9"/>
                  <a:gd name="T26" fmla="*/ 3 w 9"/>
                  <a:gd name="T27" fmla="*/ 6 h 9"/>
                  <a:gd name="T28" fmla="*/ 3 w 9"/>
                  <a:gd name="T29" fmla="*/ 7 h 9"/>
                  <a:gd name="T30" fmla="*/ 2 w 9"/>
                  <a:gd name="T31" fmla="*/ 7 h 9"/>
                  <a:gd name="T32" fmla="*/ 4 w 9"/>
                  <a:gd name="T33" fmla="*/ 5 h 9"/>
                  <a:gd name="T34" fmla="*/ 4 w 9"/>
                  <a:gd name="T35" fmla="*/ 5 h 9"/>
                  <a:gd name="T36" fmla="*/ 3 w 9"/>
                  <a:gd name="T37" fmla="*/ 6 h 9"/>
                  <a:gd name="T38" fmla="*/ 3 w 9"/>
                  <a:gd name="T39" fmla="*/ 6 h 9"/>
                  <a:gd name="T40" fmla="*/ 3 w 9"/>
                  <a:gd name="T41" fmla="*/ 6 h 9"/>
                  <a:gd name="T42" fmla="*/ 3 w 9"/>
                  <a:gd name="T43" fmla="*/ 6 h 9"/>
                  <a:gd name="T44" fmla="*/ 4 w 9"/>
                  <a:gd name="T45" fmla="*/ 6 h 9"/>
                  <a:gd name="T46" fmla="*/ 4 w 9"/>
                  <a:gd name="T47" fmla="*/ 5 h 9"/>
                  <a:gd name="T48" fmla="*/ 4 w 9"/>
                  <a:gd name="T49" fmla="*/ 5 h 9"/>
                  <a:gd name="T50" fmla="*/ 4 w 9"/>
                  <a:gd name="T51" fmla="*/ 5 h 9"/>
                  <a:gd name="T52" fmla="*/ 4 w 9"/>
                  <a:gd name="T53" fmla="*/ 5 h 9"/>
                  <a:gd name="T54" fmla="*/ 5 w 9"/>
                  <a:gd name="T55" fmla="*/ 4 h 9"/>
                  <a:gd name="T56" fmla="*/ 5 w 9"/>
                  <a:gd name="T57" fmla="*/ 4 h 9"/>
                  <a:gd name="T58" fmla="*/ 5 w 9"/>
                  <a:gd name="T59" fmla="*/ 4 h 9"/>
                  <a:gd name="T60" fmla="*/ 5 w 9"/>
                  <a:gd name="T61" fmla="*/ 4 h 9"/>
                  <a:gd name="T62" fmla="*/ 5 w 9"/>
                  <a:gd name="T63" fmla="*/ 4 h 9"/>
                  <a:gd name="T64" fmla="*/ 7 w 9"/>
                  <a:gd name="T65" fmla="*/ 3 h 9"/>
                  <a:gd name="T66" fmla="*/ 7 w 9"/>
                  <a:gd name="T67" fmla="*/ 2 h 9"/>
                  <a:gd name="T68" fmla="*/ 5 w 9"/>
                  <a:gd name="T69" fmla="*/ 4 h 9"/>
                  <a:gd name="T70" fmla="*/ 6 w 9"/>
                  <a:gd name="T71" fmla="*/ 3 h 9"/>
                  <a:gd name="T72" fmla="*/ 7 w 9"/>
                  <a:gd name="T73" fmla="*/ 3 h 9"/>
                  <a:gd name="T74" fmla="*/ 6 w 9"/>
                  <a:gd name="T75" fmla="*/ 3 h 9"/>
                  <a:gd name="T76" fmla="*/ 8 w 9"/>
                  <a:gd name="T77" fmla="*/ 2 h 9"/>
                  <a:gd name="T78" fmla="*/ 8 w 9"/>
                  <a:gd name="T79" fmla="*/ 1 h 9"/>
                  <a:gd name="T80" fmla="*/ 5 w 9"/>
                  <a:gd name="T81" fmla="*/ 5 h 9"/>
                  <a:gd name="T82" fmla="*/ 7 w 9"/>
                  <a:gd name="T83" fmla="*/ 2 h 9"/>
                  <a:gd name="T84" fmla="*/ 7 w 9"/>
                  <a:gd name="T85" fmla="*/ 2 h 9"/>
                  <a:gd name="T86" fmla="*/ 7 w 9"/>
                  <a:gd name="T87" fmla="*/ 2 h 9"/>
                  <a:gd name="T88" fmla="*/ 7 w 9"/>
                  <a:gd name="T89" fmla="*/ 2 h 9"/>
                  <a:gd name="T90" fmla="*/ 7 w 9"/>
                  <a:gd name="T91" fmla="*/ 2 h 9"/>
                  <a:gd name="T92" fmla="*/ 6 w 9"/>
                  <a:gd name="T93" fmla="*/ 3 h 9"/>
                  <a:gd name="T94" fmla="*/ 2 w 9"/>
                  <a:gd name="T95" fmla="*/ 7 h 9"/>
                  <a:gd name="T96" fmla="*/ 6 w 9"/>
                  <a:gd name="T97" fmla="*/ 3 h 9"/>
                  <a:gd name="T98" fmla="*/ 5 w 9"/>
                  <a:gd name="T99" fmla="*/ 4 h 9"/>
                  <a:gd name="T100" fmla="*/ 4 w 9"/>
                  <a:gd name="T101" fmla="*/ 5 h 9"/>
                  <a:gd name="T102" fmla="*/ 3 w 9"/>
                  <a:gd name="T103" fmla="*/ 6 h 9"/>
                  <a:gd name="T104" fmla="*/ 3 w 9"/>
                  <a:gd name="T105"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 h="9">
                    <a:moveTo>
                      <a:pt x="2" y="7"/>
                    </a:moveTo>
                    <a:cubicBezTo>
                      <a:pt x="1" y="8"/>
                      <a:pt x="2" y="7"/>
                      <a:pt x="2" y="7"/>
                    </a:cubicBezTo>
                    <a:cubicBezTo>
                      <a:pt x="2" y="6"/>
                      <a:pt x="3" y="6"/>
                      <a:pt x="4" y="5"/>
                    </a:cubicBezTo>
                    <a:cubicBezTo>
                      <a:pt x="3" y="5"/>
                      <a:pt x="3" y="6"/>
                      <a:pt x="3" y="6"/>
                    </a:cubicBezTo>
                    <a:cubicBezTo>
                      <a:pt x="3" y="5"/>
                      <a:pt x="4" y="5"/>
                      <a:pt x="4" y="5"/>
                    </a:cubicBezTo>
                    <a:cubicBezTo>
                      <a:pt x="4" y="5"/>
                      <a:pt x="4" y="5"/>
                      <a:pt x="5" y="4"/>
                    </a:cubicBezTo>
                    <a:cubicBezTo>
                      <a:pt x="5" y="4"/>
                      <a:pt x="5" y="4"/>
                      <a:pt x="4" y="5"/>
                    </a:cubicBezTo>
                    <a:cubicBezTo>
                      <a:pt x="5" y="5"/>
                      <a:pt x="5" y="4"/>
                      <a:pt x="5" y="4"/>
                    </a:cubicBezTo>
                    <a:cubicBezTo>
                      <a:pt x="5" y="4"/>
                      <a:pt x="4" y="5"/>
                      <a:pt x="4" y="5"/>
                    </a:cubicBezTo>
                    <a:cubicBezTo>
                      <a:pt x="4" y="5"/>
                      <a:pt x="4" y="5"/>
                      <a:pt x="4" y="5"/>
                    </a:cubicBezTo>
                    <a:cubicBezTo>
                      <a:pt x="4" y="5"/>
                      <a:pt x="4" y="5"/>
                      <a:pt x="4" y="5"/>
                    </a:cubicBezTo>
                    <a:cubicBezTo>
                      <a:pt x="4" y="5"/>
                      <a:pt x="3" y="6"/>
                      <a:pt x="3" y="6"/>
                    </a:cubicBezTo>
                    <a:cubicBezTo>
                      <a:pt x="3" y="6"/>
                      <a:pt x="2" y="7"/>
                      <a:pt x="2" y="7"/>
                    </a:cubicBezTo>
                    <a:cubicBezTo>
                      <a:pt x="2" y="7"/>
                      <a:pt x="3" y="6"/>
                      <a:pt x="3" y="6"/>
                    </a:cubicBezTo>
                    <a:cubicBezTo>
                      <a:pt x="2" y="7"/>
                      <a:pt x="2" y="7"/>
                      <a:pt x="1" y="7"/>
                    </a:cubicBezTo>
                    <a:cubicBezTo>
                      <a:pt x="1" y="8"/>
                      <a:pt x="2" y="7"/>
                      <a:pt x="2" y="7"/>
                    </a:cubicBezTo>
                    <a:cubicBezTo>
                      <a:pt x="1" y="8"/>
                      <a:pt x="1" y="8"/>
                      <a:pt x="1" y="8"/>
                    </a:cubicBezTo>
                    <a:cubicBezTo>
                      <a:pt x="1" y="8"/>
                      <a:pt x="1" y="8"/>
                      <a:pt x="0" y="9"/>
                    </a:cubicBezTo>
                    <a:cubicBezTo>
                      <a:pt x="0" y="9"/>
                      <a:pt x="1" y="8"/>
                      <a:pt x="1" y="8"/>
                    </a:cubicBezTo>
                    <a:cubicBezTo>
                      <a:pt x="1" y="8"/>
                      <a:pt x="1" y="8"/>
                      <a:pt x="0" y="9"/>
                    </a:cubicBezTo>
                    <a:cubicBezTo>
                      <a:pt x="0" y="8"/>
                      <a:pt x="1" y="8"/>
                      <a:pt x="1" y="8"/>
                    </a:cubicBezTo>
                    <a:cubicBezTo>
                      <a:pt x="1" y="8"/>
                      <a:pt x="1" y="8"/>
                      <a:pt x="2" y="7"/>
                    </a:cubicBezTo>
                    <a:cubicBezTo>
                      <a:pt x="2" y="7"/>
                      <a:pt x="1" y="8"/>
                      <a:pt x="0" y="8"/>
                    </a:cubicBezTo>
                    <a:cubicBezTo>
                      <a:pt x="1" y="8"/>
                      <a:pt x="1" y="8"/>
                      <a:pt x="1" y="8"/>
                    </a:cubicBezTo>
                    <a:cubicBezTo>
                      <a:pt x="1" y="8"/>
                      <a:pt x="2" y="8"/>
                      <a:pt x="2" y="7"/>
                    </a:cubicBezTo>
                    <a:cubicBezTo>
                      <a:pt x="1" y="8"/>
                      <a:pt x="2" y="7"/>
                      <a:pt x="2" y="7"/>
                    </a:cubicBezTo>
                    <a:cubicBezTo>
                      <a:pt x="2" y="7"/>
                      <a:pt x="2" y="7"/>
                      <a:pt x="2" y="7"/>
                    </a:cubicBezTo>
                    <a:cubicBezTo>
                      <a:pt x="3" y="7"/>
                      <a:pt x="3" y="6"/>
                      <a:pt x="3" y="6"/>
                    </a:cubicBezTo>
                    <a:cubicBezTo>
                      <a:pt x="3" y="6"/>
                      <a:pt x="3" y="6"/>
                      <a:pt x="2" y="7"/>
                    </a:cubicBezTo>
                    <a:cubicBezTo>
                      <a:pt x="2" y="7"/>
                      <a:pt x="3" y="6"/>
                      <a:pt x="3" y="7"/>
                    </a:cubicBezTo>
                    <a:cubicBezTo>
                      <a:pt x="2" y="7"/>
                      <a:pt x="0" y="9"/>
                      <a:pt x="2" y="7"/>
                    </a:cubicBezTo>
                    <a:cubicBezTo>
                      <a:pt x="2" y="7"/>
                      <a:pt x="2" y="7"/>
                      <a:pt x="2" y="7"/>
                    </a:cubicBezTo>
                    <a:cubicBezTo>
                      <a:pt x="2" y="7"/>
                      <a:pt x="3" y="6"/>
                      <a:pt x="4" y="5"/>
                    </a:cubicBezTo>
                    <a:cubicBezTo>
                      <a:pt x="4" y="5"/>
                      <a:pt x="4" y="5"/>
                      <a:pt x="4" y="5"/>
                    </a:cubicBezTo>
                    <a:cubicBezTo>
                      <a:pt x="4" y="5"/>
                      <a:pt x="5" y="5"/>
                      <a:pt x="5" y="5"/>
                    </a:cubicBezTo>
                    <a:cubicBezTo>
                      <a:pt x="4" y="5"/>
                      <a:pt x="4" y="5"/>
                      <a:pt x="4" y="5"/>
                    </a:cubicBezTo>
                    <a:cubicBezTo>
                      <a:pt x="4" y="5"/>
                      <a:pt x="4" y="5"/>
                      <a:pt x="3" y="6"/>
                    </a:cubicBezTo>
                    <a:cubicBezTo>
                      <a:pt x="3" y="6"/>
                      <a:pt x="3" y="6"/>
                      <a:pt x="3" y="6"/>
                    </a:cubicBezTo>
                    <a:cubicBezTo>
                      <a:pt x="3" y="6"/>
                      <a:pt x="3" y="6"/>
                      <a:pt x="3" y="6"/>
                    </a:cubicBezTo>
                    <a:cubicBezTo>
                      <a:pt x="3" y="6"/>
                      <a:pt x="3" y="6"/>
                      <a:pt x="3" y="6"/>
                    </a:cubicBezTo>
                    <a:cubicBezTo>
                      <a:pt x="4" y="6"/>
                      <a:pt x="4" y="6"/>
                      <a:pt x="4" y="5"/>
                    </a:cubicBezTo>
                    <a:cubicBezTo>
                      <a:pt x="3" y="6"/>
                      <a:pt x="3" y="6"/>
                      <a:pt x="3" y="6"/>
                    </a:cubicBezTo>
                    <a:cubicBezTo>
                      <a:pt x="3" y="6"/>
                      <a:pt x="3" y="6"/>
                      <a:pt x="3" y="6"/>
                    </a:cubicBezTo>
                    <a:cubicBezTo>
                      <a:pt x="3" y="6"/>
                      <a:pt x="3" y="6"/>
                      <a:pt x="3" y="6"/>
                    </a:cubicBezTo>
                    <a:cubicBezTo>
                      <a:pt x="4" y="6"/>
                      <a:pt x="3" y="6"/>
                      <a:pt x="4" y="5"/>
                    </a:cubicBezTo>
                    <a:cubicBezTo>
                      <a:pt x="3" y="6"/>
                      <a:pt x="4" y="5"/>
                      <a:pt x="4" y="6"/>
                    </a:cubicBezTo>
                    <a:cubicBezTo>
                      <a:pt x="4" y="5"/>
                      <a:pt x="4" y="5"/>
                      <a:pt x="4" y="5"/>
                    </a:cubicBezTo>
                    <a:cubicBezTo>
                      <a:pt x="4" y="5"/>
                      <a:pt x="4" y="5"/>
                      <a:pt x="4" y="5"/>
                    </a:cubicBezTo>
                    <a:cubicBezTo>
                      <a:pt x="4" y="5"/>
                      <a:pt x="4" y="5"/>
                      <a:pt x="4" y="5"/>
                    </a:cubicBezTo>
                    <a:cubicBezTo>
                      <a:pt x="4" y="5"/>
                      <a:pt x="4" y="5"/>
                      <a:pt x="4" y="5"/>
                    </a:cubicBezTo>
                    <a:cubicBezTo>
                      <a:pt x="4" y="5"/>
                      <a:pt x="4" y="5"/>
                      <a:pt x="4" y="5"/>
                    </a:cubicBezTo>
                    <a:cubicBezTo>
                      <a:pt x="4" y="5"/>
                      <a:pt x="4" y="5"/>
                      <a:pt x="4" y="5"/>
                    </a:cubicBezTo>
                    <a:cubicBezTo>
                      <a:pt x="4" y="5"/>
                      <a:pt x="5" y="5"/>
                      <a:pt x="5" y="4"/>
                    </a:cubicBezTo>
                    <a:cubicBezTo>
                      <a:pt x="5" y="4"/>
                      <a:pt x="4" y="5"/>
                      <a:pt x="4" y="5"/>
                    </a:cubicBezTo>
                    <a:cubicBezTo>
                      <a:pt x="4" y="5"/>
                      <a:pt x="5" y="4"/>
                      <a:pt x="5" y="4"/>
                    </a:cubicBezTo>
                    <a:cubicBezTo>
                      <a:pt x="5" y="4"/>
                      <a:pt x="5" y="4"/>
                      <a:pt x="5" y="4"/>
                    </a:cubicBezTo>
                    <a:cubicBezTo>
                      <a:pt x="5" y="4"/>
                      <a:pt x="5" y="4"/>
                      <a:pt x="5" y="4"/>
                    </a:cubicBezTo>
                    <a:cubicBezTo>
                      <a:pt x="5" y="4"/>
                      <a:pt x="5" y="4"/>
                      <a:pt x="5" y="4"/>
                    </a:cubicBezTo>
                    <a:cubicBezTo>
                      <a:pt x="5" y="4"/>
                      <a:pt x="5" y="4"/>
                      <a:pt x="5" y="4"/>
                    </a:cubicBezTo>
                    <a:cubicBezTo>
                      <a:pt x="5" y="4"/>
                      <a:pt x="5" y="4"/>
                      <a:pt x="5" y="4"/>
                    </a:cubicBezTo>
                    <a:cubicBezTo>
                      <a:pt x="5" y="4"/>
                      <a:pt x="5" y="4"/>
                      <a:pt x="5" y="4"/>
                    </a:cubicBezTo>
                    <a:cubicBezTo>
                      <a:pt x="5" y="4"/>
                      <a:pt x="5" y="4"/>
                      <a:pt x="5" y="4"/>
                    </a:cubicBezTo>
                    <a:cubicBezTo>
                      <a:pt x="5" y="4"/>
                      <a:pt x="5" y="4"/>
                      <a:pt x="5" y="4"/>
                    </a:cubicBezTo>
                    <a:cubicBezTo>
                      <a:pt x="5" y="4"/>
                      <a:pt x="5" y="4"/>
                      <a:pt x="5" y="4"/>
                    </a:cubicBezTo>
                    <a:cubicBezTo>
                      <a:pt x="6" y="3"/>
                      <a:pt x="5" y="4"/>
                      <a:pt x="6" y="4"/>
                    </a:cubicBezTo>
                    <a:cubicBezTo>
                      <a:pt x="6" y="3"/>
                      <a:pt x="6" y="3"/>
                      <a:pt x="7" y="3"/>
                    </a:cubicBezTo>
                    <a:cubicBezTo>
                      <a:pt x="7" y="3"/>
                      <a:pt x="6" y="3"/>
                      <a:pt x="7" y="3"/>
                    </a:cubicBezTo>
                    <a:cubicBezTo>
                      <a:pt x="7" y="2"/>
                      <a:pt x="7" y="3"/>
                      <a:pt x="7" y="2"/>
                    </a:cubicBezTo>
                    <a:cubicBezTo>
                      <a:pt x="6" y="3"/>
                      <a:pt x="6" y="3"/>
                      <a:pt x="6" y="3"/>
                    </a:cubicBezTo>
                    <a:cubicBezTo>
                      <a:pt x="6" y="3"/>
                      <a:pt x="5" y="4"/>
                      <a:pt x="5" y="4"/>
                    </a:cubicBezTo>
                    <a:cubicBezTo>
                      <a:pt x="6" y="4"/>
                      <a:pt x="6" y="3"/>
                      <a:pt x="6" y="3"/>
                    </a:cubicBezTo>
                    <a:cubicBezTo>
                      <a:pt x="6" y="3"/>
                      <a:pt x="6" y="3"/>
                      <a:pt x="6" y="3"/>
                    </a:cubicBezTo>
                    <a:cubicBezTo>
                      <a:pt x="6" y="3"/>
                      <a:pt x="6" y="3"/>
                      <a:pt x="6" y="4"/>
                    </a:cubicBezTo>
                    <a:cubicBezTo>
                      <a:pt x="6" y="3"/>
                      <a:pt x="7" y="3"/>
                      <a:pt x="7" y="3"/>
                    </a:cubicBezTo>
                    <a:cubicBezTo>
                      <a:pt x="8" y="2"/>
                      <a:pt x="8" y="2"/>
                      <a:pt x="8" y="2"/>
                    </a:cubicBezTo>
                    <a:cubicBezTo>
                      <a:pt x="7" y="2"/>
                      <a:pt x="6" y="3"/>
                      <a:pt x="6" y="3"/>
                    </a:cubicBezTo>
                    <a:cubicBezTo>
                      <a:pt x="7" y="2"/>
                      <a:pt x="7" y="2"/>
                      <a:pt x="8" y="2"/>
                    </a:cubicBezTo>
                    <a:cubicBezTo>
                      <a:pt x="8" y="1"/>
                      <a:pt x="8" y="2"/>
                      <a:pt x="8" y="2"/>
                    </a:cubicBezTo>
                    <a:cubicBezTo>
                      <a:pt x="8" y="1"/>
                      <a:pt x="7" y="2"/>
                      <a:pt x="9" y="1"/>
                    </a:cubicBezTo>
                    <a:cubicBezTo>
                      <a:pt x="8" y="1"/>
                      <a:pt x="9" y="0"/>
                      <a:pt x="8" y="1"/>
                    </a:cubicBezTo>
                    <a:cubicBezTo>
                      <a:pt x="6" y="3"/>
                      <a:pt x="7" y="2"/>
                      <a:pt x="7" y="3"/>
                    </a:cubicBezTo>
                    <a:cubicBezTo>
                      <a:pt x="6" y="3"/>
                      <a:pt x="6" y="3"/>
                      <a:pt x="5" y="5"/>
                    </a:cubicBezTo>
                    <a:cubicBezTo>
                      <a:pt x="4" y="5"/>
                      <a:pt x="4" y="5"/>
                      <a:pt x="4" y="5"/>
                    </a:cubicBezTo>
                    <a:cubicBezTo>
                      <a:pt x="5" y="4"/>
                      <a:pt x="6" y="3"/>
                      <a:pt x="7" y="2"/>
                    </a:cubicBezTo>
                    <a:cubicBezTo>
                      <a:pt x="7" y="2"/>
                      <a:pt x="8" y="1"/>
                      <a:pt x="7" y="2"/>
                    </a:cubicBezTo>
                    <a:cubicBezTo>
                      <a:pt x="7" y="2"/>
                      <a:pt x="7" y="2"/>
                      <a:pt x="7" y="2"/>
                    </a:cubicBezTo>
                    <a:cubicBezTo>
                      <a:pt x="7" y="3"/>
                      <a:pt x="7" y="2"/>
                      <a:pt x="6" y="3"/>
                    </a:cubicBezTo>
                    <a:cubicBezTo>
                      <a:pt x="6" y="3"/>
                      <a:pt x="7" y="2"/>
                      <a:pt x="7" y="2"/>
                    </a:cubicBezTo>
                    <a:cubicBezTo>
                      <a:pt x="7" y="2"/>
                      <a:pt x="7" y="2"/>
                      <a:pt x="6" y="3"/>
                    </a:cubicBezTo>
                    <a:cubicBezTo>
                      <a:pt x="7" y="2"/>
                      <a:pt x="7" y="2"/>
                      <a:pt x="7" y="2"/>
                    </a:cubicBezTo>
                    <a:cubicBezTo>
                      <a:pt x="7" y="2"/>
                      <a:pt x="6" y="3"/>
                      <a:pt x="6" y="3"/>
                    </a:cubicBezTo>
                    <a:cubicBezTo>
                      <a:pt x="8" y="1"/>
                      <a:pt x="7" y="2"/>
                      <a:pt x="7" y="2"/>
                    </a:cubicBezTo>
                    <a:cubicBezTo>
                      <a:pt x="7" y="2"/>
                      <a:pt x="7" y="3"/>
                      <a:pt x="6" y="3"/>
                    </a:cubicBezTo>
                    <a:cubicBezTo>
                      <a:pt x="7" y="3"/>
                      <a:pt x="6" y="3"/>
                      <a:pt x="6" y="3"/>
                    </a:cubicBezTo>
                    <a:cubicBezTo>
                      <a:pt x="6" y="3"/>
                      <a:pt x="6" y="3"/>
                      <a:pt x="6" y="3"/>
                    </a:cubicBezTo>
                    <a:cubicBezTo>
                      <a:pt x="5" y="4"/>
                      <a:pt x="4" y="5"/>
                      <a:pt x="2" y="7"/>
                    </a:cubicBezTo>
                    <a:close/>
                    <a:moveTo>
                      <a:pt x="5" y="4"/>
                    </a:moveTo>
                    <a:cubicBezTo>
                      <a:pt x="5" y="4"/>
                      <a:pt x="5" y="4"/>
                      <a:pt x="6" y="3"/>
                    </a:cubicBezTo>
                    <a:cubicBezTo>
                      <a:pt x="6" y="3"/>
                      <a:pt x="5" y="4"/>
                      <a:pt x="6" y="4"/>
                    </a:cubicBezTo>
                    <a:cubicBezTo>
                      <a:pt x="5" y="4"/>
                      <a:pt x="5" y="4"/>
                      <a:pt x="5" y="4"/>
                    </a:cubicBezTo>
                    <a:cubicBezTo>
                      <a:pt x="5" y="4"/>
                      <a:pt x="5" y="4"/>
                      <a:pt x="5" y="5"/>
                    </a:cubicBezTo>
                    <a:cubicBezTo>
                      <a:pt x="4" y="5"/>
                      <a:pt x="4" y="5"/>
                      <a:pt x="4" y="5"/>
                    </a:cubicBezTo>
                    <a:cubicBezTo>
                      <a:pt x="4" y="5"/>
                      <a:pt x="4" y="5"/>
                      <a:pt x="5" y="4"/>
                    </a:cubicBezTo>
                    <a:close/>
                    <a:moveTo>
                      <a:pt x="3" y="6"/>
                    </a:moveTo>
                    <a:cubicBezTo>
                      <a:pt x="3" y="6"/>
                      <a:pt x="2" y="7"/>
                      <a:pt x="4" y="5"/>
                    </a:cubicBezTo>
                    <a:cubicBezTo>
                      <a:pt x="4" y="5"/>
                      <a:pt x="4" y="5"/>
                      <a:pt x="3"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396" name="Freeform 6289"/>
              <p:cNvSpPr>
                <a:spLocks/>
              </p:cNvSpPr>
              <p:nvPr/>
            </p:nvSpPr>
            <p:spPr bwMode="auto">
              <a:xfrm>
                <a:off x="4755" y="4636"/>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397" name="Freeform 6290"/>
              <p:cNvSpPr>
                <a:spLocks/>
              </p:cNvSpPr>
              <p:nvPr/>
            </p:nvSpPr>
            <p:spPr bwMode="auto">
              <a:xfrm>
                <a:off x="4763" y="4628"/>
                <a:ext cx="0" cy="4"/>
              </a:xfrm>
              <a:custGeom>
                <a:avLst/>
                <a:gdLst>
                  <a:gd name="T0" fmla="*/ 0 h 1"/>
                  <a:gd name="T1" fmla="*/ 0 h 1"/>
                  <a:gd name="T2" fmla="*/ 1 h 1"/>
                  <a:gd name="T3" fmla="*/ 0 h 1"/>
                </a:gdLst>
                <a:ahLst/>
                <a:cxnLst>
                  <a:cxn ang="0">
                    <a:pos x="0" y="T0"/>
                  </a:cxn>
                  <a:cxn ang="0">
                    <a:pos x="0" y="T1"/>
                  </a:cxn>
                  <a:cxn ang="0">
                    <a:pos x="0" y="T2"/>
                  </a:cxn>
                  <a:cxn ang="0">
                    <a:pos x="0" y="T3"/>
                  </a:cxn>
                </a:cxnLst>
                <a:rect l="0" t="0" r="r" b="b"/>
                <a:pathLst>
                  <a:path h="1">
                    <a:moveTo>
                      <a:pt x="0" y="0"/>
                    </a:moveTo>
                    <a:cubicBezTo>
                      <a:pt x="0" y="0"/>
                      <a:pt x="0" y="0"/>
                      <a:pt x="0" y="0"/>
                    </a:cubicBezTo>
                    <a:cubicBezTo>
                      <a:pt x="0" y="1"/>
                      <a:pt x="0" y="1"/>
                      <a:pt x="0" y="1"/>
                    </a:cubicBezTo>
                    <a:cubicBezTo>
                      <a:pt x="0" y="1"/>
                      <a:pt x="0"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398" name="Freeform 6291"/>
              <p:cNvSpPr>
                <a:spLocks/>
              </p:cNvSpPr>
              <p:nvPr/>
            </p:nvSpPr>
            <p:spPr bwMode="auto">
              <a:xfrm>
                <a:off x="4718" y="4662"/>
                <a:ext cx="11" cy="7"/>
              </a:xfrm>
              <a:custGeom>
                <a:avLst/>
                <a:gdLst>
                  <a:gd name="T0" fmla="*/ 2 w 3"/>
                  <a:gd name="T1" fmla="*/ 1 h 2"/>
                  <a:gd name="T2" fmla="*/ 1 w 3"/>
                  <a:gd name="T3" fmla="*/ 1 h 2"/>
                  <a:gd name="T4" fmla="*/ 3 w 3"/>
                  <a:gd name="T5" fmla="*/ 0 h 2"/>
                  <a:gd name="T6" fmla="*/ 2 w 3"/>
                  <a:gd name="T7" fmla="*/ 1 h 2"/>
                </a:gdLst>
                <a:ahLst/>
                <a:cxnLst>
                  <a:cxn ang="0">
                    <a:pos x="T0" y="T1"/>
                  </a:cxn>
                  <a:cxn ang="0">
                    <a:pos x="T2" y="T3"/>
                  </a:cxn>
                  <a:cxn ang="0">
                    <a:pos x="T4" y="T5"/>
                  </a:cxn>
                  <a:cxn ang="0">
                    <a:pos x="T6" y="T7"/>
                  </a:cxn>
                </a:cxnLst>
                <a:rect l="0" t="0" r="r" b="b"/>
                <a:pathLst>
                  <a:path w="3" h="2">
                    <a:moveTo>
                      <a:pt x="2" y="1"/>
                    </a:moveTo>
                    <a:cubicBezTo>
                      <a:pt x="2" y="1"/>
                      <a:pt x="0" y="2"/>
                      <a:pt x="1" y="1"/>
                    </a:cubicBezTo>
                    <a:cubicBezTo>
                      <a:pt x="2" y="1"/>
                      <a:pt x="2" y="1"/>
                      <a:pt x="3" y="0"/>
                    </a:cubicBezTo>
                    <a:cubicBezTo>
                      <a:pt x="3" y="0"/>
                      <a:pt x="3"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399" name="Freeform 6292"/>
              <p:cNvSpPr>
                <a:spLocks/>
              </p:cNvSpPr>
              <p:nvPr/>
            </p:nvSpPr>
            <p:spPr bwMode="auto">
              <a:xfrm>
                <a:off x="4778" y="4617"/>
                <a:ext cx="3" cy="4"/>
              </a:xfrm>
              <a:custGeom>
                <a:avLst/>
                <a:gdLst>
                  <a:gd name="T0" fmla="*/ 0 w 1"/>
                  <a:gd name="T1" fmla="*/ 1 h 1"/>
                  <a:gd name="T2" fmla="*/ 1 w 1"/>
                  <a:gd name="T3" fmla="*/ 0 h 1"/>
                  <a:gd name="T4" fmla="*/ 1 w 1"/>
                  <a:gd name="T5" fmla="*/ 0 h 1"/>
                  <a:gd name="T6" fmla="*/ 0 w 1"/>
                  <a:gd name="T7" fmla="*/ 1 h 1"/>
                </a:gdLst>
                <a:ahLst/>
                <a:cxnLst>
                  <a:cxn ang="0">
                    <a:pos x="T0" y="T1"/>
                  </a:cxn>
                  <a:cxn ang="0">
                    <a:pos x="T2" y="T3"/>
                  </a:cxn>
                  <a:cxn ang="0">
                    <a:pos x="T4" y="T5"/>
                  </a:cxn>
                  <a:cxn ang="0">
                    <a:pos x="T6" y="T7"/>
                  </a:cxn>
                </a:cxnLst>
                <a:rect l="0" t="0" r="r" b="b"/>
                <a:pathLst>
                  <a:path w="1" h="1">
                    <a:moveTo>
                      <a:pt x="0" y="1"/>
                    </a:moveTo>
                    <a:cubicBezTo>
                      <a:pt x="0" y="1"/>
                      <a:pt x="1" y="0"/>
                      <a:pt x="1" y="0"/>
                    </a:cubicBezTo>
                    <a:cubicBezTo>
                      <a:pt x="1" y="0"/>
                      <a:pt x="1" y="0"/>
                      <a:pt x="1" y="0"/>
                    </a:cubicBezTo>
                    <a:cubicBezTo>
                      <a:pt x="1" y="0"/>
                      <a:pt x="1" y="0"/>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400" name="Freeform 6293"/>
              <p:cNvSpPr>
                <a:spLocks/>
              </p:cNvSpPr>
              <p:nvPr/>
            </p:nvSpPr>
            <p:spPr bwMode="auto">
              <a:xfrm>
                <a:off x="4763" y="462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401" name="Freeform 6294"/>
              <p:cNvSpPr>
                <a:spLocks/>
              </p:cNvSpPr>
              <p:nvPr/>
            </p:nvSpPr>
            <p:spPr bwMode="auto">
              <a:xfrm>
                <a:off x="4718" y="4662"/>
                <a:ext cx="7" cy="7"/>
              </a:xfrm>
              <a:custGeom>
                <a:avLst/>
                <a:gdLst>
                  <a:gd name="T0" fmla="*/ 1 w 2"/>
                  <a:gd name="T1" fmla="*/ 2 h 2"/>
                  <a:gd name="T2" fmla="*/ 1 w 2"/>
                  <a:gd name="T3" fmla="*/ 1 h 2"/>
                  <a:gd name="T4" fmla="*/ 1 w 2"/>
                  <a:gd name="T5" fmla="*/ 2 h 2"/>
                </a:gdLst>
                <a:ahLst/>
                <a:cxnLst>
                  <a:cxn ang="0">
                    <a:pos x="T0" y="T1"/>
                  </a:cxn>
                  <a:cxn ang="0">
                    <a:pos x="T2" y="T3"/>
                  </a:cxn>
                  <a:cxn ang="0">
                    <a:pos x="T4" y="T5"/>
                  </a:cxn>
                </a:cxnLst>
                <a:rect l="0" t="0" r="r" b="b"/>
                <a:pathLst>
                  <a:path w="2" h="2">
                    <a:moveTo>
                      <a:pt x="1" y="2"/>
                    </a:moveTo>
                    <a:cubicBezTo>
                      <a:pt x="2" y="0"/>
                      <a:pt x="2" y="1"/>
                      <a:pt x="1" y="1"/>
                    </a:cubicBezTo>
                    <a:cubicBezTo>
                      <a:pt x="1" y="1"/>
                      <a:pt x="0" y="2"/>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402" name="Freeform 6295"/>
              <p:cNvSpPr>
                <a:spLocks/>
              </p:cNvSpPr>
              <p:nvPr/>
            </p:nvSpPr>
            <p:spPr bwMode="auto">
              <a:xfrm>
                <a:off x="4759" y="4628"/>
                <a:ext cx="4" cy="4"/>
              </a:xfrm>
              <a:custGeom>
                <a:avLst/>
                <a:gdLst>
                  <a:gd name="T0" fmla="*/ 1 w 1"/>
                  <a:gd name="T1" fmla="*/ 0 h 1"/>
                  <a:gd name="T2" fmla="*/ 1 w 1"/>
                  <a:gd name="T3" fmla="*/ 1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1" y="0"/>
                      <a:pt x="1" y="1"/>
                      <a:pt x="1" y="1"/>
                    </a:cubicBezTo>
                    <a:cubicBezTo>
                      <a:pt x="0" y="1"/>
                      <a:pt x="1" y="1"/>
                      <a:pt x="0" y="1"/>
                    </a:cubicBezTo>
                    <a:cubicBezTo>
                      <a:pt x="0" y="1"/>
                      <a:pt x="1" y="1"/>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403" name="Freeform 6296"/>
              <p:cNvSpPr>
                <a:spLocks/>
              </p:cNvSpPr>
              <p:nvPr/>
            </p:nvSpPr>
            <p:spPr bwMode="auto">
              <a:xfrm>
                <a:off x="4722" y="4658"/>
                <a:ext cx="11" cy="11"/>
              </a:xfrm>
              <a:custGeom>
                <a:avLst/>
                <a:gdLst>
                  <a:gd name="T0" fmla="*/ 2 w 3"/>
                  <a:gd name="T1" fmla="*/ 1 h 3"/>
                  <a:gd name="T2" fmla="*/ 0 w 3"/>
                  <a:gd name="T3" fmla="*/ 3 h 3"/>
                  <a:gd name="T4" fmla="*/ 2 w 3"/>
                  <a:gd name="T5" fmla="*/ 1 h 3"/>
                </a:gdLst>
                <a:ahLst/>
                <a:cxnLst>
                  <a:cxn ang="0">
                    <a:pos x="T0" y="T1"/>
                  </a:cxn>
                  <a:cxn ang="0">
                    <a:pos x="T2" y="T3"/>
                  </a:cxn>
                  <a:cxn ang="0">
                    <a:pos x="T4" y="T5"/>
                  </a:cxn>
                </a:cxnLst>
                <a:rect l="0" t="0" r="r" b="b"/>
                <a:pathLst>
                  <a:path w="3" h="3">
                    <a:moveTo>
                      <a:pt x="2" y="1"/>
                    </a:moveTo>
                    <a:cubicBezTo>
                      <a:pt x="2" y="1"/>
                      <a:pt x="0" y="3"/>
                      <a:pt x="0" y="3"/>
                    </a:cubicBezTo>
                    <a:cubicBezTo>
                      <a:pt x="1" y="2"/>
                      <a:pt x="3"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404" name="Freeform 6297"/>
              <p:cNvSpPr>
                <a:spLocks/>
              </p:cNvSpPr>
              <p:nvPr/>
            </p:nvSpPr>
            <p:spPr bwMode="auto">
              <a:xfrm>
                <a:off x="4729" y="4654"/>
                <a:ext cx="8" cy="8"/>
              </a:xfrm>
              <a:custGeom>
                <a:avLst/>
                <a:gdLst>
                  <a:gd name="T0" fmla="*/ 0 w 2"/>
                  <a:gd name="T1" fmla="*/ 2 h 2"/>
                  <a:gd name="T2" fmla="*/ 2 w 2"/>
                  <a:gd name="T3" fmla="*/ 0 h 2"/>
                  <a:gd name="T4" fmla="*/ 0 w 2"/>
                  <a:gd name="T5" fmla="*/ 2 h 2"/>
                </a:gdLst>
                <a:ahLst/>
                <a:cxnLst>
                  <a:cxn ang="0">
                    <a:pos x="T0" y="T1"/>
                  </a:cxn>
                  <a:cxn ang="0">
                    <a:pos x="T2" y="T3"/>
                  </a:cxn>
                  <a:cxn ang="0">
                    <a:pos x="T4" y="T5"/>
                  </a:cxn>
                </a:cxnLst>
                <a:rect l="0" t="0" r="r" b="b"/>
                <a:pathLst>
                  <a:path w="2" h="2">
                    <a:moveTo>
                      <a:pt x="0" y="2"/>
                    </a:moveTo>
                    <a:cubicBezTo>
                      <a:pt x="0" y="2"/>
                      <a:pt x="1" y="1"/>
                      <a:pt x="2" y="0"/>
                    </a:cubicBezTo>
                    <a:cubicBezTo>
                      <a:pt x="2" y="0"/>
                      <a:pt x="1" y="1"/>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405" name="Freeform 6298"/>
              <p:cNvSpPr>
                <a:spLocks/>
              </p:cNvSpPr>
              <p:nvPr/>
            </p:nvSpPr>
            <p:spPr bwMode="auto">
              <a:xfrm>
                <a:off x="4722" y="4647"/>
                <a:ext cx="22" cy="22"/>
              </a:xfrm>
              <a:custGeom>
                <a:avLst/>
                <a:gdLst>
                  <a:gd name="T0" fmla="*/ 4 w 6"/>
                  <a:gd name="T1" fmla="*/ 2 h 6"/>
                  <a:gd name="T2" fmla="*/ 4 w 6"/>
                  <a:gd name="T3" fmla="*/ 2 h 6"/>
                  <a:gd name="T4" fmla="*/ 3 w 6"/>
                  <a:gd name="T5" fmla="*/ 3 h 6"/>
                  <a:gd name="T6" fmla="*/ 3 w 6"/>
                  <a:gd name="T7" fmla="*/ 3 h 6"/>
                  <a:gd name="T8" fmla="*/ 2 w 6"/>
                  <a:gd name="T9" fmla="*/ 4 h 6"/>
                  <a:gd name="T10" fmla="*/ 0 w 6"/>
                  <a:gd name="T11" fmla="*/ 6 h 6"/>
                  <a:gd name="T12" fmla="*/ 2 w 6"/>
                  <a:gd name="T13" fmla="*/ 4 h 6"/>
                  <a:gd name="T14" fmla="*/ 3 w 6"/>
                  <a:gd name="T15" fmla="*/ 3 h 6"/>
                  <a:gd name="T16" fmla="*/ 3 w 6"/>
                  <a:gd name="T17" fmla="*/ 3 h 6"/>
                  <a:gd name="T18" fmla="*/ 2 w 6"/>
                  <a:gd name="T19" fmla="*/ 4 h 6"/>
                  <a:gd name="T20" fmla="*/ 1 w 6"/>
                  <a:gd name="T21" fmla="*/ 5 h 6"/>
                  <a:gd name="T22" fmla="*/ 0 w 6"/>
                  <a:gd name="T23" fmla="*/ 6 h 6"/>
                  <a:gd name="T24" fmla="*/ 2 w 6"/>
                  <a:gd name="T25" fmla="*/ 4 h 6"/>
                  <a:gd name="T26" fmla="*/ 2 w 6"/>
                  <a:gd name="T27" fmla="*/ 4 h 6"/>
                  <a:gd name="T28" fmla="*/ 6 w 6"/>
                  <a:gd name="T29" fmla="*/ 1 h 6"/>
                  <a:gd name="T30" fmla="*/ 6 w 6"/>
                  <a:gd name="T31" fmla="*/ 1 h 6"/>
                  <a:gd name="T32" fmla="*/ 4 w 6"/>
                  <a:gd name="T33" fmla="*/ 2 h 6"/>
                  <a:gd name="T34" fmla="*/ 5 w 6"/>
                  <a:gd name="T35" fmla="*/ 2 h 6"/>
                  <a:gd name="T36" fmla="*/ 5 w 6"/>
                  <a:gd name="T37" fmla="*/ 1 h 6"/>
                  <a:gd name="T38" fmla="*/ 5 w 6"/>
                  <a:gd name="T39" fmla="*/ 1 h 6"/>
                  <a:gd name="T40" fmla="*/ 5 w 6"/>
                  <a:gd name="T41" fmla="*/ 2 h 6"/>
                  <a:gd name="T42" fmla="*/ 3 w 6"/>
                  <a:gd name="T43" fmla="*/ 3 h 6"/>
                  <a:gd name="T44" fmla="*/ 4 w 6"/>
                  <a:gd name="T45" fmla="*/ 2 h 6"/>
                  <a:gd name="T46" fmla="*/ 4 w 6"/>
                  <a:gd name="T47" fmla="*/ 2 h 6"/>
                  <a:gd name="T48" fmla="*/ 5 w 6"/>
                  <a:gd name="T49" fmla="*/ 1 h 6"/>
                  <a:gd name="T50" fmla="*/ 6 w 6"/>
                  <a:gd name="T51" fmla="*/ 0 h 6"/>
                  <a:gd name="T52" fmla="*/ 4 w 6"/>
                  <a:gd name="T53"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 h="6">
                    <a:moveTo>
                      <a:pt x="4" y="2"/>
                    </a:moveTo>
                    <a:cubicBezTo>
                      <a:pt x="5" y="1"/>
                      <a:pt x="4" y="2"/>
                      <a:pt x="4" y="2"/>
                    </a:cubicBezTo>
                    <a:cubicBezTo>
                      <a:pt x="3" y="3"/>
                      <a:pt x="4" y="2"/>
                      <a:pt x="3" y="3"/>
                    </a:cubicBezTo>
                    <a:cubicBezTo>
                      <a:pt x="3" y="3"/>
                      <a:pt x="3" y="3"/>
                      <a:pt x="3" y="3"/>
                    </a:cubicBezTo>
                    <a:cubicBezTo>
                      <a:pt x="3" y="3"/>
                      <a:pt x="2" y="4"/>
                      <a:pt x="2" y="4"/>
                    </a:cubicBezTo>
                    <a:cubicBezTo>
                      <a:pt x="2" y="4"/>
                      <a:pt x="1" y="5"/>
                      <a:pt x="0" y="6"/>
                    </a:cubicBezTo>
                    <a:cubicBezTo>
                      <a:pt x="1" y="5"/>
                      <a:pt x="1" y="5"/>
                      <a:pt x="2" y="4"/>
                    </a:cubicBezTo>
                    <a:cubicBezTo>
                      <a:pt x="2" y="4"/>
                      <a:pt x="2" y="4"/>
                      <a:pt x="3" y="3"/>
                    </a:cubicBezTo>
                    <a:cubicBezTo>
                      <a:pt x="3" y="3"/>
                      <a:pt x="4" y="2"/>
                      <a:pt x="3" y="3"/>
                    </a:cubicBezTo>
                    <a:cubicBezTo>
                      <a:pt x="3" y="3"/>
                      <a:pt x="3" y="3"/>
                      <a:pt x="2" y="4"/>
                    </a:cubicBezTo>
                    <a:cubicBezTo>
                      <a:pt x="2" y="4"/>
                      <a:pt x="2" y="4"/>
                      <a:pt x="1" y="5"/>
                    </a:cubicBezTo>
                    <a:cubicBezTo>
                      <a:pt x="1" y="5"/>
                      <a:pt x="0" y="5"/>
                      <a:pt x="0" y="6"/>
                    </a:cubicBezTo>
                    <a:cubicBezTo>
                      <a:pt x="1" y="5"/>
                      <a:pt x="1" y="5"/>
                      <a:pt x="2" y="4"/>
                    </a:cubicBezTo>
                    <a:cubicBezTo>
                      <a:pt x="2" y="4"/>
                      <a:pt x="1" y="5"/>
                      <a:pt x="2" y="4"/>
                    </a:cubicBezTo>
                    <a:cubicBezTo>
                      <a:pt x="3" y="3"/>
                      <a:pt x="4" y="2"/>
                      <a:pt x="6" y="1"/>
                    </a:cubicBezTo>
                    <a:cubicBezTo>
                      <a:pt x="6" y="1"/>
                      <a:pt x="6" y="1"/>
                      <a:pt x="6" y="1"/>
                    </a:cubicBezTo>
                    <a:cubicBezTo>
                      <a:pt x="5" y="1"/>
                      <a:pt x="4" y="2"/>
                      <a:pt x="4" y="2"/>
                    </a:cubicBezTo>
                    <a:cubicBezTo>
                      <a:pt x="4" y="2"/>
                      <a:pt x="4" y="2"/>
                      <a:pt x="5" y="2"/>
                    </a:cubicBezTo>
                    <a:cubicBezTo>
                      <a:pt x="5" y="2"/>
                      <a:pt x="5" y="1"/>
                      <a:pt x="5" y="1"/>
                    </a:cubicBezTo>
                    <a:cubicBezTo>
                      <a:pt x="5" y="1"/>
                      <a:pt x="5" y="1"/>
                      <a:pt x="5" y="1"/>
                    </a:cubicBezTo>
                    <a:cubicBezTo>
                      <a:pt x="5" y="1"/>
                      <a:pt x="6" y="0"/>
                      <a:pt x="5" y="2"/>
                    </a:cubicBezTo>
                    <a:cubicBezTo>
                      <a:pt x="5" y="2"/>
                      <a:pt x="3" y="3"/>
                      <a:pt x="3" y="3"/>
                    </a:cubicBezTo>
                    <a:cubicBezTo>
                      <a:pt x="2" y="4"/>
                      <a:pt x="4" y="2"/>
                      <a:pt x="4" y="2"/>
                    </a:cubicBezTo>
                    <a:cubicBezTo>
                      <a:pt x="4" y="2"/>
                      <a:pt x="3" y="3"/>
                      <a:pt x="4" y="2"/>
                    </a:cubicBezTo>
                    <a:cubicBezTo>
                      <a:pt x="5" y="1"/>
                      <a:pt x="4" y="2"/>
                      <a:pt x="5" y="1"/>
                    </a:cubicBezTo>
                    <a:cubicBezTo>
                      <a:pt x="5" y="1"/>
                      <a:pt x="6" y="1"/>
                      <a:pt x="6" y="0"/>
                    </a:cubicBezTo>
                    <a:cubicBezTo>
                      <a:pt x="5" y="1"/>
                      <a:pt x="4" y="2"/>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406" name="Freeform 6299"/>
              <p:cNvSpPr>
                <a:spLocks/>
              </p:cNvSpPr>
              <p:nvPr/>
            </p:nvSpPr>
            <p:spPr bwMode="auto">
              <a:xfrm>
                <a:off x="4740" y="4643"/>
                <a:ext cx="8" cy="7"/>
              </a:xfrm>
              <a:custGeom>
                <a:avLst/>
                <a:gdLst>
                  <a:gd name="T0" fmla="*/ 1 w 2"/>
                  <a:gd name="T1" fmla="*/ 1 h 2"/>
                  <a:gd name="T2" fmla="*/ 1 w 2"/>
                  <a:gd name="T3" fmla="*/ 1 h 2"/>
                  <a:gd name="T4" fmla="*/ 0 w 2"/>
                  <a:gd name="T5" fmla="*/ 2 h 2"/>
                  <a:gd name="T6" fmla="*/ 2 w 2"/>
                  <a:gd name="T7" fmla="*/ 0 h 2"/>
                  <a:gd name="T8" fmla="*/ 1 w 2"/>
                  <a:gd name="T9" fmla="*/ 1 h 2"/>
                  <a:gd name="T10" fmla="*/ 1 w 2"/>
                  <a:gd name="T11" fmla="*/ 1 h 2"/>
                  <a:gd name="T12" fmla="*/ 1 w 2"/>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1" y="1"/>
                    </a:moveTo>
                    <a:cubicBezTo>
                      <a:pt x="1" y="1"/>
                      <a:pt x="1" y="1"/>
                      <a:pt x="1" y="1"/>
                    </a:cubicBezTo>
                    <a:cubicBezTo>
                      <a:pt x="1" y="1"/>
                      <a:pt x="0" y="2"/>
                      <a:pt x="0" y="2"/>
                    </a:cubicBezTo>
                    <a:cubicBezTo>
                      <a:pt x="1" y="1"/>
                      <a:pt x="2" y="1"/>
                      <a:pt x="2" y="0"/>
                    </a:cubicBezTo>
                    <a:cubicBezTo>
                      <a:pt x="2" y="0"/>
                      <a:pt x="1" y="1"/>
                      <a:pt x="1" y="1"/>
                    </a:cubicBezTo>
                    <a:cubicBezTo>
                      <a:pt x="1" y="1"/>
                      <a:pt x="1" y="1"/>
                      <a:pt x="1" y="1"/>
                    </a:cubicBezTo>
                    <a:cubicBezTo>
                      <a:pt x="1" y="1"/>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407" name="Freeform 6300"/>
              <p:cNvSpPr>
                <a:spLocks/>
              </p:cNvSpPr>
              <p:nvPr/>
            </p:nvSpPr>
            <p:spPr bwMode="auto">
              <a:xfrm>
                <a:off x="4763" y="462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408" name="Freeform 6301"/>
              <p:cNvSpPr>
                <a:spLocks/>
              </p:cNvSpPr>
              <p:nvPr/>
            </p:nvSpPr>
            <p:spPr bwMode="auto">
              <a:xfrm>
                <a:off x="4737" y="465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409" name="Freeform 6302"/>
              <p:cNvSpPr>
                <a:spLocks/>
              </p:cNvSpPr>
              <p:nvPr/>
            </p:nvSpPr>
            <p:spPr bwMode="auto">
              <a:xfrm>
                <a:off x="4763" y="4624"/>
                <a:ext cx="3" cy="4"/>
              </a:xfrm>
              <a:custGeom>
                <a:avLst/>
                <a:gdLst>
                  <a:gd name="T0" fmla="*/ 1 w 1"/>
                  <a:gd name="T1" fmla="*/ 0 h 1"/>
                  <a:gd name="T2" fmla="*/ 0 w 1"/>
                  <a:gd name="T3" fmla="*/ 1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0" y="1"/>
                      <a:pt x="0" y="1"/>
                      <a:pt x="0" y="1"/>
                    </a:cubicBezTo>
                    <a:cubicBezTo>
                      <a:pt x="0" y="1"/>
                      <a:pt x="0" y="1"/>
                      <a:pt x="0" y="1"/>
                    </a:cubicBezTo>
                    <a:cubicBezTo>
                      <a:pt x="0" y="1"/>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410" name="Freeform 6303"/>
              <p:cNvSpPr>
                <a:spLocks/>
              </p:cNvSpPr>
              <p:nvPr/>
            </p:nvSpPr>
            <p:spPr bwMode="auto">
              <a:xfrm>
                <a:off x="4744" y="4643"/>
                <a:ext cx="4" cy="4"/>
              </a:xfrm>
              <a:custGeom>
                <a:avLst/>
                <a:gdLst>
                  <a:gd name="T0" fmla="*/ 0 w 1"/>
                  <a:gd name="T1" fmla="*/ 1 h 1"/>
                  <a:gd name="T2" fmla="*/ 0 w 1"/>
                  <a:gd name="T3" fmla="*/ 1 h 1"/>
                  <a:gd name="T4" fmla="*/ 0 w 1"/>
                  <a:gd name="T5" fmla="*/ 1 h 1"/>
                </a:gdLst>
                <a:ahLst/>
                <a:cxnLst>
                  <a:cxn ang="0">
                    <a:pos x="T0" y="T1"/>
                  </a:cxn>
                  <a:cxn ang="0">
                    <a:pos x="T2" y="T3"/>
                  </a:cxn>
                  <a:cxn ang="0">
                    <a:pos x="T4" y="T5"/>
                  </a:cxn>
                </a:cxnLst>
                <a:rect l="0" t="0" r="r" b="b"/>
                <a:pathLst>
                  <a:path w="1" h="1">
                    <a:moveTo>
                      <a:pt x="0" y="1"/>
                    </a:moveTo>
                    <a:cubicBezTo>
                      <a:pt x="0" y="1"/>
                      <a:pt x="0" y="1"/>
                      <a:pt x="0" y="1"/>
                    </a:cubicBezTo>
                    <a:cubicBezTo>
                      <a:pt x="1" y="0"/>
                      <a:pt x="1" y="0"/>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411" name="Freeform 6304"/>
              <p:cNvSpPr>
                <a:spLocks/>
              </p:cNvSpPr>
              <p:nvPr/>
            </p:nvSpPr>
            <p:spPr bwMode="auto">
              <a:xfrm>
                <a:off x="4722" y="4665"/>
                <a:ext cx="3" cy="4"/>
              </a:xfrm>
              <a:custGeom>
                <a:avLst/>
                <a:gdLst>
                  <a:gd name="T0" fmla="*/ 0 w 1"/>
                  <a:gd name="T1" fmla="*/ 1 h 1"/>
                  <a:gd name="T2" fmla="*/ 0 w 1"/>
                  <a:gd name="T3" fmla="*/ 0 h 1"/>
                  <a:gd name="T4" fmla="*/ 0 w 1"/>
                  <a:gd name="T5" fmla="*/ 1 h 1"/>
                </a:gdLst>
                <a:ahLst/>
                <a:cxnLst>
                  <a:cxn ang="0">
                    <a:pos x="T0" y="T1"/>
                  </a:cxn>
                  <a:cxn ang="0">
                    <a:pos x="T2" y="T3"/>
                  </a:cxn>
                  <a:cxn ang="0">
                    <a:pos x="T4" y="T5"/>
                  </a:cxn>
                </a:cxnLst>
                <a:rect l="0" t="0" r="r" b="b"/>
                <a:pathLst>
                  <a:path w="1" h="1">
                    <a:moveTo>
                      <a:pt x="0" y="1"/>
                    </a:moveTo>
                    <a:cubicBezTo>
                      <a:pt x="1" y="0"/>
                      <a:pt x="1" y="0"/>
                      <a:pt x="0" y="0"/>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412" name="Freeform 6305"/>
              <p:cNvSpPr>
                <a:spLocks/>
              </p:cNvSpPr>
              <p:nvPr/>
            </p:nvSpPr>
            <p:spPr bwMode="auto">
              <a:xfrm>
                <a:off x="4740" y="4643"/>
                <a:ext cx="8" cy="7"/>
              </a:xfrm>
              <a:custGeom>
                <a:avLst/>
                <a:gdLst>
                  <a:gd name="T0" fmla="*/ 2 w 2"/>
                  <a:gd name="T1" fmla="*/ 0 h 2"/>
                  <a:gd name="T2" fmla="*/ 1 w 2"/>
                  <a:gd name="T3" fmla="*/ 1 h 2"/>
                  <a:gd name="T4" fmla="*/ 2 w 2"/>
                  <a:gd name="T5" fmla="*/ 0 h 2"/>
                </a:gdLst>
                <a:ahLst/>
                <a:cxnLst>
                  <a:cxn ang="0">
                    <a:pos x="T0" y="T1"/>
                  </a:cxn>
                  <a:cxn ang="0">
                    <a:pos x="T2" y="T3"/>
                  </a:cxn>
                  <a:cxn ang="0">
                    <a:pos x="T4" y="T5"/>
                  </a:cxn>
                </a:cxnLst>
                <a:rect l="0" t="0" r="r" b="b"/>
                <a:pathLst>
                  <a:path w="2" h="2">
                    <a:moveTo>
                      <a:pt x="2" y="0"/>
                    </a:moveTo>
                    <a:cubicBezTo>
                      <a:pt x="2" y="0"/>
                      <a:pt x="2" y="1"/>
                      <a:pt x="1" y="1"/>
                    </a:cubicBezTo>
                    <a:cubicBezTo>
                      <a:pt x="0" y="2"/>
                      <a:pt x="1" y="1"/>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413" name="Freeform 6306"/>
              <p:cNvSpPr>
                <a:spLocks/>
              </p:cNvSpPr>
              <p:nvPr/>
            </p:nvSpPr>
            <p:spPr bwMode="auto">
              <a:xfrm>
                <a:off x="4763" y="4621"/>
                <a:ext cx="7" cy="7"/>
              </a:xfrm>
              <a:custGeom>
                <a:avLst/>
                <a:gdLst>
                  <a:gd name="T0" fmla="*/ 1 w 2"/>
                  <a:gd name="T1" fmla="*/ 1 h 2"/>
                  <a:gd name="T2" fmla="*/ 2 w 2"/>
                  <a:gd name="T3" fmla="*/ 1 h 2"/>
                  <a:gd name="T4" fmla="*/ 2 w 2"/>
                  <a:gd name="T5" fmla="*/ 0 h 2"/>
                  <a:gd name="T6" fmla="*/ 1 w 2"/>
                  <a:gd name="T7" fmla="*/ 1 h 2"/>
                </a:gdLst>
                <a:ahLst/>
                <a:cxnLst>
                  <a:cxn ang="0">
                    <a:pos x="T0" y="T1"/>
                  </a:cxn>
                  <a:cxn ang="0">
                    <a:pos x="T2" y="T3"/>
                  </a:cxn>
                  <a:cxn ang="0">
                    <a:pos x="T4" y="T5"/>
                  </a:cxn>
                  <a:cxn ang="0">
                    <a:pos x="T6" y="T7"/>
                  </a:cxn>
                </a:cxnLst>
                <a:rect l="0" t="0" r="r" b="b"/>
                <a:pathLst>
                  <a:path w="2" h="2">
                    <a:moveTo>
                      <a:pt x="1" y="1"/>
                    </a:moveTo>
                    <a:cubicBezTo>
                      <a:pt x="2" y="0"/>
                      <a:pt x="2" y="1"/>
                      <a:pt x="2" y="1"/>
                    </a:cubicBezTo>
                    <a:cubicBezTo>
                      <a:pt x="2" y="1"/>
                      <a:pt x="2" y="1"/>
                      <a:pt x="2" y="0"/>
                    </a:cubicBezTo>
                    <a:cubicBezTo>
                      <a:pt x="0" y="2"/>
                      <a:pt x="2"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414" name="Oval 6307"/>
              <p:cNvSpPr>
                <a:spLocks noChangeArrowheads="1"/>
              </p:cNvSpPr>
              <p:nvPr/>
            </p:nvSpPr>
            <p:spPr bwMode="auto">
              <a:xfrm>
                <a:off x="4755" y="4636"/>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415" name="Oval 6308"/>
              <p:cNvSpPr>
                <a:spLocks noChangeArrowheads="1"/>
              </p:cNvSpPr>
              <p:nvPr/>
            </p:nvSpPr>
            <p:spPr bwMode="auto">
              <a:xfrm>
                <a:off x="4751" y="4639"/>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416" name="Freeform 6309"/>
              <p:cNvSpPr>
                <a:spLocks/>
              </p:cNvSpPr>
              <p:nvPr/>
            </p:nvSpPr>
            <p:spPr bwMode="auto">
              <a:xfrm>
                <a:off x="4748" y="464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417" name="Freeform 6310"/>
              <p:cNvSpPr>
                <a:spLocks/>
              </p:cNvSpPr>
              <p:nvPr/>
            </p:nvSpPr>
            <p:spPr bwMode="auto">
              <a:xfrm>
                <a:off x="4759" y="4628"/>
                <a:ext cx="4" cy="4"/>
              </a:xfrm>
              <a:custGeom>
                <a:avLst/>
                <a:gdLst>
                  <a:gd name="T0" fmla="*/ 1 w 1"/>
                  <a:gd name="T1" fmla="*/ 0 h 1"/>
                  <a:gd name="T2" fmla="*/ 1 w 1"/>
                  <a:gd name="T3" fmla="*/ 0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1" y="0"/>
                      <a:pt x="1" y="0"/>
                      <a:pt x="1" y="0"/>
                    </a:cubicBezTo>
                    <a:cubicBezTo>
                      <a:pt x="1" y="1"/>
                      <a:pt x="0" y="1"/>
                      <a:pt x="0" y="1"/>
                    </a:cubicBezTo>
                    <a:cubicBezTo>
                      <a:pt x="0" y="1"/>
                      <a:pt x="0" y="1"/>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418" name="Freeform 6311"/>
              <p:cNvSpPr>
                <a:spLocks/>
              </p:cNvSpPr>
              <p:nvPr/>
            </p:nvSpPr>
            <p:spPr bwMode="auto">
              <a:xfrm>
                <a:off x="4781" y="461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419" name="Freeform 6312"/>
              <p:cNvSpPr>
                <a:spLocks/>
              </p:cNvSpPr>
              <p:nvPr/>
            </p:nvSpPr>
            <p:spPr bwMode="auto">
              <a:xfrm>
                <a:off x="4774" y="4621"/>
                <a:ext cx="4" cy="3"/>
              </a:xfrm>
              <a:custGeom>
                <a:avLst/>
                <a:gdLst>
                  <a:gd name="T0" fmla="*/ 1 w 1"/>
                  <a:gd name="T1" fmla="*/ 0 h 1"/>
                  <a:gd name="T2" fmla="*/ 1 w 1"/>
                  <a:gd name="T3" fmla="*/ 0 h 1"/>
                  <a:gd name="T4" fmla="*/ 1 w 1"/>
                  <a:gd name="T5" fmla="*/ 0 h 1"/>
                  <a:gd name="T6" fmla="*/ 0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1" y="0"/>
                      <a:pt x="1" y="0"/>
                    </a:cubicBezTo>
                    <a:cubicBezTo>
                      <a:pt x="1" y="0"/>
                      <a:pt x="1" y="0"/>
                      <a:pt x="1" y="0"/>
                    </a:cubicBezTo>
                    <a:cubicBezTo>
                      <a:pt x="1" y="0"/>
                      <a:pt x="1" y="1"/>
                      <a:pt x="0" y="1"/>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420" name="Freeform 6313"/>
              <p:cNvSpPr>
                <a:spLocks/>
              </p:cNvSpPr>
              <p:nvPr/>
            </p:nvSpPr>
            <p:spPr bwMode="auto">
              <a:xfrm>
                <a:off x="4751" y="4639"/>
                <a:ext cx="0" cy="4"/>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cubicBezTo>
                      <a:pt x="0" y="0"/>
                      <a:pt x="0" y="0"/>
                      <a:pt x="0" y="1"/>
                    </a:cubicBezTo>
                    <a:cubicBezTo>
                      <a:pt x="0" y="1"/>
                      <a:pt x="0" y="1"/>
                      <a:pt x="0" y="1"/>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421" name="Freeform 6314"/>
              <p:cNvSpPr>
                <a:spLocks/>
              </p:cNvSpPr>
              <p:nvPr/>
            </p:nvSpPr>
            <p:spPr bwMode="auto">
              <a:xfrm>
                <a:off x="4751" y="4639"/>
                <a:ext cx="4" cy="0"/>
              </a:xfrm>
              <a:custGeom>
                <a:avLst/>
                <a:gdLst>
                  <a:gd name="T0" fmla="*/ 0 w 1"/>
                  <a:gd name="T1" fmla="*/ 0 w 1"/>
                  <a:gd name="T2" fmla="*/ 0 w 1"/>
                  <a:gd name="T3" fmla="*/ 0 w 1"/>
                  <a:gd name="T4" fmla="*/ 0 w 1"/>
                </a:gdLst>
                <a:ahLst/>
                <a:cxnLst>
                  <a:cxn ang="0">
                    <a:pos x="T0" y="0"/>
                  </a:cxn>
                  <a:cxn ang="0">
                    <a:pos x="T1" y="0"/>
                  </a:cxn>
                  <a:cxn ang="0">
                    <a:pos x="T2" y="0"/>
                  </a:cxn>
                  <a:cxn ang="0">
                    <a:pos x="T3" y="0"/>
                  </a:cxn>
                  <a:cxn ang="0">
                    <a:pos x="T4" y="0"/>
                  </a:cxn>
                </a:cxnLst>
                <a:rect l="0" t="0" r="r" b="b"/>
                <a:pathLst>
                  <a:path w="1">
                    <a:moveTo>
                      <a:pt x="0" y="0"/>
                    </a:moveTo>
                    <a:cubicBezTo>
                      <a:pt x="0" y="0"/>
                      <a:pt x="0" y="0"/>
                      <a:pt x="0" y="0"/>
                    </a:cubicBezTo>
                    <a:cubicBezTo>
                      <a:pt x="1"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422" name="Freeform 6315"/>
              <p:cNvSpPr>
                <a:spLocks/>
              </p:cNvSpPr>
              <p:nvPr/>
            </p:nvSpPr>
            <p:spPr bwMode="auto">
              <a:xfrm>
                <a:off x="4744" y="4636"/>
                <a:ext cx="11" cy="11"/>
              </a:xfrm>
              <a:custGeom>
                <a:avLst/>
                <a:gdLst>
                  <a:gd name="T0" fmla="*/ 2 w 3"/>
                  <a:gd name="T1" fmla="*/ 1 h 3"/>
                  <a:gd name="T2" fmla="*/ 2 w 3"/>
                  <a:gd name="T3" fmla="*/ 2 h 3"/>
                  <a:gd name="T4" fmla="*/ 0 w 3"/>
                  <a:gd name="T5" fmla="*/ 3 h 3"/>
                  <a:gd name="T6" fmla="*/ 2 w 3"/>
                  <a:gd name="T7" fmla="*/ 1 h 3"/>
                  <a:gd name="T8" fmla="*/ 3 w 3"/>
                  <a:gd name="T9" fmla="*/ 0 h 3"/>
                  <a:gd name="T10" fmla="*/ 3 w 3"/>
                  <a:gd name="T11" fmla="*/ 1 h 3"/>
                  <a:gd name="T12" fmla="*/ 3 w 3"/>
                  <a:gd name="T13" fmla="*/ 0 h 3"/>
                  <a:gd name="T14" fmla="*/ 3 w 3"/>
                  <a:gd name="T15" fmla="*/ 0 h 3"/>
                  <a:gd name="T16" fmla="*/ 3 w 3"/>
                  <a:gd name="T17" fmla="*/ 1 h 3"/>
                  <a:gd name="T18" fmla="*/ 2 w 3"/>
                  <a:gd name="T19"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3">
                    <a:moveTo>
                      <a:pt x="2" y="1"/>
                    </a:moveTo>
                    <a:cubicBezTo>
                      <a:pt x="2" y="1"/>
                      <a:pt x="2" y="1"/>
                      <a:pt x="2" y="2"/>
                    </a:cubicBezTo>
                    <a:cubicBezTo>
                      <a:pt x="1" y="2"/>
                      <a:pt x="1" y="3"/>
                      <a:pt x="0" y="3"/>
                    </a:cubicBezTo>
                    <a:cubicBezTo>
                      <a:pt x="1" y="2"/>
                      <a:pt x="1" y="2"/>
                      <a:pt x="2" y="1"/>
                    </a:cubicBezTo>
                    <a:cubicBezTo>
                      <a:pt x="2" y="1"/>
                      <a:pt x="2" y="1"/>
                      <a:pt x="3" y="0"/>
                    </a:cubicBezTo>
                    <a:cubicBezTo>
                      <a:pt x="3" y="0"/>
                      <a:pt x="3" y="0"/>
                      <a:pt x="3" y="1"/>
                    </a:cubicBezTo>
                    <a:cubicBezTo>
                      <a:pt x="3" y="0"/>
                      <a:pt x="3" y="0"/>
                      <a:pt x="3" y="0"/>
                    </a:cubicBezTo>
                    <a:cubicBezTo>
                      <a:pt x="3" y="0"/>
                      <a:pt x="3" y="0"/>
                      <a:pt x="3" y="0"/>
                    </a:cubicBezTo>
                    <a:cubicBezTo>
                      <a:pt x="3" y="0"/>
                      <a:pt x="3" y="1"/>
                      <a:pt x="3" y="1"/>
                    </a:cubicBezTo>
                    <a:cubicBezTo>
                      <a:pt x="2" y="1"/>
                      <a:pt x="3" y="1"/>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423" name="Freeform 6316"/>
              <p:cNvSpPr>
                <a:spLocks/>
              </p:cNvSpPr>
              <p:nvPr/>
            </p:nvSpPr>
            <p:spPr bwMode="auto">
              <a:xfrm>
                <a:off x="4751" y="4632"/>
                <a:ext cx="8" cy="7"/>
              </a:xfrm>
              <a:custGeom>
                <a:avLst/>
                <a:gdLst>
                  <a:gd name="T0" fmla="*/ 2 w 2"/>
                  <a:gd name="T1" fmla="*/ 0 h 2"/>
                  <a:gd name="T2" fmla="*/ 2 w 2"/>
                  <a:gd name="T3" fmla="*/ 0 h 2"/>
                  <a:gd name="T4" fmla="*/ 2 w 2"/>
                  <a:gd name="T5" fmla="*/ 1 h 2"/>
                  <a:gd name="T6" fmla="*/ 1 w 2"/>
                  <a:gd name="T7" fmla="*/ 1 h 2"/>
                  <a:gd name="T8" fmla="*/ 1 w 2"/>
                  <a:gd name="T9" fmla="*/ 1 h 2"/>
                  <a:gd name="T10" fmla="*/ 0 w 2"/>
                  <a:gd name="T11" fmla="*/ 2 h 2"/>
                  <a:gd name="T12" fmla="*/ 0 w 2"/>
                  <a:gd name="T13" fmla="*/ 2 h 2"/>
                  <a:gd name="T14" fmla="*/ 0 w 2"/>
                  <a:gd name="T15" fmla="*/ 2 h 2"/>
                  <a:gd name="T16" fmla="*/ 1 w 2"/>
                  <a:gd name="T17" fmla="*/ 1 h 2"/>
                  <a:gd name="T18" fmla="*/ 0 w 2"/>
                  <a:gd name="T19" fmla="*/ 2 h 2"/>
                  <a:gd name="T20" fmla="*/ 1 w 2"/>
                  <a:gd name="T21" fmla="*/ 2 h 2"/>
                  <a:gd name="T22" fmla="*/ 1 w 2"/>
                  <a:gd name="T23" fmla="*/ 2 h 2"/>
                  <a:gd name="T24" fmla="*/ 2 w 2"/>
                  <a:gd name="T25"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 h="2">
                    <a:moveTo>
                      <a:pt x="2" y="0"/>
                    </a:moveTo>
                    <a:cubicBezTo>
                      <a:pt x="2" y="0"/>
                      <a:pt x="2" y="0"/>
                      <a:pt x="2" y="0"/>
                    </a:cubicBezTo>
                    <a:cubicBezTo>
                      <a:pt x="2" y="0"/>
                      <a:pt x="2" y="1"/>
                      <a:pt x="2" y="1"/>
                    </a:cubicBezTo>
                    <a:cubicBezTo>
                      <a:pt x="1" y="1"/>
                      <a:pt x="1" y="1"/>
                      <a:pt x="1" y="1"/>
                    </a:cubicBezTo>
                    <a:cubicBezTo>
                      <a:pt x="1" y="1"/>
                      <a:pt x="1" y="1"/>
                      <a:pt x="1" y="1"/>
                    </a:cubicBezTo>
                    <a:cubicBezTo>
                      <a:pt x="0" y="2"/>
                      <a:pt x="1" y="1"/>
                      <a:pt x="0" y="2"/>
                    </a:cubicBezTo>
                    <a:cubicBezTo>
                      <a:pt x="0" y="2"/>
                      <a:pt x="0" y="2"/>
                      <a:pt x="0" y="2"/>
                    </a:cubicBezTo>
                    <a:cubicBezTo>
                      <a:pt x="0" y="2"/>
                      <a:pt x="0" y="2"/>
                      <a:pt x="0" y="2"/>
                    </a:cubicBezTo>
                    <a:cubicBezTo>
                      <a:pt x="0" y="2"/>
                      <a:pt x="0" y="2"/>
                      <a:pt x="1" y="1"/>
                    </a:cubicBezTo>
                    <a:cubicBezTo>
                      <a:pt x="0" y="2"/>
                      <a:pt x="0" y="2"/>
                      <a:pt x="0" y="2"/>
                    </a:cubicBezTo>
                    <a:cubicBezTo>
                      <a:pt x="0" y="2"/>
                      <a:pt x="0" y="2"/>
                      <a:pt x="1" y="2"/>
                    </a:cubicBezTo>
                    <a:cubicBezTo>
                      <a:pt x="1" y="2"/>
                      <a:pt x="1" y="2"/>
                      <a:pt x="1" y="2"/>
                    </a:cubicBezTo>
                    <a:cubicBezTo>
                      <a:pt x="2" y="1"/>
                      <a:pt x="1" y="1"/>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424" name="Freeform 6317"/>
              <p:cNvSpPr>
                <a:spLocks/>
              </p:cNvSpPr>
              <p:nvPr/>
            </p:nvSpPr>
            <p:spPr bwMode="auto">
              <a:xfrm>
                <a:off x="4748" y="4639"/>
                <a:ext cx="3" cy="8"/>
              </a:xfrm>
              <a:custGeom>
                <a:avLst/>
                <a:gdLst>
                  <a:gd name="T0" fmla="*/ 0 w 1"/>
                  <a:gd name="T1" fmla="*/ 1 h 2"/>
                  <a:gd name="T2" fmla="*/ 0 w 1"/>
                  <a:gd name="T3" fmla="*/ 1 h 2"/>
                  <a:gd name="T4" fmla="*/ 1 w 1"/>
                  <a:gd name="T5" fmla="*/ 0 h 2"/>
                  <a:gd name="T6" fmla="*/ 1 w 1"/>
                  <a:gd name="T7" fmla="*/ 0 h 2"/>
                  <a:gd name="T8" fmla="*/ 0 w 1"/>
                  <a:gd name="T9" fmla="*/ 1 h 2"/>
                </a:gdLst>
                <a:ahLst/>
                <a:cxnLst>
                  <a:cxn ang="0">
                    <a:pos x="T0" y="T1"/>
                  </a:cxn>
                  <a:cxn ang="0">
                    <a:pos x="T2" y="T3"/>
                  </a:cxn>
                  <a:cxn ang="0">
                    <a:pos x="T4" y="T5"/>
                  </a:cxn>
                  <a:cxn ang="0">
                    <a:pos x="T6" y="T7"/>
                  </a:cxn>
                  <a:cxn ang="0">
                    <a:pos x="T8" y="T9"/>
                  </a:cxn>
                </a:cxnLst>
                <a:rect l="0" t="0" r="r" b="b"/>
                <a:pathLst>
                  <a:path w="1" h="2">
                    <a:moveTo>
                      <a:pt x="0" y="1"/>
                    </a:moveTo>
                    <a:cubicBezTo>
                      <a:pt x="0" y="1"/>
                      <a:pt x="0" y="2"/>
                      <a:pt x="0" y="1"/>
                    </a:cubicBezTo>
                    <a:cubicBezTo>
                      <a:pt x="1" y="0"/>
                      <a:pt x="1" y="1"/>
                      <a:pt x="1" y="0"/>
                    </a:cubicBezTo>
                    <a:cubicBezTo>
                      <a:pt x="1" y="0"/>
                      <a:pt x="1" y="0"/>
                      <a:pt x="1" y="0"/>
                    </a:cubicBezTo>
                    <a:lnTo>
                      <a:pt x="0"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425" name="Freeform 6318"/>
              <p:cNvSpPr>
                <a:spLocks/>
              </p:cNvSpPr>
              <p:nvPr/>
            </p:nvSpPr>
            <p:spPr bwMode="auto">
              <a:xfrm>
                <a:off x="4751" y="4639"/>
                <a:ext cx="0" cy="4"/>
              </a:xfrm>
              <a:custGeom>
                <a:avLst/>
                <a:gdLst>
                  <a:gd name="T0" fmla="*/ 0 h 1"/>
                  <a:gd name="T1" fmla="*/ 0 h 1"/>
                  <a:gd name="T2" fmla="*/ 0 h 1"/>
                  <a:gd name="T3" fmla="*/ 0 h 1"/>
                  <a:gd name="T4" fmla="*/ 0 h 1"/>
                  <a:gd name="T5" fmla="*/ 0 h 1"/>
                  <a:gd name="T6" fmla="*/ 0 h 1"/>
                </a:gdLst>
                <a:ahLst/>
                <a:cxnLst>
                  <a:cxn ang="0">
                    <a:pos x="0" y="T0"/>
                  </a:cxn>
                  <a:cxn ang="0">
                    <a:pos x="0" y="T1"/>
                  </a:cxn>
                  <a:cxn ang="0">
                    <a:pos x="0" y="T2"/>
                  </a:cxn>
                  <a:cxn ang="0">
                    <a:pos x="0" y="T3"/>
                  </a:cxn>
                  <a:cxn ang="0">
                    <a:pos x="0" y="T4"/>
                  </a:cxn>
                  <a:cxn ang="0">
                    <a:pos x="0" y="T5"/>
                  </a:cxn>
                  <a:cxn ang="0">
                    <a:pos x="0" y="T6"/>
                  </a:cxn>
                </a:cxnLst>
                <a:rect l="0" t="0" r="r" b="b"/>
                <a:pathLst>
                  <a:path h="1">
                    <a:moveTo>
                      <a:pt x="0" y="0"/>
                    </a:moveTo>
                    <a:cubicBezTo>
                      <a:pt x="0" y="0"/>
                      <a:pt x="0" y="0"/>
                      <a:pt x="0" y="0"/>
                    </a:cubicBezTo>
                    <a:cubicBezTo>
                      <a:pt x="0" y="0"/>
                      <a:pt x="0" y="0"/>
                      <a:pt x="0" y="0"/>
                    </a:cubicBezTo>
                    <a:cubicBezTo>
                      <a:pt x="0" y="1"/>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426" name="Freeform 6319"/>
              <p:cNvSpPr>
                <a:spLocks/>
              </p:cNvSpPr>
              <p:nvPr/>
            </p:nvSpPr>
            <p:spPr bwMode="auto">
              <a:xfrm>
                <a:off x="4751" y="4639"/>
                <a:ext cx="4" cy="0"/>
              </a:xfrm>
              <a:custGeom>
                <a:avLst/>
                <a:gdLst>
                  <a:gd name="T0" fmla="*/ 0 w 1"/>
                  <a:gd name="T1" fmla="*/ 1 w 1"/>
                  <a:gd name="T2" fmla="*/ 0 w 1"/>
                  <a:gd name="T3" fmla="*/ 0 w 1"/>
                </a:gdLst>
                <a:ahLst/>
                <a:cxnLst>
                  <a:cxn ang="0">
                    <a:pos x="T0" y="0"/>
                  </a:cxn>
                  <a:cxn ang="0">
                    <a:pos x="T1" y="0"/>
                  </a:cxn>
                  <a:cxn ang="0">
                    <a:pos x="T2" y="0"/>
                  </a:cxn>
                  <a:cxn ang="0">
                    <a:pos x="T3" y="0"/>
                  </a:cxn>
                </a:cxnLst>
                <a:rect l="0" t="0" r="r" b="b"/>
                <a:pathLst>
                  <a:path w="1">
                    <a:moveTo>
                      <a:pt x="0" y="0"/>
                    </a:moveTo>
                    <a:cubicBezTo>
                      <a:pt x="0" y="0"/>
                      <a:pt x="1" y="0"/>
                      <a:pt x="1" y="0"/>
                    </a:cubicBezTo>
                    <a:cubicBezTo>
                      <a:pt x="1"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427" name="Freeform 6320"/>
              <p:cNvSpPr>
                <a:spLocks/>
              </p:cNvSpPr>
              <p:nvPr/>
            </p:nvSpPr>
            <p:spPr bwMode="auto">
              <a:xfrm>
                <a:off x="4751" y="4636"/>
                <a:ext cx="4" cy="3"/>
              </a:xfrm>
              <a:custGeom>
                <a:avLst/>
                <a:gdLst>
                  <a:gd name="T0" fmla="*/ 0 w 1"/>
                  <a:gd name="T1" fmla="*/ 1 h 1"/>
                  <a:gd name="T2" fmla="*/ 1 w 1"/>
                  <a:gd name="T3" fmla="*/ 0 h 1"/>
                  <a:gd name="T4" fmla="*/ 0 w 1"/>
                  <a:gd name="T5" fmla="*/ 1 h 1"/>
                  <a:gd name="T6" fmla="*/ 0 w 1"/>
                  <a:gd name="T7" fmla="*/ 1 h 1"/>
                </a:gdLst>
                <a:ahLst/>
                <a:cxnLst>
                  <a:cxn ang="0">
                    <a:pos x="T0" y="T1"/>
                  </a:cxn>
                  <a:cxn ang="0">
                    <a:pos x="T2" y="T3"/>
                  </a:cxn>
                  <a:cxn ang="0">
                    <a:pos x="T4" y="T5"/>
                  </a:cxn>
                  <a:cxn ang="0">
                    <a:pos x="T6" y="T7"/>
                  </a:cxn>
                </a:cxnLst>
                <a:rect l="0" t="0" r="r" b="b"/>
                <a:pathLst>
                  <a:path w="1" h="1">
                    <a:moveTo>
                      <a:pt x="0" y="1"/>
                    </a:moveTo>
                    <a:cubicBezTo>
                      <a:pt x="1" y="0"/>
                      <a:pt x="1" y="0"/>
                      <a:pt x="1" y="0"/>
                    </a:cubicBezTo>
                    <a:cubicBezTo>
                      <a:pt x="1" y="0"/>
                      <a:pt x="1" y="1"/>
                      <a:pt x="0" y="1"/>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428" name="Freeform 6321"/>
              <p:cNvSpPr>
                <a:spLocks/>
              </p:cNvSpPr>
              <p:nvPr/>
            </p:nvSpPr>
            <p:spPr bwMode="auto">
              <a:xfrm>
                <a:off x="4759" y="4628"/>
                <a:ext cx="4" cy="4"/>
              </a:xfrm>
              <a:custGeom>
                <a:avLst/>
                <a:gdLst>
                  <a:gd name="T0" fmla="*/ 1 w 1"/>
                  <a:gd name="T1" fmla="*/ 0 h 1"/>
                  <a:gd name="T2" fmla="*/ 1 w 1"/>
                  <a:gd name="T3" fmla="*/ 0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1" y="0"/>
                      <a:pt x="1" y="0"/>
                      <a:pt x="1" y="0"/>
                    </a:cubicBezTo>
                    <a:cubicBezTo>
                      <a:pt x="1" y="0"/>
                      <a:pt x="1" y="0"/>
                      <a:pt x="0" y="1"/>
                    </a:cubicBezTo>
                    <a:cubicBezTo>
                      <a:pt x="1" y="0"/>
                      <a:pt x="0" y="1"/>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429" name="Freeform 6322"/>
              <p:cNvSpPr>
                <a:spLocks/>
              </p:cNvSpPr>
              <p:nvPr/>
            </p:nvSpPr>
            <p:spPr bwMode="auto">
              <a:xfrm>
                <a:off x="4766" y="4621"/>
                <a:ext cx="8" cy="7"/>
              </a:xfrm>
              <a:custGeom>
                <a:avLst/>
                <a:gdLst>
                  <a:gd name="T0" fmla="*/ 1 w 2"/>
                  <a:gd name="T1" fmla="*/ 1 h 2"/>
                  <a:gd name="T2" fmla="*/ 0 w 2"/>
                  <a:gd name="T3" fmla="*/ 2 h 2"/>
                  <a:gd name="T4" fmla="*/ 0 w 2"/>
                  <a:gd name="T5" fmla="*/ 1 h 2"/>
                  <a:gd name="T6" fmla="*/ 1 w 2"/>
                  <a:gd name="T7" fmla="*/ 1 h 2"/>
                </a:gdLst>
                <a:ahLst/>
                <a:cxnLst>
                  <a:cxn ang="0">
                    <a:pos x="T0" y="T1"/>
                  </a:cxn>
                  <a:cxn ang="0">
                    <a:pos x="T2" y="T3"/>
                  </a:cxn>
                  <a:cxn ang="0">
                    <a:pos x="T4" y="T5"/>
                  </a:cxn>
                  <a:cxn ang="0">
                    <a:pos x="T6" y="T7"/>
                  </a:cxn>
                </a:cxnLst>
                <a:rect l="0" t="0" r="r" b="b"/>
                <a:pathLst>
                  <a:path w="2" h="2">
                    <a:moveTo>
                      <a:pt x="1" y="1"/>
                    </a:moveTo>
                    <a:cubicBezTo>
                      <a:pt x="1" y="1"/>
                      <a:pt x="2" y="0"/>
                      <a:pt x="0" y="2"/>
                    </a:cubicBezTo>
                    <a:cubicBezTo>
                      <a:pt x="0" y="1"/>
                      <a:pt x="0" y="1"/>
                      <a:pt x="0" y="1"/>
                    </a:cubicBezTo>
                    <a:cubicBezTo>
                      <a:pt x="1" y="1"/>
                      <a:pt x="0" y="2"/>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430" name="Freeform 6323"/>
              <p:cNvSpPr>
                <a:spLocks/>
              </p:cNvSpPr>
              <p:nvPr/>
            </p:nvSpPr>
            <p:spPr bwMode="auto">
              <a:xfrm>
                <a:off x="4740" y="4643"/>
                <a:ext cx="11" cy="7"/>
              </a:xfrm>
              <a:custGeom>
                <a:avLst/>
                <a:gdLst>
                  <a:gd name="T0" fmla="*/ 2 w 3"/>
                  <a:gd name="T1" fmla="*/ 1 h 2"/>
                  <a:gd name="T2" fmla="*/ 2 w 3"/>
                  <a:gd name="T3" fmla="*/ 1 h 2"/>
                  <a:gd name="T4" fmla="*/ 2 w 3"/>
                  <a:gd name="T5" fmla="*/ 1 h 2"/>
                  <a:gd name="T6" fmla="*/ 2 w 3"/>
                  <a:gd name="T7" fmla="*/ 1 h 2"/>
                </a:gdLst>
                <a:ahLst/>
                <a:cxnLst>
                  <a:cxn ang="0">
                    <a:pos x="T0" y="T1"/>
                  </a:cxn>
                  <a:cxn ang="0">
                    <a:pos x="T2" y="T3"/>
                  </a:cxn>
                  <a:cxn ang="0">
                    <a:pos x="T4" y="T5"/>
                  </a:cxn>
                  <a:cxn ang="0">
                    <a:pos x="T6" y="T7"/>
                  </a:cxn>
                </a:cxnLst>
                <a:rect l="0" t="0" r="r" b="b"/>
                <a:pathLst>
                  <a:path w="3" h="2">
                    <a:moveTo>
                      <a:pt x="2" y="1"/>
                    </a:moveTo>
                    <a:cubicBezTo>
                      <a:pt x="2" y="1"/>
                      <a:pt x="0" y="2"/>
                      <a:pt x="2" y="1"/>
                    </a:cubicBezTo>
                    <a:cubicBezTo>
                      <a:pt x="2" y="1"/>
                      <a:pt x="2" y="1"/>
                      <a:pt x="2" y="1"/>
                    </a:cubicBezTo>
                    <a:cubicBezTo>
                      <a:pt x="1" y="1"/>
                      <a:pt x="3"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431" name="Freeform 6324"/>
              <p:cNvSpPr>
                <a:spLocks/>
              </p:cNvSpPr>
              <p:nvPr/>
            </p:nvSpPr>
            <p:spPr bwMode="auto">
              <a:xfrm>
                <a:off x="4729" y="4658"/>
                <a:ext cx="4" cy="4"/>
              </a:xfrm>
              <a:custGeom>
                <a:avLst/>
                <a:gdLst>
                  <a:gd name="T0" fmla="*/ 1 w 1"/>
                  <a:gd name="T1" fmla="*/ 1 h 1"/>
                  <a:gd name="T2" fmla="*/ 1 w 1"/>
                  <a:gd name="T3" fmla="*/ 0 h 1"/>
                  <a:gd name="T4" fmla="*/ 0 w 1"/>
                  <a:gd name="T5" fmla="*/ 1 h 1"/>
                  <a:gd name="T6" fmla="*/ 1 w 1"/>
                  <a:gd name="T7" fmla="*/ 1 h 1"/>
                </a:gdLst>
                <a:ahLst/>
                <a:cxnLst>
                  <a:cxn ang="0">
                    <a:pos x="T0" y="T1"/>
                  </a:cxn>
                  <a:cxn ang="0">
                    <a:pos x="T2" y="T3"/>
                  </a:cxn>
                  <a:cxn ang="0">
                    <a:pos x="T4" y="T5"/>
                  </a:cxn>
                  <a:cxn ang="0">
                    <a:pos x="T6" y="T7"/>
                  </a:cxn>
                </a:cxnLst>
                <a:rect l="0" t="0" r="r" b="b"/>
                <a:pathLst>
                  <a:path w="1" h="1">
                    <a:moveTo>
                      <a:pt x="1" y="1"/>
                    </a:moveTo>
                    <a:cubicBezTo>
                      <a:pt x="0" y="1"/>
                      <a:pt x="1" y="0"/>
                      <a:pt x="1" y="0"/>
                    </a:cubicBezTo>
                    <a:cubicBezTo>
                      <a:pt x="0" y="1"/>
                      <a:pt x="0" y="1"/>
                      <a:pt x="0" y="1"/>
                    </a:cubicBezTo>
                    <a:cubicBezTo>
                      <a:pt x="0" y="1"/>
                      <a:pt x="0"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432" name="Freeform 6325"/>
              <p:cNvSpPr>
                <a:spLocks/>
              </p:cNvSpPr>
              <p:nvPr/>
            </p:nvSpPr>
            <p:spPr bwMode="auto">
              <a:xfrm>
                <a:off x="4744" y="4643"/>
                <a:ext cx="7" cy="7"/>
              </a:xfrm>
              <a:custGeom>
                <a:avLst/>
                <a:gdLst>
                  <a:gd name="T0" fmla="*/ 1 w 2"/>
                  <a:gd name="T1" fmla="*/ 1 h 2"/>
                  <a:gd name="T2" fmla="*/ 1 w 2"/>
                  <a:gd name="T3" fmla="*/ 1 h 2"/>
                  <a:gd name="T4" fmla="*/ 1 w 2"/>
                  <a:gd name="T5" fmla="*/ 1 h 2"/>
                </a:gdLst>
                <a:ahLst/>
                <a:cxnLst>
                  <a:cxn ang="0">
                    <a:pos x="T0" y="T1"/>
                  </a:cxn>
                  <a:cxn ang="0">
                    <a:pos x="T2" y="T3"/>
                  </a:cxn>
                  <a:cxn ang="0">
                    <a:pos x="T4" y="T5"/>
                  </a:cxn>
                </a:cxnLst>
                <a:rect l="0" t="0" r="r" b="b"/>
                <a:pathLst>
                  <a:path w="2" h="2">
                    <a:moveTo>
                      <a:pt x="1" y="1"/>
                    </a:moveTo>
                    <a:cubicBezTo>
                      <a:pt x="0" y="1"/>
                      <a:pt x="0" y="2"/>
                      <a:pt x="1" y="1"/>
                    </a:cubicBezTo>
                    <a:cubicBezTo>
                      <a:pt x="2" y="0"/>
                      <a:pt x="1" y="0"/>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433" name="Freeform 6326"/>
              <p:cNvSpPr>
                <a:spLocks/>
              </p:cNvSpPr>
              <p:nvPr/>
            </p:nvSpPr>
            <p:spPr bwMode="auto">
              <a:xfrm>
                <a:off x="4725" y="4662"/>
                <a:ext cx="4" cy="3"/>
              </a:xfrm>
              <a:custGeom>
                <a:avLst/>
                <a:gdLst>
                  <a:gd name="T0" fmla="*/ 1 w 1"/>
                  <a:gd name="T1" fmla="*/ 0 h 1"/>
                  <a:gd name="T2" fmla="*/ 1 w 1"/>
                  <a:gd name="T3" fmla="*/ 0 h 1"/>
                  <a:gd name="T4" fmla="*/ 1 w 1"/>
                  <a:gd name="T5" fmla="*/ 0 h 1"/>
                </a:gdLst>
                <a:ahLst/>
                <a:cxnLst>
                  <a:cxn ang="0">
                    <a:pos x="T0" y="T1"/>
                  </a:cxn>
                  <a:cxn ang="0">
                    <a:pos x="T2" y="T3"/>
                  </a:cxn>
                  <a:cxn ang="0">
                    <a:pos x="T4" y="T5"/>
                  </a:cxn>
                </a:cxnLst>
                <a:rect l="0" t="0" r="r" b="b"/>
                <a:pathLst>
                  <a:path w="1" h="1">
                    <a:moveTo>
                      <a:pt x="1" y="0"/>
                    </a:moveTo>
                    <a:cubicBezTo>
                      <a:pt x="1" y="0"/>
                      <a:pt x="1" y="0"/>
                      <a:pt x="1" y="0"/>
                    </a:cubicBezTo>
                    <a:cubicBezTo>
                      <a:pt x="0" y="1"/>
                      <a:pt x="0" y="1"/>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434" name="Freeform 6327"/>
              <p:cNvSpPr>
                <a:spLocks/>
              </p:cNvSpPr>
              <p:nvPr/>
            </p:nvSpPr>
            <p:spPr bwMode="auto">
              <a:xfrm>
                <a:off x="4737" y="4650"/>
                <a:ext cx="7" cy="8"/>
              </a:xfrm>
              <a:custGeom>
                <a:avLst/>
                <a:gdLst>
                  <a:gd name="T0" fmla="*/ 1 w 2"/>
                  <a:gd name="T1" fmla="*/ 1 h 2"/>
                  <a:gd name="T2" fmla="*/ 2 w 2"/>
                  <a:gd name="T3" fmla="*/ 0 h 2"/>
                  <a:gd name="T4" fmla="*/ 0 w 2"/>
                  <a:gd name="T5" fmla="*/ 2 h 2"/>
                  <a:gd name="T6" fmla="*/ 1 w 2"/>
                  <a:gd name="T7" fmla="*/ 1 h 2"/>
                </a:gdLst>
                <a:ahLst/>
                <a:cxnLst>
                  <a:cxn ang="0">
                    <a:pos x="T0" y="T1"/>
                  </a:cxn>
                  <a:cxn ang="0">
                    <a:pos x="T2" y="T3"/>
                  </a:cxn>
                  <a:cxn ang="0">
                    <a:pos x="T4" y="T5"/>
                  </a:cxn>
                  <a:cxn ang="0">
                    <a:pos x="T6" y="T7"/>
                  </a:cxn>
                </a:cxnLst>
                <a:rect l="0" t="0" r="r" b="b"/>
                <a:pathLst>
                  <a:path w="2" h="2">
                    <a:moveTo>
                      <a:pt x="1" y="1"/>
                    </a:moveTo>
                    <a:cubicBezTo>
                      <a:pt x="1" y="0"/>
                      <a:pt x="2" y="0"/>
                      <a:pt x="2" y="0"/>
                    </a:cubicBezTo>
                    <a:cubicBezTo>
                      <a:pt x="1" y="0"/>
                      <a:pt x="1" y="1"/>
                      <a:pt x="0" y="2"/>
                    </a:cubicBezTo>
                    <a:cubicBezTo>
                      <a:pt x="2" y="0"/>
                      <a:pt x="0"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435" name="Freeform 6328"/>
              <p:cNvSpPr>
                <a:spLocks/>
              </p:cNvSpPr>
              <p:nvPr/>
            </p:nvSpPr>
            <p:spPr bwMode="auto">
              <a:xfrm>
                <a:off x="4748" y="4643"/>
                <a:ext cx="3" cy="4"/>
              </a:xfrm>
              <a:custGeom>
                <a:avLst/>
                <a:gdLst>
                  <a:gd name="T0" fmla="*/ 0 w 1"/>
                  <a:gd name="T1" fmla="*/ 1 h 1"/>
                  <a:gd name="T2" fmla="*/ 0 w 1"/>
                  <a:gd name="T3" fmla="*/ 1 h 1"/>
                  <a:gd name="T4" fmla="*/ 1 w 1"/>
                  <a:gd name="T5" fmla="*/ 0 h 1"/>
                  <a:gd name="T6" fmla="*/ 0 w 1"/>
                  <a:gd name="T7" fmla="*/ 1 h 1"/>
                </a:gdLst>
                <a:ahLst/>
                <a:cxnLst>
                  <a:cxn ang="0">
                    <a:pos x="T0" y="T1"/>
                  </a:cxn>
                  <a:cxn ang="0">
                    <a:pos x="T2" y="T3"/>
                  </a:cxn>
                  <a:cxn ang="0">
                    <a:pos x="T4" y="T5"/>
                  </a:cxn>
                  <a:cxn ang="0">
                    <a:pos x="T6" y="T7"/>
                  </a:cxn>
                </a:cxnLst>
                <a:rect l="0" t="0" r="r" b="b"/>
                <a:pathLst>
                  <a:path w="1" h="1">
                    <a:moveTo>
                      <a:pt x="0" y="1"/>
                    </a:moveTo>
                    <a:cubicBezTo>
                      <a:pt x="0" y="1"/>
                      <a:pt x="0" y="1"/>
                      <a:pt x="0" y="1"/>
                    </a:cubicBezTo>
                    <a:cubicBezTo>
                      <a:pt x="1" y="0"/>
                      <a:pt x="1" y="0"/>
                      <a:pt x="1" y="0"/>
                    </a:cubicBezTo>
                    <a:cubicBezTo>
                      <a:pt x="1" y="0"/>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436" name="Freeform 6329"/>
              <p:cNvSpPr>
                <a:spLocks/>
              </p:cNvSpPr>
              <p:nvPr/>
            </p:nvSpPr>
            <p:spPr bwMode="auto">
              <a:xfrm>
                <a:off x="4744" y="4647"/>
                <a:ext cx="0" cy="3"/>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437" name="Freeform 6330"/>
              <p:cNvSpPr>
                <a:spLocks/>
              </p:cNvSpPr>
              <p:nvPr/>
            </p:nvSpPr>
            <p:spPr bwMode="auto">
              <a:xfrm>
                <a:off x="4759" y="4628"/>
                <a:ext cx="4" cy="4"/>
              </a:xfrm>
              <a:custGeom>
                <a:avLst/>
                <a:gdLst>
                  <a:gd name="T0" fmla="*/ 1 w 1"/>
                  <a:gd name="T1" fmla="*/ 0 h 1"/>
                  <a:gd name="T2" fmla="*/ 1 w 1"/>
                  <a:gd name="T3" fmla="*/ 0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1" y="0"/>
                      <a:pt x="1" y="0"/>
                      <a:pt x="1" y="0"/>
                    </a:cubicBezTo>
                    <a:cubicBezTo>
                      <a:pt x="1" y="1"/>
                      <a:pt x="0" y="1"/>
                      <a:pt x="0" y="1"/>
                    </a:cubicBezTo>
                    <a:cubicBezTo>
                      <a:pt x="0" y="1"/>
                      <a:pt x="0" y="1"/>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438" name="Freeform 6331"/>
              <p:cNvSpPr>
                <a:spLocks/>
              </p:cNvSpPr>
              <p:nvPr/>
            </p:nvSpPr>
            <p:spPr bwMode="auto">
              <a:xfrm>
                <a:off x="4744" y="4639"/>
                <a:ext cx="7" cy="8"/>
              </a:xfrm>
              <a:custGeom>
                <a:avLst/>
                <a:gdLst>
                  <a:gd name="T0" fmla="*/ 2 w 2"/>
                  <a:gd name="T1" fmla="*/ 0 h 2"/>
                  <a:gd name="T2" fmla="*/ 2 w 2"/>
                  <a:gd name="T3" fmla="*/ 0 h 2"/>
                  <a:gd name="T4" fmla="*/ 2 w 2"/>
                  <a:gd name="T5" fmla="*/ 0 h 2"/>
                  <a:gd name="T6" fmla="*/ 2 w 2"/>
                  <a:gd name="T7" fmla="*/ 0 h 2"/>
                </a:gdLst>
                <a:ahLst/>
                <a:cxnLst>
                  <a:cxn ang="0">
                    <a:pos x="T0" y="T1"/>
                  </a:cxn>
                  <a:cxn ang="0">
                    <a:pos x="T2" y="T3"/>
                  </a:cxn>
                  <a:cxn ang="0">
                    <a:pos x="T4" y="T5"/>
                  </a:cxn>
                  <a:cxn ang="0">
                    <a:pos x="T6" y="T7"/>
                  </a:cxn>
                </a:cxnLst>
                <a:rect l="0" t="0" r="r" b="b"/>
                <a:pathLst>
                  <a:path w="2" h="2">
                    <a:moveTo>
                      <a:pt x="2" y="0"/>
                    </a:moveTo>
                    <a:cubicBezTo>
                      <a:pt x="2" y="0"/>
                      <a:pt x="2" y="0"/>
                      <a:pt x="2" y="0"/>
                    </a:cubicBezTo>
                    <a:cubicBezTo>
                      <a:pt x="2" y="0"/>
                      <a:pt x="2" y="0"/>
                      <a:pt x="2" y="0"/>
                    </a:cubicBezTo>
                    <a:cubicBezTo>
                      <a:pt x="2" y="1"/>
                      <a:pt x="0" y="2"/>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439" name="Freeform 6332"/>
              <p:cNvSpPr>
                <a:spLocks/>
              </p:cNvSpPr>
              <p:nvPr/>
            </p:nvSpPr>
            <p:spPr bwMode="auto">
              <a:xfrm>
                <a:off x="4781" y="4617"/>
                <a:ext cx="4" cy="0"/>
              </a:xfrm>
              <a:custGeom>
                <a:avLst/>
                <a:gdLst>
                  <a:gd name="T0" fmla="*/ 0 w 1"/>
                  <a:gd name="T1" fmla="*/ 1 w 1"/>
                  <a:gd name="T2" fmla="*/ 1 w 1"/>
                  <a:gd name="T3" fmla="*/ 1 w 1"/>
                  <a:gd name="T4" fmla="*/ 0 w 1"/>
                </a:gdLst>
                <a:ahLst/>
                <a:cxnLst>
                  <a:cxn ang="0">
                    <a:pos x="T0" y="0"/>
                  </a:cxn>
                  <a:cxn ang="0">
                    <a:pos x="T1" y="0"/>
                  </a:cxn>
                  <a:cxn ang="0">
                    <a:pos x="T2" y="0"/>
                  </a:cxn>
                  <a:cxn ang="0">
                    <a:pos x="T3" y="0"/>
                  </a:cxn>
                  <a:cxn ang="0">
                    <a:pos x="T4" y="0"/>
                  </a:cxn>
                </a:cxnLst>
                <a:rect l="0" t="0" r="r" b="b"/>
                <a:pathLst>
                  <a:path w="1">
                    <a:moveTo>
                      <a:pt x="0" y="0"/>
                    </a:moveTo>
                    <a:cubicBezTo>
                      <a:pt x="1" y="0"/>
                      <a:pt x="1" y="0"/>
                      <a:pt x="1" y="0"/>
                    </a:cubicBezTo>
                    <a:cubicBezTo>
                      <a:pt x="1" y="0"/>
                      <a:pt x="1" y="0"/>
                      <a:pt x="1" y="0"/>
                    </a:cubicBezTo>
                    <a:cubicBezTo>
                      <a:pt x="1" y="0"/>
                      <a:pt x="1" y="0"/>
                      <a:pt x="1" y="0"/>
                    </a:cubicBezTo>
                    <a:cubicBezTo>
                      <a:pt x="1" y="0"/>
                      <a:pt x="1"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440" name="Freeform 6333"/>
              <p:cNvSpPr>
                <a:spLocks/>
              </p:cNvSpPr>
              <p:nvPr/>
            </p:nvSpPr>
            <p:spPr bwMode="auto">
              <a:xfrm>
                <a:off x="4781" y="461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441" name="Freeform 6334"/>
              <p:cNvSpPr>
                <a:spLocks/>
              </p:cNvSpPr>
              <p:nvPr/>
            </p:nvSpPr>
            <p:spPr bwMode="auto">
              <a:xfrm>
                <a:off x="4763" y="4624"/>
                <a:ext cx="7" cy="8"/>
              </a:xfrm>
              <a:custGeom>
                <a:avLst/>
                <a:gdLst>
                  <a:gd name="T0" fmla="*/ 1 w 2"/>
                  <a:gd name="T1" fmla="*/ 1 h 2"/>
                  <a:gd name="T2" fmla="*/ 2 w 2"/>
                  <a:gd name="T3" fmla="*/ 0 h 2"/>
                  <a:gd name="T4" fmla="*/ 1 w 2"/>
                  <a:gd name="T5" fmla="*/ 1 h 2"/>
                  <a:gd name="T6" fmla="*/ 1 w 2"/>
                  <a:gd name="T7" fmla="*/ 1 h 2"/>
                </a:gdLst>
                <a:ahLst/>
                <a:cxnLst>
                  <a:cxn ang="0">
                    <a:pos x="T0" y="T1"/>
                  </a:cxn>
                  <a:cxn ang="0">
                    <a:pos x="T2" y="T3"/>
                  </a:cxn>
                  <a:cxn ang="0">
                    <a:pos x="T4" y="T5"/>
                  </a:cxn>
                  <a:cxn ang="0">
                    <a:pos x="T6" y="T7"/>
                  </a:cxn>
                </a:cxnLst>
                <a:rect l="0" t="0" r="r" b="b"/>
                <a:pathLst>
                  <a:path w="2" h="2">
                    <a:moveTo>
                      <a:pt x="1" y="1"/>
                    </a:moveTo>
                    <a:cubicBezTo>
                      <a:pt x="1" y="1"/>
                      <a:pt x="1" y="1"/>
                      <a:pt x="2" y="0"/>
                    </a:cubicBezTo>
                    <a:cubicBezTo>
                      <a:pt x="1" y="1"/>
                      <a:pt x="2" y="0"/>
                      <a:pt x="1" y="1"/>
                    </a:cubicBezTo>
                    <a:cubicBezTo>
                      <a:pt x="1" y="1"/>
                      <a:pt x="0" y="2"/>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442" name="Freeform 6335"/>
              <p:cNvSpPr>
                <a:spLocks/>
              </p:cNvSpPr>
              <p:nvPr/>
            </p:nvSpPr>
            <p:spPr bwMode="auto">
              <a:xfrm>
                <a:off x="4729" y="4654"/>
                <a:ext cx="11" cy="11"/>
              </a:xfrm>
              <a:custGeom>
                <a:avLst/>
                <a:gdLst>
                  <a:gd name="T0" fmla="*/ 1 w 3"/>
                  <a:gd name="T1" fmla="*/ 2 h 3"/>
                  <a:gd name="T2" fmla="*/ 1 w 3"/>
                  <a:gd name="T3" fmla="*/ 2 h 3"/>
                  <a:gd name="T4" fmla="*/ 1 w 3"/>
                  <a:gd name="T5" fmla="*/ 2 h 3"/>
                </a:gdLst>
                <a:ahLst/>
                <a:cxnLst>
                  <a:cxn ang="0">
                    <a:pos x="T0" y="T1"/>
                  </a:cxn>
                  <a:cxn ang="0">
                    <a:pos x="T2" y="T3"/>
                  </a:cxn>
                  <a:cxn ang="0">
                    <a:pos x="T4" y="T5"/>
                  </a:cxn>
                </a:cxnLst>
                <a:rect l="0" t="0" r="r" b="b"/>
                <a:pathLst>
                  <a:path w="3" h="3">
                    <a:moveTo>
                      <a:pt x="1" y="2"/>
                    </a:moveTo>
                    <a:cubicBezTo>
                      <a:pt x="3" y="0"/>
                      <a:pt x="1" y="1"/>
                      <a:pt x="1" y="2"/>
                    </a:cubicBezTo>
                    <a:cubicBezTo>
                      <a:pt x="0" y="3"/>
                      <a:pt x="2" y="1"/>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443" name="Freeform 6336"/>
              <p:cNvSpPr>
                <a:spLocks/>
              </p:cNvSpPr>
              <p:nvPr/>
            </p:nvSpPr>
            <p:spPr bwMode="auto">
              <a:xfrm>
                <a:off x="4740" y="4647"/>
                <a:ext cx="8" cy="3"/>
              </a:xfrm>
              <a:custGeom>
                <a:avLst/>
                <a:gdLst>
                  <a:gd name="T0" fmla="*/ 0 w 2"/>
                  <a:gd name="T1" fmla="*/ 1 h 1"/>
                  <a:gd name="T2" fmla="*/ 1 w 2"/>
                  <a:gd name="T3" fmla="*/ 1 h 1"/>
                  <a:gd name="T4" fmla="*/ 2 w 2"/>
                  <a:gd name="T5" fmla="*/ 0 h 1"/>
                  <a:gd name="T6" fmla="*/ 0 w 2"/>
                  <a:gd name="T7" fmla="*/ 1 h 1"/>
                </a:gdLst>
                <a:ahLst/>
                <a:cxnLst>
                  <a:cxn ang="0">
                    <a:pos x="T0" y="T1"/>
                  </a:cxn>
                  <a:cxn ang="0">
                    <a:pos x="T2" y="T3"/>
                  </a:cxn>
                  <a:cxn ang="0">
                    <a:pos x="T4" y="T5"/>
                  </a:cxn>
                  <a:cxn ang="0">
                    <a:pos x="T6" y="T7"/>
                  </a:cxn>
                </a:cxnLst>
                <a:rect l="0" t="0" r="r" b="b"/>
                <a:pathLst>
                  <a:path w="2" h="1">
                    <a:moveTo>
                      <a:pt x="0" y="1"/>
                    </a:moveTo>
                    <a:cubicBezTo>
                      <a:pt x="1" y="1"/>
                      <a:pt x="1" y="1"/>
                      <a:pt x="1" y="1"/>
                    </a:cubicBezTo>
                    <a:cubicBezTo>
                      <a:pt x="2" y="0"/>
                      <a:pt x="2" y="0"/>
                      <a:pt x="2" y="0"/>
                    </a:cubicBezTo>
                    <a:cubicBezTo>
                      <a:pt x="1" y="0"/>
                      <a:pt x="1"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444" name="Freeform 6337"/>
              <p:cNvSpPr>
                <a:spLocks/>
              </p:cNvSpPr>
              <p:nvPr/>
            </p:nvSpPr>
            <p:spPr bwMode="auto">
              <a:xfrm>
                <a:off x="4707" y="4676"/>
                <a:ext cx="4" cy="4"/>
              </a:xfrm>
              <a:custGeom>
                <a:avLst/>
                <a:gdLst>
                  <a:gd name="T0" fmla="*/ 0 w 1"/>
                  <a:gd name="T1" fmla="*/ 1 h 1"/>
                  <a:gd name="T2" fmla="*/ 1 w 1"/>
                  <a:gd name="T3" fmla="*/ 0 h 1"/>
                  <a:gd name="T4" fmla="*/ 0 w 1"/>
                  <a:gd name="T5" fmla="*/ 1 h 1"/>
                  <a:gd name="T6" fmla="*/ 0 w 1"/>
                  <a:gd name="T7" fmla="*/ 1 h 1"/>
                  <a:gd name="T8" fmla="*/ 0 w 1"/>
                  <a:gd name="T9" fmla="*/ 1 h 1"/>
                  <a:gd name="T10" fmla="*/ 0 w 1"/>
                  <a:gd name="T11" fmla="*/ 1 h 1"/>
                </a:gdLst>
                <a:ahLst/>
                <a:cxnLst>
                  <a:cxn ang="0">
                    <a:pos x="T0" y="T1"/>
                  </a:cxn>
                  <a:cxn ang="0">
                    <a:pos x="T2" y="T3"/>
                  </a:cxn>
                  <a:cxn ang="0">
                    <a:pos x="T4" y="T5"/>
                  </a:cxn>
                  <a:cxn ang="0">
                    <a:pos x="T6" y="T7"/>
                  </a:cxn>
                  <a:cxn ang="0">
                    <a:pos x="T8" y="T9"/>
                  </a:cxn>
                  <a:cxn ang="0">
                    <a:pos x="T10" y="T11"/>
                  </a:cxn>
                </a:cxnLst>
                <a:rect l="0" t="0" r="r" b="b"/>
                <a:pathLst>
                  <a:path w="1" h="1">
                    <a:moveTo>
                      <a:pt x="0" y="1"/>
                    </a:moveTo>
                    <a:cubicBezTo>
                      <a:pt x="1" y="0"/>
                      <a:pt x="1" y="0"/>
                      <a:pt x="1" y="0"/>
                    </a:cubicBezTo>
                    <a:cubicBezTo>
                      <a:pt x="1" y="0"/>
                      <a:pt x="0" y="1"/>
                      <a:pt x="0" y="1"/>
                    </a:cubicBezTo>
                    <a:cubicBezTo>
                      <a:pt x="0" y="1"/>
                      <a:pt x="0" y="1"/>
                      <a:pt x="0" y="1"/>
                    </a:cubicBezTo>
                    <a:cubicBezTo>
                      <a:pt x="0" y="1"/>
                      <a:pt x="0" y="1"/>
                      <a:pt x="0" y="1"/>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445" name="Freeform 6338"/>
              <p:cNvSpPr>
                <a:spLocks/>
              </p:cNvSpPr>
              <p:nvPr/>
            </p:nvSpPr>
            <p:spPr bwMode="auto">
              <a:xfrm>
                <a:off x="4707" y="4680"/>
                <a:ext cx="0" cy="4"/>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0"/>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446" name="Freeform 6339"/>
              <p:cNvSpPr>
                <a:spLocks/>
              </p:cNvSpPr>
              <p:nvPr/>
            </p:nvSpPr>
            <p:spPr bwMode="auto">
              <a:xfrm>
                <a:off x="4483" y="2765"/>
                <a:ext cx="12" cy="7"/>
              </a:xfrm>
              <a:custGeom>
                <a:avLst/>
                <a:gdLst>
                  <a:gd name="T0" fmla="*/ 3 w 3"/>
                  <a:gd name="T1" fmla="*/ 2 h 2"/>
                  <a:gd name="T2" fmla="*/ 2 w 3"/>
                  <a:gd name="T3" fmla="*/ 1 h 2"/>
                  <a:gd name="T4" fmla="*/ 0 w 3"/>
                  <a:gd name="T5" fmla="*/ 0 h 2"/>
                  <a:gd name="T6" fmla="*/ 0 w 3"/>
                  <a:gd name="T7" fmla="*/ 0 h 2"/>
                  <a:gd name="T8" fmla="*/ 0 w 3"/>
                  <a:gd name="T9" fmla="*/ 0 h 2"/>
                  <a:gd name="T10" fmla="*/ 3 w 3"/>
                  <a:gd name="T11" fmla="*/ 2 h 2"/>
                  <a:gd name="T12" fmla="*/ 3 w 3"/>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3" h="2">
                    <a:moveTo>
                      <a:pt x="3" y="2"/>
                    </a:moveTo>
                    <a:cubicBezTo>
                      <a:pt x="2" y="1"/>
                      <a:pt x="2" y="1"/>
                      <a:pt x="2" y="1"/>
                    </a:cubicBezTo>
                    <a:cubicBezTo>
                      <a:pt x="1" y="1"/>
                      <a:pt x="1" y="0"/>
                      <a:pt x="0" y="0"/>
                    </a:cubicBezTo>
                    <a:cubicBezTo>
                      <a:pt x="0" y="0"/>
                      <a:pt x="0" y="0"/>
                      <a:pt x="0" y="0"/>
                    </a:cubicBezTo>
                    <a:cubicBezTo>
                      <a:pt x="0" y="0"/>
                      <a:pt x="0" y="0"/>
                      <a:pt x="0" y="0"/>
                    </a:cubicBezTo>
                    <a:cubicBezTo>
                      <a:pt x="1" y="0"/>
                      <a:pt x="2" y="1"/>
                      <a:pt x="3" y="2"/>
                    </a:cubicBezTo>
                    <a:cubicBezTo>
                      <a:pt x="3" y="2"/>
                      <a:pt x="3" y="2"/>
                      <a:pt x="3"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447" name="Freeform 6340"/>
              <p:cNvSpPr>
                <a:spLocks/>
              </p:cNvSpPr>
              <p:nvPr/>
            </p:nvSpPr>
            <p:spPr bwMode="auto">
              <a:xfrm>
                <a:off x="3177" y="3107"/>
                <a:ext cx="4" cy="8"/>
              </a:xfrm>
              <a:custGeom>
                <a:avLst/>
                <a:gdLst>
                  <a:gd name="T0" fmla="*/ 0 w 1"/>
                  <a:gd name="T1" fmla="*/ 0 h 2"/>
                  <a:gd name="T2" fmla="*/ 0 w 1"/>
                  <a:gd name="T3" fmla="*/ 0 h 2"/>
                  <a:gd name="T4" fmla="*/ 1 w 1"/>
                  <a:gd name="T5" fmla="*/ 2 h 2"/>
                  <a:gd name="T6" fmla="*/ 1 w 1"/>
                  <a:gd name="T7" fmla="*/ 1 h 2"/>
                  <a:gd name="T8" fmla="*/ 0 w 1"/>
                  <a:gd name="T9" fmla="*/ 0 h 2"/>
                  <a:gd name="T10" fmla="*/ 0 w 1"/>
                  <a:gd name="T11" fmla="*/ 0 h 2"/>
                </a:gdLst>
                <a:ahLst/>
                <a:cxnLst>
                  <a:cxn ang="0">
                    <a:pos x="T0" y="T1"/>
                  </a:cxn>
                  <a:cxn ang="0">
                    <a:pos x="T2" y="T3"/>
                  </a:cxn>
                  <a:cxn ang="0">
                    <a:pos x="T4" y="T5"/>
                  </a:cxn>
                  <a:cxn ang="0">
                    <a:pos x="T6" y="T7"/>
                  </a:cxn>
                  <a:cxn ang="0">
                    <a:pos x="T8" y="T9"/>
                  </a:cxn>
                  <a:cxn ang="0">
                    <a:pos x="T10" y="T11"/>
                  </a:cxn>
                </a:cxnLst>
                <a:rect l="0" t="0" r="r" b="b"/>
                <a:pathLst>
                  <a:path w="1" h="2">
                    <a:moveTo>
                      <a:pt x="0" y="0"/>
                    </a:moveTo>
                    <a:cubicBezTo>
                      <a:pt x="0" y="0"/>
                      <a:pt x="0" y="0"/>
                      <a:pt x="0" y="0"/>
                    </a:cubicBezTo>
                    <a:cubicBezTo>
                      <a:pt x="0" y="1"/>
                      <a:pt x="1" y="1"/>
                      <a:pt x="1" y="2"/>
                    </a:cubicBezTo>
                    <a:cubicBezTo>
                      <a:pt x="1" y="2"/>
                      <a:pt x="1" y="1"/>
                      <a:pt x="1" y="1"/>
                    </a:cubicBezTo>
                    <a:cubicBezTo>
                      <a:pt x="1"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448" name="Freeform 6341"/>
              <p:cNvSpPr>
                <a:spLocks/>
              </p:cNvSpPr>
              <p:nvPr/>
            </p:nvSpPr>
            <p:spPr bwMode="auto">
              <a:xfrm>
                <a:off x="4483" y="2754"/>
                <a:ext cx="12" cy="18"/>
              </a:xfrm>
              <a:custGeom>
                <a:avLst/>
                <a:gdLst>
                  <a:gd name="T0" fmla="*/ 0 w 3"/>
                  <a:gd name="T1" fmla="*/ 3 h 5"/>
                  <a:gd name="T2" fmla="*/ 0 w 3"/>
                  <a:gd name="T3" fmla="*/ 3 h 5"/>
                  <a:gd name="T4" fmla="*/ 1 w 3"/>
                  <a:gd name="T5" fmla="*/ 4 h 5"/>
                  <a:gd name="T6" fmla="*/ 2 w 3"/>
                  <a:gd name="T7" fmla="*/ 4 h 5"/>
                  <a:gd name="T8" fmla="*/ 3 w 3"/>
                  <a:gd name="T9" fmla="*/ 5 h 5"/>
                  <a:gd name="T10" fmla="*/ 3 w 3"/>
                  <a:gd name="T11" fmla="*/ 5 h 5"/>
                  <a:gd name="T12" fmla="*/ 2 w 3"/>
                  <a:gd name="T13" fmla="*/ 1 h 5"/>
                  <a:gd name="T14" fmla="*/ 1 w 3"/>
                  <a:gd name="T15" fmla="*/ 0 h 5"/>
                  <a:gd name="T16" fmla="*/ 0 w 3"/>
                  <a:gd name="T17" fmla="*/ 2 h 5"/>
                  <a:gd name="T18" fmla="*/ 0 w 3"/>
                  <a:gd name="T19"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5">
                    <a:moveTo>
                      <a:pt x="0" y="3"/>
                    </a:moveTo>
                    <a:cubicBezTo>
                      <a:pt x="0" y="3"/>
                      <a:pt x="0" y="3"/>
                      <a:pt x="0" y="3"/>
                    </a:cubicBezTo>
                    <a:cubicBezTo>
                      <a:pt x="1" y="3"/>
                      <a:pt x="1" y="3"/>
                      <a:pt x="1" y="4"/>
                    </a:cubicBezTo>
                    <a:cubicBezTo>
                      <a:pt x="1" y="4"/>
                      <a:pt x="1" y="4"/>
                      <a:pt x="2" y="4"/>
                    </a:cubicBezTo>
                    <a:cubicBezTo>
                      <a:pt x="2" y="4"/>
                      <a:pt x="3" y="5"/>
                      <a:pt x="3" y="5"/>
                    </a:cubicBezTo>
                    <a:cubicBezTo>
                      <a:pt x="3" y="5"/>
                      <a:pt x="3" y="5"/>
                      <a:pt x="3" y="5"/>
                    </a:cubicBezTo>
                    <a:cubicBezTo>
                      <a:pt x="3" y="3"/>
                      <a:pt x="2" y="2"/>
                      <a:pt x="2" y="1"/>
                    </a:cubicBezTo>
                    <a:cubicBezTo>
                      <a:pt x="2" y="1"/>
                      <a:pt x="2" y="0"/>
                      <a:pt x="1" y="0"/>
                    </a:cubicBezTo>
                    <a:cubicBezTo>
                      <a:pt x="1" y="1"/>
                      <a:pt x="0" y="1"/>
                      <a:pt x="0" y="2"/>
                    </a:cubicBezTo>
                    <a:cubicBezTo>
                      <a:pt x="0" y="2"/>
                      <a:pt x="0" y="2"/>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449" name="Freeform 6342"/>
              <p:cNvSpPr>
                <a:spLocks/>
              </p:cNvSpPr>
              <p:nvPr/>
            </p:nvSpPr>
            <p:spPr bwMode="auto">
              <a:xfrm>
                <a:off x="4275" y="1988"/>
                <a:ext cx="0" cy="4"/>
              </a:xfrm>
              <a:custGeom>
                <a:avLst/>
                <a:gdLst>
                  <a:gd name="T0" fmla="*/ 0 h 1"/>
                  <a:gd name="T1" fmla="*/ 0 h 1"/>
                  <a:gd name="T2" fmla="*/ 0 h 1"/>
                  <a:gd name="T3" fmla="*/ 0 h 1"/>
                </a:gdLst>
                <a:ahLst/>
                <a:cxnLst>
                  <a:cxn ang="0">
                    <a:pos x="0" y="T0"/>
                  </a:cxn>
                  <a:cxn ang="0">
                    <a:pos x="0" y="T1"/>
                  </a:cxn>
                  <a:cxn ang="0">
                    <a:pos x="0" y="T2"/>
                  </a:cxn>
                  <a:cxn ang="0">
                    <a:pos x="0" y="T3"/>
                  </a:cxn>
                </a:cxnLst>
                <a:rect l="0" t="0" r="r" b="b"/>
                <a:pathLst>
                  <a:path h="1">
                    <a:moveTo>
                      <a:pt x="0" y="0"/>
                    </a:moveTo>
                    <a:cubicBezTo>
                      <a:pt x="0" y="0"/>
                      <a:pt x="0" y="0"/>
                      <a:pt x="0" y="0"/>
                    </a:cubicBezTo>
                    <a:cubicBezTo>
                      <a:pt x="0" y="0"/>
                      <a:pt x="0" y="0"/>
                      <a:pt x="0" y="0"/>
                    </a:cubicBezTo>
                    <a:cubicBezTo>
                      <a:pt x="0" y="1"/>
                      <a:pt x="0"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450" name="Freeform 6343"/>
              <p:cNvSpPr>
                <a:spLocks/>
              </p:cNvSpPr>
              <p:nvPr/>
            </p:nvSpPr>
            <p:spPr bwMode="auto">
              <a:xfrm>
                <a:off x="4275" y="19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451" name="Oval 6344"/>
              <p:cNvSpPr>
                <a:spLocks noChangeArrowheads="1"/>
              </p:cNvSpPr>
              <p:nvPr/>
            </p:nvSpPr>
            <p:spPr bwMode="auto">
              <a:xfrm>
                <a:off x="4480" y="2761"/>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452" name="Freeform 6345"/>
              <p:cNvSpPr>
                <a:spLocks/>
              </p:cNvSpPr>
              <p:nvPr/>
            </p:nvSpPr>
            <p:spPr bwMode="auto">
              <a:xfrm>
                <a:off x="4469" y="2750"/>
                <a:ext cx="3" cy="8"/>
              </a:xfrm>
              <a:custGeom>
                <a:avLst/>
                <a:gdLst>
                  <a:gd name="T0" fmla="*/ 1 w 1"/>
                  <a:gd name="T1" fmla="*/ 2 h 2"/>
                  <a:gd name="T2" fmla="*/ 0 w 1"/>
                  <a:gd name="T3" fmla="*/ 1 h 2"/>
                  <a:gd name="T4" fmla="*/ 1 w 1"/>
                  <a:gd name="T5" fmla="*/ 2 h 2"/>
                  <a:gd name="T6" fmla="*/ 1 w 1"/>
                  <a:gd name="T7" fmla="*/ 2 h 2"/>
                  <a:gd name="T8" fmla="*/ 1 w 1"/>
                  <a:gd name="T9" fmla="*/ 0 h 2"/>
                  <a:gd name="T10" fmla="*/ 0 w 1"/>
                  <a:gd name="T11" fmla="*/ 1 h 2"/>
                  <a:gd name="T12" fmla="*/ 0 w 1"/>
                  <a:gd name="T13" fmla="*/ 1 h 2"/>
                  <a:gd name="T14" fmla="*/ 0 w 1"/>
                  <a:gd name="T15" fmla="*/ 1 h 2"/>
                  <a:gd name="T16" fmla="*/ 0 w 1"/>
                  <a:gd name="T17" fmla="*/ 1 h 2"/>
                  <a:gd name="T18" fmla="*/ 0 w 1"/>
                  <a:gd name="T19" fmla="*/ 1 h 2"/>
                  <a:gd name="T20" fmla="*/ 0 w 1"/>
                  <a:gd name="T21" fmla="*/ 1 h 2"/>
                  <a:gd name="T22" fmla="*/ 1 w 1"/>
                  <a:gd name="T23" fmla="*/ 2 h 2"/>
                  <a:gd name="T24" fmla="*/ 1 w 1"/>
                  <a:gd name="T25"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 h="2">
                    <a:moveTo>
                      <a:pt x="1" y="2"/>
                    </a:moveTo>
                    <a:cubicBezTo>
                      <a:pt x="1" y="1"/>
                      <a:pt x="0" y="1"/>
                      <a:pt x="0" y="1"/>
                    </a:cubicBezTo>
                    <a:cubicBezTo>
                      <a:pt x="0" y="1"/>
                      <a:pt x="1" y="1"/>
                      <a:pt x="1" y="2"/>
                    </a:cubicBezTo>
                    <a:cubicBezTo>
                      <a:pt x="1" y="2"/>
                      <a:pt x="1" y="2"/>
                      <a:pt x="1" y="2"/>
                    </a:cubicBezTo>
                    <a:cubicBezTo>
                      <a:pt x="1" y="1"/>
                      <a:pt x="1" y="1"/>
                      <a:pt x="1" y="0"/>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1" y="1"/>
                      <a:pt x="1" y="2"/>
                      <a:pt x="1" y="2"/>
                    </a:cubicBezTo>
                    <a:cubicBezTo>
                      <a:pt x="1" y="2"/>
                      <a:pt x="1" y="2"/>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453" name="Freeform 6346"/>
              <p:cNvSpPr>
                <a:spLocks/>
              </p:cNvSpPr>
              <p:nvPr/>
            </p:nvSpPr>
            <p:spPr bwMode="auto">
              <a:xfrm>
                <a:off x="4465" y="2754"/>
                <a:ext cx="4"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cubicBezTo>
                      <a:pt x="0" y="0"/>
                      <a:pt x="0" y="0"/>
                      <a:pt x="0" y="0"/>
                    </a:cubicBezTo>
                    <a:cubicBezTo>
                      <a:pt x="0" y="0"/>
                      <a:pt x="1" y="0"/>
                      <a:pt x="1" y="0"/>
                    </a:cubicBezTo>
                    <a:cubicBezTo>
                      <a:pt x="1"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454" name="Freeform 6347"/>
              <p:cNvSpPr>
                <a:spLocks/>
              </p:cNvSpPr>
              <p:nvPr/>
            </p:nvSpPr>
            <p:spPr bwMode="auto">
              <a:xfrm>
                <a:off x="4472" y="2758"/>
                <a:ext cx="4" cy="0"/>
              </a:xfrm>
              <a:custGeom>
                <a:avLst/>
                <a:gdLst>
                  <a:gd name="T0" fmla="*/ 1 w 1"/>
                  <a:gd name="T1" fmla="*/ 0 w 1"/>
                  <a:gd name="T2" fmla="*/ 0 w 1"/>
                  <a:gd name="T3" fmla="*/ 0 w 1"/>
                  <a:gd name="T4" fmla="*/ 1 w 1"/>
                  <a:gd name="T5" fmla="*/ 1 w 1"/>
                </a:gdLst>
                <a:ahLst/>
                <a:cxnLst>
                  <a:cxn ang="0">
                    <a:pos x="T0" y="0"/>
                  </a:cxn>
                  <a:cxn ang="0">
                    <a:pos x="T1" y="0"/>
                  </a:cxn>
                  <a:cxn ang="0">
                    <a:pos x="T2" y="0"/>
                  </a:cxn>
                  <a:cxn ang="0">
                    <a:pos x="T3" y="0"/>
                  </a:cxn>
                  <a:cxn ang="0">
                    <a:pos x="T4" y="0"/>
                  </a:cxn>
                  <a:cxn ang="0">
                    <a:pos x="T5" y="0"/>
                  </a:cxn>
                </a:cxnLst>
                <a:rect l="0" t="0" r="r" b="b"/>
                <a:pathLst>
                  <a:path w="1">
                    <a:moveTo>
                      <a:pt x="1" y="0"/>
                    </a:moveTo>
                    <a:cubicBezTo>
                      <a:pt x="1" y="0"/>
                      <a:pt x="0" y="0"/>
                      <a:pt x="0" y="0"/>
                    </a:cubicBezTo>
                    <a:cubicBezTo>
                      <a:pt x="0" y="0"/>
                      <a:pt x="0" y="0"/>
                      <a:pt x="0" y="0"/>
                    </a:cubicBezTo>
                    <a:cubicBezTo>
                      <a:pt x="0" y="0"/>
                      <a:pt x="0" y="0"/>
                      <a:pt x="0" y="0"/>
                    </a:cubicBezTo>
                    <a:cubicBezTo>
                      <a:pt x="1" y="0"/>
                      <a:pt x="1"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455" name="Oval 6348"/>
              <p:cNvSpPr>
                <a:spLocks noChangeArrowheads="1"/>
              </p:cNvSpPr>
              <p:nvPr/>
            </p:nvSpPr>
            <p:spPr bwMode="auto">
              <a:xfrm>
                <a:off x="4495" y="2772"/>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456" name="Freeform 6349"/>
              <p:cNvSpPr>
                <a:spLocks/>
              </p:cNvSpPr>
              <p:nvPr/>
            </p:nvSpPr>
            <p:spPr bwMode="auto">
              <a:xfrm>
                <a:off x="4495" y="2743"/>
                <a:ext cx="7" cy="3"/>
              </a:xfrm>
              <a:custGeom>
                <a:avLst/>
                <a:gdLst>
                  <a:gd name="T0" fmla="*/ 2 w 2"/>
                  <a:gd name="T1" fmla="*/ 0 h 1"/>
                  <a:gd name="T2" fmla="*/ 2 w 2"/>
                  <a:gd name="T3" fmla="*/ 0 h 1"/>
                  <a:gd name="T4" fmla="*/ 0 w 2"/>
                  <a:gd name="T5" fmla="*/ 1 h 1"/>
                  <a:gd name="T6" fmla="*/ 2 w 2"/>
                  <a:gd name="T7" fmla="*/ 0 h 1"/>
                </a:gdLst>
                <a:ahLst/>
                <a:cxnLst>
                  <a:cxn ang="0">
                    <a:pos x="T0" y="T1"/>
                  </a:cxn>
                  <a:cxn ang="0">
                    <a:pos x="T2" y="T3"/>
                  </a:cxn>
                  <a:cxn ang="0">
                    <a:pos x="T4" y="T5"/>
                  </a:cxn>
                  <a:cxn ang="0">
                    <a:pos x="T6" y="T7"/>
                  </a:cxn>
                </a:cxnLst>
                <a:rect l="0" t="0" r="r" b="b"/>
                <a:pathLst>
                  <a:path w="2" h="1">
                    <a:moveTo>
                      <a:pt x="2" y="0"/>
                    </a:moveTo>
                    <a:cubicBezTo>
                      <a:pt x="2" y="0"/>
                      <a:pt x="2" y="0"/>
                      <a:pt x="2" y="0"/>
                    </a:cubicBezTo>
                    <a:cubicBezTo>
                      <a:pt x="1" y="0"/>
                      <a:pt x="1" y="0"/>
                      <a:pt x="0" y="1"/>
                    </a:cubicBezTo>
                    <a:cubicBezTo>
                      <a:pt x="1" y="0"/>
                      <a:pt x="2" y="0"/>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457" name="Freeform 6350"/>
              <p:cNvSpPr>
                <a:spLocks/>
              </p:cNvSpPr>
              <p:nvPr/>
            </p:nvSpPr>
            <p:spPr bwMode="auto">
              <a:xfrm>
                <a:off x="4491" y="2746"/>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458" name="Freeform 6351"/>
              <p:cNvSpPr>
                <a:spLocks/>
              </p:cNvSpPr>
              <p:nvPr/>
            </p:nvSpPr>
            <p:spPr bwMode="auto">
              <a:xfrm>
                <a:off x="4376" y="3089"/>
                <a:ext cx="0" cy="3"/>
              </a:xfrm>
              <a:custGeom>
                <a:avLst/>
                <a:gdLst>
                  <a:gd name="T0" fmla="*/ 0 h 1"/>
                  <a:gd name="T1" fmla="*/ 1 h 1"/>
                  <a:gd name="T2" fmla="*/ 0 h 1"/>
                  <a:gd name="T3" fmla="*/ 0 h 1"/>
                  <a:gd name="T4" fmla="*/ 0 h 1"/>
                </a:gdLst>
                <a:ahLst/>
                <a:cxnLst>
                  <a:cxn ang="0">
                    <a:pos x="0" y="T0"/>
                  </a:cxn>
                  <a:cxn ang="0">
                    <a:pos x="0" y="T1"/>
                  </a:cxn>
                  <a:cxn ang="0">
                    <a:pos x="0" y="T2"/>
                  </a:cxn>
                  <a:cxn ang="0">
                    <a:pos x="0" y="T3"/>
                  </a:cxn>
                  <a:cxn ang="0">
                    <a:pos x="0" y="T4"/>
                  </a:cxn>
                </a:cxnLst>
                <a:rect l="0" t="0" r="r" b="b"/>
                <a:pathLst>
                  <a:path h="1">
                    <a:moveTo>
                      <a:pt x="0" y="0"/>
                    </a:moveTo>
                    <a:cubicBezTo>
                      <a:pt x="0" y="1"/>
                      <a:pt x="0" y="1"/>
                      <a:pt x="0" y="1"/>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459" name="Freeform 6352"/>
              <p:cNvSpPr>
                <a:spLocks/>
              </p:cNvSpPr>
              <p:nvPr/>
            </p:nvSpPr>
            <p:spPr bwMode="auto">
              <a:xfrm>
                <a:off x="4510" y="2769"/>
                <a:ext cx="0" cy="3"/>
              </a:xfrm>
              <a:custGeom>
                <a:avLst/>
                <a:gdLst>
                  <a:gd name="T0" fmla="*/ 1 h 1"/>
                  <a:gd name="T1" fmla="*/ 0 h 1"/>
                  <a:gd name="T2" fmla="*/ 0 h 1"/>
                  <a:gd name="T3" fmla="*/ 1 h 1"/>
                  <a:gd name="T4" fmla="*/ 1 h 1"/>
                </a:gdLst>
                <a:ahLst/>
                <a:cxnLst>
                  <a:cxn ang="0">
                    <a:pos x="0" y="T0"/>
                  </a:cxn>
                  <a:cxn ang="0">
                    <a:pos x="0" y="T1"/>
                  </a:cxn>
                  <a:cxn ang="0">
                    <a:pos x="0" y="T2"/>
                  </a:cxn>
                  <a:cxn ang="0">
                    <a:pos x="0" y="T3"/>
                  </a:cxn>
                  <a:cxn ang="0">
                    <a:pos x="0" y="T4"/>
                  </a:cxn>
                </a:cxnLst>
                <a:rect l="0" t="0" r="r" b="b"/>
                <a:pathLst>
                  <a:path h="1">
                    <a:moveTo>
                      <a:pt x="0" y="1"/>
                    </a:moveTo>
                    <a:cubicBezTo>
                      <a:pt x="0" y="1"/>
                      <a:pt x="0" y="1"/>
                      <a:pt x="0" y="0"/>
                    </a:cubicBezTo>
                    <a:cubicBezTo>
                      <a:pt x="0" y="0"/>
                      <a:pt x="0" y="0"/>
                      <a:pt x="0" y="0"/>
                    </a:cubicBezTo>
                    <a:cubicBezTo>
                      <a:pt x="0" y="0"/>
                      <a:pt x="0" y="0"/>
                      <a:pt x="0" y="1"/>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460" name="Freeform 6353"/>
              <p:cNvSpPr>
                <a:spLocks/>
              </p:cNvSpPr>
              <p:nvPr/>
            </p:nvSpPr>
            <p:spPr bwMode="auto">
              <a:xfrm>
                <a:off x="4513" y="2538"/>
                <a:ext cx="15" cy="30"/>
              </a:xfrm>
              <a:custGeom>
                <a:avLst/>
                <a:gdLst>
                  <a:gd name="T0" fmla="*/ 0 w 4"/>
                  <a:gd name="T1" fmla="*/ 0 h 8"/>
                  <a:gd name="T2" fmla="*/ 4 w 4"/>
                  <a:gd name="T3" fmla="*/ 8 h 8"/>
                  <a:gd name="T4" fmla="*/ 4 w 4"/>
                  <a:gd name="T5" fmla="*/ 7 h 8"/>
                  <a:gd name="T6" fmla="*/ 0 w 4"/>
                  <a:gd name="T7" fmla="*/ 0 h 8"/>
                </a:gdLst>
                <a:ahLst/>
                <a:cxnLst>
                  <a:cxn ang="0">
                    <a:pos x="T0" y="T1"/>
                  </a:cxn>
                  <a:cxn ang="0">
                    <a:pos x="T2" y="T3"/>
                  </a:cxn>
                  <a:cxn ang="0">
                    <a:pos x="T4" y="T5"/>
                  </a:cxn>
                  <a:cxn ang="0">
                    <a:pos x="T6" y="T7"/>
                  </a:cxn>
                </a:cxnLst>
                <a:rect l="0" t="0" r="r" b="b"/>
                <a:pathLst>
                  <a:path w="4" h="8">
                    <a:moveTo>
                      <a:pt x="0" y="0"/>
                    </a:moveTo>
                    <a:cubicBezTo>
                      <a:pt x="2" y="3"/>
                      <a:pt x="3" y="5"/>
                      <a:pt x="4" y="8"/>
                    </a:cubicBezTo>
                    <a:cubicBezTo>
                      <a:pt x="4" y="7"/>
                      <a:pt x="4" y="7"/>
                      <a:pt x="4" y="7"/>
                    </a:cubicBezTo>
                    <a:cubicBezTo>
                      <a:pt x="3" y="5"/>
                      <a:pt x="1" y="2"/>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461" name="Freeform 6354"/>
              <p:cNvSpPr>
                <a:spLocks/>
              </p:cNvSpPr>
              <p:nvPr/>
            </p:nvSpPr>
            <p:spPr bwMode="auto">
              <a:xfrm>
                <a:off x="4502" y="2743"/>
                <a:ext cx="8" cy="11"/>
              </a:xfrm>
              <a:custGeom>
                <a:avLst/>
                <a:gdLst>
                  <a:gd name="T0" fmla="*/ 1 w 2"/>
                  <a:gd name="T1" fmla="*/ 0 h 3"/>
                  <a:gd name="T2" fmla="*/ 2 w 2"/>
                  <a:gd name="T3" fmla="*/ 3 h 3"/>
                  <a:gd name="T4" fmla="*/ 2 w 2"/>
                  <a:gd name="T5" fmla="*/ 2 h 3"/>
                  <a:gd name="T6" fmla="*/ 2 w 2"/>
                  <a:gd name="T7" fmla="*/ 2 h 3"/>
                  <a:gd name="T8" fmla="*/ 2 w 2"/>
                  <a:gd name="T9" fmla="*/ 1 h 3"/>
                  <a:gd name="T10" fmla="*/ 2 w 2"/>
                  <a:gd name="T11" fmla="*/ 0 h 3"/>
                  <a:gd name="T12" fmla="*/ 2 w 2"/>
                  <a:gd name="T13" fmla="*/ 0 h 3"/>
                  <a:gd name="T14" fmla="*/ 2 w 2"/>
                  <a:gd name="T15" fmla="*/ 0 h 3"/>
                  <a:gd name="T16" fmla="*/ 2 w 2"/>
                  <a:gd name="T17" fmla="*/ 0 h 3"/>
                  <a:gd name="T18" fmla="*/ 1 w 2"/>
                  <a:gd name="T19" fmla="*/ 0 h 3"/>
                  <a:gd name="T20" fmla="*/ 0 w 2"/>
                  <a:gd name="T21" fmla="*/ 0 h 3"/>
                  <a:gd name="T22" fmla="*/ 1 w 2"/>
                  <a:gd name="T23"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 h="3">
                    <a:moveTo>
                      <a:pt x="1" y="0"/>
                    </a:moveTo>
                    <a:cubicBezTo>
                      <a:pt x="1" y="1"/>
                      <a:pt x="1" y="1"/>
                      <a:pt x="2" y="3"/>
                    </a:cubicBezTo>
                    <a:cubicBezTo>
                      <a:pt x="2" y="3"/>
                      <a:pt x="2" y="3"/>
                      <a:pt x="2" y="2"/>
                    </a:cubicBezTo>
                    <a:cubicBezTo>
                      <a:pt x="2" y="2"/>
                      <a:pt x="2" y="2"/>
                      <a:pt x="2" y="2"/>
                    </a:cubicBezTo>
                    <a:cubicBezTo>
                      <a:pt x="2" y="1"/>
                      <a:pt x="2" y="1"/>
                      <a:pt x="2" y="1"/>
                    </a:cubicBezTo>
                    <a:cubicBezTo>
                      <a:pt x="2" y="0"/>
                      <a:pt x="2" y="0"/>
                      <a:pt x="2" y="0"/>
                    </a:cubicBezTo>
                    <a:cubicBezTo>
                      <a:pt x="2" y="0"/>
                      <a:pt x="2" y="0"/>
                      <a:pt x="2" y="0"/>
                    </a:cubicBezTo>
                    <a:cubicBezTo>
                      <a:pt x="2" y="0"/>
                      <a:pt x="2" y="0"/>
                      <a:pt x="2" y="0"/>
                    </a:cubicBezTo>
                    <a:cubicBezTo>
                      <a:pt x="2" y="0"/>
                      <a:pt x="2" y="0"/>
                      <a:pt x="2" y="0"/>
                    </a:cubicBezTo>
                    <a:cubicBezTo>
                      <a:pt x="1" y="0"/>
                      <a:pt x="1" y="0"/>
                      <a:pt x="1" y="0"/>
                    </a:cubicBezTo>
                    <a:cubicBezTo>
                      <a:pt x="1" y="0"/>
                      <a:pt x="1" y="0"/>
                      <a:pt x="0"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462" name="Freeform 6355"/>
              <p:cNvSpPr>
                <a:spLocks/>
              </p:cNvSpPr>
              <p:nvPr/>
            </p:nvSpPr>
            <p:spPr bwMode="auto">
              <a:xfrm>
                <a:off x="4510" y="2754"/>
                <a:ext cx="0" cy="4"/>
              </a:xfrm>
              <a:custGeom>
                <a:avLst/>
                <a:gdLst>
                  <a:gd name="T0" fmla="*/ 0 h 1"/>
                  <a:gd name="T1" fmla="*/ 1 h 1"/>
                  <a:gd name="T2" fmla="*/ 0 h 1"/>
                  <a:gd name="T3" fmla="*/ 0 h 1"/>
                </a:gdLst>
                <a:ahLst/>
                <a:cxnLst>
                  <a:cxn ang="0">
                    <a:pos x="0" y="T0"/>
                  </a:cxn>
                  <a:cxn ang="0">
                    <a:pos x="0" y="T1"/>
                  </a:cxn>
                  <a:cxn ang="0">
                    <a:pos x="0" y="T2"/>
                  </a:cxn>
                  <a:cxn ang="0">
                    <a:pos x="0" y="T3"/>
                  </a:cxn>
                </a:cxnLst>
                <a:rect l="0" t="0" r="r" b="b"/>
                <a:pathLst>
                  <a:path h="1">
                    <a:moveTo>
                      <a:pt x="0" y="0"/>
                    </a:moveTo>
                    <a:cubicBezTo>
                      <a:pt x="0" y="1"/>
                      <a:pt x="0" y="1"/>
                      <a:pt x="0" y="1"/>
                    </a:cubicBezTo>
                    <a:cubicBezTo>
                      <a:pt x="0" y="1"/>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463" name="Freeform 6356"/>
              <p:cNvSpPr>
                <a:spLocks/>
              </p:cNvSpPr>
              <p:nvPr/>
            </p:nvSpPr>
            <p:spPr bwMode="auto">
              <a:xfrm>
                <a:off x="4465" y="2750"/>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464" name="Freeform 6357"/>
              <p:cNvSpPr>
                <a:spLocks/>
              </p:cNvSpPr>
              <p:nvPr/>
            </p:nvSpPr>
            <p:spPr bwMode="auto">
              <a:xfrm>
                <a:off x="4446" y="2743"/>
                <a:ext cx="4" cy="0"/>
              </a:xfrm>
              <a:custGeom>
                <a:avLst/>
                <a:gdLst>
                  <a:gd name="T0" fmla="*/ 1 w 1"/>
                  <a:gd name="T1" fmla="*/ 1 w 1"/>
                  <a:gd name="T2" fmla="*/ 1 w 1"/>
                  <a:gd name="T3" fmla="*/ 0 w 1"/>
                  <a:gd name="T4" fmla="*/ 1 w 1"/>
                </a:gdLst>
                <a:ahLst/>
                <a:cxnLst>
                  <a:cxn ang="0">
                    <a:pos x="T0" y="0"/>
                  </a:cxn>
                  <a:cxn ang="0">
                    <a:pos x="T1" y="0"/>
                  </a:cxn>
                  <a:cxn ang="0">
                    <a:pos x="T2" y="0"/>
                  </a:cxn>
                  <a:cxn ang="0">
                    <a:pos x="T3" y="0"/>
                  </a:cxn>
                  <a:cxn ang="0">
                    <a:pos x="T4" y="0"/>
                  </a:cxn>
                </a:cxnLst>
                <a:rect l="0" t="0" r="r" b="b"/>
                <a:pathLst>
                  <a:path w="1">
                    <a:moveTo>
                      <a:pt x="1" y="0"/>
                    </a:moveTo>
                    <a:cubicBezTo>
                      <a:pt x="1" y="0"/>
                      <a:pt x="1" y="0"/>
                      <a:pt x="1" y="0"/>
                    </a:cubicBezTo>
                    <a:cubicBezTo>
                      <a:pt x="1" y="0"/>
                      <a:pt x="1" y="0"/>
                      <a:pt x="1" y="0"/>
                    </a:cubicBezTo>
                    <a:cubicBezTo>
                      <a:pt x="1" y="0"/>
                      <a:pt x="1" y="0"/>
                      <a:pt x="0" y="0"/>
                    </a:cubicBezTo>
                    <a:cubicBezTo>
                      <a:pt x="0" y="0"/>
                      <a:pt x="0"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465" name="Freeform 6358"/>
              <p:cNvSpPr>
                <a:spLocks/>
              </p:cNvSpPr>
              <p:nvPr/>
            </p:nvSpPr>
            <p:spPr bwMode="auto">
              <a:xfrm>
                <a:off x="4450" y="274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466" name="Freeform 6359"/>
              <p:cNvSpPr>
                <a:spLocks/>
              </p:cNvSpPr>
              <p:nvPr/>
            </p:nvSpPr>
            <p:spPr bwMode="auto">
              <a:xfrm>
                <a:off x="4446" y="2743"/>
                <a:ext cx="0" cy="0"/>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467" name="Freeform 6360"/>
              <p:cNvSpPr>
                <a:spLocks/>
              </p:cNvSpPr>
              <p:nvPr/>
            </p:nvSpPr>
            <p:spPr bwMode="auto">
              <a:xfrm>
                <a:off x="4446" y="274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468" name="Oval 6361"/>
              <p:cNvSpPr>
                <a:spLocks noChangeArrowheads="1"/>
              </p:cNvSpPr>
              <p:nvPr/>
            </p:nvSpPr>
            <p:spPr bwMode="auto">
              <a:xfrm>
                <a:off x="4457" y="2746"/>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469" name="Oval 6362"/>
              <p:cNvSpPr>
                <a:spLocks noChangeArrowheads="1"/>
              </p:cNvSpPr>
              <p:nvPr/>
            </p:nvSpPr>
            <p:spPr bwMode="auto">
              <a:xfrm>
                <a:off x="4461" y="2750"/>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470" name="Freeform 6363"/>
              <p:cNvSpPr>
                <a:spLocks/>
              </p:cNvSpPr>
              <p:nvPr/>
            </p:nvSpPr>
            <p:spPr bwMode="auto">
              <a:xfrm>
                <a:off x="4465" y="2746"/>
                <a:ext cx="7" cy="0"/>
              </a:xfrm>
              <a:custGeom>
                <a:avLst/>
                <a:gdLst>
                  <a:gd name="T0" fmla="*/ 2 w 2"/>
                  <a:gd name="T1" fmla="*/ 0 w 2"/>
                  <a:gd name="T2" fmla="*/ 1 w 2"/>
                  <a:gd name="T3" fmla="*/ 2 w 2"/>
                </a:gdLst>
                <a:ahLst/>
                <a:cxnLst>
                  <a:cxn ang="0">
                    <a:pos x="T0" y="0"/>
                  </a:cxn>
                  <a:cxn ang="0">
                    <a:pos x="T1" y="0"/>
                  </a:cxn>
                  <a:cxn ang="0">
                    <a:pos x="T2" y="0"/>
                  </a:cxn>
                  <a:cxn ang="0">
                    <a:pos x="T3" y="0"/>
                  </a:cxn>
                </a:cxnLst>
                <a:rect l="0" t="0" r="r" b="b"/>
                <a:pathLst>
                  <a:path w="2">
                    <a:moveTo>
                      <a:pt x="2" y="0"/>
                    </a:moveTo>
                    <a:cubicBezTo>
                      <a:pt x="1" y="0"/>
                      <a:pt x="1" y="0"/>
                      <a:pt x="0" y="0"/>
                    </a:cubicBezTo>
                    <a:cubicBezTo>
                      <a:pt x="0" y="0"/>
                      <a:pt x="1" y="0"/>
                      <a:pt x="1" y="0"/>
                    </a:cubicBezTo>
                    <a:cubicBezTo>
                      <a:pt x="1" y="0"/>
                      <a:pt x="2" y="0"/>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471" name="Freeform 6364"/>
              <p:cNvSpPr>
                <a:spLocks/>
              </p:cNvSpPr>
              <p:nvPr/>
            </p:nvSpPr>
            <p:spPr bwMode="auto">
              <a:xfrm>
                <a:off x="4450" y="2743"/>
                <a:ext cx="4" cy="3"/>
              </a:xfrm>
              <a:custGeom>
                <a:avLst/>
                <a:gdLst>
                  <a:gd name="T0" fmla="*/ 1 w 1"/>
                  <a:gd name="T1" fmla="*/ 1 h 1"/>
                  <a:gd name="T2" fmla="*/ 1 w 1"/>
                  <a:gd name="T3" fmla="*/ 1 h 1"/>
                  <a:gd name="T4" fmla="*/ 1 w 1"/>
                  <a:gd name="T5" fmla="*/ 1 h 1"/>
                  <a:gd name="T6" fmla="*/ 0 w 1"/>
                  <a:gd name="T7" fmla="*/ 0 h 1"/>
                  <a:gd name="T8" fmla="*/ 0 w 1"/>
                  <a:gd name="T9" fmla="*/ 0 h 1"/>
                  <a:gd name="T10" fmla="*/ 1 w 1"/>
                  <a:gd name="T11" fmla="*/ 1 h 1"/>
                </a:gdLst>
                <a:ahLst/>
                <a:cxnLst>
                  <a:cxn ang="0">
                    <a:pos x="T0" y="T1"/>
                  </a:cxn>
                  <a:cxn ang="0">
                    <a:pos x="T2" y="T3"/>
                  </a:cxn>
                  <a:cxn ang="0">
                    <a:pos x="T4" y="T5"/>
                  </a:cxn>
                  <a:cxn ang="0">
                    <a:pos x="T6" y="T7"/>
                  </a:cxn>
                  <a:cxn ang="0">
                    <a:pos x="T8" y="T9"/>
                  </a:cxn>
                  <a:cxn ang="0">
                    <a:pos x="T10" y="T11"/>
                  </a:cxn>
                </a:cxnLst>
                <a:rect l="0" t="0" r="r" b="b"/>
                <a:pathLst>
                  <a:path w="1" h="1">
                    <a:moveTo>
                      <a:pt x="1" y="1"/>
                    </a:moveTo>
                    <a:cubicBezTo>
                      <a:pt x="1" y="1"/>
                      <a:pt x="1" y="1"/>
                      <a:pt x="1" y="1"/>
                    </a:cubicBezTo>
                    <a:cubicBezTo>
                      <a:pt x="1" y="1"/>
                      <a:pt x="1" y="1"/>
                      <a:pt x="1" y="1"/>
                    </a:cubicBezTo>
                    <a:cubicBezTo>
                      <a:pt x="1" y="1"/>
                      <a:pt x="0" y="1"/>
                      <a:pt x="0" y="0"/>
                    </a:cubicBezTo>
                    <a:cubicBezTo>
                      <a:pt x="0" y="0"/>
                      <a:pt x="0" y="0"/>
                      <a:pt x="0" y="0"/>
                    </a:cubicBezTo>
                    <a:cubicBezTo>
                      <a:pt x="0" y="1"/>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472" name="Freeform 6365"/>
              <p:cNvSpPr>
                <a:spLocks/>
              </p:cNvSpPr>
              <p:nvPr/>
            </p:nvSpPr>
            <p:spPr bwMode="auto">
              <a:xfrm>
                <a:off x="4457" y="2746"/>
                <a:ext cx="4" cy="0"/>
              </a:xfrm>
              <a:custGeom>
                <a:avLst/>
                <a:gdLst>
                  <a:gd name="T0" fmla="*/ 0 w 1"/>
                  <a:gd name="T1" fmla="*/ 1 w 1"/>
                  <a:gd name="T2" fmla="*/ 0 w 1"/>
                  <a:gd name="T3" fmla="*/ 0 w 1"/>
                  <a:gd name="T4" fmla="*/ 0 w 1"/>
                </a:gdLst>
                <a:ahLst/>
                <a:cxnLst>
                  <a:cxn ang="0">
                    <a:pos x="T0" y="0"/>
                  </a:cxn>
                  <a:cxn ang="0">
                    <a:pos x="T1" y="0"/>
                  </a:cxn>
                  <a:cxn ang="0">
                    <a:pos x="T2" y="0"/>
                  </a:cxn>
                  <a:cxn ang="0">
                    <a:pos x="T3" y="0"/>
                  </a:cxn>
                  <a:cxn ang="0">
                    <a:pos x="T4" y="0"/>
                  </a:cxn>
                </a:cxnLst>
                <a:rect l="0" t="0" r="r" b="b"/>
                <a:pathLst>
                  <a:path w="1">
                    <a:moveTo>
                      <a:pt x="0" y="0"/>
                    </a:moveTo>
                    <a:cubicBezTo>
                      <a:pt x="1" y="0"/>
                      <a:pt x="1" y="0"/>
                      <a:pt x="1"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473" name="Oval 6366"/>
              <p:cNvSpPr>
                <a:spLocks noChangeArrowheads="1"/>
              </p:cNvSpPr>
              <p:nvPr/>
            </p:nvSpPr>
            <p:spPr bwMode="auto">
              <a:xfrm>
                <a:off x="4461" y="2746"/>
                <a:ext cx="4"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474" name="Freeform 6367"/>
              <p:cNvSpPr>
                <a:spLocks/>
              </p:cNvSpPr>
              <p:nvPr/>
            </p:nvSpPr>
            <p:spPr bwMode="auto">
              <a:xfrm>
                <a:off x="4454" y="2746"/>
                <a:ext cx="3" cy="0"/>
              </a:xfrm>
              <a:custGeom>
                <a:avLst/>
                <a:gdLst>
                  <a:gd name="T0" fmla="*/ 1 w 1"/>
                  <a:gd name="T1" fmla="*/ 1 w 1"/>
                  <a:gd name="T2" fmla="*/ 0 w 1"/>
                  <a:gd name="T3" fmla="*/ 0 w 1"/>
                  <a:gd name="T4" fmla="*/ 0 w 1"/>
                  <a:gd name="T5" fmla="*/ 0 w 1"/>
                  <a:gd name="T6" fmla="*/ 1 w 1"/>
                  <a:gd name="T7" fmla="*/ 1 w 1"/>
                  <a:gd name="T8" fmla="*/ 1 w 1"/>
                  <a:gd name="T9" fmla="*/ 1 w 1"/>
                  <a:gd name="T10" fmla="*/ 1 w 1"/>
                  <a:gd name="T11" fmla="*/ 1 w 1"/>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Lst>
                <a:rect l="0" t="0" r="r" b="b"/>
                <a:pathLst>
                  <a:path w="1">
                    <a:moveTo>
                      <a:pt x="1" y="0"/>
                    </a:moveTo>
                    <a:cubicBezTo>
                      <a:pt x="1" y="0"/>
                      <a:pt x="1" y="0"/>
                      <a:pt x="1" y="0"/>
                    </a:cubicBezTo>
                    <a:cubicBezTo>
                      <a:pt x="0" y="0"/>
                      <a:pt x="0" y="0"/>
                      <a:pt x="0" y="0"/>
                    </a:cubicBezTo>
                    <a:cubicBezTo>
                      <a:pt x="0" y="0"/>
                      <a:pt x="0" y="0"/>
                      <a:pt x="0" y="0"/>
                    </a:cubicBezTo>
                    <a:cubicBezTo>
                      <a:pt x="0" y="0"/>
                      <a:pt x="0" y="0"/>
                      <a:pt x="0" y="0"/>
                    </a:cubicBezTo>
                    <a:cubicBezTo>
                      <a:pt x="0" y="0"/>
                      <a:pt x="0" y="0"/>
                      <a:pt x="0"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475" name="Oval 6368"/>
              <p:cNvSpPr>
                <a:spLocks noChangeArrowheads="1"/>
              </p:cNvSpPr>
              <p:nvPr/>
            </p:nvSpPr>
            <p:spPr bwMode="auto">
              <a:xfrm>
                <a:off x="4446" y="2743"/>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476" name="Freeform 6369"/>
              <p:cNvSpPr>
                <a:spLocks/>
              </p:cNvSpPr>
              <p:nvPr/>
            </p:nvSpPr>
            <p:spPr bwMode="auto">
              <a:xfrm>
                <a:off x="4457" y="2746"/>
                <a:ext cx="4" cy="4"/>
              </a:xfrm>
              <a:custGeom>
                <a:avLst/>
                <a:gdLst>
                  <a:gd name="T0" fmla="*/ 0 w 1"/>
                  <a:gd name="T1" fmla="*/ 0 h 1"/>
                  <a:gd name="T2" fmla="*/ 0 w 1"/>
                  <a:gd name="T3" fmla="*/ 0 h 1"/>
                  <a:gd name="T4" fmla="*/ 0 w 1"/>
                  <a:gd name="T5" fmla="*/ 0 h 1"/>
                  <a:gd name="T6" fmla="*/ 1 w 1"/>
                  <a:gd name="T7" fmla="*/ 1 h 1"/>
                  <a:gd name="T8" fmla="*/ 1 w 1"/>
                  <a:gd name="T9" fmla="*/ 1 h 1"/>
                  <a:gd name="T10" fmla="*/ 0 w 1"/>
                  <a:gd name="T11" fmla="*/ 0 h 1"/>
                </a:gdLst>
                <a:ahLst/>
                <a:cxnLst>
                  <a:cxn ang="0">
                    <a:pos x="T0" y="T1"/>
                  </a:cxn>
                  <a:cxn ang="0">
                    <a:pos x="T2" y="T3"/>
                  </a:cxn>
                  <a:cxn ang="0">
                    <a:pos x="T4" y="T5"/>
                  </a:cxn>
                  <a:cxn ang="0">
                    <a:pos x="T6" y="T7"/>
                  </a:cxn>
                  <a:cxn ang="0">
                    <a:pos x="T8" y="T9"/>
                  </a:cxn>
                  <a:cxn ang="0">
                    <a:pos x="T10" y="T11"/>
                  </a:cxn>
                </a:cxnLst>
                <a:rect l="0" t="0" r="r" b="b"/>
                <a:pathLst>
                  <a:path w="1" h="1">
                    <a:moveTo>
                      <a:pt x="0" y="0"/>
                    </a:moveTo>
                    <a:cubicBezTo>
                      <a:pt x="0" y="0"/>
                      <a:pt x="0" y="0"/>
                      <a:pt x="0" y="0"/>
                    </a:cubicBezTo>
                    <a:cubicBezTo>
                      <a:pt x="0" y="0"/>
                      <a:pt x="0" y="0"/>
                      <a:pt x="0" y="0"/>
                    </a:cubicBezTo>
                    <a:cubicBezTo>
                      <a:pt x="0" y="1"/>
                      <a:pt x="0" y="1"/>
                      <a:pt x="1" y="1"/>
                    </a:cubicBezTo>
                    <a:cubicBezTo>
                      <a:pt x="1" y="1"/>
                      <a:pt x="1" y="1"/>
                      <a:pt x="1" y="1"/>
                    </a:cubicBezTo>
                    <a:cubicBezTo>
                      <a:pt x="1" y="1"/>
                      <a:pt x="0"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477" name="Oval 6370"/>
              <p:cNvSpPr>
                <a:spLocks noChangeArrowheads="1"/>
              </p:cNvSpPr>
              <p:nvPr/>
            </p:nvSpPr>
            <p:spPr bwMode="auto">
              <a:xfrm>
                <a:off x="4457" y="2746"/>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478" name="Freeform 6371"/>
              <p:cNvSpPr>
                <a:spLocks/>
              </p:cNvSpPr>
              <p:nvPr/>
            </p:nvSpPr>
            <p:spPr bwMode="auto">
              <a:xfrm>
                <a:off x="4446" y="2743"/>
                <a:ext cx="4" cy="0"/>
              </a:xfrm>
              <a:custGeom>
                <a:avLst/>
                <a:gdLst>
                  <a:gd name="T0" fmla="*/ 0 w 1"/>
                  <a:gd name="T1" fmla="*/ 1 w 1"/>
                  <a:gd name="T2" fmla="*/ 1 w 1"/>
                  <a:gd name="T3" fmla="*/ 0 w 1"/>
                </a:gdLst>
                <a:ahLst/>
                <a:cxnLst>
                  <a:cxn ang="0">
                    <a:pos x="T0" y="0"/>
                  </a:cxn>
                  <a:cxn ang="0">
                    <a:pos x="T1" y="0"/>
                  </a:cxn>
                  <a:cxn ang="0">
                    <a:pos x="T2" y="0"/>
                  </a:cxn>
                  <a:cxn ang="0">
                    <a:pos x="T3" y="0"/>
                  </a:cxn>
                </a:cxnLst>
                <a:rect l="0" t="0" r="r" b="b"/>
                <a:pathLst>
                  <a:path w="1">
                    <a:moveTo>
                      <a:pt x="0" y="0"/>
                    </a:moveTo>
                    <a:cubicBezTo>
                      <a:pt x="1" y="0"/>
                      <a:pt x="1" y="0"/>
                      <a:pt x="1" y="0"/>
                    </a:cubicBezTo>
                    <a:cubicBezTo>
                      <a:pt x="1" y="0"/>
                      <a:pt x="1" y="0"/>
                      <a:pt x="1"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479" name="Freeform 6372"/>
              <p:cNvSpPr>
                <a:spLocks/>
              </p:cNvSpPr>
              <p:nvPr/>
            </p:nvSpPr>
            <p:spPr bwMode="auto">
              <a:xfrm>
                <a:off x="4454" y="2746"/>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480" name="Freeform 6373"/>
              <p:cNvSpPr>
                <a:spLocks/>
              </p:cNvSpPr>
              <p:nvPr/>
            </p:nvSpPr>
            <p:spPr bwMode="auto">
              <a:xfrm>
                <a:off x="4446" y="274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481" name="Oval 6374"/>
              <p:cNvSpPr>
                <a:spLocks noChangeArrowheads="1"/>
              </p:cNvSpPr>
              <p:nvPr/>
            </p:nvSpPr>
            <p:spPr bwMode="auto">
              <a:xfrm>
                <a:off x="4450" y="2743"/>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482" name="Freeform 6375"/>
              <p:cNvSpPr>
                <a:spLocks/>
              </p:cNvSpPr>
              <p:nvPr/>
            </p:nvSpPr>
            <p:spPr bwMode="auto">
              <a:xfrm>
                <a:off x="3025" y="2575"/>
                <a:ext cx="22" cy="49"/>
              </a:xfrm>
              <a:custGeom>
                <a:avLst/>
                <a:gdLst>
                  <a:gd name="T0" fmla="*/ 2 w 6"/>
                  <a:gd name="T1" fmla="*/ 5 h 13"/>
                  <a:gd name="T2" fmla="*/ 1 w 6"/>
                  <a:gd name="T3" fmla="*/ 11 h 13"/>
                  <a:gd name="T4" fmla="*/ 1 w 6"/>
                  <a:gd name="T5" fmla="*/ 13 h 13"/>
                  <a:gd name="T6" fmla="*/ 5 w 6"/>
                  <a:gd name="T7" fmla="*/ 3 h 13"/>
                  <a:gd name="T8" fmla="*/ 5 w 6"/>
                  <a:gd name="T9" fmla="*/ 3 h 13"/>
                  <a:gd name="T10" fmla="*/ 6 w 6"/>
                  <a:gd name="T11" fmla="*/ 0 h 13"/>
                  <a:gd name="T12" fmla="*/ 3 w 6"/>
                  <a:gd name="T13" fmla="*/ 0 h 13"/>
                  <a:gd name="T14" fmla="*/ 0 w 6"/>
                  <a:gd name="T15" fmla="*/ 7 h 13"/>
                  <a:gd name="T16" fmla="*/ 0 w 6"/>
                  <a:gd name="T17" fmla="*/ 9 h 13"/>
                  <a:gd name="T18" fmla="*/ 2 w 6"/>
                  <a:gd name="T19" fmla="*/ 5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13">
                    <a:moveTo>
                      <a:pt x="2" y="5"/>
                    </a:moveTo>
                    <a:cubicBezTo>
                      <a:pt x="2" y="5"/>
                      <a:pt x="1" y="8"/>
                      <a:pt x="1" y="11"/>
                    </a:cubicBezTo>
                    <a:cubicBezTo>
                      <a:pt x="1" y="11"/>
                      <a:pt x="1" y="12"/>
                      <a:pt x="1" y="13"/>
                    </a:cubicBezTo>
                    <a:cubicBezTo>
                      <a:pt x="3" y="7"/>
                      <a:pt x="5" y="5"/>
                      <a:pt x="5" y="3"/>
                    </a:cubicBezTo>
                    <a:cubicBezTo>
                      <a:pt x="5" y="3"/>
                      <a:pt x="5" y="3"/>
                      <a:pt x="5" y="3"/>
                    </a:cubicBezTo>
                    <a:cubicBezTo>
                      <a:pt x="6" y="0"/>
                      <a:pt x="6" y="0"/>
                      <a:pt x="6" y="0"/>
                    </a:cubicBezTo>
                    <a:cubicBezTo>
                      <a:pt x="5" y="1"/>
                      <a:pt x="3" y="2"/>
                      <a:pt x="3" y="0"/>
                    </a:cubicBezTo>
                    <a:cubicBezTo>
                      <a:pt x="2" y="3"/>
                      <a:pt x="1" y="5"/>
                      <a:pt x="0" y="7"/>
                    </a:cubicBezTo>
                    <a:cubicBezTo>
                      <a:pt x="0" y="8"/>
                      <a:pt x="0" y="8"/>
                      <a:pt x="0" y="9"/>
                    </a:cubicBezTo>
                    <a:cubicBezTo>
                      <a:pt x="1" y="7"/>
                      <a:pt x="1" y="6"/>
                      <a:pt x="2"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483" name="Freeform 6376"/>
              <p:cNvSpPr>
                <a:spLocks/>
              </p:cNvSpPr>
              <p:nvPr/>
            </p:nvSpPr>
            <p:spPr bwMode="auto">
              <a:xfrm>
                <a:off x="3013" y="2587"/>
                <a:ext cx="8" cy="18"/>
              </a:xfrm>
              <a:custGeom>
                <a:avLst/>
                <a:gdLst>
                  <a:gd name="T0" fmla="*/ 2 w 2"/>
                  <a:gd name="T1" fmla="*/ 0 h 5"/>
                  <a:gd name="T2" fmla="*/ 1 w 2"/>
                  <a:gd name="T3" fmla="*/ 0 h 5"/>
                  <a:gd name="T4" fmla="*/ 0 w 2"/>
                  <a:gd name="T5" fmla="*/ 2 h 5"/>
                  <a:gd name="T6" fmla="*/ 0 w 2"/>
                  <a:gd name="T7" fmla="*/ 2 h 5"/>
                  <a:gd name="T8" fmla="*/ 1 w 2"/>
                  <a:gd name="T9" fmla="*/ 5 h 5"/>
                  <a:gd name="T10" fmla="*/ 2 w 2"/>
                  <a:gd name="T11" fmla="*/ 3 h 5"/>
                  <a:gd name="T12" fmla="*/ 2 w 2"/>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2" h="5">
                    <a:moveTo>
                      <a:pt x="2" y="0"/>
                    </a:moveTo>
                    <a:cubicBezTo>
                      <a:pt x="1" y="0"/>
                      <a:pt x="1" y="0"/>
                      <a:pt x="1" y="0"/>
                    </a:cubicBezTo>
                    <a:cubicBezTo>
                      <a:pt x="1" y="1"/>
                      <a:pt x="1" y="1"/>
                      <a:pt x="0" y="2"/>
                    </a:cubicBezTo>
                    <a:cubicBezTo>
                      <a:pt x="0" y="2"/>
                      <a:pt x="0" y="2"/>
                      <a:pt x="0" y="2"/>
                    </a:cubicBezTo>
                    <a:cubicBezTo>
                      <a:pt x="1" y="3"/>
                      <a:pt x="1" y="4"/>
                      <a:pt x="1" y="5"/>
                    </a:cubicBezTo>
                    <a:cubicBezTo>
                      <a:pt x="1" y="5"/>
                      <a:pt x="1" y="4"/>
                      <a:pt x="2" y="3"/>
                    </a:cubicBezTo>
                    <a:cubicBezTo>
                      <a:pt x="2" y="2"/>
                      <a:pt x="2" y="1"/>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484" name="Freeform 6377"/>
              <p:cNvSpPr>
                <a:spLocks/>
              </p:cNvSpPr>
              <p:nvPr/>
            </p:nvSpPr>
            <p:spPr bwMode="auto">
              <a:xfrm>
                <a:off x="4487" y="2746"/>
                <a:ext cx="4" cy="0"/>
              </a:xfrm>
              <a:custGeom>
                <a:avLst/>
                <a:gdLst>
                  <a:gd name="T0" fmla="*/ 1 w 1"/>
                  <a:gd name="T1" fmla="*/ 0 w 1"/>
                  <a:gd name="T2" fmla="*/ 0 w 1"/>
                  <a:gd name="T3" fmla="*/ 1 w 1"/>
                </a:gdLst>
                <a:ahLst/>
                <a:cxnLst>
                  <a:cxn ang="0">
                    <a:pos x="T0" y="0"/>
                  </a:cxn>
                  <a:cxn ang="0">
                    <a:pos x="T1" y="0"/>
                  </a:cxn>
                  <a:cxn ang="0">
                    <a:pos x="T2" y="0"/>
                  </a:cxn>
                  <a:cxn ang="0">
                    <a:pos x="T3" y="0"/>
                  </a:cxn>
                </a:cxnLst>
                <a:rect l="0" t="0" r="r" b="b"/>
                <a:pathLst>
                  <a:path w="1">
                    <a:moveTo>
                      <a:pt x="1" y="0"/>
                    </a:moveTo>
                    <a:cubicBezTo>
                      <a:pt x="1" y="0"/>
                      <a:pt x="0" y="0"/>
                      <a:pt x="0" y="0"/>
                    </a:cubicBezTo>
                    <a:cubicBezTo>
                      <a:pt x="0" y="0"/>
                      <a:pt x="0" y="0"/>
                      <a:pt x="0" y="0"/>
                    </a:cubicBezTo>
                    <a:cubicBezTo>
                      <a:pt x="0"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485" name="Freeform 6378"/>
              <p:cNvSpPr>
                <a:spLocks/>
              </p:cNvSpPr>
              <p:nvPr/>
            </p:nvSpPr>
            <p:spPr bwMode="auto">
              <a:xfrm>
                <a:off x="4472" y="2639"/>
                <a:ext cx="4"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cubicBezTo>
                      <a:pt x="0" y="0"/>
                      <a:pt x="0" y="0"/>
                      <a:pt x="0" y="0"/>
                    </a:cubicBezTo>
                    <a:cubicBezTo>
                      <a:pt x="1" y="0"/>
                      <a:pt x="1" y="0"/>
                      <a:pt x="1"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486" name="Freeform 6379"/>
              <p:cNvSpPr>
                <a:spLocks/>
              </p:cNvSpPr>
              <p:nvPr/>
            </p:nvSpPr>
            <p:spPr bwMode="auto">
              <a:xfrm>
                <a:off x="4506" y="2668"/>
                <a:ext cx="0" cy="15"/>
              </a:xfrm>
              <a:custGeom>
                <a:avLst/>
                <a:gdLst>
                  <a:gd name="T0" fmla="*/ 4 h 4"/>
                  <a:gd name="T1" fmla="*/ 2 h 4"/>
                  <a:gd name="T2" fmla="*/ 0 h 4"/>
                  <a:gd name="T3" fmla="*/ 4 h 4"/>
                </a:gdLst>
                <a:ahLst/>
                <a:cxnLst>
                  <a:cxn ang="0">
                    <a:pos x="0" y="T0"/>
                  </a:cxn>
                  <a:cxn ang="0">
                    <a:pos x="0" y="T1"/>
                  </a:cxn>
                  <a:cxn ang="0">
                    <a:pos x="0" y="T2"/>
                  </a:cxn>
                  <a:cxn ang="0">
                    <a:pos x="0" y="T3"/>
                  </a:cxn>
                </a:cxnLst>
                <a:rect l="0" t="0" r="r" b="b"/>
                <a:pathLst>
                  <a:path h="4">
                    <a:moveTo>
                      <a:pt x="0" y="4"/>
                    </a:moveTo>
                    <a:cubicBezTo>
                      <a:pt x="0" y="3"/>
                      <a:pt x="0" y="3"/>
                      <a:pt x="0" y="2"/>
                    </a:cubicBezTo>
                    <a:cubicBezTo>
                      <a:pt x="0" y="1"/>
                      <a:pt x="0" y="1"/>
                      <a:pt x="0" y="0"/>
                    </a:cubicBezTo>
                    <a:lnTo>
                      <a:pt x="0"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487" name="Freeform 6380"/>
              <p:cNvSpPr>
                <a:spLocks/>
              </p:cNvSpPr>
              <p:nvPr/>
            </p:nvSpPr>
            <p:spPr bwMode="auto">
              <a:xfrm>
                <a:off x="3021" y="2609"/>
                <a:ext cx="7" cy="18"/>
              </a:xfrm>
              <a:custGeom>
                <a:avLst/>
                <a:gdLst>
                  <a:gd name="T0" fmla="*/ 2 w 2"/>
                  <a:gd name="T1" fmla="*/ 2 h 5"/>
                  <a:gd name="T2" fmla="*/ 1 w 2"/>
                  <a:gd name="T3" fmla="*/ 0 h 5"/>
                  <a:gd name="T4" fmla="*/ 0 w 2"/>
                  <a:gd name="T5" fmla="*/ 2 h 5"/>
                  <a:gd name="T6" fmla="*/ 1 w 2"/>
                  <a:gd name="T7" fmla="*/ 5 h 5"/>
                  <a:gd name="T8" fmla="*/ 2 w 2"/>
                  <a:gd name="T9" fmla="*/ 2 h 5"/>
                  <a:gd name="T10" fmla="*/ 2 w 2"/>
                  <a:gd name="T11" fmla="*/ 2 h 5"/>
                </a:gdLst>
                <a:ahLst/>
                <a:cxnLst>
                  <a:cxn ang="0">
                    <a:pos x="T0" y="T1"/>
                  </a:cxn>
                  <a:cxn ang="0">
                    <a:pos x="T2" y="T3"/>
                  </a:cxn>
                  <a:cxn ang="0">
                    <a:pos x="T4" y="T5"/>
                  </a:cxn>
                  <a:cxn ang="0">
                    <a:pos x="T6" y="T7"/>
                  </a:cxn>
                  <a:cxn ang="0">
                    <a:pos x="T8" y="T9"/>
                  </a:cxn>
                  <a:cxn ang="0">
                    <a:pos x="T10" y="T11"/>
                  </a:cxn>
                </a:cxnLst>
                <a:rect l="0" t="0" r="r" b="b"/>
                <a:pathLst>
                  <a:path w="2" h="5">
                    <a:moveTo>
                      <a:pt x="2" y="2"/>
                    </a:moveTo>
                    <a:cubicBezTo>
                      <a:pt x="1" y="1"/>
                      <a:pt x="1" y="0"/>
                      <a:pt x="1" y="0"/>
                    </a:cubicBezTo>
                    <a:cubicBezTo>
                      <a:pt x="1" y="0"/>
                      <a:pt x="1" y="1"/>
                      <a:pt x="0" y="2"/>
                    </a:cubicBezTo>
                    <a:cubicBezTo>
                      <a:pt x="0" y="3"/>
                      <a:pt x="1" y="4"/>
                      <a:pt x="1" y="5"/>
                    </a:cubicBezTo>
                    <a:cubicBezTo>
                      <a:pt x="1" y="4"/>
                      <a:pt x="1" y="3"/>
                      <a:pt x="2" y="2"/>
                    </a:cubicBezTo>
                    <a:cubicBezTo>
                      <a:pt x="2" y="2"/>
                      <a:pt x="2" y="2"/>
                      <a:pt x="2"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488" name="Freeform 6381"/>
              <p:cNvSpPr>
                <a:spLocks/>
              </p:cNvSpPr>
              <p:nvPr/>
            </p:nvSpPr>
            <p:spPr bwMode="auto">
              <a:xfrm>
                <a:off x="3017" y="2609"/>
                <a:ext cx="4" cy="11"/>
              </a:xfrm>
              <a:custGeom>
                <a:avLst/>
                <a:gdLst>
                  <a:gd name="T0" fmla="*/ 1 w 1"/>
                  <a:gd name="T1" fmla="*/ 2 h 3"/>
                  <a:gd name="T2" fmla="*/ 1 w 1"/>
                  <a:gd name="T3" fmla="*/ 0 h 3"/>
                  <a:gd name="T4" fmla="*/ 0 w 1"/>
                  <a:gd name="T5" fmla="*/ 2 h 3"/>
                  <a:gd name="T6" fmla="*/ 1 w 1"/>
                  <a:gd name="T7" fmla="*/ 3 h 3"/>
                  <a:gd name="T8" fmla="*/ 1 w 1"/>
                  <a:gd name="T9" fmla="*/ 2 h 3"/>
                  <a:gd name="T10" fmla="*/ 1 w 1"/>
                  <a:gd name="T11" fmla="*/ 2 h 3"/>
                </a:gdLst>
                <a:ahLst/>
                <a:cxnLst>
                  <a:cxn ang="0">
                    <a:pos x="T0" y="T1"/>
                  </a:cxn>
                  <a:cxn ang="0">
                    <a:pos x="T2" y="T3"/>
                  </a:cxn>
                  <a:cxn ang="0">
                    <a:pos x="T4" y="T5"/>
                  </a:cxn>
                  <a:cxn ang="0">
                    <a:pos x="T6" y="T7"/>
                  </a:cxn>
                  <a:cxn ang="0">
                    <a:pos x="T8" y="T9"/>
                  </a:cxn>
                  <a:cxn ang="0">
                    <a:pos x="T10" y="T11"/>
                  </a:cxn>
                </a:cxnLst>
                <a:rect l="0" t="0" r="r" b="b"/>
                <a:pathLst>
                  <a:path w="1" h="3">
                    <a:moveTo>
                      <a:pt x="1" y="2"/>
                    </a:moveTo>
                    <a:cubicBezTo>
                      <a:pt x="1" y="1"/>
                      <a:pt x="1" y="0"/>
                      <a:pt x="1" y="0"/>
                    </a:cubicBezTo>
                    <a:cubicBezTo>
                      <a:pt x="1" y="0"/>
                      <a:pt x="0" y="1"/>
                      <a:pt x="0" y="2"/>
                    </a:cubicBezTo>
                    <a:cubicBezTo>
                      <a:pt x="0" y="2"/>
                      <a:pt x="0" y="3"/>
                      <a:pt x="1" y="3"/>
                    </a:cubicBezTo>
                    <a:cubicBezTo>
                      <a:pt x="1" y="3"/>
                      <a:pt x="1" y="2"/>
                      <a:pt x="1" y="2"/>
                    </a:cubicBezTo>
                    <a:cubicBezTo>
                      <a:pt x="1" y="2"/>
                      <a:pt x="1" y="2"/>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489" name="Freeform 6382"/>
              <p:cNvSpPr>
                <a:spLocks/>
              </p:cNvSpPr>
              <p:nvPr/>
            </p:nvSpPr>
            <p:spPr bwMode="auto">
              <a:xfrm>
                <a:off x="4483" y="2605"/>
                <a:ext cx="8" cy="26"/>
              </a:xfrm>
              <a:custGeom>
                <a:avLst/>
                <a:gdLst>
                  <a:gd name="T0" fmla="*/ 2 w 2"/>
                  <a:gd name="T1" fmla="*/ 4 h 7"/>
                  <a:gd name="T2" fmla="*/ 1 w 2"/>
                  <a:gd name="T3" fmla="*/ 0 h 7"/>
                  <a:gd name="T4" fmla="*/ 0 w 2"/>
                  <a:gd name="T5" fmla="*/ 5 h 7"/>
                  <a:gd name="T6" fmla="*/ 1 w 2"/>
                  <a:gd name="T7" fmla="*/ 7 h 7"/>
                  <a:gd name="T8" fmla="*/ 2 w 2"/>
                  <a:gd name="T9" fmla="*/ 4 h 7"/>
                </a:gdLst>
                <a:ahLst/>
                <a:cxnLst>
                  <a:cxn ang="0">
                    <a:pos x="T0" y="T1"/>
                  </a:cxn>
                  <a:cxn ang="0">
                    <a:pos x="T2" y="T3"/>
                  </a:cxn>
                  <a:cxn ang="0">
                    <a:pos x="T4" y="T5"/>
                  </a:cxn>
                  <a:cxn ang="0">
                    <a:pos x="T6" y="T7"/>
                  </a:cxn>
                  <a:cxn ang="0">
                    <a:pos x="T8" y="T9"/>
                  </a:cxn>
                </a:cxnLst>
                <a:rect l="0" t="0" r="r" b="b"/>
                <a:pathLst>
                  <a:path w="2" h="7">
                    <a:moveTo>
                      <a:pt x="2" y="4"/>
                    </a:moveTo>
                    <a:cubicBezTo>
                      <a:pt x="1" y="4"/>
                      <a:pt x="1" y="2"/>
                      <a:pt x="1" y="0"/>
                    </a:cubicBezTo>
                    <a:cubicBezTo>
                      <a:pt x="0" y="2"/>
                      <a:pt x="0" y="3"/>
                      <a:pt x="0" y="5"/>
                    </a:cubicBezTo>
                    <a:cubicBezTo>
                      <a:pt x="0" y="6"/>
                      <a:pt x="1" y="6"/>
                      <a:pt x="1" y="7"/>
                    </a:cubicBezTo>
                    <a:cubicBezTo>
                      <a:pt x="1" y="6"/>
                      <a:pt x="2" y="5"/>
                      <a:pt x="2"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490" name="Freeform 6383"/>
              <p:cNvSpPr>
                <a:spLocks/>
              </p:cNvSpPr>
              <p:nvPr/>
            </p:nvSpPr>
            <p:spPr bwMode="auto">
              <a:xfrm>
                <a:off x="3028" y="2624"/>
                <a:ext cx="11" cy="37"/>
              </a:xfrm>
              <a:custGeom>
                <a:avLst/>
                <a:gdLst>
                  <a:gd name="T0" fmla="*/ 3 w 3"/>
                  <a:gd name="T1" fmla="*/ 8 h 10"/>
                  <a:gd name="T2" fmla="*/ 2 w 3"/>
                  <a:gd name="T3" fmla="*/ 7 h 10"/>
                  <a:gd name="T4" fmla="*/ 1 w 3"/>
                  <a:gd name="T5" fmla="*/ 4 h 10"/>
                  <a:gd name="T6" fmla="*/ 0 w 3"/>
                  <a:gd name="T7" fmla="*/ 1 h 10"/>
                  <a:gd name="T8" fmla="*/ 0 w 3"/>
                  <a:gd name="T9" fmla="*/ 0 h 10"/>
                  <a:gd name="T10" fmla="*/ 0 w 3"/>
                  <a:gd name="T11" fmla="*/ 3 h 10"/>
                  <a:gd name="T12" fmla="*/ 0 w 3"/>
                  <a:gd name="T13" fmla="*/ 3 h 10"/>
                  <a:gd name="T14" fmla="*/ 0 w 3"/>
                  <a:gd name="T15" fmla="*/ 6 h 10"/>
                  <a:gd name="T16" fmla="*/ 1 w 3"/>
                  <a:gd name="T17" fmla="*/ 8 h 10"/>
                  <a:gd name="T18" fmla="*/ 3 w 3"/>
                  <a:gd name="T19" fmla="*/ 10 h 10"/>
                  <a:gd name="T20" fmla="*/ 3 w 3"/>
                  <a:gd name="T21" fmla="*/ 9 h 10"/>
                  <a:gd name="T22" fmla="*/ 3 w 3"/>
                  <a:gd name="T23"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10">
                    <a:moveTo>
                      <a:pt x="3" y="8"/>
                    </a:moveTo>
                    <a:cubicBezTo>
                      <a:pt x="2" y="7"/>
                      <a:pt x="2" y="7"/>
                      <a:pt x="2" y="7"/>
                    </a:cubicBezTo>
                    <a:cubicBezTo>
                      <a:pt x="2" y="6"/>
                      <a:pt x="1" y="5"/>
                      <a:pt x="1" y="4"/>
                    </a:cubicBezTo>
                    <a:cubicBezTo>
                      <a:pt x="1" y="3"/>
                      <a:pt x="1" y="2"/>
                      <a:pt x="0" y="1"/>
                    </a:cubicBezTo>
                    <a:cubicBezTo>
                      <a:pt x="0" y="0"/>
                      <a:pt x="0" y="0"/>
                      <a:pt x="0" y="0"/>
                    </a:cubicBezTo>
                    <a:cubicBezTo>
                      <a:pt x="0" y="1"/>
                      <a:pt x="0" y="2"/>
                      <a:pt x="0" y="3"/>
                    </a:cubicBezTo>
                    <a:cubicBezTo>
                      <a:pt x="0" y="3"/>
                      <a:pt x="0" y="3"/>
                      <a:pt x="0" y="3"/>
                    </a:cubicBezTo>
                    <a:cubicBezTo>
                      <a:pt x="0" y="4"/>
                      <a:pt x="0" y="5"/>
                      <a:pt x="0" y="6"/>
                    </a:cubicBezTo>
                    <a:cubicBezTo>
                      <a:pt x="1" y="8"/>
                      <a:pt x="1" y="8"/>
                      <a:pt x="1" y="8"/>
                    </a:cubicBezTo>
                    <a:cubicBezTo>
                      <a:pt x="2" y="9"/>
                      <a:pt x="2" y="9"/>
                      <a:pt x="3" y="10"/>
                    </a:cubicBezTo>
                    <a:cubicBezTo>
                      <a:pt x="3" y="9"/>
                      <a:pt x="3" y="9"/>
                      <a:pt x="3" y="9"/>
                    </a:cubicBezTo>
                    <a:lnTo>
                      <a:pt x="3"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491" name="Freeform 6384"/>
              <p:cNvSpPr>
                <a:spLocks/>
              </p:cNvSpPr>
              <p:nvPr/>
            </p:nvSpPr>
            <p:spPr bwMode="auto">
              <a:xfrm>
                <a:off x="4465" y="2746"/>
                <a:ext cx="7" cy="0"/>
              </a:xfrm>
              <a:custGeom>
                <a:avLst/>
                <a:gdLst>
                  <a:gd name="T0" fmla="*/ 1 w 2"/>
                  <a:gd name="T1" fmla="*/ 0 w 2"/>
                  <a:gd name="T2" fmla="*/ 0 w 2"/>
                  <a:gd name="T3" fmla="*/ 0 w 2"/>
                  <a:gd name="T4" fmla="*/ 1 w 2"/>
                  <a:gd name="T5" fmla="*/ 1 w 2"/>
                  <a:gd name="T6" fmla="*/ 1 w 2"/>
                  <a:gd name="T7" fmla="*/ 1 w 2"/>
                  <a:gd name="T8" fmla="*/ 2 w 2"/>
                  <a:gd name="T9" fmla="*/ 2 w 2"/>
                  <a:gd name="T10" fmla="*/ 2 w 2"/>
                  <a:gd name="T11" fmla="*/ 1 w 2"/>
                  <a:gd name="T12" fmla="*/ 1 w 2"/>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Lst>
                <a:rect l="0" t="0" r="r" b="b"/>
                <a:pathLst>
                  <a:path w="2">
                    <a:moveTo>
                      <a:pt x="1" y="0"/>
                    </a:moveTo>
                    <a:cubicBezTo>
                      <a:pt x="1" y="0"/>
                      <a:pt x="0" y="0"/>
                      <a:pt x="0" y="0"/>
                    </a:cubicBezTo>
                    <a:cubicBezTo>
                      <a:pt x="0" y="0"/>
                      <a:pt x="0" y="0"/>
                      <a:pt x="0" y="0"/>
                    </a:cubicBezTo>
                    <a:cubicBezTo>
                      <a:pt x="0" y="0"/>
                      <a:pt x="0" y="0"/>
                      <a:pt x="0" y="0"/>
                    </a:cubicBezTo>
                    <a:cubicBezTo>
                      <a:pt x="0" y="0"/>
                      <a:pt x="1" y="0"/>
                      <a:pt x="1" y="0"/>
                    </a:cubicBezTo>
                    <a:cubicBezTo>
                      <a:pt x="1" y="0"/>
                      <a:pt x="1" y="0"/>
                      <a:pt x="1" y="0"/>
                    </a:cubicBezTo>
                    <a:cubicBezTo>
                      <a:pt x="1" y="0"/>
                      <a:pt x="1" y="0"/>
                      <a:pt x="1" y="0"/>
                    </a:cubicBezTo>
                    <a:cubicBezTo>
                      <a:pt x="1" y="0"/>
                      <a:pt x="1" y="0"/>
                      <a:pt x="1" y="0"/>
                    </a:cubicBezTo>
                    <a:cubicBezTo>
                      <a:pt x="2" y="0"/>
                      <a:pt x="2" y="0"/>
                      <a:pt x="2" y="0"/>
                    </a:cubicBezTo>
                    <a:cubicBezTo>
                      <a:pt x="2" y="0"/>
                      <a:pt x="2" y="0"/>
                      <a:pt x="2" y="0"/>
                    </a:cubicBezTo>
                    <a:cubicBezTo>
                      <a:pt x="2" y="0"/>
                      <a:pt x="2" y="0"/>
                      <a:pt x="2" y="0"/>
                    </a:cubicBezTo>
                    <a:cubicBezTo>
                      <a:pt x="1" y="0"/>
                      <a:pt x="1"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492" name="Freeform 6385"/>
              <p:cNvSpPr>
                <a:spLocks/>
              </p:cNvSpPr>
              <p:nvPr/>
            </p:nvSpPr>
            <p:spPr bwMode="auto">
              <a:xfrm>
                <a:off x="3025" y="2627"/>
                <a:ext cx="3" cy="12"/>
              </a:xfrm>
              <a:custGeom>
                <a:avLst/>
                <a:gdLst>
                  <a:gd name="T0" fmla="*/ 0 w 1"/>
                  <a:gd name="T1" fmla="*/ 0 h 3"/>
                  <a:gd name="T2" fmla="*/ 1 w 1"/>
                  <a:gd name="T3" fmla="*/ 2 h 3"/>
                  <a:gd name="T4" fmla="*/ 0 w 1"/>
                  <a:gd name="T5" fmla="*/ 2 h 3"/>
                  <a:gd name="T6" fmla="*/ 0 w 1"/>
                  <a:gd name="T7" fmla="*/ 0 h 3"/>
                </a:gdLst>
                <a:ahLst/>
                <a:cxnLst>
                  <a:cxn ang="0">
                    <a:pos x="T0" y="T1"/>
                  </a:cxn>
                  <a:cxn ang="0">
                    <a:pos x="T2" y="T3"/>
                  </a:cxn>
                  <a:cxn ang="0">
                    <a:pos x="T4" y="T5"/>
                  </a:cxn>
                  <a:cxn ang="0">
                    <a:pos x="T6" y="T7"/>
                  </a:cxn>
                </a:cxnLst>
                <a:rect l="0" t="0" r="r" b="b"/>
                <a:pathLst>
                  <a:path w="1" h="3">
                    <a:moveTo>
                      <a:pt x="0" y="0"/>
                    </a:moveTo>
                    <a:cubicBezTo>
                      <a:pt x="0" y="2"/>
                      <a:pt x="0" y="3"/>
                      <a:pt x="1" y="2"/>
                    </a:cubicBezTo>
                    <a:cubicBezTo>
                      <a:pt x="0" y="2"/>
                      <a:pt x="0" y="2"/>
                      <a:pt x="0" y="2"/>
                    </a:cubicBezTo>
                    <a:cubicBezTo>
                      <a:pt x="0" y="1"/>
                      <a:pt x="0"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493" name="Freeform 6386"/>
              <p:cNvSpPr>
                <a:spLocks/>
              </p:cNvSpPr>
              <p:nvPr/>
            </p:nvSpPr>
            <p:spPr bwMode="auto">
              <a:xfrm>
                <a:off x="3185" y="3063"/>
                <a:ext cx="3" cy="18"/>
              </a:xfrm>
              <a:custGeom>
                <a:avLst/>
                <a:gdLst>
                  <a:gd name="T0" fmla="*/ 0 w 1"/>
                  <a:gd name="T1" fmla="*/ 3 h 5"/>
                  <a:gd name="T2" fmla="*/ 0 w 1"/>
                  <a:gd name="T3" fmla="*/ 5 h 5"/>
                  <a:gd name="T4" fmla="*/ 1 w 1"/>
                  <a:gd name="T5" fmla="*/ 2 h 5"/>
                  <a:gd name="T6" fmla="*/ 1 w 1"/>
                  <a:gd name="T7" fmla="*/ 0 h 5"/>
                  <a:gd name="T8" fmla="*/ 0 w 1"/>
                  <a:gd name="T9" fmla="*/ 3 h 5"/>
                </a:gdLst>
                <a:ahLst/>
                <a:cxnLst>
                  <a:cxn ang="0">
                    <a:pos x="T0" y="T1"/>
                  </a:cxn>
                  <a:cxn ang="0">
                    <a:pos x="T2" y="T3"/>
                  </a:cxn>
                  <a:cxn ang="0">
                    <a:pos x="T4" y="T5"/>
                  </a:cxn>
                  <a:cxn ang="0">
                    <a:pos x="T6" y="T7"/>
                  </a:cxn>
                  <a:cxn ang="0">
                    <a:pos x="T8" y="T9"/>
                  </a:cxn>
                </a:cxnLst>
                <a:rect l="0" t="0" r="r" b="b"/>
                <a:pathLst>
                  <a:path w="1" h="5">
                    <a:moveTo>
                      <a:pt x="0" y="3"/>
                    </a:moveTo>
                    <a:cubicBezTo>
                      <a:pt x="0" y="5"/>
                      <a:pt x="0" y="5"/>
                      <a:pt x="0" y="5"/>
                    </a:cubicBezTo>
                    <a:cubicBezTo>
                      <a:pt x="1" y="4"/>
                      <a:pt x="1" y="3"/>
                      <a:pt x="1" y="2"/>
                    </a:cubicBezTo>
                    <a:cubicBezTo>
                      <a:pt x="1" y="0"/>
                      <a:pt x="1" y="0"/>
                      <a:pt x="1" y="0"/>
                    </a:cubicBezTo>
                    <a:cubicBezTo>
                      <a:pt x="1" y="1"/>
                      <a:pt x="0" y="2"/>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494" name="Freeform 6387"/>
              <p:cNvSpPr>
                <a:spLocks/>
              </p:cNvSpPr>
              <p:nvPr/>
            </p:nvSpPr>
            <p:spPr bwMode="auto">
              <a:xfrm>
                <a:off x="4521" y="2639"/>
                <a:ext cx="7" cy="22"/>
              </a:xfrm>
              <a:custGeom>
                <a:avLst/>
                <a:gdLst>
                  <a:gd name="T0" fmla="*/ 0 w 2"/>
                  <a:gd name="T1" fmla="*/ 5 h 6"/>
                  <a:gd name="T2" fmla="*/ 0 w 2"/>
                  <a:gd name="T3" fmla="*/ 6 h 6"/>
                  <a:gd name="T4" fmla="*/ 2 w 2"/>
                  <a:gd name="T5" fmla="*/ 2 h 6"/>
                  <a:gd name="T6" fmla="*/ 2 w 2"/>
                  <a:gd name="T7" fmla="*/ 1 h 6"/>
                  <a:gd name="T8" fmla="*/ 2 w 2"/>
                  <a:gd name="T9" fmla="*/ 0 h 6"/>
                  <a:gd name="T10" fmla="*/ 1 w 2"/>
                  <a:gd name="T11" fmla="*/ 3 h 6"/>
                  <a:gd name="T12" fmla="*/ 0 w 2"/>
                  <a:gd name="T13" fmla="*/ 5 h 6"/>
                </a:gdLst>
                <a:ahLst/>
                <a:cxnLst>
                  <a:cxn ang="0">
                    <a:pos x="T0" y="T1"/>
                  </a:cxn>
                  <a:cxn ang="0">
                    <a:pos x="T2" y="T3"/>
                  </a:cxn>
                  <a:cxn ang="0">
                    <a:pos x="T4" y="T5"/>
                  </a:cxn>
                  <a:cxn ang="0">
                    <a:pos x="T6" y="T7"/>
                  </a:cxn>
                  <a:cxn ang="0">
                    <a:pos x="T8" y="T9"/>
                  </a:cxn>
                  <a:cxn ang="0">
                    <a:pos x="T10" y="T11"/>
                  </a:cxn>
                  <a:cxn ang="0">
                    <a:pos x="T12" y="T13"/>
                  </a:cxn>
                </a:cxnLst>
                <a:rect l="0" t="0" r="r" b="b"/>
                <a:pathLst>
                  <a:path w="2" h="6">
                    <a:moveTo>
                      <a:pt x="0" y="5"/>
                    </a:moveTo>
                    <a:cubicBezTo>
                      <a:pt x="0" y="5"/>
                      <a:pt x="0" y="6"/>
                      <a:pt x="0" y="6"/>
                    </a:cubicBezTo>
                    <a:cubicBezTo>
                      <a:pt x="1" y="5"/>
                      <a:pt x="1" y="3"/>
                      <a:pt x="2" y="2"/>
                    </a:cubicBezTo>
                    <a:cubicBezTo>
                      <a:pt x="2" y="2"/>
                      <a:pt x="2" y="1"/>
                      <a:pt x="2" y="1"/>
                    </a:cubicBezTo>
                    <a:cubicBezTo>
                      <a:pt x="2" y="0"/>
                      <a:pt x="2" y="0"/>
                      <a:pt x="2" y="0"/>
                    </a:cubicBezTo>
                    <a:cubicBezTo>
                      <a:pt x="1" y="1"/>
                      <a:pt x="1" y="2"/>
                      <a:pt x="1" y="3"/>
                    </a:cubicBezTo>
                    <a:cubicBezTo>
                      <a:pt x="0" y="4"/>
                      <a:pt x="0" y="4"/>
                      <a:pt x="0"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495" name="Freeform 6388"/>
              <p:cNvSpPr>
                <a:spLocks/>
              </p:cNvSpPr>
              <p:nvPr/>
            </p:nvSpPr>
            <p:spPr bwMode="auto">
              <a:xfrm>
                <a:off x="3181" y="3081"/>
                <a:ext cx="11" cy="37"/>
              </a:xfrm>
              <a:custGeom>
                <a:avLst/>
                <a:gdLst>
                  <a:gd name="T0" fmla="*/ 0 w 3"/>
                  <a:gd name="T1" fmla="*/ 7 h 10"/>
                  <a:gd name="T2" fmla="*/ 0 w 3"/>
                  <a:gd name="T3" fmla="*/ 7 h 10"/>
                  <a:gd name="T4" fmla="*/ 1 w 3"/>
                  <a:gd name="T5" fmla="*/ 6 h 10"/>
                  <a:gd name="T6" fmla="*/ 2 w 3"/>
                  <a:gd name="T7" fmla="*/ 2 h 10"/>
                  <a:gd name="T8" fmla="*/ 1 w 3"/>
                  <a:gd name="T9" fmla="*/ 6 h 10"/>
                  <a:gd name="T10" fmla="*/ 1 w 3"/>
                  <a:gd name="T11" fmla="*/ 7 h 10"/>
                  <a:gd name="T12" fmla="*/ 0 w 3"/>
                  <a:gd name="T13" fmla="*/ 8 h 10"/>
                  <a:gd name="T14" fmla="*/ 3 w 3"/>
                  <a:gd name="T15" fmla="*/ 10 h 10"/>
                  <a:gd name="T16" fmla="*/ 1 w 3"/>
                  <a:gd name="T17" fmla="*/ 0 h 10"/>
                  <a:gd name="T18" fmla="*/ 0 w 3"/>
                  <a:gd name="T19" fmla="*/ 6 h 10"/>
                  <a:gd name="T20" fmla="*/ 0 w 3"/>
                  <a:gd name="T21"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 h="10">
                    <a:moveTo>
                      <a:pt x="0" y="7"/>
                    </a:moveTo>
                    <a:cubicBezTo>
                      <a:pt x="0" y="7"/>
                      <a:pt x="0" y="7"/>
                      <a:pt x="0" y="7"/>
                    </a:cubicBezTo>
                    <a:cubicBezTo>
                      <a:pt x="0" y="6"/>
                      <a:pt x="0" y="7"/>
                      <a:pt x="1" y="6"/>
                    </a:cubicBezTo>
                    <a:cubicBezTo>
                      <a:pt x="1" y="5"/>
                      <a:pt x="1" y="4"/>
                      <a:pt x="2" y="2"/>
                    </a:cubicBezTo>
                    <a:cubicBezTo>
                      <a:pt x="2" y="3"/>
                      <a:pt x="2" y="5"/>
                      <a:pt x="1" y="6"/>
                    </a:cubicBezTo>
                    <a:cubicBezTo>
                      <a:pt x="1" y="7"/>
                      <a:pt x="1" y="7"/>
                      <a:pt x="1" y="7"/>
                    </a:cubicBezTo>
                    <a:cubicBezTo>
                      <a:pt x="1" y="7"/>
                      <a:pt x="1" y="8"/>
                      <a:pt x="0" y="8"/>
                    </a:cubicBezTo>
                    <a:cubicBezTo>
                      <a:pt x="1" y="9"/>
                      <a:pt x="2" y="9"/>
                      <a:pt x="3" y="10"/>
                    </a:cubicBezTo>
                    <a:cubicBezTo>
                      <a:pt x="1" y="0"/>
                      <a:pt x="1" y="0"/>
                      <a:pt x="1" y="0"/>
                    </a:cubicBezTo>
                    <a:cubicBezTo>
                      <a:pt x="1" y="1"/>
                      <a:pt x="0" y="3"/>
                      <a:pt x="0" y="6"/>
                    </a:cubicBezTo>
                    <a:lnTo>
                      <a:pt x="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496" name="Freeform 6389"/>
              <p:cNvSpPr>
                <a:spLocks/>
              </p:cNvSpPr>
              <p:nvPr/>
            </p:nvSpPr>
            <p:spPr bwMode="auto">
              <a:xfrm>
                <a:off x="3039" y="2583"/>
                <a:ext cx="8" cy="74"/>
              </a:xfrm>
              <a:custGeom>
                <a:avLst/>
                <a:gdLst>
                  <a:gd name="T0" fmla="*/ 1 w 2"/>
                  <a:gd name="T1" fmla="*/ 1 h 20"/>
                  <a:gd name="T2" fmla="*/ 0 w 2"/>
                  <a:gd name="T3" fmla="*/ 20 h 20"/>
                  <a:gd name="T4" fmla="*/ 0 w 2"/>
                  <a:gd name="T5" fmla="*/ 20 h 20"/>
                  <a:gd name="T6" fmla="*/ 0 w 2"/>
                  <a:gd name="T7" fmla="*/ 20 h 20"/>
                  <a:gd name="T8" fmla="*/ 2 w 2"/>
                  <a:gd name="T9" fmla="*/ 0 h 20"/>
                  <a:gd name="T10" fmla="*/ 1 w 2"/>
                  <a:gd name="T11" fmla="*/ 1 h 20"/>
                </a:gdLst>
                <a:ahLst/>
                <a:cxnLst>
                  <a:cxn ang="0">
                    <a:pos x="T0" y="T1"/>
                  </a:cxn>
                  <a:cxn ang="0">
                    <a:pos x="T2" y="T3"/>
                  </a:cxn>
                  <a:cxn ang="0">
                    <a:pos x="T4" y="T5"/>
                  </a:cxn>
                  <a:cxn ang="0">
                    <a:pos x="T6" y="T7"/>
                  </a:cxn>
                  <a:cxn ang="0">
                    <a:pos x="T8" y="T9"/>
                  </a:cxn>
                  <a:cxn ang="0">
                    <a:pos x="T10" y="T11"/>
                  </a:cxn>
                </a:cxnLst>
                <a:rect l="0" t="0" r="r" b="b"/>
                <a:pathLst>
                  <a:path w="2" h="20">
                    <a:moveTo>
                      <a:pt x="1" y="1"/>
                    </a:moveTo>
                    <a:cubicBezTo>
                      <a:pt x="0" y="20"/>
                      <a:pt x="0" y="20"/>
                      <a:pt x="0" y="20"/>
                    </a:cubicBezTo>
                    <a:cubicBezTo>
                      <a:pt x="0" y="20"/>
                      <a:pt x="0" y="20"/>
                      <a:pt x="0" y="20"/>
                    </a:cubicBezTo>
                    <a:cubicBezTo>
                      <a:pt x="0" y="20"/>
                      <a:pt x="0" y="20"/>
                      <a:pt x="0" y="20"/>
                    </a:cubicBezTo>
                    <a:cubicBezTo>
                      <a:pt x="2" y="0"/>
                      <a:pt x="2" y="0"/>
                      <a:pt x="2" y="0"/>
                    </a:cubicBezTo>
                    <a:cubicBezTo>
                      <a:pt x="2" y="0"/>
                      <a:pt x="2" y="0"/>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497" name="Freeform 6390"/>
              <p:cNvSpPr>
                <a:spLocks/>
              </p:cNvSpPr>
              <p:nvPr/>
            </p:nvSpPr>
            <p:spPr bwMode="auto">
              <a:xfrm>
                <a:off x="3073" y="2743"/>
                <a:ext cx="7" cy="22"/>
              </a:xfrm>
              <a:custGeom>
                <a:avLst/>
                <a:gdLst>
                  <a:gd name="T0" fmla="*/ 0 w 2"/>
                  <a:gd name="T1" fmla="*/ 5 h 6"/>
                  <a:gd name="T2" fmla="*/ 0 w 2"/>
                  <a:gd name="T3" fmla="*/ 6 h 6"/>
                  <a:gd name="T4" fmla="*/ 2 w 2"/>
                  <a:gd name="T5" fmla="*/ 4 h 6"/>
                  <a:gd name="T6" fmla="*/ 2 w 2"/>
                  <a:gd name="T7" fmla="*/ 1 h 6"/>
                  <a:gd name="T8" fmla="*/ 2 w 2"/>
                  <a:gd name="T9" fmla="*/ 0 h 6"/>
                  <a:gd name="T10" fmla="*/ 0 w 2"/>
                  <a:gd name="T11" fmla="*/ 3 h 6"/>
                  <a:gd name="T12" fmla="*/ 0 w 2"/>
                  <a:gd name="T13" fmla="*/ 5 h 6"/>
                </a:gdLst>
                <a:ahLst/>
                <a:cxnLst>
                  <a:cxn ang="0">
                    <a:pos x="T0" y="T1"/>
                  </a:cxn>
                  <a:cxn ang="0">
                    <a:pos x="T2" y="T3"/>
                  </a:cxn>
                  <a:cxn ang="0">
                    <a:pos x="T4" y="T5"/>
                  </a:cxn>
                  <a:cxn ang="0">
                    <a:pos x="T6" y="T7"/>
                  </a:cxn>
                  <a:cxn ang="0">
                    <a:pos x="T8" y="T9"/>
                  </a:cxn>
                  <a:cxn ang="0">
                    <a:pos x="T10" y="T11"/>
                  </a:cxn>
                  <a:cxn ang="0">
                    <a:pos x="T12" y="T13"/>
                  </a:cxn>
                </a:cxnLst>
                <a:rect l="0" t="0" r="r" b="b"/>
                <a:pathLst>
                  <a:path w="2" h="6">
                    <a:moveTo>
                      <a:pt x="0" y="5"/>
                    </a:moveTo>
                    <a:cubicBezTo>
                      <a:pt x="0" y="5"/>
                      <a:pt x="0" y="6"/>
                      <a:pt x="0" y="6"/>
                    </a:cubicBezTo>
                    <a:cubicBezTo>
                      <a:pt x="1" y="5"/>
                      <a:pt x="1" y="4"/>
                      <a:pt x="2" y="4"/>
                    </a:cubicBezTo>
                    <a:cubicBezTo>
                      <a:pt x="2" y="1"/>
                      <a:pt x="2" y="1"/>
                      <a:pt x="2" y="1"/>
                    </a:cubicBezTo>
                    <a:cubicBezTo>
                      <a:pt x="2" y="1"/>
                      <a:pt x="2" y="0"/>
                      <a:pt x="2" y="0"/>
                    </a:cubicBezTo>
                    <a:cubicBezTo>
                      <a:pt x="2" y="1"/>
                      <a:pt x="1" y="2"/>
                      <a:pt x="0" y="3"/>
                    </a:cubicBezTo>
                    <a:lnTo>
                      <a:pt x="0"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498" name="Freeform 6391"/>
              <p:cNvSpPr>
                <a:spLocks/>
              </p:cNvSpPr>
              <p:nvPr/>
            </p:nvSpPr>
            <p:spPr bwMode="auto">
              <a:xfrm>
                <a:off x="3080" y="2587"/>
                <a:ext cx="15" cy="40"/>
              </a:xfrm>
              <a:custGeom>
                <a:avLst/>
                <a:gdLst>
                  <a:gd name="T0" fmla="*/ 1 w 4"/>
                  <a:gd name="T1" fmla="*/ 8 h 11"/>
                  <a:gd name="T2" fmla="*/ 1 w 4"/>
                  <a:gd name="T3" fmla="*/ 10 h 11"/>
                  <a:gd name="T4" fmla="*/ 2 w 4"/>
                  <a:gd name="T5" fmla="*/ 11 h 11"/>
                  <a:gd name="T6" fmla="*/ 3 w 4"/>
                  <a:gd name="T7" fmla="*/ 8 h 11"/>
                  <a:gd name="T8" fmla="*/ 3 w 4"/>
                  <a:gd name="T9" fmla="*/ 7 h 11"/>
                  <a:gd name="T10" fmla="*/ 4 w 4"/>
                  <a:gd name="T11" fmla="*/ 0 h 11"/>
                  <a:gd name="T12" fmla="*/ 4 w 4"/>
                  <a:gd name="T13" fmla="*/ 0 h 11"/>
                  <a:gd name="T14" fmla="*/ 0 w 4"/>
                  <a:gd name="T15" fmla="*/ 5 h 11"/>
                  <a:gd name="T16" fmla="*/ 1 w 4"/>
                  <a:gd name="T17" fmla="*/ 8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11">
                    <a:moveTo>
                      <a:pt x="1" y="8"/>
                    </a:moveTo>
                    <a:cubicBezTo>
                      <a:pt x="1" y="8"/>
                      <a:pt x="1" y="9"/>
                      <a:pt x="1" y="10"/>
                    </a:cubicBezTo>
                    <a:cubicBezTo>
                      <a:pt x="1" y="10"/>
                      <a:pt x="1" y="10"/>
                      <a:pt x="2" y="11"/>
                    </a:cubicBezTo>
                    <a:cubicBezTo>
                      <a:pt x="2" y="9"/>
                      <a:pt x="3" y="8"/>
                      <a:pt x="3" y="8"/>
                    </a:cubicBezTo>
                    <a:cubicBezTo>
                      <a:pt x="3" y="7"/>
                      <a:pt x="3" y="7"/>
                      <a:pt x="3" y="7"/>
                    </a:cubicBezTo>
                    <a:cubicBezTo>
                      <a:pt x="4" y="0"/>
                      <a:pt x="4" y="0"/>
                      <a:pt x="4" y="0"/>
                    </a:cubicBezTo>
                    <a:cubicBezTo>
                      <a:pt x="4" y="0"/>
                      <a:pt x="4" y="0"/>
                      <a:pt x="4" y="0"/>
                    </a:cubicBezTo>
                    <a:cubicBezTo>
                      <a:pt x="2" y="2"/>
                      <a:pt x="1" y="3"/>
                      <a:pt x="0" y="5"/>
                    </a:cubicBezTo>
                    <a:cubicBezTo>
                      <a:pt x="0" y="6"/>
                      <a:pt x="0" y="7"/>
                      <a:pt x="1" y="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499" name="Freeform 6392"/>
              <p:cNvSpPr>
                <a:spLocks/>
              </p:cNvSpPr>
              <p:nvPr/>
            </p:nvSpPr>
            <p:spPr bwMode="auto">
              <a:xfrm>
                <a:off x="4491" y="2631"/>
                <a:ext cx="0" cy="8"/>
              </a:xfrm>
              <a:custGeom>
                <a:avLst/>
                <a:gdLst>
                  <a:gd name="T0" fmla="*/ 0 h 2"/>
                  <a:gd name="T1" fmla="*/ 1 h 2"/>
                  <a:gd name="T2" fmla="*/ 2 h 2"/>
                  <a:gd name="T3" fmla="*/ 0 h 2"/>
                </a:gdLst>
                <a:ahLst/>
                <a:cxnLst>
                  <a:cxn ang="0">
                    <a:pos x="0" y="T0"/>
                  </a:cxn>
                  <a:cxn ang="0">
                    <a:pos x="0" y="T1"/>
                  </a:cxn>
                  <a:cxn ang="0">
                    <a:pos x="0" y="T2"/>
                  </a:cxn>
                  <a:cxn ang="0">
                    <a:pos x="0" y="T3"/>
                  </a:cxn>
                </a:cxnLst>
                <a:rect l="0" t="0" r="r" b="b"/>
                <a:pathLst>
                  <a:path h="2">
                    <a:moveTo>
                      <a:pt x="0" y="0"/>
                    </a:moveTo>
                    <a:cubicBezTo>
                      <a:pt x="0" y="0"/>
                      <a:pt x="0" y="1"/>
                      <a:pt x="0" y="1"/>
                    </a:cubicBezTo>
                    <a:cubicBezTo>
                      <a:pt x="0" y="2"/>
                      <a:pt x="0" y="2"/>
                      <a:pt x="0" y="2"/>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500" name="Freeform 6393"/>
              <p:cNvSpPr>
                <a:spLocks/>
              </p:cNvSpPr>
              <p:nvPr/>
            </p:nvSpPr>
            <p:spPr bwMode="auto">
              <a:xfrm>
                <a:off x="3002" y="2739"/>
                <a:ext cx="11" cy="52"/>
              </a:xfrm>
              <a:custGeom>
                <a:avLst/>
                <a:gdLst>
                  <a:gd name="T0" fmla="*/ 1 w 3"/>
                  <a:gd name="T1" fmla="*/ 6 h 14"/>
                  <a:gd name="T2" fmla="*/ 1 w 3"/>
                  <a:gd name="T3" fmla="*/ 9 h 14"/>
                  <a:gd name="T4" fmla="*/ 3 w 3"/>
                  <a:gd name="T5" fmla="*/ 14 h 14"/>
                  <a:gd name="T6" fmla="*/ 3 w 3"/>
                  <a:gd name="T7" fmla="*/ 13 h 14"/>
                  <a:gd name="T8" fmla="*/ 3 w 3"/>
                  <a:gd name="T9" fmla="*/ 10 h 14"/>
                  <a:gd name="T10" fmla="*/ 2 w 3"/>
                  <a:gd name="T11" fmla="*/ 5 h 14"/>
                  <a:gd name="T12" fmla="*/ 2 w 3"/>
                  <a:gd name="T13" fmla="*/ 0 h 14"/>
                  <a:gd name="T14" fmla="*/ 0 w 3"/>
                  <a:gd name="T15" fmla="*/ 4 h 14"/>
                  <a:gd name="T16" fmla="*/ 1 w 3"/>
                  <a:gd name="T17"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14">
                    <a:moveTo>
                      <a:pt x="1" y="6"/>
                    </a:moveTo>
                    <a:cubicBezTo>
                      <a:pt x="1" y="9"/>
                      <a:pt x="1" y="9"/>
                      <a:pt x="1" y="9"/>
                    </a:cubicBezTo>
                    <a:cubicBezTo>
                      <a:pt x="2" y="11"/>
                      <a:pt x="3" y="12"/>
                      <a:pt x="3" y="14"/>
                    </a:cubicBezTo>
                    <a:cubicBezTo>
                      <a:pt x="3" y="13"/>
                      <a:pt x="3" y="13"/>
                      <a:pt x="3" y="13"/>
                    </a:cubicBezTo>
                    <a:cubicBezTo>
                      <a:pt x="3" y="12"/>
                      <a:pt x="3" y="11"/>
                      <a:pt x="3" y="10"/>
                    </a:cubicBezTo>
                    <a:cubicBezTo>
                      <a:pt x="3" y="9"/>
                      <a:pt x="3" y="10"/>
                      <a:pt x="2" y="5"/>
                    </a:cubicBezTo>
                    <a:cubicBezTo>
                      <a:pt x="2" y="3"/>
                      <a:pt x="2" y="2"/>
                      <a:pt x="2" y="0"/>
                    </a:cubicBezTo>
                    <a:cubicBezTo>
                      <a:pt x="1" y="1"/>
                      <a:pt x="1" y="3"/>
                      <a:pt x="0" y="4"/>
                    </a:cubicBezTo>
                    <a:cubicBezTo>
                      <a:pt x="0" y="5"/>
                      <a:pt x="0" y="5"/>
                      <a:pt x="1"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501" name="Freeform 6394"/>
              <p:cNvSpPr>
                <a:spLocks/>
              </p:cNvSpPr>
              <p:nvPr/>
            </p:nvSpPr>
            <p:spPr bwMode="auto">
              <a:xfrm>
                <a:off x="3077" y="2750"/>
                <a:ext cx="7" cy="34"/>
              </a:xfrm>
              <a:custGeom>
                <a:avLst/>
                <a:gdLst>
                  <a:gd name="T0" fmla="*/ 0 w 2"/>
                  <a:gd name="T1" fmla="*/ 6 h 9"/>
                  <a:gd name="T2" fmla="*/ 0 w 2"/>
                  <a:gd name="T3" fmla="*/ 9 h 9"/>
                  <a:gd name="T4" fmla="*/ 2 w 2"/>
                  <a:gd name="T5" fmla="*/ 2 h 9"/>
                  <a:gd name="T6" fmla="*/ 2 w 2"/>
                  <a:gd name="T7" fmla="*/ 0 h 9"/>
                  <a:gd name="T8" fmla="*/ 1 w 2"/>
                  <a:gd name="T9" fmla="*/ 2 h 9"/>
                  <a:gd name="T10" fmla="*/ 0 w 2"/>
                  <a:gd name="T11" fmla="*/ 6 h 9"/>
                </a:gdLst>
                <a:ahLst/>
                <a:cxnLst>
                  <a:cxn ang="0">
                    <a:pos x="T0" y="T1"/>
                  </a:cxn>
                  <a:cxn ang="0">
                    <a:pos x="T2" y="T3"/>
                  </a:cxn>
                  <a:cxn ang="0">
                    <a:pos x="T4" y="T5"/>
                  </a:cxn>
                  <a:cxn ang="0">
                    <a:pos x="T6" y="T7"/>
                  </a:cxn>
                  <a:cxn ang="0">
                    <a:pos x="T8" y="T9"/>
                  </a:cxn>
                  <a:cxn ang="0">
                    <a:pos x="T10" y="T11"/>
                  </a:cxn>
                </a:cxnLst>
                <a:rect l="0" t="0" r="r" b="b"/>
                <a:pathLst>
                  <a:path w="2" h="9">
                    <a:moveTo>
                      <a:pt x="0" y="6"/>
                    </a:moveTo>
                    <a:cubicBezTo>
                      <a:pt x="0" y="7"/>
                      <a:pt x="0" y="8"/>
                      <a:pt x="0" y="9"/>
                    </a:cubicBezTo>
                    <a:cubicBezTo>
                      <a:pt x="2" y="2"/>
                      <a:pt x="2" y="2"/>
                      <a:pt x="2" y="2"/>
                    </a:cubicBezTo>
                    <a:cubicBezTo>
                      <a:pt x="2" y="1"/>
                      <a:pt x="2" y="1"/>
                      <a:pt x="2" y="0"/>
                    </a:cubicBezTo>
                    <a:cubicBezTo>
                      <a:pt x="1" y="1"/>
                      <a:pt x="1" y="1"/>
                      <a:pt x="1" y="2"/>
                    </a:cubicBezTo>
                    <a:lnTo>
                      <a:pt x="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502" name="Freeform 6395"/>
              <p:cNvSpPr>
                <a:spLocks/>
              </p:cNvSpPr>
              <p:nvPr/>
            </p:nvSpPr>
            <p:spPr bwMode="auto">
              <a:xfrm>
                <a:off x="3047" y="2575"/>
                <a:ext cx="0" cy="8"/>
              </a:xfrm>
              <a:custGeom>
                <a:avLst/>
                <a:gdLst>
                  <a:gd name="T0" fmla="*/ 0 h 2"/>
                  <a:gd name="T1" fmla="*/ 0 h 2"/>
                  <a:gd name="T2" fmla="*/ 2 h 2"/>
                  <a:gd name="T3" fmla="*/ 0 h 2"/>
                </a:gdLst>
                <a:ahLst/>
                <a:cxnLst>
                  <a:cxn ang="0">
                    <a:pos x="0" y="T0"/>
                  </a:cxn>
                  <a:cxn ang="0">
                    <a:pos x="0" y="T1"/>
                  </a:cxn>
                  <a:cxn ang="0">
                    <a:pos x="0" y="T2"/>
                  </a:cxn>
                  <a:cxn ang="0">
                    <a:pos x="0" y="T3"/>
                  </a:cxn>
                </a:cxnLst>
                <a:rect l="0" t="0" r="r" b="b"/>
                <a:pathLst>
                  <a:path h="2">
                    <a:moveTo>
                      <a:pt x="0" y="0"/>
                    </a:moveTo>
                    <a:cubicBezTo>
                      <a:pt x="0" y="0"/>
                      <a:pt x="0" y="0"/>
                      <a:pt x="0" y="0"/>
                    </a:cubicBezTo>
                    <a:cubicBezTo>
                      <a:pt x="0" y="2"/>
                      <a:pt x="0" y="2"/>
                      <a:pt x="0" y="2"/>
                    </a:cubicBezTo>
                    <a:cubicBezTo>
                      <a:pt x="0" y="1"/>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503" name="Freeform 6396"/>
              <p:cNvSpPr>
                <a:spLocks/>
              </p:cNvSpPr>
              <p:nvPr/>
            </p:nvSpPr>
            <p:spPr bwMode="auto">
              <a:xfrm>
                <a:off x="4275" y="1977"/>
                <a:ext cx="4" cy="3"/>
              </a:xfrm>
              <a:custGeom>
                <a:avLst/>
                <a:gdLst>
                  <a:gd name="T0" fmla="*/ 1 w 1"/>
                  <a:gd name="T1" fmla="*/ 0 h 1"/>
                  <a:gd name="T2" fmla="*/ 0 w 1"/>
                  <a:gd name="T3" fmla="*/ 0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0" y="0"/>
                      <a:pt x="0" y="0"/>
                      <a:pt x="0" y="0"/>
                    </a:cubicBezTo>
                    <a:cubicBezTo>
                      <a:pt x="0" y="1"/>
                      <a:pt x="0" y="1"/>
                      <a:pt x="0" y="1"/>
                    </a:cubicBezTo>
                    <a:cubicBezTo>
                      <a:pt x="0" y="0"/>
                      <a:pt x="0"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504" name="Freeform 6397"/>
              <p:cNvSpPr>
                <a:spLocks/>
              </p:cNvSpPr>
              <p:nvPr/>
            </p:nvSpPr>
            <p:spPr bwMode="auto">
              <a:xfrm>
                <a:off x="4268" y="1969"/>
                <a:ext cx="3" cy="0"/>
              </a:xfrm>
              <a:custGeom>
                <a:avLst/>
                <a:gdLst>
                  <a:gd name="T0" fmla="*/ 1 w 1"/>
                  <a:gd name="T1" fmla="*/ 0 w 1"/>
                  <a:gd name="T2" fmla="*/ 0 w 1"/>
                  <a:gd name="T3" fmla="*/ 1 w 1"/>
                </a:gdLst>
                <a:ahLst/>
                <a:cxnLst>
                  <a:cxn ang="0">
                    <a:pos x="T0" y="0"/>
                  </a:cxn>
                  <a:cxn ang="0">
                    <a:pos x="T1" y="0"/>
                  </a:cxn>
                  <a:cxn ang="0">
                    <a:pos x="T2" y="0"/>
                  </a:cxn>
                  <a:cxn ang="0">
                    <a:pos x="T3" y="0"/>
                  </a:cxn>
                </a:cxnLst>
                <a:rect l="0" t="0" r="r" b="b"/>
                <a:pathLst>
                  <a:path w="1">
                    <a:moveTo>
                      <a:pt x="1" y="0"/>
                    </a:moveTo>
                    <a:cubicBezTo>
                      <a:pt x="0" y="0"/>
                      <a:pt x="0" y="0"/>
                      <a:pt x="0" y="0"/>
                    </a:cubicBezTo>
                    <a:cubicBezTo>
                      <a:pt x="0" y="0"/>
                      <a:pt x="0" y="0"/>
                      <a:pt x="0" y="0"/>
                    </a:cubicBezTo>
                    <a:cubicBezTo>
                      <a:pt x="0"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505" name="Freeform 6398"/>
              <p:cNvSpPr>
                <a:spLocks/>
              </p:cNvSpPr>
              <p:nvPr/>
            </p:nvSpPr>
            <p:spPr bwMode="auto">
              <a:xfrm>
                <a:off x="4491" y="2746"/>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506" name="Freeform 6399"/>
              <p:cNvSpPr>
                <a:spLocks/>
              </p:cNvSpPr>
              <p:nvPr/>
            </p:nvSpPr>
            <p:spPr bwMode="auto">
              <a:xfrm>
                <a:off x="4476" y="2746"/>
                <a:ext cx="11" cy="12"/>
              </a:xfrm>
              <a:custGeom>
                <a:avLst/>
                <a:gdLst>
                  <a:gd name="T0" fmla="*/ 0 w 3"/>
                  <a:gd name="T1" fmla="*/ 0 h 3"/>
                  <a:gd name="T2" fmla="*/ 2 w 3"/>
                  <a:gd name="T3" fmla="*/ 0 h 3"/>
                  <a:gd name="T4" fmla="*/ 1 w 3"/>
                  <a:gd name="T5" fmla="*/ 0 h 3"/>
                  <a:gd name="T6" fmla="*/ 1 w 3"/>
                  <a:gd name="T7" fmla="*/ 0 h 3"/>
                  <a:gd name="T8" fmla="*/ 1 w 3"/>
                  <a:gd name="T9" fmla="*/ 0 h 3"/>
                  <a:gd name="T10" fmla="*/ 2 w 3"/>
                  <a:gd name="T11" fmla="*/ 2 h 3"/>
                  <a:gd name="T12" fmla="*/ 2 w 3"/>
                  <a:gd name="T13" fmla="*/ 3 h 3"/>
                  <a:gd name="T14" fmla="*/ 3 w 3"/>
                  <a:gd name="T15" fmla="*/ 1 h 3"/>
                  <a:gd name="T16" fmla="*/ 3 w 3"/>
                  <a:gd name="T17" fmla="*/ 0 h 3"/>
                  <a:gd name="T18" fmla="*/ 2 w 3"/>
                  <a:gd name="T19" fmla="*/ 0 h 3"/>
                  <a:gd name="T20" fmla="*/ 2 w 3"/>
                  <a:gd name="T21" fmla="*/ 0 h 3"/>
                  <a:gd name="T22" fmla="*/ 2 w 3"/>
                  <a:gd name="T23" fmla="*/ 0 h 3"/>
                  <a:gd name="T24" fmla="*/ 3 w 3"/>
                  <a:gd name="T25" fmla="*/ 0 h 3"/>
                  <a:gd name="T26" fmla="*/ 1 w 3"/>
                  <a:gd name="T27" fmla="*/ 0 h 3"/>
                  <a:gd name="T28" fmla="*/ 0 w 3"/>
                  <a:gd name="T29"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 h="3">
                    <a:moveTo>
                      <a:pt x="0" y="0"/>
                    </a:moveTo>
                    <a:cubicBezTo>
                      <a:pt x="1" y="0"/>
                      <a:pt x="1" y="0"/>
                      <a:pt x="2" y="0"/>
                    </a:cubicBezTo>
                    <a:cubicBezTo>
                      <a:pt x="2" y="0"/>
                      <a:pt x="1" y="0"/>
                      <a:pt x="1" y="0"/>
                    </a:cubicBezTo>
                    <a:cubicBezTo>
                      <a:pt x="1" y="0"/>
                      <a:pt x="1" y="0"/>
                      <a:pt x="1" y="0"/>
                    </a:cubicBezTo>
                    <a:cubicBezTo>
                      <a:pt x="1" y="0"/>
                      <a:pt x="1" y="0"/>
                      <a:pt x="1" y="0"/>
                    </a:cubicBezTo>
                    <a:cubicBezTo>
                      <a:pt x="1" y="1"/>
                      <a:pt x="1" y="2"/>
                      <a:pt x="2" y="2"/>
                    </a:cubicBezTo>
                    <a:cubicBezTo>
                      <a:pt x="2" y="3"/>
                      <a:pt x="2" y="3"/>
                      <a:pt x="2" y="3"/>
                    </a:cubicBezTo>
                    <a:cubicBezTo>
                      <a:pt x="2" y="3"/>
                      <a:pt x="3" y="2"/>
                      <a:pt x="3" y="1"/>
                    </a:cubicBezTo>
                    <a:cubicBezTo>
                      <a:pt x="3" y="1"/>
                      <a:pt x="3" y="1"/>
                      <a:pt x="3" y="0"/>
                    </a:cubicBezTo>
                    <a:cubicBezTo>
                      <a:pt x="2" y="0"/>
                      <a:pt x="2" y="0"/>
                      <a:pt x="2" y="0"/>
                    </a:cubicBezTo>
                    <a:cubicBezTo>
                      <a:pt x="2" y="0"/>
                      <a:pt x="2" y="0"/>
                      <a:pt x="2" y="0"/>
                    </a:cubicBezTo>
                    <a:cubicBezTo>
                      <a:pt x="2" y="0"/>
                      <a:pt x="2" y="0"/>
                      <a:pt x="2" y="0"/>
                    </a:cubicBezTo>
                    <a:cubicBezTo>
                      <a:pt x="2" y="0"/>
                      <a:pt x="2" y="0"/>
                      <a:pt x="3" y="0"/>
                    </a:cubicBezTo>
                    <a:cubicBezTo>
                      <a:pt x="2" y="0"/>
                      <a:pt x="2" y="0"/>
                      <a:pt x="1" y="0"/>
                    </a:cubicBezTo>
                    <a:cubicBezTo>
                      <a:pt x="1" y="0"/>
                      <a:pt x="1"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507" name="Oval 6400"/>
              <p:cNvSpPr>
                <a:spLocks noChangeArrowheads="1"/>
              </p:cNvSpPr>
              <p:nvPr/>
            </p:nvSpPr>
            <p:spPr bwMode="auto">
              <a:xfrm>
                <a:off x="4495" y="2746"/>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508" name="Freeform 6401"/>
              <p:cNvSpPr>
                <a:spLocks/>
              </p:cNvSpPr>
              <p:nvPr/>
            </p:nvSpPr>
            <p:spPr bwMode="auto">
              <a:xfrm>
                <a:off x="4491" y="2746"/>
                <a:ext cx="4" cy="0"/>
              </a:xfrm>
              <a:custGeom>
                <a:avLst/>
                <a:gdLst>
                  <a:gd name="T0" fmla="*/ 1 w 1"/>
                  <a:gd name="T1" fmla="*/ 1 w 1"/>
                  <a:gd name="T2" fmla="*/ 0 w 1"/>
                  <a:gd name="T3" fmla="*/ 0 w 1"/>
                  <a:gd name="T4" fmla="*/ 1 w 1"/>
                </a:gdLst>
                <a:ahLst/>
                <a:cxnLst>
                  <a:cxn ang="0">
                    <a:pos x="T0" y="0"/>
                  </a:cxn>
                  <a:cxn ang="0">
                    <a:pos x="T1" y="0"/>
                  </a:cxn>
                  <a:cxn ang="0">
                    <a:pos x="T2" y="0"/>
                  </a:cxn>
                  <a:cxn ang="0">
                    <a:pos x="T3" y="0"/>
                  </a:cxn>
                  <a:cxn ang="0">
                    <a:pos x="T4" y="0"/>
                  </a:cxn>
                </a:cxnLst>
                <a:rect l="0" t="0" r="r" b="b"/>
                <a:pathLst>
                  <a:path w="1">
                    <a:moveTo>
                      <a:pt x="1" y="0"/>
                    </a:moveTo>
                    <a:cubicBezTo>
                      <a:pt x="1" y="0"/>
                      <a:pt x="1" y="0"/>
                      <a:pt x="1" y="0"/>
                    </a:cubicBezTo>
                    <a:cubicBezTo>
                      <a:pt x="1" y="0"/>
                      <a:pt x="0" y="0"/>
                      <a:pt x="0" y="0"/>
                    </a:cubicBezTo>
                    <a:cubicBezTo>
                      <a:pt x="0" y="0"/>
                      <a:pt x="0" y="0"/>
                      <a:pt x="0" y="0"/>
                    </a:cubicBezTo>
                    <a:cubicBezTo>
                      <a:pt x="0"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509" name="Freeform 6402"/>
              <p:cNvSpPr>
                <a:spLocks/>
              </p:cNvSpPr>
              <p:nvPr/>
            </p:nvSpPr>
            <p:spPr bwMode="auto">
              <a:xfrm>
                <a:off x="4487" y="2746"/>
                <a:ext cx="8" cy="8"/>
              </a:xfrm>
              <a:custGeom>
                <a:avLst/>
                <a:gdLst>
                  <a:gd name="T0" fmla="*/ 0 w 2"/>
                  <a:gd name="T1" fmla="*/ 1 h 2"/>
                  <a:gd name="T2" fmla="*/ 0 w 2"/>
                  <a:gd name="T3" fmla="*/ 2 h 2"/>
                  <a:gd name="T4" fmla="*/ 2 w 2"/>
                  <a:gd name="T5" fmla="*/ 0 h 2"/>
                  <a:gd name="T6" fmla="*/ 2 w 2"/>
                  <a:gd name="T7" fmla="*/ 0 h 2"/>
                  <a:gd name="T8" fmla="*/ 0 w 2"/>
                  <a:gd name="T9" fmla="*/ 1 h 2"/>
                </a:gdLst>
                <a:ahLst/>
                <a:cxnLst>
                  <a:cxn ang="0">
                    <a:pos x="T0" y="T1"/>
                  </a:cxn>
                  <a:cxn ang="0">
                    <a:pos x="T2" y="T3"/>
                  </a:cxn>
                  <a:cxn ang="0">
                    <a:pos x="T4" y="T5"/>
                  </a:cxn>
                  <a:cxn ang="0">
                    <a:pos x="T6" y="T7"/>
                  </a:cxn>
                  <a:cxn ang="0">
                    <a:pos x="T8" y="T9"/>
                  </a:cxn>
                </a:cxnLst>
                <a:rect l="0" t="0" r="r" b="b"/>
                <a:pathLst>
                  <a:path w="2" h="2">
                    <a:moveTo>
                      <a:pt x="0" y="1"/>
                    </a:moveTo>
                    <a:cubicBezTo>
                      <a:pt x="0" y="2"/>
                      <a:pt x="0" y="2"/>
                      <a:pt x="0" y="2"/>
                    </a:cubicBezTo>
                    <a:cubicBezTo>
                      <a:pt x="1" y="1"/>
                      <a:pt x="1" y="1"/>
                      <a:pt x="2" y="0"/>
                    </a:cubicBezTo>
                    <a:cubicBezTo>
                      <a:pt x="2" y="0"/>
                      <a:pt x="2" y="0"/>
                      <a:pt x="2" y="0"/>
                    </a:cubicBezTo>
                    <a:cubicBezTo>
                      <a:pt x="1" y="0"/>
                      <a:pt x="1"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510" name="Freeform 6403"/>
              <p:cNvSpPr>
                <a:spLocks/>
              </p:cNvSpPr>
              <p:nvPr/>
            </p:nvSpPr>
            <p:spPr bwMode="auto">
              <a:xfrm>
                <a:off x="4495" y="2746"/>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511" name="Freeform 6404"/>
              <p:cNvSpPr>
                <a:spLocks/>
              </p:cNvSpPr>
              <p:nvPr/>
            </p:nvSpPr>
            <p:spPr bwMode="auto">
              <a:xfrm>
                <a:off x="4253" y="195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512" name="Freeform 6405"/>
              <p:cNvSpPr>
                <a:spLocks/>
              </p:cNvSpPr>
              <p:nvPr/>
            </p:nvSpPr>
            <p:spPr bwMode="auto">
              <a:xfrm>
                <a:off x="4472" y="2746"/>
                <a:ext cx="4" cy="0"/>
              </a:xfrm>
              <a:custGeom>
                <a:avLst/>
                <a:gdLst>
                  <a:gd name="T0" fmla="*/ 0 w 1"/>
                  <a:gd name="T1" fmla="*/ 0 w 1"/>
                  <a:gd name="T2" fmla="*/ 1 w 1"/>
                  <a:gd name="T3" fmla="*/ 1 w 1"/>
                  <a:gd name="T4" fmla="*/ 0 w 1"/>
                  <a:gd name="T5" fmla="*/ 0 w 1"/>
                </a:gdLst>
                <a:ahLst/>
                <a:cxnLst>
                  <a:cxn ang="0">
                    <a:pos x="T0" y="0"/>
                  </a:cxn>
                  <a:cxn ang="0">
                    <a:pos x="T1" y="0"/>
                  </a:cxn>
                  <a:cxn ang="0">
                    <a:pos x="T2" y="0"/>
                  </a:cxn>
                  <a:cxn ang="0">
                    <a:pos x="T3" y="0"/>
                  </a:cxn>
                  <a:cxn ang="0">
                    <a:pos x="T4" y="0"/>
                  </a:cxn>
                  <a:cxn ang="0">
                    <a:pos x="T5" y="0"/>
                  </a:cxn>
                </a:cxnLst>
                <a:rect l="0" t="0" r="r" b="b"/>
                <a:pathLst>
                  <a:path w="1">
                    <a:moveTo>
                      <a:pt x="0" y="0"/>
                    </a:moveTo>
                    <a:cubicBezTo>
                      <a:pt x="0" y="0"/>
                      <a:pt x="0" y="0"/>
                      <a:pt x="0" y="0"/>
                    </a:cubicBezTo>
                    <a:cubicBezTo>
                      <a:pt x="1" y="0"/>
                      <a:pt x="1" y="0"/>
                      <a:pt x="1" y="0"/>
                    </a:cubicBezTo>
                    <a:cubicBezTo>
                      <a:pt x="1" y="0"/>
                      <a:pt x="1" y="0"/>
                      <a:pt x="1" y="0"/>
                    </a:cubicBezTo>
                    <a:cubicBezTo>
                      <a:pt x="1"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513" name="Freeform 6406"/>
              <p:cNvSpPr>
                <a:spLocks/>
              </p:cNvSpPr>
              <p:nvPr/>
            </p:nvSpPr>
            <p:spPr bwMode="auto">
              <a:xfrm>
                <a:off x="3021" y="2594"/>
                <a:ext cx="4" cy="15"/>
              </a:xfrm>
              <a:custGeom>
                <a:avLst/>
                <a:gdLst>
                  <a:gd name="T0" fmla="*/ 0 w 1"/>
                  <a:gd name="T1" fmla="*/ 1 h 4"/>
                  <a:gd name="T2" fmla="*/ 0 w 1"/>
                  <a:gd name="T3" fmla="*/ 4 h 4"/>
                  <a:gd name="T4" fmla="*/ 1 w 1"/>
                  <a:gd name="T5" fmla="*/ 2 h 4"/>
                  <a:gd name="T6" fmla="*/ 0 w 1"/>
                  <a:gd name="T7" fmla="*/ 0 h 4"/>
                  <a:gd name="T8" fmla="*/ 0 w 1"/>
                  <a:gd name="T9" fmla="*/ 0 h 4"/>
                  <a:gd name="T10" fmla="*/ 0 w 1"/>
                  <a:gd name="T11" fmla="*/ 1 h 4"/>
                </a:gdLst>
                <a:ahLst/>
                <a:cxnLst>
                  <a:cxn ang="0">
                    <a:pos x="T0" y="T1"/>
                  </a:cxn>
                  <a:cxn ang="0">
                    <a:pos x="T2" y="T3"/>
                  </a:cxn>
                  <a:cxn ang="0">
                    <a:pos x="T4" y="T5"/>
                  </a:cxn>
                  <a:cxn ang="0">
                    <a:pos x="T6" y="T7"/>
                  </a:cxn>
                  <a:cxn ang="0">
                    <a:pos x="T8" y="T9"/>
                  </a:cxn>
                  <a:cxn ang="0">
                    <a:pos x="T10" y="T11"/>
                  </a:cxn>
                </a:cxnLst>
                <a:rect l="0" t="0" r="r" b="b"/>
                <a:pathLst>
                  <a:path w="1" h="4">
                    <a:moveTo>
                      <a:pt x="0" y="1"/>
                    </a:moveTo>
                    <a:cubicBezTo>
                      <a:pt x="0" y="2"/>
                      <a:pt x="0" y="3"/>
                      <a:pt x="0" y="4"/>
                    </a:cubicBezTo>
                    <a:cubicBezTo>
                      <a:pt x="0" y="3"/>
                      <a:pt x="0" y="3"/>
                      <a:pt x="1" y="2"/>
                    </a:cubicBezTo>
                    <a:cubicBezTo>
                      <a:pt x="1" y="1"/>
                      <a:pt x="1" y="1"/>
                      <a:pt x="0" y="0"/>
                    </a:cubicBezTo>
                    <a:cubicBezTo>
                      <a:pt x="0" y="0"/>
                      <a:pt x="0" y="0"/>
                      <a:pt x="0" y="0"/>
                    </a:cubicBezTo>
                    <a:cubicBezTo>
                      <a:pt x="0" y="0"/>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514" name="Freeform 6407"/>
              <p:cNvSpPr>
                <a:spLocks/>
              </p:cNvSpPr>
              <p:nvPr/>
            </p:nvSpPr>
            <p:spPr bwMode="auto">
              <a:xfrm>
                <a:off x="3021" y="2568"/>
                <a:ext cx="4" cy="19"/>
              </a:xfrm>
              <a:custGeom>
                <a:avLst/>
                <a:gdLst>
                  <a:gd name="T0" fmla="*/ 0 w 1"/>
                  <a:gd name="T1" fmla="*/ 4 h 5"/>
                  <a:gd name="T2" fmla="*/ 0 w 1"/>
                  <a:gd name="T3" fmla="*/ 5 h 5"/>
                  <a:gd name="T4" fmla="*/ 1 w 1"/>
                  <a:gd name="T5" fmla="*/ 2 h 5"/>
                  <a:gd name="T6" fmla="*/ 1 w 1"/>
                  <a:gd name="T7" fmla="*/ 0 h 5"/>
                  <a:gd name="T8" fmla="*/ 0 w 1"/>
                  <a:gd name="T9" fmla="*/ 2 h 5"/>
                  <a:gd name="T10" fmla="*/ 0 w 1"/>
                  <a:gd name="T11" fmla="*/ 4 h 5"/>
                </a:gdLst>
                <a:ahLst/>
                <a:cxnLst>
                  <a:cxn ang="0">
                    <a:pos x="T0" y="T1"/>
                  </a:cxn>
                  <a:cxn ang="0">
                    <a:pos x="T2" y="T3"/>
                  </a:cxn>
                  <a:cxn ang="0">
                    <a:pos x="T4" y="T5"/>
                  </a:cxn>
                  <a:cxn ang="0">
                    <a:pos x="T6" y="T7"/>
                  </a:cxn>
                  <a:cxn ang="0">
                    <a:pos x="T8" y="T9"/>
                  </a:cxn>
                  <a:cxn ang="0">
                    <a:pos x="T10" y="T11"/>
                  </a:cxn>
                </a:cxnLst>
                <a:rect l="0" t="0" r="r" b="b"/>
                <a:pathLst>
                  <a:path w="1" h="5">
                    <a:moveTo>
                      <a:pt x="0" y="4"/>
                    </a:moveTo>
                    <a:cubicBezTo>
                      <a:pt x="0" y="4"/>
                      <a:pt x="0" y="4"/>
                      <a:pt x="0" y="5"/>
                    </a:cubicBezTo>
                    <a:cubicBezTo>
                      <a:pt x="0" y="4"/>
                      <a:pt x="0" y="3"/>
                      <a:pt x="1" y="2"/>
                    </a:cubicBezTo>
                    <a:cubicBezTo>
                      <a:pt x="1" y="2"/>
                      <a:pt x="1" y="1"/>
                      <a:pt x="1" y="0"/>
                    </a:cubicBezTo>
                    <a:cubicBezTo>
                      <a:pt x="0" y="1"/>
                      <a:pt x="0" y="2"/>
                      <a:pt x="0" y="2"/>
                    </a:cubicBezTo>
                    <a:cubicBezTo>
                      <a:pt x="0" y="3"/>
                      <a:pt x="0" y="3"/>
                      <a:pt x="0"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515" name="Freeform 6408"/>
              <p:cNvSpPr>
                <a:spLocks/>
              </p:cNvSpPr>
              <p:nvPr/>
            </p:nvSpPr>
            <p:spPr bwMode="auto">
              <a:xfrm>
                <a:off x="3047" y="2553"/>
                <a:ext cx="4" cy="22"/>
              </a:xfrm>
              <a:custGeom>
                <a:avLst/>
                <a:gdLst>
                  <a:gd name="T0" fmla="*/ 0 w 1"/>
                  <a:gd name="T1" fmla="*/ 6 h 6"/>
                  <a:gd name="T2" fmla="*/ 1 w 1"/>
                  <a:gd name="T3" fmla="*/ 0 h 6"/>
                  <a:gd name="T4" fmla="*/ 0 w 1"/>
                  <a:gd name="T5" fmla="*/ 1 h 6"/>
                  <a:gd name="T6" fmla="*/ 0 w 1"/>
                  <a:gd name="T7" fmla="*/ 6 h 6"/>
                  <a:gd name="T8" fmla="*/ 0 w 1"/>
                  <a:gd name="T9" fmla="*/ 6 h 6"/>
                </a:gdLst>
                <a:ahLst/>
                <a:cxnLst>
                  <a:cxn ang="0">
                    <a:pos x="T0" y="T1"/>
                  </a:cxn>
                  <a:cxn ang="0">
                    <a:pos x="T2" y="T3"/>
                  </a:cxn>
                  <a:cxn ang="0">
                    <a:pos x="T4" y="T5"/>
                  </a:cxn>
                  <a:cxn ang="0">
                    <a:pos x="T6" y="T7"/>
                  </a:cxn>
                  <a:cxn ang="0">
                    <a:pos x="T8" y="T9"/>
                  </a:cxn>
                </a:cxnLst>
                <a:rect l="0" t="0" r="r" b="b"/>
                <a:pathLst>
                  <a:path w="1" h="6">
                    <a:moveTo>
                      <a:pt x="0" y="6"/>
                    </a:moveTo>
                    <a:cubicBezTo>
                      <a:pt x="1" y="0"/>
                      <a:pt x="1" y="0"/>
                      <a:pt x="1" y="0"/>
                    </a:cubicBezTo>
                    <a:cubicBezTo>
                      <a:pt x="0" y="1"/>
                      <a:pt x="0" y="1"/>
                      <a:pt x="0" y="1"/>
                    </a:cubicBezTo>
                    <a:cubicBezTo>
                      <a:pt x="0" y="6"/>
                      <a:pt x="0" y="6"/>
                      <a:pt x="0" y="6"/>
                    </a:cubicBezTo>
                    <a:cubicBezTo>
                      <a:pt x="0" y="6"/>
                      <a:pt x="0" y="6"/>
                      <a:pt x="0"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516" name="Freeform 6409"/>
              <p:cNvSpPr>
                <a:spLocks/>
              </p:cNvSpPr>
              <p:nvPr/>
            </p:nvSpPr>
            <p:spPr bwMode="auto">
              <a:xfrm>
                <a:off x="4108" y="1932"/>
                <a:ext cx="18" cy="19"/>
              </a:xfrm>
              <a:custGeom>
                <a:avLst/>
                <a:gdLst>
                  <a:gd name="T0" fmla="*/ 1 w 5"/>
                  <a:gd name="T1" fmla="*/ 2 h 5"/>
                  <a:gd name="T2" fmla="*/ 5 w 5"/>
                  <a:gd name="T3" fmla="*/ 1 h 5"/>
                  <a:gd name="T4" fmla="*/ 4 w 5"/>
                  <a:gd name="T5" fmla="*/ 0 h 5"/>
                  <a:gd name="T6" fmla="*/ 1 w 5"/>
                  <a:gd name="T7" fmla="*/ 2 h 5"/>
                </a:gdLst>
                <a:ahLst/>
                <a:cxnLst>
                  <a:cxn ang="0">
                    <a:pos x="T0" y="T1"/>
                  </a:cxn>
                  <a:cxn ang="0">
                    <a:pos x="T2" y="T3"/>
                  </a:cxn>
                  <a:cxn ang="0">
                    <a:pos x="T4" y="T5"/>
                  </a:cxn>
                  <a:cxn ang="0">
                    <a:pos x="T6" y="T7"/>
                  </a:cxn>
                </a:cxnLst>
                <a:rect l="0" t="0" r="r" b="b"/>
                <a:pathLst>
                  <a:path w="5" h="5">
                    <a:moveTo>
                      <a:pt x="1" y="2"/>
                    </a:moveTo>
                    <a:cubicBezTo>
                      <a:pt x="0" y="5"/>
                      <a:pt x="3" y="3"/>
                      <a:pt x="5" y="1"/>
                    </a:cubicBezTo>
                    <a:cubicBezTo>
                      <a:pt x="4" y="0"/>
                      <a:pt x="4" y="0"/>
                      <a:pt x="4" y="0"/>
                    </a:cubicBezTo>
                    <a:cubicBezTo>
                      <a:pt x="3" y="1"/>
                      <a:pt x="2" y="1"/>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517" name="Freeform 6410"/>
              <p:cNvSpPr>
                <a:spLocks/>
              </p:cNvSpPr>
              <p:nvPr/>
            </p:nvSpPr>
            <p:spPr bwMode="auto">
              <a:xfrm>
                <a:off x="3039" y="2494"/>
                <a:ext cx="4" cy="11"/>
              </a:xfrm>
              <a:custGeom>
                <a:avLst/>
                <a:gdLst>
                  <a:gd name="T0" fmla="*/ 0 w 1"/>
                  <a:gd name="T1" fmla="*/ 3 h 3"/>
                  <a:gd name="T2" fmla="*/ 0 w 1"/>
                  <a:gd name="T3" fmla="*/ 3 h 3"/>
                  <a:gd name="T4" fmla="*/ 0 w 1"/>
                  <a:gd name="T5" fmla="*/ 3 h 3"/>
                  <a:gd name="T6" fmla="*/ 0 w 1"/>
                  <a:gd name="T7" fmla="*/ 1 h 3"/>
                  <a:gd name="T8" fmla="*/ 0 w 1"/>
                  <a:gd name="T9" fmla="*/ 0 h 3"/>
                  <a:gd name="T10" fmla="*/ 0 w 1"/>
                  <a:gd name="T11" fmla="*/ 1 h 3"/>
                  <a:gd name="T12" fmla="*/ 0 w 1"/>
                  <a:gd name="T13" fmla="*/ 1 h 3"/>
                  <a:gd name="T14" fmla="*/ 0 w 1"/>
                  <a:gd name="T15" fmla="*/ 2 h 3"/>
                  <a:gd name="T16" fmla="*/ 0 w 1"/>
                  <a:gd name="T17" fmla="*/ 3 h 3"/>
                  <a:gd name="T18" fmla="*/ 1 w 1"/>
                  <a:gd name="T19" fmla="*/ 3 h 3"/>
                  <a:gd name="T20" fmla="*/ 1 w 1"/>
                  <a:gd name="T21" fmla="*/ 3 h 3"/>
                  <a:gd name="T22" fmla="*/ 0 w 1"/>
                  <a:gd name="T23"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 h="3">
                    <a:moveTo>
                      <a:pt x="0" y="3"/>
                    </a:moveTo>
                    <a:cubicBezTo>
                      <a:pt x="0" y="3"/>
                      <a:pt x="0" y="3"/>
                      <a:pt x="0" y="3"/>
                    </a:cubicBezTo>
                    <a:cubicBezTo>
                      <a:pt x="0" y="3"/>
                      <a:pt x="0" y="3"/>
                      <a:pt x="0" y="3"/>
                    </a:cubicBezTo>
                    <a:cubicBezTo>
                      <a:pt x="0" y="1"/>
                      <a:pt x="0" y="1"/>
                      <a:pt x="0" y="1"/>
                    </a:cubicBezTo>
                    <a:cubicBezTo>
                      <a:pt x="0" y="1"/>
                      <a:pt x="0" y="0"/>
                      <a:pt x="0" y="0"/>
                    </a:cubicBezTo>
                    <a:cubicBezTo>
                      <a:pt x="0" y="0"/>
                      <a:pt x="0" y="1"/>
                      <a:pt x="0" y="1"/>
                    </a:cubicBezTo>
                    <a:cubicBezTo>
                      <a:pt x="0" y="1"/>
                      <a:pt x="0" y="1"/>
                      <a:pt x="0" y="1"/>
                    </a:cubicBezTo>
                    <a:cubicBezTo>
                      <a:pt x="0" y="2"/>
                      <a:pt x="0" y="2"/>
                      <a:pt x="0" y="2"/>
                    </a:cubicBezTo>
                    <a:cubicBezTo>
                      <a:pt x="0" y="3"/>
                      <a:pt x="0" y="3"/>
                      <a:pt x="0" y="3"/>
                    </a:cubicBezTo>
                    <a:cubicBezTo>
                      <a:pt x="1" y="3"/>
                      <a:pt x="1" y="3"/>
                      <a:pt x="1" y="3"/>
                    </a:cubicBezTo>
                    <a:cubicBezTo>
                      <a:pt x="1" y="3"/>
                      <a:pt x="1" y="3"/>
                      <a:pt x="1" y="3"/>
                    </a:cubicBezTo>
                    <a:cubicBezTo>
                      <a:pt x="0" y="3"/>
                      <a:pt x="0" y="3"/>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518" name="Freeform 6411"/>
              <p:cNvSpPr>
                <a:spLocks/>
              </p:cNvSpPr>
              <p:nvPr/>
            </p:nvSpPr>
            <p:spPr bwMode="auto">
              <a:xfrm>
                <a:off x="4167" y="192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519" name="Freeform 6412"/>
              <p:cNvSpPr>
                <a:spLocks/>
              </p:cNvSpPr>
              <p:nvPr/>
            </p:nvSpPr>
            <p:spPr bwMode="auto">
              <a:xfrm>
                <a:off x="4115" y="1973"/>
                <a:ext cx="4" cy="7"/>
              </a:xfrm>
              <a:custGeom>
                <a:avLst/>
                <a:gdLst>
                  <a:gd name="T0" fmla="*/ 1 w 1"/>
                  <a:gd name="T1" fmla="*/ 0 h 2"/>
                  <a:gd name="T2" fmla="*/ 0 w 1"/>
                  <a:gd name="T3" fmla="*/ 1 h 2"/>
                  <a:gd name="T4" fmla="*/ 0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1"/>
                      <a:pt x="0" y="1"/>
                      <a:pt x="0" y="1"/>
                    </a:cubicBezTo>
                    <a:cubicBezTo>
                      <a:pt x="0" y="1"/>
                      <a:pt x="0" y="2"/>
                      <a:pt x="0" y="2"/>
                    </a:cubicBezTo>
                    <a:cubicBezTo>
                      <a:pt x="0" y="2"/>
                      <a:pt x="1" y="1"/>
                      <a:pt x="1" y="1"/>
                    </a:cubicBezTo>
                    <a:cubicBezTo>
                      <a:pt x="1" y="1"/>
                      <a:pt x="1" y="1"/>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520" name="Freeform 6413"/>
              <p:cNvSpPr>
                <a:spLocks/>
              </p:cNvSpPr>
              <p:nvPr/>
            </p:nvSpPr>
            <p:spPr bwMode="auto">
              <a:xfrm>
                <a:off x="4446" y="2743"/>
                <a:ext cx="4" cy="0"/>
              </a:xfrm>
              <a:custGeom>
                <a:avLst/>
                <a:gdLst>
                  <a:gd name="T0" fmla="*/ 1 w 1"/>
                  <a:gd name="T1" fmla="*/ 1 w 1"/>
                  <a:gd name="T2" fmla="*/ 1 w 1"/>
                  <a:gd name="T3" fmla="*/ 0 w 1"/>
                  <a:gd name="T4" fmla="*/ 0 w 1"/>
                  <a:gd name="T5" fmla="*/ 1 w 1"/>
                </a:gdLst>
                <a:ahLst/>
                <a:cxnLst>
                  <a:cxn ang="0">
                    <a:pos x="T0" y="0"/>
                  </a:cxn>
                  <a:cxn ang="0">
                    <a:pos x="T1" y="0"/>
                  </a:cxn>
                  <a:cxn ang="0">
                    <a:pos x="T2" y="0"/>
                  </a:cxn>
                  <a:cxn ang="0">
                    <a:pos x="T3" y="0"/>
                  </a:cxn>
                  <a:cxn ang="0">
                    <a:pos x="T4" y="0"/>
                  </a:cxn>
                  <a:cxn ang="0">
                    <a:pos x="T5" y="0"/>
                  </a:cxn>
                </a:cxnLst>
                <a:rect l="0" t="0" r="r" b="b"/>
                <a:pathLst>
                  <a:path w="1">
                    <a:moveTo>
                      <a:pt x="1" y="0"/>
                    </a:moveTo>
                    <a:cubicBezTo>
                      <a:pt x="1" y="0"/>
                      <a:pt x="1" y="0"/>
                      <a:pt x="1" y="0"/>
                    </a:cubicBezTo>
                    <a:cubicBezTo>
                      <a:pt x="1" y="0"/>
                      <a:pt x="1" y="0"/>
                      <a:pt x="1" y="0"/>
                    </a:cubicBezTo>
                    <a:cubicBezTo>
                      <a:pt x="0" y="0"/>
                      <a:pt x="0" y="0"/>
                      <a:pt x="0" y="0"/>
                    </a:cubicBezTo>
                    <a:cubicBezTo>
                      <a:pt x="0" y="0"/>
                      <a:pt x="0" y="0"/>
                      <a:pt x="0" y="0"/>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521" name="Freeform 6414"/>
              <p:cNvSpPr>
                <a:spLocks/>
              </p:cNvSpPr>
              <p:nvPr/>
            </p:nvSpPr>
            <p:spPr bwMode="auto">
              <a:xfrm>
                <a:off x="4450" y="2746"/>
                <a:ext cx="4" cy="0"/>
              </a:xfrm>
              <a:custGeom>
                <a:avLst/>
                <a:gdLst>
                  <a:gd name="T0" fmla="*/ 1 w 1"/>
                  <a:gd name="T1" fmla="*/ 0 w 1"/>
                  <a:gd name="T2" fmla="*/ 1 w 1"/>
                  <a:gd name="T3" fmla="*/ 1 w 1"/>
                  <a:gd name="T4" fmla="*/ 1 w 1"/>
                </a:gdLst>
                <a:ahLst/>
                <a:cxnLst>
                  <a:cxn ang="0">
                    <a:pos x="T0" y="0"/>
                  </a:cxn>
                  <a:cxn ang="0">
                    <a:pos x="T1" y="0"/>
                  </a:cxn>
                  <a:cxn ang="0">
                    <a:pos x="T2" y="0"/>
                  </a:cxn>
                  <a:cxn ang="0">
                    <a:pos x="T3" y="0"/>
                  </a:cxn>
                  <a:cxn ang="0">
                    <a:pos x="T4" y="0"/>
                  </a:cxn>
                </a:cxnLst>
                <a:rect l="0" t="0" r="r" b="b"/>
                <a:pathLst>
                  <a:path w="1">
                    <a:moveTo>
                      <a:pt x="1" y="0"/>
                    </a:moveTo>
                    <a:cubicBezTo>
                      <a:pt x="0" y="0"/>
                      <a:pt x="0" y="0"/>
                      <a:pt x="0" y="0"/>
                    </a:cubicBezTo>
                    <a:cubicBezTo>
                      <a:pt x="1" y="0"/>
                      <a:pt x="1" y="0"/>
                      <a:pt x="1" y="0"/>
                    </a:cubicBezTo>
                    <a:cubicBezTo>
                      <a:pt x="1" y="0"/>
                      <a:pt x="1"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522" name="Freeform 6415"/>
              <p:cNvSpPr>
                <a:spLocks/>
              </p:cNvSpPr>
              <p:nvPr/>
            </p:nvSpPr>
            <p:spPr bwMode="auto">
              <a:xfrm>
                <a:off x="4450" y="274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523" name="Freeform 6416"/>
              <p:cNvSpPr>
                <a:spLocks/>
              </p:cNvSpPr>
              <p:nvPr/>
            </p:nvSpPr>
            <p:spPr bwMode="auto">
              <a:xfrm>
                <a:off x="4476" y="2746"/>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524" name="Freeform 6417"/>
              <p:cNvSpPr>
                <a:spLocks/>
              </p:cNvSpPr>
              <p:nvPr/>
            </p:nvSpPr>
            <p:spPr bwMode="auto">
              <a:xfrm>
                <a:off x="4450" y="274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525" name="Freeform 6418"/>
              <p:cNvSpPr>
                <a:spLocks/>
              </p:cNvSpPr>
              <p:nvPr/>
            </p:nvSpPr>
            <p:spPr bwMode="auto">
              <a:xfrm>
                <a:off x="4450" y="2743"/>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526" name="Oval 6419"/>
              <p:cNvSpPr>
                <a:spLocks noChangeArrowheads="1"/>
              </p:cNvSpPr>
              <p:nvPr/>
            </p:nvSpPr>
            <p:spPr bwMode="auto">
              <a:xfrm>
                <a:off x="4472" y="2746"/>
                <a:ext cx="4"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527" name="Freeform 6420"/>
              <p:cNvSpPr>
                <a:spLocks/>
              </p:cNvSpPr>
              <p:nvPr/>
            </p:nvSpPr>
            <p:spPr bwMode="auto">
              <a:xfrm>
                <a:off x="4450" y="274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528" name="Freeform 6421"/>
              <p:cNvSpPr>
                <a:spLocks/>
              </p:cNvSpPr>
              <p:nvPr/>
            </p:nvSpPr>
            <p:spPr bwMode="auto">
              <a:xfrm>
                <a:off x="4450" y="2743"/>
                <a:ext cx="0" cy="3"/>
              </a:xfrm>
              <a:custGeom>
                <a:avLst/>
                <a:gdLst>
                  <a:gd name="T0" fmla="*/ 0 h 1"/>
                  <a:gd name="T1" fmla="*/ 1 h 1"/>
                  <a:gd name="T2" fmla="*/ 0 h 1"/>
                  <a:gd name="T3" fmla="*/ 0 h 1"/>
                </a:gdLst>
                <a:ahLst/>
                <a:cxnLst>
                  <a:cxn ang="0">
                    <a:pos x="0" y="T0"/>
                  </a:cxn>
                  <a:cxn ang="0">
                    <a:pos x="0" y="T1"/>
                  </a:cxn>
                  <a:cxn ang="0">
                    <a:pos x="0" y="T2"/>
                  </a:cxn>
                  <a:cxn ang="0">
                    <a:pos x="0" y="T3"/>
                  </a:cxn>
                </a:cxnLst>
                <a:rect l="0" t="0" r="r" b="b"/>
                <a:pathLst>
                  <a:path h="1">
                    <a:moveTo>
                      <a:pt x="0" y="0"/>
                    </a:moveTo>
                    <a:cubicBezTo>
                      <a:pt x="0" y="1"/>
                      <a:pt x="0" y="1"/>
                      <a:pt x="0" y="1"/>
                    </a:cubicBezTo>
                    <a:cubicBezTo>
                      <a:pt x="0" y="1"/>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529" name="Freeform 6422"/>
              <p:cNvSpPr>
                <a:spLocks/>
              </p:cNvSpPr>
              <p:nvPr/>
            </p:nvSpPr>
            <p:spPr bwMode="auto">
              <a:xfrm>
                <a:off x="4476" y="2746"/>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grpSp>
        <p:grpSp>
          <p:nvGrpSpPr>
            <p:cNvPr id="19130" name="Group 6624"/>
            <p:cNvGrpSpPr>
              <a:grpSpLocks/>
            </p:cNvGrpSpPr>
            <p:nvPr/>
          </p:nvGrpSpPr>
          <p:grpSpPr bwMode="auto">
            <a:xfrm>
              <a:off x="3062" y="2650"/>
              <a:ext cx="1459" cy="2261"/>
              <a:chOff x="3062" y="2650"/>
              <a:chExt cx="1459" cy="2261"/>
            </a:xfrm>
          </p:grpSpPr>
          <p:sp>
            <p:nvSpPr>
              <p:cNvPr id="22130" name="Freeform 6424"/>
              <p:cNvSpPr>
                <a:spLocks/>
              </p:cNvSpPr>
              <p:nvPr/>
            </p:nvSpPr>
            <p:spPr bwMode="auto">
              <a:xfrm>
                <a:off x="4465" y="2746"/>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131" name="Freeform 6425"/>
              <p:cNvSpPr>
                <a:spLocks/>
              </p:cNvSpPr>
              <p:nvPr/>
            </p:nvSpPr>
            <p:spPr bwMode="auto">
              <a:xfrm>
                <a:off x="4457" y="2746"/>
                <a:ext cx="4" cy="0"/>
              </a:xfrm>
              <a:custGeom>
                <a:avLst/>
                <a:gdLst>
                  <a:gd name="T0" fmla="*/ 0 w 1"/>
                  <a:gd name="T1" fmla="*/ 0 w 1"/>
                  <a:gd name="T2" fmla="*/ 0 w 1"/>
                  <a:gd name="T3" fmla="*/ 0 w 1"/>
                  <a:gd name="T4" fmla="*/ 0 w 1"/>
                  <a:gd name="T5" fmla="*/ 0 w 1"/>
                  <a:gd name="T6" fmla="*/ 0 w 1"/>
                  <a:gd name="T7" fmla="*/ 0 w 1"/>
                  <a:gd name="T8" fmla="*/ 1 w 1"/>
                  <a:gd name="T9" fmla="*/ 0 w 1"/>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Lst>
                <a:rect l="0" t="0" r="r" b="b"/>
                <a:pathLst>
                  <a:path w="1">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1" y="0"/>
                      <a:pt x="1" y="0"/>
                      <a:pt x="1" y="0"/>
                    </a:cubicBezTo>
                    <a:cubicBezTo>
                      <a:pt x="1"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132" name="Oval 6426"/>
              <p:cNvSpPr>
                <a:spLocks noChangeArrowheads="1"/>
              </p:cNvSpPr>
              <p:nvPr/>
            </p:nvSpPr>
            <p:spPr bwMode="auto">
              <a:xfrm>
                <a:off x="4457" y="2746"/>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133" name="Freeform 6427"/>
              <p:cNvSpPr>
                <a:spLocks/>
              </p:cNvSpPr>
              <p:nvPr/>
            </p:nvSpPr>
            <p:spPr bwMode="auto">
              <a:xfrm>
                <a:off x="4446" y="2743"/>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134" name="Freeform 6428"/>
              <p:cNvSpPr>
                <a:spLocks/>
              </p:cNvSpPr>
              <p:nvPr/>
            </p:nvSpPr>
            <p:spPr bwMode="auto">
              <a:xfrm>
                <a:off x="4450" y="2746"/>
                <a:ext cx="4" cy="0"/>
              </a:xfrm>
              <a:custGeom>
                <a:avLst/>
                <a:gdLst>
                  <a:gd name="T0" fmla="*/ 1 w 1"/>
                  <a:gd name="T1" fmla="*/ 0 w 1"/>
                  <a:gd name="T2" fmla="*/ 1 w 1"/>
                  <a:gd name="T3" fmla="*/ 1 w 1"/>
                  <a:gd name="T4" fmla="*/ 1 w 1"/>
                </a:gdLst>
                <a:ahLst/>
                <a:cxnLst>
                  <a:cxn ang="0">
                    <a:pos x="T0" y="0"/>
                  </a:cxn>
                  <a:cxn ang="0">
                    <a:pos x="T1" y="0"/>
                  </a:cxn>
                  <a:cxn ang="0">
                    <a:pos x="T2" y="0"/>
                  </a:cxn>
                  <a:cxn ang="0">
                    <a:pos x="T3" y="0"/>
                  </a:cxn>
                  <a:cxn ang="0">
                    <a:pos x="T4" y="0"/>
                  </a:cxn>
                </a:cxnLst>
                <a:rect l="0" t="0" r="r" b="b"/>
                <a:pathLst>
                  <a:path w="1">
                    <a:moveTo>
                      <a:pt x="1" y="0"/>
                    </a:moveTo>
                    <a:cubicBezTo>
                      <a:pt x="1" y="0"/>
                      <a:pt x="1" y="0"/>
                      <a:pt x="0" y="0"/>
                    </a:cubicBezTo>
                    <a:cubicBezTo>
                      <a:pt x="1" y="0"/>
                      <a:pt x="1" y="0"/>
                      <a:pt x="1" y="0"/>
                    </a:cubicBezTo>
                    <a:cubicBezTo>
                      <a:pt x="1" y="0"/>
                      <a:pt x="1"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135" name="Oval 6429"/>
              <p:cNvSpPr>
                <a:spLocks noChangeArrowheads="1"/>
              </p:cNvSpPr>
              <p:nvPr/>
            </p:nvSpPr>
            <p:spPr bwMode="auto">
              <a:xfrm>
                <a:off x="4461" y="2746"/>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136" name="Freeform 6430"/>
              <p:cNvSpPr>
                <a:spLocks/>
              </p:cNvSpPr>
              <p:nvPr/>
            </p:nvSpPr>
            <p:spPr bwMode="auto">
              <a:xfrm>
                <a:off x="4454" y="2746"/>
                <a:ext cx="3" cy="0"/>
              </a:xfrm>
              <a:custGeom>
                <a:avLst/>
                <a:gdLst>
                  <a:gd name="T0" fmla="*/ 1 w 1"/>
                  <a:gd name="T1" fmla="*/ 0 w 1"/>
                  <a:gd name="T2" fmla="*/ 0 w 1"/>
                  <a:gd name="T3" fmla="*/ 1 w 1"/>
                </a:gdLst>
                <a:ahLst/>
                <a:cxnLst>
                  <a:cxn ang="0">
                    <a:pos x="T0" y="0"/>
                  </a:cxn>
                  <a:cxn ang="0">
                    <a:pos x="T1" y="0"/>
                  </a:cxn>
                  <a:cxn ang="0">
                    <a:pos x="T2" y="0"/>
                  </a:cxn>
                  <a:cxn ang="0">
                    <a:pos x="T3" y="0"/>
                  </a:cxn>
                </a:cxnLst>
                <a:rect l="0" t="0" r="r" b="b"/>
                <a:pathLst>
                  <a:path w="1">
                    <a:moveTo>
                      <a:pt x="1" y="0"/>
                    </a:moveTo>
                    <a:cubicBezTo>
                      <a:pt x="0" y="0"/>
                      <a:pt x="0" y="0"/>
                      <a:pt x="0" y="0"/>
                    </a:cubicBezTo>
                    <a:cubicBezTo>
                      <a:pt x="0" y="0"/>
                      <a:pt x="0" y="0"/>
                      <a:pt x="0" y="0"/>
                    </a:cubicBezTo>
                    <a:cubicBezTo>
                      <a:pt x="0" y="0"/>
                      <a:pt x="0"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137" name="Oval 6431"/>
              <p:cNvSpPr>
                <a:spLocks noChangeArrowheads="1"/>
              </p:cNvSpPr>
              <p:nvPr/>
            </p:nvSpPr>
            <p:spPr bwMode="auto">
              <a:xfrm>
                <a:off x="4454" y="2746"/>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138" name="Freeform 6432"/>
              <p:cNvSpPr>
                <a:spLocks/>
              </p:cNvSpPr>
              <p:nvPr/>
            </p:nvSpPr>
            <p:spPr bwMode="auto">
              <a:xfrm>
                <a:off x="4457" y="2746"/>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139" name="Freeform 6433"/>
              <p:cNvSpPr>
                <a:spLocks/>
              </p:cNvSpPr>
              <p:nvPr/>
            </p:nvSpPr>
            <p:spPr bwMode="auto">
              <a:xfrm>
                <a:off x="4457" y="2746"/>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140" name="Freeform 6434"/>
              <p:cNvSpPr>
                <a:spLocks/>
              </p:cNvSpPr>
              <p:nvPr/>
            </p:nvSpPr>
            <p:spPr bwMode="auto">
              <a:xfrm>
                <a:off x="4454" y="2746"/>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141" name="Freeform 6435"/>
              <p:cNvSpPr>
                <a:spLocks/>
              </p:cNvSpPr>
              <p:nvPr/>
            </p:nvSpPr>
            <p:spPr bwMode="auto">
              <a:xfrm>
                <a:off x="4457" y="2746"/>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142" name="Freeform 6436"/>
              <p:cNvSpPr>
                <a:spLocks/>
              </p:cNvSpPr>
              <p:nvPr/>
            </p:nvSpPr>
            <p:spPr bwMode="auto">
              <a:xfrm>
                <a:off x="4457" y="2746"/>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143" name="Oval 6437"/>
              <p:cNvSpPr>
                <a:spLocks noChangeArrowheads="1"/>
              </p:cNvSpPr>
              <p:nvPr/>
            </p:nvSpPr>
            <p:spPr bwMode="auto">
              <a:xfrm>
                <a:off x="4450" y="2743"/>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144" name="Freeform 6438"/>
              <p:cNvSpPr>
                <a:spLocks/>
              </p:cNvSpPr>
              <p:nvPr/>
            </p:nvSpPr>
            <p:spPr bwMode="auto">
              <a:xfrm>
                <a:off x="4457" y="2746"/>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145" name="Freeform 6439"/>
              <p:cNvSpPr>
                <a:spLocks/>
              </p:cNvSpPr>
              <p:nvPr/>
            </p:nvSpPr>
            <p:spPr bwMode="auto">
              <a:xfrm>
                <a:off x="4457" y="2746"/>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146" name="Oval 6440"/>
              <p:cNvSpPr>
                <a:spLocks noChangeArrowheads="1"/>
              </p:cNvSpPr>
              <p:nvPr/>
            </p:nvSpPr>
            <p:spPr bwMode="auto">
              <a:xfrm>
                <a:off x="4457" y="2746"/>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147" name="Freeform 6441"/>
              <p:cNvSpPr>
                <a:spLocks/>
              </p:cNvSpPr>
              <p:nvPr/>
            </p:nvSpPr>
            <p:spPr bwMode="auto">
              <a:xfrm>
                <a:off x="4457" y="2746"/>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148" name="Freeform 6442"/>
              <p:cNvSpPr>
                <a:spLocks/>
              </p:cNvSpPr>
              <p:nvPr/>
            </p:nvSpPr>
            <p:spPr bwMode="auto">
              <a:xfrm>
                <a:off x="4454" y="2746"/>
                <a:ext cx="3" cy="0"/>
              </a:xfrm>
              <a:custGeom>
                <a:avLst/>
                <a:gdLst>
                  <a:gd name="T0" fmla="*/ 0 w 1"/>
                  <a:gd name="T1" fmla="*/ 1 w 1"/>
                  <a:gd name="T2" fmla="*/ 0 w 1"/>
                  <a:gd name="T3" fmla="*/ 0 w 1"/>
                </a:gdLst>
                <a:ahLst/>
                <a:cxnLst>
                  <a:cxn ang="0">
                    <a:pos x="T0" y="0"/>
                  </a:cxn>
                  <a:cxn ang="0">
                    <a:pos x="T1" y="0"/>
                  </a:cxn>
                  <a:cxn ang="0">
                    <a:pos x="T2" y="0"/>
                  </a:cxn>
                  <a:cxn ang="0">
                    <a:pos x="T3" y="0"/>
                  </a:cxn>
                </a:cxnLst>
                <a:rect l="0" t="0" r="r" b="b"/>
                <a:pathLst>
                  <a:path w="1">
                    <a:moveTo>
                      <a:pt x="0" y="0"/>
                    </a:moveTo>
                    <a:cubicBezTo>
                      <a:pt x="0" y="0"/>
                      <a:pt x="1" y="0"/>
                      <a:pt x="1" y="0"/>
                    </a:cubicBezTo>
                    <a:cubicBezTo>
                      <a:pt x="1"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149" name="Oval 6443"/>
              <p:cNvSpPr>
                <a:spLocks noChangeArrowheads="1"/>
              </p:cNvSpPr>
              <p:nvPr/>
            </p:nvSpPr>
            <p:spPr bwMode="auto">
              <a:xfrm>
                <a:off x="4469" y="2754"/>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150" name="Freeform 6444"/>
              <p:cNvSpPr>
                <a:spLocks/>
              </p:cNvSpPr>
              <p:nvPr/>
            </p:nvSpPr>
            <p:spPr bwMode="auto">
              <a:xfrm>
                <a:off x="4469" y="2746"/>
                <a:ext cx="7" cy="4"/>
              </a:xfrm>
              <a:custGeom>
                <a:avLst/>
                <a:gdLst>
                  <a:gd name="T0" fmla="*/ 2 w 2"/>
                  <a:gd name="T1" fmla="*/ 0 h 1"/>
                  <a:gd name="T2" fmla="*/ 2 w 2"/>
                  <a:gd name="T3" fmla="*/ 0 h 1"/>
                  <a:gd name="T4" fmla="*/ 0 w 2"/>
                  <a:gd name="T5" fmla="*/ 0 h 1"/>
                  <a:gd name="T6" fmla="*/ 1 w 2"/>
                  <a:gd name="T7" fmla="*/ 0 h 1"/>
                  <a:gd name="T8" fmla="*/ 1 w 2"/>
                  <a:gd name="T9" fmla="*/ 1 h 1"/>
                  <a:gd name="T10" fmla="*/ 1 w 2"/>
                  <a:gd name="T11" fmla="*/ 1 h 1"/>
                  <a:gd name="T12" fmla="*/ 1 w 2"/>
                  <a:gd name="T13" fmla="*/ 1 h 1"/>
                  <a:gd name="T14" fmla="*/ 2 w 2"/>
                  <a:gd name="T15" fmla="*/ 0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1">
                    <a:moveTo>
                      <a:pt x="2" y="0"/>
                    </a:moveTo>
                    <a:cubicBezTo>
                      <a:pt x="2" y="0"/>
                      <a:pt x="2" y="0"/>
                      <a:pt x="2" y="0"/>
                    </a:cubicBezTo>
                    <a:cubicBezTo>
                      <a:pt x="1" y="0"/>
                      <a:pt x="1" y="0"/>
                      <a:pt x="0" y="0"/>
                    </a:cubicBezTo>
                    <a:cubicBezTo>
                      <a:pt x="1" y="0"/>
                      <a:pt x="1" y="0"/>
                      <a:pt x="1" y="0"/>
                    </a:cubicBezTo>
                    <a:cubicBezTo>
                      <a:pt x="1" y="0"/>
                      <a:pt x="1" y="0"/>
                      <a:pt x="1" y="1"/>
                    </a:cubicBezTo>
                    <a:cubicBezTo>
                      <a:pt x="1" y="1"/>
                      <a:pt x="1" y="1"/>
                      <a:pt x="1" y="1"/>
                    </a:cubicBezTo>
                    <a:cubicBezTo>
                      <a:pt x="1" y="1"/>
                      <a:pt x="1" y="1"/>
                      <a:pt x="1" y="1"/>
                    </a:cubicBezTo>
                    <a:cubicBezTo>
                      <a:pt x="2" y="0"/>
                      <a:pt x="2" y="0"/>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151" name="Freeform 6445"/>
              <p:cNvSpPr>
                <a:spLocks/>
              </p:cNvSpPr>
              <p:nvPr/>
            </p:nvSpPr>
            <p:spPr bwMode="auto">
              <a:xfrm>
                <a:off x="4465" y="2750"/>
                <a:ext cx="4" cy="4"/>
              </a:xfrm>
              <a:custGeom>
                <a:avLst/>
                <a:gdLst>
                  <a:gd name="T0" fmla="*/ 0 w 1"/>
                  <a:gd name="T1" fmla="*/ 0 h 1"/>
                  <a:gd name="T2" fmla="*/ 0 w 1"/>
                  <a:gd name="T3" fmla="*/ 0 h 1"/>
                  <a:gd name="T4" fmla="*/ 0 w 1"/>
                  <a:gd name="T5" fmla="*/ 1 h 1"/>
                  <a:gd name="T6" fmla="*/ 0 w 1"/>
                  <a:gd name="T7" fmla="*/ 0 h 1"/>
                  <a:gd name="T8" fmla="*/ 0 w 1"/>
                  <a:gd name="T9" fmla="*/ 1 h 1"/>
                  <a:gd name="T10" fmla="*/ 0 w 1"/>
                  <a:gd name="T11" fmla="*/ 1 h 1"/>
                  <a:gd name="T12" fmla="*/ 1 w 1"/>
                  <a:gd name="T13" fmla="*/ 1 h 1"/>
                  <a:gd name="T14" fmla="*/ 1 w 1"/>
                  <a:gd name="T15" fmla="*/ 1 h 1"/>
                  <a:gd name="T16" fmla="*/ 0 w 1"/>
                  <a:gd name="T17" fmla="*/ 0 h 1"/>
                  <a:gd name="T18" fmla="*/ 0 w 1"/>
                  <a:gd name="T19"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 h="1">
                    <a:moveTo>
                      <a:pt x="0" y="0"/>
                    </a:moveTo>
                    <a:cubicBezTo>
                      <a:pt x="0" y="0"/>
                      <a:pt x="0" y="0"/>
                      <a:pt x="0" y="0"/>
                    </a:cubicBezTo>
                    <a:cubicBezTo>
                      <a:pt x="0" y="0"/>
                      <a:pt x="0" y="0"/>
                      <a:pt x="0" y="1"/>
                    </a:cubicBezTo>
                    <a:cubicBezTo>
                      <a:pt x="0" y="1"/>
                      <a:pt x="0" y="1"/>
                      <a:pt x="0" y="0"/>
                    </a:cubicBezTo>
                    <a:cubicBezTo>
                      <a:pt x="0" y="1"/>
                      <a:pt x="0" y="1"/>
                      <a:pt x="0" y="1"/>
                    </a:cubicBezTo>
                    <a:cubicBezTo>
                      <a:pt x="0" y="1"/>
                      <a:pt x="0" y="1"/>
                      <a:pt x="0" y="1"/>
                    </a:cubicBezTo>
                    <a:cubicBezTo>
                      <a:pt x="0" y="1"/>
                      <a:pt x="1" y="1"/>
                      <a:pt x="1" y="1"/>
                    </a:cubicBezTo>
                    <a:cubicBezTo>
                      <a:pt x="1" y="1"/>
                      <a:pt x="1" y="1"/>
                      <a:pt x="1" y="1"/>
                    </a:cubicBezTo>
                    <a:cubicBezTo>
                      <a:pt x="0" y="1"/>
                      <a:pt x="0" y="1"/>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152" name="Freeform 6446"/>
              <p:cNvSpPr>
                <a:spLocks/>
              </p:cNvSpPr>
              <p:nvPr/>
            </p:nvSpPr>
            <p:spPr bwMode="auto">
              <a:xfrm>
                <a:off x="4472" y="275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153" name="Oval 6447"/>
              <p:cNvSpPr>
                <a:spLocks noChangeArrowheads="1"/>
              </p:cNvSpPr>
              <p:nvPr/>
            </p:nvSpPr>
            <p:spPr bwMode="auto">
              <a:xfrm>
                <a:off x="4457" y="2746"/>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154" name="Freeform 6448"/>
              <p:cNvSpPr>
                <a:spLocks/>
              </p:cNvSpPr>
              <p:nvPr/>
            </p:nvSpPr>
            <p:spPr bwMode="auto">
              <a:xfrm>
                <a:off x="4457" y="2746"/>
                <a:ext cx="0" cy="0"/>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155" name="Oval 6449"/>
              <p:cNvSpPr>
                <a:spLocks noChangeArrowheads="1"/>
              </p:cNvSpPr>
              <p:nvPr/>
            </p:nvSpPr>
            <p:spPr bwMode="auto">
              <a:xfrm>
                <a:off x="4465" y="2750"/>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156" name="Freeform 6450"/>
              <p:cNvSpPr>
                <a:spLocks/>
              </p:cNvSpPr>
              <p:nvPr/>
            </p:nvSpPr>
            <p:spPr bwMode="auto">
              <a:xfrm>
                <a:off x="4465" y="2754"/>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157" name="Freeform 6451"/>
              <p:cNvSpPr>
                <a:spLocks/>
              </p:cNvSpPr>
              <p:nvPr/>
            </p:nvSpPr>
            <p:spPr bwMode="auto">
              <a:xfrm>
                <a:off x="4476" y="2758"/>
                <a:ext cx="7" cy="3"/>
              </a:xfrm>
              <a:custGeom>
                <a:avLst/>
                <a:gdLst>
                  <a:gd name="T0" fmla="*/ 0 w 2"/>
                  <a:gd name="T1" fmla="*/ 1 h 1"/>
                  <a:gd name="T2" fmla="*/ 0 w 2"/>
                  <a:gd name="T3" fmla="*/ 1 h 1"/>
                  <a:gd name="T4" fmla="*/ 1 w 2"/>
                  <a:gd name="T5" fmla="*/ 1 h 1"/>
                  <a:gd name="T6" fmla="*/ 2 w 2"/>
                  <a:gd name="T7" fmla="*/ 1 h 1"/>
                  <a:gd name="T8" fmla="*/ 2 w 2"/>
                  <a:gd name="T9" fmla="*/ 1 h 1"/>
                  <a:gd name="T10" fmla="*/ 2 w 2"/>
                  <a:gd name="T11" fmla="*/ 0 h 1"/>
                  <a:gd name="T12" fmla="*/ 1 w 2"/>
                  <a:gd name="T13" fmla="*/ 1 h 1"/>
                  <a:gd name="T14" fmla="*/ 0 w 2"/>
                  <a:gd name="T15" fmla="*/ 1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1">
                    <a:moveTo>
                      <a:pt x="0" y="1"/>
                    </a:moveTo>
                    <a:cubicBezTo>
                      <a:pt x="0" y="1"/>
                      <a:pt x="0" y="1"/>
                      <a:pt x="0" y="1"/>
                    </a:cubicBezTo>
                    <a:cubicBezTo>
                      <a:pt x="1" y="1"/>
                      <a:pt x="1" y="1"/>
                      <a:pt x="1" y="1"/>
                    </a:cubicBezTo>
                    <a:cubicBezTo>
                      <a:pt x="2" y="1"/>
                      <a:pt x="1" y="1"/>
                      <a:pt x="2" y="1"/>
                    </a:cubicBezTo>
                    <a:cubicBezTo>
                      <a:pt x="2" y="1"/>
                      <a:pt x="2" y="1"/>
                      <a:pt x="2" y="1"/>
                    </a:cubicBezTo>
                    <a:cubicBezTo>
                      <a:pt x="2" y="0"/>
                      <a:pt x="2" y="0"/>
                      <a:pt x="2" y="0"/>
                    </a:cubicBezTo>
                    <a:cubicBezTo>
                      <a:pt x="1" y="0"/>
                      <a:pt x="1" y="1"/>
                      <a:pt x="1" y="1"/>
                    </a:cubicBezTo>
                    <a:cubicBezTo>
                      <a:pt x="1"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158" name="Freeform 6452"/>
              <p:cNvSpPr>
                <a:spLocks/>
              </p:cNvSpPr>
              <p:nvPr/>
            </p:nvSpPr>
            <p:spPr bwMode="auto">
              <a:xfrm>
                <a:off x="4476" y="2746"/>
                <a:ext cx="4" cy="0"/>
              </a:xfrm>
              <a:custGeom>
                <a:avLst/>
                <a:gdLst>
                  <a:gd name="T0" fmla="*/ 1 w 1"/>
                  <a:gd name="T1" fmla="*/ 0 w 1"/>
                  <a:gd name="T2" fmla="*/ 0 w 1"/>
                  <a:gd name="T3" fmla="*/ 1 w 1"/>
                </a:gdLst>
                <a:ahLst/>
                <a:cxnLst>
                  <a:cxn ang="0">
                    <a:pos x="T0" y="0"/>
                  </a:cxn>
                  <a:cxn ang="0">
                    <a:pos x="T1" y="0"/>
                  </a:cxn>
                  <a:cxn ang="0">
                    <a:pos x="T2" y="0"/>
                  </a:cxn>
                  <a:cxn ang="0">
                    <a:pos x="T3" y="0"/>
                  </a:cxn>
                </a:cxnLst>
                <a:rect l="0" t="0" r="r" b="b"/>
                <a:pathLst>
                  <a:path w="1">
                    <a:moveTo>
                      <a:pt x="1" y="0"/>
                    </a:moveTo>
                    <a:cubicBezTo>
                      <a:pt x="0" y="0"/>
                      <a:pt x="0" y="0"/>
                      <a:pt x="0" y="0"/>
                    </a:cubicBezTo>
                    <a:cubicBezTo>
                      <a:pt x="0" y="0"/>
                      <a:pt x="0" y="0"/>
                      <a:pt x="0" y="0"/>
                    </a:cubicBezTo>
                    <a:cubicBezTo>
                      <a:pt x="0"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159" name="Freeform 6453"/>
              <p:cNvSpPr>
                <a:spLocks/>
              </p:cNvSpPr>
              <p:nvPr/>
            </p:nvSpPr>
            <p:spPr bwMode="auto">
              <a:xfrm>
                <a:off x="4480" y="2761"/>
                <a:ext cx="3" cy="4"/>
              </a:xfrm>
              <a:custGeom>
                <a:avLst/>
                <a:gdLst>
                  <a:gd name="T0" fmla="*/ 0 w 1"/>
                  <a:gd name="T1" fmla="*/ 0 h 1"/>
                  <a:gd name="T2" fmla="*/ 0 w 1"/>
                  <a:gd name="T3" fmla="*/ 0 h 1"/>
                  <a:gd name="T4" fmla="*/ 1 w 1"/>
                  <a:gd name="T5" fmla="*/ 1 h 1"/>
                  <a:gd name="T6" fmla="*/ 1 w 1"/>
                  <a:gd name="T7" fmla="*/ 1 h 1"/>
                  <a:gd name="T8" fmla="*/ 0 w 1"/>
                  <a:gd name="T9" fmla="*/ 0 h 1"/>
                  <a:gd name="T10" fmla="*/ 0 w 1"/>
                  <a:gd name="T11" fmla="*/ 0 h 1"/>
                </a:gdLst>
                <a:ahLst/>
                <a:cxnLst>
                  <a:cxn ang="0">
                    <a:pos x="T0" y="T1"/>
                  </a:cxn>
                  <a:cxn ang="0">
                    <a:pos x="T2" y="T3"/>
                  </a:cxn>
                  <a:cxn ang="0">
                    <a:pos x="T4" y="T5"/>
                  </a:cxn>
                  <a:cxn ang="0">
                    <a:pos x="T6" y="T7"/>
                  </a:cxn>
                  <a:cxn ang="0">
                    <a:pos x="T8" y="T9"/>
                  </a:cxn>
                  <a:cxn ang="0">
                    <a:pos x="T10" y="T11"/>
                  </a:cxn>
                </a:cxnLst>
                <a:rect l="0" t="0" r="r" b="b"/>
                <a:pathLst>
                  <a:path w="1" h="1">
                    <a:moveTo>
                      <a:pt x="0" y="0"/>
                    </a:moveTo>
                    <a:cubicBezTo>
                      <a:pt x="0" y="0"/>
                      <a:pt x="0" y="0"/>
                      <a:pt x="0" y="0"/>
                    </a:cubicBezTo>
                    <a:cubicBezTo>
                      <a:pt x="1" y="0"/>
                      <a:pt x="1" y="1"/>
                      <a:pt x="1" y="1"/>
                    </a:cubicBezTo>
                    <a:cubicBezTo>
                      <a:pt x="1" y="1"/>
                      <a:pt x="1" y="1"/>
                      <a:pt x="1" y="1"/>
                    </a:cubicBezTo>
                    <a:cubicBezTo>
                      <a:pt x="1" y="1"/>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160" name="Oval 6454"/>
              <p:cNvSpPr>
                <a:spLocks noChangeArrowheads="1"/>
              </p:cNvSpPr>
              <p:nvPr/>
            </p:nvSpPr>
            <p:spPr bwMode="auto">
              <a:xfrm>
                <a:off x="4476" y="2746"/>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161" name="Freeform 6455"/>
              <p:cNvSpPr>
                <a:spLocks/>
              </p:cNvSpPr>
              <p:nvPr/>
            </p:nvSpPr>
            <p:spPr bwMode="auto">
              <a:xfrm>
                <a:off x="4476" y="2758"/>
                <a:ext cx="4" cy="3"/>
              </a:xfrm>
              <a:custGeom>
                <a:avLst/>
                <a:gdLst>
                  <a:gd name="T0" fmla="*/ 0 w 1"/>
                  <a:gd name="T1" fmla="*/ 0 h 1"/>
                  <a:gd name="T2" fmla="*/ 0 w 1"/>
                  <a:gd name="T3" fmla="*/ 0 h 1"/>
                  <a:gd name="T4" fmla="*/ 1 w 1"/>
                  <a:gd name="T5" fmla="*/ 1 h 1"/>
                  <a:gd name="T6" fmla="*/ 0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0"/>
                      <a:pt x="0" y="1"/>
                      <a:pt x="1" y="1"/>
                    </a:cubicBezTo>
                    <a:cubicBezTo>
                      <a:pt x="1" y="1"/>
                      <a:pt x="1" y="1"/>
                      <a:pt x="0" y="1"/>
                    </a:cubicBezTo>
                    <a:cubicBezTo>
                      <a:pt x="0" y="1"/>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162" name="Freeform 6456"/>
              <p:cNvSpPr>
                <a:spLocks/>
              </p:cNvSpPr>
              <p:nvPr/>
            </p:nvSpPr>
            <p:spPr bwMode="auto">
              <a:xfrm>
                <a:off x="4457" y="2746"/>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163" name="Freeform 6457"/>
              <p:cNvSpPr>
                <a:spLocks/>
              </p:cNvSpPr>
              <p:nvPr/>
            </p:nvSpPr>
            <p:spPr bwMode="auto">
              <a:xfrm>
                <a:off x="4454" y="2746"/>
                <a:ext cx="11" cy="4"/>
              </a:xfrm>
              <a:custGeom>
                <a:avLst/>
                <a:gdLst>
                  <a:gd name="T0" fmla="*/ 3 w 3"/>
                  <a:gd name="T1" fmla="*/ 1 h 1"/>
                  <a:gd name="T2" fmla="*/ 3 w 3"/>
                  <a:gd name="T3" fmla="*/ 1 h 1"/>
                  <a:gd name="T4" fmla="*/ 3 w 3"/>
                  <a:gd name="T5" fmla="*/ 1 h 1"/>
                  <a:gd name="T6" fmla="*/ 3 w 3"/>
                  <a:gd name="T7" fmla="*/ 0 h 1"/>
                  <a:gd name="T8" fmla="*/ 3 w 3"/>
                  <a:gd name="T9" fmla="*/ 0 h 1"/>
                  <a:gd name="T10" fmla="*/ 3 w 3"/>
                  <a:gd name="T11" fmla="*/ 0 h 1"/>
                  <a:gd name="T12" fmla="*/ 3 w 3"/>
                  <a:gd name="T13" fmla="*/ 0 h 1"/>
                  <a:gd name="T14" fmla="*/ 2 w 3"/>
                  <a:gd name="T15" fmla="*/ 0 h 1"/>
                  <a:gd name="T16" fmla="*/ 2 w 3"/>
                  <a:gd name="T17" fmla="*/ 0 h 1"/>
                  <a:gd name="T18" fmla="*/ 2 w 3"/>
                  <a:gd name="T19" fmla="*/ 0 h 1"/>
                  <a:gd name="T20" fmla="*/ 2 w 3"/>
                  <a:gd name="T21" fmla="*/ 0 h 1"/>
                  <a:gd name="T22" fmla="*/ 1 w 3"/>
                  <a:gd name="T23" fmla="*/ 0 h 1"/>
                  <a:gd name="T24" fmla="*/ 1 w 3"/>
                  <a:gd name="T25" fmla="*/ 0 h 1"/>
                  <a:gd name="T26" fmla="*/ 2 w 3"/>
                  <a:gd name="T27" fmla="*/ 0 h 1"/>
                  <a:gd name="T28" fmla="*/ 2 w 3"/>
                  <a:gd name="T29" fmla="*/ 0 h 1"/>
                  <a:gd name="T30" fmla="*/ 0 w 3"/>
                  <a:gd name="T31" fmla="*/ 0 h 1"/>
                  <a:gd name="T32" fmla="*/ 0 w 3"/>
                  <a:gd name="T33" fmla="*/ 0 h 1"/>
                  <a:gd name="T34" fmla="*/ 1 w 3"/>
                  <a:gd name="T35" fmla="*/ 0 h 1"/>
                  <a:gd name="T36" fmla="*/ 1 w 3"/>
                  <a:gd name="T37" fmla="*/ 0 h 1"/>
                  <a:gd name="T38" fmla="*/ 1 w 3"/>
                  <a:gd name="T39" fmla="*/ 0 h 1"/>
                  <a:gd name="T40" fmla="*/ 1 w 3"/>
                  <a:gd name="T41" fmla="*/ 0 h 1"/>
                  <a:gd name="T42" fmla="*/ 1 w 3"/>
                  <a:gd name="T43" fmla="*/ 0 h 1"/>
                  <a:gd name="T44" fmla="*/ 1 w 3"/>
                  <a:gd name="T45" fmla="*/ 0 h 1"/>
                  <a:gd name="T46" fmla="*/ 1 w 3"/>
                  <a:gd name="T47" fmla="*/ 1 h 1"/>
                  <a:gd name="T48" fmla="*/ 2 w 3"/>
                  <a:gd name="T49" fmla="*/ 1 h 1"/>
                  <a:gd name="T50" fmla="*/ 2 w 3"/>
                  <a:gd name="T51" fmla="*/ 1 h 1"/>
                  <a:gd name="T52" fmla="*/ 2 w 3"/>
                  <a:gd name="T53" fmla="*/ 1 h 1"/>
                  <a:gd name="T54" fmla="*/ 2 w 3"/>
                  <a:gd name="T55" fmla="*/ 1 h 1"/>
                  <a:gd name="T56" fmla="*/ 2 w 3"/>
                  <a:gd name="T57" fmla="*/ 1 h 1"/>
                  <a:gd name="T58" fmla="*/ 2 w 3"/>
                  <a:gd name="T59" fmla="*/ 1 h 1"/>
                  <a:gd name="T60" fmla="*/ 3 w 3"/>
                  <a:gd name="T61" fmla="*/ 1 h 1"/>
                  <a:gd name="T62" fmla="*/ 3 w 3"/>
                  <a:gd name="T63" fmla="*/ 1 h 1"/>
                  <a:gd name="T64" fmla="*/ 3 w 3"/>
                  <a:gd name="T65"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 h="1">
                    <a:moveTo>
                      <a:pt x="3" y="1"/>
                    </a:moveTo>
                    <a:cubicBezTo>
                      <a:pt x="3" y="1"/>
                      <a:pt x="3" y="1"/>
                      <a:pt x="3" y="1"/>
                    </a:cubicBezTo>
                    <a:cubicBezTo>
                      <a:pt x="3" y="1"/>
                      <a:pt x="3" y="1"/>
                      <a:pt x="3" y="1"/>
                    </a:cubicBezTo>
                    <a:cubicBezTo>
                      <a:pt x="3" y="1"/>
                      <a:pt x="3" y="0"/>
                      <a:pt x="3" y="0"/>
                    </a:cubicBezTo>
                    <a:cubicBezTo>
                      <a:pt x="3" y="0"/>
                      <a:pt x="3" y="0"/>
                      <a:pt x="3" y="0"/>
                    </a:cubicBezTo>
                    <a:cubicBezTo>
                      <a:pt x="3" y="0"/>
                      <a:pt x="3" y="0"/>
                      <a:pt x="3" y="0"/>
                    </a:cubicBezTo>
                    <a:cubicBezTo>
                      <a:pt x="3" y="0"/>
                      <a:pt x="3" y="0"/>
                      <a:pt x="3" y="0"/>
                    </a:cubicBezTo>
                    <a:cubicBezTo>
                      <a:pt x="2" y="0"/>
                      <a:pt x="3" y="0"/>
                      <a:pt x="2" y="0"/>
                    </a:cubicBezTo>
                    <a:cubicBezTo>
                      <a:pt x="2" y="0"/>
                      <a:pt x="2" y="0"/>
                      <a:pt x="2" y="0"/>
                    </a:cubicBezTo>
                    <a:cubicBezTo>
                      <a:pt x="2" y="0"/>
                      <a:pt x="2" y="0"/>
                      <a:pt x="2" y="0"/>
                    </a:cubicBezTo>
                    <a:cubicBezTo>
                      <a:pt x="2" y="0"/>
                      <a:pt x="2" y="0"/>
                      <a:pt x="2" y="0"/>
                    </a:cubicBezTo>
                    <a:cubicBezTo>
                      <a:pt x="2" y="0"/>
                      <a:pt x="2" y="0"/>
                      <a:pt x="1" y="0"/>
                    </a:cubicBezTo>
                    <a:cubicBezTo>
                      <a:pt x="1" y="0"/>
                      <a:pt x="1" y="0"/>
                      <a:pt x="1" y="0"/>
                    </a:cubicBezTo>
                    <a:cubicBezTo>
                      <a:pt x="2" y="0"/>
                      <a:pt x="2" y="0"/>
                      <a:pt x="2" y="0"/>
                    </a:cubicBezTo>
                    <a:cubicBezTo>
                      <a:pt x="2" y="0"/>
                      <a:pt x="2" y="0"/>
                      <a:pt x="2" y="0"/>
                    </a:cubicBezTo>
                    <a:cubicBezTo>
                      <a:pt x="1" y="0"/>
                      <a:pt x="1" y="1"/>
                      <a:pt x="0" y="0"/>
                    </a:cubicBezTo>
                    <a:cubicBezTo>
                      <a:pt x="0" y="0"/>
                      <a:pt x="0" y="0"/>
                      <a:pt x="0" y="0"/>
                    </a:cubicBezTo>
                    <a:cubicBezTo>
                      <a:pt x="0"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1"/>
                      <a:pt x="1" y="1"/>
                      <a:pt x="1" y="1"/>
                    </a:cubicBezTo>
                    <a:cubicBezTo>
                      <a:pt x="2" y="1"/>
                      <a:pt x="2" y="1"/>
                      <a:pt x="2" y="1"/>
                    </a:cubicBezTo>
                    <a:cubicBezTo>
                      <a:pt x="2" y="1"/>
                      <a:pt x="2" y="1"/>
                      <a:pt x="2" y="1"/>
                    </a:cubicBezTo>
                    <a:cubicBezTo>
                      <a:pt x="2" y="1"/>
                      <a:pt x="2" y="1"/>
                      <a:pt x="2" y="1"/>
                    </a:cubicBezTo>
                    <a:cubicBezTo>
                      <a:pt x="2" y="1"/>
                      <a:pt x="2" y="1"/>
                      <a:pt x="2" y="1"/>
                    </a:cubicBezTo>
                    <a:cubicBezTo>
                      <a:pt x="2" y="1"/>
                      <a:pt x="2" y="1"/>
                      <a:pt x="2" y="1"/>
                    </a:cubicBezTo>
                    <a:cubicBezTo>
                      <a:pt x="2" y="1"/>
                      <a:pt x="2" y="1"/>
                      <a:pt x="2" y="1"/>
                    </a:cubicBezTo>
                    <a:cubicBezTo>
                      <a:pt x="2" y="1"/>
                      <a:pt x="3" y="1"/>
                      <a:pt x="3" y="1"/>
                    </a:cubicBezTo>
                    <a:cubicBezTo>
                      <a:pt x="3" y="1"/>
                      <a:pt x="3" y="1"/>
                      <a:pt x="3" y="1"/>
                    </a:cubicBezTo>
                    <a:cubicBezTo>
                      <a:pt x="3" y="1"/>
                      <a:pt x="3" y="1"/>
                      <a:pt x="3"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164" name="Freeform 6458"/>
              <p:cNvSpPr>
                <a:spLocks/>
              </p:cNvSpPr>
              <p:nvPr/>
            </p:nvSpPr>
            <p:spPr bwMode="auto">
              <a:xfrm>
                <a:off x="4472" y="2758"/>
                <a:ext cx="4" cy="0"/>
              </a:xfrm>
              <a:custGeom>
                <a:avLst/>
                <a:gdLst>
                  <a:gd name="T0" fmla="*/ 1 w 1"/>
                  <a:gd name="T1" fmla="*/ 1 w 1"/>
                  <a:gd name="T2" fmla="*/ 0 w 1"/>
                  <a:gd name="T3" fmla="*/ 1 w 1"/>
                  <a:gd name="T4" fmla="*/ 1 w 1"/>
                  <a:gd name="T5" fmla="*/ 1 w 1"/>
                </a:gdLst>
                <a:ahLst/>
                <a:cxnLst>
                  <a:cxn ang="0">
                    <a:pos x="T0" y="0"/>
                  </a:cxn>
                  <a:cxn ang="0">
                    <a:pos x="T1" y="0"/>
                  </a:cxn>
                  <a:cxn ang="0">
                    <a:pos x="T2" y="0"/>
                  </a:cxn>
                  <a:cxn ang="0">
                    <a:pos x="T3" y="0"/>
                  </a:cxn>
                  <a:cxn ang="0">
                    <a:pos x="T4" y="0"/>
                  </a:cxn>
                  <a:cxn ang="0">
                    <a:pos x="T5" y="0"/>
                  </a:cxn>
                </a:cxnLst>
                <a:rect l="0" t="0" r="r" b="b"/>
                <a:pathLst>
                  <a:path w="1">
                    <a:moveTo>
                      <a:pt x="1" y="0"/>
                    </a:moveTo>
                    <a:cubicBezTo>
                      <a:pt x="1" y="0"/>
                      <a:pt x="1" y="0"/>
                      <a:pt x="1" y="0"/>
                    </a:cubicBezTo>
                    <a:cubicBezTo>
                      <a:pt x="1" y="0"/>
                      <a:pt x="1" y="0"/>
                      <a:pt x="0" y="0"/>
                    </a:cubicBezTo>
                    <a:cubicBezTo>
                      <a:pt x="0" y="0"/>
                      <a:pt x="1" y="0"/>
                      <a:pt x="1" y="0"/>
                    </a:cubicBezTo>
                    <a:cubicBezTo>
                      <a:pt x="1" y="0"/>
                      <a:pt x="1"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165" name="Oval 6459"/>
              <p:cNvSpPr>
                <a:spLocks noChangeArrowheads="1"/>
              </p:cNvSpPr>
              <p:nvPr/>
            </p:nvSpPr>
            <p:spPr bwMode="auto">
              <a:xfrm>
                <a:off x="4461" y="2746"/>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166" name="Freeform 6460"/>
              <p:cNvSpPr>
                <a:spLocks/>
              </p:cNvSpPr>
              <p:nvPr/>
            </p:nvSpPr>
            <p:spPr bwMode="auto">
              <a:xfrm>
                <a:off x="4457" y="2746"/>
                <a:ext cx="4" cy="0"/>
              </a:xfrm>
              <a:custGeom>
                <a:avLst/>
                <a:gdLst>
                  <a:gd name="T0" fmla="*/ 1 w 1"/>
                  <a:gd name="T1" fmla="*/ 0 w 1"/>
                  <a:gd name="T2" fmla="*/ 0 w 1"/>
                  <a:gd name="T3" fmla="*/ 1 w 1"/>
                </a:gdLst>
                <a:ahLst/>
                <a:cxnLst>
                  <a:cxn ang="0">
                    <a:pos x="T0" y="0"/>
                  </a:cxn>
                  <a:cxn ang="0">
                    <a:pos x="T1" y="0"/>
                  </a:cxn>
                  <a:cxn ang="0">
                    <a:pos x="T2" y="0"/>
                  </a:cxn>
                  <a:cxn ang="0">
                    <a:pos x="T3" y="0"/>
                  </a:cxn>
                </a:cxnLst>
                <a:rect l="0" t="0" r="r" b="b"/>
                <a:pathLst>
                  <a:path w="1">
                    <a:moveTo>
                      <a:pt x="1" y="0"/>
                    </a:moveTo>
                    <a:cubicBezTo>
                      <a:pt x="1" y="0"/>
                      <a:pt x="0" y="0"/>
                      <a:pt x="0" y="0"/>
                    </a:cubicBezTo>
                    <a:cubicBezTo>
                      <a:pt x="0" y="0"/>
                      <a:pt x="0" y="0"/>
                      <a:pt x="0" y="0"/>
                    </a:cubicBezTo>
                    <a:cubicBezTo>
                      <a:pt x="0"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167" name="Freeform 6461"/>
              <p:cNvSpPr>
                <a:spLocks/>
              </p:cNvSpPr>
              <p:nvPr/>
            </p:nvSpPr>
            <p:spPr bwMode="auto">
              <a:xfrm>
                <a:off x="4454" y="2746"/>
                <a:ext cx="3" cy="0"/>
              </a:xfrm>
              <a:custGeom>
                <a:avLst/>
                <a:gdLst>
                  <a:gd name="T0" fmla="*/ 1 w 1"/>
                  <a:gd name="T1" fmla="*/ 1 w 1"/>
                  <a:gd name="T2" fmla="*/ 1 w 1"/>
                  <a:gd name="T3" fmla="*/ 1 w 1"/>
                  <a:gd name="T4" fmla="*/ 1 w 1"/>
                  <a:gd name="T5" fmla="*/ 0 w 1"/>
                  <a:gd name="T6" fmla="*/ 0 w 1"/>
                  <a:gd name="T7" fmla="*/ 0 w 1"/>
                  <a:gd name="T8" fmla="*/ 1 w 1"/>
                </a:gdLst>
                <a:ahLst/>
                <a:cxnLst>
                  <a:cxn ang="0">
                    <a:pos x="T0" y="0"/>
                  </a:cxn>
                  <a:cxn ang="0">
                    <a:pos x="T1" y="0"/>
                  </a:cxn>
                  <a:cxn ang="0">
                    <a:pos x="T2" y="0"/>
                  </a:cxn>
                  <a:cxn ang="0">
                    <a:pos x="T3" y="0"/>
                  </a:cxn>
                  <a:cxn ang="0">
                    <a:pos x="T4" y="0"/>
                  </a:cxn>
                  <a:cxn ang="0">
                    <a:pos x="T5" y="0"/>
                  </a:cxn>
                  <a:cxn ang="0">
                    <a:pos x="T6" y="0"/>
                  </a:cxn>
                  <a:cxn ang="0">
                    <a:pos x="T7" y="0"/>
                  </a:cxn>
                  <a:cxn ang="0">
                    <a:pos x="T8" y="0"/>
                  </a:cxn>
                </a:cxnLst>
                <a:rect l="0" t="0" r="r" b="b"/>
                <a:pathLst>
                  <a:path w="1">
                    <a:moveTo>
                      <a:pt x="1" y="0"/>
                    </a:moveTo>
                    <a:cubicBezTo>
                      <a:pt x="1" y="0"/>
                      <a:pt x="1" y="0"/>
                      <a:pt x="1" y="0"/>
                    </a:cubicBezTo>
                    <a:cubicBezTo>
                      <a:pt x="1" y="0"/>
                      <a:pt x="1" y="0"/>
                      <a:pt x="1" y="0"/>
                    </a:cubicBezTo>
                    <a:cubicBezTo>
                      <a:pt x="1" y="0"/>
                      <a:pt x="1" y="0"/>
                      <a:pt x="1" y="0"/>
                    </a:cubicBezTo>
                    <a:cubicBezTo>
                      <a:pt x="1" y="0"/>
                      <a:pt x="1" y="0"/>
                      <a:pt x="1" y="0"/>
                    </a:cubicBezTo>
                    <a:cubicBezTo>
                      <a:pt x="1" y="0"/>
                      <a:pt x="0" y="0"/>
                      <a:pt x="0" y="0"/>
                    </a:cubicBezTo>
                    <a:cubicBezTo>
                      <a:pt x="0" y="0"/>
                      <a:pt x="0" y="0"/>
                      <a:pt x="0" y="0"/>
                    </a:cubicBezTo>
                    <a:cubicBezTo>
                      <a:pt x="0" y="0"/>
                      <a:pt x="0" y="0"/>
                      <a:pt x="0" y="0"/>
                    </a:cubicBezTo>
                    <a:cubicBezTo>
                      <a:pt x="0"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168" name="Freeform 6462"/>
              <p:cNvSpPr>
                <a:spLocks/>
              </p:cNvSpPr>
              <p:nvPr/>
            </p:nvSpPr>
            <p:spPr bwMode="auto">
              <a:xfrm>
                <a:off x="4461" y="2746"/>
                <a:ext cx="4" cy="0"/>
              </a:xfrm>
              <a:custGeom>
                <a:avLst/>
                <a:gdLst>
                  <a:gd name="T0" fmla="*/ 0 w 1"/>
                  <a:gd name="T1" fmla="*/ 1 w 1"/>
                  <a:gd name="T2" fmla="*/ 1 w 1"/>
                  <a:gd name="T3" fmla="*/ 1 w 1"/>
                  <a:gd name="T4" fmla="*/ 0 w 1"/>
                  <a:gd name="T5" fmla="*/ 0 w 1"/>
                  <a:gd name="T6" fmla="*/ 0 w 1"/>
                </a:gdLst>
                <a:ahLst/>
                <a:cxnLst>
                  <a:cxn ang="0">
                    <a:pos x="T0" y="0"/>
                  </a:cxn>
                  <a:cxn ang="0">
                    <a:pos x="T1" y="0"/>
                  </a:cxn>
                  <a:cxn ang="0">
                    <a:pos x="T2" y="0"/>
                  </a:cxn>
                  <a:cxn ang="0">
                    <a:pos x="T3" y="0"/>
                  </a:cxn>
                  <a:cxn ang="0">
                    <a:pos x="T4" y="0"/>
                  </a:cxn>
                  <a:cxn ang="0">
                    <a:pos x="T5" y="0"/>
                  </a:cxn>
                  <a:cxn ang="0">
                    <a:pos x="T6" y="0"/>
                  </a:cxn>
                </a:cxnLst>
                <a:rect l="0" t="0" r="r" b="b"/>
                <a:pathLst>
                  <a:path w="1">
                    <a:moveTo>
                      <a:pt x="0" y="0"/>
                    </a:moveTo>
                    <a:cubicBezTo>
                      <a:pt x="0" y="0"/>
                      <a:pt x="0" y="0"/>
                      <a:pt x="1" y="0"/>
                    </a:cubicBezTo>
                    <a:cubicBezTo>
                      <a:pt x="1" y="0"/>
                      <a:pt x="1" y="0"/>
                      <a:pt x="1" y="0"/>
                    </a:cubicBezTo>
                    <a:cubicBezTo>
                      <a:pt x="1" y="0"/>
                      <a:pt x="1" y="0"/>
                      <a:pt x="1"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169" name="Freeform 6463"/>
              <p:cNvSpPr>
                <a:spLocks/>
              </p:cNvSpPr>
              <p:nvPr/>
            </p:nvSpPr>
            <p:spPr bwMode="auto">
              <a:xfrm>
                <a:off x="4465" y="2746"/>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170" name="Freeform 6464"/>
              <p:cNvSpPr>
                <a:spLocks/>
              </p:cNvSpPr>
              <p:nvPr/>
            </p:nvSpPr>
            <p:spPr bwMode="auto">
              <a:xfrm>
                <a:off x="4461" y="2746"/>
                <a:ext cx="4" cy="0"/>
              </a:xfrm>
              <a:custGeom>
                <a:avLst/>
                <a:gdLst>
                  <a:gd name="T0" fmla="*/ 1 w 1"/>
                  <a:gd name="T1" fmla="*/ 0 w 1"/>
                  <a:gd name="T2" fmla="*/ 1 w 1"/>
                  <a:gd name="T3" fmla="*/ 1 w 1"/>
                  <a:gd name="T4" fmla="*/ 1 w 1"/>
                </a:gdLst>
                <a:ahLst/>
                <a:cxnLst>
                  <a:cxn ang="0">
                    <a:pos x="T0" y="0"/>
                  </a:cxn>
                  <a:cxn ang="0">
                    <a:pos x="T1" y="0"/>
                  </a:cxn>
                  <a:cxn ang="0">
                    <a:pos x="T2" y="0"/>
                  </a:cxn>
                  <a:cxn ang="0">
                    <a:pos x="T3" y="0"/>
                  </a:cxn>
                  <a:cxn ang="0">
                    <a:pos x="T4" y="0"/>
                  </a:cxn>
                </a:cxnLst>
                <a:rect l="0" t="0" r="r" b="b"/>
                <a:pathLst>
                  <a:path w="1">
                    <a:moveTo>
                      <a:pt x="1" y="0"/>
                    </a:moveTo>
                    <a:cubicBezTo>
                      <a:pt x="1" y="0"/>
                      <a:pt x="0" y="0"/>
                      <a:pt x="0" y="0"/>
                    </a:cubicBezTo>
                    <a:cubicBezTo>
                      <a:pt x="0" y="0"/>
                      <a:pt x="0" y="0"/>
                      <a:pt x="1" y="0"/>
                    </a:cubicBezTo>
                    <a:cubicBezTo>
                      <a:pt x="1" y="0"/>
                      <a:pt x="1"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171" name="Oval 6465"/>
              <p:cNvSpPr>
                <a:spLocks noChangeArrowheads="1"/>
              </p:cNvSpPr>
              <p:nvPr/>
            </p:nvSpPr>
            <p:spPr bwMode="auto">
              <a:xfrm>
                <a:off x="4461" y="2746"/>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172" name="Freeform 6466"/>
              <p:cNvSpPr>
                <a:spLocks/>
              </p:cNvSpPr>
              <p:nvPr/>
            </p:nvSpPr>
            <p:spPr bwMode="auto">
              <a:xfrm>
                <a:off x="4465" y="2746"/>
                <a:ext cx="4" cy="0"/>
              </a:xfrm>
              <a:custGeom>
                <a:avLst/>
                <a:gdLst>
                  <a:gd name="T0" fmla="*/ 0 w 1"/>
                  <a:gd name="T1" fmla="*/ 0 w 1"/>
                  <a:gd name="T2" fmla="*/ 1 w 1"/>
                  <a:gd name="T3" fmla="*/ 0 w 1"/>
                  <a:gd name="T4" fmla="*/ 0 w 1"/>
                  <a:gd name="T5" fmla="*/ 0 w 1"/>
                </a:gdLst>
                <a:ahLst/>
                <a:cxnLst>
                  <a:cxn ang="0">
                    <a:pos x="T0" y="0"/>
                  </a:cxn>
                  <a:cxn ang="0">
                    <a:pos x="T1" y="0"/>
                  </a:cxn>
                  <a:cxn ang="0">
                    <a:pos x="T2" y="0"/>
                  </a:cxn>
                  <a:cxn ang="0">
                    <a:pos x="T3" y="0"/>
                  </a:cxn>
                  <a:cxn ang="0">
                    <a:pos x="T4" y="0"/>
                  </a:cxn>
                  <a:cxn ang="0">
                    <a:pos x="T5" y="0"/>
                  </a:cxn>
                </a:cxnLst>
                <a:rect l="0" t="0" r="r" b="b"/>
                <a:pathLst>
                  <a:path w="1">
                    <a:moveTo>
                      <a:pt x="0" y="0"/>
                    </a:moveTo>
                    <a:cubicBezTo>
                      <a:pt x="0" y="0"/>
                      <a:pt x="0" y="0"/>
                      <a:pt x="0" y="0"/>
                    </a:cubicBezTo>
                    <a:cubicBezTo>
                      <a:pt x="0" y="0"/>
                      <a:pt x="1" y="0"/>
                      <a:pt x="1"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173" name="Oval 6467"/>
              <p:cNvSpPr>
                <a:spLocks noChangeArrowheads="1"/>
              </p:cNvSpPr>
              <p:nvPr/>
            </p:nvSpPr>
            <p:spPr bwMode="auto">
              <a:xfrm>
                <a:off x="4465" y="2746"/>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174" name="Freeform 6468"/>
              <p:cNvSpPr>
                <a:spLocks/>
              </p:cNvSpPr>
              <p:nvPr/>
            </p:nvSpPr>
            <p:spPr bwMode="auto">
              <a:xfrm>
                <a:off x="4450" y="274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175" name="Freeform 6469"/>
              <p:cNvSpPr>
                <a:spLocks/>
              </p:cNvSpPr>
              <p:nvPr/>
            </p:nvSpPr>
            <p:spPr bwMode="auto">
              <a:xfrm>
                <a:off x="4450" y="274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176" name="Freeform 6470"/>
              <p:cNvSpPr>
                <a:spLocks/>
              </p:cNvSpPr>
              <p:nvPr/>
            </p:nvSpPr>
            <p:spPr bwMode="auto">
              <a:xfrm>
                <a:off x="4450" y="2743"/>
                <a:ext cx="4" cy="3"/>
              </a:xfrm>
              <a:custGeom>
                <a:avLst/>
                <a:gdLst>
                  <a:gd name="T0" fmla="*/ 0 w 1"/>
                  <a:gd name="T1" fmla="*/ 0 h 1"/>
                  <a:gd name="T2" fmla="*/ 1 w 1"/>
                  <a:gd name="T3" fmla="*/ 1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cubicBezTo>
                      <a:pt x="1" y="1"/>
                      <a:pt x="1" y="1"/>
                      <a:pt x="1" y="1"/>
                    </a:cubicBezTo>
                    <a:cubicBezTo>
                      <a:pt x="1" y="1"/>
                      <a:pt x="1" y="1"/>
                      <a:pt x="1" y="1"/>
                    </a:cubicBezTo>
                    <a:cubicBezTo>
                      <a:pt x="1" y="1"/>
                      <a:pt x="0"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177" name="Oval 6471"/>
              <p:cNvSpPr>
                <a:spLocks noChangeArrowheads="1"/>
              </p:cNvSpPr>
              <p:nvPr/>
            </p:nvSpPr>
            <p:spPr bwMode="auto">
              <a:xfrm>
                <a:off x="4454" y="2746"/>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178" name="Oval 6472"/>
              <p:cNvSpPr>
                <a:spLocks noChangeArrowheads="1"/>
              </p:cNvSpPr>
              <p:nvPr/>
            </p:nvSpPr>
            <p:spPr bwMode="auto">
              <a:xfrm>
                <a:off x="4461" y="2750"/>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179" name="Freeform 6473"/>
              <p:cNvSpPr>
                <a:spLocks/>
              </p:cNvSpPr>
              <p:nvPr/>
            </p:nvSpPr>
            <p:spPr bwMode="auto">
              <a:xfrm>
                <a:off x="4450" y="274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180" name="Oval 6474"/>
              <p:cNvSpPr>
                <a:spLocks noChangeArrowheads="1"/>
              </p:cNvSpPr>
              <p:nvPr/>
            </p:nvSpPr>
            <p:spPr bwMode="auto">
              <a:xfrm>
                <a:off x="4450" y="2743"/>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181" name="Freeform 6475"/>
              <p:cNvSpPr>
                <a:spLocks/>
              </p:cNvSpPr>
              <p:nvPr/>
            </p:nvSpPr>
            <p:spPr bwMode="auto">
              <a:xfrm>
                <a:off x="4450" y="2743"/>
                <a:ext cx="4" cy="3"/>
              </a:xfrm>
              <a:custGeom>
                <a:avLst/>
                <a:gdLst>
                  <a:gd name="T0" fmla="*/ 1 w 1"/>
                  <a:gd name="T1" fmla="*/ 1 h 1"/>
                  <a:gd name="T2" fmla="*/ 0 w 1"/>
                  <a:gd name="T3" fmla="*/ 0 h 1"/>
                  <a:gd name="T4" fmla="*/ 0 w 1"/>
                  <a:gd name="T5" fmla="*/ 0 h 1"/>
                  <a:gd name="T6" fmla="*/ 0 w 1"/>
                  <a:gd name="T7" fmla="*/ 0 h 1"/>
                  <a:gd name="T8" fmla="*/ 1 w 1"/>
                  <a:gd name="T9" fmla="*/ 1 h 1"/>
                </a:gdLst>
                <a:ahLst/>
                <a:cxnLst>
                  <a:cxn ang="0">
                    <a:pos x="T0" y="T1"/>
                  </a:cxn>
                  <a:cxn ang="0">
                    <a:pos x="T2" y="T3"/>
                  </a:cxn>
                  <a:cxn ang="0">
                    <a:pos x="T4" y="T5"/>
                  </a:cxn>
                  <a:cxn ang="0">
                    <a:pos x="T6" y="T7"/>
                  </a:cxn>
                  <a:cxn ang="0">
                    <a:pos x="T8" y="T9"/>
                  </a:cxn>
                </a:cxnLst>
                <a:rect l="0" t="0" r="r" b="b"/>
                <a:pathLst>
                  <a:path w="1" h="1">
                    <a:moveTo>
                      <a:pt x="1" y="1"/>
                    </a:moveTo>
                    <a:cubicBezTo>
                      <a:pt x="0" y="1"/>
                      <a:pt x="0" y="0"/>
                      <a:pt x="0" y="0"/>
                    </a:cubicBezTo>
                    <a:cubicBezTo>
                      <a:pt x="0" y="0"/>
                      <a:pt x="0" y="0"/>
                      <a:pt x="0" y="0"/>
                    </a:cubicBezTo>
                    <a:cubicBezTo>
                      <a:pt x="0" y="0"/>
                      <a:pt x="0" y="0"/>
                      <a:pt x="0" y="0"/>
                    </a:cubicBezTo>
                    <a:cubicBezTo>
                      <a:pt x="0" y="0"/>
                      <a:pt x="0"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182" name="Freeform 6476"/>
              <p:cNvSpPr>
                <a:spLocks/>
              </p:cNvSpPr>
              <p:nvPr/>
            </p:nvSpPr>
            <p:spPr bwMode="auto">
              <a:xfrm>
                <a:off x="4450" y="2743"/>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183" name="Freeform 6477"/>
              <p:cNvSpPr>
                <a:spLocks/>
              </p:cNvSpPr>
              <p:nvPr/>
            </p:nvSpPr>
            <p:spPr bwMode="auto">
              <a:xfrm>
                <a:off x="3333" y="4691"/>
                <a:ext cx="4" cy="4"/>
              </a:xfrm>
              <a:custGeom>
                <a:avLst/>
                <a:gdLst>
                  <a:gd name="T0" fmla="*/ 1 w 1"/>
                  <a:gd name="T1" fmla="*/ 1 h 1"/>
                  <a:gd name="T2" fmla="*/ 1 w 1"/>
                  <a:gd name="T3" fmla="*/ 0 h 1"/>
                  <a:gd name="T4" fmla="*/ 1 w 1"/>
                  <a:gd name="T5" fmla="*/ 0 h 1"/>
                  <a:gd name="T6" fmla="*/ 1 w 1"/>
                  <a:gd name="T7" fmla="*/ 0 h 1"/>
                  <a:gd name="T8" fmla="*/ 1 w 1"/>
                  <a:gd name="T9" fmla="*/ 0 h 1"/>
                  <a:gd name="T10" fmla="*/ 1 w 1"/>
                  <a:gd name="T11" fmla="*/ 0 h 1"/>
                  <a:gd name="T12" fmla="*/ 1 w 1"/>
                  <a:gd name="T13" fmla="*/ 0 h 1"/>
                  <a:gd name="T14" fmla="*/ 0 w 1"/>
                  <a:gd name="T15" fmla="*/ 0 h 1"/>
                  <a:gd name="T16" fmla="*/ 0 w 1"/>
                  <a:gd name="T17" fmla="*/ 0 h 1"/>
                  <a:gd name="T18" fmla="*/ 0 w 1"/>
                  <a:gd name="T19" fmla="*/ 0 h 1"/>
                  <a:gd name="T20" fmla="*/ 0 w 1"/>
                  <a:gd name="T21" fmla="*/ 0 h 1"/>
                  <a:gd name="T22" fmla="*/ 0 w 1"/>
                  <a:gd name="T23" fmla="*/ 0 h 1"/>
                  <a:gd name="T24" fmla="*/ 1 w 1"/>
                  <a:gd name="T25" fmla="*/ 0 h 1"/>
                  <a:gd name="T26" fmla="*/ 1 w 1"/>
                  <a:gd name="T27" fmla="*/ 0 h 1"/>
                  <a:gd name="T28" fmla="*/ 0 w 1"/>
                  <a:gd name="T29" fmla="*/ 0 h 1"/>
                  <a:gd name="T30" fmla="*/ 0 w 1"/>
                  <a:gd name="T31" fmla="*/ 0 h 1"/>
                  <a:gd name="T32" fmla="*/ 1 w 1"/>
                  <a:gd name="T33" fmla="*/ 1 h 1"/>
                  <a:gd name="T34" fmla="*/ 1 w 1"/>
                  <a:gd name="T35"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 h="1">
                    <a:moveTo>
                      <a:pt x="1" y="1"/>
                    </a:move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0" y="0"/>
                      <a:pt x="0" y="0"/>
                      <a:pt x="0" y="0"/>
                    </a:cubicBezTo>
                    <a:cubicBezTo>
                      <a:pt x="0" y="0"/>
                      <a:pt x="0" y="0"/>
                      <a:pt x="0" y="0"/>
                    </a:cubicBezTo>
                    <a:cubicBezTo>
                      <a:pt x="0" y="0"/>
                      <a:pt x="0" y="0"/>
                      <a:pt x="0" y="0"/>
                    </a:cubicBezTo>
                    <a:cubicBezTo>
                      <a:pt x="0" y="0"/>
                      <a:pt x="0" y="1"/>
                      <a:pt x="0" y="0"/>
                    </a:cubicBezTo>
                    <a:cubicBezTo>
                      <a:pt x="0" y="0"/>
                      <a:pt x="0" y="0"/>
                      <a:pt x="0" y="0"/>
                    </a:cubicBezTo>
                    <a:cubicBezTo>
                      <a:pt x="1" y="0"/>
                      <a:pt x="1" y="0"/>
                      <a:pt x="1" y="0"/>
                    </a:cubicBezTo>
                    <a:cubicBezTo>
                      <a:pt x="1" y="0"/>
                      <a:pt x="1" y="0"/>
                      <a:pt x="1" y="0"/>
                    </a:cubicBezTo>
                    <a:cubicBezTo>
                      <a:pt x="0" y="0"/>
                      <a:pt x="0" y="0"/>
                      <a:pt x="0" y="0"/>
                    </a:cubicBezTo>
                    <a:cubicBezTo>
                      <a:pt x="0" y="0"/>
                      <a:pt x="0" y="0"/>
                      <a:pt x="0" y="0"/>
                    </a:cubicBezTo>
                    <a:cubicBezTo>
                      <a:pt x="0" y="1"/>
                      <a:pt x="1" y="1"/>
                      <a:pt x="1" y="1"/>
                    </a:cubicBezTo>
                    <a:cubicBezTo>
                      <a:pt x="1" y="1"/>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184" name="Freeform 6478"/>
              <p:cNvSpPr>
                <a:spLocks/>
              </p:cNvSpPr>
              <p:nvPr/>
            </p:nvSpPr>
            <p:spPr bwMode="auto">
              <a:xfrm>
                <a:off x="3408" y="4714"/>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185" name="Freeform 6479"/>
              <p:cNvSpPr>
                <a:spLocks/>
              </p:cNvSpPr>
              <p:nvPr/>
            </p:nvSpPr>
            <p:spPr bwMode="auto">
              <a:xfrm>
                <a:off x="3438" y="4688"/>
                <a:ext cx="3" cy="7"/>
              </a:xfrm>
              <a:custGeom>
                <a:avLst/>
                <a:gdLst>
                  <a:gd name="T0" fmla="*/ 0 w 1"/>
                  <a:gd name="T1" fmla="*/ 0 h 2"/>
                  <a:gd name="T2" fmla="*/ 0 w 1"/>
                  <a:gd name="T3" fmla="*/ 2 h 2"/>
                  <a:gd name="T4" fmla="*/ 1 w 1"/>
                  <a:gd name="T5" fmla="*/ 1 h 2"/>
                  <a:gd name="T6" fmla="*/ 1 w 1"/>
                  <a:gd name="T7" fmla="*/ 0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1"/>
                      <a:pt x="0" y="1"/>
                      <a:pt x="0" y="2"/>
                    </a:cubicBezTo>
                    <a:cubicBezTo>
                      <a:pt x="1" y="1"/>
                      <a:pt x="1" y="1"/>
                      <a:pt x="1" y="1"/>
                    </a:cubicBezTo>
                    <a:cubicBezTo>
                      <a:pt x="1" y="1"/>
                      <a:pt x="1" y="0"/>
                      <a:pt x="1" y="0"/>
                    </a:cubicBezTo>
                    <a:cubicBezTo>
                      <a:pt x="1"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186" name="Freeform 6480"/>
              <p:cNvSpPr>
                <a:spLocks/>
              </p:cNvSpPr>
              <p:nvPr/>
            </p:nvSpPr>
            <p:spPr bwMode="auto">
              <a:xfrm>
                <a:off x="3441" y="4684"/>
                <a:ext cx="4" cy="4"/>
              </a:xfrm>
              <a:custGeom>
                <a:avLst/>
                <a:gdLst>
                  <a:gd name="T0" fmla="*/ 0 w 1"/>
                  <a:gd name="T1" fmla="*/ 1 h 1"/>
                  <a:gd name="T2" fmla="*/ 1 w 1"/>
                  <a:gd name="T3" fmla="*/ 1 h 1"/>
                  <a:gd name="T4" fmla="*/ 1 w 1"/>
                  <a:gd name="T5" fmla="*/ 1 h 1"/>
                  <a:gd name="T6" fmla="*/ 1 w 1"/>
                  <a:gd name="T7" fmla="*/ 0 h 1"/>
                  <a:gd name="T8" fmla="*/ 0 w 1"/>
                  <a:gd name="T9" fmla="*/ 1 h 1"/>
                </a:gdLst>
                <a:ahLst/>
                <a:cxnLst>
                  <a:cxn ang="0">
                    <a:pos x="T0" y="T1"/>
                  </a:cxn>
                  <a:cxn ang="0">
                    <a:pos x="T2" y="T3"/>
                  </a:cxn>
                  <a:cxn ang="0">
                    <a:pos x="T4" y="T5"/>
                  </a:cxn>
                  <a:cxn ang="0">
                    <a:pos x="T6" y="T7"/>
                  </a:cxn>
                  <a:cxn ang="0">
                    <a:pos x="T8" y="T9"/>
                  </a:cxn>
                </a:cxnLst>
                <a:rect l="0" t="0" r="r" b="b"/>
                <a:pathLst>
                  <a:path w="1" h="1">
                    <a:moveTo>
                      <a:pt x="0" y="1"/>
                    </a:moveTo>
                    <a:cubicBezTo>
                      <a:pt x="1" y="1"/>
                      <a:pt x="1" y="1"/>
                      <a:pt x="1" y="1"/>
                    </a:cubicBezTo>
                    <a:cubicBezTo>
                      <a:pt x="1" y="1"/>
                      <a:pt x="1" y="1"/>
                      <a:pt x="1" y="1"/>
                    </a:cubicBezTo>
                    <a:cubicBezTo>
                      <a:pt x="1" y="0"/>
                      <a:pt x="1" y="0"/>
                      <a:pt x="1" y="0"/>
                    </a:cubicBezTo>
                    <a:cubicBezTo>
                      <a:pt x="1" y="1"/>
                      <a:pt x="1"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187" name="Freeform 6481"/>
              <p:cNvSpPr>
                <a:spLocks/>
              </p:cNvSpPr>
              <p:nvPr/>
            </p:nvSpPr>
            <p:spPr bwMode="auto">
              <a:xfrm>
                <a:off x="3445" y="4676"/>
                <a:ext cx="4" cy="4"/>
              </a:xfrm>
              <a:custGeom>
                <a:avLst/>
                <a:gdLst>
                  <a:gd name="T0" fmla="*/ 1 w 1"/>
                  <a:gd name="T1" fmla="*/ 0 h 1"/>
                  <a:gd name="T2" fmla="*/ 0 w 1"/>
                  <a:gd name="T3" fmla="*/ 0 h 1"/>
                  <a:gd name="T4" fmla="*/ 0 w 1"/>
                  <a:gd name="T5" fmla="*/ 0 h 1"/>
                  <a:gd name="T6" fmla="*/ 1 w 1"/>
                  <a:gd name="T7" fmla="*/ 1 h 1"/>
                  <a:gd name="T8" fmla="*/ 1 w 1"/>
                  <a:gd name="T9" fmla="*/ 1 h 1"/>
                  <a:gd name="T10" fmla="*/ 1 w 1"/>
                  <a:gd name="T11" fmla="*/ 0 h 1"/>
                  <a:gd name="T12" fmla="*/ 1 w 1"/>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1" y="0"/>
                    </a:moveTo>
                    <a:cubicBezTo>
                      <a:pt x="0" y="0"/>
                      <a:pt x="0" y="0"/>
                      <a:pt x="0" y="0"/>
                    </a:cubicBezTo>
                    <a:cubicBezTo>
                      <a:pt x="0" y="0"/>
                      <a:pt x="0" y="0"/>
                      <a:pt x="0" y="0"/>
                    </a:cubicBezTo>
                    <a:cubicBezTo>
                      <a:pt x="0" y="0"/>
                      <a:pt x="1" y="0"/>
                      <a:pt x="1" y="1"/>
                    </a:cubicBezTo>
                    <a:cubicBezTo>
                      <a:pt x="1" y="1"/>
                      <a:pt x="1" y="1"/>
                      <a:pt x="1" y="1"/>
                    </a:cubicBezTo>
                    <a:cubicBezTo>
                      <a:pt x="1" y="0"/>
                      <a:pt x="1"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188" name="Rectangle 6482"/>
              <p:cNvSpPr>
                <a:spLocks noChangeArrowheads="1"/>
              </p:cNvSpPr>
              <p:nvPr/>
            </p:nvSpPr>
            <p:spPr bwMode="auto">
              <a:xfrm>
                <a:off x="3449" y="4680"/>
                <a:ext cx="1" cy="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189" name="Freeform 6483"/>
              <p:cNvSpPr>
                <a:spLocks/>
              </p:cNvSpPr>
              <p:nvPr/>
            </p:nvSpPr>
            <p:spPr bwMode="auto">
              <a:xfrm>
                <a:off x="3438" y="472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190" name="Freeform 6484"/>
              <p:cNvSpPr>
                <a:spLocks/>
              </p:cNvSpPr>
              <p:nvPr/>
            </p:nvSpPr>
            <p:spPr bwMode="auto">
              <a:xfrm>
                <a:off x="3438" y="4695"/>
                <a:ext cx="3" cy="4"/>
              </a:xfrm>
              <a:custGeom>
                <a:avLst/>
                <a:gdLst>
                  <a:gd name="T0" fmla="*/ 0 w 1"/>
                  <a:gd name="T1" fmla="*/ 0 h 1"/>
                  <a:gd name="T2" fmla="*/ 0 w 1"/>
                  <a:gd name="T3" fmla="*/ 0 h 1"/>
                  <a:gd name="T4" fmla="*/ 0 w 1"/>
                  <a:gd name="T5" fmla="*/ 1 h 1"/>
                  <a:gd name="T6" fmla="*/ 0 w 1"/>
                  <a:gd name="T7" fmla="*/ 1 h 1"/>
                  <a:gd name="T8" fmla="*/ 1 w 1"/>
                  <a:gd name="T9" fmla="*/ 1 h 1"/>
                  <a:gd name="T10" fmla="*/ 1 w 1"/>
                  <a:gd name="T11" fmla="*/ 0 h 1"/>
                  <a:gd name="T12" fmla="*/ 1 w 1"/>
                  <a:gd name="T13" fmla="*/ 0 h 1"/>
                  <a:gd name="T14" fmla="*/ 0 w 1"/>
                  <a:gd name="T15" fmla="*/ 0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1">
                    <a:moveTo>
                      <a:pt x="0" y="0"/>
                    </a:moveTo>
                    <a:cubicBezTo>
                      <a:pt x="0" y="0"/>
                      <a:pt x="0" y="0"/>
                      <a:pt x="0" y="0"/>
                    </a:cubicBezTo>
                    <a:cubicBezTo>
                      <a:pt x="0" y="0"/>
                      <a:pt x="0" y="1"/>
                      <a:pt x="0" y="1"/>
                    </a:cubicBezTo>
                    <a:cubicBezTo>
                      <a:pt x="0" y="1"/>
                      <a:pt x="0" y="1"/>
                      <a:pt x="0" y="1"/>
                    </a:cubicBezTo>
                    <a:cubicBezTo>
                      <a:pt x="1" y="1"/>
                      <a:pt x="1" y="1"/>
                      <a:pt x="1" y="1"/>
                    </a:cubicBezTo>
                    <a:cubicBezTo>
                      <a:pt x="1" y="1"/>
                      <a:pt x="1" y="0"/>
                      <a:pt x="1" y="0"/>
                    </a:cubicBezTo>
                    <a:cubicBezTo>
                      <a:pt x="1" y="0"/>
                      <a:pt x="1" y="0"/>
                      <a:pt x="1"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191" name="Freeform 6485"/>
              <p:cNvSpPr>
                <a:spLocks/>
              </p:cNvSpPr>
              <p:nvPr/>
            </p:nvSpPr>
            <p:spPr bwMode="auto">
              <a:xfrm>
                <a:off x="3408" y="4714"/>
                <a:ext cx="4" cy="3"/>
              </a:xfrm>
              <a:custGeom>
                <a:avLst/>
                <a:gdLst>
                  <a:gd name="T0" fmla="*/ 0 w 1"/>
                  <a:gd name="T1" fmla="*/ 0 h 1"/>
                  <a:gd name="T2" fmla="*/ 1 w 1"/>
                  <a:gd name="T3" fmla="*/ 1 h 1"/>
                  <a:gd name="T4" fmla="*/ 1 w 1"/>
                  <a:gd name="T5" fmla="*/ 0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1" y="1"/>
                      <a:pt x="1" y="1"/>
                      <a:pt x="1" y="1"/>
                    </a:cubicBezTo>
                    <a:cubicBezTo>
                      <a:pt x="1" y="0"/>
                      <a:pt x="1" y="0"/>
                      <a:pt x="1" y="0"/>
                    </a:cubicBezTo>
                    <a:cubicBezTo>
                      <a:pt x="1" y="0"/>
                      <a:pt x="1" y="0"/>
                      <a:pt x="1" y="0"/>
                    </a:cubicBezTo>
                    <a:cubicBezTo>
                      <a:pt x="1"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192" name="Freeform 6486"/>
              <p:cNvSpPr>
                <a:spLocks/>
              </p:cNvSpPr>
              <p:nvPr/>
            </p:nvSpPr>
            <p:spPr bwMode="auto">
              <a:xfrm>
                <a:off x="3434" y="4721"/>
                <a:ext cx="4" cy="4"/>
              </a:xfrm>
              <a:custGeom>
                <a:avLst/>
                <a:gdLst>
                  <a:gd name="T0" fmla="*/ 0 w 1"/>
                  <a:gd name="T1" fmla="*/ 0 h 1"/>
                  <a:gd name="T2" fmla="*/ 1 w 1"/>
                  <a:gd name="T3" fmla="*/ 1 h 1"/>
                  <a:gd name="T4" fmla="*/ 1 w 1"/>
                  <a:gd name="T5" fmla="*/ 0 h 1"/>
                  <a:gd name="T6" fmla="*/ 0 w 1"/>
                  <a:gd name="T7" fmla="*/ 0 h 1"/>
                </a:gdLst>
                <a:ahLst/>
                <a:cxnLst>
                  <a:cxn ang="0">
                    <a:pos x="T0" y="T1"/>
                  </a:cxn>
                  <a:cxn ang="0">
                    <a:pos x="T2" y="T3"/>
                  </a:cxn>
                  <a:cxn ang="0">
                    <a:pos x="T4" y="T5"/>
                  </a:cxn>
                  <a:cxn ang="0">
                    <a:pos x="T6" y="T7"/>
                  </a:cxn>
                </a:cxnLst>
                <a:rect l="0" t="0" r="r" b="b"/>
                <a:pathLst>
                  <a:path w="1" h="1">
                    <a:moveTo>
                      <a:pt x="0" y="0"/>
                    </a:moveTo>
                    <a:cubicBezTo>
                      <a:pt x="0" y="0"/>
                      <a:pt x="1" y="1"/>
                      <a:pt x="1" y="1"/>
                    </a:cubicBezTo>
                    <a:cubicBezTo>
                      <a:pt x="1" y="0"/>
                      <a:pt x="1" y="0"/>
                      <a:pt x="1"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193" name="Freeform 6487"/>
              <p:cNvSpPr>
                <a:spLocks/>
              </p:cNvSpPr>
              <p:nvPr/>
            </p:nvSpPr>
            <p:spPr bwMode="auto">
              <a:xfrm>
                <a:off x="3438" y="4702"/>
                <a:ext cx="3" cy="4"/>
              </a:xfrm>
              <a:custGeom>
                <a:avLst/>
                <a:gdLst>
                  <a:gd name="T0" fmla="*/ 0 w 1"/>
                  <a:gd name="T1" fmla="*/ 1 h 1"/>
                  <a:gd name="T2" fmla="*/ 1 w 1"/>
                  <a:gd name="T3" fmla="*/ 1 h 1"/>
                  <a:gd name="T4" fmla="*/ 1 w 1"/>
                  <a:gd name="T5" fmla="*/ 0 h 1"/>
                  <a:gd name="T6" fmla="*/ 0 w 1"/>
                  <a:gd name="T7" fmla="*/ 1 h 1"/>
                </a:gdLst>
                <a:ahLst/>
                <a:cxnLst>
                  <a:cxn ang="0">
                    <a:pos x="T0" y="T1"/>
                  </a:cxn>
                  <a:cxn ang="0">
                    <a:pos x="T2" y="T3"/>
                  </a:cxn>
                  <a:cxn ang="0">
                    <a:pos x="T4" y="T5"/>
                  </a:cxn>
                  <a:cxn ang="0">
                    <a:pos x="T6" y="T7"/>
                  </a:cxn>
                </a:cxnLst>
                <a:rect l="0" t="0" r="r" b="b"/>
                <a:pathLst>
                  <a:path w="1" h="1">
                    <a:moveTo>
                      <a:pt x="0" y="1"/>
                    </a:moveTo>
                    <a:cubicBezTo>
                      <a:pt x="1" y="1"/>
                      <a:pt x="1" y="1"/>
                      <a:pt x="1" y="1"/>
                    </a:cubicBezTo>
                    <a:cubicBezTo>
                      <a:pt x="1" y="1"/>
                      <a:pt x="1" y="0"/>
                      <a:pt x="1" y="0"/>
                    </a:cubicBezTo>
                    <a:cubicBezTo>
                      <a:pt x="1"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194" name="Freeform 6488"/>
              <p:cNvSpPr>
                <a:spLocks/>
              </p:cNvSpPr>
              <p:nvPr/>
            </p:nvSpPr>
            <p:spPr bwMode="auto">
              <a:xfrm>
                <a:off x="3438" y="4699"/>
                <a:ext cx="3" cy="3"/>
              </a:xfrm>
              <a:custGeom>
                <a:avLst/>
                <a:gdLst>
                  <a:gd name="T0" fmla="*/ 0 w 1"/>
                  <a:gd name="T1" fmla="*/ 1 h 1"/>
                  <a:gd name="T2" fmla="*/ 0 w 1"/>
                  <a:gd name="T3" fmla="*/ 1 h 1"/>
                  <a:gd name="T4" fmla="*/ 1 w 1"/>
                  <a:gd name="T5" fmla="*/ 1 h 1"/>
                  <a:gd name="T6" fmla="*/ 1 w 1"/>
                  <a:gd name="T7" fmla="*/ 1 h 1"/>
                  <a:gd name="T8" fmla="*/ 1 w 1"/>
                  <a:gd name="T9" fmla="*/ 0 h 1"/>
                  <a:gd name="T10" fmla="*/ 0 w 1"/>
                  <a:gd name="T11" fmla="*/ 0 h 1"/>
                  <a:gd name="T12" fmla="*/ 0 w 1"/>
                  <a:gd name="T13" fmla="*/ 0 h 1"/>
                  <a:gd name="T14" fmla="*/ 0 w 1"/>
                  <a:gd name="T15" fmla="*/ 1 h 1"/>
                  <a:gd name="T16" fmla="*/ 0 w 1"/>
                  <a:gd name="T17"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 h="1">
                    <a:moveTo>
                      <a:pt x="0" y="1"/>
                    </a:moveTo>
                    <a:cubicBezTo>
                      <a:pt x="0" y="1"/>
                      <a:pt x="0" y="1"/>
                      <a:pt x="0" y="1"/>
                    </a:cubicBezTo>
                    <a:cubicBezTo>
                      <a:pt x="1" y="1"/>
                      <a:pt x="1" y="1"/>
                      <a:pt x="1" y="1"/>
                    </a:cubicBezTo>
                    <a:cubicBezTo>
                      <a:pt x="1" y="1"/>
                      <a:pt x="1" y="1"/>
                      <a:pt x="1" y="1"/>
                    </a:cubicBezTo>
                    <a:cubicBezTo>
                      <a:pt x="1" y="1"/>
                      <a:pt x="1" y="1"/>
                      <a:pt x="1" y="0"/>
                    </a:cubicBezTo>
                    <a:cubicBezTo>
                      <a:pt x="0" y="0"/>
                      <a:pt x="0" y="0"/>
                      <a:pt x="0" y="0"/>
                    </a:cubicBezTo>
                    <a:cubicBezTo>
                      <a:pt x="0" y="0"/>
                      <a:pt x="0" y="0"/>
                      <a:pt x="0" y="0"/>
                    </a:cubicBezTo>
                    <a:cubicBezTo>
                      <a:pt x="0" y="1"/>
                      <a:pt x="0" y="1"/>
                      <a:pt x="0" y="1"/>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195" name="Freeform 6489"/>
              <p:cNvSpPr>
                <a:spLocks/>
              </p:cNvSpPr>
              <p:nvPr/>
            </p:nvSpPr>
            <p:spPr bwMode="auto">
              <a:xfrm>
                <a:off x="3337" y="469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196" name="Freeform 6490"/>
              <p:cNvSpPr>
                <a:spLocks/>
              </p:cNvSpPr>
              <p:nvPr/>
            </p:nvSpPr>
            <p:spPr bwMode="auto">
              <a:xfrm>
                <a:off x="3337" y="4695"/>
                <a:ext cx="4"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cubicBezTo>
                      <a:pt x="0" y="0"/>
                      <a:pt x="0" y="0"/>
                      <a:pt x="0" y="0"/>
                    </a:cubicBezTo>
                    <a:cubicBezTo>
                      <a:pt x="1" y="0"/>
                      <a:pt x="1" y="0"/>
                      <a:pt x="1"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197" name="Freeform 6491"/>
              <p:cNvSpPr>
                <a:spLocks/>
              </p:cNvSpPr>
              <p:nvPr/>
            </p:nvSpPr>
            <p:spPr bwMode="auto">
              <a:xfrm>
                <a:off x="3341" y="4695"/>
                <a:ext cx="0" cy="4"/>
              </a:xfrm>
              <a:custGeom>
                <a:avLst/>
                <a:gdLst>
                  <a:gd name="T0" fmla="*/ 0 h 1"/>
                  <a:gd name="T1" fmla="*/ 0 h 1"/>
                  <a:gd name="T2" fmla="*/ 1 h 1"/>
                  <a:gd name="T3" fmla="*/ 1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0"/>
                      <a:pt x="0" y="0"/>
                    </a:cubicBezTo>
                    <a:cubicBezTo>
                      <a:pt x="0" y="1"/>
                      <a:pt x="0" y="1"/>
                      <a:pt x="0" y="1"/>
                    </a:cubicBezTo>
                    <a:cubicBezTo>
                      <a:pt x="0" y="1"/>
                      <a:pt x="0" y="1"/>
                      <a:pt x="0" y="1"/>
                    </a:cubicBezTo>
                    <a:cubicBezTo>
                      <a:pt x="0" y="1"/>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198" name="Freeform 6492"/>
              <p:cNvSpPr>
                <a:spLocks/>
              </p:cNvSpPr>
              <p:nvPr/>
            </p:nvSpPr>
            <p:spPr bwMode="auto">
              <a:xfrm>
                <a:off x="3337" y="4695"/>
                <a:ext cx="4" cy="0"/>
              </a:xfrm>
              <a:custGeom>
                <a:avLst/>
                <a:gdLst>
                  <a:gd name="T0" fmla="*/ 1 w 1"/>
                  <a:gd name="T1" fmla="*/ 1 w 1"/>
                  <a:gd name="T2" fmla="*/ 1 w 1"/>
                  <a:gd name="T3" fmla="*/ 1 w 1"/>
                  <a:gd name="T4" fmla="*/ 0 w 1"/>
                  <a:gd name="T5" fmla="*/ 0 w 1"/>
                  <a:gd name="T6" fmla="*/ 1 w 1"/>
                </a:gdLst>
                <a:ahLst/>
                <a:cxnLst>
                  <a:cxn ang="0">
                    <a:pos x="T0" y="0"/>
                  </a:cxn>
                  <a:cxn ang="0">
                    <a:pos x="T1" y="0"/>
                  </a:cxn>
                  <a:cxn ang="0">
                    <a:pos x="T2" y="0"/>
                  </a:cxn>
                  <a:cxn ang="0">
                    <a:pos x="T3" y="0"/>
                  </a:cxn>
                  <a:cxn ang="0">
                    <a:pos x="T4" y="0"/>
                  </a:cxn>
                  <a:cxn ang="0">
                    <a:pos x="T5" y="0"/>
                  </a:cxn>
                  <a:cxn ang="0">
                    <a:pos x="T6" y="0"/>
                  </a:cxn>
                </a:cxnLst>
                <a:rect l="0" t="0" r="r" b="b"/>
                <a:pathLst>
                  <a:path w="1">
                    <a:moveTo>
                      <a:pt x="1" y="0"/>
                    </a:moveTo>
                    <a:cubicBezTo>
                      <a:pt x="1" y="0"/>
                      <a:pt x="1" y="0"/>
                      <a:pt x="1" y="0"/>
                    </a:cubicBezTo>
                    <a:cubicBezTo>
                      <a:pt x="1" y="0"/>
                      <a:pt x="1" y="0"/>
                      <a:pt x="1" y="0"/>
                    </a:cubicBezTo>
                    <a:cubicBezTo>
                      <a:pt x="1" y="0"/>
                      <a:pt x="1" y="0"/>
                      <a:pt x="1" y="0"/>
                    </a:cubicBezTo>
                    <a:cubicBezTo>
                      <a:pt x="1" y="0"/>
                      <a:pt x="0" y="0"/>
                      <a:pt x="0" y="0"/>
                    </a:cubicBezTo>
                    <a:cubicBezTo>
                      <a:pt x="0" y="0"/>
                      <a:pt x="0" y="0"/>
                      <a:pt x="0"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199" name="Freeform 6493"/>
              <p:cNvSpPr>
                <a:spLocks/>
              </p:cNvSpPr>
              <p:nvPr/>
            </p:nvSpPr>
            <p:spPr bwMode="auto">
              <a:xfrm>
                <a:off x="3341" y="469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200" name="Freeform 6494"/>
              <p:cNvSpPr>
                <a:spLocks/>
              </p:cNvSpPr>
              <p:nvPr/>
            </p:nvSpPr>
            <p:spPr bwMode="auto">
              <a:xfrm>
                <a:off x="3337" y="469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201" name="Freeform 6495"/>
              <p:cNvSpPr>
                <a:spLocks/>
              </p:cNvSpPr>
              <p:nvPr/>
            </p:nvSpPr>
            <p:spPr bwMode="auto">
              <a:xfrm>
                <a:off x="3371" y="4658"/>
                <a:ext cx="11" cy="7"/>
              </a:xfrm>
              <a:custGeom>
                <a:avLst/>
                <a:gdLst>
                  <a:gd name="T0" fmla="*/ 3 w 3"/>
                  <a:gd name="T1" fmla="*/ 1 h 2"/>
                  <a:gd name="T2" fmla="*/ 3 w 3"/>
                  <a:gd name="T3" fmla="*/ 1 h 2"/>
                  <a:gd name="T4" fmla="*/ 1 w 3"/>
                  <a:gd name="T5" fmla="*/ 0 h 2"/>
                  <a:gd name="T6" fmla="*/ 0 w 3"/>
                  <a:gd name="T7" fmla="*/ 1 h 2"/>
                  <a:gd name="T8" fmla="*/ 1 w 3"/>
                  <a:gd name="T9" fmla="*/ 2 h 2"/>
                  <a:gd name="T10" fmla="*/ 3 w 3"/>
                  <a:gd name="T11" fmla="*/ 1 h 2"/>
                </a:gdLst>
                <a:ahLst/>
                <a:cxnLst>
                  <a:cxn ang="0">
                    <a:pos x="T0" y="T1"/>
                  </a:cxn>
                  <a:cxn ang="0">
                    <a:pos x="T2" y="T3"/>
                  </a:cxn>
                  <a:cxn ang="0">
                    <a:pos x="T4" y="T5"/>
                  </a:cxn>
                  <a:cxn ang="0">
                    <a:pos x="T6" y="T7"/>
                  </a:cxn>
                  <a:cxn ang="0">
                    <a:pos x="T8" y="T9"/>
                  </a:cxn>
                  <a:cxn ang="0">
                    <a:pos x="T10" y="T11"/>
                  </a:cxn>
                </a:cxnLst>
                <a:rect l="0" t="0" r="r" b="b"/>
                <a:pathLst>
                  <a:path w="3" h="2">
                    <a:moveTo>
                      <a:pt x="3" y="1"/>
                    </a:moveTo>
                    <a:cubicBezTo>
                      <a:pt x="3" y="1"/>
                      <a:pt x="3" y="1"/>
                      <a:pt x="3" y="1"/>
                    </a:cubicBezTo>
                    <a:cubicBezTo>
                      <a:pt x="2" y="1"/>
                      <a:pt x="1" y="1"/>
                      <a:pt x="1" y="0"/>
                    </a:cubicBezTo>
                    <a:cubicBezTo>
                      <a:pt x="0" y="1"/>
                      <a:pt x="0" y="1"/>
                      <a:pt x="0" y="1"/>
                    </a:cubicBezTo>
                    <a:cubicBezTo>
                      <a:pt x="0" y="1"/>
                      <a:pt x="1" y="2"/>
                      <a:pt x="1" y="2"/>
                    </a:cubicBezTo>
                    <a:cubicBezTo>
                      <a:pt x="2" y="1"/>
                      <a:pt x="2" y="1"/>
                      <a:pt x="3"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202" name="Freeform 6496"/>
              <p:cNvSpPr>
                <a:spLocks/>
              </p:cNvSpPr>
              <p:nvPr/>
            </p:nvSpPr>
            <p:spPr bwMode="auto">
              <a:xfrm>
                <a:off x="3382" y="4662"/>
                <a:ext cx="7" cy="0"/>
              </a:xfrm>
              <a:custGeom>
                <a:avLst/>
                <a:gdLst>
                  <a:gd name="T0" fmla="*/ 1 w 2"/>
                  <a:gd name="T1" fmla="*/ 2 w 2"/>
                  <a:gd name="T2" fmla="*/ 1 w 2"/>
                  <a:gd name="T3" fmla="*/ 0 w 2"/>
                  <a:gd name="T4" fmla="*/ 1 w 2"/>
                </a:gdLst>
                <a:ahLst/>
                <a:cxnLst>
                  <a:cxn ang="0">
                    <a:pos x="T0" y="0"/>
                  </a:cxn>
                  <a:cxn ang="0">
                    <a:pos x="T1" y="0"/>
                  </a:cxn>
                  <a:cxn ang="0">
                    <a:pos x="T2" y="0"/>
                  </a:cxn>
                  <a:cxn ang="0">
                    <a:pos x="T3" y="0"/>
                  </a:cxn>
                  <a:cxn ang="0">
                    <a:pos x="T4" y="0"/>
                  </a:cxn>
                </a:cxnLst>
                <a:rect l="0" t="0" r="r" b="b"/>
                <a:pathLst>
                  <a:path w="2">
                    <a:moveTo>
                      <a:pt x="1" y="0"/>
                    </a:moveTo>
                    <a:cubicBezTo>
                      <a:pt x="1" y="0"/>
                      <a:pt x="1" y="0"/>
                      <a:pt x="2" y="0"/>
                    </a:cubicBezTo>
                    <a:cubicBezTo>
                      <a:pt x="1" y="0"/>
                      <a:pt x="1" y="0"/>
                      <a:pt x="1" y="0"/>
                    </a:cubicBezTo>
                    <a:cubicBezTo>
                      <a:pt x="0" y="0"/>
                      <a:pt x="0" y="0"/>
                      <a:pt x="0" y="0"/>
                    </a:cubicBezTo>
                    <a:cubicBezTo>
                      <a:pt x="0" y="0"/>
                      <a:pt x="0"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203" name="Freeform 6497"/>
              <p:cNvSpPr>
                <a:spLocks/>
              </p:cNvSpPr>
              <p:nvPr/>
            </p:nvSpPr>
            <p:spPr bwMode="auto">
              <a:xfrm>
                <a:off x="3393" y="4714"/>
                <a:ext cx="4" cy="3"/>
              </a:xfrm>
              <a:custGeom>
                <a:avLst/>
                <a:gdLst>
                  <a:gd name="T0" fmla="*/ 1 w 1"/>
                  <a:gd name="T1" fmla="*/ 0 h 1"/>
                  <a:gd name="T2" fmla="*/ 0 w 1"/>
                  <a:gd name="T3" fmla="*/ 1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1"/>
                      <a:pt x="0" y="1"/>
                      <a:pt x="0" y="1"/>
                    </a:cubicBezTo>
                    <a:cubicBezTo>
                      <a:pt x="0" y="1"/>
                      <a:pt x="0" y="1"/>
                      <a:pt x="0" y="1"/>
                    </a:cubicBezTo>
                    <a:cubicBezTo>
                      <a:pt x="1" y="0"/>
                      <a:pt x="1"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204" name="Freeform 6498"/>
              <p:cNvSpPr>
                <a:spLocks/>
              </p:cNvSpPr>
              <p:nvPr/>
            </p:nvSpPr>
            <p:spPr bwMode="auto">
              <a:xfrm>
                <a:off x="3345" y="4673"/>
                <a:ext cx="29" cy="29"/>
              </a:xfrm>
              <a:custGeom>
                <a:avLst/>
                <a:gdLst>
                  <a:gd name="T0" fmla="*/ 1 w 8"/>
                  <a:gd name="T1" fmla="*/ 7 h 8"/>
                  <a:gd name="T2" fmla="*/ 3 w 8"/>
                  <a:gd name="T3" fmla="*/ 7 h 8"/>
                  <a:gd name="T4" fmla="*/ 4 w 8"/>
                  <a:gd name="T5" fmla="*/ 5 h 8"/>
                  <a:gd name="T6" fmla="*/ 3 w 8"/>
                  <a:gd name="T7" fmla="*/ 7 h 8"/>
                  <a:gd name="T8" fmla="*/ 3 w 8"/>
                  <a:gd name="T9" fmla="*/ 8 h 8"/>
                  <a:gd name="T10" fmla="*/ 5 w 8"/>
                  <a:gd name="T11" fmla="*/ 8 h 8"/>
                  <a:gd name="T12" fmla="*/ 5 w 8"/>
                  <a:gd name="T13" fmla="*/ 5 h 8"/>
                  <a:gd name="T14" fmla="*/ 6 w 8"/>
                  <a:gd name="T15" fmla="*/ 5 h 8"/>
                  <a:gd name="T16" fmla="*/ 8 w 8"/>
                  <a:gd name="T17" fmla="*/ 2 h 8"/>
                  <a:gd name="T18" fmla="*/ 8 w 8"/>
                  <a:gd name="T19" fmla="*/ 0 h 8"/>
                  <a:gd name="T20" fmla="*/ 6 w 8"/>
                  <a:gd name="T21" fmla="*/ 0 h 8"/>
                  <a:gd name="T22" fmla="*/ 5 w 8"/>
                  <a:gd name="T23" fmla="*/ 2 h 8"/>
                  <a:gd name="T24" fmla="*/ 3 w 8"/>
                  <a:gd name="T25" fmla="*/ 3 h 8"/>
                  <a:gd name="T26" fmla="*/ 3 w 8"/>
                  <a:gd name="T27" fmla="*/ 3 h 8"/>
                  <a:gd name="T28" fmla="*/ 3 w 8"/>
                  <a:gd name="T29" fmla="*/ 4 h 8"/>
                  <a:gd name="T30" fmla="*/ 3 w 8"/>
                  <a:gd name="T31" fmla="*/ 4 h 8"/>
                  <a:gd name="T32" fmla="*/ 3 w 8"/>
                  <a:gd name="T33" fmla="*/ 5 h 8"/>
                  <a:gd name="T34" fmla="*/ 1 w 8"/>
                  <a:gd name="T35" fmla="*/ 6 h 8"/>
                  <a:gd name="T36" fmla="*/ 0 w 8"/>
                  <a:gd name="T37" fmla="*/ 7 h 8"/>
                  <a:gd name="T38" fmla="*/ 0 w 8"/>
                  <a:gd name="T39" fmla="*/ 7 h 8"/>
                  <a:gd name="T40" fmla="*/ 1 w 8"/>
                  <a:gd name="T41" fmla="*/ 7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 h="8">
                    <a:moveTo>
                      <a:pt x="1" y="7"/>
                    </a:moveTo>
                    <a:cubicBezTo>
                      <a:pt x="1" y="6"/>
                      <a:pt x="2" y="6"/>
                      <a:pt x="3" y="7"/>
                    </a:cubicBezTo>
                    <a:cubicBezTo>
                      <a:pt x="4" y="7"/>
                      <a:pt x="4" y="6"/>
                      <a:pt x="4" y="5"/>
                    </a:cubicBezTo>
                    <a:cubicBezTo>
                      <a:pt x="4" y="6"/>
                      <a:pt x="4" y="8"/>
                      <a:pt x="3" y="7"/>
                    </a:cubicBezTo>
                    <a:cubicBezTo>
                      <a:pt x="3" y="7"/>
                      <a:pt x="3" y="7"/>
                      <a:pt x="3" y="8"/>
                    </a:cubicBezTo>
                    <a:cubicBezTo>
                      <a:pt x="3" y="8"/>
                      <a:pt x="4" y="8"/>
                      <a:pt x="5" y="8"/>
                    </a:cubicBezTo>
                    <a:cubicBezTo>
                      <a:pt x="5" y="8"/>
                      <a:pt x="5" y="6"/>
                      <a:pt x="5" y="5"/>
                    </a:cubicBezTo>
                    <a:cubicBezTo>
                      <a:pt x="5" y="5"/>
                      <a:pt x="6" y="5"/>
                      <a:pt x="6" y="5"/>
                    </a:cubicBezTo>
                    <a:cubicBezTo>
                      <a:pt x="6" y="4"/>
                      <a:pt x="7" y="3"/>
                      <a:pt x="8" y="2"/>
                    </a:cubicBezTo>
                    <a:cubicBezTo>
                      <a:pt x="8" y="2"/>
                      <a:pt x="8" y="1"/>
                      <a:pt x="8" y="0"/>
                    </a:cubicBezTo>
                    <a:cubicBezTo>
                      <a:pt x="7" y="0"/>
                      <a:pt x="7" y="0"/>
                      <a:pt x="6" y="0"/>
                    </a:cubicBezTo>
                    <a:cubicBezTo>
                      <a:pt x="6" y="0"/>
                      <a:pt x="5" y="1"/>
                      <a:pt x="5" y="2"/>
                    </a:cubicBezTo>
                    <a:cubicBezTo>
                      <a:pt x="3" y="3"/>
                      <a:pt x="3" y="3"/>
                      <a:pt x="3" y="3"/>
                    </a:cubicBezTo>
                    <a:cubicBezTo>
                      <a:pt x="3" y="3"/>
                      <a:pt x="3" y="3"/>
                      <a:pt x="3" y="3"/>
                    </a:cubicBezTo>
                    <a:cubicBezTo>
                      <a:pt x="3" y="3"/>
                      <a:pt x="3" y="4"/>
                      <a:pt x="3" y="4"/>
                    </a:cubicBezTo>
                    <a:cubicBezTo>
                      <a:pt x="3" y="4"/>
                      <a:pt x="3" y="4"/>
                      <a:pt x="3" y="4"/>
                    </a:cubicBezTo>
                    <a:cubicBezTo>
                      <a:pt x="3" y="5"/>
                      <a:pt x="3" y="5"/>
                      <a:pt x="3" y="5"/>
                    </a:cubicBezTo>
                    <a:cubicBezTo>
                      <a:pt x="3" y="7"/>
                      <a:pt x="1" y="5"/>
                      <a:pt x="1" y="6"/>
                    </a:cubicBezTo>
                    <a:cubicBezTo>
                      <a:pt x="0" y="6"/>
                      <a:pt x="0" y="6"/>
                      <a:pt x="0" y="7"/>
                    </a:cubicBezTo>
                    <a:cubicBezTo>
                      <a:pt x="0" y="7"/>
                      <a:pt x="0" y="7"/>
                      <a:pt x="0" y="7"/>
                    </a:cubicBezTo>
                    <a:cubicBezTo>
                      <a:pt x="0" y="7"/>
                      <a:pt x="0" y="7"/>
                      <a:pt x="1"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205" name="Freeform 6499"/>
              <p:cNvSpPr>
                <a:spLocks/>
              </p:cNvSpPr>
              <p:nvPr/>
            </p:nvSpPr>
            <p:spPr bwMode="auto">
              <a:xfrm>
                <a:off x="3367" y="4665"/>
                <a:ext cx="11" cy="8"/>
              </a:xfrm>
              <a:custGeom>
                <a:avLst/>
                <a:gdLst>
                  <a:gd name="T0" fmla="*/ 0 w 3"/>
                  <a:gd name="T1" fmla="*/ 2 h 2"/>
                  <a:gd name="T2" fmla="*/ 0 w 3"/>
                  <a:gd name="T3" fmla="*/ 2 h 2"/>
                  <a:gd name="T4" fmla="*/ 3 w 3"/>
                  <a:gd name="T5" fmla="*/ 0 h 2"/>
                  <a:gd name="T6" fmla="*/ 2 w 3"/>
                  <a:gd name="T7" fmla="*/ 0 h 2"/>
                  <a:gd name="T8" fmla="*/ 0 w 3"/>
                  <a:gd name="T9" fmla="*/ 2 h 2"/>
                </a:gdLst>
                <a:ahLst/>
                <a:cxnLst>
                  <a:cxn ang="0">
                    <a:pos x="T0" y="T1"/>
                  </a:cxn>
                  <a:cxn ang="0">
                    <a:pos x="T2" y="T3"/>
                  </a:cxn>
                  <a:cxn ang="0">
                    <a:pos x="T4" y="T5"/>
                  </a:cxn>
                  <a:cxn ang="0">
                    <a:pos x="T6" y="T7"/>
                  </a:cxn>
                  <a:cxn ang="0">
                    <a:pos x="T8" y="T9"/>
                  </a:cxn>
                </a:cxnLst>
                <a:rect l="0" t="0" r="r" b="b"/>
                <a:pathLst>
                  <a:path w="3" h="2">
                    <a:moveTo>
                      <a:pt x="0" y="2"/>
                    </a:moveTo>
                    <a:cubicBezTo>
                      <a:pt x="0" y="2"/>
                      <a:pt x="0" y="2"/>
                      <a:pt x="0" y="2"/>
                    </a:cubicBezTo>
                    <a:cubicBezTo>
                      <a:pt x="1" y="1"/>
                      <a:pt x="2" y="1"/>
                      <a:pt x="3" y="0"/>
                    </a:cubicBezTo>
                    <a:cubicBezTo>
                      <a:pt x="3" y="0"/>
                      <a:pt x="3" y="0"/>
                      <a:pt x="2" y="0"/>
                    </a:cubicBezTo>
                    <a:cubicBezTo>
                      <a:pt x="2" y="0"/>
                      <a:pt x="1" y="1"/>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206" name="Freeform 6500"/>
              <p:cNvSpPr>
                <a:spLocks/>
              </p:cNvSpPr>
              <p:nvPr/>
            </p:nvSpPr>
            <p:spPr bwMode="auto">
              <a:xfrm>
                <a:off x="3337" y="4688"/>
                <a:ext cx="8" cy="11"/>
              </a:xfrm>
              <a:custGeom>
                <a:avLst/>
                <a:gdLst>
                  <a:gd name="T0" fmla="*/ 0 w 2"/>
                  <a:gd name="T1" fmla="*/ 0 h 3"/>
                  <a:gd name="T2" fmla="*/ 0 w 2"/>
                  <a:gd name="T3" fmla="*/ 0 h 3"/>
                  <a:gd name="T4" fmla="*/ 0 w 2"/>
                  <a:gd name="T5" fmla="*/ 0 h 3"/>
                  <a:gd name="T6" fmla="*/ 1 w 2"/>
                  <a:gd name="T7" fmla="*/ 1 h 3"/>
                  <a:gd name="T8" fmla="*/ 1 w 2"/>
                  <a:gd name="T9" fmla="*/ 1 h 3"/>
                  <a:gd name="T10" fmla="*/ 2 w 2"/>
                  <a:gd name="T11" fmla="*/ 2 h 3"/>
                  <a:gd name="T12" fmla="*/ 2 w 2"/>
                  <a:gd name="T13" fmla="*/ 2 h 3"/>
                  <a:gd name="T14" fmla="*/ 2 w 2"/>
                  <a:gd name="T15" fmla="*/ 3 h 3"/>
                  <a:gd name="T16" fmla="*/ 2 w 2"/>
                  <a:gd name="T17" fmla="*/ 3 h 3"/>
                  <a:gd name="T18" fmla="*/ 2 w 2"/>
                  <a:gd name="T19" fmla="*/ 3 h 3"/>
                  <a:gd name="T20" fmla="*/ 1 w 2"/>
                  <a:gd name="T21" fmla="*/ 1 h 3"/>
                  <a:gd name="T22" fmla="*/ 1 w 2"/>
                  <a:gd name="T23" fmla="*/ 1 h 3"/>
                  <a:gd name="T24" fmla="*/ 0 w 2"/>
                  <a:gd name="T25" fmla="*/ 0 h 3"/>
                  <a:gd name="T26" fmla="*/ 0 w 2"/>
                  <a:gd name="T27" fmla="*/ 0 h 3"/>
                  <a:gd name="T28" fmla="*/ 0 w 2"/>
                  <a:gd name="T29"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 h="3">
                    <a:moveTo>
                      <a:pt x="0" y="0"/>
                    </a:moveTo>
                    <a:cubicBezTo>
                      <a:pt x="0" y="0"/>
                      <a:pt x="0" y="0"/>
                      <a:pt x="0" y="0"/>
                    </a:cubicBezTo>
                    <a:cubicBezTo>
                      <a:pt x="0" y="0"/>
                      <a:pt x="0" y="0"/>
                      <a:pt x="0" y="0"/>
                    </a:cubicBezTo>
                    <a:cubicBezTo>
                      <a:pt x="1" y="1"/>
                      <a:pt x="1" y="1"/>
                      <a:pt x="1" y="1"/>
                    </a:cubicBezTo>
                    <a:cubicBezTo>
                      <a:pt x="1" y="1"/>
                      <a:pt x="1" y="1"/>
                      <a:pt x="1" y="1"/>
                    </a:cubicBezTo>
                    <a:cubicBezTo>
                      <a:pt x="1" y="2"/>
                      <a:pt x="1" y="2"/>
                      <a:pt x="2" y="2"/>
                    </a:cubicBezTo>
                    <a:cubicBezTo>
                      <a:pt x="2" y="2"/>
                      <a:pt x="2" y="2"/>
                      <a:pt x="2" y="2"/>
                    </a:cubicBezTo>
                    <a:cubicBezTo>
                      <a:pt x="2" y="2"/>
                      <a:pt x="2" y="3"/>
                      <a:pt x="2" y="3"/>
                    </a:cubicBezTo>
                    <a:cubicBezTo>
                      <a:pt x="2" y="3"/>
                      <a:pt x="2" y="3"/>
                      <a:pt x="2" y="3"/>
                    </a:cubicBezTo>
                    <a:cubicBezTo>
                      <a:pt x="2" y="3"/>
                      <a:pt x="2" y="3"/>
                      <a:pt x="2" y="3"/>
                    </a:cubicBezTo>
                    <a:cubicBezTo>
                      <a:pt x="1" y="2"/>
                      <a:pt x="1" y="2"/>
                      <a:pt x="1" y="1"/>
                    </a:cubicBezTo>
                    <a:cubicBezTo>
                      <a:pt x="1" y="1"/>
                      <a:pt x="1" y="1"/>
                      <a:pt x="1" y="1"/>
                    </a:cubicBezTo>
                    <a:cubicBezTo>
                      <a:pt x="1" y="1"/>
                      <a:pt x="0" y="1"/>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207" name="Freeform 6501"/>
              <p:cNvSpPr>
                <a:spLocks/>
              </p:cNvSpPr>
              <p:nvPr/>
            </p:nvSpPr>
            <p:spPr bwMode="auto">
              <a:xfrm>
                <a:off x="3393" y="4710"/>
                <a:ext cx="4" cy="0"/>
              </a:xfrm>
              <a:custGeom>
                <a:avLst/>
                <a:gdLst>
                  <a:gd name="T0" fmla="*/ 0 w 1"/>
                  <a:gd name="T1" fmla="*/ 1 w 1"/>
                  <a:gd name="T2" fmla="*/ 1 w 1"/>
                  <a:gd name="T3" fmla="*/ 0 w 1"/>
                </a:gdLst>
                <a:ahLst/>
                <a:cxnLst>
                  <a:cxn ang="0">
                    <a:pos x="T0" y="0"/>
                  </a:cxn>
                  <a:cxn ang="0">
                    <a:pos x="T1" y="0"/>
                  </a:cxn>
                  <a:cxn ang="0">
                    <a:pos x="T2" y="0"/>
                  </a:cxn>
                  <a:cxn ang="0">
                    <a:pos x="T3" y="0"/>
                  </a:cxn>
                </a:cxnLst>
                <a:rect l="0" t="0" r="r" b="b"/>
                <a:pathLst>
                  <a:path w="1">
                    <a:moveTo>
                      <a:pt x="0" y="0"/>
                    </a:moveTo>
                    <a:cubicBezTo>
                      <a:pt x="1" y="0"/>
                      <a:pt x="1" y="0"/>
                      <a:pt x="1" y="0"/>
                    </a:cubicBezTo>
                    <a:cubicBezTo>
                      <a:pt x="1" y="0"/>
                      <a:pt x="1" y="0"/>
                      <a:pt x="1"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208" name="Freeform 6502"/>
              <p:cNvSpPr>
                <a:spLocks/>
              </p:cNvSpPr>
              <p:nvPr/>
            </p:nvSpPr>
            <p:spPr bwMode="auto">
              <a:xfrm>
                <a:off x="3378" y="4669"/>
                <a:ext cx="4" cy="7"/>
              </a:xfrm>
              <a:custGeom>
                <a:avLst/>
                <a:gdLst>
                  <a:gd name="T0" fmla="*/ 1 w 1"/>
                  <a:gd name="T1" fmla="*/ 2 h 2"/>
                  <a:gd name="T2" fmla="*/ 1 w 1"/>
                  <a:gd name="T3" fmla="*/ 2 h 2"/>
                  <a:gd name="T4" fmla="*/ 0 w 1"/>
                  <a:gd name="T5" fmla="*/ 0 h 2"/>
                  <a:gd name="T6" fmla="*/ 0 w 1"/>
                  <a:gd name="T7" fmla="*/ 1 h 2"/>
                  <a:gd name="T8" fmla="*/ 0 w 1"/>
                  <a:gd name="T9" fmla="*/ 2 h 2"/>
                  <a:gd name="T10" fmla="*/ 1 w 1"/>
                  <a:gd name="T11" fmla="*/ 2 h 2"/>
                </a:gdLst>
                <a:ahLst/>
                <a:cxnLst>
                  <a:cxn ang="0">
                    <a:pos x="T0" y="T1"/>
                  </a:cxn>
                  <a:cxn ang="0">
                    <a:pos x="T2" y="T3"/>
                  </a:cxn>
                  <a:cxn ang="0">
                    <a:pos x="T4" y="T5"/>
                  </a:cxn>
                  <a:cxn ang="0">
                    <a:pos x="T6" y="T7"/>
                  </a:cxn>
                  <a:cxn ang="0">
                    <a:pos x="T8" y="T9"/>
                  </a:cxn>
                  <a:cxn ang="0">
                    <a:pos x="T10" y="T11"/>
                  </a:cxn>
                </a:cxnLst>
                <a:rect l="0" t="0" r="r" b="b"/>
                <a:pathLst>
                  <a:path w="1" h="2">
                    <a:moveTo>
                      <a:pt x="1" y="2"/>
                    </a:moveTo>
                    <a:cubicBezTo>
                      <a:pt x="1" y="2"/>
                      <a:pt x="1" y="2"/>
                      <a:pt x="1" y="2"/>
                    </a:cubicBezTo>
                    <a:cubicBezTo>
                      <a:pt x="0" y="0"/>
                      <a:pt x="0" y="0"/>
                      <a:pt x="0" y="0"/>
                    </a:cubicBezTo>
                    <a:cubicBezTo>
                      <a:pt x="0" y="1"/>
                      <a:pt x="0" y="1"/>
                      <a:pt x="0" y="1"/>
                    </a:cubicBezTo>
                    <a:cubicBezTo>
                      <a:pt x="0" y="2"/>
                      <a:pt x="0" y="2"/>
                      <a:pt x="0" y="2"/>
                    </a:cubicBezTo>
                    <a:cubicBezTo>
                      <a:pt x="0" y="2"/>
                      <a:pt x="1" y="2"/>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209" name="Freeform 6503"/>
              <p:cNvSpPr>
                <a:spLocks/>
              </p:cNvSpPr>
              <p:nvPr/>
            </p:nvSpPr>
            <p:spPr bwMode="auto">
              <a:xfrm>
                <a:off x="3389" y="4669"/>
                <a:ext cx="8" cy="11"/>
              </a:xfrm>
              <a:custGeom>
                <a:avLst/>
                <a:gdLst>
                  <a:gd name="T0" fmla="*/ 2 w 2"/>
                  <a:gd name="T1" fmla="*/ 3 h 3"/>
                  <a:gd name="T2" fmla="*/ 2 w 2"/>
                  <a:gd name="T3" fmla="*/ 0 h 3"/>
                  <a:gd name="T4" fmla="*/ 1 w 2"/>
                  <a:gd name="T5" fmla="*/ 0 h 3"/>
                  <a:gd name="T6" fmla="*/ 0 w 2"/>
                  <a:gd name="T7" fmla="*/ 1 h 3"/>
                  <a:gd name="T8" fmla="*/ 2 w 2"/>
                  <a:gd name="T9" fmla="*/ 3 h 3"/>
                </a:gdLst>
                <a:ahLst/>
                <a:cxnLst>
                  <a:cxn ang="0">
                    <a:pos x="T0" y="T1"/>
                  </a:cxn>
                  <a:cxn ang="0">
                    <a:pos x="T2" y="T3"/>
                  </a:cxn>
                  <a:cxn ang="0">
                    <a:pos x="T4" y="T5"/>
                  </a:cxn>
                  <a:cxn ang="0">
                    <a:pos x="T6" y="T7"/>
                  </a:cxn>
                  <a:cxn ang="0">
                    <a:pos x="T8" y="T9"/>
                  </a:cxn>
                </a:cxnLst>
                <a:rect l="0" t="0" r="r" b="b"/>
                <a:pathLst>
                  <a:path w="2" h="3">
                    <a:moveTo>
                      <a:pt x="2" y="3"/>
                    </a:moveTo>
                    <a:cubicBezTo>
                      <a:pt x="1" y="2"/>
                      <a:pt x="2" y="1"/>
                      <a:pt x="2" y="0"/>
                    </a:cubicBezTo>
                    <a:cubicBezTo>
                      <a:pt x="1" y="0"/>
                      <a:pt x="1" y="0"/>
                      <a:pt x="1" y="0"/>
                    </a:cubicBezTo>
                    <a:cubicBezTo>
                      <a:pt x="1" y="0"/>
                      <a:pt x="0" y="0"/>
                      <a:pt x="0" y="1"/>
                    </a:cubicBezTo>
                    <a:lnTo>
                      <a:pt x="2"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210" name="Freeform 6504"/>
              <p:cNvSpPr>
                <a:spLocks/>
              </p:cNvSpPr>
              <p:nvPr/>
            </p:nvSpPr>
            <p:spPr bwMode="auto">
              <a:xfrm>
                <a:off x="3382" y="4673"/>
                <a:ext cx="7" cy="3"/>
              </a:xfrm>
              <a:custGeom>
                <a:avLst/>
                <a:gdLst>
                  <a:gd name="T0" fmla="*/ 2 w 2"/>
                  <a:gd name="T1" fmla="*/ 1 h 1"/>
                  <a:gd name="T2" fmla="*/ 2 w 2"/>
                  <a:gd name="T3" fmla="*/ 0 h 1"/>
                  <a:gd name="T4" fmla="*/ 0 w 2"/>
                  <a:gd name="T5" fmla="*/ 1 h 1"/>
                  <a:gd name="T6" fmla="*/ 0 w 2"/>
                  <a:gd name="T7" fmla="*/ 1 h 1"/>
                  <a:gd name="T8" fmla="*/ 2 w 2"/>
                  <a:gd name="T9" fmla="*/ 1 h 1"/>
                </a:gdLst>
                <a:ahLst/>
                <a:cxnLst>
                  <a:cxn ang="0">
                    <a:pos x="T0" y="T1"/>
                  </a:cxn>
                  <a:cxn ang="0">
                    <a:pos x="T2" y="T3"/>
                  </a:cxn>
                  <a:cxn ang="0">
                    <a:pos x="T4" y="T5"/>
                  </a:cxn>
                  <a:cxn ang="0">
                    <a:pos x="T6" y="T7"/>
                  </a:cxn>
                  <a:cxn ang="0">
                    <a:pos x="T8" y="T9"/>
                  </a:cxn>
                </a:cxnLst>
                <a:rect l="0" t="0" r="r" b="b"/>
                <a:pathLst>
                  <a:path w="2" h="1">
                    <a:moveTo>
                      <a:pt x="2" y="1"/>
                    </a:moveTo>
                    <a:cubicBezTo>
                      <a:pt x="2" y="1"/>
                      <a:pt x="2" y="0"/>
                      <a:pt x="2" y="0"/>
                    </a:cubicBezTo>
                    <a:cubicBezTo>
                      <a:pt x="1" y="0"/>
                      <a:pt x="1" y="0"/>
                      <a:pt x="0" y="1"/>
                    </a:cubicBezTo>
                    <a:cubicBezTo>
                      <a:pt x="0" y="1"/>
                      <a:pt x="0" y="1"/>
                      <a:pt x="0" y="1"/>
                    </a:cubicBezTo>
                    <a:cubicBezTo>
                      <a:pt x="1" y="1"/>
                      <a:pt x="1" y="1"/>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211" name="Freeform 6505"/>
              <p:cNvSpPr>
                <a:spLocks/>
              </p:cNvSpPr>
              <p:nvPr/>
            </p:nvSpPr>
            <p:spPr bwMode="auto">
              <a:xfrm>
                <a:off x="3374" y="4680"/>
                <a:ext cx="4" cy="26"/>
              </a:xfrm>
              <a:custGeom>
                <a:avLst/>
                <a:gdLst>
                  <a:gd name="T0" fmla="*/ 0 w 1"/>
                  <a:gd name="T1" fmla="*/ 0 h 7"/>
                  <a:gd name="T2" fmla="*/ 0 w 1"/>
                  <a:gd name="T3" fmla="*/ 5 h 7"/>
                  <a:gd name="T4" fmla="*/ 0 w 1"/>
                  <a:gd name="T5" fmla="*/ 7 h 7"/>
                  <a:gd name="T6" fmla="*/ 0 w 1"/>
                  <a:gd name="T7" fmla="*/ 7 h 7"/>
                  <a:gd name="T8" fmla="*/ 0 w 1"/>
                  <a:gd name="T9" fmla="*/ 5 h 7"/>
                  <a:gd name="T10" fmla="*/ 1 w 1"/>
                  <a:gd name="T11" fmla="*/ 0 h 7"/>
                  <a:gd name="T12" fmla="*/ 0 w 1"/>
                  <a:gd name="T13" fmla="*/ 0 h 7"/>
                  <a:gd name="T14" fmla="*/ 0 w 1"/>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7">
                    <a:moveTo>
                      <a:pt x="0" y="0"/>
                    </a:moveTo>
                    <a:cubicBezTo>
                      <a:pt x="0" y="2"/>
                      <a:pt x="0" y="4"/>
                      <a:pt x="0" y="5"/>
                    </a:cubicBezTo>
                    <a:cubicBezTo>
                      <a:pt x="0" y="6"/>
                      <a:pt x="0" y="6"/>
                      <a:pt x="0" y="7"/>
                    </a:cubicBezTo>
                    <a:cubicBezTo>
                      <a:pt x="0" y="7"/>
                      <a:pt x="0" y="7"/>
                      <a:pt x="0" y="7"/>
                    </a:cubicBezTo>
                    <a:cubicBezTo>
                      <a:pt x="0" y="7"/>
                      <a:pt x="0" y="6"/>
                      <a:pt x="0" y="5"/>
                    </a:cubicBezTo>
                    <a:cubicBezTo>
                      <a:pt x="0" y="4"/>
                      <a:pt x="1" y="2"/>
                      <a:pt x="1" y="0"/>
                    </a:cubicBezTo>
                    <a:cubicBezTo>
                      <a:pt x="1" y="0"/>
                      <a:pt x="1"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212" name="Freeform 6506"/>
              <p:cNvSpPr>
                <a:spLocks/>
              </p:cNvSpPr>
              <p:nvPr/>
            </p:nvSpPr>
            <p:spPr bwMode="auto">
              <a:xfrm>
                <a:off x="3441" y="4695"/>
                <a:ext cx="8" cy="7"/>
              </a:xfrm>
              <a:custGeom>
                <a:avLst/>
                <a:gdLst>
                  <a:gd name="T0" fmla="*/ 0 w 2"/>
                  <a:gd name="T1" fmla="*/ 1 h 2"/>
                  <a:gd name="T2" fmla="*/ 0 w 2"/>
                  <a:gd name="T3" fmla="*/ 1 h 2"/>
                  <a:gd name="T4" fmla="*/ 1 w 2"/>
                  <a:gd name="T5" fmla="*/ 2 h 2"/>
                  <a:gd name="T6" fmla="*/ 2 w 2"/>
                  <a:gd name="T7" fmla="*/ 2 h 2"/>
                  <a:gd name="T8" fmla="*/ 0 w 2"/>
                  <a:gd name="T9" fmla="*/ 0 h 2"/>
                  <a:gd name="T10" fmla="*/ 0 w 2"/>
                  <a:gd name="T11" fmla="*/ 0 h 2"/>
                  <a:gd name="T12" fmla="*/ 0 w 2"/>
                  <a:gd name="T13" fmla="*/ 1 h 2"/>
                  <a:gd name="T14" fmla="*/ 0 w 2"/>
                  <a:gd name="T15" fmla="*/ 1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0" y="1"/>
                    </a:moveTo>
                    <a:cubicBezTo>
                      <a:pt x="0" y="1"/>
                      <a:pt x="0" y="1"/>
                      <a:pt x="0" y="1"/>
                    </a:cubicBezTo>
                    <a:cubicBezTo>
                      <a:pt x="0" y="2"/>
                      <a:pt x="1" y="2"/>
                      <a:pt x="1" y="2"/>
                    </a:cubicBezTo>
                    <a:cubicBezTo>
                      <a:pt x="2" y="2"/>
                      <a:pt x="2" y="2"/>
                      <a:pt x="2" y="2"/>
                    </a:cubicBezTo>
                    <a:cubicBezTo>
                      <a:pt x="1" y="1"/>
                      <a:pt x="1" y="1"/>
                      <a:pt x="0" y="0"/>
                    </a:cubicBezTo>
                    <a:cubicBezTo>
                      <a:pt x="0" y="0"/>
                      <a:pt x="0" y="0"/>
                      <a:pt x="0" y="0"/>
                    </a:cubicBezTo>
                    <a:cubicBezTo>
                      <a:pt x="0" y="1"/>
                      <a:pt x="0" y="1"/>
                      <a:pt x="0" y="1"/>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213" name="Freeform 6507"/>
              <p:cNvSpPr>
                <a:spLocks/>
              </p:cNvSpPr>
              <p:nvPr/>
            </p:nvSpPr>
            <p:spPr bwMode="auto">
              <a:xfrm>
                <a:off x="3374" y="4669"/>
                <a:ext cx="4" cy="7"/>
              </a:xfrm>
              <a:custGeom>
                <a:avLst/>
                <a:gdLst>
                  <a:gd name="T0" fmla="*/ 1 w 1"/>
                  <a:gd name="T1" fmla="*/ 1 h 2"/>
                  <a:gd name="T2" fmla="*/ 0 w 1"/>
                  <a:gd name="T3" fmla="*/ 0 h 2"/>
                  <a:gd name="T4" fmla="*/ 0 w 1"/>
                  <a:gd name="T5" fmla="*/ 1 h 2"/>
                  <a:gd name="T6" fmla="*/ 1 w 1"/>
                  <a:gd name="T7" fmla="*/ 2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cubicBezTo>
                      <a:pt x="0" y="0"/>
                      <a:pt x="0" y="0"/>
                      <a:pt x="0" y="0"/>
                    </a:cubicBezTo>
                    <a:cubicBezTo>
                      <a:pt x="0" y="1"/>
                      <a:pt x="0" y="1"/>
                      <a:pt x="0" y="1"/>
                    </a:cubicBezTo>
                    <a:cubicBezTo>
                      <a:pt x="0" y="1"/>
                      <a:pt x="1" y="1"/>
                      <a:pt x="1" y="2"/>
                    </a:cubicBezTo>
                    <a:cubicBezTo>
                      <a:pt x="1" y="2"/>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214" name="Freeform 6508"/>
              <p:cNvSpPr>
                <a:spLocks/>
              </p:cNvSpPr>
              <p:nvPr/>
            </p:nvSpPr>
            <p:spPr bwMode="auto">
              <a:xfrm>
                <a:off x="3378" y="4699"/>
                <a:ext cx="4" cy="11"/>
              </a:xfrm>
              <a:custGeom>
                <a:avLst/>
                <a:gdLst>
                  <a:gd name="T0" fmla="*/ 0 w 1"/>
                  <a:gd name="T1" fmla="*/ 2 h 3"/>
                  <a:gd name="T2" fmla="*/ 1 w 1"/>
                  <a:gd name="T3" fmla="*/ 3 h 3"/>
                  <a:gd name="T4" fmla="*/ 1 w 1"/>
                  <a:gd name="T5" fmla="*/ 0 h 3"/>
                  <a:gd name="T6" fmla="*/ 0 w 1"/>
                  <a:gd name="T7" fmla="*/ 2 h 3"/>
                </a:gdLst>
                <a:ahLst/>
                <a:cxnLst>
                  <a:cxn ang="0">
                    <a:pos x="T0" y="T1"/>
                  </a:cxn>
                  <a:cxn ang="0">
                    <a:pos x="T2" y="T3"/>
                  </a:cxn>
                  <a:cxn ang="0">
                    <a:pos x="T4" y="T5"/>
                  </a:cxn>
                  <a:cxn ang="0">
                    <a:pos x="T6" y="T7"/>
                  </a:cxn>
                </a:cxnLst>
                <a:rect l="0" t="0" r="r" b="b"/>
                <a:pathLst>
                  <a:path w="1" h="3">
                    <a:moveTo>
                      <a:pt x="0" y="2"/>
                    </a:moveTo>
                    <a:cubicBezTo>
                      <a:pt x="0" y="2"/>
                      <a:pt x="1" y="2"/>
                      <a:pt x="1" y="3"/>
                    </a:cubicBezTo>
                    <a:cubicBezTo>
                      <a:pt x="1" y="2"/>
                      <a:pt x="1" y="1"/>
                      <a:pt x="1" y="0"/>
                    </a:cubicBezTo>
                    <a:cubicBezTo>
                      <a:pt x="1" y="1"/>
                      <a:pt x="0" y="2"/>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215" name="Freeform 6509"/>
              <p:cNvSpPr>
                <a:spLocks/>
              </p:cNvSpPr>
              <p:nvPr/>
            </p:nvSpPr>
            <p:spPr bwMode="auto">
              <a:xfrm>
                <a:off x="3438" y="4673"/>
                <a:ext cx="3" cy="3"/>
              </a:xfrm>
              <a:custGeom>
                <a:avLst/>
                <a:gdLst>
                  <a:gd name="T0" fmla="*/ 1 w 1"/>
                  <a:gd name="T1" fmla="*/ 1 h 1"/>
                  <a:gd name="T2" fmla="*/ 1 w 1"/>
                  <a:gd name="T3" fmla="*/ 1 h 1"/>
                  <a:gd name="T4" fmla="*/ 1 w 1"/>
                  <a:gd name="T5" fmla="*/ 0 h 1"/>
                  <a:gd name="T6" fmla="*/ 0 w 1"/>
                  <a:gd name="T7" fmla="*/ 1 h 1"/>
                  <a:gd name="T8" fmla="*/ 1 w 1"/>
                  <a:gd name="T9" fmla="*/ 1 h 1"/>
                </a:gdLst>
                <a:ahLst/>
                <a:cxnLst>
                  <a:cxn ang="0">
                    <a:pos x="T0" y="T1"/>
                  </a:cxn>
                  <a:cxn ang="0">
                    <a:pos x="T2" y="T3"/>
                  </a:cxn>
                  <a:cxn ang="0">
                    <a:pos x="T4" y="T5"/>
                  </a:cxn>
                  <a:cxn ang="0">
                    <a:pos x="T6" y="T7"/>
                  </a:cxn>
                  <a:cxn ang="0">
                    <a:pos x="T8" y="T9"/>
                  </a:cxn>
                </a:cxnLst>
                <a:rect l="0" t="0" r="r" b="b"/>
                <a:pathLst>
                  <a:path w="1" h="1">
                    <a:moveTo>
                      <a:pt x="1" y="1"/>
                    </a:moveTo>
                    <a:cubicBezTo>
                      <a:pt x="0" y="1"/>
                      <a:pt x="0" y="1"/>
                      <a:pt x="1" y="1"/>
                    </a:cubicBezTo>
                    <a:cubicBezTo>
                      <a:pt x="1" y="0"/>
                      <a:pt x="1" y="0"/>
                      <a:pt x="1" y="0"/>
                    </a:cubicBezTo>
                    <a:cubicBezTo>
                      <a:pt x="0" y="1"/>
                      <a:pt x="0" y="1"/>
                      <a:pt x="0" y="1"/>
                    </a:cubicBezTo>
                    <a:cubicBezTo>
                      <a:pt x="0" y="1"/>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216" name="Freeform 6510"/>
              <p:cNvSpPr>
                <a:spLocks/>
              </p:cNvSpPr>
              <p:nvPr/>
            </p:nvSpPr>
            <p:spPr bwMode="auto">
              <a:xfrm>
                <a:off x="3441" y="4673"/>
                <a:ext cx="4" cy="3"/>
              </a:xfrm>
              <a:custGeom>
                <a:avLst/>
                <a:gdLst>
                  <a:gd name="T0" fmla="*/ 1 w 1"/>
                  <a:gd name="T1" fmla="*/ 1 h 1"/>
                  <a:gd name="T2" fmla="*/ 1 w 1"/>
                  <a:gd name="T3" fmla="*/ 0 h 1"/>
                  <a:gd name="T4" fmla="*/ 0 w 1"/>
                  <a:gd name="T5" fmla="*/ 1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1" y="0"/>
                      <a:pt x="1" y="0"/>
                    </a:cubicBezTo>
                    <a:cubicBezTo>
                      <a:pt x="0" y="0"/>
                      <a:pt x="0" y="0"/>
                      <a:pt x="0" y="1"/>
                    </a:cubicBezTo>
                    <a:cubicBezTo>
                      <a:pt x="0" y="1"/>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217" name="Freeform 6511"/>
              <p:cNvSpPr>
                <a:spLocks/>
              </p:cNvSpPr>
              <p:nvPr/>
            </p:nvSpPr>
            <p:spPr bwMode="auto">
              <a:xfrm>
                <a:off x="3378" y="4658"/>
                <a:ext cx="41" cy="11"/>
              </a:xfrm>
              <a:custGeom>
                <a:avLst/>
                <a:gdLst>
                  <a:gd name="T0" fmla="*/ 6 w 11"/>
                  <a:gd name="T1" fmla="*/ 2 h 3"/>
                  <a:gd name="T2" fmla="*/ 2 w 11"/>
                  <a:gd name="T3" fmla="*/ 1 h 3"/>
                  <a:gd name="T4" fmla="*/ 0 w 11"/>
                  <a:gd name="T5" fmla="*/ 2 h 3"/>
                  <a:gd name="T6" fmla="*/ 4 w 11"/>
                  <a:gd name="T7" fmla="*/ 3 h 3"/>
                  <a:gd name="T8" fmla="*/ 7 w 11"/>
                  <a:gd name="T9" fmla="*/ 2 h 3"/>
                  <a:gd name="T10" fmla="*/ 11 w 11"/>
                  <a:gd name="T11" fmla="*/ 2 h 3"/>
                  <a:gd name="T12" fmla="*/ 11 w 11"/>
                  <a:gd name="T13" fmla="*/ 2 h 3"/>
                  <a:gd name="T14" fmla="*/ 5 w 11"/>
                  <a:gd name="T15" fmla="*/ 0 h 3"/>
                  <a:gd name="T16" fmla="*/ 3 w 11"/>
                  <a:gd name="T17" fmla="*/ 1 h 3"/>
                  <a:gd name="T18" fmla="*/ 6 w 11"/>
                  <a:gd name="T19"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3">
                    <a:moveTo>
                      <a:pt x="6" y="2"/>
                    </a:moveTo>
                    <a:cubicBezTo>
                      <a:pt x="5" y="2"/>
                      <a:pt x="4" y="2"/>
                      <a:pt x="2" y="1"/>
                    </a:cubicBezTo>
                    <a:cubicBezTo>
                      <a:pt x="1" y="1"/>
                      <a:pt x="1" y="2"/>
                      <a:pt x="0" y="2"/>
                    </a:cubicBezTo>
                    <a:cubicBezTo>
                      <a:pt x="2" y="3"/>
                      <a:pt x="3" y="3"/>
                      <a:pt x="4" y="3"/>
                    </a:cubicBezTo>
                    <a:cubicBezTo>
                      <a:pt x="5" y="3"/>
                      <a:pt x="6" y="2"/>
                      <a:pt x="7" y="2"/>
                    </a:cubicBezTo>
                    <a:cubicBezTo>
                      <a:pt x="9" y="2"/>
                      <a:pt x="10" y="2"/>
                      <a:pt x="11" y="2"/>
                    </a:cubicBezTo>
                    <a:cubicBezTo>
                      <a:pt x="11" y="2"/>
                      <a:pt x="11" y="2"/>
                      <a:pt x="11" y="2"/>
                    </a:cubicBezTo>
                    <a:cubicBezTo>
                      <a:pt x="9" y="1"/>
                      <a:pt x="7" y="1"/>
                      <a:pt x="5" y="0"/>
                    </a:cubicBezTo>
                    <a:cubicBezTo>
                      <a:pt x="4" y="0"/>
                      <a:pt x="3" y="1"/>
                      <a:pt x="3" y="1"/>
                    </a:cubicBezTo>
                    <a:cubicBezTo>
                      <a:pt x="5" y="1"/>
                      <a:pt x="6" y="2"/>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218" name="Freeform 6512"/>
              <p:cNvSpPr>
                <a:spLocks/>
              </p:cNvSpPr>
              <p:nvPr/>
            </p:nvSpPr>
            <p:spPr bwMode="auto">
              <a:xfrm>
                <a:off x="3419" y="467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219" name="Freeform 6513"/>
              <p:cNvSpPr>
                <a:spLocks/>
              </p:cNvSpPr>
              <p:nvPr/>
            </p:nvSpPr>
            <p:spPr bwMode="auto">
              <a:xfrm>
                <a:off x="3423" y="4717"/>
                <a:ext cx="3"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cubicBezTo>
                      <a:pt x="0" y="0"/>
                      <a:pt x="0" y="0"/>
                      <a:pt x="0" y="0"/>
                    </a:cubicBezTo>
                    <a:cubicBezTo>
                      <a:pt x="0" y="0"/>
                      <a:pt x="0" y="0"/>
                      <a:pt x="1"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220" name="Freeform 6514"/>
              <p:cNvSpPr>
                <a:spLocks/>
              </p:cNvSpPr>
              <p:nvPr/>
            </p:nvSpPr>
            <p:spPr bwMode="auto">
              <a:xfrm>
                <a:off x="3412" y="4706"/>
                <a:ext cx="7" cy="8"/>
              </a:xfrm>
              <a:custGeom>
                <a:avLst/>
                <a:gdLst>
                  <a:gd name="T0" fmla="*/ 2 w 2"/>
                  <a:gd name="T1" fmla="*/ 0 h 2"/>
                  <a:gd name="T2" fmla="*/ 0 w 2"/>
                  <a:gd name="T3" fmla="*/ 1 h 2"/>
                  <a:gd name="T4" fmla="*/ 0 w 2"/>
                  <a:gd name="T5" fmla="*/ 2 h 2"/>
                  <a:gd name="T6" fmla="*/ 1 w 2"/>
                  <a:gd name="T7" fmla="*/ 2 h 2"/>
                  <a:gd name="T8" fmla="*/ 2 w 2"/>
                  <a:gd name="T9" fmla="*/ 1 h 2"/>
                  <a:gd name="T10" fmla="*/ 2 w 2"/>
                  <a:gd name="T11" fmla="*/ 0 h 2"/>
                </a:gdLst>
                <a:ahLst/>
                <a:cxnLst>
                  <a:cxn ang="0">
                    <a:pos x="T0" y="T1"/>
                  </a:cxn>
                  <a:cxn ang="0">
                    <a:pos x="T2" y="T3"/>
                  </a:cxn>
                  <a:cxn ang="0">
                    <a:pos x="T4" y="T5"/>
                  </a:cxn>
                  <a:cxn ang="0">
                    <a:pos x="T6" y="T7"/>
                  </a:cxn>
                  <a:cxn ang="0">
                    <a:pos x="T8" y="T9"/>
                  </a:cxn>
                  <a:cxn ang="0">
                    <a:pos x="T10" y="T11"/>
                  </a:cxn>
                </a:cxnLst>
                <a:rect l="0" t="0" r="r" b="b"/>
                <a:pathLst>
                  <a:path w="2" h="2">
                    <a:moveTo>
                      <a:pt x="2" y="0"/>
                    </a:moveTo>
                    <a:cubicBezTo>
                      <a:pt x="0" y="1"/>
                      <a:pt x="0" y="1"/>
                      <a:pt x="0" y="1"/>
                    </a:cubicBezTo>
                    <a:cubicBezTo>
                      <a:pt x="0" y="2"/>
                      <a:pt x="0" y="2"/>
                      <a:pt x="0" y="2"/>
                    </a:cubicBezTo>
                    <a:cubicBezTo>
                      <a:pt x="0" y="2"/>
                      <a:pt x="1" y="2"/>
                      <a:pt x="1" y="2"/>
                    </a:cubicBezTo>
                    <a:cubicBezTo>
                      <a:pt x="2" y="1"/>
                      <a:pt x="2" y="1"/>
                      <a:pt x="2" y="1"/>
                    </a:cubicBezTo>
                    <a:lnTo>
                      <a:pt x="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221" name="Freeform 6515"/>
              <p:cNvSpPr>
                <a:spLocks/>
              </p:cNvSpPr>
              <p:nvPr/>
            </p:nvSpPr>
            <p:spPr bwMode="auto">
              <a:xfrm>
                <a:off x="3408" y="4714"/>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222" name="Freeform 6516"/>
              <p:cNvSpPr>
                <a:spLocks/>
              </p:cNvSpPr>
              <p:nvPr/>
            </p:nvSpPr>
            <p:spPr bwMode="auto">
              <a:xfrm>
                <a:off x="3426" y="471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223" name="Freeform 6517"/>
              <p:cNvSpPr>
                <a:spLocks/>
              </p:cNvSpPr>
              <p:nvPr/>
            </p:nvSpPr>
            <p:spPr bwMode="auto">
              <a:xfrm>
                <a:off x="3382" y="4702"/>
                <a:ext cx="7" cy="8"/>
              </a:xfrm>
              <a:custGeom>
                <a:avLst/>
                <a:gdLst>
                  <a:gd name="T0" fmla="*/ 1 w 2"/>
                  <a:gd name="T1" fmla="*/ 1 h 2"/>
                  <a:gd name="T2" fmla="*/ 0 w 2"/>
                  <a:gd name="T3" fmla="*/ 2 h 2"/>
                  <a:gd name="T4" fmla="*/ 2 w 2"/>
                  <a:gd name="T5" fmla="*/ 2 h 2"/>
                  <a:gd name="T6" fmla="*/ 1 w 2"/>
                  <a:gd name="T7" fmla="*/ 0 h 2"/>
                  <a:gd name="T8" fmla="*/ 1 w 2"/>
                  <a:gd name="T9" fmla="*/ 1 h 2"/>
                </a:gdLst>
                <a:ahLst/>
                <a:cxnLst>
                  <a:cxn ang="0">
                    <a:pos x="T0" y="T1"/>
                  </a:cxn>
                  <a:cxn ang="0">
                    <a:pos x="T2" y="T3"/>
                  </a:cxn>
                  <a:cxn ang="0">
                    <a:pos x="T4" y="T5"/>
                  </a:cxn>
                  <a:cxn ang="0">
                    <a:pos x="T6" y="T7"/>
                  </a:cxn>
                  <a:cxn ang="0">
                    <a:pos x="T8" y="T9"/>
                  </a:cxn>
                </a:cxnLst>
                <a:rect l="0" t="0" r="r" b="b"/>
                <a:pathLst>
                  <a:path w="2" h="2">
                    <a:moveTo>
                      <a:pt x="1" y="1"/>
                    </a:moveTo>
                    <a:cubicBezTo>
                      <a:pt x="1" y="1"/>
                      <a:pt x="1" y="1"/>
                      <a:pt x="0" y="2"/>
                    </a:cubicBezTo>
                    <a:cubicBezTo>
                      <a:pt x="1" y="2"/>
                      <a:pt x="1" y="2"/>
                      <a:pt x="2" y="2"/>
                    </a:cubicBezTo>
                    <a:cubicBezTo>
                      <a:pt x="2" y="1"/>
                      <a:pt x="1" y="1"/>
                      <a:pt x="1" y="0"/>
                    </a:cubicBezTo>
                    <a:cubicBezTo>
                      <a:pt x="1" y="1"/>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224" name="Freeform 6518"/>
              <p:cNvSpPr>
                <a:spLocks/>
              </p:cNvSpPr>
              <p:nvPr/>
            </p:nvSpPr>
            <p:spPr bwMode="auto">
              <a:xfrm>
                <a:off x="3341" y="4699"/>
                <a:ext cx="4" cy="3"/>
              </a:xfrm>
              <a:custGeom>
                <a:avLst/>
                <a:gdLst>
                  <a:gd name="T0" fmla="*/ 1 w 1"/>
                  <a:gd name="T1" fmla="*/ 1 h 1"/>
                  <a:gd name="T2" fmla="*/ 0 w 1"/>
                  <a:gd name="T3" fmla="*/ 0 h 1"/>
                  <a:gd name="T4" fmla="*/ 1 w 1"/>
                  <a:gd name="T5" fmla="*/ 1 h 1"/>
                  <a:gd name="T6" fmla="*/ 1 w 1"/>
                  <a:gd name="T7" fmla="*/ 1 h 1"/>
                  <a:gd name="T8" fmla="*/ 0 w 1"/>
                  <a:gd name="T9" fmla="*/ 0 h 1"/>
                  <a:gd name="T10" fmla="*/ 0 w 1"/>
                  <a:gd name="T11" fmla="*/ 0 h 1"/>
                  <a:gd name="T12" fmla="*/ 0 w 1"/>
                  <a:gd name="T13" fmla="*/ 0 h 1"/>
                  <a:gd name="T14" fmla="*/ 1 w 1"/>
                  <a:gd name="T15" fmla="*/ 0 h 1"/>
                  <a:gd name="T16" fmla="*/ 1 w 1"/>
                  <a:gd name="T17" fmla="*/ 1 h 1"/>
                  <a:gd name="T18" fmla="*/ 1 w 1"/>
                  <a:gd name="T19" fmla="*/ 1 h 1"/>
                  <a:gd name="T20" fmla="*/ 1 w 1"/>
                  <a:gd name="T21" fmla="*/ 1 h 1"/>
                  <a:gd name="T22" fmla="*/ 1 w 1"/>
                  <a:gd name="T23"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 h="1">
                    <a:moveTo>
                      <a:pt x="1" y="1"/>
                    </a:moveTo>
                    <a:cubicBezTo>
                      <a:pt x="0" y="0"/>
                      <a:pt x="0" y="0"/>
                      <a:pt x="0" y="0"/>
                    </a:cubicBezTo>
                    <a:cubicBezTo>
                      <a:pt x="1" y="0"/>
                      <a:pt x="1" y="1"/>
                      <a:pt x="1" y="1"/>
                    </a:cubicBezTo>
                    <a:cubicBezTo>
                      <a:pt x="1" y="1"/>
                      <a:pt x="1" y="1"/>
                      <a:pt x="1" y="1"/>
                    </a:cubicBezTo>
                    <a:cubicBezTo>
                      <a:pt x="1" y="1"/>
                      <a:pt x="1" y="0"/>
                      <a:pt x="0" y="0"/>
                    </a:cubicBezTo>
                    <a:cubicBezTo>
                      <a:pt x="0" y="0"/>
                      <a:pt x="0" y="0"/>
                      <a:pt x="0" y="0"/>
                    </a:cubicBezTo>
                    <a:cubicBezTo>
                      <a:pt x="0" y="0"/>
                      <a:pt x="0" y="0"/>
                      <a:pt x="0" y="0"/>
                    </a:cubicBezTo>
                    <a:cubicBezTo>
                      <a:pt x="0" y="0"/>
                      <a:pt x="0" y="0"/>
                      <a:pt x="1" y="0"/>
                    </a:cubicBezTo>
                    <a:cubicBezTo>
                      <a:pt x="0" y="0"/>
                      <a:pt x="0" y="0"/>
                      <a:pt x="1" y="1"/>
                    </a:cubicBezTo>
                    <a:cubicBezTo>
                      <a:pt x="1" y="1"/>
                      <a:pt x="1" y="1"/>
                      <a:pt x="1" y="1"/>
                    </a:cubicBezTo>
                    <a:cubicBezTo>
                      <a:pt x="1" y="1"/>
                      <a:pt x="1" y="1"/>
                      <a:pt x="1" y="1"/>
                    </a:cubicBezTo>
                    <a:cubicBezTo>
                      <a:pt x="1" y="1"/>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225" name="Freeform 6519"/>
              <p:cNvSpPr>
                <a:spLocks/>
              </p:cNvSpPr>
              <p:nvPr/>
            </p:nvSpPr>
            <p:spPr bwMode="auto">
              <a:xfrm>
                <a:off x="3397" y="4710"/>
                <a:ext cx="0" cy="4"/>
              </a:xfrm>
              <a:custGeom>
                <a:avLst/>
                <a:gdLst>
                  <a:gd name="T0" fmla="*/ 0 h 1"/>
                  <a:gd name="T1" fmla="*/ 1 h 1"/>
                  <a:gd name="T2" fmla="*/ 0 h 1"/>
                  <a:gd name="T3" fmla="*/ 0 h 1"/>
                </a:gdLst>
                <a:ahLst/>
                <a:cxnLst>
                  <a:cxn ang="0">
                    <a:pos x="0" y="T0"/>
                  </a:cxn>
                  <a:cxn ang="0">
                    <a:pos x="0" y="T1"/>
                  </a:cxn>
                  <a:cxn ang="0">
                    <a:pos x="0" y="T2"/>
                  </a:cxn>
                  <a:cxn ang="0">
                    <a:pos x="0" y="T3"/>
                  </a:cxn>
                </a:cxnLst>
                <a:rect l="0" t="0" r="r" b="b"/>
                <a:pathLst>
                  <a:path h="1">
                    <a:moveTo>
                      <a:pt x="0" y="0"/>
                    </a:moveTo>
                    <a:cubicBezTo>
                      <a:pt x="0" y="0"/>
                      <a:pt x="0" y="1"/>
                      <a:pt x="0" y="1"/>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226" name="Freeform 6520"/>
              <p:cNvSpPr>
                <a:spLocks/>
              </p:cNvSpPr>
              <p:nvPr/>
            </p:nvSpPr>
            <p:spPr bwMode="auto">
              <a:xfrm>
                <a:off x="3397" y="4710"/>
                <a:ext cx="3" cy="7"/>
              </a:xfrm>
              <a:custGeom>
                <a:avLst/>
                <a:gdLst>
                  <a:gd name="T0" fmla="*/ 0 w 1"/>
                  <a:gd name="T1" fmla="*/ 1 h 2"/>
                  <a:gd name="T2" fmla="*/ 0 w 1"/>
                  <a:gd name="T3" fmla="*/ 2 h 2"/>
                  <a:gd name="T4" fmla="*/ 1 w 1"/>
                  <a:gd name="T5" fmla="*/ 1 h 2"/>
                  <a:gd name="T6" fmla="*/ 1 w 1"/>
                  <a:gd name="T7" fmla="*/ 0 h 2"/>
                  <a:gd name="T8" fmla="*/ 0 w 1"/>
                  <a:gd name="T9" fmla="*/ 1 h 2"/>
                </a:gdLst>
                <a:ahLst/>
                <a:cxnLst>
                  <a:cxn ang="0">
                    <a:pos x="T0" y="T1"/>
                  </a:cxn>
                  <a:cxn ang="0">
                    <a:pos x="T2" y="T3"/>
                  </a:cxn>
                  <a:cxn ang="0">
                    <a:pos x="T4" y="T5"/>
                  </a:cxn>
                  <a:cxn ang="0">
                    <a:pos x="T6" y="T7"/>
                  </a:cxn>
                  <a:cxn ang="0">
                    <a:pos x="T8" y="T9"/>
                  </a:cxn>
                </a:cxnLst>
                <a:rect l="0" t="0" r="r" b="b"/>
                <a:pathLst>
                  <a:path w="1" h="2">
                    <a:moveTo>
                      <a:pt x="0" y="1"/>
                    </a:moveTo>
                    <a:cubicBezTo>
                      <a:pt x="0" y="1"/>
                      <a:pt x="0" y="2"/>
                      <a:pt x="0" y="2"/>
                    </a:cubicBezTo>
                    <a:cubicBezTo>
                      <a:pt x="1" y="2"/>
                      <a:pt x="1" y="1"/>
                      <a:pt x="1" y="1"/>
                    </a:cubicBezTo>
                    <a:cubicBezTo>
                      <a:pt x="1" y="1"/>
                      <a:pt x="1" y="0"/>
                      <a:pt x="1" y="0"/>
                    </a:cubicBezTo>
                    <a:lnTo>
                      <a:pt x="0"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227" name="Freeform 6521"/>
              <p:cNvSpPr>
                <a:spLocks/>
              </p:cNvSpPr>
              <p:nvPr/>
            </p:nvSpPr>
            <p:spPr bwMode="auto">
              <a:xfrm>
                <a:off x="3400" y="4710"/>
                <a:ext cx="8" cy="4"/>
              </a:xfrm>
              <a:custGeom>
                <a:avLst/>
                <a:gdLst>
                  <a:gd name="T0" fmla="*/ 0 w 2"/>
                  <a:gd name="T1" fmla="*/ 0 h 1"/>
                  <a:gd name="T2" fmla="*/ 0 w 2"/>
                  <a:gd name="T3" fmla="*/ 1 h 1"/>
                  <a:gd name="T4" fmla="*/ 2 w 2"/>
                  <a:gd name="T5" fmla="*/ 1 h 1"/>
                  <a:gd name="T6" fmla="*/ 2 w 2"/>
                  <a:gd name="T7" fmla="*/ 1 h 1"/>
                  <a:gd name="T8" fmla="*/ 1 w 2"/>
                  <a:gd name="T9" fmla="*/ 0 h 1"/>
                  <a:gd name="T10" fmla="*/ 0 w 2"/>
                  <a:gd name="T11" fmla="*/ 0 h 1"/>
                </a:gdLst>
                <a:ahLst/>
                <a:cxnLst>
                  <a:cxn ang="0">
                    <a:pos x="T0" y="T1"/>
                  </a:cxn>
                  <a:cxn ang="0">
                    <a:pos x="T2" y="T3"/>
                  </a:cxn>
                  <a:cxn ang="0">
                    <a:pos x="T4" y="T5"/>
                  </a:cxn>
                  <a:cxn ang="0">
                    <a:pos x="T6" y="T7"/>
                  </a:cxn>
                  <a:cxn ang="0">
                    <a:pos x="T8" y="T9"/>
                  </a:cxn>
                  <a:cxn ang="0">
                    <a:pos x="T10" y="T11"/>
                  </a:cxn>
                </a:cxnLst>
                <a:rect l="0" t="0" r="r" b="b"/>
                <a:pathLst>
                  <a:path w="2" h="1">
                    <a:moveTo>
                      <a:pt x="0" y="0"/>
                    </a:moveTo>
                    <a:cubicBezTo>
                      <a:pt x="0" y="0"/>
                      <a:pt x="0" y="0"/>
                      <a:pt x="0" y="1"/>
                    </a:cubicBezTo>
                    <a:cubicBezTo>
                      <a:pt x="0" y="1"/>
                      <a:pt x="1" y="1"/>
                      <a:pt x="2" y="1"/>
                    </a:cubicBezTo>
                    <a:cubicBezTo>
                      <a:pt x="2" y="1"/>
                      <a:pt x="2" y="1"/>
                      <a:pt x="2" y="1"/>
                    </a:cubicBezTo>
                    <a:cubicBezTo>
                      <a:pt x="1" y="0"/>
                      <a:pt x="1" y="0"/>
                      <a:pt x="1"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228" name="Freeform 6522"/>
              <p:cNvSpPr>
                <a:spLocks/>
              </p:cNvSpPr>
              <p:nvPr/>
            </p:nvSpPr>
            <p:spPr bwMode="auto">
              <a:xfrm>
                <a:off x="3434" y="4673"/>
                <a:ext cx="4" cy="0"/>
              </a:xfrm>
              <a:custGeom>
                <a:avLst/>
                <a:gdLst>
                  <a:gd name="T0" fmla="*/ 1 w 1"/>
                  <a:gd name="T1" fmla="*/ 0 w 1"/>
                  <a:gd name="T2" fmla="*/ 0 w 1"/>
                  <a:gd name="T3" fmla="*/ 0 w 1"/>
                  <a:gd name="T4" fmla="*/ 1 w 1"/>
                </a:gdLst>
                <a:ahLst/>
                <a:cxnLst>
                  <a:cxn ang="0">
                    <a:pos x="T0" y="0"/>
                  </a:cxn>
                  <a:cxn ang="0">
                    <a:pos x="T1" y="0"/>
                  </a:cxn>
                  <a:cxn ang="0">
                    <a:pos x="T2" y="0"/>
                  </a:cxn>
                  <a:cxn ang="0">
                    <a:pos x="T3" y="0"/>
                  </a:cxn>
                  <a:cxn ang="0">
                    <a:pos x="T4" y="0"/>
                  </a:cxn>
                </a:cxnLst>
                <a:rect l="0" t="0" r="r" b="b"/>
                <a:pathLst>
                  <a:path w="1">
                    <a:moveTo>
                      <a:pt x="1" y="0"/>
                    </a:moveTo>
                    <a:cubicBezTo>
                      <a:pt x="0" y="0"/>
                      <a:pt x="0" y="0"/>
                      <a:pt x="0" y="0"/>
                    </a:cubicBezTo>
                    <a:cubicBezTo>
                      <a:pt x="0" y="0"/>
                      <a:pt x="0" y="0"/>
                      <a:pt x="0" y="0"/>
                    </a:cubicBezTo>
                    <a:cubicBezTo>
                      <a:pt x="0" y="0"/>
                      <a:pt x="0" y="0"/>
                      <a:pt x="0" y="0"/>
                    </a:cubicBezTo>
                    <a:cubicBezTo>
                      <a:pt x="0" y="0"/>
                      <a:pt x="0"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229" name="Freeform 6523"/>
              <p:cNvSpPr>
                <a:spLocks/>
              </p:cNvSpPr>
              <p:nvPr/>
            </p:nvSpPr>
            <p:spPr bwMode="auto">
              <a:xfrm>
                <a:off x="3352" y="4710"/>
                <a:ext cx="4" cy="4"/>
              </a:xfrm>
              <a:custGeom>
                <a:avLst/>
                <a:gdLst>
                  <a:gd name="T0" fmla="*/ 1 w 1"/>
                  <a:gd name="T1" fmla="*/ 1 h 1"/>
                  <a:gd name="T2" fmla="*/ 1 w 1"/>
                  <a:gd name="T3" fmla="*/ 1 h 1"/>
                  <a:gd name="T4" fmla="*/ 1 w 1"/>
                  <a:gd name="T5" fmla="*/ 0 h 1"/>
                  <a:gd name="T6" fmla="*/ 0 w 1"/>
                  <a:gd name="T7" fmla="*/ 0 h 1"/>
                  <a:gd name="T8" fmla="*/ 1 w 1"/>
                  <a:gd name="T9" fmla="*/ 1 h 1"/>
                </a:gdLst>
                <a:ahLst/>
                <a:cxnLst>
                  <a:cxn ang="0">
                    <a:pos x="T0" y="T1"/>
                  </a:cxn>
                  <a:cxn ang="0">
                    <a:pos x="T2" y="T3"/>
                  </a:cxn>
                  <a:cxn ang="0">
                    <a:pos x="T4" y="T5"/>
                  </a:cxn>
                  <a:cxn ang="0">
                    <a:pos x="T6" y="T7"/>
                  </a:cxn>
                  <a:cxn ang="0">
                    <a:pos x="T8" y="T9"/>
                  </a:cxn>
                </a:cxnLst>
                <a:rect l="0" t="0" r="r" b="b"/>
                <a:pathLst>
                  <a:path w="1" h="1">
                    <a:moveTo>
                      <a:pt x="1" y="1"/>
                    </a:moveTo>
                    <a:cubicBezTo>
                      <a:pt x="1" y="1"/>
                      <a:pt x="1" y="1"/>
                      <a:pt x="1" y="1"/>
                    </a:cubicBezTo>
                    <a:cubicBezTo>
                      <a:pt x="1" y="1"/>
                      <a:pt x="1" y="1"/>
                      <a:pt x="1" y="0"/>
                    </a:cubicBezTo>
                    <a:cubicBezTo>
                      <a:pt x="1" y="0"/>
                      <a:pt x="0" y="0"/>
                      <a:pt x="0" y="0"/>
                    </a:cubicBezTo>
                    <a:cubicBezTo>
                      <a:pt x="0" y="0"/>
                      <a:pt x="0"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230" name="Line 6524"/>
              <p:cNvSpPr>
                <a:spLocks noChangeShapeType="1"/>
              </p:cNvSpPr>
              <p:nvPr/>
            </p:nvSpPr>
            <p:spPr bwMode="auto">
              <a:xfrm>
                <a:off x="3363" y="4732"/>
                <a:ext cx="0" cy="0"/>
              </a:xfrm>
              <a:prstGeom prst="line">
                <a:avLst/>
              </a:prstGeom>
              <a:noFill/>
              <a:ln w="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AT"/>
              </a:p>
            </p:txBody>
          </p:sp>
          <p:sp>
            <p:nvSpPr>
              <p:cNvPr id="22231" name="Freeform 6525"/>
              <p:cNvSpPr>
                <a:spLocks/>
              </p:cNvSpPr>
              <p:nvPr/>
            </p:nvSpPr>
            <p:spPr bwMode="auto">
              <a:xfrm>
                <a:off x="3363" y="473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232" name="Oval 6526"/>
              <p:cNvSpPr>
                <a:spLocks noChangeArrowheads="1"/>
              </p:cNvSpPr>
              <p:nvPr/>
            </p:nvSpPr>
            <p:spPr bwMode="auto">
              <a:xfrm>
                <a:off x="3363" y="4732"/>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233" name="Line 6527"/>
              <p:cNvSpPr>
                <a:spLocks noChangeShapeType="1"/>
              </p:cNvSpPr>
              <p:nvPr/>
            </p:nvSpPr>
            <p:spPr bwMode="auto">
              <a:xfrm>
                <a:off x="3363" y="4732"/>
                <a:ext cx="0" cy="0"/>
              </a:xfrm>
              <a:prstGeom prst="line">
                <a:avLst/>
              </a:prstGeom>
              <a:noFill/>
              <a:ln w="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AT"/>
              </a:p>
            </p:txBody>
          </p:sp>
          <p:sp>
            <p:nvSpPr>
              <p:cNvPr id="22234" name="Freeform 6528"/>
              <p:cNvSpPr>
                <a:spLocks/>
              </p:cNvSpPr>
              <p:nvPr/>
            </p:nvSpPr>
            <p:spPr bwMode="auto">
              <a:xfrm>
                <a:off x="3363" y="4732"/>
                <a:ext cx="0" cy="0"/>
              </a:xfrm>
              <a:custGeom>
                <a:avLst/>
                <a:gdLst/>
                <a:ahLst/>
                <a:cxnLst>
                  <a:cxn ang="0">
                    <a:pos x="0" y="0"/>
                  </a:cxn>
                  <a:cxn ang="0">
                    <a:pos x="0" y="0"/>
                  </a:cxn>
                </a:cxnLst>
                <a:rect l="0" t="0" r="r" b="b"/>
                <a:pathLst>
                  <a:path>
                    <a:moveTo>
                      <a:pt x="0" y="0"/>
                    </a:moveTo>
                    <a:cubicBezTo>
                      <a:pt x="0" y="0"/>
                      <a:pt x="0" y="0"/>
                      <a:pt x="0" y="0"/>
                    </a:cubicBezTo>
                  </a:path>
                </a:pathLst>
              </a:custGeom>
              <a:noFill/>
              <a:ln w="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AT"/>
              </a:p>
            </p:txBody>
          </p:sp>
          <p:sp>
            <p:nvSpPr>
              <p:cNvPr id="22235" name="Freeform 6529"/>
              <p:cNvSpPr>
                <a:spLocks/>
              </p:cNvSpPr>
              <p:nvPr/>
            </p:nvSpPr>
            <p:spPr bwMode="auto">
              <a:xfrm>
                <a:off x="3363" y="4732"/>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236" name="Freeform 6530"/>
              <p:cNvSpPr>
                <a:spLocks/>
              </p:cNvSpPr>
              <p:nvPr/>
            </p:nvSpPr>
            <p:spPr bwMode="auto">
              <a:xfrm>
                <a:off x="3363" y="4732"/>
                <a:ext cx="0" cy="0"/>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237" name="Freeform 6531"/>
              <p:cNvSpPr>
                <a:spLocks/>
              </p:cNvSpPr>
              <p:nvPr/>
            </p:nvSpPr>
            <p:spPr bwMode="auto">
              <a:xfrm>
                <a:off x="3356" y="4714"/>
                <a:ext cx="3" cy="11"/>
              </a:xfrm>
              <a:custGeom>
                <a:avLst/>
                <a:gdLst>
                  <a:gd name="T0" fmla="*/ 1 w 1"/>
                  <a:gd name="T1" fmla="*/ 2 h 3"/>
                  <a:gd name="T2" fmla="*/ 1 w 1"/>
                  <a:gd name="T3" fmla="*/ 3 h 3"/>
                  <a:gd name="T4" fmla="*/ 1 w 1"/>
                  <a:gd name="T5" fmla="*/ 3 h 3"/>
                  <a:gd name="T6" fmla="*/ 0 w 1"/>
                  <a:gd name="T7" fmla="*/ 0 h 3"/>
                  <a:gd name="T8" fmla="*/ 0 w 1"/>
                  <a:gd name="T9" fmla="*/ 0 h 3"/>
                  <a:gd name="T10" fmla="*/ 1 w 1"/>
                  <a:gd name="T11" fmla="*/ 2 h 3"/>
                </a:gdLst>
                <a:ahLst/>
                <a:cxnLst>
                  <a:cxn ang="0">
                    <a:pos x="T0" y="T1"/>
                  </a:cxn>
                  <a:cxn ang="0">
                    <a:pos x="T2" y="T3"/>
                  </a:cxn>
                  <a:cxn ang="0">
                    <a:pos x="T4" y="T5"/>
                  </a:cxn>
                  <a:cxn ang="0">
                    <a:pos x="T6" y="T7"/>
                  </a:cxn>
                  <a:cxn ang="0">
                    <a:pos x="T8" y="T9"/>
                  </a:cxn>
                  <a:cxn ang="0">
                    <a:pos x="T10" y="T11"/>
                  </a:cxn>
                </a:cxnLst>
                <a:rect l="0" t="0" r="r" b="b"/>
                <a:pathLst>
                  <a:path w="1" h="3">
                    <a:moveTo>
                      <a:pt x="1" y="2"/>
                    </a:moveTo>
                    <a:cubicBezTo>
                      <a:pt x="1" y="3"/>
                      <a:pt x="1" y="3"/>
                      <a:pt x="1" y="3"/>
                    </a:cubicBezTo>
                    <a:cubicBezTo>
                      <a:pt x="1" y="3"/>
                      <a:pt x="1" y="3"/>
                      <a:pt x="1" y="3"/>
                    </a:cubicBezTo>
                    <a:cubicBezTo>
                      <a:pt x="1" y="2"/>
                      <a:pt x="0" y="1"/>
                      <a:pt x="0" y="0"/>
                    </a:cubicBezTo>
                    <a:cubicBezTo>
                      <a:pt x="0" y="0"/>
                      <a:pt x="0" y="0"/>
                      <a:pt x="0" y="0"/>
                    </a:cubicBezTo>
                    <a:lnTo>
                      <a:pt x="1"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238" name="Freeform 6532"/>
              <p:cNvSpPr>
                <a:spLocks/>
              </p:cNvSpPr>
              <p:nvPr/>
            </p:nvSpPr>
            <p:spPr bwMode="auto">
              <a:xfrm>
                <a:off x="3367" y="473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239" name="Freeform 6533"/>
              <p:cNvSpPr>
                <a:spLocks noEditPoints="1"/>
              </p:cNvSpPr>
              <p:nvPr/>
            </p:nvSpPr>
            <p:spPr bwMode="auto">
              <a:xfrm>
                <a:off x="3363" y="4732"/>
                <a:ext cx="4" cy="0"/>
              </a:xfrm>
              <a:custGeom>
                <a:avLst/>
                <a:gdLst>
                  <a:gd name="T0" fmla="*/ 1 w 1"/>
                  <a:gd name="T1" fmla="*/ 1 w 1"/>
                  <a:gd name="T2" fmla="*/ 1 w 1"/>
                  <a:gd name="T3" fmla="*/ 1 w 1"/>
                  <a:gd name="T4" fmla="*/ 1 w 1"/>
                  <a:gd name="T5" fmla="*/ 1 w 1"/>
                  <a:gd name="T6" fmla="*/ 1 w 1"/>
                  <a:gd name="T7" fmla="*/ 1 w 1"/>
                  <a:gd name="T8" fmla="*/ 1 w 1"/>
                  <a:gd name="T9" fmla="*/ 1 w 1"/>
                  <a:gd name="T10" fmla="*/ 1 w 1"/>
                  <a:gd name="T11" fmla="*/ 1 w 1"/>
                  <a:gd name="T12" fmla="*/ 1 w 1"/>
                  <a:gd name="T13" fmla="*/ 1 w 1"/>
                  <a:gd name="T14" fmla="*/ 1 w 1"/>
                  <a:gd name="T15" fmla="*/ 1 w 1"/>
                  <a:gd name="T16" fmla="*/ 1 w 1"/>
                  <a:gd name="T17" fmla="*/ 1 w 1"/>
                  <a:gd name="T18" fmla="*/ 1 w 1"/>
                  <a:gd name="T19" fmla="*/ 1 w 1"/>
                  <a:gd name="T20" fmla="*/ 1 w 1"/>
                  <a:gd name="T21" fmla="*/ 1 w 1"/>
                  <a:gd name="T22" fmla="*/ 1 w 1"/>
                  <a:gd name="T23" fmla="*/ 1 w 1"/>
                  <a:gd name="T24" fmla="*/ 1 w 1"/>
                  <a:gd name="T25" fmla="*/ 1 w 1"/>
                  <a:gd name="T26" fmla="*/ 1 w 1"/>
                  <a:gd name="T27" fmla="*/ 1 w 1"/>
                  <a:gd name="T28" fmla="*/ 1 w 1"/>
                  <a:gd name="T29" fmla="*/ 1 w 1"/>
                  <a:gd name="T30" fmla="*/ 0 w 1"/>
                  <a:gd name="T31" fmla="*/ 0 w 1"/>
                  <a:gd name="T32" fmla="*/ 0 w 1"/>
                  <a:gd name="T33" fmla="*/ 0 w 1"/>
                  <a:gd name="T34" fmla="*/ 0 w 1"/>
                  <a:gd name="T35" fmla="*/ 0 w 1"/>
                  <a:gd name="T36" fmla="*/ 0 w 1"/>
                  <a:gd name="T37" fmla="*/ 0 w 1"/>
                  <a:gd name="T38" fmla="*/ 0 w 1"/>
                  <a:gd name="T39" fmla="*/ 0 w 1"/>
                  <a:gd name="T40" fmla="*/ 1 w 1"/>
                  <a:gd name="T41" fmla="*/ 1 w 1"/>
                  <a:gd name="T42" fmla="*/ 1 w 1"/>
                  <a:gd name="T43" fmla="*/ 1 w 1"/>
                  <a:gd name="T44" fmla="*/ 1 w 1"/>
                  <a:gd name="T45" fmla="*/ 1 w 1"/>
                  <a:gd name="T46" fmla="*/ 0 w 1"/>
                  <a:gd name="T47" fmla="*/ 1 w 1"/>
                  <a:gd name="T48" fmla="*/ 0 w 1"/>
                  <a:gd name="T49" fmla="*/ 0 w 1"/>
                  <a:gd name="T50" fmla="*/ 0 w 1"/>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 ang="0">
                    <a:pos x="T18" y="0"/>
                  </a:cxn>
                  <a:cxn ang="0">
                    <a:pos x="T19" y="0"/>
                  </a:cxn>
                  <a:cxn ang="0">
                    <a:pos x="T20" y="0"/>
                  </a:cxn>
                  <a:cxn ang="0">
                    <a:pos x="T21" y="0"/>
                  </a:cxn>
                  <a:cxn ang="0">
                    <a:pos x="T22" y="0"/>
                  </a:cxn>
                  <a:cxn ang="0">
                    <a:pos x="T23" y="0"/>
                  </a:cxn>
                  <a:cxn ang="0">
                    <a:pos x="T24" y="0"/>
                  </a:cxn>
                  <a:cxn ang="0">
                    <a:pos x="T25" y="0"/>
                  </a:cxn>
                  <a:cxn ang="0">
                    <a:pos x="T26" y="0"/>
                  </a:cxn>
                  <a:cxn ang="0">
                    <a:pos x="T27" y="0"/>
                  </a:cxn>
                  <a:cxn ang="0">
                    <a:pos x="T28" y="0"/>
                  </a:cxn>
                  <a:cxn ang="0">
                    <a:pos x="T29" y="0"/>
                  </a:cxn>
                  <a:cxn ang="0">
                    <a:pos x="T30" y="0"/>
                  </a:cxn>
                  <a:cxn ang="0">
                    <a:pos x="T31" y="0"/>
                  </a:cxn>
                  <a:cxn ang="0">
                    <a:pos x="T32" y="0"/>
                  </a:cxn>
                  <a:cxn ang="0">
                    <a:pos x="T33" y="0"/>
                  </a:cxn>
                  <a:cxn ang="0">
                    <a:pos x="T34" y="0"/>
                  </a:cxn>
                  <a:cxn ang="0">
                    <a:pos x="T35" y="0"/>
                  </a:cxn>
                  <a:cxn ang="0">
                    <a:pos x="T36" y="0"/>
                  </a:cxn>
                  <a:cxn ang="0">
                    <a:pos x="T37" y="0"/>
                  </a:cxn>
                  <a:cxn ang="0">
                    <a:pos x="T38" y="0"/>
                  </a:cxn>
                  <a:cxn ang="0">
                    <a:pos x="T39" y="0"/>
                  </a:cxn>
                  <a:cxn ang="0">
                    <a:pos x="T40" y="0"/>
                  </a:cxn>
                  <a:cxn ang="0">
                    <a:pos x="T41" y="0"/>
                  </a:cxn>
                  <a:cxn ang="0">
                    <a:pos x="T42" y="0"/>
                  </a:cxn>
                  <a:cxn ang="0">
                    <a:pos x="T43" y="0"/>
                  </a:cxn>
                  <a:cxn ang="0">
                    <a:pos x="T44" y="0"/>
                  </a:cxn>
                  <a:cxn ang="0">
                    <a:pos x="T45" y="0"/>
                  </a:cxn>
                  <a:cxn ang="0">
                    <a:pos x="T46" y="0"/>
                  </a:cxn>
                  <a:cxn ang="0">
                    <a:pos x="T47" y="0"/>
                  </a:cxn>
                  <a:cxn ang="0">
                    <a:pos x="T48" y="0"/>
                  </a:cxn>
                  <a:cxn ang="0">
                    <a:pos x="T49" y="0"/>
                  </a:cxn>
                  <a:cxn ang="0">
                    <a:pos x="T50" y="0"/>
                  </a:cxn>
                </a:cxnLst>
                <a:rect l="0" t="0" r="r" b="b"/>
                <a:pathLst>
                  <a:path w="1">
                    <a:moveTo>
                      <a:pt x="0" y="0"/>
                    </a:moveTo>
                    <a:cubicBezTo>
                      <a:pt x="0"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1" y="0"/>
                      <a:pt x="1" y="0"/>
                      <a:pt x="1" y="0"/>
                    </a:cubicBezTo>
                    <a:cubicBezTo>
                      <a:pt x="1" y="0"/>
                      <a:pt x="1" y="0"/>
                      <a:pt x="1" y="0"/>
                    </a:cubicBezTo>
                    <a:lnTo>
                      <a:pt x="0" y="0"/>
                    </a:lnTo>
                    <a:close/>
                    <a:moveTo>
                      <a:pt x="1" y="0"/>
                    </a:moveTo>
                    <a:cubicBezTo>
                      <a:pt x="1" y="0"/>
                      <a:pt x="1" y="0"/>
                      <a:pt x="1" y="0"/>
                    </a:cubicBezTo>
                    <a:cubicBezTo>
                      <a:pt x="1" y="0"/>
                      <a:pt x="1" y="0"/>
                      <a:pt x="1" y="0"/>
                    </a:cubicBezTo>
                    <a:cubicBezTo>
                      <a:pt x="1" y="0"/>
                      <a:pt x="1" y="0"/>
                      <a:pt x="1" y="0"/>
                    </a:cubicBezTo>
                    <a:cubicBezTo>
                      <a:pt x="1" y="0"/>
                      <a:pt x="1" y="0"/>
                      <a:pt x="1" y="0"/>
                    </a:cubicBezTo>
                    <a:close/>
                    <a:moveTo>
                      <a:pt x="1" y="0"/>
                    </a:move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lose/>
                    <a:moveTo>
                      <a:pt x="1" y="0"/>
                    </a:moveTo>
                    <a:cubicBezTo>
                      <a:pt x="1" y="0"/>
                      <a:pt x="1" y="0"/>
                      <a:pt x="1" y="0"/>
                    </a:cubicBezTo>
                    <a:cubicBezTo>
                      <a:pt x="1" y="0"/>
                      <a:pt x="1" y="0"/>
                      <a:pt x="1" y="0"/>
                    </a:cubicBezTo>
                    <a:cubicBezTo>
                      <a:pt x="1" y="0"/>
                      <a:pt x="1" y="0"/>
                      <a:pt x="1" y="0"/>
                    </a:cubicBezTo>
                    <a:cubicBezTo>
                      <a:pt x="1" y="0"/>
                      <a:pt x="1" y="0"/>
                      <a:pt x="1" y="0"/>
                    </a:cubicBezTo>
                    <a:close/>
                    <a:moveTo>
                      <a:pt x="1" y="0"/>
                    </a:moveTo>
                    <a:cubicBezTo>
                      <a:pt x="1" y="0"/>
                      <a:pt x="1" y="0"/>
                      <a:pt x="1" y="0"/>
                    </a:cubicBezTo>
                    <a:cubicBezTo>
                      <a:pt x="1" y="0"/>
                      <a:pt x="1" y="0"/>
                      <a:pt x="1" y="0"/>
                    </a:cubicBezTo>
                    <a:cubicBezTo>
                      <a:pt x="1" y="0"/>
                      <a:pt x="1" y="0"/>
                      <a:pt x="0" y="0"/>
                    </a:cubicBezTo>
                    <a:cubicBezTo>
                      <a:pt x="1" y="0"/>
                      <a:pt x="1" y="0"/>
                      <a:pt x="1" y="0"/>
                    </a:cubicBezTo>
                    <a:cubicBezTo>
                      <a:pt x="1" y="0"/>
                      <a:pt x="1" y="0"/>
                      <a:pt x="1" y="0"/>
                    </a:cubicBezTo>
                    <a:close/>
                    <a:moveTo>
                      <a:pt x="0" y="0"/>
                    </a:moveTo>
                    <a:cubicBezTo>
                      <a:pt x="0" y="0"/>
                      <a:pt x="0" y="0"/>
                      <a:pt x="1" y="0"/>
                    </a:cubicBezTo>
                    <a:cubicBezTo>
                      <a:pt x="0" y="0"/>
                      <a:pt x="0" y="0"/>
                      <a:pt x="0" y="0"/>
                    </a:cubicBezTo>
                    <a:cubicBezTo>
                      <a:pt x="0" y="0"/>
                      <a:pt x="0" y="0"/>
                      <a:pt x="0" y="0"/>
                    </a:cubicBezTo>
                    <a:close/>
                    <a:moveTo>
                      <a:pt x="0" y="0"/>
                    </a:moveTo>
                    <a:cubicBezTo>
                      <a:pt x="0" y="0"/>
                      <a:pt x="0" y="0"/>
                      <a:pt x="0" y="0"/>
                    </a:cubicBezTo>
                    <a:cubicBezTo>
                      <a:pt x="0" y="0"/>
                      <a:pt x="0" y="0"/>
                      <a:pt x="0" y="0"/>
                    </a:cubicBezTo>
                    <a:cubicBezTo>
                      <a:pt x="0" y="0"/>
                      <a:pt x="0" y="0"/>
                      <a:pt x="0" y="0"/>
                    </a:cubicBezTo>
                    <a:close/>
                    <a:moveTo>
                      <a:pt x="0" y="0"/>
                    </a:moveTo>
                    <a:cubicBezTo>
                      <a:pt x="0" y="0"/>
                      <a:pt x="0" y="0"/>
                      <a:pt x="0" y="0"/>
                    </a:cubicBezTo>
                    <a:cubicBezTo>
                      <a:pt x="0" y="0"/>
                      <a:pt x="0" y="0"/>
                      <a:pt x="0" y="0"/>
                    </a:cubicBezTo>
                    <a:close/>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240" name="Freeform 6534"/>
              <p:cNvSpPr>
                <a:spLocks/>
              </p:cNvSpPr>
              <p:nvPr/>
            </p:nvSpPr>
            <p:spPr bwMode="auto">
              <a:xfrm>
                <a:off x="3367" y="4732"/>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241" name="Rectangle 6535"/>
              <p:cNvSpPr>
                <a:spLocks noChangeArrowheads="1"/>
              </p:cNvSpPr>
              <p:nvPr/>
            </p:nvSpPr>
            <p:spPr bwMode="auto">
              <a:xfrm>
                <a:off x="3367" y="4732"/>
                <a:ext cx="1" cy="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242" name="Freeform 6536"/>
              <p:cNvSpPr>
                <a:spLocks/>
              </p:cNvSpPr>
              <p:nvPr/>
            </p:nvSpPr>
            <p:spPr bwMode="auto">
              <a:xfrm>
                <a:off x="3367" y="473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243" name="Freeform 6537"/>
              <p:cNvSpPr>
                <a:spLocks/>
              </p:cNvSpPr>
              <p:nvPr/>
            </p:nvSpPr>
            <p:spPr bwMode="auto">
              <a:xfrm>
                <a:off x="3367" y="4732"/>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244" name="Freeform 6538"/>
              <p:cNvSpPr>
                <a:spLocks/>
              </p:cNvSpPr>
              <p:nvPr/>
            </p:nvSpPr>
            <p:spPr bwMode="auto">
              <a:xfrm>
                <a:off x="3363" y="4728"/>
                <a:ext cx="4" cy="4"/>
              </a:xfrm>
              <a:custGeom>
                <a:avLst/>
                <a:gdLst>
                  <a:gd name="T0" fmla="*/ 1 w 1"/>
                  <a:gd name="T1" fmla="*/ 1 h 1"/>
                  <a:gd name="T2" fmla="*/ 0 w 1"/>
                  <a:gd name="T3" fmla="*/ 0 h 1"/>
                  <a:gd name="T4" fmla="*/ 0 w 1"/>
                  <a:gd name="T5" fmla="*/ 1 h 1"/>
                  <a:gd name="T6" fmla="*/ 1 w 1"/>
                  <a:gd name="T7" fmla="*/ 1 h 1"/>
                </a:gdLst>
                <a:ahLst/>
                <a:cxnLst>
                  <a:cxn ang="0">
                    <a:pos x="T0" y="T1"/>
                  </a:cxn>
                  <a:cxn ang="0">
                    <a:pos x="T2" y="T3"/>
                  </a:cxn>
                  <a:cxn ang="0">
                    <a:pos x="T4" y="T5"/>
                  </a:cxn>
                  <a:cxn ang="0">
                    <a:pos x="T6" y="T7"/>
                  </a:cxn>
                </a:cxnLst>
                <a:rect l="0" t="0" r="r" b="b"/>
                <a:pathLst>
                  <a:path w="1" h="1">
                    <a:moveTo>
                      <a:pt x="1" y="1"/>
                    </a:moveTo>
                    <a:cubicBezTo>
                      <a:pt x="0" y="1"/>
                      <a:pt x="0" y="0"/>
                      <a:pt x="0" y="0"/>
                    </a:cubicBezTo>
                    <a:cubicBezTo>
                      <a:pt x="0" y="0"/>
                      <a:pt x="0" y="0"/>
                      <a:pt x="0" y="1"/>
                    </a:cubicBezTo>
                    <a:lnTo>
                      <a:pt x="1"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245" name="Freeform 6539"/>
              <p:cNvSpPr>
                <a:spLocks/>
              </p:cNvSpPr>
              <p:nvPr/>
            </p:nvSpPr>
            <p:spPr bwMode="auto">
              <a:xfrm>
                <a:off x="3367" y="4732"/>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246" name="Freeform 6540"/>
              <p:cNvSpPr>
                <a:spLocks/>
              </p:cNvSpPr>
              <p:nvPr/>
            </p:nvSpPr>
            <p:spPr bwMode="auto">
              <a:xfrm>
                <a:off x="3345" y="4702"/>
                <a:ext cx="3" cy="4"/>
              </a:xfrm>
              <a:custGeom>
                <a:avLst/>
                <a:gdLst>
                  <a:gd name="T0" fmla="*/ 0 w 1"/>
                  <a:gd name="T1" fmla="*/ 0 h 1"/>
                  <a:gd name="T2" fmla="*/ 0 w 1"/>
                  <a:gd name="T3" fmla="*/ 0 h 1"/>
                  <a:gd name="T4" fmla="*/ 1 w 1"/>
                  <a:gd name="T5" fmla="*/ 1 h 1"/>
                  <a:gd name="T6" fmla="*/ 1 w 1"/>
                  <a:gd name="T7" fmla="*/ 1 h 1"/>
                  <a:gd name="T8" fmla="*/ 1 w 1"/>
                  <a:gd name="T9" fmla="*/ 1 h 1"/>
                  <a:gd name="T10" fmla="*/ 0 w 1"/>
                  <a:gd name="T11" fmla="*/ 0 h 1"/>
                </a:gdLst>
                <a:ahLst/>
                <a:cxnLst>
                  <a:cxn ang="0">
                    <a:pos x="T0" y="T1"/>
                  </a:cxn>
                  <a:cxn ang="0">
                    <a:pos x="T2" y="T3"/>
                  </a:cxn>
                  <a:cxn ang="0">
                    <a:pos x="T4" y="T5"/>
                  </a:cxn>
                  <a:cxn ang="0">
                    <a:pos x="T6" y="T7"/>
                  </a:cxn>
                  <a:cxn ang="0">
                    <a:pos x="T8" y="T9"/>
                  </a:cxn>
                  <a:cxn ang="0">
                    <a:pos x="T10" y="T11"/>
                  </a:cxn>
                </a:cxnLst>
                <a:rect l="0" t="0" r="r" b="b"/>
                <a:pathLst>
                  <a:path w="1" h="1">
                    <a:moveTo>
                      <a:pt x="0" y="0"/>
                    </a:moveTo>
                    <a:cubicBezTo>
                      <a:pt x="0" y="0"/>
                      <a:pt x="0" y="0"/>
                      <a:pt x="0" y="0"/>
                    </a:cubicBezTo>
                    <a:cubicBezTo>
                      <a:pt x="0" y="0"/>
                      <a:pt x="1" y="1"/>
                      <a:pt x="1" y="1"/>
                    </a:cubicBezTo>
                    <a:cubicBezTo>
                      <a:pt x="1" y="1"/>
                      <a:pt x="1" y="1"/>
                      <a:pt x="1" y="1"/>
                    </a:cubicBezTo>
                    <a:cubicBezTo>
                      <a:pt x="1" y="1"/>
                      <a:pt x="1" y="1"/>
                      <a:pt x="1" y="1"/>
                    </a:cubicBezTo>
                    <a:cubicBezTo>
                      <a:pt x="1" y="1"/>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247" name="Freeform 6541"/>
              <p:cNvSpPr>
                <a:spLocks/>
              </p:cNvSpPr>
              <p:nvPr/>
            </p:nvSpPr>
            <p:spPr bwMode="auto">
              <a:xfrm>
                <a:off x="3359" y="4725"/>
                <a:ext cx="4" cy="0"/>
              </a:xfrm>
              <a:custGeom>
                <a:avLst/>
                <a:gdLst>
                  <a:gd name="T0" fmla="*/ 0 w 1"/>
                  <a:gd name="T1" fmla="*/ 1 w 1"/>
                  <a:gd name="T2" fmla="*/ 1 w 1"/>
                  <a:gd name="T3" fmla="*/ 0 w 1"/>
                  <a:gd name="T4" fmla="*/ 0 w 1"/>
                </a:gdLst>
                <a:ahLst/>
                <a:cxnLst>
                  <a:cxn ang="0">
                    <a:pos x="T0" y="0"/>
                  </a:cxn>
                  <a:cxn ang="0">
                    <a:pos x="T1" y="0"/>
                  </a:cxn>
                  <a:cxn ang="0">
                    <a:pos x="T2" y="0"/>
                  </a:cxn>
                  <a:cxn ang="0">
                    <a:pos x="T3" y="0"/>
                  </a:cxn>
                  <a:cxn ang="0">
                    <a:pos x="T4" y="0"/>
                  </a:cxn>
                </a:cxnLst>
                <a:rect l="0" t="0" r="r" b="b"/>
                <a:pathLst>
                  <a:path w="1">
                    <a:moveTo>
                      <a:pt x="0" y="0"/>
                    </a:moveTo>
                    <a:cubicBezTo>
                      <a:pt x="1" y="0"/>
                      <a:pt x="1" y="0"/>
                      <a:pt x="1" y="0"/>
                    </a:cubicBezTo>
                    <a:cubicBezTo>
                      <a:pt x="1" y="0"/>
                      <a:pt x="1" y="0"/>
                      <a:pt x="1" y="0"/>
                    </a:cubicBezTo>
                    <a:cubicBezTo>
                      <a:pt x="1"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248" name="Freeform 6542"/>
              <p:cNvSpPr>
                <a:spLocks/>
              </p:cNvSpPr>
              <p:nvPr/>
            </p:nvSpPr>
            <p:spPr bwMode="auto">
              <a:xfrm>
                <a:off x="3367" y="4732"/>
                <a:ext cx="0" cy="0"/>
              </a:xfrm>
              <a:custGeom>
                <a:avLst/>
                <a:gdLst/>
                <a:ahLst/>
                <a:cxnLst>
                  <a:cxn ang="0">
                    <a:pos x="0" y="0"/>
                  </a:cxn>
                  <a:cxn ang="0">
                    <a:pos x="0" y="0"/>
                  </a:cxn>
                </a:cxnLst>
                <a:rect l="0" t="0" r="r" b="b"/>
                <a:pathLst>
                  <a:path>
                    <a:moveTo>
                      <a:pt x="0" y="0"/>
                    </a:moveTo>
                    <a:cubicBezTo>
                      <a:pt x="0" y="0"/>
                      <a:pt x="0" y="0"/>
                      <a:pt x="0" y="0"/>
                    </a:cubicBezTo>
                  </a:path>
                </a:pathLst>
              </a:custGeom>
              <a:noFill/>
              <a:ln w="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AT"/>
              </a:p>
            </p:txBody>
          </p:sp>
          <p:sp>
            <p:nvSpPr>
              <p:cNvPr id="22249" name="Freeform 6543"/>
              <p:cNvSpPr>
                <a:spLocks/>
              </p:cNvSpPr>
              <p:nvPr/>
            </p:nvSpPr>
            <p:spPr bwMode="auto">
              <a:xfrm>
                <a:off x="3367" y="4732"/>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250" name="Freeform 6544"/>
              <p:cNvSpPr>
                <a:spLocks/>
              </p:cNvSpPr>
              <p:nvPr/>
            </p:nvSpPr>
            <p:spPr bwMode="auto">
              <a:xfrm>
                <a:off x="3367" y="4732"/>
                <a:ext cx="0" cy="0"/>
              </a:xfrm>
              <a:custGeom>
                <a:avLst/>
                <a:gdLst/>
                <a:ahLst/>
                <a:cxnLst>
                  <a:cxn ang="0">
                    <a:pos x="0" y="0"/>
                  </a:cxn>
                  <a:cxn ang="0">
                    <a:pos x="0" y="0"/>
                  </a:cxn>
                </a:cxnLst>
                <a:rect l="0" t="0" r="r" b="b"/>
                <a:pathLst>
                  <a:path>
                    <a:moveTo>
                      <a:pt x="0" y="0"/>
                    </a:moveTo>
                    <a:cubicBezTo>
                      <a:pt x="0" y="0"/>
                      <a:pt x="0" y="0"/>
                      <a:pt x="0" y="0"/>
                    </a:cubicBezTo>
                  </a:path>
                </a:pathLst>
              </a:custGeom>
              <a:noFill/>
              <a:ln w="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AT"/>
              </a:p>
            </p:txBody>
          </p:sp>
          <p:sp>
            <p:nvSpPr>
              <p:cNvPr id="22251" name="Freeform 6545"/>
              <p:cNvSpPr>
                <a:spLocks/>
              </p:cNvSpPr>
              <p:nvPr/>
            </p:nvSpPr>
            <p:spPr bwMode="auto">
              <a:xfrm>
                <a:off x="3363" y="472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252" name="Freeform 6546"/>
              <p:cNvSpPr>
                <a:spLocks/>
              </p:cNvSpPr>
              <p:nvPr/>
            </p:nvSpPr>
            <p:spPr bwMode="auto">
              <a:xfrm>
                <a:off x="3363" y="4728"/>
                <a:ext cx="0" cy="4"/>
              </a:xfrm>
              <a:custGeom>
                <a:avLst/>
                <a:gdLst>
                  <a:gd name="T0" fmla="*/ 0 h 1"/>
                  <a:gd name="T1" fmla="*/ 0 h 1"/>
                  <a:gd name="T2" fmla="*/ 1 h 1"/>
                  <a:gd name="T3" fmla="*/ 1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0"/>
                      <a:pt x="0" y="0"/>
                    </a:cubicBezTo>
                    <a:cubicBezTo>
                      <a:pt x="0" y="1"/>
                      <a:pt x="0" y="1"/>
                      <a:pt x="0" y="1"/>
                    </a:cubicBezTo>
                    <a:cubicBezTo>
                      <a:pt x="0" y="1"/>
                      <a:pt x="0" y="1"/>
                      <a:pt x="0" y="1"/>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253" name="Freeform 6547"/>
              <p:cNvSpPr>
                <a:spLocks/>
              </p:cNvSpPr>
              <p:nvPr/>
            </p:nvSpPr>
            <p:spPr bwMode="auto">
              <a:xfrm>
                <a:off x="3363" y="4728"/>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254" name="Freeform 6548"/>
              <p:cNvSpPr>
                <a:spLocks/>
              </p:cNvSpPr>
              <p:nvPr/>
            </p:nvSpPr>
            <p:spPr bwMode="auto">
              <a:xfrm>
                <a:off x="3356" y="4714"/>
                <a:ext cx="7" cy="14"/>
              </a:xfrm>
              <a:custGeom>
                <a:avLst/>
                <a:gdLst>
                  <a:gd name="T0" fmla="*/ 2 w 2"/>
                  <a:gd name="T1" fmla="*/ 4 h 4"/>
                  <a:gd name="T2" fmla="*/ 1 w 2"/>
                  <a:gd name="T3" fmla="*/ 3 h 4"/>
                  <a:gd name="T4" fmla="*/ 1 w 2"/>
                  <a:gd name="T5" fmla="*/ 3 h 4"/>
                  <a:gd name="T6" fmla="*/ 0 w 2"/>
                  <a:gd name="T7" fmla="*/ 0 h 4"/>
                  <a:gd name="T8" fmla="*/ 0 w 2"/>
                  <a:gd name="T9" fmla="*/ 0 h 4"/>
                  <a:gd name="T10" fmla="*/ 0 w 2"/>
                  <a:gd name="T11" fmla="*/ 1 h 4"/>
                  <a:gd name="T12" fmla="*/ 0 w 2"/>
                  <a:gd name="T13" fmla="*/ 1 h 4"/>
                  <a:gd name="T14" fmla="*/ 0 w 2"/>
                  <a:gd name="T15" fmla="*/ 1 h 4"/>
                  <a:gd name="T16" fmla="*/ 2 w 2"/>
                  <a:gd name="T17"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4">
                    <a:moveTo>
                      <a:pt x="2" y="4"/>
                    </a:moveTo>
                    <a:cubicBezTo>
                      <a:pt x="1" y="3"/>
                      <a:pt x="1" y="3"/>
                      <a:pt x="1" y="3"/>
                    </a:cubicBezTo>
                    <a:cubicBezTo>
                      <a:pt x="1" y="3"/>
                      <a:pt x="1" y="3"/>
                      <a:pt x="1" y="3"/>
                    </a:cubicBezTo>
                    <a:cubicBezTo>
                      <a:pt x="0" y="0"/>
                      <a:pt x="0" y="0"/>
                      <a:pt x="0" y="0"/>
                    </a:cubicBezTo>
                    <a:cubicBezTo>
                      <a:pt x="0" y="0"/>
                      <a:pt x="0" y="0"/>
                      <a:pt x="0" y="0"/>
                    </a:cubicBezTo>
                    <a:cubicBezTo>
                      <a:pt x="0" y="1"/>
                      <a:pt x="0" y="1"/>
                      <a:pt x="0" y="1"/>
                    </a:cubicBezTo>
                    <a:cubicBezTo>
                      <a:pt x="0" y="1"/>
                      <a:pt x="0" y="1"/>
                      <a:pt x="0" y="1"/>
                    </a:cubicBezTo>
                    <a:cubicBezTo>
                      <a:pt x="0" y="1"/>
                      <a:pt x="0" y="1"/>
                      <a:pt x="0" y="1"/>
                    </a:cubicBezTo>
                    <a:cubicBezTo>
                      <a:pt x="0" y="2"/>
                      <a:pt x="1" y="3"/>
                      <a:pt x="2"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255" name="Freeform 6549"/>
              <p:cNvSpPr>
                <a:spLocks/>
              </p:cNvSpPr>
              <p:nvPr/>
            </p:nvSpPr>
            <p:spPr bwMode="auto">
              <a:xfrm>
                <a:off x="3352" y="4710"/>
                <a:ext cx="4" cy="7"/>
              </a:xfrm>
              <a:custGeom>
                <a:avLst/>
                <a:gdLst>
                  <a:gd name="T0" fmla="*/ 0 w 1"/>
                  <a:gd name="T1" fmla="*/ 0 h 2"/>
                  <a:gd name="T2" fmla="*/ 0 w 1"/>
                  <a:gd name="T3" fmla="*/ 0 h 2"/>
                  <a:gd name="T4" fmla="*/ 0 w 1"/>
                  <a:gd name="T5" fmla="*/ 0 h 2"/>
                  <a:gd name="T6" fmla="*/ 0 w 1"/>
                  <a:gd name="T7" fmla="*/ 1 h 2"/>
                  <a:gd name="T8" fmla="*/ 1 w 1"/>
                  <a:gd name="T9" fmla="*/ 2 h 2"/>
                  <a:gd name="T10" fmla="*/ 1 w 1"/>
                  <a:gd name="T11" fmla="*/ 1 h 2"/>
                  <a:gd name="T12" fmla="*/ 0 w 1"/>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1" h="2">
                    <a:moveTo>
                      <a:pt x="0" y="0"/>
                    </a:moveTo>
                    <a:cubicBezTo>
                      <a:pt x="0" y="0"/>
                      <a:pt x="0" y="0"/>
                      <a:pt x="0" y="0"/>
                    </a:cubicBezTo>
                    <a:cubicBezTo>
                      <a:pt x="0" y="0"/>
                      <a:pt x="0" y="0"/>
                      <a:pt x="0" y="0"/>
                    </a:cubicBezTo>
                    <a:cubicBezTo>
                      <a:pt x="0" y="0"/>
                      <a:pt x="0" y="0"/>
                      <a:pt x="0" y="1"/>
                    </a:cubicBezTo>
                    <a:cubicBezTo>
                      <a:pt x="0" y="1"/>
                      <a:pt x="0" y="1"/>
                      <a:pt x="1" y="2"/>
                    </a:cubicBezTo>
                    <a:cubicBezTo>
                      <a:pt x="1" y="1"/>
                      <a:pt x="1" y="1"/>
                      <a:pt x="1" y="1"/>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256" name="Freeform 6550"/>
              <p:cNvSpPr>
                <a:spLocks/>
              </p:cNvSpPr>
              <p:nvPr/>
            </p:nvSpPr>
            <p:spPr bwMode="auto">
              <a:xfrm>
                <a:off x="3348" y="4710"/>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257" name="Oval 6551"/>
              <p:cNvSpPr>
                <a:spLocks noChangeArrowheads="1"/>
              </p:cNvSpPr>
              <p:nvPr/>
            </p:nvSpPr>
            <p:spPr bwMode="auto">
              <a:xfrm>
                <a:off x="3363" y="4728"/>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258" name="Freeform 6552"/>
              <p:cNvSpPr>
                <a:spLocks/>
              </p:cNvSpPr>
              <p:nvPr/>
            </p:nvSpPr>
            <p:spPr bwMode="auto">
              <a:xfrm>
                <a:off x="3348" y="4706"/>
                <a:ext cx="0" cy="4"/>
              </a:xfrm>
              <a:custGeom>
                <a:avLst/>
                <a:gdLst>
                  <a:gd name="T0" fmla="*/ 0 h 1"/>
                  <a:gd name="T1" fmla="*/ 0 h 1"/>
                  <a:gd name="T2" fmla="*/ 1 h 1"/>
                  <a:gd name="T3" fmla="*/ 1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0"/>
                      <a:pt x="0" y="0"/>
                    </a:cubicBezTo>
                    <a:cubicBezTo>
                      <a:pt x="0" y="0"/>
                      <a:pt x="0" y="0"/>
                      <a:pt x="0" y="1"/>
                    </a:cubicBezTo>
                    <a:cubicBezTo>
                      <a:pt x="0" y="1"/>
                      <a:pt x="0" y="1"/>
                      <a:pt x="0" y="1"/>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259" name="Freeform 6553"/>
              <p:cNvSpPr>
                <a:spLocks/>
              </p:cNvSpPr>
              <p:nvPr/>
            </p:nvSpPr>
            <p:spPr bwMode="auto">
              <a:xfrm>
                <a:off x="3363" y="472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260" name="Line 6554"/>
              <p:cNvSpPr>
                <a:spLocks noChangeShapeType="1"/>
              </p:cNvSpPr>
              <p:nvPr/>
            </p:nvSpPr>
            <p:spPr bwMode="auto">
              <a:xfrm>
                <a:off x="3367" y="4732"/>
                <a:ext cx="0" cy="0"/>
              </a:xfrm>
              <a:prstGeom prst="line">
                <a:avLst/>
              </a:prstGeom>
              <a:noFill/>
              <a:ln w="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AT"/>
              </a:p>
            </p:txBody>
          </p:sp>
          <p:sp>
            <p:nvSpPr>
              <p:cNvPr id="22261" name="Line 6555"/>
              <p:cNvSpPr>
                <a:spLocks noChangeShapeType="1"/>
              </p:cNvSpPr>
              <p:nvPr/>
            </p:nvSpPr>
            <p:spPr bwMode="auto">
              <a:xfrm>
                <a:off x="3367" y="4732"/>
                <a:ext cx="0" cy="0"/>
              </a:xfrm>
              <a:prstGeom prst="line">
                <a:avLst/>
              </a:prstGeom>
              <a:noFill/>
              <a:ln w="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AT"/>
              </a:p>
            </p:txBody>
          </p:sp>
          <p:sp>
            <p:nvSpPr>
              <p:cNvPr id="22262" name="Freeform 6556"/>
              <p:cNvSpPr>
                <a:spLocks/>
              </p:cNvSpPr>
              <p:nvPr/>
            </p:nvSpPr>
            <p:spPr bwMode="auto">
              <a:xfrm>
                <a:off x="3389" y="4714"/>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263" name="Freeform 6557"/>
              <p:cNvSpPr>
                <a:spLocks/>
              </p:cNvSpPr>
              <p:nvPr/>
            </p:nvSpPr>
            <p:spPr bwMode="auto">
              <a:xfrm>
                <a:off x="3356" y="4702"/>
                <a:ext cx="18" cy="12"/>
              </a:xfrm>
              <a:custGeom>
                <a:avLst/>
                <a:gdLst>
                  <a:gd name="T0" fmla="*/ 2 w 5"/>
                  <a:gd name="T1" fmla="*/ 0 h 3"/>
                  <a:gd name="T2" fmla="*/ 2 w 5"/>
                  <a:gd name="T3" fmla="*/ 0 h 3"/>
                  <a:gd name="T4" fmla="*/ 2 w 5"/>
                  <a:gd name="T5" fmla="*/ 1 h 3"/>
                  <a:gd name="T6" fmla="*/ 0 w 5"/>
                  <a:gd name="T7" fmla="*/ 2 h 3"/>
                  <a:gd name="T8" fmla="*/ 2 w 5"/>
                  <a:gd name="T9" fmla="*/ 3 h 3"/>
                  <a:gd name="T10" fmla="*/ 4 w 5"/>
                  <a:gd name="T11" fmla="*/ 3 h 3"/>
                  <a:gd name="T12" fmla="*/ 5 w 5"/>
                  <a:gd name="T13" fmla="*/ 1 h 3"/>
                  <a:gd name="T14" fmla="*/ 2 w 5"/>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3">
                    <a:moveTo>
                      <a:pt x="2" y="0"/>
                    </a:moveTo>
                    <a:cubicBezTo>
                      <a:pt x="2" y="0"/>
                      <a:pt x="2" y="0"/>
                      <a:pt x="2" y="0"/>
                    </a:cubicBezTo>
                    <a:cubicBezTo>
                      <a:pt x="1" y="1"/>
                      <a:pt x="1" y="1"/>
                      <a:pt x="2" y="1"/>
                    </a:cubicBezTo>
                    <a:cubicBezTo>
                      <a:pt x="1" y="1"/>
                      <a:pt x="1" y="2"/>
                      <a:pt x="0" y="2"/>
                    </a:cubicBezTo>
                    <a:cubicBezTo>
                      <a:pt x="1" y="3"/>
                      <a:pt x="1" y="3"/>
                      <a:pt x="2" y="3"/>
                    </a:cubicBezTo>
                    <a:cubicBezTo>
                      <a:pt x="3" y="3"/>
                      <a:pt x="4" y="3"/>
                      <a:pt x="4" y="3"/>
                    </a:cubicBezTo>
                    <a:cubicBezTo>
                      <a:pt x="4" y="2"/>
                      <a:pt x="4" y="2"/>
                      <a:pt x="5" y="1"/>
                    </a:cubicBezTo>
                    <a:cubicBezTo>
                      <a:pt x="4" y="1"/>
                      <a:pt x="3" y="0"/>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264" name="Freeform 6558"/>
              <p:cNvSpPr>
                <a:spLocks/>
              </p:cNvSpPr>
              <p:nvPr/>
            </p:nvSpPr>
            <p:spPr bwMode="auto">
              <a:xfrm>
                <a:off x="3382" y="4710"/>
                <a:ext cx="0" cy="4"/>
              </a:xfrm>
              <a:custGeom>
                <a:avLst/>
                <a:gdLst>
                  <a:gd name="T0" fmla="*/ 1 h 1"/>
                  <a:gd name="T1" fmla="*/ 1 h 1"/>
                  <a:gd name="T2" fmla="*/ 1 h 1"/>
                  <a:gd name="T3" fmla="*/ 0 h 1"/>
                  <a:gd name="T4" fmla="*/ 1 h 1"/>
                </a:gdLst>
                <a:ahLst/>
                <a:cxnLst>
                  <a:cxn ang="0">
                    <a:pos x="0" y="T0"/>
                  </a:cxn>
                  <a:cxn ang="0">
                    <a:pos x="0" y="T1"/>
                  </a:cxn>
                  <a:cxn ang="0">
                    <a:pos x="0" y="T2"/>
                  </a:cxn>
                  <a:cxn ang="0">
                    <a:pos x="0" y="T3"/>
                  </a:cxn>
                  <a:cxn ang="0">
                    <a:pos x="0" y="T4"/>
                  </a:cxn>
                </a:cxnLst>
                <a:rect l="0" t="0" r="r" b="b"/>
                <a:pathLst>
                  <a:path h="1">
                    <a:moveTo>
                      <a:pt x="0" y="1"/>
                    </a:moveTo>
                    <a:cubicBezTo>
                      <a:pt x="0" y="1"/>
                      <a:pt x="0" y="1"/>
                      <a:pt x="0" y="1"/>
                    </a:cubicBezTo>
                    <a:cubicBezTo>
                      <a:pt x="0" y="1"/>
                      <a:pt x="0" y="1"/>
                      <a:pt x="0" y="1"/>
                    </a:cubicBezTo>
                    <a:cubicBezTo>
                      <a:pt x="0" y="1"/>
                      <a:pt x="0" y="1"/>
                      <a:pt x="0" y="0"/>
                    </a:cubicBezTo>
                    <a:cubicBezTo>
                      <a:pt x="0" y="0"/>
                      <a:pt x="0" y="0"/>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265" name="Freeform 6559"/>
              <p:cNvSpPr>
                <a:spLocks/>
              </p:cNvSpPr>
              <p:nvPr/>
            </p:nvSpPr>
            <p:spPr bwMode="auto">
              <a:xfrm>
                <a:off x="3363" y="4728"/>
                <a:ext cx="0" cy="4"/>
              </a:xfrm>
              <a:custGeom>
                <a:avLst/>
                <a:gdLst>
                  <a:gd name="T0" fmla="*/ 0 h 1"/>
                  <a:gd name="T1" fmla="*/ 0 h 1"/>
                  <a:gd name="T2" fmla="*/ 0 h 1"/>
                  <a:gd name="T3" fmla="*/ 0 h 1"/>
                  <a:gd name="T4" fmla="*/ 0 h 1"/>
                  <a:gd name="T5" fmla="*/ 0 h 1"/>
                  <a:gd name="T6" fmla="*/ 0 h 1"/>
                  <a:gd name="T7" fmla="*/ 0 h 1"/>
                  <a:gd name="T8" fmla="*/ 0 h 1"/>
                  <a:gd name="T9" fmla="*/ 1 h 1"/>
                  <a:gd name="T10" fmla="*/ 1 h 1"/>
                  <a:gd name="T11" fmla="*/ 1 h 1"/>
                  <a:gd name="T12" fmla="*/ 0 h 1"/>
                  <a:gd name="T13" fmla="*/ 0 h 1"/>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Lst>
                <a:rect l="0" t="0" r="r" b="b"/>
                <a:pathLst>
                  <a:path h="1">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1"/>
                      <a:pt x="0" y="1"/>
                      <a:pt x="0" y="1"/>
                    </a:cubicBezTo>
                    <a:cubicBezTo>
                      <a:pt x="0" y="1"/>
                      <a:pt x="0" y="1"/>
                      <a:pt x="0" y="1"/>
                    </a:cubicBezTo>
                    <a:cubicBezTo>
                      <a:pt x="0" y="1"/>
                      <a:pt x="0" y="1"/>
                      <a:pt x="0" y="1"/>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266" name="Line 6560"/>
              <p:cNvSpPr>
                <a:spLocks noChangeShapeType="1"/>
              </p:cNvSpPr>
              <p:nvPr/>
            </p:nvSpPr>
            <p:spPr bwMode="auto">
              <a:xfrm>
                <a:off x="3363" y="4732"/>
                <a:ext cx="0" cy="0"/>
              </a:xfrm>
              <a:prstGeom prst="line">
                <a:avLst/>
              </a:prstGeom>
              <a:noFill/>
              <a:ln w="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AT"/>
              </a:p>
            </p:txBody>
          </p:sp>
          <p:sp>
            <p:nvSpPr>
              <p:cNvPr id="22267" name="Freeform 6561"/>
              <p:cNvSpPr>
                <a:spLocks/>
              </p:cNvSpPr>
              <p:nvPr/>
            </p:nvSpPr>
            <p:spPr bwMode="auto">
              <a:xfrm>
                <a:off x="3345" y="4896"/>
                <a:ext cx="3" cy="0"/>
              </a:xfrm>
              <a:custGeom>
                <a:avLst/>
                <a:gdLst>
                  <a:gd name="T0" fmla="*/ 0 w 1"/>
                  <a:gd name="T1" fmla="*/ 1 w 1"/>
                  <a:gd name="T2" fmla="*/ 1 w 1"/>
                  <a:gd name="T3" fmla="*/ 0 w 1"/>
                  <a:gd name="T4" fmla="*/ 0 w 1"/>
                </a:gdLst>
                <a:ahLst/>
                <a:cxnLst>
                  <a:cxn ang="0">
                    <a:pos x="T0" y="0"/>
                  </a:cxn>
                  <a:cxn ang="0">
                    <a:pos x="T1" y="0"/>
                  </a:cxn>
                  <a:cxn ang="0">
                    <a:pos x="T2" y="0"/>
                  </a:cxn>
                  <a:cxn ang="0">
                    <a:pos x="T3" y="0"/>
                  </a:cxn>
                  <a:cxn ang="0">
                    <a:pos x="T4" y="0"/>
                  </a:cxn>
                </a:cxnLst>
                <a:rect l="0" t="0" r="r" b="b"/>
                <a:pathLst>
                  <a:path w="1">
                    <a:moveTo>
                      <a:pt x="0" y="0"/>
                    </a:moveTo>
                    <a:cubicBezTo>
                      <a:pt x="0" y="0"/>
                      <a:pt x="1" y="0"/>
                      <a:pt x="1" y="0"/>
                    </a:cubicBezTo>
                    <a:cubicBezTo>
                      <a:pt x="1" y="0"/>
                      <a:pt x="1" y="0"/>
                      <a:pt x="1"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268" name="Freeform 6562"/>
              <p:cNvSpPr>
                <a:spLocks/>
              </p:cNvSpPr>
              <p:nvPr/>
            </p:nvSpPr>
            <p:spPr bwMode="auto">
              <a:xfrm>
                <a:off x="3363" y="472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269" name="Freeform 6563"/>
              <p:cNvSpPr>
                <a:spLocks/>
              </p:cNvSpPr>
              <p:nvPr/>
            </p:nvSpPr>
            <p:spPr bwMode="auto">
              <a:xfrm>
                <a:off x="4446" y="274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270" name="Freeform 6564"/>
              <p:cNvSpPr>
                <a:spLocks/>
              </p:cNvSpPr>
              <p:nvPr/>
            </p:nvSpPr>
            <p:spPr bwMode="auto">
              <a:xfrm>
                <a:off x="3337" y="4896"/>
                <a:ext cx="8" cy="0"/>
              </a:xfrm>
              <a:custGeom>
                <a:avLst/>
                <a:gdLst>
                  <a:gd name="T0" fmla="*/ 1 w 2"/>
                  <a:gd name="T1" fmla="*/ 1 w 2"/>
                  <a:gd name="T2" fmla="*/ 1 w 2"/>
                  <a:gd name="T3" fmla="*/ 2 w 2"/>
                  <a:gd name="T4" fmla="*/ 2 w 2"/>
                  <a:gd name="T5" fmla="*/ 2 w 2"/>
                  <a:gd name="T6" fmla="*/ 0 w 2"/>
                  <a:gd name="T7" fmla="*/ 1 w 2"/>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2">
                    <a:moveTo>
                      <a:pt x="1" y="0"/>
                    </a:moveTo>
                    <a:cubicBezTo>
                      <a:pt x="1" y="0"/>
                      <a:pt x="1" y="0"/>
                      <a:pt x="1" y="0"/>
                    </a:cubicBezTo>
                    <a:cubicBezTo>
                      <a:pt x="1" y="0"/>
                      <a:pt x="1" y="0"/>
                      <a:pt x="1" y="0"/>
                    </a:cubicBezTo>
                    <a:cubicBezTo>
                      <a:pt x="1" y="0"/>
                      <a:pt x="1" y="0"/>
                      <a:pt x="2" y="0"/>
                    </a:cubicBezTo>
                    <a:cubicBezTo>
                      <a:pt x="2" y="0"/>
                      <a:pt x="2" y="0"/>
                      <a:pt x="2" y="0"/>
                    </a:cubicBezTo>
                    <a:cubicBezTo>
                      <a:pt x="2" y="0"/>
                      <a:pt x="2" y="0"/>
                      <a:pt x="2" y="0"/>
                    </a:cubicBezTo>
                    <a:cubicBezTo>
                      <a:pt x="1" y="0"/>
                      <a:pt x="0" y="0"/>
                      <a:pt x="0" y="0"/>
                    </a:cubicBezTo>
                    <a:cubicBezTo>
                      <a:pt x="0" y="0"/>
                      <a:pt x="0"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271" name="Oval 6565"/>
              <p:cNvSpPr>
                <a:spLocks noChangeArrowheads="1"/>
              </p:cNvSpPr>
              <p:nvPr/>
            </p:nvSpPr>
            <p:spPr bwMode="auto">
              <a:xfrm>
                <a:off x="3363" y="4728"/>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272" name="Freeform 6566"/>
              <p:cNvSpPr>
                <a:spLocks/>
              </p:cNvSpPr>
              <p:nvPr/>
            </p:nvSpPr>
            <p:spPr bwMode="auto">
              <a:xfrm>
                <a:off x="3356" y="4717"/>
                <a:ext cx="7" cy="11"/>
              </a:xfrm>
              <a:custGeom>
                <a:avLst/>
                <a:gdLst>
                  <a:gd name="T0" fmla="*/ 2 w 2"/>
                  <a:gd name="T1" fmla="*/ 3 h 3"/>
                  <a:gd name="T2" fmla="*/ 2 w 2"/>
                  <a:gd name="T3" fmla="*/ 3 h 3"/>
                  <a:gd name="T4" fmla="*/ 2 w 2"/>
                  <a:gd name="T5" fmla="*/ 3 h 3"/>
                  <a:gd name="T6" fmla="*/ 2 w 2"/>
                  <a:gd name="T7" fmla="*/ 3 h 3"/>
                  <a:gd name="T8" fmla="*/ 2 w 2"/>
                  <a:gd name="T9" fmla="*/ 3 h 3"/>
                  <a:gd name="T10" fmla="*/ 2 w 2"/>
                  <a:gd name="T11" fmla="*/ 3 h 3"/>
                  <a:gd name="T12" fmla="*/ 2 w 2"/>
                  <a:gd name="T13" fmla="*/ 3 h 3"/>
                  <a:gd name="T14" fmla="*/ 2 w 2"/>
                  <a:gd name="T15" fmla="*/ 3 h 3"/>
                  <a:gd name="T16" fmla="*/ 2 w 2"/>
                  <a:gd name="T17" fmla="*/ 3 h 3"/>
                  <a:gd name="T18" fmla="*/ 2 w 2"/>
                  <a:gd name="T19" fmla="*/ 3 h 3"/>
                  <a:gd name="T20" fmla="*/ 2 w 2"/>
                  <a:gd name="T21" fmla="*/ 3 h 3"/>
                  <a:gd name="T22" fmla="*/ 2 w 2"/>
                  <a:gd name="T23" fmla="*/ 3 h 3"/>
                  <a:gd name="T24" fmla="*/ 2 w 2"/>
                  <a:gd name="T25" fmla="*/ 3 h 3"/>
                  <a:gd name="T26" fmla="*/ 2 w 2"/>
                  <a:gd name="T27" fmla="*/ 3 h 3"/>
                  <a:gd name="T28" fmla="*/ 2 w 2"/>
                  <a:gd name="T29" fmla="*/ 3 h 3"/>
                  <a:gd name="T30" fmla="*/ 2 w 2"/>
                  <a:gd name="T31" fmla="*/ 3 h 3"/>
                  <a:gd name="T32" fmla="*/ 2 w 2"/>
                  <a:gd name="T33" fmla="*/ 3 h 3"/>
                  <a:gd name="T34" fmla="*/ 2 w 2"/>
                  <a:gd name="T35" fmla="*/ 3 h 3"/>
                  <a:gd name="T36" fmla="*/ 2 w 2"/>
                  <a:gd name="T37" fmla="*/ 3 h 3"/>
                  <a:gd name="T38" fmla="*/ 2 w 2"/>
                  <a:gd name="T39" fmla="*/ 3 h 3"/>
                  <a:gd name="T40" fmla="*/ 2 w 2"/>
                  <a:gd name="T41" fmla="*/ 3 h 3"/>
                  <a:gd name="T42" fmla="*/ 2 w 2"/>
                  <a:gd name="T43" fmla="*/ 3 h 3"/>
                  <a:gd name="T44" fmla="*/ 2 w 2"/>
                  <a:gd name="T45" fmla="*/ 3 h 3"/>
                  <a:gd name="T46" fmla="*/ 2 w 2"/>
                  <a:gd name="T47" fmla="*/ 3 h 3"/>
                  <a:gd name="T48" fmla="*/ 2 w 2"/>
                  <a:gd name="T49" fmla="*/ 3 h 3"/>
                  <a:gd name="T50" fmla="*/ 1 w 2"/>
                  <a:gd name="T51" fmla="*/ 2 h 3"/>
                  <a:gd name="T52" fmla="*/ 2 w 2"/>
                  <a:gd name="T53" fmla="*/ 2 h 3"/>
                  <a:gd name="T54" fmla="*/ 1 w 2"/>
                  <a:gd name="T55" fmla="*/ 2 h 3"/>
                  <a:gd name="T56" fmla="*/ 1 w 2"/>
                  <a:gd name="T57" fmla="*/ 2 h 3"/>
                  <a:gd name="T58" fmla="*/ 1 w 2"/>
                  <a:gd name="T59" fmla="*/ 2 h 3"/>
                  <a:gd name="T60" fmla="*/ 1 w 2"/>
                  <a:gd name="T61" fmla="*/ 2 h 3"/>
                  <a:gd name="T62" fmla="*/ 1 w 2"/>
                  <a:gd name="T63" fmla="*/ 2 h 3"/>
                  <a:gd name="T64" fmla="*/ 1 w 2"/>
                  <a:gd name="T65" fmla="*/ 2 h 3"/>
                  <a:gd name="T66" fmla="*/ 1 w 2"/>
                  <a:gd name="T67" fmla="*/ 2 h 3"/>
                  <a:gd name="T68" fmla="*/ 1 w 2"/>
                  <a:gd name="T69" fmla="*/ 1 h 3"/>
                  <a:gd name="T70" fmla="*/ 0 w 2"/>
                  <a:gd name="T71" fmla="*/ 1 h 3"/>
                  <a:gd name="T72" fmla="*/ 1 w 2"/>
                  <a:gd name="T73" fmla="*/ 1 h 3"/>
                  <a:gd name="T74" fmla="*/ 0 w 2"/>
                  <a:gd name="T75" fmla="*/ 0 h 3"/>
                  <a:gd name="T76" fmla="*/ 0 w 2"/>
                  <a:gd name="T77" fmla="*/ 1 h 3"/>
                  <a:gd name="T78" fmla="*/ 0 w 2"/>
                  <a:gd name="T79" fmla="*/ 0 h 3"/>
                  <a:gd name="T80" fmla="*/ 0 w 2"/>
                  <a:gd name="T81" fmla="*/ 0 h 3"/>
                  <a:gd name="T82" fmla="*/ 0 w 2"/>
                  <a:gd name="T83" fmla="*/ 0 h 3"/>
                  <a:gd name="T84" fmla="*/ 2 w 2"/>
                  <a:gd name="T85" fmla="*/ 3 h 3"/>
                  <a:gd name="T86" fmla="*/ 2 w 2"/>
                  <a:gd name="T8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 h="3">
                    <a:moveTo>
                      <a:pt x="2" y="3"/>
                    </a:moveTo>
                    <a:cubicBezTo>
                      <a:pt x="2" y="3"/>
                      <a:pt x="2" y="3"/>
                      <a:pt x="2" y="3"/>
                    </a:cubicBezTo>
                    <a:cubicBezTo>
                      <a:pt x="2" y="3"/>
                      <a:pt x="2" y="3"/>
                      <a:pt x="2" y="3"/>
                    </a:cubicBezTo>
                    <a:cubicBezTo>
                      <a:pt x="2" y="3"/>
                      <a:pt x="2" y="3"/>
                      <a:pt x="2" y="3"/>
                    </a:cubicBezTo>
                    <a:cubicBezTo>
                      <a:pt x="2" y="3"/>
                      <a:pt x="2" y="3"/>
                      <a:pt x="2" y="3"/>
                    </a:cubicBezTo>
                    <a:cubicBezTo>
                      <a:pt x="2" y="3"/>
                      <a:pt x="2" y="3"/>
                      <a:pt x="2" y="3"/>
                    </a:cubicBezTo>
                    <a:cubicBezTo>
                      <a:pt x="2" y="3"/>
                      <a:pt x="2" y="3"/>
                      <a:pt x="2" y="3"/>
                    </a:cubicBezTo>
                    <a:cubicBezTo>
                      <a:pt x="2" y="3"/>
                      <a:pt x="2" y="3"/>
                      <a:pt x="2" y="3"/>
                    </a:cubicBezTo>
                    <a:cubicBezTo>
                      <a:pt x="2" y="3"/>
                      <a:pt x="2" y="3"/>
                      <a:pt x="2" y="3"/>
                    </a:cubicBezTo>
                    <a:cubicBezTo>
                      <a:pt x="2" y="3"/>
                      <a:pt x="2" y="3"/>
                      <a:pt x="2" y="3"/>
                    </a:cubicBezTo>
                    <a:cubicBezTo>
                      <a:pt x="2" y="3"/>
                      <a:pt x="2" y="3"/>
                      <a:pt x="2" y="3"/>
                    </a:cubicBezTo>
                    <a:cubicBezTo>
                      <a:pt x="2" y="3"/>
                      <a:pt x="2" y="3"/>
                      <a:pt x="2" y="3"/>
                    </a:cubicBezTo>
                    <a:cubicBezTo>
                      <a:pt x="2" y="3"/>
                      <a:pt x="2" y="3"/>
                      <a:pt x="2" y="3"/>
                    </a:cubicBezTo>
                    <a:cubicBezTo>
                      <a:pt x="2" y="3"/>
                      <a:pt x="2" y="3"/>
                      <a:pt x="2" y="3"/>
                    </a:cubicBezTo>
                    <a:cubicBezTo>
                      <a:pt x="2" y="3"/>
                      <a:pt x="2" y="3"/>
                      <a:pt x="2" y="3"/>
                    </a:cubicBezTo>
                    <a:cubicBezTo>
                      <a:pt x="2" y="3"/>
                      <a:pt x="2" y="3"/>
                      <a:pt x="2" y="3"/>
                    </a:cubicBezTo>
                    <a:cubicBezTo>
                      <a:pt x="2" y="3"/>
                      <a:pt x="2" y="3"/>
                      <a:pt x="2" y="3"/>
                    </a:cubicBezTo>
                    <a:cubicBezTo>
                      <a:pt x="2" y="3"/>
                      <a:pt x="2" y="3"/>
                      <a:pt x="2" y="3"/>
                    </a:cubicBezTo>
                    <a:cubicBezTo>
                      <a:pt x="2" y="3"/>
                      <a:pt x="2" y="3"/>
                      <a:pt x="2" y="3"/>
                    </a:cubicBezTo>
                    <a:cubicBezTo>
                      <a:pt x="2" y="3"/>
                      <a:pt x="2" y="3"/>
                      <a:pt x="2" y="3"/>
                    </a:cubicBezTo>
                    <a:cubicBezTo>
                      <a:pt x="2" y="3"/>
                      <a:pt x="2" y="3"/>
                      <a:pt x="2" y="3"/>
                    </a:cubicBezTo>
                    <a:cubicBezTo>
                      <a:pt x="2" y="3"/>
                      <a:pt x="2" y="3"/>
                      <a:pt x="2" y="3"/>
                    </a:cubicBezTo>
                    <a:cubicBezTo>
                      <a:pt x="2" y="3"/>
                      <a:pt x="2" y="3"/>
                      <a:pt x="2" y="3"/>
                    </a:cubicBezTo>
                    <a:cubicBezTo>
                      <a:pt x="2" y="3"/>
                      <a:pt x="2" y="3"/>
                      <a:pt x="2" y="3"/>
                    </a:cubicBezTo>
                    <a:cubicBezTo>
                      <a:pt x="2" y="3"/>
                      <a:pt x="2" y="3"/>
                      <a:pt x="2" y="3"/>
                    </a:cubicBezTo>
                    <a:cubicBezTo>
                      <a:pt x="2" y="2"/>
                      <a:pt x="1" y="2"/>
                      <a:pt x="1" y="2"/>
                    </a:cubicBezTo>
                    <a:cubicBezTo>
                      <a:pt x="1" y="2"/>
                      <a:pt x="2" y="2"/>
                      <a:pt x="2" y="2"/>
                    </a:cubicBezTo>
                    <a:cubicBezTo>
                      <a:pt x="1" y="2"/>
                      <a:pt x="1" y="2"/>
                      <a:pt x="1" y="2"/>
                    </a:cubicBezTo>
                    <a:cubicBezTo>
                      <a:pt x="1" y="2"/>
                      <a:pt x="1" y="2"/>
                      <a:pt x="1" y="2"/>
                    </a:cubicBezTo>
                    <a:cubicBezTo>
                      <a:pt x="1" y="2"/>
                      <a:pt x="1" y="2"/>
                      <a:pt x="1" y="2"/>
                    </a:cubicBezTo>
                    <a:cubicBezTo>
                      <a:pt x="1" y="2"/>
                      <a:pt x="1" y="2"/>
                      <a:pt x="1" y="2"/>
                    </a:cubicBezTo>
                    <a:cubicBezTo>
                      <a:pt x="1" y="2"/>
                      <a:pt x="1" y="2"/>
                      <a:pt x="1" y="2"/>
                    </a:cubicBezTo>
                    <a:cubicBezTo>
                      <a:pt x="1" y="2"/>
                      <a:pt x="1" y="2"/>
                      <a:pt x="1" y="2"/>
                    </a:cubicBezTo>
                    <a:cubicBezTo>
                      <a:pt x="1" y="2"/>
                      <a:pt x="1" y="2"/>
                      <a:pt x="1" y="2"/>
                    </a:cubicBezTo>
                    <a:cubicBezTo>
                      <a:pt x="1" y="1"/>
                      <a:pt x="1" y="1"/>
                      <a:pt x="1" y="1"/>
                    </a:cubicBezTo>
                    <a:cubicBezTo>
                      <a:pt x="1" y="1"/>
                      <a:pt x="0" y="1"/>
                      <a:pt x="0" y="1"/>
                    </a:cubicBezTo>
                    <a:cubicBezTo>
                      <a:pt x="0" y="1"/>
                      <a:pt x="0" y="1"/>
                      <a:pt x="1" y="1"/>
                    </a:cubicBezTo>
                    <a:cubicBezTo>
                      <a:pt x="0" y="0"/>
                      <a:pt x="0" y="0"/>
                      <a:pt x="0" y="0"/>
                    </a:cubicBezTo>
                    <a:cubicBezTo>
                      <a:pt x="0" y="0"/>
                      <a:pt x="0" y="0"/>
                      <a:pt x="0" y="1"/>
                    </a:cubicBezTo>
                    <a:cubicBezTo>
                      <a:pt x="0" y="0"/>
                      <a:pt x="0" y="0"/>
                      <a:pt x="0" y="0"/>
                    </a:cubicBezTo>
                    <a:cubicBezTo>
                      <a:pt x="0" y="0"/>
                      <a:pt x="0" y="0"/>
                      <a:pt x="0" y="0"/>
                    </a:cubicBezTo>
                    <a:cubicBezTo>
                      <a:pt x="0" y="0"/>
                      <a:pt x="0" y="0"/>
                      <a:pt x="0" y="0"/>
                    </a:cubicBezTo>
                    <a:cubicBezTo>
                      <a:pt x="2" y="3"/>
                      <a:pt x="2" y="3"/>
                      <a:pt x="2" y="3"/>
                    </a:cubicBezTo>
                    <a:cubicBezTo>
                      <a:pt x="2" y="3"/>
                      <a:pt x="2" y="3"/>
                      <a:pt x="2"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273" name="Freeform 6567"/>
              <p:cNvSpPr>
                <a:spLocks/>
              </p:cNvSpPr>
              <p:nvPr/>
            </p:nvSpPr>
            <p:spPr bwMode="auto">
              <a:xfrm>
                <a:off x="3363" y="472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274" name="Oval 6568"/>
              <p:cNvSpPr>
                <a:spLocks noChangeArrowheads="1"/>
              </p:cNvSpPr>
              <p:nvPr/>
            </p:nvSpPr>
            <p:spPr bwMode="auto">
              <a:xfrm>
                <a:off x="3363" y="4732"/>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275" name="Freeform 6569"/>
              <p:cNvSpPr>
                <a:spLocks/>
              </p:cNvSpPr>
              <p:nvPr/>
            </p:nvSpPr>
            <p:spPr bwMode="auto">
              <a:xfrm>
                <a:off x="3348" y="4900"/>
                <a:ext cx="4" cy="0"/>
              </a:xfrm>
              <a:custGeom>
                <a:avLst/>
                <a:gdLst>
                  <a:gd name="T0" fmla="*/ 0 w 1"/>
                  <a:gd name="T1" fmla="*/ 0 w 1"/>
                  <a:gd name="T2" fmla="*/ 1 w 1"/>
                  <a:gd name="T3" fmla="*/ 1 w 1"/>
                  <a:gd name="T4" fmla="*/ 0 w 1"/>
                </a:gdLst>
                <a:ahLst/>
                <a:cxnLst>
                  <a:cxn ang="0">
                    <a:pos x="T0" y="0"/>
                  </a:cxn>
                  <a:cxn ang="0">
                    <a:pos x="T1" y="0"/>
                  </a:cxn>
                  <a:cxn ang="0">
                    <a:pos x="T2" y="0"/>
                  </a:cxn>
                  <a:cxn ang="0">
                    <a:pos x="T3" y="0"/>
                  </a:cxn>
                  <a:cxn ang="0">
                    <a:pos x="T4" y="0"/>
                  </a:cxn>
                </a:cxnLst>
                <a:rect l="0" t="0" r="r" b="b"/>
                <a:pathLst>
                  <a:path w="1">
                    <a:moveTo>
                      <a:pt x="0" y="0"/>
                    </a:moveTo>
                    <a:cubicBezTo>
                      <a:pt x="0" y="0"/>
                      <a:pt x="0" y="0"/>
                      <a:pt x="0" y="0"/>
                    </a:cubicBezTo>
                    <a:cubicBezTo>
                      <a:pt x="0" y="0"/>
                      <a:pt x="0" y="0"/>
                      <a:pt x="1" y="0"/>
                    </a:cubicBezTo>
                    <a:cubicBezTo>
                      <a:pt x="1" y="0"/>
                      <a:pt x="1" y="0"/>
                      <a:pt x="1"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276" name="Freeform 6570"/>
              <p:cNvSpPr>
                <a:spLocks/>
              </p:cNvSpPr>
              <p:nvPr/>
            </p:nvSpPr>
            <p:spPr bwMode="auto">
              <a:xfrm>
                <a:off x="3356" y="4896"/>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277" name="Freeform 6571"/>
              <p:cNvSpPr>
                <a:spLocks/>
              </p:cNvSpPr>
              <p:nvPr/>
            </p:nvSpPr>
            <p:spPr bwMode="auto">
              <a:xfrm>
                <a:off x="3337" y="4900"/>
                <a:ext cx="11" cy="7"/>
              </a:xfrm>
              <a:custGeom>
                <a:avLst/>
                <a:gdLst>
                  <a:gd name="T0" fmla="*/ 3 w 3"/>
                  <a:gd name="T1" fmla="*/ 0 h 2"/>
                  <a:gd name="T2" fmla="*/ 3 w 3"/>
                  <a:gd name="T3" fmla="*/ 0 h 2"/>
                  <a:gd name="T4" fmla="*/ 3 w 3"/>
                  <a:gd name="T5" fmla="*/ 0 h 2"/>
                  <a:gd name="T6" fmla="*/ 0 w 3"/>
                  <a:gd name="T7" fmla="*/ 2 h 2"/>
                  <a:gd name="T8" fmla="*/ 0 w 3"/>
                  <a:gd name="T9" fmla="*/ 2 h 2"/>
                  <a:gd name="T10" fmla="*/ 3 w 3"/>
                  <a:gd name="T11" fmla="*/ 0 h 2"/>
                  <a:gd name="T12" fmla="*/ 3 w 3"/>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3" h="2">
                    <a:moveTo>
                      <a:pt x="3" y="0"/>
                    </a:moveTo>
                    <a:cubicBezTo>
                      <a:pt x="3" y="0"/>
                      <a:pt x="3" y="0"/>
                      <a:pt x="3" y="0"/>
                    </a:cubicBezTo>
                    <a:cubicBezTo>
                      <a:pt x="3" y="0"/>
                      <a:pt x="3" y="0"/>
                      <a:pt x="3" y="0"/>
                    </a:cubicBezTo>
                    <a:cubicBezTo>
                      <a:pt x="2" y="1"/>
                      <a:pt x="1" y="1"/>
                      <a:pt x="0" y="2"/>
                    </a:cubicBezTo>
                    <a:cubicBezTo>
                      <a:pt x="0" y="2"/>
                      <a:pt x="0" y="2"/>
                      <a:pt x="0" y="2"/>
                    </a:cubicBezTo>
                    <a:cubicBezTo>
                      <a:pt x="1" y="1"/>
                      <a:pt x="2" y="1"/>
                      <a:pt x="3" y="0"/>
                    </a:cubicBezTo>
                    <a:cubicBezTo>
                      <a:pt x="3" y="0"/>
                      <a:pt x="3" y="0"/>
                      <a:pt x="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278" name="Freeform 6572"/>
              <p:cNvSpPr>
                <a:spLocks/>
              </p:cNvSpPr>
              <p:nvPr/>
            </p:nvSpPr>
            <p:spPr bwMode="auto">
              <a:xfrm>
                <a:off x="3333" y="4903"/>
                <a:ext cx="4" cy="4"/>
              </a:xfrm>
              <a:custGeom>
                <a:avLst/>
                <a:gdLst>
                  <a:gd name="T0" fmla="*/ 1 w 1"/>
                  <a:gd name="T1" fmla="*/ 1 h 1"/>
                  <a:gd name="T2" fmla="*/ 1 w 1"/>
                  <a:gd name="T3" fmla="*/ 0 h 1"/>
                  <a:gd name="T4" fmla="*/ 0 w 1"/>
                  <a:gd name="T5" fmla="*/ 1 h 1"/>
                  <a:gd name="T6" fmla="*/ 0 w 1"/>
                  <a:gd name="T7" fmla="*/ 1 h 1"/>
                  <a:gd name="T8" fmla="*/ 0 w 1"/>
                  <a:gd name="T9" fmla="*/ 1 h 1"/>
                  <a:gd name="T10" fmla="*/ 1 w 1"/>
                  <a:gd name="T11" fmla="*/ 1 h 1"/>
                  <a:gd name="T12" fmla="*/ 1 w 1"/>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1" y="1"/>
                    </a:moveTo>
                    <a:cubicBezTo>
                      <a:pt x="1" y="1"/>
                      <a:pt x="1" y="0"/>
                      <a:pt x="1" y="0"/>
                    </a:cubicBezTo>
                    <a:cubicBezTo>
                      <a:pt x="1" y="1"/>
                      <a:pt x="1" y="1"/>
                      <a:pt x="0" y="1"/>
                    </a:cubicBezTo>
                    <a:cubicBezTo>
                      <a:pt x="0" y="1"/>
                      <a:pt x="0" y="1"/>
                      <a:pt x="0" y="1"/>
                    </a:cubicBezTo>
                    <a:cubicBezTo>
                      <a:pt x="0" y="1"/>
                      <a:pt x="0" y="1"/>
                      <a:pt x="0" y="1"/>
                    </a:cubicBezTo>
                    <a:cubicBezTo>
                      <a:pt x="1" y="1"/>
                      <a:pt x="1" y="1"/>
                      <a:pt x="1" y="1"/>
                    </a:cubicBezTo>
                    <a:cubicBezTo>
                      <a:pt x="1" y="1"/>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279" name="Oval 6573"/>
              <p:cNvSpPr>
                <a:spLocks noChangeArrowheads="1"/>
              </p:cNvSpPr>
              <p:nvPr/>
            </p:nvSpPr>
            <p:spPr bwMode="auto">
              <a:xfrm>
                <a:off x="3352" y="4900"/>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280" name="Oval 6574"/>
              <p:cNvSpPr>
                <a:spLocks noChangeArrowheads="1"/>
              </p:cNvSpPr>
              <p:nvPr/>
            </p:nvSpPr>
            <p:spPr bwMode="auto">
              <a:xfrm>
                <a:off x="3348" y="4900"/>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281" name="Freeform 6575"/>
              <p:cNvSpPr>
                <a:spLocks/>
              </p:cNvSpPr>
              <p:nvPr/>
            </p:nvSpPr>
            <p:spPr bwMode="auto">
              <a:xfrm>
                <a:off x="3359" y="4896"/>
                <a:ext cx="4" cy="0"/>
              </a:xfrm>
              <a:custGeom>
                <a:avLst/>
                <a:gdLst>
                  <a:gd name="T0" fmla="*/ 0 w 1"/>
                  <a:gd name="T1" fmla="*/ 0 w 1"/>
                  <a:gd name="T2" fmla="*/ 0 w 1"/>
                  <a:gd name="T3" fmla="*/ 0 w 1"/>
                  <a:gd name="T4" fmla="*/ 0 w 1"/>
                  <a:gd name="T5" fmla="*/ 1 w 1"/>
                  <a:gd name="T6" fmla="*/ 1 w 1"/>
                  <a:gd name="T7" fmla="*/ 1 w 1"/>
                  <a:gd name="T8" fmla="*/ 1 w 1"/>
                  <a:gd name="T9" fmla="*/ 1 w 1"/>
                  <a:gd name="T10" fmla="*/ 1 w 1"/>
                  <a:gd name="T11" fmla="*/ 1 w 1"/>
                  <a:gd name="T12" fmla="*/ 0 w 1"/>
                  <a:gd name="T13" fmla="*/ 0 w 1"/>
                  <a:gd name="T14" fmla="*/ 0 w 1"/>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Lst>
                <a:rect l="0" t="0" r="r" b="b"/>
                <a:pathLst>
                  <a:path w="1">
                    <a:moveTo>
                      <a:pt x="0" y="0"/>
                    </a:moveTo>
                    <a:cubicBezTo>
                      <a:pt x="0" y="0"/>
                      <a:pt x="0" y="0"/>
                      <a:pt x="0" y="0"/>
                    </a:cubicBezTo>
                    <a:cubicBezTo>
                      <a:pt x="0" y="0"/>
                      <a:pt x="0" y="0"/>
                      <a:pt x="0" y="0"/>
                    </a:cubicBezTo>
                    <a:cubicBezTo>
                      <a:pt x="0" y="0"/>
                      <a:pt x="0" y="0"/>
                      <a:pt x="0" y="0"/>
                    </a:cubicBezTo>
                    <a:cubicBezTo>
                      <a:pt x="0" y="0"/>
                      <a:pt x="0" y="0"/>
                      <a:pt x="0"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282" name="Freeform 6576"/>
              <p:cNvSpPr>
                <a:spLocks/>
              </p:cNvSpPr>
              <p:nvPr/>
            </p:nvSpPr>
            <p:spPr bwMode="auto">
              <a:xfrm>
                <a:off x="3363" y="4896"/>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283" name="Oval 6577"/>
              <p:cNvSpPr>
                <a:spLocks noChangeArrowheads="1"/>
              </p:cNvSpPr>
              <p:nvPr/>
            </p:nvSpPr>
            <p:spPr bwMode="auto">
              <a:xfrm>
                <a:off x="3359" y="4896"/>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284" name="Freeform 6578"/>
              <p:cNvSpPr>
                <a:spLocks/>
              </p:cNvSpPr>
              <p:nvPr/>
            </p:nvSpPr>
            <p:spPr bwMode="auto">
              <a:xfrm>
                <a:off x="3356" y="4896"/>
                <a:ext cx="3" cy="0"/>
              </a:xfrm>
              <a:custGeom>
                <a:avLst/>
                <a:gdLst>
                  <a:gd name="T0" fmla="*/ 0 w 1"/>
                  <a:gd name="T1" fmla="*/ 0 w 1"/>
                  <a:gd name="T2" fmla="*/ 0 w 1"/>
                  <a:gd name="T3" fmla="*/ 0 w 1"/>
                  <a:gd name="T4" fmla="*/ 1 w 1"/>
                  <a:gd name="T5" fmla="*/ 0 w 1"/>
                </a:gdLst>
                <a:ahLst/>
                <a:cxnLst>
                  <a:cxn ang="0">
                    <a:pos x="T0" y="0"/>
                  </a:cxn>
                  <a:cxn ang="0">
                    <a:pos x="T1" y="0"/>
                  </a:cxn>
                  <a:cxn ang="0">
                    <a:pos x="T2" y="0"/>
                  </a:cxn>
                  <a:cxn ang="0">
                    <a:pos x="T3" y="0"/>
                  </a:cxn>
                  <a:cxn ang="0">
                    <a:pos x="T4" y="0"/>
                  </a:cxn>
                  <a:cxn ang="0">
                    <a:pos x="T5" y="0"/>
                  </a:cxn>
                </a:cxnLst>
                <a:rect l="0" t="0" r="r" b="b"/>
                <a:pathLst>
                  <a:path w="1">
                    <a:moveTo>
                      <a:pt x="0" y="0"/>
                    </a:moveTo>
                    <a:cubicBezTo>
                      <a:pt x="0" y="0"/>
                      <a:pt x="0" y="0"/>
                      <a:pt x="0" y="0"/>
                    </a:cubicBezTo>
                    <a:cubicBezTo>
                      <a:pt x="0" y="0"/>
                      <a:pt x="0" y="0"/>
                      <a:pt x="0" y="0"/>
                    </a:cubicBezTo>
                    <a:cubicBezTo>
                      <a:pt x="0" y="0"/>
                      <a:pt x="0" y="0"/>
                      <a:pt x="0" y="0"/>
                    </a:cubicBezTo>
                    <a:cubicBezTo>
                      <a:pt x="0" y="0"/>
                      <a:pt x="0" y="0"/>
                      <a:pt x="1"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285" name="Freeform 6579"/>
              <p:cNvSpPr>
                <a:spLocks/>
              </p:cNvSpPr>
              <p:nvPr/>
            </p:nvSpPr>
            <p:spPr bwMode="auto">
              <a:xfrm>
                <a:off x="3352" y="4896"/>
                <a:ext cx="0" cy="4"/>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0"/>
                      <a:pt x="0" y="0"/>
                    </a:cubicBezTo>
                    <a:cubicBezTo>
                      <a:pt x="0" y="0"/>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286" name="Freeform 6580"/>
              <p:cNvSpPr>
                <a:spLocks/>
              </p:cNvSpPr>
              <p:nvPr/>
            </p:nvSpPr>
            <p:spPr bwMode="auto">
              <a:xfrm>
                <a:off x="4446" y="274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287" name="Freeform 6581"/>
              <p:cNvSpPr>
                <a:spLocks/>
              </p:cNvSpPr>
              <p:nvPr/>
            </p:nvSpPr>
            <p:spPr bwMode="auto">
              <a:xfrm>
                <a:off x="3069" y="2765"/>
                <a:ext cx="8" cy="19"/>
              </a:xfrm>
              <a:custGeom>
                <a:avLst/>
                <a:gdLst>
                  <a:gd name="T0" fmla="*/ 0 w 2"/>
                  <a:gd name="T1" fmla="*/ 3 h 5"/>
                  <a:gd name="T2" fmla="*/ 1 w 2"/>
                  <a:gd name="T3" fmla="*/ 5 h 5"/>
                  <a:gd name="T4" fmla="*/ 2 w 2"/>
                  <a:gd name="T5" fmla="*/ 2 h 5"/>
                  <a:gd name="T6" fmla="*/ 1 w 2"/>
                  <a:gd name="T7" fmla="*/ 0 h 5"/>
                  <a:gd name="T8" fmla="*/ 1 w 2"/>
                  <a:gd name="T9" fmla="*/ 1 h 5"/>
                  <a:gd name="T10" fmla="*/ 0 w 2"/>
                  <a:gd name="T11" fmla="*/ 3 h 5"/>
                </a:gdLst>
                <a:ahLst/>
                <a:cxnLst>
                  <a:cxn ang="0">
                    <a:pos x="T0" y="T1"/>
                  </a:cxn>
                  <a:cxn ang="0">
                    <a:pos x="T2" y="T3"/>
                  </a:cxn>
                  <a:cxn ang="0">
                    <a:pos x="T4" y="T5"/>
                  </a:cxn>
                  <a:cxn ang="0">
                    <a:pos x="T6" y="T7"/>
                  </a:cxn>
                  <a:cxn ang="0">
                    <a:pos x="T8" y="T9"/>
                  </a:cxn>
                  <a:cxn ang="0">
                    <a:pos x="T10" y="T11"/>
                  </a:cxn>
                </a:cxnLst>
                <a:rect l="0" t="0" r="r" b="b"/>
                <a:pathLst>
                  <a:path w="2" h="5">
                    <a:moveTo>
                      <a:pt x="0" y="3"/>
                    </a:moveTo>
                    <a:cubicBezTo>
                      <a:pt x="0" y="4"/>
                      <a:pt x="1" y="4"/>
                      <a:pt x="1" y="5"/>
                    </a:cubicBezTo>
                    <a:cubicBezTo>
                      <a:pt x="2" y="2"/>
                      <a:pt x="2" y="2"/>
                      <a:pt x="2" y="2"/>
                    </a:cubicBezTo>
                    <a:cubicBezTo>
                      <a:pt x="1" y="1"/>
                      <a:pt x="1" y="0"/>
                      <a:pt x="1" y="0"/>
                    </a:cubicBezTo>
                    <a:cubicBezTo>
                      <a:pt x="1" y="0"/>
                      <a:pt x="1" y="0"/>
                      <a:pt x="1" y="1"/>
                    </a:cubicBez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288" name="Freeform 6582"/>
              <p:cNvSpPr>
                <a:spLocks/>
              </p:cNvSpPr>
              <p:nvPr/>
            </p:nvSpPr>
            <p:spPr bwMode="auto">
              <a:xfrm>
                <a:off x="3065" y="2758"/>
                <a:ext cx="8" cy="14"/>
              </a:xfrm>
              <a:custGeom>
                <a:avLst/>
                <a:gdLst>
                  <a:gd name="T0" fmla="*/ 0 w 2"/>
                  <a:gd name="T1" fmla="*/ 3 h 4"/>
                  <a:gd name="T2" fmla="*/ 1 w 2"/>
                  <a:gd name="T3" fmla="*/ 4 h 4"/>
                  <a:gd name="T4" fmla="*/ 2 w 2"/>
                  <a:gd name="T5" fmla="*/ 3 h 4"/>
                  <a:gd name="T6" fmla="*/ 2 w 2"/>
                  <a:gd name="T7" fmla="*/ 1 h 4"/>
                  <a:gd name="T8" fmla="*/ 2 w 2"/>
                  <a:gd name="T9" fmla="*/ 0 h 4"/>
                  <a:gd name="T10" fmla="*/ 0 w 2"/>
                  <a:gd name="T11" fmla="*/ 3 h 4"/>
                </a:gdLst>
                <a:ahLst/>
                <a:cxnLst>
                  <a:cxn ang="0">
                    <a:pos x="T0" y="T1"/>
                  </a:cxn>
                  <a:cxn ang="0">
                    <a:pos x="T2" y="T3"/>
                  </a:cxn>
                  <a:cxn ang="0">
                    <a:pos x="T4" y="T5"/>
                  </a:cxn>
                  <a:cxn ang="0">
                    <a:pos x="T6" y="T7"/>
                  </a:cxn>
                  <a:cxn ang="0">
                    <a:pos x="T8" y="T9"/>
                  </a:cxn>
                  <a:cxn ang="0">
                    <a:pos x="T10" y="T11"/>
                  </a:cxn>
                </a:cxnLst>
                <a:rect l="0" t="0" r="r" b="b"/>
                <a:pathLst>
                  <a:path w="2" h="4">
                    <a:moveTo>
                      <a:pt x="0" y="3"/>
                    </a:moveTo>
                    <a:cubicBezTo>
                      <a:pt x="0" y="3"/>
                      <a:pt x="0" y="4"/>
                      <a:pt x="1" y="4"/>
                    </a:cubicBezTo>
                    <a:cubicBezTo>
                      <a:pt x="1" y="4"/>
                      <a:pt x="1" y="3"/>
                      <a:pt x="2" y="3"/>
                    </a:cubicBezTo>
                    <a:cubicBezTo>
                      <a:pt x="2" y="1"/>
                      <a:pt x="2" y="1"/>
                      <a:pt x="2" y="1"/>
                    </a:cubicBezTo>
                    <a:cubicBezTo>
                      <a:pt x="2" y="1"/>
                      <a:pt x="2" y="0"/>
                      <a:pt x="2" y="0"/>
                    </a:cubicBezTo>
                    <a:cubicBezTo>
                      <a:pt x="1" y="1"/>
                      <a:pt x="0" y="2"/>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289" name="Freeform 6583"/>
              <p:cNvSpPr>
                <a:spLocks/>
              </p:cNvSpPr>
              <p:nvPr/>
            </p:nvSpPr>
            <p:spPr bwMode="auto">
              <a:xfrm>
                <a:off x="4446" y="274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290" name="Freeform 6584"/>
              <p:cNvSpPr>
                <a:spLocks/>
              </p:cNvSpPr>
              <p:nvPr/>
            </p:nvSpPr>
            <p:spPr bwMode="auto">
              <a:xfrm>
                <a:off x="3333" y="490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291" name="Freeform 6585"/>
              <p:cNvSpPr>
                <a:spLocks/>
              </p:cNvSpPr>
              <p:nvPr/>
            </p:nvSpPr>
            <p:spPr bwMode="auto">
              <a:xfrm>
                <a:off x="4487" y="2769"/>
                <a:ext cx="4" cy="0"/>
              </a:xfrm>
              <a:custGeom>
                <a:avLst/>
                <a:gdLst>
                  <a:gd name="T0" fmla="*/ 1 w 1"/>
                  <a:gd name="T1" fmla="*/ 1 w 1"/>
                  <a:gd name="T2" fmla="*/ 0 w 1"/>
                  <a:gd name="T3" fmla="*/ 1 w 1"/>
                  <a:gd name="T4" fmla="*/ 1 w 1"/>
                </a:gdLst>
                <a:ahLst/>
                <a:cxnLst>
                  <a:cxn ang="0">
                    <a:pos x="T0" y="0"/>
                  </a:cxn>
                  <a:cxn ang="0">
                    <a:pos x="T1" y="0"/>
                  </a:cxn>
                  <a:cxn ang="0">
                    <a:pos x="T2" y="0"/>
                  </a:cxn>
                  <a:cxn ang="0">
                    <a:pos x="T3" y="0"/>
                  </a:cxn>
                  <a:cxn ang="0">
                    <a:pos x="T4" y="0"/>
                  </a:cxn>
                </a:cxnLst>
                <a:rect l="0" t="0" r="r" b="b"/>
                <a:pathLst>
                  <a:path w="1">
                    <a:moveTo>
                      <a:pt x="1" y="0"/>
                    </a:moveTo>
                    <a:cubicBezTo>
                      <a:pt x="1" y="0"/>
                      <a:pt x="1" y="0"/>
                      <a:pt x="1" y="0"/>
                    </a:cubicBezTo>
                    <a:cubicBezTo>
                      <a:pt x="1" y="0"/>
                      <a:pt x="1" y="0"/>
                      <a:pt x="0" y="0"/>
                    </a:cubicBezTo>
                    <a:cubicBezTo>
                      <a:pt x="0" y="0"/>
                      <a:pt x="1"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292" name="Freeform 6586"/>
              <p:cNvSpPr>
                <a:spLocks/>
              </p:cNvSpPr>
              <p:nvPr/>
            </p:nvSpPr>
            <p:spPr bwMode="auto">
              <a:xfrm>
                <a:off x="3069" y="2739"/>
                <a:ext cx="8" cy="19"/>
              </a:xfrm>
              <a:custGeom>
                <a:avLst/>
                <a:gdLst>
                  <a:gd name="T0" fmla="*/ 1 w 2"/>
                  <a:gd name="T1" fmla="*/ 5 h 5"/>
                  <a:gd name="T2" fmla="*/ 1 w 2"/>
                  <a:gd name="T3" fmla="*/ 4 h 5"/>
                  <a:gd name="T4" fmla="*/ 2 w 2"/>
                  <a:gd name="T5" fmla="*/ 0 h 5"/>
                  <a:gd name="T6" fmla="*/ 0 w 2"/>
                  <a:gd name="T7" fmla="*/ 2 h 5"/>
                  <a:gd name="T8" fmla="*/ 0 w 2"/>
                  <a:gd name="T9" fmla="*/ 4 h 5"/>
                  <a:gd name="T10" fmla="*/ 1 w 2"/>
                  <a:gd name="T11" fmla="*/ 5 h 5"/>
                </a:gdLst>
                <a:ahLst/>
                <a:cxnLst>
                  <a:cxn ang="0">
                    <a:pos x="T0" y="T1"/>
                  </a:cxn>
                  <a:cxn ang="0">
                    <a:pos x="T2" y="T3"/>
                  </a:cxn>
                  <a:cxn ang="0">
                    <a:pos x="T4" y="T5"/>
                  </a:cxn>
                  <a:cxn ang="0">
                    <a:pos x="T6" y="T7"/>
                  </a:cxn>
                  <a:cxn ang="0">
                    <a:pos x="T8" y="T9"/>
                  </a:cxn>
                  <a:cxn ang="0">
                    <a:pos x="T10" y="T11"/>
                  </a:cxn>
                </a:cxnLst>
                <a:rect l="0" t="0" r="r" b="b"/>
                <a:pathLst>
                  <a:path w="2" h="5">
                    <a:moveTo>
                      <a:pt x="1" y="5"/>
                    </a:moveTo>
                    <a:cubicBezTo>
                      <a:pt x="1" y="5"/>
                      <a:pt x="1" y="4"/>
                      <a:pt x="1" y="4"/>
                    </a:cubicBezTo>
                    <a:cubicBezTo>
                      <a:pt x="2" y="0"/>
                      <a:pt x="2" y="0"/>
                      <a:pt x="2" y="0"/>
                    </a:cubicBezTo>
                    <a:cubicBezTo>
                      <a:pt x="1" y="1"/>
                      <a:pt x="1" y="1"/>
                      <a:pt x="0" y="2"/>
                    </a:cubicBezTo>
                    <a:cubicBezTo>
                      <a:pt x="0" y="3"/>
                      <a:pt x="0" y="4"/>
                      <a:pt x="0" y="4"/>
                    </a:cubicBezTo>
                    <a:cubicBezTo>
                      <a:pt x="0" y="4"/>
                      <a:pt x="1" y="5"/>
                      <a:pt x="1"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293" name="Freeform 6587"/>
              <p:cNvSpPr>
                <a:spLocks/>
              </p:cNvSpPr>
              <p:nvPr/>
            </p:nvSpPr>
            <p:spPr bwMode="auto">
              <a:xfrm>
                <a:off x="3170" y="3100"/>
                <a:ext cx="3" cy="3"/>
              </a:xfrm>
              <a:custGeom>
                <a:avLst/>
                <a:gdLst>
                  <a:gd name="T0" fmla="*/ 0 w 1"/>
                  <a:gd name="T1" fmla="*/ 0 h 1"/>
                  <a:gd name="T2" fmla="*/ 1 w 1"/>
                  <a:gd name="T3" fmla="*/ 1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cubicBezTo>
                      <a:pt x="0" y="1"/>
                      <a:pt x="1" y="1"/>
                      <a:pt x="1" y="1"/>
                    </a:cubicBezTo>
                    <a:cubicBezTo>
                      <a:pt x="1" y="1"/>
                      <a:pt x="1" y="1"/>
                      <a:pt x="1" y="1"/>
                    </a:cubicBezTo>
                    <a:cubicBezTo>
                      <a:pt x="1" y="1"/>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294" name="Freeform 6588"/>
              <p:cNvSpPr>
                <a:spLocks/>
              </p:cNvSpPr>
              <p:nvPr/>
            </p:nvSpPr>
            <p:spPr bwMode="auto">
              <a:xfrm>
                <a:off x="3170" y="3103"/>
                <a:ext cx="7" cy="12"/>
              </a:xfrm>
              <a:custGeom>
                <a:avLst/>
                <a:gdLst>
                  <a:gd name="T0" fmla="*/ 0 w 2"/>
                  <a:gd name="T1" fmla="*/ 2 h 3"/>
                  <a:gd name="T2" fmla="*/ 1 w 2"/>
                  <a:gd name="T3" fmla="*/ 3 h 3"/>
                  <a:gd name="T4" fmla="*/ 2 w 2"/>
                  <a:gd name="T5" fmla="*/ 1 h 3"/>
                  <a:gd name="T6" fmla="*/ 1 w 2"/>
                  <a:gd name="T7" fmla="*/ 0 h 3"/>
                  <a:gd name="T8" fmla="*/ 0 w 2"/>
                  <a:gd name="T9" fmla="*/ 2 h 3"/>
                </a:gdLst>
                <a:ahLst/>
                <a:cxnLst>
                  <a:cxn ang="0">
                    <a:pos x="T0" y="T1"/>
                  </a:cxn>
                  <a:cxn ang="0">
                    <a:pos x="T2" y="T3"/>
                  </a:cxn>
                  <a:cxn ang="0">
                    <a:pos x="T4" y="T5"/>
                  </a:cxn>
                  <a:cxn ang="0">
                    <a:pos x="T6" y="T7"/>
                  </a:cxn>
                  <a:cxn ang="0">
                    <a:pos x="T8" y="T9"/>
                  </a:cxn>
                </a:cxnLst>
                <a:rect l="0" t="0" r="r" b="b"/>
                <a:pathLst>
                  <a:path w="2" h="3">
                    <a:moveTo>
                      <a:pt x="0" y="2"/>
                    </a:moveTo>
                    <a:cubicBezTo>
                      <a:pt x="1" y="2"/>
                      <a:pt x="1" y="3"/>
                      <a:pt x="1" y="3"/>
                    </a:cubicBezTo>
                    <a:cubicBezTo>
                      <a:pt x="1" y="2"/>
                      <a:pt x="1" y="2"/>
                      <a:pt x="2" y="1"/>
                    </a:cubicBezTo>
                    <a:cubicBezTo>
                      <a:pt x="1" y="1"/>
                      <a:pt x="1" y="1"/>
                      <a:pt x="1" y="0"/>
                    </a:cubicBezTo>
                    <a:cubicBezTo>
                      <a:pt x="1" y="1"/>
                      <a:pt x="1" y="2"/>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295" name="Freeform 6589"/>
              <p:cNvSpPr>
                <a:spLocks/>
              </p:cNvSpPr>
              <p:nvPr/>
            </p:nvSpPr>
            <p:spPr bwMode="auto">
              <a:xfrm>
                <a:off x="3136" y="3044"/>
                <a:ext cx="22" cy="52"/>
              </a:xfrm>
              <a:custGeom>
                <a:avLst/>
                <a:gdLst>
                  <a:gd name="T0" fmla="*/ 1 w 6"/>
                  <a:gd name="T1" fmla="*/ 7 h 14"/>
                  <a:gd name="T2" fmla="*/ 0 w 6"/>
                  <a:gd name="T3" fmla="*/ 8 h 14"/>
                  <a:gd name="T4" fmla="*/ 6 w 6"/>
                  <a:gd name="T5" fmla="*/ 14 h 14"/>
                  <a:gd name="T6" fmla="*/ 3 w 6"/>
                  <a:gd name="T7" fmla="*/ 0 h 14"/>
                  <a:gd name="T8" fmla="*/ 1 w 6"/>
                  <a:gd name="T9" fmla="*/ 7 h 14"/>
                </a:gdLst>
                <a:ahLst/>
                <a:cxnLst>
                  <a:cxn ang="0">
                    <a:pos x="T0" y="T1"/>
                  </a:cxn>
                  <a:cxn ang="0">
                    <a:pos x="T2" y="T3"/>
                  </a:cxn>
                  <a:cxn ang="0">
                    <a:pos x="T4" y="T5"/>
                  </a:cxn>
                  <a:cxn ang="0">
                    <a:pos x="T6" y="T7"/>
                  </a:cxn>
                  <a:cxn ang="0">
                    <a:pos x="T8" y="T9"/>
                  </a:cxn>
                </a:cxnLst>
                <a:rect l="0" t="0" r="r" b="b"/>
                <a:pathLst>
                  <a:path w="6" h="14">
                    <a:moveTo>
                      <a:pt x="1" y="7"/>
                    </a:moveTo>
                    <a:cubicBezTo>
                      <a:pt x="1" y="7"/>
                      <a:pt x="0" y="8"/>
                      <a:pt x="0" y="8"/>
                    </a:cubicBezTo>
                    <a:cubicBezTo>
                      <a:pt x="2" y="10"/>
                      <a:pt x="4" y="12"/>
                      <a:pt x="6" y="14"/>
                    </a:cubicBezTo>
                    <a:cubicBezTo>
                      <a:pt x="3" y="0"/>
                      <a:pt x="3" y="0"/>
                      <a:pt x="3" y="0"/>
                    </a:cubicBezTo>
                    <a:cubicBezTo>
                      <a:pt x="2" y="2"/>
                      <a:pt x="1" y="4"/>
                      <a:pt x="1"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296" name="Freeform 6590"/>
              <p:cNvSpPr>
                <a:spLocks/>
              </p:cNvSpPr>
              <p:nvPr/>
            </p:nvSpPr>
            <p:spPr bwMode="auto">
              <a:xfrm>
                <a:off x="3065" y="2772"/>
                <a:ext cx="4" cy="15"/>
              </a:xfrm>
              <a:custGeom>
                <a:avLst/>
                <a:gdLst>
                  <a:gd name="T0" fmla="*/ 0 w 1"/>
                  <a:gd name="T1" fmla="*/ 4 h 4"/>
                  <a:gd name="T2" fmla="*/ 1 w 1"/>
                  <a:gd name="T3" fmla="*/ 1 h 4"/>
                  <a:gd name="T4" fmla="*/ 1 w 1"/>
                  <a:gd name="T5" fmla="*/ 0 h 4"/>
                  <a:gd name="T6" fmla="*/ 0 w 1"/>
                  <a:gd name="T7" fmla="*/ 1 h 4"/>
                  <a:gd name="T8" fmla="*/ 0 w 1"/>
                  <a:gd name="T9" fmla="*/ 4 h 4"/>
                </a:gdLst>
                <a:ahLst/>
                <a:cxnLst>
                  <a:cxn ang="0">
                    <a:pos x="T0" y="T1"/>
                  </a:cxn>
                  <a:cxn ang="0">
                    <a:pos x="T2" y="T3"/>
                  </a:cxn>
                  <a:cxn ang="0">
                    <a:pos x="T4" y="T5"/>
                  </a:cxn>
                  <a:cxn ang="0">
                    <a:pos x="T6" y="T7"/>
                  </a:cxn>
                  <a:cxn ang="0">
                    <a:pos x="T8" y="T9"/>
                  </a:cxn>
                </a:cxnLst>
                <a:rect l="0" t="0" r="r" b="b"/>
                <a:pathLst>
                  <a:path w="1" h="4">
                    <a:moveTo>
                      <a:pt x="0" y="4"/>
                    </a:moveTo>
                    <a:cubicBezTo>
                      <a:pt x="1" y="1"/>
                      <a:pt x="1" y="1"/>
                      <a:pt x="1" y="1"/>
                    </a:cubicBezTo>
                    <a:cubicBezTo>
                      <a:pt x="1" y="1"/>
                      <a:pt x="1" y="1"/>
                      <a:pt x="1" y="0"/>
                    </a:cubicBezTo>
                    <a:cubicBezTo>
                      <a:pt x="0" y="1"/>
                      <a:pt x="0" y="1"/>
                      <a:pt x="0" y="1"/>
                    </a:cubicBezTo>
                    <a:cubicBezTo>
                      <a:pt x="0" y="2"/>
                      <a:pt x="0" y="3"/>
                      <a:pt x="0"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297" name="Freeform 6591"/>
              <p:cNvSpPr>
                <a:spLocks/>
              </p:cNvSpPr>
              <p:nvPr/>
            </p:nvSpPr>
            <p:spPr bwMode="auto">
              <a:xfrm>
                <a:off x="3062" y="2769"/>
                <a:ext cx="3" cy="0"/>
              </a:xfrm>
              <a:custGeom>
                <a:avLst/>
                <a:gdLst>
                  <a:gd name="T0" fmla="*/ 0 w 1"/>
                  <a:gd name="T1" fmla="*/ 1 w 1"/>
                  <a:gd name="T2" fmla="*/ 1 w 1"/>
                  <a:gd name="T3" fmla="*/ 0 w 1"/>
                </a:gdLst>
                <a:ahLst/>
                <a:cxnLst>
                  <a:cxn ang="0">
                    <a:pos x="T0" y="0"/>
                  </a:cxn>
                  <a:cxn ang="0">
                    <a:pos x="T1" y="0"/>
                  </a:cxn>
                  <a:cxn ang="0">
                    <a:pos x="T2" y="0"/>
                  </a:cxn>
                  <a:cxn ang="0">
                    <a:pos x="T3" y="0"/>
                  </a:cxn>
                </a:cxnLst>
                <a:rect l="0" t="0" r="r" b="b"/>
                <a:pathLst>
                  <a:path w="1">
                    <a:moveTo>
                      <a:pt x="0" y="0"/>
                    </a:moveTo>
                    <a:cubicBezTo>
                      <a:pt x="1" y="0"/>
                      <a:pt x="1" y="0"/>
                      <a:pt x="1" y="0"/>
                    </a:cubicBezTo>
                    <a:cubicBezTo>
                      <a:pt x="1" y="0"/>
                      <a:pt x="1" y="0"/>
                      <a:pt x="1" y="0"/>
                    </a:cubicBezTo>
                    <a:cubicBezTo>
                      <a:pt x="1" y="0"/>
                      <a:pt x="1"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298" name="Freeform 6592"/>
              <p:cNvSpPr>
                <a:spLocks/>
              </p:cNvSpPr>
              <p:nvPr/>
            </p:nvSpPr>
            <p:spPr bwMode="auto">
              <a:xfrm>
                <a:off x="3389" y="4717"/>
                <a:ext cx="11" cy="8"/>
              </a:xfrm>
              <a:custGeom>
                <a:avLst/>
                <a:gdLst>
                  <a:gd name="T0" fmla="*/ 1 w 3"/>
                  <a:gd name="T1" fmla="*/ 0 h 2"/>
                  <a:gd name="T2" fmla="*/ 0 w 3"/>
                  <a:gd name="T3" fmla="*/ 0 h 2"/>
                  <a:gd name="T4" fmla="*/ 1 w 3"/>
                  <a:gd name="T5" fmla="*/ 2 h 2"/>
                  <a:gd name="T6" fmla="*/ 3 w 3"/>
                  <a:gd name="T7" fmla="*/ 0 h 2"/>
                  <a:gd name="T8" fmla="*/ 1 w 3"/>
                  <a:gd name="T9" fmla="*/ 0 h 2"/>
                </a:gdLst>
                <a:ahLst/>
                <a:cxnLst>
                  <a:cxn ang="0">
                    <a:pos x="T0" y="T1"/>
                  </a:cxn>
                  <a:cxn ang="0">
                    <a:pos x="T2" y="T3"/>
                  </a:cxn>
                  <a:cxn ang="0">
                    <a:pos x="T4" y="T5"/>
                  </a:cxn>
                  <a:cxn ang="0">
                    <a:pos x="T6" y="T7"/>
                  </a:cxn>
                  <a:cxn ang="0">
                    <a:pos x="T8" y="T9"/>
                  </a:cxn>
                </a:cxnLst>
                <a:rect l="0" t="0" r="r" b="b"/>
                <a:pathLst>
                  <a:path w="3" h="2">
                    <a:moveTo>
                      <a:pt x="1" y="0"/>
                    </a:moveTo>
                    <a:cubicBezTo>
                      <a:pt x="0" y="0"/>
                      <a:pt x="0" y="0"/>
                      <a:pt x="0" y="0"/>
                    </a:cubicBezTo>
                    <a:cubicBezTo>
                      <a:pt x="0" y="1"/>
                      <a:pt x="1" y="1"/>
                      <a:pt x="1" y="2"/>
                    </a:cubicBezTo>
                    <a:cubicBezTo>
                      <a:pt x="3" y="0"/>
                      <a:pt x="3" y="0"/>
                      <a:pt x="3" y="0"/>
                    </a:cubicBezTo>
                    <a:cubicBezTo>
                      <a:pt x="2" y="0"/>
                      <a:pt x="2"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299" name="Freeform 6593"/>
              <p:cNvSpPr>
                <a:spLocks/>
              </p:cNvSpPr>
              <p:nvPr/>
            </p:nvSpPr>
            <p:spPr bwMode="auto">
              <a:xfrm>
                <a:off x="4517" y="2650"/>
                <a:ext cx="4" cy="11"/>
              </a:xfrm>
              <a:custGeom>
                <a:avLst/>
                <a:gdLst>
                  <a:gd name="T0" fmla="*/ 0 w 1"/>
                  <a:gd name="T1" fmla="*/ 3 h 3"/>
                  <a:gd name="T2" fmla="*/ 1 w 1"/>
                  <a:gd name="T3" fmla="*/ 2 h 3"/>
                  <a:gd name="T4" fmla="*/ 1 w 1"/>
                  <a:gd name="T5" fmla="*/ 0 h 3"/>
                  <a:gd name="T6" fmla="*/ 0 w 1"/>
                  <a:gd name="T7" fmla="*/ 0 h 3"/>
                  <a:gd name="T8" fmla="*/ 0 w 1"/>
                  <a:gd name="T9" fmla="*/ 2 h 3"/>
                  <a:gd name="T10" fmla="*/ 0 w 1"/>
                  <a:gd name="T11" fmla="*/ 3 h 3"/>
                </a:gdLst>
                <a:ahLst/>
                <a:cxnLst>
                  <a:cxn ang="0">
                    <a:pos x="T0" y="T1"/>
                  </a:cxn>
                  <a:cxn ang="0">
                    <a:pos x="T2" y="T3"/>
                  </a:cxn>
                  <a:cxn ang="0">
                    <a:pos x="T4" y="T5"/>
                  </a:cxn>
                  <a:cxn ang="0">
                    <a:pos x="T6" y="T7"/>
                  </a:cxn>
                  <a:cxn ang="0">
                    <a:pos x="T8" y="T9"/>
                  </a:cxn>
                  <a:cxn ang="0">
                    <a:pos x="T10" y="T11"/>
                  </a:cxn>
                </a:cxnLst>
                <a:rect l="0" t="0" r="r" b="b"/>
                <a:pathLst>
                  <a:path w="1" h="3">
                    <a:moveTo>
                      <a:pt x="0" y="3"/>
                    </a:moveTo>
                    <a:cubicBezTo>
                      <a:pt x="1" y="2"/>
                      <a:pt x="1" y="2"/>
                      <a:pt x="1" y="2"/>
                    </a:cubicBezTo>
                    <a:cubicBezTo>
                      <a:pt x="1" y="1"/>
                      <a:pt x="1" y="0"/>
                      <a:pt x="1" y="0"/>
                    </a:cubicBezTo>
                    <a:cubicBezTo>
                      <a:pt x="0" y="0"/>
                      <a:pt x="0" y="0"/>
                      <a:pt x="0" y="0"/>
                    </a:cubicBezTo>
                    <a:cubicBezTo>
                      <a:pt x="0" y="2"/>
                      <a:pt x="0" y="2"/>
                      <a:pt x="0" y="2"/>
                    </a:cubicBezTo>
                    <a:cubicBezTo>
                      <a:pt x="0" y="2"/>
                      <a:pt x="0" y="2"/>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300" name="Freeform 6594"/>
              <p:cNvSpPr>
                <a:spLocks/>
              </p:cNvSpPr>
              <p:nvPr/>
            </p:nvSpPr>
            <p:spPr bwMode="auto">
              <a:xfrm>
                <a:off x="3363" y="4725"/>
                <a:ext cx="0" cy="3"/>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301" name="Freeform 6595"/>
              <p:cNvSpPr>
                <a:spLocks/>
              </p:cNvSpPr>
              <p:nvPr/>
            </p:nvSpPr>
            <p:spPr bwMode="auto">
              <a:xfrm>
                <a:off x="3367" y="473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302" name="Freeform 6596"/>
              <p:cNvSpPr>
                <a:spLocks/>
              </p:cNvSpPr>
              <p:nvPr/>
            </p:nvSpPr>
            <p:spPr bwMode="auto">
              <a:xfrm>
                <a:off x="4446" y="274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303" name="Rectangle 6597"/>
              <p:cNvSpPr>
                <a:spLocks noChangeArrowheads="1"/>
              </p:cNvSpPr>
              <p:nvPr/>
            </p:nvSpPr>
            <p:spPr bwMode="auto">
              <a:xfrm>
                <a:off x="3367" y="4732"/>
                <a:ext cx="1" cy="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304" name="Freeform 6598"/>
              <p:cNvSpPr>
                <a:spLocks/>
              </p:cNvSpPr>
              <p:nvPr/>
            </p:nvSpPr>
            <p:spPr bwMode="auto">
              <a:xfrm>
                <a:off x="3400" y="4714"/>
                <a:ext cx="8" cy="7"/>
              </a:xfrm>
              <a:custGeom>
                <a:avLst/>
                <a:gdLst>
                  <a:gd name="T0" fmla="*/ 2 w 2"/>
                  <a:gd name="T1" fmla="*/ 0 h 2"/>
                  <a:gd name="T2" fmla="*/ 0 w 2"/>
                  <a:gd name="T3" fmla="*/ 1 h 2"/>
                  <a:gd name="T4" fmla="*/ 1 w 2"/>
                  <a:gd name="T5" fmla="*/ 2 h 2"/>
                  <a:gd name="T6" fmla="*/ 1 w 2"/>
                  <a:gd name="T7" fmla="*/ 2 h 2"/>
                  <a:gd name="T8" fmla="*/ 2 w 2"/>
                  <a:gd name="T9" fmla="*/ 2 h 2"/>
                  <a:gd name="T10" fmla="*/ 2 w 2"/>
                  <a:gd name="T11" fmla="*/ 1 h 2"/>
                  <a:gd name="T12" fmla="*/ 2 w 2"/>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2" y="0"/>
                    </a:moveTo>
                    <a:cubicBezTo>
                      <a:pt x="0" y="1"/>
                      <a:pt x="0" y="1"/>
                      <a:pt x="0" y="1"/>
                    </a:cubicBezTo>
                    <a:cubicBezTo>
                      <a:pt x="0" y="1"/>
                      <a:pt x="1" y="2"/>
                      <a:pt x="1" y="2"/>
                    </a:cubicBezTo>
                    <a:cubicBezTo>
                      <a:pt x="1" y="2"/>
                      <a:pt x="1" y="2"/>
                      <a:pt x="1" y="2"/>
                    </a:cubicBezTo>
                    <a:cubicBezTo>
                      <a:pt x="2" y="2"/>
                      <a:pt x="2" y="2"/>
                      <a:pt x="2" y="2"/>
                    </a:cubicBezTo>
                    <a:cubicBezTo>
                      <a:pt x="2" y="2"/>
                      <a:pt x="2" y="1"/>
                      <a:pt x="2" y="1"/>
                    </a:cubicBezTo>
                    <a:cubicBezTo>
                      <a:pt x="2" y="1"/>
                      <a:pt x="2" y="1"/>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305" name="Freeform 6599"/>
              <p:cNvSpPr>
                <a:spLocks/>
              </p:cNvSpPr>
              <p:nvPr/>
            </p:nvSpPr>
            <p:spPr bwMode="auto">
              <a:xfrm>
                <a:off x="3147" y="3111"/>
                <a:ext cx="15" cy="22"/>
              </a:xfrm>
              <a:custGeom>
                <a:avLst/>
                <a:gdLst>
                  <a:gd name="T0" fmla="*/ 3 w 4"/>
                  <a:gd name="T1" fmla="*/ 5 h 6"/>
                  <a:gd name="T2" fmla="*/ 4 w 4"/>
                  <a:gd name="T3" fmla="*/ 6 h 6"/>
                  <a:gd name="T4" fmla="*/ 4 w 4"/>
                  <a:gd name="T5" fmla="*/ 2 h 6"/>
                  <a:gd name="T6" fmla="*/ 2 w 4"/>
                  <a:gd name="T7" fmla="*/ 0 h 6"/>
                  <a:gd name="T8" fmla="*/ 3 w 4"/>
                  <a:gd name="T9" fmla="*/ 5 h 6"/>
                </a:gdLst>
                <a:ahLst/>
                <a:cxnLst>
                  <a:cxn ang="0">
                    <a:pos x="T0" y="T1"/>
                  </a:cxn>
                  <a:cxn ang="0">
                    <a:pos x="T2" y="T3"/>
                  </a:cxn>
                  <a:cxn ang="0">
                    <a:pos x="T4" y="T5"/>
                  </a:cxn>
                  <a:cxn ang="0">
                    <a:pos x="T6" y="T7"/>
                  </a:cxn>
                  <a:cxn ang="0">
                    <a:pos x="T8" y="T9"/>
                  </a:cxn>
                </a:cxnLst>
                <a:rect l="0" t="0" r="r" b="b"/>
                <a:pathLst>
                  <a:path w="4" h="6">
                    <a:moveTo>
                      <a:pt x="3" y="5"/>
                    </a:moveTo>
                    <a:cubicBezTo>
                      <a:pt x="4" y="6"/>
                      <a:pt x="4" y="6"/>
                      <a:pt x="4" y="6"/>
                    </a:cubicBezTo>
                    <a:cubicBezTo>
                      <a:pt x="4" y="2"/>
                      <a:pt x="4" y="2"/>
                      <a:pt x="4" y="2"/>
                    </a:cubicBezTo>
                    <a:cubicBezTo>
                      <a:pt x="2" y="0"/>
                      <a:pt x="2" y="0"/>
                      <a:pt x="2" y="0"/>
                    </a:cubicBezTo>
                    <a:cubicBezTo>
                      <a:pt x="1" y="1"/>
                      <a:pt x="0" y="2"/>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306" name="Freeform 6600"/>
              <p:cNvSpPr>
                <a:spLocks/>
              </p:cNvSpPr>
              <p:nvPr/>
            </p:nvSpPr>
            <p:spPr bwMode="auto">
              <a:xfrm>
                <a:off x="3371" y="4710"/>
                <a:ext cx="11" cy="7"/>
              </a:xfrm>
              <a:custGeom>
                <a:avLst/>
                <a:gdLst>
                  <a:gd name="T0" fmla="*/ 2 w 3"/>
                  <a:gd name="T1" fmla="*/ 2 h 2"/>
                  <a:gd name="T2" fmla="*/ 3 w 3"/>
                  <a:gd name="T3" fmla="*/ 1 h 2"/>
                  <a:gd name="T4" fmla="*/ 0 w 3"/>
                  <a:gd name="T5" fmla="*/ 1 h 2"/>
                  <a:gd name="T6" fmla="*/ 0 w 3"/>
                  <a:gd name="T7" fmla="*/ 2 h 2"/>
                  <a:gd name="T8" fmla="*/ 0 w 3"/>
                  <a:gd name="T9" fmla="*/ 2 h 2"/>
                  <a:gd name="T10" fmla="*/ 2 w 3"/>
                  <a:gd name="T11" fmla="*/ 2 h 2"/>
                </a:gdLst>
                <a:ahLst/>
                <a:cxnLst>
                  <a:cxn ang="0">
                    <a:pos x="T0" y="T1"/>
                  </a:cxn>
                  <a:cxn ang="0">
                    <a:pos x="T2" y="T3"/>
                  </a:cxn>
                  <a:cxn ang="0">
                    <a:pos x="T4" y="T5"/>
                  </a:cxn>
                  <a:cxn ang="0">
                    <a:pos x="T6" y="T7"/>
                  </a:cxn>
                  <a:cxn ang="0">
                    <a:pos x="T8" y="T9"/>
                  </a:cxn>
                  <a:cxn ang="0">
                    <a:pos x="T10" y="T11"/>
                  </a:cxn>
                </a:cxnLst>
                <a:rect l="0" t="0" r="r" b="b"/>
                <a:pathLst>
                  <a:path w="3" h="2">
                    <a:moveTo>
                      <a:pt x="2" y="2"/>
                    </a:moveTo>
                    <a:cubicBezTo>
                      <a:pt x="3" y="2"/>
                      <a:pt x="3" y="1"/>
                      <a:pt x="3" y="1"/>
                    </a:cubicBezTo>
                    <a:cubicBezTo>
                      <a:pt x="1" y="0"/>
                      <a:pt x="1" y="1"/>
                      <a:pt x="0" y="1"/>
                    </a:cubicBezTo>
                    <a:cubicBezTo>
                      <a:pt x="0" y="1"/>
                      <a:pt x="0" y="2"/>
                      <a:pt x="0" y="2"/>
                    </a:cubicBezTo>
                    <a:cubicBezTo>
                      <a:pt x="0" y="2"/>
                      <a:pt x="0" y="2"/>
                      <a:pt x="0" y="2"/>
                    </a:cubicBezTo>
                    <a:cubicBezTo>
                      <a:pt x="1" y="2"/>
                      <a:pt x="2" y="2"/>
                      <a:pt x="2"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307" name="Freeform 6601"/>
              <p:cNvSpPr>
                <a:spLocks/>
              </p:cNvSpPr>
              <p:nvPr/>
            </p:nvSpPr>
            <p:spPr bwMode="auto">
              <a:xfrm>
                <a:off x="3382" y="4717"/>
                <a:ext cx="7" cy="4"/>
              </a:xfrm>
              <a:custGeom>
                <a:avLst/>
                <a:gdLst>
                  <a:gd name="T0" fmla="*/ 2 w 2"/>
                  <a:gd name="T1" fmla="*/ 0 h 1"/>
                  <a:gd name="T2" fmla="*/ 0 w 2"/>
                  <a:gd name="T3" fmla="*/ 1 h 1"/>
                  <a:gd name="T4" fmla="*/ 0 w 2"/>
                  <a:gd name="T5" fmla="*/ 1 h 1"/>
                  <a:gd name="T6" fmla="*/ 2 w 2"/>
                  <a:gd name="T7" fmla="*/ 0 h 1"/>
                  <a:gd name="T8" fmla="*/ 2 w 2"/>
                  <a:gd name="T9" fmla="*/ 0 h 1"/>
                </a:gdLst>
                <a:ahLst/>
                <a:cxnLst>
                  <a:cxn ang="0">
                    <a:pos x="T0" y="T1"/>
                  </a:cxn>
                  <a:cxn ang="0">
                    <a:pos x="T2" y="T3"/>
                  </a:cxn>
                  <a:cxn ang="0">
                    <a:pos x="T4" y="T5"/>
                  </a:cxn>
                  <a:cxn ang="0">
                    <a:pos x="T6" y="T7"/>
                  </a:cxn>
                  <a:cxn ang="0">
                    <a:pos x="T8" y="T9"/>
                  </a:cxn>
                </a:cxnLst>
                <a:rect l="0" t="0" r="r" b="b"/>
                <a:pathLst>
                  <a:path w="2" h="1">
                    <a:moveTo>
                      <a:pt x="2" y="0"/>
                    </a:moveTo>
                    <a:cubicBezTo>
                      <a:pt x="0" y="1"/>
                      <a:pt x="0" y="1"/>
                      <a:pt x="0" y="1"/>
                    </a:cubicBezTo>
                    <a:cubicBezTo>
                      <a:pt x="0" y="1"/>
                      <a:pt x="0" y="1"/>
                      <a:pt x="0" y="1"/>
                    </a:cubicBezTo>
                    <a:cubicBezTo>
                      <a:pt x="2" y="0"/>
                      <a:pt x="2" y="0"/>
                      <a:pt x="2" y="0"/>
                    </a:cubicBezTo>
                    <a:cubicBezTo>
                      <a:pt x="2" y="0"/>
                      <a:pt x="2" y="0"/>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308" name="Freeform 6602"/>
              <p:cNvSpPr>
                <a:spLocks/>
              </p:cNvSpPr>
              <p:nvPr/>
            </p:nvSpPr>
            <p:spPr bwMode="auto">
              <a:xfrm>
                <a:off x="3382" y="4714"/>
                <a:ext cx="7" cy="3"/>
              </a:xfrm>
              <a:custGeom>
                <a:avLst/>
                <a:gdLst>
                  <a:gd name="T0" fmla="*/ 2 w 2"/>
                  <a:gd name="T1" fmla="*/ 0 h 1"/>
                  <a:gd name="T2" fmla="*/ 0 w 2"/>
                  <a:gd name="T3" fmla="*/ 0 h 1"/>
                  <a:gd name="T4" fmla="*/ 0 w 2"/>
                  <a:gd name="T5" fmla="*/ 1 h 1"/>
                  <a:gd name="T6" fmla="*/ 2 w 2"/>
                  <a:gd name="T7" fmla="*/ 0 h 1"/>
                  <a:gd name="T8" fmla="*/ 2 w 2"/>
                  <a:gd name="T9" fmla="*/ 0 h 1"/>
                </a:gdLst>
                <a:ahLst/>
                <a:cxnLst>
                  <a:cxn ang="0">
                    <a:pos x="T0" y="T1"/>
                  </a:cxn>
                  <a:cxn ang="0">
                    <a:pos x="T2" y="T3"/>
                  </a:cxn>
                  <a:cxn ang="0">
                    <a:pos x="T4" y="T5"/>
                  </a:cxn>
                  <a:cxn ang="0">
                    <a:pos x="T6" y="T7"/>
                  </a:cxn>
                  <a:cxn ang="0">
                    <a:pos x="T8" y="T9"/>
                  </a:cxn>
                </a:cxnLst>
                <a:rect l="0" t="0" r="r" b="b"/>
                <a:pathLst>
                  <a:path w="2" h="1">
                    <a:moveTo>
                      <a:pt x="2" y="0"/>
                    </a:moveTo>
                    <a:cubicBezTo>
                      <a:pt x="1" y="0"/>
                      <a:pt x="0" y="0"/>
                      <a:pt x="0" y="0"/>
                    </a:cubicBezTo>
                    <a:cubicBezTo>
                      <a:pt x="0" y="0"/>
                      <a:pt x="0" y="1"/>
                      <a:pt x="0" y="1"/>
                    </a:cubicBezTo>
                    <a:cubicBezTo>
                      <a:pt x="2" y="0"/>
                      <a:pt x="2" y="0"/>
                      <a:pt x="2" y="0"/>
                    </a:cubicBezTo>
                    <a:cubicBezTo>
                      <a:pt x="2" y="0"/>
                      <a:pt x="2" y="0"/>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309" name="Freeform 6603"/>
              <p:cNvSpPr>
                <a:spLocks/>
              </p:cNvSpPr>
              <p:nvPr/>
            </p:nvSpPr>
            <p:spPr bwMode="auto">
              <a:xfrm>
                <a:off x="3434" y="4702"/>
                <a:ext cx="4" cy="4"/>
              </a:xfrm>
              <a:custGeom>
                <a:avLst/>
                <a:gdLst>
                  <a:gd name="T0" fmla="*/ 0 w 1"/>
                  <a:gd name="T1" fmla="*/ 1 h 1"/>
                  <a:gd name="T2" fmla="*/ 1 w 1"/>
                  <a:gd name="T3" fmla="*/ 0 h 1"/>
                  <a:gd name="T4" fmla="*/ 0 w 1"/>
                  <a:gd name="T5" fmla="*/ 0 h 1"/>
                  <a:gd name="T6" fmla="*/ 0 w 1"/>
                  <a:gd name="T7" fmla="*/ 0 h 1"/>
                  <a:gd name="T8" fmla="*/ 0 w 1"/>
                  <a:gd name="T9" fmla="*/ 1 h 1"/>
                </a:gdLst>
                <a:ahLst/>
                <a:cxnLst>
                  <a:cxn ang="0">
                    <a:pos x="T0" y="T1"/>
                  </a:cxn>
                  <a:cxn ang="0">
                    <a:pos x="T2" y="T3"/>
                  </a:cxn>
                  <a:cxn ang="0">
                    <a:pos x="T4" y="T5"/>
                  </a:cxn>
                  <a:cxn ang="0">
                    <a:pos x="T6" y="T7"/>
                  </a:cxn>
                  <a:cxn ang="0">
                    <a:pos x="T8" y="T9"/>
                  </a:cxn>
                </a:cxnLst>
                <a:rect l="0" t="0" r="r" b="b"/>
                <a:pathLst>
                  <a:path w="1" h="1">
                    <a:moveTo>
                      <a:pt x="0" y="1"/>
                    </a:moveTo>
                    <a:cubicBezTo>
                      <a:pt x="1" y="1"/>
                      <a:pt x="1" y="0"/>
                      <a:pt x="1" y="0"/>
                    </a:cubicBezTo>
                    <a:cubicBezTo>
                      <a:pt x="1" y="0"/>
                      <a:pt x="0" y="0"/>
                      <a:pt x="0" y="0"/>
                    </a:cubicBezTo>
                    <a:cubicBezTo>
                      <a:pt x="0" y="0"/>
                      <a:pt x="0" y="0"/>
                      <a:pt x="0" y="0"/>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310" name="Freeform 6604"/>
              <p:cNvSpPr>
                <a:spLocks/>
              </p:cNvSpPr>
              <p:nvPr/>
            </p:nvSpPr>
            <p:spPr bwMode="auto">
              <a:xfrm>
                <a:off x="3363" y="472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311" name="Freeform 6605"/>
              <p:cNvSpPr>
                <a:spLocks/>
              </p:cNvSpPr>
              <p:nvPr/>
            </p:nvSpPr>
            <p:spPr bwMode="auto">
              <a:xfrm>
                <a:off x="3330" y="4695"/>
                <a:ext cx="11" cy="7"/>
              </a:xfrm>
              <a:custGeom>
                <a:avLst/>
                <a:gdLst>
                  <a:gd name="T0" fmla="*/ 3 w 3"/>
                  <a:gd name="T1" fmla="*/ 1 h 2"/>
                  <a:gd name="T2" fmla="*/ 3 w 3"/>
                  <a:gd name="T3" fmla="*/ 1 h 2"/>
                  <a:gd name="T4" fmla="*/ 3 w 3"/>
                  <a:gd name="T5" fmla="*/ 0 h 2"/>
                  <a:gd name="T6" fmla="*/ 2 w 3"/>
                  <a:gd name="T7" fmla="*/ 0 h 2"/>
                  <a:gd name="T8" fmla="*/ 2 w 3"/>
                  <a:gd name="T9" fmla="*/ 0 h 2"/>
                  <a:gd name="T10" fmla="*/ 2 w 3"/>
                  <a:gd name="T11" fmla="*/ 1 h 2"/>
                  <a:gd name="T12" fmla="*/ 2 w 3"/>
                  <a:gd name="T13" fmla="*/ 0 h 2"/>
                  <a:gd name="T14" fmla="*/ 2 w 3"/>
                  <a:gd name="T15" fmla="*/ 1 h 2"/>
                  <a:gd name="T16" fmla="*/ 0 w 3"/>
                  <a:gd name="T17" fmla="*/ 2 h 2"/>
                  <a:gd name="T18" fmla="*/ 1 w 3"/>
                  <a:gd name="T19" fmla="*/ 2 h 2"/>
                  <a:gd name="T20" fmla="*/ 3 w 3"/>
                  <a:gd name="T21" fmla="*/ 1 h 2"/>
                  <a:gd name="T22" fmla="*/ 3 w 3"/>
                  <a:gd name="T23"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2">
                    <a:moveTo>
                      <a:pt x="3" y="1"/>
                    </a:moveTo>
                    <a:cubicBezTo>
                      <a:pt x="3" y="1"/>
                      <a:pt x="3" y="1"/>
                      <a:pt x="3" y="1"/>
                    </a:cubicBezTo>
                    <a:cubicBezTo>
                      <a:pt x="3" y="1"/>
                      <a:pt x="3" y="0"/>
                      <a:pt x="3" y="0"/>
                    </a:cubicBezTo>
                    <a:cubicBezTo>
                      <a:pt x="3" y="0"/>
                      <a:pt x="3" y="0"/>
                      <a:pt x="2" y="0"/>
                    </a:cubicBezTo>
                    <a:cubicBezTo>
                      <a:pt x="2" y="0"/>
                      <a:pt x="2" y="0"/>
                      <a:pt x="2" y="0"/>
                    </a:cubicBezTo>
                    <a:cubicBezTo>
                      <a:pt x="2" y="1"/>
                      <a:pt x="2" y="1"/>
                      <a:pt x="2" y="1"/>
                    </a:cubicBezTo>
                    <a:cubicBezTo>
                      <a:pt x="2" y="0"/>
                      <a:pt x="2" y="0"/>
                      <a:pt x="2" y="0"/>
                    </a:cubicBezTo>
                    <a:cubicBezTo>
                      <a:pt x="2" y="0"/>
                      <a:pt x="2" y="0"/>
                      <a:pt x="2" y="1"/>
                    </a:cubicBezTo>
                    <a:cubicBezTo>
                      <a:pt x="1" y="1"/>
                      <a:pt x="1" y="1"/>
                      <a:pt x="0" y="2"/>
                    </a:cubicBezTo>
                    <a:cubicBezTo>
                      <a:pt x="1" y="2"/>
                      <a:pt x="1" y="2"/>
                      <a:pt x="1" y="2"/>
                    </a:cubicBezTo>
                    <a:cubicBezTo>
                      <a:pt x="1" y="2"/>
                      <a:pt x="2" y="1"/>
                      <a:pt x="3" y="1"/>
                    </a:cubicBezTo>
                    <a:cubicBezTo>
                      <a:pt x="3" y="1"/>
                      <a:pt x="3" y="1"/>
                      <a:pt x="3"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312" name="Freeform 6606"/>
              <p:cNvSpPr>
                <a:spLocks/>
              </p:cNvSpPr>
              <p:nvPr/>
            </p:nvSpPr>
            <p:spPr bwMode="auto">
              <a:xfrm>
                <a:off x="3348" y="4710"/>
                <a:ext cx="4" cy="4"/>
              </a:xfrm>
              <a:custGeom>
                <a:avLst/>
                <a:gdLst>
                  <a:gd name="T0" fmla="*/ 0 w 1"/>
                  <a:gd name="T1" fmla="*/ 0 h 1"/>
                  <a:gd name="T2" fmla="*/ 1 w 1"/>
                  <a:gd name="T3" fmla="*/ 1 h 1"/>
                  <a:gd name="T4" fmla="*/ 1 w 1"/>
                  <a:gd name="T5" fmla="*/ 1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1 w 1"/>
                  <a:gd name="T19" fmla="*/ 0 h 1"/>
                  <a:gd name="T20" fmla="*/ 1 w 1"/>
                  <a:gd name="T21" fmla="*/ 0 h 1"/>
                  <a:gd name="T22" fmla="*/ 1 w 1"/>
                  <a:gd name="T23" fmla="*/ 1 h 1"/>
                  <a:gd name="T24" fmla="*/ 1 w 1"/>
                  <a:gd name="T25" fmla="*/ 1 h 1"/>
                  <a:gd name="T26" fmla="*/ 0 w 1"/>
                  <a:gd name="T2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 h="1">
                    <a:moveTo>
                      <a:pt x="0" y="0"/>
                    </a:moveTo>
                    <a:cubicBezTo>
                      <a:pt x="1" y="0"/>
                      <a:pt x="1" y="0"/>
                      <a:pt x="1" y="1"/>
                    </a:cubicBezTo>
                    <a:cubicBezTo>
                      <a:pt x="1" y="1"/>
                      <a:pt x="1" y="1"/>
                      <a:pt x="1" y="1"/>
                    </a:cubicBezTo>
                    <a:cubicBezTo>
                      <a:pt x="1"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1" y="0"/>
                      <a:pt x="1" y="0"/>
                      <a:pt x="1" y="0"/>
                    </a:cubicBezTo>
                    <a:cubicBezTo>
                      <a:pt x="1" y="0"/>
                      <a:pt x="1" y="0"/>
                      <a:pt x="1" y="0"/>
                    </a:cubicBezTo>
                    <a:cubicBezTo>
                      <a:pt x="1" y="1"/>
                      <a:pt x="1" y="1"/>
                      <a:pt x="1" y="1"/>
                    </a:cubicBezTo>
                    <a:cubicBezTo>
                      <a:pt x="1" y="1"/>
                      <a:pt x="1" y="1"/>
                      <a:pt x="1" y="1"/>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313" name="Freeform 6607"/>
              <p:cNvSpPr>
                <a:spLocks/>
              </p:cNvSpPr>
              <p:nvPr/>
            </p:nvSpPr>
            <p:spPr bwMode="auto">
              <a:xfrm>
                <a:off x="3345" y="4706"/>
                <a:ext cx="3" cy="4"/>
              </a:xfrm>
              <a:custGeom>
                <a:avLst/>
                <a:gdLst>
                  <a:gd name="T0" fmla="*/ 1 w 1"/>
                  <a:gd name="T1" fmla="*/ 1 h 1"/>
                  <a:gd name="T2" fmla="*/ 1 w 1"/>
                  <a:gd name="T3" fmla="*/ 1 h 1"/>
                  <a:gd name="T4" fmla="*/ 1 w 1"/>
                  <a:gd name="T5" fmla="*/ 1 h 1"/>
                  <a:gd name="T6" fmla="*/ 1 w 1"/>
                  <a:gd name="T7" fmla="*/ 0 h 1"/>
                  <a:gd name="T8" fmla="*/ 1 w 1"/>
                  <a:gd name="T9" fmla="*/ 0 h 1"/>
                  <a:gd name="T10" fmla="*/ 1 w 1"/>
                  <a:gd name="T11" fmla="*/ 0 h 1"/>
                  <a:gd name="T12" fmla="*/ 1 w 1"/>
                  <a:gd name="T13" fmla="*/ 0 h 1"/>
                  <a:gd name="T14" fmla="*/ 0 w 1"/>
                  <a:gd name="T15" fmla="*/ 0 h 1"/>
                  <a:gd name="T16" fmla="*/ 1 w 1"/>
                  <a:gd name="T17"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 h="1">
                    <a:moveTo>
                      <a:pt x="1" y="1"/>
                    </a:moveTo>
                    <a:cubicBezTo>
                      <a:pt x="1" y="1"/>
                      <a:pt x="1" y="1"/>
                      <a:pt x="1" y="1"/>
                    </a:cubicBezTo>
                    <a:cubicBezTo>
                      <a:pt x="1" y="1"/>
                      <a:pt x="1" y="1"/>
                      <a:pt x="1" y="1"/>
                    </a:cubicBezTo>
                    <a:cubicBezTo>
                      <a:pt x="1" y="0"/>
                      <a:pt x="1" y="0"/>
                      <a:pt x="1" y="0"/>
                    </a:cubicBezTo>
                    <a:cubicBezTo>
                      <a:pt x="1" y="0"/>
                      <a:pt x="1" y="0"/>
                      <a:pt x="1" y="0"/>
                    </a:cubicBezTo>
                    <a:cubicBezTo>
                      <a:pt x="1" y="0"/>
                      <a:pt x="1" y="0"/>
                      <a:pt x="1" y="0"/>
                    </a:cubicBezTo>
                    <a:cubicBezTo>
                      <a:pt x="1" y="0"/>
                      <a:pt x="1" y="0"/>
                      <a:pt x="1" y="0"/>
                    </a:cubicBezTo>
                    <a:cubicBezTo>
                      <a:pt x="0" y="0"/>
                      <a:pt x="0" y="0"/>
                      <a:pt x="0" y="0"/>
                    </a:cubicBezTo>
                    <a:cubicBezTo>
                      <a:pt x="1" y="0"/>
                      <a:pt x="1" y="0"/>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314" name="Freeform 6608"/>
              <p:cNvSpPr>
                <a:spLocks/>
              </p:cNvSpPr>
              <p:nvPr/>
            </p:nvSpPr>
            <p:spPr bwMode="auto">
              <a:xfrm>
                <a:off x="3419" y="4706"/>
                <a:ext cx="7" cy="11"/>
              </a:xfrm>
              <a:custGeom>
                <a:avLst/>
                <a:gdLst>
                  <a:gd name="T0" fmla="*/ 2 w 2"/>
                  <a:gd name="T1" fmla="*/ 0 h 3"/>
                  <a:gd name="T2" fmla="*/ 0 w 2"/>
                  <a:gd name="T3" fmla="*/ 1 h 3"/>
                  <a:gd name="T4" fmla="*/ 1 w 2"/>
                  <a:gd name="T5" fmla="*/ 3 h 3"/>
                  <a:gd name="T6" fmla="*/ 2 w 2"/>
                  <a:gd name="T7" fmla="*/ 2 h 3"/>
                  <a:gd name="T8" fmla="*/ 2 w 2"/>
                  <a:gd name="T9" fmla="*/ 1 h 3"/>
                  <a:gd name="T10" fmla="*/ 2 w 2"/>
                  <a:gd name="T11" fmla="*/ 0 h 3"/>
                </a:gdLst>
                <a:ahLst/>
                <a:cxnLst>
                  <a:cxn ang="0">
                    <a:pos x="T0" y="T1"/>
                  </a:cxn>
                  <a:cxn ang="0">
                    <a:pos x="T2" y="T3"/>
                  </a:cxn>
                  <a:cxn ang="0">
                    <a:pos x="T4" y="T5"/>
                  </a:cxn>
                  <a:cxn ang="0">
                    <a:pos x="T6" y="T7"/>
                  </a:cxn>
                  <a:cxn ang="0">
                    <a:pos x="T8" y="T9"/>
                  </a:cxn>
                  <a:cxn ang="0">
                    <a:pos x="T10" y="T11"/>
                  </a:cxn>
                </a:cxnLst>
                <a:rect l="0" t="0" r="r" b="b"/>
                <a:pathLst>
                  <a:path w="2" h="3">
                    <a:moveTo>
                      <a:pt x="2" y="0"/>
                    </a:moveTo>
                    <a:cubicBezTo>
                      <a:pt x="0" y="1"/>
                      <a:pt x="0" y="1"/>
                      <a:pt x="0" y="1"/>
                    </a:cubicBezTo>
                    <a:cubicBezTo>
                      <a:pt x="1" y="3"/>
                      <a:pt x="1" y="3"/>
                      <a:pt x="1" y="3"/>
                    </a:cubicBezTo>
                    <a:cubicBezTo>
                      <a:pt x="2" y="2"/>
                      <a:pt x="2" y="2"/>
                      <a:pt x="2" y="2"/>
                    </a:cubicBezTo>
                    <a:cubicBezTo>
                      <a:pt x="2" y="2"/>
                      <a:pt x="2" y="1"/>
                      <a:pt x="2" y="1"/>
                    </a:cubicBezTo>
                    <a:lnTo>
                      <a:pt x="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315" name="Freeform 6609"/>
              <p:cNvSpPr>
                <a:spLocks/>
              </p:cNvSpPr>
              <p:nvPr/>
            </p:nvSpPr>
            <p:spPr bwMode="auto">
              <a:xfrm>
                <a:off x="3330" y="4688"/>
                <a:ext cx="3" cy="3"/>
              </a:xfrm>
              <a:custGeom>
                <a:avLst/>
                <a:gdLst>
                  <a:gd name="T0" fmla="*/ 1 w 1"/>
                  <a:gd name="T1" fmla="*/ 0 h 1"/>
                  <a:gd name="T2" fmla="*/ 1 w 1"/>
                  <a:gd name="T3" fmla="*/ 0 h 1"/>
                  <a:gd name="T4" fmla="*/ 1 w 1"/>
                  <a:gd name="T5" fmla="*/ 0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1" y="0"/>
                      <a:pt x="1" y="0"/>
                    </a:cubicBezTo>
                    <a:cubicBezTo>
                      <a:pt x="1" y="0"/>
                      <a:pt x="1" y="0"/>
                      <a:pt x="1" y="0"/>
                    </a:cubicBezTo>
                    <a:cubicBezTo>
                      <a:pt x="1" y="0"/>
                      <a:pt x="1" y="0"/>
                      <a:pt x="1" y="0"/>
                    </a:cubicBezTo>
                    <a:cubicBezTo>
                      <a:pt x="0" y="1"/>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316" name="Freeform 6610"/>
              <p:cNvSpPr>
                <a:spLocks/>
              </p:cNvSpPr>
              <p:nvPr/>
            </p:nvSpPr>
            <p:spPr bwMode="auto">
              <a:xfrm>
                <a:off x="3333" y="4907"/>
                <a:ext cx="0" cy="4"/>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0"/>
                      <a:pt x="0" y="0"/>
                      <a:pt x="0" y="0"/>
                    </a:cubicBezTo>
                    <a:cubicBezTo>
                      <a:pt x="0" y="0"/>
                      <a:pt x="0" y="0"/>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317" name="Freeform 6611"/>
              <p:cNvSpPr>
                <a:spLocks/>
              </p:cNvSpPr>
              <p:nvPr/>
            </p:nvSpPr>
            <p:spPr bwMode="auto">
              <a:xfrm>
                <a:off x="3300" y="4885"/>
                <a:ext cx="7" cy="7"/>
              </a:xfrm>
              <a:custGeom>
                <a:avLst/>
                <a:gdLst>
                  <a:gd name="T0" fmla="*/ 0 w 2"/>
                  <a:gd name="T1" fmla="*/ 1 h 2"/>
                  <a:gd name="T2" fmla="*/ 0 w 2"/>
                  <a:gd name="T3" fmla="*/ 1 h 2"/>
                  <a:gd name="T4" fmla="*/ 1 w 2"/>
                  <a:gd name="T5" fmla="*/ 2 h 2"/>
                  <a:gd name="T6" fmla="*/ 2 w 2"/>
                  <a:gd name="T7" fmla="*/ 1 h 2"/>
                  <a:gd name="T8" fmla="*/ 1 w 2"/>
                  <a:gd name="T9" fmla="*/ 1 h 2"/>
                  <a:gd name="T10" fmla="*/ 1 w 2"/>
                  <a:gd name="T11" fmla="*/ 1 h 2"/>
                  <a:gd name="T12" fmla="*/ 0 w 2"/>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0" y="1"/>
                    </a:moveTo>
                    <a:cubicBezTo>
                      <a:pt x="0" y="1"/>
                      <a:pt x="0" y="1"/>
                      <a:pt x="0" y="1"/>
                    </a:cubicBezTo>
                    <a:cubicBezTo>
                      <a:pt x="0" y="1"/>
                      <a:pt x="2" y="1"/>
                      <a:pt x="1" y="2"/>
                    </a:cubicBezTo>
                    <a:cubicBezTo>
                      <a:pt x="1" y="2"/>
                      <a:pt x="2" y="2"/>
                      <a:pt x="2" y="1"/>
                    </a:cubicBezTo>
                    <a:cubicBezTo>
                      <a:pt x="1" y="1"/>
                      <a:pt x="1" y="1"/>
                      <a:pt x="1" y="1"/>
                    </a:cubicBezTo>
                    <a:cubicBezTo>
                      <a:pt x="1" y="1"/>
                      <a:pt x="1" y="1"/>
                      <a:pt x="1" y="1"/>
                    </a:cubicBezTo>
                    <a:cubicBezTo>
                      <a:pt x="0" y="1"/>
                      <a:pt x="0" y="0"/>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318" name="Freeform 6612"/>
              <p:cNvSpPr>
                <a:spLocks/>
              </p:cNvSpPr>
              <p:nvPr/>
            </p:nvSpPr>
            <p:spPr bwMode="auto">
              <a:xfrm>
                <a:off x="3304" y="4888"/>
                <a:ext cx="7" cy="0"/>
              </a:xfrm>
              <a:custGeom>
                <a:avLst/>
                <a:gdLst>
                  <a:gd name="T0" fmla="*/ 0 w 2"/>
                  <a:gd name="T1" fmla="*/ 1 w 2"/>
                  <a:gd name="T2" fmla="*/ 2 w 2"/>
                  <a:gd name="T3" fmla="*/ 2 w 2"/>
                  <a:gd name="T4" fmla="*/ 0 w 2"/>
                </a:gdLst>
                <a:ahLst/>
                <a:cxnLst>
                  <a:cxn ang="0">
                    <a:pos x="T0" y="0"/>
                  </a:cxn>
                  <a:cxn ang="0">
                    <a:pos x="T1" y="0"/>
                  </a:cxn>
                  <a:cxn ang="0">
                    <a:pos x="T2" y="0"/>
                  </a:cxn>
                  <a:cxn ang="0">
                    <a:pos x="T3" y="0"/>
                  </a:cxn>
                  <a:cxn ang="0">
                    <a:pos x="T4" y="0"/>
                  </a:cxn>
                </a:cxnLst>
                <a:rect l="0" t="0" r="r" b="b"/>
                <a:pathLst>
                  <a:path w="2">
                    <a:moveTo>
                      <a:pt x="0" y="0"/>
                    </a:moveTo>
                    <a:cubicBezTo>
                      <a:pt x="1" y="0"/>
                      <a:pt x="1" y="0"/>
                      <a:pt x="1" y="0"/>
                    </a:cubicBezTo>
                    <a:cubicBezTo>
                      <a:pt x="1" y="0"/>
                      <a:pt x="2" y="0"/>
                      <a:pt x="2" y="0"/>
                    </a:cubicBezTo>
                    <a:cubicBezTo>
                      <a:pt x="2" y="0"/>
                      <a:pt x="2" y="0"/>
                      <a:pt x="2" y="0"/>
                    </a:cubicBezTo>
                    <a:cubicBezTo>
                      <a:pt x="1" y="0"/>
                      <a:pt x="1"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319" name="Freeform 6613"/>
              <p:cNvSpPr>
                <a:spLocks/>
              </p:cNvSpPr>
              <p:nvPr/>
            </p:nvSpPr>
            <p:spPr bwMode="auto">
              <a:xfrm>
                <a:off x="3352" y="4717"/>
                <a:ext cx="4" cy="0"/>
              </a:xfrm>
              <a:custGeom>
                <a:avLst/>
                <a:gdLst>
                  <a:gd name="T0" fmla="*/ 0 w 1"/>
                  <a:gd name="T1" fmla="*/ 0 w 1"/>
                  <a:gd name="T2" fmla="*/ 1 w 1"/>
                  <a:gd name="T3" fmla="*/ 1 w 1"/>
                  <a:gd name="T4" fmla="*/ 1 w 1"/>
                  <a:gd name="T5" fmla="*/ 1 w 1"/>
                  <a:gd name="T6" fmla="*/ 1 w 1"/>
                  <a:gd name="T7" fmla="*/ 1 w 1"/>
                  <a:gd name="T8" fmla="*/ 0 w 1"/>
                  <a:gd name="T9" fmla="*/ 0 w 1"/>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Lst>
                <a:rect l="0" t="0" r="r" b="b"/>
                <a:pathLst>
                  <a:path w="1">
                    <a:moveTo>
                      <a:pt x="0" y="0"/>
                    </a:moveTo>
                    <a:cubicBezTo>
                      <a:pt x="0" y="0"/>
                      <a:pt x="0" y="0"/>
                      <a:pt x="0"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320" name="Freeform 6614"/>
              <p:cNvSpPr>
                <a:spLocks/>
              </p:cNvSpPr>
              <p:nvPr/>
            </p:nvSpPr>
            <p:spPr bwMode="auto">
              <a:xfrm>
                <a:off x="3356" y="4717"/>
                <a:ext cx="0" cy="0"/>
              </a:xfrm>
              <a:custGeom>
                <a:avLst/>
                <a:gdLst/>
                <a:ahLst/>
                <a:cxnLst>
                  <a:cxn ang="0">
                    <a:pos x="0" y="0"/>
                  </a:cxn>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321" name="Freeform 6615"/>
              <p:cNvSpPr>
                <a:spLocks/>
              </p:cNvSpPr>
              <p:nvPr/>
            </p:nvSpPr>
            <p:spPr bwMode="auto">
              <a:xfrm>
                <a:off x="3426" y="4714"/>
                <a:ext cx="4" cy="3"/>
              </a:xfrm>
              <a:custGeom>
                <a:avLst/>
                <a:gdLst>
                  <a:gd name="T0" fmla="*/ 1 w 1"/>
                  <a:gd name="T1" fmla="*/ 0 h 1"/>
                  <a:gd name="T2" fmla="*/ 0 w 1"/>
                  <a:gd name="T3" fmla="*/ 0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0" y="1"/>
                      <a:pt x="1" y="1"/>
                      <a:pt x="1" y="1"/>
                    </a:cubicBezTo>
                    <a:cubicBezTo>
                      <a:pt x="1" y="1"/>
                      <a:pt x="1" y="1"/>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322" name="Freeform 6616"/>
              <p:cNvSpPr>
                <a:spLocks/>
              </p:cNvSpPr>
              <p:nvPr/>
            </p:nvSpPr>
            <p:spPr bwMode="auto">
              <a:xfrm>
                <a:off x="3434" y="4706"/>
                <a:ext cx="4" cy="8"/>
              </a:xfrm>
              <a:custGeom>
                <a:avLst/>
                <a:gdLst>
                  <a:gd name="T0" fmla="*/ 1 w 1"/>
                  <a:gd name="T1" fmla="*/ 2 h 2"/>
                  <a:gd name="T2" fmla="*/ 1 w 1"/>
                  <a:gd name="T3" fmla="*/ 0 h 2"/>
                  <a:gd name="T4" fmla="*/ 0 w 1"/>
                  <a:gd name="T5" fmla="*/ 1 h 2"/>
                  <a:gd name="T6" fmla="*/ 1 w 1"/>
                  <a:gd name="T7" fmla="*/ 2 h 2"/>
                </a:gdLst>
                <a:ahLst/>
                <a:cxnLst>
                  <a:cxn ang="0">
                    <a:pos x="T0" y="T1"/>
                  </a:cxn>
                  <a:cxn ang="0">
                    <a:pos x="T2" y="T3"/>
                  </a:cxn>
                  <a:cxn ang="0">
                    <a:pos x="T4" y="T5"/>
                  </a:cxn>
                  <a:cxn ang="0">
                    <a:pos x="T6" y="T7"/>
                  </a:cxn>
                </a:cxnLst>
                <a:rect l="0" t="0" r="r" b="b"/>
                <a:pathLst>
                  <a:path w="1" h="2">
                    <a:moveTo>
                      <a:pt x="1" y="2"/>
                    </a:moveTo>
                    <a:cubicBezTo>
                      <a:pt x="1" y="1"/>
                      <a:pt x="1" y="1"/>
                      <a:pt x="1" y="0"/>
                    </a:cubicBezTo>
                    <a:cubicBezTo>
                      <a:pt x="0" y="1"/>
                      <a:pt x="0" y="1"/>
                      <a:pt x="0" y="1"/>
                    </a:cubicBezTo>
                    <a:lnTo>
                      <a:pt x="1"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323" name="Freeform 6617"/>
              <p:cNvSpPr>
                <a:spLocks/>
              </p:cNvSpPr>
              <p:nvPr/>
            </p:nvSpPr>
            <p:spPr bwMode="auto">
              <a:xfrm>
                <a:off x="3445" y="4676"/>
                <a:ext cx="4" cy="4"/>
              </a:xfrm>
              <a:custGeom>
                <a:avLst/>
                <a:gdLst>
                  <a:gd name="T0" fmla="*/ 0 w 1"/>
                  <a:gd name="T1" fmla="*/ 0 h 1"/>
                  <a:gd name="T2" fmla="*/ 0 w 1"/>
                  <a:gd name="T3" fmla="*/ 1 h 1"/>
                  <a:gd name="T4" fmla="*/ 0 w 1"/>
                  <a:gd name="T5" fmla="*/ 1 h 1"/>
                  <a:gd name="T6" fmla="*/ 1 w 1"/>
                  <a:gd name="T7" fmla="*/ 1 h 1"/>
                  <a:gd name="T8" fmla="*/ 0 w 1"/>
                  <a:gd name="T9" fmla="*/ 0 h 1"/>
                  <a:gd name="T10" fmla="*/ 0 w 1"/>
                  <a:gd name="T11" fmla="*/ 0 h 1"/>
                </a:gdLst>
                <a:ahLst/>
                <a:cxnLst>
                  <a:cxn ang="0">
                    <a:pos x="T0" y="T1"/>
                  </a:cxn>
                  <a:cxn ang="0">
                    <a:pos x="T2" y="T3"/>
                  </a:cxn>
                  <a:cxn ang="0">
                    <a:pos x="T4" y="T5"/>
                  </a:cxn>
                  <a:cxn ang="0">
                    <a:pos x="T6" y="T7"/>
                  </a:cxn>
                  <a:cxn ang="0">
                    <a:pos x="T8" y="T9"/>
                  </a:cxn>
                  <a:cxn ang="0">
                    <a:pos x="T10" y="T11"/>
                  </a:cxn>
                </a:cxnLst>
                <a:rect l="0" t="0" r="r" b="b"/>
                <a:pathLst>
                  <a:path w="1" h="1">
                    <a:moveTo>
                      <a:pt x="0" y="0"/>
                    </a:moveTo>
                    <a:cubicBezTo>
                      <a:pt x="0" y="1"/>
                      <a:pt x="0" y="1"/>
                      <a:pt x="0" y="1"/>
                    </a:cubicBezTo>
                    <a:cubicBezTo>
                      <a:pt x="0" y="1"/>
                      <a:pt x="0" y="1"/>
                      <a:pt x="0" y="1"/>
                    </a:cubicBezTo>
                    <a:cubicBezTo>
                      <a:pt x="1" y="1"/>
                      <a:pt x="1" y="1"/>
                      <a:pt x="1" y="1"/>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324" name="Freeform 6618"/>
              <p:cNvSpPr>
                <a:spLocks/>
              </p:cNvSpPr>
              <p:nvPr/>
            </p:nvSpPr>
            <p:spPr bwMode="auto">
              <a:xfrm>
                <a:off x="3445" y="4680"/>
                <a:ext cx="4" cy="4"/>
              </a:xfrm>
              <a:custGeom>
                <a:avLst/>
                <a:gdLst>
                  <a:gd name="T0" fmla="*/ 0 w 1"/>
                  <a:gd name="T1" fmla="*/ 0 h 1"/>
                  <a:gd name="T2" fmla="*/ 0 w 1"/>
                  <a:gd name="T3" fmla="*/ 1 h 1"/>
                  <a:gd name="T4" fmla="*/ 1 w 1"/>
                  <a:gd name="T5" fmla="*/ 0 h 1"/>
                  <a:gd name="T6" fmla="*/ 0 w 1"/>
                  <a:gd name="T7" fmla="*/ 0 h 1"/>
                </a:gdLst>
                <a:ahLst/>
                <a:cxnLst>
                  <a:cxn ang="0">
                    <a:pos x="T0" y="T1"/>
                  </a:cxn>
                  <a:cxn ang="0">
                    <a:pos x="T2" y="T3"/>
                  </a:cxn>
                  <a:cxn ang="0">
                    <a:pos x="T4" y="T5"/>
                  </a:cxn>
                  <a:cxn ang="0">
                    <a:pos x="T6" y="T7"/>
                  </a:cxn>
                </a:cxnLst>
                <a:rect l="0" t="0" r="r" b="b"/>
                <a:pathLst>
                  <a:path w="1" h="1">
                    <a:moveTo>
                      <a:pt x="0" y="0"/>
                    </a:moveTo>
                    <a:cubicBezTo>
                      <a:pt x="0" y="1"/>
                      <a:pt x="0" y="1"/>
                      <a:pt x="0" y="1"/>
                    </a:cubicBezTo>
                    <a:cubicBezTo>
                      <a:pt x="1" y="0"/>
                      <a:pt x="1" y="0"/>
                      <a:pt x="1" y="0"/>
                    </a:cubicBezTo>
                    <a:cubicBezTo>
                      <a:pt x="1" y="0"/>
                      <a:pt x="1"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325" name="Freeform 6619"/>
              <p:cNvSpPr>
                <a:spLocks/>
              </p:cNvSpPr>
              <p:nvPr/>
            </p:nvSpPr>
            <p:spPr bwMode="auto">
              <a:xfrm>
                <a:off x="3441" y="4684"/>
                <a:ext cx="4"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0" y="0"/>
                      <a:pt x="0" y="0"/>
                      <a:pt x="0" y="0"/>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326" name="Freeform 6620"/>
              <p:cNvSpPr>
                <a:spLocks/>
              </p:cNvSpPr>
              <p:nvPr/>
            </p:nvSpPr>
            <p:spPr bwMode="auto">
              <a:xfrm>
                <a:off x="3371" y="4658"/>
                <a:ext cx="7" cy="0"/>
              </a:xfrm>
              <a:custGeom>
                <a:avLst/>
                <a:gdLst>
                  <a:gd name="T0" fmla="*/ 1 w 2"/>
                  <a:gd name="T1" fmla="*/ 2 w 2"/>
                  <a:gd name="T2" fmla="*/ 1 w 2"/>
                  <a:gd name="T3" fmla="*/ 0 w 2"/>
                  <a:gd name="T4" fmla="*/ 1 w 2"/>
                  <a:gd name="T5" fmla="*/ 1 w 2"/>
                </a:gdLst>
                <a:ahLst/>
                <a:cxnLst>
                  <a:cxn ang="0">
                    <a:pos x="T0" y="0"/>
                  </a:cxn>
                  <a:cxn ang="0">
                    <a:pos x="T1" y="0"/>
                  </a:cxn>
                  <a:cxn ang="0">
                    <a:pos x="T2" y="0"/>
                  </a:cxn>
                  <a:cxn ang="0">
                    <a:pos x="T3" y="0"/>
                  </a:cxn>
                  <a:cxn ang="0">
                    <a:pos x="T4" y="0"/>
                  </a:cxn>
                  <a:cxn ang="0">
                    <a:pos x="T5" y="0"/>
                  </a:cxn>
                </a:cxnLst>
                <a:rect l="0" t="0" r="r" b="b"/>
                <a:pathLst>
                  <a:path w="2">
                    <a:moveTo>
                      <a:pt x="1" y="0"/>
                    </a:moveTo>
                    <a:cubicBezTo>
                      <a:pt x="1" y="0"/>
                      <a:pt x="1" y="0"/>
                      <a:pt x="2" y="0"/>
                    </a:cubicBezTo>
                    <a:cubicBezTo>
                      <a:pt x="1" y="0"/>
                      <a:pt x="1" y="0"/>
                      <a:pt x="1" y="0"/>
                    </a:cubicBezTo>
                    <a:cubicBezTo>
                      <a:pt x="1" y="0"/>
                      <a:pt x="0" y="0"/>
                      <a:pt x="0" y="0"/>
                    </a:cubicBezTo>
                    <a:cubicBezTo>
                      <a:pt x="0" y="0"/>
                      <a:pt x="0"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327" name="Oval 6621"/>
              <p:cNvSpPr>
                <a:spLocks noChangeArrowheads="1"/>
              </p:cNvSpPr>
              <p:nvPr/>
            </p:nvSpPr>
            <p:spPr bwMode="auto">
              <a:xfrm>
                <a:off x="3445" y="4676"/>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328" name="Freeform 6622"/>
              <p:cNvSpPr>
                <a:spLocks/>
              </p:cNvSpPr>
              <p:nvPr/>
            </p:nvSpPr>
            <p:spPr bwMode="auto">
              <a:xfrm>
                <a:off x="3438" y="46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329" name="Freeform 6623"/>
              <p:cNvSpPr>
                <a:spLocks/>
              </p:cNvSpPr>
              <p:nvPr/>
            </p:nvSpPr>
            <p:spPr bwMode="auto">
              <a:xfrm>
                <a:off x="3359" y="4662"/>
                <a:ext cx="12" cy="7"/>
              </a:xfrm>
              <a:custGeom>
                <a:avLst/>
                <a:gdLst>
                  <a:gd name="T0" fmla="*/ 3 w 3"/>
                  <a:gd name="T1" fmla="*/ 0 h 2"/>
                  <a:gd name="T2" fmla="*/ 2 w 3"/>
                  <a:gd name="T3" fmla="*/ 0 h 2"/>
                  <a:gd name="T4" fmla="*/ 0 w 3"/>
                  <a:gd name="T5" fmla="*/ 2 h 2"/>
                  <a:gd name="T6" fmla="*/ 0 w 3"/>
                  <a:gd name="T7" fmla="*/ 2 h 2"/>
                  <a:gd name="T8" fmla="*/ 3 w 3"/>
                  <a:gd name="T9" fmla="*/ 0 h 2"/>
                </a:gdLst>
                <a:ahLst/>
                <a:cxnLst>
                  <a:cxn ang="0">
                    <a:pos x="T0" y="T1"/>
                  </a:cxn>
                  <a:cxn ang="0">
                    <a:pos x="T2" y="T3"/>
                  </a:cxn>
                  <a:cxn ang="0">
                    <a:pos x="T4" y="T5"/>
                  </a:cxn>
                  <a:cxn ang="0">
                    <a:pos x="T6" y="T7"/>
                  </a:cxn>
                  <a:cxn ang="0">
                    <a:pos x="T8" y="T9"/>
                  </a:cxn>
                </a:cxnLst>
                <a:rect l="0" t="0" r="r" b="b"/>
                <a:pathLst>
                  <a:path w="3" h="2">
                    <a:moveTo>
                      <a:pt x="3" y="0"/>
                    </a:moveTo>
                    <a:cubicBezTo>
                      <a:pt x="3" y="0"/>
                      <a:pt x="2" y="0"/>
                      <a:pt x="2" y="0"/>
                    </a:cubicBezTo>
                    <a:cubicBezTo>
                      <a:pt x="1" y="0"/>
                      <a:pt x="0" y="1"/>
                      <a:pt x="0" y="2"/>
                    </a:cubicBezTo>
                    <a:cubicBezTo>
                      <a:pt x="0" y="2"/>
                      <a:pt x="0" y="2"/>
                      <a:pt x="0" y="2"/>
                    </a:cubicBezTo>
                    <a:cubicBezTo>
                      <a:pt x="1" y="1"/>
                      <a:pt x="2" y="1"/>
                      <a:pt x="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grpSp>
        <p:grpSp>
          <p:nvGrpSpPr>
            <p:cNvPr id="19131" name="Group 6825"/>
            <p:cNvGrpSpPr>
              <a:grpSpLocks/>
            </p:cNvGrpSpPr>
            <p:nvPr/>
          </p:nvGrpSpPr>
          <p:grpSpPr bwMode="auto">
            <a:xfrm>
              <a:off x="3173" y="1913"/>
              <a:ext cx="1359" cy="3001"/>
              <a:chOff x="3173" y="1913"/>
              <a:chExt cx="1359" cy="3001"/>
            </a:xfrm>
          </p:grpSpPr>
          <p:sp>
            <p:nvSpPr>
              <p:cNvPr id="21930" name="Freeform 6625"/>
              <p:cNvSpPr>
                <a:spLocks/>
              </p:cNvSpPr>
              <p:nvPr/>
            </p:nvSpPr>
            <p:spPr bwMode="auto">
              <a:xfrm>
                <a:off x="3434" y="4714"/>
                <a:ext cx="4" cy="3"/>
              </a:xfrm>
              <a:custGeom>
                <a:avLst/>
                <a:gdLst>
                  <a:gd name="T0" fmla="*/ 0 w 1"/>
                  <a:gd name="T1" fmla="*/ 0 h 1"/>
                  <a:gd name="T2" fmla="*/ 1 w 1"/>
                  <a:gd name="T3" fmla="*/ 1 h 1"/>
                  <a:gd name="T4" fmla="*/ 1 w 1"/>
                  <a:gd name="T5" fmla="*/ 0 h 1"/>
                  <a:gd name="T6" fmla="*/ 0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1" y="1"/>
                      <a:pt x="1" y="1"/>
                      <a:pt x="1" y="1"/>
                    </a:cubicBezTo>
                    <a:cubicBezTo>
                      <a:pt x="1" y="1"/>
                      <a:pt x="1" y="0"/>
                      <a:pt x="1" y="0"/>
                    </a:cubicBezTo>
                    <a:cubicBezTo>
                      <a:pt x="1" y="0"/>
                      <a:pt x="1"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931" name="Freeform 6626"/>
              <p:cNvSpPr>
                <a:spLocks/>
              </p:cNvSpPr>
              <p:nvPr/>
            </p:nvSpPr>
            <p:spPr bwMode="auto">
              <a:xfrm>
                <a:off x="3438" y="469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932" name="Freeform 6627"/>
              <p:cNvSpPr>
                <a:spLocks/>
              </p:cNvSpPr>
              <p:nvPr/>
            </p:nvSpPr>
            <p:spPr bwMode="auto">
              <a:xfrm>
                <a:off x="3326" y="4907"/>
                <a:ext cx="7" cy="7"/>
              </a:xfrm>
              <a:custGeom>
                <a:avLst/>
                <a:gdLst>
                  <a:gd name="T0" fmla="*/ 2 w 2"/>
                  <a:gd name="T1" fmla="*/ 0 h 2"/>
                  <a:gd name="T2" fmla="*/ 2 w 2"/>
                  <a:gd name="T3" fmla="*/ 0 h 2"/>
                  <a:gd name="T4" fmla="*/ 2 w 2"/>
                  <a:gd name="T5" fmla="*/ 0 h 2"/>
                  <a:gd name="T6" fmla="*/ 2 w 2"/>
                  <a:gd name="T7" fmla="*/ 0 h 2"/>
                  <a:gd name="T8" fmla="*/ 0 w 2"/>
                  <a:gd name="T9" fmla="*/ 1 h 2"/>
                  <a:gd name="T10" fmla="*/ 0 w 2"/>
                  <a:gd name="T11" fmla="*/ 2 h 2"/>
                  <a:gd name="T12" fmla="*/ 2 w 2"/>
                  <a:gd name="T13" fmla="*/ 1 h 2"/>
                  <a:gd name="T14" fmla="*/ 2 w 2"/>
                  <a:gd name="T15" fmla="*/ 0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2" y="0"/>
                    </a:moveTo>
                    <a:cubicBezTo>
                      <a:pt x="2" y="0"/>
                      <a:pt x="2" y="0"/>
                      <a:pt x="2" y="0"/>
                    </a:cubicBezTo>
                    <a:cubicBezTo>
                      <a:pt x="2" y="0"/>
                      <a:pt x="2" y="0"/>
                      <a:pt x="2" y="0"/>
                    </a:cubicBezTo>
                    <a:cubicBezTo>
                      <a:pt x="2" y="0"/>
                      <a:pt x="2" y="0"/>
                      <a:pt x="2" y="0"/>
                    </a:cubicBezTo>
                    <a:cubicBezTo>
                      <a:pt x="1" y="1"/>
                      <a:pt x="1" y="1"/>
                      <a:pt x="0" y="1"/>
                    </a:cubicBezTo>
                    <a:cubicBezTo>
                      <a:pt x="0" y="1"/>
                      <a:pt x="0" y="2"/>
                      <a:pt x="0" y="2"/>
                    </a:cubicBezTo>
                    <a:cubicBezTo>
                      <a:pt x="1" y="1"/>
                      <a:pt x="1" y="1"/>
                      <a:pt x="2" y="1"/>
                    </a:cubicBezTo>
                    <a:lnTo>
                      <a:pt x="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933" name="Freeform 6628"/>
              <p:cNvSpPr>
                <a:spLocks/>
              </p:cNvSpPr>
              <p:nvPr/>
            </p:nvSpPr>
            <p:spPr bwMode="auto">
              <a:xfrm>
                <a:off x="3430" y="4710"/>
                <a:ext cx="8" cy="11"/>
              </a:xfrm>
              <a:custGeom>
                <a:avLst/>
                <a:gdLst>
                  <a:gd name="T0" fmla="*/ 1 w 2"/>
                  <a:gd name="T1" fmla="*/ 1 h 3"/>
                  <a:gd name="T2" fmla="*/ 0 w 2"/>
                  <a:gd name="T3" fmla="*/ 0 h 3"/>
                  <a:gd name="T4" fmla="*/ 0 w 2"/>
                  <a:gd name="T5" fmla="*/ 1 h 3"/>
                  <a:gd name="T6" fmla="*/ 0 w 2"/>
                  <a:gd name="T7" fmla="*/ 1 h 3"/>
                  <a:gd name="T8" fmla="*/ 2 w 2"/>
                  <a:gd name="T9" fmla="*/ 3 h 3"/>
                  <a:gd name="T10" fmla="*/ 2 w 2"/>
                  <a:gd name="T11" fmla="*/ 3 h 3"/>
                  <a:gd name="T12" fmla="*/ 1 w 2"/>
                  <a:gd name="T13" fmla="*/ 1 h 3"/>
                </a:gdLst>
                <a:ahLst/>
                <a:cxnLst>
                  <a:cxn ang="0">
                    <a:pos x="T0" y="T1"/>
                  </a:cxn>
                  <a:cxn ang="0">
                    <a:pos x="T2" y="T3"/>
                  </a:cxn>
                  <a:cxn ang="0">
                    <a:pos x="T4" y="T5"/>
                  </a:cxn>
                  <a:cxn ang="0">
                    <a:pos x="T6" y="T7"/>
                  </a:cxn>
                  <a:cxn ang="0">
                    <a:pos x="T8" y="T9"/>
                  </a:cxn>
                  <a:cxn ang="0">
                    <a:pos x="T10" y="T11"/>
                  </a:cxn>
                  <a:cxn ang="0">
                    <a:pos x="T12" y="T13"/>
                  </a:cxn>
                </a:cxnLst>
                <a:rect l="0" t="0" r="r" b="b"/>
                <a:pathLst>
                  <a:path w="2" h="3">
                    <a:moveTo>
                      <a:pt x="1" y="1"/>
                    </a:moveTo>
                    <a:cubicBezTo>
                      <a:pt x="0" y="0"/>
                      <a:pt x="0" y="0"/>
                      <a:pt x="0" y="0"/>
                    </a:cubicBezTo>
                    <a:cubicBezTo>
                      <a:pt x="0" y="1"/>
                      <a:pt x="0" y="1"/>
                      <a:pt x="0" y="1"/>
                    </a:cubicBezTo>
                    <a:cubicBezTo>
                      <a:pt x="0" y="1"/>
                      <a:pt x="0" y="1"/>
                      <a:pt x="0" y="1"/>
                    </a:cubicBezTo>
                    <a:cubicBezTo>
                      <a:pt x="2" y="3"/>
                      <a:pt x="2" y="3"/>
                      <a:pt x="2" y="3"/>
                    </a:cubicBezTo>
                    <a:cubicBezTo>
                      <a:pt x="2" y="3"/>
                      <a:pt x="2" y="3"/>
                      <a:pt x="2" y="3"/>
                    </a:cubicBezTo>
                    <a:cubicBezTo>
                      <a:pt x="1" y="2"/>
                      <a:pt x="0"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934" name="Freeform 6629"/>
              <p:cNvSpPr>
                <a:spLocks/>
              </p:cNvSpPr>
              <p:nvPr/>
            </p:nvSpPr>
            <p:spPr bwMode="auto">
              <a:xfrm>
                <a:off x="3311" y="489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935" name="Freeform 6630"/>
              <p:cNvSpPr>
                <a:spLocks/>
              </p:cNvSpPr>
              <p:nvPr/>
            </p:nvSpPr>
            <p:spPr bwMode="auto">
              <a:xfrm>
                <a:off x="3378" y="4654"/>
                <a:ext cx="15" cy="8"/>
              </a:xfrm>
              <a:custGeom>
                <a:avLst/>
                <a:gdLst>
                  <a:gd name="T0" fmla="*/ 2 w 4"/>
                  <a:gd name="T1" fmla="*/ 2 h 2"/>
                  <a:gd name="T2" fmla="*/ 4 w 4"/>
                  <a:gd name="T3" fmla="*/ 1 h 2"/>
                  <a:gd name="T4" fmla="*/ 1 w 4"/>
                  <a:gd name="T5" fmla="*/ 0 h 2"/>
                  <a:gd name="T6" fmla="*/ 0 w 4"/>
                  <a:gd name="T7" fmla="*/ 1 h 2"/>
                  <a:gd name="T8" fmla="*/ 2 w 4"/>
                  <a:gd name="T9" fmla="*/ 2 h 2"/>
                </a:gdLst>
                <a:ahLst/>
                <a:cxnLst>
                  <a:cxn ang="0">
                    <a:pos x="T0" y="T1"/>
                  </a:cxn>
                  <a:cxn ang="0">
                    <a:pos x="T2" y="T3"/>
                  </a:cxn>
                  <a:cxn ang="0">
                    <a:pos x="T4" y="T5"/>
                  </a:cxn>
                  <a:cxn ang="0">
                    <a:pos x="T6" y="T7"/>
                  </a:cxn>
                  <a:cxn ang="0">
                    <a:pos x="T8" y="T9"/>
                  </a:cxn>
                </a:cxnLst>
                <a:rect l="0" t="0" r="r" b="b"/>
                <a:pathLst>
                  <a:path w="4" h="2">
                    <a:moveTo>
                      <a:pt x="2" y="2"/>
                    </a:moveTo>
                    <a:cubicBezTo>
                      <a:pt x="2" y="1"/>
                      <a:pt x="3" y="1"/>
                      <a:pt x="4" y="1"/>
                    </a:cubicBezTo>
                    <a:cubicBezTo>
                      <a:pt x="3" y="1"/>
                      <a:pt x="2" y="0"/>
                      <a:pt x="1" y="0"/>
                    </a:cubicBezTo>
                    <a:cubicBezTo>
                      <a:pt x="1" y="0"/>
                      <a:pt x="0" y="1"/>
                      <a:pt x="0" y="1"/>
                    </a:cubicBezTo>
                    <a:cubicBezTo>
                      <a:pt x="0" y="1"/>
                      <a:pt x="1" y="1"/>
                      <a:pt x="2"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936" name="Freeform 6631"/>
              <p:cNvSpPr>
                <a:spLocks/>
              </p:cNvSpPr>
              <p:nvPr/>
            </p:nvSpPr>
            <p:spPr bwMode="auto">
              <a:xfrm>
                <a:off x="3434" y="4699"/>
                <a:ext cx="4" cy="3"/>
              </a:xfrm>
              <a:custGeom>
                <a:avLst/>
                <a:gdLst>
                  <a:gd name="T0" fmla="*/ 0 w 1"/>
                  <a:gd name="T1" fmla="*/ 0 h 1"/>
                  <a:gd name="T2" fmla="*/ 0 w 1"/>
                  <a:gd name="T3" fmla="*/ 1 h 1"/>
                  <a:gd name="T4" fmla="*/ 1 w 1"/>
                  <a:gd name="T5" fmla="*/ 1 h 1"/>
                  <a:gd name="T6" fmla="*/ 1 w 1"/>
                  <a:gd name="T7" fmla="*/ 0 h 1"/>
                  <a:gd name="T8" fmla="*/ 0 w 1"/>
                  <a:gd name="T9" fmla="*/ 0 h 1"/>
                  <a:gd name="T10" fmla="*/ 0 w 1"/>
                  <a:gd name="T11" fmla="*/ 0 h 1"/>
                </a:gdLst>
                <a:ahLst/>
                <a:cxnLst>
                  <a:cxn ang="0">
                    <a:pos x="T0" y="T1"/>
                  </a:cxn>
                  <a:cxn ang="0">
                    <a:pos x="T2" y="T3"/>
                  </a:cxn>
                  <a:cxn ang="0">
                    <a:pos x="T4" y="T5"/>
                  </a:cxn>
                  <a:cxn ang="0">
                    <a:pos x="T6" y="T7"/>
                  </a:cxn>
                  <a:cxn ang="0">
                    <a:pos x="T8" y="T9"/>
                  </a:cxn>
                  <a:cxn ang="0">
                    <a:pos x="T10" y="T11"/>
                  </a:cxn>
                </a:cxnLst>
                <a:rect l="0" t="0" r="r" b="b"/>
                <a:pathLst>
                  <a:path w="1" h="1">
                    <a:moveTo>
                      <a:pt x="0" y="0"/>
                    </a:moveTo>
                    <a:cubicBezTo>
                      <a:pt x="0" y="1"/>
                      <a:pt x="0" y="1"/>
                      <a:pt x="0" y="1"/>
                    </a:cubicBezTo>
                    <a:cubicBezTo>
                      <a:pt x="1" y="1"/>
                      <a:pt x="1" y="1"/>
                      <a:pt x="1" y="1"/>
                    </a:cubicBezTo>
                    <a:cubicBezTo>
                      <a:pt x="1" y="0"/>
                      <a:pt x="1" y="0"/>
                      <a:pt x="1"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937" name="Freeform 6632"/>
              <p:cNvSpPr>
                <a:spLocks/>
              </p:cNvSpPr>
              <p:nvPr/>
            </p:nvSpPr>
            <p:spPr bwMode="auto">
              <a:xfrm>
                <a:off x="3333" y="4684"/>
                <a:ext cx="4" cy="7"/>
              </a:xfrm>
              <a:custGeom>
                <a:avLst/>
                <a:gdLst>
                  <a:gd name="T0" fmla="*/ 0 w 1"/>
                  <a:gd name="T1" fmla="*/ 1 h 2"/>
                  <a:gd name="T2" fmla="*/ 1 w 1"/>
                  <a:gd name="T3" fmla="*/ 2 h 2"/>
                  <a:gd name="T4" fmla="*/ 1 w 1"/>
                  <a:gd name="T5" fmla="*/ 1 h 2"/>
                  <a:gd name="T6" fmla="*/ 1 w 1"/>
                  <a:gd name="T7" fmla="*/ 1 h 2"/>
                  <a:gd name="T8" fmla="*/ 0 w 1"/>
                  <a:gd name="T9" fmla="*/ 0 h 2"/>
                  <a:gd name="T10" fmla="*/ 0 w 1"/>
                  <a:gd name="T11" fmla="*/ 1 h 2"/>
                  <a:gd name="T12" fmla="*/ 0 w 1"/>
                  <a:gd name="T13" fmla="*/ 1 h 2"/>
                  <a:gd name="T14" fmla="*/ 0 w 1"/>
                  <a:gd name="T15" fmla="*/ 1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2">
                    <a:moveTo>
                      <a:pt x="0" y="1"/>
                    </a:moveTo>
                    <a:cubicBezTo>
                      <a:pt x="1" y="2"/>
                      <a:pt x="1" y="2"/>
                      <a:pt x="1" y="2"/>
                    </a:cubicBezTo>
                    <a:cubicBezTo>
                      <a:pt x="1" y="2"/>
                      <a:pt x="1" y="1"/>
                      <a:pt x="1" y="1"/>
                    </a:cubicBezTo>
                    <a:cubicBezTo>
                      <a:pt x="1" y="1"/>
                      <a:pt x="1" y="1"/>
                      <a:pt x="1" y="1"/>
                    </a:cubicBezTo>
                    <a:cubicBezTo>
                      <a:pt x="1" y="1"/>
                      <a:pt x="1" y="0"/>
                      <a:pt x="0" y="0"/>
                    </a:cubicBezTo>
                    <a:cubicBezTo>
                      <a:pt x="0" y="0"/>
                      <a:pt x="0" y="0"/>
                      <a:pt x="0" y="1"/>
                    </a:cubicBezTo>
                    <a:cubicBezTo>
                      <a:pt x="0" y="1"/>
                      <a:pt x="0" y="1"/>
                      <a:pt x="0" y="1"/>
                    </a:cubicBezTo>
                    <a:cubicBezTo>
                      <a:pt x="1" y="0"/>
                      <a:pt x="1"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938" name="Freeform 6633"/>
              <p:cNvSpPr>
                <a:spLocks/>
              </p:cNvSpPr>
              <p:nvPr/>
            </p:nvSpPr>
            <p:spPr bwMode="auto">
              <a:xfrm>
                <a:off x="3356" y="4896"/>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939" name="Freeform 6634"/>
              <p:cNvSpPr>
                <a:spLocks/>
              </p:cNvSpPr>
              <p:nvPr/>
            </p:nvSpPr>
            <p:spPr bwMode="auto">
              <a:xfrm>
                <a:off x="3348" y="4896"/>
                <a:ext cx="4" cy="0"/>
              </a:xfrm>
              <a:custGeom>
                <a:avLst/>
                <a:gdLst>
                  <a:gd name="T0" fmla="*/ 1 w 1"/>
                  <a:gd name="T1" fmla="*/ 1 w 1"/>
                  <a:gd name="T2" fmla="*/ 1 w 1"/>
                  <a:gd name="T3" fmla="*/ 0 w 1"/>
                  <a:gd name="T4" fmla="*/ 0 w 1"/>
                  <a:gd name="T5" fmla="*/ 0 w 1"/>
                  <a:gd name="T6" fmla="*/ 1 w 1"/>
                </a:gdLst>
                <a:ahLst/>
                <a:cxnLst>
                  <a:cxn ang="0">
                    <a:pos x="T0" y="0"/>
                  </a:cxn>
                  <a:cxn ang="0">
                    <a:pos x="T1" y="0"/>
                  </a:cxn>
                  <a:cxn ang="0">
                    <a:pos x="T2" y="0"/>
                  </a:cxn>
                  <a:cxn ang="0">
                    <a:pos x="T3" y="0"/>
                  </a:cxn>
                  <a:cxn ang="0">
                    <a:pos x="T4" y="0"/>
                  </a:cxn>
                  <a:cxn ang="0">
                    <a:pos x="T5" y="0"/>
                  </a:cxn>
                  <a:cxn ang="0">
                    <a:pos x="T6" y="0"/>
                  </a:cxn>
                </a:cxnLst>
                <a:rect l="0" t="0" r="r" b="b"/>
                <a:pathLst>
                  <a:path w="1">
                    <a:moveTo>
                      <a:pt x="1" y="0"/>
                    </a:moveTo>
                    <a:cubicBezTo>
                      <a:pt x="1" y="0"/>
                      <a:pt x="1" y="0"/>
                      <a:pt x="1" y="0"/>
                    </a:cubicBezTo>
                    <a:cubicBezTo>
                      <a:pt x="1" y="0"/>
                      <a:pt x="1" y="0"/>
                      <a:pt x="1" y="0"/>
                    </a:cubicBezTo>
                    <a:cubicBezTo>
                      <a:pt x="1" y="0"/>
                      <a:pt x="1" y="0"/>
                      <a:pt x="0" y="0"/>
                    </a:cubicBezTo>
                    <a:cubicBezTo>
                      <a:pt x="0" y="0"/>
                      <a:pt x="0" y="0"/>
                      <a:pt x="0" y="0"/>
                    </a:cubicBezTo>
                    <a:cubicBezTo>
                      <a:pt x="0" y="0"/>
                      <a:pt x="0" y="0"/>
                      <a:pt x="0" y="0"/>
                    </a:cubicBezTo>
                    <a:cubicBezTo>
                      <a:pt x="0" y="0"/>
                      <a:pt x="0"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940" name="Freeform 6635"/>
              <p:cNvSpPr>
                <a:spLocks/>
              </p:cNvSpPr>
              <p:nvPr/>
            </p:nvSpPr>
            <p:spPr bwMode="auto">
              <a:xfrm>
                <a:off x="3352" y="4896"/>
                <a:ext cx="4" cy="0"/>
              </a:xfrm>
              <a:custGeom>
                <a:avLst/>
                <a:gdLst>
                  <a:gd name="T0" fmla="*/ 1 w 1"/>
                  <a:gd name="T1" fmla="*/ 1 w 1"/>
                  <a:gd name="T2" fmla="*/ 1 w 1"/>
                  <a:gd name="T3" fmla="*/ 0 w 1"/>
                  <a:gd name="T4" fmla="*/ 0 w 1"/>
                  <a:gd name="T5" fmla="*/ 1 w 1"/>
                </a:gdLst>
                <a:ahLst/>
                <a:cxnLst>
                  <a:cxn ang="0">
                    <a:pos x="T0" y="0"/>
                  </a:cxn>
                  <a:cxn ang="0">
                    <a:pos x="T1" y="0"/>
                  </a:cxn>
                  <a:cxn ang="0">
                    <a:pos x="T2" y="0"/>
                  </a:cxn>
                  <a:cxn ang="0">
                    <a:pos x="T3" y="0"/>
                  </a:cxn>
                  <a:cxn ang="0">
                    <a:pos x="T4" y="0"/>
                  </a:cxn>
                  <a:cxn ang="0">
                    <a:pos x="T5" y="0"/>
                  </a:cxn>
                </a:cxnLst>
                <a:rect l="0" t="0" r="r" b="b"/>
                <a:pathLst>
                  <a:path w="1">
                    <a:moveTo>
                      <a:pt x="1" y="0"/>
                    </a:moveTo>
                    <a:cubicBezTo>
                      <a:pt x="1" y="0"/>
                      <a:pt x="1" y="0"/>
                      <a:pt x="1" y="0"/>
                    </a:cubicBezTo>
                    <a:cubicBezTo>
                      <a:pt x="1" y="0"/>
                      <a:pt x="1" y="0"/>
                      <a:pt x="1" y="0"/>
                    </a:cubicBezTo>
                    <a:cubicBezTo>
                      <a:pt x="1" y="0"/>
                      <a:pt x="1" y="0"/>
                      <a:pt x="0" y="0"/>
                    </a:cubicBezTo>
                    <a:cubicBezTo>
                      <a:pt x="0" y="0"/>
                      <a:pt x="0" y="0"/>
                      <a:pt x="0" y="0"/>
                    </a:cubicBezTo>
                    <a:cubicBezTo>
                      <a:pt x="0"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941" name="Freeform 6636"/>
              <p:cNvSpPr>
                <a:spLocks/>
              </p:cNvSpPr>
              <p:nvPr/>
            </p:nvSpPr>
            <p:spPr bwMode="auto">
              <a:xfrm>
                <a:off x="3356" y="4896"/>
                <a:ext cx="3" cy="0"/>
              </a:xfrm>
              <a:custGeom>
                <a:avLst/>
                <a:gdLst>
                  <a:gd name="T0" fmla="*/ 0 w 1"/>
                  <a:gd name="T1" fmla="*/ 1 w 1"/>
                  <a:gd name="T2" fmla="*/ 1 w 1"/>
                  <a:gd name="T3" fmla="*/ 0 w 1"/>
                  <a:gd name="T4" fmla="*/ 0 w 1"/>
                </a:gdLst>
                <a:ahLst/>
                <a:cxnLst>
                  <a:cxn ang="0">
                    <a:pos x="T0" y="0"/>
                  </a:cxn>
                  <a:cxn ang="0">
                    <a:pos x="T1" y="0"/>
                  </a:cxn>
                  <a:cxn ang="0">
                    <a:pos x="T2" y="0"/>
                  </a:cxn>
                  <a:cxn ang="0">
                    <a:pos x="T3" y="0"/>
                  </a:cxn>
                  <a:cxn ang="0">
                    <a:pos x="T4" y="0"/>
                  </a:cxn>
                </a:cxnLst>
                <a:rect l="0" t="0" r="r" b="b"/>
                <a:pathLst>
                  <a:path w="1">
                    <a:moveTo>
                      <a:pt x="0" y="0"/>
                    </a:moveTo>
                    <a:cubicBezTo>
                      <a:pt x="0" y="0"/>
                      <a:pt x="1" y="0"/>
                      <a:pt x="1" y="0"/>
                    </a:cubicBezTo>
                    <a:cubicBezTo>
                      <a:pt x="1" y="0"/>
                      <a:pt x="1" y="0"/>
                      <a:pt x="1"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942" name="Freeform 6637"/>
              <p:cNvSpPr>
                <a:spLocks/>
              </p:cNvSpPr>
              <p:nvPr/>
            </p:nvSpPr>
            <p:spPr bwMode="auto">
              <a:xfrm>
                <a:off x="3352" y="4896"/>
                <a:ext cx="4" cy="0"/>
              </a:xfrm>
              <a:custGeom>
                <a:avLst/>
                <a:gdLst>
                  <a:gd name="T0" fmla="*/ 0 w 1"/>
                  <a:gd name="T1" fmla="*/ 1 w 1"/>
                  <a:gd name="T2" fmla="*/ 1 w 1"/>
                  <a:gd name="T3" fmla="*/ 0 w 1"/>
                </a:gdLst>
                <a:ahLst/>
                <a:cxnLst>
                  <a:cxn ang="0">
                    <a:pos x="T0" y="0"/>
                  </a:cxn>
                  <a:cxn ang="0">
                    <a:pos x="T1" y="0"/>
                  </a:cxn>
                  <a:cxn ang="0">
                    <a:pos x="T2" y="0"/>
                  </a:cxn>
                  <a:cxn ang="0">
                    <a:pos x="T3" y="0"/>
                  </a:cxn>
                </a:cxnLst>
                <a:rect l="0" t="0" r="r" b="b"/>
                <a:pathLst>
                  <a:path w="1">
                    <a:moveTo>
                      <a:pt x="0" y="0"/>
                    </a:moveTo>
                    <a:cubicBezTo>
                      <a:pt x="0" y="0"/>
                      <a:pt x="1" y="0"/>
                      <a:pt x="1" y="0"/>
                    </a:cubicBezTo>
                    <a:cubicBezTo>
                      <a:pt x="1" y="0"/>
                      <a:pt x="1" y="0"/>
                      <a:pt x="1" y="0"/>
                    </a:cubicBezTo>
                    <a:cubicBezTo>
                      <a:pt x="1"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943" name="Freeform 6638"/>
              <p:cNvSpPr>
                <a:spLocks/>
              </p:cNvSpPr>
              <p:nvPr/>
            </p:nvSpPr>
            <p:spPr bwMode="auto">
              <a:xfrm>
                <a:off x="3345" y="4896"/>
                <a:ext cx="7" cy="4"/>
              </a:xfrm>
              <a:custGeom>
                <a:avLst/>
                <a:gdLst>
                  <a:gd name="T0" fmla="*/ 1 w 2"/>
                  <a:gd name="T1" fmla="*/ 0 h 1"/>
                  <a:gd name="T2" fmla="*/ 2 w 2"/>
                  <a:gd name="T3" fmla="*/ 0 h 1"/>
                  <a:gd name="T4" fmla="*/ 2 w 2"/>
                  <a:gd name="T5" fmla="*/ 0 h 1"/>
                  <a:gd name="T6" fmla="*/ 1 w 2"/>
                  <a:gd name="T7" fmla="*/ 0 h 1"/>
                  <a:gd name="T8" fmla="*/ 1 w 2"/>
                  <a:gd name="T9" fmla="*/ 0 h 1"/>
                  <a:gd name="T10" fmla="*/ 0 w 2"/>
                  <a:gd name="T11" fmla="*/ 0 h 1"/>
                  <a:gd name="T12" fmla="*/ 0 w 2"/>
                  <a:gd name="T13" fmla="*/ 0 h 1"/>
                  <a:gd name="T14" fmla="*/ 1 w 2"/>
                  <a:gd name="T15" fmla="*/ 1 h 1"/>
                  <a:gd name="T16" fmla="*/ 1 w 2"/>
                  <a:gd name="T17" fmla="*/ 1 h 1"/>
                  <a:gd name="T18" fmla="*/ 1 w 2"/>
                  <a:gd name="T19" fmla="*/ 1 h 1"/>
                  <a:gd name="T20" fmla="*/ 1 w 2"/>
                  <a:gd name="T21" fmla="*/ 1 h 1"/>
                  <a:gd name="T22" fmla="*/ 1 w 2"/>
                  <a:gd name="T23" fmla="*/ 1 h 1"/>
                  <a:gd name="T24" fmla="*/ 1 w 2"/>
                  <a:gd name="T25"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 h="1">
                    <a:moveTo>
                      <a:pt x="1" y="0"/>
                    </a:moveTo>
                    <a:cubicBezTo>
                      <a:pt x="1" y="0"/>
                      <a:pt x="1" y="0"/>
                      <a:pt x="2" y="0"/>
                    </a:cubicBezTo>
                    <a:cubicBezTo>
                      <a:pt x="2" y="0"/>
                      <a:pt x="2" y="0"/>
                      <a:pt x="2" y="0"/>
                    </a:cubicBezTo>
                    <a:cubicBezTo>
                      <a:pt x="1" y="0"/>
                      <a:pt x="1" y="0"/>
                      <a:pt x="1" y="0"/>
                    </a:cubicBezTo>
                    <a:cubicBezTo>
                      <a:pt x="1" y="0"/>
                      <a:pt x="1" y="0"/>
                      <a:pt x="1" y="0"/>
                    </a:cubicBezTo>
                    <a:cubicBezTo>
                      <a:pt x="1" y="0"/>
                      <a:pt x="0" y="0"/>
                      <a:pt x="0" y="0"/>
                    </a:cubicBezTo>
                    <a:cubicBezTo>
                      <a:pt x="0" y="0"/>
                      <a:pt x="0" y="0"/>
                      <a:pt x="0" y="0"/>
                    </a:cubicBezTo>
                    <a:cubicBezTo>
                      <a:pt x="1" y="1"/>
                      <a:pt x="1" y="1"/>
                      <a:pt x="1" y="1"/>
                    </a:cubicBezTo>
                    <a:cubicBezTo>
                      <a:pt x="1" y="1"/>
                      <a:pt x="1" y="1"/>
                      <a:pt x="1" y="1"/>
                    </a:cubicBezTo>
                    <a:cubicBezTo>
                      <a:pt x="1" y="1"/>
                      <a:pt x="1" y="1"/>
                      <a:pt x="1" y="1"/>
                    </a:cubicBezTo>
                    <a:cubicBezTo>
                      <a:pt x="1" y="1"/>
                      <a:pt x="1" y="1"/>
                      <a:pt x="1" y="1"/>
                    </a:cubicBezTo>
                    <a:cubicBezTo>
                      <a:pt x="1" y="1"/>
                      <a:pt x="1" y="1"/>
                      <a:pt x="1" y="1"/>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944" name="Freeform 6639"/>
              <p:cNvSpPr>
                <a:spLocks/>
              </p:cNvSpPr>
              <p:nvPr/>
            </p:nvSpPr>
            <p:spPr bwMode="auto">
              <a:xfrm>
                <a:off x="3352" y="4896"/>
                <a:ext cx="4" cy="0"/>
              </a:xfrm>
              <a:custGeom>
                <a:avLst/>
                <a:gdLst>
                  <a:gd name="T0" fmla="*/ 0 w 1"/>
                  <a:gd name="T1" fmla="*/ 1 w 1"/>
                  <a:gd name="T2" fmla="*/ 0 w 1"/>
                  <a:gd name="T3" fmla="*/ 0 w 1"/>
                  <a:gd name="T4" fmla="*/ 0 w 1"/>
                  <a:gd name="T5" fmla="*/ 0 w 1"/>
                </a:gdLst>
                <a:ahLst/>
                <a:cxnLst>
                  <a:cxn ang="0">
                    <a:pos x="T0" y="0"/>
                  </a:cxn>
                  <a:cxn ang="0">
                    <a:pos x="T1" y="0"/>
                  </a:cxn>
                  <a:cxn ang="0">
                    <a:pos x="T2" y="0"/>
                  </a:cxn>
                  <a:cxn ang="0">
                    <a:pos x="T3" y="0"/>
                  </a:cxn>
                  <a:cxn ang="0">
                    <a:pos x="T4" y="0"/>
                  </a:cxn>
                  <a:cxn ang="0">
                    <a:pos x="T5" y="0"/>
                  </a:cxn>
                </a:cxnLst>
                <a:rect l="0" t="0" r="r" b="b"/>
                <a:pathLst>
                  <a:path w="1">
                    <a:moveTo>
                      <a:pt x="0" y="0"/>
                    </a:moveTo>
                    <a:cubicBezTo>
                      <a:pt x="0" y="0"/>
                      <a:pt x="0" y="0"/>
                      <a:pt x="1"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945" name="Freeform 6640"/>
              <p:cNvSpPr>
                <a:spLocks/>
              </p:cNvSpPr>
              <p:nvPr/>
            </p:nvSpPr>
            <p:spPr bwMode="auto">
              <a:xfrm>
                <a:off x="3319" y="4892"/>
                <a:ext cx="3" cy="0"/>
              </a:xfrm>
              <a:custGeom>
                <a:avLst/>
                <a:gdLst>
                  <a:gd name="T0" fmla="*/ 0 w 1"/>
                  <a:gd name="T1" fmla="*/ 0 w 1"/>
                  <a:gd name="T2" fmla="*/ 0 w 1"/>
                  <a:gd name="T3" fmla="*/ 0 w 1"/>
                  <a:gd name="T4" fmla="*/ 0 w 1"/>
                  <a:gd name="T5" fmla="*/ 1 w 1"/>
                  <a:gd name="T6" fmla="*/ 1 w 1"/>
                  <a:gd name="T7" fmla="*/ 0 w 1"/>
                  <a:gd name="T8" fmla="*/ 1 w 1"/>
                  <a:gd name="T9" fmla="*/ 0 w 1"/>
                  <a:gd name="T10" fmla="*/ 0 w 1"/>
                  <a:gd name="T11" fmla="*/ 0 w 1"/>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Lst>
                <a:rect l="0" t="0" r="r" b="b"/>
                <a:pathLst>
                  <a:path w="1">
                    <a:moveTo>
                      <a:pt x="0" y="0"/>
                    </a:moveTo>
                    <a:cubicBezTo>
                      <a:pt x="0" y="0"/>
                      <a:pt x="0" y="0"/>
                      <a:pt x="0" y="0"/>
                    </a:cubicBezTo>
                    <a:cubicBezTo>
                      <a:pt x="0" y="0"/>
                      <a:pt x="0" y="0"/>
                      <a:pt x="0" y="0"/>
                    </a:cubicBezTo>
                    <a:cubicBezTo>
                      <a:pt x="0" y="0"/>
                      <a:pt x="0" y="0"/>
                      <a:pt x="0" y="0"/>
                    </a:cubicBezTo>
                    <a:cubicBezTo>
                      <a:pt x="0" y="0"/>
                      <a:pt x="0" y="0"/>
                      <a:pt x="0" y="0"/>
                    </a:cubicBezTo>
                    <a:cubicBezTo>
                      <a:pt x="0" y="0"/>
                      <a:pt x="1" y="0"/>
                      <a:pt x="1" y="0"/>
                    </a:cubicBezTo>
                    <a:cubicBezTo>
                      <a:pt x="1" y="0"/>
                      <a:pt x="1" y="0"/>
                      <a:pt x="1" y="0"/>
                    </a:cubicBezTo>
                    <a:cubicBezTo>
                      <a:pt x="0" y="0"/>
                      <a:pt x="0" y="0"/>
                      <a:pt x="0" y="0"/>
                    </a:cubicBezTo>
                    <a:cubicBezTo>
                      <a:pt x="0" y="0"/>
                      <a:pt x="0" y="0"/>
                      <a:pt x="1" y="0"/>
                    </a:cubicBezTo>
                    <a:cubicBezTo>
                      <a:pt x="1"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946" name="Freeform 6641"/>
              <p:cNvSpPr>
                <a:spLocks/>
              </p:cNvSpPr>
              <p:nvPr/>
            </p:nvSpPr>
            <p:spPr bwMode="auto">
              <a:xfrm>
                <a:off x="3322" y="4892"/>
                <a:ext cx="15" cy="4"/>
              </a:xfrm>
              <a:custGeom>
                <a:avLst/>
                <a:gdLst>
                  <a:gd name="T0" fmla="*/ 3 w 4"/>
                  <a:gd name="T1" fmla="*/ 1 h 1"/>
                  <a:gd name="T2" fmla="*/ 4 w 4"/>
                  <a:gd name="T3" fmla="*/ 1 h 1"/>
                  <a:gd name="T4" fmla="*/ 0 w 4"/>
                  <a:gd name="T5" fmla="*/ 0 h 1"/>
                  <a:gd name="T6" fmla="*/ 0 w 4"/>
                  <a:gd name="T7" fmla="*/ 0 h 1"/>
                  <a:gd name="T8" fmla="*/ 3 w 4"/>
                  <a:gd name="T9" fmla="*/ 1 h 1"/>
                </a:gdLst>
                <a:ahLst/>
                <a:cxnLst>
                  <a:cxn ang="0">
                    <a:pos x="T0" y="T1"/>
                  </a:cxn>
                  <a:cxn ang="0">
                    <a:pos x="T2" y="T3"/>
                  </a:cxn>
                  <a:cxn ang="0">
                    <a:pos x="T4" y="T5"/>
                  </a:cxn>
                  <a:cxn ang="0">
                    <a:pos x="T6" y="T7"/>
                  </a:cxn>
                  <a:cxn ang="0">
                    <a:pos x="T8" y="T9"/>
                  </a:cxn>
                </a:cxnLst>
                <a:rect l="0" t="0" r="r" b="b"/>
                <a:pathLst>
                  <a:path w="4" h="1">
                    <a:moveTo>
                      <a:pt x="3" y="1"/>
                    </a:moveTo>
                    <a:cubicBezTo>
                      <a:pt x="3" y="1"/>
                      <a:pt x="3" y="1"/>
                      <a:pt x="4" y="1"/>
                    </a:cubicBezTo>
                    <a:cubicBezTo>
                      <a:pt x="2" y="1"/>
                      <a:pt x="1" y="1"/>
                      <a:pt x="0" y="0"/>
                    </a:cubicBezTo>
                    <a:cubicBezTo>
                      <a:pt x="0" y="0"/>
                      <a:pt x="0" y="0"/>
                      <a:pt x="0" y="0"/>
                    </a:cubicBezTo>
                    <a:cubicBezTo>
                      <a:pt x="1" y="1"/>
                      <a:pt x="2" y="1"/>
                      <a:pt x="3"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947" name="Freeform 6642"/>
              <p:cNvSpPr>
                <a:spLocks/>
              </p:cNvSpPr>
              <p:nvPr/>
            </p:nvSpPr>
            <p:spPr bwMode="auto">
              <a:xfrm>
                <a:off x="3311" y="4888"/>
                <a:ext cx="0" cy="4"/>
              </a:xfrm>
              <a:custGeom>
                <a:avLst/>
                <a:gdLst>
                  <a:gd name="T0" fmla="*/ 1 h 1"/>
                  <a:gd name="T1" fmla="*/ 0 h 1"/>
                  <a:gd name="T2" fmla="*/ 0 h 1"/>
                  <a:gd name="T3" fmla="*/ 1 h 1"/>
                </a:gdLst>
                <a:ahLst/>
                <a:cxnLst>
                  <a:cxn ang="0">
                    <a:pos x="0" y="T0"/>
                  </a:cxn>
                  <a:cxn ang="0">
                    <a:pos x="0" y="T1"/>
                  </a:cxn>
                  <a:cxn ang="0">
                    <a:pos x="0" y="T2"/>
                  </a:cxn>
                  <a:cxn ang="0">
                    <a:pos x="0" y="T3"/>
                  </a:cxn>
                </a:cxnLst>
                <a:rect l="0" t="0" r="r" b="b"/>
                <a:pathLst>
                  <a:path h="1">
                    <a:moveTo>
                      <a:pt x="0" y="1"/>
                    </a:moveTo>
                    <a:cubicBezTo>
                      <a:pt x="0" y="1"/>
                      <a:pt x="0" y="0"/>
                      <a:pt x="0" y="0"/>
                    </a:cubicBezTo>
                    <a:cubicBezTo>
                      <a:pt x="0" y="0"/>
                      <a:pt x="0" y="0"/>
                      <a:pt x="0" y="0"/>
                    </a:cubicBezTo>
                    <a:cubicBezTo>
                      <a:pt x="0" y="0"/>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948" name="Freeform 6643"/>
              <p:cNvSpPr>
                <a:spLocks/>
              </p:cNvSpPr>
              <p:nvPr/>
            </p:nvSpPr>
            <p:spPr bwMode="auto">
              <a:xfrm>
                <a:off x="3322" y="4892"/>
                <a:ext cx="19" cy="15"/>
              </a:xfrm>
              <a:custGeom>
                <a:avLst/>
                <a:gdLst>
                  <a:gd name="T0" fmla="*/ 4 w 5"/>
                  <a:gd name="T1" fmla="*/ 1 h 4"/>
                  <a:gd name="T2" fmla="*/ 4 w 5"/>
                  <a:gd name="T3" fmla="*/ 1 h 4"/>
                  <a:gd name="T4" fmla="*/ 4 w 5"/>
                  <a:gd name="T5" fmla="*/ 1 h 4"/>
                  <a:gd name="T6" fmla="*/ 3 w 5"/>
                  <a:gd name="T7" fmla="*/ 1 h 4"/>
                  <a:gd name="T8" fmla="*/ 3 w 5"/>
                  <a:gd name="T9" fmla="*/ 1 h 4"/>
                  <a:gd name="T10" fmla="*/ 2 w 5"/>
                  <a:gd name="T11" fmla="*/ 1 h 4"/>
                  <a:gd name="T12" fmla="*/ 2 w 5"/>
                  <a:gd name="T13" fmla="*/ 1 h 4"/>
                  <a:gd name="T14" fmla="*/ 1 w 5"/>
                  <a:gd name="T15" fmla="*/ 1 h 4"/>
                  <a:gd name="T16" fmla="*/ 0 w 5"/>
                  <a:gd name="T17" fmla="*/ 0 h 4"/>
                  <a:gd name="T18" fmla="*/ 2 w 5"/>
                  <a:gd name="T19" fmla="*/ 3 h 4"/>
                  <a:gd name="T20" fmla="*/ 3 w 5"/>
                  <a:gd name="T21" fmla="*/ 4 h 4"/>
                  <a:gd name="T22" fmla="*/ 3 w 5"/>
                  <a:gd name="T23" fmla="*/ 2 h 4"/>
                  <a:gd name="T24" fmla="*/ 4 w 5"/>
                  <a:gd name="T25" fmla="*/ 1 h 4"/>
                  <a:gd name="T26" fmla="*/ 4 w 5"/>
                  <a:gd name="T27" fmla="*/ 1 h 4"/>
                  <a:gd name="T28" fmla="*/ 5 w 5"/>
                  <a:gd name="T29" fmla="*/ 1 h 4"/>
                  <a:gd name="T30" fmla="*/ 5 w 5"/>
                  <a:gd name="T31" fmla="*/ 1 h 4"/>
                  <a:gd name="T32" fmla="*/ 4 w 5"/>
                  <a:gd name="T33" fmla="*/ 1 h 4"/>
                  <a:gd name="T34" fmla="*/ 4 w 5"/>
                  <a:gd name="T35"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 h="4">
                    <a:moveTo>
                      <a:pt x="4" y="1"/>
                    </a:moveTo>
                    <a:cubicBezTo>
                      <a:pt x="4" y="1"/>
                      <a:pt x="4" y="1"/>
                      <a:pt x="4" y="1"/>
                    </a:cubicBezTo>
                    <a:cubicBezTo>
                      <a:pt x="4" y="1"/>
                      <a:pt x="4" y="1"/>
                      <a:pt x="4" y="1"/>
                    </a:cubicBezTo>
                    <a:cubicBezTo>
                      <a:pt x="3" y="1"/>
                      <a:pt x="3" y="1"/>
                      <a:pt x="3" y="1"/>
                    </a:cubicBezTo>
                    <a:cubicBezTo>
                      <a:pt x="3" y="1"/>
                      <a:pt x="3" y="1"/>
                      <a:pt x="3" y="1"/>
                    </a:cubicBezTo>
                    <a:cubicBezTo>
                      <a:pt x="2" y="2"/>
                      <a:pt x="2" y="1"/>
                      <a:pt x="2" y="1"/>
                    </a:cubicBezTo>
                    <a:cubicBezTo>
                      <a:pt x="2" y="1"/>
                      <a:pt x="2" y="1"/>
                      <a:pt x="2" y="1"/>
                    </a:cubicBezTo>
                    <a:cubicBezTo>
                      <a:pt x="2" y="1"/>
                      <a:pt x="1" y="1"/>
                      <a:pt x="1" y="1"/>
                    </a:cubicBezTo>
                    <a:cubicBezTo>
                      <a:pt x="1" y="0"/>
                      <a:pt x="1" y="0"/>
                      <a:pt x="0" y="0"/>
                    </a:cubicBezTo>
                    <a:cubicBezTo>
                      <a:pt x="1" y="1"/>
                      <a:pt x="1" y="2"/>
                      <a:pt x="2" y="3"/>
                    </a:cubicBezTo>
                    <a:cubicBezTo>
                      <a:pt x="2" y="3"/>
                      <a:pt x="2" y="4"/>
                      <a:pt x="3" y="4"/>
                    </a:cubicBezTo>
                    <a:cubicBezTo>
                      <a:pt x="3" y="3"/>
                      <a:pt x="3" y="3"/>
                      <a:pt x="3" y="2"/>
                    </a:cubicBezTo>
                    <a:cubicBezTo>
                      <a:pt x="4" y="2"/>
                      <a:pt x="4" y="1"/>
                      <a:pt x="4" y="1"/>
                    </a:cubicBezTo>
                    <a:cubicBezTo>
                      <a:pt x="4" y="1"/>
                      <a:pt x="4" y="1"/>
                      <a:pt x="4" y="1"/>
                    </a:cubicBezTo>
                    <a:cubicBezTo>
                      <a:pt x="4" y="1"/>
                      <a:pt x="5" y="1"/>
                      <a:pt x="5" y="1"/>
                    </a:cubicBezTo>
                    <a:cubicBezTo>
                      <a:pt x="5" y="1"/>
                      <a:pt x="5" y="1"/>
                      <a:pt x="5" y="1"/>
                    </a:cubicBezTo>
                    <a:cubicBezTo>
                      <a:pt x="5" y="1"/>
                      <a:pt x="4" y="1"/>
                      <a:pt x="4" y="1"/>
                    </a:cubicBezTo>
                    <a:cubicBezTo>
                      <a:pt x="4" y="1"/>
                      <a:pt x="4" y="1"/>
                      <a:pt x="4"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949" name="Freeform 6644"/>
              <p:cNvSpPr>
                <a:spLocks/>
              </p:cNvSpPr>
              <p:nvPr/>
            </p:nvSpPr>
            <p:spPr bwMode="auto">
              <a:xfrm>
                <a:off x="3345" y="4896"/>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950" name="Freeform 6645"/>
              <p:cNvSpPr>
                <a:spLocks/>
              </p:cNvSpPr>
              <p:nvPr/>
            </p:nvSpPr>
            <p:spPr bwMode="auto">
              <a:xfrm>
                <a:off x="3337" y="4896"/>
                <a:ext cx="4" cy="0"/>
              </a:xfrm>
              <a:custGeom>
                <a:avLst/>
                <a:gdLst>
                  <a:gd name="T0" fmla="*/ 0 w 1"/>
                  <a:gd name="T1" fmla="*/ 1 w 1"/>
                  <a:gd name="T2" fmla="*/ 0 w 1"/>
                  <a:gd name="T3" fmla="*/ 0 w 1"/>
                </a:gdLst>
                <a:ahLst/>
                <a:cxnLst>
                  <a:cxn ang="0">
                    <a:pos x="T0" y="0"/>
                  </a:cxn>
                  <a:cxn ang="0">
                    <a:pos x="T1" y="0"/>
                  </a:cxn>
                  <a:cxn ang="0">
                    <a:pos x="T2" y="0"/>
                  </a:cxn>
                  <a:cxn ang="0">
                    <a:pos x="T3" y="0"/>
                  </a:cxn>
                </a:cxnLst>
                <a:rect l="0" t="0" r="r" b="b"/>
                <a:pathLst>
                  <a:path w="1">
                    <a:moveTo>
                      <a:pt x="0" y="0"/>
                    </a:moveTo>
                    <a:cubicBezTo>
                      <a:pt x="0" y="0"/>
                      <a:pt x="0" y="0"/>
                      <a:pt x="1"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951" name="Freeform 6646"/>
              <p:cNvSpPr>
                <a:spLocks/>
              </p:cNvSpPr>
              <p:nvPr/>
            </p:nvSpPr>
            <p:spPr bwMode="auto">
              <a:xfrm>
                <a:off x="3337" y="4896"/>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952" name="Freeform 6647"/>
              <p:cNvSpPr>
                <a:spLocks/>
              </p:cNvSpPr>
              <p:nvPr/>
            </p:nvSpPr>
            <p:spPr bwMode="auto">
              <a:xfrm>
                <a:off x="3322" y="4892"/>
                <a:ext cx="4" cy="0"/>
              </a:xfrm>
              <a:custGeom>
                <a:avLst/>
                <a:gdLst>
                  <a:gd name="T0" fmla="*/ 0 w 1"/>
                  <a:gd name="T1" fmla="*/ 1 w 1"/>
                  <a:gd name="T2" fmla="*/ 0 w 1"/>
                  <a:gd name="T3" fmla="*/ 0 w 1"/>
                </a:gdLst>
                <a:ahLst/>
                <a:cxnLst>
                  <a:cxn ang="0">
                    <a:pos x="T0" y="0"/>
                  </a:cxn>
                  <a:cxn ang="0">
                    <a:pos x="T1" y="0"/>
                  </a:cxn>
                  <a:cxn ang="0">
                    <a:pos x="T2" y="0"/>
                  </a:cxn>
                  <a:cxn ang="0">
                    <a:pos x="T3" y="0"/>
                  </a:cxn>
                </a:cxnLst>
                <a:rect l="0" t="0" r="r" b="b"/>
                <a:pathLst>
                  <a:path w="1">
                    <a:moveTo>
                      <a:pt x="0" y="0"/>
                    </a:moveTo>
                    <a:cubicBezTo>
                      <a:pt x="0" y="0"/>
                      <a:pt x="0" y="0"/>
                      <a:pt x="1"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953" name="Freeform 6648"/>
              <p:cNvSpPr>
                <a:spLocks/>
              </p:cNvSpPr>
              <p:nvPr/>
            </p:nvSpPr>
            <p:spPr bwMode="auto">
              <a:xfrm>
                <a:off x="3330" y="4896"/>
                <a:ext cx="7" cy="0"/>
              </a:xfrm>
              <a:custGeom>
                <a:avLst/>
                <a:gdLst>
                  <a:gd name="T0" fmla="*/ 1 w 2"/>
                  <a:gd name="T1" fmla="*/ 2 w 2"/>
                  <a:gd name="T2" fmla="*/ 0 w 2"/>
                  <a:gd name="T3" fmla="*/ 1 w 2"/>
                </a:gdLst>
                <a:ahLst/>
                <a:cxnLst>
                  <a:cxn ang="0">
                    <a:pos x="T0" y="0"/>
                  </a:cxn>
                  <a:cxn ang="0">
                    <a:pos x="T1" y="0"/>
                  </a:cxn>
                  <a:cxn ang="0">
                    <a:pos x="T2" y="0"/>
                  </a:cxn>
                  <a:cxn ang="0">
                    <a:pos x="T3" y="0"/>
                  </a:cxn>
                </a:cxnLst>
                <a:rect l="0" t="0" r="r" b="b"/>
                <a:pathLst>
                  <a:path w="2">
                    <a:moveTo>
                      <a:pt x="1" y="0"/>
                    </a:moveTo>
                    <a:cubicBezTo>
                      <a:pt x="1" y="0"/>
                      <a:pt x="1" y="0"/>
                      <a:pt x="2" y="0"/>
                    </a:cubicBezTo>
                    <a:cubicBezTo>
                      <a:pt x="1" y="0"/>
                      <a:pt x="1" y="0"/>
                      <a:pt x="0" y="0"/>
                    </a:cubicBezTo>
                    <a:cubicBezTo>
                      <a:pt x="0"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954" name="Freeform 6649"/>
              <p:cNvSpPr>
                <a:spLocks/>
              </p:cNvSpPr>
              <p:nvPr/>
            </p:nvSpPr>
            <p:spPr bwMode="auto">
              <a:xfrm>
                <a:off x="3326" y="4892"/>
                <a:ext cx="7" cy="4"/>
              </a:xfrm>
              <a:custGeom>
                <a:avLst/>
                <a:gdLst>
                  <a:gd name="T0" fmla="*/ 2 w 2"/>
                  <a:gd name="T1" fmla="*/ 1 h 1"/>
                  <a:gd name="T2" fmla="*/ 0 w 2"/>
                  <a:gd name="T3" fmla="*/ 0 h 1"/>
                  <a:gd name="T4" fmla="*/ 0 w 2"/>
                  <a:gd name="T5" fmla="*/ 1 h 1"/>
                  <a:gd name="T6" fmla="*/ 1 w 2"/>
                  <a:gd name="T7" fmla="*/ 1 h 1"/>
                  <a:gd name="T8" fmla="*/ 2 w 2"/>
                  <a:gd name="T9" fmla="*/ 1 h 1"/>
                </a:gdLst>
                <a:ahLst/>
                <a:cxnLst>
                  <a:cxn ang="0">
                    <a:pos x="T0" y="T1"/>
                  </a:cxn>
                  <a:cxn ang="0">
                    <a:pos x="T2" y="T3"/>
                  </a:cxn>
                  <a:cxn ang="0">
                    <a:pos x="T4" y="T5"/>
                  </a:cxn>
                  <a:cxn ang="0">
                    <a:pos x="T6" y="T7"/>
                  </a:cxn>
                  <a:cxn ang="0">
                    <a:pos x="T8" y="T9"/>
                  </a:cxn>
                </a:cxnLst>
                <a:rect l="0" t="0" r="r" b="b"/>
                <a:pathLst>
                  <a:path w="2" h="1">
                    <a:moveTo>
                      <a:pt x="2" y="1"/>
                    </a:moveTo>
                    <a:cubicBezTo>
                      <a:pt x="1" y="1"/>
                      <a:pt x="0" y="1"/>
                      <a:pt x="0" y="0"/>
                    </a:cubicBezTo>
                    <a:cubicBezTo>
                      <a:pt x="0" y="0"/>
                      <a:pt x="0" y="1"/>
                      <a:pt x="0" y="1"/>
                    </a:cubicBezTo>
                    <a:cubicBezTo>
                      <a:pt x="0" y="1"/>
                      <a:pt x="1" y="1"/>
                      <a:pt x="1" y="1"/>
                    </a:cubicBezTo>
                    <a:cubicBezTo>
                      <a:pt x="1" y="1"/>
                      <a:pt x="2" y="1"/>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955" name="Freeform 6650"/>
              <p:cNvSpPr>
                <a:spLocks/>
              </p:cNvSpPr>
              <p:nvPr/>
            </p:nvSpPr>
            <p:spPr bwMode="auto">
              <a:xfrm>
                <a:off x="3311" y="4888"/>
                <a:ext cx="19" cy="23"/>
              </a:xfrm>
              <a:custGeom>
                <a:avLst/>
                <a:gdLst>
                  <a:gd name="T0" fmla="*/ 2 w 5"/>
                  <a:gd name="T1" fmla="*/ 1 h 6"/>
                  <a:gd name="T2" fmla="*/ 2 w 5"/>
                  <a:gd name="T3" fmla="*/ 1 h 6"/>
                  <a:gd name="T4" fmla="*/ 2 w 5"/>
                  <a:gd name="T5" fmla="*/ 1 h 6"/>
                  <a:gd name="T6" fmla="*/ 2 w 5"/>
                  <a:gd name="T7" fmla="*/ 1 h 6"/>
                  <a:gd name="T8" fmla="*/ 1 w 5"/>
                  <a:gd name="T9" fmla="*/ 1 h 6"/>
                  <a:gd name="T10" fmla="*/ 1 w 5"/>
                  <a:gd name="T11" fmla="*/ 1 h 6"/>
                  <a:gd name="T12" fmla="*/ 1 w 5"/>
                  <a:gd name="T13" fmla="*/ 1 h 6"/>
                  <a:gd name="T14" fmla="*/ 1 w 5"/>
                  <a:gd name="T15" fmla="*/ 1 h 6"/>
                  <a:gd name="T16" fmla="*/ 1 w 5"/>
                  <a:gd name="T17" fmla="*/ 1 h 6"/>
                  <a:gd name="T18" fmla="*/ 0 w 5"/>
                  <a:gd name="T19" fmla="*/ 1 h 6"/>
                  <a:gd name="T20" fmla="*/ 0 w 5"/>
                  <a:gd name="T21" fmla="*/ 1 h 6"/>
                  <a:gd name="T22" fmla="*/ 0 w 5"/>
                  <a:gd name="T23" fmla="*/ 1 h 6"/>
                  <a:gd name="T24" fmla="*/ 0 w 5"/>
                  <a:gd name="T25" fmla="*/ 0 h 6"/>
                  <a:gd name="T26" fmla="*/ 5 w 5"/>
                  <a:gd name="T27" fmla="*/ 5 h 6"/>
                  <a:gd name="T28" fmla="*/ 5 w 5"/>
                  <a:gd name="T29" fmla="*/ 3 h 6"/>
                  <a:gd name="T30" fmla="*/ 3 w 5"/>
                  <a:gd name="T31" fmla="*/ 1 h 6"/>
                  <a:gd name="T32" fmla="*/ 2 w 5"/>
                  <a:gd name="T33" fmla="*/ 1 h 6"/>
                  <a:gd name="T34" fmla="*/ 2 w 5"/>
                  <a:gd name="T35"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 h="6">
                    <a:moveTo>
                      <a:pt x="2" y="1"/>
                    </a:moveTo>
                    <a:cubicBezTo>
                      <a:pt x="2" y="1"/>
                      <a:pt x="2" y="1"/>
                      <a:pt x="2" y="1"/>
                    </a:cubicBezTo>
                    <a:cubicBezTo>
                      <a:pt x="2" y="1"/>
                      <a:pt x="2" y="1"/>
                      <a:pt x="2" y="1"/>
                    </a:cubicBezTo>
                    <a:cubicBezTo>
                      <a:pt x="2" y="1"/>
                      <a:pt x="2" y="1"/>
                      <a:pt x="2" y="1"/>
                    </a:cubicBezTo>
                    <a:cubicBezTo>
                      <a:pt x="2" y="1"/>
                      <a:pt x="1" y="1"/>
                      <a:pt x="1" y="1"/>
                    </a:cubicBezTo>
                    <a:cubicBezTo>
                      <a:pt x="1" y="1"/>
                      <a:pt x="1" y="1"/>
                      <a:pt x="1" y="1"/>
                    </a:cubicBezTo>
                    <a:cubicBezTo>
                      <a:pt x="1" y="1"/>
                      <a:pt x="1" y="1"/>
                      <a:pt x="1" y="1"/>
                    </a:cubicBezTo>
                    <a:cubicBezTo>
                      <a:pt x="1" y="1"/>
                      <a:pt x="1" y="1"/>
                      <a:pt x="1" y="1"/>
                    </a:cubicBezTo>
                    <a:cubicBezTo>
                      <a:pt x="1" y="1"/>
                      <a:pt x="1" y="1"/>
                      <a:pt x="1" y="1"/>
                    </a:cubicBezTo>
                    <a:cubicBezTo>
                      <a:pt x="1" y="1"/>
                      <a:pt x="1" y="1"/>
                      <a:pt x="0" y="1"/>
                    </a:cubicBezTo>
                    <a:cubicBezTo>
                      <a:pt x="0" y="1"/>
                      <a:pt x="0" y="1"/>
                      <a:pt x="0" y="1"/>
                    </a:cubicBezTo>
                    <a:cubicBezTo>
                      <a:pt x="0" y="0"/>
                      <a:pt x="0" y="0"/>
                      <a:pt x="0" y="1"/>
                    </a:cubicBezTo>
                    <a:cubicBezTo>
                      <a:pt x="0" y="0"/>
                      <a:pt x="0" y="0"/>
                      <a:pt x="0" y="0"/>
                    </a:cubicBezTo>
                    <a:cubicBezTo>
                      <a:pt x="2" y="3"/>
                      <a:pt x="4" y="6"/>
                      <a:pt x="5" y="5"/>
                    </a:cubicBezTo>
                    <a:cubicBezTo>
                      <a:pt x="4" y="4"/>
                      <a:pt x="4" y="3"/>
                      <a:pt x="5" y="3"/>
                    </a:cubicBezTo>
                    <a:cubicBezTo>
                      <a:pt x="4" y="2"/>
                      <a:pt x="3" y="2"/>
                      <a:pt x="3" y="1"/>
                    </a:cubicBezTo>
                    <a:cubicBezTo>
                      <a:pt x="3" y="1"/>
                      <a:pt x="2" y="1"/>
                      <a:pt x="2" y="1"/>
                    </a:cubicBezTo>
                    <a:cubicBezTo>
                      <a:pt x="2" y="1"/>
                      <a:pt x="2" y="1"/>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956" name="Freeform 6651"/>
              <p:cNvSpPr>
                <a:spLocks/>
              </p:cNvSpPr>
              <p:nvPr/>
            </p:nvSpPr>
            <p:spPr bwMode="auto">
              <a:xfrm>
                <a:off x="3311" y="4892"/>
                <a:ext cx="8" cy="0"/>
              </a:xfrm>
              <a:custGeom>
                <a:avLst/>
                <a:gdLst>
                  <a:gd name="T0" fmla="*/ 1 w 2"/>
                  <a:gd name="T1" fmla="*/ 2 w 2"/>
                  <a:gd name="T2" fmla="*/ 2 w 2"/>
                  <a:gd name="T3" fmla="*/ 0 w 2"/>
                  <a:gd name="T4" fmla="*/ 1 w 2"/>
                  <a:gd name="T5" fmla="*/ 1 w 2"/>
                </a:gdLst>
                <a:ahLst/>
                <a:cxnLst>
                  <a:cxn ang="0">
                    <a:pos x="T0" y="0"/>
                  </a:cxn>
                  <a:cxn ang="0">
                    <a:pos x="T1" y="0"/>
                  </a:cxn>
                  <a:cxn ang="0">
                    <a:pos x="T2" y="0"/>
                  </a:cxn>
                  <a:cxn ang="0">
                    <a:pos x="T3" y="0"/>
                  </a:cxn>
                  <a:cxn ang="0">
                    <a:pos x="T4" y="0"/>
                  </a:cxn>
                  <a:cxn ang="0">
                    <a:pos x="T5" y="0"/>
                  </a:cxn>
                </a:cxnLst>
                <a:rect l="0" t="0" r="r" b="b"/>
                <a:pathLst>
                  <a:path w="2">
                    <a:moveTo>
                      <a:pt x="1" y="0"/>
                    </a:moveTo>
                    <a:cubicBezTo>
                      <a:pt x="2" y="0"/>
                      <a:pt x="2" y="0"/>
                      <a:pt x="2" y="0"/>
                    </a:cubicBezTo>
                    <a:cubicBezTo>
                      <a:pt x="2" y="0"/>
                      <a:pt x="2" y="0"/>
                      <a:pt x="2" y="0"/>
                    </a:cubicBezTo>
                    <a:cubicBezTo>
                      <a:pt x="1" y="0"/>
                      <a:pt x="1" y="0"/>
                      <a:pt x="0" y="0"/>
                    </a:cubicBezTo>
                    <a:cubicBezTo>
                      <a:pt x="1" y="0"/>
                      <a:pt x="1"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957" name="Oval 6652"/>
              <p:cNvSpPr>
                <a:spLocks noChangeArrowheads="1"/>
              </p:cNvSpPr>
              <p:nvPr/>
            </p:nvSpPr>
            <p:spPr bwMode="auto">
              <a:xfrm>
                <a:off x="3315" y="4892"/>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958" name="Freeform 6653"/>
              <p:cNvSpPr>
                <a:spLocks/>
              </p:cNvSpPr>
              <p:nvPr/>
            </p:nvSpPr>
            <p:spPr bwMode="auto">
              <a:xfrm>
                <a:off x="3322" y="4892"/>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959" name="Freeform 6654"/>
              <p:cNvSpPr>
                <a:spLocks/>
              </p:cNvSpPr>
              <p:nvPr/>
            </p:nvSpPr>
            <p:spPr bwMode="auto">
              <a:xfrm>
                <a:off x="3330" y="4896"/>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960" name="Freeform 6655"/>
              <p:cNvSpPr>
                <a:spLocks/>
              </p:cNvSpPr>
              <p:nvPr/>
            </p:nvSpPr>
            <p:spPr bwMode="auto">
              <a:xfrm>
                <a:off x="3173" y="3063"/>
                <a:ext cx="12" cy="44"/>
              </a:xfrm>
              <a:custGeom>
                <a:avLst/>
                <a:gdLst>
                  <a:gd name="T0" fmla="*/ 1 w 3"/>
                  <a:gd name="T1" fmla="*/ 11 h 12"/>
                  <a:gd name="T2" fmla="*/ 3 w 3"/>
                  <a:gd name="T3" fmla="*/ 3 h 12"/>
                  <a:gd name="T4" fmla="*/ 3 w 3"/>
                  <a:gd name="T5" fmla="*/ 0 h 12"/>
                  <a:gd name="T6" fmla="*/ 2 w 3"/>
                  <a:gd name="T7" fmla="*/ 3 h 12"/>
                  <a:gd name="T8" fmla="*/ 0 w 3"/>
                  <a:gd name="T9" fmla="*/ 10 h 12"/>
                  <a:gd name="T10" fmla="*/ 0 w 3"/>
                  <a:gd name="T11" fmla="*/ 11 h 12"/>
                  <a:gd name="T12" fmla="*/ 1 w 3"/>
                  <a:gd name="T13" fmla="*/ 12 h 12"/>
                  <a:gd name="T14" fmla="*/ 1 w 3"/>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12">
                    <a:moveTo>
                      <a:pt x="1" y="11"/>
                    </a:moveTo>
                    <a:cubicBezTo>
                      <a:pt x="2" y="7"/>
                      <a:pt x="2" y="5"/>
                      <a:pt x="3" y="3"/>
                    </a:cubicBezTo>
                    <a:cubicBezTo>
                      <a:pt x="3" y="0"/>
                      <a:pt x="3" y="0"/>
                      <a:pt x="3" y="0"/>
                    </a:cubicBezTo>
                    <a:cubicBezTo>
                      <a:pt x="2" y="1"/>
                      <a:pt x="2" y="2"/>
                      <a:pt x="2" y="3"/>
                    </a:cubicBezTo>
                    <a:cubicBezTo>
                      <a:pt x="1" y="6"/>
                      <a:pt x="1" y="8"/>
                      <a:pt x="0" y="10"/>
                    </a:cubicBezTo>
                    <a:cubicBezTo>
                      <a:pt x="0" y="11"/>
                      <a:pt x="0" y="11"/>
                      <a:pt x="0" y="11"/>
                    </a:cubicBezTo>
                    <a:cubicBezTo>
                      <a:pt x="0" y="11"/>
                      <a:pt x="1" y="11"/>
                      <a:pt x="1" y="12"/>
                    </a:cubicBezTo>
                    <a:cubicBezTo>
                      <a:pt x="1" y="11"/>
                      <a:pt x="1" y="11"/>
                      <a:pt x="1"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961" name="Freeform 6656"/>
              <p:cNvSpPr>
                <a:spLocks/>
              </p:cNvSpPr>
              <p:nvPr/>
            </p:nvSpPr>
            <p:spPr bwMode="auto">
              <a:xfrm>
                <a:off x="3322" y="4892"/>
                <a:ext cx="0" cy="0"/>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962" name="Freeform 6657"/>
              <p:cNvSpPr>
                <a:spLocks/>
              </p:cNvSpPr>
              <p:nvPr/>
            </p:nvSpPr>
            <p:spPr bwMode="auto">
              <a:xfrm>
                <a:off x="3333" y="4896"/>
                <a:ext cx="4" cy="0"/>
              </a:xfrm>
              <a:custGeom>
                <a:avLst/>
                <a:gdLst>
                  <a:gd name="T0" fmla="*/ 1 w 1"/>
                  <a:gd name="T1" fmla="*/ 1 w 1"/>
                  <a:gd name="T2" fmla="*/ 0 w 1"/>
                  <a:gd name="T3" fmla="*/ 0 w 1"/>
                  <a:gd name="T4" fmla="*/ 1 w 1"/>
                </a:gdLst>
                <a:ahLst/>
                <a:cxnLst>
                  <a:cxn ang="0">
                    <a:pos x="T0" y="0"/>
                  </a:cxn>
                  <a:cxn ang="0">
                    <a:pos x="T1" y="0"/>
                  </a:cxn>
                  <a:cxn ang="0">
                    <a:pos x="T2" y="0"/>
                  </a:cxn>
                  <a:cxn ang="0">
                    <a:pos x="T3" y="0"/>
                  </a:cxn>
                  <a:cxn ang="0">
                    <a:pos x="T4" y="0"/>
                  </a:cxn>
                </a:cxnLst>
                <a:rect l="0" t="0" r="r" b="b"/>
                <a:pathLst>
                  <a:path w="1">
                    <a:moveTo>
                      <a:pt x="1" y="0"/>
                    </a:moveTo>
                    <a:cubicBezTo>
                      <a:pt x="1" y="0"/>
                      <a:pt x="1" y="0"/>
                      <a:pt x="1" y="0"/>
                    </a:cubicBezTo>
                    <a:cubicBezTo>
                      <a:pt x="0" y="0"/>
                      <a:pt x="0" y="0"/>
                      <a:pt x="0" y="0"/>
                    </a:cubicBezTo>
                    <a:cubicBezTo>
                      <a:pt x="0" y="0"/>
                      <a:pt x="0" y="0"/>
                      <a:pt x="0" y="0"/>
                    </a:cubicBezTo>
                    <a:cubicBezTo>
                      <a:pt x="0" y="0"/>
                      <a:pt x="0"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963" name="Oval 6658"/>
              <p:cNvSpPr>
                <a:spLocks noChangeArrowheads="1"/>
              </p:cNvSpPr>
              <p:nvPr/>
            </p:nvSpPr>
            <p:spPr bwMode="auto">
              <a:xfrm>
                <a:off x="3337" y="4896"/>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964" name="Freeform 6659"/>
              <p:cNvSpPr>
                <a:spLocks/>
              </p:cNvSpPr>
              <p:nvPr/>
            </p:nvSpPr>
            <p:spPr bwMode="auto">
              <a:xfrm>
                <a:off x="3445" y="4673"/>
                <a:ext cx="4" cy="3"/>
              </a:xfrm>
              <a:custGeom>
                <a:avLst/>
                <a:gdLst>
                  <a:gd name="T0" fmla="*/ 0 w 1"/>
                  <a:gd name="T1" fmla="*/ 1 h 1"/>
                  <a:gd name="T2" fmla="*/ 1 w 1"/>
                  <a:gd name="T3" fmla="*/ 1 h 1"/>
                  <a:gd name="T4" fmla="*/ 1 w 1"/>
                  <a:gd name="T5" fmla="*/ 1 h 1"/>
                  <a:gd name="T6" fmla="*/ 1 w 1"/>
                  <a:gd name="T7" fmla="*/ 0 h 1"/>
                  <a:gd name="T8" fmla="*/ 0 w 1"/>
                  <a:gd name="T9" fmla="*/ 0 h 1"/>
                  <a:gd name="T10" fmla="*/ 0 w 1"/>
                  <a:gd name="T11" fmla="*/ 1 h 1"/>
                  <a:gd name="T12" fmla="*/ 0 w 1"/>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0" y="1"/>
                    </a:moveTo>
                    <a:cubicBezTo>
                      <a:pt x="1" y="1"/>
                      <a:pt x="1" y="1"/>
                      <a:pt x="1" y="1"/>
                    </a:cubicBezTo>
                    <a:cubicBezTo>
                      <a:pt x="1" y="1"/>
                      <a:pt x="1" y="1"/>
                      <a:pt x="1" y="1"/>
                    </a:cubicBezTo>
                    <a:cubicBezTo>
                      <a:pt x="1" y="0"/>
                      <a:pt x="1" y="0"/>
                      <a:pt x="1" y="0"/>
                    </a:cubicBezTo>
                    <a:cubicBezTo>
                      <a:pt x="1" y="0"/>
                      <a:pt x="1" y="0"/>
                      <a:pt x="0" y="0"/>
                    </a:cubicBezTo>
                    <a:cubicBezTo>
                      <a:pt x="0" y="1"/>
                      <a:pt x="0" y="1"/>
                      <a:pt x="0" y="1"/>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965" name="Freeform 6660"/>
              <p:cNvSpPr>
                <a:spLocks/>
              </p:cNvSpPr>
              <p:nvPr/>
            </p:nvSpPr>
            <p:spPr bwMode="auto">
              <a:xfrm>
                <a:off x="4145" y="1932"/>
                <a:ext cx="15" cy="11"/>
              </a:xfrm>
              <a:custGeom>
                <a:avLst/>
                <a:gdLst>
                  <a:gd name="T0" fmla="*/ 2 w 4"/>
                  <a:gd name="T1" fmla="*/ 0 h 3"/>
                  <a:gd name="T2" fmla="*/ 0 w 4"/>
                  <a:gd name="T3" fmla="*/ 2 h 3"/>
                  <a:gd name="T4" fmla="*/ 0 w 4"/>
                  <a:gd name="T5" fmla="*/ 2 h 3"/>
                  <a:gd name="T6" fmla="*/ 2 w 4"/>
                  <a:gd name="T7" fmla="*/ 3 h 3"/>
                  <a:gd name="T8" fmla="*/ 4 w 4"/>
                  <a:gd name="T9" fmla="*/ 1 h 3"/>
                  <a:gd name="T10" fmla="*/ 4 w 4"/>
                  <a:gd name="T11" fmla="*/ 1 h 3"/>
                  <a:gd name="T12" fmla="*/ 2 w 4"/>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4" h="3">
                    <a:moveTo>
                      <a:pt x="2" y="0"/>
                    </a:moveTo>
                    <a:cubicBezTo>
                      <a:pt x="1" y="1"/>
                      <a:pt x="1" y="1"/>
                      <a:pt x="0" y="2"/>
                    </a:cubicBezTo>
                    <a:cubicBezTo>
                      <a:pt x="0" y="2"/>
                      <a:pt x="0" y="2"/>
                      <a:pt x="0" y="2"/>
                    </a:cubicBezTo>
                    <a:cubicBezTo>
                      <a:pt x="2" y="3"/>
                      <a:pt x="2" y="3"/>
                      <a:pt x="2" y="3"/>
                    </a:cubicBezTo>
                    <a:cubicBezTo>
                      <a:pt x="3" y="2"/>
                      <a:pt x="4" y="2"/>
                      <a:pt x="4" y="1"/>
                    </a:cubicBezTo>
                    <a:cubicBezTo>
                      <a:pt x="4" y="1"/>
                      <a:pt x="4" y="1"/>
                      <a:pt x="4" y="1"/>
                    </a:cubicBezTo>
                    <a:lnTo>
                      <a:pt x="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966" name="Freeform 6661"/>
              <p:cNvSpPr>
                <a:spLocks/>
              </p:cNvSpPr>
              <p:nvPr/>
            </p:nvSpPr>
            <p:spPr bwMode="auto">
              <a:xfrm>
                <a:off x="4249" y="2006"/>
                <a:ext cx="7" cy="12"/>
              </a:xfrm>
              <a:custGeom>
                <a:avLst/>
                <a:gdLst>
                  <a:gd name="T0" fmla="*/ 1 w 2"/>
                  <a:gd name="T1" fmla="*/ 0 h 3"/>
                  <a:gd name="T2" fmla="*/ 0 w 2"/>
                  <a:gd name="T3" fmla="*/ 1 h 3"/>
                  <a:gd name="T4" fmla="*/ 0 w 2"/>
                  <a:gd name="T5" fmla="*/ 3 h 3"/>
                  <a:gd name="T6" fmla="*/ 2 w 2"/>
                  <a:gd name="T7" fmla="*/ 2 h 3"/>
                  <a:gd name="T8" fmla="*/ 2 w 2"/>
                  <a:gd name="T9" fmla="*/ 1 h 3"/>
                  <a:gd name="T10" fmla="*/ 1 w 2"/>
                  <a:gd name="T11" fmla="*/ 0 h 3"/>
                </a:gdLst>
                <a:ahLst/>
                <a:cxnLst>
                  <a:cxn ang="0">
                    <a:pos x="T0" y="T1"/>
                  </a:cxn>
                  <a:cxn ang="0">
                    <a:pos x="T2" y="T3"/>
                  </a:cxn>
                  <a:cxn ang="0">
                    <a:pos x="T4" y="T5"/>
                  </a:cxn>
                  <a:cxn ang="0">
                    <a:pos x="T6" y="T7"/>
                  </a:cxn>
                  <a:cxn ang="0">
                    <a:pos x="T8" y="T9"/>
                  </a:cxn>
                  <a:cxn ang="0">
                    <a:pos x="T10" y="T11"/>
                  </a:cxn>
                </a:cxnLst>
                <a:rect l="0" t="0" r="r" b="b"/>
                <a:pathLst>
                  <a:path w="2" h="3">
                    <a:moveTo>
                      <a:pt x="1" y="0"/>
                    </a:moveTo>
                    <a:cubicBezTo>
                      <a:pt x="1" y="0"/>
                      <a:pt x="0" y="1"/>
                      <a:pt x="0" y="1"/>
                    </a:cubicBezTo>
                    <a:cubicBezTo>
                      <a:pt x="0" y="2"/>
                      <a:pt x="0" y="2"/>
                      <a:pt x="0" y="3"/>
                    </a:cubicBezTo>
                    <a:cubicBezTo>
                      <a:pt x="1" y="2"/>
                      <a:pt x="1" y="2"/>
                      <a:pt x="2" y="2"/>
                    </a:cubicBezTo>
                    <a:cubicBezTo>
                      <a:pt x="2" y="1"/>
                      <a:pt x="2" y="1"/>
                      <a:pt x="2" y="1"/>
                    </a:cubicBezTo>
                    <a:cubicBezTo>
                      <a:pt x="2" y="1"/>
                      <a:pt x="1" y="1"/>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967" name="Freeform 6662"/>
              <p:cNvSpPr>
                <a:spLocks/>
              </p:cNvSpPr>
              <p:nvPr/>
            </p:nvSpPr>
            <p:spPr bwMode="auto">
              <a:xfrm>
                <a:off x="4145" y="1943"/>
                <a:ext cx="18" cy="19"/>
              </a:xfrm>
              <a:custGeom>
                <a:avLst/>
                <a:gdLst>
                  <a:gd name="T0" fmla="*/ 5 w 5"/>
                  <a:gd name="T1" fmla="*/ 1 h 5"/>
                  <a:gd name="T2" fmla="*/ 2 w 5"/>
                  <a:gd name="T3" fmla="*/ 0 h 5"/>
                  <a:gd name="T4" fmla="*/ 0 w 5"/>
                  <a:gd name="T5" fmla="*/ 1 h 5"/>
                  <a:gd name="T6" fmla="*/ 1 w 5"/>
                  <a:gd name="T7" fmla="*/ 5 h 5"/>
                  <a:gd name="T8" fmla="*/ 5 w 5"/>
                  <a:gd name="T9" fmla="*/ 2 h 5"/>
                  <a:gd name="T10" fmla="*/ 5 w 5"/>
                  <a:gd name="T11" fmla="*/ 1 h 5"/>
                </a:gdLst>
                <a:ahLst/>
                <a:cxnLst>
                  <a:cxn ang="0">
                    <a:pos x="T0" y="T1"/>
                  </a:cxn>
                  <a:cxn ang="0">
                    <a:pos x="T2" y="T3"/>
                  </a:cxn>
                  <a:cxn ang="0">
                    <a:pos x="T4" y="T5"/>
                  </a:cxn>
                  <a:cxn ang="0">
                    <a:pos x="T6" y="T7"/>
                  </a:cxn>
                  <a:cxn ang="0">
                    <a:pos x="T8" y="T9"/>
                  </a:cxn>
                  <a:cxn ang="0">
                    <a:pos x="T10" y="T11"/>
                  </a:cxn>
                </a:cxnLst>
                <a:rect l="0" t="0" r="r" b="b"/>
                <a:pathLst>
                  <a:path w="5" h="5">
                    <a:moveTo>
                      <a:pt x="5" y="1"/>
                    </a:moveTo>
                    <a:cubicBezTo>
                      <a:pt x="2" y="0"/>
                      <a:pt x="2" y="0"/>
                      <a:pt x="2" y="0"/>
                    </a:cubicBezTo>
                    <a:cubicBezTo>
                      <a:pt x="1" y="0"/>
                      <a:pt x="1" y="0"/>
                      <a:pt x="0" y="1"/>
                    </a:cubicBezTo>
                    <a:cubicBezTo>
                      <a:pt x="1" y="2"/>
                      <a:pt x="1" y="3"/>
                      <a:pt x="1" y="5"/>
                    </a:cubicBezTo>
                    <a:cubicBezTo>
                      <a:pt x="2" y="4"/>
                      <a:pt x="3" y="3"/>
                      <a:pt x="5" y="2"/>
                    </a:cubicBezTo>
                    <a:cubicBezTo>
                      <a:pt x="5" y="2"/>
                      <a:pt x="5" y="1"/>
                      <a:pt x="5"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968" name="Freeform 6663"/>
              <p:cNvSpPr>
                <a:spLocks/>
              </p:cNvSpPr>
              <p:nvPr/>
            </p:nvSpPr>
            <p:spPr bwMode="auto">
              <a:xfrm>
                <a:off x="4137" y="1939"/>
                <a:ext cx="8" cy="12"/>
              </a:xfrm>
              <a:custGeom>
                <a:avLst/>
                <a:gdLst>
                  <a:gd name="T0" fmla="*/ 2 w 2"/>
                  <a:gd name="T1" fmla="*/ 0 h 3"/>
                  <a:gd name="T2" fmla="*/ 0 w 2"/>
                  <a:gd name="T3" fmla="*/ 2 h 3"/>
                  <a:gd name="T4" fmla="*/ 2 w 2"/>
                  <a:gd name="T5" fmla="*/ 2 h 3"/>
                  <a:gd name="T6" fmla="*/ 2 w 2"/>
                  <a:gd name="T7" fmla="*/ 0 h 3"/>
                </a:gdLst>
                <a:ahLst/>
                <a:cxnLst>
                  <a:cxn ang="0">
                    <a:pos x="T0" y="T1"/>
                  </a:cxn>
                  <a:cxn ang="0">
                    <a:pos x="T2" y="T3"/>
                  </a:cxn>
                  <a:cxn ang="0">
                    <a:pos x="T4" y="T5"/>
                  </a:cxn>
                  <a:cxn ang="0">
                    <a:pos x="T6" y="T7"/>
                  </a:cxn>
                </a:cxnLst>
                <a:rect l="0" t="0" r="r" b="b"/>
                <a:pathLst>
                  <a:path w="2" h="3">
                    <a:moveTo>
                      <a:pt x="2" y="0"/>
                    </a:moveTo>
                    <a:cubicBezTo>
                      <a:pt x="1" y="1"/>
                      <a:pt x="1" y="1"/>
                      <a:pt x="0" y="2"/>
                    </a:cubicBezTo>
                    <a:cubicBezTo>
                      <a:pt x="0" y="3"/>
                      <a:pt x="1" y="2"/>
                      <a:pt x="2" y="2"/>
                    </a:cubicBezTo>
                    <a:cubicBezTo>
                      <a:pt x="2" y="1"/>
                      <a:pt x="2" y="1"/>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969" name="Freeform 6664"/>
              <p:cNvSpPr>
                <a:spLocks/>
              </p:cNvSpPr>
              <p:nvPr/>
            </p:nvSpPr>
            <p:spPr bwMode="auto">
              <a:xfrm>
                <a:off x="4167" y="1932"/>
                <a:ext cx="4" cy="4"/>
              </a:xfrm>
              <a:custGeom>
                <a:avLst/>
                <a:gdLst>
                  <a:gd name="T0" fmla="*/ 0 w 1"/>
                  <a:gd name="T1" fmla="*/ 0 h 1"/>
                  <a:gd name="T2" fmla="*/ 0 w 1"/>
                  <a:gd name="T3" fmla="*/ 1 h 1"/>
                  <a:gd name="T4" fmla="*/ 0 w 1"/>
                  <a:gd name="T5" fmla="*/ 1 h 1"/>
                  <a:gd name="T6" fmla="*/ 1 w 1"/>
                  <a:gd name="T7" fmla="*/ 1 h 1"/>
                  <a:gd name="T8" fmla="*/ 1 w 1"/>
                  <a:gd name="T9" fmla="*/ 1 h 1"/>
                  <a:gd name="T10" fmla="*/ 1 w 1"/>
                  <a:gd name="T11" fmla="*/ 0 h 1"/>
                  <a:gd name="T12" fmla="*/ 0 w 1"/>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0" y="0"/>
                    </a:moveTo>
                    <a:cubicBezTo>
                      <a:pt x="0" y="0"/>
                      <a:pt x="0" y="1"/>
                      <a:pt x="0" y="1"/>
                    </a:cubicBezTo>
                    <a:cubicBezTo>
                      <a:pt x="0" y="1"/>
                      <a:pt x="0" y="1"/>
                      <a:pt x="0" y="1"/>
                    </a:cubicBezTo>
                    <a:cubicBezTo>
                      <a:pt x="1" y="1"/>
                      <a:pt x="1" y="1"/>
                      <a:pt x="1" y="1"/>
                    </a:cubicBezTo>
                    <a:cubicBezTo>
                      <a:pt x="1" y="1"/>
                      <a:pt x="1" y="1"/>
                      <a:pt x="1" y="1"/>
                    </a:cubicBezTo>
                    <a:cubicBezTo>
                      <a:pt x="1" y="1"/>
                      <a:pt x="1" y="1"/>
                      <a:pt x="1"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970" name="Freeform 6665"/>
              <p:cNvSpPr>
                <a:spLocks/>
              </p:cNvSpPr>
              <p:nvPr/>
            </p:nvSpPr>
            <p:spPr bwMode="auto">
              <a:xfrm>
                <a:off x="4160" y="1936"/>
                <a:ext cx="3" cy="0"/>
              </a:xfrm>
              <a:custGeom>
                <a:avLst/>
                <a:gdLst>
                  <a:gd name="T0" fmla="*/ 0 w 1"/>
                  <a:gd name="T1" fmla="*/ 0 w 1"/>
                  <a:gd name="T2" fmla="*/ 1 w 1"/>
                  <a:gd name="T3" fmla="*/ 1 w 1"/>
                  <a:gd name="T4" fmla="*/ 0 w 1"/>
                </a:gdLst>
                <a:ahLst/>
                <a:cxnLst>
                  <a:cxn ang="0">
                    <a:pos x="T0" y="0"/>
                  </a:cxn>
                  <a:cxn ang="0">
                    <a:pos x="T1" y="0"/>
                  </a:cxn>
                  <a:cxn ang="0">
                    <a:pos x="T2" y="0"/>
                  </a:cxn>
                  <a:cxn ang="0">
                    <a:pos x="T3" y="0"/>
                  </a:cxn>
                  <a:cxn ang="0">
                    <a:pos x="T4" y="0"/>
                  </a:cxn>
                </a:cxnLst>
                <a:rect l="0" t="0" r="r" b="b"/>
                <a:pathLst>
                  <a:path w="1">
                    <a:moveTo>
                      <a:pt x="0" y="0"/>
                    </a:moveTo>
                    <a:cubicBezTo>
                      <a:pt x="0" y="0"/>
                      <a:pt x="0" y="0"/>
                      <a:pt x="0" y="0"/>
                    </a:cubicBezTo>
                    <a:cubicBezTo>
                      <a:pt x="1" y="0"/>
                      <a:pt x="1" y="0"/>
                      <a:pt x="1" y="0"/>
                    </a:cubicBezTo>
                    <a:cubicBezTo>
                      <a:pt x="1" y="0"/>
                      <a:pt x="1" y="0"/>
                      <a:pt x="1"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971" name="Freeform 6666"/>
              <p:cNvSpPr>
                <a:spLocks/>
              </p:cNvSpPr>
              <p:nvPr/>
            </p:nvSpPr>
            <p:spPr bwMode="auto">
              <a:xfrm>
                <a:off x="4245" y="2018"/>
                <a:ext cx="11" cy="26"/>
              </a:xfrm>
              <a:custGeom>
                <a:avLst/>
                <a:gdLst>
                  <a:gd name="T0" fmla="*/ 3 w 3"/>
                  <a:gd name="T1" fmla="*/ 5 h 7"/>
                  <a:gd name="T2" fmla="*/ 1 w 3"/>
                  <a:gd name="T3" fmla="*/ 0 h 7"/>
                  <a:gd name="T4" fmla="*/ 0 w 3"/>
                  <a:gd name="T5" fmla="*/ 1 h 7"/>
                  <a:gd name="T6" fmla="*/ 1 w 3"/>
                  <a:gd name="T7" fmla="*/ 7 h 7"/>
                  <a:gd name="T8" fmla="*/ 1 w 3"/>
                  <a:gd name="T9" fmla="*/ 6 h 7"/>
                  <a:gd name="T10" fmla="*/ 3 w 3"/>
                  <a:gd name="T11" fmla="*/ 5 h 7"/>
                </a:gdLst>
                <a:ahLst/>
                <a:cxnLst>
                  <a:cxn ang="0">
                    <a:pos x="T0" y="T1"/>
                  </a:cxn>
                  <a:cxn ang="0">
                    <a:pos x="T2" y="T3"/>
                  </a:cxn>
                  <a:cxn ang="0">
                    <a:pos x="T4" y="T5"/>
                  </a:cxn>
                  <a:cxn ang="0">
                    <a:pos x="T6" y="T7"/>
                  </a:cxn>
                  <a:cxn ang="0">
                    <a:pos x="T8" y="T9"/>
                  </a:cxn>
                  <a:cxn ang="0">
                    <a:pos x="T10" y="T11"/>
                  </a:cxn>
                </a:cxnLst>
                <a:rect l="0" t="0" r="r" b="b"/>
                <a:pathLst>
                  <a:path w="3" h="7">
                    <a:moveTo>
                      <a:pt x="3" y="5"/>
                    </a:moveTo>
                    <a:cubicBezTo>
                      <a:pt x="2" y="3"/>
                      <a:pt x="2" y="2"/>
                      <a:pt x="1" y="0"/>
                    </a:cubicBezTo>
                    <a:cubicBezTo>
                      <a:pt x="1" y="0"/>
                      <a:pt x="0" y="0"/>
                      <a:pt x="0" y="1"/>
                    </a:cubicBezTo>
                    <a:cubicBezTo>
                      <a:pt x="0" y="3"/>
                      <a:pt x="1" y="5"/>
                      <a:pt x="1" y="7"/>
                    </a:cubicBezTo>
                    <a:cubicBezTo>
                      <a:pt x="1" y="7"/>
                      <a:pt x="1" y="6"/>
                      <a:pt x="1" y="6"/>
                    </a:cubicBezTo>
                    <a:cubicBezTo>
                      <a:pt x="2" y="5"/>
                      <a:pt x="2" y="5"/>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972" name="Freeform 6667"/>
              <p:cNvSpPr>
                <a:spLocks/>
              </p:cNvSpPr>
              <p:nvPr/>
            </p:nvSpPr>
            <p:spPr bwMode="auto">
              <a:xfrm>
                <a:off x="4171" y="1928"/>
                <a:ext cx="7" cy="8"/>
              </a:xfrm>
              <a:custGeom>
                <a:avLst/>
                <a:gdLst>
                  <a:gd name="T0" fmla="*/ 0 w 2"/>
                  <a:gd name="T1" fmla="*/ 1 h 2"/>
                  <a:gd name="T2" fmla="*/ 0 w 2"/>
                  <a:gd name="T3" fmla="*/ 2 h 2"/>
                  <a:gd name="T4" fmla="*/ 2 w 2"/>
                  <a:gd name="T5" fmla="*/ 1 h 2"/>
                  <a:gd name="T6" fmla="*/ 0 w 2"/>
                  <a:gd name="T7" fmla="*/ 0 h 2"/>
                  <a:gd name="T8" fmla="*/ 0 w 2"/>
                  <a:gd name="T9" fmla="*/ 1 h 2"/>
                </a:gdLst>
                <a:ahLst/>
                <a:cxnLst>
                  <a:cxn ang="0">
                    <a:pos x="T0" y="T1"/>
                  </a:cxn>
                  <a:cxn ang="0">
                    <a:pos x="T2" y="T3"/>
                  </a:cxn>
                  <a:cxn ang="0">
                    <a:pos x="T4" y="T5"/>
                  </a:cxn>
                  <a:cxn ang="0">
                    <a:pos x="T6" y="T7"/>
                  </a:cxn>
                  <a:cxn ang="0">
                    <a:pos x="T8" y="T9"/>
                  </a:cxn>
                </a:cxnLst>
                <a:rect l="0" t="0" r="r" b="b"/>
                <a:pathLst>
                  <a:path w="2" h="2">
                    <a:moveTo>
                      <a:pt x="0" y="1"/>
                    </a:moveTo>
                    <a:cubicBezTo>
                      <a:pt x="0" y="2"/>
                      <a:pt x="0" y="2"/>
                      <a:pt x="0" y="2"/>
                    </a:cubicBezTo>
                    <a:cubicBezTo>
                      <a:pt x="1" y="1"/>
                      <a:pt x="1" y="1"/>
                      <a:pt x="2" y="1"/>
                    </a:cubicBezTo>
                    <a:cubicBezTo>
                      <a:pt x="0" y="0"/>
                      <a:pt x="0" y="0"/>
                      <a:pt x="0" y="0"/>
                    </a:cubicBezTo>
                    <a:cubicBezTo>
                      <a:pt x="0" y="0"/>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973" name="Freeform 6668"/>
              <p:cNvSpPr>
                <a:spLocks/>
              </p:cNvSpPr>
              <p:nvPr/>
            </p:nvSpPr>
            <p:spPr bwMode="auto">
              <a:xfrm>
                <a:off x="4145" y="1928"/>
                <a:ext cx="7" cy="4"/>
              </a:xfrm>
              <a:custGeom>
                <a:avLst/>
                <a:gdLst>
                  <a:gd name="T0" fmla="*/ 2 w 2"/>
                  <a:gd name="T1" fmla="*/ 1 h 1"/>
                  <a:gd name="T2" fmla="*/ 0 w 2"/>
                  <a:gd name="T3" fmla="*/ 0 h 1"/>
                  <a:gd name="T4" fmla="*/ 0 w 2"/>
                  <a:gd name="T5" fmla="*/ 1 h 1"/>
                  <a:gd name="T6" fmla="*/ 2 w 2"/>
                  <a:gd name="T7" fmla="*/ 1 h 1"/>
                  <a:gd name="T8" fmla="*/ 2 w 2"/>
                  <a:gd name="T9" fmla="*/ 1 h 1"/>
                </a:gdLst>
                <a:ahLst/>
                <a:cxnLst>
                  <a:cxn ang="0">
                    <a:pos x="T0" y="T1"/>
                  </a:cxn>
                  <a:cxn ang="0">
                    <a:pos x="T2" y="T3"/>
                  </a:cxn>
                  <a:cxn ang="0">
                    <a:pos x="T4" y="T5"/>
                  </a:cxn>
                  <a:cxn ang="0">
                    <a:pos x="T6" y="T7"/>
                  </a:cxn>
                  <a:cxn ang="0">
                    <a:pos x="T8" y="T9"/>
                  </a:cxn>
                </a:cxnLst>
                <a:rect l="0" t="0" r="r" b="b"/>
                <a:pathLst>
                  <a:path w="2" h="1">
                    <a:moveTo>
                      <a:pt x="2" y="1"/>
                    </a:moveTo>
                    <a:cubicBezTo>
                      <a:pt x="0" y="0"/>
                      <a:pt x="0" y="0"/>
                      <a:pt x="0" y="0"/>
                    </a:cubicBezTo>
                    <a:cubicBezTo>
                      <a:pt x="0" y="0"/>
                      <a:pt x="0" y="0"/>
                      <a:pt x="0" y="1"/>
                    </a:cubicBezTo>
                    <a:cubicBezTo>
                      <a:pt x="2" y="1"/>
                      <a:pt x="2" y="1"/>
                      <a:pt x="2" y="1"/>
                    </a:cubicBezTo>
                    <a:cubicBezTo>
                      <a:pt x="2" y="1"/>
                      <a:pt x="2" y="1"/>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974" name="Freeform 6669"/>
              <p:cNvSpPr>
                <a:spLocks/>
              </p:cNvSpPr>
              <p:nvPr/>
            </p:nvSpPr>
            <p:spPr bwMode="auto">
              <a:xfrm>
                <a:off x="4256" y="1969"/>
                <a:ext cx="12" cy="4"/>
              </a:xfrm>
              <a:custGeom>
                <a:avLst/>
                <a:gdLst>
                  <a:gd name="T0" fmla="*/ 2 w 3"/>
                  <a:gd name="T1" fmla="*/ 1 h 1"/>
                  <a:gd name="T2" fmla="*/ 3 w 3"/>
                  <a:gd name="T3" fmla="*/ 1 h 1"/>
                  <a:gd name="T4" fmla="*/ 0 w 3"/>
                  <a:gd name="T5" fmla="*/ 0 h 1"/>
                  <a:gd name="T6" fmla="*/ 0 w 3"/>
                  <a:gd name="T7" fmla="*/ 0 h 1"/>
                  <a:gd name="T8" fmla="*/ 2 w 3"/>
                  <a:gd name="T9" fmla="*/ 1 h 1"/>
                </a:gdLst>
                <a:ahLst/>
                <a:cxnLst>
                  <a:cxn ang="0">
                    <a:pos x="T0" y="T1"/>
                  </a:cxn>
                  <a:cxn ang="0">
                    <a:pos x="T2" y="T3"/>
                  </a:cxn>
                  <a:cxn ang="0">
                    <a:pos x="T4" y="T5"/>
                  </a:cxn>
                  <a:cxn ang="0">
                    <a:pos x="T6" y="T7"/>
                  </a:cxn>
                  <a:cxn ang="0">
                    <a:pos x="T8" y="T9"/>
                  </a:cxn>
                </a:cxnLst>
                <a:rect l="0" t="0" r="r" b="b"/>
                <a:pathLst>
                  <a:path w="3" h="1">
                    <a:moveTo>
                      <a:pt x="2" y="1"/>
                    </a:moveTo>
                    <a:cubicBezTo>
                      <a:pt x="3" y="1"/>
                      <a:pt x="3" y="1"/>
                      <a:pt x="3" y="1"/>
                    </a:cubicBezTo>
                    <a:cubicBezTo>
                      <a:pt x="0" y="0"/>
                      <a:pt x="0" y="0"/>
                      <a:pt x="0" y="0"/>
                    </a:cubicBezTo>
                    <a:cubicBezTo>
                      <a:pt x="0" y="0"/>
                      <a:pt x="0" y="0"/>
                      <a:pt x="0" y="0"/>
                    </a:cubicBezTo>
                    <a:lnTo>
                      <a:pt x="2"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975" name="Freeform 6670"/>
              <p:cNvSpPr>
                <a:spLocks/>
              </p:cNvSpPr>
              <p:nvPr/>
            </p:nvSpPr>
            <p:spPr bwMode="auto">
              <a:xfrm>
                <a:off x="4256" y="1973"/>
                <a:ext cx="15" cy="11"/>
              </a:xfrm>
              <a:custGeom>
                <a:avLst/>
                <a:gdLst>
                  <a:gd name="T0" fmla="*/ 0 w 4"/>
                  <a:gd name="T1" fmla="*/ 2 h 3"/>
                  <a:gd name="T2" fmla="*/ 3 w 4"/>
                  <a:gd name="T3" fmla="*/ 3 h 3"/>
                  <a:gd name="T4" fmla="*/ 4 w 4"/>
                  <a:gd name="T5" fmla="*/ 3 h 3"/>
                  <a:gd name="T6" fmla="*/ 3 w 4"/>
                  <a:gd name="T7" fmla="*/ 0 h 3"/>
                  <a:gd name="T8" fmla="*/ 2 w 4"/>
                  <a:gd name="T9" fmla="*/ 0 h 3"/>
                  <a:gd name="T10" fmla="*/ 0 w 4"/>
                  <a:gd name="T11" fmla="*/ 2 h 3"/>
                  <a:gd name="T12" fmla="*/ 0 w 4"/>
                  <a:gd name="T13" fmla="*/ 2 h 3"/>
                </a:gdLst>
                <a:ahLst/>
                <a:cxnLst>
                  <a:cxn ang="0">
                    <a:pos x="T0" y="T1"/>
                  </a:cxn>
                  <a:cxn ang="0">
                    <a:pos x="T2" y="T3"/>
                  </a:cxn>
                  <a:cxn ang="0">
                    <a:pos x="T4" y="T5"/>
                  </a:cxn>
                  <a:cxn ang="0">
                    <a:pos x="T6" y="T7"/>
                  </a:cxn>
                  <a:cxn ang="0">
                    <a:pos x="T8" y="T9"/>
                  </a:cxn>
                  <a:cxn ang="0">
                    <a:pos x="T10" y="T11"/>
                  </a:cxn>
                  <a:cxn ang="0">
                    <a:pos x="T12" y="T13"/>
                  </a:cxn>
                </a:cxnLst>
                <a:rect l="0" t="0" r="r" b="b"/>
                <a:pathLst>
                  <a:path w="4" h="3">
                    <a:moveTo>
                      <a:pt x="0" y="2"/>
                    </a:moveTo>
                    <a:cubicBezTo>
                      <a:pt x="3" y="3"/>
                      <a:pt x="3" y="3"/>
                      <a:pt x="3" y="3"/>
                    </a:cubicBezTo>
                    <a:cubicBezTo>
                      <a:pt x="4" y="3"/>
                      <a:pt x="4" y="3"/>
                      <a:pt x="4" y="3"/>
                    </a:cubicBezTo>
                    <a:cubicBezTo>
                      <a:pt x="4" y="2"/>
                      <a:pt x="4" y="1"/>
                      <a:pt x="3" y="0"/>
                    </a:cubicBezTo>
                    <a:cubicBezTo>
                      <a:pt x="2" y="0"/>
                      <a:pt x="2" y="0"/>
                      <a:pt x="2" y="0"/>
                    </a:cubicBezTo>
                    <a:cubicBezTo>
                      <a:pt x="2" y="0"/>
                      <a:pt x="1" y="1"/>
                      <a:pt x="0" y="2"/>
                    </a:cubicBezTo>
                    <a:cubicBezTo>
                      <a:pt x="0" y="2"/>
                      <a:pt x="0" y="2"/>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976" name="Freeform 6671"/>
              <p:cNvSpPr>
                <a:spLocks/>
              </p:cNvSpPr>
              <p:nvPr/>
            </p:nvSpPr>
            <p:spPr bwMode="auto">
              <a:xfrm>
                <a:off x="4256" y="1980"/>
                <a:ext cx="4" cy="15"/>
              </a:xfrm>
              <a:custGeom>
                <a:avLst/>
                <a:gdLst>
                  <a:gd name="T0" fmla="*/ 0 w 1"/>
                  <a:gd name="T1" fmla="*/ 0 h 4"/>
                  <a:gd name="T2" fmla="*/ 0 w 1"/>
                  <a:gd name="T3" fmla="*/ 0 h 4"/>
                  <a:gd name="T4" fmla="*/ 0 w 1"/>
                  <a:gd name="T5" fmla="*/ 4 h 4"/>
                  <a:gd name="T6" fmla="*/ 1 w 1"/>
                  <a:gd name="T7" fmla="*/ 3 h 4"/>
                  <a:gd name="T8" fmla="*/ 0 w 1"/>
                  <a:gd name="T9" fmla="*/ 0 h 4"/>
                </a:gdLst>
                <a:ahLst/>
                <a:cxnLst>
                  <a:cxn ang="0">
                    <a:pos x="T0" y="T1"/>
                  </a:cxn>
                  <a:cxn ang="0">
                    <a:pos x="T2" y="T3"/>
                  </a:cxn>
                  <a:cxn ang="0">
                    <a:pos x="T4" y="T5"/>
                  </a:cxn>
                  <a:cxn ang="0">
                    <a:pos x="T6" y="T7"/>
                  </a:cxn>
                  <a:cxn ang="0">
                    <a:pos x="T8" y="T9"/>
                  </a:cxn>
                </a:cxnLst>
                <a:rect l="0" t="0" r="r" b="b"/>
                <a:pathLst>
                  <a:path w="1" h="4">
                    <a:moveTo>
                      <a:pt x="0" y="0"/>
                    </a:moveTo>
                    <a:cubicBezTo>
                      <a:pt x="0" y="0"/>
                      <a:pt x="0" y="0"/>
                      <a:pt x="0" y="0"/>
                    </a:cubicBezTo>
                    <a:cubicBezTo>
                      <a:pt x="0" y="2"/>
                      <a:pt x="0" y="3"/>
                      <a:pt x="0" y="4"/>
                    </a:cubicBezTo>
                    <a:cubicBezTo>
                      <a:pt x="0" y="4"/>
                      <a:pt x="1" y="4"/>
                      <a:pt x="1" y="3"/>
                    </a:cubicBezTo>
                    <a:cubicBezTo>
                      <a:pt x="1" y="2"/>
                      <a:pt x="1"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977" name="Freeform 6672"/>
              <p:cNvSpPr>
                <a:spLocks/>
              </p:cNvSpPr>
              <p:nvPr/>
            </p:nvSpPr>
            <p:spPr bwMode="auto">
              <a:xfrm>
                <a:off x="4249" y="1965"/>
                <a:ext cx="4" cy="4"/>
              </a:xfrm>
              <a:custGeom>
                <a:avLst/>
                <a:gdLst>
                  <a:gd name="T0" fmla="*/ 0 w 1"/>
                  <a:gd name="T1" fmla="*/ 0 h 1"/>
                  <a:gd name="T2" fmla="*/ 0 w 1"/>
                  <a:gd name="T3" fmla="*/ 0 h 1"/>
                  <a:gd name="T4" fmla="*/ 1 w 1"/>
                  <a:gd name="T5" fmla="*/ 1 h 1"/>
                  <a:gd name="T6" fmla="*/ 1 w 1"/>
                  <a:gd name="T7" fmla="*/ 0 h 1"/>
                  <a:gd name="T8" fmla="*/ 0 w 1"/>
                  <a:gd name="T9" fmla="*/ 0 h 1"/>
                  <a:gd name="T10" fmla="*/ 0 w 1"/>
                  <a:gd name="T11" fmla="*/ 0 h 1"/>
                </a:gdLst>
                <a:ahLst/>
                <a:cxnLst>
                  <a:cxn ang="0">
                    <a:pos x="T0" y="T1"/>
                  </a:cxn>
                  <a:cxn ang="0">
                    <a:pos x="T2" y="T3"/>
                  </a:cxn>
                  <a:cxn ang="0">
                    <a:pos x="T4" y="T5"/>
                  </a:cxn>
                  <a:cxn ang="0">
                    <a:pos x="T6" y="T7"/>
                  </a:cxn>
                  <a:cxn ang="0">
                    <a:pos x="T8" y="T9"/>
                  </a:cxn>
                  <a:cxn ang="0">
                    <a:pos x="T10" y="T11"/>
                  </a:cxn>
                </a:cxnLst>
                <a:rect l="0" t="0" r="r" b="b"/>
                <a:pathLst>
                  <a:path w="1" h="1">
                    <a:moveTo>
                      <a:pt x="0" y="0"/>
                    </a:moveTo>
                    <a:cubicBezTo>
                      <a:pt x="0" y="0"/>
                      <a:pt x="0" y="0"/>
                      <a:pt x="0" y="0"/>
                    </a:cubicBezTo>
                    <a:cubicBezTo>
                      <a:pt x="1" y="1"/>
                      <a:pt x="1" y="1"/>
                      <a:pt x="1" y="1"/>
                    </a:cubicBezTo>
                    <a:cubicBezTo>
                      <a:pt x="1" y="0"/>
                      <a:pt x="1" y="0"/>
                      <a:pt x="1"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978" name="Freeform 6673"/>
              <p:cNvSpPr>
                <a:spLocks/>
              </p:cNvSpPr>
              <p:nvPr/>
            </p:nvSpPr>
            <p:spPr bwMode="auto">
              <a:xfrm>
                <a:off x="4245" y="1954"/>
                <a:ext cx="4" cy="4"/>
              </a:xfrm>
              <a:custGeom>
                <a:avLst/>
                <a:gdLst>
                  <a:gd name="T0" fmla="*/ 0 w 1"/>
                  <a:gd name="T1" fmla="*/ 0 h 1"/>
                  <a:gd name="T2" fmla="*/ 1 w 1"/>
                  <a:gd name="T3" fmla="*/ 1 h 1"/>
                  <a:gd name="T4" fmla="*/ 1 w 1"/>
                  <a:gd name="T5" fmla="*/ 1 h 1"/>
                  <a:gd name="T6" fmla="*/ 1 w 1"/>
                  <a:gd name="T7" fmla="*/ 0 h 1"/>
                  <a:gd name="T8" fmla="*/ 0 w 1"/>
                  <a:gd name="T9" fmla="*/ 0 h 1"/>
                  <a:gd name="T10" fmla="*/ 0 w 1"/>
                  <a:gd name="T11" fmla="*/ 0 h 1"/>
                </a:gdLst>
                <a:ahLst/>
                <a:cxnLst>
                  <a:cxn ang="0">
                    <a:pos x="T0" y="T1"/>
                  </a:cxn>
                  <a:cxn ang="0">
                    <a:pos x="T2" y="T3"/>
                  </a:cxn>
                  <a:cxn ang="0">
                    <a:pos x="T4" y="T5"/>
                  </a:cxn>
                  <a:cxn ang="0">
                    <a:pos x="T6" y="T7"/>
                  </a:cxn>
                  <a:cxn ang="0">
                    <a:pos x="T8" y="T9"/>
                  </a:cxn>
                  <a:cxn ang="0">
                    <a:pos x="T10" y="T11"/>
                  </a:cxn>
                </a:cxnLst>
                <a:rect l="0" t="0" r="r" b="b"/>
                <a:pathLst>
                  <a:path w="1" h="1">
                    <a:moveTo>
                      <a:pt x="0" y="0"/>
                    </a:moveTo>
                    <a:cubicBezTo>
                      <a:pt x="0" y="1"/>
                      <a:pt x="1" y="1"/>
                      <a:pt x="1" y="1"/>
                    </a:cubicBezTo>
                    <a:cubicBezTo>
                      <a:pt x="1" y="1"/>
                      <a:pt x="1" y="1"/>
                      <a:pt x="1" y="1"/>
                    </a:cubicBezTo>
                    <a:cubicBezTo>
                      <a:pt x="1" y="1"/>
                      <a:pt x="1" y="0"/>
                      <a:pt x="1"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979" name="Freeform 6674"/>
              <p:cNvSpPr>
                <a:spLocks/>
              </p:cNvSpPr>
              <p:nvPr/>
            </p:nvSpPr>
            <p:spPr bwMode="auto">
              <a:xfrm>
                <a:off x="4249" y="1962"/>
                <a:ext cx="4" cy="3"/>
              </a:xfrm>
              <a:custGeom>
                <a:avLst/>
                <a:gdLst>
                  <a:gd name="T0" fmla="*/ 0 w 1"/>
                  <a:gd name="T1" fmla="*/ 1 h 1"/>
                  <a:gd name="T2" fmla="*/ 0 w 1"/>
                  <a:gd name="T3" fmla="*/ 1 h 1"/>
                  <a:gd name="T4" fmla="*/ 1 w 1"/>
                  <a:gd name="T5" fmla="*/ 1 h 1"/>
                  <a:gd name="T6" fmla="*/ 1 w 1"/>
                  <a:gd name="T7" fmla="*/ 0 h 1"/>
                  <a:gd name="T8" fmla="*/ 0 w 1"/>
                  <a:gd name="T9" fmla="*/ 0 h 1"/>
                  <a:gd name="T10" fmla="*/ 0 w 1"/>
                  <a:gd name="T11" fmla="*/ 1 h 1"/>
                </a:gdLst>
                <a:ahLst/>
                <a:cxnLst>
                  <a:cxn ang="0">
                    <a:pos x="T0" y="T1"/>
                  </a:cxn>
                  <a:cxn ang="0">
                    <a:pos x="T2" y="T3"/>
                  </a:cxn>
                  <a:cxn ang="0">
                    <a:pos x="T4" y="T5"/>
                  </a:cxn>
                  <a:cxn ang="0">
                    <a:pos x="T6" y="T7"/>
                  </a:cxn>
                  <a:cxn ang="0">
                    <a:pos x="T8" y="T9"/>
                  </a:cxn>
                  <a:cxn ang="0">
                    <a:pos x="T10" y="T11"/>
                  </a:cxn>
                </a:cxnLst>
                <a:rect l="0" t="0" r="r" b="b"/>
                <a:pathLst>
                  <a:path w="1" h="1">
                    <a:moveTo>
                      <a:pt x="0" y="1"/>
                    </a:moveTo>
                    <a:cubicBezTo>
                      <a:pt x="0" y="1"/>
                      <a:pt x="0" y="1"/>
                      <a:pt x="0" y="1"/>
                    </a:cubicBezTo>
                    <a:cubicBezTo>
                      <a:pt x="0" y="1"/>
                      <a:pt x="1" y="1"/>
                      <a:pt x="1" y="1"/>
                    </a:cubicBezTo>
                    <a:cubicBezTo>
                      <a:pt x="1" y="0"/>
                      <a:pt x="1" y="0"/>
                      <a:pt x="1" y="0"/>
                    </a:cubicBezTo>
                    <a:cubicBezTo>
                      <a:pt x="0" y="0"/>
                      <a:pt x="0" y="0"/>
                      <a:pt x="0" y="0"/>
                    </a:cubicBezTo>
                    <a:cubicBezTo>
                      <a:pt x="0" y="0"/>
                      <a:pt x="0" y="0"/>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980" name="Freeform 6675"/>
              <p:cNvSpPr>
                <a:spLocks/>
              </p:cNvSpPr>
              <p:nvPr/>
            </p:nvSpPr>
            <p:spPr bwMode="auto">
              <a:xfrm>
                <a:off x="4178" y="1925"/>
                <a:ext cx="15" cy="7"/>
              </a:xfrm>
              <a:custGeom>
                <a:avLst/>
                <a:gdLst>
                  <a:gd name="T0" fmla="*/ 0 w 4"/>
                  <a:gd name="T1" fmla="*/ 2 h 2"/>
                  <a:gd name="T2" fmla="*/ 2 w 4"/>
                  <a:gd name="T3" fmla="*/ 2 h 2"/>
                  <a:gd name="T4" fmla="*/ 4 w 4"/>
                  <a:gd name="T5" fmla="*/ 1 h 2"/>
                  <a:gd name="T6" fmla="*/ 1 w 4"/>
                  <a:gd name="T7" fmla="*/ 0 h 2"/>
                  <a:gd name="T8" fmla="*/ 0 w 4"/>
                  <a:gd name="T9" fmla="*/ 2 h 2"/>
                </a:gdLst>
                <a:ahLst/>
                <a:cxnLst>
                  <a:cxn ang="0">
                    <a:pos x="T0" y="T1"/>
                  </a:cxn>
                  <a:cxn ang="0">
                    <a:pos x="T2" y="T3"/>
                  </a:cxn>
                  <a:cxn ang="0">
                    <a:pos x="T4" y="T5"/>
                  </a:cxn>
                  <a:cxn ang="0">
                    <a:pos x="T6" y="T7"/>
                  </a:cxn>
                  <a:cxn ang="0">
                    <a:pos x="T8" y="T9"/>
                  </a:cxn>
                </a:cxnLst>
                <a:rect l="0" t="0" r="r" b="b"/>
                <a:pathLst>
                  <a:path w="4" h="2">
                    <a:moveTo>
                      <a:pt x="0" y="2"/>
                    </a:moveTo>
                    <a:cubicBezTo>
                      <a:pt x="2" y="2"/>
                      <a:pt x="2" y="2"/>
                      <a:pt x="2" y="2"/>
                    </a:cubicBezTo>
                    <a:cubicBezTo>
                      <a:pt x="2" y="2"/>
                      <a:pt x="3" y="1"/>
                      <a:pt x="4" y="1"/>
                    </a:cubicBezTo>
                    <a:cubicBezTo>
                      <a:pt x="1" y="0"/>
                      <a:pt x="1" y="0"/>
                      <a:pt x="1" y="0"/>
                    </a:cubicBezTo>
                    <a:cubicBezTo>
                      <a:pt x="1" y="1"/>
                      <a:pt x="0" y="1"/>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981" name="Freeform 6676"/>
              <p:cNvSpPr>
                <a:spLocks/>
              </p:cNvSpPr>
              <p:nvPr/>
            </p:nvSpPr>
            <p:spPr bwMode="auto">
              <a:xfrm>
                <a:off x="4249" y="1995"/>
                <a:ext cx="7" cy="11"/>
              </a:xfrm>
              <a:custGeom>
                <a:avLst/>
                <a:gdLst>
                  <a:gd name="T0" fmla="*/ 1 w 2"/>
                  <a:gd name="T1" fmla="*/ 3 h 3"/>
                  <a:gd name="T2" fmla="*/ 2 w 2"/>
                  <a:gd name="T3" fmla="*/ 2 h 3"/>
                  <a:gd name="T4" fmla="*/ 2 w 2"/>
                  <a:gd name="T5" fmla="*/ 0 h 3"/>
                  <a:gd name="T6" fmla="*/ 0 w 2"/>
                  <a:gd name="T7" fmla="*/ 2 h 3"/>
                  <a:gd name="T8" fmla="*/ 1 w 2"/>
                  <a:gd name="T9" fmla="*/ 3 h 3"/>
                </a:gdLst>
                <a:ahLst/>
                <a:cxnLst>
                  <a:cxn ang="0">
                    <a:pos x="T0" y="T1"/>
                  </a:cxn>
                  <a:cxn ang="0">
                    <a:pos x="T2" y="T3"/>
                  </a:cxn>
                  <a:cxn ang="0">
                    <a:pos x="T4" y="T5"/>
                  </a:cxn>
                  <a:cxn ang="0">
                    <a:pos x="T6" y="T7"/>
                  </a:cxn>
                  <a:cxn ang="0">
                    <a:pos x="T8" y="T9"/>
                  </a:cxn>
                </a:cxnLst>
                <a:rect l="0" t="0" r="r" b="b"/>
                <a:pathLst>
                  <a:path w="2" h="3">
                    <a:moveTo>
                      <a:pt x="1" y="3"/>
                    </a:moveTo>
                    <a:cubicBezTo>
                      <a:pt x="1" y="3"/>
                      <a:pt x="2" y="2"/>
                      <a:pt x="2" y="2"/>
                    </a:cubicBezTo>
                    <a:cubicBezTo>
                      <a:pt x="2" y="1"/>
                      <a:pt x="2" y="1"/>
                      <a:pt x="2" y="0"/>
                    </a:cubicBezTo>
                    <a:cubicBezTo>
                      <a:pt x="2" y="1"/>
                      <a:pt x="1" y="1"/>
                      <a:pt x="0" y="2"/>
                    </a:cubicBezTo>
                    <a:cubicBezTo>
                      <a:pt x="1" y="2"/>
                      <a:pt x="1" y="3"/>
                      <a:pt x="1"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982" name="Freeform 6677"/>
              <p:cNvSpPr>
                <a:spLocks/>
              </p:cNvSpPr>
              <p:nvPr/>
            </p:nvSpPr>
            <p:spPr bwMode="auto">
              <a:xfrm>
                <a:off x="4245" y="2006"/>
                <a:ext cx="4" cy="8"/>
              </a:xfrm>
              <a:custGeom>
                <a:avLst/>
                <a:gdLst>
                  <a:gd name="T0" fmla="*/ 1 w 1"/>
                  <a:gd name="T1" fmla="*/ 0 h 2"/>
                  <a:gd name="T2" fmla="*/ 0 w 1"/>
                  <a:gd name="T3" fmla="*/ 1 h 2"/>
                  <a:gd name="T4" fmla="*/ 0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0"/>
                      <a:pt x="0" y="1"/>
                    </a:cubicBezTo>
                    <a:cubicBezTo>
                      <a:pt x="0" y="1"/>
                      <a:pt x="0" y="1"/>
                      <a:pt x="0" y="2"/>
                    </a:cubicBezTo>
                    <a:cubicBezTo>
                      <a:pt x="0" y="2"/>
                      <a:pt x="0" y="1"/>
                      <a:pt x="1" y="1"/>
                    </a:cubicBezTo>
                    <a:cubicBezTo>
                      <a:pt x="1" y="1"/>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983" name="Freeform 6678"/>
              <p:cNvSpPr>
                <a:spLocks/>
              </p:cNvSpPr>
              <p:nvPr/>
            </p:nvSpPr>
            <p:spPr bwMode="auto">
              <a:xfrm>
                <a:off x="4193" y="192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984" name="Freeform 6679"/>
              <p:cNvSpPr>
                <a:spLocks/>
              </p:cNvSpPr>
              <p:nvPr/>
            </p:nvSpPr>
            <p:spPr bwMode="auto">
              <a:xfrm>
                <a:off x="4242" y="1943"/>
                <a:ext cx="7" cy="11"/>
              </a:xfrm>
              <a:custGeom>
                <a:avLst/>
                <a:gdLst>
                  <a:gd name="T0" fmla="*/ 1 w 2"/>
                  <a:gd name="T1" fmla="*/ 3 h 3"/>
                  <a:gd name="T2" fmla="*/ 2 w 2"/>
                  <a:gd name="T3" fmla="*/ 3 h 3"/>
                  <a:gd name="T4" fmla="*/ 2 w 2"/>
                  <a:gd name="T5" fmla="*/ 1 h 3"/>
                  <a:gd name="T6" fmla="*/ 0 w 2"/>
                  <a:gd name="T7" fmla="*/ 0 h 3"/>
                  <a:gd name="T8" fmla="*/ 1 w 2"/>
                  <a:gd name="T9" fmla="*/ 3 h 3"/>
                </a:gdLst>
                <a:ahLst/>
                <a:cxnLst>
                  <a:cxn ang="0">
                    <a:pos x="T0" y="T1"/>
                  </a:cxn>
                  <a:cxn ang="0">
                    <a:pos x="T2" y="T3"/>
                  </a:cxn>
                  <a:cxn ang="0">
                    <a:pos x="T4" y="T5"/>
                  </a:cxn>
                  <a:cxn ang="0">
                    <a:pos x="T6" y="T7"/>
                  </a:cxn>
                  <a:cxn ang="0">
                    <a:pos x="T8" y="T9"/>
                  </a:cxn>
                </a:cxnLst>
                <a:rect l="0" t="0" r="r" b="b"/>
                <a:pathLst>
                  <a:path w="2" h="3">
                    <a:moveTo>
                      <a:pt x="1" y="3"/>
                    </a:moveTo>
                    <a:cubicBezTo>
                      <a:pt x="2" y="3"/>
                      <a:pt x="2" y="3"/>
                      <a:pt x="2" y="3"/>
                    </a:cubicBezTo>
                    <a:cubicBezTo>
                      <a:pt x="2" y="2"/>
                      <a:pt x="2" y="2"/>
                      <a:pt x="2" y="1"/>
                    </a:cubicBezTo>
                    <a:cubicBezTo>
                      <a:pt x="0" y="0"/>
                      <a:pt x="0" y="0"/>
                      <a:pt x="0" y="0"/>
                    </a:cubicBezTo>
                    <a:cubicBezTo>
                      <a:pt x="0" y="1"/>
                      <a:pt x="1" y="1"/>
                      <a:pt x="1"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985" name="Freeform 6680"/>
              <p:cNvSpPr>
                <a:spLocks/>
              </p:cNvSpPr>
              <p:nvPr/>
            </p:nvSpPr>
            <p:spPr bwMode="auto">
              <a:xfrm>
                <a:off x="4238" y="1939"/>
                <a:ext cx="4" cy="4"/>
              </a:xfrm>
              <a:custGeom>
                <a:avLst/>
                <a:gdLst>
                  <a:gd name="T0" fmla="*/ 0 w 1"/>
                  <a:gd name="T1" fmla="*/ 0 h 1"/>
                  <a:gd name="T2" fmla="*/ 0 w 1"/>
                  <a:gd name="T3" fmla="*/ 0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0"/>
                      <a:pt x="0" y="1"/>
                      <a:pt x="0" y="1"/>
                    </a:cubicBezTo>
                    <a:cubicBezTo>
                      <a:pt x="1" y="1"/>
                      <a:pt x="1" y="1"/>
                      <a:pt x="1" y="1"/>
                    </a:cubicBezTo>
                    <a:cubicBezTo>
                      <a:pt x="1" y="1"/>
                      <a:pt x="0"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986" name="Freeform 6681"/>
              <p:cNvSpPr>
                <a:spLocks/>
              </p:cNvSpPr>
              <p:nvPr/>
            </p:nvSpPr>
            <p:spPr bwMode="auto">
              <a:xfrm>
                <a:off x="4234" y="1932"/>
                <a:ext cx="4" cy="7"/>
              </a:xfrm>
              <a:custGeom>
                <a:avLst/>
                <a:gdLst>
                  <a:gd name="T0" fmla="*/ 1 w 1"/>
                  <a:gd name="T1" fmla="*/ 2 h 2"/>
                  <a:gd name="T2" fmla="*/ 1 w 1"/>
                  <a:gd name="T3" fmla="*/ 0 h 2"/>
                  <a:gd name="T4" fmla="*/ 1 w 1"/>
                  <a:gd name="T5" fmla="*/ 0 h 2"/>
                  <a:gd name="T6" fmla="*/ 0 w 1"/>
                  <a:gd name="T7" fmla="*/ 0 h 2"/>
                  <a:gd name="T8" fmla="*/ 1 w 1"/>
                  <a:gd name="T9" fmla="*/ 2 h 2"/>
                </a:gdLst>
                <a:ahLst/>
                <a:cxnLst>
                  <a:cxn ang="0">
                    <a:pos x="T0" y="T1"/>
                  </a:cxn>
                  <a:cxn ang="0">
                    <a:pos x="T2" y="T3"/>
                  </a:cxn>
                  <a:cxn ang="0">
                    <a:pos x="T4" y="T5"/>
                  </a:cxn>
                  <a:cxn ang="0">
                    <a:pos x="T6" y="T7"/>
                  </a:cxn>
                  <a:cxn ang="0">
                    <a:pos x="T8" y="T9"/>
                  </a:cxn>
                </a:cxnLst>
                <a:rect l="0" t="0" r="r" b="b"/>
                <a:pathLst>
                  <a:path w="1" h="2">
                    <a:moveTo>
                      <a:pt x="1" y="2"/>
                    </a:moveTo>
                    <a:cubicBezTo>
                      <a:pt x="1" y="1"/>
                      <a:pt x="1" y="1"/>
                      <a:pt x="1" y="0"/>
                    </a:cubicBezTo>
                    <a:cubicBezTo>
                      <a:pt x="1" y="0"/>
                      <a:pt x="1" y="0"/>
                      <a:pt x="1" y="0"/>
                    </a:cubicBezTo>
                    <a:cubicBezTo>
                      <a:pt x="1" y="0"/>
                      <a:pt x="1" y="0"/>
                      <a:pt x="0" y="0"/>
                    </a:cubicBezTo>
                    <a:cubicBezTo>
                      <a:pt x="0" y="1"/>
                      <a:pt x="1" y="1"/>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987" name="Freeform 6682"/>
              <p:cNvSpPr>
                <a:spLocks/>
              </p:cNvSpPr>
              <p:nvPr/>
            </p:nvSpPr>
            <p:spPr bwMode="auto">
              <a:xfrm>
                <a:off x="4230" y="1936"/>
                <a:ext cx="8" cy="3"/>
              </a:xfrm>
              <a:custGeom>
                <a:avLst/>
                <a:gdLst>
                  <a:gd name="T0" fmla="*/ 0 w 2"/>
                  <a:gd name="T1" fmla="*/ 0 h 1"/>
                  <a:gd name="T2" fmla="*/ 0 w 2"/>
                  <a:gd name="T3" fmla="*/ 0 h 1"/>
                  <a:gd name="T4" fmla="*/ 2 w 2"/>
                  <a:gd name="T5" fmla="*/ 1 h 1"/>
                  <a:gd name="T6" fmla="*/ 2 w 2"/>
                  <a:gd name="T7" fmla="*/ 1 h 1"/>
                  <a:gd name="T8" fmla="*/ 0 w 2"/>
                  <a:gd name="T9" fmla="*/ 0 h 1"/>
                </a:gdLst>
                <a:ahLst/>
                <a:cxnLst>
                  <a:cxn ang="0">
                    <a:pos x="T0" y="T1"/>
                  </a:cxn>
                  <a:cxn ang="0">
                    <a:pos x="T2" y="T3"/>
                  </a:cxn>
                  <a:cxn ang="0">
                    <a:pos x="T4" y="T5"/>
                  </a:cxn>
                  <a:cxn ang="0">
                    <a:pos x="T6" y="T7"/>
                  </a:cxn>
                  <a:cxn ang="0">
                    <a:pos x="T8" y="T9"/>
                  </a:cxn>
                </a:cxnLst>
                <a:rect l="0" t="0" r="r" b="b"/>
                <a:pathLst>
                  <a:path w="2" h="1">
                    <a:moveTo>
                      <a:pt x="0" y="0"/>
                    </a:moveTo>
                    <a:cubicBezTo>
                      <a:pt x="0" y="0"/>
                      <a:pt x="0" y="0"/>
                      <a:pt x="0" y="0"/>
                    </a:cubicBezTo>
                    <a:cubicBezTo>
                      <a:pt x="2" y="1"/>
                      <a:pt x="2" y="1"/>
                      <a:pt x="2" y="1"/>
                    </a:cubicBezTo>
                    <a:cubicBezTo>
                      <a:pt x="2" y="1"/>
                      <a:pt x="2" y="1"/>
                      <a:pt x="2" y="1"/>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988" name="Freeform 6683"/>
              <p:cNvSpPr>
                <a:spLocks/>
              </p:cNvSpPr>
              <p:nvPr/>
            </p:nvSpPr>
            <p:spPr bwMode="auto">
              <a:xfrm>
                <a:off x="4268" y="1969"/>
                <a:ext cx="0" cy="4"/>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0"/>
                      <a:pt x="0" y="0"/>
                    </a:cubicBezTo>
                    <a:cubicBezTo>
                      <a:pt x="0" y="0"/>
                      <a:pt x="0" y="0"/>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989" name="Freeform 6684"/>
              <p:cNvSpPr>
                <a:spLocks/>
              </p:cNvSpPr>
              <p:nvPr/>
            </p:nvSpPr>
            <p:spPr bwMode="auto">
              <a:xfrm>
                <a:off x="4186" y="1921"/>
                <a:ext cx="7" cy="4"/>
              </a:xfrm>
              <a:custGeom>
                <a:avLst/>
                <a:gdLst>
                  <a:gd name="T0" fmla="*/ 2 w 2"/>
                  <a:gd name="T1" fmla="*/ 1 h 1"/>
                  <a:gd name="T2" fmla="*/ 2 w 2"/>
                  <a:gd name="T3" fmla="*/ 1 h 1"/>
                  <a:gd name="T4" fmla="*/ 1 w 2"/>
                  <a:gd name="T5" fmla="*/ 0 h 1"/>
                  <a:gd name="T6" fmla="*/ 0 w 2"/>
                  <a:gd name="T7" fmla="*/ 0 h 1"/>
                  <a:gd name="T8" fmla="*/ 2 w 2"/>
                  <a:gd name="T9" fmla="*/ 1 h 1"/>
                </a:gdLst>
                <a:ahLst/>
                <a:cxnLst>
                  <a:cxn ang="0">
                    <a:pos x="T0" y="T1"/>
                  </a:cxn>
                  <a:cxn ang="0">
                    <a:pos x="T2" y="T3"/>
                  </a:cxn>
                  <a:cxn ang="0">
                    <a:pos x="T4" y="T5"/>
                  </a:cxn>
                  <a:cxn ang="0">
                    <a:pos x="T6" y="T7"/>
                  </a:cxn>
                  <a:cxn ang="0">
                    <a:pos x="T8" y="T9"/>
                  </a:cxn>
                </a:cxnLst>
                <a:rect l="0" t="0" r="r" b="b"/>
                <a:pathLst>
                  <a:path w="2" h="1">
                    <a:moveTo>
                      <a:pt x="2" y="1"/>
                    </a:moveTo>
                    <a:cubicBezTo>
                      <a:pt x="2" y="1"/>
                      <a:pt x="2" y="1"/>
                      <a:pt x="2" y="1"/>
                    </a:cubicBezTo>
                    <a:cubicBezTo>
                      <a:pt x="1" y="0"/>
                      <a:pt x="1" y="0"/>
                      <a:pt x="1" y="0"/>
                    </a:cubicBezTo>
                    <a:cubicBezTo>
                      <a:pt x="0" y="0"/>
                      <a:pt x="0" y="0"/>
                      <a:pt x="0" y="0"/>
                    </a:cubicBezTo>
                    <a:lnTo>
                      <a:pt x="2"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990" name="Freeform 6685"/>
              <p:cNvSpPr>
                <a:spLocks/>
              </p:cNvSpPr>
              <p:nvPr/>
            </p:nvSpPr>
            <p:spPr bwMode="auto">
              <a:xfrm>
                <a:off x="4167" y="1917"/>
                <a:ext cx="19" cy="8"/>
              </a:xfrm>
              <a:custGeom>
                <a:avLst/>
                <a:gdLst>
                  <a:gd name="T0" fmla="*/ 5 w 5"/>
                  <a:gd name="T1" fmla="*/ 1 h 2"/>
                  <a:gd name="T2" fmla="*/ 1 w 5"/>
                  <a:gd name="T3" fmla="*/ 0 h 2"/>
                  <a:gd name="T4" fmla="*/ 0 w 5"/>
                  <a:gd name="T5" fmla="*/ 1 h 2"/>
                  <a:gd name="T6" fmla="*/ 4 w 5"/>
                  <a:gd name="T7" fmla="*/ 2 h 2"/>
                  <a:gd name="T8" fmla="*/ 5 w 5"/>
                  <a:gd name="T9" fmla="*/ 1 h 2"/>
                </a:gdLst>
                <a:ahLst/>
                <a:cxnLst>
                  <a:cxn ang="0">
                    <a:pos x="T0" y="T1"/>
                  </a:cxn>
                  <a:cxn ang="0">
                    <a:pos x="T2" y="T3"/>
                  </a:cxn>
                  <a:cxn ang="0">
                    <a:pos x="T4" y="T5"/>
                  </a:cxn>
                  <a:cxn ang="0">
                    <a:pos x="T6" y="T7"/>
                  </a:cxn>
                  <a:cxn ang="0">
                    <a:pos x="T8" y="T9"/>
                  </a:cxn>
                </a:cxnLst>
                <a:rect l="0" t="0" r="r" b="b"/>
                <a:pathLst>
                  <a:path w="5" h="2">
                    <a:moveTo>
                      <a:pt x="5" y="1"/>
                    </a:moveTo>
                    <a:cubicBezTo>
                      <a:pt x="1" y="0"/>
                      <a:pt x="1" y="0"/>
                      <a:pt x="1" y="0"/>
                    </a:cubicBezTo>
                    <a:cubicBezTo>
                      <a:pt x="1" y="0"/>
                      <a:pt x="1" y="0"/>
                      <a:pt x="0" y="1"/>
                    </a:cubicBezTo>
                    <a:cubicBezTo>
                      <a:pt x="4" y="2"/>
                      <a:pt x="4" y="2"/>
                      <a:pt x="4" y="2"/>
                    </a:cubicBezTo>
                    <a:cubicBezTo>
                      <a:pt x="5" y="2"/>
                      <a:pt x="5" y="2"/>
                      <a:pt x="5"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991" name="Freeform 6686"/>
              <p:cNvSpPr>
                <a:spLocks/>
              </p:cNvSpPr>
              <p:nvPr/>
            </p:nvSpPr>
            <p:spPr bwMode="auto">
              <a:xfrm>
                <a:off x="4227" y="1925"/>
                <a:ext cx="7" cy="11"/>
              </a:xfrm>
              <a:custGeom>
                <a:avLst/>
                <a:gdLst>
                  <a:gd name="T0" fmla="*/ 2 w 2"/>
                  <a:gd name="T1" fmla="*/ 2 h 3"/>
                  <a:gd name="T2" fmla="*/ 2 w 2"/>
                  <a:gd name="T3" fmla="*/ 0 h 3"/>
                  <a:gd name="T4" fmla="*/ 2 w 2"/>
                  <a:gd name="T5" fmla="*/ 0 h 3"/>
                  <a:gd name="T6" fmla="*/ 0 w 2"/>
                  <a:gd name="T7" fmla="*/ 0 h 3"/>
                  <a:gd name="T8" fmla="*/ 1 w 2"/>
                  <a:gd name="T9" fmla="*/ 3 h 3"/>
                  <a:gd name="T10" fmla="*/ 1 w 2"/>
                  <a:gd name="T11" fmla="*/ 3 h 3"/>
                  <a:gd name="T12" fmla="*/ 2 w 2"/>
                  <a:gd name="T13" fmla="*/ 2 h 3"/>
                </a:gdLst>
                <a:ahLst/>
                <a:cxnLst>
                  <a:cxn ang="0">
                    <a:pos x="T0" y="T1"/>
                  </a:cxn>
                  <a:cxn ang="0">
                    <a:pos x="T2" y="T3"/>
                  </a:cxn>
                  <a:cxn ang="0">
                    <a:pos x="T4" y="T5"/>
                  </a:cxn>
                  <a:cxn ang="0">
                    <a:pos x="T6" y="T7"/>
                  </a:cxn>
                  <a:cxn ang="0">
                    <a:pos x="T8" y="T9"/>
                  </a:cxn>
                  <a:cxn ang="0">
                    <a:pos x="T10" y="T11"/>
                  </a:cxn>
                  <a:cxn ang="0">
                    <a:pos x="T12" y="T13"/>
                  </a:cxn>
                </a:cxnLst>
                <a:rect l="0" t="0" r="r" b="b"/>
                <a:pathLst>
                  <a:path w="2" h="3">
                    <a:moveTo>
                      <a:pt x="2" y="2"/>
                    </a:moveTo>
                    <a:cubicBezTo>
                      <a:pt x="2" y="1"/>
                      <a:pt x="2" y="1"/>
                      <a:pt x="2" y="0"/>
                    </a:cubicBezTo>
                    <a:cubicBezTo>
                      <a:pt x="2" y="0"/>
                      <a:pt x="2" y="0"/>
                      <a:pt x="2" y="0"/>
                    </a:cubicBezTo>
                    <a:cubicBezTo>
                      <a:pt x="0" y="0"/>
                      <a:pt x="0" y="0"/>
                      <a:pt x="0" y="0"/>
                    </a:cubicBezTo>
                    <a:cubicBezTo>
                      <a:pt x="0" y="1"/>
                      <a:pt x="0" y="2"/>
                      <a:pt x="1" y="3"/>
                    </a:cubicBezTo>
                    <a:cubicBezTo>
                      <a:pt x="1" y="3"/>
                      <a:pt x="1" y="3"/>
                      <a:pt x="1" y="3"/>
                    </a:cubicBezTo>
                    <a:cubicBezTo>
                      <a:pt x="2" y="3"/>
                      <a:pt x="2" y="2"/>
                      <a:pt x="2"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992" name="Freeform 6687"/>
              <p:cNvSpPr>
                <a:spLocks/>
              </p:cNvSpPr>
              <p:nvPr/>
            </p:nvSpPr>
            <p:spPr bwMode="auto">
              <a:xfrm>
                <a:off x="4193" y="1913"/>
                <a:ext cx="11" cy="12"/>
              </a:xfrm>
              <a:custGeom>
                <a:avLst/>
                <a:gdLst>
                  <a:gd name="T0" fmla="*/ 1 w 3"/>
                  <a:gd name="T1" fmla="*/ 3 h 3"/>
                  <a:gd name="T2" fmla="*/ 3 w 3"/>
                  <a:gd name="T3" fmla="*/ 0 h 3"/>
                  <a:gd name="T4" fmla="*/ 1 w 3"/>
                  <a:gd name="T5" fmla="*/ 0 h 3"/>
                  <a:gd name="T6" fmla="*/ 0 w 3"/>
                  <a:gd name="T7" fmla="*/ 1 h 3"/>
                  <a:gd name="T8" fmla="*/ 0 w 3"/>
                  <a:gd name="T9" fmla="*/ 3 h 3"/>
                  <a:gd name="T10" fmla="*/ 1 w 3"/>
                  <a:gd name="T11" fmla="*/ 3 h 3"/>
                </a:gdLst>
                <a:ahLst/>
                <a:cxnLst>
                  <a:cxn ang="0">
                    <a:pos x="T0" y="T1"/>
                  </a:cxn>
                  <a:cxn ang="0">
                    <a:pos x="T2" y="T3"/>
                  </a:cxn>
                  <a:cxn ang="0">
                    <a:pos x="T4" y="T5"/>
                  </a:cxn>
                  <a:cxn ang="0">
                    <a:pos x="T6" y="T7"/>
                  </a:cxn>
                  <a:cxn ang="0">
                    <a:pos x="T8" y="T9"/>
                  </a:cxn>
                  <a:cxn ang="0">
                    <a:pos x="T10" y="T11"/>
                  </a:cxn>
                </a:cxnLst>
                <a:rect l="0" t="0" r="r" b="b"/>
                <a:pathLst>
                  <a:path w="3" h="3">
                    <a:moveTo>
                      <a:pt x="1" y="3"/>
                    </a:moveTo>
                    <a:cubicBezTo>
                      <a:pt x="1" y="2"/>
                      <a:pt x="2" y="1"/>
                      <a:pt x="3" y="0"/>
                    </a:cubicBezTo>
                    <a:cubicBezTo>
                      <a:pt x="1" y="0"/>
                      <a:pt x="1" y="0"/>
                      <a:pt x="1" y="0"/>
                    </a:cubicBezTo>
                    <a:cubicBezTo>
                      <a:pt x="1" y="0"/>
                      <a:pt x="0" y="0"/>
                      <a:pt x="0" y="1"/>
                    </a:cubicBezTo>
                    <a:cubicBezTo>
                      <a:pt x="0" y="2"/>
                      <a:pt x="0" y="2"/>
                      <a:pt x="0" y="3"/>
                    </a:cubicBezTo>
                    <a:lnTo>
                      <a:pt x="1"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993" name="Freeform 6688"/>
              <p:cNvSpPr>
                <a:spLocks/>
              </p:cNvSpPr>
              <p:nvPr/>
            </p:nvSpPr>
            <p:spPr bwMode="auto">
              <a:xfrm>
                <a:off x="4152" y="1928"/>
                <a:ext cx="8" cy="8"/>
              </a:xfrm>
              <a:custGeom>
                <a:avLst/>
                <a:gdLst>
                  <a:gd name="T0" fmla="*/ 2 w 2"/>
                  <a:gd name="T1" fmla="*/ 2 h 2"/>
                  <a:gd name="T2" fmla="*/ 2 w 2"/>
                  <a:gd name="T3" fmla="*/ 0 h 2"/>
                  <a:gd name="T4" fmla="*/ 1 w 2"/>
                  <a:gd name="T5" fmla="*/ 0 h 2"/>
                  <a:gd name="T6" fmla="*/ 0 w 2"/>
                  <a:gd name="T7" fmla="*/ 1 h 2"/>
                  <a:gd name="T8" fmla="*/ 2 w 2"/>
                  <a:gd name="T9" fmla="*/ 2 h 2"/>
                </a:gdLst>
                <a:ahLst/>
                <a:cxnLst>
                  <a:cxn ang="0">
                    <a:pos x="T0" y="T1"/>
                  </a:cxn>
                  <a:cxn ang="0">
                    <a:pos x="T2" y="T3"/>
                  </a:cxn>
                  <a:cxn ang="0">
                    <a:pos x="T4" y="T5"/>
                  </a:cxn>
                  <a:cxn ang="0">
                    <a:pos x="T6" y="T7"/>
                  </a:cxn>
                  <a:cxn ang="0">
                    <a:pos x="T8" y="T9"/>
                  </a:cxn>
                </a:cxnLst>
                <a:rect l="0" t="0" r="r" b="b"/>
                <a:pathLst>
                  <a:path w="2" h="2">
                    <a:moveTo>
                      <a:pt x="2" y="2"/>
                    </a:moveTo>
                    <a:cubicBezTo>
                      <a:pt x="2" y="1"/>
                      <a:pt x="2" y="1"/>
                      <a:pt x="2" y="0"/>
                    </a:cubicBezTo>
                    <a:cubicBezTo>
                      <a:pt x="1" y="0"/>
                      <a:pt x="1" y="0"/>
                      <a:pt x="1" y="0"/>
                    </a:cubicBezTo>
                    <a:cubicBezTo>
                      <a:pt x="1" y="1"/>
                      <a:pt x="1" y="1"/>
                      <a:pt x="0" y="1"/>
                    </a:cubicBezTo>
                    <a:lnTo>
                      <a:pt x="2"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994" name="Freeform 6689"/>
              <p:cNvSpPr>
                <a:spLocks/>
              </p:cNvSpPr>
              <p:nvPr/>
            </p:nvSpPr>
            <p:spPr bwMode="auto">
              <a:xfrm>
                <a:off x="4256" y="1999"/>
                <a:ext cx="8" cy="11"/>
              </a:xfrm>
              <a:custGeom>
                <a:avLst/>
                <a:gdLst>
                  <a:gd name="T0" fmla="*/ 1 w 2"/>
                  <a:gd name="T1" fmla="*/ 3 h 3"/>
                  <a:gd name="T2" fmla="*/ 2 w 2"/>
                  <a:gd name="T3" fmla="*/ 2 h 3"/>
                  <a:gd name="T4" fmla="*/ 1 w 2"/>
                  <a:gd name="T5" fmla="*/ 0 h 3"/>
                  <a:gd name="T6" fmla="*/ 0 w 2"/>
                  <a:gd name="T7" fmla="*/ 1 h 3"/>
                  <a:gd name="T8" fmla="*/ 1 w 2"/>
                  <a:gd name="T9" fmla="*/ 3 h 3"/>
                </a:gdLst>
                <a:ahLst/>
                <a:cxnLst>
                  <a:cxn ang="0">
                    <a:pos x="T0" y="T1"/>
                  </a:cxn>
                  <a:cxn ang="0">
                    <a:pos x="T2" y="T3"/>
                  </a:cxn>
                  <a:cxn ang="0">
                    <a:pos x="T4" y="T5"/>
                  </a:cxn>
                  <a:cxn ang="0">
                    <a:pos x="T6" y="T7"/>
                  </a:cxn>
                  <a:cxn ang="0">
                    <a:pos x="T8" y="T9"/>
                  </a:cxn>
                </a:cxnLst>
                <a:rect l="0" t="0" r="r" b="b"/>
                <a:pathLst>
                  <a:path w="2" h="3">
                    <a:moveTo>
                      <a:pt x="1" y="3"/>
                    </a:moveTo>
                    <a:cubicBezTo>
                      <a:pt x="1" y="3"/>
                      <a:pt x="1" y="2"/>
                      <a:pt x="2" y="2"/>
                    </a:cubicBezTo>
                    <a:cubicBezTo>
                      <a:pt x="2" y="1"/>
                      <a:pt x="1" y="1"/>
                      <a:pt x="1" y="0"/>
                    </a:cubicBezTo>
                    <a:cubicBezTo>
                      <a:pt x="1" y="0"/>
                      <a:pt x="1" y="0"/>
                      <a:pt x="0" y="1"/>
                    </a:cubicBezTo>
                    <a:cubicBezTo>
                      <a:pt x="1" y="1"/>
                      <a:pt x="1" y="2"/>
                      <a:pt x="1"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995" name="Freeform 6690"/>
              <p:cNvSpPr>
                <a:spLocks/>
              </p:cNvSpPr>
              <p:nvPr/>
            </p:nvSpPr>
            <p:spPr bwMode="auto">
              <a:xfrm>
                <a:off x="4160" y="1925"/>
                <a:ext cx="7" cy="7"/>
              </a:xfrm>
              <a:custGeom>
                <a:avLst/>
                <a:gdLst>
                  <a:gd name="T0" fmla="*/ 2 w 2"/>
                  <a:gd name="T1" fmla="*/ 2 h 2"/>
                  <a:gd name="T2" fmla="*/ 2 w 2"/>
                  <a:gd name="T3" fmla="*/ 1 h 2"/>
                  <a:gd name="T4" fmla="*/ 1 w 2"/>
                  <a:gd name="T5" fmla="*/ 0 h 2"/>
                  <a:gd name="T6" fmla="*/ 0 w 2"/>
                  <a:gd name="T7" fmla="*/ 1 h 2"/>
                  <a:gd name="T8" fmla="*/ 0 w 2"/>
                  <a:gd name="T9" fmla="*/ 1 h 2"/>
                  <a:gd name="T10" fmla="*/ 2 w 2"/>
                  <a:gd name="T11" fmla="*/ 2 h 2"/>
                </a:gdLst>
                <a:ahLst/>
                <a:cxnLst>
                  <a:cxn ang="0">
                    <a:pos x="T0" y="T1"/>
                  </a:cxn>
                  <a:cxn ang="0">
                    <a:pos x="T2" y="T3"/>
                  </a:cxn>
                  <a:cxn ang="0">
                    <a:pos x="T4" y="T5"/>
                  </a:cxn>
                  <a:cxn ang="0">
                    <a:pos x="T6" y="T7"/>
                  </a:cxn>
                  <a:cxn ang="0">
                    <a:pos x="T8" y="T9"/>
                  </a:cxn>
                  <a:cxn ang="0">
                    <a:pos x="T10" y="T11"/>
                  </a:cxn>
                </a:cxnLst>
                <a:rect l="0" t="0" r="r" b="b"/>
                <a:pathLst>
                  <a:path w="2" h="2">
                    <a:moveTo>
                      <a:pt x="2" y="2"/>
                    </a:moveTo>
                    <a:cubicBezTo>
                      <a:pt x="2" y="2"/>
                      <a:pt x="2" y="1"/>
                      <a:pt x="2" y="1"/>
                    </a:cubicBezTo>
                    <a:cubicBezTo>
                      <a:pt x="1" y="0"/>
                      <a:pt x="1" y="0"/>
                      <a:pt x="1" y="0"/>
                    </a:cubicBezTo>
                    <a:cubicBezTo>
                      <a:pt x="0" y="0"/>
                      <a:pt x="0" y="1"/>
                      <a:pt x="0" y="1"/>
                    </a:cubicBezTo>
                    <a:cubicBezTo>
                      <a:pt x="0" y="1"/>
                      <a:pt x="0" y="1"/>
                      <a:pt x="0" y="1"/>
                    </a:cubicBezTo>
                    <a:lnTo>
                      <a:pt x="2"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996" name="Freeform 6691"/>
              <p:cNvSpPr>
                <a:spLocks/>
              </p:cNvSpPr>
              <p:nvPr/>
            </p:nvSpPr>
            <p:spPr bwMode="auto">
              <a:xfrm>
                <a:off x="4163" y="1921"/>
                <a:ext cx="8" cy="7"/>
              </a:xfrm>
              <a:custGeom>
                <a:avLst/>
                <a:gdLst>
                  <a:gd name="T0" fmla="*/ 2 w 2"/>
                  <a:gd name="T1" fmla="*/ 2 h 2"/>
                  <a:gd name="T2" fmla="*/ 1 w 2"/>
                  <a:gd name="T3" fmla="*/ 0 h 2"/>
                  <a:gd name="T4" fmla="*/ 0 w 2"/>
                  <a:gd name="T5" fmla="*/ 0 h 2"/>
                  <a:gd name="T6" fmla="*/ 1 w 2"/>
                  <a:gd name="T7" fmla="*/ 2 h 2"/>
                  <a:gd name="T8" fmla="*/ 2 w 2"/>
                  <a:gd name="T9" fmla="*/ 2 h 2"/>
                </a:gdLst>
                <a:ahLst/>
                <a:cxnLst>
                  <a:cxn ang="0">
                    <a:pos x="T0" y="T1"/>
                  </a:cxn>
                  <a:cxn ang="0">
                    <a:pos x="T2" y="T3"/>
                  </a:cxn>
                  <a:cxn ang="0">
                    <a:pos x="T4" y="T5"/>
                  </a:cxn>
                  <a:cxn ang="0">
                    <a:pos x="T6" y="T7"/>
                  </a:cxn>
                  <a:cxn ang="0">
                    <a:pos x="T8" y="T9"/>
                  </a:cxn>
                </a:cxnLst>
                <a:rect l="0" t="0" r="r" b="b"/>
                <a:pathLst>
                  <a:path w="2" h="2">
                    <a:moveTo>
                      <a:pt x="2" y="2"/>
                    </a:moveTo>
                    <a:cubicBezTo>
                      <a:pt x="1" y="1"/>
                      <a:pt x="1" y="0"/>
                      <a:pt x="1" y="0"/>
                    </a:cubicBezTo>
                    <a:cubicBezTo>
                      <a:pt x="1" y="0"/>
                      <a:pt x="1" y="0"/>
                      <a:pt x="0" y="0"/>
                    </a:cubicBezTo>
                    <a:cubicBezTo>
                      <a:pt x="0" y="1"/>
                      <a:pt x="1" y="1"/>
                      <a:pt x="1" y="2"/>
                    </a:cubicBezTo>
                    <a:lnTo>
                      <a:pt x="2"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997" name="Freeform 6692"/>
              <p:cNvSpPr>
                <a:spLocks/>
              </p:cNvSpPr>
              <p:nvPr/>
            </p:nvSpPr>
            <p:spPr bwMode="auto">
              <a:xfrm>
                <a:off x="4137" y="1925"/>
                <a:ext cx="8" cy="3"/>
              </a:xfrm>
              <a:custGeom>
                <a:avLst/>
                <a:gdLst>
                  <a:gd name="T0" fmla="*/ 2 w 2"/>
                  <a:gd name="T1" fmla="*/ 1 h 1"/>
                  <a:gd name="T2" fmla="*/ 1 w 2"/>
                  <a:gd name="T3" fmla="*/ 0 h 1"/>
                  <a:gd name="T4" fmla="*/ 1 w 2"/>
                  <a:gd name="T5" fmla="*/ 0 h 1"/>
                  <a:gd name="T6" fmla="*/ 0 w 2"/>
                  <a:gd name="T7" fmla="*/ 1 h 1"/>
                  <a:gd name="T8" fmla="*/ 2 w 2"/>
                  <a:gd name="T9" fmla="*/ 1 h 1"/>
                </a:gdLst>
                <a:ahLst/>
                <a:cxnLst>
                  <a:cxn ang="0">
                    <a:pos x="T0" y="T1"/>
                  </a:cxn>
                  <a:cxn ang="0">
                    <a:pos x="T2" y="T3"/>
                  </a:cxn>
                  <a:cxn ang="0">
                    <a:pos x="T4" y="T5"/>
                  </a:cxn>
                  <a:cxn ang="0">
                    <a:pos x="T6" y="T7"/>
                  </a:cxn>
                  <a:cxn ang="0">
                    <a:pos x="T8" y="T9"/>
                  </a:cxn>
                </a:cxnLst>
                <a:rect l="0" t="0" r="r" b="b"/>
                <a:pathLst>
                  <a:path w="2" h="1">
                    <a:moveTo>
                      <a:pt x="2" y="1"/>
                    </a:moveTo>
                    <a:cubicBezTo>
                      <a:pt x="2" y="1"/>
                      <a:pt x="2" y="0"/>
                      <a:pt x="1" y="0"/>
                    </a:cubicBezTo>
                    <a:cubicBezTo>
                      <a:pt x="1" y="0"/>
                      <a:pt x="1" y="0"/>
                      <a:pt x="1" y="0"/>
                    </a:cubicBezTo>
                    <a:cubicBezTo>
                      <a:pt x="1" y="0"/>
                      <a:pt x="0" y="0"/>
                      <a:pt x="0" y="1"/>
                    </a:cubicBezTo>
                    <a:lnTo>
                      <a:pt x="2"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998" name="Freeform 6693"/>
              <p:cNvSpPr>
                <a:spLocks/>
              </p:cNvSpPr>
              <p:nvPr/>
            </p:nvSpPr>
            <p:spPr bwMode="auto">
              <a:xfrm>
                <a:off x="4249" y="1951"/>
                <a:ext cx="4" cy="3"/>
              </a:xfrm>
              <a:custGeom>
                <a:avLst/>
                <a:gdLst>
                  <a:gd name="T0" fmla="*/ 0 w 1"/>
                  <a:gd name="T1" fmla="*/ 1 h 1"/>
                  <a:gd name="T2" fmla="*/ 0 w 1"/>
                  <a:gd name="T3" fmla="*/ 1 h 1"/>
                  <a:gd name="T4" fmla="*/ 1 w 1"/>
                  <a:gd name="T5" fmla="*/ 1 h 1"/>
                  <a:gd name="T6" fmla="*/ 1 w 1"/>
                  <a:gd name="T7" fmla="*/ 0 h 1"/>
                  <a:gd name="T8" fmla="*/ 0 w 1"/>
                  <a:gd name="T9" fmla="*/ 1 h 1"/>
                  <a:gd name="T10" fmla="*/ 0 w 1"/>
                  <a:gd name="T11" fmla="*/ 1 h 1"/>
                </a:gdLst>
                <a:ahLst/>
                <a:cxnLst>
                  <a:cxn ang="0">
                    <a:pos x="T0" y="T1"/>
                  </a:cxn>
                  <a:cxn ang="0">
                    <a:pos x="T2" y="T3"/>
                  </a:cxn>
                  <a:cxn ang="0">
                    <a:pos x="T4" y="T5"/>
                  </a:cxn>
                  <a:cxn ang="0">
                    <a:pos x="T6" y="T7"/>
                  </a:cxn>
                  <a:cxn ang="0">
                    <a:pos x="T8" y="T9"/>
                  </a:cxn>
                  <a:cxn ang="0">
                    <a:pos x="T10" y="T11"/>
                  </a:cxn>
                </a:cxnLst>
                <a:rect l="0" t="0" r="r" b="b"/>
                <a:pathLst>
                  <a:path w="1" h="1">
                    <a:moveTo>
                      <a:pt x="0" y="1"/>
                    </a:moveTo>
                    <a:cubicBezTo>
                      <a:pt x="0" y="1"/>
                      <a:pt x="0" y="1"/>
                      <a:pt x="0" y="1"/>
                    </a:cubicBezTo>
                    <a:cubicBezTo>
                      <a:pt x="1" y="1"/>
                      <a:pt x="1" y="1"/>
                      <a:pt x="1" y="1"/>
                    </a:cubicBezTo>
                    <a:cubicBezTo>
                      <a:pt x="1" y="0"/>
                      <a:pt x="1" y="0"/>
                      <a:pt x="1" y="0"/>
                    </a:cubicBezTo>
                    <a:cubicBezTo>
                      <a:pt x="1" y="0"/>
                      <a:pt x="1" y="0"/>
                      <a:pt x="0" y="1"/>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999" name="Freeform 6694"/>
              <p:cNvSpPr>
                <a:spLocks/>
              </p:cNvSpPr>
              <p:nvPr/>
            </p:nvSpPr>
            <p:spPr bwMode="auto">
              <a:xfrm>
                <a:off x="4253" y="1962"/>
                <a:ext cx="3" cy="7"/>
              </a:xfrm>
              <a:custGeom>
                <a:avLst/>
                <a:gdLst>
                  <a:gd name="T0" fmla="*/ 0 w 1"/>
                  <a:gd name="T1" fmla="*/ 1 h 2"/>
                  <a:gd name="T2" fmla="*/ 0 w 1"/>
                  <a:gd name="T3" fmla="*/ 1 h 2"/>
                  <a:gd name="T4" fmla="*/ 1 w 1"/>
                  <a:gd name="T5" fmla="*/ 2 h 2"/>
                  <a:gd name="T6" fmla="*/ 1 w 1"/>
                  <a:gd name="T7" fmla="*/ 0 h 2"/>
                  <a:gd name="T8" fmla="*/ 0 w 1"/>
                  <a:gd name="T9" fmla="*/ 0 h 2"/>
                  <a:gd name="T10" fmla="*/ 0 w 1"/>
                  <a:gd name="T11" fmla="*/ 1 h 2"/>
                </a:gdLst>
                <a:ahLst/>
                <a:cxnLst>
                  <a:cxn ang="0">
                    <a:pos x="T0" y="T1"/>
                  </a:cxn>
                  <a:cxn ang="0">
                    <a:pos x="T2" y="T3"/>
                  </a:cxn>
                  <a:cxn ang="0">
                    <a:pos x="T4" y="T5"/>
                  </a:cxn>
                  <a:cxn ang="0">
                    <a:pos x="T6" y="T7"/>
                  </a:cxn>
                  <a:cxn ang="0">
                    <a:pos x="T8" y="T9"/>
                  </a:cxn>
                  <a:cxn ang="0">
                    <a:pos x="T10" y="T11"/>
                  </a:cxn>
                </a:cxnLst>
                <a:rect l="0" t="0" r="r" b="b"/>
                <a:pathLst>
                  <a:path w="1" h="2">
                    <a:moveTo>
                      <a:pt x="0" y="1"/>
                    </a:moveTo>
                    <a:cubicBezTo>
                      <a:pt x="0" y="1"/>
                      <a:pt x="0" y="1"/>
                      <a:pt x="0" y="1"/>
                    </a:cubicBezTo>
                    <a:cubicBezTo>
                      <a:pt x="1" y="2"/>
                      <a:pt x="1" y="2"/>
                      <a:pt x="1" y="2"/>
                    </a:cubicBezTo>
                    <a:cubicBezTo>
                      <a:pt x="1" y="1"/>
                      <a:pt x="1" y="1"/>
                      <a:pt x="1" y="0"/>
                    </a:cubicBezTo>
                    <a:cubicBezTo>
                      <a:pt x="0" y="0"/>
                      <a:pt x="0" y="0"/>
                      <a:pt x="0" y="0"/>
                    </a:cubicBezTo>
                    <a:cubicBezTo>
                      <a:pt x="0" y="0"/>
                      <a:pt x="0" y="0"/>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000" name="Freeform 6695"/>
              <p:cNvSpPr>
                <a:spLocks/>
              </p:cNvSpPr>
              <p:nvPr/>
            </p:nvSpPr>
            <p:spPr bwMode="auto">
              <a:xfrm>
                <a:off x="4249" y="1954"/>
                <a:ext cx="7" cy="8"/>
              </a:xfrm>
              <a:custGeom>
                <a:avLst/>
                <a:gdLst>
                  <a:gd name="T0" fmla="*/ 0 w 2"/>
                  <a:gd name="T1" fmla="*/ 1 h 2"/>
                  <a:gd name="T2" fmla="*/ 1 w 2"/>
                  <a:gd name="T3" fmla="*/ 2 h 2"/>
                  <a:gd name="T4" fmla="*/ 1 w 2"/>
                  <a:gd name="T5" fmla="*/ 2 h 2"/>
                  <a:gd name="T6" fmla="*/ 2 w 2"/>
                  <a:gd name="T7" fmla="*/ 2 h 2"/>
                  <a:gd name="T8" fmla="*/ 1 w 2"/>
                  <a:gd name="T9" fmla="*/ 1 h 2"/>
                  <a:gd name="T10" fmla="*/ 0 w 2"/>
                  <a:gd name="T11" fmla="*/ 0 h 2"/>
                  <a:gd name="T12" fmla="*/ 0 w 2"/>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0" y="1"/>
                    </a:moveTo>
                    <a:cubicBezTo>
                      <a:pt x="0" y="1"/>
                      <a:pt x="1" y="2"/>
                      <a:pt x="1" y="2"/>
                    </a:cubicBezTo>
                    <a:cubicBezTo>
                      <a:pt x="1" y="2"/>
                      <a:pt x="1" y="2"/>
                      <a:pt x="1" y="2"/>
                    </a:cubicBezTo>
                    <a:cubicBezTo>
                      <a:pt x="1" y="2"/>
                      <a:pt x="1" y="2"/>
                      <a:pt x="2" y="2"/>
                    </a:cubicBezTo>
                    <a:cubicBezTo>
                      <a:pt x="2" y="1"/>
                      <a:pt x="1" y="1"/>
                      <a:pt x="1" y="1"/>
                    </a:cubicBezTo>
                    <a:cubicBezTo>
                      <a:pt x="0" y="0"/>
                      <a:pt x="0" y="0"/>
                      <a:pt x="0" y="0"/>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001" name="Freeform 6696"/>
              <p:cNvSpPr>
                <a:spLocks/>
              </p:cNvSpPr>
              <p:nvPr/>
            </p:nvSpPr>
            <p:spPr bwMode="auto">
              <a:xfrm>
                <a:off x="4271" y="1980"/>
                <a:ext cx="4" cy="8"/>
              </a:xfrm>
              <a:custGeom>
                <a:avLst/>
                <a:gdLst>
                  <a:gd name="T0" fmla="*/ 0 w 1"/>
                  <a:gd name="T1" fmla="*/ 1 h 2"/>
                  <a:gd name="T2" fmla="*/ 1 w 1"/>
                  <a:gd name="T3" fmla="*/ 2 h 2"/>
                  <a:gd name="T4" fmla="*/ 1 w 1"/>
                  <a:gd name="T5" fmla="*/ 0 h 2"/>
                  <a:gd name="T6" fmla="*/ 0 w 1"/>
                  <a:gd name="T7" fmla="*/ 1 h 2"/>
                  <a:gd name="T8" fmla="*/ 0 w 1"/>
                  <a:gd name="T9" fmla="*/ 1 h 2"/>
                </a:gdLst>
                <a:ahLst/>
                <a:cxnLst>
                  <a:cxn ang="0">
                    <a:pos x="T0" y="T1"/>
                  </a:cxn>
                  <a:cxn ang="0">
                    <a:pos x="T2" y="T3"/>
                  </a:cxn>
                  <a:cxn ang="0">
                    <a:pos x="T4" y="T5"/>
                  </a:cxn>
                  <a:cxn ang="0">
                    <a:pos x="T6" y="T7"/>
                  </a:cxn>
                  <a:cxn ang="0">
                    <a:pos x="T8" y="T9"/>
                  </a:cxn>
                </a:cxnLst>
                <a:rect l="0" t="0" r="r" b="b"/>
                <a:pathLst>
                  <a:path w="1" h="2">
                    <a:moveTo>
                      <a:pt x="0" y="1"/>
                    </a:moveTo>
                    <a:cubicBezTo>
                      <a:pt x="1" y="2"/>
                      <a:pt x="1" y="2"/>
                      <a:pt x="1" y="2"/>
                    </a:cubicBezTo>
                    <a:cubicBezTo>
                      <a:pt x="1" y="0"/>
                      <a:pt x="1" y="0"/>
                      <a:pt x="1" y="0"/>
                    </a:cubicBezTo>
                    <a:cubicBezTo>
                      <a:pt x="1" y="0"/>
                      <a:pt x="0" y="0"/>
                      <a:pt x="0" y="1"/>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002" name="Freeform 6697"/>
              <p:cNvSpPr>
                <a:spLocks/>
              </p:cNvSpPr>
              <p:nvPr/>
            </p:nvSpPr>
            <p:spPr bwMode="auto">
              <a:xfrm>
                <a:off x="4260" y="1984"/>
                <a:ext cx="15" cy="15"/>
              </a:xfrm>
              <a:custGeom>
                <a:avLst/>
                <a:gdLst>
                  <a:gd name="T0" fmla="*/ 2 w 4"/>
                  <a:gd name="T1" fmla="*/ 0 h 4"/>
                  <a:gd name="T2" fmla="*/ 0 w 4"/>
                  <a:gd name="T3" fmla="*/ 2 h 4"/>
                  <a:gd name="T4" fmla="*/ 0 w 4"/>
                  <a:gd name="T5" fmla="*/ 4 h 4"/>
                  <a:gd name="T6" fmla="*/ 4 w 4"/>
                  <a:gd name="T7" fmla="*/ 1 h 4"/>
                  <a:gd name="T8" fmla="*/ 3 w 4"/>
                  <a:gd name="T9" fmla="*/ 0 h 4"/>
                  <a:gd name="T10" fmla="*/ 2 w 4"/>
                  <a:gd name="T11" fmla="*/ 0 h 4"/>
                </a:gdLst>
                <a:ahLst/>
                <a:cxnLst>
                  <a:cxn ang="0">
                    <a:pos x="T0" y="T1"/>
                  </a:cxn>
                  <a:cxn ang="0">
                    <a:pos x="T2" y="T3"/>
                  </a:cxn>
                  <a:cxn ang="0">
                    <a:pos x="T4" y="T5"/>
                  </a:cxn>
                  <a:cxn ang="0">
                    <a:pos x="T6" y="T7"/>
                  </a:cxn>
                  <a:cxn ang="0">
                    <a:pos x="T8" y="T9"/>
                  </a:cxn>
                  <a:cxn ang="0">
                    <a:pos x="T10" y="T11"/>
                  </a:cxn>
                </a:cxnLst>
                <a:rect l="0" t="0" r="r" b="b"/>
                <a:pathLst>
                  <a:path w="4" h="4">
                    <a:moveTo>
                      <a:pt x="2" y="0"/>
                    </a:moveTo>
                    <a:cubicBezTo>
                      <a:pt x="2" y="1"/>
                      <a:pt x="1" y="2"/>
                      <a:pt x="0" y="2"/>
                    </a:cubicBezTo>
                    <a:cubicBezTo>
                      <a:pt x="0" y="3"/>
                      <a:pt x="0" y="3"/>
                      <a:pt x="0" y="4"/>
                    </a:cubicBezTo>
                    <a:cubicBezTo>
                      <a:pt x="1" y="3"/>
                      <a:pt x="3" y="2"/>
                      <a:pt x="4" y="1"/>
                    </a:cubicBezTo>
                    <a:cubicBezTo>
                      <a:pt x="3" y="1"/>
                      <a:pt x="3" y="1"/>
                      <a:pt x="3" y="0"/>
                    </a:cubicBezTo>
                    <a:lnTo>
                      <a:pt x="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003" name="Freeform 6698"/>
              <p:cNvSpPr>
                <a:spLocks/>
              </p:cNvSpPr>
              <p:nvPr/>
            </p:nvSpPr>
            <p:spPr bwMode="auto">
              <a:xfrm>
                <a:off x="4268" y="1973"/>
                <a:ext cx="7" cy="4"/>
              </a:xfrm>
              <a:custGeom>
                <a:avLst/>
                <a:gdLst>
                  <a:gd name="T0" fmla="*/ 2 w 2"/>
                  <a:gd name="T1" fmla="*/ 1 h 1"/>
                  <a:gd name="T2" fmla="*/ 2 w 2"/>
                  <a:gd name="T3" fmla="*/ 0 h 1"/>
                  <a:gd name="T4" fmla="*/ 0 w 2"/>
                  <a:gd name="T5" fmla="*/ 0 h 1"/>
                  <a:gd name="T6" fmla="*/ 0 w 2"/>
                  <a:gd name="T7" fmla="*/ 0 h 1"/>
                  <a:gd name="T8" fmla="*/ 2 w 2"/>
                  <a:gd name="T9" fmla="*/ 1 h 1"/>
                </a:gdLst>
                <a:ahLst/>
                <a:cxnLst>
                  <a:cxn ang="0">
                    <a:pos x="T0" y="T1"/>
                  </a:cxn>
                  <a:cxn ang="0">
                    <a:pos x="T2" y="T3"/>
                  </a:cxn>
                  <a:cxn ang="0">
                    <a:pos x="T4" y="T5"/>
                  </a:cxn>
                  <a:cxn ang="0">
                    <a:pos x="T6" y="T7"/>
                  </a:cxn>
                  <a:cxn ang="0">
                    <a:pos x="T8" y="T9"/>
                  </a:cxn>
                </a:cxnLst>
                <a:rect l="0" t="0" r="r" b="b"/>
                <a:pathLst>
                  <a:path w="2" h="1">
                    <a:moveTo>
                      <a:pt x="2" y="1"/>
                    </a:moveTo>
                    <a:cubicBezTo>
                      <a:pt x="2" y="0"/>
                      <a:pt x="2" y="0"/>
                      <a:pt x="2" y="0"/>
                    </a:cubicBezTo>
                    <a:cubicBezTo>
                      <a:pt x="0" y="0"/>
                      <a:pt x="0" y="0"/>
                      <a:pt x="0" y="0"/>
                    </a:cubicBezTo>
                    <a:cubicBezTo>
                      <a:pt x="0" y="0"/>
                      <a:pt x="0" y="0"/>
                      <a:pt x="0" y="0"/>
                    </a:cubicBezTo>
                    <a:lnTo>
                      <a:pt x="2"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004" name="Freeform 6699"/>
              <p:cNvSpPr>
                <a:spLocks/>
              </p:cNvSpPr>
              <p:nvPr/>
            </p:nvSpPr>
            <p:spPr bwMode="auto">
              <a:xfrm>
                <a:off x="4163" y="1951"/>
                <a:ext cx="4" cy="3"/>
              </a:xfrm>
              <a:custGeom>
                <a:avLst/>
                <a:gdLst>
                  <a:gd name="T0" fmla="*/ 0 w 1"/>
                  <a:gd name="T1" fmla="*/ 0 h 1"/>
                  <a:gd name="T2" fmla="*/ 0 w 1"/>
                  <a:gd name="T3" fmla="*/ 0 h 1"/>
                  <a:gd name="T4" fmla="*/ 0 w 1"/>
                  <a:gd name="T5" fmla="*/ 1 h 1"/>
                  <a:gd name="T6" fmla="*/ 0 w 1"/>
                  <a:gd name="T7" fmla="*/ 0 h 1"/>
                </a:gdLst>
                <a:ahLst/>
                <a:cxnLst>
                  <a:cxn ang="0">
                    <a:pos x="T0" y="T1"/>
                  </a:cxn>
                  <a:cxn ang="0">
                    <a:pos x="T2" y="T3"/>
                  </a:cxn>
                  <a:cxn ang="0">
                    <a:pos x="T4" y="T5"/>
                  </a:cxn>
                  <a:cxn ang="0">
                    <a:pos x="T6" y="T7"/>
                  </a:cxn>
                </a:cxnLst>
                <a:rect l="0" t="0" r="r" b="b"/>
                <a:pathLst>
                  <a:path w="1" h="1">
                    <a:moveTo>
                      <a:pt x="0" y="0"/>
                    </a:moveTo>
                    <a:cubicBezTo>
                      <a:pt x="0" y="0"/>
                      <a:pt x="0" y="0"/>
                      <a:pt x="0" y="0"/>
                    </a:cubicBezTo>
                    <a:cubicBezTo>
                      <a:pt x="0" y="0"/>
                      <a:pt x="0" y="1"/>
                      <a:pt x="0" y="1"/>
                    </a:cubicBezTo>
                    <a:cubicBezTo>
                      <a:pt x="1" y="0"/>
                      <a:pt x="1"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005" name="Freeform 6700"/>
              <p:cNvSpPr>
                <a:spLocks/>
              </p:cNvSpPr>
              <p:nvPr/>
            </p:nvSpPr>
            <p:spPr bwMode="auto">
              <a:xfrm>
                <a:off x="4238" y="1939"/>
                <a:ext cx="11" cy="4"/>
              </a:xfrm>
              <a:custGeom>
                <a:avLst/>
                <a:gdLst>
                  <a:gd name="T0" fmla="*/ 0 w 3"/>
                  <a:gd name="T1" fmla="*/ 0 h 1"/>
                  <a:gd name="T2" fmla="*/ 3 w 3"/>
                  <a:gd name="T3" fmla="*/ 1 h 1"/>
                  <a:gd name="T4" fmla="*/ 3 w 3"/>
                  <a:gd name="T5" fmla="*/ 1 h 1"/>
                  <a:gd name="T6" fmla="*/ 0 w 3"/>
                  <a:gd name="T7" fmla="*/ 0 h 1"/>
                  <a:gd name="T8" fmla="*/ 0 w 3"/>
                  <a:gd name="T9" fmla="*/ 0 h 1"/>
                </a:gdLst>
                <a:ahLst/>
                <a:cxnLst>
                  <a:cxn ang="0">
                    <a:pos x="T0" y="T1"/>
                  </a:cxn>
                  <a:cxn ang="0">
                    <a:pos x="T2" y="T3"/>
                  </a:cxn>
                  <a:cxn ang="0">
                    <a:pos x="T4" y="T5"/>
                  </a:cxn>
                  <a:cxn ang="0">
                    <a:pos x="T6" y="T7"/>
                  </a:cxn>
                  <a:cxn ang="0">
                    <a:pos x="T8" y="T9"/>
                  </a:cxn>
                </a:cxnLst>
                <a:rect l="0" t="0" r="r" b="b"/>
                <a:pathLst>
                  <a:path w="3" h="1">
                    <a:moveTo>
                      <a:pt x="0" y="0"/>
                    </a:moveTo>
                    <a:cubicBezTo>
                      <a:pt x="3" y="1"/>
                      <a:pt x="3" y="1"/>
                      <a:pt x="3" y="1"/>
                    </a:cubicBezTo>
                    <a:cubicBezTo>
                      <a:pt x="3" y="1"/>
                      <a:pt x="3" y="1"/>
                      <a:pt x="3" y="1"/>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006" name="Freeform 6701"/>
              <p:cNvSpPr>
                <a:spLocks/>
              </p:cNvSpPr>
              <p:nvPr/>
            </p:nvSpPr>
            <p:spPr bwMode="auto">
              <a:xfrm>
                <a:off x="4238" y="1925"/>
                <a:ext cx="4" cy="7"/>
              </a:xfrm>
              <a:custGeom>
                <a:avLst/>
                <a:gdLst>
                  <a:gd name="T0" fmla="*/ 1 w 1"/>
                  <a:gd name="T1" fmla="*/ 1 h 2"/>
                  <a:gd name="T2" fmla="*/ 0 w 1"/>
                  <a:gd name="T3" fmla="*/ 0 h 2"/>
                  <a:gd name="T4" fmla="*/ 0 w 1"/>
                  <a:gd name="T5" fmla="*/ 2 h 2"/>
                  <a:gd name="T6" fmla="*/ 1 w 1"/>
                  <a:gd name="T7" fmla="*/ 1 h 2"/>
                </a:gdLst>
                <a:ahLst/>
                <a:cxnLst>
                  <a:cxn ang="0">
                    <a:pos x="T0" y="T1"/>
                  </a:cxn>
                  <a:cxn ang="0">
                    <a:pos x="T2" y="T3"/>
                  </a:cxn>
                  <a:cxn ang="0">
                    <a:pos x="T4" y="T5"/>
                  </a:cxn>
                  <a:cxn ang="0">
                    <a:pos x="T6" y="T7"/>
                  </a:cxn>
                </a:cxnLst>
                <a:rect l="0" t="0" r="r" b="b"/>
                <a:pathLst>
                  <a:path w="1" h="2">
                    <a:moveTo>
                      <a:pt x="1" y="1"/>
                    </a:moveTo>
                    <a:cubicBezTo>
                      <a:pt x="0" y="0"/>
                      <a:pt x="0" y="0"/>
                      <a:pt x="0" y="0"/>
                    </a:cubicBezTo>
                    <a:cubicBezTo>
                      <a:pt x="0" y="1"/>
                      <a:pt x="0" y="1"/>
                      <a:pt x="0" y="2"/>
                    </a:cubicBezTo>
                    <a:cubicBezTo>
                      <a:pt x="0" y="1"/>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007" name="Freeform 6702"/>
              <p:cNvSpPr>
                <a:spLocks/>
              </p:cNvSpPr>
              <p:nvPr/>
            </p:nvSpPr>
            <p:spPr bwMode="auto">
              <a:xfrm>
                <a:off x="4249" y="1943"/>
                <a:ext cx="4" cy="8"/>
              </a:xfrm>
              <a:custGeom>
                <a:avLst/>
                <a:gdLst>
                  <a:gd name="T0" fmla="*/ 1 w 1"/>
                  <a:gd name="T1" fmla="*/ 2 h 2"/>
                  <a:gd name="T2" fmla="*/ 1 w 1"/>
                  <a:gd name="T3" fmla="*/ 1 h 2"/>
                  <a:gd name="T4" fmla="*/ 0 w 1"/>
                  <a:gd name="T5" fmla="*/ 0 h 2"/>
                  <a:gd name="T6" fmla="*/ 0 w 1"/>
                  <a:gd name="T7" fmla="*/ 1 h 2"/>
                  <a:gd name="T8" fmla="*/ 1 w 1"/>
                  <a:gd name="T9" fmla="*/ 2 h 2"/>
                </a:gdLst>
                <a:ahLst/>
                <a:cxnLst>
                  <a:cxn ang="0">
                    <a:pos x="T0" y="T1"/>
                  </a:cxn>
                  <a:cxn ang="0">
                    <a:pos x="T2" y="T3"/>
                  </a:cxn>
                  <a:cxn ang="0">
                    <a:pos x="T4" y="T5"/>
                  </a:cxn>
                  <a:cxn ang="0">
                    <a:pos x="T6" y="T7"/>
                  </a:cxn>
                  <a:cxn ang="0">
                    <a:pos x="T8" y="T9"/>
                  </a:cxn>
                </a:cxnLst>
                <a:rect l="0" t="0" r="r" b="b"/>
                <a:pathLst>
                  <a:path w="1" h="2">
                    <a:moveTo>
                      <a:pt x="1" y="2"/>
                    </a:moveTo>
                    <a:cubicBezTo>
                      <a:pt x="1" y="1"/>
                      <a:pt x="1" y="1"/>
                      <a:pt x="1" y="1"/>
                    </a:cubicBezTo>
                    <a:cubicBezTo>
                      <a:pt x="0" y="0"/>
                      <a:pt x="0" y="0"/>
                      <a:pt x="0" y="0"/>
                    </a:cubicBezTo>
                    <a:cubicBezTo>
                      <a:pt x="0" y="1"/>
                      <a:pt x="0" y="1"/>
                      <a:pt x="0" y="1"/>
                    </a:cubicBezTo>
                    <a:lnTo>
                      <a:pt x="1"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008" name="Freeform 6703"/>
              <p:cNvSpPr>
                <a:spLocks/>
              </p:cNvSpPr>
              <p:nvPr/>
            </p:nvSpPr>
            <p:spPr bwMode="auto">
              <a:xfrm>
                <a:off x="4364" y="3025"/>
                <a:ext cx="0" cy="4"/>
              </a:xfrm>
              <a:custGeom>
                <a:avLst/>
                <a:gdLst>
                  <a:gd name="T0" fmla="*/ 0 h 1"/>
                  <a:gd name="T1" fmla="*/ 0 h 1"/>
                  <a:gd name="T2" fmla="*/ 1 h 1"/>
                  <a:gd name="T3" fmla="*/ 0 h 1"/>
                </a:gdLst>
                <a:ahLst/>
                <a:cxnLst>
                  <a:cxn ang="0">
                    <a:pos x="0" y="T0"/>
                  </a:cxn>
                  <a:cxn ang="0">
                    <a:pos x="0" y="T1"/>
                  </a:cxn>
                  <a:cxn ang="0">
                    <a:pos x="0" y="T2"/>
                  </a:cxn>
                  <a:cxn ang="0">
                    <a:pos x="0" y="T3"/>
                  </a:cxn>
                </a:cxnLst>
                <a:rect l="0" t="0" r="r" b="b"/>
                <a:pathLst>
                  <a:path h="1">
                    <a:moveTo>
                      <a:pt x="0" y="0"/>
                    </a:moveTo>
                    <a:cubicBezTo>
                      <a:pt x="0" y="0"/>
                      <a:pt x="0" y="0"/>
                      <a:pt x="0" y="0"/>
                    </a:cubicBezTo>
                    <a:cubicBezTo>
                      <a:pt x="0" y="1"/>
                      <a:pt x="0" y="1"/>
                      <a:pt x="0" y="1"/>
                    </a:cubicBezTo>
                    <a:cubicBezTo>
                      <a:pt x="0" y="1"/>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009" name="Freeform 6704"/>
              <p:cNvSpPr>
                <a:spLocks/>
              </p:cNvSpPr>
              <p:nvPr/>
            </p:nvSpPr>
            <p:spPr bwMode="auto">
              <a:xfrm>
                <a:off x="4390" y="3092"/>
                <a:ext cx="12" cy="11"/>
              </a:xfrm>
              <a:custGeom>
                <a:avLst/>
                <a:gdLst>
                  <a:gd name="T0" fmla="*/ 3 w 3"/>
                  <a:gd name="T1" fmla="*/ 0 h 3"/>
                  <a:gd name="T2" fmla="*/ 0 w 3"/>
                  <a:gd name="T3" fmla="*/ 2 h 3"/>
                  <a:gd name="T4" fmla="*/ 0 w 3"/>
                  <a:gd name="T5" fmla="*/ 3 h 3"/>
                  <a:gd name="T6" fmla="*/ 3 w 3"/>
                  <a:gd name="T7" fmla="*/ 1 h 3"/>
                  <a:gd name="T8" fmla="*/ 3 w 3"/>
                  <a:gd name="T9" fmla="*/ 0 h 3"/>
                </a:gdLst>
                <a:ahLst/>
                <a:cxnLst>
                  <a:cxn ang="0">
                    <a:pos x="T0" y="T1"/>
                  </a:cxn>
                  <a:cxn ang="0">
                    <a:pos x="T2" y="T3"/>
                  </a:cxn>
                  <a:cxn ang="0">
                    <a:pos x="T4" y="T5"/>
                  </a:cxn>
                  <a:cxn ang="0">
                    <a:pos x="T6" y="T7"/>
                  </a:cxn>
                  <a:cxn ang="0">
                    <a:pos x="T8" y="T9"/>
                  </a:cxn>
                </a:cxnLst>
                <a:rect l="0" t="0" r="r" b="b"/>
                <a:pathLst>
                  <a:path w="3" h="3">
                    <a:moveTo>
                      <a:pt x="3" y="0"/>
                    </a:moveTo>
                    <a:cubicBezTo>
                      <a:pt x="2" y="1"/>
                      <a:pt x="1" y="1"/>
                      <a:pt x="0" y="2"/>
                    </a:cubicBezTo>
                    <a:cubicBezTo>
                      <a:pt x="0" y="3"/>
                      <a:pt x="0" y="3"/>
                      <a:pt x="0" y="3"/>
                    </a:cubicBezTo>
                    <a:cubicBezTo>
                      <a:pt x="1" y="3"/>
                      <a:pt x="2" y="2"/>
                      <a:pt x="3" y="1"/>
                    </a:cubicBezTo>
                    <a:cubicBezTo>
                      <a:pt x="3" y="1"/>
                      <a:pt x="3" y="0"/>
                      <a:pt x="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010" name="Freeform 6705"/>
              <p:cNvSpPr>
                <a:spLocks/>
              </p:cNvSpPr>
              <p:nvPr/>
            </p:nvSpPr>
            <p:spPr bwMode="auto">
              <a:xfrm>
                <a:off x="4368" y="3063"/>
                <a:ext cx="4" cy="14"/>
              </a:xfrm>
              <a:custGeom>
                <a:avLst/>
                <a:gdLst>
                  <a:gd name="T0" fmla="*/ 0 w 1"/>
                  <a:gd name="T1" fmla="*/ 0 h 4"/>
                  <a:gd name="T2" fmla="*/ 0 w 1"/>
                  <a:gd name="T3" fmla="*/ 2 h 4"/>
                  <a:gd name="T4" fmla="*/ 0 w 1"/>
                  <a:gd name="T5" fmla="*/ 2 h 4"/>
                  <a:gd name="T6" fmla="*/ 0 w 1"/>
                  <a:gd name="T7" fmla="*/ 2 h 4"/>
                  <a:gd name="T8" fmla="*/ 0 w 1"/>
                  <a:gd name="T9" fmla="*/ 4 h 4"/>
                  <a:gd name="T10" fmla="*/ 1 w 1"/>
                  <a:gd name="T11" fmla="*/ 3 h 4"/>
                  <a:gd name="T12" fmla="*/ 1 w 1"/>
                  <a:gd name="T13" fmla="*/ 2 h 4"/>
                  <a:gd name="T14" fmla="*/ 0 w 1"/>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4">
                    <a:moveTo>
                      <a:pt x="0" y="0"/>
                    </a:moveTo>
                    <a:cubicBezTo>
                      <a:pt x="0" y="2"/>
                      <a:pt x="0" y="2"/>
                      <a:pt x="0" y="2"/>
                    </a:cubicBezTo>
                    <a:cubicBezTo>
                      <a:pt x="0" y="2"/>
                      <a:pt x="0" y="2"/>
                      <a:pt x="0" y="2"/>
                    </a:cubicBezTo>
                    <a:cubicBezTo>
                      <a:pt x="0" y="2"/>
                      <a:pt x="0" y="2"/>
                      <a:pt x="0" y="2"/>
                    </a:cubicBezTo>
                    <a:cubicBezTo>
                      <a:pt x="0" y="4"/>
                      <a:pt x="0" y="4"/>
                      <a:pt x="0" y="4"/>
                    </a:cubicBezTo>
                    <a:cubicBezTo>
                      <a:pt x="0" y="3"/>
                      <a:pt x="0" y="3"/>
                      <a:pt x="1" y="3"/>
                    </a:cubicBezTo>
                    <a:cubicBezTo>
                      <a:pt x="1" y="2"/>
                      <a:pt x="1" y="2"/>
                      <a:pt x="1" y="2"/>
                    </a:cubicBezTo>
                    <a:cubicBezTo>
                      <a:pt x="0" y="1"/>
                      <a:pt x="0"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011" name="Freeform 6706"/>
              <p:cNvSpPr>
                <a:spLocks/>
              </p:cNvSpPr>
              <p:nvPr/>
            </p:nvSpPr>
            <p:spPr bwMode="auto">
              <a:xfrm>
                <a:off x="4372" y="3055"/>
                <a:ext cx="4" cy="19"/>
              </a:xfrm>
              <a:custGeom>
                <a:avLst/>
                <a:gdLst>
                  <a:gd name="T0" fmla="*/ 1 w 1"/>
                  <a:gd name="T1" fmla="*/ 0 h 5"/>
                  <a:gd name="T2" fmla="*/ 0 w 1"/>
                  <a:gd name="T3" fmla="*/ 1 h 5"/>
                  <a:gd name="T4" fmla="*/ 0 w 1"/>
                  <a:gd name="T5" fmla="*/ 4 h 5"/>
                  <a:gd name="T6" fmla="*/ 0 w 1"/>
                  <a:gd name="T7" fmla="*/ 5 h 5"/>
                  <a:gd name="T8" fmla="*/ 1 w 1"/>
                  <a:gd name="T9" fmla="*/ 4 h 5"/>
                  <a:gd name="T10" fmla="*/ 1 w 1"/>
                  <a:gd name="T11" fmla="*/ 0 h 5"/>
                </a:gdLst>
                <a:ahLst/>
                <a:cxnLst>
                  <a:cxn ang="0">
                    <a:pos x="T0" y="T1"/>
                  </a:cxn>
                  <a:cxn ang="0">
                    <a:pos x="T2" y="T3"/>
                  </a:cxn>
                  <a:cxn ang="0">
                    <a:pos x="T4" y="T5"/>
                  </a:cxn>
                  <a:cxn ang="0">
                    <a:pos x="T6" y="T7"/>
                  </a:cxn>
                  <a:cxn ang="0">
                    <a:pos x="T8" y="T9"/>
                  </a:cxn>
                  <a:cxn ang="0">
                    <a:pos x="T10" y="T11"/>
                  </a:cxn>
                </a:cxnLst>
                <a:rect l="0" t="0" r="r" b="b"/>
                <a:pathLst>
                  <a:path w="1" h="5">
                    <a:moveTo>
                      <a:pt x="1" y="0"/>
                    </a:moveTo>
                    <a:cubicBezTo>
                      <a:pt x="1" y="0"/>
                      <a:pt x="0" y="0"/>
                      <a:pt x="0" y="1"/>
                    </a:cubicBezTo>
                    <a:cubicBezTo>
                      <a:pt x="0" y="4"/>
                      <a:pt x="0" y="4"/>
                      <a:pt x="0" y="4"/>
                    </a:cubicBezTo>
                    <a:cubicBezTo>
                      <a:pt x="0" y="4"/>
                      <a:pt x="0" y="4"/>
                      <a:pt x="0" y="5"/>
                    </a:cubicBezTo>
                    <a:cubicBezTo>
                      <a:pt x="0" y="4"/>
                      <a:pt x="1" y="4"/>
                      <a:pt x="1" y="4"/>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012" name="Freeform 6707"/>
              <p:cNvSpPr>
                <a:spLocks/>
              </p:cNvSpPr>
              <p:nvPr/>
            </p:nvSpPr>
            <p:spPr bwMode="auto">
              <a:xfrm>
                <a:off x="4390" y="3103"/>
                <a:ext cx="0" cy="4"/>
              </a:xfrm>
              <a:custGeom>
                <a:avLst/>
                <a:gdLst>
                  <a:gd name="T0" fmla="*/ 0 h 1"/>
                  <a:gd name="T1" fmla="*/ 1 h 1"/>
                  <a:gd name="T2" fmla="*/ 1 h 1"/>
                  <a:gd name="T3" fmla="*/ 0 h 1"/>
                  <a:gd name="T4" fmla="*/ 0 h 1"/>
                </a:gdLst>
                <a:ahLst/>
                <a:cxnLst>
                  <a:cxn ang="0">
                    <a:pos x="0" y="T0"/>
                  </a:cxn>
                  <a:cxn ang="0">
                    <a:pos x="0" y="T1"/>
                  </a:cxn>
                  <a:cxn ang="0">
                    <a:pos x="0" y="T2"/>
                  </a:cxn>
                  <a:cxn ang="0">
                    <a:pos x="0" y="T3"/>
                  </a:cxn>
                  <a:cxn ang="0">
                    <a:pos x="0" y="T4"/>
                  </a:cxn>
                </a:cxnLst>
                <a:rect l="0" t="0" r="r" b="b"/>
                <a:pathLst>
                  <a:path h="1">
                    <a:moveTo>
                      <a:pt x="0" y="0"/>
                    </a:moveTo>
                    <a:cubicBezTo>
                      <a:pt x="0" y="1"/>
                      <a:pt x="0" y="1"/>
                      <a:pt x="0" y="1"/>
                    </a:cubicBezTo>
                    <a:cubicBezTo>
                      <a:pt x="0" y="1"/>
                      <a:pt x="0" y="1"/>
                      <a:pt x="0" y="1"/>
                    </a:cubicBezTo>
                    <a:cubicBezTo>
                      <a:pt x="0" y="1"/>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013" name="Freeform 6708"/>
              <p:cNvSpPr>
                <a:spLocks/>
              </p:cNvSpPr>
              <p:nvPr/>
            </p:nvSpPr>
            <p:spPr bwMode="auto">
              <a:xfrm>
                <a:off x="4379" y="3055"/>
                <a:ext cx="8" cy="30"/>
              </a:xfrm>
              <a:custGeom>
                <a:avLst/>
                <a:gdLst>
                  <a:gd name="T0" fmla="*/ 2 w 2"/>
                  <a:gd name="T1" fmla="*/ 0 h 8"/>
                  <a:gd name="T2" fmla="*/ 1 w 2"/>
                  <a:gd name="T3" fmla="*/ 2 h 8"/>
                  <a:gd name="T4" fmla="*/ 0 w 2"/>
                  <a:gd name="T5" fmla="*/ 3 h 8"/>
                  <a:gd name="T6" fmla="*/ 1 w 2"/>
                  <a:gd name="T7" fmla="*/ 8 h 8"/>
                  <a:gd name="T8" fmla="*/ 2 w 2"/>
                  <a:gd name="T9" fmla="*/ 7 h 8"/>
                  <a:gd name="T10" fmla="*/ 2 w 2"/>
                  <a:gd name="T11" fmla="*/ 0 h 8"/>
                </a:gdLst>
                <a:ahLst/>
                <a:cxnLst>
                  <a:cxn ang="0">
                    <a:pos x="T0" y="T1"/>
                  </a:cxn>
                  <a:cxn ang="0">
                    <a:pos x="T2" y="T3"/>
                  </a:cxn>
                  <a:cxn ang="0">
                    <a:pos x="T4" y="T5"/>
                  </a:cxn>
                  <a:cxn ang="0">
                    <a:pos x="T6" y="T7"/>
                  </a:cxn>
                  <a:cxn ang="0">
                    <a:pos x="T8" y="T9"/>
                  </a:cxn>
                  <a:cxn ang="0">
                    <a:pos x="T10" y="T11"/>
                  </a:cxn>
                </a:cxnLst>
                <a:rect l="0" t="0" r="r" b="b"/>
                <a:pathLst>
                  <a:path w="2" h="8">
                    <a:moveTo>
                      <a:pt x="2" y="0"/>
                    </a:moveTo>
                    <a:cubicBezTo>
                      <a:pt x="2" y="1"/>
                      <a:pt x="2" y="1"/>
                      <a:pt x="1" y="2"/>
                    </a:cubicBezTo>
                    <a:cubicBezTo>
                      <a:pt x="1" y="2"/>
                      <a:pt x="1" y="2"/>
                      <a:pt x="0" y="3"/>
                    </a:cubicBezTo>
                    <a:cubicBezTo>
                      <a:pt x="1" y="5"/>
                      <a:pt x="1" y="7"/>
                      <a:pt x="1" y="8"/>
                    </a:cubicBezTo>
                    <a:cubicBezTo>
                      <a:pt x="2" y="8"/>
                      <a:pt x="2" y="8"/>
                      <a:pt x="2" y="7"/>
                    </a:cubicBezTo>
                    <a:lnTo>
                      <a:pt x="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014" name="Freeform 6709"/>
              <p:cNvSpPr>
                <a:spLocks/>
              </p:cNvSpPr>
              <p:nvPr/>
            </p:nvSpPr>
            <p:spPr bwMode="auto">
              <a:xfrm>
                <a:off x="4361" y="3063"/>
                <a:ext cx="3" cy="14"/>
              </a:xfrm>
              <a:custGeom>
                <a:avLst/>
                <a:gdLst>
                  <a:gd name="T0" fmla="*/ 0 w 1"/>
                  <a:gd name="T1" fmla="*/ 1 h 4"/>
                  <a:gd name="T2" fmla="*/ 0 w 1"/>
                  <a:gd name="T3" fmla="*/ 4 h 4"/>
                  <a:gd name="T4" fmla="*/ 1 w 1"/>
                  <a:gd name="T5" fmla="*/ 3 h 4"/>
                  <a:gd name="T6" fmla="*/ 1 w 1"/>
                  <a:gd name="T7" fmla="*/ 0 h 4"/>
                  <a:gd name="T8" fmla="*/ 0 w 1"/>
                  <a:gd name="T9" fmla="*/ 1 h 4"/>
                </a:gdLst>
                <a:ahLst/>
                <a:cxnLst>
                  <a:cxn ang="0">
                    <a:pos x="T0" y="T1"/>
                  </a:cxn>
                  <a:cxn ang="0">
                    <a:pos x="T2" y="T3"/>
                  </a:cxn>
                  <a:cxn ang="0">
                    <a:pos x="T4" y="T5"/>
                  </a:cxn>
                  <a:cxn ang="0">
                    <a:pos x="T6" y="T7"/>
                  </a:cxn>
                  <a:cxn ang="0">
                    <a:pos x="T8" y="T9"/>
                  </a:cxn>
                </a:cxnLst>
                <a:rect l="0" t="0" r="r" b="b"/>
                <a:pathLst>
                  <a:path w="1" h="4">
                    <a:moveTo>
                      <a:pt x="0" y="1"/>
                    </a:moveTo>
                    <a:cubicBezTo>
                      <a:pt x="0" y="4"/>
                      <a:pt x="0" y="4"/>
                      <a:pt x="0" y="4"/>
                    </a:cubicBezTo>
                    <a:cubicBezTo>
                      <a:pt x="0" y="3"/>
                      <a:pt x="1" y="3"/>
                      <a:pt x="1" y="3"/>
                    </a:cubicBezTo>
                    <a:cubicBezTo>
                      <a:pt x="1" y="2"/>
                      <a:pt x="1" y="1"/>
                      <a:pt x="1" y="0"/>
                    </a:cubicBezTo>
                    <a:cubicBezTo>
                      <a:pt x="1" y="0"/>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015" name="Freeform 6710"/>
              <p:cNvSpPr>
                <a:spLocks/>
              </p:cNvSpPr>
              <p:nvPr/>
            </p:nvSpPr>
            <p:spPr bwMode="auto">
              <a:xfrm>
                <a:off x="4353" y="3033"/>
                <a:ext cx="8" cy="15"/>
              </a:xfrm>
              <a:custGeom>
                <a:avLst/>
                <a:gdLst>
                  <a:gd name="T0" fmla="*/ 1 w 2"/>
                  <a:gd name="T1" fmla="*/ 3 h 4"/>
                  <a:gd name="T2" fmla="*/ 2 w 2"/>
                  <a:gd name="T3" fmla="*/ 4 h 4"/>
                  <a:gd name="T4" fmla="*/ 2 w 2"/>
                  <a:gd name="T5" fmla="*/ 4 h 4"/>
                  <a:gd name="T6" fmla="*/ 1 w 2"/>
                  <a:gd name="T7" fmla="*/ 2 h 4"/>
                  <a:gd name="T8" fmla="*/ 1 w 2"/>
                  <a:gd name="T9" fmla="*/ 2 h 4"/>
                  <a:gd name="T10" fmla="*/ 1 w 2"/>
                  <a:gd name="T11" fmla="*/ 1 h 4"/>
                  <a:gd name="T12" fmla="*/ 1 w 2"/>
                  <a:gd name="T13" fmla="*/ 0 h 4"/>
                  <a:gd name="T14" fmla="*/ 0 w 2"/>
                  <a:gd name="T15" fmla="*/ 0 h 4"/>
                  <a:gd name="T16" fmla="*/ 0 w 2"/>
                  <a:gd name="T17" fmla="*/ 0 h 4"/>
                  <a:gd name="T18" fmla="*/ 0 w 2"/>
                  <a:gd name="T19" fmla="*/ 1 h 4"/>
                  <a:gd name="T20" fmla="*/ 1 w 2"/>
                  <a:gd name="T21"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 h="4">
                    <a:moveTo>
                      <a:pt x="1" y="3"/>
                    </a:moveTo>
                    <a:cubicBezTo>
                      <a:pt x="1" y="3"/>
                      <a:pt x="2" y="3"/>
                      <a:pt x="2" y="4"/>
                    </a:cubicBezTo>
                    <a:cubicBezTo>
                      <a:pt x="2" y="4"/>
                      <a:pt x="2" y="4"/>
                      <a:pt x="2" y="4"/>
                    </a:cubicBezTo>
                    <a:cubicBezTo>
                      <a:pt x="2" y="3"/>
                      <a:pt x="1" y="2"/>
                      <a:pt x="1" y="2"/>
                    </a:cubicBezTo>
                    <a:cubicBezTo>
                      <a:pt x="1" y="2"/>
                      <a:pt x="1" y="2"/>
                      <a:pt x="1" y="2"/>
                    </a:cubicBezTo>
                    <a:cubicBezTo>
                      <a:pt x="0" y="2"/>
                      <a:pt x="1" y="1"/>
                      <a:pt x="1" y="1"/>
                    </a:cubicBezTo>
                    <a:cubicBezTo>
                      <a:pt x="1" y="1"/>
                      <a:pt x="1" y="0"/>
                      <a:pt x="1" y="0"/>
                    </a:cubicBezTo>
                    <a:cubicBezTo>
                      <a:pt x="0" y="0"/>
                      <a:pt x="0" y="0"/>
                      <a:pt x="0" y="0"/>
                    </a:cubicBezTo>
                    <a:cubicBezTo>
                      <a:pt x="0" y="0"/>
                      <a:pt x="0" y="0"/>
                      <a:pt x="0" y="0"/>
                    </a:cubicBezTo>
                    <a:cubicBezTo>
                      <a:pt x="0" y="1"/>
                      <a:pt x="0" y="1"/>
                      <a:pt x="0" y="1"/>
                    </a:cubicBezTo>
                    <a:cubicBezTo>
                      <a:pt x="0" y="2"/>
                      <a:pt x="1" y="2"/>
                      <a:pt x="1"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016" name="Freeform 6711"/>
              <p:cNvSpPr>
                <a:spLocks/>
              </p:cNvSpPr>
              <p:nvPr/>
            </p:nvSpPr>
            <p:spPr bwMode="auto">
              <a:xfrm>
                <a:off x="4350" y="3033"/>
                <a:ext cx="3" cy="11"/>
              </a:xfrm>
              <a:custGeom>
                <a:avLst/>
                <a:gdLst>
                  <a:gd name="T0" fmla="*/ 0 w 1"/>
                  <a:gd name="T1" fmla="*/ 1 h 3"/>
                  <a:gd name="T2" fmla="*/ 1 w 1"/>
                  <a:gd name="T3" fmla="*/ 3 h 3"/>
                  <a:gd name="T4" fmla="*/ 1 w 1"/>
                  <a:gd name="T5" fmla="*/ 1 h 3"/>
                  <a:gd name="T6" fmla="*/ 0 w 1"/>
                  <a:gd name="T7" fmla="*/ 0 h 3"/>
                  <a:gd name="T8" fmla="*/ 0 w 1"/>
                  <a:gd name="T9" fmla="*/ 1 h 3"/>
                  <a:gd name="T10" fmla="*/ 0 w 1"/>
                  <a:gd name="T11" fmla="*/ 1 h 3"/>
                  <a:gd name="T12" fmla="*/ 0 w 1"/>
                  <a:gd name="T13" fmla="*/ 1 h 3"/>
                </a:gdLst>
                <a:ahLst/>
                <a:cxnLst>
                  <a:cxn ang="0">
                    <a:pos x="T0" y="T1"/>
                  </a:cxn>
                  <a:cxn ang="0">
                    <a:pos x="T2" y="T3"/>
                  </a:cxn>
                  <a:cxn ang="0">
                    <a:pos x="T4" y="T5"/>
                  </a:cxn>
                  <a:cxn ang="0">
                    <a:pos x="T6" y="T7"/>
                  </a:cxn>
                  <a:cxn ang="0">
                    <a:pos x="T8" y="T9"/>
                  </a:cxn>
                  <a:cxn ang="0">
                    <a:pos x="T10" y="T11"/>
                  </a:cxn>
                  <a:cxn ang="0">
                    <a:pos x="T12" y="T13"/>
                  </a:cxn>
                </a:cxnLst>
                <a:rect l="0" t="0" r="r" b="b"/>
                <a:pathLst>
                  <a:path w="1" h="3">
                    <a:moveTo>
                      <a:pt x="0" y="1"/>
                    </a:moveTo>
                    <a:cubicBezTo>
                      <a:pt x="0" y="2"/>
                      <a:pt x="0" y="2"/>
                      <a:pt x="1" y="3"/>
                    </a:cubicBezTo>
                    <a:cubicBezTo>
                      <a:pt x="1" y="1"/>
                      <a:pt x="1" y="1"/>
                      <a:pt x="1" y="1"/>
                    </a:cubicBezTo>
                    <a:cubicBezTo>
                      <a:pt x="1" y="1"/>
                      <a:pt x="0" y="1"/>
                      <a:pt x="0" y="0"/>
                    </a:cubicBezTo>
                    <a:cubicBezTo>
                      <a:pt x="0" y="0"/>
                      <a:pt x="0" y="1"/>
                      <a:pt x="0" y="1"/>
                    </a:cubicBezTo>
                    <a:cubicBezTo>
                      <a:pt x="0" y="1"/>
                      <a:pt x="0" y="1"/>
                      <a:pt x="0" y="1"/>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017" name="Freeform 6712"/>
              <p:cNvSpPr>
                <a:spLocks/>
              </p:cNvSpPr>
              <p:nvPr/>
            </p:nvSpPr>
            <p:spPr bwMode="auto">
              <a:xfrm>
                <a:off x="4338" y="3040"/>
                <a:ext cx="8" cy="11"/>
              </a:xfrm>
              <a:custGeom>
                <a:avLst/>
                <a:gdLst>
                  <a:gd name="T0" fmla="*/ 2 w 2"/>
                  <a:gd name="T1" fmla="*/ 2 h 3"/>
                  <a:gd name="T2" fmla="*/ 2 w 2"/>
                  <a:gd name="T3" fmla="*/ 2 h 3"/>
                  <a:gd name="T4" fmla="*/ 1 w 2"/>
                  <a:gd name="T5" fmla="*/ 0 h 3"/>
                  <a:gd name="T6" fmla="*/ 1 w 2"/>
                  <a:gd name="T7" fmla="*/ 0 h 3"/>
                  <a:gd name="T8" fmla="*/ 0 w 2"/>
                  <a:gd name="T9" fmla="*/ 3 h 3"/>
                  <a:gd name="T10" fmla="*/ 2 w 2"/>
                  <a:gd name="T11" fmla="*/ 2 h 3"/>
                </a:gdLst>
                <a:ahLst/>
                <a:cxnLst>
                  <a:cxn ang="0">
                    <a:pos x="T0" y="T1"/>
                  </a:cxn>
                  <a:cxn ang="0">
                    <a:pos x="T2" y="T3"/>
                  </a:cxn>
                  <a:cxn ang="0">
                    <a:pos x="T4" y="T5"/>
                  </a:cxn>
                  <a:cxn ang="0">
                    <a:pos x="T6" y="T7"/>
                  </a:cxn>
                  <a:cxn ang="0">
                    <a:pos x="T8" y="T9"/>
                  </a:cxn>
                  <a:cxn ang="0">
                    <a:pos x="T10" y="T11"/>
                  </a:cxn>
                </a:cxnLst>
                <a:rect l="0" t="0" r="r" b="b"/>
                <a:pathLst>
                  <a:path w="2" h="3">
                    <a:moveTo>
                      <a:pt x="2" y="2"/>
                    </a:moveTo>
                    <a:cubicBezTo>
                      <a:pt x="2" y="2"/>
                      <a:pt x="2" y="2"/>
                      <a:pt x="2" y="2"/>
                    </a:cubicBezTo>
                    <a:cubicBezTo>
                      <a:pt x="2" y="1"/>
                      <a:pt x="1" y="0"/>
                      <a:pt x="1" y="0"/>
                    </a:cubicBezTo>
                    <a:cubicBezTo>
                      <a:pt x="1" y="0"/>
                      <a:pt x="1" y="0"/>
                      <a:pt x="1" y="0"/>
                    </a:cubicBezTo>
                    <a:cubicBezTo>
                      <a:pt x="0" y="3"/>
                      <a:pt x="0" y="3"/>
                      <a:pt x="0" y="3"/>
                    </a:cubicBezTo>
                    <a:cubicBezTo>
                      <a:pt x="1" y="3"/>
                      <a:pt x="1" y="3"/>
                      <a:pt x="2"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018" name="Freeform 6713"/>
              <p:cNvSpPr>
                <a:spLocks/>
              </p:cNvSpPr>
              <p:nvPr/>
            </p:nvSpPr>
            <p:spPr bwMode="auto">
              <a:xfrm>
                <a:off x="4346" y="3036"/>
                <a:ext cx="4" cy="12"/>
              </a:xfrm>
              <a:custGeom>
                <a:avLst/>
                <a:gdLst>
                  <a:gd name="T0" fmla="*/ 0 w 1"/>
                  <a:gd name="T1" fmla="*/ 3 h 3"/>
                  <a:gd name="T2" fmla="*/ 0 w 1"/>
                  <a:gd name="T3" fmla="*/ 3 h 3"/>
                  <a:gd name="T4" fmla="*/ 1 w 1"/>
                  <a:gd name="T5" fmla="*/ 0 h 3"/>
                  <a:gd name="T6" fmla="*/ 1 w 1"/>
                  <a:gd name="T7" fmla="*/ 0 h 3"/>
                  <a:gd name="T8" fmla="*/ 0 w 1"/>
                  <a:gd name="T9" fmla="*/ 0 h 3"/>
                  <a:gd name="T10" fmla="*/ 0 w 1"/>
                  <a:gd name="T11" fmla="*/ 3 h 3"/>
                  <a:gd name="T12" fmla="*/ 0 w 1"/>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1" h="3">
                    <a:moveTo>
                      <a:pt x="0" y="3"/>
                    </a:moveTo>
                    <a:cubicBezTo>
                      <a:pt x="0" y="3"/>
                      <a:pt x="0" y="3"/>
                      <a:pt x="0" y="3"/>
                    </a:cubicBezTo>
                    <a:cubicBezTo>
                      <a:pt x="1" y="0"/>
                      <a:pt x="1" y="0"/>
                      <a:pt x="1" y="0"/>
                    </a:cubicBezTo>
                    <a:cubicBezTo>
                      <a:pt x="1" y="0"/>
                      <a:pt x="1" y="0"/>
                      <a:pt x="1" y="0"/>
                    </a:cubicBezTo>
                    <a:cubicBezTo>
                      <a:pt x="0" y="0"/>
                      <a:pt x="0" y="0"/>
                      <a:pt x="0" y="0"/>
                    </a:cubicBezTo>
                    <a:cubicBezTo>
                      <a:pt x="0" y="3"/>
                      <a:pt x="0" y="3"/>
                      <a:pt x="0" y="3"/>
                    </a:cubicBezTo>
                    <a:cubicBezTo>
                      <a:pt x="0" y="3"/>
                      <a:pt x="0" y="3"/>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019" name="Freeform 6714"/>
              <p:cNvSpPr>
                <a:spLocks/>
              </p:cNvSpPr>
              <p:nvPr/>
            </p:nvSpPr>
            <p:spPr bwMode="auto">
              <a:xfrm>
                <a:off x="4376" y="3066"/>
                <a:ext cx="3" cy="23"/>
              </a:xfrm>
              <a:custGeom>
                <a:avLst/>
                <a:gdLst>
                  <a:gd name="T0" fmla="*/ 0 w 1"/>
                  <a:gd name="T1" fmla="*/ 0 h 6"/>
                  <a:gd name="T2" fmla="*/ 0 w 1"/>
                  <a:gd name="T3" fmla="*/ 1 h 6"/>
                  <a:gd name="T4" fmla="*/ 0 w 1"/>
                  <a:gd name="T5" fmla="*/ 3 h 6"/>
                  <a:gd name="T6" fmla="*/ 0 w 1"/>
                  <a:gd name="T7" fmla="*/ 6 h 6"/>
                  <a:gd name="T8" fmla="*/ 1 w 1"/>
                  <a:gd name="T9" fmla="*/ 6 h 6"/>
                  <a:gd name="T10" fmla="*/ 1 w 1"/>
                  <a:gd name="T11" fmla="*/ 2 h 6"/>
                  <a:gd name="T12" fmla="*/ 0 w 1"/>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1" h="6">
                    <a:moveTo>
                      <a:pt x="0" y="0"/>
                    </a:moveTo>
                    <a:cubicBezTo>
                      <a:pt x="0" y="1"/>
                      <a:pt x="0" y="1"/>
                      <a:pt x="0" y="1"/>
                    </a:cubicBezTo>
                    <a:cubicBezTo>
                      <a:pt x="0" y="3"/>
                      <a:pt x="0" y="3"/>
                      <a:pt x="0" y="3"/>
                    </a:cubicBezTo>
                    <a:cubicBezTo>
                      <a:pt x="0" y="4"/>
                      <a:pt x="0" y="5"/>
                      <a:pt x="0" y="6"/>
                    </a:cubicBezTo>
                    <a:cubicBezTo>
                      <a:pt x="1" y="6"/>
                      <a:pt x="1" y="6"/>
                      <a:pt x="1" y="6"/>
                    </a:cubicBezTo>
                    <a:cubicBezTo>
                      <a:pt x="1" y="4"/>
                      <a:pt x="1" y="3"/>
                      <a:pt x="1" y="2"/>
                    </a:cubicBezTo>
                    <a:cubicBezTo>
                      <a:pt x="0" y="1"/>
                      <a:pt x="0"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020" name="Freeform 6715"/>
              <p:cNvSpPr>
                <a:spLocks/>
              </p:cNvSpPr>
              <p:nvPr/>
            </p:nvSpPr>
            <p:spPr bwMode="auto">
              <a:xfrm>
                <a:off x="4145" y="330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021" name="Freeform 6716"/>
              <p:cNvSpPr>
                <a:spLocks/>
              </p:cNvSpPr>
              <p:nvPr/>
            </p:nvSpPr>
            <p:spPr bwMode="auto">
              <a:xfrm>
                <a:off x="4152" y="3308"/>
                <a:ext cx="4" cy="7"/>
              </a:xfrm>
              <a:custGeom>
                <a:avLst/>
                <a:gdLst>
                  <a:gd name="T0" fmla="*/ 0 w 1"/>
                  <a:gd name="T1" fmla="*/ 2 h 2"/>
                  <a:gd name="T2" fmla="*/ 1 w 1"/>
                  <a:gd name="T3" fmla="*/ 2 h 2"/>
                  <a:gd name="T4" fmla="*/ 1 w 1"/>
                  <a:gd name="T5" fmla="*/ 0 h 2"/>
                  <a:gd name="T6" fmla="*/ 0 w 1"/>
                  <a:gd name="T7" fmla="*/ 0 h 2"/>
                  <a:gd name="T8" fmla="*/ 0 w 1"/>
                  <a:gd name="T9" fmla="*/ 2 h 2"/>
                </a:gdLst>
                <a:ahLst/>
                <a:cxnLst>
                  <a:cxn ang="0">
                    <a:pos x="T0" y="T1"/>
                  </a:cxn>
                  <a:cxn ang="0">
                    <a:pos x="T2" y="T3"/>
                  </a:cxn>
                  <a:cxn ang="0">
                    <a:pos x="T4" y="T5"/>
                  </a:cxn>
                  <a:cxn ang="0">
                    <a:pos x="T6" y="T7"/>
                  </a:cxn>
                  <a:cxn ang="0">
                    <a:pos x="T8" y="T9"/>
                  </a:cxn>
                </a:cxnLst>
                <a:rect l="0" t="0" r="r" b="b"/>
                <a:pathLst>
                  <a:path w="1" h="2">
                    <a:moveTo>
                      <a:pt x="0" y="2"/>
                    </a:moveTo>
                    <a:cubicBezTo>
                      <a:pt x="0" y="2"/>
                      <a:pt x="1" y="2"/>
                      <a:pt x="1" y="2"/>
                    </a:cubicBezTo>
                    <a:cubicBezTo>
                      <a:pt x="1" y="2"/>
                      <a:pt x="0" y="2"/>
                      <a:pt x="1" y="0"/>
                    </a:cubicBezTo>
                    <a:cubicBezTo>
                      <a:pt x="0" y="0"/>
                      <a:pt x="0" y="0"/>
                      <a:pt x="0" y="0"/>
                    </a:cubicBezTo>
                    <a:cubicBezTo>
                      <a:pt x="0" y="1"/>
                      <a:pt x="1" y="2"/>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022" name="Freeform 6717"/>
              <p:cNvSpPr>
                <a:spLocks/>
              </p:cNvSpPr>
              <p:nvPr/>
            </p:nvSpPr>
            <p:spPr bwMode="auto">
              <a:xfrm>
                <a:off x="4398" y="3081"/>
                <a:ext cx="11" cy="11"/>
              </a:xfrm>
              <a:custGeom>
                <a:avLst/>
                <a:gdLst>
                  <a:gd name="T0" fmla="*/ 1 w 3"/>
                  <a:gd name="T1" fmla="*/ 1 h 3"/>
                  <a:gd name="T2" fmla="*/ 0 w 3"/>
                  <a:gd name="T3" fmla="*/ 1 h 3"/>
                  <a:gd name="T4" fmla="*/ 1 w 3"/>
                  <a:gd name="T5" fmla="*/ 3 h 3"/>
                  <a:gd name="T6" fmla="*/ 2 w 3"/>
                  <a:gd name="T7" fmla="*/ 1 h 3"/>
                  <a:gd name="T8" fmla="*/ 1 w 3"/>
                  <a:gd name="T9" fmla="*/ 1 h 3"/>
                </a:gdLst>
                <a:ahLst/>
                <a:cxnLst>
                  <a:cxn ang="0">
                    <a:pos x="T0" y="T1"/>
                  </a:cxn>
                  <a:cxn ang="0">
                    <a:pos x="T2" y="T3"/>
                  </a:cxn>
                  <a:cxn ang="0">
                    <a:pos x="T4" y="T5"/>
                  </a:cxn>
                  <a:cxn ang="0">
                    <a:pos x="T6" y="T7"/>
                  </a:cxn>
                  <a:cxn ang="0">
                    <a:pos x="T8" y="T9"/>
                  </a:cxn>
                </a:cxnLst>
                <a:rect l="0" t="0" r="r" b="b"/>
                <a:pathLst>
                  <a:path w="3" h="3">
                    <a:moveTo>
                      <a:pt x="1" y="1"/>
                    </a:moveTo>
                    <a:cubicBezTo>
                      <a:pt x="1" y="1"/>
                      <a:pt x="1" y="1"/>
                      <a:pt x="0" y="1"/>
                    </a:cubicBezTo>
                    <a:cubicBezTo>
                      <a:pt x="0" y="2"/>
                      <a:pt x="1" y="2"/>
                      <a:pt x="1" y="3"/>
                    </a:cubicBezTo>
                    <a:cubicBezTo>
                      <a:pt x="2" y="2"/>
                      <a:pt x="2" y="1"/>
                      <a:pt x="2" y="1"/>
                    </a:cubicBezTo>
                    <a:cubicBezTo>
                      <a:pt x="3" y="0"/>
                      <a:pt x="2" y="0"/>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023" name="Freeform 6718"/>
              <p:cNvSpPr>
                <a:spLocks/>
              </p:cNvSpPr>
              <p:nvPr/>
            </p:nvSpPr>
            <p:spPr bwMode="auto">
              <a:xfrm>
                <a:off x="4402" y="3089"/>
                <a:ext cx="11" cy="33"/>
              </a:xfrm>
              <a:custGeom>
                <a:avLst/>
                <a:gdLst>
                  <a:gd name="T0" fmla="*/ 0 w 3"/>
                  <a:gd name="T1" fmla="*/ 2 h 9"/>
                  <a:gd name="T2" fmla="*/ 0 w 3"/>
                  <a:gd name="T3" fmla="*/ 3 h 9"/>
                  <a:gd name="T4" fmla="*/ 1 w 3"/>
                  <a:gd name="T5" fmla="*/ 9 h 9"/>
                  <a:gd name="T6" fmla="*/ 3 w 3"/>
                  <a:gd name="T7" fmla="*/ 3 h 9"/>
                  <a:gd name="T8" fmla="*/ 2 w 3"/>
                  <a:gd name="T9" fmla="*/ 0 h 9"/>
                  <a:gd name="T10" fmla="*/ 1 w 3"/>
                  <a:gd name="T11" fmla="*/ 1 h 9"/>
                  <a:gd name="T12" fmla="*/ 0 w 3"/>
                  <a:gd name="T13" fmla="*/ 2 h 9"/>
                </a:gdLst>
                <a:ahLst/>
                <a:cxnLst>
                  <a:cxn ang="0">
                    <a:pos x="T0" y="T1"/>
                  </a:cxn>
                  <a:cxn ang="0">
                    <a:pos x="T2" y="T3"/>
                  </a:cxn>
                  <a:cxn ang="0">
                    <a:pos x="T4" y="T5"/>
                  </a:cxn>
                  <a:cxn ang="0">
                    <a:pos x="T6" y="T7"/>
                  </a:cxn>
                  <a:cxn ang="0">
                    <a:pos x="T8" y="T9"/>
                  </a:cxn>
                  <a:cxn ang="0">
                    <a:pos x="T10" y="T11"/>
                  </a:cxn>
                  <a:cxn ang="0">
                    <a:pos x="T12" y="T13"/>
                  </a:cxn>
                </a:cxnLst>
                <a:rect l="0" t="0" r="r" b="b"/>
                <a:pathLst>
                  <a:path w="3" h="9">
                    <a:moveTo>
                      <a:pt x="0" y="2"/>
                    </a:moveTo>
                    <a:cubicBezTo>
                      <a:pt x="0" y="3"/>
                      <a:pt x="0" y="3"/>
                      <a:pt x="0" y="3"/>
                    </a:cubicBezTo>
                    <a:cubicBezTo>
                      <a:pt x="1" y="6"/>
                      <a:pt x="1" y="9"/>
                      <a:pt x="1" y="9"/>
                    </a:cubicBezTo>
                    <a:cubicBezTo>
                      <a:pt x="1" y="9"/>
                      <a:pt x="3" y="8"/>
                      <a:pt x="3" y="3"/>
                    </a:cubicBezTo>
                    <a:cubicBezTo>
                      <a:pt x="3" y="2"/>
                      <a:pt x="3" y="1"/>
                      <a:pt x="2" y="0"/>
                    </a:cubicBezTo>
                    <a:cubicBezTo>
                      <a:pt x="2" y="0"/>
                      <a:pt x="2" y="1"/>
                      <a:pt x="1" y="1"/>
                    </a:cubicBezTo>
                    <a:cubicBezTo>
                      <a:pt x="1" y="1"/>
                      <a:pt x="0" y="2"/>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024" name="Freeform 6719"/>
              <p:cNvSpPr>
                <a:spLocks/>
              </p:cNvSpPr>
              <p:nvPr/>
            </p:nvSpPr>
            <p:spPr bwMode="auto">
              <a:xfrm>
                <a:off x="4390" y="3096"/>
                <a:ext cx="0" cy="7"/>
              </a:xfrm>
              <a:custGeom>
                <a:avLst/>
                <a:gdLst>
                  <a:gd name="T0" fmla="*/ 1 h 2"/>
                  <a:gd name="T1" fmla="*/ 2 h 2"/>
                  <a:gd name="T2" fmla="*/ 1 h 2"/>
                  <a:gd name="T3" fmla="*/ 1 h 2"/>
                </a:gdLst>
                <a:ahLst/>
                <a:cxnLst>
                  <a:cxn ang="0">
                    <a:pos x="0" y="T0"/>
                  </a:cxn>
                  <a:cxn ang="0">
                    <a:pos x="0" y="T1"/>
                  </a:cxn>
                  <a:cxn ang="0">
                    <a:pos x="0" y="T2"/>
                  </a:cxn>
                  <a:cxn ang="0">
                    <a:pos x="0" y="T3"/>
                  </a:cxn>
                </a:cxnLst>
                <a:rect l="0" t="0" r="r" b="b"/>
                <a:pathLst>
                  <a:path h="2">
                    <a:moveTo>
                      <a:pt x="0" y="1"/>
                    </a:moveTo>
                    <a:cubicBezTo>
                      <a:pt x="0" y="1"/>
                      <a:pt x="0" y="1"/>
                      <a:pt x="0" y="2"/>
                    </a:cubicBezTo>
                    <a:cubicBezTo>
                      <a:pt x="0" y="1"/>
                      <a:pt x="0" y="1"/>
                      <a:pt x="0" y="1"/>
                    </a:cubicBezTo>
                    <a:cubicBezTo>
                      <a:pt x="0" y="0"/>
                      <a:pt x="0" y="0"/>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025" name="Freeform 6720"/>
              <p:cNvSpPr>
                <a:spLocks/>
              </p:cNvSpPr>
              <p:nvPr/>
            </p:nvSpPr>
            <p:spPr bwMode="auto">
              <a:xfrm>
                <a:off x="4409" y="3063"/>
                <a:ext cx="7" cy="14"/>
              </a:xfrm>
              <a:custGeom>
                <a:avLst/>
                <a:gdLst>
                  <a:gd name="T0" fmla="*/ 0 w 2"/>
                  <a:gd name="T1" fmla="*/ 2 h 4"/>
                  <a:gd name="T2" fmla="*/ 0 w 2"/>
                  <a:gd name="T3" fmla="*/ 4 h 4"/>
                  <a:gd name="T4" fmla="*/ 2 w 2"/>
                  <a:gd name="T5" fmla="*/ 2 h 4"/>
                  <a:gd name="T6" fmla="*/ 2 w 2"/>
                  <a:gd name="T7" fmla="*/ 0 h 4"/>
                  <a:gd name="T8" fmla="*/ 0 w 2"/>
                  <a:gd name="T9" fmla="*/ 2 h 4"/>
                </a:gdLst>
                <a:ahLst/>
                <a:cxnLst>
                  <a:cxn ang="0">
                    <a:pos x="T0" y="T1"/>
                  </a:cxn>
                  <a:cxn ang="0">
                    <a:pos x="T2" y="T3"/>
                  </a:cxn>
                  <a:cxn ang="0">
                    <a:pos x="T4" y="T5"/>
                  </a:cxn>
                  <a:cxn ang="0">
                    <a:pos x="T6" y="T7"/>
                  </a:cxn>
                  <a:cxn ang="0">
                    <a:pos x="T8" y="T9"/>
                  </a:cxn>
                </a:cxnLst>
                <a:rect l="0" t="0" r="r" b="b"/>
                <a:pathLst>
                  <a:path w="2" h="4">
                    <a:moveTo>
                      <a:pt x="0" y="2"/>
                    </a:moveTo>
                    <a:cubicBezTo>
                      <a:pt x="0" y="2"/>
                      <a:pt x="0" y="3"/>
                      <a:pt x="0" y="4"/>
                    </a:cubicBezTo>
                    <a:cubicBezTo>
                      <a:pt x="1" y="3"/>
                      <a:pt x="2" y="2"/>
                      <a:pt x="2" y="2"/>
                    </a:cubicBezTo>
                    <a:cubicBezTo>
                      <a:pt x="2" y="1"/>
                      <a:pt x="2" y="1"/>
                      <a:pt x="2" y="0"/>
                    </a:cubicBezTo>
                    <a:cubicBezTo>
                      <a:pt x="1" y="1"/>
                      <a:pt x="1" y="1"/>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026" name="Freeform 6721"/>
              <p:cNvSpPr>
                <a:spLocks/>
              </p:cNvSpPr>
              <p:nvPr/>
            </p:nvSpPr>
            <p:spPr bwMode="auto">
              <a:xfrm>
                <a:off x="4416" y="3059"/>
                <a:ext cx="8" cy="7"/>
              </a:xfrm>
              <a:custGeom>
                <a:avLst/>
                <a:gdLst>
                  <a:gd name="T0" fmla="*/ 0 w 2"/>
                  <a:gd name="T1" fmla="*/ 1 h 2"/>
                  <a:gd name="T2" fmla="*/ 1 w 2"/>
                  <a:gd name="T3" fmla="*/ 2 h 2"/>
                  <a:gd name="T4" fmla="*/ 2 w 2"/>
                  <a:gd name="T5" fmla="*/ 1 h 2"/>
                  <a:gd name="T6" fmla="*/ 2 w 2"/>
                  <a:gd name="T7" fmla="*/ 0 h 2"/>
                  <a:gd name="T8" fmla="*/ 0 w 2"/>
                  <a:gd name="T9" fmla="*/ 1 h 2"/>
                </a:gdLst>
                <a:ahLst/>
                <a:cxnLst>
                  <a:cxn ang="0">
                    <a:pos x="T0" y="T1"/>
                  </a:cxn>
                  <a:cxn ang="0">
                    <a:pos x="T2" y="T3"/>
                  </a:cxn>
                  <a:cxn ang="0">
                    <a:pos x="T4" y="T5"/>
                  </a:cxn>
                  <a:cxn ang="0">
                    <a:pos x="T6" y="T7"/>
                  </a:cxn>
                  <a:cxn ang="0">
                    <a:pos x="T8" y="T9"/>
                  </a:cxn>
                </a:cxnLst>
                <a:rect l="0" t="0" r="r" b="b"/>
                <a:pathLst>
                  <a:path w="2" h="2">
                    <a:moveTo>
                      <a:pt x="0" y="1"/>
                    </a:moveTo>
                    <a:cubicBezTo>
                      <a:pt x="1" y="1"/>
                      <a:pt x="1" y="2"/>
                      <a:pt x="1" y="2"/>
                    </a:cubicBezTo>
                    <a:cubicBezTo>
                      <a:pt x="1" y="2"/>
                      <a:pt x="2" y="1"/>
                      <a:pt x="2" y="1"/>
                    </a:cubicBezTo>
                    <a:cubicBezTo>
                      <a:pt x="2" y="1"/>
                      <a:pt x="2" y="0"/>
                      <a:pt x="2" y="0"/>
                    </a:cubicBezTo>
                    <a:cubicBezTo>
                      <a:pt x="1" y="0"/>
                      <a:pt x="1"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027" name="Freeform 6722"/>
              <p:cNvSpPr>
                <a:spLocks/>
              </p:cNvSpPr>
              <p:nvPr/>
            </p:nvSpPr>
            <p:spPr bwMode="auto">
              <a:xfrm>
                <a:off x="4409" y="3077"/>
                <a:ext cx="4" cy="12"/>
              </a:xfrm>
              <a:custGeom>
                <a:avLst/>
                <a:gdLst>
                  <a:gd name="T0" fmla="*/ 0 w 1"/>
                  <a:gd name="T1" fmla="*/ 0 h 3"/>
                  <a:gd name="T2" fmla="*/ 0 w 1"/>
                  <a:gd name="T3" fmla="*/ 3 h 3"/>
                  <a:gd name="T4" fmla="*/ 1 w 1"/>
                  <a:gd name="T5" fmla="*/ 3 h 3"/>
                  <a:gd name="T6" fmla="*/ 0 w 1"/>
                  <a:gd name="T7" fmla="*/ 0 h 3"/>
                  <a:gd name="T8" fmla="*/ 0 w 1"/>
                  <a:gd name="T9" fmla="*/ 0 h 3"/>
                  <a:gd name="T10" fmla="*/ 0 w 1"/>
                  <a:gd name="T11" fmla="*/ 0 h 3"/>
                </a:gdLst>
                <a:ahLst/>
                <a:cxnLst>
                  <a:cxn ang="0">
                    <a:pos x="T0" y="T1"/>
                  </a:cxn>
                  <a:cxn ang="0">
                    <a:pos x="T2" y="T3"/>
                  </a:cxn>
                  <a:cxn ang="0">
                    <a:pos x="T4" y="T5"/>
                  </a:cxn>
                  <a:cxn ang="0">
                    <a:pos x="T6" y="T7"/>
                  </a:cxn>
                  <a:cxn ang="0">
                    <a:pos x="T8" y="T9"/>
                  </a:cxn>
                  <a:cxn ang="0">
                    <a:pos x="T10" y="T11"/>
                  </a:cxn>
                </a:cxnLst>
                <a:rect l="0" t="0" r="r" b="b"/>
                <a:pathLst>
                  <a:path w="1" h="3">
                    <a:moveTo>
                      <a:pt x="0" y="0"/>
                    </a:moveTo>
                    <a:cubicBezTo>
                      <a:pt x="0" y="1"/>
                      <a:pt x="0" y="2"/>
                      <a:pt x="0" y="3"/>
                    </a:cubicBezTo>
                    <a:cubicBezTo>
                      <a:pt x="1" y="3"/>
                      <a:pt x="1" y="3"/>
                      <a:pt x="1" y="3"/>
                    </a:cubicBezTo>
                    <a:cubicBezTo>
                      <a:pt x="1" y="1"/>
                      <a:pt x="1"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028" name="Freeform 6723"/>
              <p:cNvSpPr>
                <a:spLocks/>
              </p:cNvSpPr>
              <p:nvPr/>
            </p:nvSpPr>
            <p:spPr bwMode="auto">
              <a:xfrm>
                <a:off x="4376" y="3055"/>
                <a:ext cx="3" cy="11"/>
              </a:xfrm>
              <a:custGeom>
                <a:avLst/>
                <a:gdLst>
                  <a:gd name="T0" fmla="*/ 0 w 1"/>
                  <a:gd name="T1" fmla="*/ 3 h 3"/>
                  <a:gd name="T2" fmla="*/ 1 w 1"/>
                  <a:gd name="T3" fmla="*/ 3 h 3"/>
                  <a:gd name="T4" fmla="*/ 0 w 1"/>
                  <a:gd name="T5" fmla="*/ 0 h 3"/>
                  <a:gd name="T6" fmla="*/ 0 w 1"/>
                  <a:gd name="T7" fmla="*/ 3 h 3"/>
                </a:gdLst>
                <a:ahLst/>
                <a:cxnLst>
                  <a:cxn ang="0">
                    <a:pos x="T0" y="T1"/>
                  </a:cxn>
                  <a:cxn ang="0">
                    <a:pos x="T2" y="T3"/>
                  </a:cxn>
                  <a:cxn ang="0">
                    <a:pos x="T4" y="T5"/>
                  </a:cxn>
                  <a:cxn ang="0">
                    <a:pos x="T6" y="T7"/>
                  </a:cxn>
                </a:cxnLst>
                <a:rect l="0" t="0" r="r" b="b"/>
                <a:pathLst>
                  <a:path w="1" h="3">
                    <a:moveTo>
                      <a:pt x="0" y="3"/>
                    </a:moveTo>
                    <a:cubicBezTo>
                      <a:pt x="1" y="3"/>
                      <a:pt x="1" y="3"/>
                      <a:pt x="1" y="3"/>
                    </a:cubicBezTo>
                    <a:cubicBezTo>
                      <a:pt x="1" y="2"/>
                      <a:pt x="1" y="1"/>
                      <a:pt x="0" y="0"/>
                    </a:cubicBezTo>
                    <a:cubicBezTo>
                      <a:pt x="0" y="0"/>
                      <a:pt x="0" y="2"/>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029" name="Freeform 6724"/>
              <p:cNvSpPr>
                <a:spLocks/>
              </p:cNvSpPr>
              <p:nvPr/>
            </p:nvSpPr>
            <p:spPr bwMode="auto">
              <a:xfrm>
                <a:off x="4376" y="3044"/>
                <a:ext cx="7" cy="11"/>
              </a:xfrm>
              <a:custGeom>
                <a:avLst/>
                <a:gdLst>
                  <a:gd name="T0" fmla="*/ 2 w 2"/>
                  <a:gd name="T1" fmla="*/ 1 h 3"/>
                  <a:gd name="T2" fmla="*/ 2 w 2"/>
                  <a:gd name="T3" fmla="*/ 0 h 3"/>
                  <a:gd name="T4" fmla="*/ 0 w 2"/>
                  <a:gd name="T5" fmla="*/ 1 h 3"/>
                  <a:gd name="T6" fmla="*/ 0 w 2"/>
                  <a:gd name="T7" fmla="*/ 3 h 3"/>
                  <a:gd name="T8" fmla="*/ 1 w 2"/>
                  <a:gd name="T9" fmla="*/ 2 h 3"/>
                  <a:gd name="T10" fmla="*/ 2 w 2"/>
                  <a:gd name="T11" fmla="*/ 1 h 3"/>
                </a:gdLst>
                <a:ahLst/>
                <a:cxnLst>
                  <a:cxn ang="0">
                    <a:pos x="T0" y="T1"/>
                  </a:cxn>
                  <a:cxn ang="0">
                    <a:pos x="T2" y="T3"/>
                  </a:cxn>
                  <a:cxn ang="0">
                    <a:pos x="T4" y="T5"/>
                  </a:cxn>
                  <a:cxn ang="0">
                    <a:pos x="T6" y="T7"/>
                  </a:cxn>
                  <a:cxn ang="0">
                    <a:pos x="T8" y="T9"/>
                  </a:cxn>
                  <a:cxn ang="0">
                    <a:pos x="T10" y="T11"/>
                  </a:cxn>
                </a:cxnLst>
                <a:rect l="0" t="0" r="r" b="b"/>
                <a:pathLst>
                  <a:path w="2" h="3">
                    <a:moveTo>
                      <a:pt x="2" y="1"/>
                    </a:moveTo>
                    <a:cubicBezTo>
                      <a:pt x="2" y="0"/>
                      <a:pt x="2" y="0"/>
                      <a:pt x="2" y="0"/>
                    </a:cubicBezTo>
                    <a:cubicBezTo>
                      <a:pt x="1" y="0"/>
                      <a:pt x="1" y="1"/>
                      <a:pt x="0" y="1"/>
                    </a:cubicBezTo>
                    <a:cubicBezTo>
                      <a:pt x="0" y="3"/>
                      <a:pt x="0" y="3"/>
                      <a:pt x="0" y="3"/>
                    </a:cubicBezTo>
                    <a:cubicBezTo>
                      <a:pt x="0" y="2"/>
                      <a:pt x="1" y="2"/>
                      <a:pt x="1" y="2"/>
                    </a:cubicBezTo>
                    <a:cubicBezTo>
                      <a:pt x="1" y="1"/>
                      <a:pt x="2" y="1"/>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030" name="Freeform 6725"/>
              <p:cNvSpPr>
                <a:spLocks/>
              </p:cNvSpPr>
              <p:nvPr/>
            </p:nvSpPr>
            <p:spPr bwMode="auto">
              <a:xfrm>
                <a:off x="4387" y="3055"/>
                <a:ext cx="3"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cubicBezTo>
                      <a:pt x="0" y="0"/>
                      <a:pt x="0" y="0"/>
                      <a:pt x="0" y="0"/>
                    </a:cubicBezTo>
                    <a:cubicBezTo>
                      <a:pt x="1" y="0"/>
                      <a:pt x="1" y="0"/>
                      <a:pt x="1" y="0"/>
                    </a:cubicBezTo>
                    <a:cubicBezTo>
                      <a:pt x="1" y="0"/>
                      <a:pt x="1"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031" name="Freeform 6726"/>
              <p:cNvSpPr>
                <a:spLocks/>
              </p:cNvSpPr>
              <p:nvPr/>
            </p:nvSpPr>
            <p:spPr bwMode="auto">
              <a:xfrm>
                <a:off x="4368" y="3025"/>
                <a:ext cx="4" cy="8"/>
              </a:xfrm>
              <a:custGeom>
                <a:avLst/>
                <a:gdLst>
                  <a:gd name="T0" fmla="*/ 1 w 1"/>
                  <a:gd name="T1" fmla="*/ 2 h 2"/>
                  <a:gd name="T2" fmla="*/ 1 w 1"/>
                  <a:gd name="T3" fmla="*/ 2 h 2"/>
                  <a:gd name="T4" fmla="*/ 1 w 1"/>
                  <a:gd name="T5" fmla="*/ 1 h 2"/>
                  <a:gd name="T6" fmla="*/ 0 w 1"/>
                  <a:gd name="T7" fmla="*/ 0 h 2"/>
                  <a:gd name="T8" fmla="*/ 0 w 1"/>
                  <a:gd name="T9" fmla="*/ 2 h 2"/>
                  <a:gd name="T10" fmla="*/ 1 w 1"/>
                  <a:gd name="T11" fmla="*/ 2 h 2"/>
                </a:gdLst>
                <a:ahLst/>
                <a:cxnLst>
                  <a:cxn ang="0">
                    <a:pos x="T0" y="T1"/>
                  </a:cxn>
                  <a:cxn ang="0">
                    <a:pos x="T2" y="T3"/>
                  </a:cxn>
                  <a:cxn ang="0">
                    <a:pos x="T4" y="T5"/>
                  </a:cxn>
                  <a:cxn ang="0">
                    <a:pos x="T6" y="T7"/>
                  </a:cxn>
                  <a:cxn ang="0">
                    <a:pos x="T8" y="T9"/>
                  </a:cxn>
                  <a:cxn ang="0">
                    <a:pos x="T10" y="T11"/>
                  </a:cxn>
                </a:cxnLst>
                <a:rect l="0" t="0" r="r" b="b"/>
                <a:pathLst>
                  <a:path w="1" h="2">
                    <a:moveTo>
                      <a:pt x="1" y="2"/>
                    </a:moveTo>
                    <a:cubicBezTo>
                      <a:pt x="1" y="2"/>
                      <a:pt x="1" y="2"/>
                      <a:pt x="1" y="2"/>
                    </a:cubicBezTo>
                    <a:cubicBezTo>
                      <a:pt x="1" y="1"/>
                      <a:pt x="1" y="1"/>
                      <a:pt x="1" y="1"/>
                    </a:cubicBezTo>
                    <a:cubicBezTo>
                      <a:pt x="1" y="0"/>
                      <a:pt x="1" y="0"/>
                      <a:pt x="0" y="0"/>
                    </a:cubicBezTo>
                    <a:cubicBezTo>
                      <a:pt x="0" y="2"/>
                      <a:pt x="0" y="2"/>
                      <a:pt x="0" y="2"/>
                    </a:cubicBezTo>
                    <a:cubicBezTo>
                      <a:pt x="1" y="2"/>
                      <a:pt x="1" y="2"/>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032" name="Freeform 6727"/>
              <p:cNvSpPr>
                <a:spLocks/>
              </p:cNvSpPr>
              <p:nvPr/>
            </p:nvSpPr>
            <p:spPr bwMode="auto">
              <a:xfrm>
                <a:off x="4387" y="3077"/>
                <a:ext cx="3" cy="26"/>
              </a:xfrm>
              <a:custGeom>
                <a:avLst/>
                <a:gdLst>
                  <a:gd name="T0" fmla="*/ 1 w 1"/>
                  <a:gd name="T1" fmla="*/ 1 h 7"/>
                  <a:gd name="T2" fmla="*/ 1 w 1"/>
                  <a:gd name="T3" fmla="*/ 0 h 7"/>
                  <a:gd name="T4" fmla="*/ 0 w 1"/>
                  <a:gd name="T5" fmla="*/ 1 h 7"/>
                  <a:gd name="T6" fmla="*/ 0 w 1"/>
                  <a:gd name="T7" fmla="*/ 1 h 7"/>
                  <a:gd name="T8" fmla="*/ 0 w 1"/>
                  <a:gd name="T9" fmla="*/ 7 h 7"/>
                  <a:gd name="T10" fmla="*/ 1 w 1"/>
                  <a:gd name="T11" fmla="*/ 7 h 7"/>
                  <a:gd name="T12" fmla="*/ 1 w 1"/>
                  <a:gd name="T13" fmla="*/ 2 h 7"/>
                  <a:gd name="T14" fmla="*/ 1 w 1"/>
                  <a:gd name="T15" fmla="*/ 1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7">
                    <a:moveTo>
                      <a:pt x="1" y="1"/>
                    </a:moveTo>
                    <a:cubicBezTo>
                      <a:pt x="1" y="0"/>
                      <a:pt x="1" y="0"/>
                      <a:pt x="1" y="0"/>
                    </a:cubicBezTo>
                    <a:cubicBezTo>
                      <a:pt x="1" y="1"/>
                      <a:pt x="0" y="1"/>
                      <a:pt x="0" y="1"/>
                    </a:cubicBezTo>
                    <a:cubicBezTo>
                      <a:pt x="0" y="1"/>
                      <a:pt x="0" y="1"/>
                      <a:pt x="0" y="1"/>
                    </a:cubicBezTo>
                    <a:cubicBezTo>
                      <a:pt x="0" y="7"/>
                      <a:pt x="0" y="7"/>
                      <a:pt x="0" y="7"/>
                    </a:cubicBezTo>
                    <a:cubicBezTo>
                      <a:pt x="0" y="7"/>
                      <a:pt x="0" y="7"/>
                      <a:pt x="1" y="7"/>
                    </a:cubicBezTo>
                    <a:cubicBezTo>
                      <a:pt x="1" y="2"/>
                      <a:pt x="1" y="2"/>
                      <a:pt x="1" y="2"/>
                    </a:cubicBezTo>
                    <a:cubicBezTo>
                      <a:pt x="0" y="2"/>
                      <a:pt x="1" y="2"/>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033" name="Freeform 6728"/>
              <p:cNvSpPr>
                <a:spLocks/>
              </p:cNvSpPr>
              <p:nvPr/>
            </p:nvSpPr>
            <p:spPr bwMode="auto">
              <a:xfrm>
                <a:off x="4376" y="3010"/>
                <a:ext cx="7" cy="15"/>
              </a:xfrm>
              <a:custGeom>
                <a:avLst/>
                <a:gdLst>
                  <a:gd name="T0" fmla="*/ 1 w 2"/>
                  <a:gd name="T1" fmla="*/ 4 h 4"/>
                  <a:gd name="T2" fmla="*/ 2 w 2"/>
                  <a:gd name="T3" fmla="*/ 3 h 4"/>
                  <a:gd name="T4" fmla="*/ 0 w 2"/>
                  <a:gd name="T5" fmla="*/ 0 h 4"/>
                  <a:gd name="T6" fmla="*/ 0 w 2"/>
                  <a:gd name="T7" fmla="*/ 3 h 4"/>
                  <a:gd name="T8" fmla="*/ 1 w 2"/>
                  <a:gd name="T9" fmla="*/ 4 h 4"/>
                </a:gdLst>
                <a:ahLst/>
                <a:cxnLst>
                  <a:cxn ang="0">
                    <a:pos x="T0" y="T1"/>
                  </a:cxn>
                  <a:cxn ang="0">
                    <a:pos x="T2" y="T3"/>
                  </a:cxn>
                  <a:cxn ang="0">
                    <a:pos x="T4" y="T5"/>
                  </a:cxn>
                  <a:cxn ang="0">
                    <a:pos x="T6" y="T7"/>
                  </a:cxn>
                  <a:cxn ang="0">
                    <a:pos x="T8" y="T9"/>
                  </a:cxn>
                </a:cxnLst>
                <a:rect l="0" t="0" r="r" b="b"/>
                <a:pathLst>
                  <a:path w="2" h="4">
                    <a:moveTo>
                      <a:pt x="1" y="4"/>
                    </a:moveTo>
                    <a:cubicBezTo>
                      <a:pt x="1" y="3"/>
                      <a:pt x="2" y="3"/>
                      <a:pt x="2" y="3"/>
                    </a:cubicBezTo>
                    <a:cubicBezTo>
                      <a:pt x="2" y="2"/>
                      <a:pt x="1" y="1"/>
                      <a:pt x="0" y="0"/>
                    </a:cubicBezTo>
                    <a:cubicBezTo>
                      <a:pt x="0" y="3"/>
                      <a:pt x="0" y="3"/>
                      <a:pt x="0" y="3"/>
                    </a:cubicBezTo>
                    <a:cubicBezTo>
                      <a:pt x="0" y="3"/>
                      <a:pt x="1" y="4"/>
                      <a:pt x="1"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034" name="Freeform 6729"/>
              <p:cNvSpPr>
                <a:spLocks/>
              </p:cNvSpPr>
              <p:nvPr/>
            </p:nvSpPr>
            <p:spPr bwMode="auto">
              <a:xfrm>
                <a:off x="4431" y="3051"/>
                <a:ext cx="4" cy="4"/>
              </a:xfrm>
              <a:custGeom>
                <a:avLst/>
                <a:gdLst>
                  <a:gd name="T0" fmla="*/ 0 w 1"/>
                  <a:gd name="T1" fmla="*/ 0 h 1"/>
                  <a:gd name="T2" fmla="*/ 0 w 1"/>
                  <a:gd name="T3" fmla="*/ 1 h 1"/>
                  <a:gd name="T4" fmla="*/ 1 w 1"/>
                  <a:gd name="T5" fmla="*/ 1 h 1"/>
                  <a:gd name="T6" fmla="*/ 0 w 1"/>
                  <a:gd name="T7" fmla="*/ 0 h 1"/>
                  <a:gd name="T8" fmla="*/ 0 w 1"/>
                  <a:gd name="T9" fmla="*/ 0 h 1"/>
                  <a:gd name="T10" fmla="*/ 0 w 1"/>
                  <a:gd name="T11" fmla="*/ 0 h 1"/>
                </a:gdLst>
                <a:ahLst/>
                <a:cxnLst>
                  <a:cxn ang="0">
                    <a:pos x="T0" y="T1"/>
                  </a:cxn>
                  <a:cxn ang="0">
                    <a:pos x="T2" y="T3"/>
                  </a:cxn>
                  <a:cxn ang="0">
                    <a:pos x="T4" y="T5"/>
                  </a:cxn>
                  <a:cxn ang="0">
                    <a:pos x="T6" y="T7"/>
                  </a:cxn>
                  <a:cxn ang="0">
                    <a:pos x="T8" y="T9"/>
                  </a:cxn>
                  <a:cxn ang="0">
                    <a:pos x="T10" y="T11"/>
                  </a:cxn>
                </a:cxnLst>
                <a:rect l="0" t="0" r="r" b="b"/>
                <a:pathLst>
                  <a:path w="1" h="1">
                    <a:moveTo>
                      <a:pt x="0" y="0"/>
                    </a:moveTo>
                    <a:cubicBezTo>
                      <a:pt x="0" y="1"/>
                      <a:pt x="0" y="1"/>
                      <a:pt x="0" y="1"/>
                    </a:cubicBezTo>
                    <a:cubicBezTo>
                      <a:pt x="0" y="1"/>
                      <a:pt x="0" y="1"/>
                      <a:pt x="1" y="1"/>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035" name="Freeform 6730"/>
              <p:cNvSpPr>
                <a:spLocks/>
              </p:cNvSpPr>
              <p:nvPr/>
            </p:nvSpPr>
            <p:spPr bwMode="auto">
              <a:xfrm>
                <a:off x="4390" y="3010"/>
                <a:ext cx="4" cy="8"/>
              </a:xfrm>
              <a:custGeom>
                <a:avLst/>
                <a:gdLst>
                  <a:gd name="T0" fmla="*/ 0 w 1"/>
                  <a:gd name="T1" fmla="*/ 2 h 2"/>
                  <a:gd name="T2" fmla="*/ 0 w 1"/>
                  <a:gd name="T3" fmla="*/ 2 h 2"/>
                  <a:gd name="T4" fmla="*/ 1 w 1"/>
                  <a:gd name="T5" fmla="*/ 2 h 2"/>
                  <a:gd name="T6" fmla="*/ 1 w 1"/>
                  <a:gd name="T7" fmla="*/ 0 h 2"/>
                  <a:gd name="T8" fmla="*/ 0 w 1"/>
                  <a:gd name="T9" fmla="*/ 1 h 2"/>
                  <a:gd name="T10" fmla="*/ 0 w 1"/>
                  <a:gd name="T11" fmla="*/ 2 h 2"/>
                  <a:gd name="T12" fmla="*/ 0 w 1"/>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1" h="2">
                    <a:moveTo>
                      <a:pt x="0" y="2"/>
                    </a:moveTo>
                    <a:cubicBezTo>
                      <a:pt x="0" y="2"/>
                      <a:pt x="0" y="2"/>
                      <a:pt x="0" y="2"/>
                    </a:cubicBezTo>
                    <a:cubicBezTo>
                      <a:pt x="0" y="2"/>
                      <a:pt x="0" y="2"/>
                      <a:pt x="1" y="2"/>
                    </a:cubicBezTo>
                    <a:cubicBezTo>
                      <a:pt x="1" y="0"/>
                      <a:pt x="1" y="0"/>
                      <a:pt x="1" y="0"/>
                    </a:cubicBezTo>
                    <a:cubicBezTo>
                      <a:pt x="0" y="1"/>
                      <a:pt x="0" y="1"/>
                      <a:pt x="0" y="1"/>
                    </a:cubicBezTo>
                    <a:cubicBezTo>
                      <a:pt x="0" y="2"/>
                      <a:pt x="0" y="2"/>
                      <a:pt x="0" y="2"/>
                    </a:cubicBezTo>
                    <a:cubicBezTo>
                      <a:pt x="0" y="2"/>
                      <a:pt x="0" y="2"/>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036" name="Freeform 6731"/>
              <p:cNvSpPr>
                <a:spLocks/>
              </p:cNvSpPr>
              <p:nvPr/>
            </p:nvSpPr>
            <p:spPr bwMode="auto">
              <a:xfrm>
                <a:off x="4372" y="3014"/>
                <a:ext cx="4" cy="15"/>
              </a:xfrm>
              <a:custGeom>
                <a:avLst/>
                <a:gdLst>
                  <a:gd name="T0" fmla="*/ 1 w 1"/>
                  <a:gd name="T1" fmla="*/ 4 h 4"/>
                  <a:gd name="T2" fmla="*/ 1 w 1"/>
                  <a:gd name="T3" fmla="*/ 4 h 4"/>
                  <a:gd name="T4" fmla="*/ 1 w 1"/>
                  <a:gd name="T5" fmla="*/ 2 h 4"/>
                  <a:gd name="T6" fmla="*/ 1 w 1"/>
                  <a:gd name="T7" fmla="*/ 2 h 4"/>
                  <a:gd name="T8" fmla="*/ 0 w 1"/>
                  <a:gd name="T9" fmla="*/ 0 h 4"/>
                  <a:gd name="T10" fmla="*/ 0 w 1"/>
                  <a:gd name="T11" fmla="*/ 4 h 4"/>
                  <a:gd name="T12" fmla="*/ 1 w 1"/>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 h="4">
                    <a:moveTo>
                      <a:pt x="1" y="4"/>
                    </a:moveTo>
                    <a:cubicBezTo>
                      <a:pt x="1" y="4"/>
                      <a:pt x="1" y="4"/>
                      <a:pt x="1" y="4"/>
                    </a:cubicBezTo>
                    <a:cubicBezTo>
                      <a:pt x="1" y="2"/>
                      <a:pt x="1" y="2"/>
                      <a:pt x="1" y="2"/>
                    </a:cubicBezTo>
                    <a:cubicBezTo>
                      <a:pt x="1" y="2"/>
                      <a:pt x="1" y="2"/>
                      <a:pt x="1" y="2"/>
                    </a:cubicBezTo>
                    <a:cubicBezTo>
                      <a:pt x="1" y="1"/>
                      <a:pt x="0" y="1"/>
                      <a:pt x="0" y="0"/>
                    </a:cubicBezTo>
                    <a:cubicBezTo>
                      <a:pt x="0" y="4"/>
                      <a:pt x="0" y="4"/>
                      <a:pt x="0" y="4"/>
                    </a:cubicBezTo>
                    <a:cubicBezTo>
                      <a:pt x="0" y="4"/>
                      <a:pt x="0" y="4"/>
                      <a:pt x="1"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037" name="Freeform 6732"/>
              <p:cNvSpPr>
                <a:spLocks/>
              </p:cNvSpPr>
              <p:nvPr/>
            </p:nvSpPr>
            <p:spPr bwMode="auto">
              <a:xfrm>
                <a:off x="4383" y="3018"/>
                <a:ext cx="7" cy="4"/>
              </a:xfrm>
              <a:custGeom>
                <a:avLst/>
                <a:gdLst>
                  <a:gd name="T0" fmla="*/ 1 w 2"/>
                  <a:gd name="T1" fmla="*/ 1 h 1"/>
                  <a:gd name="T2" fmla="*/ 2 w 2"/>
                  <a:gd name="T3" fmla="*/ 0 h 1"/>
                  <a:gd name="T4" fmla="*/ 2 w 2"/>
                  <a:gd name="T5" fmla="*/ 0 h 1"/>
                  <a:gd name="T6" fmla="*/ 1 w 2"/>
                  <a:gd name="T7" fmla="*/ 0 h 1"/>
                  <a:gd name="T8" fmla="*/ 0 w 2"/>
                  <a:gd name="T9" fmla="*/ 1 h 1"/>
                  <a:gd name="T10" fmla="*/ 1 w 2"/>
                  <a:gd name="T11" fmla="*/ 1 h 1"/>
                </a:gdLst>
                <a:ahLst/>
                <a:cxnLst>
                  <a:cxn ang="0">
                    <a:pos x="T0" y="T1"/>
                  </a:cxn>
                  <a:cxn ang="0">
                    <a:pos x="T2" y="T3"/>
                  </a:cxn>
                  <a:cxn ang="0">
                    <a:pos x="T4" y="T5"/>
                  </a:cxn>
                  <a:cxn ang="0">
                    <a:pos x="T6" y="T7"/>
                  </a:cxn>
                  <a:cxn ang="0">
                    <a:pos x="T8" y="T9"/>
                  </a:cxn>
                  <a:cxn ang="0">
                    <a:pos x="T10" y="T11"/>
                  </a:cxn>
                </a:cxnLst>
                <a:rect l="0" t="0" r="r" b="b"/>
                <a:pathLst>
                  <a:path w="2" h="1">
                    <a:moveTo>
                      <a:pt x="1" y="1"/>
                    </a:moveTo>
                    <a:cubicBezTo>
                      <a:pt x="1" y="1"/>
                      <a:pt x="1" y="1"/>
                      <a:pt x="2" y="0"/>
                    </a:cubicBezTo>
                    <a:cubicBezTo>
                      <a:pt x="2" y="0"/>
                      <a:pt x="2" y="0"/>
                      <a:pt x="2" y="0"/>
                    </a:cubicBezTo>
                    <a:cubicBezTo>
                      <a:pt x="2" y="0"/>
                      <a:pt x="1" y="0"/>
                      <a:pt x="1" y="0"/>
                    </a:cubicBezTo>
                    <a:cubicBezTo>
                      <a:pt x="1" y="0"/>
                      <a:pt x="1" y="0"/>
                      <a:pt x="0" y="1"/>
                    </a:cubicBezTo>
                    <a:cubicBezTo>
                      <a:pt x="0" y="1"/>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038" name="Freeform 6733"/>
              <p:cNvSpPr>
                <a:spLocks/>
              </p:cNvSpPr>
              <p:nvPr/>
            </p:nvSpPr>
            <p:spPr bwMode="auto">
              <a:xfrm>
                <a:off x="4413" y="3010"/>
                <a:ext cx="7" cy="15"/>
              </a:xfrm>
              <a:custGeom>
                <a:avLst/>
                <a:gdLst>
                  <a:gd name="T0" fmla="*/ 0 w 2"/>
                  <a:gd name="T1" fmla="*/ 1 h 4"/>
                  <a:gd name="T2" fmla="*/ 1 w 2"/>
                  <a:gd name="T3" fmla="*/ 4 h 4"/>
                  <a:gd name="T4" fmla="*/ 2 w 2"/>
                  <a:gd name="T5" fmla="*/ 3 h 4"/>
                  <a:gd name="T6" fmla="*/ 0 w 2"/>
                  <a:gd name="T7" fmla="*/ 0 h 4"/>
                  <a:gd name="T8" fmla="*/ 0 w 2"/>
                  <a:gd name="T9" fmla="*/ 1 h 4"/>
                  <a:gd name="T10" fmla="*/ 0 w 2"/>
                  <a:gd name="T11" fmla="*/ 1 h 4"/>
                </a:gdLst>
                <a:ahLst/>
                <a:cxnLst>
                  <a:cxn ang="0">
                    <a:pos x="T0" y="T1"/>
                  </a:cxn>
                  <a:cxn ang="0">
                    <a:pos x="T2" y="T3"/>
                  </a:cxn>
                  <a:cxn ang="0">
                    <a:pos x="T4" y="T5"/>
                  </a:cxn>
                  <a:cxn ang="0">
                    <a:pos x="T6" y="T7"/>
                  </a:cxn>
                  <a:cxn ang="0">
                    <a:pos x="T8" y="T9"/>
                  </a:cxn>
                  <a:cxn ang="0">
                    <a:pos x="T10" y="T11"/>
                  </a:cxn>
                </a:cxnLst>
                <a:rect l="0" t="0" r="r" b="b"/>
                <a:pathLst>
                  <a:path w="2" h="4">
                    <a:moveTo>
                      <a:pt x="0" y="1"/>
                    </a:moveTo>
                    <a:cubicBezTo>
                      <a:pt x="1" y="2"/>
                      <a:pt x="1" y="3"/>
                      <a:pt x="1" y="4"/>
                    </a:cubicBezTo>
                    <a:cubicBezTo>
                      <a:pt x="2" y="3"/>
                      <a:pt x="2" y="3"/>
                      <a:pt x="2" y="3"/>
                    </a:cubicBezTo>
                    <a:cubicBezTo>
                      <a:pt x="1" y="2"/>
                      <a:pt x="1" y="1"/>
                      <a:pt x="0" y="0"/>
                    </a:cubicBezTo>
                    <a:cubicBezTo>
                      <a:pt x="0" y="1"/>
                      <a:pt x="0" y="1"/>
                      <a:pt x="0" y="1"/>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039" name="Freeform 6734"/>
              <p:cNvSpPr>
                <a:spLocks/>
              </p:cNvSpPr>
              <p:nvPr/>
            </p:nvSpPr>
            <p:spPr bwMode="auto">
              <a:xfrm>
                <a:off x="4398" y="3003"/>
                <a:ext cx="15" cy="30"/>
              </a:xfrm>
              <a:custGeom>
                <a:avLst/>
                <a:gdLst>
                  <a:gd name="T0" fmla="*/ 0 w 4"/>
                  <a:gd name="T1" fmla="*/ 3 h 8"/>
                  <a:gd name="T2" fmla="*/ 3 w 4"/>
                  <a:gd name="T3" fmla="*/ 8 h 8"/>
                  <a:gd name="T4" fmla="*/ 4 w 4"/>
                  <a:gd name="T5" fmla="*/ 7 h 8"/>
                  <a:gd name="T6" fmla="*/ 3 w 4"/>
                  <a:gd name="T7" fmla="*/ 3 h 8"/>
                  <a:gd name="T8" fmla="*/ 4 w 4"/>
                  <a:gd name="T9" fmla="*/ 2 h 8"/>
                  <a:gd name="T10" fmla="*/ 4 w 4"/>
                  <a:gd name="T11" fmla="*/ 2 h 8"/>
                  <a:gd name="T12" fmla="*/ 3 w 4"/>
                  <a:gd name="T13" fmla="*/ 0 h 8"/>
                  <a:gd name="T14" fmla="*/ 1 w 4"/>
                  <a:gd name="T15" fmla="*/ 2 h 8"/>
                  <a:gd name="T16" fmla="*/ 0 w 4"/>
                  <a:gd name="T17"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8">
                    <a:moveTo>
                      <a:pt x="0" y="3"/>
                    </a:moveTo>
                    <a:cubicBezTo>
                      <a:pt x="1" y="5"/>
                      <a:pt x="2" y="6"/>
                      <a:pt x="3" y="8"/>
                    </a:cubicBezTo>
                    <a:cubicBezTo>
                      <a:pt x="3" y="8"/>
                      <a:pt x="4" y="7"/>
                      <a:pt x="4" y="7"/>
                    </a:cubicBezTo>
                    <a:cubicBezTo>
                      <a:pt x="3" y="4"/>
                      <a:pt x="2" y="2"/>
                      <a:pt x="3" y="3"/>
                    </a:cubicBezTo>
                    <a:cubicBezTo>
                      <a:pt x="3" y="3"/>
                      <a:pt x="4" y="3"/>
                      <a:pt x="4" y="2"/>
                    </a:cubicBezTo>
                    <a:cubicBezTo>
                      <a:pt x="4" y="2"/>
                      <a:pt x="4" y="2"/>
                      <a:pt x="4" y="2"/>
                    </a:cubicBezTo>
                    <a:cubicBezTo>
                      <a:pt x="3" y="2"/>
                      <a:pt x="3" y="1"/>
                      <a:pt x="3" y="0"/>
                    </a:cubicBezTo>
                    <a:cubicBezTo>
                      <a:pt x="2" y="1"/>
                      <a:pt x="2" y="2"/>
                      <a:pt x="1" y="2"/>
                    </a:cubicBezTo>
                    <a:cubicBezTo>
                      <a:pt x="1" y="3"/>
                      <a:pt x="1" y="3"/>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040" name="Freeform 6735"/>
              <p:cNvSpPr>
                <a:spLocks/>
              </p:cNvSpPr>
              <p:nvPr/>
            </p:nvSpPr>
            <p:spPr bwMode="auto">
              <a:xfrm>
                <a:off x="4394" y="3003"/>
                <a:ext cx="0" cy="7"/>
              </a:xfrm>
              <a:custGeom>
                <a:avLst/>
                <a:gdLst>
                  <a:gd name="T0" fmla="*/ 2 h 2"/>
                  <a:gd name="T1" fmla="*/ 1 h 2"/>
                  <a:gd name="T2" fmla="*/ 0 h 2"/>
                  <a:gd name="T3" fmla="*/ 2 h 2"/>
                  <a:gd name="T4" fmla="*/ 2 h 2"/>
                </a:gdLst>
                <a:ahLst/>
                <a:cxnLst>
                  <a:cxn ang="0">
                    <a:pos x="0" y="T0"/>
                  </a:cxn>
                  <a:cxn ang="0">
                    <a:pos x="0" y="T1"/>
                  </a:cxn>
                  <a:cxn ang="0">
                    <a:pos x="0" y="T2"/>
                  </a:cxn>
                  <a:cxn ang="0">
                    <a:pos x="0" y="T3"/>
                  </a:cxn>
                  <a:cxn ang="0">
                    <a:pos x="0" y="T4"/>
                  </a:cxn>
                </a:cxnLst>
                <a:rect l="0" t="0" r="r" b="b"/>
                <a:pathLst>
                  <a:path h="2">
                    <a:moveTo>
                      <a:pt x="0" y="2"/>
                    </a:moveTo>
                    <a:cubicBezTo>
                      <a:pt x="0" y="2"/>
                      <a:pt x="0" y="1"/>
                      <a:pt x="0" y="1"/>
                    </a:cubicBezTo>
                    <a:cubicBezTo>
                      <a:pt x="0" y="1"/>
                      <a:pt x="0" y="0"/>
                      <a:pt x="0" y="0"/>
                    </a:cubicBezTo>
                    <a:cubicBezTo>
                      <a:pt x="0" y="2"/>
                      <a:pt x="0" y="2"/>
                      <a:pt x="0" y="2"/>
                    </a:cubicBezTo>
                    <a:cubicBezTo>
                      <a:pt x="0" y="2"/>
                      <a:pt x="0" y="2"/>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041" name="Freeform 6736"/>
              <p:cNvSpPr>
                <a:spLocks/>
              </p:cNvSpPr>
              <p:nvPr/>
            </p:nvSpPr>
            <p:spPr bwMode="auto">
              <a:xfrm>
                <a:off x="4394" y="2999"/>
                <a:ext cx="11" cy="11"/>
              </a:xfrm>
              <a:custGeom>
                <a:avLst/>
                <a:gdLst>
                  <a:gd name="T0" fmla="*/ 1 w 3"/>
                  <a:gd name="T1" fmla="*/ 3 h 3"/>
                  <a:gd name="T2" fmla="*/ 3 w 3"/>
                  <a:gd name="T3" fmla="*/ 1 h 3"/>
                  <a:gd name="T4" fmla="*/ 2 w 3"/>
                  <a:gd name="T5" fmla="*/ 0 h 3"/>
                  <a:gd name="T6" fmla="*/ 0 w 3"/>
                  <a:gd name="T7" fmla="*/ 2 h 3"/>
                  <a:gd name="T8" fmla="*/ 1 w 3"/>
                  <a:gd name="T9" fmla="*/ 3 h 3"/>
                </a:gdLst>
                <a:ahLst/>
                <a:cxnLst>
                  <a:cxn ang="0">
                    <a:pos x="T0" y="T1"/>
                  </a:cxn>
                  <a:cxn ang="0">
                    <a:pos x="T2" y="T3"/>
                  </a:cxn>
                  <a:cxn ang="0">
                    <a:pos x="T4" y="T5"/>
                  </a:cxn>
                  <a:cxn ang="0">
                    <a:pos x="T6" y="T7"/>
                  </a:cxn>
                  <a:cxn ang="0">
                    <a:pos x="T8" y="T9"/>
                  </a:cxn>
                </a:cxnLst>
                <a:rect l="0" t="0" r="r" b="b"/>
                <a:pathLst>
                  <a:path w="3" h="3">
                    <a:moveTo>
                      <a:pt x="1" y="3"/>
                    </a:moveTo>
                    <a:cubicBezTo>
                      <a:pt x="2" y="2"/>
                      <a:pt x="2" y="1"/>
                      <a:pt x="3" y="1"/>
                    </a:cubicBezTo>
                    <a:cubicBezTo>
                      <a:pt x="3" y="0"/>
                      <a:pt x="3" y="0"/>
                      <a:pt x="2" y="0"/>
                    </a:cubicBezTo>
                    <a:cubicBezTo>
                      <a:pt x="2" y="1"/>
                      <a:pt x="1" y="1"/>
                      <a:pt x="0" y="2"/>
                    </a:cubicBezTo>
                    <a:cubicBezTo>
                      <a:pt x="1" y="3"/>
                      <a:pt x="1" y="3"/>
                      <a:pt x="1"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042" name="Freeform 6737"/>
              <p:cNvSpPr>
                <a:spLocks/>
              </p:cNvSpPr>
              <p:nvPr/>
            </p:nvSpPr>
            <p:spPr bwMode="auto">
              <a:xfrm>
                <a:off x="4238" y="1992"/>
                <a:ext cx="7" cy="18"/>
              </a:xfrm>
              <a:custGeom>
                <a:avLst/>
                <a:gdLst>
                  <a:gd name="T0" fmla="*/ 1 w 2"/>
                  <a:gd name="T1" fmla="*/ 0 h 5"/>
                  <a:gd name="T2" fmla="*/ 0 w 2"/>
                  <a:gd name="T3" fmla="*/ 1 h 5"/>
                  <a:gd name="T4" fmla="*/ 1 w 2"/>
                  <a:gd name="T5" fmla="*/ 5 h 5"/>
                  <a:gd name="T6" fmla="*/ 2 w 2"/>
                  <a:gd name="T7" fmla="*/ 5 h 5"/>
                  <a:gd name="T8" fmla="*/ 1 w 2"/>
                  <a:gd name="T9" fmla="*/ 0 h 5"/>
                </a:gdLst>
                <a:ahLst/>
                <a:cxnLst>
                  <a:cxn ang="0">
                    <a:pos x="T0" y="T1"/>
                  </a:cxn>
                  <a:cxn ang="0">
                    <a:pos x="T2" y="T3"/>
                  </a:cxn>
                  <a:cxn ang="0">
                    <a:pos x="T4" y="T5"/>
                  </a:cxn>
                  <a:cxn ang="0">
                    <a:pos x="T6" y="T7"/>
                  </a:cxn>
                  <a:cxn ang="0">
                    <a:pos x="T8" y="T9"/>
                  </a:cxn>
                </a:cxnLst>
                <a:rect l="0" t="0" r="r" b="b"/>
                <a:pathLst>
                  <a:path w="2" h="5">
                    <a:moveTo>
                      <a:pt x="1" y="0"/>
                    </a:moveTo>
                    <a:cubicBezTo>
                      <a:pt x="1" y="1"/>
                      <a:pt x="0" y="1"/>
                      <a:pt x="0" y="1"/>
                    </a:cubicBezTo>
                    <a:cubicBezTo>
                      <a:pt x="0" y="3"/>
                      <a:pt x="0" y="5"/>
                      <a:pt x="1" y="5"/>
                    </a:cubicBezTo>
                    <a:cubicBezTo>
                      <a:pt x="1" y="5"/>
                      <a:pt x="1" y="5"/>
                      <a:pt x="2" y="5"/>
                    </a:cubicBezTo>
                    <a:cubicBezTo>
                      <a:pt x="1" y="3"/>
                      <a:pt x="1" y="2"/>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043" name="Freeform 6738"/>
              <p:cNvSpPr>
                <a:spLocks/>
              </p:cNvSpPr>
              <p:nvPr/>
            </p:nvSpPr>
            <p:spPr bwMode="auto">
              <a:xfrm>
                <a:off x="4171" y="1939"/>
                <a:ext cx="7" cy="8"/>
              </a:xfrm>
              <a:custGeom>
                <a:avLst/>
                <a:gdLst>
                  <a:gd name="T0" fmla="*/ 0 w 2"/>
                  <a:gd name="T1" fmla="*/ 2 h 2"/>
                  <a:gd name="T2" fmla="*/ 2 w 2"/>
                  <a:gd name="T3" fmla="*/ 1 h 2"/>
                  <a:gd name="T4" fmla="*/ 0 w 2"/>
                  <a:gd name="T5" fmla="*/ 0 h 2"/>
                  <a:gd name="T6" fmla="*/ 0 w 2"/>
                  <a:gd name="T7" fmla="*/ 2 h 2"/>
                </a:gdLst>
                <a:ahLst/>
                <a:cxnLst>
                  <a:cxn ang="0">
                    <a:pos x="T0" y="T1"/>
                  </a:cxn>
                  <a:cxn ang="0">
                    <a:pos x="T2" y="T3"/>
                  </a:cxn>
                  <a:cxn ang="0">
                    <a:pos x="T4" y="T5"/>
                  </a:cxn>
                  <a:cxn ang="0">
                    <a:pos x="T6" y="T7"/>
                  </a:cxn>
                </a:cxnLst>
                <a:rect l="0" t="0" r="r" b="b"/>
                <a:pathLst>
                  <a:path w="2" h="2">
                    <a:moveTo>
                      <a:pt x="0" y="2"/>
                    </a:moveTo>
                    <a:cubicBezTo>
                      <a:pt x="1" y="1"/>
                      <a:pt x="1" y="1"/>
                      <a:pt x="2" y="1"/>
                    </a:cubicBezTo>
                    <a:cubicBezTo>
                      <a:pt x="0" y="0"/>
                      <a:pt x="0" y="0"/>
                      <a:pt x="0" y="0"/>
                    </a:cubicBezTo>
                    <a:cubicBezTo>
                      <a:pt x="0" y="1"/>
                      <a:pt x="0" y="1"/>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044" name="Freeform 6739"/>
              <p:cNvSpPr>
                <a:spLocks/>
              </p:cNvSpPr>
              <p:nvPr/>
            </p:nvSpPr>
            <p:spPr bwMode="auto">
              <a:xfrm>
                <a:off x="4160" y="1936"/>
                <a:ext cx="11" cy="15"/>
              </a:xfrm>
              <a:custGeom>
                <a:avLst/>
                <a:gdLst>
                  <a:gd name="T0" fmla="*/ 1 w 3"/>
                  <a:gd name="T1" fmla="*/ 0 h 4"/>
                  <a:gd name="T2" fmla="*/ 0 w 3"/>
                  <a:gd name="T3" fmla="*/ 0 h 4"/>
                  <a:gd name="T4" fmla="*/ 1 w 3"/>
                  <a:gd name="T5" fmla="*/ 3 h 4"/>
                  <a:gd name="T6" fmla="*/ 3 w 3"/>
                  <a:gd name="T7" fmla="*/ 4 h 4"/>
                  <a:gd name="T8" fmla="*/ 3 w 3"/>
                  <a:gd name="T9" fmla="*/ 4 h 4"/>
                  <a:gd name="T10" fmla="*/ 2 w 3"/>
                  <a:gd name="T11" fmla="*/ 1 h 4"/>
                  <a:gd name="T12" fmla="*/ 1 w 3"/>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3" h="4">
                    <a:moveTo>
                      <a:pt x="1" y="0"/>
                    </a:moveTo>
                    <a:cubicBezTo>
                      <a:pt x="1" y="0"/>
                      <a:pt x="0" y="0"/>
                      <a:pt x="0" y="0"/>
                    </a:cubicBezTo>
                    <a:cubicBezTo>
                      <a:pt x="0" y="1"/>
                      <a:pt x="1" y="2"/>
                      <a:pt x="1" y="3"/>
                    </a:cubicBezTo>
                    <a:cubicBezTo>
                      <a:pt x="3" y="4"/>
                      <a:pt x="3" y="4"/>
                      <a:pt x="3" y="4"/>
                    </a:cubicBezTo>
                    <a:cubicBezTo>
                      <a:pt x="3" y="4"/>
                      <a:pt x="3" y="4"/>
                      <a:pt x="3" y="4"/>
                    </a:cubicBezTo>
                    <a:cubicBezTo>
                      <a:pt x="2" y="3"/>
                      <a:pt x="2" y="2"/>
                      <a:pt x="2"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045" name="Freeform 6740"/>
              <p:cNvSpPr>
                <a:spLocks/>
              </p:cNvSpPr>
              <p:nvPr/>
            </p:nvSpPr>
            <p:spPr bwMode="auto">
              <a:xfrm>
                <a:off x="4249" y="1977"/>
                <a:ext cx="7" cy="11"/>
              </a:xfrm>
              <a:custGeom>
                <a:avLst/>
                <a:gdLst>
                  <a:gd name="T0" fmla="*/ 1 w 2"/>
                  <a:gd name="T1" fmla="*/ 1 h 3"/>
                  <a:gd name="T2" fmla="*/ 0 w 2"/>
                  <a:gd name="T3" fmla="*/ 0 h 3"/>
                  <a:gd name="T4" fmla="*/ 0 w 2"/>
                  <a:gd name="T5" fmla="*/ 3 h 3"/>
                  <a:gd name="T6" fmla="*/ 2 w 2"/>
                  <a:gd name="T7" fmla="*/ 1 h 3"/>
                  <a:gd name="T8" fmla="*/ 1 w 2"/>
                  <a:gd name="T9" fmla="*/ 1 h 3"/>
                </a:gdLst>
                <a:ahLst/>
                <a:cxnLst>
                  <a:cxn ang="0">
                    <a:pos x="T0" y="T1"/>
                  </a:cxn>
                  <a:cxn ang="0">
                    <a:pos x="T2" y="T3"/>
                  </a:cxn>
                  <a:cxn ang="0">
                    <a:pos x="T4" y="T5"/>
                  </a:cxn>
                  <a:cxn ang="0">
                    <a:pos x="T6" y="T7"/>
                  </a:cxn>
                  <a:cxn ang="0">
                    <a:pos x="T8" y="T9"/>
                  </a:cxn>
                </a:cxnLst>
                <a:rect l="0" t="0" r="r" b="b"/>
                <a:pathLst>
                  <a:path w="2" h="3">
                    <a:moveTo>
                      <a:pt x="1" y="1"/>
                    </a:moveTo>
                    <a:cubicBezTo>
                      <a:pt x="0" y="0"/>
                      <a:pt x="0" y="0"/>
                      <a:pt x="0" y="0"/>
                    </a:cubicBezTo>
                    <a:cubicBezTo>
                      <a:pt x="0" y="1"/>
                      <a:pt x="0" y="1"/>
                      <a:pt x="0" y="3"/>
                    </a:cubicBezTo>
                    <a:cubicBezTo>
                      <a:pt x="0" y="2"/>
                      <a:pt x="1" y="2"/>
                      <a:pt x="2" y="1"/>
                    </a:cubicBezTo>
                    <a:cubicBezTo>
                      <a:pt x="2" y="1"/>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046" name="Freeform 6741"/>
              <p:cNvSpPr>
                <a:spLocks/>
              </p:cNvSpPr>
              <p:nvPr/>
            </p:nvSpPr>
            <p:spPr bwMode="auto">
              <a:xfrm>
                <a:off x="4245" y="1988"/>
                <a:ext cx="4" cy="18"/>
              </a:xfrm>
              <a:custGeom>
                <a:avLst/>
                <a:gdLst>
                  <a:gd name="T0" fmla="*/ 1 w 1"/>
                  <a:gd name="T1" fmla="*/ 1 h 5"/>
                  <a:gd name="T2" fmla="*/ 1 w 1"/>
                  <a:gd name="T3" fmla="*/ 0 h 5"/>
                  <a:gd name="T4" fmla="*/ 0 w 1"/>
                  <a:gd name="T5" fmla="*/ 1 h 5"/>
                  <a:gd name="T6" fmla="*/ 1 w 1"/>
                  <a:gd name="T7" fmla="*/ 5 h 5"/>
                  <a:gd name="T8" fmla="*/ 1 w 1"/>
                  <a:gd name="T9" fmla="*/ 4 h 5"/>
                  <a:gd name="T10" fmla="*/ 1 w 1"/>
                  <a:gd name="T11" fmla="*/ 1 h 5"/>
                </a:gdLst>
                <a:ahLst/>
                <a:cxnLst>
                  <a:cxn ang="0">
                    <a:pos x="T0" y="T1"/>
                  </a:cxn>
                  <a:cxn ang="0">
                    <a:pos x="T2" y="T3"/>
                  </a:cxn>
                  <a:cxn ang="0">
                    <a:pos x="T4" y="T5"/>
                  </a:cxn>
                  <a:cxn ang="0">
                    <a:pos x="T6" y="T7"/>
                  </a:cxn>
                  <a:cxn ang="0">
                    <a:pos x="T8" y="T9"/>
                  </a:cxn>
                  <a:cxn ang="0">
                    <a:pos x="T10" y="T11"/>
                  </a:cxn>
                </a:cxnLst>
                <a:rect l="0" t="0" r="r" b="b"/>
                <a:pathLst>
                  <a:path w="1" h="5">
                    <a:moveTo>
                      <a:pt x="1" y="1"/>
                    </a:moveTo>
                    <a:cubicBezTo>
                      <a:pt x="1" y="0"/>
                      <a:pt x="1" y="0"/>
                      <a:pt x="1" y="0"/>
                    </a:cubicBezTo>
                    <a:cubicBezTo>
                      <a:pt x="1" y="0"/>
                      <a:pt x="0" y="0"/>
                      <a:pt x="0" y="1"/>
                    </a:cubicBezTo>
                    <a:cubicBezTo>
                      <a:pt x="0" y="2"/>
                      <a:pt x="0" y="3"/>
                      <a:pt x="1" y="5"/>
                    </a:cubicBezTo>
                    <a:cubicBezTo>
                      <a:pt x="1" y="4"/>
                      <a:pt x="1" y="4"/>
                      <a:pt x="1" y="4"/>
                    </a:cubicBezTo>
                    <a:cubicBezTo>
                      <a:pt x="1" y="3"/>
                      <a:pt x="1" y="2"/>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047" name="Freeform 6742"/>
              <p:cNvSpPr>
                <a:spLocks/>
              </p:cNvSpPr>
              <p:nvPr/>
            </p:nvSpPr>
            <p:spPr bwMode="auto">
              <a:xfrm>
                <a:off x="4242" y="196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048" name="Freeform 6743"/>
              <p:cNvSpPr>
                <a:spLocks/>
              </p:cNvSpPr>
              <p:nvPr/>
            </p:nvSpPr>
            <p:spPr bwMode="auto">
              <a:xfrm>
                <a:off x="4238" y="1965"/>
                <a:ext cx="4" cy="8"/>
              </a:xfrm>
              <a:custGeom>
                <a:avLst/>
                <a:gdLst>
                  <a:gd name="T0" fmla="*/ 1 w 1"/>
                  <a:gd name="T1" fmla="*/ 2 h 2"/>
                  <a:gd name="T2" fmla="*/ 1 w 1"/>
                  <a:gd name="T3" fmla="*/ 0 h 2"/>
                  <a:gd name="T4" fmla="*/ 0 w 1"/>
                  <a:gd name="T5" fmla="*/ 1 h 2"/>
                  <a:gd name="T6" fmla="*/ 0 w 1"/>
                  <a:gd name="T7" fmla="*/ 2 h 2"/>
                  <a:gd name="T8" fmla="*/ 1 w 1"/>
                  <a:gd name="T9" fmla="*/ 2 h 2"/>
                  <a:gd name="T10" fmla="*/ 1 w 1"/>
                  <a:gd name="T11" fmla="*/ 2 h 2"/>
                </a:gdLst>
                <a:ahLst/>
                <a:cxnLst>
                  <a:cxn ang="0">
                    <a:pos x="T0" y="T1"/>
                  </a:cxn>
                  <a:cxn ang="0">
                    <a:pos x="T2" y="T3"/>
                  </a:cxn>
                  <a:cxn ang="0">
                    <a:pos x="T4" y="T5"/>
                  </a:cxn>
                  <a:cxn ang="0">
                    <a:pos x="T6" y="T7"/>
                  </a:cxn>
                  <a:cxn ang="0">
                    <a:pos x="T8" y="T9"/>
                  </a:cxn>
                  <a:cxn ang="0">
                    <a:pos x="T10" y="T11"/>
                  </a:cxn>
                </a:cxnLst>
                <a:rect l="0" t="0" r="r" b="b"/>
                <a:pathLst>
                  <a:path w="1" h="2">
                    <a:moveTo>
                      <a:pt x="1" y="2"/>
                    </a:moveTo>
                    <a:cubicBezTo>
                      <a:pt x="1" y="1"/>
                      <a:pt x="1" y="0"/>
                      <a:pt x="1" y="0"/>
                    </a:cubicBezTo>
                    <a:cubicBezTo>
                      <a:pt x="1" y="0"/>
                      <a:pt x="0" y="0"/>
                      <a:pt x="0" y="1"/>
                    </a:cubicBezTo>
                    <a:cubicBezTo>
                      <a:pt x="0" y="1"/>
                      <a:pt x="0" y="2"/>
                      <a:pt x="0" y="2"/>
                    </a:cubicBezTo>
                    <a:cubicBezTo>
                      <a:pt x="1" y="2"/>
                      <a:pt x="1" y="2"/>
                      <a:pt x="1" y="2"/>
                    </a:cubicBezTo>
                    <a:cubicBezTo>
                      <a:pt x="1" y="2"/>
                      <a:pt x="1" y="2"/>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049" name="Freeform 6744"/>
              <p:cNvSpPr>
                <a:spLocks/>
              </p:cNvSpPr>
              <p:nvPr/>
            </p:nvSpPr>
            <p:spPr bwMode="auto">
              <a:xfrm>
                <a:off x="4238" y="1973"/>
                <a:ext cx="7" cy="19"/>
              </a:xfrm>
              <a:custGeom>
                <a:avLst/>
                <a:gdLst>
                  <a:gd name="T0" fmla="*/ 2 w 2"/>
                  <a:gd name="T1" fmla="*/ 5 h 5"/>
                  <a:gd name="T2" fmla="*/ 1 w 2"/>
                  <a:gd name="T3" fmla="*/ 0 h 5"/>
                  <a:gd name="T4" fmla="*/ 1 w 2"/>
                  <a:gd name="T5" fmla="*/ 0 h 5"/>
                  <a:gd name="T6" fmla="*/ 0 w 2"/>
                  <a:gd name="T7" fmla="*/ 0 h 5"/>
                  <a:gd name="T8" fmla="*/ 1 w 2"/>
                  <a:gd name="T9" fmla="*/ 5 h 5"/>
                  <a:gd name="T10" fmla="*/ 2 w 2"/>
                  <a:gd name="T11" fmla="*/ 5 h 5"/>
                </a:gdLst>
                <a:ahLst/>
                <a:cxnLst>
                  <a:cxn ang="0">
                    <a:pos x="T0" y="T1"/>
                  </a:cxn>
                  <a:cxn ang="0">
                    <a:pos x="T2" y="T3"/>
                  </a:cxn>
                  <a:cxn ang="0">
                    <a:pos x="T4" y="T5"/>
                  </a:cxn>
                  <a:cxn ang="0">
                    <a:pos x="T6" y="T7"/>
                  </a:cxn>
                  <a:cxn ang="0">
                    <a:pos x="T8" y="T9"/>
                  </a:cxn>
                  <a:cxn ang="0">
                    <a:pos x="T10" y="T11"/>
                  </a:cxn>
                </a:cxnLst>
                <a:rect l="0" t="0" r="r" b="b"/>
                <a:pathLst>
                  <a:path w="2" h="5">
                    <a:moveTo>
                      <a:pt x="2" y="5"/>
                    </a:moveTo>
                    <a:cubicBezTo>
                      <a:pt x="2" y="3"/>
                      <a:pt x="1" y="2"/>
                      <a:pt x="1" y="0"/>
                    </a:cubicBezTo>
                    <a:cubicBezTo>
                      <a:pt x="1" y="0"/>
                      <a:pt x="1" y="0"/>
                      <a:pt x="1" y="0"/>
                    </a:cubicBezTo>
                    <a:cubicBezTo>
                      <a:pt x="0" y="0"/>
                      <a:pt x="0" y="0"/>
                      <a:pt x="0" y="0"/>
                    </a:cubicBezTo>
                    <a:cubicBezTo>
                      <a:pt x="1" y="2"/>
                      <a:pt x="1" y="4"/>
                      <a:pt x="1" y="5"/>
                    </a:cubicBezTo>
                    <a:cubicBezTo>
                      <a:pt x="1" y="5"/>
                      <a:pt x="2" y="5"/>
                      <a:pt x="2"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050" name="Freeform 6745"/>
              <p:cNvSpPr>
                <a:spLocks/>
              </p:cNvSpPr>
              <p:nvPr/>
            </p:nvSpPr>
            <p:spPr bwMode="auto">
              <a:xfrm>
                <a:off x="4242" y="1958"/>
                <a:ext cx="3" cy="4"/>
              </a:xfrm>
              <a:custGeom>
                <a:avLst/>
                <a:gdLst>
                  <a:gd name="T0" fmla="*/ 0 w 1"/>
                  <a:gd name="T1" fmla="*/ 1 h 1"/>
                  <a:gd name="T2" fmla="*/ 1 w 1"/>
                  <a:gd name="T3" fmla="*/ 1 h 1"/>
                  <a:gd name="T4" fmla="*/ 0 w 1"/>
                  <a:gd name="T5" fmla="*/ 0 h 1"/>
                  <a:gd name="T6" fmla="*/ 0 w 1"/>
                  <a:gd name="T7" fmla="*/ 1 h 1"/>
                  <a:gd name="T8" fmla="*/ 0 w 1"/>
                  <a:gd name="T9" fmla="*/ 1 h 1"/>
                </a:gdLst>
                <a:ahLst/>
                <a:cxnLst>
                  <a:cxn ang="0">
                    <a:pos x="T0" y="T1"/>
                  </a:cxn>
                  <a:cxn ang="0">
                    <a:pos x="T2" y="T3"/>
                  </a:cxn>
                  <a:cxn ang="0">
                    <a:pos x="T4" y="T5"/>
                  </a:cxn>
                  <a:cxn ang="0">
                    <a:pos x="T6" y="T7"/>
                  </a:cxn>
                  <a:cxn ang="0">
                    <a:pos x="T8" y="T9"/>
                  </a:cxn>
                </a:cxnLst>
                <a:rect l="0" t="0" r="r" b="b"/>
                <a:pathLst>
                  <a:path w="1" h="1">
                    <a:moveTo>
                      <a:pt x="0" y="1"/>
                    </a:moveTo>
                    <a:cubicBezTo>
                      <a:pt x="1" y="1"/>
                      <a:pt x="1" y="1"/>
                      <a:pt x="1" y="1"/>
                    </a:cubicBezTo>
                    <a:cubicBezTo>
                      <a:pt x="0" y="0"/>
                      <a:pt x="0" y="0"/>
                      <a:pt x="0" y="0"/>
                    </a:cubicBezTo>
                    <a:cubicBezTo>
                      <a:pt x="0" y="0"/>
                      <a:pt x="0" y="1"/>
                      <a:pt x="0" y="1"/>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051" name="Freeform 6746"/>
              <p:cNvSpPr>
                <a:spLocks/>
              </p:cNvSpPr>
              <p:nvPr/>
            </p:nvSpPr>
            <p:spPr bwMode="auto">
              <a:xfrm>
                <a:off x="4253" y="1969"/>
                <a:ext cx="3" cy="11"/>
              </a:xfrm>
              <a:custGeom>
                <a:avLst/>
                <a:gdLst>
                  <a:gd name="T0" fmla="*/ 1 w 1"/>
                  <a:gd name="T1" fmla="*/ 3 h 3"/>
                  <a:gd name="T2" fmla="*/ 1 w 1"/>
                  <a:gd name="T3" fmla="*/ 3 h 3"/>
                  <a:gd name="T4" fmla="*/ 1 w 1"/>
                  <a:gd name="T5" fmla="*/ 0 h 3"/>
                  <a:gd name="T6" fmla="*/ 0 w 1"/>
                  <a:gd name="T7" fmla="*/ 0 h 3"/>
                  <a:gd name="T8" fmla="*/ 0 w 1"/>
                  <a:gd name="T9" fmla="*/ 3 h 3"/>
                  <a:gd name="T10" fmla="*/ 1 w 1"/>
                  <a:gd name="T11" fmla="*/ 3 h 3"/>
                </a:gdLst>
                <a:ahLst/>
                <a:cxnLst>
                  <a:cxn ang="0">
                    <a:pos x="T0" y="T1"/>
                  </a:cxn>
                  <a:cxn ang="0">
                    <a:pos x="T2" y="T3"/>
                  </a:cxn>
                  <a:cxn ang="0">
                    <a:pos x="T4" y="T5"/>
                  </a:cxn>
                  <a:cxn ang="0">
                    <a:pos x="T6" y="T7"/>
                  </a:cxn>
                  <a:cxn ang="0">
                    <a:pos x="T8" y="T9"/>
                  </a:cxn>
                  <a:cxn ang="0">
                    <a:pos x="T10" y="T11"/>
                  </a:cxn>
                </a:cxnLst>
                <a:rect l="0" t="0" r="r" b="b"/>
                <a:pathLst>
                  <a:path w="1" h="3">
                    <a:moveTo>
                      <a:pt x="1" y="3"/>
                    </a:moveTo>
                    <a:cubicBezTo>
                      <a:pt x="1" y="3"/>
                      <a:pt x="1" y="3"/>
                      <a:pt x="1" y="3"/>
                    </a:cubicBezTo>
                    <a:cubicBezTo>
                      <a:pt x="1" y="2"/>
                      <a:pt x="1" y="1"/>
                      <a:pt x="1" y="0"/>
                    </a:cubicBezTo>
                    <a:cubicBezTo>
                      <a:pt x="0" y="0"/>
                      <a:pt x="0" y="0"/>
                      <a:pt x="0" y="0"/>
                    </a:cubicBezTo>
                    <a:cubicBezTo>
                      <a:pt x="0" y="1"/>
                      <a:pt x="0" y="2"/>
                      <a:pt x="0" y="3"/>
                    </a:cubicBezTo>
                    <a:lnTo>
                      <a:pt x="1"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052" name="Freeform 6747"/>
              <p:cNvSpPr>
                <a:spLocks/>
              </p:cNvSpPr>
              <p:nvPr/>
            </p:nvSpPr>
            <p:spPr bwMode="auto">
              <a:xfrm>
                <a:off x="4238" y="1958"/>
                <a:ext cx="4" cy="4"/>
              </a:xfrm>
              <a:custGeom>
                <a:avLst/>
                <a:gdLst>
                  <a:gd name="T0" fmla="*/ 1 w 1"/>
                  <a:gd name="T1" fmla="*/ 1 h 1"/>
                  <a:gd name="T2" fmla="*/ 1 w 1"/>
                  <a:gd name="T3" fmla="*/ 0 h 1"/>
                  <a:gd name="T4" fmla="*/ 0 w 1"/>
                  <a:gd name="T5" fmla="*/ 0 h 1"/>
                  <a:gd name="T6" fmla="*/ 0 w 1"/>
                  <a:gd name="T7" fmla="*/ 1 h 1"/>
                  <a:gd name="T8" fmla="*/ 0 w 1"/>
                  <a:gd name="T9" fmla="*/ 1 h 1"/>
                  <a:gd name="T10" fmla="*/ 1 w 1"/>
                  <a:gd name="T11" fmla="*/ 1 h 1"/>
                </a:gdLst>
                <a:ahLst/>
                <a:cxnLst>
                  <a:cxn ang="0">
                    <a:pos x="T0" y="T1"/>
                  </a:cxn>
                  <a:cxn ang="0">
                    <a:pos x="T2" y="T3"/>
                  </a:cxn>
                  <a:cxn ang="0">
                    <a:pos x="T4" y="T5"/>
                  </a:cxn>
                  <a:cxn ang="0">
                    <a:pos x="T6" y="T7"/>
                  </a:cxn>
                  <a:cxn ang="0">
                    <a:pos x="T8" y="T9"/>
                  </a:cxn>
                  <a:cxn ang="0">
                    <a:pos x="T10" y="T11"/>
                  </a:cxn>
                </a:cxnLst>
                <a:rect l="0" t="0" r="r" b="b"/>
                <a:pathLst>
                  <a:path w="1" h="1">
                    <a:moveTo>
                      <a:pt x="1" y="1"/>
                    </a:moveTo>
                    <a:cubicBezTo>
                      <a:pt x="1" y="1"/>
                      <a:pt x="1" y="0"/>
                      <a:pt x="1" y="0"/>
                    </a:cubicBezTo>
                    <a:cubicBezTo>
                      <a:pt x="0" y="0"/>
                      <a:pt x="0" y="0"/>
                      <a:pt x="0" y="0"/>
                    </a:cubicBezTo>
                    <a:cubicBezTo>
                      <a:pt x="0" y="0"/>
                      <a:pt x="0" y="0"/>
                      <a:pt x="0" y="1"/>
                    </a:cubicBezTo>
                    <a:cubicBezTo>
                      <a:pt x="0" y="1"/>
                      <a:pt x="0" y="1"/>
                      <a:pt x="0" y="1"/>
                    </a:cubicBezTo>
                    <a:cubicBezTo>
                      <a:pt x="0" y="1"/>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053" name="Freeform 6748"/>
              <p:cNvSpPr>
                <a:spLocks/>
              </p:cNvSpPr>
              <p:nvPr/>
            </p:nvSpPr>
            <p:spPr bwMode="auto">
              <a:xfrm>
                <a:off x="4242" y="1965"/>
                <a:ext cx="7" cy="12"/>
              </a:xfrm>
              <a:custGeom>
                <a:avLst/>
                <a:gdLst>
                  <a:gd name="T0" fmla="*/ 2 w 2"/>
                  <a:gd name="T1" fmla="*/ 0 h 3"/>
                  <a:gd name="T2" fmla="*/ 2 w 2"/>
                  <a:gd name="T3" fmla="*/ 0 h 3"/>
                  <a:gd name="T4" fmla="*/ 0 w 2"/>
                  <a:gd name="T5" fmla="*/ 2 h 3"/>
                  <a:gd name="T6" fmla="*/ 0 w 2"/>
                  <a:gd name="T7" fmla="*/ 2 h 3"/>
                  <a:gd name="T8" fmla="*/ 2 w 2"/>
                  <a:gd name="T9" fmla="*/ 3 h 3"/>
                  <a:gd name="T10" fmla="*/ 2 w 2"/>
                  <a:gd name="T11" fmla="*/ 0 h 3"/>
                </a:gdLst>
                <a:ahLst/>
                <a:cxnLst>
                  <a:cxn ang="0">
                    <a:pos x="T0" y="T1"/>
                  </a:cxn>
                  <a:cxn ang="0">
                    <a:pos x="T2" y="T3"/>
                  </a:cxn>
                  <a:cxn ang="0">
                    <a:pos x="T4" y="T5"/>
                  </a:cxn>
                  <a:cxn ang="0">
                    <a:pos x="T6" y="T7"/>
                  </a:cxn>
                  <a:cxn ang="0">
                    <a:pos x="T8" y="T9"/>
                  </a:cxn>
                  <a:cxn ang="0">
                    <a:pos x="T10" y="T11"/>
                  </a:cxn>
                </a:cxnLst>
                <a:rect l="0" t="0" r="r" b="b"/>
                <a:pathLst>
                  <a:path w="2" h="3">
                    <a:moveTo>
                      <a:pt x="2" y="0"/>
                    </a:moveTo>
                    <a:cubicBezTo>
                      <a:pt x="2" y="0"/>
                      <a:pt x="2" y="0"/>
                      <a:pt x="2" y="0"/>
                    </a:cubicBezTo>
                    <a:cubicBezTo>
                      <a:pt x="1" y="1"/>
                      <a:pt x="1" y="1"/>
                      <a:pt x="0" y="2"/>
                    </a:cubicBezTo>
                    <a:cubicBezTo>
                      <a:pt x="0" y="2"/>
                      <a:pt x="0" y="2"/>
                      <a:pt x="0" y="2"/>
                    </a:cubicBezTo>
                    <a:cubicBezTo>
                      <a:pt x="2" y="3"/>
                      <a:pt x="2" y="3"/>
                      <a:pt x="2" y="3"/>
                    </a:cubicBezTo>
                    <a:cubicBezTo>
                      <a:pt x="2" y="3"/>
                      <a:pt x="2" y="2"/>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054" name="Freeform 6749"/>
              <p:cNvSpPr>
                <a:spLocks/>
              </p:cNvSpPr>
              <p:nvPr/>
            </p:nvSpPr>
            <p:spPr bwMode="auto">
              <a:xfrm>
                <a:off x="4167" y="1936"/>
                <a:ext cx="4" cy="3"/>
              </a:xfrm>
              <a:custGeom>
                <a:avLst/>
                <a:gdLst>
                  <a:gd name="T0" fmla="*/ 0 w 1"/>
                  <a:gd name="T1" fmla="*/ 1 h 1"/>
                  <a:gd name="T2" fmla="*/ 0 w 1"/>
                  <a:gd name="T3" fmla="*/ 0 h 1"/>
                  <a:gd name="T4" fmla="*/ 0 w 1"/>
                  <a:gd name="T5" fmla="*/ 0 h 1"/>
                  <a:gd name="T6" fmla="*/ 0 w 1"/>
                  <a:gd name="T7" fmla="*/ 1 h 1"/>
                  <a:gd name="T8" fmla="*/ 1 w 1"/>
                  <a:gd name="T9" fmla="*/ 1 h 1"/>
                  <a:gd name="T10" fmla="*/ 1 w 1"/>
                  <a:gd name="T11" fmla="*/ 1 h 1"/>
                  <a:gd name="T12" fmla="*/ 1 w 1"/>
                  <a:gd name="T13" fmla="*/ 0 h 1"/>
                  <a:gd name="T14" fmla="*/ 0 w 1"/>
                  <a:gd name="T15" fmla="*/ 1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1">
                    <a:moveTo>
                      <a:pt x="0" y="1"/>
                    </a:moveTo>
                    <a:cubicBezTo>
                      <a:pt x="0" y="0"/>
                      <a:pt x="0" y="0"/>
                      <a:pt x="0" y="0"/>
                    </a:cubicBezTo>
                    <a:cubicBezTo>
                      <a:pt x="0" y="0"/>
                      <a:pt x="0" y="0"/>
                      <a:pt x="0" y="0"/>
                    </a:cubicBezTo>
                    <a:cubicBezTo>
                      <a:pt x="0" y="0"/>
                      <a:pt x="0" y="1"/>
                      <a:pt x="0" y="1"/>
                    </a:cubicBezTo>
                    <a:cubicBezTo>
                      <a:pt x="1" y="1"/>
                      <a:pt x="1" y="1"/>
                      <a:pt x="1" y="1"/>
                    </a:cubicBezTo>
                    <a:cubicBezTo>
                      <a:pt x="1" y="1"/>
                      <a:pt x="1" y="1"/>
                      <a:pt x="1" y="1"/>
                    </a:cubicBezTo>
                    <a:cubicBezTo>
                      <a:pt x="1" y="0"/>
                      <a:pt x="1" y="0"/>
                      <a:pt x="1" y="0"/>
                    </a:cubicBezTo>
                    <a:cubicBezTo>
                      <a:pt x="1"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055" name="Freeform 6750"/>
              <p:cNvSpPr>
                <a:spLocks/>
              </p:cNvSpPr>
              <p:nvPr/>
            </p:nvSpPr>
            <p:spPr bwMode="auto">
              <a:xfrm>
                <a:off x="4171" y="1936"/>
                <a:ext cx="11" cy="3"/>
              </a:xfrm>
              <a:custGeom>
                <a:avLst/>
                <a:gdLst>
                  <a:gd name="T0" fmla="*/ 0 w 3"/>
                  <a:gd name="T1" fmla="*/ 0 h 1"/>
                  <a:gd name="T2" fmla="*/ 0 w 3"/>
                  <a:gd name="T3" fmla="*/ 1 h 1"/>
                  <a:gd name="T4" fmla="*/ 2 w 3"/>
                  <a:gd name="T5" fmla="*/ 1 h 1"/>
                  <a:gd name="T6" fmla="*/ 3 w 3"/>
                  <a:gd name="T7" fmla="*/ 1 h 1"/>
                  <a:gd name="T8" fmla="*/ 0 w 3"/>
                  <a:gd name="T9" fmla="*/ 0 h 1"/>
                  <a:gd name="T10" fmla="*/ 0 w 3"/>
                  <a:gd name="T11" fmla="*/ 0 h 1"/>
                </a:gdLst>
                <a:ahLst/>
                <a:cxnLst>
                  <a:cxn ang="0">
                    <a:pos x="T0" y="T1"/>
                  </a:cxn>
                  <a:cxn ang="0">
                    <a:pos x="T2" y="T3"/>
                  </a:cxn>
                  <a:cxn ang="0">
                    <a:pos x="T4" y="T5"/>
                  </a:cxn>
                  <a:cxn ang="0">
                    <a:pos x="T6" y="T7"/>
                  </a:cxn>
                  <a:cxn ang="0">
                    <a:pos x="T8" y="T9"/>
                  </a:cxn>
                  <a:cxn ang="0">
                    <a:pos x="T10" y="T11"/>
                  </a:cxn>
                </a:cxnLst>
                <a:rect l="0" t="0" r="r" b="b"/>
                <a:pathLst>
                  <a:path w="3" h="1">
                    <a:moveTo>
                      <a:pt x="0" y="0"/>
                    </a:moveTo>
                    <a:cubicBezTo>
                      <a:pt x="0" y="0"/>
                      <a:pt x="0" y="0"/>
                      <a:pt x="0" y="1"/>
                    </a:cubicBezTo>
                    <a:cubicBezTo>
                      <a:pt x="2" y="1"/>
                      <a:pt x="2" y="1"/>
                      <a:pt x="2" y="1"/>
                    </a:cubicBezTo>
                    <a:cubicBezTo>
                      <a:pt x="2" y="1"/>
                      <a:pt x="3" y="1"/>
                      <a:pt x="3" y="1"/>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056" name="Freeform 6751"/>
              <p:cNvSpPr>
                <a:spLocks/>
              </p:cNvSpPr>
              <p:nvPr/>
            </p:nvSpPr>
            <p:spPr bwMode="auto">
              <a:xfrm>
                <a:off x="4238" y="1962"/>
                <a:ext cx="4" cy="3"/>
              </a:xfrm>
              <a:custGeom>
                <a:avLst/>
                <a:gdLst>
                  <a:gd name="T0" fmla="*/ 0 w 1"/>
                  <a:gd name="T1" fmla="*/ 0 h 1"/>
                  <a:gd name="T2" fmla="*/ 0 w 1"/>
                  <a:gd name="T3" fmla="*/ 0 h 1"/>
                  <a:gd name="T4" fmla="*/ 1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1" y="1"/>
                      <a:pt x="1" y="1"/>
                      <a:pt x="1" y="1"/>
                    </a:cubicBezTo>
                    <a:cubicBezTo>
                      <a:pt x="1" y="0"/>
                      <a:pt x="1" y="0"/>
                      <a:pt x="1"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057" name="Freeform 6752"/>
              <p:cNvSpPr>
                <a:spLocks/>
              </p:cNvSpPr>
              <p:nvPr/>
            </p:nvSpPr>
            <p:spPr bwMode="auto">
              <a:xfrm>
                <a:off x="4163" y="1936"/>
                <a:ext cx="4"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058" name="Freeform 6753"/>
              <p:cNvSpPr>
                <a:spLocks/>
              </p:cNvSpPr>
              <p:nvPr/>
            </p:nvSpPr>
            <p:spPr bwMode="auto">
              <a:xfrm>
                <a:off x="4245" y="1958"/>
                <a:ext cx="4" cy="4"/>
              </a:xfrm>
              <a:custGeom>
                <a:avLst/>
                <a:gdLst>
                  <a:gd name="T0" fmla="*/ 1 w 1"/>
                  <a:gd name="T1" fmla="*/ 0 h 1"/>
                  <a:gd name="T2" fmla="*/ 0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0" y="0"/>
                      <a:pt x="0" y="0"/>
                      <a:pt x="0" y="1"/>
                    </a:cubicBezTo>
                    <a:cubicBezTo>
                      <a:pt x="1" y="1"/>
                      <a:pt x="1" y="1"/>
                      <a:pt x="1" y="1"/>
                    </a:cubicBezTo>
                    <a:cubicBezTo>
                      <a:pt x="1" y="1"/>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059" name="Freeform 6754"/>
              <p:cNvSpPr>
                <a:spLocks/>
              </p:cNvSpPr>
              <p:nvPr/>
            </p:nvSpPr>
            <p:spPr bwMode="auto">
              <a:xfrm>
                <a:off x="4230" y="1936"/>
                <a:ext cx="0" cy="3"/>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1"/>
                      <a:pt x="0" y="1"/>
                    </a:cubicBezTo>
                    <a:cubicBezTo>
                      <a:pt x="0" y="1"/>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060" name="Freeform 6755"/>
              <p:cNvSpPr>
                <a:spLocks/>
              </p:cNvSpPr>
              <p:nvPr/>
            </p:nvSpPr>
            <p:spPr bwMode="auto">
              <a:xfrm>
                <a:off x="4242" y="1962"/>
                <a:ext cx="7" cy="3"/>
              </a:xfrm>
              <a:custGeom>
                <a:avLst/>
                <a:gdLst>
                  <a:gd name="T0" fmla="*/ 2 w 2"/>
                  <a:gd name="T1" fmla="*/ 1 h 1"/>
                  <a:gd name="T2" fmla="*/ 2 w 2"/>
                  <a:gd name="T3" fmla="*/ 1 h 1"/>
                  <a:gd name="T4" fmla="*/ 0 w 2"/>
                  <a:gd name="T5" fmla="*/ 0 h 1"/>
                  <a:gd name="T6" fmla="*/ 0 w 2"/>
                  <a:gd name="T7" fmla="*/ 1 h 1"/>
                  <a:gd name="T8" fmla="*/ 2 w 2"/>
                  <a:gd name="T9" fmla="*/ 1 h 1"/>
                  <a:gd name="T10" fmla="*/ 2 w 2"/>
                  <a:gd name="T11" fmla="*/ 1 h 1"/>
                  <a:gd name="T12" fmla="*/ 2 w 2"/>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2" h="1">
                    <a:moveTo>
                      <a:pt x="2" y="1"/>
                    </a:moveTo>
                    <a:cubicBezTo>
                      <a:pt x="2" y="1"/>
                      <a:pt x="2" y="1"/>
                      <a:pt x="2" y="1"/>
                    </a:cubicBezTo>
                    <a:cubicBezTo>
                      <a:pt x="0" y="0"/>
                      <a:pt x="0" y="0"/>
                      <a:pt x="0" y="0"/>
                    </a:cubicBezTo>
                    <a:cubicBezTo>
                      <a:pt x="0" y="0"/>
                      <a:pt x="0" y="1"/>
                      <a:pt x="0" y="1"/>
                    </a:cubicBezTo>
                    <a:cubicBezTo>
                      <a:pt x="2" y="1"/>
                      <a:pt x="2" y="1"/>
                      <a:pt x="2" y="1"/>
                    </a:cubicBezTo>
                    <a:cubicBezTo>
                      <a:pt x="2" y="1"/>
                      <a:pt x="2" y="1"/>
                      <a:pt x="2" y="1"/>
                    </a:cubicBezTo>
                    <a:cubicBezTo>
                      <a:pt x="2" y="1"/>
                      <a:pt x="2" y="1"/>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061" name="Freeform 6756"/>
              <p:cNvSpPr>
                <a:spLocks/>
              </p:cNvSpPr>
              <p:nvPr/>
            </p:nvSpPr>
            <p:spPr bwMode="auto">
              <a:xfrm>
                <a:off x="4230" y="1939"/>
                <a:ext cx="8" cy="12"/>
              </a:xfrm>
              <a:custGeom>
                <a:avLst/>
                <a:gdLst>
                  <a:gd name="T0" fmla="*/ 2 w 2"/>
                  <a:gd name="T1" fmla="*/ 1 h 3"/>
                  <a:gd name="T2" fmla="*/ 0 w 2"/>
                  <a:gd name="T3" fmla="*/ 0 h 3"/>
                  <a:gd name="T4" fmla="*/ 0 w 2"/>
                  <a:gd name="T5" fmla="*/ 3 h 3"/>
                  <a:gd name="T6" fmla="*/ 2 w 2"/>
                  <a:gd name="T7" fmla="*/ 3 h 3"/>
                  <a:gd name="T8" fmla="*/ 2 w 2"/>
                  <a:gd name="T9" fmla="*/ 1 h 3"/>
                </a:gdLst>
                <a:ahLst/>
                <a:cxnLst>
                  <a:cxn ang="0">
                    <a:pos x="T0" y="T1"/>
                  </a:cxn>
                  <a:cxn ang="0">
                    <a:pos x="T2" y="T3"/>
                  </a:cxn>
                  <a:cxn ang="0">
                    <a:pos x="T4" y="T5"/>
                  </a:cxn>
                  <a:cxn ang="0">
                    <a:pos x="T6" y="T7"/>
                  </a:cxn>
                  <a:cxn ang="0">
                    <a:pos x="T8" y="T9"/>
                  </a:cxn>
                </a:cxnLst>
                <a:rect l="0" t="0" r="r" b="b"/>
                <a:pathLst>
                  <a:path w="2" h="3">
                    <a:moveTo>
                      <a:pt x="2" y="1"/>
                    </a:moveTo>
                    <a:cubicBezTo>
                      <a:pt x="0" y="0"/>
                      <a:pt x="0" y="0"/>
                      <a:pt x="0" y="0"/>
                    </a:cubicBezTo>
                    <a:cubicBezTo>
                      <a:pt x="0" y="2"/>
                      <a:pt x="0" y="2"/>
                      <a:pt x="0" y="3"/>
                    </a:cubicBezTo>
                    <a:cubicBezTo>
                      <a:pt x="2" y="3"/>
                      <a:pt x="2" y="3"/>
                      <a:pt x="2" y="3"/>
                    </a:cubicBezTo>
                    <a:cubicBezTo>
                      <a:pt x="2" y="3"/>
                      <a:pt x="2" y="2"/>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062" name="Freeform 6757"/>
              <p:cNvSpPr>
                <a:spLocks/>
              </p:cNvSpPr>
              <p:nvPr/>
            </p:nvSpPr>
            <p:spPr bwMode="auto">
              <a:xfrm>
                <a:off x="4238" y="1951"/>
                <a:ext cx="7" cy="7"/>
              </a:xfrm>
              <a:custGeom>
                <a:avLst/>
                <a:gdLst>
                  <a:gd name="T0" fmla="*/ 2 w 2"/>
                  <a:gd name="T1" fmla="*/ 1 h 2"/>
                  <a:gd name="T2" fmla="*/ 2 w 2"/>
                  <a:gd name="T3" fmla="*/ 1 h 2"/>
                  <a:gd name="T4" fmla="*/ 0 w 2"/>
                  <a:gd name="T5" fmla="*/ 0 h 2"/>
                  <a:gd name="T6" fmla="*/ 1 w 2"/>
                  <a:gd name="T7" fmla="*/ 2 h 2"/>
                  <a:gd name="T8" fmla="*/ 1 w 2"/>
                  <a:gd name="T9" fmla="*/ 2 h 2"/>
                  <a:gd name="T10" fmla="*/ 2 w 2"/>
                  <a:gd name="T11" fmla="*/ 1 h 2"/>
                </a:gdLst>
                <a:ahLst/>
                <a:cxnLst>
                  <a:cxn ang="0">
                    <a:pos x="T0" y="T1"/>
                  </a:cxn>
                  <a:cxn ang="0">
                    <a:pos x="T2" y="T3"/>
                  </a:cxn>
                  <a:cxn ang="0">
                    <a:pos x="T4" y="T5"/>
                  </a:cxn>
                  <a:cxn ang="0">
                    <a:pos x="T6" y="T7"/>
                  </a:cxn>
                  <a:cxn ang="0">
                    <a:pos x="T8" y="T9"/>
                  </a:cxn>
                  <a:cxn ang="0">
                    <a:pos x="T10" y="T11"/>
                  </a:cxn>
                </a:cxnLst>
                <a:rect l="0" t="0" r="r" b="b"/>
                <a:pathLst>
                  <a:path w="2" h="2">
                    <a:moveTo>
                      <a:pt x="2" y="1"/>
                    </a:moveTo>
                    <a:cubicBezTo>
                      <a:pt x="2" y="1"/>
                      <a:pt x="2" y="1"/>
                      <a:pt x="2" y="1"/>
                    </a:cubicBezTo>
                    <a:cubicBezTo>
                      <a:pt x="0" y="0"/>
                      <a:pt x="0" y="0"/>
                      <a:pt x="0" y="0"/>
                    </a:cubicBezTo>
                    <a:cubicBezTo>
                      <a:pt x="0" y="1"/>
                      <a:pt x="0" y="1"/>
                      <a:pt x="1" y="2"/>
                    </a:cubicBezTo>
                    <a:cubicBezTo>
                      <a:pt x="1" y="2"/>
                      <a:pt x="1" y="2"/>
                      <a:pt x="1" y="2"/>
                    </a:cubicBezTo>
                    <a:cubicBezTo>
                      <a:pt x="2" y="2"/>
                      <a:pt x="2" y="2"/>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063" name="Freeform 6758"/>
              <p:cNvSpPr>
                <a:spLocks/>
              </p:cNvSpPr>
              <p:nvPr/>
            </p:nvSpPr>
            <p:spPr bwMode="auto">
              <a:xfrm>
                <a:off x="4238" y="1962"/>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064" name="Oval 6759"/>
              <p:cNvSpPr>
                <a:spLocks noChangeArrowheads="1"/>
              </p:cNvSpPr>
              <p:nvPr/>
            </p:nvSpPr>
            <p:spPr bwMode="auto">
              <a:xfrm>
                <a:off x="4457" y="2746"/>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065" name="Freeform 6760"/>
              <p:cNvSpPr>
                <a:spLocks/>
              </p:cNvSpPr>
              <p:nvPr/>
            </p:nvSpPr>
            <p:spPr bwMode="auto">
              <a:xfrm>
                <a:off x="4454" y="2746"/>
                <a:ext cx="3" cy="0"/>
              </a:xfrm>
              <a:custGeom>
                <a:avLst/>
                <a:gdLst>
                  <a:gd name="T0" fmla="*/ 1 w 1"/>
                  <a:gd name="T1" fmla="*/ 1 w 1"/>
                  <a:gd name="T2" fmla="*/ 1 w 1"/>
                  <a:gd name="T3" fmla="*/ 1 w 1"/>
                  <a:gd name="T4" fmla="*/ 0 w 1"/>
                  <a:gd name="T5" fmla="*/ 0 w 1"/>
                  <a:gd name="T6" fmla="*/ 0 w 1"/>
                  <a:gd name="T7" fmla="*/ 0 w 1"/>
                  <a:gd name="T8" fmla="*/ 0 w 1"/>
                  <a:gd name="T9" fmla="*/ 0 w 1"/>
                  <a:gd name="T10" fmla="*/ 0 w 1"/>
                  <a:gd name="T11" fmla="*/ 0 w 1"/>
                  <a:gd name="T12" fmla="*/ 0 w 1"/>
                  <a:gd name="T13" fmla="*/ 1 w 1"/>
                  <a:gd name="T14" fmla="*/ 1 w 1"/>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Lst>
                <a:rect l="0" t="0" r="r" b="b"/>
                <a:pathLst>
                  <a:path w="1">
                    <a:moveTo>
                      <a:pt x="1" y="0"/>
                    </a:moveTo>
                    <a:cubicBezTo>
                      <a:pt x="1" y="0"/>
                      <a:pt x="1" y="0"/>
                      <a:pt x="1" y="0"/>
                    </a:cubicBezTo>
                    <a:cubicBezTo>
                      <a:pt x="1" y="0"/>
                      <a:pt x="1" y="0"/>
                      <a:pt x="1" y="0"/>
                    </a:cubicBezTo>
                    <a:cubicBezTo>
                      <a:pt x="1" y="0"/>
                      <a:pt x="1" y="0"/>
                      <a:pt x="1"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1" y="0"/>
                      <a:pt x="1"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066" name="Freeform 6761"/>
              <p:cNvSpPr>
                <a:spLocks/>
              </p:cNvSpPr>
              <p:nvPr/>
            </p:nvSpPr>
            <p:spPr bwMode="auto">
              <a:xfrm>
                <a:off x="4457" y="2746"/>
                <a:ext cx="8" cy="4"/>
              </a:xfrm>
              <a:custGeom>
                <a:avLst/>
                <a:gdLst>
                  <a:gd name="T0" fmla="*/ 2 w 2"/>
                  <a:gd name="T1" fmla="*/ 1 h 1"/>
                  <a:gd name="T2" fmla="*/ 1 w 2"/>
                  <a:gd name="T3" fmla="*/ 1 h 1"/>
                  <a:gd name="T4" fmla="*/ 1 w 2"/>
                  <a:gd name="T5" fmla="*/ 1 h 1"/>
                  <a:gd name="T6" fmla="*/ 0 w 2"/>
                  <a:gd name="T7" fmla="*/ 0 h 1"/>
                  <a:gd name="T8" fmla="*/ 1 w 2"/>
                  <a:gd name="T9" fmla="*/ 1 h 1"/>
                  <a:gd name="T10" fmla="*/ 2 w 2"/>
                  <a:gd name="T11" fmla="*/ 1 h 1"/>
                  <a:gd name="T12" fmla="*/ 2 w 2"/>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2" h="1">
                    <a:moveTo>
                      <a:pt x="2" y="1"/>
                    </a:moveTo>
                    <a:cubicBezTo>
                      <a:pt x="2" y="1"/>
                      <a:pt x="2" y="1"/>
                      <a:pt x="1" y="1"/>
                    </a:cubicBezTo>
                    <a:cubicBezTo>
                      <a:pt x="1" y="1"/>
                      <a:pt x="1" y="1"/>
                      <a:pt x="1" y="1"/>
                    </a:cubicBezTo>
                    <a:cubicBezTo>
                      <a:pt x="0" y="1"/>
                      <a:pt x="0" y="0"/>
                      <a:pt x="0" y="0"/>
                    </a:cubicBezTo>
                    <a:cubicBezTo>
                      <a:pt x="0" y="0"/>
                      <a:pt x="1" y="1"/>
                      <a:pt x="1" y="1"/>
                    </a:cubicBezTo>
                    <a:cubicBezTo>
                      <a:pt x="1" y="1"/>
                      <a:pt x="2" y="1"/>
                      <a:pt x="2" y="1"/>
                    </a:cubicBezTo>
                    <a:cubicBezTo>
                      <a:pt x="2" y="1"/>
                      <a:pt x="2" y="1"/>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067" name="Freeform 6762"/>
              <p:cNvSpPr>
                <a:spLocks/>
              </p:cNvSpPr>
              <p:nvPr/>
            </p:nvSpPr>
            <p:spPr bwMode="auto">
              <a:xfrm>
                <a:off x="4450" y="2743"/>
                <a:ext cx="4" cy="3"/>
              </a:xfrm>
              <a:custGeom>
                <a:avLst/>
                <a:gdLst>
                  <a:gd name="T0" fmla="*/ 0 w 1"/>
                  <a:gd name="T1" fmla="*/ 0 h 1"/>
                  <a:gd name="T2" fmla="*/ 0 w 1"/>
                  <a:gd name="T3" fmla="*/ 0 h 1"/>
                  <a:gd name="T4" fmla="*/ 0 w 1"/>
                  <a:gd name="T5" fmla="*/ 0 h 1"/>
                  <a:gd name="T6" fmla="*/ 1 w 1"/>
                  <a:gd name="T7" fmla="*/ 1 h 1"/>
                  <a:gd name="T8" fmla="*/ 1 w 1"/>
                  <a:gd name="T9" fmla="*/ 1 h 1"/>
                  <a:gd name="T10" fmla="*/ 0 w 1"/>
                  <a:gd name="T11" fmla="*/ 0 h 1"/>
                </a:gdLst>
                <a:ahLst/>
                <a:cxnLst>
                  <a:cxn ang="0">
                    <a:pos x="T0" y="T1"/>
                  </a:cxn>
                  <a:cxn ang="0">
                    <a:pos x="T2" y="T3"/>
                  </a:cxn>
                  <a:cxn ang="0">
                    <a:pos x="T4" y="T5"/>
                  </a:cxn>
                  <a:cxn ang="0">
                    <a:pos x="T6" y="T7"/>
                  </a:cxn>
                  <a:cxn ang="0">
                    <a:pos x="T8" y="T9"/>
                  </a:cxn>
                  <a:cxn ang="0">
                    <a:pos x="T10" y="T11"/>
                  </a:cxn>
                </a:cxnLst>
                <a:rect l="0" t="0" r="r" b="b"/>
                <a:pathLst>
                  <a:path w="1" h="1">
                    <a:moveTo>
                      <a:pt x="0" y="0"/>
                    </a:moveTo>
                    <a:cubicBezTo>
                      <a:pt x="0" y="0"/>
                      <a:pt x="0" y="0"/>
                      <a:pt x="0" y="0"/>
                    </a:cubicBezTo>
                    <a:cubicBezTo>
                      <a:pt x="0" y="0"/>
                      <a:pt x="0" y="0"/>
                      <a:pt x="0" y="0"/>
                    </a:cubicBezTo>
                    <a:cubicBezTo>
                      <a:pt x="0" y="1"/>
                      <a:pt x="1" y="1"/>
                      <a:pt x="1" y="1"/>
                    </a:cubicBezTo>
                    <a:cubicBezTo>
                      <a:pt x="1" y="1"/>
                      <a:pt x="1" y="1"/>
                      <a:pt x="1" y="1"/>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068" name="Freeform 6763"/>
              <p:cNvSpPr>
                <a:spLocks/>
              </p:cNvSpPr>
              <p:nvPr/>
            </p:nvSpPr>
            <p:spPr bwMode="auto">
              <a:xfrm>
                <a:off x="4465" y="2750"/>
                <a:ext cx="7" cy="8"/>
              </a:xfrm>
              <a:custGeom>
                <a:avLst/>
                <a:gdLst>
                  <a:gd name="T0" fmla="*/ 2 w 2"/>
                  <a:gd name="T1" fmla="*/ 2 h 2"/>
                  <a:gd name="T2" fmla="*/ 1 w 2"/>
                  <a:gd name="T3" fmla="*/ 1 h 2"/>
                  <a:gd name="T4" fmla="*/ 0 w 2"/>
                  <a:gd name="T5" fmla="*/ 1 h 2"/>
                  <a:gd name="T6" fmla="*/ 0 w 2"/>
                  <a:gd name="T7" fmla="*/ 0 h 2"/>
                  <a:gd name="T8" fmla="*/ 0 w 2"/>
                  <a:gd name="T9" fmla="*/ 0 h 2"/>
                  <a:gd name="T10" fmla="*/ 0 w 2"/>
                  <a:gd name="T11" fmla="*/ 0 h 2"/>
                  <a:gd name="T12" fmla="*/ 2 w 2"/>
                  <a:gd name="T13" fmla="*/ 2 h 2"/>
                  <a:gd name="T14" fmla="*/ 2 w 2"/>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2" y="2"/>
                    </a:moveTo>
                    <a:cubicBezTo>
                      <a:pt x="2" y="2"/>
                      <a:pt x="2" y="1"/>
                      <a:pt x="1" y="1"/>
                    </a:cubicBezTo>
                    <a:cubicBezTo>
                      <a:pt x="1" y="1"/>
                      <a:pt x="1" y="1"/>
                      <a:pt x="0" y="1"/>
                    </a:cubicBezTo>
                    <a:cubicBezTo>
                      <a:pt x="0" y="1"/>
                      <a:pt x="0" y="0"/>
                      <a:pt x="0" y="0"/>
                    </a:cubicBezTo>
                    <a:cubicBezTo>
                      <a:pt x="0" y="0"/>
                      <a:pt x="0" y="0"/>
                      <a:pt x="0" y="0"/>
                    </a:cubicBezTo>
                    <a:cubicBezTo>
                      <a:pt x="0" y="0"/>
                      <a:pt x="0" y="0"/>
                      <a:pt x="0" y="0"/>
                    </a:cubicBezTo>
                    <a:cubicBezTo>
                      <a:pt x="0" y="1"/>
                      <a:pt x="1" y="1"/>
                      <a:pt x="2" y="2"/>
                    </a:cubicBezTo>
                    <a:cubicBezTo>
                      <a:pt x="2" y="2"/>
                      <a:pt x="2" y="2"/>
                      <a:pt x="2"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069" name="Freeform 6764"/>
              <p:cNvSpPr>
                <a:spLocks/>
              </p:cNvSpPr>
              <p:nvPr/>
            </p:nvSpPr>
            <p:spPr bwMode="auto">
              <a:xfrm>
                <a:off x="4446" y="2914"/>
                <a:ext cx="4" cy="3"/>
              </a:xfrm>
              <a:custGeom>
                <a:avLst/>
                <a:gdLst>
                  <a:gd name="T0" fmla="*/ 0 w 1"/>
                  <a:gd name="T1" fmla="*/ 0 h 1"/>
                  <a:gd name="T2" fmla="*/ 1 w 1"/>
                  <a:gd name="T3" fmla="*/ 1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cubicBezTo>
                      <a:pt x="1" y="1"/>
                      <a:pt x="1" y="1"/>
                      <a:pt x="1" y="1"/>
                    </a:cubicBezTo>
                    <a:cubicBezTo>
                      <a:pt x="1" y="1"/>
                      <a:pt x="1" y="1"/>
                      <a:pt x="1" y="1"/>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070" name="Freeform 6765"/>
              <p:cNvSpPr>
                <a:spLocks/>
              </p:cNvSpPr>
              <p:nvPr/>
            </p:nvSpPr>
            <p:spPr bwMode="auto">
              <a:xfrm>
                <a:off x="4178" y="3386"/>
                <a:ext cx="4" cy="0"/>
              </a:xfrm>
              <a:custGeom>
                <a:avLst/>
                <a:gdLst>
                  <a:gd name="T0" fmla="*/ 0 w 1"/>
                  <a:gd name="T1" fmla="*/ 1 w 1"/>
                  <a:gd name="T2" fmla="*/ 1 w 1"/>
                  <a:gd name="T3" fmla="*/ 0 w 1"/>
                  <a:gd name="T4" fmla="*/ 0 w 1"/>
                </a:gdLst>
                <a:ahLst/>
                <a:cxnLst>
                  <a:cxn ang="0">
                    <a:pos x="T0" y="0"/>
                  </a:cxn>
                  <a:cxn ang="0">
                    <a:pos x="T1" y="0"/>
                  </a:cxn>
                  <a:cxn ang="0">
                    <a:pos x="T2" y="0"/>
                  </a:cxn>
                  <a:cxn ang="0">
                    <a:pos x="T3" y="0"/>
                  </a:cxn>
                  <a:cxn ang="0">
                    <a:pos x="T4" y="0"/>
                  </a:cxn>
                </a:cxnLst>
                <a:rect l="0" t="0" r="r" b="b"/>
                <a:pathLst>
                  <a:path w="1">
                    <a:moveTo>
                      <a:pt x="0" y="0"/>
                    </a:moveTo>
                    <a:cubicBezTo>
                      <a:pt x="0" y="0"/>
                      <a:pt x="0" y="0"/>
                      <a:pt x="1" y="0"/>
                    </a:cubicBezTo>
                    <a:cubicBezTo>
                      <a:pt x="1" y="0"/>
                      <a:pt x="1" y="0"/>
                      <a:pt x="1" y="0"/>
                    </a:cubicBezTo>
                    <a:cubicBezTo>
                      <a:pt x="1"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071" name="Freeform 6766"/>
              <p:cNvSpPr>
                <a:spLocks/>
              </p:cNvSpPr>
              <p:nvPr/>
            </p:nvSpPr>
            <p:spPr bwMode="auto">
              <a:xfrm>
                <a:off x="4178" y="3367"/>
                <a:ext cx="11" cy="4"/>
              </a:xfrm>
              <a:custGeom>
                <a:avLst/>
                <a:gdLst>
                  <a:gd name="T0" fmla="*/ 0 w 3"/>
                  <a:gd name="T1" fmla="*/ 1 h 1"/>
                  <a:gd name="T2" fmla="*/ 3 w 3"/>
                  <a:gd name="T3" fmla="*/ 0 h 1"/>
                  <a:gd name="T4" fmla="*/ 0 w 3"/>
                  <a:gd name="T5" fmla="*/ 1 h 1"/>
                </a:gdLst>
                <a:ahLst/>
                <a:cxnLst>
                  <a:cxn ang="0">
                    <a:pos x="T0" y="T1"/>
                  </a:cxn>
                  <a:cxn ang="0">
                    <a:pos x="T2" y="T3"/>
                  </a:cxn>
                  <a:cxn ang="0">
                    <a:pos x="T4" y="T5"/>
                  </a:cxn>
                </a:cxnLst>
                <a:rect l="0" t="0" r="r" b="b"/>
                <a:pathLst>
                  <a:path w="3" h="1">
                    <a:moveTo>
                      <a:pt x="0" y="1"/>
                    </a:moveTo>
                    <a:cubicBezTo>
                      <a:pt x="1" y="1"/>
                      <a:pt x="2" y="1"/>
                      <a:pt x="3" y="0"/>
                    </a:cubicBezTo>
                    <a:cubicBezTo>
                      <a:pt x="3" y="0"/>
                      <a:pt x="2" y="0"/>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072" name="Freeform 6767"/>
              <p:cNvSpPr>
                <a:spLocks/>
              </p:cNvSpPr>
              <p:nvPr/>
            </p:nvSpPr>
            <p:spPr bwMode="auto">
              <a:xfrm>
                <a:off x="4446" y="2743"/>
                <a:ext cx="4" cy="0"/>
              </a:xfrm>
              <a:custGeom>
                <a:avLst/>
                <a:gdLst>
                  <a:gd name="T0" fmla="*/ 1 w 1"/>
                  <a:gd name="T1" fmla="*/ 1 w 1"/>
                  <a:gd name="T2" fmla="*/ 0 w 1"/>
                  <a:gd name="T3" fmla="*/ 1 w 1"/>
                  <a:gd name="T4" fmla="*/ 1 w 1"/>
                </a:gdLst>
                <a:ahLst/>
                <a:cxnLst>
                  <a:cxn ang="0">
                    <a:pos x="T0" y="0"/>
                  </a:cxn>
                  <a:cxn ang="0">
                    <a:pos x="T1" y="0"/>
                  </a:cxn>
                  <a:cxn ang="0">
                    <a:pos x="T2" y="0"/>
                  </a:cxn>
                  <a:cxn ang="0">
                    <a:pos x="T3" y="0"/>
                  </a:cxn>
                  <a:cxn ang="0">
                    <a:pos x="T4" y="0"/>
                  </a:cxn>
                </a:cxnLst>
                <a:rect l="0" t="0" r="r" b="b"/>
                <a:pathLst>
                  <a:path w="1">
                    <a:moveTo>
                      <a:pt x="1" y="0"/>
                    </a:moveTo>
                    <a:cubicBezTo>
                      <a:pt x="1" y="0"/>
                      <a:pt x="1" y="0"/>
                      <a:pt x="1" y="0"/>
                    </a:cubicBezTo>
                    <a:cubicBezTo>
                      <a:pt x="1" y="0"/>
                      <a:pt x="1" y="0"/>
                      <a:pt x="0" y="0"/>
                    </a:cubicBezTo>
                    <a:cubicBezTo>
                      <a:pt x="1" y="0"/>
                      <a:pt x="1"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073" name="Freeform 6768"/>
              <p:cNvSpPr>
                <a:spLocks/>
              </p:cNvSpPr>
              <p:nvPr/>
            </p:nvSpPr>
            <p:spPr bwMode="auto">
              <a:xfrm>
                <a:off x="4186" y="3349"/>
                <a:ext cx="11" cy="11"/>
              </a:xfrm>
              <a:custGeom>
                <a:avLst/>
                <a:gdLst>
                  <a:gd name="T0" fmla="*/ 0 w 3"/>
                  <a:gd name="T1" fmla="*/ 3 h 3"/>
                  <a:gd name="T2" fmla="*/ 3 w 3"/>
                  <a:gd name="T3" fmla="*/ 0 h 3"/>
                  <a:gd name="T4" fmla="*/ 1 w 3"/>
                  <a:gd name="T5" fmla="*/ 1 h 3"/>
                  <a:gd name="T6" fmla="*/ 0 w 3"/>
                  <a:gd name="T7" fmla="*/ 3 h 3"/>
                </a:gdLst>
                <a:ahLst/>
                <a:cxnLst>
                  <a:cxn ang="0">
                    <a:pos x="T0" y="T1"/>
                  </a:cxn>
                  <a:cxn ang="0">
                    <a:pos x="T2" y="T3"/>
                  </a:cxn>
                  <a:cxn ang="0">
                    <a:pos x="T4" y="T5"/>
                  </a:cxn>
                  <a:cxn ang="0">
                    <a:pos x="T6" y="T7"/>
                  </a:cxn>
                </a:cxnLst>
                <a:rect l="0" t="0" r="r" b="b"/>
                <a:pathLst>
                  <a:path w="3" h="3">
                    <a:moveTo>
                      <a:pt x="0" y="3"/>
                    </a:moveTo>
                    <a:cubicBezTo>
                      <a:pt x="1" y="2"/>
                      <a:pt x="2" y="1"/>
                      <a:pt x="3" y="0"/>
                    </a:cubicBezTo>
                    <a:cubicBezTo>
                      <a:pt x="3" y="0"/>
                      <a:pt x="2" y="0"/>
                      <a:pt x="1" y="1"/>
                    </a:cubicBezTo>
                    <a:cubicBezTo>
                      <a:pt x="1" y="1"/>
                      <a:pt x="1" y="2"/>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074" name="Freeform 6769"/>
              <p:cNvSpPr>
                <a:spLocks/>
              </p:cNvSpPr>
              <p:nvPr/>
            </p:nvSpPr>
            <p:spPr bwMode="auto">
              <a:xfrm>
                <a:off x="4446" y="274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075" name="Freeform 6770"/>
              <p:cNvSpPr>
                <a:spLocks/>
              </p:cNvSpPr>
              <p:nvPr/>
            </p:nvSpPr>
            <p:spPr bwMode="auto">
              <a:xfrm>
                <a:off x="4446" y="274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076" name="Rectangle 6771"/>
              <p:cNvSpPr>
                <a:spLocks noChangeArrowheads="1"/>
              </p:cNvSpPr>
              <p:nvPr/>
            </p:nvSpPr>
            <p:spPr bwMode="auto">
              <a:xfrm>
                <a:off x="4446" y="2743"/>
                <a:ext cx="1" cy="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077" name="Freeform 6772"/>
              <p:cNvSpPr>
                <a:spLocks/>
              </p:cNvSpPr>
              <p:nvPr/>
            </p:nvSpPr>
            <p:spPr bwMode="auto">
              <a:xfrm>
                <a:off x="4446" y="274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078" name="Freeform 6773"/>
              <p:cNvSpPr>
                <a:spLocks/>
              </p:cNvSpPr>
              <p:nvPr/>
            </p:nvSpPr>
            <p:spPr bwMode="auto">
              <a:xfrm>
                <a:off x="4446" y="274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079" name="Oval 6774"/>
              <p:cNvSpPr>
                <a:spLocks noChangeArrowheads="1"/>
              </p:cNvSpPr>
              <p:nvPr/>
            </p:nvSpPr>
            <p:spPr bwMode="auto">
              <a:xfrm>
                <a:off x="4446" y="2743"/>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080" name="Rectangle 6775"/>
              <p:cNvSpPr>
                <a:spLocks noChangeArrowheads="1"/>
              </p:cNvSpPr>
              <p:nvPr/>
            </p:nvSpPr>
            <p:spPr bwMode="auto">
              <a:xfrm>
                <a:off x="4446" y="2743"/>
                <a:ext cx="1" cy="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081" name="Freeform 6776"/>
              <p:cNvSpPr>
                <a:spLocks/>
              </p:cNvSpPr>
              <p:nvPr/>
            </p:nvSpPr>
            <p:spPr bwMode="auto">
              <a:xfrm>
                <a:off x="4446" y="2743"/>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082" name="Freeform 6777"/>
              <p:cNvSpPr>
                <a:spLocks/>
              </p:cNvSpPr>
              <p:nvPr/>
            </p:nvSpPr>
            <p:spPr bwMode="auto">
              <a:xfrm>
                <a:off x="4446" y="2743"/>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083" name="Rectangle 6778"/>
              <p:cNvSpPr>
                <a:spLocks noChangeArrowheads="1"/>
              </p:cNvSpPr>
              <p:nvPr/>
            </p:nvSpPr>
            <p:spPr bwMode="auto">
              <a:xfrm>
                <a:off x="4446" y="2743"/>
                <a:ext cx="1" cy="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084" name="Freeform 6779"/>
              <p:cNvSpPr>
                <a:spLocks/>
              </p:cNvSpPr>
              <p:nvPr/>
            </p:nvSpPr>
            <p:spPr bwMode="auto">
              <a:xfrm>
                <a:off x="4446" y="274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085" name="Rectangle 6780"/>
              <p:cNvSpPr>
                <a:spLocks noChangeArrowheads="1"/>
              </p:cNvSpPr>
              <p:nvPr/>
            </p:nvSpPr>
            <p:spPr bwMode="auto">
              <a:xfrm>
                <a:off x="4446" y="2743"/>
                <a:ext cx="1" cy="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086" name="Freeform 6781"/>
              <p:cNvSpPr>
                <a:spLocks/>
              </p:cNvSpPr>
              <p:nvPr/>
            </p:nvSpPr>
            <p:spPr bwMode="auto">
              <a:xfrm>
                <a:off x="4175" y="3382"/>
                <a:ext cx="3" cy="4"/>
              </a:xfrm>
              <a:custGeom>
                <a:avLst/>
                <a:gdLst>
                  <a:gd name="T0" fmla="*/ 0 w 1"/>
                  <a:gd name="T1" fmla="*/ 1 h 1"/>
                  <a:gd name="T2" fmla="*/ 1 w 1"/>
                  <a:gd name="T3" fmla="*/ 1 h 1"/>
                  <a:gd name="T4" fmla="*/ 1 w 1"/>
                  <a:gd name="T5" fmla="*/ 0 h 1"/>
                  <a:gd name="T6" fmla="*/ 0 w 1"/>
                  <a:gd name="T7" fmla="*/ 1 h 1"/>
                </a:gdLst>
                <a:ahLst/>
                <a:cxnLst>
                  <a:cxn ang="0">
                    <a:pos x="T0" y="T1"/>
                  </a:cxn>
                  <a:cxn ang="0">
                    <a:pos x="T2" y="T3"/>
                  </a:cxn>
                  <a:cxn ang="0">
                    <a:pos x="T4" y="T5"/>
                  </a:cxn>
                  <a:cxn ang="0">
                    <a:pos x="T6" y="T7"/>
                  </a:cxn>
                </a:cxnLst>
                <a:rect l="0" t="0" r="r" b="b"/>
                <a:pathLst>
                  <a:path w="1" h="1">
                    <a:moveTo>
                      <a:pt x="0" y="1"/>
                    </a:moveTo>
                    <a:cubicBezTo>
                      <a:pt x="1" y="1"/>
                      <a:pt x="1" y="1"/>
                      <a:pt x="1" y="1"/>
                    </a:cubicBezTo>
                    <a:cubicBezTo>
                      <a:pt x="1" y="0"/>
                      <a:pt x="1" y="0"/>
                      <a:pt x="1" y="0"/>
                    </a:cubicBezTo>
                    <a:cubicBezTo>
                      <a:pt x="1" y="0"/>
                      <a:pt x="1"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087" name="Freeform 6782"/>
              <p:cNvSpPr>
                <a:spLocks/>
              </p:cNvSpPr>
              <p:nvPr/>
            </p:nvSpPr>
            <p:spPr bwMode="auto">
              <a:xfrm>
                <a:off x="4446" y="2743"/>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088" name="Freeform 6783"/>
              <p:cNvSpPr>
                <a:spLocks/>
              </p:cNvSpPr>
              <p:nvPr/>
            </p:nvSpPr>
            <p:spPr bwMode="auto">
              <a:xfrm>
                <a:off x="4353" y="3051"/>
                <a:ext cx="0" cy="4"/>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0"/>
                      <a:pt x="0" y="0"/>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089" name="Freeform 6784"/>
              <p:cNvSpPr>
                <a:spLocks/>
              </p:cNvSpPr>
              <p:nvPr/>
            </p:nvSpPr>
            <p:spPr bwMode="auto">
              <a:xfrm>
                <a:off x="4357" y="3059"/>
                <a:ext cx="4" cy="11"/>
              </a:xfrm>
              <a:custGeom>
                <a:avLst/>
                <a:gdLst>
                  <a:gd name="T0" fmla="*/ 0 w 1"/>
                  <a:gd name="T1" fmla="*/ 3 h 3"/>
                  <a:gd name="T2" fmla="*/ 1 w 1"/>
                  <a:gd name="T3" fmla="*/ 2 h 3"/>
                  <a:gd name="T4" fmla="*/ 1 w 1"/>
                  <a:gd name="T5" fmla="*/ 0 h 3"/>
                  <a:gd name="T6" fmla="*/ 0 w 1"/>
                  <a:gd name="T7" fmla="*/ 3 h 3"/>
                </a:gdLst>
                <a:ahLst/>
                <a:cxnLst>
                  <a:cxn ang="0">
                    <a:pos x="T0" y="T1"/>
                  </a:cxn>
                  <a:cxn ang="0">
                    <a:pos x="T2" y="T3"/>
                  </a:cxn>
                  <a:cxn ang="0">
                    <a:pos x="T4" y="T5"/>
                  </a:cxn>
                  <a:cxn ang="0">
                    <a:pos x="T6" y="T7"/>
                  </a:cxn>
                </a:cxnLst>
                <a:rect l="0" t="0" r="r" b="b"/>
                <a:pathLst>
                  <a:path w="1" h="3">
                    <a:moveTo>
                      <a:pt x="0" y="3"/>
                    </a:moveTo>
                    <a:cubicBezTo>
                      <a:pt x="0" y="2"/>
                      <a:pt x="1" y="2"/>
                      <a:pt x="1" y="2"/>
                    </a:cubicBezTo>
                    <a:cubicBezTo>
                      <a:pt x="1" y="0"/>
                      <a:pt x="1" y="0"/>
                      <a:pt x="1" y="0"/>
                    </a:cubicBezTo>
                    <a:cubicBezTo>
                      <a:pt x="1" y="1"/>
                      <a:pt x="0" y="2"/>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090" name="Freeform 6785"/>
              <p:cNvSpPr>
                <a:spLocks/>
              </p:cNvSpPr>
              <p:nvPr/>
            </p:nvSpPr>
            <p:spPr bwMode="auto">
              <a:xfrm>
                <a:off x="4346" y="3044"/>
                <a:ext cx="7" cy="11"/>
              </a:xfrm>
              <a:custGeom>
                <a:avLst/>
                <a:gdLst>
                  <a:gd name="T0" fmla="*/ 1 w 2"/>
                  <a:gd name="T1" fmla="*/ 2 h 3"/>
                  <a:gd name="T2" fmla="*/ 1 w 2"/>
                  <a:gd name="T3" fmla="*/ 3 h 3"/>
                  <a:gd name="T4" fmla="*/ 2 w 2"/>
                  <a:gd name="T5" fmla="*/ 3 h 3"/>
                  <a:gd name="T6" fmla="*/ 2 w 2"/>
                  <a:gd name="T7" fmla="*/ 0 h 3"/>
                  <a:gd name="T8" fmla="*/ 0 w 2"/>
                  <a:gd name="T9" fmla="*/ 1 h 3"/>
                  <a:gd name="T10" fmla="*/ 0 w 2"/>
                  <a:gd name="T11" fmla="*/ 1 h 3"/>
                  <a:gd name="T12" fmla="*/ 1 w 2"/>
                  <a:gd name="T13" fmla="*/ 2 h 3"/>
                </a:gdLst>
                <a:ahLst/>
                <a:cxnLst>
                  <a:cxn ang="0">
                    <a:pos x="T0" y="T1"/>
                  </a:cxn>
                  <a:cxn ang="0">
                    <a:pos x="T2" y="T3"/>
                  </a:cxn>
                  <a:cxn ang="0">
                    <a:pos x="T4" y="T5"/>
                  </a:cxn>
                  <a:cxn ang="0">
                    <a:pos x="T6" y="T7"/>
                  </a:cxn>
                  <a:cxn ang="0">
                    <a:pos x="T8" y="T9"/>
                  </a:cxn>
                  <a:cxn ang="0">
                    <a:pos x="T10" y="T11"/>
                  </a:cxn>
                  <a:cxn ang="0">
                    <a:pos x="T12" y="T13"/>
                  </a:cxn>
                </a:cxnLst>
                <a:rect l="0" t="0" r="r" b="b"/>
                <a:pathLst>
                  <a:path w="2" h="3">
                    <a:moveTo>
                      <a:pt x="1" y="2"/>
                    </a:moveTo>
                    <a:cubicBezTo>
                      <a:pt x="1" y="2"/>
                      <a:pt x="1" y="2"/>
                      <a:pt x="1" y="3"/>
                    </a:cubicBezTo>
                    <a:cubicBezTo>
                      <a:pt x="2" y="3"/>
                      <a:pt x="2" y="3"/>
                      <a:pt x="2" y="3"/>
                    </a:cubicBezTo>
                    <a:cubicBezTo>
                      <a:pt x="2" y="0"/>
                      <a:pt x="2" y="0"/>
                      <a:pt x="2" y="0"/>
                    </a:cubicBezTo>
                    <a:cubicBezTo>
                      <a:pt x="1" y="1"/>
                      <a:pt x="1" y="1"/>
                      <a:pt x="0" y="1"/>
                    </a:cubicBezTo>
                    <a:cubicBezTo>
                      <a:pt x="0" y="1"/>
                      <a:pt x="0" y="1"/>
                      <a:pt x="0" y="1"/>
                    </a:cubicBezTo>
                    <a:cubicBezTo>
                      <a:pt x="0" y="1"/>
                      <a:pt x="0" y="2"/>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091" name="Freeform 6786"/>
              <p:cNvSpPr>
                <a:spLocks/>
              </p:cNvSpPr>
              <p:nvPr/>
            </p:nvSpPr>
            <p:spPr bwMode="auto">
              <a:xfrm>
                <a:off x="4353" y="3044"/>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092" name="Freeform 6787"/>
              <p:cNvSpPr>
                <a:spLocks/>
              </p:cNvSpPr>
              <p:nvPr/>
            </p:nvSpPr>
            <p:spPr bwMode="auto">
              <a:xfrm>
                <a:off x="4182" y="3349"/>
                <a:ext cx="11" cy="4"/>
              </a:xfrm>
              <a:custGeom>
                <a:avLst/>
                <a:gdLst>
                  <a:gd name="T0" fmla="*/ 0 w 3"/>
                  <a:gd name="T1" fmla="*/ 1 h 1"/>
                  <a:gd name="T2" fmla="*/ 0 w 3"/>
                  <a:gd name="T3" fmla="*/ 1 h 1"/>
                  <a:gd name="T4" fmla="*/ 2 w 3"/>
                  <a:gd name="T5" fmla="*/ 1 h 1"/>
                  <a:gd name="T6" fmla="*/ 3 w 3"/>
                  <a:gd name="T7" fmla="*/ 0 h 1"/>
                  <a:gd name="T8" fmla="*/ 0 w 3"/>
                  <a:gd name="T9" fmla="*/ 1 h 1"/>
                </a:gdLst>
                <a:ahLst/>
                <a:cxnLst>
                  <a:cxn ang="0">
                    <a:pos x="T0" y="T1"/>
                  </a:cxn>
                  <a:cxn ang="0">
                    <a:pos x="T2" y="T3"/>
                  </a:cxn>
                  <a:cxn ang="0">
                    <a:pos x="T4" y="T5"/>
                  </a:cxn>
                  <a:cxn ang="0">
                    <a:pos x="T6" y="T7"/>
                  </a:cxn>
                  <a:cxn ang="0">
                    <a:pos x="T8" y="T9"/>
                  </a:cxn>
                </a:cxnLst>
                <a:rect l="0" t="0" r="r" b="b"/>
                <a:pathLst>
                  <a:path w="3" h="1">
                    <a:moveTo>
                      <a:pt x="0" y="1"/>
                    </a:moveTo>
                    <a:cubicBezTo>
                      <a:pt x="0" y="1"/>
                      <a:pt x="0" y="1"/>
                      <a:pt x="0" y="1"/>
                    </a:cubicBezTo>
                    <a:cubicBezTo>
                      <a:pt x="1" y="1"/>
                      <a:pt x="2" y="1"/>
                      <a:pt x="2" y="1"/>
                    </a:cubicBezTo>
                    <a:cubicBezTo>
                      <a:pt x="3" y="0"/>
                      <a:pt x="3" y="0"/>
                      <a:pt x="3" y="0"/>
                    </a:cubicBezTo>
                    <a:lnTo>
                      <a:pt x="0"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093" name="Freeform 6788"/>
              <p:cNvSpPr>
                <a:spLocks/>
              </p:cNvSpPr>
              <p:nvPr/>
            </p:nvSpPr>
            <p:spPr bwMode="auto">
              <a:xfrm>
                <a:off x="4197" y="3338"/>
                <a:ext cx="19" cy="11"/>
              </a:xfrm>
              <a:custGeom>
                <a:avLst/>
                <a:gdLst>
                  <a:gd name="T0" fmla="*/ 5 w 5"/>
                  <a:gd name="T1" fmla="*/ 0 h 3"/>
                  <a:gd name="T2" fmla="*/ 1 w 5"/>
                  <a:gd name="T3" fmla="*/ 2 h 3"/>
                  <a:gd name="T4" fmla="*/ 1 w 5"/>
                  <a:gd name="T5" fmla="*/ 2 h 3"/>
                  <a:gd name="T6" fmla="*/ 0 w 5"/>
                  <a:gd name="T7" fmla="*/ 3 h 3"/>
                  <a:gd name="T8" fmla="*/ 5 w 5"/>
                  <a:gd name="T9" fmla="*/ 1 h 3"/>
                  <a:gd name="T10" fmla="*/ 5 w 5"/>
                  <a:gd name="T11" fmla="*/ 1 h 3"/>
                  <a:gd name="T12" fmla="*/ 5 w 5"/>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5" h="3">
                    <a:moveTo>
                      <a:pt x="5" y="0"/>
                    </a:moveTo>
                    <a:cubicBezTo>
                      <a:pt x="1" y="2"/>
                      <a:pt x="1" y="2"/>
                      <a:pt x="1" y="2"/>
                    </a:cubicBezTo>
                    <a:cubicBezTo>
                      <a:pt x="1" y="2"/>
                      <a:pt x="1" y="2"/>
                      <a:pt x="1" y="2"/>
                    </a:cubicBezTo>
                    <a:cubicBezTo>
                      <a:pt x="1" y="2"/>
                      <a:pt x="1" y="3"/>
                      <a:pt x="0" y="3"/>
                    </a:cubicBezTo>
                    <a:cubicBezTo>
                      <a:pt x="2" y="3"/>
                      <a:pt x="3" y="2"/>
                      <a:pt x="5" y="1"/>
                    </a:cubicBezTo>
                    <a:cubicBezTo>
                      <a:pt x="5" y="1"/>
                      <a:pt x="5" y="1"/>
                      <a:pt x="5" y="1"/>
                    </a:cubicBezTo>
                    <a:lnTo>
                      <a:pt x="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094" name="Freeform 6789"/>
              <p:cNvSpPr>
                <a:spLocks/>
              </p:cNvSpPr>
              <p:nvPr/>
            </p:nvSpPr>
            <p:spPr bwMode="auto">
              <a:xfrm>
                <a:off x="4357" y="3029"/>
                <a:ext cx="7" cy="11"/>
              </a:xfrm>
              <a:custGeom>
                <a:avLst/>
                <a:gdLst>
                  <a:gd name="T0" fmla="*/ 2 w 2"/>
                  <a:gd name="T1" fmla="*/ 0 h 3"/>
                  <a:gd name="T2" fmla="*/ 0 w 2"/>
                  <a:gd name="T3" fmla="*/ 2 h 3"/>
                  <a:gd name="T4" fmla="*/ 0 w 2"/>
                  <a:gd name="T5" fmla="*/ 3 h 3"/>
                  <a:gd name="T6" fmla="*/ 2 w 2"/>
                  <a:gd name="T7" fmla="*/ 2 h 3"/>
                  <a:gd name="T8" fmla="*/ 2 w 2"/>
                  <a:gd name="T9" fmla="*/ 0 h 3"/>
                </a:gdLst>
                <a:ahLst/>
                <a:cxnLst>
                  <a:cxn ang="0">
                    <a:pos x="T0" y="T1"/>
                  </a:cxn>
                  <a:cxn ang="0">
                    <a:pos x="T2" y="T3"/>
                  </a:cxn>
                  <a:cxn ang="0">
                    <a:pos x="T4" y="T5"/>
                  </a:cxn>
                  <a:cxn ang="0">
                    <a:pos x="T6" y="T7"/>
                  </a:cxn>
                  <a:cxn ang="0">
                    <a:pos x="T8" y="T9"/>
                  </a:cxn>
                </a:cxnLst>
                <a:rect l="0" t="0" r="r" b="b"/>
                <a:pathLst>
                  <a:path w="2" h="3">
                    <a:moveTo>
                      <a:pt x="2" y="0"/>
                    </a:moveTo>
                    <a:cubicBezTo>
                      <a:pt x="1" y="1"/>
                      <a:pt x="0" y="1"/>
                      <a:pt x="0" y="2"/>
                    </a:cubicBezTo>
                    <a:cubicBezTo>
                      <a:pt x="0" y="2"/>
                      <a:pt x="0" y="2"/>
                      <a:pt x="0" y="3"/>
                    </a:cubicBezTo>
                    <a:cubicBezTo>
                      <a:pt x="1" y="2"/>
                      <a:pt x="1" y="2"/>
                      <a:pt x="2" y="2"/>
                    </a:cubicBezTo>
                    <a:lnTo>
                      <a:pt x="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095" name="Freeform 6790"/>
              <p:cNvSpPr>
                <a:spLocks/>
              </p:cNvSpPr>
              <p:nvPr/>
            </p:nvSpPr>
            <p:spPr bwMode="auto">
              <a:xfrm>
                <a:off x="4167" y="3353"/>
                <a:ext cx="15" cy="7"/>
              </a:xfrm>
              <a:custGeom>
                <a:avLst/>
                <a:gdLst>
                  <a:gd name="T0" fmla="*/ 1 w 4"/>
                  <a:gd name="T1" fmla="*/ 1 h 2"/>
                  <a:gd name="T2" fmla="*/ 0 w 4"/>
                  <a:gd name="T3" fmla="*/ 2 h 2"/>
                  <a:gd name="T4" fmla="*/ 4 w 4"/>
                  <a:gd name="T5" fmla="*/ 0 h 2"/>
                  <a:gd name="T6" fmla="*/ 1 w 4"/>
                  <a:gd name="T7" fmla="*/ 1 h 2"/>
                  <a:gd name="T8" fmla="*/ 1 w 4"/>
                  <a:gd name="T9" fmla="*/ 1 h 2"/>
                </a:gdLst>
                <a:ahLst/>
                <a:cxnLst>
                  <a:cxn ang="0">
                    <a:pos x="T0" y="T1"/>
                  </a:cxn>
                  <a:cxn ang="0">
                    <a:pos x="T2" y="T3"/>
                  </a:cxn>
                  <a:cxn ang="0">
                    <a:pos x="T4" y="T5"/>
                  </a:cxn>
                  <a:cxn ang="0">
                    <a:pos x="T6" y="T7"/>
                  </a:cxn>
                  <a:cxn ang="0">
                    <a:pos x="T8" y="T9"/>
                  </a:cxn>
                </a:cxnLst>
                <a:rect l="0" t="0" r="r" b="b"/>
                <a:pathLst>
                  <a:path w="4" h="2">
                    <a:moveTo>
                      <a:pt x="1" y="1"/>
                    </a:moveTo>
                    <a:cubicBezTo>
                      <a:pt x="0" y="1"/>
                      <a:pt x="0" y="1"/>
                      <a:pt x="0" y="2"/>
                    </a:cubicBezTo>
                    <a:cubicBezTo>
                      <a:pt x="4" y="0"/>
                      <a:pt x="4" y="0"/>
                      <a:pt x="4" y="0"/>
                    </a:cubicBezTo>
                    <a:cubicBezTo>
                      <a:pt x="3" y="0"/>
                      <a:pt x="2" y="0"/>
                      <a:pt x="1" y="1"/>
                    </a:cubicBezTo>
                    <a:cubicBezTo>
                      <a:pt x="1" y="1"/>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096" name="Freeform 6791"/>
              <p:cNvSpPr>
                <a:spLocks/>
              </p:cNvSpPr>
              <p:nvPr/>
            </p:nvSpPr>
            <p:spPr bwMode="auto">
              <a:xfrm>
                <a:off x="4346" y="3048"/>
                <a:ext cx="0" cy="11"/>
              </a:xfrm>
              <a:custGeom>
                <a:avLst/>
                <a:gdLst>
                  <a:gd name="T0" fmla="*/ 0 h 3"/>
                  <a:gd name="T1" fmla="*/ 0 h 3"/>
                  <a:gd name="T2" fmla="*/ 3 h 3"/>
                  <a:gd name="T3" fmla="*/ 2 h 3"/>
                  <a:gd name="T4" fmla="*/ 0 h 3"/>
                  <a:gd name="T5" fmla="*/ 0 h 3"/>
                </a:gdLst>
                <a:ahLst/>
                <a:cxnLst>
                  <a:cxn ang="0">
                    <a:pos x="0" y="T0"/>
                  </a:cxn>
                  <a:cxn ang="0">
                    <a:pos x="0" y="T1"/>
                  </a:cxn>
                  <a:cxn ang="0">
                    <a:pos x="0" y="T2"/>
                  </a:cxn>
                  <a:cxn ang="0">
                    <a:pos x="0" y="T3"/>
                  </a:cxn>
                  <a:cxn ang="0">
                    <a:pos x="0" y="T4"/>
                  </a:cxn>
                  <a:cxn ang="0">
                    <a:pos x="0" y="T5"/>
                  </a:cxn>
                </a:cxnLst>
                <a:rect l="0" t="0" r="r" b="b"/>
                <a:pathLst>
                  <a:path h="3">
                    <a:moveTo>
                      <a:pt x="0" y="0"/>
                    </a:moveTo>
                    <a:cubicBezTo>
                      <a:pt x="0" y="0"/>
                      <a:pt x="0" y="0"/>
                      <a:pt x="0" y="0"/>
                    </a:cubicBezTo>
                    <a:cubicBezTo>
                      <a:pt x="0" y="3"/>
                      <a:pt x="0" y="3"/>
                      <a:pt x="0" y="3"/>
                    </a:cubicBezTo>
                    <a:cubicBezTo>
                      <a:pt x="0" y="3"/>
                      <a:pt x="0" y="3"/>
                      <a:pt x="0" y="2"/>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097" name="Freeform 6792"/>
              <p:cNvSpPr>
                <a:spLocks/>
              </p:cNvSpPr>
              <p:nvPr/>
            </p:nvSpPr>
            <p:spPr bwMode="auto">
              <a:xfrm>
                <a:off x="4346" y="3055"/>
                <a:ext cx="7" cy="4"/>
              </a:xfrm>
              <a:custGeom>
                <a:avLst/>
                <a:gdLst>
                  <a:gd name="T0" fmla="*/ 1 w 2"/>
                  <a:gd name="T1" fmla="*/ 0 h 1"/>
                  <a:gd name="T2" fmla="*/ 0 w 2"/>
                  <a:gd name="T3" fmla="*/ 0 h 1"/>
                  <a:gd name="T4" fmla="*/ 0 w 2"/>
                  <a:gd name="T5" fmla="*/ 1 h 1"/>
                  <a:gd name="T6" fmla="*/ 2 w 2"/>
                  <a:gd name="T7" fmla="*/ 0 h 1"/>
                  <a:gd name="T8" fmla="*/ 2 w 2"/>
                  <a:gd name="T9" fmla="*/ 0 h 1"/>
                  <a:gd name="T10" fmla="*/ 1 w 2"/>
                  <a:gd name="T11" fmla="*/ 0 h 1"/>
                </a:gdLst>
                <a:ahLst/>
                <a:cxnLst>
                  <a:cxn ang="0">
                    <a:pos x="T0" y="T1"/>
                  </a:cxn>
                  <a:cxn ang="0">
                    <a:pos x="T2" y="T3"/>
                  </a:cxn>
                  <a:cxn ang="0">
                    <a:pos x="T4" y="T5"/>
                  </a:cxn>
                  <a:cxn ang="0">
                    <a:pos x="T6" y="T7"/>
                  </a:cxn>
                  <a:cxn ang="0">
                    <a:pos x="T8" y="T9"/>
                  </a:cxn>
                  <a:cxn ang="0">
                    <a:pos x="T10" y="T11"/>
                  </a:cxn>
                </a:cxnLst>
                <a:rect l="0" t="0" r="r" b="b"/>
                <a:pathLst>
                  <a:path w="2" h="1">
                    <a:moveTo>
                      <a:pt x="1" y="0"/>
                    </a:moveTo>
                    <a:cubicBezTo>
                      <a:pt x="1" y="0"/>
                      <a:pt x="1" y="0"/>
                      <a:pt x="0" y="0"/>
                    </a:cubicBezTo>
                    <a:cubicBezTo>
                      <a:pt x="0" y="1"/>
                      <a:pt x="0" y="1"/>
                      <a:pt x="0" y="1"/>
                    </a:cubicBezTo>
                    <a:cubicBezTo>
                      <a:pt x="1" y="1"/>
                      <a:pt x="1" y="1"/>
                      <a:pt x="2" y="0"/>
                    </a:cubicBezTo>
                    <a:cubicBezTo>
                      <a:pt x="2" y="0"/>
                      <a:pt x="2" y="0"/>
                      <a:pt x="2" y="0"/>
                    </a:cubicBezTo>
                    <a:cubicBezTo>
                      <a:pt x="2" y="0"/>
                      <a:pt x="2"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098" name="Freeform 6793"/>
              <p:cNvSpPr>
                <a:spLocks/>
              </p:cNvSpPr>
              <p:nvPr/>
            </p:nvSpPr>
            <p:spPr bwMode="auto">
              <a:xfrm>
                <a:off x="4346" y="3044"/>
                <a:ext cx="15" cy="22"/>
              </a:xfrm>
              <a:custGeom>
                <a:avLst/>
                <a:gdLst>
                  <a:gd name="T0" fmla="*/ 2 w 4"/>
                  <a:gd name="T1" fmla="*/ 0 h 6"/>
                  <a:gd name="T2" fmla="*/ 2 w 4"/>
                  <a:gd name="T3" fmla="*/ 2 h 6"/>
                  <a:gd name="T4" fmla="*/ 3 w 4"/>
                  <a:gd name="T5" fmla="*/ 2 h 6"/>
                  <a:gd name="T6" fmla="*/ 2 w 4"/>
                  <a:gd name="T7" fmla="*/ 3 h 6"/>
                  <a:gd name="T8" fmla="*/ 1 w 4"/>
                  <a:gd name="T9" fmla="*/ 6 h 6"/>
                  <a:gd name="T10" fmla="*/ 3 w 4"/>
                  <a:gd name="T11" fmla="*/ 3 h 6"/>
                  <a:gd name="T12" fmla="*/ 4 w 4"/>
                  <a:gd name="T13" fmla="*/ 2 h 6"/>
                  <a:gd name="T14" fmla="*/ 3 w 4"/>
                  <a:gd name="T15" fmla="*/ 0 h 6"/>
                  <a:gd name="T16" fmla="*/ 2 w 4"/>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6">
                    <a:moveTo>
                      <a:pt x="2" y="0"/>
                    </a:moveTo>
                    <a:cubicBezTo>
                      <a:pt x="2" y="1"/>
                      <a:pt x="2" y="2"/>
                      <a:pt x="2" y="2"/>
                    </a:cubicBezTo>
                    <a:cubicBezTo>
                      <a:pt x="3" y="2"/>
                      <a:pt x="3" y="2"/>
                      <a:pt x="3" y="2"/>
                    </a:cubicBezTo>
                    <a:cubicBezTo>
                      <a:pt x="2" y="3"/>
                      <a:pt x="2" y="3"/>
                      <a:pt x="2" y="3"/>
                    </a:cubicBezTo>
                    <a:cubicBezTo>
                      <a:pt x="1" y="6"/>
                      <a:pt x="1" y="6"/>
                      <a:pt x="1" y="6"/>
                    </a:cubicBezTo>
                    <a:cubicBezTo>
                      <a:pt x="3" y="5"/>
                      <a:pt x="0" y="6"/>
                      <a:pt x="3" y="3"/>
                    </a:cubicBezTo>
                    <a:cubicBezTo>
                      <a:pt x="3" y="3"/>
                      <a:pt x="4" y="2"/>
                      <a:pt x="4" y="2"/>
                    </a:cubicBezTo>
                    <a:cubicBezTo>
                      <a:pt x="4" y="1"/>
                      <a:pt x="3" y="1"/>
                      <a:pt x="3" y="0"/>
                    </a:cubicBezTo>
                    <a:cubicBezTo>
                      <a:pt x="3" y="0"/>
                      <a:pt x="2" y="0"/>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099" name="Freeform 6794"/>
              <p:cNvSpPr>
                <a:spLocks/>
              </p:cNvSpPr>
              <p:nvPr/>
            </p:nvSpPr>
            <p:spPr bwMode="auto">
              <a:xfrm>
                <a:off x="4201" y="3334"/>
                <a:ext cx="7" cy="4"/>
              </a:xfrm>
              <a:custGeom>
                <a:avLst/>
                <a:gdLst>
                  <a:gd name="T0" fmla="*/ 1 w 2"/>
                  <a:gd name="T1" fmla="*/ 1 h 1"/>
                  <a:gd name="T2" fmla="*/ 2 w 2"/>
                  <a:gd name="T3" fmla="*/ 0 h 1"/>
                  <a:gd name="T4" fmla="*/ 1 w 2"/>
                  <a:gd name="T5" fmla="*/ 0 h 1"/>
                  <a:gd name="T6" fmla="*/ 0 w 2"/>
                  <a:gd name="T7" fmla="*/ 1 h 1"/>
                  <a:gd name="T8" fmla="*/ 1 w 2"/>
                  <a:gd name="T9" fmla="*/ 1 h 1"/>
                </a:gdLst>
                <a:ahLst/>
                <a:cxnLst>
                  <a:cxn ang="0">
                    <a:pos x="T0" y="T1"/>
                  </a:cxn>
                  <a:cxn ang="0">
                    <a:pos x="T2" y="T3"/>
                  </a:cxn>
                  <a:cxn ang="0">
                    <a:pos x="T4" y="T5"/>
                  </a:cxn>
                  <a:cxn ang="0">
                    <a:pos x="T6" y="T7"/>
                  </a:cxn>
                  <a:cxn ang="0">
                    <a:pos x="T8" y="T9"/>
                  </a:cxn>
                </a:cxnLst>
                <a:rect l="0" t="0" r="r" b="b"/>
                <a:pathLst>
                  <a:path w="2" h="1">
                    <a:moveTo>
                      <a:pt x="1" y="1"/>
                    </a:moveTo>
                    <a:cubicBezTo>
                      <a:pt x="1" y="1"/>
                      <a:pt x="1" y="0"/>
                      <a:pt x="2" y="0"/>
                    </a:cubicBezTo>
                    <a:cubicBezTo>
                      <a:pt x="1" y="0"/>
                      <a:pt x="1" y="0"/>
                      <a:pt x="1" y="0"/>
                    </a:cubicBezTo>
                    <a:cubicBezTo>
                      <a:pt x="1" y="1"/>
                      <a:pt x="1" y="1"/>
                      <a:pt x="0" y="1"/>
                    </a:cubicBezTo>
                    <a:lnTo>
                      <a:pt x="1"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100" name="Freeform 6795"/>
              <p:cNvSpPr>
                <a:spLocks/>
              </p:cNvSpPr>
              <p:nvPr/>
            </p:nvSpPr>
            <p:spPr bwMode="auto">
              <a:xfrm>
                <a:off x="4193" y="3334"/>
                <a:ext cx="15" cy="15"/>
              </a:xfrm>
              <a:custGeom>
                <a:avLst/>
                <a:gdLst>
                  <a:gd name="T0" fmla="*/ 2 w 4"/>
                  <a:gd name="T1" fmla="*/ 1 h 4"/>
                  <a:gd name="T2" fmla="*/ 1 w 4"/>
                  <a:gd name="T3" fmla="*/ 2 h 4"/>
                  <a:gd name="T4" fmla="*/ 0 w 4"/>
                  <a:gd name="T5" fmla="*/ 4 h 4"/>
                  <a:gd name="T6" fmla="*/ 2 w 4"/>
                  <a:gd name="T7" fmla="*/ 3 h 4"/>
                  <a:gd name="T8" fmla="*/ 4 w 4"/>
                  <a:gd name="T9" fmla="*/ 0 h 4"/>
                  <a:gd name="T10" fmla="*/ 3 w 4"/>
                  <a:gd name="T11" fmla="*/ 1 h 4"/>
                  <a:gd name="T12" fmla="*/ 2 w 4"/>
                  <a:gd name="T13" fmla="*/ 3 h 4"/>
                  <a:gd name="T14" fmla="*/ 2 w 4"/>
                  <a:gd name="T15" fmla="*/ 1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4">
                    <a:moveTo>
                      <a:pt x="2" y="1"/>
                    </a:moveTo>
                    <a:cubicBezTo>
                      <a:pt x="1" y="2"/>
                      <a:pt x="1" y="2"/>
                      <a:pt x="1" y="2"/>
                    </a:cubicBezTo>
                    <a:cubicBezTo>
                      <a:pt x="0" y="3"/>
                      <a:pt x="0" y="3"/>
                      <a:pt x="0" y="4"/>
                    </a:cubicBezTo>
                    <a:cubicBezTo>
                      <a:pt x="2" y="3"/>
                      <a:pt x="2" y="3"/>
                      <a:pt x="2" y="3"/>
                    </a:cubicBezTo>
                    <a:cubicBezTo>
                      <a:pt x="3" y="2"/>
                      <a:pt x="4" y="1"/>
                      <a:pt x="4" y="0"/>
                    </a:cubicBezTo>
                    <a:cubicBezTo>
                      <a:pt x="3" y="1"/>
                      <a:pt x="3" y="1"/>
                      <a:pt x="3" y="1"/>
                    </a:cubicBezTo>
                    <a:cubicBezTo>
                      <a:pt x="3" y="2"/>
                      <a:pt x="2" y="2"/>
                      <a:pt x="2" y="3"/>
                    </a:cubicBezTo>
                    <a:cubicBezTo>
                      <a:pt x="2" y="2"/>
                      <a:pt x="2" y="2"/>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101" name="Freeform 6796"/>
              <p:cNvSpPr>
                <a:spLocks/>
              </p:cNvSpPr>
              <p:nvPr/>
            </p:nvSpPr>
            <p:spPr bwMode="auto">
              <a:xfrm>
                <a:off x="4171" y="3338"/>
                <a:ext cx="26" cy="15"/>
              </a:xfrm>
              <a:custGeom>
                <a:avLst/>
                <a:gdLst>
                  <a:gd name="T0" fmla="*/ 1 w 7"/>
                  <a:gd name="T1" fmla="*/ 3 h 4"/>
                  <a:gd name="T2" fmla="*/ 1 w 7"/>
                  <a:gd name="T3" fmla="*/ 3 h 4"/>
                  <a:gd name="T4" fmla="*/ 0 w 7"/>
                  <a:gd name="T5" fmla="*/ 4 h 4"/>
                  <a:gd name="T6" fmla="*/ 7 w 7"/>
                  <a:gd name="T7" fmla="*/ 1 h 4"/>
                  <a:gd name="T8" fmla="*/ 7 w 7"/>
                  <a:gd name="T9" fmla="*/ 0 h 4"/>
                  <a:gd name="T10" fmla="*/ 1 w 7"/>
                  <a:gd name="T11" fmla="*/ 3 h 4"/>
                </a:gdLst>
                <a:ahLst/>
                <a:cxnLst>
                  <a:cxn ang="0">
                    <a:pos x="T0" y="T1"/>
                  </a:cxn>
                  <a:cxn ang="0">
                    <a:pos x="T2" y="T3"/>
                  </a:cxn>
                  <a:cxn ang="0">
                    <a:pos x="T4" y="T5"/>
                  </a:cxn>
                  <a:cxn ang="0">
                    <a:pos x="T6" y="T7"/>
                  </a:cxn>
                  <a:cxn ang="0">
                    <a:pos x="T8" y="T9"/>
                  </a:cxn>
                  <a:cxn ang="0">
                    <a:pos x="T10" y="T11"/>
                  </a:cxn>
                </a:cxnLst>
                <a:rect l="0" t="0" r="r" b="b"/>
                <a:pathLst>
                  <a:path w="7" h="4">
                    <a:moveTo>
                      <a:pt x="1" y="3"/>
                    </a:moveTo>
                    <a:cubicBezTo>
                      <a:pt x="1" y="3"/>
                      <a:pt x="1" y="3"/>
                      <a:pt x="1" y="3"/>
                    </a:cubicBezTo>
                    <a:cubicBezTo>
                      <a:pt x="0" y="4"/>
                      <a:pt x="0" y="4"/>
                      <a:pt x="0" y="4"/>
                    </a:cubicBezTo>
                    <a:cubicBezTo>
                      <a:pt x="7" y="1"/>
                      <a:pt x="7" y="1"/>
                      <a:pt x="7" y="1"/>
                    </a:cubicBezTo>
                    <a:cubicBezTo>
                      <a:pt x="7" y="1"/>
                      <a:pt x="7" y="0"/>
                      <a:pt x="7" y="0"/>
                    </a:cubicBezTo>
                    <a:lnTo>
                      <a:pt x="1"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102" name="Freeform 6797"/>
              <p:cNvSpPr>
                <a:spLocks/>
              </p:cNvSpPr>
              <p:nvPr/>
            </p:nvSpPr>
            <p:spPr bwMode="auto">
              <a:xfrm>
                <a:off x="4175" y="3330"/>
                <a:ext cx="26" cy="15"/>
              </a:xfrm>
              <a:custGeom>
                <a:avLst/>
                <a:gdLst>
                  <a:gd name="T0" fmla="*/ 7 w 7"/>
                  <a:gd name="T1" fmla="*/ 0 h 4"/>
                  <a:gd name="T2" fmla="*/ 1 w 7"/>
                  <a:gd name="T3" fmla="*/ 3 h 4"/>
                  <a:gd name="T4" fmla="*/ 0 w 7"/>
                  <a:gd name="T5" fmla="*/ 4 h 4"/>
                  <a:gd name="T6" fmla="*/ 7 w 7"/>
                  <a:gd name="T7" fmla="*/ 1 h 4"/>
                  <a:gd name="T8" fmla="*/ 7 w 7"/>
                  <a:gd name="T9" fmla="*/ 0 h 4"/>
                </a:gdLst>
                <a:ahLst/>
                <a:cxnLst>
                  <a:cxn ang="0">
                    <a:pos x="T0" y="T1"/>
                  </a:cxn>
                  <a:cxn ang="0">
                    <a:pos x="T2" y="T3"/>
                  </a:cxn>
                  <a:cxn ang="0">
                    <a:pos x="T4" y="T5"/>
                  </a:cxn>
                  <a:cxn ang="0">
                    <a:pos x="T6" y="T7"/>
                  </a:cxn>
                  <a:cxn ang="0">
                    <a:pos x="T8" y="T9"/>
                  </a:cxn>
                </a:cxnLst>
                <a:rect l="0" t="0" r="r" b="b"/>
                <a:pathLst>
                  <a:path w="7" h="4">
                    <a:moveTo>
                      <a:pt x="7" y="0"/>
                    </a:moveTo>
                    <a:cubicBezTo>
                      <a:pt x="1" y="3"/>
                      <a:pt x="1" y="3"/>
                      <a:pt x="1" y="3"/>
                    </a:cubicBezTo>
                    <a:cubicBezTo>
                      <a:pt x="1" y="3"/>
                      <a:pt x="0" y="4"/>
                      <a:pt x="0" y="4"/>
                    </a:cubicBezTo>
                    <a:cubicBezTo>
                      <a:pt x="7" y="1"/>
                      <a:pt x="7" y="1"/>
                      <a:pt x="7" y="1"/>
                    </a:cubicBezTo>
                    <a:cubicBezTo>
                      <a:pt x="7" y="1"/>
                      <a:pt x="7" y="1"/>
                      <a:pt x="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103" name="Freeform 6798"/>
              <p:cNvSpPr>
                <a:spLocks/>
              </p:cNvSpPr>
              <p:nvPr/>
            </p:nvSpPr>
            <p:spPr bwMode="auto">
              <a:xfrm>
                <a:off x="4167" y="3353"/>
                <a:ext cx="4" cy="3"/>
              </a:xfrm>
              <a:custGeom>
                <a:avLst/>
                <a:gdLst>
                  <a:gd name="T0" fmla="*/ 1 w 1"/>
                  <a:gd name="T1" fmla="*/ 1 h 1"/>
                  <a:gd name="T2" fmla="*/ 1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1" y="0"/>
                      <a:pt x="1" y="0"/>
                    </a:cubicBezTo>
                    <a:cubicBezTo>
                      <a:pt x="0" y="0"/>
                      <a:pt x="0" y="0"/>
                      <a:pt x="0" y="0"/>
                    </a:cubicBezTo>
                    <a:cubicBezTo>
                      <a:pt x="0" y="0"/>
                      <a:pt x="0"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104" name="Freeform 6799"/>
              <p:cNvSpPr>
                <a:spLocks/>
              </p:cNvSpPr>
              <p:nvPr/>
            </p:nvSpPr>
            <p:spPr bwMode="auto">
              <a:xfrm>
                <a:off x="4149" y="3371"/>
                <a:ext cx="29" cy="15"/>
              </a:xfrm>
              <a:custGeom>
                <a:avLst/>
                <a:gdLst>
                  <a:gd name="T0" fmla="*/ 1 w 8"/>
                  <a:gd name="T1" fmla="*/ 4 h 4"/>
                  <a:gd name="T2" fmla="*/ 4 w 8"/>
                  <a:gd name="T3" fmla="*/ 4 h 4"/>
                  <a:gd name="T4" fmla="*/ 7 w 8"/>
                  <a:gd name="T5" fmla="*/ 1 h 4"/>
                  <a:gd name="T6" fmla="*/ 8 w 8"/>
                  <a:gd name="T7" fmla="*/ 0 h 4"/>
                  <a:gd name="T8" fmla="*/ 6 w 8"/>
                  <a:gd name="T9" fmla="*/ 1 h 4"/>
                  <a:gd name="T10" fmla="*/ 3 w 8"/>
                  <a:gd name="T11" fmla="*/ 1 h 4"/>
                  <a:gd name="T12" fmla="*/ 2 w 8"/>
                  <a:gd name="T13" fmla="*/ 1 h 4"/>
                  <a:gd name="T14" fmla="*/ 0 w 8"/>
                  <a:gd name="T15" fmla="*/ 3 h 4"/>
                  <a:gd name="T16" fmla="*/ 1 w 8"/>
                  <a:gd name="T17"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
                    <a:moveTo>
                      <a:pt x="1" y="4"/>
                    </a:moveTo>
                    <a:cubicBezTo>
                      <a:pt x="2" y="4"/>
                      <a:pt x="3" y="4"/>
                      <a:pt x="4" y="4"/>
                    </a:cubicBezTo>
                    <a:cubicBezTo>
                      <a:pt x="5" y="3"/>
                      <a:pt x="6" y="2"/>
                      <a:pt x="7" y="1"/>
                    </a:cubicBezTo>
                    <a:cubicBezTo>
                      <a:pt x="7" y="1"/>
                      <a:pt x="8" y="1"/>
                      <a:pt x="8" y="0"/>
                    </a:cubicBezTo>
                    <a:cubicBezTo>
                      <a:pt x="7" y="0"/>
                      <a:pt x="7" y="1"/>
                      <a:pt x="6" y="1"/>
                    </a:cubicBezTo>
                    <a:cubicBezTo>
                      <a:pt x="5" y="1"/>
                      <a:pt x="4" y="1"/>
                      <a:pt x="3" y="1"/>
                    </a:cubicBezTo>
                    <a:cubicBezTo>
                      <a:pt x="2" y="1"/>
                      <a:pt x="2" y="1"/>
                      <a:pt x="2" y="1"/>
                    </a:cubicBezTo>
                    <a:cubicBezTo>
                      <a:pt x="1" y="2"/>
                      <a:pt x="0" y="2"/>
                      <a:pt x="0" y="3"/>
                    </a:cubicBezTo>
                    <a:lnTo>
                      <a:pt x="1"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105" name="Freeform 6800"/>
              <p:cNvSpPr>
                <a:spLocks/>
              </p:cNvSpPr>
              <p:nvPr/>
            </p:nvSpPr>
            <p:spPr bwMode="auto">
              <a:xfrm>
                <a:off x="4134" y="3367"/>
                <a:ext cx="11" cy="4"/>
              </a:xfrm>
              <a:custGeom>
                <a:avLst/>
                <a:gdLst>
                  <a:gd name="T0" fmla="*/ 1 w 3"/>
                  <a:gd name="T1" fmla="*/ 0 h 1"/>
                  <a:gd name="T2" fmla="*/ 0 w 3"/>
                  <a:gd name="T3" fmla="*/ 0 h 1"/>
                  <a:gd name="T4" fmla="*/ 3 w 3"/>
                  <a:gd name="T5" fmla="*/ 1 h 1"/>
                  <a:gd name="T6" fmla="*/ 3 w 3"/>
                  <a:gd name="T7" fmla="*/ 0 h 1"/>
                  <a:gd name="T8" fmla="*/ 1 w 3"/>
                  <a:gd name="T9" fmla="*/ 0 h 1"/>
                </a:gdLst>
                <a:ahLst/>
                <a:cxnLst>
                  <a:cxn ang="0">
                    <a:pos x="T0" y="T1"/>
                  </a:cxn>
                  <a:cxn ang="0">
                    <a:pos x="T2" y="T3"/>
                  </a:cxn>
                  <a:cxn ang="0">
                    <a:pos x="T4" y="T5"/>
                  </a:cxn>
                  <a:cxn ang="0">
                    <a:pos x="T6" y="T7"/>
                  </a:cxn>
                  <a:cxn ang="0">
                    <a:pos x="T8" y="T9"/>
                  </a:cxn>
                </a:cxnLst>
                <a:rect l="0" t="0" r="r" b="b"/>
                <a:pathLst>
                  <a:path w="3" h="1">
                    <a:moveTo>
                      <a:pt x="1" y="0"/>
                    </a:moveTo>
                    <a:cubicBezTo>
                      <a:pt x="0" y="0"/>
                      <a:pt x="0" y="0"/>
                      <a:pt x="0" y="0"/>
                    </a:cubicBezTo>
                    <a:cubicBezTo>
                      <a:pt x="1" y="0"/>
                      <a:pt x="2" y="0"/>
                      <a:pt x="3" y="1"/>
                    </a:cubicBezTo>
                    <a:cubicBezTo>
                      <a:pt x="3" y="0"/>
                      <a:pt x="3" y="0"/>
                      <a:pt x="3" y="0"/>
                    </a:cubicBezTo>
                    <a:cubicBezTo>
                      <a:pt x="3" y="0"/>
                      <a:pt x="2"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106" name="Freeform 6801"/>
              <p:cNvSpPr>
                <a:spLocks/>
              </p:cNvSpPr>
              <p:nvPr/>
            </p:nvSpPr>
            <p:spPr bwMode="auto">
              <a:xfrm>
                <a:off x="4134" y="3353"/>
                <a:ext cx="33" cy="14"/>
              </a:xfrm>
              <a:custGeom>
                <a:avLst/>
                <a:gdLst>
                  <a:gd name="T0" fmla="*/ 7 w 9"/>
                  <a:gd name="T1" fmla="*/ 0 h 4"/>
                  <a:gd name="T2" fmla="*/ 0 w 9"/>
                  <a:gd name="T3" fmla="*/ 3 h 4"/>
                  <a:gd name="T4" fmla="*/ 1 w 9"/>
                  <a:gd name="T5" fmla="*/ 4 h 4"/>
                  <a:gd name="T6" fmla="*/ 9 w 9"/>
                  <a:gd name="T7" fmla="*/ 0 h 4"/>
                  <a:gd name="T8" fmla="*/ 7 w 9"/>
                  <a:gd name="T9" fmla="*/ 0 h 4"/>
                </a:gdLst>
                <a:ahLst/>
                <a:cxnLst>
                  <a:cxn ang="0">
                    <a:pos x="T0" y="T1"/>
                  </a:cxn>
                  <a:cxn ang="0">
                    <a:pos x="T2" y="T3"/>
                  </a:cxn>
                  <a:cxn ang="0">
                    <a:pos x="T4" y="T5"/>
                  </a:cxn>
                  <a:cxn ang="0">
                    <a:pos x="T6" y="T7"/>
                  </a:cxn>
                  <a:cxn ang="0">
                    <a:pos x="T8" y="T9"/>
                  </a:cxn>
                </a:cxnLst>
                <a:rect l="0" t="0" r="r" b="b"/>
                <a:pathLst>
                  <a:path w="9" h="4">
                    <a:moveTo>
                      <a:pt x="7" y="0"/>
                    </a:moveTo>
                    <a:cubicBezTo>
                      <a:pt x="0" y="3"/>
                      <a:pt x="0" y="3"/>
                      <a:pt x="0" y="3"/>
                    </a:cubicBezTo>
                    <a:cubicBezTo>
                      <a:pt x="0" y="3"/>
                      <a:pt x="1" y="3"/>
                      <a:pt x="1" y="4"/>
                    </a:cubicBezTo>
                    <a:cubicBezTo>
                      <a:pt x="9" y="0"/>
                      <a:pt x="9" y="0"/>
                      <a:pt x="9" y="0"/>
                    </a:cubicBezTo>
                    <a:cubicBezTo>
                      <a:pt x="8" y="0"/>
                      <a:pt x="7" y="0"/>
                      <a:pt x="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107" name="Freeform 6802"/>
              <p:cNvSpPr>
                <a:spLocks/>
              </p:cNvSpPr>
              <p:nvPr/>
            </p:nvSpPr>
            <p:spPr bwMode="auto">
              <a:xfrm>
                <a:off x="4197" y="3334"/>
                <a:ext cx="7" cy="4"/>
              </a:xfrm>
              <a:custGeom>
                <a:avLst/>
                <a:gdLst>
                  <a:gd name="T0" fmla="*/ 2 w 2"/>
                  <a:gd name="T1" fmla="*/ 0 h 1"/>
                  <a:gd name="T2" fmla="*/ 2 w 2"/>
                  <a:gd name="T3" fmla="*/ 0 h 1"/>
                  <a:gd name="T4" fmla="*/ 1 w 2"/>
                  <a:gd name="T5" fmla="*/ 0 h 1"/>
                  <a:gd name="T6" fmla="*/ 0 w 2"/>
                  <a:gd name="T7" fmla="*/ 1 h 1"/>
                  <a:gd name="T8" fmla="*/ 2 w 2"/>
                  <a:gd name="T9" fmla="*/ 0 h 1"/>
                </a:gdLst>
                <a:ahLst/>
                <a:cxnLst>
                  <a:cxn ang="0">
                    <a:pos x="T0" y="T1"/>
                  </a:cxn>
                  <a:cxn ang="0">
                    <a:pos x="T2" y="T3"/>
                  </a:cxn>
                  <a:cxn ang="0">
                    <a:pos x="T4" y="T5"/>
                  </a:cxn>
                  <a:cxn ang="0">
                    <a:pos x="T6" y="T7"/>
                  </a:cxn>
                  <a:cxn ang="0">
                    <a:pos x="T8" y="T9"/>
                  </a:cxn>
                </a:cxnLst>
                <a:rect l="0" t="0" r="r" b="b"/>
                <a:pathLst>
                  <a:path w="2" h="1">
                    <a:moveTo>
                      <a:pt x="2" y="0"/>
                    </a:moveTo>
                    <a:cubicBezTo>
                      <a:pt x="2" y="0"/>
                      <a:pt x="2" y="0"/>
                      <a:pt x="2" y="0"/>
                    </a:cubicBezTo>
                    <a:cubicBezTo>
                      <a:pt x="1" y="0"/>
                      <a:pt x="1" y="0"/>
                      <a:pt x="1" y="0"/>
                    </a:cubicBezTo>
                    <a:cubicBezTo>
                      <a:pt x="0" y="1"/>
                      <a:pt x="0" y="1"/>
                      <a:pt x="0" y="1"/>
                    </a:cubicBezTo>
                    <a:lnTo>
                      <a:pt x="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108" name="Freeform 6803"/>
              <p:cNvSpPr>
                <a:spLocks/>
              </p:cNvSpPr>
              <p:nvPr/>
            </p:nvSpPr>
            <p:spPr bwMode="auto">
              <a:xfrm>
                <a:off x="4137" y="3360"/>
                <a:ext cx="30" cy="15"/>
              </a:xfrm>
              <a:custGeom>
                <a:avLst/>
                <a:gdLst>
                  <a:gd name="T0" fmla="*/ 2 w 8"/>
                  <a:gd name="T1" fmla="*/ 3 h 4"/>
                  <a:gd name="T2" fmla="*/ 2 w 8"/>
                  <a:gd name="T3" fmla="*/ 3 h 4"/>
                  <a:gd name="T4" fmla="*/ 0 w 8"/>
                  <a:gd name="T5" fmla="*/ 3 h 4"/>
                  <a:gd name="T6" fmla="*/ 2 w 8"/>
                  <a:gd name="T7" fmla="*/ 4 h 4"/>
                  <a:gd name="T8" fmla="*/ 4 w 8"/>
                  <a:gd name="T9" fmla="*/ 4 h 4"/>
                  <a:gd name="T10" fmla="*/ 5 w 8"/>
                  <a:gd name="T11" fmla="*/ 4 h 4"/>
                  <a:gd name="T12" fmla="*/ 8 w 8"/>
                  <a:gd name="T13" fmla="*/ 0 h 4"/>
                  <a:gd name="T14" fmla="*/ 2 w 8"/>
                  <a:gd name="T15" fmla="*/ 2 h 4"/>
                  <a:gd name="T16" fmla="*/ 2 w 8"/>
                  <a:gd name="T17"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
                    <a:moveTo>
                      <a:pt x="2" y="3"/>
                    </a:moveTo>
                    <a:cubicBezTo>
                      <a:pt x="2" y="3"/>
                      <a:pt x="2" y="3"/>
                      <a:pt x="2" y="3"/>
                    </a:cubicBezTo>
                    <a:cubicBezTo>
                      <a:pt x="0" y="3"/>
                      <a:pt x="0" y="3"/>
                      <a:pt x="0" y="3"/>
                    </a:cubicBezTo>
                    <a:cubicBezTo>
                      <a:pt x="1" y="3"/>
                      <a:pt x="2" y="3"/>
                      <a:pt x="2" y="4"/>
                    </a:cubicBezTo>
                    <a:cubicBezTo>
                      <a:pt x="3" y="4"/>
                      <a:pt x="4" y="4"/>
                      <a:pt x="4" y="4"/>
                    </a:cubicBezTo>
                    <a:cubicBezTo>
                      <a:pt x="5" y="4"/>
                      <a:pt x="5" y="4"/>
                      <a:pt x="5" y="4"/>
                    </a:cubicBezTo>
                    <a:cubicBezTo>
                      <a:pt x="6" y="3"/>
                      <a:pt x="7" y="1"/>
                      <a:pt x="8" y="0"/>
                    </a:cubicBezTo>
                    <a:cubicBezTo>
                      <a:pt x="2" y="2"/>
                      <a:pt x="2" y="2"/>
                      <a:pt x="2" y="2"/>
                    </a:cubicBezTo>
                    <a:cubicBezTo>
                      <a:pt x="2" y="2"/>
                      <a:pt x="2" y="3"/>
                      <a:pt x="2"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109" name="Freeform 6804"/>
              <p:cNvSpPr>
                <a:spLocks/>
              </p:cNvSpPr>
              <p:nvPr/>
            </p:nvSpPr>
            <p:spPr bwMode="auto">
              <a:xfrm>
                <a:off x="4156" y="3345"/>
                <a:ext cx="19" cy="8"/>
              </a:xfrm>
              <a:custGeom>
                <a:avLst/>
                <a:gdLst>
                  <a:gd name="T0" fmla="*/ 5 w 5"/>
                  <a:gd name="T1" fmla="*/ 0 h 2"/>
                  <a:gd name="T2" fmla="*/ 0 w 5"/>
                  <a:gd name="T3" fmla="*/ 2 h 2"/>
                  <a:gd name="T4" fmla="*/ 1 w 5"/>
                  <a:gd name="T5" fmla="*/ 2 h 2"/>
                  <a:gd name="T6" fmla="*/ 1 w 5"/>
                  <a:gd name="T7" fmla="*/ 2 h 2"/>
                  <a:gd name="T8" fmla="*/ 5 w 5"/>
                  <a:gd name="T9" fmla="*/ 1 h 2"/>
                  <a:gd name="T10" fmla="*/ 5 w 5"/>
                  <a:gd name="T11" fmla="*/ 0 h 2"/>
                </a:gdLst>
                <a:ahLst/>
                <a:cxnLst>
                  <a:cxn ang="0">
                    <a:pos x="T0" y="T1"/>
                  </a:cxn>
                  <a:cxn ang="0">
                    <a:pos x="T2" y="T3"/>
                  </a:cxn>
                  <a:cxn ang="0">
                    <a:pos x="T4" y="T5"/>
                  </a:cxn>
                  <a:cxn ang="0">
                    <a:pos x="T6" y="T7"/>
                  </a:cxn>
                  <a:cxn ang="0">
                    <a:pos x="T8" y="T9"/>
                  </a:cxn>
                  <a:cxn ang="0">
                    <a:pos x="T10" y="T11"/>
                  </a:cxn>
                </a:cxnLst>
                <a:rect l="0" t="0" r="r" b="b"/>
                <a:pathLst>
                  <a:path w="5" h="2">
                    <a:moveTo>
                      <a:pt x="5" y="0"/>
                    </a:moveTo>
                    <a:cubicBezTo>
                      <a:pt x="0" y="2"/>
                      <a:pt x="0" y="2"/>
                      <a:pt x="0" y="2"/>
                    </a:cubicBezTo>
                    <a:cubicBezTo>
                      <a:pt x="1" y="2"/>
                      <a:pt x="1" y="2"/>
                      <a:pt x="1" y="2"/>
                    </a:cubicBezTo>
                    <a:cubicBezTo>
                      <a:pt x="1" y="2"/>
                      <a:pt x="1" y="2"/>
                      <a:pt x="1" y="2"/>
                    </a:cubicBezTo>
                    <a:cubicBezTo>
                      <a:pt x="5" y="1"/>
                      <a:pt x="5" y="1"/>
                      <a:pt x="5" y="1"/>
                    </a:cubicBezTo>
                    <a:cubicBezTo>
                      <a:pt x="5" y="0"/>
                      <a:pt x="5" y="0"/>
                      <a:pt x="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110" name="Freeform 6805"/>
              <p:cNvSpPr>
                <a:spLocks/>
              </p:cNvSpPr>
              <p:nvPr/>
            </p:nvSpPr>
            <p:spPr bwMode="auto">
              <a:xfrm>
                <a:off x="4510" y="2627"/>
                <a:ext cx="3" cy="12"/>
              </a:xfrm>
              <a:custGeom>
                <a:avLst/>
                <a:gdLst>
                  <a:gd name="T0" fmla="*/ 0 w 1"/>
                  <a:gd name="T1" fmla="*/ 3 h 3"/>
                  <a:gd name="T2" fmla="*/ 1 w 1"/>
                  <a:gd name="T3" fmla="*/ 1 h 3"/>
                  <a:gd name="T4" fmla="*/ 0 w 1"/>
                  <a:gd name="T5" fmla="*/ 0 h 3"/>
                  <a:gd name="T6" fmla="*/ 0 w 1"/>
                  <a:gd name="T7" fmla="*/ 1 h 3"/>
                  <a:gd name="T8" fmla="*/ 0 w 1"/>
                  <a:gd name="T9" fmla="*/ 2 h 3"/>
                  <a:gd name="T10" fmla="*/ 0 w 1"/>
                  <a:gd name="T11" fmla="*/ 3 h 3"/>
                </a:gdLst>
                <a:ahLst/>
                <a:cxnLst>
                  <a:cxn ang="0">
                    <a:pos x="T0" y="T1"/>
                  </a:cxn>
                  <a:cxn ang="0">
                    <a:pos x="T2" y="T3"/>
                  </a:cxn>
                  <a:cxn ang="0">
                    <a:pos x="T4" y="T5"/>
                  </a:cxn>
                  <a:cxn ang="0">
                    <a:pos x="T6" y="T7"/>
                  </a:cxn>
                  <a:cxn ang="0">
                    <a:pos x="T8" y="T9"/>
                  </a:cxn>
                  <a:cxn ang="0">
                    <a:pos x="T10" y="T11"/>
                  </a:cxn>
                </a:cxnLst>
                <a:rect l="0" t="0" r="r" b="b"/>
                <a:pathLst>
                  <a:path w="1" h="3">
                    <a:moveTo>
                      <a:pt x="0" y="3"/>
                    </a:moveTo>
                    <a:cubicBezTo>
                      <a:pt x="0" y="2"/>
                      <a:pt x="1" y="2"/>
                      <a:pt x="1" y="1"/>
                    </a:cubicBezTo>
                    <a:cubicBezTo>
                      <a:pt x="0" y="1"/>
                      <a:pt x="0" y="1"/>
                      <a:pt x="0" y="0"/>
                    </a:cubicBezTo>
                    <a:cubicBezTo>
                      <a:pt x="0" y="1"/>
                      <a:pt x="0" y="1"/>
                      <a:pt x="0" y="1"/>
                    </a:cubicBezTo>
                    <a:cubicBezTo>
                      <a:pt x="0" y="2"/>
                      <a:pt x="0" y="2"/>
                      <a:pt x="0" y="2"/>
                    </a:cubicBezTo>
                    <a:cubicBezTo>
                      <a:pt x="0" y="2"/>
                      <a:pt x="0" y="3"/>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111" name="Freeform 6806"/>
              <p:cNvSpPr>
                <a:spLocks/>
              </p:cNvSpPr>
              <p:nvPr/>
            </p:nvSpPr>
            <p:spPr bwMode="auto">
              <a:xfrm>
                <a:off x="4480" y="2635"/>
                <a:ext cx="0" cy="4"/>
              </a:xfrm>
              <a:custGeom>
                <a:avLst/>
                <a:gdLst>
                  <a:gd name="T0" fmla="*/ 0 h 1"/>
                  <a:gd name="T1" fmla="*/ 0 h 1"/>
                  <a:gd name="T2" fmla="*/ 1 h 1"/>
                  <a:gd name="T3" fmla="*/ 0 h 1"/>
                </a:gdLst>
                <a:ahLst/>
                <a:cxnLst>
                  <a:cxn ang="0">
                    <a:pos x="0" y="T0"/>
                  </a:cxn>
                  <a:cxn ang="0">
                    <a:pos x="0" y="T1"/>
                  </a:cxn>
                  <a:cxn ang="0">
                    <a:pos x="0" y="T2"/>
                  </a:cxn>
                  <a:cxn ang="0">
                    <a:pos x="0" y="T3"/>
                  </a:cxn>
                </a:cxnLst>
                <a:rect l="0" t="0" r="r" b="b"/>
                <a:pathLst>
                  <a:path h="1">
                    <a:moveTo>
                      <a:pt x="0" y="0"/>
                    </a:moveTo>
                    <a:cubicBezTo>
                      <a:pt x="0" y="0"/>
                      <a:pt x="0" y="0"/>
                      <a:pt x="0" y="0"/>
                    </a:cubicBezTo>
                    <a:cubicBezTo>
                      <a:pt x="0" y="1"/>
                      <a:pt x="0" y="1"/>
                      <a:pt x="0" y="1"/>
                    </a:cubicBezTo>
                    <a:cubicBezTo>
                      <a:pt x="0" y="1"/>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112" name="Freeform 6807"/>
              <p:cNvSpPr>
                <a:spLocks/>
              </p:cNvSpPr>
              <p:nvPr/>
            </p:nvSpPr>
            <p:spPr bwMode="auto">
              <a:xfrm>
                <a:off x="4483" y="2631"/>
                <a:ext cx="8" cy="15"/>
              </a:xfrm>
              <a:custGeom>
                <a:avLst/>
                <a:gdLst>
                  <a:gd name="T0" fmla="*/ 1 w 2"/>
                  <a:gd name="T1" fmla="*/ 4 h 4"/>
                  <a:gd name="T2" fmla="*/ 1 w 2"/>
                  <a:gd name="T3" fmla="*/ 4 h 4"/>
                  <a:gd name="T4" fmla="*/ 2 w 2"/>
                  <a:gd name="T5" fmla="*/ 1 h 4"/>
                  <a:gd name="T6" fmla="*/ 1 w 2"/>
                  <a:gd name="T7" fmla="*/ 0 h 4"/>
                  <a:gd name="T8" fmla="*/ 0 w 2"/>
                  <a:gd name="T9" fmla="*/ 2 h 4"/>
                  <a:gd name="T10" fmla="*/ 1 w 2"/>
                  <a:gd name="T11" fmla="*/ 4 h 4"/>
                </a:gdLst>
                <a:ahLst/>
                <a:cxnLst>
                  <a:cxn ang="0">
                    <a:pos x="T0" y="T1"/>
                  </a:cxn>
                  <a:cxn ang="0">
                    <a:pos x="T2" y="T3"/>
                  </a:cxn>
                  <a:cxn ang="0">
                    <a:pos x="T4" y="T5"/>
                  </a:cxn>
                  <a:cxn ang="0">
                    <a:pos x="T6" y="T7"/>
                  </a:cxn>
                  <a:cxn ang="0">
                    <a:pos x="T8" y="T9"/>
                  </a:cxn>
                  <a:cxn ang="0">
                    <a:pos x="T10" y="T11"/>
                  </a:cxn>
                </a:cxnLst>
                <a:rect l="0" t="0" r="r" b="b"/>
                <a:pathLst>
                  <a:path w="2" h="4">
                    <a:moveTo>
                      <a:pt x="1" y="4"/>
                    </a:moveTo>
                    <a:cubicBezTo>
                      <a:pt x="1" y="4"/>
                      <a:pt x="1" y="4"/>
                      <a:pt x="1" y="4"/>
                    </a:cubicBezTo>
                    <a:cubicBezTo>
                      <a:pt x="1" y="3"/>
                      <a:pt x="2" y="2"/>
                      <a:pt x="2" y="1"/>
                    </a:cubicBezTo>
                    <a:cubicBezTo>
                      <a:pt x="2" y="1"/>
                      <a:pt x="1" y="0"/>
                      <a:pt x="1" y="0"/>
                    </a:cubicBezTo>
                    <a:cubicBezTo>
                      <a:pt x="1" y="0"/>
                      <a:pt x="0" y="1"/>
                      <a:pt x="0" y="2"/>
                    </a:cubicBezTo>
                    <a:cubicBezTo>
                      <a:pt x="0" y="3"/>
                      <a:pt x="1" y="3"/>
                      <a:pt x="1"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113" name="Freeform 6808"/>
              <p:cNvSpPr>
                <a:spLocks/>
              </p:cNvSpPr>
              <p:nvPr/>
            </p:nvSpPr>
            <p:spPr bwMode="auto">
              <a:xfrm>
                <a:off x="4510" y="2665"/>
                <a:ext cx="7" cy="14"/>
              </a:xfrm>
              <a:custGeom>
                <a:avLst/>
                <a:gdLst>
                  <a:gd name="T0" fmla="*/ 2 w 2"/>
                  <a:gd name="T1" fmla="*/ 2 h 4"/>
                  <a:gd name="T2" fmla="*/ 2 w 2"/>
                  <a:gd name="T3" fmla="*/ 0 h 4"/>
                  <a:gd name="T4" fmla="*/ 2 w 2"/>
                  <a:gd name="T5" fmla="*/ 0 h 4"/>
                  <a:gd name="T6" fmla="*/ 0 w 2"/>
                  <a:gd name="T7" fmla="*/ 2 h 4"/>
                  <a:gd name="T8" fmla="*/ 0 w 2"/>
                  <a:gd name="T9" fmla="*/ 4 h 4"/>
                  <a:gd name="T10" fmla="*/ 1 w 2"/>
                  <a:gd name="T11" fmla="*/ 2 h 4"/>
                  <a:gd name="T12" fmla="*/ 2 w 2"/>
                  <a:gd name="T13" fmla="*/ 2 h 4"/>
                </a:gdLst>
                <a:ahLst/>
                <a:cxnLst>
                  <a:cxn ang="0">
                    <a:pos x="T0" y="T1"/>
                  </a:cxn>
                  <a:cxn ang="0">
                    <a:pos x="T2" y="T3"/>
                  </a:cxn>
                  <a:cxn ang="0">
                    <a:pos x="T4" y="T5"/>
                  </a:cxn>
                  <a:cxn ang="0">
                    <a:pos x="T6" y="T7"/>
                  </a:cxn>
                  <a:cxn ang="0">
                    <a:pos x="T8" y="T9"/>
                  </a:cxn>
                  <a:cxn ang="0">
                    <a:pos x="T10" y="T11"/>
                  </a:cxn>
                  <a:cxn ang="0">
                    <a:pos x="T12" y="T13"/>
                  </a:cxn>
                </a:cxnLst>
                <a:rect l="0" t="0" r="r" b="b"/>
                <a:pathLst>
                  <a:path w="2" h="4">
                    <a:moveTo>
                      <a:pt x="2" y="2"/>
                    </a:moveTo>
                    <a:cubicBezTo>
                      <a:pt x="2" y="0"/>
                      <a:pt x="2" y="0"/>
                      <a:pt x="2" y="0"/>
                    </a:cubicBezTo>
                    <a:cubicBezTo>
                      <a:pt x="2" y="0"/>
                      <a:pt x="2" y="0"/>
                      <a:pt x="2" y="0"/>
                    </a:cubicBezTo>
                    <a:cubicBezTo>
                      <a:pt x="1" y="1"/>
                      <a:pt x="1" y="2"/>
                      <a:pt x="0" y="2"/>
                    </a:cubicBezTo>
                    <a:cubicBezTo>
                      <a:pt x="0" y="4"/>
                      <a:pt x="0" y="4"/>
                      <a:pt x="0" y="4"/>
                    </a:cubicBezTo>
                    <a:cubicBezTo>
                      <a:pt x="1" y="3"/>
                      <a:pt x="1" y="3"/>
                      <a:pt x="1" y="2"/>
                    </a:cubicBezTo>
                    <a:cubicBezTo>
                      <a:pt x="1" y="2"/>
                      <a:pt x="1" y="2"/>
                      <a:pt x="2"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114" name="Freeform 6809"/>
              <p:cNvSpPr>
                <a:spLocks/>
              </p:cNvSpPr>
              <p:nvPr/>
            </p:nvSpPr>
            <p:spPr bwMode="auto">
              <a:xfrm>
                <a:off x="4480" y="2631"/>
                <a:ext cx="3" cy="11"/>
              </a:xfrm>
              <a:custGeom>
                <a:avLst/>
                <a:gdLst>
                  <a:gd name="T0" fmla="*/ 0 w 1"/>
                  <a:gd name="T1" fmla="*/ 0 h 3"/>
                  <a:gd name="T2" fmla="*/ 0 w 1"/>
                  <a:gd name="T3" fmla="*/ 1 h 3"/>
                  <a:gd name="T4" fmla="*/ 1 w 1"/>
                  <a:gd name="T5" fmla="*/ 3 h 3"/>
                  <a:gd name="T6" fmla="*/ 1 w 1"/>
                  <a:gd name="T7" fmla="*/ 2 h 3"/>
                  <a:gd name="T8" fmla="*/ 0 w 1"/>
                  <a:gd name="T9" fmla="*/ 0 h 3"/>
                </a:gdLst>
                <a:ahLst/>
                <a:cxnLst>
                  <a:cxn ang="0">
                    <a:pos x="T0" y="T1"/>
                  </a:cxn>
                  <a:cxn ang="0">
                    <a:pos x="T2" y="T3"/>
                  </a:cxn>
                  <a:cxn ang="0">
                    <a:pos x="T4" y="T5"/>
                  </a:cxn>
                  <a:cxn ang="0">
                    <a:pos x="T6" y="T7"/>
                  </a:cxn>
                  <a:cxn ang="0">
                    <a:pos x="T8" y="T9"/>
                  </a:cxn>
                </a:cxnLst>
                <a:rect l="0" t="0" r="r" b="b"/>
                <a:pathLst>
                  <a:path w="1" h="3">
                    <a:moveTo>
                      <a:pt x="0" y="0"/>
                    </a:moveTo>
                    <a:cubicBezTo>
                      <a:pt x="0" y="1"/>
                      <a:pt x="0" y="1"/>
                      <a:pt x="0" y="1"/>
                    </a:cubicBezTo>
                    <a:cubicBezTo>
                      <a:pt x="0" y="2"/>
                      <a:pt x="0" y="2"/>
                      <a:pt x="1" y="3"/>
                    </a:cubicBezTo>
                    <a:cubicBezTo>
                      <a:pt x="1" y="2"/>
                      <a:pt x="1" y="2"/>
                      <a:pt x="1" y="2"/>
                    </a:cubicBezTo>
                    <a:cubicBezTo>
                      <a:pt x="1" y="1"/>
                      <a:pt x="1"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115" name="Freeform 6810"/>
              <p:cNvSpPr>
                <a:spLocks/>
              </p:cNvSpPr>
              <p:nvPr/>
            </p:nvSpPr>
            <p:spPr bwMode="auto">
              <a:xfrm>
                <a:off x="4506" y="2635"/>
                <a:ext cx="4" cy="18"/>
              </a:xfrm>
              <a:custGeom>
                <a:avLst/>
                <a:gdLst>
                  <a:gd name="T0" fmla="*/ 1 w 1"/>
                  <a:gd name="T1" fmla="*/ 3 h 5"/>
                  <a:gd name="T2" fmla="*/ 1 w 1"/>
                  <a:gd name="T3" fmla="*/ 0 h 5"/>
                  <a:gd name="T4" fmla="*/ 1 w 1"/>
                  <a:gd name="T5" fmla="*/ 0 h 5"/>
                  <a:gd name="T6" fmla="*/ 0 w 1"/>
                  <a:gd name="T7" fmla="*/ 2 h 5"/>
                  <a:gd name="T8" fmla="*/ 0 w 1"/>
                  <a:gd name="T9" fmla="*/ 2 h 5"/>
                  <a:gd name="T10" fmla="*/ 0 w 1"/>
                  <a:gd name="T11" fmla="*/ 5 h 5"/>
                  <a:gd name="T12" fmla="*/ 1 w 1"/>
                  <a:gd name="T13" fmla="*/ 3 h 5"/>
                </a:gdLst>
                <a:ahLst/>
                <a:cxnLst>
                  <a:cxn ang="0">
                    <a:pos x="T0" y="T1"/>
                  </a:cxn>
                  <a:cxn ang="0">
                    <a:pos x="T2" y="T3"/>
                  </a:cxn>
                  <a:cxn ang="0">
                    <a:pos x="T4" y="T5"/>
                  </a:cxn>
                  <a:cxn ang="0">
                    <a:pos x="T6" y="T7"/>
                  </a:cxn>
                  <a:cxn ang="0">
                    <a:pos x="T8" y="T9"/>
                  </a:cxn>
                  <a:cxn ang="0">
                    <a:pos x="T10" y="T11"/>
                  </a:cxn>
                  <a:cxn ang="0">
                    <a:pos x="T12" y="T13"/>
                  </a:cxn>
                </a:cxnLst>
                <a:rect l="0" t="0" r="r" b="b"/>
                <a:pathLst>
                  <a:path w="1" h="5">
                    <a:moveTo>
                      <a:pt x="1" y="3"/>
                    </a:moveTo>
                    <a:cubicBezTo>
                      <a:pt x="1" y="0"/>
                      <a:pt x="1" y="0"/>
                      <a:pt x="1" y="0"/>
                    </a:cubicBezTo>
                    <a:cubicBezTo>
                      <a:pt x="1" y="0"/>
                      <a:pt x="1" y="0"/>
                      <a:pt x="1" y="0"/>
                    </a:cubicBezTo>
                    <a:cubicBezTo>
                      <a:pt x="1" y="0"/>
                      <a:pt x="0" y="1"/>
                      <a:pt x="0" y="2"/>
                    </a:cubicBezTo>
                    <a:cubicBezTo>
                      <a:pt x="0" y="2"/>
                      <a:pt x="0" y="2"/>
                      <a:pt x="0" y="2"/>
                    </a:cubicBezTo>
                    <a:cubicBezTo>
                      <a:pt x="0" y="5"/>
                      <a:pt x="0" y="5"/>
                      <a:pt x="0" y="5"/>
                    </a:cubicBezTo>
                    <a:cubicBezTo>
                      <a:pt x="0" y="4"/>
                      <a:pt x="0" y="3"/>
                      <a:pt x="1"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116" name="Freeform 6811"/>
              <p:cNvSpPr>
                <a:spLocks/>
              </p:cNvSpPr>
              <p:nvPr/>
            </p:nvSpPr>
            <p:spPr bwMode="auto">
              <a:xfrm>
                <a:off x="4491" y="2639"/>
                <a:ext cx="4" cy="26"/>
              </a:xfrm>
              <a:custGeom>
                <a:avLst/>
                <a:gdLst>
                  <a:gd name="T0" fmla="*/ 1 w 1"/>
                  <a:gd name="T1" fmla="*/ 7 h 7"/>
                  <a:gd name="T2" fmla="*/ 1 w 1"/>
                  <a:gd name="T3" fmla="*/ 7 h 7"/>
                  <a:gd name="T4" fmla="*/ 1 w 1"/>
                  <a:gd name="T5" fmla="*/ 2 h 7"/>
                  <a:gd name="T6" fmla="*/ 0 w 1"/>
                  <a:gd name="T7" fmla="*/ 0 h 7"/>
                  <a:gd name="T8" fmla="*/ 0 w 1"/>
                  <a:gd name="T9" fmla="*/ 6 h 7"/>
                  <a:gd name="T10" fmla="*/ 1 w 1"/>
                  <a:gd name="T11" fmla="*/ 7 h 7"/>
                </a:gdLst>
                <a:ahLst/>
                <a:cxnLst>
                  <a:cxn ang="0">
                    <a:pos x="T0" y="T1"/>
                  </a:cxn>
                  <a:cxn ang="0">
                    <a:pos x="T2" y="T3"/>
                  </a:cxn>
                  <a:cxn ang="0">
                    <a:pos x="T4" y="T5"/>
                  </a:cxn>
                  <a:cxn ang="0">
                    <a:pos x="T6" y="T7"/>
                  </a:cxn>
                  <a:cxn ang="0">
                    <a:pos x="T8" y="T9"/>
                  </a:cxn>
                  <a:cxn ang="0">
                    <a:pos x="T10" y="T11"/>
                  </a:cxn>
                </a:cxnLst>
                <a:rect l="0" t="0" r="r" b="b"/>
                <a:pathLst>
                  <a:path w="1" h="7">
                    <a:moveTo>
                      <a:pt x="1" y="7"/>
                    </a:moveTo>
                    <a:cubicBezTo>
                      <a:pt x="1" y="7"/>
                      <a:pt x="1" y="7"/>
                      <a:pt x="1" y="7"/>
                    </a:cubicBezTo>
                    <a:cubicBezTo>
                      <a:pt x="1" y="2"/>
                      <a:pt x="1" y="2"/>
                      <a:pt x="1" y="2"/>
                    </a:cubicBezTo>
                    <a:cubicBezTo>
                      <a:pt x="1" y="1"/>
                      <a:pt x="1" y="1"/>
                      <a:pt x="0" y="0"/>
                    </a:cubicBezTo>
                    <a:cubicBezTo>
                      <a:pt x="0" y="6"/>
                      <a:pt x="0" y="6"/>
                      <a:pt x="0" y="6"/>
                    </a:cubicBezTo>
                    <a:cubicBezTo>
                      <a:pt x="0" y="6"/>
                      <a:pt x="1" y="7"/>
                      <a:pt x="1"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117" name="Freeform 6812"/>
              <p:cNvSpPr>
                <a:spLocks/>
              </p:cNvSpPr>
              <p:nvPr/>
            </p:nvSpPr>
            <p:spPr bwMode="auto">
              <a:xfrm>
                <a:off x="4465" y="2646"/>
                <a:ext cx="37" cy="93"/>
              </a:xfrm>
              <a:custGeom>
                <a:avLst/>
                <a:gdLst>
                  <a:gd name="T0" fmla="*/ 8 w 10"/>
                  <a:gd name="T1" fmla="*/ 6 h 25"/>
                  <a:gd name="T2" fmla="*/ 8 w 10"/>
                  <a:gd name="T3" fmla="*/ 5 h 25"/>
                  <a:gd name="T4" fmla="*/ 7 w 10"/>
                  <a:gd name="T5" fmla="*/ 7 h 25"/>
                  <a:gd name="T6" fmla="*/ 7 w 10"/>
                  <a:gd name="T7" fmla="*/ 4 h 25"/>
                  <a:gd name="T8" fmla="*/ 6 w 10"/>
                  <a:gd name="T9" fmla="*/ 2 h 25"/>
                  <a:gd name="T10" fmla="*/ 6 w 10"/>
                  <a:gd name="T11" fmla="*/ 0 h 25"/>
                  <a:gd name="T12" fmla="*/ 5 w 10"/>
                  <a:gd name="T13" fmla="*/ 1 h 25"/>
                  <a:gd name="T14" fmla="*/ 6 w 10"/>
                  <a:gd name="T15" fmla="*/ 5 h 25"/>
                  <a:gd name="T16" fmla="*/ 7 w 10"/>
                  <a:gd name="T17" fmla="*/ 11 h 25"/>
                  <a:gd name="T18" fmla="*/ 6 w 10"/>
                  <a:gd name="T19" fmla="*/ 16 h 25"/>
                  <a:gd name="T20" fmla="*/ 0 w 10"/>
                  <a:gd name="T21" fmla="*/ 24 h 25"/>
                  <a:gd name="T22" fmla="*/ 6 w 10"/>
                  <a:gd name="T23" fmla="*/ 19 h 25"/>
                  <a:gd name="T24" fmla="*/ 9 w 10"/>
                  <a:gd name="T25" fmla="*/ 8 h 25"/>
                  <a:gd name="T26" fmla="*/ 8 w 10"/>
                  <a:gd name="T27" fmla="*/ 7 h 25"/>
                  <a:gd name="T28" fmla="*/ 8 w 10"/>
                  <a:gd name="T29" fmla="*/ 7 h 25"/>
                  <a:gd name="T30" fmla="*/ 8 w 10"/>
                  <a:gd name="T31" fmla="*/ 6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 h="25">
                    <a:moveTo>
                      <a:pt x="8" y="6"/>
                    </a:moveTo>
                    <a:cubicBezTo>
                      <a:pt x="8" y="6"/>
                      <a:pt x="8" y="6"/>
                      <a:pt x="8" y="5"/>
                    </a:cubicBezTo>
                    <a:cubicBezTo>
                      <a:pt x="8" y="6"/>
                      <a:pt x="7" y="6"/>
                      <a:pt x="7" y="7"/>
                    </a:cubicBezTo>
                    <a:cubicBezTo>
                      <a:pt x="7" y="4"/>
                      <a:pt x="7" y="4"/>
                      <a:pt x="7" y="4"/>
                    </a:cubicBezTo>
                    <a:cubicBezTo>
                      <a:pt x="7" y="3"/>
                      <a:pt x="7" y="3"/>
                      <a:pt x="6" y="2"/>
                    </a:cubicBezTo>
                    <a:cubicBezTo>
                      <a:pt x="7" y="2"/>
                      <a:pt x="6" y="1"/>
                      <a:pt x="6" y="0"/>
                    </a:cubicBezTo>
                    <a:cubicBezTo>
                      <a:pt x="6" y="0"/>
                      <a:pt x="6" y="0"/>
                      <a:pt x="5" y="1"/>
                    </a:cubicBezTo>
                    <a:cubicBezTo>
                      <a:pt x="6" y="2"/>
                      <a:pt x="6" y="4"/>
                      <a:pt x="6" y="5"/>
                    </a:cubicBezTo>
                    <a:cubicBezTo>
                      <a:pt x="6" y="7"/>
                      <a:pt x="7" y="8"/>
                      <a:pt x="7" y="11"/>
                    </a:cubicBezTo>
                    <a:cubicBezTo>
                      <a:pt x="7" y="13"/>
                      <a:pt x="7" y="15"/>
                      <a:pt x="6" y="16"/>
                    </a:cubicBezTo>
                    <a:cubicBezTo>
                      <a:pt x="5" y="19"/>
                      <a:pt x="3" y="22"/>
                      <a:pt x="0" y="24"/>
                    </a:cubicBezTo>
                    <a:cubicBezTo>
                      <a:pt x="1" y="25"/>
                      <a:pt x="3" y="24"/>
                      <a:pt x="6" y="19"/>
                    </a:cubicBezTo>
                    <a:cubicBezTo>
                      <a:pt x="8" y="17"/>
                      <a:pt x="10" y="13"/>
                      <a:pt x="9" y="8"/>
                    </a:cubicBezTo>
                    <a:cubicBezTo>
                      <a:pt x="8" y="8"/>
                      <a:pt x="8" y="7"/>
                      <a:pt x="8" y="7"/>
                    </a:cubicBezTo>
                    <a:cubicBezTo>
                      <a:pt x="8" y="7"/>
                      <a:pt x="8" y="7"/>
                      <a:pt x="8" y="7"/>
                    </a:cubicBezTo>
                    <a:lnTo>
                      <a:pt x="8"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118" name="Freeform 6813"/>
              <p:cNvSpPr>
                <a:spLocks/>
              </p:cNvSpPr>
              <p:nvPr/>
            </p:nvSpPr>
            <p:spPr bwMode="auto">
              <a:xfrm>
                <a:off x="4506" y="2679"/>
                <a:ext cx="0" cy="4"/>
              </a:xfrm>
              <a:custGeom>
                <a:avLst/>
                <a:gdLst>
                  <a:gd name="T0" fmla="*/ 0 h 1"/>
                  <a:gd name="T1" fmla="*/ 1 h 1"/>
                  <a:gd name="T2" fmla="*/ 1 h 1"/>
                  <a:gd name="T3" fmla="*/ 0 h 1"/>
                  <a:gd name="T4" fmla="*/ 0 h 1"/>
                </a:gdLst>
                <a:ahLst/>
                <a:cxnLst>
                  <a:cxn ang="0">
                    <a:pos x="0" y="T0"/>
                  </a:cxn>
                  <a:cxn ang="0">
                    <a:pos x="0" y="T1"/>
                  </a:cxn>
                  <a:cxn ang="0">
                    <a:pos x="0" y="T2"/>
                  </a:cxn>
                  <a:cxn ang="0">
                    <a:pos x="0" y="T3"/>
                  </a:cxn>
                  <a:cxn ang="0">
                    <a:pos x="0" y="T4"/>
                  </a:cxn>
                </a:cxnLst>
                <a:rect l="0" t="0" r="r" b="b"/>
                <a:pathLst>
                  <a:path h="1">
                    <a:moveTo>
                      <a:pt x="0" y="0"/>
                    </a:moveTo>
                    <a:cubicBezTo>
                      <a:pt x="0" y="1"/>
                      <a:pt x="0" y="1"/>
                      <a:pt x="0" y="1"/>
                    </a:cubicBezTo>
                    <a:cubicBezTo>
                      <a:pt x="0" y="1"/>
                      <a:pt x="0" y="1"/>
                      <a:pt x="0" y="1"/>
                    </a:cubicBezTo>
                    <a:cubicBezTo>
                      <a:pt x="0" y="1"/>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119" name="Freeform 6814"/>
              <p:cNvSpPr>
                <a:spLocks/>
              </p:cNvSpPr>
              <p:nvPr/>
            </p:nvSpPr>
            <p:spPr bwMode="auto">
              <a:xfrm>
                <a:off x="4506" y="2676"/>
                <a:ext cx="0" cy="3"/>
              </a:xfrm>
              <a:custGeom>
                <a:avLst/>
                <a:gdLst>
                  <a:gd name="T0" fmla="*/ 0 h 1"/>
                  <a:gd name="T1" fmla="*/ 1 h 1"/>
                  <a:gd name="T2" fmla="*/ 0 h 1"/>
                  <a:gd name="T3" fmla="*/ 0 h 1"/>
                </a:gdLst>
                <a:ahLst/>
                <a:cxnLst>
                  <a:cxn ang="0">
                    <a:pos x="0" y="T0"/>
                  </a:cxn>
                  <a:cxn ang="0">
                    <a:pos x="0" y="T1"/>
                  </a:cxn>
                  <a:cxn ang="0">
                    <a:pos x="0" y="T2"/>
                  </a:cxn>
                  <a:cxn ang="0">
                    <a:pos x="0" y="T3"/>
                  </a:cxn>
                </a:cxnLst>
                <a:rect l="0" t="0" r="r" b="b"/>
                <a:pathLst>
                  <a:path h="1">
                    <a:moveTo>
                      <a:pt x="0" y="0"/>
                    </a:moveTo>
                    <a:cubicBezTo>
                      <a:pt x="0" y="1"/>
                      <a:pt x="0" y="1"/>
                      <a:pt x="0" y="1"/>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120" name="Freeform 6815"/>
              <p:cNvSpPr>
                <a:spLocks/>
              </p:cNvSpPr>
              <p:nvPr/>
            </p:nvSpPr>
            <p:spPr bwMode="auto">
              <a:xfrm>
                <a:off x="4502" y="2653"/>
                <a:ext cx="4" cy="15"/>
              </a:xfrm>
              <a:custGeom>
                <a:avLst/>
                <a:gdLst>
                  <a:gd name="T0" fmla="*/ 1 w 1"/>
                  <a:gd name="T1" fmla="*/ 1 h 4"/>
                  <a:gd name="T2" fmla="*/ 0 w 1"/>
                  <a:gd name="T3" fmla="*/ 2 h 4"/>
                  <a:gd name="T4" fmla="*/ 1 w 1"/>
                  <a:gd name="T5" fmla="*/ 4 h 4"/>
                  <a:gd name="T6" fmla="*/ 1 w 1"/>
                  <a:gd name="T7" fmla="*/ 0 h 4"/>
                  <a:gd name="T8" fmla="*/ 1 w 1"/>
                  <a:gd name="T9" fmla="*/ 1 h 4"/>
                </a:gdLst>
                <a:ahLst/>
                <a:cxnLst>
                  <a:cxn ang="0">
                    <a:pos x="T0" y="T1"/>
                  </a:cxn>
                  <a:cxn ang="0">
                    <a:pos x="T2" y="T3"/>
                  </a:cxn>
                  <a:cxn ang="0">
                    <a:pos x="T4" y="T5"/>
                  </a:cxn>
                  <a:cxn ang="0">
                    <a:pos x="T6" y="T7"/>
                  </a:cxn>
                  <a:cxn ang="0">
                    <a:pos x="T8" y="T9"/>
                  </a:cxn>
                </a:cxnLst>
                <a:rect l="0" t="0" r="r" b="b"/>
                <a:pathLst>
                  <a:path w="1" h="4">
                    <a:moveTo>
                      <a:pt x="1" y="1"/>
                    </a:moveTo>
                    <a:cubicBezTo>
                      <a:pt x="0" y="1"/>
                      <a:pt x="0" y="1"/>
                      <a:pt x="0" y="2"/>
                    </a:cubicBezTo>
                    <a:cubicBezTo>
                      <a:pt x="0" y="2"/>
                      <a:pt x="1" y="3"/>
                      <a:pt x="1" y="4"/>
                    </a:cubicBezTo>
                    <a:cubicBezTo>
                      <a:pt x="1" y="0"/>
                      <a:pt x="1" y="0"/>
                      <a:pt x="1" y="0"/>
                    </a:cubicBezTo>
                    <a:cubicBezTo>
                      <a:pt x="1" y="0"/>
                      <a:pt x="1" y="0"/>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121" name="Freeform 6816"/>
              <p:cNvSpPr>
                <a:spLocks/>
              </p:cNvSpPr>
              <p:nvPr/>
            </p:nvSpPr>
            <p:spPr bwMode="auto">
              <a:xfrm>
                <a:off x="4495" y="2653"/>
                <a:ext cx="7" cy="19"/>
              </a:xfrm>
              <a:custGeom>
                <a:avLst/>
                <a:gdLst>
                  <a:gd name="T0" fmla="*/ 1 w 2"/>
                  <a:gd name="T1" fmla="*/ 0 h 5"/>
                  <a:gd name="T2" fmla="*/ 0 w 2"/>
                  <a:gd name="T3" fmla="*/ 3 h 5"/>
                  <a:gd name="T4" fmla="*/ 0 w 2"/>
                  <a:gd name="T5" fmla="*/ 4 h 5"/>
                  <a:gd name="T6" fmla="*/ 0 w 2"/>
                  <a:gd name="T7" fmla="*/ 5 h 5"/>
                  <a:gd name="T8" fmla="*/ 2 w 2"/>
                  <a:gd name="T9" fmla="*/ 2 h 5"/>
                  <a:gd name="T10" fmla="*/ 2 w 2"/>
                  <a:gd name="T11" fmla="*/ 1 h 5"/>
                  <a:gd name="T12" fmla="*/ 1 w 2"/>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2" h="5">
                    <a:moveTo>
                      <a:pt x="1" y="0"/>
                    </a:moveTo>
                    <a:cubicBezTo>
                      <a:pt x="1" y="1"/>
                      <a:pt x="1" y="2"/>
                      <a:pt x="0" y="3"/>
                    </a:cubicBezTo>
                    <a:cubicBezTo>
                      <a:pt x="0" y="4"/>
                      <a:pt x="0" y="4"/>
                      <a:pt x="0" y="4"/>
                    </a:cubicBezTo>
                    <a:cubicBezTo>
                      <a:pt x="0" y="4"/>
                      <a:pt x="0" y="5"/>
                      <a:pt x="0" y="5"/>
                    </a:cubicBezTo>
                    <a:cubicBezTo>
                      <a:pt x="1" y="4"/>
                      <a:pt x="2" y="3"/>
                      <a:pt x="2" y="2"/>
                    </a:cubicBezTo>
                    <a:cubicBezTo>
                      <a:pt x="2" y="1"/>
                      <a:pt x="2" y="1"/>
                      <a:pt x="2" y="1"/>
                    </a:cubicBezTo>
                    <a:cubicBezTo>
                      <a:pt x="2" y="0"/>
                      <a:pt x="2"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122" name="Freeform 6817"/>
              <p:cNvSpPr>
                <a:spLocks/>
              </p:cNvSpPr>
              <p:nvPr/>
            </p:nvSpPr>
            <p:spPr bwMode="auto">
              <a:xfrm>
                <a:off x="4476" y="2639"/>
                <a:ext cx="4" cy="11"/>
              </a:xfrm>
              <a:custGeom>
                <a:avLst/>
                <a:gdLst>
                  <a:gd name="T0" fmla="*/ 0 w 1"/>
                  <a:gd name="T1" fmla="*/ 2 h 3"/>
                  <a:gd name="T2" fmla="*/ 1 w 1"/>
                  <a:gd name="T3" fmla="*/ 3 h 3"/>
                  <a:gd name="T4" fmla="*/ 1 w 1"/>
                  <a:gd name="T5" fmla="*/ 0 h 3"/>
                  <a:gd name="T6" fmla="*/ 0 w 1"/>
                  <a:gd name="T7" fmla="*/ 2 h 3"/>
                </a:gdLst>
                <a:ahLst/>
                <a:cxnLst>
                  <a:cxn ang="0">
                    <a:pos x="T0" y="T1"/>
                  </a:cxn>
                  <a:cxn ang="0">
                    <a:pos x="T2" y="T3"/>
                  </a:cxn>
                  <a:cxn ang="0">
                    <a:pos x="T4" y="T5"/>
                  </a:cxn>
                  <a:cxn ang="0">
                    <a:pos x="T6" y="T7"/>
                  </a:cxn>
                </a:cxnLst>
                <a:rect l="0" t="0" r="r" b="b"/>
                <a:pathLst>
                  <a:path w="1" h="3">
                    <a:moveTo>
                      <a:pt x="0" y="2"/>
                    </a:moveTo>
                    <a:cubicBezTo>
                      <a:pt x="0" y="2"/>
                      <a:pt x="0" y="2"/>
                      <a:pt x="1" y="3"/>
                    </a:cubicBezTo>
                    <a:cubicBezTo>
                      <a:pt x="1" y="0"/>
                      <a:pt x="1" y="0"/>
                      <a:pt x="1" y="0"/>
                    </a:cubicBezTo>
                    <a:cubicBezTo>
                      <a:pt x="1" y="0"/>
                      <a:pt x="0" y="1"/>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123" name="Freeform 6818"/>
              <p:cNvSpPr>
                <a:spLocks/>
              </p:cNvSpPr>
              <p:nvPr/>
            </p:nvSpPr>
            <p:spPr bwMode="auto">
              <a:xfrm>
                <a:off x="4517" y="2661"/>
                <a:ext cx="4" cy="7"/>
              </a:xfrm>
              <a:custGeom>
                <a:avLst/>
                <a:gdLst>
                  <a:gd name="T0" fmla="*/ 1 w 1"/>
                  <a:gd name="T1" fmla="*/ 1 h 2"/>
                  <a:gd name="T2" fmla="*/ 0 w 1"/>
                  <a:gd name="T3" fmla="*/ 0 h 2"/>
                  <a:gd name="T4" fmla="*/ 0 w 1"/>
                  <a:gd name="T5" fmla="*/ 0 h 2"/>
                  <a:gd name="T6" fmla="*/ 0 w 1"/>
                  <a:gd name="T7" fmla="*/ 2 h 2"/>
                  <a:gd name="T8" fmla="*/ 1 w 1"/>
                  <a:gd name="T9" fmla="*/ 1 h 2"/>
                  <a:gd name="T10" fmla="*/ 1 w 1"/>
                  <a:gd name="T11" fmla="*/ 1 h 2"/>
                </a:gdLst>
                <a:ahLst/>
                <a:cxnLst>
                  <a:cxn ang="0">
                    <a:pos x="T0" y="T1"/>
                  </a:cxn>
                  <a:cxn ang="0">
                    <a:pos x="T2" y="T3"/>
                  </a:cxn>
                  <a:cxn ang="0">
                    <a:pos x="T4" y="T5"/>
                  </a:cxn>
                  <a:cxn ang="0">
                    <a:pos x="T6" y="T7"/>
                  </a:cxn>
                  <a:cxn ang="0">
                    <a:pos x="T8" y="T9"/>
                  </a:cxn>
                  <a:cxn ang="0">
                    <a:pos x="T10" y="T11"/>
                  </a:cxn>
                </a:cxnLst>
                <a:rect l="0" t="0" r="r" b="b"/>
                <a:pathLst>
                  <a:path w="1" h="2">
                    <a:moveTo>
                      <a:pt x="1" y="1"/>
                    </a:moveTo>
                    <a:cubicBezTo>
                      <a:pt x="1" y="0"/>
                      <a:pt x="0" y="0"/>
                      <a:pt x="0" y="0"/>
                    </a:cubicBezTo>
                    <a:cubicBezTo>
                      <a:pt x="0" y="0"/>
                      <a:pt x="0" y="0"/>
                      <a:pt x="0" y="0"/>
                    </a:cubicBezTo>
                    <a:cubicBezTo>
                      <a:pt x="0" y="2"/>
                      <a:pt x="0" y="2"/>
                      <a:pt x="0" y="2"/>
                    </a:cubicBezTo>
                    <a:cubicBezTo>
                      <a:pt x="0" y="2"/>
                      <a:pt x="1" y="1"/>
                      <a:pt x="1" y="1"/>
                    </a:cubicBezTo>
                    <a:cubicBezTo>
                      <a:pt x="1" y="1"/>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124" name="Freeform 6819"/>
              <p:cNvSpPr>
                <a:spLocks/>
              </p:cNvSpPr>
              <p:nvPr/>
            </p:nvSpPr>
            <p:spPr bwMode="auto">
              <a:xfrm>
                <a:off x="4521" y="2661"/>
                <a:ext cx="0" cy="7"/>
              </a:xfrm>
              <a:custGeom>
                <a:avLst/>
                <a:gdLst>
                  <a:gd name="T0" fmla="*/ 0 h 2"/>
                  <a:gd name="T1" fmla="*/ 1 h 2"/>
                  <a:gd name="T2" fmla="*/ 1 h 2"/>
                  <a:gd name="T3" fmla="*/ 2 h 2"/>
                  <a:gd name="T4" fmla="*/ 2 h 2"/>
                  <a:gd name="T5" fmla="*/ 0 h 2"/>
                </a:gdLst>
                <a:ahLst/>
                <a:cxnLst>
                  <a:cxn ang="0">
                    <a:pos x="0" y="T0"/>
                  </a:cxn>
                  <a:cxn ang="0">
                    <a:pos x="0" y="T1"/>
                  </a:cxn>
                  <a:cxn ang="0">
                    <a:pos x="0" y="T2"/>
                  </a:cxn>
                  <a:cxn ang="0">
                    <a:pos x="0" y="T3"/>
                  </a:cxn>
                  <a:cxn ang="0">
                    <a:pos x="0" y="T4"/>
                  </a:cxn>
                  <a:cxn ang="0">
                    <a:pos x="0" y="T5"/>
                  </a:cxn>
                </a:cxnLst>
                <a:rect l="0" t="0" r="r" b="b"/>
                <a:pathLst>
                  <a:path h="2">
                    <a:moveTo>
                      <a:pt x="0" y="0"/>
                    </a:moveTo>
                    <a:cubicBezTo>
                      <a:pt x="0" y="0"/>
                      <a:pt x="0" y="1"/>
                      <a:pt x="0" y="1"/>
                    </a:cubicBezTo>
                    <a:cubicBezTo>
                      <a:pt x="0" y="1"/>
                      <a:pt x="0" y="1"/>
                      <a:pt x="0" y="1"/>
                    </a:cubicBezTo>
                    <a:cubicBezTo>
                      <a:pt x="0" y="1"/>
                      <a:pt x="0" y="2"/>
                      <a:pt x="0" y="2"/>
                    </a:cubicBezTo>
                    <a:cubicBezTo>
                      <a:pt x="0" y="2"/>
                      <a:pt x="0" y="2"/>
                      <a:pt x="0" y="2"/>
                    </a:cubicBezTo>
                    <a:cubicBezTo>
                      <a:pt x="0" y="1"/>
                      <a:pt x="0"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125" name="Freeform 6820"/>
              <p:cNvSpPr>
                <a:spLocks/>
              </p:cNvSpPr>
              <p:nvPr/>
            </p:nvSpPr>
            <p:spPr bwMode="auto">
              <a:xfrm>
                <a:off x="4517" y="2653"/>
                <a:ext cx="0" cy="12"/>
              </a:xfrm>
              <a:custGeom>
                <a:avLst/>
                <a:gdLst>
                  <a:gd name="T0" fmla="*/ 1 h 3"/>
                  <a:gd name="T1" fmla="*/ 0 h 3"/>
                  <a:gd name="T2" fmla="*/ 3 h 3"/>
                  <a:gd name="T3" fmla="*/ 2 h 3"/>
                  <a:gd name="T4" fmla="*/ 1 h 3"/>
                </a:gdLst>
                <a:ahLst/>
                <a:cxnLst>
                  <a:cxn ang="0">
                    <a:pos x="0" y="T0"/>
                  </a:cxn>
                  <a:cxn ang="0">
                    <a:pos x="0" y="T1"/>
                  </a:cxn>
                  <a:cxn ang="0">
                    <a:pos x="0" y="T2"/>
                  </a:cxn>
                  <a:cxn ang="0">
                    <a:pos x="0" y="T3"/>
                  </a:cxn>
                  <a:cxn ang="0">
                    <a:pos x="0" y="T4"/>
                  </a:cxn>
                </a:cxnLst>
                <a:rect l="0" t="0" r="r" b="b"/>
                <a:pathLst>
                  <a:path h="3">
                    <a:moveTo>
                      <a:pt x="0" y="1"/>
                    </a:moveTo>
                    <a:cubicBezTo>
                      <a:pt x="0" y="1"/>
                      <a:pt x="0" y="0"/>
                      <a:pt x="0" y="0"/>
                    </a:cubicBezTo>
                    <a:cubicBezTo>
                      <a:pt x="0" y="3"/>
                      <a:pt x="0" y="3"/>
                      <a:pt x="0" y="3"/>
                    </a:cubicBezTo>
                    <a:cubicBezTo>
                      <a:pt x="0" y="3"/>
                      <a:pt x="0" y="2"/>
                      <a:pt x="0" y="2"/>
                    </a:cubicBezTo>
                    <a:lnTo>
                      <a:pt x="0"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126" name="Freeform 6821"/>
              <p:cNvSpPr>
                <a:spLocks/>
              </p:cNvSpPr>
              <p:nvPr/>
            </p:nvSpPr>
            <p:spPr bwMode="auto">
              <a:xfrm>
                <a:off x="4506" y="2639"/>
                <a:ext cx="7" cy="37"/>
              </a:xfrm>
              <a:custGeom>
                <a:avLst/>
                <a:gdLst>
                  <a:gd name="T0" fmla="*/ 1 w 2"/>
                  <a:gd name="T1" fmla="*/ 0 h 10"/>
                  <a:gd name="T2" fmla="*/ 1 w 2"/>
                  <a:gd name="T3" fmla="*/ 1 h 10"/>
                  <a:gd name="T4" fmla="*/ 1 w 2"/>
                  <a:gd name="T5" fmla="*/ 2 h 10"/>
                  <a:gd name="T6" fmla="*/ 0 w 2"/>
                  <a:gd name="T7" fmla="*/ 10 h 10"/>
                  <a:gd name="T8" fmla="*/ 1 w 2"/>
                  <a:gd name="T9" fmla="*/ 9 h 10"/>
                  <a:gd name="T10" fmla="*/ 2 w 2"/>
                  <a:gd name="T11" fmla="*/ 0 h 10"/>
                  <a:gd name="T12" fmla="*/ 1 w 2"/>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2" h="10">
                    <a:moveTo>
                      <a:pt x="1" y="0"/>
                    </a:moveTo>
                    <a:cubicBezTo>
                      <a:pt x="1" y="0"/>
                      <a:pt x="1" y="0"/>
                      <a:pt x="1" y="1"/>
                    </a:cubicBezTo>
                    <a:cubicBezTo>
                      <a:pt x="1" y="1"/>
                      <a:pt x="1" y="1"/>
                      <a:pt x="1" y="2"/>
                    </a:cubicBezTo>
                    <a:cubicBezTo>
                      <a:pt x="0" y="10"/>
                      <a:pt x="0" y="10"/>
                      <a:pt x="0" y="10"/>
                    </a:cubicBezTo>
                    <a:cubicBezTo>
                      <a:pt x="1" y="10"/>
                      <a:pt x="1" y="10"/>
                      <a:pt x="1" y="9"/>
                    </a:cubicBezTo>
                    <a:cubicBezTo>
                      <a:pt x="2" y="0"/>
                      <a:pt x="2" y="0"/>
                      <a:pt x="2"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127" name="Freeform 6822"/>
              <p:cNvSpPr>
                <a:spLocks/>
              </p:cNvSpPr>
              <p:nvPr/>
            </p:nvSpPr>
            <p:spPr bwMode="auto">
              <a:xfrm>
                <a:off x="4528" y="2639"/>
                <a:ext cx="4" cy="7"/>
              </a:xfrm>
              <a:custGeom>
                <a:avLst/>
                <a:gdLst>
                  <a:gd name="T0" fmla="*/ 1 w 1"/>
                  <a:gd name="T1" fmla="*/ 2 h 2"/>
                  <a:gd name="T2" fmla="*/ 1 w 1"/>
                  <a:gd name="T3" fmla="*/ 2 h 2"/>
                  <a:gd name="T4" fmla="*/ 1 w 1"/>
                  <a:gd name="T5" fmla="*/ 0 h 2"/>
                  <a:gd name="T6" fmla="*/ 0 w 1"/>
                  <a:gd name="T7" fmla="*/ 1 h 2"/>
                  <a:gd name="T8" fmla="*/ 1 w 1"/>
                  <a:gd name="T9" fmla="*/ 2 h 2"/>
                </a:gdLst>
                <a:ahLst/>
                <a:cxnLst>
                  <a:cxn ang="0">
                    <a:pos x="T0" y="T1"/>
                  </a:cxn>
                  <a:cxn ang="0">
                    <a:pos x="T2" y="T3"/>
                  </a:cxn>
                  <a:cxn ang="0">
                    <a:pos x="T4" y="T5"/>
                  </a:cxn>
                  <a:cxn ang="0">
                    <a:pos x="T6" y="T7"/>
                  </a:cxn>
                  <a:cxn ang="0">
                    <a:pos x="T8" y="T9"/>
                  </a:cxn>
                </a:cxnLst>
                <a:rect l="0" t="0" r="r" b="b"/>
                <a:pathLst>
                  <a:path w="1" h="2">
                    <a:moveTo>
                      <a:pt x="1" y="2"/>
                    </a:moveTo>
                    <a:cubicBezTo>
                      <a:pt x="1" y="2"/>
                      <a:pt x="1" y="2"/>
                      <a:pt x="1" y="2"/>
                    </a:cubicBezTo>
                    <a:cubicBezTo>
                      <a:pt x="1" y="1"/>
                      <a:pt x="1" y="1"/>
                      <a:pt x="1" y="0"/>
                    </a:cubicBezTo>
                    <a:cubicBezTo>
                      <a:pt x="0" y="0"/>
                      <a:pt x="0" y="1"/>
                      <a:pt x="0" y="1"/>
                    </a:cubicBezTo>
                    <a:cubicBezTo>
                      <a:pt x="1" y="1"/>
                      <a:pt x="1" y="2"/>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128" name="Freeform 6823"/>
              <p:cNvSpPr>
                <a:spLocks/>
              </p:cNvSpPr>
              <p:nvPr/>
            </p:nvSpPr>
            <p:spPr bwMode="auto">
              <a:xfrm>
                <a:off x="4517" y="2616"/>
                <a:ext cx="4" cy="34"/>
              </a:xfrm>
              <a:custGeom>
                <a:avLst/>
                <a:gdLst>
                  <a:gd name="T0" fmla="*/ 0 w 1"/>
                  <a:gd name="T1" fmla="*/ 9 h 9"/>
                  <a:gd name="T2" fmla="*/ 1 w 1"/>
                  <a:gd name="T3" fmla="*/ 1 h 9"/>
                  <a:gd name="T4" fmla="*/ 0 w 1"/>
                  <a:gd name="T5" fmla="*/ 0 h 9"/>
                  <a:gd name="T6" fmla="*/ 0 w 1"/>
                  <a:gd name="T7" fmla="*/ 7 h 9"/>
                  <a:gd name="T8" fmla="*/ 0 w 1"/>
                  <a:gd name="T9" fmla="*/ 9 h 9"/>
                </a:gdLst>
                <a:ahLst/>
                <a:cxnLst>
                  <a:cxn ang="0">
                    <a:pos x="T0" y="T1"/>
                  </a:cxn>
                  <a:cxn ang="0">
                    <a:pos x="T2" y="T3"/>
                  </a:cxn>
                  <a:cxn ang="0">
                    <a:pos x="T4" y="T5"/>
                  </a:cxn>
                  <a:cxn ang="0">
                    <a:pos x="T6" y="T7"/>
                  </a:cxn>
                  <a:cxn ang="0">
                    <a:pos x="T8" y="T9"/>
                  </a:cxn>
                </a:cxnLst>
                <a:rect l="0" t="0" r="r" b="b"/>
                <a:pathLst>
                  <a:path w="1" h="9">
                    <a:moveTo>
                      <a:pt x="0" y="9"/>
                    </a:moveTo>
                    <a:cubicBezTo>
                      <a:pt x="1" y="1"/>
                      <a:pt x="1" y="1"/>
                      <a:pt x="1" y="1"/>
                    </a:cubicBezTo>
                    <a:cubicBezTo>
                      <a:pt x="1" y="1"/>
                      <a:pt x="0" y="1"/>
                      <a:pt x="0" y="0"/>
                    </a:cubicBezTo>
                    <a:cubicBezTo>
                      <a:pt x="0" y="7"/>
                      <a:pt x="0" y="7"/>
                      <a:pt x="0" y="7"/>
                    </a:cubicBezTo>
                    <a:cubicBezTo>
                      <a:pt x="0" y="8"/>
                      <a:pt x="0" y="8"/>
                      <a:pt x="0"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129" name="Freeform 6824"/>
              <p:cNvSpPr>
                <a:spLocks/>
              </p:cNvSpPr>
              <p:nvPr/>
            </p:nvSpPr>
            <p:spPr bwMode="auto">
              <a:xfrm>
                <a:off x="4513" y="2613"/>
                <a:ext cx="0" cy="18"/>
              </a:xfrm>
              <a:custGeom>
                <a:avLst/>
                <a:gdLst>
                  <a:gd name="T0" fmla="*/ 0 h 5"/>
                  <a:gd name="T1" fmla="*/ 0 h 5"/>
                  <a:gd name="T2" fmla="*/ 2 h 5"/>
                  <a:gd name="T3" fmla="*/ 5 h 5"/>
                  <a:gd name="T4" fmla="*/ 0 h 5"/>
                </a:gdLst>
                <a:ahLst/>
                <a:cxnLst>
                  <a:cxn ang="0">
                    <a:pos x="0" y="T0"/>
                  </a:cxn>
                  <a:cxn ang="0">
                    <a:pos x="0" y="T1"/>
                  </a:cxn>
                  <a:cxn ang="0">
                    <a:pos x="0" y="T2"/>
                  </a:cxn>
                  <a:cxn ang="0">
                    <a:pos x="0" y="T3"/>
                  </a:cxn>
                  <a:cxn ang="0">
                    <a:pos x="0" y="T4"/>
                  </a:cxn>
                </a:cxnLst>
                <a:rect l="0" t="0" r="r" b="b"/>
                <a:pathLst>
                  <a:path h="5">
                    <a:moveTo>
                      <a:pt x="0" y="0"/>
                    </a:moveTo>
                    <a:cubicBezTo>
                      <a:pt x="0" y="0"/>
                      <a:pt x="0" y="0"/>
                      <a:pt x="0" y="0"/>
                    </a:cubicBezTo>
                    <a:cubicBezTo>
                      <a:pt x="0" y="0"/>
                      <a:pt x="0" y="1"/>
                      <a:pt x="0" y="2"/>
                    </a:cubicBezTo>
                    <a:cubicBezTo>
                      <a:pt x="0" y="5"/>
                      <a:pt x="0" y="5"/>
                      <a:pt x="0" y="5"/>
                    </a:cubicBezTo>
                    <a:cubicBezTo>
                      <a:pt x="0" y="3"/>
                      <a:pt x="0"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grpSp>
        <p:grpSp>
          <p:nvGrpSpPr>
            <p:cNvPr id="19132" name="Group 7026"/>
            <p:cNvGrpSpPr>
              <a:grpSpLocks/>
            </p:cNvGrpSpPr>
            <p:nvPr/>
          </p:nvGrpSpPr>
          <p:grpSpPr bwMode="auto">
            <a:xfrm>
              <a:off x="3043" y="1850"/>
              <a:ext cx="1493" cy="4563"/>
              <a:chOff x="3043" y="1850"/>
              <a:chExt cx="1493" cy="4563"/>
            </a:xfrm>
          </p:grpSpPr>
          <p:sp>
            <p:nvSpPr>
              <p:cNvPr id="21730" name="Freeform 6826"/>
              <p:cNvSpPr>
                <a:spLocks/>
              </p:cNvSpPr>
              <p:nvPr/>
            </p:nvSpPr>
            <p:spPr bwMode="auto">
              <a:xfrm>
                <a:off x="4394" y="3081"/>
                <a:ext cx="4" cy="8"/>
              </a:xfrm>
              <a:custGeom>
                <a:avLst/>
                <a:gdLst>
                  <a:gd name="T0" fmla="*/ 1 w 1"/>
                  <a:gd name="T1" fmla="*/ 1 h 2"/>
                  <a:gd name="T2" fmla="*/ 1 w 1"/>
                  <a:gd name="T3" fmla="*/ 0 h 2"/>
                  <a:gd name="T4" fmla="*/ 0 w 1"/>
                  <a:gd name="T5" fmla="*/ 2 h 2"/>
                  <a:gd name="T6" fmla="*/ 1 w 1"/>
                  <a:gd name="T7" fmla="*/ 1 h 2"/>
                </a:gdLst>
                <a:ahLst/>
                <a:cxnLst>
                  <a:cxn ang="0">
                    <a:pos x="T0" y="T1"/>
                  </a:cxn>
                  <a:cxn ang="0">
                    <a:pos x="T2" y="T3"/>
                  </a:cxn>
                  <a:cxn ang="0">
                    <a:pos x="T4" y="T5"/>
                  </a:cxn>
                  <a:cxn ang="0">
                    <a:pos x="T6" y="T7"/>
                  </a:cxn>
                </a:cxnLst>
                <a:rect l="0" t="0" r="r" b="b"/>
                <a:pathLst>
                  <a:path w="1" h="2">
                    <a:moveTo>
                      <a:pt x="1" y="1"/>
                    </a:moveTo>
                    <a:cubicBezTo>
                      <a:pt x="1" y="1"/>
                      <a:pt x="1" y="1"/>
                      <a:pt x="1" y="0"/>
                    </a:cubicBezTo>
                    <a:cubicBezTo>
                      <a:pt x="1" y="1"/>
                      <a:pt x="0" y="2"/>
                      <a:pt x="0" y="2"/>
                    </a:cubicBezTo>
                    <a:cubicBezTo>
                      <a:pt x="0" y="2"/>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731" name="Freeform 6827"/>
              <p:cNvSpPr>
                <a:spLocks/>
              </p:cNvSpPr>
              <p:nvPr/>
            </p:nvSpPr>
            <p:spPr bwMode="auto">
              <a:xfrm>
                <a:off x="4521" y="2616"/>
                <a:ext cx="7" cy="23"/>
              </a:xfrm>
              <a:custGeom>
                <a:avLst/>
                <a:gdLst>
                  <a:gd name="T0" fmla="*/ 1 w 2"/>
                  <a:gd name="T1" fmla="*/ 3 h 6"/>
                  <a:gd name="T2" fmla="*/ 2 w 2"/>
                  <a:gd name="T3" fmla="*/ 6 h 6"/>
                  <a:gd name="T4" fmla="*/ 2 w 2"/>
                  <a:gd name="T5" fmla="*/ 5 h 6"/>
                  <a:gd name="T6" fmla="*/ 0 w 2"/>
                  <a:gd name="T7" fmla="*/ 0 h 6"/>
                  <a:gd name="T8" fmla="*/ 0 w 2"/>
                  <a:gd name="T9" fmla="*/ 1 h 6"/>
                  <a:gd name="T10" fmla="*/ 1 w 2"/>
                  <a:gd name="T11" fmla="*/ 3 h 6"/>
                </a:gdLst>
                <a:ahLst/>
                <a:cxnLst>
                  <a:cxn ang="0">
                    <a:pos x="T0" y="T1"/>
                  </a:cxn>
                  <a:cxn ang="0">
                    <a:pos x="T2" y="T3"/>
                  </a:cxn>
                  <a:cxn ang="0">
                    <a:pos x="T4" y="T5"/>
                  </a:cxn>
                  <a:cxn ang="0">
                    <a:pos x="T6" y="T7"/>
                  </a:cxn>
                  <a:cxn ang="0">
                    <a:pos x="T8" y="T9"/>
                  </a:cxn>
                  <a:cxn ang="0">
                    <a:pos x="T10" y="T11"/>
                  </a:cxn>
                </a:cxnLst>
                <a:rect l="0" t="0" r="r" b="b"/>
                <a:pathLst>
                  <a:path w="2" h="6">
                    <a:moveTo>
                      <a:pt x="1" y="3"/>
                    </a:moveTo>
                    <a:cubicBezTo>
                      <a:pt x="1" y="4"/>
                      <a:pt x="1" y="5"/>
                      <a:pt x="2" y="6"/>
                    </a:cubicBezTo>
                    <a:cubicBezTo>
                      <a:pt x="2" y="5"/>
                      <a:pt x="2" y="5"/>
                      <a:pt x="2" y="5"/>
                    </a:cubicBezTo>
                    <a:cubicBezTo>
                      <a:pt x="1" y="3"/>
                      <a:pt x="1" y="1"/>
                      <a:pt x="0" y="0"/>
                    </a:cubicBezTo>
                    <a:cubicBezTo>
                      <a:pt x="0" y="1"/>
                      <a:pt x="0" y="1"/>
                      <a:pt x="0" y="1"/>
                    </a:cubicBezTo>
                    <a:cubicBezTo>
                      <a:pt x="0" y="2"/>
                      <a:pt x="0" y="3"/>
                      <a:pt x="1"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732" name="Freeform 6828"/>
              <p:cNvSpPr>
                <a:spLocks/>
              </p:cNvSpPr>
              <p:nvPr/>
            </p:nvSpPr>
            <p:spPr bwMode="auto">
              <a:xfrm>
                <a:off x="4521" y="2646"/>
                <a:ext cx="11" cy="26"/>
              </a:xfrm>
              <a:custGeom>
                <a:avLst/>
                <a:gdLst>
                  <a:gd name="T0" fmla="*/ 0 w 3"/>
                  <a:gd name="T1" fmla="*/ 6 h 7"/>
                  <a:gd name="T2" fmla="*/ 1 w 3"/>
                  <a:gd name="T3" fmla="*/ 7 h 7"/>
                  <a:gd name="T4" fmla="*/ 1 w 3"/>
                  <a:gd name="T5" fmla="*/ 7 h 7"/>
                  <a:gd name="T6" fmla="*/ 1 w 3"/>
                  <a:gd name="T7" fmla="*/ 6 h 7"/>
                  <a:gd name="T8" fmla="*/ 3 w 3"/>
                  <a:gd name="T9" fmla="*/ 1 h 7"/>
                  <a:gd name="T10" fmla="*/ 3 w 3"/>
                  <a:gd name="T11" fmla="*/ 0 h 7"/>
                  <a:gd name="T12" fmla="*/ 2 w 3"/>
                  <a:gd name="T13" fmla="*/ 3 h 7"/>
                  <a:gd name="T14" fmla="*/ 0 w 3"/>
                  <a:gd name="T15" fmla="*/ 6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7">
                    <a:moveTo>
                      <a:pt x="0" y="6"/>
                    </a:moveTo>
                    <a:cubicBezTo>
                      <a:pt x="0" y="6"/>
                      <a:pt x="1" y="6"/>
                      <a:pt x="1" y="7"/>
                    </a:cubicBezTo>
                    <a:cubicBezTo>
                      <a:pt x="1" y="7"/>
                      <a:pt x="1" y="7"/>
                      <a:pt x="1" y="7"/>
                    </a:cubicBezTo>
                    <a:cubicBezTo>
                      <a:pt x="1" y="7"/>
                      <a:pt x="1" y="7"/>
                      <a:pt x="1" y="6"/>
                    </a:cubicBezTo>
                    <a:cubicBezTo>
                      <a:pt x="2" y="5"/>
                      <a:pt x="3" y="3"/>
                      <a:pt x="3" y="1"/>
                    </a:cubicBezTo>
                    <a:cubicBezTo>
                      <a:pt x="3" y="1"/>
                      <a:pt x="3" y="1"/>
                      <a:pt x="3" y="0"/>
                    </a:cubicBezTo>
                    <a:cubicBezTo>
                      <a:pt x="3" y="1"/>
                      <a:pt x="2" y="2"/>
                      <a:pt x="2" y="3"/>
                    </a:cubicBezTo>
                    <a:cubicBezTo>
                      <a:pt x="1" y="4"/>
                      <a:pt x="1" y="5"/>
                      <a:pt x="0"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733" name="Freeform 6829"/>
              <p:cNvSpPr>
                <a:spLocks/>
              </p:cNvSpPr>
              <p:nvPr/>
            </p:nvSpPr>
            <p:spPr bwMode="auto">
              <a:xfrm>
                <a:off x="4480" y="2650"/>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734" name="Freeform 6830"/>
              <p:cNvSpPr>
                <a:spLocks/>
              </p:cNvSpPr>
              <p:nvPr/>
            </p:nvSpPr>
            <p:spPr bwMode="auto">
              <a:xfrm>
                <a:off x="4476" y="2627"/>
                <a:ext cx="0" cy="12"/>
              </a:xfrm>
              <a:custGeom>
                <a:avLst/>
                <a:gdLst>
                  <a:gd name="T0" fmla="*/ 1 h 3"/>
                  <a:gd name="T1" fmla="*/ 0 h 3"/>
                  <a:gd name="T2" fmla="*/ 3 h 3"/>
                  <a:gd name="T3" fmla="*/ 1 h 3"/>
                </a:gdLst>
                <a:ahLst/>
                <a:cxnLst>
                  <a:cxn ang="0">
                    <a:pos x="0" y="T0"/>
                  </a:cxn>
                  <a:cxn ang="0">
                    <a:pos x="0" y="T1"/>
                  </a:cxn>
                  <a:cxn ang="0">
                    <a:pos x="0" y="T2"/>
                  </a:cxn>
                  <a:cxn ang="0">
                    <a:pos x="0" y="T3"/>
                  </a:cxn>
                </a:cxnLst>
                <a:rect l="0" t="0" r="r" b="b"/>
                <a:pathLst>
                  <a:path h="3">
                    <a:moveTo>
                      <a:pt x="0" y="1"/>
                    </a:moveTo>
                    <a:cubicBezTo>
                      <a:pt x="0" y="1"/>
                      <a:pt x="0" y="0"/>
                      <a:pt x="0" y="0"/>
                    </a:cubicBezTo>
                    <a:cubicBezTo>
                      <a:pt x="0" y="3"/>
                      <a:pt x="0" y="3"/>
                      <a:pt x="0" y="3"/>
                    </a:cubicBezTo>
                    <a:cubicBezTo>
                      <a:pt x="0" y="2"/>
                      <a:pt x="0" y="2"/>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735" name="Freeform 6831"/>
              <p:cNvSpPr>
                <a:spLocks/>
              </p:cNvSpPr>
              <p:nvPr/>
            </p:nvSpPr>
            <p:spPr bwMode="auto">
              <a:xfrm>
                <a:off x="4513" y="2668"/>
                <a:ext cx="4" cy="11"/>
              </a:xfrm>
              <a:custGeom>
                <a:avLst/>
                <a:gdLst>
                  <a:gd name="T0" fmla="*/ 1 w 1"/>
                  <a:gd name="T1" fmla="*/ 0 h 3"/>
                  <a:gd name="T2" fmla="*/ 1 w 1"/>
                  <a:gd name="T3" fmla="*/ 1 h 3"/>
                  <a:gd name="T4" fmla="*/ 0 w 1"/>
                  <a:gd name="T5" fmla="*/ 3 h 3"/>
                  <a:gd name="T6" fmla="*/ 1 w 1"/>
                  <a:gd name="T7" fmla="*/ 2 h 3"/>
                  <a:gd name="T8" fmla="*/ 1 w 1"/>
                  <a:gd name="T9" fmla="*/ 0 h 3"/>
                </a:gdLst>
                <a:ahLst/>
                <a:cxnLst>
                  <a:cxn ang="0">
                    <a:pos x="T0" y="T1"/>
                  </a:cxn>
                  <a:cxn ang="0">
                    <a:pos x="T2" y="T3"/>
                  </a:cxn>
                  <a:cxn ang="0">
                    <a:pos x="T4" y="T5"/>
                  </a:cxn>
                  <a:cxn ang="0">
                    <a:pos x="T6" y="T7"/>
                  </a:cxn>
                  <a:cxn ang="0">
                    <a:pos x="T8" y="T9"/>
                  </a:cxn>
                </a:cxnLst>
                <a:rect l="0" t="0" r="r" b="b"/>
                <a:pathLst>
                  <a:path w="1" h="3">
                    <a:moveTo>
                      <a:pt x="1" y="0"/>
                    </a:moveTo>
                    <a:cubicBezTo>
                      <a:pt x="1" y="0"/>
                      <a:pt x="1" y="1"/>
                      <a:pt x="1" y="1"/>
                    </a:cubicBezTo>
                    <a:cubicBezTo>
                      <a:pt x="0" y="3"/>
                      <a:pt x="0" y="3"/>
                      <a:pt x="0" y="3"/>
                    </a:cubicBezTo>
                    <a:cubicBezTo>
                      <a:pt x="1" y="2"/>
                      <a:pt x="1" y="2"/>
                      <a:pt x="1" y="2"/>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736" name="Freeform 6832"/>
              <p:cNvSpPr>
                <a:spLocks/>
              </p:cNvSpPr>
              <p:nvPr/>
            </p:nvSpPr>
            <p:spPr bwMode="auto">
              <a:xfrm>
                <a:off x="4472" y="2639"/>
                <a:ext cx="4" cy="11"/>
              </a:xfrm>
              <a:custGeom>
                <a:avLst/>
                <a:gdLst>
                  <a:gd name="T0" fmla="*/ 0 w 1"/>
                  <a:gd name="T1" fmla="*/ 0 h 3"/>
                  <a:gd name="T2" fmla="*/ 0 w 1"/>
                  <a:gd name="T3" fmla="*/ 3 h 3"/>
                  <a:gd name="T4" fmla="*/ 1 w 1"/>
                  <a:gd name="T5" fmla="*/ 2 h 3"/>
                  <a:gd name="T6" fmla="*/ 0 w 1"/>
                  <a:gd name="T7" fmla="*/ 0 h 3"/>
                </a:gdLst>
                <a:ahLst/>
                <a:cxnLst>
                  <a:cxn ang="0">
                    <a:pos x="T0" y="T1"/>
                  </a:cxn>
                  <a:cxn ang="0">
                    <a:pos x="T2" y="T3"/>
                  </a:cxn>
                  <a:cxn ang="0">
                    <a:pos x="T4" y="T5"/>
                  </a:cxn>
                  <a:cxn ang="0">
                    <a:pos x="T6" y="T7"/>
                  </a:cxn>
                </a:cxnLst>
                <a:rect l="0" t="0" r="r" b="b"/>
                <a:pathLst>
                  <a:path w="1" h="3">
                    <a:moveTo>
                      <a:pt x="0" y="0"/>
                    </a:moveTo>
                    <a:cubicBezTo>
                      <a:pt x="0" y="3"/>
                      <a:pt x="0" y="3"/>
                      <a:pt x="0" y="3"/>
                    </a:cubicBezTo>
                    <a:cubicBezTo>
                      <a:pt x="1" y="2"/>
                      <a:pt x="1" y="2"/>
                      <a:pt x="1" y="2"/>
                    </a:cubicBezTo>
                    <a:cubicBezTo>
                      <a:pt x="1" y="1"/>
                      <a:pt x="1"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737" name="Freeform 6833"/>
              <p:cNvSpPr>
                <a:spLocks/>
              </p:cNvSpPr>
              <p:nvPr/>
            </p:nvSpPr>
            <p:spPr bwMode="auto">
              <a:xfrm>
                <a:off x="4472" y="2635"/>
                <a:ext cx="0" cy="7"/>
              </a:xfrm>
              <a:custGeom>
                <a:avLst/>
                <a:gdLst>
                  <a:gd name="T0" fmla="*/ 0 h 2"/>
                  <a:gd name="T1" fmla="*/ 2 h 2"/>
                  <a:gd name="T2" fmla="*/ 1 h 2"/>
                  <a:gd name="T3" fmla="*/ 0 h 2"/>
                </a:gdLst>
                <a:ahLst/>
                <a:cxnLst>
                  <a:cxn ang="0">
                    <a:pos x="0" y="T0"/>
                  </a:cxn>
                  <a:cxn ang="0">
                    <a:pos x="0" y="T1"/>
                  </a:cxn>
                  <a:cxn ang="0">
                    <a:pos x="0" y="T2"/>
                  </a:cxn>
                  <a:cxn ang="0">
                    <a:pos x="0" y="T3"/>
                  </a:cxn>
                </a:cxnLst>
                <a:rect l="0" t="0" r="r" b="b"/>
                <a:pathLst>
                  <a:path h="2">
                    <a:moveTo>
                      <a:pt x="0" y="0"/>
                    </a:moveTo>
                    <a:cubicBezTo>
                      <a:pt x="0" y="2"/>
                      <a:pt x="0" y="2"/>
                      <a:pt x="0" y="2"/>
                    </a:cubicBezTo>
                    <a:cubicBezTo>
                      <a:pt x="0" y="2"/>
                      <a:pt x="0" y="1"/>
                      <a:pt x="0" y="1"/>
                    </a:cubicBezTo>
                    <a:cubicBezTo>
                      <a:pt x="0" y="1"/>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738" name="Freeform 6834"/>
              <p:cNvSpPr>
                <a:spLocks/>
              </p:cNvSpPr>
              <p:nvPr/>
            </p:nvSpPr>
            <p:spPr bwMode="auto">
              <a:xfrm>
                <a:off x="4480" y="2620"/>
                <a:ext cx="3" cy="11"/>
              </a:xfrm>
              <a:custGeom>
                <a:avLst/>
                <a:gdLst>
                  <a:gd name="T0" fmla="*/ 0 w 1"/>
                  <a:gd name="T1" fmla="*/ 3 h 3"/>
                  <a:gd name="T2" fmla="*/ 1 w 1"/>
                  <a:gd name="T3" fmla="*/ 1 h 3"/>
                  <a:gd name="T4" fmla="*/ 0 w 1"/>
                  <a:gd name="T5" fmla="*/ 0 h 3"/>
                  <a:gd name="T6" fmla="*/ 0 w 1"/>
                  <a:gd name="T7" fmla="*/ 1 h 3"/>
                  <a:gd name="T8" fmla="*/ 0 w 1"/>
                  <a:gd name="T9" fmla="*/ 1 h 3"/>
                  <a:gd name="T10" fmla="*/ 0 w 1"/>
                  <a:gd name="T11" fmla="*/ 2 h 3"/>
                  <a:gd name="T12" fmla="*/ 0 w 1"/>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1" h="3">
                    <a:moveTo>
                      <a:pt x="0" y="3"/>
                    </a:moveTo>
                    <a:cubicBezTo>
                      <a:pt x="1" y="3"/>
                      <a:pt x="1" y="2"/>
                      <a:pt x="1" y="1"/>
                    </a:cubicBezTo>
                    <a:cubicBezTo>
                      <a:pt x="1" y="1"/>
                      <a:pt x="0" y="0"/>
                      <a:pt x="0" y="0"/>
                    </a:cubicBezTo>
                    <a:cubicBezTo>
                      <a:pt x="0" y="0"/>
                      <a:pt x="0" y="0"/>
                      <a:pt x="0" y="1"/>
                    </a:cubicBezTo>
                    <a:cubicBezTo>
                      <a:pt x="0" y="1"/>
                      <a:pt x="0" y="1"/>
                      <a:pt x="0" y="1"/>
                    </a:cubicBezTo>
                    <a:cubicBezTo>
                      <a:pt x="0" y="2"/>
                      <a:pt x="0" y="2"/>
                      <a:pt x="0" y="2"/>
                    </a:cubicBezTo>
                    <a:cubicBezTo>
                      <a:pt x="0" y="3"/>
                      <a:pt x="0" y="3"/>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739" name="Freeform 6835"/>
              <p:cNvSpPr>
                <a:spLocks/>
              </p:cNvSpPr>
              <p:nvPr/>
            </p:nvSpPr>
            <p:spPr bwMode="auto">
              <a:xfrm>
                <a:off x="4469" y="2557"/>
                <a:ext cx="7" cy="15"/>
              </a:xfrm>
              <a:custGeom>
                <a:avLst/>
                <a:gdLst>
                  <a:gd name="T0" fmla="*/ 0 w 2"/>
                  <a:gd name="T1" fmla="*/ 2 h 4"/>
                  <a:gd name="T2" fmla="*/ 2 w 2"/>
                  <a:gd name="T3" fmla="*/ 4 h 4"/>
                  <a:gd name="T4" fmla="*/ 1 w 2"/>
                  <a:gd name="T5" fmla="*/ 0 h 4"/>
                  <a:gd name="T6" fmla="*/ 0 w 2"/>
                  <a:gd name="T7" fmla="*/ 2 h 4"/>
                </a:gdLst>
                <a:ahLst/>
                <a:cxnLst>
                  <a:cxn ang="0">
                    <a:pos x="T0" y="T1"/>
                  </a:cxn>
                  <a:cxn ang="0">
                    <a:pos x="T2" y="T3"/>
                  </a:cxn>
                  <a:cxn ang="0">
                    <a:pos x="T4" y="T5"/>
                  </a:cxn>
                  <a:cxn ang="0">
                    <a:pos x="T6" y="T7"/>
                  </a:cxn>
                </a:cxnLst>
                <a:rect l="0" t="0" r="r" b="b"/>
                <a:pathLst>
                  <a:path w="2" h="4">
                    <a:moveTo>
                      <a:pt x="0" y="2"/>
                    </a:moveTo>
                    <a:cubicBezTo>
                      <a:pt x="1" y="3"/>
                      <a:pt x="2" y="4"/>
                      <a:pt x="2" y="4"/>
                    </a:cubicBezTo>
                    <a:cubicBezTo>
                      <a:pt x="2" y="3"/>
                      <a:pt x="2" y="1"/>
                      <a:pt x="1" y="0"/>
                    </a:cubicBezTo>
                    <a:cubicBezTo>
                      <a:pt x="1" y="0"/>
                      <a:pt x="1" y="1"/>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740" name="Freeform 6836"/>
              <p:cNvSpPr>
                <a:spLocks/>
              </p:cNvSpPr>
              <p:nvPr/>
            </p:nvSpPr>
            <p:spPr bwMode="auto">
              <a:xfrm>
                <a:off x="4480" y="2642"/>
                <a:ext cx="3" cy="15"/>
              </a:xfrm>
              <a:custGeom>
                <a:avLst/>
                <a:gdLst>
                  <a:gd name="T0" fmla="*/ 1 w 1"/>
                  <a:gd name="T1" fmla="*/ 0 h 4"/>
                  <a:gd name="T2" fmla="*/ 0 w 1"/>
                  <a:gd name="T3" fmla="*/ 2 h 4"/>
                  <a:gd name="T4" fmla="*/ 0 w 1"/>
                  <a:gd name="T5" fmla="*/ 4 h 4"/>
                  <a:gd name="T6" fmla="*/ 1 w 1"/>
                  <a:gd name="T7" fmla="*/ 2 h 4"/>
                  <a:gd name="T8" fmla="*/ 1 w 1"/>
                  <a:gd name="T9" fmla="*/ 0 h 4"/>
                </a:gdLst>
                <a:ahLst/>
                <a:cxnLst>
                  <a:cxn ang="0">
                    <a:pos x="T0" y="T1"/>
                  </a:cxn>
                  <a:cxn ang="0">
                    <a:pos x="T2" y="T3"/>
                  </a:cxn>
                  <a:cxn ang="0">
                    <a:pos x="T4" y="T5"/>
                  </a:cxn>
                  <a:cxn ang="0">
                    <a:pos x="T6" y="T7"/>
                  </a:cxn>
                  <a:cxn ang="0">
                    <a:pos x="T8" y="T9"/>
                  </a:cxn>
                </a:cxnLst>
                <a:rect l="0" t="0" r="r" b="b"/>
                <a:pathLst>
                  <a:path w="1" h="4">
                    <a:moveTo>
                      <a:pt x="1" y="0"/>
                    </a:moveTo>
                    <a:cubicBezTo>
                      <a:pt x="0" y="0"/>
                      <a:pt x="0" y="1"/>
                      <a:pt x="0" y="2"/>
                    </a:cubicBezTo>
                    <a:cubicBezTo>
                      <a:pt x="0" y="2"/>
                      <a:pt x="0" y="3"/>
                      <a:pt x="0" y="4"/>
                    </a:cubicBezTo>
                    <a:cubicBezTo>
                      <a:pt x="1" y="3"/>
                      <a:pt x="1" y="2"/>
                      <a:pt x="1" y="2"/>
                    </a:cubicBezTo>
                    <a:cubicBezTo>
                      <a:pt x="1" y="1"/>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741" name="Oval 6837"/>
              <p:cNvSpPr>
                <a:spLocks noChangeArrowheads="1"/>
              </p:cNvSpPr>
              <p:nvPr/>
            </p:nvSpPr>
            <p:spPr bwMode="auto">
              <a:xfrm>
                <a:off x="4446" y="2743"/>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742" name="Freeform 6838"/>
              <p:cNvSpPr>
                <a:spLocks/>
              </p:cNvSpPr>
              <p:nvPr/>
            </p:nvSpPr>
            <p:spPr bwMode="auto">
              <a:xfrm>
                <a:off x="4461" y="2557"/>
                <a:ext cx="8" cy="11"/>
              </a:xfrm>
              <a:custGeom>
                <a:avLst/>
                <a:gdLst>
                  <a:gd name="T0" fmla="*/ 2 w 2"/>
                  <a:gd name="T1" fmla="*/ 2 h 3"/>
                  <a:gd name="T2" fmla="*/ 0 w 2"/>
                  <a:gd name="T3" fmla="*/ 0 h 3"/>
                  <a:gd name="T4" fmla="*/ 2 w 2"/>
                  <a:gd name="T5" fmla="*/ 3 h 3"/>
                  <a:gd name="T6" fmla="*/ 2 w 2"/>
                  <a:gd name="T7" fmla="*/ 2 h 3"/>
                  <a:gd name="T8" fmla="*/ 2 w 2"/>
                  <a:gd name="T9" fmla="*/ 2 h 3"/>
                </a:gdLst>
                <a:ahLst/>
                <a:cxnLst>
                  <a:cxn ang="0">
                    <a:pos x="T0" y="T1"/>
                  </a:cxn>
                  <a:cxn ang="0">
                    <a:pos x="T2" y="T3"/>
                  </a:cxn>
                  <a:cxn ang="0">
                    <a:pos x="T4" y="T5"/>
                  </a:cxn>
                  <a:cxn ang="0">
                    <a:pos x="T6" y="T7"/>
                  </a:cxn>
                  <a:cxn ang="0">
                    <a:pos x="T8" y="T9"/>
                  </a:cxn>
                </a:cxnLst>
                <a:rect l="0" t="0" r="r" b="b"/>
                <a:pathLst>
                  <a:path w="2" h="3">
                    <a:moveTo>
                      <a:pt x="2" y="2"/>
                    </a:moveTo>
                    <a:cubicBezTo>
                      <a:pt x="1" y="1"/>
                      <a:pt x="1" y="0"/>
                      <a:pt x="0" y="0"/>
                    </a:cubicBezTo>
                    <a:cubicBezTo>
                      <a:pt x="2" y="3"/>
                      <a:pt x="2" y="3"/>
                      <a:pt x="2" y="3"/>
                    </a:cubicBezTo>
                    <a:cubicBezTo>
                      <a:pt x="2" y="2"/>
                      <a:pt x="2" y="2"/>
                      <a:pt x="2" y="2"/>
                    </a:cubicBezTo>
                    <a:cubicBezTo>
                      <a:pt x="2" y="2"/>
                      <a:pt x="2" y="2"/>
                      <a:pt x="2"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743" name="Freeform 6839"/>
              <p:cNvSpPr>
                <a:spLocks/>
              </p:cNvSpPr>
              <p:nvPr/>
            </p:nvSpPr>
            <p:spPr bwMode="auto">
              <a:xfrm>
                <a:off x="4454" y="2746"/>
                <a:ext cx="3" cy="0"/>
              </a:xfrm>
              <a:custGeom>
                <a:avLst/>
                <a:gdLst>
                  <a:gd name="T0" fmla="*/ 1 w 1"/>
                  <a:gd name="T1" fmla="*/ 0 w 1"/>
                  <a:gd name="T2" fmla="*/ 0 w 1"/>
                  <a:gd name="T3" fmla="*/ 1 w 1"/>
                </a:gdLst>
                <a:ahLst/>
                <a:cxnLst>
                  <a:cxn ang="0">
                    <a:pos x="T0" y="0"/>
                  </a:cxn>
                  <a:cxn ang="0">
                    <a:pos x="T1" y="0"/>
                  </a:cxn>
                  <a:cxn ang="0">
                    <a:pos x="T2" y="0"/>
                  </a:cxn>
                  <a:cxn ang="0">
                    <a:pos x="T3" y="0"/>
                  </a:cxn>
                </a:cxnLst>
                <a:rect l="0" t="0" r="r" b="b"/>
                <a:pathLst>
                  <a:path w="1">
                    <a:moveTo>
                      <a:pt x="1" y="0"/>
                    </a:moveTo>
                    <a:cubicBezTo>
                      <a:pt x="1" y="0"/>
                      <a:pt x="0" y="0"/>
                      <a:pt x="0" y="0"/>
                    </a:cubicBezTo>
                    <a:cubicBezTo>
                      <a:pt x="0" y="0"/>
                      <a:pt x="0" y="0"/>
                      <a:pt x="0" y="0"/>
                    </a:cubicBezTo>
                    <a:cubicBezTo>
                      <a:pt x="0"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744" name="Oval 6840"/>
              <p:cNvSpPr>
                <a:spLocks noChangeArrowheads="1"/>
              </p:cNvSpPr>
              <p:nvPr/>
            </p:nvSpPr>
            <p:spPr bwMode="auto">
              <a:xfrm>
                <a:off x="4446" y="2743"/>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745" name="Freeform 6841"/>
              <p:cNvSpPr>
                <a:spLocks/>
              </p:cNvSpPr>
              <p:nvPr/>
            </p:nvSpPr>
            <p:spPr bwMode="auto">
              <a:xfrm>
                <a:off x="4476" y="2627"/>
                <a:ext cx="4" cy="8"/>
              </a:xfrm>
              <a:custGeom>
                <a:avLst/>
                <a:gdLst>
                  <a:gd name="T0" fmla="*/ 1 w 1"/>
                  <a:gd name="T1" fmla="*/ 2 h 2"/>
                  <a:gd name="T2" fmla="*/ 1 w 1"/>
                  <a:gd name="T3" fmla="*/ 0 h 2"/>
                  <a:gd name="T4" fmla="*/ 1 w 1"/>
                  <a:gd name="T5" fmla="*/ 0 h 2"/>
                  <a:gd name="T6" fmla="*/ 0 w 1"/>
                  <a:gd name="T7" fmla="*/ 1 h 2"/>
                  <a:gd name="T8" fmla="*/ 1 w 1"/>
                  <a:gd name="T9" fmla="*/ 2 h 2"/>
                </a:gdLst>
                <a:ahLst/>
                <a:cxnLst>
                  <a:cxn ang="0">
                    <a:pos x="T0" y="T1"/>
                  </a:cxn>
                  <a:cxn ang="0">
                    <a:pos x="T2" y="T3"/>
                  </a:cxn>
                  <a:cxn ang="0">
                    <a:pos x="T4" y="T5"/>
                  </a:cxn>
                  <a:cxn ang="0">
                    <a:pos x="T6" y="T7"/>
                  </a:cxn>
                  <a:cxn ang="0">
                    <a:pos x="T8" y="T9"/>
                  </a:cxn>
                </a:cxnLst>
                <a:rect l="0" t="0" r="r" b="b"/>
                <a:pathLst>
                  <a:path w="1" h="2">
                    <a:moveTo>
                      <a:pt x="1" y="2"/>
                    </a:moveTo>
                    <a:cubicBezTo>
                      <a:pt x="1" y="0"/>
                      <a:pt x="1" y="0"/>
                      <a:pt x="1" y="0"/>
                    </a:cubicBezTo>
                    <a:cubicBezTo>
                      <a:pt x="1" y="0"/>
                      <a:pt x="1" y="0"/>
                      <a:pt x="1" y="0"/>
                    </a:cubicBezTo>
                    <a:cubicBezTo>
                      <a:pt x="0" y="0"/>
                      <a:pt x="0" y="1"/>
                      <a:pt x="0" y="1"/>
                    </a:cubicBezTo>
                    <a:cubicBezTo>
                      <a:pt x="0" y="1"/>
                      <a:pt x="1" y="2"/>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746" name="Freeform 6842"/>
              <p:cNvSpPr>
                <a:spLocks/>
              </p:cNvSpPr>
              <p:nvPr/>
            </p:nvSpPr>
            <p:spPr bwMode="auto">
              <a:xfrm>
                <a:off x="4532" y="2650"/>
                <a:ext cx="4" cy="7"/>
              </a:xfrm>
              <a:custGeom>
                <a:avLst/>
                <a:gdLst>
                  <a:gd name="T0" fmla="*/ 1 w 1"/>
                  <a:gd name="T1" fmla="*/ 2 h 2"/>
                  <a:gd name="T2" fmla="*/ 1 w 1"/>
                  <a:gd name="T3" fmla="*/ 2 h 2"/>
                  <a:gd name="T4" fmla="*/ 1 w 1"/>
                  <a:gd name="T5" fmla="*/ 0 h 2"/>
                  <a:gd name="T6" fmla="*/ 0 w 1"/>
                  <a:gd name="T7" fmla="*/ 0 h 2"/>
                  <a:gd name="T8" fmla="*/ 1 w 1"/>
                  <a:gd name="T9" fmla="*/ 2 h 2"/>
                </a:gdLst>
                <a:ahLst/>
                <a:cxnLst>
                  <a:cxn ang="0">
                    <a:pos x="T0" y="T1"/>
                  </a:cxn>
                  <a:cxn ang="0">
                    <a:pos x="T2" y="T3"/>
                  </a:cxn>
                  <a:cxn ang="0">
                    <a:pos x="T4" y="T5"/>
                  </a:cxn>
                  <a:cxn ang="0">
                    <a:pos x="T6" y="T7"/>
                  </a:cxn>
                  <a:cxn ang="0">
                    <a:pos x="T8" y="T9"/>
                  </a:cxn>
                </a:cxnLst>
                <a:rect l="0" t="0" r="r" b="b"/>
                <a:pathLst>
                  <a:path w="1" h="2">
                    <a:moveTo>
                      <a:pt x="1" y="2"/>
                    </a:moveTo>
                    <a:cubicBezTo>
                      <a:pt x="1" y="2"/>
                      <a:pt x="1" y="2"/>
                      <a:pt x="1" y="2"/>
                    </a:cubicBezTo>
                    <a:cubicBezTo>
                      <a:pt x="1" y="1"/>
                      <a:pt x="1" y="0"/>
                      <a:pt x="1" y="0"/>
                    </a:cubicBezTo>
                    <a:cubicBezTo>
                      <a:pt x="0" y="0"/>
                      <a:pt x="0" y="0"/>
                      <a:pt x="0" y="0"/>
                    </a:cubicBezTo>
                    <a:cubicBezTo>
                      <a:pt x="1" y="1"/>
                      <a:pt x="1" y="1"/>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747" name="Freeform 6843"/>
              <p:cNvSpPr>
                <a:spLocks/>
              </p:cNvSpPr>
              <p:nvPr/>
            </p:nvSpPr>
            <p:spPr bwMode="auto">
              <a:xfrm>
                <a:off x="4532" y="2642"/>
                <a:ext cx="4" cy="8"/>
              </a:xfrm>
              <a:custGeom>
                <a:avLst/>
                <a:gdLst>
                  <a:gd name="T0" fmla="*/ 1 w 1"/>
                  <a:gd name="T1" fmla="*/ 2 h 2"/>
                  <a:gd name="T2" fmla="*/ 1 w 1"/>
                  <a:gd name="T3" fmla="*/ 0 h 2"/>
                  <a:gd name="T4" fmla="*/ 1 w 1"/>
                  <a:gd name="T5" fmla="*/ 0 h 2"/>
                  <a:gd name="T6" fmla="*/ 0 w 1"/>
                  <a:gd name="T7" fmla="*/ 1 h 2"/>
                  <a:gd name="T8" fmla="*/ 1 w 1"/>
                  <a:gd name="T9" fmla="*/ 2 h 2"/>
                </a:gdLst>
                <a:ahLst/>
                <a:cxnLst>
                  <a:cxn ang="0">
                    <a:pos x="T0" y="T1"/>
                  </a:cxn>
                  <a:cxn ang="0">
                    <a:pos x="T2" y="T3"/>
                  </a:cxn>
                  <a:cxn ang="0">
                    <a:pos x="T4" y="T5"/>
                  </a:cxn>
                  <a:cxn ang="0">
                    <a:pos x="T6" y="T7"/>
                  </a:cxn>
                  <a:cxn ang="0">
                    <a:pos x="T8" y="T9"/>
                  </a:cxn>
                </a:cxnLst>
                <a:rect l="0" t="0" r="r" b="b"/>
                <a:pathLst>
                  <a:path w="1" h="2">
                    <a:moveTo>
                      <a:pt x="1" y="2"/>
                    </a:moveTo>
                    <a:cubicBezTo>
                      <a:pt x="1" y="1"/>
                      <a:pt x="1" y="1"/>
                      <a:pt x="1" y="0"/>
                    </a:cubicBezTo>
                    <a:cubicBezTo>
                      <a:pt x="1" y="0"/>
                      <a:pt x="1" y="0"/>
                      <a:pt x="1" y="0"/>
                    </a:cubicBezTo>
                    <a:cubicBezTo>
                      <a:pt x="1" y="0"/>
                      <a:pt x="0" y="1"/>
                      <a:pt x="0" y="1"/>
                    </a:cubicBezTo>
                    <a:cubicBezTo>
                      <a:pt x="0" y="1"/>
                      <a:pt x="0" y="1"/>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748" name="Freeform 6844"/>
              <p:cNvSpPr>
                <a:spLocks/>
              </p:cNvSpPr>
              <p:nvPr/>
            </p:nvSpPr>
            <p:spPr bwMode="auto">
              <a:xfrm>
                <a:off x="4521" y="2672"/>
                <a:ext cx="3" cy="11"/>
              </a:xfrm>
              <a:custGeom>
                <a:avLst/>
                <a:gdLst>
                  <a:gd name="T0" fmla="*/ 0 w 1"/>
                  <a:gd name="T1" fmla="*/ 1 h 3"/>
                  <a:gd name="T2" fmla="*/ 0 w 1"/>
                  <a:gd name="T3" fmla="*/ 3 h 3"/>
                  <a:gd name="T4" fmla="*/ 1 w 1"/>
                  <a:gd name="T5" fmla="*/ 3 h 3"/>
                  <a:gd name="T6" fmla="*/ 1 w 1"/>
                  <a:gd name="T7" fmla="*/ 0 h 3"/>
                  <a:gd name="T8" fmla="*/ 0 w 1"/>
                  <a:gd name="T9" fmla="*/ 1 h 3"/>
                </a:gdLst>
                <a:ahLst/>
                <a:cxnLst>
                  <a:cxn ang="0">
                    <a:pos x="T0" y="T1"/>
                  </a:cxn>
                  <a:cxn ang="0">
                    <a:pos x="T2" y="T3"/>
                  </a:cxn>
                  <a:cxn ang="0">
                    <a:pos x="T4" y="T5"/>
                  </a:cxn>
                  <a:cxn ang="0">
                    <a:pos x="T6" y="T7"/>
                  </a:cxn>
                  <a:cxn ang="0">
                    <a:pos x="T8" y="T9"/>
                  </a:cxn>
                </a:cxnLst>
                <a:rect l="0" t="0" r="r" b="b"/>
                <a:pathLst>
                  <a:path w="1" h="3">
                    <a:moveTo>
                      <a:pt x="0" y="1"/>
                    </a:moveTo>
                    <a:cubicBezTo>
                      <a:pt x="0" y="2"/>
                      <a:pt x="0" y="3"/>
                      <a:pt x="0" y="3"/>
                    </a:cubicBezTo>
                    <a:cubicBezTo>
                      <a:pt x="0" y="3"/>
                      <a:pt x="1" y="3"/>
                      <a:pt x="1" y="3"/>
                    </a:cubicBezTo>
                    <a:cubicBezTo>
                      <a:pt x="1" y="2"/>
                      <a:pt x="1" y="1"/>
                      <a:pt x="1" y="0"/>
                    </a:cubicBezTo>
                    <a:cubicBezTo>
                      <a:pt x="1"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749" name="Freeform 6845"/>
              <p:cNvSpPr>
                <a:spLocks/>
              </p:cNvSpPr>
              <p:nvPr/>
            </p:nvSpPr>
            <p:spPr bwMode="auto">
              <a:xfrm>
                <a:off x="4528" y="2627"/>
                <a:ext cx="4" cy="12"/>
              </a:xfrm>
              <a:custGeom>
                <a:avLst/>
                <a:gdLst>
                  <a:gd name="T0" fmla="*/ 1 w 1"/>
                  <a:gd name="T1" fmla="*/ 3 h 3"/>
                  <a:gd name="T2" fmla="*/ 1 w 1"/>
                  <a:gd name="T3" fmla="*/ 2 h 3"/>
                  <a:gd name="T4" fmla="*/ 0 w 1"/>
                  <a:gd name="T5" fmla="*/ 0 h 3"/>
                  <a:gd name="T6" fmla="*/ 0 w 1"/>
                  <a:gd name="T7" fmla="*/ 2 h 3"/>
                  <a:gd name="T8" fmla="*/ 1 w 1"/>
                  <a:gd name="T9" fmla="*/ 3 h 3"/>
                </a:gdLst>
                <a:ahLst/>
                <a:cxnLst>
                  <a:cxn ang="0">
                    <a:pos x="T0" y="T1"/>
                  </a:cxn>
                  <a:cxn ang="0">
                    <a:pos x="T2" y="T3"/>
                  </a:cxn>
                  <a:cxn ang="0">
                    <a:pos x="T4" y="T5"/>
                  </a:cxn>
                  <a:cxn ang="0">
                    <a:pos x="T6" y="T7"/>
                  </a:cxn>
                  <a:cxn ang="0">
                    <a:pos x="T8" y="T9"/>
                  </a:cxn>
                </a:cxnLst>
                <a:rect l="0" t="0" r="r" b="b"/>
                <a:pathLst>
                  <a:path w="1" h="3">
                    <a:moveTo>
                      <a:pt x="1" y="3"/>
                    </a:moveTo>
                    <a:cubicBezTo>
                      <a:pt x="1" y="3"/>
                      <a:pt x="1" y="2"/>
                      <a:pt x="1" y="2"/>
                    </a:cubicBezTo>
                    <a:cubicBezTo>
                      <a:pt x="1" y="1"/>
                      <a:pt x="1" y="1"/>
                      <a:pt x="0" y="0"/>
                    </a:cubicBezTo>
                    <a:cubicBezTo>
                      <a:pt x="0" y="1"/>
                      <a:pt x="0" y="1"/>
                      <a:pt x="0" y="2"/>
                    </a:cubicBezTo>
                    <a:cubicBezTo>
                      <a:pt x="0" y="2"/>
                      <a:pt x="0" y="3"/>
                      <a:pt x="1"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750" name="Freeform 6846"/>
              <p:cNvSpPr>
                <a:spLocks/>
              </p:cNvSpPr>
              <p:nvPr/>
            </p:nvSpPr>
            <p:spPr bwMode="auto">
              <a:xfrm>
                <a:off x="4517" y="2668"/>
                <a:ext cx="4" cy="19"/>
              </a:xfrm>
              <a:custGeom>
                <a:avLst/>
                <a:gdLst>
                  <a:gd name="T0" fmla="*/ 1 w 1"/>
                  <a:gd name="T1" fmla="*/ 0 h 5"/>
                  <a:gd name="T2" fmla="*/ 1 w 1"/>
                  <a:gd name="T3" fmla="*/ 1 h 5"/>
                  <a:gd name="T4" fmla="*/ 0 w 1"/>
                  <a:gd name="T5" fmla="*/ 2 h 5"/>
                  <a:gd name="T6" fmla="*/ 0 w 1"/>
                  <a:gd name="T7" fmla="*/ 5 h 5"/>
                  <a:gd name="T8" fmla="*/ 1 w 1"/>
                  <a:gd name="T9" fmla="*/ 2 h 5"/>
                  <a:gd name="T10" fmla="*/ 1 w 1"/>
                  <a:gd name="T11" fmla="*/ 0 h 5"/>
                </a:gdLst>
                <a:ahLst/>
                <a:cxnLst>
                  <a:cxn ang="0">
                    <a:pos x="T0" y="T1"/>
                  </a:cxn>
                  <a:cxn ang="0">
                    <a:pos x="T2" y="T3"/>
                  </a:cxn>
                  <a:cxn ang="0">
                    <a:pos x="T4" y="T5"/>
                  </a:cxn>
                  <a:cxn ang="0">
                    <a:pos x="T6" y="T7"/>
                  </a:cxn>
                  <a:cxn ang="0">
                    <a:pos x="T8" y="T9"/>
                  </a:cxn>
                  <a:cxn ang="0">
                    <a:pos x="T10" y="T11"/>
                  </a:cxn>
                </a:cxnLst>
                <a:rect l="0" t="0" r="r" b="b"/>
                <a:pathLst>
                  <a:path w="1" h="5">
                    <a:moveTo>
                      <a:pt x="1" y="0"/>
                    </a:moveTo>
                    <a:cubicBezTo>
                      <a:pt x="1" y="0"/>
                      <a:pt x="1" y="1"/>
                      <a:pt x="1" y="1"/>
                    </a:cubicBezTo>
                    <a:cubicBezTo>
                      <a:pt x="1" y="1"/>
                      <a:pt x="0" y="1"/>
                      <a:pt x="0" y="2"/>
                    </a:cubicBezTo>
                    <a:cubicBezTo>
                      <a:pt x="0" y="5"/>
                      <a:pt x="0" y="5"/>
                      <a:pt x="0" y="5"/>
                    </a:cubicBezTo>
                    <a:cubicBezTo>
                      <a:pt x="0" y="4"/>
                      <a:pt x="1" y="3"/>
                      <a:pt x="1" y="2"/>
                    </a:cubicBezTo>
                    <a:cubicBezTo>
                      <a:pt x="1" y="2"/>
                      <a:pt x="1" y="1"/>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751" name="Freeform 6847"/>
              <p:cNvSpPr>
                <a:spLocks/>
              </p:cNvSpPr>
              <p:nvPr/>
            </p:nvSpPr>
            <p:spPr bwMode="auto">
              <a:xfrm>
                <a:off x="4491" y="2609"/>
                <a:ext cx="4" cy="22"/>
              </a:xfrm>
              <a:custGeom>
                <a:avLst/>
                <a:gdLst>
                  <a:gd name="T0" fmla="*/ 0 w 1"/>
                  <a:gd name="T1" fmla="*/ 6 h 6"/>
                  <a:gd name="T2" fmla="*/ 1 w 1"/>
                  <a:gd name="T3" fmla="*/ 1 h 6"/>
                  <a:gd name="T4" fmla="*/ 1 w 1"/>
                  <a:gd name="T5" fmla="*/ 0 h 6"/>
                  <a:gd name="T6" fmla="*/ 0 w 1"/>
                  <a:gd name="T7" fmla="*/ 6 h 6"/>
                </a:gdLst>
                <a:ahLst/>
                <a:cxnLst>
                  <a:cxn ang="0">
                    <a:pos x="T0" y="T1"/>
                  </a:cxn>
                  <a:cxn ang="0">
                    <a:pos x="T2" y="T3"/>
                  </a:cxn>
                  <a:cxn ang="0">
                    <a:pos x="T4" y="T5"/>
                  </a:cxn>
                  <a:cxn ang="0">
                    <a:pos x="T6" y="T7"/>
                  </a:cxn>
                </a:cxnLst>
                <a:rect l="0" t="0" r="r" b="b"/>
                <a:pathLst>
                  <a:path w="1" h="6">
                    <a:moveTo>
                      <a:pt x="0" y="6"/>
                    </a:moveTo>
                    <a:cubicBezTo>
                      <a:pt x="1" y="4"/>
                      <a:pt x="1" y="3"/>
                      <a:pt x="1" y="1"/>
                    </a:cubicBezTo>
                    <a:cubicBezTo>
                      <a:pt x="1" y="1"/>
                      <a:pt x="1" y="1"/>
                      <a:pt x="1" y="0"/>
                    </a:cubicBezTo>
                    <a:lnTo>
                      <a:pt x="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752" name="Freeform 6848"/>
              <p:cNvSpPr>
                <a:spLocks/>
              </p:cNvSpPr>
              <p:nvPr/>
            </p:nvSpPr>
            <p:spPr bwMode="auto">
              <a:xfrm>
                <a:off x="4517" y="2605"/>
                <a:ext cx="4" cy="11"/>
              </a:xfrm>
              <a:custGeom>
                <a:avLst/>
                <a:gdLst>
                  <a:gd name="T0" fmla="*/ 1 w 1"/>
                  <a:gd name="T1" fmla="*/ 3 h 3"/>
                  <a:gd name="T2" fmla="*/ 1 w 1"/>
                  <a:gd name="T3" fmla="*/ 1 h 3"/>
                  <a:gd name="T4" fmla="*/ 0 w 1"/>
                  <a:gd name="T5" fmla="*/ 0 h 3"/>
                  <a:gd name="T6" fmla="*/ 0 w 1"/>
                  <a:gd name="T7" fmla="*/ 2 h 3"/>
                  <a:gd name="T8" fmla="*/ 1 w 1"/>
                  <a:gd name="T9" fmla="*/ 3 h 3"/>
                </a:gdLst>
                <a:ahLst/>
                <a:cxnLst>
                  <a:cxn ang="0">
                    <a:pos x="T0" y="T1"/>
                  </a:cxn>
                  <a:cxn ang="0">
                    <a:pos x="T2" y="T3"/>
                  </a:cxn>
                  <a:cxn ang="0">
                    <a:pos x="T4" y="T5"/>
                  </a:cxn>
                  <a:cxn ang="0">
                    <a:pos x="T6" y="T7"/>
                  </a:cxn>
                  <a:cxn ang="0">
                    <a:pos x="T8" y="T9"/>
                  </a:cxn>
                </a:cxnLst>
                <a:rect l="0" t="0" r="r" b="b"/>
                <a:pathLst>
                  <a:path w="1" h="3">
                    <a:moveTo>
                      <a:pt x="1" y="3"/>
                    </a:moveTo>
                    <a:cubicBezTo>
                      <a:pt x="1" y="1"/>
                      <a:pt x="1" y="1"/>
                      <a:pt x="1" y="1"/>
                    </a:cubicBezTo>
                    <a:cubicBezTo>
                      <a:pt x="1" y="1"/>
                      <a:pt x="0" y="0"/>
                      <a:pt x="0" y="0"/>
                    </a:cubicBezTo>
                    <a:cubicBezTo>
                      <a:pt x="0" y="2"/>
                      <a:pt x="0" y="2"/>
                      <a:pt x="0" y="2"/>
                    </a:cubicBezTo>
                    <a:cubicBezTo>
                      <a:pt x="0" y="2"/>
                      <a:pt x="1" y="2"/>
                      <a:pt x="1"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753" name="Freeform 6849"/>
              <p:cNvSpPr>
                <a:spLocks/>
              </p:cNvSpPr>
              <p:nvPr/>
            </p:nvSpPr>
            <p:spPr bwMode="auto">
              <a:xfrm>
                <a:off x="4506" y="2624"/>
                <a:ext cx="4" cy="11"/>
              </a:xfrm>
              <a:custGeom>
                <a:avLst/>
                <a:gdLst>
                  <a:gd name="T0" fmla="*/ 1 w 1"/>
                  <a:gd name="T1" fmla="*/ 3 h 3"/>
                  <a:gd name="T2" fmla="*/ 1 w 1"/>
                  <a:gd name="T3" fmla="*/ 2 h 3"/>
                  <a:gd name="T4" fmla="*/ 1 w 1"/>
                  <a:gd name="T5" fmla="*/ 1 h 3"/>
                  <a:gd name="T6" fmla="*/ 0 w 1"/>
                  <a:gd name="T7" fmla="*/ 0 h 3"/>
                  <a:gd name="T8" fmla="*/ 0 w 1"/>
                  <a:gd name="T9" fmla="*/ 2 h 3"/>
                  <a:gd name="T10" fmla="*/ 1 w 1"/>
                  <a:gd name="T11" fmla="*/ 3 h 3"/>
                </a:gdLst>
                <a:ahLst/>
                <a:cxnLst>
                  <a:cxn ang="0">
                    <a:pos x="T0" y="T1"/>
                  </a:cxn>
                  <a:cxn ang="0">
                    <a:pos x="T2" y="T3"/>
                  </a:cxn>
                  <a:cxn ang="0">
                    <a:pos x="T4" y="T5"/>
                  </a:cxn>
                  <a:cxn ang="0">
                    <a:pos x="T6" y="T7"/>
                  </a:cxn>
                  <a:cxn ang="0">
                    <a:pos x="T8" y="T9"/>
                  </a:cxn>
                  <a:cxn ang="0">
                    <a:pos x="T10" y="T11"/>
                  </a:cxn>
                </a:cxnLst>
                <a:rect l="0" t="0" r="r" b="b"/>
                <a:pathLst>
                  <a:path w="1" h="3">
                    <a:moveTo>
                      <a:pt x="1" y="3"/>
                    </a:moveTo>
                    <a:cubicBezTo>
                      <a:pt x="1" y="3"/>
                      <a:pt x="1" y="2"/>
                      <a:pt x="1" y="2"/>
                    </a:cubicBezTo>
                    <a:cubicBezTo>
                      <a:pt x="1" y="1"/>
                      <a:pt x="1" y="1"/>
                      <a:pt x="1" y="1"/>
                    </a:cubicBezTo>
                    <a:cubicBezTo>
                      <a:pt x="1" y="0"/>
                      <a:pt x="0" y="0"/>
                      <a:pt x="0" y="0"/>
                    </a:cubicBezTo>
                    <a:cubicBezTo>
                      <a:pt x="0" y="2"/>
                      <a:pt x="0" y="2"/>
                      <a:pt x="0" y="2"/>
                    </a:cubicBezTo>
                    <a:cubicBezTo>
                      <a:pt x="0" y="2"/>
                      <a:pt x="1" y="2"/>
                      <a:pt x="1"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754" name="Freeform 6850"/>
              <p:cNvSpPr>
                <a:spLocks/>
              </p:cNvSpPr>
              <p:nvPr/>
            </p:nvSpPr>
            <p:spPr bwMode="auto">
              <a:xfrm>
                <a:off x="4495" y="2616"/>
                <a:ext cx="11" cy="37"/>
              </a:xfrm>
              <a:custGeom>
                <a:avLst/>
                <a:gdLst>
                  <a:gd name="T0" fmla="*/ 1 w 3"/>
                  <a:gd name="T1" fmla="*/ 10 h 10"/>
                  <a:gd name="T2" fmla="*/ 2 w 3"/>
                  <a:gd name="T3" fmla="*/ 10 h 10"/>
                  <a:gd name="T4" fmla="*/ 3 w 3"/>
                  <a:gd name="T5" fmla="*/ 7 h 10"/>
                  <a:gd name="T6" fmla="*/ 3 w 3"/>
                  <a:gd name="T7" fmla="*/ 4 h 10"/>
                  <a:gd name="T8" fmla="*/ 1 w 3"/>
                  <a:gd name="T9" fmla="*/ 0 h 10"/>
                  <a:gd name="T10" fmla="*/ 0 w 3"/>
                  <a:gd name="T11" fmla="*/ 8 h 10"/>
                  <a:gd name="T12" fmla="*/ 1 w 3"/>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3" h="10">
                    <a:moveTo>
                      <a:pt x="1" y="10"/>
                    </a:moveTo>
                    <a:cubicBezTo>
                      <a:pt x="1" y="10"/>
                      <a:pt x="2" y="10"/>
                      <a:pt x="2" y="10"/>
                    </a:cubicBezTo>
                    <a:cubicBezTo>
                      <a:pt x="2" y="9"/>
                      <a:pt x="3" y="8"/>
                      <a:pt x="3" y="7"/>
                    </a:cubicBezTo>
                    <a:cubicBezTo>
                      <a:pt x="3" y="4"/>
                      <a:pt x="3" y="4"/>
                      <a:pt x="3" y="4"/>
                    </a:cubicBezTo>
                    <a:cubicBezTo>
                      <a:pt x="2" y="2"/>
                      <a:pt x="2" y="1"/>
                      <a:pt x="1" y="0"/>
                    </a:cubicBezTo>
                    <a:cubicBezTo>
                      <a:pt x="0" y="8"/>
                      <a:pt x="0" y="8"/>
                      <a:pt x="0" y="8"/>
                    </a:cubicBezTo>
                    <a:cubicBezTo>
                      <a:pt x="1" y="9"/>
                      <a:pt x="1" y="9"/>
                      <a:pt x="1"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755" name="Freeform 6851"/>
              <p:cNvSpPr>
                <a:spLocks/>
              </p:cNvSpPr>
              <p:nvPr/>
            </p:nvSpPr>
            <p:spPr bwMode="auto">
              <a:xfrm>
                <a:off x="4513" y="2601"/>
                <a:ext cx="4" cy="15"/>
              </a:xfrm>
              <a:custGeom>
                <a:avLst/>
                <a:gdLst>
                  <a:gd name="T0" fmla="*/ 0 w 1"/>
                  <a:gd name="T1" fmla="*/ 3 h 4"/>
                  <a:gd name="T2" fmla="*/ 0 w 1"/>
                  <a:gd name="T3" fmla="*/ 2 h 4"/>
                  <a:gd name="T4" fmla="*/ 0 w 1"/>
                  <a:gd name="T5" fmla="*/ 3 h 4"/>
                  <a:gd name="T6" fmla="*/ 1 w 1"/>
                  <a:gd name="T7" fmla="*/ 4 h 4"/>
                  <a:gd name="T8" fmla="*/ 1 w 1"/>
                  <a:gd name="T9" fmla="*/ 3 h 4"/>
                  <a:gd name="T10" fmla="*/ 0 w 1"/>
                  <a:gd name="T11" fmla="*/ 0 h 4"/>
                  <a:gd name="T12" fmla="*/ 0 w 1"/>
                  <a:gd name="T13" fmla="*/ 2 h 4"/>
                  <a:gd name="T14" fmla="*/ 0 w 1"/>
                  <a:gd name="T15" fmla="*/ 3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4">
                    <a:moveTo>
                      <a:pt x="0" y="3"/>
                    </a:moveTo>
                    <a:cubicBezTo>
                      <a:pt x="0" y="2"/>
                      <a:pt x="0" y="2"/>
                      <a:pt x="0" y="2"/>
                    </a:cubicBezTo>
                    <a:cubicBezTo>
                      <a:pt x="0" y="2"/>
                      <a:pt x="0" y="3"/>
                      <a:pt x="0" y="3"/>
                    </a:cubicBezTo>
                    <a:cubicBezTo>
                      <a:pt x="1" y="3"/>
                      <a:pt x="1" y="4"/>
                      <a:pt x="1" y="4"/>
                    </a:cubicBezTo>
                    <a:cubicBezTo>
                      <a:pt x="1" y="3"/>
                      <a:pt x="1" y="3"/>
                      <a:pt x="1" y="3"/>
                    </a:cubicBezTo>
                    <a:cubicBezTo>
                      <a:pt x="1" y="2"/>
                      <a:pt x="0" y="1"/>
                      <a:pt x="0" y="0"/>
                    </a:cubicBezTo>
                    <a:cubicBezTo>
                      <a:pt x="0" y="2"/>
                      <a:pt x="0" y="2"/>
                      <a:pt x="0" y="2"/>
                    </a:cubicBezTo>
                    <a:cubicBezTo>
                      <a:pt x="0" y="2"/>
                      <a:pt x="0" y="2"/>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756" name="Freeform 6852"/>
              <p:cNvSpPr>
                <a:spLocks/>
              </p:cNvSpPr>
              <p:nvPr/>
            </p:nvSpPr>
            <p:spPr bwMode="auto">
              <a:xfrm>
                <a:off x="4510" y="2605"/>
                <a:ext cx="3" cy="22"/>
              </a:xfrm>
              <a:custGeom>
                <a:avLst/>
                <a:gdLst>
                  <a:gd name="T0" fmla="*/ 0 w 1"/>
                  <a:gd name="T1" fmla="*/ 6 h 6"/>
                  <a:gd name="T2" fmla="*/ 1 w 1"/>
                  <a:gd name="T3" fmla="*/ 4 h 6"/>
                  <a:gd name="T4" fmla="*/ 1 w 1"/>
                  <a:gd name="T5" fmla="*/ 1 h 6"/>
                  <a:gd name="T6" fmla="*/ 0 w 1"/>
                  <a:gd name="T7" fmla="*/ 0 h 6"/>
                  <a:gd name="T8" fmla="*/ 0 w 1"/>
                  <a:gd name="T9" fmla="*/ 6 h 6"/>
                  <a:gd name="T10" fmla="*/ 0 w 1"/>
                  <a:gd name="T11" fmla="*/ 6 h 6"/>
                </a:gdLst>
                <a:ahLst/>
                <a:cxnLst>
                  <a:cxn ang="0">
                    <a:pos x="T0" y="T1"/>
                  </a:cxn>
                  <a:cxn ang="0">
                    <a:pos x="T2" y="T3"/>
                  </a:cxn>
                  <a:cxn ang="0">
                    <a:pos x="T4" y="T5"/>
                  </a:cxn>
                  <a:cxn ang="0">
                    <a:pos x="T6" y="T7"/>
                  </a:cxn>
                  <a:cxn ang="0">
                    <a:pos x="T8" y="T9"/>
                  </a:cxn>
                  <a:cxn ang="0">
                    <a:pos x="T10" y="T11"/>
                  </a:cxn>
                </a:cxnLst>
                <a:rect l="0" t="0" r="r" b="b"/>
                <a:pathLst>
                  <a:path w="1" h="6">
                    <a:moveTo>
                      <a:pt x="0" y="6"/>
                    </a:moveTo>
                    <a:cubicBezTo>
                      <a:pt x="0" y="5"/>
                      <a:pt x="1" y="5"/>
                      <a:pt x="1" y="4"/>
                    </a:cubicBezTo>
                    <a:cubicBezTo>
                      <a:pt x="1" y="1"/>
                      <a:pt x="1" y="1"/>
                      <a:pt x="1" y="1"/>
                    </a:cubicBezTo>
                    <a:cubicBezTo>
                      <a:pt x="1" y="1"/>
                      <a:pt x="0" y="0"/>
                      <a:pt x="0" y="0"/>
                    </a:cubicBezTo>
                    <a:cubicBezTo>
                      <a:pt x="0" y="6"/>
                      <a:pt x="0" y="6"/>
                      <a:pt x="0" y="6"/>
                    </a:cubicBezTo>
                    <a:cubicBezTo>
                      <a:pt x="0" y="6"/>
                      <a:pt x="0" y="6"/>
                      <a:pt x="0"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757" name="Freeform 6853"/>
              <p:cNvSpPr>
                <a:spLocks/>
              </p:cNvSpPr>
              <p:nvPr/>
            </p:nvSpPr>
            <p:spPr bwMode="auto">
              <a:xfrm>
                <a:off x="4134" y="1925"/>
                <a:ext cx="3" cy="3"/>
              </a:xfrm>
              <a:custGeom>
                <a:avLst/>
                <a:gdLst>
                  <a:gd name="T0" fmla="*/ 1 w 1"/>
                  <a:gd name="T1" fmla="*/ 1 h 1"/>
                  <a:gd name="T2" fmla="*/ 0 w 1"/>
                  <a:gd name="T3" fmla="*/ 0 h 1"/>
                  <a:gd name="T4" fmla="*/ 0 w 1"/>
                  <a:gd name="T5" fmla="*/ 0 h 1"/>
                  <a:gd name="T6" fmla="*/ 1 w 1"/>
                  <a:gd name="T7" fmla="*/ 1 h 1"/>
                  <a:gd name="T8" fmla="*/ 1 w 1"/>
                  <a:gd name="T9" fmla="*/ 1 h 1"/>
                </a:gdLst>
                <a:ahLst/>
                <a:cxnLst>
                  <a:cxn ang="0">
                    <a:pos x="T0" y="T1"/>
                  </a:cxn>
                  <a:cxn ang="0">
                    <a:pos x="T2" y="T3"/>
                  </a:cxn>
                  <a:cxn ang="0">
                    <a:pos x="T4" y="T5"/>
                  </a:cxn>
                  <a:cxn ang="0">
                    <a:pos x="T6" y="T7"/>
                  </a:cxn>
                  <a:cxn ang="0">
                    <a:pos x="T8" y="T9"/>
                  </a:cxn>
                </a:cxnLst>
                <a:rect l="0" t="0" r="r" b="b"/>
                <a:pathLst>
                  <a:path w="1" h="1">
                    <a:moveTo>
                      <a:pt x="1" y="1"/>
                    </a:moveTo>
                    <a:cubicBezTo>
                      <a:pt x="0" y="0"/>
                      <a:pt x="0" y="0"/>
                      <a:pt x="0" y="0"/>
                    </a:cubicBezTo>
                    <a:cubicBezTo>
                      <a:pt x="0" y="0"/>
                      <a:pt x="0" y="0"/>
                      <a:pt x="0" y="0"/>
                    </a:cubicBezTo>
                    <a:cubicBezTo>
                      <a:pt x="1" y="1"/>
                      <a:pt x="1" y="1"/>
                      <a:pt x="1" y="1"/>
                    </a:cubicBezTo>
                    <a:cubicBezTo>
                      <a:pt x="1" y="1"/>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758" name="Freeform 6854"/>
              <p:cNvSpPr>
                <a:spLocks/>
              </p:cNvSpPr>
              <p:nvPr/>
            </p:nvSpPr>
            <p:spPr bwMode="auto">
              <a:xfrm>
                <a:off x="4513" y="2631"/>
                <a:ext cx="4" cy="22"/>
              </a:xfrm>
              <a:custGeom>
                <a:avLst/>
                <a:gdLst>
                  <a:gd name="T0" fmla="*/ 0 w 1"/>
                  <a:gd name="T1" fmla="*/ 4 h 6"/>
                  <a:gd name="T2" fmla="*/ 1 w 1"/>
                  <a:gd name="T3" fmla="*/ 6 h 6"/>
                  <a:gd name="T4" fmla="*/ 1 w 1"/>
                  <a:gd name="T5" fmla="*/ 3 h 6"/>
                  <a:gd name="T6" fmla="*/ 0 w 1"/>
                  <a:gd name="T7" fmla="*/ 0 h 6"/>
                  <a:gd name="T8" fmla="*/ 0 w 1"/>
                  <a:gd name="T9" fmla="*/ 2 h 6"/>
                  <a:gd name="T10" fmla="*/ 0 w 1"/>
                  <a:gd name="T11" fmla="*/ 4 h 6"/>
                </a:gdLst>
                <a:ahLst/>
                <a:cxnLst>
                  <a:cxn ang="0">
                    <a:pos x="T0" y="T1"/>
                  </a:cxn>
                  <a:cxn ang="0">
                    <a:pos x="T2" y="T3"/>
                  </a:cxn>
                  <a:cxn ang="0">
                    <a:pos x="T4" y="T5"/>
                  </a:cxn>
                  <a:cxn ang="0">
                    <a:pos x="T6" y="T7"/>
                  </a:cxn>
                  <a:cxn ang="0">
                    <a:pos x="T8" y="T9"/>
                  </a:cxn>
                  <a:cxn ang="0">
                    <a:pos x="T10" y="T11"/>
                  </a:cxn>
                </a:cxnLst>
                <a:rect l="0" t="0" r="r" b="b"/>
                <a:pathLst>
                  <a:path w="1" h="6">
                    <a:moveTo>
                      <a:pt x="0" y="4"/>
                    </a:moveTo>
                    <a:cubicBezTo>
                      <a:pt x="0" y="4"/>
                      <a:pt x="1" y="5"/>
                      <a:pt x="1" y="6"/>
                    </a:cubicBezTo>
                    <a:cubicBezTo>
                      <a:pt x="1" y="3"/>
                      <a:pt x="1" y="3"/>
                      <a:pt x="1" y="3"/>
                    </a:cubicBezTo>
                    <a:cubicBezTo>
                      <a:pt x="0" y="2"/>
                      <a:pt x="0" y="1"/>
                      <a:pt x="0" y="0"/>
                    </a:cubicBezTo>
                    <a:cubicBezTo>
                      <a:pt x="0" y="2"/>
                      <a:pt x="0" y="2"/>
                      <a:pt x="0" y="2"/>
                    </a:cubicBezTo>
                    <a:cubicBezTo>
                      <a:pt x="0" y="3"/>
                      <a:pt x="0" y="3"/>
                      <a:pt x="0"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759" name="Freeform 6855"/>
              <p:cNvSpPr>
                <a:spLocks/>
              </p:cNvSpPr>
              <p:nvPr/>
            </p:nvSpPr>
            <p:spPr bwMode="auto">
              <a:xfrm>
                <a:off x="4361" y="3048"/>
                <a:ext cx="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760" name="Freeform 6856"/>
              <p:cNvSpPr>
                <a:spLocks/>
              </p:cNvSpPr>
              <p:nvPr/>
            </p:nvSpPr>
            <p:spPr bwMode="auto">
              <a:xfrm>
                <a:off x="4111" y="1980"/>
                <a:ext cx="4" cy="12"/>
              </a:xfrm>
              <a:custGeom>
                <a:avLst/>
                <a:gdLst>
                  <a:gd name="T0" fmla="*/ 0 w 1"/>
                  <a:gd name="T1" fmla="*/ 1 h 3"/>
                  <a:gd name="T2" fmla="*/ 0 w 1"/>
                  <a:gd name="T3" fmla="*/ 3 h 3"/>
                  <a:gd name="T4" fmla="*/ 1 w 1"/>
                  <a:gd name="T5" fmla="*/ 3 h 3"/>
                  <a:gd name="T6" fmla="*/ 1 w 1"/>
                  <a:gd name="T7" fmla="*/ 0 h 3"/>
                  <a:gd name="T8" fmla="*/ 0 w 1"/>
                  <a:gd name="T9" fmla="*/ 1 h 3"/>
                </a:gdLst>
                <a:ahLst/>
                <a:cxnLst>
                  <a:cxn ang="0">
                    <a:pos x="T0" y="T1"/>
                  </a:cxn>
                  <a:cxn ang="0">
                    <a:pos x="T2" y="T3"/>
                  </a:cxn>
                  <a:cxn ang="0">
                    <a:pos x="T4" y="T5"/>
                  </a:cxn>
                  <a:cxn ang="0">
                    <a:pos x="T6" y="T7"/>
                  </a:cxn>
                  <a:cxn ang="0">
                    <a:pos x="T8" y="T9"/>
                  </a:cxn>
                </a:cxnLst>
                <a:rect l="0" t="0" r="r" b="b"/>
                <a:pathLst>
                  <a:path w="1" h="3">
                    <a:moveTo>
                      <a:pt x="0" y="1"/>
                    </a:moveTo>
                    <a:cubicBezTo>
                      <a:pt x="0" y="2"/>
                      <a:pt x="0" y="2"/>
                      <a:pt x="0" y="3"/>
                    </a:cubicBezTo>
                    <a:cubicBezTo>
                      <a:pt x="0" y="3"/>
                      <a:pt x="1" y="3"/>
                      <a:pt x="1" y="3"/>
                    </a:cubicBezTo>
                    <a:cubicBezTo>
                      <a:pt x="1" y="2"/>
                      <a:pt x="1" y="1"/>
                      <a:pt x="1" y="0"/>
                    </a:cubicBezTo>
                    <a:cubicBezTo>
                      <a:pt x="1" y="0"/>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761" name="Freeform 6857"/>
              <p:cNvSpPr>
                <a:spLocks/>
              </p:cNvSpPr>
              <p:nvPr/>
            </p:nvSpPr>
            <p:spPr bwMode="auto">
              <a:xfrm>
                <a:off x="4134" y="1928"/>
                <a:ext cx="11" cy="11"/>
              </a:xfrm>
              <a:custGeom>
                <a:avLst/>
                <a:gdLst>
                  <a:gd name="T0" fmla="*/ 3 w 3"/>
                  <a:gd name="T1" fmla="*/ 3 h 3"/>
                  <a:gd name="T2" fmla="*/ 3 w 3"/>
                  <a:gd name="T3" fmla="*/ 1 h 3"/>
                  <a:gd name="T4" fmla="*/ 1 w 3"/>
                  <a:gd name="T5" fmla="*/ 0 h 3"/>
                  <a:gd name="T6" fmla="*/ 0 w 3"/>
                  <a:gd name="T7" fmla="*/ 1 h 3"/>
                  <a:gd name="T8" fmla="*/ 0 w 3"/>
                  <a:gd name="T9" fmla="*/ 2 h 3"/>
                  <a:gd name="T10" fmla="*/ 3 w 3"/>
                  <a:gd name="T11" fmla="*/ 3 h 3"/>
                  <a:gd name="T12" fmla="*/ 3 w 3"/>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3" h="3">
                    <a:moveTo>
                      <a:pt x="3" y="3"/>
                    </a:moveTo>
                    <a:cubicBezTo>
                      <a:pt x="3" y="2"/>
                      <a:pt x="3" y="1"/>
                      <a:pt x="3" y="1"/>
                    </a:cubicBezTo>
                    <a:cubicBezTo>
                      <a:pt x="1" y="0"/>
                      <a:pt x="1" y="0"/>
                      <a:pt x="1" y="0"/>
                    </a:cubicBezTo>
                    <a:cubicBezTo>
                      <a:pt x="1" y="0"/>
                      <a:pt x="0" y="1"/>
                      <a:pt x="0" y="1"/>
                    </a:cubicBezTo>
                    <a:cubicBezTo>
                      <a:pt x="0" y="1"/>
                      <a:pt x="0" y="2"/>
                      <a:pt x="0" y="2"/>
                    </a:cubicBezTo>
                    <a:cubicBezTo>
                      <a:pt x="3" y="3"/>
                      <a:pt x="3" y="3"/>
                      <a:pt x="3" y="3"/>
                    </a:cubicBezTo>
                    <a:cubicBezTo>
                      <a:pt x="3" y="3"/>
                      <a:pt x="3" y="3"/>
                      <a:pt x="3"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762" name="Freeform 6858"/>
              <p:cNvSpPr>
                <a:spLocks/>
              </p:cNvSpPr>
              <p:nvPr/>
            </p:nvSpPr>
            <p:spPr bwMode="auto">
              <a:xfrm>
                <a:off x="4372" y="3036"/>
                <a:ext cx="4" cy="15"/>
              </a:xfrm>
              <a:custGeom>
                <a:avLst/>
                <a:gdLst>
                  <a:gd name="T0" fmla="*/ 0 w 1"/>
                  <a:gd name="T1" fmla="*/ 1 h 4"/>
                  <a:gd name="T2" fmla="*/ 0 w 1"/>
                  <a:gd name="T3" fmla="*/ 4 h 4"/>
                  <a:gd name="T4" fmla="*/ 1 w 1"/>
                  <a:gd name="T5" fmla="*/ 3 h 4"/>
                  <a:gd name="T6" fmla="*/ 1 w 1"/>
                  <a:gd name="T7" fmla="*/ 0 h 4"/>
                  <a:gd name="T8" fmla="*/ 0 w 1"/>
                  <a:gd name="T9" fmla="*/ 1 h 4"/>
                </a:gdLst>
                <a:ahLst/>
                <a:cxnLst>
                  <a:cxn ang="0">
                    <a:pos x="T0" y="T1"/>
                  </a:cxn>
                  <a:cxn ang="0">
                    <a:pos x="T2" y="T3"/>
                  </a:cxn>
                  <a:cxn ang="0">
                    <a:pos x="T4" y="T5"/>
                  </a:cxn>
                  <a:cxn ang="0">
                    <a:pos x="T6" y="T7"/>
                  </a:cxn>
                  <a:cxn ang="0">
                    <a:pos x="T8" y="T9"/>
                  </a:cxn>
                </a:cxnLst>
                <a:rect l="0" t="0" r="r" b="b"/>
                <a:pathLst>
                  <a:path w="1" h="4">
                    <a:moveTo>
                      <a:pt x="0" y="1"/>
                    </a:moveTo>
                    <a:cubicBezTo>
                      <a:pt x="0" y="4"/>
                      <a:pt x="0" y="4"/>
                      <a:pt x="0" y="4"/>
                    </a:cubicBezTo>
                    <a:cubicBezTo>
                      <a:pt x="0" y="4"/>
                      <a:pt x="1" y="4"/>
                      <a:pt x="1" y="3"/>
                    </a:cubicBezTo>
                    <a:cubicBezTo>
                      <a:pt x="1" y="0"/>
                      <a:pt x="1" y="0"/>
                      <a:pt x="1" y="0"/>
                    </a:cubicBezTo>
                    <a:cubicBezTo>
                      <a:pt x="1"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763" name="Freeform 6859"/>
              <p:cNvSpPr>
                <a:spLocks/>
              </p:cNvSpPr>
              <p:nvPr/>
            </p:nvSpPr>
            <p:spPr bwMode="auto">
              <a:xfrm>
                <a:off x="4379" y="3033"/>
                <a:ext cx="11" cy="11"/>
              </a:xfrm>
              <a:custGeom>
                <a:avLst/>
                <a:gdLst>
                  <a:gd name="T0" fmla="*/ 3 w 3"/>
                  <a:gd name="T1" fmla="*/ 1 h 3"/>
                  <a:gd name="T2" fmla="*/ 2 w 3"/>
                  <a:gd name="T3" fmla="*/ 0 h 3"/>
                  <a:gd name="T4" fmla="*/ 0 w 3"/>
                  <a:gd name="T5" fmla="*/ 2 h 3"/>
                  <a:gd name="T6" fmla="*/ 1 w 3"/>
                  <a:gd name="T7" fmla="*/ 3 h 3"/>
                  <a:gd name="T8" fmla="*/ 3 w 3"/>
                  <a:gd name="T9" fmla="*/ 1 h 3"/>
                </a:gdLst>
                <a:ahLst/>
                <a:cxnLst>
                  <a:cxn ang="0">
                    <a:pos x="T0" y="T1"/>
                  </a:cxn>
                  <a:cxn ang="0">
                    <a:pos x="T2" y="T3"/>
                  </a:cxn>
                  <a:cxn ang="0">
                    <a:pos x="T4" y="T5"/>
                  </a:cxn>
                  <a:cxn ang="0">
                    <a:pos x="T6" y="T7"/>
                  </a:cxn>
                  <a:cxn ang="0">
                    <a:pos x="T8" y="T9"/>
                  </a:cxn>
                </a:cxnLst>
                <a:rect l="0" t="0" r="r" b="b"/>
                <a:pathLst>
                  <a:path w="3" h="3">
                    <a:moveTo>
                      <a:pt x="3" y="1"/>
                    </a:moveTo>
                    <a:cubicBezTo>
                      <a:pt x="2" y="1"/>
                      <a:pt x="2" y="1"/>
                      <a:pt x="2" y="0"/>
                    </a:cubicBezTo>
                    <a:cubicBezTo>
                      <a:pt x="2" y="1"/>
                      <a:pt x="1" y="1"/>
                      <a:pt x="0" y="2"/>
                    </a:cubicBezTo>
                    <a:cubicBezTo>
                      <a:pt x="1" y="2"/>
                      <a:pt x="1" y="2"/>
                      <a:pt x="1" y="3"/>
                    </a:cubicBezTo>
                    <a:cubicBezTo>
                      <a:pt x="1" y="2"/>
                      <a:pt x="2" y="2"/>
                      <a:pt x="3"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764" name="Freeform 6860"/>
              <p:cNvSpPr>
                <a:spLocks/>
              </p:cNvSpPr>
              <p:nvPr/>
            </p:nvSpPr>
            <p:spPr bwMode="auto">
              <a:xfrm>
                <a:off x="4376" y="3033"/>
                <a:ext cx="3" cy="3"/>
              </a:xfrm>
              <a:custGeom>
                <a:avLst/>
                <a:gdLst>
                  <a:gd name="T0" fmla="*/ 1 w 1"/>
                  <a:gd name="T1" fmla="*/ 1 h 1"/>
                  <a:gd name="T2" fmla="*/ 1 w 1"/>
                  <a:gd name="T3" fmla="*/ 1 h 1"/>
                  <a:gd name="T4" fmla="*/ 0 w 1"/>
                  <a:gd name="T5" fmla="*/ 0 h 1"/>
                  <a:gd name="T6" fmla="*/ 0 w 1"/>
                  <a:gd name="T7" fmla="*/ 0 h 1"/>
                  <a:gd name="T8" fmla="*/ 0 w 1"/>
                  <a:gd name="T9" fmla="*/ 1 h 1"/>
                  <a:gd name="T10" fmla="*/ 1 w 1"/>
                  <a:gd name="T11" fmla="*/ 1 h 1"/>
                </a:gdLst>
                <a:ahLst/>
                <a:cxnLst>
                  <a:cxn ang="0">
                    <a:pos x="T0" y="T1"/>
                  </a:cxn>
                  <a:cxn ang="0">
                    <a:pos x="T2" y="T3"/>
                  </a:cxn>
                  <a:cxn ang="0">
                    <a:pos x="T4" y="T5"/>
                  </a:cxn>
                  <a:cxn ang="0">
                    <a:pos x="T6" y="T7"/>
                  </a:cxn>
                  <a:cxn ang="0">
                    <a:pos x="T8" y="T9"/>
                  </a:cxn>
                  <a:cxn ang="0">
                    <a:pos x="T10" y="T11"/>
                  </a:cxn>
                </a:cxnLst>
                <a:rect l="0" t="0" r="r" b="b"/>
                <a:pathLst>
                  <a:path w="1" h="1">
                    <a:moveTo>
                      <a:pt x="1" y="1"/>
                    </a:moveTo>
                    <a:cubicBezTo>
                      <a:pt x="1" y="1"/>
                      <a:pt x="1" y="1"/>
                      <a:pt x="1" y="1"/>
                    </a:cubicBezTo>
                    <a:cubicBezTo>
                      <a:pt x="0" y="0"/>
                      <a:pt x="0" y="0"/>
                      <a:pt x="0" y="0"/>
                    </a:cubicBezTo>
                    <a:cubicBezTo>
                      <a:pt x="0" y="0"/>
                      <a:pt x="0" y="0"/>
                      <a:pt x="0" y="0"/>
                    </a:cubicBezTo>
                    <a:cubicBezTo>
                      <a:pt x="0" y="1"/>
                      <a:pt x="0" y="1"/>
                      <a:pt x="0" y="1"/>
                    </a:cubicBezTo>
                    <a:cubicBezTo>
                      <a:pt x="0" y="1"/>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765" name="Freeform 6861"/>
              <p:cNvSpPr>
                <a:spLocks/>
              </p:cNvSpPr>
              <p:nvPr/>
            </p:nvSpPr>
            <p:spPr bwMode="auto">
              <a:xfrm>
                <a:off x="4383" y="3040"/>
                <a:ext cx="7" cy="15"/>
              </a:xfrm>
              <a:custGeom>
                <a:avLst/>
                <a:gdLst>
                  <a:gd name="T0" fmla="*/ 0 w 2"/>
                  <a:gd name="T1" fmla="*/ 2 h 4"/>
                  <a:gd name="T2" fmla="*/ 1 w 2"/>
                  <a:gd name="T3" fmla="*/ 4 h 4"/>
                  <a:gd name="T4" fmla="*/ 2 w 2"/>
                  <a:gd name="T5" fmla="*/ 0 h 4"/>
                  <a:gd name="T6" fmla="*/ 0 w 2"/>
                  <a:gd name="T7" fmla="*/ 2 h 4"/>
                </a:gdLst>
                <a:ahLst/>
                <a:cxnLst>
                  <a:cxn ang="0">
                    <a:pos x="T0" y="T1"/>
                  </a:cxn>
                  <a:cxn ang="0">
                    <a:pos x="T2" y="T3"/>
                  </a:cxn>
                  <a:cxn ang="0">
                    <a:pos x="T4" y="T5"/>
                  </a:cxn>
                  <a:cxn ang="0">
                    <a:pos x="T6" y="T7"/>
                  </a:cxn>
                </a:cxnLst>
                <a:rect l="0" t="0" r="r" b="b"/>
                <a:pathLst>
                  <a:path w="2" h="4">
                    <a:moveTo>
                      <a:pt x="0" y="2"/>
                    </a:moveTo>
                    <a:cubicBezTo>
                      <a:pt x="1" y="2"/>
                      <a:pt x="1" y="3"/>
                      <a:pt x="1" y="4"/>
                    </a:cubicBezTo>
                    <a:cubicBezTo>
                      <a:pt x="2" y="0"/>
                      <a:pt x="2" y="0"/>
                      <a:pt x="2" y="0"/>
                    </a:cubicBezTo>
                    <a:cubicBezTo>
                      <a:pt x="1" y="1"/>
                      <a:pt x="1" y="1"/>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766" name="Freeform 6862"/>
              <p:cNvSpPr>
                <a:spLocks/>
              </p:cNvSpPr>
              <p:nvPr/>
            </p:nvSpPr>
            <p:spPr bwMode="auto">
              <a:xfrm>
                <a:off x="4364" y="3044"/>
                <a:ext cx="4" cy="11"/>
              </a:xfrm>
              <a:custGeom>
                <a:avLst/>
                <a:gdLst>
                  <a:gd name="T0" fmla="*/ 0 w 1"/>
                  <a:gd name="T1" fmla="*/ 1 h 3"/>
                  <a:gd name="T2" fmla="*/ 0 w 1"/>
                  <a:gd name="T3" fmla="*/ 3 h 3"/>
                  <a:gd name="T4" fmla="*/ 1 w 1"/>
                  <a:gd name="T5" fmla="*/ 3 h 3"/>
                  <a:gd name="T6" fmla="*/ 1 w 1"/>
                  <a:gd name="T7" fmla="*/ 0 h 3"/>
                  <a:gd name="T8" fmla="*/ 0 w 1"/>
                  <a:gd name="T9" fmla="*/ 1 h 3"/>
                </a:gdLst>
                <a:ahLst/>
                <a:cxnLst>
                  <a:cxn ang="0">
                    <a:pos x="T0" y="T1"/>
                  </a:cxn>
                  <a:cxn ang="0">
                    <a:pos x="T2" y="T3"/>
                  </a:cxn>
                  <a:cxn ang="0">
                    <a:pos x="T4" y="T5"/>
                  </a:cxn>
                  <a:cxn ang="0">
                    <a:pos x="T6" y="T7"/>
                  </a:cxn>
                  <a:cxn ang="0">
                    <a:pos x="T8" y="T9"/>
                  </a:cxn>
                </a:cxnLst>
                <a:rect l="0" t="0" r="r" b="b"/>
                <a:pathLst>
                  <a:path w="1" h="3">
                    <a:moveTo>
                      <a:pt x="0" y="1"/>
                    </a:moveTo>
                    <a:cubicBezTo>
                      <a:pt x="0" y="2"/>
                      <a:pt x="0" y="3"/>
                      <a:pt x="0" y="3"/>
                    </a:cubicBezTo>
                    <a:cubicBezTo>
                      <a:pt x="1" y="3"/>
                      <a:pt x="1" y="3"/>
                      <a:pt x="1" y="3"/>
                    </a:cubicBezTo>
                    <a:cubicBezTo>
                      <a:pt x="1" y="0"/>
                      <a:pt x="1" y="0"/>
                      <a:pt x="1" y="0"/>
                    </a:cubicBezTo>
                    <a:cubicBezTo>
                      <a:pt x="1" y="0"/>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767" name="Freeform 6863"/>
              <p:cNvSpPr>
                <a:spLocks/>
              </p:cNvSpPr>
              <p:nvPr/>
            </p:nvSpPr>
            <p:spPr bwMode="auto">
              <a:xfrm>
                <a:off x="4390" y="3055"/>
                <a:ext cx="0" cy="4"/>
              </a:xfrm>
              <a:custGeom>
                <a:avLst/>
                <a:gdLst>
                  <a:gd name="T0" fmla="*/ 0 h 1"/>
                  <a:gd name="T1" fmla="*/ 0 h 1"/>
                  <a:gd name="T2" fmla="*/ 1 h 1"/>
                  <a:gd name="T3" fmla="*/ 0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0"/>
                      <a:pt x="0" y="0"/>
                    </a:cubicBezTo>
                    <a:cubicBezTo>
                      <a:pt x="0" y="1"/>
                      <a:pt x="0" y="1"/>
                      <a:pt x="0" y="1"/>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768" name="Freeform 6864"/>
              <p:cNvSpPr>
                <a:spLocks/>
              </p:cNvSpPr>
              <p:nvPr/>
            </p:nvSpPr>
            <p:spPr bwMode="auto">
              <a:xfrm>
                <a:off x="4394" y="3044"/>
                <a:ext cx="15" cy="26"/>
              </a:xfrm>
              <a:custGeom>
                <a:avLst/>
                <a:gdLst>
                  <a:gd name="T0" fmla="*/ 1 w 4"/>
                  <a:gd name="T1" fmla="*/ 0 h 7"/>
                  <a:gd name="T2" fmla="*/ 0 w 4"/>
                  <a:gd name="T3" fmla="*/ 0 h 7"/>
                  <a:gd name="T4" fmla="*/ 0 w 4"/>
                  <a:gd name="T5" fmla="*/ 1 h 7"/>
                  <a:gd name="T6" fmla="*/ 2 w 4"/>
                  <a:gd name="T7" fmla="*/ 3 h 7"/>
                  <a:gd name="T8" fmla="*/ 3 w 4"/>
                  <a:gd name="T9" fmla="*/ 7 h 7"/>
                  <a:gd name="T10" fmla="*/ 3 w 4"/>
                  <a:gd name="T11" fmla="*/ 7 h 7"/>
                  <a:gd name="T12" fmla="*/ 4 w 4"/>
                  <a:gd name="T13" fmla="*/ 7 h 7"/>
                  <a:gd name="T14" fmla="*/ 4 w 4"/>
                  <a:gd name="T15" fmla="*/ 6 h 7"/>
                  <a:gd name="T16" fmla="*/ 1 w 4"/>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7">
                    <a:moveTo>
                      <a:pt x="1" y="0"/>
                    </a:moveTo>
                    <a:cubicBezTo>
                      <a:pt x="1" y="0"/>
                      <a:pt x="1" y="0"/>
                      <a:pt x="0" y="0"/>
                    </a:cubicBezTo>
                    <a:cubicBezTo>
                      <a:pt x="1" y="0"/>
                      <a:pt x="1" y="1"/>
                      <a:pt x="0" y="1"/>
                    </a:cubicBezTo>
                    <a:cubicBezTo>
                      <a:pt x="1" y="2"/>
                      <a:pt x="1" y="3"/>
                      <a:pt x="2" y="3"/>
                    </a:cubicBezTo>
                    <a:cubicBezTo>
                      <a:pt x="2" y="5"/>
                      <a:pt x="3" y="6"/>
                      <a:pt x="3" y="7"/>
                    </a:cubicBezTo>
                    <a:cubicBezTo>
                      <a:pt x="3" y="7"/>
                      <a:pt x="3" y="7"/>
                      <a:pt x="3" y="7"/>
                    </a:cubicBezTo>
                    <a:cubicBezTo>
                      <a:pt x="3" y="7"/>
                      <a:pt x="4" y="7"/>
                      <a:pt x="4" y="7"/>
                    </a:cubicBezTo>
                    <a:cubicBezTo>
                      <a:pt x="4" y="7"/>
                      <a:pt x="4" y="6"/>
                      <a:pt x="4" y="6"/>
                    </a:cubicBezTo>
                    <a:cubicBezTo>
                      <a:pt x="3" y="5"/>
                      <a:pt x="3" y="2"/>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769" name="Freeform 6865"/>
              <p:cNvSpPr>
                <a:spLocks/>
              </p:cNvSpPr>
              <p:nvPr/>
            </p:nvSpPr>
            <p:spPr bwMode="auto">
              <a:xfrm>
                <a:off x="4390" y="3059"/>
                <a:ext cx="4" cy="18"/>
              </a:xfrm>
              <a:custGeom>
                <a:avLst/>
                <a:gdLst>
                  <a:gd name="T0" fmla="*/ 0 w 1"/>
                  <a:gd name="T1" fmla="*/ 0 h 5"/>
                  <a:gd name="T2" fmla="*/ 0 w 1"/>
                  <a:gd name="T3" fmla="*/ 5 h 5"/>
                  <a:gd name="T4" fmla="*/ 1 w 1"/>
                  <a:gd name="T5" fmla="*/ 3 h 5"/>
                  <a:gd name="T6" fmla="*/ 0 w 1"/>
                  <a:gd name="T7" fmla="*/ 0 h 5"/>
                </a:gdLst>
                <a:ahLst/>
                <a:cxnLst>
                  <a:cxn ang="0">
                    <a:pos x="T0" y="T1"/>
                  </a:cxn>
                  <a:cxn ang="0">
                    <a:pos x="T2" y="T3"/>
                  </a:cxn>
                  <a:cxn ang="0">
                    <a:pos x="T4" y="T5"/>
                  </a:cxn>
                  <a:cxn ang="0">
                    <a:pos x="T6" y="T7"/>
                  </a:cxn>
                </a:cxnLst>
                <a:rect l="0" t="0" r="r" b="b"/>
                <a:pathLst>
                  <a:path w="1" h="5">
                    <a:moveTo>
                      <a:pt x="0" y="0"/>
                    </a:moveTo>
                    <a:cubicBezTo>
                      <a:pt x="0" y="5"/>
                      <a:pt x="0" y="5"/>
                      <a:pt x="0" y="5"/>
                    </a:cubicBezTo>
                    <a:cubicBezTo>
                      <a:pt x="0" y="5"/>
                      <a:pt x="1" y="4"/>
                      <a:pt x="1" y="3"/>
                    </a:cubicBezTo>
                    <a:cubicBezTo>
                      <a:pt x="1" y="2"/>
                      <a:pt x="1"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770" name="Freeform 6866"/>
              <p:cNvSpPr>
                <a:spLocks/>
              </p:cNvSpPr>
              <p:nvPr/>
            </p:nvSpPr>
            <p:spPr bwMode="auto">
              <a:xfrm>
                <a:off x="4398" y="3070"/>
                <a:ext cx="11" cy="11"/>
              </a:xfrm>
              <a:custGeom>
                <a:avLst/>
                <a:gdLst>
                  <a:gd name="T0" fmla="*/ 0 w 3"/>
                  <a:gd name="T1" fmla="*/ 2 h 3"/>
                  <a:gd name="T2" fmla="*/ 0 w 3"/>
                  <a:gd name="T3" fmla="*/ 3 h 3"/>
                  <a:gd name="T4" fmla="*/ 1 w 3"/>
                  <a:gd name="T5" fmla="*/ 3 h 3"/>
                  <a:gd name="T6" fmla="*/ 3 w 3"/>
                  <a:gd name="T7" fmla="*/ 2 h 3"/>
                  <a:gd name="T8" fmla="*/ 2 w 3"/>
                  <a:gd name="T9" fmla="*/ 0 h 3"/>
                  <a:gd name="T10" fmla="*/ 0 w 3"/>
                  <a:gd name="T11" fmla="*/ 2 h 3"/>
                  <a:gd name="T12" fmla="*/ 0 w 3"/>
                  <a:gd name="T13" fmla="*/ 2 h 3"/>
                </a:gdLst>
                <a:ahLst/>
                <a:cxnLst>
                  <a:cxn ang="0">
                    <a:pos x="T0" y="T1"/>
                  </a:cxn>
                  <a:cxn ang="0">
                    <a:pos x="T2" y="T3"/>
                  </a:cxn>
                  <a:cxn ang="0">
                    <a:pos x="T4" y="T5"/>
                  </a:cxn>
                  <a:cxn ang="0">
                    <a:pos x="T6" y="T7"/>
                  </a:cxn>
                  <a:cxn ang="0">
                    <a:pos x="T8" y="T9"/>
                  </a:cxn>
                  <a:cxn ang="0">
                    <a:pos x="T10" y="T11"/>
                  </a:cxn>
                  <a:cxn ang="0">
                    <a:pos x="T12" y="T13"/>
                  </a:cxn>
                </a:cxnLst>
                <a:rect l="0" t="0" r="r" b="b"/>
                <a:pathLst>
                  <a:path w="3" h="3">
                    <a:moveTo>
                      <a:pt x="0" y="2"/>
                    </a:moveTo>
                    <a:cubicBezTo>
                      <a:pt x="0" y="3"/>
                      <a:pt x="0" y="3"/>
                      <a:pt x="0" y="3"/>
                    </a:cubicBezTo>
                    <a:cubicBezTo>
                      <a:pt x="0" y="3"/>
                      <a:pt x="1" y="3"/>
                      <a:pt x="1" y="3"/>
                    </a:cubicBezTo>
                    <a:cubicBezTo>
                      <a:pt x="2" y="2"/>
                      <a:pt x="3" y="2"/>
                      <a:pt x="3" y="2"/>
                    </a:cubicBezTo>
                    <a:cubicBezTo>
                      <a:pt x="3" y="2"/>
                      <a:pt x="2" y="1"/>
                      <a:pt x="2" y="0"/>
                    </a:cubicBezTo>
                    <a:cubicBezTo>
                      <a:pt x="1" y="1"/>
                      <a:pt x="1" y="1"/>
                      <a:pt x="0" y="2"/>
                    </a:cubicBezTo>
                    <a:cubicBezTo>
                      <a:pt x="0" y="2"/>
                      <a:pt x="0" y="2"/>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771" name="Freeform 6867"/>
              <p:cNvSpPr>
                <a:spLocks/>
              </p:cNvSpPr>
              <p:nvPr/>
            </p:nvSpPr>
            <p:spPr bwMode="auto">
              <a:xfrm>
                <a:off x="4394" y="3070"/>
                <a:ext cx="8" cy="4"/>
              </a:xfrm>
              <a:custGeom>
                <a:avLst/>
                <a:gdLst>
                  <a:gd name="T0" fmla="*/ 2 w 2"/>
                  <a:gd name="T1" fmla="*/ 0 h 1"/>
                  <a:gd name="T2" fmla="*/ 0 w 2"/>
                  <a:gd name="T3" fmla="*/ 0 h 1"/>
                  <a:gd name="T4" fmla="*/ 1 w 2"/>
                  <a:gd name="T5" fmla="*/ 1 h 1"/>
                  <a:gd name="T6" fmla="*/ 2 w 2"/>
                  <a:gd name="T7" fmla="*/ 0 h 1"/>
                </a:gdLst>
                <a:ahLst/>
                <a:cxnLst>
                  <a:cxn ang="0">
                    <a:pos x="T0" y="T1"/>
                  </a:cxn>
                  <a:cxn ang="0">
                    <a:pos x="T2" y="T3"/>
                  </a:cxn>
                  <a:cxn ang="0">
                    <a:pos x="T4" y="T5"/>
                  </a:cxn>
                  <a:cxn ang="0">
                    <a:pos x="T6" y="T7"/>
                  </a:cxn>
                </a:cxnLst>
                <a:rect l="0" t="0" r="r" b="b"/>
                <a:pathLst>
                  <a:path w="2" h="1">
                    <a:moveTo>
                      <a:pt x="2" y="0"/>
                    </a:moveTo>
                    <a:cubicBezTo>
                      <a:pt x="1" y="0"/>
                      <a:pt x="1" y="0"/>
                      <a:pt x="0" y="0"/>
                    </a:cubicBezTo>
                    <a:cubicBezTo>
                      <a:pt x="0" y="1"/>
                      <a:pt x="0" y="1"/>
                      <a:pt x="1" y="1"/>
                    </a:cubicBezTo>
                    <a:cubicBezTo>
                      <a:pt x="1" y="1"/>
                      <a:pt x="2" y="0"/>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772" name="Freeform 6868"/>
              <p:cNvSpPr>
                <a:spLocks/>
              </p:cNvSpPr>
              <p:nvPr/>
            </p:nvSpPr>
            <p:spPr bwMode="auto">
              <a:xfrm>
                <a:off x="4390" y="3074"/>
                <a:ext cx="8" cy="11"/>
              </a:xfrm>
              <a:custGeom>
                <a:avLst/>
                <a:gdLst>
                  <a:gd name="T0" fmla="*/ 0 w 2"/>
                  <a:gd name="T1" fmla="*/ 2 h 3"/>
                  <a:gd name="T2" fmla="*/ 0 w 2"/>
                  <a:gd name="T3" fmla="*/ 3 h 3"/>
                  <a:gd name="T4" fmla="*/ 0 w 2"/>
                  <a:gd name="T5" fmla="*/ 3 h 3"/>
                  <a:gd name="T6" fmla="*/ 2 w 2"/>
                  <a:gd name="T7" fmla="*/ 1 h 3"/>
                  <a:gd name="T8" fmla="*/ 2 w 2"/>
                  <a:gd name="T9" fmla="*/ 0 h 3"/>
                  <a:gd name="T10" fmla="*/ 0 w 2"/>
                  <a:gd name="T11" fmla="*/ 2 h 3"/>
                </a:gdLst>
                <a:ahLst/>
                <a:cxnLst>
                  <a:cxn ang="0">
                    <a:pos x="T0" y="T1"/>
                  </a:cxn>
                  <a:cxn ang="0">
                    <a:pos x="T2" y="T3"/>
                  </a:cxn>
                  <a:cxn ang="0">
                    <a:pos x="T4" y="T5"/>
                  </a:cxn>
                  <a:cxn ang="0">
                    <a:pos x="T6" y="T7"/>
                  </a:cxn>
                  <a:cxn ang="0">
                    <a:pos x="T8" y="T9"/>
                  </a:cxn>
                  <a:cxn ang="0">
                    <a:pos x="T10" y="T11"/>
                  </a:cxn>
                </a:cxnLst>
                <a:rect l="0" t="0" r="r" b="b"/>
                <a:pathLst>
                  <a:path w="2" h="3">
                    <a:moveTo>
                      <a:pt x="0" y="2"/>
                    </a:moveTo>
                    <a:cubicBezTo>
                      <a:pt x="0" y="3"/>
                      <a:pt x="0" y="3"/>
                      <a:pt x="0" y="3"/>
                    </a:cubicBezTo>
                    <a:cubicBezTo>
                      <a:pt x="0" y="3"/>
                      <a:pt x="0" y="3"/>
                      <a:pt x="0" y="3"/>
                    </a:cubicBezTo>
                    <a:cubicBezTo>
                      <a:pt x="1" y="2"/>
                      <a:pt x="1" y="2"/>
                      <a:pt x="2" y="1"/>
                    </a:cubicBezTo>
                    <a:cubicBezTo>
                      <a:pt x="2" y="1"/>
                      <a:pt x="2" y="1"/>
                      <a:pt x="2" y="0"/>
                    </a:cubicBezTo>
                    <a:cubicBezTo>
                      <a:pt x="1" y="1"/>
                      <a:pt x="0" y="2"/>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773" name="Freeform 6869"/>
              <p:cNvSpPr>
                <a:spLocks/>
              </p:cNvSpPr>
              <p:nvPr/>
            </p:nvSpPr>
            <p:spPr bwMode="auto">
              <a:xfrm>
                <a:off x="4390" y="3036"/>
                <a:ext cx="0" cy="4"/>
              </a:xfrm>
              <a:custGeom>
                <a:avLst/>
                <a:gdLst>
                  <a:gd name="T0" fmla="*/ 0 h 1"/>
                  <a:gd name="T1" fmla="*/ 1 h 1"/>
                  <a:gd name="T2" fmla="*/ 1 h 1"/>
                  <a:gd name="T3" fmla="*/ 0 h 1"/>
                  <a:gd name="T4" fmla="*/ 0 h 1"/>
                </a:gdLst>
                <a:ahLst/>
                <a:cxnLst>
                  <a:cxn ang="0">
                    <a:pos x="0" y="T0"/>
                  </a:cxn>
                  <a:cxn ang="0">
                    <a:pos x="0" y="T1"/>
                  </a:cxn>
                  <a:cxn ang="0">
                    <a:pos x="0" y="T2"/>
                  </a:cxn>
                  <a:cxn ang="0">
                    <a:pos x="0" y="T3"/>
                  </a:cxn>
                  <a:cxn ang="0">
                    <a:pos x="0" y="T4"/>
                  </a:cxn>
                </a:cxnLst>
                <a:rect l="0" t="0" r="r" b="b"/>
                <a:pathLst>
                  <a:path h="1">
                    <a:moveTo>
                      <a:pt x="0" y="0"/>
                    </a:moveTo>
                    <a:cubicBezTo>
                      <a:pt x="0" y="1"/>
                      <a:pt x="0" y="1"/>
                      <a:pt x="0" y="1"/>
                    </a:cubicBezTo>
                    <a:cubicBezTo>
                      <a:pt x="0" y="1"/>
                      <a:pt x="0" y="1"/>
                      <a:pt x="0" y="1"/>
                    </a:cubicBezTo>
                    <a:cubicBezTo>
                      <a:pt x="0" y="1"/>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774" name="Freeform 6870"/>
              <p:cNvSpPr>
                <a:spLocks/>
              </p:cNvSpPr>
              <p:nvPr/>
            </p:nvSpPr>
            <p:spPr bwMode="auto">
              <a:xfrm>
                <a:off x="4390" y="3040"/>
                <a:ext cx="4" cy="15"/>
              </a:xfrm>
              <a:custGeom>
                <a:avLst/>
                <a:gdLst>
                  <a:gd name="T0" fmla="*/ 0 w 1"/>
                  <a:gd name="T1" fmla="*/ 4 h 4"/>
                  <a:gd name="T2" fmla="*/ 1 w 1"/>
                  <a:gd name="T3" fmla="*/ 2 h 4"/>
                  <a:gd name="T4" fmla="*/ 0 w 1"/>
                  <a:gd name="T5" fmla="*/ 0 h 4"/>
                  <a:gd name="T6" fmla="*/ 0 w 1"/>
                  <a:gd name="T7" fmla="*/ 4 h 4"/>
                </a:gdLst>
                <a:ahLst/>
                <a:cxnLst>
                  <a:cxn ang="0">
                    <a:pos x="T0" y="T1"/>
                  </a:cxn>
                  <a:cxn ang="0">
                    <a:pos x="T2" y="T3"/>
                  </a:cxn>
                  <a:cxn ang="0">
                    <a:pos x="T4" y="T5"/>
                  </a:cxn>
                  <a:cxn ang="0">
                    <a:pos x="T6" y="T7"/>
                  </a:cxn>
                </a:cxnLst>
                <a:rect l="0" t="0" r="r" b="b"/>
                <a:pathLst>
                  <a:path w="1" h="4">
                    <a:moveTo>
                      <a:pt x="0" y="4"/>
                    </a:moveTo>
                    <a:cubicBezTo>
                      <a:pt x="1" y="3"/>
                      <a:pt x="1" y="3"/>
                      <a:pt x="1" y="2"/>
                    </a:cubicBezTo>
                    <a:cubicBezTo>
                      <a:pt x="1" y="1"/>
                      <a:pt x="1" y="1"/>
                      <a:pt x="0" y="0"/>
                    </a:cubicBezTo>
                    <a:lnTo>
                      <a:pt x="0"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775" name="Freeform 6871"/>
              <p:cNvSpPr>
                <a:spLocks/>
              </p:cNvSpPr>
              <p:nvPr/>
            </p:nvSpPr>
            <p:spPr bwMode="auto">
              <a:xfrm>
                <a:off x="4390" y="3033"/>
                <a:ext cx="4" cy="3"/>
              </a:xfrm>
              <a:custGeom>
                <a:avLst/>
                <a:gdLst>
                  <a:gd name="T0" fmla="*/ 1 w 1"/>
                  <a:gd name="T1" fmla="*/ 0 h 1"/>
                  <a:gd name="T2" fmla="*/ 1 w 1"/>
                  <a:gd name="T3" fmla="*/ 0 h 1"/>
                  <a:gd name="T4" fmla="*/ 0 w 1"/>
                  <a:gd name="T5" fmla="*/ 0 h 1"/>
                  <a:gd name="T6" fmla="*/ 0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1" y="0"/>
                      <a:pt x="1" y="0"/>
                    </a:cubicBezTo>
                    <a:cubicBezTo>
                      <a:pt x="1" y="0"/>
                      <a:pt x="0" y="0"/>
                      <a:pt x="0" y="0"/>
                    </a:cubicBezTo>
                    <a:cubicBezTo>
                      <a:pt x="0" y="1"/>
                      <a:pt x="0" y="1"/>
                      <a:pt x="0" y="1"/>
                    </a:cubicBezTo>
                    <a:cubicBezTo>
                      <a:pt x="1" y="1"/>
                      <a:pt x="1" y="1"/>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776" name="Freeform 6872"/>
              <p:cNvSpPr>
                <a:spLocks/>
              </p:cNvSpPr>
              <p:nvPr/>
            </p:nvSpPr>
            <p:spPr bwMode="auto">
              <a:xfrm>
                <a:off x="4390" y="3025"/>
                <a:ext cx="15" cy="19"/>
              </a:xfrm>
              <a:custGeom>
                <a:avLst/>
                <a:gdLst>
                  <a:gd name="T0" fmla="*/ 1 w 4"/>
                  <a:gd name="T1" fmla="*/ 2 h 5"/>
                  <a:gd name="T2" fmla="*/ 1 w 4"/>
                  <a:gd name="T3" fmla="*/ 2 h 5"/>
                  <a:gd name="T4" fmla="*/ 1 w 4"/>
                  <a:gd name="T5" fmla="*/ 2 h 5"/>
                  <a:gd name="T6" fmla="*/ 2 w 4"/>
                  <a:gd name="T7" fmla="*/ 5 h 5"/>
                  <a:gd name="T8" fmla="*/ 4 w 4"/>
                  <a:gd name="T9" fmla="*/ 3 h 5"/>
                  <a:gd name="T10" fmla="*/ 3 w 4"/>
                  <a:gd name="T11" fmla="*/ 3 h 5"/>
                  <a:gd name="T12" fmla="*/ 1 w 4"/>
                  <a:gd name="T13" fmla="*/ 0 h 5"/>
                  <a:gd name="T14" fmla="*/ 0 w 4"/>
                  <a:gd name="T15" fmla="*/ 1 h 5"/>
                  <a:gd name="T16" fmla="*/ 0 w 4"/>
                  <a:gd name="T17" fmla="*/ 2 h 5"/>
                  <a:gd name="T18" fmla="*/ 1 w 4"/>
                  <a:gd name="T1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5">
                    <a:moveTo>
                      <a:pt x="1" y="2"/>
                    </a:moveTo>
                    <a:cubicBezTo>
                      <a:pt x="1" y="2"/>
                      <a:pt x="1" y="2"/>
                      <a:pt x="1" y="2"/>
                    </a:cubicBezTo>
                    <a:cubicBezTo>
                      <a:pt x="1" y="2"/>
                      <a:pt x="1" y="2"/>
                      <a:pt x="1" y="2"/>
                    </a:cubicBezTo>
                    <a:cubicBezTo>
                      <a:pt x="1" y="3"/>
                      <a:pt x="2" y="4"/>
                      <a:pt x="2" y="5"/>
                    </a:cubicBezTo>
                    <a:cubicBezTo>
                      <a:pt x="3" y="4"/>
                      <a:pt x="3" y="4"/>
                      <a:pt x="4" y="3"/>
                    </a:cubicBezTo>
                    <a:cubicBezTo>
                      <a:pt x="4" y="3"/>
                      <a:pt x="4" y="3"/>
                      <a:pt x="3" y="3"/>
                    </a:cubicBezTo>
                    <a:cubicBezTo>
                      <a:pt x="3" y="2"/>
                      <a:pt x="2" y="1"/>
                      <a:pt x="1" y="0"/>
                    </a:cubicBezTo>
                    <a:cubicBezTo>
                      <a:pt x="1" y="0"/>
                      <a:pt x="1" y="0"/>
                      <a:pt x="0" y="1"/>
                    </a:cubicBezTo>
                    <a:cubicBezTo>
                      <a:pt x="0" y="2"/>
                      <a:pt x="0" y="2"/>
                      <a:pt x="0" y="2"/>
                    </a:cubicBezTo>
                    <a:cubicBezTo>
                      <a:pt x="1" y="2"/>
                      <a:pt x="1" y="2"/>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777" name="Freeform 6873"/>
              <p:cNvSpPr>
                <a:spLocks/>
              </p:cNvSpPr>
              <p:nvPr/>
            </p:nvSpPr>
            <p:spPr bwMode="auto">
              <a:xfrm>
                <a:off x="4413" y="3025"/>
                <a:ext cx="18" cy="34"/>
              </a:xfrm>
              <a:custGeom>
                <a:avLst/>
                <a:gdLst>
                  <a:gd name="T0" fmla="*/ 3 w 5"/>
                  <a:gd name="T1" fmla="*/ 9 h 9"/>
                  <a:gd name="T2" fmla="*/ 5 w 5"/>
                  <a:gd name="T3" fmla="*/ 7 h 9"/>
                  <a:gd name="T4" fmla="*/ 1 w 5"/>
                  <a:gd name="T5" fmla="*/ 0 h 9"/>
                  <a:gd name="T6" fmla="*/ 0 w 5"/>
                  <a:gd name="T7" fmla="*/ 1 h 9"/>
                  <a:gd name="T8" fmla="*/ 0 w 5"/>
                  <a:gd name="T9" fmla="*/ 1 h 9"/>
                  <a:gd name="T10" fmla="*/ 2 w 5"/>
                  <a:gd name="T11" fmla="*/ 5 h 9"/>
                  <a:gd name="T12" fmla="*/ 3 w 5"/>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5" h="9">
                    <a:moveTo>
                      <a:pt x="3" y="9"/>
                    </a:moveTo>
                    <a:cubicBezTo>
                      <a:pt x="3" y="8"/>
                      <a:pt x="4" y="8"/>
                      <a:pt x="5" y="7"/>
                    </a:cubicBezTo>
                    <a:cubicBezTo>
                      <a:pt x="4" y="5"/>
                      <a:pt x="3" y="2"/>
                      <a:pt x="1" y="0"/>
                    </a:cubicBezTo>
                    <a:cubicBezTo>
                      <a:pt x="1" y="0"/>
                      <a:pt x="1" y="0"/>
                      <a:pt x="0" y="1"/>
                    </a:cubicBezTo>
                    <a:cubicBezTo>
                      <a:pt x="0" y="1"/>
                      <a:pt x="0" y="1"/>
                      <a:pt x="0" y="1"/>
                    </a:cubicBezTo>
                    <a:cubicBezTo>
                      <a:pt x="1" y="2"/>
                      <a:pt x="1" y="4"/>
                      <a:pt x="2" y="5"/>
                    </a:cubicBezTo>
                    <a:cubicBezTo>
                      <a:pt x="2" y="7"/>
                      <a:pt x="2" y="8"/>
                      <a:pt x="3"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778" name="Freeform 6874"/>
              <p:cNvSpPr>
                <a:spLocks/>
              </p:cNvSpPr>
              <p:nvPr/>
            </p:nvSpPr>
            <p:spPr bwMode="auto">
              <a:xfrm>
                <a:off x="4390" y="3036"/>
                <a:ext cx="0" cy="4"/>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0"/>
                      <a:pt x="0" y="0"/>
                      <a:pt x="0" y="0"/>
                    </a:cubicBezTo>
                    <a:cubicBezTo>
                      <a:pt x="0" y="0"/>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779" name="Freeform 6875"/>
              <p:cNvSpPr>
                <a:spLocks/>
              </p:cNvSpPr>
              <p:nvPr/>
            </p:nvSpPr>
            <p:spPr bwMode="auto">
              <a:xfrm>
                <a:off x="4379" y="3040"/>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780" name="Freeform 6876"/>
              <p:cNvSpPr>
                <a:spLocks/>
              </p:cNvSpPr>
              <p:nvPr/>
            </p:nvSpPr>
            <p:spPr bwMode="auto">
              <a:xfrm>
                <a:off x="4390" y="3029"/>
                <a:ext cx="0" cy="7"/>
              </a:xfrm>
              <a:custGeom>
                <a:avLst/>
                <a:gdLst>
                  <a:gd name="T0" fmla="*/ 2 h 2"/>
                  <a:gd name="T1" fmla="*/ 1 h 2"/>
                  <a:gd name="T2" fmla="*/ 1 h 2"/>
                  <a:gd name="T3" fmla="*/ 0 h 2"/>
                  <a:gd name="T4" fmla="*/ 1 h 2"/>
                  <a:gd name="T5" fmla="*/ 2 h 2"/>
                  <a:gd name="T6" fmla="*/ 2 h 2"/>
                </a:gdLst>
                <a:ahLst/>
                <a:cxnLst>
                  <a:cxn ang="0">
                    <a:pos x="0" y="T0"/>
                  </a:cxn>
                  <a:cxn ang="0">
                    <a:pos x="0" y="T1"/>
                  </a:cxn>
                  <a:cxn ang="0">
                    <a:pos x="0" y="T2"/>
                  </a:cxn>
                  <a:cxn ang="0">
                    <a:pos x="0" y="T3"/>
                  </a:cxn>
                  <a:cxn ang="0">
                    <a:pos x="0" y="T4"/>
                  </a:cxn>
                  <a:cxn ang="0">
                    <a:pos x="0" y="T5"/>
                  </a:cxn>
                  <a:cxn ang="0">
                    <a:pos x="0" y="T6"/>
                  </a:cxn>
                </a:cxnLst>
                <a:rect l="0" t="0" r="r" b="b"/>
                <a:pathLst>
                  <a:path h="2">
                    <a:moveTo>
                      <a:pt x="0" y="2"/>
                    </a:moveTo>
                    <a:cubicBezTo>
                      <a:pt x="0" y="2"/>
                      <a:pt x="0" y="2"/>
                      <a:pt x="0" y="1"/>
                    </a:cubicBezTo>
                    <a:cubicBezTo>
                      <a:pt x="0" y="1"/>
                      <a:pt x="0" y="1"/>
                      <a:pt x="0" y="1"/>
                    </a:cubicBezTo>
                    <a:cubicBezTo>
                      <a:pt x="0" y="0"/>
                      <a:pt x="0" y="0"/>
                      <a:pt x="0" y="0"/>
                    </a:cubicBezTo>
                    <a:cubicBezTo>
                      <a:pt x="0" y="0"/>
                      <a:pt x="0" y="1"/>
                      <a:pt x="0" y="1"/>
                    </a:cubicBezTo>
                    <a:cubicBezTo>
                      <a:pt x="0" y="2"/>
                      <a:pt x="0" y="2"/>
                      <a:pt x="0" y="2"/>
                    </a:cubicBezTo>
                    <a:cubicBezTo>
                      <a:pt x="0" y="2"/>
                      <a:pt x="0" y="2"/>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781" name="Freeform 6877"/>
              <p:cNvSpPr>
                <a:spLocks/>
              </p:cNvSpPr>
              <p:nvPr/>
            </p:nvSpPr>
            <p:spPr bwMode="auto">
              <a:xfrm>
                <a:off x="4379" y="3033"/>
                <a:ext cx="4" cy="7"/>
              </a:xfrm>
              <a:custGeom>
                <a:avLst/>
                <a:gdLst>
                  <a:gd name="T0" fmla="*/ 0 w 1"/>
                  <a:gd name="T1" fmla="*/ 1 h 2"/>
                  <a:gd name="T2" fmla="*/ 0 w 1"/>
                  <a:gd name="T3" fmla="*/ 2 h 2"/>
                  <a:gd name="T4" fmla="*/ 0 w 1"/>
                  <a:gd name="T5" fmla="*/ 1 h 2"/>
                </a:gdLst>
                <a:ahLst/>
                <a:cxnLst>
                  <a:cxn ang="0">
                    <a:pos x="T0" y="T1"/>
                  </a:cxn>
                  <a:cxn ang="0">
                    <a:pos x="T2" y="T3"/>
                  </a:cxn>
                  <a:cxn ang="0">
                    <a:pos x="T4" y="T5"/>
                  </a:cxn>
                </a:cxnLst>
                <a:rect l="0" t="0" r="r" b="b"/>
                <a:pathLst>
                  <a:path w="1" h="2">
                    <a:moveTo>
                      <a:pt x="0" y="1"/>
                    </a:moveTo>
                    <a:cubicBezTo>
                      <a:pt x="0" y="1"/>
                      <a:pt x="0" y="1"/>
                      <a:pt x="0" y="2"/>
                    </a:cubicBezTo>
                    <a:cubicBezTo>
                      <a:pt x="1" y="0"/>
                      <a:pt x="1" y="0"/>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782" name="Freeform 6878"/>
              <p:cNvSpPr>
                <a:spLocks/>
              </p:cNvSpPr>
              <p:nvPr/>
            </p:nvSpPr>
            <p:spPr bwMode="auto">
              <a:xfrm>
                <a:off x="4368" y="3036"/>
                <a:ext cx="4" cy="8"/>
              </a:xfrm>
              <a:custGeom>
                <a:avLst/>
                <a:gdLst>
                  <a:gd name="T0" fmla="*/ 1 w 1"/>
                  <a:gd name="T1" fmla="*/ 1 h 2"/>
                  <a:gd name="T2" fmla="*/ 1 w 1"/>
                  <a:gd name="T3" fmla="*/ 0 h 2"/>
                  <a:gd name="T4" fmla="*/ 0 w 1"/>
                  <a:gd name="T5" fmla="*/ 1 h 2"/>
                  <a:gd name="T6" fmla="*/ 0 w 1"/>
                  <a:gd name="T7" fmla="*/ 2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cubicBezTo>
                      <a:pt x="1" y="0"/>
                      <a:pt x="1" y="0"/>
                      <a:pt x="1" y="0"/>
                    </a:cubicBezTo>
                    <a:cubicBezTo>
                      <a:pt x="1" y="0"/>
                      <a:pt x="1" y="0"/>
                      <a:pt x="0" y="1"/>
                    </a:cubicBezTo>
                    <a:cubicBezTo>
                      <a:pt x="0" y="2"/>
                      <a:pt x="0" y="2"/>
                      <a:pt x="0" y="2"/>
                    </a:cubicBezTo>
                    <a:cubicBezTo>
                      <a:pt x="1" y="2"/>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783" name="Freeform 6879"/>
              <p:cNvSpPr>
                <a:spLocks/>
              </p:cNvSpPr>
              <p:nvPr/>
            </p:nvSpPr>
            <p:spPr bwMode="auto">
              <a:xfrm>
                <a:off x="4368" y="3059"/>
                <a:ext cx="0" cy="4"/>
              </a:xfrm>
              <a:custGeom>
                <a:avLst/>
                <a:gdLst>
                  <a:gd name="T0" fmla="*/ 0 h 1"/>
                  <a:gd name="T1" fmla="*/ 1 h 1"/>
                  <a:gd name="T2" fmla="*/ 0 h 1"/>
                  <a:gd name="T3" fmla="*/ 0 h 1"/>
                </a:gdLst>
                <a:ahLst/>
                <a:cxnLst>
                  <a:cxn ang="0">
                    <a:pos x="0" y="T0"/>
                  </a:cxn>
                  <a:cxn ang="0">
                    <a:pos x="0" y="T1"/>
                  </a:cxn>
                  <a:cxn ang="0">
                    <a:pos x="0" y="T2"/>
                  </a:cxn>
                  <a:cxn ang="0">
                    <a:pos x="0" y="T3"/>
                  </a:cxn>
                </a:cxnLst>
                <a:rect l="0" t="0" r="r" b="b"/>
                <a:pathLst>
                  <a:path h="1">
                    <a:moveTo>
                      <a:pt x="0" y="0"/>
                    </a:moveTo>
                    <a:cubicBezTo>
                      <a:pt x="0" y="1"/>
                      <a:pt x="0" y="1"/>
                      <a:pt x="0" y="1"/>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784" name="Freeform 6880"/>
              <p:cNvSpPr>
                <a:spLocks/>
              </p:cNvSpPr>
              <p:nvPr/>
            </p:nvSpPr>
            <p:spPr bwMode="auto">
              <a:xfrm>
                <a:off x="4361" y="3055"/>
                <a:ext cx="3" cy="4"/>
              </a:xfrm>
              <a:custGeom>
                <a:avLst/>
                <a:gdLst>
                  <a:gd name="T0" fmla="*/ 0 w 1"/>
                  <a:gd name="T1" fmla="*/ 0 h 1"/>
                  <a:gd name="T2" fmla="*/ 0 w 1"/>
                  <a:gd name="T3" fmla="*/ 1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cubicBezTo>
                      <a:pt x="0" y="1"/>
                      <a:pt x="0" y="1"/>
                      <a:pt x="0" y="1"/>
                    </a:cubicBezTo>
                    <a:cubicBezTo>
                      <a:pt x="0" y="1"/>
                      <a:pt x="1" y="1"/>
                      <a:pt x="1" y="1"/>
                    </a:cubicBezTo>
                    <a:cubicBezTo>
                      <a:pt x="1" y="1"/>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785" name="Freeform 6881"/>
              <p:cNvSpPr>
                <a:spLocks/>
              </p:cNvSpPr>
              <p:nvPr/>
            </p:nvSpPr>
            <p:spPr bwMode="auto">
              <a:xfrm>
                <a:off x="4364" y="3055"/>
                <a:ext cx="4" cy="8"/>
              </a:xfrm>
              <a:custGeom>
                <a:avLst/>
                <a:gdLst>
                  <a:gd name="T0" fmla="*/ 0 w 1"/>
                  <a:gd name="T1" fmla="*/ 1 h 2"/>
                  <a:gd name="T2" fmla="*/ 0 w 1"/>
                  <a:gd name="T3" fmla="*/ 2 h 2"/>
                  <a:gd name="T4" fmla="*/ 1 w 1"/>
                  <a:gd name="T5" fmla="*/ 1 h 2"/>
                  <a:gd name="T6" fmla="*/ 0 w 1"/>
                  <a:gd name="T7" fmla="*/ 0 h 2"/>
                  <a:gd name="T8" fmla="*/ 0 w 1"/>
                  <a:gd name="T9" fmla="*/ 1 h 2"/>
                </a:gdLst>
                <a:ahLst/>
                <a:cxnLst>
                  <a:cxn ang="0">
                    <a:pos x="T0" y="T1"/>
                  </a:cxn>
                  <a:cxn ang="0">
                    <a:pos x="T2" y="T3"/>
                  </a:cxn>
                  <a:cxn ang="0">
                    <a:pos x="T4" y="T5"/>
                  </a:cxn>
                  <a:cxn ang="0">
                    <a:pos x="T6" y="T7"/>
                  </a:cxn>
                  <a:cxn ang="0">
                    <a:pos x="T8" y="T9"/>
                  </a:cxn>
                </a:cxnLst>
                <a:rect l="0" t="0" r="r" b="b"/>
                <a:pathLst>
                  <a:path w="1" h="2">
                    <a:moveTo>
                      <a:pt x="0" y="1"/>
                    </a:moveTo>
                    <a:cubicBezTo>
                      <a:pt x="0" y="1"/>
                      <a:pt x="0" y="2"/>
                      <a:pt x="0" y="2"/>
                    </a:cubicBezTo>
                    <a:cubicBezTo>
                      <a:pt x="0" y="2"/>
                      <a:pt x="1" y="2"/>
                      <a:pt x="1" y="1"/>
                    </a:cubicBezTo>
                    <a:cubicBezTo>
                      <a:pt x="1" y="1"/>
                      <a:pt x="1" y="1"/>
                      <a:pt x="0" y="0"/>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786" name="Freeform 6882"/>
              <p:cNvSpPr>
                <a:spLocks/>
              </p:cNvSpPr>
              <p:nvPr/>
            </p:nvSpPr>
            <p:spPr bwMode="auto">
              <a:xfrm>
                <a:off x="4361" y="3048"/>
                <a:ext cx="0" cy="7"/>
              </a:xfrm>
              <a:custGeom>
                <a:avLst/>
                <a:gdLst>
                  <a:gd name="T0" fmla="*/ 1 h 2"/>
                  <a:gd name="T1" fmla="*/ 2 h 2"/>
                  <a:gd name="T2" fmla="*/ 0 h 2"/>
                  <a:gd name="T3" fmla="*/ 1 h 2"/>
                </a:gdLst>
                <a:ahLst/>
                <a:cxnLst>
                  <a:cxn ang="0">
                    <a:pos x="0" y="T0"/>
                  </a:cxn>
                  <a:cxn ang="0">
                    <a:pos x="0" y="T1"/>
                  </a:cxn>
                  <a:cxn ang="0">
                    <a:pos x="0" y="T2"/>
                  </a:cxn>
                  <a:cxn ang="0">
                    <a:pos x="0" y="T3"/>
                  </a:cxn>
                </a:cxnLst>
                <a:rect l="0" t="0" r="r" b="b"/>
                <a:pathLst>
                  <a:path h="2">
                    <a:moveTo>
                      <a:pt x="0" y="1"/>
                    </a:moveTo>
                    <a:cubicBezTo>
                      <a:pt x="0" y="1"/>
                      <a:pt x="0" y="2"/>
                      <a:pt x="0" y="2"/>
                    </a:cubicBezTo>
                    <a:cubicBezTo>
                      <a:pt x="0" y="0"/>
                      <a:pt x="0" y="0"/>
                      <a:pt x="0" y="0"/>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787" name="Freeform 6883"/>
              <p:cNvSpPr>
                <a:spLocks/>
              </p:cNvSpPr>
              <p:nvPr/>
            </p:nvSpPr>
            <p:spPr bwMode="auto">
              <a:xfrm>
                <a:off x="4361" y="3033"/>
                <a:ext cx="7" cy="11"/>
              </a:xfrm>
              <a:custGeom>
                <a:avLst/>
                <a:gdLst>
                  <a:gd name="T0" fmla="*/ 2 w 2"/>
                  <a:gd name="T1" fmla="*/ 2 h 3"/>
                  <a:gd name="T2" fmla="*/ 2 w 2"/>
                  <a:gd name="T3" fmla="*/ 0 h 3"/>
                  <a:gd name="T4" fmla="*/ 1 w 2"/>
                  <a:gd name="T5" fmla="*/ 1 h 3"/>
                  <a:gd name="T6" fmla="*/ 0 w 2"/>
                  <a:gd name="T7" fmla="*/ 3 h 3"/>
                  <a:gd name="T8" fmla="*/ 2 w 2"/>
                  <a:gd name="T9" fmla="*/ 2 h 3"/>
                </a:gdLst>
                <a:ahLst/>
                <a:cxnLst>
                  <a:cxn ang="0">
                    <a:pos x="T0" y="T1"/>
                  </a:cxn>
                  <a:cxn ang="0">
                    <a:pos x="T2" y="T3"/>
                  </a:cxn>
                  <a:cxn ang="0">
                    <a:pos x="T4" y="T5"/>
                  </a:cxn>
                  <a:cxn ang="0">
                    <a:pos x="T6" y="T7"/>
                  </a:cxn>
                  <a:cxn ang="0">
                    <a:pos x="T8" y="T9"/>
                  </a:cxn>
                </a:cxnLst>
                <a:rect l="0" t="0" r="r" b="b"/>
                <a:pathLst>
                  <a:path w="2" h="3">
                    <a:moveTo>
                      <a:pt x="2" y="2"/>
                    </a:moveTo>
                    <a:cubicBezTo>
                      <a:pt x="2" y="0"/>
                      <a:pt x="2" y="0"/>
                      <a:pt x="2" y="0"/>
                    </a:cubicBezTo>
                    <a:cubicBezTo>
                      <a:pt x="2" y="0"/>
                      <a:pt x="1" y="0"/>
                      <a:pt x="1" y="1"/>
                    </a:cubicBezTo>
                    <a:cubicBezTo>
                      <a:pt x="0" y="3"/>
                      <a:pt x="0" y="3"/>
                      <a:pt x="0" y="3"/>
                    </a:cubicBezTo>
                    <a:cubicBezTo>
                      <a:pt x="1" y="3"/>
                      <a:pt x="2" y="2"/>
                      <a:pt x="2"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788" name="Freeform 6884"/>
              <p:cNvSpPr>
                <a:spLocks/>
              </p:cNvSpPr>
              <p:nvPr/>
            </p:nvSpPr>
            <p:spPr bwMode="auto">
              <a:xfrm>
                <a:off x="4372" y="3029"/>
                <a:ext cx="4" cy="7"/>
              </a:xfrm>
              <a:custGeom>
                <a:avLst/>
                <a:gdLst>
                  <a:gd name="T0" fmla="*/ 1 w 1"/>
                  <a:gd name="T1" fmla="*/ 1 h 2"/>
                  <a:gd name="T2" fmla="*/ 1 w 1"/>
                  <a:gd name="T3" fmla="*/ 1 h 2"/>
                  <a:gd name="T4" fmla="*/ 1 w 1"/>
                  <a:gd name="T5" fmla="*/ 0 h 2"/>
                  <a:gd name="T6" fmla="*/ 0 w 1"/>
                  <a:gd name="T7" fmla="*/ 1 h 2"/>
                  <a:gd name="T8" fmla="*/ 0 w 1"/>
                  <a:gd name="T9" fmla="*/ 2 h 2"/>
                  <a:gd name="T10" fmla="*/ 1 w 1"/>
                  <a:gd name="T11" fmla="*/ 1 h 2"/>
                </a:gdLst>
                <a:ahLst/>
                <a:cxnLst>
                  <a:cxn ang="0">
                    <a:pos x="T0" y="T1"/>
                  </a:cxn>
                  <a:cxn ang="0">
                    <a:pos x="T2" y="T3"/>
                  </a:cxn>
                  <a:cxn ang="0">
                    <a:pos x="T4" y="T5"/>
                  </a:cxn>
                  <a:cxn ang="0">
                    <a:pos x="T6" y="T7"/>
                  </a:cxn>
                  <a:cxn ang="0">
                    <a:pos x="T8" y="T9"/>
                  </a:cxn>
                  <a:cxn ang="0">
                    <a:pos x="T10" y="T11"/>
                  </a:cxn>
                </a:cxnLst>
                <a:rect l="0" t="0" r="r" b="b"/>
                <a:pathLst>
                  <a:path w="1" h="2">
                    <a:moveTo>
                      <a:pt x="1" y="1"/>
                    </a:moveTo>
                    <a:cubicBezTo>
                      <a:pt x="1" y="1"/>
                      <a:pt x="1" y="1"/>
                      <a:pt x="1" y="1"/>
                    </a:cubicBezTo>
                    <a:cubicBezTo>
                      <a:pt x="1" y="1"/>
                      <a:pt x="1" y="0"/>
                      <a:pt x="1" y="0"/>
                    </a:cubicBezTo>
                    <a:cubicBezTo>
                      <a:pt x="0" y="0"/>
                      <a:pt x="0" y="1"/>
                      <a:pt x="0" y="1"/>
                    </a:cubicBezTo>
                    <a:cubicBezTo>
                      <a:pt x="0" y="2"/>
                      <a:pt x="0" y="2"/>
                      <a:pt x="0" y="2"/>
                    </a:cubicBezTo>
                    <a:cubicBezTo>
                      <a:pt x="0" y="2"/>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789" name="Freeform 6885"/>
              <p:cNvSpPr>
                <a:spLocks/>
              </p:cNvSpPr>
              <p:nvPr/>
            </p:nvSpPr>
            <p:spPr bwMode="auto">
              <a:xfrm>
                <a:off x="4361" y="3044"/>
                <a:ext cx="0" cy="4"/>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cubicBezTo>
                      <a:pt x="0" y="0"/>
                      <a:pt x="0" y="0"/>
                      <a:pt x="0" y="1"/>
                    </a:cubicBezTo>
                    <a:cubicBezTo>
                      <a:pt x="0" y="1"/>
                      <a:pt x="0" y="1"/>
                      <a:pt x="0" y="1"/>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790" name="Freeform 6886"/>
              <p:cNvSpPr>
                <a:spLocks/>
              </p:cNvSpPr>
              <p:nvPr/>
            </p:nvSpPr>
            <p:spPr bwMode="auto">
              <a:xfrm>
                <a:off x="4368" y="3051"/>
                <a:ext cx="4" cy="8"/>
              </a:xfrm>
              <a:custGeom>
                <a:avLst/>
                <a:gdLst>
                  <a:gd name="T0" fmla="*/ 0 w 1"/>
                  <a:gd name="T1" fmla="*/ 0 h 2"/>
                  <a:gd name="T2" fmla="*/ 0 w 1"/>
                  <a:gd name="T3" fmla="*/ 1 h 2"/>
                  <a:gd name="T4" fmla="*/ 0 w 1"/>
                  <a:gd name="T5" fmla="*/ 2 h 2"/>
                  <a:gd name="T6" fmla="*/ 1 w 1"/>
                  <a:gd name="T7" fmla="*/ 2 h 2"/>
                  <a:gd name="T8" fmla="*/ 1 w 1"/>
                  <a:gd name="T9" fmla="*/ 0 h 2"/>
                  <a:gd name="T10" fmla="*/ 0 w 1"/>
                  <a:gd name="T11" fmla="*/ 0 h 2"/>
                </a:gdLst>
                <a:ahLst/>
                <a:cxnLst>
                  <a:cxn ang="0">
                    <a:pos x="T0" y="T1"/>
                  </a:cxn>
                  <a:cxn ang="0">
                    <a:pos x="T2" y="T3"/>
                  </a:cxn>
                  <a:cxn ang="0">
                    <a:pos x="T4" y="T5"/>
                  </a:cxn>
                  <a:cxn ang="0">
                    <a:pos x="T6" y="T7"/>
                  </a:cxn>
                  <a:cxn ang="0">
                    <a:pos x="T8" y="T9"/>
                  </a:cxn>
                  <a:cxn ang="0">
                    <a:pos x="T10" y="T11"/>
                  </a:cxn>
                </a:cxnLst>
                <a:rect l="0" t="0" r="r" b="b"/>
                <a:pathLst>
                  <a:path w="1" h="2">
                    <a:moveTo>
                      <a:pt x="0" y="0"/>
                    </a:moveTo>
                    <a:cubicBezTo>
                      <a:pt x="0" y="1"/>
                      <a:pt x="0" y="1"/>
                      <a:pt x="0" y="1"/>
                    </a:cubicBezTo>
                    <a:cubicBezTo>
                      <a:pt x="0" y="2"/>
                      <a:pt x="0" y="2"/>
                      <a:pt x="0" y="2"/>
                    </a:cubicBezTo>
                    <a:cubicBezTo>
                      <a:pt x="0" y="2"/>
                      <a:pt x="1" y="2"/>
                      <a:pt x="1" y="2"/>
                    </a:cubicBezTo>
                    <a:cubicBezTo>
                      <a:pt x="1" y="0"/>
                      <a:pt x="1" y="0"/>
                      <a:pt x="1" y="0"/>
                    </a:cubicBezTo>
                    <a:cubicBezTo>
                      <a:pt x="1" y="0"/>
                      <a:pt x="1"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791" name="Freeform 6887"/>
              <p:cNvSpPr>
                <a:spLocks/>
              </p:cNvSpPr>
              <p:nvPr/>
            </p:nvSpPr>
            <p:spPr bwMode="auto">
              <a:xfrm>
                <a:off x="4376" y="3025"/>
                <a:ext cx="7" cy="8"/>
              </a:xfrm>
              <a:custGeom>
                <a:avLst/>
                <a:gdLst>
                  <a:gd name="T0" fmla="*/ 0 w 2"/>
                  <a:gd name="T1" fmla="*/ 2 h 2"/>
                  <a:gd name="T2" fmla="*/ 2 w 2"/>
                  <a:gd name="T3" fmla="*/ 0 h 2"/>
                  <a:gd name="T4" fmla="*/ 1 w 2"/>
                  <a:gd name="T5" fmla="*/ 0 h 2"/>
                  <a:gd name="T6" fmla="*/ 0 w 2"/>
                  <a:gd name="T7" fmla="*/ 1 h 2"/>
                  <a:gd name="T8" fmla="*/ 0 w 2"/>
                  <a:gd name="T9" fmla="*/ 2 h 2"/>
                  <a:gd name="T10" fmla="*/ 0 w 2"/>
                  <a:gd name="T11" fmla="*/ 2 h 2"/>
                </a:gdLst>
                <a:ahLst/>
                <a:cxnLst>
                  <a:cxn ang="0">
                    <a:pos x="T0" y="T1"/>
                  </a:cxn>
                  <a:cxn ang="0">
                    <a:pos x="T2" y="T3"/>
                  </a:cxn>
                  <a:cxn ang="0">
                    <a:pos x="T4" y="T5"/>
                  </a:cxn>
                  <a:cxn ang="0">
                    <a:pos x="T6" y="T7"/>
                  </a:cxn>
                  <a:cxn ang="0">
                    <a:pos x="T8" y="T9"/>
                  </a:cxn>
                  <a:cxn ang="0">
                    <a:pos x="T10" y="T11"/>
                  </a:cxn>
                </a:cxnLst>
                <a:rect l="0" t="0" r="r" b="b"/>
                <a:pathLst>
                  <a:path w="2" h="2">
                    <a:moveTo>
                      <a:pt x="0" y="2"/>
                    </a:moveTo>
                    <a:cubicBezTo>
                      <a:pt x="1" y="1"/>
                      <a:pt x="1" y="1"/>
                      <a:pt x="2" y="0"/>
                    </a:cubicBezTo>
                    <a:cubicBezTo>
                      <a:pt x="1" y="0"/>
                      <a:pt x="1" y="0"/>
                      <a:pt x="1" y="0"/>
                    </a:cubicBezTo>
                    <a:cubicBezTo>
                      <a:pt x="1" y="0"/>
                      <a:pt x="0" y="0"/>
                      <a:pt x="0" y="1"/>
                    </a:cubicBezTo>
                    <a:cubicBezTo>
                      <a:pt x="0" y="2"/>
                      <a:pt x="0" y="2"/>
                      <a:pt x="0" y="2"/>
                    </a:cubicBezTo>
                    <a:cubicBezTo>
                      <a:pt x="0" y="2"/>
                      <a:pt x="0" y="2"/>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792" name="Freeform 6888"/>
              <p:cNvSpPr>
                <a:spLocks/>
              </p:cNvSpPr>
              <p:nvPr/>
            </p:nvSpPr>
            <p:spPr bwMode="auto">
              <a:xfrm>
                <a:off x="3415" y="4699"/>
                <a:ext cx="8" cy="7"/>
              </a:xfrm>
              <a:custGeom>
                <a:avLst/>
                <a:gdLst>
                  <a:gd name="T0" fmla="*/ 4 w 8"/>
                  <a:gd name="T1" fmla="*/ 0 h 7"/>
                  <a:gd name="T2" fmla="*/ 0 w 8"/>
                  <a:gd name="T3" fmla="*/ 3 h 7"/>
                  <a:gd name="T4" fmla="*/ 4 w 8"/>
                  <a:gd name="T5" fmla="*/ 7 h 7"/>
                  <a:gd name="T6" fmla="*/ 8 w 8"/>
                  <a:gd name="T7" fmla="*/ 3 h 7"/>
                  <a:gd name="T8" fmla="*/ 4 w 8"/>
                  <a:gd name="T9" fmla="*/ 0 h 7"/>
                </a:gdLst>
                <a:ahLst/>
                <a:cxnLst>
                  <a:cxn ang="0">
                    <a:pos x="T0" y="T1"/>
                  </a:cxn>
                  <a:cxn ang="0">
                    <a:pos x="T2" y="T3"/>
                  </a:cxn>
                  <a:cxn ang="0">
                    <a:pos x="T4" y="T5"/>
                  </a:cxn>
                  <a:cxn ang="0">
                    <a:pos x="T6" y="T7"/>
                  </a:cxn>
                  <a:cxn ang="0">
                    <a:pos x="T8" y="T9"/>
                  </a:cxn>
                </a:cxnLst>
                <a:rect l="0" t="0" r="r" b="b"/>
                <a:pathLst>
                  <a:path w="8" h="7">
                    <a:moveTo>
                      <a:pt x="4" y="0"/>
                    </a:moveTo>
                    <a:lnTo>
                      <a:pt x="0" y="3"/>
                    </a:lnTo>
                    <a:lnTo>
                      <a:pt x="4" y="7"/>
                    </a:lnTo>
                    <a:lnTo>
                      <a:pt x="8" y="3"/>
                    </a:lnTo>
                    <a:lnTo>
                      <a:pt x="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793" name="Freeform 6889"/>
              <p:cNvSpPr>
                <a:spLocks/>
              </p:cNvSpPr>
              <p:nvPr/>
            </p:nvSpPr>
            <p:spPr bwMode="auto">
              <a:xfrm>
                <a:off x="4390" y="3018"/>
                <a:ext cx="0" cy="11"/>
              </a:xfrm>
              <a:custGeom>
                <a:avLst/>
                <a:gdLst>
                  <a:gd name="T0" fmla="*/ 3 h 3"/>
                  <a:gd name="T1" fmla="*/ 3 h 3"/>
                  <a:gd name="T2" fmla="*/ 1 h 3"/>
                  <a:gd name="T3" fmla="*/ 0 h 3"/>
                  <a:gd name="T4" fmla="*/ 0 h 3"/>
                  <a:gd name="T5" fmla="*/ 3 h 3"/>
                  <a:gd name="T6" fmla="*/ 3 h 3"/>
                </a:gdLst>
                <a:ahLst/>
                <a:cxnLst>
                  <a:cxn ang="0">
                    <a:pos x="0" y="T0"/>
                  </a:cxn>
                  <a:cxn ang="0">
                    <a:pos x="0" y="T1"/>
                  </a:cxn>
                  <a:cxn ang="0">
                    <a:pos x="0" y="T2"/>
                  </a:cxn>
                  <a:cxn ang="0">
                    <a:pos x="0" y="T3"/>
                  </a:cxn>
                  <a:cxn ang="0">
                    <a:pos x="0" y="T4"/>
                  </a:cxn>
                  <a:cxn ang="0">
                    <a:pos x="0" y="T5"/>
                  </a:cxn>
                  <a:cxn ang="0">
                    <a:pos x="0" y="T6"/>
                  </a:cxn>
                </a:cxnLst>
                <a:rect l="0" t="0" r="r" b="b"/>
                <a:pathLst>
                  <a:path h="3">
                    <a:moveTo>
                      <a:pt x="0" y="3"/>
                    </a:moveTo>
                    <a:cubicBezTo>
                      <a:pt x="0" y="3"/>
                      <a:pt x="0" y="3"/>
                      <a:pt x="0" y="3"/>
                    </a:cubicBezTo>
                    <a:cubicBezTo>
                      <a:pt x="0" y="1"/>
                      <a:pt x="0" y="1"/>
                      <a:pt x="0" y="1"/>
                    </a:cubicBezTo>
                    <a:cubicBezTo>
                      <a:pt x="0" y="1"/>
                      <a:pt x="0" y="1"/>
                      <a:pt x="0" y="0"/>
                    </a:cubicBezTo>
                    <a:cubicBezTo>
                      <a:pt x="0" y="0"/>
                      <a:pt x="0" y="0"/>
                      <a:pt x="0" y="0"/>
                    </a:cubicBezTo>
                    <a:cubicBezTo>
                      <a:pt x="0" y="3"/>
                      <a:pt x="0" y="3"/>
                      <a:pt x="0" y="3"/>
                    </a:cubicBezTo>
                    <a:cubicBezTo>
                      <a:pt x="0" y="3"/>
                      <a:pt x="0" y="3"/>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794" name="Freeform 6890"/>
              <p:cNvSpPr>
                <a:spLocks/>
              </p:cNvSpPr>
              <p:nvPr/>
            </p:nvSpPr>
            <p:spPr bwMode="auto">
              <a:xfrm>
                <a:off x="4390" y="3010"/>
                <a:ext cx="8" cy="15"/>
              </a:xfrm>
              <a:custGeom>
                <a:avLst/>
                <a:gdLst>
                  <a:gd name="T0" fmla="*/ 1 w 2"/>
                  <a:gd name="T1" fmla="*/ 4 h 4"/>
                  <a:gd name="T2" fmla="*/ 2 w 2"/>
                  <a:gd name="T3" fmla="*/ 1 h 4"/>
                  <a:gd name="T4" fmla="*/ 2 w 2"/>
                  <a:gd name="T5" fmla="*/ 0 h 4"/>
                  <a:gd name="T6" fmla="*/ 1 w 2"/>
                  <a:gd name="T7" fmla="*/ 2 h 4"/>
                  <a:gd name="T8" fmla="*/ 0 w 2"/>
                  <a:gd name="T9" fmla="*/ 3 h 4"/>
                  <a:gd name="T10" fmla="*/ 1 w 2"/>
                  <a:gd name="T11" fmla="*/ 4 h 4"/>
                </a:gdLst>
                <a:ahLst/>
                <a:cxnLst>
                  <a:cxn ang="0">
                    <a:pos x="T0" y="T1"/>
                  </a:cxn>
                  <a:cxn ang="0">
                    <a:pos x="T2" y="T3"/>
                  </a:cxn>
                  <a:cxn ang="0">
                    <a:pos x="T4" y="T5"/>
                  </a:cxn>
                  <a:cxn ang="0">
                    <a:pos x="T6" y="T7"/>
                  </a:cxn>
                  <a:cxn ang="0">
                    <a:pos x="T8" y="T9"/>
                  </a:cxn>
                  <a:cxn ang="0">
                    <a:pos x="T10" y="T11"/>
                  </a:cxn>
                </a:cxnLst>
                <a:rect l="0" t="0" r="r" b="b"/>
                <a:pathLst>
                  <a:path w="2" h="4">
                    <a:moveTo>
                      <a:pt x="1" y="4"/>
                    </a:moveTo>
                    <a:cubicBezTo>
                      <a:pt x="1" y="3"/>
                      <a:pt x="1" y="2"/>
                      <a:pt x="2" y="1"/>
                    </a:cubicBezTo>
                    <a:cubicBezTo>
                      <a:pt x="2" y="1"/>
                      <a:pt x="2" y="0"/>
                      <a:pt x="2" y="0"/>
                    </a:cubicBezTo>
                    <a:cubicBezTo>
                      <a:pt x="1" y="1"/>
                      <a:pt x="1" y="1"/>
                      <a:pt x="1" y="2"/>
                    </a:cubicBezTo>
                    <a:cubicBezTo>
                      <a:pt x="0" y="3"/>
                      <a:pt x="0" y="3"/>
                      <a:pt x="0" y="3"/>
                    </a:cubicBezTo>
                    <a:cubicBezTo>
                      <a:pt x="1" y="3"/>
                      <a:pt x="1" y="3"/>
                      <a:pt x="1"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795" name="Freeform 6891"/>
              <p:cNvSpPr>
                <a:spLocks/>
              </p:cNvSpPr>
              <p:nvPr/>
            </p:nvSpPr>
            <p:spPr bwMode="auto">
              <a:xfrm>
                <a:off x="4405" y="3033"/>
                <a:ext cx="11" cy="30"/>
              </a:xfrm>
              <a:custGeom>
                <a:avLst/>
                <a:gdLst>
                  <a:gd name="T0" fmla="*/ 3 w 3"/>
                  <a:gd name="T1" fmla="*/ 8 h 8"/>
                  <a:gd name="T2" fmla="*/ 3 w 3"/>
                  <a:gd name="T3" fmla="*/ 8 h 8"/>
                  <a:gd name="T4" fmla="*/ 3 w 3"/>
                  <a:gd name="T5" fmla="*/ 8 h 8"/>
                  <a:gd name="T6" fmla="*/ 3 w 3"/>
                  <a:gd name="T7" fmla="*/ 7 h 8"/>
                  <a:gd name="T8" fmla="*/ 1 w 3"/>
                  <a:gd name="T9" fmla="*/ 0 h 8"/>
                  <a:gd name="T10" fmla="*/ 0 w 3"/>
                  <a:gd name="T11" fmla="*/ 1 h 8"/>
                  <a:gd name="T12" fmla="*/ 3 w 3"/>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3" h="8">
                    <a:moveTo>
                      <a:pt x="3" y="8"/>
                    </a:moveTo>
                    <a:cubicBezTo>
                      <a:pt x="3" y="8"/>
                      <a:pt x="3" y="8"/>
                      <a:pt x="3" y="8"/>
                    </a:cubicBezTo>
                    <a:cubicBezTo>
                      <a:pt x="3" y="8"/>
                      <a:pt x="3" y="8"/>
                      <a:pt x="3" y="8"/>
                    </a:cubicBezTo>
                    <a:cubicBezTo>
                      <a:pt x="3" y="8"/>
                      <a:pt x="3" y="7"/>
                      <a:pt x="3" y="7"/>
                    </a:cubicBezTo>
                    <a:cubicBezTo>
                      <a:pt x="2" y="5"/>
                      <a:pt x="2" y="2"/>
                      <a:pt x="1" y="0"/>
                    </a:cubicBezTo>
                    <a:cubicBezTo>
                      <a:pt x="0" y="1"/>
                      <a:pt x="0" y="1"/>
                      <a:pt x="0" y="1"/>
                    </a:cubicBezTo>
                    <a:cubicBezTo>
                      <a:pt x="1" y="3"/>
                      <a:pt x="2" y="5"/>
                      <a:pt x="3" y="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796" name="Freeform 6892"/>
              <p:cNvSpPr>
                <a:spLocks/>
              </p:cNvSpPr>
              <p:nvPr/>
            </p:nvSpPr>
            <p:spPr bwMode="auto">
              <a:xfrm>
                <a:off x="4383" y="3022"/>
                <a:ext cx="7" cy="11"/>
              </a:xfrm>
              <a:custGeom>
                <a:avLst/>
                <a:gdLst>
                  <a:gd name="T0" fmla="*/ 1 w 2"/>
                  <a:gd name="T1" fmla="*/ 3 h 3"/>
                  <a:gd name="T2" fmla="*/ 2 w 2"/>
                  <a:gd name="T3" fmla="*/ 3 h 3"/>
                  <a:gd name="T4" fmla="*/ 2 w 2"/>
                  <a:gd name="T5" fmla="*/ 2 h 3"/>
                  <a:gd name="T6" fmla="*/ 1 w 2"/>
                  <a:gd name="T7" fmla="*/ 0 h 3"/>
                  <a:gd name="T8" fmla="*/ 0 w 2"/>
                  <a:gd name="T9" fmla="*/ 1 h 3"/>
                  <a:gd name="T10" fmla="*/ 1 w 2"/>
                  <a:gd name="T11" fmla="*/ 3 h 3"/>
                </a:gdLst>
                <a:ahLst/>
                <a:cxnLst>
                  <a:cxn ang="0">
                    <a:pos x="T0" y="T1"/>
                  </a:cxn>
                  <a:cxn ang="0">
                    <a:pos x="T2" y="T3"/>
                  </a:cxn>
                  <a:cxn ang="0">
                    <a:pos x="T4" y="T5"/>
                  </a:cxn>
                  <a:cxn ang="0">
                    <a:pos x="T6" y="T7"/>
                  </a:cxn>
                  <a:cxn ang="0">
                    <a:pos x="T8" y="T9"/>
                  </a:cxn>
                  <a:cxn ang="0">
                    <a:pos x="T10" y="T11"/>
                  </a:cxn>
                </a:cxnLst>
                <a:rect l="0" t="0" r="r" b="b"/>
                <a:pathLst>
                  <a:path w="2" h="3">
                    <a:moveTo>
                      <a:pt x="1" y="3"/>
                    </a:moveTo>
                    <a:cubicBezTo>
                      <a:pt x="1" y="3"/>
                      <a:pt x="2" y="3"/>
                      <a:pt x="2" y="3"/>
                    </a:cubicBezTo>
                    <a:cubicBezTo>
                      <a:pt x="2" y="2"/>
                      <a:pt x="2" y="2"/>
                      <a:pt x="2" y="2"/>
                    </a:cubicBezTo>
                    <a:cubicBezTo>
                      <a:pt x="1" y="1"/>
                      <a:pt x="1" y="1"/>
                      <a:pt x="1" y="0"/>
                    </a:cubicBezTo>
                    <a:cubicBezTo>
                      <a:pt x="0" y="1"/>
                      <a:pt x="0" y="1"/>
                      <a:pt x="0" y="1"/>
                    </a:cubicBezTo>
                    <a:cubicBezTo>
                      <a:pt x="0" y="2"/>
                      <a:pt x="1" y="3"/>
                      <a:pt x="1"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797" name="Freeform 6893"/>
              <p:cNvSpPr>
                <a:spLocks/>
              </p:cNvSpPr>
              <p:nvPr/>
            </p:nvSpPr>
            <p:spPr bwMode="auto">
              <a:xfrm>
                <a:off x="3389" y="4714"/>
                <a:ext cx="4" cy="3"/>
              </a:xfrm>
              <a:custGeom>
                <a:avLst/>
                <a:gdLst>
                  <a:gd name="T0" fmla="*/ 0 w 1"/>
                  <a:gd name="T1" fmla="*/ 0 h 1"/>
                  <a:gd name="T2" fmla="*/ 0 w 1"/>
                  <a:gd name="T3" fmla="*/ 1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cubicBezTo>
                      <a:pt x="0" y="0"/>
                      <a:pt x="0" y="1"/>
                      <a:pt x="0" y="1"/>
                    </a:cubicBezTo>
                    <a:cubicBezTo>
                      <a:pt x="1" y="1"/>
                      <a:pt x="1" y="1"/>
                      <a:pt x="1" y="1"/>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798" name="Freeform 6894"/>
              <p:cNvSpPr>
                <a:spLocks/>
              </p:cNvSpPr>
              <p:nvPr/>
            </p:nvSpPr>
            <p:spPr bwMode="auto">
              <a:xfrm>
                <a:off x="3367" y="4732"/>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799" name="Freeform 6895"/>
              <p:cNvSpPr>
                <a:spLocks/>
              </p:cNvSpPr>
              <p:nvPr/>
            </p:nvSpPr>
            <p:spPr bwMode="auto">
              <a:xfrm>
                <a:off x="3367" y="473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800" name="Freeform 6896"/>
              <p:cNvSpPr>
                <a:spLocks/>
              </p:cNvSpPr>
              <p:nvPr/>
            </p:nvSpPr>
            <p:spPr bwMode="auto">
              <a:xfrm>
                <a:off x="3367" y="4732"/>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801" name="Freeform 6897"/>
              <p:cNvSpPr>
                <a:spLocks/>
              </p:cNvSpPr>
              <p:nvPr/>
            </p:nvSpPr>
            <p:spPr bwMode="auto">
              <a:xfrm>
                <a:off x="3408" y="4706"/>
                <a:ext cx="4" cy="8"/>
              </a:xfrm>
              <a:custGeom>
                <a:avLst/>
                <a:gdLst>
                  <a:gd name="T0" fmla="*/ 0 w 1"/>
                  <a:gd name="T1" fmla="*/ 0 h 2"/>
                  <a:gd name="T2" fmla="*/ 0 w 1"/>
                  <a:gd name="T3" fmla="*/ 2 h 2"/>
                  <a:gd name="T4" fmla="*/ 0 w 1"/>
                  <a:gd name="T5" fmla="*/ 2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1"/>
                      <a:pt x="0" y="1"/>
                      <a:pt x="0" y="2"/>
                    </a:cubicBezTo>
                    <a:cubicBezTo>
                      <a:pt x="0" y="2"/>
                      <a:pt x="0" y="2"/>
                      <a:pt x="0" y="2"/>
                    </a:cubicBezTo>
                    <a:cubicBezTo>
                      <a:pt x="1" y="1"/>
                      <a:pt x="1" y="1"/>
                      <a:pt x="1" y="1"/>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802" name="Rectangle 6898"/>
              <p:cNvSpPr>
                <a:spLocks noChangeArrowheads="1"/>
              </p:cNvSpPr>
              <p:nvPr/>
            </p:nvSpPr>
            <p:spPr bwMode="auto">
              <a:xfrm>
                <a:off x="3367" y="4732"/>
                <a:ext cx="1" cy="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803" name="Oval 6899"/>
              <p:cNvSpPr>
                <a:spLocks noChangeArrowheads="1"/>
              </p:cNvSpPr>
              <p:nvPr/>
            </p:nvSpPr>
            <p:spPr bwMode="auto">
              <a:xfrm>
                <a:off x="3367" y="4732"/>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804" name="Freeform 6900"/>
              <p:cNvSpPr>
                <a:spLocks/>
              </p:cNvSpPr>
              <p:nvPr/>
            </p:nvSpPr>
            <p:spPr bwMode="auto">
              <a:xfrm>
                <a:off x="3345" y="4702"/>
                <a:ext cx="3" cy="4"/>
              </a:xfrm>
              <a:custGeom>
                <a:avLst/>
                <a:gdLst>
                  <a:gd name="T0" fmla="*/ 0 w 1"/>
                  <a:gd name="T1" fmla="*/ 1 h 1"/>
                  <a:gd name="T2" fmla="*/ 0 w 1"/>
                  <a:gd name="T3" fmla="*/ 1 h 1"/>
                  <a:gd name="T4" fmla="*/ 0 w 1"/>
                  <a:gd name="T5" fmla="*/ 1 h 1"/>
                  <a:gd name="T6" fmla="*/ 1 w 1"/>
                  <a:gd name="T7" fmla="*/ 1 h 1"/>
                  <a:gd name="T8" fmla="*/ 0 w 1"/>
                  <a:gd name="T9" fmla="*/ 0 h 1"/>
                  <a:gd name="T10" fmla="*/ 0 w 1"/>
                  <a:gd name="T11" fmla="*/ 0 h 1"/>
                  <a:gd name="T12" fmla="*/ 0 w 1"/>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0" y="1"/>
                    </a:moveTo>
                    <a:cubicBezTo>
                      <a:pt x="0" y="1"/>
                      <a:pt x="0" y="1"/>
                      <a:pt x="0" y="1"/>
                    </a:cubicBezTo>
                    <a:cubicBezTo>
                      <a:pt x="0" y="1"/>
                      <a:pt x="0" y="1"/>
                      <a:pt x="0" y="1"/>
                    </a:cubicBezTo>
                    <a:cubicBezTo>
                      <a:pt x="1" y="1"/>
                      <a:pt x="1" y="1"/>
                      <a:pt x="1" y="1"/>
                    </a:cubicBezTo>
                    <a:cubicBezTo>
                      <a:pt x="0" y="1"/>
                      <a:pt x="0" y="0"/>
                      <a:pt x="0" y="0"/>
                    </a:cubicBezTo>
                    <a:cubicBezTo>
                      <a:pt x="0" y="0"/>
                      <a:pt x="0" y="0"/>
                      <a:pt x="0" y="0"/>
                    </a:cubicBezTo>
                    <a:lnTo>
                      <a:pt x="0"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805" name="Freeform 6901"/>
              <p:cNvSpPr>
                <a:spLocks/>
              </p:cNvSpPr>
              <p:nvPr/>
            </p:nvSpPr>
            <p:spPr bwMode="auto">
              <a:xfrm>
                <a:off x="3337" y="4699"/>
                <a:ext cx="4" cy="0"/>
              </a:xfrm>
              <a:custGeom>
                <a:avLst/>
                <a:gdLst>
                  <a:gd name="T0" fmla="*/ 1 w 1"/>
                  <a:gd name="T1" fmla="*/ 1 w 1"/>
                  <a:gd name="T2" fmla="*/ 1 w 1"/>
                  <a:gd name="T3" fmla="*/ 1 w 1"/>
                  <a:gd name="T4" fmla="*/ 1 w 1"/>
                  <a:gd name="T5" fmla="*/ 1 w 1"/>
                  <a:gd name="T6" fmla="*/ 1 w 1"/>
                  <a:gd name="T7" fmla="*/ 1 w 1"/>
                  <a:gd name="T8" fmla="*/ 1 w 1"/>
                </a:gdLst>
                <a:ahLst/>
                <a:cxnLst>
                  <a:cxn ang="0">
                    <a:pos x="T0" y="0"/>
                  </a:cxn>
                  <a:cxn ang="0">
                    <a:pos x="T1" y="0"/>
                  </a:cxn>
                  <a:cxn ang="0">
                    <a:pos x="T2" y="0"/>
                  </a:cxn>
                  <a:cxn ang="0">
                    <a:pos x="T3" y="0"/>
                  </a:cxn>
                  <a:cxn ang="0">
                    <a:pos x="T4" y="0"/>
                  </a:cxn>
                  <a:cxn ang="0">
                    <a:pos x="T5" y="0"/>
                  </a:cxn>
                  <a:cxn ang="0">
                    <a:pos x="T6" y="0"/>
                  </a:cxn>
                  <a:cxn ang="0">
                    <a:pos x="T7" y="0"/>
                  </a:cxn>
                  <a:cxn ang="0">
                    <a:pos x="T8" y="0"/>
                  </a:cxn>
                </a:cxnLst>
                <a:rect l="0" t="0" r="r" b="b"/>
                <a:pathLst>
                  <a:path w="1">
                    <a:moveTo>
                      <a:pt x="1" y="0"/>
                    </a:moveTo>
                    <a:cubicBezTo>
                      <a:pt x="1" y="0"/>
                      <a:pt x="1" y="0"/>
                      <a:pt x="1" y="0"/>
                    </a:cubicBezTo>
                    <a:cubicBezTo>
                      <a:pt x="1" y="0"/>
                      <a:pt x="1" y="0"/>
                      <a:pt x="1" y="0"/>
                    </a:cubicBezTo>
                    <a:cubicBezTo>
                      <a:pt x="1" y="0"/>
                      <a:pt x="1" y="0"/>
                      <a:pt x="1" y="0"/>
                    </a:cubicBezTo>
                    <a:cubicBezTo>
                      <a:pt x="1" y="0"/>
                      <a:pt x="1" y="0"/>
                      <a:pt x="1" y="0"/>
                    </a:cubicBezTo>
                    <a:cubicBezTo>
                      <a:pt x="1" y="0"/>
                      <a:pt x="0" y="0"/>
                      <a:pt x="1" y="0"/>
                    </a:cubicBezTo>
                    <a:cubicBezTo>
                      <a:pt x="1" y="0"/>
                      <a:pt x="1" y="0"/>
                      <a:pt x="1" y="0"/>
                    </a:cubicBezTo>
                    <a:cubicBezTo>
                      <a:pt x="1" y="0"/>
                      <a:pt x="1"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806" name="Freeform 6902"/>
              <p:cNvSpPr>
                <a:spLocks/>
              </p:cNvSpPr>
              <p:nvPr/>
            </p:nvSpPr>
            <p:spPr bwMode="auto">
              <a:xfrm>
                <a:off x="3352" y="4714"/>
                <a:ext cx="4" cy="3"/>
              </a:xfrm>
              <a:custGeom>
                <a:avLst/>
                <a:gdLst>
                  <a:gd name="T0" fmla="*/ 0 w 1"/>
                  <a:gd name="T1" fmla="*/ 0 h 1"/>
                  <a:gd name="T2" fmla="*/ 1 w 1"/>
                  <a:gd name="T3" fmla="*/ 1 h 1"/>
                  <a:gd name="T4" fmla="*/ 0 w 1"/>
                  <a:gd name="T5" fmla="*/ 0 h 1"/>
                  <a:gd name="T6" fmla="*/ 0 w 1"/>
                  <a:gd name="T7" fmla="*/ 0 h 1"/>
                </a:gdLst>
                <a:ahLst/>
                <a:cxnLst>
                  <a:cxn ang="0">
                    <a:pos x="T0" y="T1"/>
                  </a:cxn>
                  <a:cxn ang="0">
                    <a:pos x="T2" y="T3"/>
                  </a:cxn>
                  <a:cxn ang="0">
                    <a:pos x="T4" y="T5"/>
                  </a:cxn>
                  <a:cxn ang="0">
                    <a:pos x="T6" y="T7"/>
                  </a:cxn>
                </a:cxnLst>
                <a:rect l="0" t="0" r="r" b="b"/>
                <a:pathLst>
                  <a:path w="1" h="1">
                    <a:moveTo>
                      <a:pt x="0" y="0"/>
                    </a:moveTo>
                    <a:cubicBezTo>
                      <a:pt x="1" y="1"/>
                      <a:pt x="1" y="1"/>
                      <a:pt x="1" y="1"/>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807" name="Rectangle 6903"/>
              <p:cNvSpPr>
                <a:spLocks noChangeArrowheads="1"/>
              </p:cNvSpPr>
              <p:nvPr/>
            </p:nvSpPr>
            <p:spPr bwMode="auto">
              <a:xfrm>
                <a:off x="3367" y="4732"/>
                <a:ext cx="1" cy="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808" name="Freeform 6904"/>
              <p:cNvSpPr>
                <a:spLocks/>
              </p:cNvSpPr>
              <p:nvPr/>
            </p:nvSpPr>
            <p:spPr bwMode="auto">
              <a:xfrm>
                <a:off x="3337" y="46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809" name="Freeform 6905"/>
              <p:cNvSpPr>
                <a:spLocks/>
              </p:cNvSpPr>
              <p:nvPr/>
            </p:nvSpPr>
            <p:spPr bwMode="auto">
              <a:xfrm>
                <a:off x="3337" y="4688"/>
                <a:ext cx="4" cy="3"/>
              </a:xfrm>
              <a:custGeom>
                <a:avLst/>
                <a:gdLst>
                  <a:gd name="T0" fmla="*/ 1 w 1"/>
                  <a:gd name="T1" fmla="*/ 1 h 1"/>
                  <a:gd name="T2" fmla="*/ 0 w 1"/>
                  <a:gd name="T3" fmla="*/ 0 h 1"/>
                  <a:gd name="T4" fmla="*/ 1 w 1"/>
                  <a:gd name="T5" fmla="*/ 1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1" y="0"/>
                      <a:pt x="0" y="0"/>
                    </a:cubicBezTo>
                    <a:cubicBezTo>
                      <a:pt x="0" y="0"/>
                      <a:pt x="1" y="1"/>
                      <a:pt x="1" y="1"/>
                    </a:cubicBezTo>
                    <a:cubicBezTo>
                      <a:pt x="1" y="1"/>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810" name="Freeform 6906"/>
              <p:cNvSpPr>
                <a:spLocks/>
              </p:cNvSpPr>
              <p:nvPr/>
            </p:nvSpPr>
            <p:spPr bwMode="auto">
              <a:xfrm>
                <a:off x="3348" y="4669"/>
                <a:ext cx="19" cy="22"/>
              </a:xfrm>
              <a:custGeom>
                <a:avLst/>
                <a:gdLst>
                  <a:gd name="T0" fmla="*/ 1 w 5"/>
                  <a:gd name="T1" fmla="*/ 2 h 6"/>
                  <a:gd name="T2" fmla="*/ 0 w 5"/>
                  <a:gd name="T3" fmla="*/ 3 h 6"/>
                  <a:gd name="T4" fmla="*/ 0 w 5"/>
                  <a:gd name="T5" fmla="*/ 3 h 6"/>
                  <a:gd name="T6" fmla="*/ 0 w 5"/>
                  <a:gd name="T7" fmla="*/ 5 h 6"/>
                  <a:gd name="T8" fmla="*/ 0 w 5"/>
                  <a:gd name="T9" fmla="*/ 6 h 6"/>
                  <a:gd name="T10" fmla="*/ 1 w 5"/>
                  <a:gd name="T11" fmla="*/ 6 h 6"/>
                  <a:gd name="T12" fmla="*/ 1 w 5"/>
                  <a:gd name="T13" fmla="*/ 6 h 6"/>
                  <a:gd name="T14" fmla="*/ 1 w 5"/>
                  <a:gd name="T15" fmla="*/ 5 h 6"/>
                  <a:gd name="T16" fmla="*/ 2 w 5"/>
                  <a:gd name="T17" fmla="*/ 4 h 6"/>
                  <a:gd name="T18" fmla="*/ 2 w 5"/>
                  <a:gd name="T19" fmla="*/ 4 h 6"/>
                  <a:gd name="T20" fmla="*/ 4 w 5"/>
                  <a:gd name="T21" fmla="*/ 2 h 6"/>
                  <a:gd name="T22" fmla="*/ 5 w 5"/>
                  <a:gd name="T23" fmla="*/ 1 h 6"/>
                  <a:gd name="T24" fmla="*/ 3 w 5"/>
                  <a:gd name="T25" fmla="*/ 0 h 6"/>
                  <a:gd name="T26" fmla="*/ 1 w 5"/>
                  <a:gd name="T27"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 h="6">
                    <a:moveTo>
                      <a:pt x="1" y="2"/>
                    </a:moveTo>
                    <a:cubicBezTo>
                      <a:pt x="0" y="3"/>
                      <a:pt x="1" y="3"/>
                      <a:pt x="0" y="3"/>
                    </a:cubicBezTo>
                    <a:cubicBezTo>
                      <a:pt x="0" y="3"/>
                      <a:pt x="0" y="3"/>
                      <a:pt x="0" y="3"/>
                    </a:cubicBezTo>
                    <a:cubicBezTo>
                      <a:pt x="0" y="4"/>
                      <a:pt x="0" y="4"/>
                      <a:pt x="0" y="5"/>
                    </a:cubicBezTo>
                    <a:cubicBezTo>
                      <a:pt x="0" y="5"/>
                      <a:pt x="0" y="6"/>
                      <a:pt x="0" y="6"/>
                    </a:cubicBezTo>
                    <a:cubicBezTo>
                      <a:pt x="1" y="6"/>
                      <a:pt x="1" y="6"/>
                      <a:pt x="1" y="6"/>
                    </a:cubicBezTo>
                    <a:cubicBezTo>
                      <a:pt x="1" y="6"/>
                      <a:pt x="1" y="6"/>
                      <a:pt x="1" y="6"/>
                    </a:cubicBezTo>
                    <a:cubicBezTo>
                      <a:pt x="1" y="6"/>
                      <a:pt x="1" y="5"/>
                      <a:pt x="1" y="5"/>
                    </a:cubicBezTo>
                    <a:cubicBezTo>
                      <a:pt x="1" y="5"/>
                      <a:pt x="1" y="4"/>
                      <a:pt x="2" y="4"/>
                    </a:cubicBezTo>
                    <a:cubicBezTo>
                      <a:pt x="2" y="4"/>
                      <a:pt x="2" y="4"/>
                      <a:pt x="2" y="4"/>
                    </a:cubicBezTo>
                    <a:cubicBezTo>
                      <a:pt x="2" y="3"/>
                      <a:pt x="3" y="2"/>
                      <a:pt x="4" y="2"/>
                    </a:cubicBezTo>
                    <a:cubicBezTo>
                      <a:pt x="4" y="1"/>
                      <a:pt x="4" y="1"/>
                      <a:pt x="5" y="1"/>
                    </a:cubicBezTo>
                    <a:cubicBezTo>
                      <a:pt x="4" y="0"/>
                      <a:pt x="4" y="0"/>
                      <a:pt x="3" y="0"/>
                    </a:cubicBezTo>
                    <a:cubicBezTo>
                      <a:pt x="2" y="1"/>
                      <a:pt x="2" y="1"/>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811" name="Freeform 6907"/>
              <p:cNvSpPr>
                <a:spLocks/>
              </p:cNvSpPr>
              <p:nvPr/>
            </p:nvSpPr>
            <p:spPr bwMode="auto">
              <a:xfrm>
                <a:off x="3337" y="469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812" name="Rectangle 6908"/>
              <p:cNvSpPr>
                <a:spLocks noChangeArrowheads="1"/>
              </p:cNvSpPr>
              <p:nvPr/>
            </p:nvSpPr>
            <p:spPr bwMode="auto">
              <a:xfrm>
                <a:off x="3367" y="4732"/>
                <a:ext cx="1" cy="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813" name="Rectangle 6909"/>
              <p:cNvSpPr>
                <a:spLocks noChangeArrowheads="1"/>
              </p:cNvSpPr>
              <p:nvPr/>
            </p:nvSpPr>
            <p:spPr bwMode="auto">
              <a:xfrm>
                <a:off x="3367" y="4732"/>
                <a:ext cx="1" cy="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814" name="Freeform 6910"/>
              <p:cNvSpPr>
                <a:spLocks/>
              </p:cNvSpPr>
              <p:nvPr/>
            </p:nvSpPr>
            <p:spPr bwMode="auto">
              <a:xfrm>
                <a:off x="3356" y="4721"/>
                <a:ext cx="3" cy="4"/>
              </a:xfrm>
              <a:custGeom>
                <a:avLst/>
                <a:gdLst>
                  <a:gd name="T0" fmla="*/ 1 w 1"/>
                  <a:gd name="T1" fmla="*/ 0 h 1"/>
                  <a:gd name="T2" fmla="*/ 1 w 1"/>
                  <a:gd name="T3" fmla="*/ 1 h 1"/>
                  <a:gd name="T4" fmla="*/ 0 w 1"/>
                  <a:gd name="T5" fmla="*/ 0 h 1"/>
                  <a:gd name="T6" fmla="*/ 1 w 1"/>
                  <a:gd name="T7" fmla="*/ 0 h 1"/>
                </a:gdLst>
                <a:ahLst/>
                <a:cxnLst>
                  <a:cxn ang="0">
                    <a:pos x="T0" y="T1"/>
                  </a:cxn>
                  <a:cxn ang="0">
                    <a:pos x="T2" y="T3"/>
                  </a:cxn>
                  <a:cxn ang="0">
                    <a:pos x="T4" y="T5"/>
                  </a:cxn>
                  <a:cxn ang="0">
                    <a:pos x="T6" y="T7"/>
                  </a:cxn>
                </a:cxnLst>
                <a:rect l="0" t="0" r="r" b="b"/>
                <a:pathLst>
                  <a:path w="1" h="1">
                    <a:moveTo>
                      <a:pt x="1" y="0"/>
                    </a:moveTo>
                    <a:cubicBezTo>
                      <a:pt x="1" y="0"/>
                      <a:pt x="1" y="1"/>
                      <a:pt x="1" y="1"/>
                    </a:cubicBezTo>
                    <a:cubicBezTo>
                      <a:pt x="1" y="0"/>
                      <a:pt x="1" y="0"/>
                      <a:pt x="0"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815" name="Freeform 6911"/>
              <p:cNvSpPr>
                <a:spLocks/>
              </p:cNvSpPr>
              <p:nvPr/>
            </p:nvSpPr>
            <p:spPr bwMode="auto">
              <a:xfrm>
                <a:off x="3367" y="4732"/>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816" name="Freeform 6912"/>
              <p:cNvSpPr>
                <a:spLocks/>
              </p:cNvSpPr>
              <p:nvPr/>
            </p:nvSpPr>
            <p:spPr bwMode="auto">
              <a:xfrm>
                <a:off x="3367" y="4650"/>
                <a:ext cx="11" cy="8"/>
              </a:xfrm>
              <a:custGeom>
                <a:avLst/>
                <a:gdLst>
                  <a:gd name="T0" fmla="*/ 3 w 3"/>
                  <a:gd name="T1" fmla="*/ 1 h 2"/>
                  <a:gd name="T2" fmla="*/ 2 w 3"/>
                  <a:gd name="T3" fmla="*/ 0 h 2"/>
                  <a:gd name="T4" fmla="*/ 0 w 3"/>
                  <a:gd name="T5" fmla="*/ 1 h 2"/>
                  <a:gd name="T6" fmla="*/ 2 w 3"/>
                  <a:gd name="T7" fmla="*/ 2 h 2"/>
                  <a:gd name="T8" fmla="*/ 3 w 3"/>
                  <a:gd name="T9" fmla="*/ 1 h 2"/>
                </a:gdLst>
                <a:ahLst/>
                <a:cxnLst>
                  <a:cxn ang="0">
                    <a:pos x="T0" y="T1"/>
                  </a:cxn>
                  <a:cxn ang="0">
                    <a:pos x="T2" y="T3"/>
                  </a:cxn>
                  <a:cxn ang="0">
                    <a:pos x="T4" y="T5"/>
                  </a:cxn>
                  <a:cxn ang="0">
                    <a:pos x="T6" y="T7"/>
                  </a:cxn>
                  <a:cxn ang="0">
                    <a:pos x="T8" y="T9"/>
                  </a:cxn>
                </a:cxnLst>
                <a:rect l="0" t="0" r="r" b="b"/>
                <a:pathLst>
                  <a:path w="3" h="2">
                    <a:moveTo>
                      <a:pt x="3" y="1"/>
                    </a:moveTo>
                    <a:cubicBezTo>
                      <a:pt x="3" y="1"/>
                      <a:pt x="2" y="1"/>
                      <a:pt x="2" y="0"/>
                    </a:cubicBezTo>
                    <a:cubicBezTo>
                      <a:pt x="1" y="1"/>
                      <a:pt x="1" y="1"/>
                      <a:pt x="0" y="1"/>
                    </a:cubicBezTo>
                    <a:cubicBezTo>
                      <a:pt x="1" y="1"/>
                      <a:pt x="1" y="2"/>
                      <a:pt x="2" y="2"/>
                    </a:cubicBezTo>
                    <a:cubicBezTo>
                      <a:pt x="2" y="1"/>
                      <a:pt x="3" y="1"/>
                      <a:pt x="3"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817" name="Freeform 6913"/>
              <p:cNvSpPr>
                <a:spLocks/>
              </p:cNvSpPr>
              <p:nvPr/>
            </p:nvSpPr>
            <p:spPr bwMode="auto">
              <a:xfrm>
                <a:off x="3363" y="4658"/>
                <a:ext cx="8" cy="4"/>
              </a:xfrm>
              <a:custGeom>
                <a:avLst/>
                <a:gdLst>
                  <a:gd name="T0" fmla="*/ 0 w 2"/>
                  <a:gd name="T1" fmla="*/ 0 h 1"/>
                  <a:gd name="T2" fmla="*/ 1 w 2"/>
                  <a:gd name="T3" fmla="*/ 1 h 1"/>
                  <a:gd name="T4" fmla="*/ 2 w 2"/>
                  <a:gd name="T5" fmla="*/ 0 h 1"/>
                  <a:gd name="T6" fmla="*/ 0 w 2"/>
                  <a:gd name="T7" fmla="*/ 0 h 1"/>
                </a:gdLst>
                <a:ahLst/>
                <a:cxnLst>
                  <a:cxn ang="0">
                    <a:pos x="T0" y="T1"/>
                  </a:cxn>
                  <a:cxn ang="0">
                    <a:pos x="T2" y="T3"/>
                  </a:cxn>
                  <a:cxn ang="0">
                    <a:pos x="T4" y="T5"/>
                  </a:cxn>
                  <a:cxn ang="0">
                    <a:pos x="T6" y="T7"/>
                  </a:cxn>
                </a:cxnLst>
                <a:rect l="0" t="0" r="r" b="b"/>
                <a:pathLst>
                  <a:path w="2" h="1">
                    <a:moveTo>
                      <a:pt x="0" y="0"/>
                    </a:moveTo>
                    <a:cubicBezTo>
                      <a:pt x="1" y="0"/>
                      <a:pt x="1" y="1"/>
                      <a:pt x="1" y="1"/>
                    </a:cubicBezTo>
                    <a:cubicBezTo>
                      <a:pt x="1" y="1"/>
                      <a:pt x="2" y="0"/>
                      <a:pt x="2" y="0"/>
                    </a:cubicBezTo>
                    <a:cubicBezTo>
                      <a:pt x="1"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818" name="Freeform 6914"/>
              <p:cNvSpPr>
                <a:spLocks/>
              </p:cNvSpPr>
              <p:nvPr/>
            </p:nvSpPr>
            <p:spPr bwMode="auto">
              <a:xfrm>
                <a:off x="3043" y="6361"/>
                <a:ext cx="11" cy="52"/>
              </a:xfrm>
              <a:custGeom>
                <a:avLst/>
                <a:gdLst>
                  <a:gd name="T0" fmla="*/ 1 w 3"/>
                  <a:gd name="T1" fmla="*/ 10 h 14"/>
                  <a:gd name="T2" fmla="*/ 1 w 3"/>
                  <a:gd name="T3" fmla="*/ 7 h 14"/>
                  <a:gd name="T4" fmla="*/ 3 w 3"/>
                  <a:gd name="T5" fmla="*/ 14 h 14"/>
                  <a:gd name="T6" fmla="*/ 0 w 3"/>
                  <a:gd name="T7" fmla="*/ 0 h 14"/>
                  <a:gd name="T8" fmla="*/ 1 w 3"/>
                  <a:gd name="T9" fmla="*/ 10 h 14"/>
                </a:gdLst>
                <a:ahLst/>
                <a:cxnLst>
                  <a:cxn ang="0">
                    <a:pos x="T0" y="T1"/>
                  </a:cxn>
                  <a:cxn ang="0">
                    <a:pos x="T2" y="T3"/>
                  </a:cxn>
                  <a:cxn ang="0">
                    <a:pos x="T4" y="T5"/>
                  </a:cxn>
                  <a:cxn ang="0">
                    <a:pos x="T6" y="T7"/>
                  </a:cxn>
                  <a:cxn ang="0">
                    <a:pos x="T8" y="T9"/>
                  </a:cxn>
                </a:cxnLst>
                <a:rect l="0" t="0" r="r" b="b"/>
                <a:pathLst>
                  <a:path w="3" h="14">
                    <a:moveTo>
                      <a:pt x="1" y="10"/>
                    </a:moveTo>
                    <a:cubicBezTo>
                      <a:pt x="0" y="8"/>
                      <a:pt x="0" y="7"/>
                      <a:pt x="1" y="7"/>
                    </a:cubicBezTo>
                    <a:cubicBezTo>
                      <a:pt x="1" y="11"/>
                      <a:pt x="2" y="13"/>
                      <a:pt x="3" y="14"/>
                    </a:cubicBezTo>
                    <a:cubicBezTo>
                      <a:pt x="1" y="7"/>
                      <a:pt x="1" y="2"/>
                      <a:pt x="0" y="0"/>
                    </a:cubicBezTo>
                    <a:cubicBezTo>
                      <a:pt x="0" y="4"/>
                      <a:pt x="0" y="9"/>
                      <a:pt x="1"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819" name="Freeform 6915"/>
              <p:cNvSpPr>
                <a:spLocks/>
              </p:cNvSpPr>
              <p:nvPr/>
            </p:nvSpPr>
            <p:spPr bwMode="auto">
              <a:xfrm>
                <a:off x="3438" y="472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820" name="Freeform 6916"/>
              <p:cNvSpPr>
                <a:spLocks/>
              </p:cNvSpPr>
              <p:nvPr/>
            </p:nvSpPr>
            <p:spPr bwMode="auto">
              <a:xfrm>
                <a:off x="3367" y="473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821" name="Freeform 6917"/>
              <p:cNvSpPr>
                <a:spLocks/>
              </p:cNvSpPr>
              <p:nvPr/>
            </p:nvSpPr>
            <p:spPr bwMode="auto">
              <a:xfrm>
                <a:off x="3367" y="4736"/>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822" name="Line 6918"/>
              <p:cNvSpPr>
                <a:spLocks noChangeShapeType="1"/>
              </p:cNvSpPr>
              <p:nvPr/>
            </p:nvSpPr>
            <p:spPr bwMode="auto">
              <a:xfrm>
                <a:off x="3367" y="4736"/>
                <a:ext cx="0" cy="0"/>
              </a:xfrm>
              <a:prstGeom prst="line">
                <a:avLst/>
              </a:prstGeom>
              <a:noFill/>
              <a:ln w="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AT"/>
              </a:p>
            </p:txBody>
          </p:sp>
          <p:sp>
            <p:nvSpPr>
              <p:cNvPr id="21823" name="Freeform 6919"/>
              <p:cNvSpPr>
                <a:spLocks/>
              </p:cNvSpPr>
              <p:nvPr/>
            </p:nvSpPr>
            <p:spPr bwMode="auto">
              <a:xfrm>
                <a:off x="3367" y="4732"/>
                <a:ext cx="0" cy="0"/>
              </a:xfrm>
              <a:custGeom>
                <a:avLst/>
                <a:gdLst/>
                <a:ahLst/>
                <a:cxnLst>
                  <a:cxn ang="0">
                    <a:pos x="0" y="0"/>
                  </a:cxn>
                  <a:cxn ang="0">
                    <a:pos x="0" y="0"/>
                  </a:cxn>
                </a:cxnLst>
                <a:rect l="0" t="0" r="r" b="b"/>
                <a:pathLst>
                  <a:path>
                    <a:moveTo>
                      <a:pt x="0" y="0"/>
                    </a:moveTo>
                    <a:cubicBezTo>
                      <a:pt x="0" y="0"/>
                      <a:pt x="0" y="0"/>
                      <a:pt x="0" y="0"/>
                    </a:cubicBezTo>
                  </a:path>
                </a:pathLst>
              </a:custGeom>
              <a:noFill/>
              <a:ln w="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AT"/>
              </a:p>
            </p:txBody>
          </p:sp>
          <p:sp>
            <p:nvSpPr>
              <p:cNvPr id="21824" name="Freeform 6920"/>
              <p:cNvSpPr>
                <a:spLocks/>
              </p:cNvSpPr>
              <p:nvPr/>
            </p:nvSpPr>
            <p:spPr bwMode="auto">
              <a:xfrm>
                <a:off x="3367" y="4732"/>
                <a:ext cx="0" cy="0"/>
              </a:xfrm>
              <a:custGeom>
                <a:avLst/>
                <a:gdLst/>
                <a:ahLst/>
                <a:cxnLst>
                  <a:cxn ang="0">
                    <a:pos x="0" y="0"/>
                  </a:cxn>
                  <a:cxn ang="0">
                    <a:pos x="0" y="0"/>
                  </a:cxn>
                </a:cxnLst>
                <a:rect l="0" t="0" r="r" b="b"/>
                <a:pathLst>
                  <a:path>
                    <a:moveTo>
                      <a:pt x="0" y="0"/>
                    </a:moveTo>
                    <a:cubicBezTo>
                      <a:pt x="0" y="0"/>
                      <a:pt x="0" y="0"/>
                      <a:pt x="0" y="0"/>
                    </a:cubicBezTo>
                  </a:path>
                </a:pathLst>
              </a:custGeom>
              <a:noFill/>
              <a:ln w="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AT"/>
              </a:p>
            </p:txBody>
          </p:sp>
          <p:sp>
            <p:nvSpPr>
              <p:cNvPr id="21825" name="Freeform 6921"/>
              <p:cNvSpPr>
                <a:spLocks/>
              </p:cNvSpPr>
              <p:nvPr/>
            </p:nvSpPr>
            <p:spPr bwMode="auto">
              <a:xfrm>
                <a:off x="3367" y="473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826" name="Line 6922"/>
              <p:cNvSpPr>
                <a:spLocks noChangeShapeType="1"/>
              </p:cNvSpPr>
              <p:nvPr/>
            </p:nvSpPr>
            <p:spPr bwMode="auto">
              <a:xfrm>
                <a:off x="3367" y="4732"/>
                <a:ext cx="0" cy="0"/>
              </a:xfrm>
              <a:prstGeom prst="line">
                <a:avLst/>
              </a:prstGeom>
              <a:noFill/>
              <a:ln w="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AT"/>
              </a:p>
            </p:txBody>
          </p:sp>
          <p:sp>
            <p:nvSpPr>
              <p:cNvPr id="21827" name="Freeform 6923"/>
              <p:cNvSpPr>
                <a:spLocks/>
              </p:cNvSpPr>
              <p:nvPr/>
            </p:nvSpPr>
            <p:spPr bwMode="auto">
              <a:xfrm>
                <a:off x="3367" y="4732"/>
                <a:ext cx="0" cy="0"/>
              </a:xfrm>
              <a:custGeom>
                <a:avLst/>
                <a:gdLst/>
                <a:ahLst/>
                <a:cxnLst>
                  <a:cxn ang="0">
                    <a:pos x="0" y="0"/>
                  </a:cxn>
                  <a:cxn ang="0">
                    <a:pos x="0" y="0"/>
                  </a:cxn>
                </a:cxnLst>
                <a:rect l="0" t="0" r="r" b="b"/>
                <a:pathLst>
                  <a:path>
                    <a:moveTo>
                      <a:pt x="0" y="0"/>
                    </a:moveTo>
                    <a:cubicBezTo>
                      <a:pt x="0" y="0"/>
                      <a:pt x="0" y="0"/>
                      <a:pt x="0" y="0"/>
                    </a:cubicBezTo>
                  </a:path>
                </a:pathLst>
              </a:custGeom>
              <a:noFill/>
              <a:ln w="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AT"/>
              </a:p>
            </p:txBody>
          </p:sp>
          <p:sp>
            <p:nvSpPr>
              <p:cNvPr id="21828" name="Freeform 6924"/>
              <p:cNvSpPr>
                <a:spLocks/>
              </p:cNvSpPr>
              <p:nvPr/>
            </p:nvSpPr>
            <p:spPr bwMode="auto">
              <a:xfrm>
                <a:off x="3367" y="4732"/>
                <a:ext cx="0" cy="4"/>
              </a:xfrm>
              <a:custGeom>
                <a:avLst/>
                <a:gdLst>
                  <a:gd name="T0" fmla="*/ 1 h 1"/>
                  <a:gd name="T1" fmla="*/ 0 h 1"/>
                </a:gdLst>
                <a:ahLst/>
                <a:cxnLst>
                  <a:cxn ang="0">
                    <a:pos x="0" y="T0"/>
                  </a:cxn>
                  <a:cxn ang="0">
                    <a:pos x="0" y="T1"/>
                  </a:cxn>
                </a:cxnLst>
                <a:rect l="0" t="0" r="r" b="b"/>
                <a:pathLst>
                  <a:path h="1">
                    <a:moveTo>
                      <a:pt x="0" y="1"/>
                    </a:moveTo>
                    <a:cubicBezTo>
                      <a:pt x="0" y="1"/>
                      <a:pt x="0" y="0"/>
                      <a:pt x="0" y="0"/>
                    </a:cubicBezTo>
                  </a:path>
                </a:pathLst>
              </a:custGeom>
              <a:noFill/>
              <a:ln w="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AT"/>
              </a:p>
            </p:txBody>
          </p:sp>
          <p:sp>
            <p:nvSpPr>
              <p:cNvPr id="21829" name="Freeform 6925"/>
              <p:cNvSpPr>
                <a:spLocks/>
              </p:cNvSpPr>
              <p:nvPr/>
            </p:nvSpPr>
            <p:spPr bwMode="auto">
              <a:xfrm>
                <a:off x="3367" y="4736"/>
                <a:ext cx="0" cy="0"/>
              </a:xfrm>
              <a:custGeom>
                <a:avLst/>
                <a:gdLst/>
                <a:ahLst/>
                <a:cxnLst>
                  <a:cxn ang="0">
                    <a:pos x="0" y="0"/>
                  </a:cxn>
                  <a:cxn ang="0">
                    <a:pos x="0" y="0"/>
                  </a:cxn>
                </a:cxnLst>
                <a:rect l="0" t="0" r="r" b="b"/>
                <a:pathLst>
                  <a:path>
                    <a:moveTo>
                      <a:pt x="0" y="0"/>
                    </a:moveTo>
                    <a:cubicBezTo>
                      <a:pt x="0" y="0"/>
                      <a:pt x="0" y="0"/>
                      <a:pt x="0" y="0"/>
                    </a:cubicBezTo>
                  </a:path>
                </a:pathLst>
              </a:custGeom>
              <a:noFill/>
              <a:ln w="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AT"/>
              </a:p>
            </p:txBody>
          </p:sp>
          <p:sp>
            <p:nvSpPr>
              <p:cNvPr id="21830" name="Freeform 6926"/>
              <p:cNvSpPr>
                <a:spLocks/>
              </p:cNvSpPr>
              <p:nvPr/>
            </p:nvSpPr>
            <p:spPr bwMode="auto">
              <a:xfrm>
                <a:off x="3348" y="471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831" name="Freeform 6927"/>
              <p:cNvSpPr>
                <a:spLocks/>
              </p:cNvSpPr>
              <p:nvPr/>
            </p:nvSpPr>
            <p:spPr bwMode="auto">
              <a:xfrm>
                <a:off x="3408" y="4680"/>
                <a:ext cx="15" cy="11"/>
              </a:xfrm>
              <a:custGeom>
                <a:avLst/>
                <a:gdLst>
                  <a:gd name="T0" fmla="*/ 4 w 4"/>
                  <a:gd name="T1" fmla="*/ 3 h 3"/>
                  <a:gd name="T2" fmla="*/ 4 w 4"/>
                  <a:gd name="T3" fmla="*/ 3 h 3"/>
                  <a:gd name="T4" fmla="*/ 3 w 4"/>
                  <a:gd name="T5" fmla="*/ 2 h 3"/>
                  <a:gd name="T6" fmla="*/ 1 w 4"/>
                  <a:gd name="T7" fmla="*/ 1 h 3"/>
                  <a:gd name="T8" fmla="*/ 0 w 4"/>
                  <a:gd name="T9" fmla="*/ 0 h 3"/>
                  <a:gd name="T10" fmla="*/ 2 w 4"/>
                  <a:gd name="T11" fmla="*/ 3 h 3"/>
                  <a:gd name="T12" fmla="*/ 4 w 4"/>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4" h="3">
                    <a:moveTo>
                      <a:pt x="4" y="3"/>
                    </a:moveTo>
                    <a:cubicBezTo>
                      <a:pt x="4" y="3"/>
                      <a:pt x="4" y="3"/>
                      <a:pt x="4" y="3"/>
                    </a:cubicBezTo>
                    <a:cubicBezTo>
                      <a:pt x="3" y="2"/>
                      <a:pt x="3" y="2"/>
                      <a:pt x="3" y="2"/>
                    </a:cubicBezTo>
                    <a:cubicBezTo>
                      <a:pt x="2" y="1"/>
                      <a:pt x="1" y="1"/>
                      <a:pt x="1" y="1"/>
                    </a:cubicBezTo>
                    <a:cubicBezTo>
                      <a:pt x="1" y="1"/>
                      <a:pt x="1" y="0"/>
                      <a:pt x="0" y="0"/>
                    </a:cubicBezTo>
                    <a:cubicBezTo>
                      <a:pt x="2" y="3"/>
                      <a:pt x="2" y="3"/>
                      <a:pt x="2" y="3"/>
                    </a:cubicBezTo>
                    <a:cubicBezTo>
                      <a:pt x="3" y="3"/>
                      <a:pt x="4" y="3"/>
                      <a:pt x="4"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832" name="Freeform 6928"/>
              <p:cNvSpPr>
                <a:spLocks/>
              </p:cNvSpPr>
              <p:nvPr/>
            </p:nvSpPr>
            <p:spPr bwMode="auto">
              <a:xfrm>
                <a:off x="3423" y="4691"/>
                <a:ext cx="7" cy="4"/>
              </a:xfrm>
              <a:custGeom>
                <a:avLst/>
                <a:gdLst>
                  <a:gd name="T0" fmla="*/ 0 w 2"/>
                  <a:gd name="T1" fmla="*/ 0 h 1"/>
                  <a:gd name="T2" fmla="*/ 1 w 2"/>
                  <a:gd name="T3" fmla="*/ 1 h 1"/>
                  <a:gd name="T4" fmla="*/ 2 w 2"/>
                  <a:gd name="T5" fmla="*/ 0 h 1"/>
                  <a:gd name="T6" fmla="*/ 1 w 2"/>
                  <a:gd name="T7" fmla="*/ 0 h 1"/>
                  <a:gd name="T8" fmla="*/ 0 w 2"/>
                  <a:gd name="T9" fmla="*/ 0 h 1"/>
                </a:gdLst>
                <a:ahLst/>
                <a:cxnLst>
                  <a:cxn ang="0">
                    <a:pos x="T0" y="T1"/>
                  </a:cxn>
                  <a:cxn ang="0">
                    <a:pos x="T2" y="T3"/>
                  </a:cxn>
                  <a:cxn ang="0">
                    <a:pos x="T4" y="T5"/>
                  </a:cxn>
                  <a:cxn ang="0">
                    <a:pos x="T6" y="T7"/>
                  </a:cxn>
                  <a:cxn ang="0">
                    <a:pos x="T8" y="T9"/>
                  </a:cxn>
                </a:cxnLst>
                <a:rect l="0" t="0" r="r" b="b"/>
                <a:pathLst>
                  <a:path w="2" h="1">
                    <a:moveTo>
                      <a:pt x="0" y="0"/>
                    </a:moveTo>
                    <a:cubicBezTo>
                      <a:pt x="0" y="0"/>
                      <a:pt x="1" y="0"/>
                      <a:pt x="1" y="1"/>
                    </a:cubicBezTo>
                    <a:cubicBezTo>
                      <a:pt x="2" y="0"/>
                      <a:pt x="2" y="0"/>
                      <a:pt x="2" y="0"/>
                    </a:cubicBezTo>
                    <a:cubicBezTo>
                      <a:pt x="2" y="0"/>
                      <a:pt x="1" y="0"/>
                      <a:pt x="1"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833" name="Freeform 6929"/>
              <p:cNvSpPr>
                <a:spLocks/>
              </p:cNvSpPr>
              <p:nvPr/>
            </p:nvSpPr>
            <p:spPr bwMode="auto">
              <a:xfrm>
                <a:off x="3426" y="469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834" name="Freeform 6930"/>
              <p:cNvSpPr>
                <a:spLocks/>
              </p:cNvSpPr>
              <p:nvPr/>
            </p:nvSpPr>
            <p:spPr bwMode="auto">
              <a:xfrm>
                <a:off x="3430" y="4688"/>
                <a:ext cx="4" cy="3"/>
              </a:xfrm>
              <a:custGeom>
                <a:avLst/>
                <a:gdLst>
                  <a:gd name="T0" fmla="*/ 1 w 1"/>
                  <a:gd name="T1" fmla="*/ 1 h 1"/>
                  <a:gd name="T2" fmla="*/ 1 w 1"/>
                  <a:gd name="T3" fmla="*/ 0 h 1"/>
                  <a:gd name="T4" fmla="*/ 0 w 1"/>
                  <a:gd name="T5" fmla="*/ 1 h 1"/>
                  <a:gd name="T6" fmla="*/ 0 w 1"/>
                  <a:gd name="T7" fmla="*/ 1 h 1"/>
                  <a:gd name="T8" fmla="*/ 1 w 1"/>
                  <a:gd name="T9" fmla="*/ 1 h 1"/>
                </a:gdLst>
                <a:ahLst/>
                <a:cxnLst>
                  <a:cxn ang="0">
                    <a:pos x="T0" y="T1"/>
                  </a:cxn>
                  <a:cxn ang="0">
                    <a:pos x="T2" y="T3"/>
                  </a:cxn>
                  <a:cxn ang="0">
                    <a:pos x="T4" y="T5"/>
                  </a:cxn>
                  <a:cxn ang="0">
                    <a:pos x="T6" y="T7"/>
                  </a:cxn>
                  <a:cxn ang="0">
                    <a:pos x="T8" y="T9"/>
                  </a:cxn>
                </a:cxnLst>
                <a:rect l="0" t="0" r="r" b="b"/>
                <a:pathLst>
                  <a:path w="1" h="1">
                    <a:moveTo>
                      <a:pt x="1" y="1"/>
                    </a:moveTo>
                    <a:cubicBezTo>
                      <a:pt x="1" y="1"/>
                      <a:pt x="1" y="1"/>
                      <a:pt x="1" y="0"/>
                    </a:cubicBezTo>
                    <a:cubicBezTo>
                      <a:pt x="0" y="1"/>
                      <a:pt x="0" y="1"/>
                      <a:pt x="0" y="1"/>
                    </a:cubicBezTo>
                    <a:cubicBezTo>
                      <a:pt x="0" y="1"/>
                      <a:pt x="0" y="1"/>
                      <a:pt x="0" y="1"/>
                    </a:cubicBezTo>
                    <a:lnTo>
                      <a:pt x="1"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835" name="Freeform 6931"/>
              <p:cNvSpPr>
                <a:spLocks/>
              </p:cNvSpPr>
              <p:nvPr/>
            </p:nvSpPr>
            <p:spPr bwMode="auto">
              <a:xfrm>
                <a:off x="3412" y="4695"/>
                <a:ext cx="7" cy="7"/>
              </a:xfrm>
              <a:custGeom>
                <a:avLst/>
                <a:gdLst>
                  <a:gd name="T0" fmla="*/ 0 w 7"/>
                  <a:gd name="T1" fmla="*/ 4 h 7"/>
                  <a:gd name="T2" fmla="*/ 0 w 7"/>
                  <a:gd name="T3" fmla="*/ 7 h 7"/>
                  <a:gd name="T4" fmla="*/ 7 w 7"/>
                  <a:gd name="T5" fmla="*/ 4 h 7"/>
                  <a:gd name="T6" fmla="*/ 3 w 7"/>
                  <a:gd name="T7" fmla="*/ 0 h 7"/>
                  <a:gd name="T8" fmla="*/ 0 w 7"/>
                  <a:gd name="T9" fmla="*/ 4 h 7"/>
                </a:gdLst>
                <a:ahLst/>
                <a:cxnLst>
                  <a:cxn ang="0">
                    <a:pos x="T0" y="T1"/>
                  </a:cxn>
                  <a:cxn ang="0">
                    <a:pos x="T2" y="T3"/>
                  </a:cxn>
                  <a:cxn ang="0">
                    <a:pos x="T4" y="T5"/>
                  </a:cxn>
                  <a:cxn ang="0">
                    <a:pos x="T6" y="T7"/>
                  </a:cxn>
                  <a:cxn ang="0">
                    <a:pos x="T8" y="T9"/>
                  </a:cxn>
                </a:cxnLst>
                <a:rect l="0" t="0" r="r" b="b"/>
                <a:pathLst>
                  <a:path w="7" h="7">
                    <a:moveTo>
                      <a:pt x="0" y="4"/>
                    </a:moveTo>
                    <a:lnTo>
                      <a:pt x="0" y="7"/>
                    </a:lnTo>
                    <a:lnTo>
                      <a:pt x="7" y="4"/>
                    </a:lnTo>
                    <a:lnTo>
                      <a:pt x="3" y="0"/>
                    </a:lnTo>
                    <a:lnTo>
                      <a:pt x="0"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836" name="Freeform 6932"/>
              <p:cNvSpPr>
                <a:spLocks/>
              </p:cNvSpPr>
              <p:nvPr/>
            </p:nvSpPr>
            <p:spPr bwMode="auto">
              <a:xfrm>
                <a:off x="3419" y="4691"/>
                <a:ext cx="7" cy="8"/>
              </a:xfrm>
              <a:custGeom>
                <a:avLst/>
                <a:gdLst>
                  <a:gd name="T0" fmla="*/ 0 w 2"/>
                  <a:gd name="T1" fmla="*/ 2 h 2"/>
                  <a:gd name="T2" fmla="*/ 2 w 2"/>
                  <a:gd name="T3" fmla="*/ 1 h 2"/>
                  <a:gd name="T4" fmla="*/ 1 w 2"/>
                  <a:gd name="T5" fmla="*/ 0 h 2"/>
                  <a:gd name="T6" fmla="*/ 1 w 2"/>
                  <a:gd name="T7" fmla="*/ 0 h 2"/>
                  <a:gd name="T8" fmla="*/ 0 w 2"/>
                  <a:gd name="T9" fmla="*/ 1 h 2"/>
                  <a:gd name="T10" fmla="*/ 0 w 2"/>
                  <a:gd name="T11" fmla="*/ 2 h 2"/>
                </a:gdLst>
                <a:ahLst/>
                <a:cxnLst>
                  <a:cxn ang="0">
                    <a:pos x="T0" y="T1"/>
                  </a:cxn>
                  <a:cxn ang="0">
                    <a:pos x="T2" y="T3"/>
                  </a:cxn>
                  <a:cxn ang="0">
                    <a:pos x="T4" y="T5"/>
                  </a:cxn>
                  <a:cxn ang="0">
                    <a:pos x="T6" y="T7"/>
                  </a:cxn>
                  <a:cxn ang="0">
                    <a:pos x="T8" y="T9"/>
                  </a:cxn>
                  <a:cxn ang="0">
                    <a:pos x="T10" y="T11"/>
                  </a:cxn>
                </a:cxnLst>
                <a:rect l="0" t="0" r="r" b="b"/>
                <a:pathLst>
                  <a:path w="2" h="2">
                    <a:moveTo>
                      <a:pt x="0" y="2"/>
                    </a:moveTo>
                    <a:cubicBezTo>
                      <a:pt x="2" y="1"/>
                      <a:pt x="2" y="1"/>
                      <a:pt x="2" y="1"/>
                    </a:cubicBezTo>
                    <a:cubicBezTo>
                      <a:pt x="1" y="0"/>
                      <a:pt x="1" y="0"/>
                      <a:pt x="1" y="0"/>
                    </a:cubicBezTo>
                    <a:cubicBezTo>
                      <a:pt x="1" y="0"/>
                      <a:pt x="1" y="0"/>
                      <a:pt x="1" y="0"/>
                    </a:cubicBezTo>
                    <a:cubicBezTo>
                      <a:pt x="0" y="1"/>
                      <a:pt x="0" y="1"/>
                      <a:pt x="0" y="1"/>
                    </a:cubicBezTo>
                    <a:lnTo>
                      <a:pt x="0"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837" name="Freeform 6933"/>
              <p:cNvSpPr>
                <a:spLocks/>
              </p:cNvSpPr>
              <p:nvPr/>
            </p:nvSpPr>
            <p:spPr bwMode="auto">
              <a:xfrm>
                <a:off x="3404" y="4702"/>
                <a:ext cx="4" cy="4"/>
              </a:xfrm>
              <a:custGeom>
                <a:avLst/>
                <a:gdLst>
                  <a:gd name="T0" fmla="*/ 0 w 1"/>
                  <a:gd name="T1" fmla="*/ 0 h 1"/>
                  <a:gd name="T2" fmla="*/ 1 w 1"/>
                  <a:gd name="T3" fmla="*/ 1 h 1"/>
                  <a:gd name="T4" fmla="*/ 1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1" y="1"/>
                      <a:pt x="1" y="1"/>
                      <a:pt x="1" y="1"/>
                    </a:cubicBezTo>
                    <a:cubicBezTo>
                      <a:pt x="1" y="1"/>
                      <a:pt x="1" y="1"/>
                      <a:pt x="1" y="1"/>
                    </a:cubicBezTo>
                    <a:cubicBezTo>
                      <a:pt x="1" y="1"/>
                      <a:pt x="1" y="0"/>
                      <a:pt x="1"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838" name="Freeform 6934"/>
              <p:cNvSpPr>
                <a:spLocks/>
              </p:cNvSpPr>
              <p:nvPr/>
            </p:nvSpPr>
            <p:spPr bwMode="auto">
              <a:xfrm>
                <a:off x="3412" y="4691"/>
                <a:ext cx="7" cy="4"/>
              </a:xfrm>
              <a:custGeom>
                <a:avLst/>
                <a:gdLst>
                  <a:gd name="T0" fmla="*/ 2 w 2"/>
                  <a:gd name="T1" fmla="*/ 1 h 1"/>
                  <a:gd name="T2" fmla="*/ 1 w 2"/>
                  <a:gd name="T3" fmla="*/ 0 h 1"/>
                  <a:gd name="T4" fmla="*/ 0 w 2"/>
                  <a:gd name="T5" fmla="*/ 0 h 1"/>
                  <a:gd name="T6" fmla="*/ 1 w 2"/>
                  <a:gd name="T7" fmla="*/ 1 h 1"/>
                  <a:gd name="T8" fmla="*/ 2 w 2"/>
                  <a:gd name="T9" fmla="*/ 1 h 1"/>
                </a:gdLst>
                <a:ahLst/>
                <a:cxnLst>
                  <a:cxn ang="0">
                    <a:pos x="T0" y="T1"/>
                  </a:cxn>
                  <a:cxn ang="0">
                    <a:pos x="T2" y="T3"/>
                  </a:cxn>
                  <a:cxn ang="0">
                    <a:pos x="T4" y="T5"/>
                  </a:cxn>
                  <a:cxn ang="0">
                    <a:pos x="T6" y="T7"/>
                  </a:cxn>
                  <a:cxn ang="0">
                    <a:pos x="T8" y="T9"/>
                  </a:cxn>
                </a:cxnLst>
                <a:rect l="0" t="0" r="r" b="b"/>
                <a:pathLst>
                  <a:path w="2" h="1">
                    <a:moveTo>
                      <a:pt x="2" y="1"/>
                    </a:moveTo>
                    <a:cubicBezTo>
                      <a:pt x="1" y="0"/>
                      <a:pt x="1" y="0"/>
                      <a:pt x="1" y="0"/>
                    </a:cubicBezTo>
                    <a:cubicBezTo>
                      <a:pt x="1" y="0"/>
                      <a:pt x="1" y="0"/>
                      <a:pt x="0" y="0"/>
                    </a:cubicBezTo>
                    <a:cubicBezTo>
                      <a:pt x="1" y="1"/>
                      <a:pt x="1" y="1"/>
                      <a:pt x="1" y="1"/>
                    </a:cubicBezTo>
                    <a:lnTo>
                      <a:pt x="2"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839" name="Freeform 6935"/>
              <p:cNvSpPr>
                <a:spLocks/>
              </p:cNvSpPr>
              <p:nvPr/>
            </p:nvSpPr>
            <p:spPr bwMode="auto">
              <a:xfrm>
                <a:off x="3400" y="4699"/>
                <a:ext cx="4" cy="7"/>
              </a:xfrm>
              <a:custGeom>
                <a:avLst/>
                <a:gdLst>
                  <a:gd name="T0" fmla="*/ 1 w 1"/>
                  <a:gd name="T1" fmla="*/ 1 h 2"/>
                  <a:gd name="T2" fmla="*/ 0 w 1"/>
                  <a:gd name="T3" fmla="*/ 0 h 2"/>
                  <a:gd name="T4" fmla="*/ 0 w 1"/>
                  <a:gd name="T5" fmla="*/ 1 h 2"/>
                  <a:gd name="T6" fmla="*/ 0 w 1"/>
                  <a:gd name="T7" fmla="*/ 2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cubicBezTo>
                      <a:pt x="0" y="0"/>
                      <a:pt x="0" y="0"/>
                      <a:pt x="0" y="0"/>
                    </a:cubicBezTo>
                    <a:cubicBezTo>
                      <a:pt x="0" y="0"/>
                      <a:pt x="0" y="1"/>
                      <a:pt x="0" y="1"/>
                    </a:cubicBezTo>
                    <a:cubicBezTo>
                      <a:pt x="0" y="2"/>
                      <a:pt x="0" y="2"/>
                      <a:pt x="0" y="2"/>
                    </a:cubicBezTo>
                    <a:lnTo>
                      <a:pt x="1"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840" name="Freeform 6936"/>
              <p:cNvSpPr>
                <a:spLocks/>
              </p:cNvSpPr>
              <p:nvPr/>
            </p:nvSpPr>
            <p:spPr bwMode="auto">
              <a:xfrm>
                <a:off x="3404" y="4680"/>
                <a:ext cx="8" cy="11"/>
              </a:xfrm>
              <a:custGeom>
                <a:avLst/>
                <a:gdLst>
                  <a:gd name="T0" fmla="*/ 2 w 2"/>
                  <a:gd name="T1" fmla="*/ 3 h 3"/>
                  <a:gd name="T2" fmla="*/ 0 w 2"/>
                  <a:gd name="T3" fmla="*/ 0 h 3"/>
                  <a:gd name="T4" fmla="*/ 0 w 2"/>
                  <a:gd name="T5" fmla="*/ 3 h 3"/>
                  <a:gd name="T6" fmla="*/ 1 w 2"/>
                  <a:gd name="T7" fmla="*/ 3 h 3"/>
                  <a:gd name="T8" fmla="*/ 2 w 2"/>
                  <a:gd name="T9" fmla="*/ 3 h 3"/>
                </a:gdLst>
                <a:ahLst/>
                <a:cxnLst>
                  <a:cxn ang="0">
                    <a:pos x="T0" y="T1"/>
                  </a:cxn>
                  <a:cxn ang="0">
                    <a:pos x="T2" y="T3"/>
                  </a:cxn>
                  <a:cxn ang="0">
                    <a:pos x="T4" y="T5"/>
                  </a:cxn>
                  <a:cxn ang="0">
                    <a:pos x="T6" y="T7"/>
                  </a:cxn>
                  <a:cxn ang="0">
                    <a:pos x="T8" y="T9"/>
                  </a:cxn>
                </a:cxnLst>
                <a:rect l="0" t="0" r="r" b="b"/>
                <a:pathLst>
                  <a:path w="2" h="3">
                    <a:moveTo>
                      <a:pt x="2" y="3"/>
                    </a:moveTo>
                    <a:cubicBezTo>
                      <a:pt x="0" y="0"/>
                      <a:pt x="0" y="0"/>
                      <a:pt x="0" y="0"/>
                    </a:cubicBezTo>
                    <a:cubicBezTo>
                      <a:pt x="0" y="1"/>
                      <a:pt x="0" y="2"/>
                      <a:pt x="0" y="3"/>
                    </a:cubicBezTo>
                    <a:cubicBezTo>
                      <a:pt x="1" y="3"/>
                      <a:pt x="1" y="3"/>
                      <a:pt x="1" y="3"/>
                    </a:cubicBezTo>
                    <a:cubicBezTo>
                      <a:pt x="1" y="3"/>
                      <a:pt x="2" y="3"/>
                      <a:pt x="2"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841" name="Freeform 6937"/>
              <p:cNvSpPr>
                <a:spLocks/>
              </p:cNvSpPr>
              <p:nvPr/>
            </p:nvSpPr>
            <p:spPr bwMode="auto">
              <a:xfrm>
                <a:off x="3404" y="4691"/>
                <a:ext cx="8" cy="11"/>
              </a:xfrm>
              <a:custGeom>
                <a:avLst/>
                <a:gdLst>
                  <a:gd name="T0" fmla="*/ 2 w 2"/>
                  <a:gd name="T1" fmla="*/ 2 h 3"/>
                  <a:gd name="T2" fmla="*/ 1 w 2"/>
                  <a:gd name="T3" fmla="*/ 0 h 3"/>
                  <a:gd name="T4" fmla="*/ 0 w 2"/>
                  <a:gd name="T5" fmla="*/ 0 h 3"/>
                  <a:gd name="T6" fmla="*/ 0 w 2"/>
                  <a:gd name="T7" fmla="*/ 0 h 3"/>
                  <a:gd name="T8" fmla="*/ 1 w 2"/>
                  <a:gd name="T9" fmla="*/ 3 h 3"/>
                  <a:gd name="T10" fmla="*/ 2 w 2"/>
                  <a:gd name="T11" fmla="*/ 2 h 3"/>
                </a:gdLst>
                <a:ahLst/>
                <a:cxnLst>
                  <a:cxn ang="0">
                    <a:pos x="T0" y="T1"/>
                  </a:cxn>
                  <a:cxn ang="0">
                    <a:pos x="T2" y="T3"/>
                  </a:cxn>
                  <a:cxn ang="0">
                    <a:pos x="T4" y="T5"/>
                  </a:cxn>
                  <a:cxn ang="0">
                    <a:pos x="T6" y="T7"/>
                  </a:cxn>
                  <a:cxn ang="0">
                    <a:pos x="T8" y="T9"/>
                  </a:cxn>
                  <a:cxn ang="0">
                    <a:pos x="T10" y="T11"/>
                  </a:cxn>
                </a:cxnLst>
                <a:rect l="0" t="0" r="r" b="b"/>
                <a:pathLst>
                  <a:path w="2" h="3">
                    <a:moveTo>
                      <a:pt x="2" y="2"/>
                    </a:moveTo>
                    <a:cubicBezTo>
                      <a:pt x="1" y="0"/>
                      <a:pt x="1" y="0"/>
                      <a:pt x="1" y="0"/>
                    </a:cubicBezTo>
                    <a:cubicBezTo>
                      <a:pt x="0" y="0"/>
                      <a:pt x="0" y="0"/>
                      <a:pt x="0" y="0"/>
                    </a:cubicBezTo>
                    <a:cubicBezTo>
                      <a:pt x="0" y="0"/>
                      <a:pt x="0" y="0"/>
                      <a:pt x="0" y="0"/>
                    </a:cubicBezTo>
                    <a:cubicBezTo>
                      <a:pt x="0" y="1"/>
                      <a:pt x="0" y="2"/>
                      <a:pt x="1" y="3"/>
                    </a:cubicBezTo>
                    <a:lnTo>
                      <a:pt x="2"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842" name="Freeform 6938"/>
              <p:cNvSpPr>
                <a:spLocks/>
              </p:cNvSpPr>
              <p:nvPr/>
            </p:nvSpPr>
            <p:spPr bwMode="auto">
              <a:xfrm>
                <a:off x="3397" y="4695"/>
                <a:ext cx="3" cy="4"/>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1" y="1"/>
                      <a:pt x="1" y="1"/>
                      <a:pt x="1" y="1"/>
                    </a:cubicBezTo>
                    <a:cubicBezTo>
                      <a:pt x="1" y="1"/>
                      <a:pt x="1"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843" name="Freeform 6939"/>
              <p:cNvSpPr>
                <a:spLocks/>
              </p:cNvSpPr>
              <p:nvPr/>
            </p:nvSpPr>
            <p:spPr bwMode="auto">
              <a:xfrm>
                <a:off x="3397" y="4669"/>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844" name="Freeform 6940"/>
              <p:cNvSpPr>
                <a:spLocks/>
              </p:cNvSpPr>
              <p:nvPr/>
            </p:nvSpPr>
            <p:spPr bwMode="auto">
              <a:xfrm>
                <a:off x="3404" y="4669"/>
                <a:ext cx="4" cy="4"/>
              </a:xfrm>
              <a:custGeom>
                <a:avLst/>
                <a:gdLst>
                  <a:gd name="T0" fmla="*/ 0 w 1"/>
                  <a:gd name="T1" fmla="*/ 0 h 1"/>
                  <a:gd name="T2" fmla="*/ 0 w 1"/>
                  <a:gd name="T3" fmla="*/ 1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cubicBezTo>
                      <a:pt x="0" y="0"/>
                      <a:pt x="0" y="1"/>
                      <a:pt x="0" y="1"/>
                    </a:cubicBezTo>
                    <a:cubicBezTo>
                      <a:pt x="1" y="1"/>
                      <a:pt x="1" y="1"/>
                      <a:pt x="1" y="1"/>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845" name="Freeform 6941"/>
              <p:cNvSpPr>
                <a:spLocks/>
              </p:cNvSpPr>
              <p:nvPr/>
            </p:nvSpPr>
            <p:spPr bwMode="auto">
              <a:xfrm>
                <a:off x="3400" y="4669"/>
                <a:ext cx="0" cy="4"/>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cubicBezTo>
                      <a:pt x="0" y="0"/>
                      <a:pt x="0" y="0"/>
                      <a:pt x="0" y="1"/>
                    </a:cubicBezTo>
                    <a:cubicBezTo>
                      <a:pt x="0" y="1"/>
                      <a:pt x="0" y="1"/>
                      <a:pt x="0" y="1"/>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846" name="Freeform 6942"/>
              <p:cNvSpPr>
                <a:spLocks/>
              </p:cNvSpPr>
              <p:nvPr/>
            </p:nvSpPr>
            <p:spPr bwMode="auto">
              <a:xfrm>
                <a:off x="3445" y="4676"/>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847" name="Freeform 6943"/>
              <p:cNvSpPr>
                <a:spLocks/>
              </p:cNvSpPr>
              <p:nvPr/>
            </p:nvSpPr>
            <p:spPr bwMode="auto">
              <a:xfrm>
                <a:off x="3423" y="4695"/>
                <a:ext cx="7" cy="7"/>
              </a:xfrm>
              <a:custGeom>
                <a:avLst/>
                <a:gdLst>
                  <a:gd name="T0" fmla="*/ 1 w 2"/>
                  <a:gd name="T1" fmla="*/ 2 h 2"/>
                  <a:gd name="T2" fmla="*/ 1 w 2"/>
                  <a:gd name="T3" fmla="*/ 2 h 2"/>
                  <a:gd name="T4" fmla="*/ 1 w 2"/>
                  <a:gd name="T5" fmla="*/ 1 h 2"/>
                  <a:gd name="T6" fmla="*/ 1 w 2"/>
                  <a:gd name="T7" fmla="*/ 1 h 2"/>
                  <a:gd name="T8" fmla="*/ 2 w 2"/>
                  <a:gd name="T9" fmla="*/ 1 h 2"/>
                  <a:gd name="T10" fmla="*/ 1 w 2"/>
                  <a:gd name="T11" fmla="*/ 0 h 2"/>
                  <a:gd name="T12" fmla="*/ 0 w 2"/>
                  <a:gd name="T13" fmla="*/ 1 h 2"/>
                  <a:gd name="T14" fmla="*/ 1 w 2"/>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1" y="2"/>
                    </a:moveTo>
                    <a:cubicBezTo>
                      <a:pt x="1" y="2"/>
                      <a:pt x="1" y="2"/>
                      <a:pt x="1" y="2"/>
                    </a:cubicBezTo>
                    <a:cubicBezTo>
                      <a:pt x="1" y="1"/>
                      <a:pt x="1" y="1"/>
                      <a:pt x="1" y="1"/>
                    </a:cubicBezTo>
                    <a:cubicBezTo>
                      <a:pt x="1" y="1"/>
                      <a:pt x="1" y="1"/>
                      <a:pt x="1" y="1"/>
                    </a:cubicBezTo>
                    <a:cubicBezTo>
                      <a:pt x="2" y="1"/>
                      <a:pt x="2" y="1"/>
                      <a:pt x="2" y="1"/>
                    </a:cubicBezTo>
                    <a:cubicBezTo>
                      <a:pt x="1" y="0"/>
                      <a:pt x="1" y="0"/>
                      <a:pt x="1" y="0"/>
                    </a:cubicBezTo>
                    <a:cubicBezTo>
                      <a:pt x="0" y="1"/>
                      <a:pt x="0" y="1"/>
                      <a:pt x="0" y="1"/>
                    </a:cubicBezTo>
                    <a:lnTo>
                      <a:pt x="1"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848" name="Freeform 6944"/>
              <p:cNvSpPr>
                <a:spLocks/>
              </p:cNvSpPr>
              <p:nvPr/>
            </p:nvSpPr>
            <p:spPr bwMode="auto">
              <a:xfrm>
                <a:off x="3408" y="4702"/>
                <a:ext cx="7" cy="4"/>
              </a:xfrm>
              <a:custGeom>
                <a:avLst/>
                <a:gdLst>
                  <a:gd name="T0" fmla="*/ 0 w 2"/>
                  <a:gd name="T1" fmla="*/ 1 h 1"/>
                  <a:gd name="T2" fmla="*/ 0 w 2"/>
                  <a:gd name="T3" fmla="*/ 1 h 1"/>
                  <a:gd name="T4" fmla="*/ 0 w 2"/>
                  <a:gd name="T5" fmla="*/ 1 h 1"/>
                  <a:gd name="T6" fmla="*/ 2 w 2"/>
                  <a:gd name="T7" fmla="*/ 0 h 1"/>
                  <a:gd name="T8" fmla="*/ 1 w 2"/>
                  <a:gd name="T9" fmla="*/ 0 h 1"/>
                  <a:gd name="T10" fmla="*/ 0 w 2"/>
                  <a:gd name="T11" fmla="*/ 1 h 1"/>
                </a:gdLst>
                <a:ahLst/>
                <a:cxnLst>
                  <a:cxn ang="0">
                    <a:pos x="T0" y="T1"/>
                  </a:cxn>
                  <a:cxn ang="0">
                    <a:pos x="T2" y="T3"/>
                  </a:cxn>
                  <a:cxn ang="0">
                    <a:pos x="T4" y="T5"/>
                  </a:cxn>
                  <a:cxn ang="0">
                    <a:pos x="T6" y="T7"/>
                  </a:cxn>
                  <a:cxn ang="0">
                    <a:pos x="T8" y="T9"/>
                  </a:cxn>
                  <a:cxn ang="0">
                    <a:pos x="T10" y="T11"/>
                  </a:cxn>
                </a:cxnLst>
                <a:rect l="0" t="0" r="r" b="b"/>
                <a:pathLst>
                  <a:path w="2" h="1">
                    <a:moveTo>
                      <a:pt x="0" y="1"/>
                    </a:moveTo>
                    <a:cubicBezTo>
                      <a:pt x="0" y="1"/>
                      <a:pt x="0" y="1"/>
                      <a:pt x="0" y="1"/>
                    </a:cubicBezTo>
                    <a:cubicBezTo>
                      <a:pt x="0" y="1"/>
                      <a:pt x="0" y="1"/>
                      <a:pt x="0" y="1"/>
                    </a:cubicBezTo>
                    <a:cubicBezTo>
                      <a:pt x="2" y="0"/>
                      <a:pt x="2" y="0"/>
                      <a:pt x="2" y="0"/>
                    </a:cubicBezTo>
                    <a:cubicBezTo>
                      <a:pt x="1" y="0"/>
                      <a:pt x="1" y="0"/>
                      <a:pt x="1" y="0"/>
                    </a:cubicBezTo>
                    <a:lnTo>
                      <a:pt x="0"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849" name="Freeform 6945"/>
              <p:cNvSpPr>
                <a:spLocks/>
              </p:cNvSpPr>
              <p:nvPr/>
            </p:nvSpPr>
            <p:spPr bwMode="auto">
              <a:xfrm>
                <a:off x="3438" y="4680"/>
                <a:ext cx="3" cy="4"/>
              </a:xfrm>
              <a:custGeom>
                <a:avLst/>
                <a:gdLst>
                  <a:gd name="T0" fmla="*/ 0 w 1"/>
                  <a:gd name="T1" fmla="*/ 0 h 1"/>
                  <a:gd name="T2" fmla="*/ 0 w 1"/>
                  <a:gd name="T3" fmla="*/ 1 h 1"/>
                  <a:gd name="T4" fmla="*/ 1 w 1"/>
                  <a:gd name="T5" fmla="*/ 0 h 1"/>
                  <a:gd name="T6" fmla="*/ 0 w 1"/>
                  <a:gd name="T7" fmla="*/ 0 h 1"/>
                </a:gdLst>
                <a:ahLst/>
                <a:cxnLst>
                  <a:cxn ang="0">
                    <a:pos x="T0" y="T1"/>
                  </a:cxn>
                  <a:cxn ang="0">
                    <a:pos x="T2" y="T3"/>
                  </a:cxn>
                  <a:cxn ang="0">
                    <a:pos x="T4" y="T5"/>
                  </a:cxn>
                  <a:cxn ang="0">
                    <a:pos x="T6" y="T7"/>
                  </a:cxn>
                </a:cxnLst>
                <a:rect l="0" t="0" r="r" b="b"/>
                <a:pathLst>
                  <a:path w="1" h="1">
                    <a:moveTo>
                      <a:pt x="0" y="0"/>
                    </a:moveTo>
                    <a:cubicBezTo>
                      <a:pt x="0" y="0"/>
                      <a:pt x="0" y="0"/>
                      <a:pt x="0" y="1"/>
                    </a:cubicBezTo>
                    <a:cubicBezTo>
                      <a:pt x="1" y="0"/>
                      <a:pt x="1" y="0"/>
                      <a:pt x="1"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850" name="Freeform 6946"/>
              <p:cNvSpPr>
                <a:spLocks/>
              </p:cNvSpPr>
              <p:nvPr/>
            </p:nvSpPr>
            <p:spPr bwMode="auto">
              <a:xfrm>
                <a:off x="3426" y="4699"/>
                <a:ext cx="4" cy="7"/>
              </a:xfrm>
              <a:custGeom>
                <a:avLst/>
                <a:gdLst>
                  <a:gd name="T0" fmla="*/ 0 w 1"/>
                  <a:gd name="T1" fmla="*/ 0 h 2"/>
                  <a:gd name="T2" fmla="*/ 0 w 1"/>
                  <a:gd name="T3" fmla="*/ 1 h 2"/>
                  <a:gd name="T4" fmla="*/ 0 w 1"/>
                  <a:gd name="T5" fmla="*/ 2 h 2"/>
                  <a:gd name="T6" fmla="*/ 0 w 1"/>
                  <a:gd name="T7" fmla="*/ 2 h 2"/>
                  <a:gd name="T8" fmla="*/ 1 w 1"/>
                  <a:gd name="T9" fmla="*/ 2 h 2"/>
                  <a:gd name="T10" fmla="*/ 0 w 1"/>
                  <a:gd name="T11" fmla="*/ 0 h 2"/>
                </a:gdLst>
                <a:ahLst/>
                <a:cxnLst>
                  <a:cxn ang="0">
                    <a:pos x="T0" y="T1"/>
                  </a:cxn>
                  <a:cxn ang="0">
                    <a:pos x="T2" y="T3"/>
                  </a:cxn>
                  <a:cxn ang="0">
                    <a:pos x="T4" y="T5"/>
                  </a:cxn>
                  <a:cxn ang="0">
                    <a:pos x="T6" y="T7"/>
                  </a:cxn>
                  <a:cxn ang="0">
                    <a:pos x="T8" y="T9"/>
                  </a:cxn>
                  <a:cxn ang="0">
                    <a:pos x="T10" y="T11"/>
                  </a:cxn>
                </a:cxnLst>
                <a:rect l="0" t="0" r="r" b="b"/>
                <a:pathLst>
                  <a:path w="1" h="2">
                    <a:moveTo>
                      <a:pt x="0" y="0"/>
                    </a:moveTo>
                    <a:cubicBezTo>
                      <a:pt x="0" y="1"/>
                      <a:pt x="0" y="1"/>
                      <a:pt x="0" y="1"/>
                    </a:cubicBezTo>
                    <a:cubicBezTo>
                      <a:pt x="0" y="1"/>
                      <a:pt x="0" y="1"/>
                      <a:pt x="0" y="2"/>
                    </a:cubicBezTo>
                    <a:cubicBezTo>
                      <a:pt x="0" y="2"/>
                      <a:pt x="0" y="2"/>
                      <a:pt x="0" y="2"/>
                    </a:cubicBezTo>
                    <a:cubicBezTo>
                      <a:pt x="1" y="2"/>
                      <a:pt x="1" y="2"/>
                      <a:pt x="1" y="2"/>
                    </a:cubicBezTo>
                    <a:cubicBezTo>
                      <a:pt x="1" y="1"/>
                      <a:pt x="1"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851" name="Freeform 6947"/>
              <p:cNvSpPr>
                <a:spLocks/>
              </p:cNvSpPr>
              <p:nvPr/>
            </p:nvSpPr>
            <p:spPr bwMode="auto">
              <a:xfrm>
                <a:off x="3404" y="4680"/>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852" name="Freeform 6948"/>
              <p:cNvSpPr>
                <a:spLocks/>
              </p:cNvSpPr>
              <p:nvPr/>
            </p:nvSpPr>
            <p:spPr bwMode="auto">
              <a:xfrm>
                <a:off x="3404" y="4676"/>
                <a:ext cx="4" cy="4"/>
              </a:xfrm>
              <a:custGeom>
                <a:avLst/>
                <a:gdLst>
                  <a:gd name="T0" fmla="*/ 0 w 1"/>
                  <a:gd name="T1" fmla="*/ 0 h 1"/>
                  <a:gd name="T2" fmla="*/ 0 w 1"/>
                  <a:gd name="T3" fmla="*/ 1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cubicBezTo>
                      <a:pt x="0" y="0"/>
                      <a:pt x="0" y="1"/>
                      <a:pt x="0" y="1"/>
                    </a:cubicBezTo>
                    <a:cubicBezTo>
                      <a:pt x="1" y="1"/>
                      <a:pt x="1" y="1"/>
                      <a:pt x="1" y="1"/>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853" name="Freeform 6949"/>
              <p:cNvSpPr>
                <a:spLocks/>
              </p:cNvSpPr>
              <p:nvPr/>
            </p:nvSpPr>
            <p:spPr bwMode="auto">
              <a:xfrm>
                <a:off x="3434" y="4695"/>
                <a:ext cx="4" cy="4"/>
              </a:xfrm>
              <a:custGeom>
                <a:avLst/>
                <a:gdLst>
                  <a:gd name="T0" fmla="*/ 1 w 1"/>
                  <a:gd name="T1" fmla="*/ 0 h 1"/>
                  <a:gd name="T2" fmla="*/ 0 w 1"/>
                  <a:gd name="T3" fmla="*/ 0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1" y="0"/>
                      <a:pt x="0" y="0"/>
                      <a:pt x="0" y="0"/>
                    </a:cubicBezTo>
                    <a:cubicBezTo>
                      <a:pt x="0" y="0"/>
                      <a:pt x="0" y="0"/>
                      <a:pt x="0"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854" name="Freeform 6950"/>
              <p:cNvSpPr>
                <a:spLocks/>
              </p:cNvSpPr>
              <p:nvPr/>
            </p:nvSpPr>
            <p:spPr bwMode="auto">
              <a:xfrm>
                <a:off x="3423" y="4702"/>
                <a:ext cx="3" cy="4"/>
              </a:xfrm>
              <a:custGeom>
                <a:avLst/>
                <a:gdLst>
                  <a:gd name="T0" fmla="*/ 1 w 1"/>
                  <a:gd name="T1" fmla="*/ 0 h 1"/>
                  <a:gd name="T2" fmla="*/ 0 w 1"/>
                  <a:gd name="T3" fmla="*/ 0 h 1"/>
                  <a:gd name="T4" fmla="*/ 1 w 1"/>
                  <a:gd name="T5" fmla="*/ 1 h 1"/>
                  <a:gd name="T6" fmla="*/ 1 w 1"/>
                  <a:gd name="T7" fmla="*/ 1 h 1"/>
                  <a:gd name="T8" fmla="*/ 1 w 1"/>
                  <a:gd name="T9" fmla="*/ 1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a:moveTo>
                      <a:pt x="1" y="0"/>
                    </a:moveTo>
                    <a:cubicBezTo>
                      <a:pt x="0" y="0"/>
                      <a:pt x="0" y="0"/>
                      <a:pt x="0" y="0"/>
                    </a:cubicBezTo>
                    <a:cubicBezTo>
                      <a:pt x="1" y="1"/>
                      <a:pt x="1" y="1"/>
                      <a:pt x="1" y="1"/>
                    </a:cubicBezTo>
                    <a:cubicBezTo>
                      <a:pt x="1" y="1"/>
                      <a:pt x="1" y="1"/>
                      <a:pt x="1" y="1"/>
                    </a:cubicBezTo>
                    <a:cubicBezTo>
                      <a:pt x="1" y="1"/>
                      <a:pt x="1" y="1"/>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855" name="Freeform 6951"/>
              <p:cNvSpPr>
                <a:spLocks/>
              </p:cNvSpPr>
              <p:nvPr/>
            </p:nvSpPr>
            <p:spPr bwMode="auto">
              <a:xfrm>
                <a:off x="3400" y="4673"/>
                <a:ext cx="4" cy="3"/>
              </a:xfrm>
              <a:custGeom>
                <a:avLst/>
                <a:gdLst>
                  <a:gd name="T0" fmla="*/ 1 w 1"/>
                  <a:gd name="T1" fmla="*/ 0 h 1"/>
                  <a:gd name="T2" fmla="*/ 0 w 1"/>
                  <a:gd name="T3" fmla="*/ 0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1" y="0"/>
                      <a:pt x="1" y="0"/>
                      <a:pt x="0" y="0"/>
                    </a:cubicBezTo>
                    <a:cubicBezTo>
                      <a:pt x="1" y="1"/>
                      <a:pt x="1" y="1"/>
                      <a:pt x="1" y="1"/>
                    </a:cubicBezTo>
                    <a:cubicBezTo>
                      <a:pt x="1" y="1"/>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856" name="Freeform 6952"/>
              <p:cNvSpPr>
                <a:spLocks/>
              </p:cNvSpPr>
              <p:nvPr/>
            </p:nvSpPr>
            <p:spPr bwMode="auto">
              <a:xfrm>
                <a:off x="3397" y="4669"/>
                <a:ext cx="3" cy="4"/>
              </a:xfrm>
              <a:custGeom>
                <a:avLst/>
                <a:gdLst>
                  <a:gd name="T0" fmla="*/ 1 w 1"/>
                  <a:gd name="T1" fmla="*/ 1 h 1"/>
                  <a:gd name="T2" fmla="*/ 0 w 1"/>
                  <a:gd name="T3" fmla="*/ 0 h 1"/>
                  <a:gd name="T4" fmla="*/ 1 w 1"/>
                  <a:gd name="T5" fmla="*/ 1 h 1"/>
                  <a:gd name="T6" fmla="*/ 1 w 1"/>
                  <a:gd name="T7" fmla="*/ 1 h 1"/>
                </a:gdLst>
                <a:ahLst/>
                <a:cxnLst>
                  <a:cxn ang="0">
                    <a:pos x="T0" y="T1"/>
                  </a:cxn>
                  <a:cxn ang="0">
                    <a:pos x="T2" y="T3"/>
                  </a:cxn>
                  <a:cxn ang="0">
                    <a:pos x="T4" y="T5"/>
                  </a:cxn>
                  <a:cxn ang="0">
                    <a:pos x="T6" y="T7"/>
                  </a:cxn>
                </a:cxnLst>
                <a:rect l="0" t="0" r="r" b="b"/>
                <a:pathLst>
                  <a:path w="1" h="1">
                    <a:moveTo>
                      <a:pt x="1" y="1"/>
                    </a:moveTo>
                    <a:cubicBezTo>
                      <a:pt x="0" y="1"/>
                      <a:pt x="0" y="0"/>
                      <a:pt x="0" y="0"/>
                    </a:cubicBezTo>
                    <a:cubicBezTo>
                      <a:pt x="1" y="1"/>
                      <a:pt x="1" y="1"/>
                      <a:pt x="1" y="1"/>
                    </a:cubicBezTo>
                    <a:cubicBezTo>
                      <a:pt x="1" y="1"/>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857" name="Freeform 6953"/>
              <p:cNvSpPr>
                <a:spLocks/>
              </p:cNvSpPr>
              <p:nvPr/>
            </p:nvSpPr>
            <p:spPr bwMode="auto">
              <a:xfrm>
                <a:off x="3408" y="4673"/>
                <a:ext cx="26" cy="18"/>
              </a:xfrm>
              <a:custGeom>
                <a:avLst/>
                <a:gdLst>
                  <a:gd name="T0" fmla="*/ 5 w 7"/>
                  <a:gd name="T1" fmla="*/ 5 h 5"/>
                  <a:gd name="T2" fmla="*/ 7 w 7"/>
                  <a:gd name="T3" fmla="*/ 4 h 5"/>
                  <a:gd name="T4" fmla="*/ 7 w 7"/>
                  <a:gd name="T5" fmla="*/ 0 h 5"/>
                  <a:gd name="T6" fmla="*/ 3 w 7"/>
                  <a:gd name="T7" fmla="*/ 0 h 5"/>
                  <a:gd name="T8" fmla="*/ 4 w 7"/>
                  <a:gd name="T9" fmla="*/ 1 h 5"/>
                  <a:gd name="T10" fmla="*/ 0 w 7"/>
                  <a:gd name="T11" fmla="*/ 0 h 5"/>
                  <a:gd name="T12" fmla="*/ 3 w 7"/>
                  <a:gd name="T13" fmla="*/ 4 h 5"/>
                  <a:gd name="T14" fmla="*/ 5 w 7"/>
                  <a:gd name="T15" fmla="*/ 5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5">
                    <a:moveTo>
                      <a:pt x="5" y="5"/>
                    </a:moveTo>
                    <a:cubicBezTo>
                      <a:pt x="7" y="4"/>
                      <a:pt x="7" y="4"/>
                      <a:pt x="7" y="4"/>
                    </a:cubicBezTo>
                    <a:cubicBezTo>
                      <a:pt x="7" y="2"/>
                      <a:pt x="7" y="1"/>
                      <a:pt x="7" y="0"/>
                    </a:cubicBezTo>
                    <a:cubicBezTo>
                      <a:pt x="6" y="0"/>
                      <a:pt x="5" y="0"/>
                      <a:pt x="3" y="0"/>
                    </a:cubicBezTo>
                    <a:cubicBezTo>
                      <a:pt x="3" y="0"/>
                      <a:pt x="3" y="0"/>
                      <a:pt x="4" y="1"/>
                    </a:cubicBezTo>
                    <a:cubicBezTo>
                      <a:pt x="2" y="0"/>
                      <a:pt x="1" y="0"/>
                      <a:pt x="0" y="0"/>
                    </a:cubicBezTo>
                    <a:cubicBezTo>
                      <a:pt x="3" y="4"/>
                      <a:pt x="3" y="4"/>
                      <a:pt x="3" y="4"/>
                    </a:cubicBezTo>
                    <a:cubicBezTo>
                      <a:pt x="4" y="4"/>
                      <a:pt x="4" y="4"/>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858" name="Freeform 6954"/>
              <p:cNvSpPr>
                <a:spLocks/>
              </p:cNvSpPr>
              <p:nvPr/>
            </p:nvSpPr>
            <p:spPr bwMode="auto">
              <a:xfrm>
                <a:off x="3441" y="4676"/>
                <a:ext cx="4" cy="4"/>
              </a:xfrm>
              <a:custGeom>
                <a:avLst/>
                <a:gdLst>
                  <a:gd name="T0" fmla="*/ 1 w 1"/>
                  <a:gd name="T1" fmla="*/ 0 h 1"/>
                  <a:gd name="T2" fmla="*/ 1 w 1"/>
                  <a:gd name="T3" fmla="*/ 0 h 1"/>
                  <a:gd name="T4" fmla="*/ 0 w 1"/>
                  <a:gd name="T5" fmla="*/ 0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1" y="0"/>
                      <a:pt x="1" y="0"/>
                    </a:cubicBezTo>
                    <a:cubicBezTo>
                      <a:pt x="1" y="0"/>
                      <a:pt x="0" y="0"/>
                      <a:pt x="0" y="0"/>
                    </a:cubicBezTo>
                    <a:cubicBezTo>
                      <a:pt x="0" y="0"/>
                      <a:pt x="0" y="0"/>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859" name="Freeform 6955"/>
              <p:cNvSpPr>
                <a:spLocks/>
              </p:cNvSpPr>
              <p:nvPr/>
            </p:nvSpPr>
            <p:spPr bwMode="auto">
              <a:xfrm>
                <a:off x="3438" y="4673"/>
                <a:ext cx="0" cy="7"/>
              </a:xfrm>
              <a:custGeom>
                <a:avLst/>
                <a:gdLst>
                  <a:gd name="T0" fmla="*/ 1 h 2"/>
                  <a:gd name="T1" fmla="*/ 0 h 2"/>
                  <a:gd name="T2" fmla="*/ 2 h 2"/>
                  <a:gd name="T3" fmla="*/ 1 h 2"/>
                </a:gdLst>
                <a:ahLst/>
                <a:cxnLst>
                  <a:cxn ang="0">
                    <a:pos x="0" y="T0"/>
                  </a:cxn>
                  <a:cxn ang="0">
                    <a:pos x="0" y="T1"/>
                  </a:cxn>
                  <a:cxn ang="0">
                    <a:pos x="0" y="T2"/>
                  </a:cxn>
                  <a:cxn ang="0">
                    <a:pos x="0" y="T3"/>
                  </a:cxn>
                </a:cxnLst>
                <a:rect l="0" t="0" r="r" b="b"/>
                <a:pathLst>
                  <a:path h="2">
                    <a:moveTo>
                      <a:pt x="0" y="1"/>
                    </a:moveTo>
                    <a:cubicBezTo>
                      <a:pt x="0" y="1"/>
                      <a:pt x="0" y="1"/>
                      <a:pt x="0" y="0"/>
                    </a:cubicBezTo>
                    <a:cubicBezTo>
                      <a:pt x="0" y="2"/>
                      <a:pt x="0" y="2"/>
                      <a:pt x="0" y="2"/>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860" name="Freeform 6956"/>
              <p:cNvSpPr>
                <a:spLocks/>
              </p:cNvSpPr>
              <p:nvPr/>
            </p:nvSpPr>
            <p:spPr bwMode="auto">
              <a:xfrm>
                <a:off x="3397" y="4673"/>
                <a:ext cx="7" cy="7"/>
              </a:xfrm>
              <a:custGeom>
                <a:avLst/>
                <a:gdLst>
                  <a:gd name="T0" fmla="*/ 2 w 2"/>
                  <a:gd name="T1" fmla="*/ 2 h 2"/>
                  <a:gd name="T2" fmla="*/ 1 w 2"/>
                  <a:gd name="T3" fmla="*/ 0 h 2"/>
                  <a:gd name="T4" fmla="*/ 0 w 2"/>
                  <a:gd name="T5" fmla="*/ 2 h 2"/>
                  <a:gd name="T6" fmla="*/ 0 w 2"/>
                  <a:gd name="T7" fmla="*/ 2 h 2"/>
                  <a:gd name="T8" fmla="*/ 2 w 2"/>
                  <a:gd name="T9" fmla="*/ 2 h 2"/>
                </a:gdLst>
                <a:ahLst/>
                <a:cxnLst>
                  <a:cxn ang="0">
                    <a:pos x="T0" y="T1"/>
                  </a:cxn>
                  <a:cxn ang="0">
                    <a:pos x="T2" y="T3"/>
                  </a:cxn>
                  <a:cxn ang="0">
                    <a:pos x="T4" y="T5"/>
                  </a:cxn>
                  <a:cxn ang="0">
                    <a:pos x="T6" y="T7"/>
                  </a:cxn>
                  <a:cxn ang="0">
                    <a:pos x="T8" y="T9"/>
                  </a:cxn>
                </a:cxnLst>
                <a:rect l="0" t="0" r="r" b="b"/>
                <a:pathLst>
                  <a:path w="2" h="2">
                    <a:moveTo>
                      <a:pt x="2" y="2"/>
                    </a:moveTo>
                    <a:cubicBezTo>
                      <a:pt x="1" y="0"/>
                      <a:pt x="1" y="0"/>
                      <a:pt x="1" y="0"/>
                    </a:cubicBezTo>
                    <a:cubicBezTo>
                      <a:pt x="0" y="1"/>
                      <a:pt x="0" y="2"/>
                      <a:pt x="0" y="2"/>
                    </a:cubicBezTo>
                    <a:cubicBezTo>
                      <a:pt x="0" y="2"/>
                      <a:pt x="0" y="2"/>
                      <a:pt x="0" y="2"/>
                    </a:cubicBezTo>
                    <a:cubicBezTo>
                      <a:pt x="1" y="2"/>
                      <a:pt x="1" y="2"/>
                      <a:pt x="2"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861" name="Freeform 6957"/>
              <p:cNvSpPr>
                <a:spLocks/>
              </p:cNvSpPr>
              <p:nvPr/>
            </p:nvSpPr>
            <p:spPr bwMode="auto">
              <a:xfrm>
                <a:off x="3419" y="4699"/>
                <a:ext cx="4" cy="0"/>
              </a:xfrm>
              <a:custGeom>
                <a:avLst/>
                <a:gdLst>
                  <a:gd name="T0" fmla="*/ 0 w 4"/>
                  <a:gd name="T1" fmla="*/ 0 w 4"/>
                  <a:gd name="T2" fmla="*/ 0 w 4"/>
                  <a:gd name="T3" fmla="*/ 4 w 4"/>
                  <a:gd name="T4" fmla="*/ 0 w 4"/>
                </a:gdLst>
                <a:ahLst/>
                <a:cxnLst>
                  <a:cxn ang="0">
                    <a:pos x="T0" y="0"/>
                  </a:cxn>
                  <a:cxn ang="0">
                    <a:pos x="T1" y="0"/>
                  </a:cxn>
                  <a:cxn ang="0">
                    <a:pos x="T2" y="0"/>
                  </a:cxn>
                  <a:cxn ang="0">
                    <a:pos x="T3" y="0"/>
                  </a:cxn>
                  <a:cxn ang="0">
                    <a:pos x="T4" y="0"/>
                  </a:cxn>
                </a:cxnLst>
                <a:rect l="0" t="0" r="r" b="b"/>
                <a:pathLst>
                  <a:path w="4">
                    <a:moveTo>
                      <a:pt x="0" y="0"/>
                    </a:moveTo>
                    <a:lnTo>
                      <a:pt x="0" y="0"/>
                    </a:lnTo>
                    <a:lnTo>
                      <a:pt x="0" y="0"/>
                    </a:lnTo>
                    <a:lnTo>
                      <a:pt x="4"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862" name="Freeform 6958"/>
              <p:cNvSpPr>
                <a:spLocks/>
              </p:cNvSpPr>
              <p:nvPr/>
            </p:nvSpPr>
            <p:spPr bwMode="auto">
              <a:xfrm>
                <a:off x="3441" y="4680"/>
                <a:ext cx="4" cy="4"/>
              </a:xfrm>
              <a:custGeom>
                <a:avLst/>
                <a:gdLst>
                  <a:gd name="T0" fmla="*/ 1 w 1"/>
                  <a:gd name="T1" fmla="*/ 0 h 1"/>
                  <a:gd name="T2" fmla="*/ 1 w 1"/>
                  <a:gd name="T3" fmla="*/ 0 h 1"/>
                  <a:gd name="T4" fmla="*/ 1 w 1"/>
                  <a:gd name="T5" fmla="*/ 0 h 1"/>
                  <a:gd name="T6" fmla="*/ 0 w 1"/>
                  <a:gd name="T7" fmla="*/ 0 h 1"/>
                  <a:gd name="T8" fmla="*/ 0 w 1"/>
                  <a:gd name="T9" fmla="*/ 1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a:moveTo>
                      <a:pt x="1" y="0"/>
                    </a:moveTo>
                    <a:cubicBezTo>
                      <a:pt x="1" y="0"/>
                      <a:pt x="1" y="0"/>
                      <a:pt x="1" y="0"/>
                    </a:cubicBezTo>
                    <a:cubicBezTo>
                      <a:pt x="1" y="0"/>
                      <a:pt x="1" y="0"/>
                      <a:pt x="1" y="0"/>
                    </a:cubicBezTo>
                    <a:cubicBezTo>
                      <a:pt x="0" y="0"/>
                      <a:pt x="0" y="0"/>
                      <a:pt x="0" y="0"/>
                    </a:cubicBezTo>
                    <a:cubicBezTo>
                      <a:pt x="0" y="1"/>
                      <a:pt x="0" y="1"/>
                      <a:pt x="0"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863" name="Freeform 6959"/>
              <p:cNvSpPr>
                <a:spLocks/>
              </p:cNvSpPr>
              <p:nvPr/>
            </p:nvSpPr>
            <p:spPr bwMode="auto">
              <a:xfrm>
                <a:off x="3404" y="4706"/>
                <a:ext cx="4" cy="4"/>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0"/>
                      <a:pt x="1"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864" name="Freeform 6960"/>
              <p:cNvSpPr>
                <a:spLocks/>
              </p:cNvSpPr>
              <p:nvPr/>
            </p:nvSpPr>
            <p:spPr bwMode="auto">
              <a:xfrm>
                <a:off x="3378" y="4676"/>
                <a:ext cx="19" cy="19"/>
              </a:xfrm>
              <a:custGeom>
                <a:avLst/>
                <a:gdLst>
                  <a:gd name="T0" fmla="*/ 1 w 5"/>
                  <a:gd name="T1" fmla="*/ 0 h 5"/>
                  <a:gd name="T2" fmla="*/ 1 w 5"/>
                  <a:gd name="T3" fmla="*/ 0 h 5"/>
                  <a:gd name="T4" fmla="*/ 0 w 5"/>
                  <a:gd name="T5" fmla="*/ 0 h 5"/>
                  <a:gd name="T6" fmla="*/ 5 w 5"/>
                  <a:gd name="T7" fmla="*/ 5 h 5"/>
                  <a:gd name="T8" fmla="*/ 5 w 5"/>
                  <a:gd name="T9" fmla="*/ 5 h 5"/>
                  <a:gd name="T10" fmla="*/ 1 w 5"/>
                  <a:gd name="T11" fmla="*/ 0 h 5"/>
                </a:gdLst>
                <a:ahLst/>
                <a:cxnLst>
                  <a:cxn ang="0">
                    <a:pos x="T0" y="T1"/>
                  </a:cxn>
                  <a:cxn ang="0">
                    <a:pos x="T2" y="T3"/>
                  </a:cxn>
                  <a:cxn ang="0">
                    <a:pos x="T4" y="T5"/>
                  </a:cxn>
                  <a:cxn ang="0">
                    <a:pos x="T6" y="T7"/>
                  </a:cxn>
                  <a:cxn ang="0">
                    <a:pos x="T8" y="T9"/>
                  </a:cxn>
                  <a:cxn ang="0">
                    <a:pos x="T10" y="T11"/>
                  </a:cxn>
                </a:cxnLst>
                <a:rect l="0" t="0" r="r" b="b"/>
                <a:pathLst>
                  <a:path w="5" h="5">
                    <a:moveTo>
                      <a:pt x="1" y="0"/>
                    </a:moveTo>
                    <a:cubicBezTo>
                      <a:pt x="1" y="0"/>
                      <a:pt x="1" y="0"/>
                      <a:pt x="1" y="0"/>
                    </a:cubicBezTo>
                    <a:cubicBezTo>
                      <a:pt x="1" y="0"/>
                      <a:pt x="1" y="0"/>
                      <a:pt x="0" y="0"/>
                    </a:cubicBezTo>
                    <a:cubicBezTo>
                      <a:pt x="5" y="5"/>
                      <a:pt x="5" y="5"/>
                      <a:pt x="5" y="5"/>
                    </a:cubicBezTo>
                    <a:cubicBezTo>
                      <a:pt x="5" y="5"/>
                      <a:pt x="5" y="5"/>
                      <a:pt x="5" y="5"/>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865" name="Freeform 6961"/>
              <p:cNvSpPr>
                <a:spLocks/>
              </p:cNvSpPr>
              <p:nvPr/>
            </p:nvSpPr>
            <p:spPr bwMode="auto">
              <a:xfrm>
                <a:off x="3389" y="4695"/>
                <a:ext cx="11" cy="15"/>
              </a:xfrm>
              <a:custGeom>
                <a:avLst/>
                <a:gdLst>
                  <a:gd name="T0" fmla="*/ 3 w 3"/>
                  <a:gd name="T1" fmla="*/ 3 h 4"/>
                  <a:gd name="T2" fmla="*/ 3 w 3"/>
                  <a:gd name="T3" fmla="*/ 2 h 4"/>
                  <a:gd name="T4" fmla="*/ 2 w 3"/>
                  <a:gd name="T5" fmla="*/ 0 h 4"/>
                  <a:gd name="T6" fmla="*/ 1 w 3"/>
                  <a:gd name="T7" fmla="*/ 1 h 4"/>
                  <a:gd name="T8" fmla="*/ 0 w 3"/>
                  <a:gd name="T9" fmla="*/ 1 h 4"/>
                  <a:gd name="T10" fmla="*/ 2 w 3"/>
                  <a:gd name="T11" fmla="*/ 4 h 4"/>
                  <a:gd name="T12" fmla="*/ 3 w 3"/>
                  <a:gd name="T13" fmla="*/ 3 h 4"/>
                </a:gdLst>
                <a:ahLst/>
                <a:cxnLst>
                  <a:cxn ang="0">
                    <a:pos x="T0" y="T1"/>
                  </a:cxn>
                  <a:cxn ang="0">
                    <a:pos x="T2" y="T3"/>
                  </a:cxn>
                  <a:cxn ang="0">
                    <a:pos x="T4" y="T5"/>
                  </a:cxn>
                  <a:cxn ang="0">
                    <a:pos x="T6" y="T7"/>
                  </a:cxn>
                  <a:cxn ang="0">
                    <a:pos x="T8" y="T9"/>
                  </a:cxn>
                  <a:cxn ang="0">
                    <a:pos x="T10" y="T11"/>
                  </a:cxn>
                  <a:cxn ang="0">
                    <a:pos x="T12" y="T13"/>
                  </a:cxn>
                </a:cxnLst>
                <a:rect l="0" t="0" r="r" b="b"/>
                <a:pathLst>
                  <a:path w="3" h="4">
                    <a:moveTo>
                      <a:pt x="3" y="3"/>
                    </a:moveTo>
                    <a:cubicBezTo>
                      <a:pt x="3" y="3"/>
                      <a:pt x="3" y="3"/>
                      <a:pt x="3" y="2"/>
                    </a:cubicBezTo>
                    <a:cubicBezTo>
                      <a:pt x="2" y="0"/>
                      <a:pt x="2" y="0"/>
                      <a:pt x="2" y="0"/>
                    </a:cubicBezTo>
                    <a:cubicBezTo>
                      <a:pt x="1" y="1"/>
                      <a:pt x="1" y="1"/>
                      <a:pt x="1" y="1"/>
                    </a:cubicBezTo>
                    <a:cubicBezTo>
                      <a:pt x="1" y="1"/>
                      <a:pt x="1" y="1"/>
                      <a:pt x="0" y="1"/>
                    </a:cubicBezTo>
                    <a:cubicBezTo>
                      <a:pt x="1" y="2"/>
                      <a:pt x="1" y="3"/>
                      <a:pt x="2" y="4"/>
                    </a:cubicBezTo>
                    <a:lnTo>
                      <a:pt x="3"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866" name="Freeform 6962"/>
              <p:cNvSpPr>
                <a:spLocks/>
              </p:cNvSpPr>
              <p:nvPr/>
            </p:nvSpPr>
            <p:spPr bwMode="auto">
              <a:xfrm>
                <a:off x="3389" y="4676"/>
                <a:ext cx="15" cy="19"/>
              </a:xfrm>
              <a:custGeom>
                <a:avLst/>
                <a:gdLst>
                  <a:gd name="T0" fmla="*/ 3 w 4"/>
                  <a:gd name="T1" fmla="*/ 5 h 5"/>
                  <a:gd name="T2" fmla="*/ 4 w 4"/>
                  <a:gd name="T3" fmla="*/ 4 h 5"/>
                  <a:gd name="T4" fmla="*/ 4 w 4"/>
                  <a:gd name="T5" fmla="*/ 4 h 5"/>
                  <a:gd name="T6" fmla="*/ 2 w 4"/>
                  <a:gd name="T7" fmla="*/ 1 h 5"/>
                  <a:gd name="T8" fmla="*/ 0 w 4"/>
                  <a:gd name="T9" fmla="*/ 0 h 5"/>
                  <a:gd name="T10" fmla="*/ 0 w 4"/>
                  <a:gd name="T11" fmla="*/ 1 h 5"/>
                  <a:gd name="T12" fmla="*/ 3 w 4"/>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4" h="5">
                    <a:moveTo>
                      <a:pt x="3" y="5"/>
                    </a:moveTo>
                    <a:cubicBezTo>
                      <a:pt x="3" y="5"/>
                      <a:pt x="4" y="4"/>
                      <a:pt x="4" y="4"/>
                    </a:cubicBezTo>
                    <a:cubicBezTo>
                      <a:pt x="4" y="4"/>
                      <a:pt x="4" y="4"/>
                      <a:pt x="4" y="4"/>
                    </a:cubicBezTo>
                    <a:cubicBezTo>
                      <a:pt x="2" y="1"/>
                      <a:pt x="2" y="1"/>
                      <a:pt x="2" y="1"/>
                    </a:cubicBezTo>
                    <a:cubicBezTo>
                      <a:pt x="1" y="1"/>
                      <a:pt x="0" y="1"/>
                      <a:pt x="0" y="0"/>
                    </a:cubicBezTo>
                    <a:cubicBezTo>
                      <a:pt x="0" y="0"/>
                      <a:pt x="0" y="0"/>
                      <a:pt x="0" y="1"/>
                    </a:cubicBezTo>
                    <a:cubicBezTo>
                      <a:pt x="2" y="2"/>
                      <a:pt x="2" y="3"/>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867" name="Freeform 6963"/>
              <p:cNvSpPr>
                <a:spLocks/>
              </p:cNvSpPr>
              <p:nvPr/>
            </p:nvSpPr>
            <p:spPr bwMode="auto">
              <a:xfrm>
                <a:off x="3400" y="4706"/>
                <a:ext cx="4" cy="4"/>
              </a:xfrm>
              <a:custGeom>
                <a:avLst/>
                <a:gdLst>
                  <a:gd name="T0" fmla="*/ 0 w 1"/>
                  <a:gd name="T1" fmla="*/ 0 h 1"/>
                  <a:gd name="T2" fmla="*/ 0 w 1"/>
                  <a:gd name="T3" fmla="*/ 1 h 1"/>
                  <a:gd name="T4" fmla="*/ 1 w 1"/>
                  <a:gd name="T5" fmla="*/ 0 h 1"/>
                  <a:gd name="T6" fmla="*/ 0 w 1"/>
                  <a:gd name="T7" fmla="*/ 0 h 1"/>
                </a:gdLst>
                <a:ahLst/>
                <a:cxnLst>
                  <a:cxn ang="0">
                    <a:pos x="T0" y="T1"/>
                  </a:cxn>
                  <a:cxn ang="0">
                    <a:pos x="T2" y="T3"/>
                  </a:cxn>
                  <a:cxn ang="0">
                    <a:pos x="T4" y="T5"/>
                  </a:cxn>
                  <a:cxn ang="0">
                    <a:pos x="T6" y="T7"/>
                  </a:cxn>
                </a:cxnLst>
                <a:rect l="0" t="0" r="r" b="b"/>
                <a:pathLst>
                  <a:path w="1" h="1">
                    <a:moveTo>
                      <a:pt x="0" y="0"/>
                    </a:moveTo>
                    <a:cubicBezTo>
                      <a:pt x="0" y="1"/>
                      <a:pt x="0" y="1"/>
                      <a:pt x="0" y="1"/>
                    </a:cubicBezTo>
                    <a:cubicBezTo>
                      <a:pt x="1" y="0"/>
                      <a:pt x="1" y="0"/>
                      <a:pt x="1"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868" name="Freeform 6964"/>
              <p:cNvSpPr>
                <a:spLocks/>
              </p:cNvSpPr>
              <p:nvPr/>
            </p:nvSpPr>
            <p:spPr bwMode="auto">
              <a:xfrm>
                <a:off x="3430" y="4702"/>
                <a:ext cx="4" cy="8"/>
              </a:xfrm>
              <a:custGeom>
                <a:avLst/>
                <a:gdLst>
                  <a:gd name="T0" fmla="*/ 0 w 1"/>
                  <a:gd name="T1" fmla="*/ 2 h 2"/>
                  <a:gd name="T2" fmla="*/ 0 w 1"/>
                  <a:gd name="T3" fmla="*/ 2 h 2"/>
                  <a:gd name="T4" fmla="*/ 1 w 1"/>
                  <a:gd name="T5" fmla="*/ 2 h 2"/>
                  <a:gd name="T6" fmla="*/ 0 w 1"/>
                  <a:gd name="T7" fmla="*/ 0 h 2"/>
                  <a:gd name="T8" fmla="*/ 0 w 1"/>
                  <a:gd name="T9" fmla="*/ 1 h 2"/>
                  <a:gd name="T10" fmla="*/ 0 w 1"/>
                  <a:gd name="T11" fmla="*/ 2 h 2"/>
                </a:gdLst>
                <a:ahLst/>
                <a:cxnLst>
                  <a:cxn ang="0">
                    <a:pos x="T0" y="T1"/>
                  </a:cxn>
                  <a:cxn ang="0">
                    <a:pos x="T2" y="T3"/>
                  </a:cxn>
                  <a:cxn ang="0">
                    <a:pos x="T4" y="T5"/>
                  </a:cxn>
                  <a:cxn ang="0">
                    <a:pos x="T6" y="T7"/>
                  </a:cxn>
                  <a:cxn ang="0">
                    <a:pos x="T8" y="T9"/>
                  </a:cxn>
                  <a:cxn ang="0">
                    <a:pos x="T10" y="T11"/>
                  </a:cxn>
                </a:cxnLst>
                <a:rect l="0" t="0" r="r" b="b"/>
                <a:pathLst>
                  <a:path w="1" h="2">
                    <a:moveTo>
                      <a:pt x="0" y="2"/>
                    </a:moveTo>
                    <a:cubicBezTo>
                      <a:pt x="0" y="2"/>
                      <a:pt x="0" y="2"/>
                      <a:pt x="0" y="2"/>
                    </a:cubicBezTo>
                    <a:cubicBezTo>
                      <a:pt x="1" y="2"/>
                      <a:pt x="1" y="2"/>
                      <a:pt x="1" y="2"/>
                    </a:cubicBezTo>
                    <a:cubicBezTo>
                      <a:pt x="0" y="0"/>
                      <a:pt x="0" y="0"/>
                      <a:pt x="0" y="0"/>
                    </a:cubicBezTo>
                    <a:cubicBezTo>
                      <a:pt x="0" y="1"/>
                      <a:pt x="0" y="1"/>
                      <a:pt x="0" y="1"/>
                    </a:cubicBezTo>
                    <a:cubicBezTo>
                      <a:pt x="0" y="1"/>
                      <a:pt x="0" y="1"/>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869" name="Freeform 6965"/>
              <p:cNvSpPr>
                <a:spLocks/>
              </p:cNvSpPr>
              <p:nvPr/>
            </p:nvSpPr>
            <p:spPr bwMode="auto">
              <a:xfrm>
                <a:off x="3426" y="4695"/>
                <a:ext cx="4" cy="4"/>
              </a:xfrm>
              <a:custGeom>
                <a:avLst/>
                <a:gdLst>
                  <a:gd name="T0" fmla="*/ 0 w 1"/>
                  <a:gd name="T1" fmla="*/ 0 h 1"/>
                  <a:gd name="T2" fmla="*/ 1 w 1"/>
                  <a:gd name="T3" fmla="*/ 1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cubicBezTo>
                      <a:pt x="0" y="1"/>
                      <a:pt x="1" y="1"/>
                      <a:pt x="1" y="1"/>
                    </a:cubicBezTo>
                    <a:cubicBezTo>
                      <a:pt x="1" y="1"/>
                      <a:pt x="1" y="1"/>
                      <a:pt x="1" y="1"/>
                    </a:cubicBezTo>
                    <a:cubicBezTo>
                      <a:pt x="1" y="1"/>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870" name="Freeform 6966"/>
              <p:cNvSpPr>
                <a:spLocks/>
              </p:cNvSpPr>
              <p:nvPr/>
            </p:nvSpPr>
            <p:spPr bwMode="auto">
              <a:xfrm>
                <a:off x="3430" y="4699"/>
                <a:ext cx="4" cy="3"/>
              </a:xfrm>
              <a:custGeom>
                <a:avLst/>
                <a:gdLst>
                  <a:gd name="T0" fmla="*/ 0 w 1"/>
                  <a:gd name="T1" fmla="*/ 0 h 1"/>
                  <a:gd name="T2" fmla="*/ 0 w 1"/>
                  <a:gd name="T3" fmla="*/ 1 h 1"/>
                  <a:gd name="T4" fmla="*/ 1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1"/>
                      <a:pt x="0" y="1"/>
                      <a:pt x="0" y="1"/>
                    </a:cubicBezTo>
                    <a:cubicBezTo>
                      <a:pt x="1" y="1"/>
                      <a:pt x="1" y="1"/>
                      <a:pt x="1" y="1"/>
                    </a:cubicBezTo>
                    <a:cubicBezTo>
                      <a:pt x="1" y="1"/>
                      <a:pt x="1" y="1"/>
                      <a:pt x="1" y="0"/>
                    </a:cubicBezTo>
                    <a:cubicBezTo>
                      <a:pt x="1"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871" name="Freeform 6967"/>
              <p:cNvSpPr>
                <a:spLocks/>
              </p:cNvSpPr>
              <p:nvPr/>
            </p:nvSpPr>
            <p:spPr bwMode="auto">
              <a:xfrm>
                <a:off x="3389" y="4710"/>
                <a:ext cx="4" cy="4"/>
              </a:xfrm>
              <a:custGeom>
                <a:avLst/>
                <a:gdLst>
                  <a:gd name="T0" fmla="*/ 0 w 1"/>
                  <a:gd name="T1" fmla="*/ 1 h 1"/>
                  <a:gd name="T2" fmla="*/ 1 w 1"/>
                  <a:gd name="T3" fmla="*/ 0 h 1"/>
                  <a:gd name="T4" fmla="*/ 0 w 1"/>
                  <a:gd name="T5" fmla="*/ 0 h 1"/>
                  <a:gd name="T6" fmla="*/ 0 w 1"/>
                  <a:gd name="T7" fmla="*/ 1 h 1"/>
                </a:gdLst>
                <a:ahLst/>
                <a:cxnLst>
                  <a:cxn ang="0">
                    <a:pos x="T0" y="T1"/>
                  </a:cxn>
                  <a:cxn ang="0">
                    <a:pos x="T2" y="T3"/>
                  </a:cxn>
                  <a:cxn ang="0">
                    <a:pos x="T4" y="T5"/>
                  </a:cxn>
                  <a:cxn ang="0">
                    <a:pos x="T6" y="T7"/>
                  </a:cxn>
                </a:cxnLst>
                <a:rect l="0" t="0" r="r" b="b"/>
                <a:pathLst>
                  <a:path w="1" h="1">
                    <a:moveTo>
                      <a:pt x="0" y="1"/>
                    </a:moveTo>
                    <a:cubicBezTo>
                      <a:pt x="1" y="0"/>
                      <a:pt x="1" y="0"/>
                      <a:pt x="1" y="0"/>
                    </a:cubicBezTo>
                    <a:cubicBezTo>
                      <a:pt x="1" y="0"/>
                      <a:pt x="0" y="0"/>
                      <a:pt x="0" y="0"/>
                    </a:cubicBezTo>
                    <a:cubicBezTo>
                      <a:pt x="0" y="0"/>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872" name="Freeform 6968"/>
              <p:cNvSpPr>
                <a:spLocks/>
              </p:cNvSpPr>
              <p:nvPr/>
            </p:nvSpPr>
            <p:spPr bwMode="auto">
              <a:xfrm>
                <a:off x="3426" y="4706"/>
                <a:ext cx="4" cy="8"/>
              </a:xfrm>
              <a:custGeom>
                <a:avLst/>
                <a:gdLst>
                  <a:gd name="T0" fmla="*/ 1 w 1"/>
                  <a:gd name="T1" fmla="*/ 1 h 2"/>
                  <a:gd name="T2" fmla="*/ 0 w 1"/>
                  <a:gd name="T3" fmla="*/ 0 h 2"/>
                  <a:gd name="T4" fmla="*/ 0 w 1"/>
                  <a:gd name="T5" fmla="*/ 0 h 2"/>
                  <a:gd name="T6" fmla="*/ 0 w 1"/>
                  <a:gd name="T7" fmla="*/ 1 h 2"/>
                  <a:gd name="T8" fmla="*/ 1 w 1"/>
                  <a:gd name="T9" fmla="*/ 2 h 2"/>
                  <a:gd name="T10" fmla="*/ 1 w 1"/>
                  <a:gd name="T11" fmla="*/ 2 h 2"/>
                  <a:gd name="T12" fmla="*/ 1 w 1"/>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1" h="2">
                    <a:moveTo>
                      <a:pt x="1" y="1"/>
                    </a:moveTo>
                    <a:cubicBezTo>
                      <a:pt x="0" y="0"/>
                      <a:pt x="0" y="0"/>
                      <a:pt x="0" y="0"/>
                    </a:cubicBezTo>
                    <a:cubicBezTo>
                      <a:pt x="0" y="0"/>
                      <a:pt x="0" y="0"/>
                      <a:pt x="0" y="0"/>
                    </a:cubicBezTo>
                    <a:cubicBezTo>
                      <a:pt x="0" y="0"/>
                      <a:pt x="0" y="1"/>
                      <a:pt x="0" y="1"/>
                    </a:cubicBezTo>
                    <a:cubicBezTo>
                      <a:pt x="1" y="2"/>
                      <a:pt x="1" y="2"/>
                      <a:pt x="1" y="2"/>
                    </a:cubicBezTo>
                    <a:cubicBezTo>
                      <a:pt x="1" y="2"/>
                      <a:pt x="1" y="2"/>
                      <a:pt x="1" y="2"/>
                    </a:cubicBezTo>
                    <a:cubicBezTo>
                      <a:pt x="1" y="1"/>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873" name="Freeform 6969"/>
              <p:cNvSpPr>
                <a:spLocks/>
              </p:cNvSpPr>
              <p:nvPr/>
            </p:nvSpPr>
            <p:spPr bwMode="auto">
              <a:xfrm>
                <a:off x="3434" y="4684"/>
                <a:ext cx="4" cy="7"/>
              </a:xfrm>
              <a:custGeom>
                <a:avLst/>
                <a:gdLst>
                  <a:gd name="T0" fmla="*/ 0 w 1"/>
                  <a:gd name="T1" fmla="*/ 1 h 2"/>
                  <a:gd name="T2" fmla="*/ 0 w 1"/>
                  <a:gd name="T3" fmla="*/ 2 h 2"/>
                  <a:gd name="T4" fmla="*/ 1 w 1"/>
                  <a:gd name="T5" fmla="*/ 1 h 2"/>
                  <a:gd name="T6" fmla="*/ 0 w 1"/>
                  <a:gd name="T7" fmla="*/ 1 h 2"/>
                  <a:gd name="T8" fmla="*/ 1 w 1"/>
                  <a:gd name="T9" fmla="*/ 1 h 2"/>
                  <a:gd name="T10" fmla="*/ 1 w 1"/>
                  <a:gd name="T11" fmla="*/ 0 h 2"/>
                  <a:gd name="T12" fmla="*/ 0 w 1"/>
                  <a:gd name="T13" fmla="*/ 1 h 2"/>
                  <a:gd name="T14" fmla="*/ 0 w 1"/>
                  <a:gd name="T15" fmla="*/ 1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2">
                    <a:moveTo>
                      <a:pt x="0" y="1"/>
                    </a:moveTo>
                    <a:cubicBezTo>
                      <a:pt x="0" y="1"/>
                      <a:pt x="0" y="2"/>
                      <a:pt x="0" y="2"/>
                    </a:cubicBezTo>
                    <a:cubicBezTo>
                      <a:pt x="1" y="1"/>
                      <a:pt x="1" y="1"/>
                      <a:pt x="1" y="1"/>
                    </a:cubicBezTo>
                    <a:cubicBezTo>
                      <a:pt x="1" y="1"/>
                      <a:pt x="0" y="1"/>
                      <a:pt x="0" y="1"/>
                    </a:cubicBezTo>
                    <a:cubicBezTo>
                      <a:pt x="1" y="1"/>
                      <a:pt x="1" y="1"/>
                      <a:pt x="1" y="1"/>
                    </a:cubicBezTo>
                    <a:cubicBezTo>
                      <a:pt x="1" y="0"/>
                      <a:pt x="1" y="0"/>
                      <a:pt x="1" y="0"/>
                    </a:cubicBezTo>
                    <a:cubicBezTo>
                      <a:pt x="0" y="1"/>
                      <a:pt x="0" y="1"/>
                      <a:pt x="0" y="1"/>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874" name="Freeform 6970"/>
              <p:cNvSpPr>
                <a:spLocks/>
              </p:cNvSpPr>
              <p:nvPr/>
            </p:nvSpPr>
            <p:spPr bwMode="auto">
              <a:xfrm>
                <a:off x="3426" y="4691"/>
                <a:ext cx="8" cy="4"/>
              </a:xfrm>
              <a:custGeom>
                <a:avLst/>
                <a:gdLst>
                  <a:gd name="T0" fmla="*/ 0 w 2"/>
                  <a:gd name="T1" fmla="*/ 1 h 1"/>
                  <a:gd name="T2" fmla="*/ 1 w 2"/>
                  <a:gd name="T3" fmla="*/ 1 h 1"/>
                  <a:gd name="T4" fmla="*/ 2 w 2"/>
                  <a:gd name="T5" fmla="*/ 1 h 1"/>
                  <a:gd name="T6" fmla="*/ 2 w 2"/>
                  <a:gd name="T7" fmla="*/ 0 h 1"/>
                  <a:gd name="T8" fmla="*/ 1 w 2"/>
                  <a:gd name="T9" fmla="*/ 0 h 1"/>
                  <a:gd name="T10" fmla="*/ 0 w 2"/>
                  <a:gd name="T11" fmla="*/ 1 h 1"/>
                </a:gdLst>
                <a:ahLst/>
                <a:cxnLst>
                  <a:cxn ang="0">
                    <a:pos x="T0" y="T1"/>
                  </a:cxn>
                  <a:cxn ang="0">
                    <a:pos x="T2" y="T3"/>
                  </a:cxn>
                  <a:cxn ang="0">
                    <a:pos x="T4" y="T5"/>
                  </a:cxn>
                  <a:cxn ang="0">
                    <a:pos x="T6" y="T7"/>
                  </a:cxn>
                  <a:cxn ang="0">
                    <a:pos x="T8" y="T9"/>
                  </a:cxn>
                  <a:cxn ang="0">
                    <a:pos x="T10" y="T11"/>
                  </a:cxn>
                </a:cxnLst>
                <a:rect l="0" t="0" r="r" b="b"/>
                <a:pathLst>
                  <a:path w="2" h="1">
                    <a:moveTo>
                      <a:pt x="0" y="1"/>
                    </a:moveTo>
                    <a:cubicBezTo>
                      <a:pt x="0" y="1"/>
                      <a:pt x="1" y="1"/>
                      <a:pt x="1" y="1"/>
                    </a:cubicBezTo>
                    <a:cubicBezTo>
                      <a:pt x="1" y="1"/>
                      <a:pt x="1" y="1"/>
                      <a:pt x="2" y="1"/>
                    </a:cubicBezTo>
                    <a:cubicBezTo>
                      <a:pt x="2" y="1"/>
                      <a:pt x="2" y="0"/>
                      <a:pt x="2" y="0"/>
                    </a:cubicBezTo>
                    <a:cubicBezTo>
                      <a:pt x="2" y="0"/>
                      <a:pt x="1" y="0"/>
                      <a:pt x="1" y="0"/>
                    </a:cubicBezTo>
                    <a:lnTo>
                      <a:pt x="0"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875" name="Freeform 6971"/>
              <p:cNvSpPr>
                <a:spLocks/>
              </p:cNvSpPr>
              <p:nvPr/>
            </p:nvSpPr>
            <p:spPr bwMode="auto">
              <a:xfrm>
                <a:off x="3430" y="4699"/>
                <a:ext cx="4"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0" y="0"/>
                      <a:pt x="0" y="0"/>
                      <a:pt x="0"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876" name="Oval 6972"/>
              <p:cNvSpPr>
                <a:spLocks noChangeArrowheads="1"/>
              </p:cNvSpPr>
              <p:nvPr/>
            </p:nvSpPr>
            <p:spPr bwMode="auto">
              <a:xfrm>
                <a:off x="3434" y="4691"/>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877" name="Freeform 6973"/>
              <p:cNvSpPr>
                <a:spLocks/>
              </p:cNvSpPr>
              <p:nvPr/>
            </p:nvSpPr>
            <p:spPr bwMode="auto">
              <a:xfrm>
                <a:off x="3438" y="4684"/>
                <a:ext cx="3" cy="4"/>
              </a:xfrm>
              <a:custGeom>
                <a:avLst/>
                <a:gdLst>
                  <a:gd name="T0" fmla="*/ 0 w 1"/>
                  <a:gd name="T1" fmla="*/ 1 h 1"/>
                  <a:gd name="T2" fmla="*/ 1 w 1"/>
                  <a:gd name="T3" fmla="*/ 0 h 1"/>
                  <a:gd name="T4" fmla="*/ 1 w 1"/>
                  <a:gd name="T5" fmla="*/ 0 h 1"/>
                  <a:gd name="T6" fmla="*/ 0 w 1"/>
                  <a:gd name="T7" fmla="*/ 1 h 1"/>
                  <a:gd name="T8" fmla="*/ 0 w 1"/>
                  <a:gd name="T9" fmla="*/ 1 h 1"/>
                </a:gdLst>
                <a:ahLst/>
                <a:cxnLst>
                  <a:cxn ang="0">
                    <a:pos x="T0" y="T1"/>
                  </a:cxn>
                  <a:cxn ang="0">
                    <a:pos x="T2" y="T3"/>
                  </a:cxn>
                  <a:cxn ang="0">
                    <a:pos x="T4" y="T5"/>
                  </a:cxn>
                  <a:cxn ang="0">
                    <a:pos x="T6" y="T7"/>
                  </a:cxn>
                  <a:cxn ang="0">
                    <a:pos x="T8" y="T9"/>
                  </a:cxn>
                </a:cxnLst>
                <a:rect l="0" t="0" r="r" b="b"/>
                <a:pathLst>
                  <a:path w="1" h="1">
                    <a:moveTo>
                      <a:pt x="0" y="1"/>
                    </a:moveTo>
                    <a:cubicBezTo>
                      <a:pt x="1" y="0"/>
                      <a:pt x="1" y="0"/>
                      <a:pt x="1" y="0"/>
                    </a:cubicBezTo>
                    <a:cubicBezTo>
                      <a:pt x="1" y="0"/>
                      <a:pt x="1" y="0"/>
                      <a:pt x="1" y="0"/>
                    </a:cubicBezTo>
                    <a:cubicBezTo>
                      <a:pt x="0" y="1"/>
                      <a:pt x="0" y="1"/>
                      <a:pt x="0" y="1"/>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878" name="Freeform 6974"/>
              <p:cNvSpPr>
                <a:spLocks/>
              </p:cNvSpPr>
              <p:nvPr/>
            </p:nvSpPr>
            <p:spPr bwMode="auto">
              <a:xfrm>
                <a:off x="3345" y="4699"/>
                <a:ext cx="0" cy="3"/>
              </a:xfrm>
              <a:custGeom>
                <a:avLst/>
                <a:gdLst>
                  <a:gd name="T0" fmla="*/ 0 h 1"/>
                  <a:gd name="T1" fmla="*/ 0 h 1"/>
                  <a:gd name="T2" fmla="*/ 1 h 1"/>
                  <a:gd name="T3" fmla="*/ 1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0"/>
                      <a:pt x="0" y="0"/>
                    </a:cubicBezTo>
                    <a:cubicBezTo>
                      <a:pt x="0" y="0"/>
                      <a:pt x="0" y="0"/>
                      <a:pt x="0" y="1"/>
                    </a:cubicBezTo>
                    <a:cubicBezTo>
                      <a:pt x="0" y="1"/>
                      <a:pt x="0" y="1"/>
                      <a:pt x="0" y="1"/>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879" name="Freeform 6975"/>
              <p:cNvSpPr>
                <a:spLocks/>
              </p:cNvSpPr>
              <p:nvPr/>
            </p:nvSpPr>
            <p:spPr bwMode="auto">
              <a:xfrm>
                <a:off x="3348" y="4706"/>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880" name="Freeform 6976"/>
              <p:cNvSpPr>
                <a:spLocks/>
              </p:cNvSpPr>
              <p:nvPr/>
            </p:nvSpPr>
            <p:spPr bwMode="auto">
              <a:xfrm>
                <a:off x="3348" y="4706"/>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881" name="Freeform 6977"/>
              <p:cNvSpPr>
                <a:spLocks/>
              </p:cNvSpPr>
              <p:nvPr/>
            </p:nvSpPr>
            <p:spPr bwMode="auto">
              <a:xfrm>
                <a:off x="3345" y="4702"/>
                <a:ext cx="3" cy="4"/>
              </a:xfrm>
              <a:custGeom>
                <a:avLst/>
                <a:gdLst>
                  <a:gd name="T0" fmla="*/ 1 w 1"/>
                  <a:gd name="T1" fmla="*/ 1 h 1"/>
                  <a:gd name="T2" fmla="*/ 1 w 1"/>
                  <a:gd name="T3" fmla="*/ 1 h 1"/>
                  <a:gd name="T4" fmla="*/ 0 w 1"/>
                  <a:gd name="T5" fmla="*/ 0 h 1"/>
                  <a:gd name="T6" fmla="*/ 0 w 1"/>
                  <a:gd name="T7" fmla="*/ 0 h 1"/>
                  <a:gd name="T8" fmla="*/ 1 w 1"/>
                  <a:gd name="T9" fmla="*/ 1 h 1"/>
                </a:gdLst>
                <a:ahLst/>
                <a:cxnLst>
                  <a:cxn ang="0">
                    <a:pos x="T0" y="T1"/>
                  </a:cxn>
                  <a:cxn ang="0">
                    <a:pos x="T2" y="T3"/>
                  </a:cxn>
                  <a:cxn ang="0">
                    <a:pos x="T4" y="T5"/>
                  </a:cxn>
                  <a:cxn ang="0">
                    <a:pos x="T6" y="T7"/>
                  </a:cxn>
                  <a:cxn ang="0">
                    <a:pos x="T8" y="T9"/>
                  </a:cxn>
                </a:cxnLst>
                <a:rect l="0" t="0" r="r" b="b"/>
                <a:pathLst>
                  <a:path w="1" h="1">
                    <a:moveTo>
                      <a:pt x="1" y="1"/>
                    </a:moveTo>
                    <a:cubicBezTo>
                      <a:pt x="1" y="1"/>
                      <a:pt x="1" y="1"/>
                      <a:pt x="1" y="1"/>
                    </a:cubicBezTo>
                    <a:cubicBezTo>
                      <a:pt x="1" y="0"/>
                      <a:pt x="1" y="0"/>
                      <a:pt x="0" y="0"/>
                    </a:cubicBezTo>
                    <a:cubicBezTo>
                      <a:pt x="0" y="0"/>
                      <a:pt x="0" y="0"/>
                      <a:pt x="0" y="0"/>
                    </a:cubicBezTo>
                    <a:lnTo>
                      <a:pt x="1"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882" name="Freeform 6978"/>
              <p:cNvSpPr>
                <a:spLocks/>
              </p:cNvSpPr>
              <p:nvPr/>
            </p:nvSpPr>
            <p:spPr bwMode="auto">
              <a:xfrm>
                <a:off x="3397" y="4680"/>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883" name="Freeform 6979"/>
              <p:cNvSpPr>
                <a:spLocks/>
              </p:cNvSpPr>
              <p:nvPr/>
            </p:nvSpPr>
            <p:spPr bwMode="auto">
              <a:xfrm>
                <a:off x="3348" y="4706"/>
                <a:ext cx="4" cy="4"/>
              </a:xfrm>
              <a:custGeom>
                <a:avLst/>
                <a:gdLst>
                  <a:gd name="T0" fmla="*/ 1 w 1"/>
                  <a:gd name="T1" fmla="*/ 1 h 1"/>
                  <a:gd name="T2" fmla="*/ 1 w 1"/>
                  <a:gd name="T3" fmla="*/ 1 h 1"/>
                  <a:gd name="T4" fmla="*/ 0 w 1"/>
                  <a:gd name="T5" fmla="*/ 0 h 1"/>
                  <a:gd name="T6" fmla="*/ 0 w 1"/>
                  <a:gd name="T7" fmla="*/ 0 h 1"/>
                  <a:gd name="T8" fmla="*/ 1 w 1"/>
                  <a:gd name="T9" fmla="*/ 1 h 1"/>
                </a:gdLst>
                <a:ahLst/>
                <a:cxnLst>
                  <a:cxn ang="0">
                    <a:pos x="T0" y="T1"/>
                  </a:cxn>
                  <a:cxn ang="0">
                    <a:pos x="T2" y="T3"/>
                  </a:cxn>
                  <a:cxn ang="0">
                    <a:pos x="T4" y="T5"/>
                  </a:cxn>
                  <a:cxn ang="0">
                    <a:pos x="T6" y="T7"/>
                  </a:cxn>
                  <a:cxn ang="0">
                    <a:pos x="T8" y="T9"/>
                  </a:cxn>
                </a:cxnLst>
                <a:rect l="0" t="0" r="r" b="b"/>
                <a:pathLst>
                  <a:path w="1" h="1">
                    <a:moveTo>
                      <a:pt x="1" y="1"/>
                    </a:moveTo>
                    <a:cubicBezTo>
                      <a:pt x="1" y="1"/>
                      <a:pt x="1" y="1"/>
                      <a:pt x="1" y="1"/>
                    </a:cubicBezTo>
                    <a:cubicBezTo>
                      <a:pt x="1" y="1"/>
                      <a:pt x="1" y="0"/>
                      <a:pt x="0" y="0"/>
                    </a:cubicBezTo>
                    <a:cubicBezTo>
                      <a:pt x="0" y="0"/>
                      <a:pt x="0" y="0"/>
                      <a:pt x="0" y="0"/>
                    </a:cubicBezTo>
                    <a:cubicBezTo>
                      <a:pt x="1" y="0"/>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884" name="Freeform 6980"/>
              <p:cNvSpPr>
                <a:spLocks/>
              </p:cNvSpPr>
              <p:nvPr/>
            </p:nvSpPr>
            <p:spPr bwMode="auto">
              <a:xfrm>
                <a:off x="3341" y="469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885" name="Freeform 6981"/>
              <p:cNvSpPr>
                <a:spLocks/>
              </p:cNvSpPr>
              <p:nvPr/>
            </p:nvSpPr>
            <p:spPr bwMode="auto">
              <a:xfrm>
                <a:off x="3341" y="4699"/>
                <a:ext cx="4" cy="0"/>
              </a:xfrm>
              <a:custGeom>
                <a:avLst/>
                <a:gdLst>
                  <a:gd name="T0" fmla="*/ 1 w 1"/>
                  <a:gd name="T1" fmla="*/ 0 w 1"/>
                  <a:gd name="T2" fmla="*/ 0 w 1"/>
                  <a:gd name="T3" fmla="*/ 0 w 1"/>
                  <a:gd name="T4" fmla="*/ 0 w 1"/>
                  <a:gd name="T5" fmla="*/ 1 w 1"/>
                </a:gdLst>
                <a:ahLst/>
                <a:cxnLst>
                  <a:cxn ang="0">
                    <a:pos x="T0" y="0"/>
                  </a:cxn>
                  <a:cxn ang="0">
                    <a:pos x="T1" y="0"/>
                  </a:cxn>
                  <a:cxn ang="0">
                    <a:pos x="T2" y="0"/>
                  </a:cxn>
                  <a:cxn ang="0">
                    <a:pos x="T3" y="0"/>
                  </a:cxn>
                  <a:cxn ang="0">
                    <a:pos x="T4" y="0"/>
                  </a:cxn>
                  <a:cxn ang="0">
                    <a:pos x="T5" y="0"/>
                  </a:cxn>
                </a:cxnLst>
                <a:rect l="0" t="0" r="r" b="b"/>
                <a:pathLst>
                  <a:path w="1">
                    <a:moveTo>
                      <a:pt x="1" y="0"/>
                    </a:moveTo>
                    <a:cubicBezTo>
                      <a:pt x="1" y="0"/>
                      <a:pt x="1" y="0"/>
                      <a:pt x="0" y="0"/>
                    </a:cubicBezTo>
                    <a:cubicBezTo>
                      <a:pt x="0" y="0"/>
                      <a:pt x="0" y="0"/>
                      <a:pt x="0" y="0"/>
                    </a:cubicBezTo>
                    <a:cubicBezTo>
                      <a:pt x="0" y="0"/>
                      <a:pt x="0" y="0"/>
                      <a:pt x="0" y="0"/>
                    </a:cubicBezTo>
                    <a:cubicBezTo>
                      <a:pt x="0" y="0"/>
                      <a:pt x="0" y="0"/>
                      <a:pt x="0" y="0"/>
                    </a:cubicBezTo>
                    <a:cubicBezTo>
                      <a:pt x="0"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886" name="Freeform 6982"/>
              <p:cNvSpPr>
                <a:spLocks/>
              </p:cNvSpPr>
              <p:nvPr/>
            </p:nvSpPr>
            <p:spPr bwMode="auto">
              <a:xfrm>
                <a:off x="3352" y="4710"/>
                <a:ext cx="4" cy="4"/>
              </a:xfrm>
              <a:custGeom>
                <a:avLst/>
                <a:gdLst>
                  <a:gd name="T0" fmla="*/ 1 w 1"/>
                  <a:gd name="T1" fmla="*/ 1 h 1"/>
                  <a:gd name="T2" fmla="*/ 0 w 1"/>
                  <a:gd name="T3" fmla="*/ 0 h 1"/>
                  <a:gd name="T4" fmla="*/ 1 w 1"/>
                  <a:gd name="T5" fmla="*/ 1 h 1"/>
                  <a:gd name="T6" fmla="*/ 1 w 1"/>
                  <a:gd name="T7" fmla="*/ 1 h 1"/>
                </a:gdLst>
                <a:ahLst/>
                <a:cxnLst>
                  <a:cxn ang="0">
                    <a:pos x="T0" y="T1"/>
                  </a:cxn>
                  <a:cxn ang="0">
                    <a:pos x="T2" y="T3"/>
                  </a:cxn>
                  <a:cxn ang="0">
                    <a:pos x="T4" y="T5"/>
                  </a:cxn>
                  <a:cxn ang="0">
                    <a:pos x="T6" y="T7"/>
                  </a:cxn>
                </a:cxnLst>
                <a:rect l="0" t="0" r="r" b="b"/>
                <a:pathLst>
                  <a:path w="1" h="1">
                    <a:moveTo>
                      <a:pt x="1" y="1"/>
                    </a:moveTo>
                    <a:cubicBezTo>
                      <a:pt x="1" y="1"/>
                      <a:pt x="0" y="1"/>
                      <a:pt x="0" y="0"/>
                    </a:cubicBezTo>
                    <a:cubicBezTo>
                      <a:pt x="0" y="1"/>
                      <a:pt x="1" y="1"/>
                      <a:pt x="1" y="1"/>
                    </a:cubicBezTo>
                    <a:cubicBezTo>
                      <a:pt x="1" y="1"/>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887" name="Freeform 6983"/>
              <p:cNvSpPr>
                <a:spLocks/>
              </p:cNvSpPr>
              <p:nvPr/>
            </p:nvSpPr>
            <p:spPr bwMode="auto">
              <a:xfrm>
                <a:off x="3345" y="4699"/>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888" name="Freeform 6984"/>
              <p:cNvSpPr>
                <a:spLocks/>
              </p:cNvSpPr>
              <p:nvPr/>
            </p:nvSpPr>
            <p:spPr bwMode="auto">
              <a:xfrm>
                <a:off x="3345" y="4699"/>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889" name="Freeform 6985"/>
              <p:cNvSpPr>
                <a:spLocks/>
              </p:cNvSpPr>
              <p:nvPr/>
            </p:nvSpPr>
            <p:spPr bwMode="auto">
              <a:xfrm>
                <a:off x="3341" y="4695"/>
                <a:ext cx="4" cy="4"/>
              </a:xfrm>
              <a:custGeom>
                <a:avLst/>
                <a:gdLst>
                  <a:gd name="T0" fmla="*/ 1 w 1"/>
                  <a:gd name="T1" fmla="*/ 0 h 1"/>
                  <a:gd name="T2" fmla="*/ 0 w 1"/>
                  <a:gd name="T3" fmla="*/ 0 h 1"/>
                  <a:gd name="T4" fmla="*/ 0 w 1"/>
                  <a:gd name="T5" fmla="*/ 0 h 1"/>
                  <a:gd name="T6" fmla="*/ 0 w 1"/>
                  <a:gd name="T7" fmla="*/ 0 h 1"/>
                  <a:gd name="T8" fmla="*/ 0 w 1"/>
                  <a:gd name="T9" fmla="*/ 0 h 1"/>
                  <a:gd name="T10" fmla="*/ 0 w 1"/>
                  <a:gd name="T11" fmla="*/ 1 h 1"/>
                  <a:gd name="T12" fmla="*/ 1 w 1"/>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1" y="0"/>
                    </a:moveTo>
                    <a:cubicBezTo>
                      <a:pt x="0" y="0"/>
                      <a:pt x="0" y="0"/>
                      <a:pt x="0" y="0"/>
                    </a:cubicBezTo>
                    <a:cubicBezTo>
                      <a:pt x="0" y="0"/>
                      <a:pt x="0" y="0"/>
                      <a:pt x="0" y="0"/>
                    </a:cubicBezTo>
                    <a:cubicBezTo>
                      <a:pt x="0" y="0"/>
                      <a:pt x="0" y="0"/>
                      <a:pt x="0" y="0"/>
                    </a:cubicBezTo>
                    <a:cubicBezTo>
                      <a:pt x="0" y="0"/>
                      <a:pt x="0" y="0"/>
                      <a:pt x="0" y="0"/>
                    </a:cubicBezTo>
                    <a:cubicBezTo>
                      <a:pt x="0" y="0"/>
                      <a:pt x="0" y="0"/>
                      <a:pt x="0" y="1"/>
                    </a:cubicBezTo>
                    <a:cubicBezTo>
                      <a:pt x="0" y="1"/>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890" name="Freeform 6986"/>
              <p:cNvSpPr>
                <a:spLocks/>
              </p:cNvSpPr>
              <p:nvPr/>
            </p:nvSpPr>
            <p:spPr bwMode="auto">
              <a:xfrm>
                <a:off x="3337" y="4688"/>
                <a:ext cx="4" cy="7"/>
              </a:xfrm>
              <a:custGeom>
                <a:avLst/>
                <a:gdLst>
                  <a:gd name="T0" fmla="*/ 0 w 1"/>
                  <a:gd name="T1" fmla="*/ 0 h 2"/>
                  <a:gd name="T2" fmla="*/ 0 w 1"/>
                  <a:gd name="T3" fmla="*/ 0 h 2"/>
                  <a:gd name="T4" fmla="*/ 0 w 1"/>
                  <a:gd name="T5" fmla="*/ 0 h 2"/>
                  <a:gd name="T6" fmla="*/ 0 w 1"/>
                  <a:gd name="T7" fmla="*/ 1 h 2"/>
                  <a:gd name="T8" fmla="*/ 0 w 1"/>
                  <a:gd name="T9" fmla="*/ 1 h 2"/>
                  <a:gd name="T10" fmla="*/ 0 w 1"/>
                  <a:gd name="T11" fmla="*/ 2 h 2"/>
                  <a:gd name="T12" fmla="*/ 1 w 1"/>
                  <a:gd name="T13" fmla="*/ 1 h 2"/>
                  <a:gd name="T14" fmla="*/ 0 w 1"/>
                  <a:gd name="T15" fmla="*/ 0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2">
                    <a:moveTo>
                      <a:pt x="0" y="0"/>
                    </a:moveTo>
                    <a:cubicBezTo>
                      <a:pt x="0" y="0"/>
                      <a:pt x="0" y="0"/>
                      <a:pt x="0" y="0"/>
                    </a:cubicBezTo>
                    <a:cubicBezTo>
                      <a:pt x="0" y="0"/>
                      <a:pt x="0" y="0"/>
                      <a:pt x="0" y="0"/>
                    </a:cubicBezTo>
                    <a:cubicBezTo>
                      <a:pt x="0" y="1"/>
                      <a:pt x="0" y="1"/>
                      <a:pt x="0" y="1"/>
                    </a:cubicBezTo>
                    <a:cubicBezTo>
                      <a:pt x="0" y="1"/>
                      <a:pt x="0" y="1"/>
                      <a:pt x="0" y="1"/>
                    </a:cubicBezTo>
                    <a:cubicBezTo>
                      <a:pt x="0" y="2"/>
                      <a:pt x="0" y="2"/>
                      <a:pt x="0" y="2"/>
                    </a:cubicBezTo>
                    <a:cubicBezTo>
                      <a:pt x="1" y="2"/>
                      <a:pt x="1" y="1"/>
                      <a:pt x="1" y="1"/>
                    </a:cubicBezTo>
                    <a:cubicBezTo>
                      <a:pt x="1" y="1"/>
                      <a:pt x="0"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891" name="Freeform 6987"/>
              <p:cNvSpPr>
                <a:spLocks/>
              </p:cNvSpPr>
              <p:nvPr/>
            </p:nvSpPr>
            <p:spPr bwMode="auto">
              <a:xfrm>
                <a:off x="3356" y="4714"/>
                <a:ext cx="0" cy="3"/>
              </a:xfrm>
              <a:custGeom>
                <a:avLst/>
                <a:gdLst>
                  <a:gd name="T0" fmla="*/ 0 h 1"/>
                  <a:gd name="T1" fmla="*/ 1 h 1"/>
                  <a:gd name="T2" fmla="*/ 0 h 1"/>
                  <a:gd name="T3" fmla="*/ 0 h 1"/>
                  <a:gd name="T4" fmla="*/ 0 h 1"/>
                </a:gdLst>
                <a:ahLst/>
                <a:cxnLst>
                  <a:cxn ang="0">
                    <a:pos x="0" y="T0"/>
                  </a:cxn>
                  <a:cxn ang="0">
                    <a:pos x="0" y="T1"/>
                  </a:cxn>
                  <a:cxn ang="0">
                    <a:pos x="0" y="T2"/>
                  </a:cxn>
                  <a:cxn ang="0">
                    <a:pos x="0" y="T3"/>
                  </a:cxn>
                  <a:cxn ang="0">
                    <a:pos x="0" y="T4"/>
                  </a:cxn>
                </a:cxnLst>
                <a:rect l="0" t="0" r="r" b="b"/>
                <a:pathLst>
                  <a:path h="1">
                    <a:moveTo>
                      <a:pt x="0" y="0"/>
                    </a:moveTo>
                    <a:cubicBezTo>
                      <a:pt x="0" y="1"/>
                      <a:pt x="0" y="1"/>
                      <a:pt x="0" y="1"/>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892" name="Freeform 6988"/>
              <p:cNvSpPr>
                <a:spLocks/>
              </p:cNvSpPr>
              <p:nvPr/>
            </p:nvSpPr>
            <p:spPr bwMode="auto">
              <a:xfrm>
                <a:off x="3352" y="4710"/>
                <a:ext cx="0" cy="4"/>
              </a:xfrm>
              <a:custGeom>
                <a:avLst/>
                <a:gdLst>
                  <a:gd name="T0" fmla="*/ 0 h 4"/>
                  <a:gd name="T1" fmla="*/ 0 h 4"/>
                  <a:gd name="T2" fmla="*/ 4 h 4"/>
                  <a:gd name="T3" fmla="*/ 0 h 4"/>
                </a:gdLst>
                <a:ahLst/>
                <a:cxnLst>
                  <a:cxn ang="0">
                    <a:pos x="0" y="T0"/>
                  </a:cxn>
                  <a:cxn ang="0">
                    <a:pos x="0" y="T1"/>
                  </a:cxn>
                  <a:cxn ang="0">
                    <a:pos x="0" y="T2"/>
                  </a:cxn>
                  <a:cxn ang="0">
                    <a:pos x="0" y="T3"/>
                  </a:cxn>
                </a:cxnLst>
                <a:rect l="0" t="0" r="r" b="b"/>
                <a:pathLst>
                  <a:path h="4">
                    <a:moveTo>
                      <a:pt x="0" y="0"/>
                    </a:moveTo>
                    <a:lnTo>
                      <a:pt x="0" y="0"/>
                    </a:lnTo>
                    <a:lnTo>
                      <a:pt x="0" y="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893" name="Freeform 6989"/>
              <p:cNvSpPr>
                <a:spLocks/>
              </p:cNvSpPr>
              <p:nvPr/>
            </p:nvSpPr>
            <p:spPr bwMode="auto">
              <a:xfrm>
                <a:off x="3382" y="4710"/>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894" name="Freeform 6990"/>
              <p:cNvSpPr>
                <a:spLocks/>
              </p:cNvSpPr>
              <p:nvPr/>
            </p:nvSpPr>
            <p:spPr bwMode="auto">
              <a:xfrm>
                <a:off x="3348" y="4706"/>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895" name="Freeform 6991"/>
              <p:cNvSpPr>
                <a:spLocks/>
              </p:cNvSpPr>
              <p:nvPr/>
            </p:nvSpPr>
            <p:spPr bwMode="auto">
              <a:xfrm>
                <a:off x="3345" y="4699"/>
                <a:ext cx="0" cy="3"/>
              </a:xfrm>
              <a:custGeom>
                <a:avLst/>
                <a:gdLst>
                  <a:gd name="T0" fmla="*/ 1 h 1"/>
                  <a:gd name="T1" fmla="*/ 0 h 1"/>
                  <a:gd name="T2" fmla="*/ 0 h 1"/>
                  <a:gd name="T3" fmla="*/ 1 h 1"/>
                  <a:gd name="T4" fmla="*/ 1 h 1"/>
                </a:gdLst>
                <a:ahLst/>
                <a:cxnLst>
                  <a:cxn ang="0">
                    <a:pos x="0" y="T0"/>
                  </a:cxn>
                  <a:cxn ang="0">
                    <a:pos x="0" y="T1"/>
                  </a:cxn>
                  <a:cxn ang="0">
                    <a:pos x="0" y="T2"/>
                  </a:cxn>
                  <a:cxn ang="0">
                    <a:pos x="0" y="T3"/>
                  </a:cxn>
                  <a:cxn ang="0">
                    <a:pos x="0" y="T4"/>
                  </a:cxn>
                </a:cxnLst>
                <a:rect l="0" t="0" r="r" b="b"/>
                <a:pathLst>
                  <a:path h="1">
                    <a:moveTo>
                      <a:pt x="0" y="1"/>
                    </a:moveTo>
                    <a:cubicBezTo>
                      <a:pt x="0" y="0"/>
                      <a:pt x="0" y="0"/>
                      <a:pt x="0" y="0"/>
                    </a:cubicBezTo>
                    <a:cubicBezTo>
                      <a:pt x="0" y="0"/>
                      <a:pt x="0" y="0"/>
                      <a:pt x="0" y="0"/>
                    </a:cubicBezTo>
                    <a:cubicBezTo>
                      <a:pt x="0" y="0"/>
                      <a:pt x="0" y="0"/>
                      <a:pt x="0" y="1"/>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896" name="Freeform 6992"/>
              <p:cNvSpPr>
                <a:spLocks/>
              </p:cNvSpPr>
              <p:nvPr/>
            </p:nvSpPr>
            <p:spPr bwMode="auto">
              <a:xfrm>
                <a:off x="3356" y="4714"/>
                <a:ext cx="3" cy="11"/>
              </a:xfrm>
              <a:custGeom>
                <a:avLst/>
                <a:gdLst>
                  <a:gd name="T0" fmla="*/ 0 w 1"/>
                  <a:gd name="T1" fmla="*/ 2 h 3"/>
                  <a:gd name="T2" fmla="*/ 0 w 1"/>
                  <a:gd name="T3" fmla="*/ 2 h 3"/>
                  <a:gd name="T4" fmla="*/ 0 w 1"/>
                  <a:gd name="T5" fmla="*/ 2 h 3"/>
                  <a:gd name="T6" fmla="*/ 0 w 1"/>
                  <a:gd name="T7" fmla="*/ 2 h 3"/>
                  <a:gd name="T8" fmla="*/ 0 w 1"/>
                  <a:gd name="T9" fmla="*/ 2 h 3"/>
                  <a:gd name="T10" fmla="*/ 0 w 1"/>
                  <a:gd name="T11" fmla="*/ 2 h 3"/>
                  <a:gd name="T12" fmla="*/ 0 w 1"/>
                  <a:gd name="T13" fmla="*/ 2 h 3"/>
                  <a:gd name="T14" fmla="*/ 0 w 1"/>
                  <a:gd name="T15" fmla="*/ 2 h 3"/>
                  <a:gd name="T16" fmla="*/ 0 w 1"/>
                  <a:gd name="T17" fmla="*/ 2 h 3"/>
                  <a:gd name="T18" fmla="*/ 0 w 1"/>
                  <a:gd name="T19" fmla="*/ 1 h 3"/>
                  <a:gd name="T20" fmla="*/ 0 w 1"/>
                  <a:gd name="T21" fmla="*/ 1 h 3"/>
                  <a:gd name="T22" fmla="*/ 0 w 1"/>
                  <a:gd name="T23" fmla="*/ 1 h 3"/>
                  <a:gd name="T24" fmla="*/ 0 w 1"/>
                  <a:gd name="T25" fmla="*/ 1 h 3"/>
                  <a:gd name="T26" fmla="*/ 0 w 1"/>
                  <a:gd name="T27" fmla="*/ 1 h 3"/>
                  <a:gd name="T28" fmla="*/ 0 w 1"/>
                  <a:gd name="T29" fmla="*/ 0 h 3"/>
                  <a:gd name="T30" fmla="*/ 0 w 1"/>
                  <a:gd name="T31" fmla="*/ 0 h 3"/>
                  <a:gd name="T32" fmla="*/ 1 w 1"/>
                  <a:gd name="T33" fmla="*/ 2 h 3"/>
                  <a:gd name="T34" fmla="*/ 1 w 1"/>
                  <a:gd name="T35" fmla="*/ 2 h 3"/>
                  <a:gd name="T36" fmla="*/ 1 w 1"/>
                  <a:gd name="T37" fmla="*/ 2 h 3"/>
                  <a:gd name="T38" fmla="*/ 1 w 1"/>
                  <a:gd name="T39" fmla="*/ 3 h 3"/>
                  <a:gd name="T40" fmla="*/ 1 w 1"/>
                  <a:gd name="T41" fmla="*/ 3 h 3"/>
                  <a:gd name="T42" fmla="*/ 1 w 1"/>
                  <a:gd name="T43" fmla="*/ 3 h 3"/>
                  <a:gd name="T44" fmla="*/ 1 w 1"/>
                  <a:gd name="T45" fmla="*/ 2 h 3"/>
                  <a:gd name="T46" fmla="*/ 1 w 1"/>
                  <a:gd name="T47" fmla="*/ 2 h 3"/>
                  <a:gd name="T48" fmla="*/ 0 w 1"/>
                  <a:gd name="T49"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 h="3">
                    <a:moveTo>
                      <a:pt x="0" y="2"/>
                    </a:move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0"/>
                    </a:cubicBezTo>
                    <a:cubicBezTo>
                      <a:pt x="0" y="0"/>
                      <a:pt x="0" y="0"/>
                      <a:pt x="0" y="0"/>
                    </a:cubicBezTo>
                    <a:cubicBezTo>
                      <a:pt x="0" y="1"/>
                      <a:pt x="0" y="2"/>
                      <a:pt x="1" y="2"/>
                    </a:cubicBezTo>
                    <a:cubicBezTo>
                      <a:pt x="1" y="2"/>
                      <a:pt x="1" y="2"/>
                      <a:pt x="1" y="2"/>
                    </a:cubicBezTo>
                    <a:cubicBezTo>
                      <a:pt x="1" y="2"/>
                      <a:pt x="1" y="2"/>
                      <a:pt x="1" y="2"/>
                    </a:cubicBezTo>
                    <a:cubicBezTo>
                      <a:pt x="1" y="3"/>
                      <a:pt x="1" y="3"/>
                      <a:pt x="1" y="3"/>
                    </a:cubicBezTo>
                    <a:cubicBezTo>
                      <a:pt x="1" y="3"/>
                      <a:pt x="1" y="3"/>
                      <a:pt x="1" y="3"/>
                    </a:cubicBezTo>
                    <a:cubicBezTo>
                      <a:pt x="1" y="3"/>
                      <a:pt x="1" y="3"/>
                      <a:pt x="1" y="3"/>
                    </a:cubicBezTo>
                    <a:cubicBezTo>
                      <a:pt x="1" y="2"/>
                      <a:pt x="1" y="2"/>
                      <a:pt x="1" y="2"/>
                    </a:cubicBezTo>
                    <a:cubicBezTo>
                      <a:pt x="1" y="2"/>
                      <a:pt x="1" y="2"/>
                      <a:pt x="1" y="2"/>
                    </a:cubicBezTo>
                    <a:lnTo>
                      <a:pt x="0"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897" name="Freeform 6993"/>
              <p:cNvSpPr>
                <a:spLocks/>
              </p:cNvSpPr>
              <p:nvPr/>
            </p:nvSpPr>
            <p:spPr bwMode="auto">
              <a:xfrm>
                <a:off x="3359" y="472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898" name="Freeform 6994"/>
              <p:cNvSpPr>
                <a:spLocks/>
              </p:cNvSpPr>
              <p:nvPr/>
            </p:nvSpPr>
            <p:spPr bwMode="auto">
              <a:xfrm>
                <a:off x="3352" y="4710"/>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899" name="Freeform 6995"/>
              <p:cNvSpPr>
                <a:spLocks/>
              </p:cNvSpPr>
              <p:nvPr/>
            </p:nvSpPr>
            <p:spPr bwMode="auto">
              <a:xfrm>
                <a:off x="3449" y="4680"/>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900" name="Freeform 6996"/>
              <p:cNvSpPr>
                <a:spLocks/>
              </p:cNvSpPr>
              <p:nvPr/>
            </p:nvSpPr>
            <p:spPr bwMode="auto">
              <a:xfrm>
                <a:off x="3389" y="4669"/>
                <a:ext cx="0" cy="4"/>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cubicBezTo>
                      <a:pt x="0" y="0"/>
                      <a:pt x="0" y="1"/>
                      <a:pt x="0" y="1"/>
                    </a:cubicBezTo>
                    <a:cubicBezTo>
                      <a:pt x="0" y="1"/>
                      <a:pt x="0" y="1"/>
                      <a:pt x="0" y="1"/>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901" name="Freeform 6997"/>
              <p:cNvSpPr>
                <a:spLocks/>
              </p:cNvSpPr>
              <p:nvPr/>
            </p:nvSpPr>
            <p:spPr bwMode="auto">
              <a:xfrm>
                <a:off x="3449" y="4673"/>
                <a:ext cx="4" cy="3"/>
              </a:xfrm>
              <a:custGeom>
                <a:avLst/>
                <a:gdLst>
                  <a:gd name="T0" fmla="*/ 4 w 4"/>
                  <a:gd name="T1" fmla="*/ 3 h 3"/>
                  <a:gd name="T2" fmla="*/ 0 w 4"/>
                  <a:gd name="T3" fmla="*/ 0 h 3"/>
                  <a:gd name="T4" fmla="*/ 0 w 4"/>
                  <a:gd name="T5" fmla="*/ 3 h 3"/>
                  <a:gd name="T6" fmla="*/ 4 w 4"/>
                  <a:gd name="T7" fmla="*/ 3 h 3"/>
                </a:gdLst>
                <a:ahLst/>
                <a:cxnLst>
                  <a:cxn ang="0">
                    <a:pos x="T0" y="T1"/>
                  </a:cxn>
                  <a:cxn ang="0">
                    <a:pos x="T2" y="T3"/>
                  </a:cxn>
                  <a:cxn ang="0">
                    <a:pos x="T4" y="T5"/>
                  </a:cxn>
                  <a:cxn ang="0">
                    <a:pos x="T6" y="T7"/>
                  </a:cxn>
                </a:cxnLst>
                <a:rect l="0" t="0" r="r" b="b"/>
                <a:pathLst>
                  <a:path w="4" h="3">
                    <a:moveTo>
                      <a:pt x="4" y="3"/>
                    </a:moveTo>
                    <a:lnTo>
                      <a:pt x="0" y="0"/>
                    </a:lnTo>
                    <a:lnTo>
                      <a:pt x="0" y="3"/>
                    </a:lnTo>
                    <a:lnTo>
                      <a:pt x="4"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902" name="Freeform 6998"/>
              <p:cNvSpPr>
                <a:spLocks/>
              </p:cNvSpPr>
              <p:nvPr/>
            </p:nvSpPr>
            <p:spPr bwMode="auto">
              <a:xfrm>
                <a:off x="3345" y="4699"/>
                <a:ext cx="11" cy="7"/>
              </a:xfrm>
              <a:custGeom>
                <a:avLst/>
                <a:gdLst>
                  <a:gd name="T0" fmla="*/ 0 w 3"/>
                  <a:gd name="T1" fmla="*/ 1 h 2"/>
                  <a:gd name="T2" fmla="*/ 1 w 3"/>
                  <a:gd name="T3" fmla="*/ 2 h 2"/>
                  <a:gd name="T4" fmla="*/ 2 w 3"/>
                  <a:gd name="T5" fmla="*/ 2 h 2"/>
                  <a:gd name="T6" fmla="*/ 3 w 3"/>
                  <a:gd name="T7" fmla="*/ 1 h 2"/>
                  <a:gd name="T8" fmla="*/ 1 w 3"/>
                  <a:gd name="T9" fmla="*/ 0 h 2"/>
                  <a:gd name="T10" fmla="*/ 0 w 3"/>
                  <a:gd name="T11" fmla="*/ 1 h 2"/>
                </a:gdLst>
                <a:ahLst/>
                <a:cxnLst>
                  <a:cxn ang="0">
                    <a:pos x="T0" y="T1"/>
                  </a:cxn>
                  <a:cxn ang="0">
                    <a:pos x="T2" y="T3"/>
                  </a:cxn>
                  <a:cxn ang="0">
                    <a:pos x="T4" y="T5"/>
                  </a:cxn>
                  <a:cxn ang="0">
                    <a:pos x="T6" y="T7"/>
                  </a:cxn>
                  <a:cxn ang="0">
                    <a:pos x="T8" y="T9"/>
                  </a:cxn>
                  <a:cxn ang="0">
                    <a:pos x="T10" y="T11"/>
                  </a:cxn>
                </a:cxnLst>
                <a:rect l="0" t="0" r="r" b="b"/>
                <a:pathLst>
                  <a:path w="3" h="2">
                    <a:moveTo>
                      <a:pt x="0" y="1"/>
                    </a:moveTo>
                    <a:cubicBezTo>
                      <a:pt x="1" y="1"/>
                      <a:pt x="1" y="2"/>
                      <a:pt x="1" y="2"/>
                    </a:cubicBezTo>
                    <a:cubicBezTo>
                      <a:pt x="2" y="2"/>
                      <a:pt x="2" y="2"/>
                      <a:pt x="2" y="2"/>
                    </a:cubicBezTo>
                    <a:cubicBezTo>
                      <a:pt x="2" y="1"/>
                      <a:pt x="2" y="1"/>
                      <a:pt x="3" y="1"/>
                    </a:cubicBezTo>
                    <a:cubicBezTo>
                      <a:pt x="2" y="0"/>
                      <a:pt x="1" y="0"/>
                      <a:pt x="1" y="0"/>
                    </a:cubicBezTo>
                    <a:cubicBezTo>
                      <a:pt x="1" y="0"/>
                      <a:pt x="0" y="0"/>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903" name="Oval 6999"/>
              <p:cNvSpPr>
                <a:spLocks noChangeArrowheads="1"/>
              </p:cNvSpPr>
              <p:nvPr/>
            </p:nvSpPr>
            <p:spPr bwMode="auto">
              <a:xfrm>
                <a:off x="3352" y="4710"/>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904" name="Freeform 7000"/>
              <p:cNvSpPr>
                <a:spLocks/>
              </p:cNvSpPr>
              <p:nvPr/>
            </p:nvSpPr>
            <p:spPr bwMode="auto">
              <a:xfrm>
                <a:off x="3348" y="4706"/>
                <a:ext cx="4" cy="4"/>
              </a:xfrm>
              <a:custGeom>
                <a:avLst/>
                <a:gdLst>
                  <a:gd name="T0" fmla="*/ 1 w 1"/>
                  <a:gd name="T1" fmla="*/ 1 h 1"/>
                  <a:gd name="T2" fmla="*/ 1 w 1"/>
                  <a:gd name="T3" fmla="*/ 1 h 1"/>
                  <a:gd name="T4" fmla="*/ 0 w 1"/>
                  <a:gd name="T5" fmla="*/ 0 h 1"/>
                  <a:gd name="T6" fmla="*/ 0 w 1"/>
                  <a:gd name="T7" fmla="*/ 0 h 1"/>
                  <a:gd name="T8" fmla="*/ 1 w 1"/>
                  <a:gd name="T9" fmla="*/ 1 h 1"/>
                </a:gdLst>
                <a:ahLst/>
                <a:cxnLst>
                  <a:cxn ang="0">
                    <a:pos x="T0" y="T1"/>
                  </a:cxn>
                  <a:cxn ang="0">
                    <a:pos x="T2" y="T3"/>
                  </a:cxn>
                  <a:cxn ang="0">
                    <a:pos x="T4" y="T5"/>
                  </a:cxn>
                  <a:cxn ang="0">
                    <a:pos x="T6" y="T7"/>
                  </a:cxn>
                  <a:cxn ang="0">
                    <a:pos x="T8" y="T9"/>
                  </a:cxn>
                </a:cxnLst>
                <a:rect l="0" t="0" r="r" b="b"/>
                <a:pathLst>
                  <a:path w="1" h="1">
                    <a:moveTo>
                      <a:pt x="1" y="1"/>
                    </a:moveTo>
                    <a:cubicBezTo>
                      <a:pt x="1" y="1"/>
                      <a:pt x="1" y="1"/>
                      <a:pt x="1" y="1"/>
                    </a:cubicBezTo>
                    <a:cubicBezTo>
                      <a:pt x="1" y="1"/>
                      <a:pt x="1" y="0"/>
                      <a:pt x="0" y="0"/>
                    </a:cubicBezTo>
                    <a:cubicBezTo>
                      <a:pt x="0" y="0"/>
                      <a:pt x="0" y="0"/>
                      <a:pt x="0" y="0"/>
                    </a:cubicBezTo>
                    <a:lnTo>
                      <a:pt x="1"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905" name="Freeform 7001"/>
              <p:cNvSpPr>
                <a:spLocks/>
              </p:cNvSpPr>
              <p:nvPr/>
            </p:nvSpPr>
            <p:spPr bwMode="auto">
              <a:xfrm>
                <a:off x="3438" y="4717"/>
                <a:ext cx="0" cy="4"/>
              </a:xfrm>
              <a:custGeom>
                <a:avLst/>
                <a:gdLst>
                  <a:gd name="T0" fmla="*/ 1 h 1"/>
                  <a:gd name="T1" fmla="*/ 0 h 1"/>
                  <a:gd name="T2" fmla="*/ 1 h 1"/>
                  <a:gd name="T3" fmla="*/ 1 h 1"/>
                </a:gdLst>
                <a:ahLst/>
                <a:cxnLst>
                  <a:cxn ang="0">
                    <a:pos x="0" y="T0"/>
                  </a:cxn>
                  <a:cxn ang="0">
                    <a:pos x="0" y="T1"/>
                  </a:cxn>
                  <a:cxn ang="0">
                    <a:pos x="0" y="T2"/>
                  </a:cxn>
                  <a:cxn ang="0">
                    <a:pos x="0" y="T3"/>
                  </a:cxn>
                </a:cxnLst>
                <a:rect l="0" t="0" r="r" b="b"/>
                <a:pathLst>
                  <a:path h="1">
                    <a:moveTo>
                      <a:pt x="0" y="1"/>
                    </a:moveTo>
                    <a:cubicBezTo>
                      <a:pt x="0" y="0"/>
                      <a:pt x="0" y="0"/>
                      <a:pt x="0" y="0"/>
                    </a:cubicBezTo>
                    <a:cubicBezTo>
                      <a:pt x="0" y="0"/>
                      <a:pt x="0" y="0"/>
                      <a:pt x="0" y="1"/>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906" name="Freeform 7002"/>
              <p:cNvSpPr>
                <a:spLocks/>
              </p:cNvSpPr>
              <p:nvPr/>
            </p:nvSpPr>
            <p:spPr bwMode="auto">
              <a:xfrm>
                <a:off x="3386" y="4688"/>
                <a:ext cx="3" cy="14"/>
              </a:xfrm>
              <a:custGeom>
                <a:avLst/>
                <a:gdLst>
                  <a:gd name="T0" fmla="*/ 1 w 1"/>
                  <a:gd name="T1" fmla="*/ 3 h 4"/>
                  <a:gd name="T2" fmla="*/ 0 w 1"/>
                  <a:gd name="T3" fmla="*/ 0 h 4"/>
                  <a:gd name="T4" fmla="*/ 0 w 1"/>
                  <a:gd name="T5" fmla="*/ 4 h 4"/>
                  <a:gd name="T6" fmla="*/ 1 w 1"/>
                  <a:gd name="T7" fmla="*/ 4 h 4"/>
                  <a:gd name="T8" fmla="*/ 1 w 1"/>
                  <a:gd name="T9" fmla="*/ 3 h 4"/>
                </a:gdLst>
                <a:ahLst/>
                <a:cxnLst>
                  <a:cxn ang="0">
                    <a:pos x="T0" y="T1"/>
                  </a:cxn>
                  <a:cxn ang="0">
                    <a:pos x="T2" y="T3"/>
                  </a:cxn>
                  <a:cxn ang="0">
                    <a:pos x="T4" y="T5"/>
                  </a:cxn>
                  <a:cxn ang="0">
                    <a:pos x="T6" y="T7"/>
                  </a:cxn>
                  <a:cxn ang="0">
                    <a:pos x="T8" y="T9"/>
                  </a:cxn>
                </a:cxnLst>
                <a:rect l="0" t="0" r="r" b="b"/>
                <a:pathLst>
                  <a:path w="1" h="4">
                    <a:moveTo>
                      <a:pt x="1" y="3"/>
                    </a:moveTo>
                    <a:cubicBezTo>
                      <a:pt x="1" y="3"/>
                      <a:pt x="0" y="2"/>
                      <a:pt x="0" y="0"/>
                    </a:cubicBezTo>
                    <a:cubicBezTo>
                      <a:pt x="0" y="1"/>
                      <a:pt x="0" y="3"/>
                      <a:pt x="0" y="4"/>
                    </a:cubicBezTo>
                    <a:cubicBezTo>
                      <a:pt x="1" y="4"/>
                      <a:pt x="1" y="4"/>
                      <a:pt x="1" y="4"/>
                    </a:cubicBezTo>
                    <a:cubicBezTo>
                      <a:pt x="1" y="4"/>
                      <a:pt x="1" y="4"/>
                      <a:pt x="1"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907" name="Freeform 7003"/>
              <p:cNvSpPr>
                <a:spLocks/>
              </p:cNvSpPr>
              <p:nvPr/>
            </p:nvSpPr>
            <p:spPr bwMode="auto">
              <a:xfrm>
                <a:off x="3438" y="4714"/>
                <a:ext cx="3" cy="0"/>
              </a:xfrm>
              <a:custGeom>
                <a:avLst/>
                <a:gdLst>
                  <a:gd name="T0" fmla="*/ 1 w 1"/>
                  <a:gd name="T1" fmla="*/ 0 w 1"/>
                  <a:gd name="T2" fmla="*/ 0 w 1"/>
                  <a:gd name="T3" fmla="*/ 1 w 1"/>
                </a:gdLst>
                <a:ahLst/>
                <a:cxnLst>
                  <a:cxn ang="0">
                    <a:pos x="T0" y="0"/>
                  </a:cxn>
                  <a:cxn ang="0">
                    <a:pos x="T1" y="0"/>
                  </a:cxn>
                  <a:cxn ang="0">
                    <a:pos x="T2" y="0"/>
                  </a:cxn>
                  <a:cxn ang="0">
                    <a:pos x="T3" y="0"/>
                  </a:cxn>
                </a:cxnLst>
                <a:rect l="0" t="0" r="r" b="b"/>
                <a:pathLst>
                  <a:path w="1">
                    <a:moveTo>
                      <a:pt x="1" y="0"/>
                    </a:moveTo>
                    <a:cubicBezTo>
                      <a:pt x="0" y="0"/>
                      <a:pt x="0" y="0"/>
                      <a:pt x="0" y="0"/>
                    </a:cubicBezTo>
                    <a:cubicBezTo>
                      <a:pt x="0" y="0"/>
                      <a:pt x="0" y="0"/>
                      <a:pt x="0" y="0"/>
                    </a:cubicBezTo>
                    <a:cubicBezTo>
                      <a:pt x="0"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908" name="Freeform 7004"/>
              <p:cNvSpPr>
                <a:spLocks/>
              </p:cNvSpPr>
              <p:nvPr/>
            </p:nvSpPr>
            <p:spPr bwMode="auto">
              <a:xfrm>
                <a:off x="3378" y="4676"/>
                <a:ext cx="0" cy="4"/>
              </a:xfrm>
              <a:custGeom>
                <a:avLst/>
                <a:gdLst>
                  <a:gd name="T0" fmla="*/ 0 h 1"/>
                  <a:gd name="T1" fmla="*/ 1 h 1"/>
                  <a:gd name="T2" fmla="*/ 0 h 1"/>
                  <a:gd name="T3" fmla="*/ 0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0"/>
                      <a:pt x="0" y="1"/>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909" name="Freeform 7005"/>
              <p:cNvSpPr>
                <a:spLocks/>
              </p:cNvSpPr>
              <p:nvPr/>
            </p:nvSpPr>
            <p:spPr bwMode="auto">
              <a:xfrm>
                <a:off x="3397" y="4710"/>
                <a:ext cx="3" cy="0"/>
              </a:xfrm>
              <a:custGeom>
                <a:avLst/>
                <a:gdLst>
                  <a:gd name="T0" fmla="*/ 0 w 1"/>
                  <a:gd name="T1" fmla="*/ 1 w 1"/>
                  <a:gd name="T2" fmla="*/ 1 w 1"/>
                  <a:gd name="T3" fmla="*/ 1 w 1"/>
                  <a:gd name="T4" fmla="*/ 0 w 1"/>
                </a:gdLst>
                <a:ahLst/>
                <a:cxnLst>
                  <a:cxn ang="0">
                    <a:pos x="T0" y="0"/>
                  </a:cxn>
                  <a:cxn ang="0">
                    <a:pos x="T1" y="0"/>
                  </a:cxn>
                  <a:cxn ang="0">
                    <a:pos x="T2" y="0"/>
                  </a:cxn>
                  <a:cxn ang="0">
                    <a:pos x="T3" y="0"/>
                  </a:cxn>
                  <a:cxn ang="0">
                    <a:pos x="T4" y="0"/>
                  </a:cxn>
                </a:cxnLst>
                <a:rect l="0" t="0" r="r" b="b"/>
                <a:pathLst>
                  <a:path w="1">
                    <a:moveTo>
                      <a:pt x="0" y="0"/>
                    </a:moveTo>
                    <a:cubicBezTo>
                      <a:pt x="0" y="0"/>
                      <a:pt x="1" y="0"/>
                      <a:pt x="1" y="0"/>
                    </a:cubicBezTo>
                    <a:cubicBezTo>
                      <a:pt x="1" y="0"/>
                      <a:pt x="1" y="0"/>
                      <a:pt x="1" y="0"/>
                    </a:cubicBezTo>
                    <a:cubicBezTo>
                      <a:pt x="1" y="0"/>
                      <a:pt x="1" y="0"/>
                      <a:pt x="1"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910" name="Freeform 7006"/>
              <p:cNvSpPr>
                <a:spLocks/>
              </p:cNvSpPr>
              <p:nvPr/>
            </p:nvSpPr>
            <p:spPr bwMode="auto">
              <a:xfrm>
                <a:off x="3352" y="4714"/>
                <a:ext cx="4" cy="0"/>
              </a:xfrm>
              <a:custGeom>
                <a:avLst/>
                <a:gdLst>
                  <a:gd name="T0" fmla="*/ 1 w 1"/>
                  <a:gd name="T1" fmla="*/ 0 w 1"/>
                  <a:gd name="T2" fmla="*/ 1 w 1"/>
                  <a:gd name="T3" fmla="*/ 1 w 1"/>
                </a:gdLst>
                <a:ahLst/>
                <a:cxnLst>
                  <a:cxn ang="0">
                    <a:pos x="T0" y="0"/>
                  </a:cxn>
                  <a:cxn ang="0">
                    <a:pos x="T1" y="0"/>
                  </a:cxn>
                  <a:cxn ang="0">
                    <a:pos x="T2" y="0"/>
                  </a:cxn>
                  <a:cxn ang="0">
                    <a:pos x="T3" y="0"/>
                  </a:cxn>
                </a:cxnLst>
                <a:rect l="0" t="0" r="r" b="b"/>
                <a:pathLst>
                  <a:path w="1">
                    <a:moveTo>
                      <a:pt x="1" y="0"/>
                    </a:moveTo>
                    <a:cubicBezTo>
                      <a:pt x="0" y="0"/>
                      <a:pt x="0" y="0"/>
                      <a:pt x="0" y="0"/>
                    </a:cubicBezTo>
                    <a:cubicBezTo>
                      <a:pt x="1" y="0"/>
                      <a:pt x="1"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911" name="Freeform 7007"/>
              <p:cNvSpPr>
                <a:spLocks/>
              </p:cNvSpPr>
              <p:nvPr/>
            </p:nvSpPr>
            <p:spPr bwMode="auto">
              <a:xfrm>
                <a:off x="3348" y="4706"/>
                <a:ext cx="4" cy="4"/>
              </a:xfrm>
              <a:custGeom>
                <a:avLst/>
                <a:gdLst>
                  <a:gd name="T0" fmla="*/ 0 w 1"/>
                  <a:gd name="T1" fmla="*/ 1 h 1"/>
                  <a:gd name="T2" fmla="*/ 1 w 1"/>
                  <a:gd name="T3" fmla="*/ 1 h 1"/>
                  <a:gd name="T4" fmla="*/ 0 w 1"/>
                  <a:gd name="T5" fmla="*/ 0 h 1"/>
                  <a:gd name="T6" fmla="*/ 0 w 1"/>
                  <a:gd name="T7" fmla="*/ 1 h 1"/>
                </a:gdLst>
                <a:ahLst/>
                <a:cxnLst>
                  <a:cxn ang="0">
                    <a:pos x="T0" y="T1"/>
                  </a:cxn>
                  <a:cxn ang="0">
                    <a:pos x="T2" y="T3"/>
                  </a:cxn>
                  <a:cxn ang="0">
                    <a:pos x="T4" y="T5"/>
                  </a:cxn>
                  <a:cxn ang="0">
                    <a:pos x="T6" y="T7"/>
                  </a:cxn>
                </a:cxnLst>
                <a:rect l="0" t="0" r="r" b="b"/>
                <a:pathLst>
                  <a:path w="1" h="1">
                    <a:moveTo>
                      <a:pt x="0" y="1"/>
                    </a:moveTo>
                    <a:cubicBezTo>
                      <a:pt x="0" y="1"/>
                      <a:pt x="1" y="1"/>
                      <a:pt x="1" y="1"/>
                    </a:cubicBezTo>
                    <a:cubicBezTo>
                      <a:pt x="0" y="0"/>
                      <a:pt x="0" y="0"/>
                      <a:pt x="0" y="0"/>
                    </a:cubicBezTo>
                    <a:cubicBezTo>
                      <a:pt x="0" y="0"/>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912" name="Rectangle 7008"/>
              <p:cNvSpPr>
                <a:spLocks noChangeArrowheads="1"/>
              </p:cNvSpPr>
              <p:nvPr/>
            </p:nvSpPr>
            <p:spPr bwMode="auto">
              <a:xfrm>
                <a:off x="3363" y="4728"/>
                <a:ext cx="1" cy="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913" name="Oval 7009"/>
              <p:cNvSpPr>
                <a:spLocks noChangeArrowheads="1"/>
              </p:cNvSpPr>
              <p:nvPr/>
            </p:nvSpPr>
            <p:spPr bwMode="auto">
              <a:xfrm>
                <a:off x="3356" y="4714"/>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914" name="Freeform 7010"/>
              <p:cNvSpPr>
                <a:spLocks/>
              </p:cNvSpPr>
              <p:nvPr/>
            </p:nvSpPr>
            <p:spPr bwMode="auto">
              <a:xfrm>
                <a:off x="3345" y="4702"/>
                <a:ext cx="3" cy="4"/>
              </a:xfrm>
              <a:custGeom>
                <a:avLst/>
                <a:gdLst>
                  <a:gd name="T0" fmla="*/ 1 w 1"/>
                  <a:gd name="T1" fmla="*/ 1 h 1"/>
                  <a:gd name="T2" fmla="*/ 1 w 1"/>
                  <a:gd name="T3" fmla="*/ 1 h 1"/>
                  <a:gd name="T4" fmla="*/ 1 w 1"/>
                  <a:gd name="T5" fmla="*/ 1 h 1"/>
                  <a:gd name="T6" fmla="*/ 0 w 1"/>
                  <a:gd name="T7" fmla="*/ 0 h 1"/>
                  <a:gd name="T8" fmla="*/ 0 w 1"/>
                  <a:gd name="T9" fmla="*/ 0 h 1"/>
                  <a:gd name="T10" fmla="*/ 0 w 1"/>
                  <a:gd name="T11" fmla="*/ 0 h 1"/>
                  <a:gd name="T12" fmla="*/ 1 w 1"/>
                  <a:gd name="T13" fmla="*/ 1 h 1"/>
                  <a:gd name="T14" fmla="*/ 1 w 1"/>
                  <a:gd name="T15" fmla="*/ 1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1">
                    <a:moveTo>
                      <a:pt x="1" y="1"/>
                    </a:moveTo>
                    <a:cubicBezTo>
                      <a:pt x="1" y="1"/>
                      <a:pt x="1" y="1"/>
                      <a:pt x="1" y="1"/>
                    </a:cubicBezTo>
                    <a:cubicBezTo>
                      <a:pt x="1" y="1"/>
                      <a:pt x="1" y="1"/>
                      <a:pt x="1" y="1"/>
                    </a:cubicBezTo>
                    <a:cubicBezTo>
                      <a:pt x="1" y="0"/>
                      <a:pt x="1" y="0"/>
                      <a:pt x="0" y="0"/>
                    </a:cubicBezTo>
                    <a:cubicBezTo>
                      <a:pt x="0" y="0"/>
                      <a:pt x="0" y="0"/>
                      <a:pt x="0" y="0"/>
                    </a:cubicBezTo>
                    <a:cubicBezTo>
                      <a:pt x="0" y="0"/>
                      <a:pt x="0" y="0"/>
                      <a:pt x="0" y="0"/>
                    </a:cubicBezTo>
                    <a:cubicBezTo>
                      <a:pt x="0" y="0"/>
                      <a:pt x="1" y="1"/>
                      <a:pt x="1" y="1"/>
                    </a:cubicBezTo>
                    <a:cubicBezTo>
                      <a:pt x="1" y="1"/>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915" name="Oval 7011"/>
              <p:cNvSpPr>
                <a:spLocks noChangeArrowheads="1"/>
              </p:cNvSpPr>
              <p:nvPr/>
            </p:nvSpPr>
            <p:spPr bwMode="auto">
              <a:xfrm>
                <a:off x="3352" y="4710"/>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916" name="Freeform 7012"/>
              <p:cNvSpPr>
                <a:spLocks/>
              </p:cNvSpPr>
              <p:nvPr/>
            </p:nvSpPr>
            <p:spPr bwMode="auto">
              <a:xfrm>
                <a:off x="3359" y="4725"/>
                <a:ext cx="4" cy="0"/>
              </a:xfrm>
              <a:custGeom>
                <a:avLst/>
                <a:gdLst>
                  <a:gd name="T0" fmla="*/ 1 w 1"/>
                  <a:gd name="T1" fmla="*/ 1 w 1"/>
                  <a:gd name="T2" fmla="*/ 1 w 1"/>
                  <a:gd name="T3" fmla="*/ 0 w 1"/>
                  <a:gd name="T4" fmla="*/ 1 w 1"/>
                </a:gdLst>
                <a:ahLst/>
                <a:cxnLst>
                  <a:cxn ang="0">
                    <a:pos x="T0" y="0"/>
                  </a:cxn>
                  <a:cxn ang="0">
                    <a:pos x="T1" y="0"/>
                  </a:cxn>
                  <a:cxn ang="0">
                    <a:pos x="T2" y="0"/>
                  </a:cxn>
                  <a:cxn ang="0">
                    <a:pos x="T3" y="0"/>
                  </a:cxn>
                  <a:cxn ang="0">
                    <a:pos x="T4" y="0"/>
                  </a:cxn>
                </a:cxnLst>
                <a:rect l="0" t="0" r="r" b="b"/>
                <a:pathLst>
                  <a:path w="1">
                    <a:moveTo>
                      <a:pt x="1" y="0"/>
                    </a:moveTo>
                    <a:cubicBezTo>
                      <a:pt x="1" y="0"/>
                      <a:pt x="1" y="0"/>
                      <a:pt x="1" y="0"/>
                    </a:cubicBezTo>
                    <a:cubicBezTo>
                      <a:pt x="1" y="0"/>
                      <a:pt x="1" y="0"/>
                      <a:pt x="1" y="0"/>
                    </a:cubicBezTo>
                    <a:cubicBezTo>
                      <a:pt x="0" y="0"/>
                      <a:pt x="0" y="0"/>
                      <a:pt x="0"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917" name="Freeform 7013"/>
              <p:cNvSpPr>
                <a:spLocks/>
              </p:cNvSpPr>
              <p:nvPr/>
            </p:nvSpPr>
            <p:spPr bwMode="auto">
              <a:xfrm>
                <a:off x="3363" y="4725"/>
                <a:ext cx="0" cy="3"/>
              </a:xfrm>
              <a:custGeom>
                <a:avLst/>
                <a:gdLst>
                  <a:gd name="T0" fmla="*/ 1 h 1"/>
                  <a:gd name="T1" fmla="*/ 1 h 1"/>
                  <a:gd name="T2" fmla="*/ 0 h 1"/>
                  <a:gd name="T3" fmla="*/ 1 h 1"/>
                  <a:gd name="T4" fmla="*/ 1 h 1"/>
                </a:gdLst>
                <a:ahLst/>
                <a:cxnLst>
                  <a:cxn ang="0">
                    <a:pos x="0" y="T0"/>
                  </a:cxn>
                  <a:cxn ang="0">
                    <a:pos x="0" y="T1"/>
                  </a:cxn>
                  <a:cxn ang="0">
                    <a:pos x="0" y="T2"/>
                  </a:cxn>
                  <a:cxn ang="0">
                    <a:pos x="0" y="T3"/>
                  </a:cxn>
                  <a:cxn ang="0">
                    <a:pos x="0" y="T4"/>
                  </a:cxn>
                </a:cxnLst>
                <a:rect l="0" t="0" r="r" b="b"/>
                <a:pathLst>
                  <a:path h="1">
                    <a:moveTo>
                      <a:pt x="0" y="1"/>
                    </a:moveTo>
                    <a:cubicBezTo>
                      <a:pt x="0" y="1"/>
                      <a:pt x="0" y="1"/>
                      <a:pt x="0" y="1"/>
                    </a:cubicBezTo>
                    <a:cubicBezTo>
                      <a:pt x="0" y="1"/>
                      <a:pt x="0" y="1"/>
                      <a:pt x="0" y="0"/>
                    </a:cubicBezTo>
                    <a:cubicBezTo>
                      <a:pt x="0" y="1"/>
                      <a:pt x="0" y="1"/>
                      <a:pt x="0" y="1"/>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918" name="Freeform 7014"/>
              <p:cNvSpPr>
                <a:spLocks/>
              </p:cNvSpPr>
              <p:nvPr/>
            </p:nvSpPr>
            <p:spPr bwMode="auto">
              <a:xfrm>
                <a:off x="3359" y="4721"/>
                <a:ext cx="4" cy="7"/>
              </a:xfrm>
              <a:custGeom>
                <a:avLst/>
                <a:gdLst>
                  <a:gd name="T0" fmla="*/ 1 w 1"/>
                  <a:gd name="T1" fmla="*/ 2 h 2"/>
                  <a:gd name="T2" fmla="*/ 1 w 1"/>
                  <a:gd name="T3" fmla="*/ 1 h 2"/>
                  <a:gd name="T4" fmla="*/ 0 w 1"/>
                  <a:gd name="T5" fmla="*/ 1 h 2"/>
                  <a:gd name="T6" fmla="*/ 0 w 1"/>
                  <a:gd name="T7" fmla="*/ 1 h 2"/>
                  <a:gd name="T8" fmla="*/ 0 w 1"/>
                  <a:gd name="T9" fmla="*/ 1 h 2"/>
                  <a:gd name="T10" fmla="*/ 0 w 1"/>
                  <a:gd name="T11" fmla="*/ 0 h 2"/>
                  <a:gd name="T12" fmla="*/ 0 w 1"/>
                  <a:gd name="T13" fmla="*/ 0 h 2"/>
                  <a:gd name="T14" fmla="*/ 0 w 1"/>
                  <a:gd name="T15" fmla="*/ 1 h 2"/>
                  <a:gd name="T16" fmla="*/ 1 w 1"/>
                  <a:gd name="T17" fmla="*/ 2 h 2"/>
                  <a:gd name="T18" fmla="*/ 1 w 1"/>
                  <a:gd name="T19" fmla="*/ 2 h 2"/>
                  <a:gd name="T20" fmla="*/ 1 w 1"/>
                  <a:gd name="T21" fmla="*/ 2 h 2"/>
                  <a:gd name="T22" fmla="*/ 1 w 1"/>
                  <a:gd name="T23" fmla="*/ 2 h 2"/>
                  <a:gd name="T24" fmla="*/ 1 w 1"/>
                  <a:gd name="T25"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 h="2">
                    <a:moveTo>
                      <a:pt x="1" y="2"/>
                    </a:moveTo>
                    <a:cubicBezTo>
                      <a:pt x="1" y="2"/>
                      <a:pt x="1" y="1"/>
                      <a:pt x="1" y="1"/>
                    </a:cubicBezTo>
                    <a:cubicBezTo>
                      <a:pt x="1" y="1"/>
                      <a:pt x="0" y="1"/>
                      <a:pt x="0" y="1"/>
                    </a:cubicBezTo>
                    <a:cubicBezTo>
                      <a:pt x="0" y="1"/>
                      <a:pt x="0" y="1"/>
                      <a:pt x="0" y="1"/>
                    </a:cubicBezTo>
                    <a:cubicBezTo>
                      <a:pt x="0" y="1"/>
                      <a:pt x="0" y="1"/>
                      <a:pt x="0" y="1"/>
                    </a:cubicBezTo>
                    <a:cubicBezTo>
                      <a:pt x="0" y="0"/>
                      <a:pt x="0" y="0"/>
                      <a:pt x="0" y="0"/>
                    </a:cubicBezTo>
                    <a:cubicBezTo>
                      <a:pt x="0" y="0"/>
                      <a:pt x="0" y="0"/>
                      <a:pt x="0" y="0"/>
                    </a:cubicBezTo>
                    <a:cubicBezTo>
                      <a:pt x="0" y="1"/>
                      <a:pt x="0" y="1"/>
                      <a:pt x="0" y="1"/>
                    </a:cubicBezTo>
                    <a:cubicBezTo>
                      <a:pt x="1" y="2"/>
                      <a:pt x="1" y="2"/>
                      <a:pt x="1" y="2"/>
                    </a:cubicBezTo>
                    <a:cubicBezTo>
                      <a:pt x="1" y="2"/>
                      <a:pt x="1" y="2"/>
                      <a:pt x="1" y="2"/>
                    </a:cubicBezTo>
                    <a:cubicBezTo>
                      <a:pt x="1" y="2"/>
                      <a:pt x="1" y="2"/>
                      <a:pt x="1" y="2"/>
                    </a:cubicBezTo>
                    <a:cubicBezTo>
                      <a:pt x="1" y="2"/>
                      <a:pt x="1" y="2"/>
                      <a:pt x="1" y="2"/>
                    </a:cubicBezTo>
                    <a:cubicBezTo>
                      <a:pt x="1" y="2"/>
                      <a:pt x="1" y="2"/>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919" name="Freeform 7015"/>
              <p:cNvSpPr>
                <a:spLocks/>
              </p:cNvSpPr>
              <p:nvPr/>
            </p:nvSpPr>
            <p:spPr bwMode="auto">
              <a:xfrm>
                <a:off x="3363" y="472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920" name="Freeform 7016"/>
              <p:cNvSpPr>
                <a:spLocks/>
              </p:cNvSpPr>
              <p:nvPr/>
            </p:nvSpPr>
            <p:spPr bwMode="auto">
              <a:xfrm>
                <a:off x="3185" y="6186"/>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921" name="Freeform 7017"/>
              <p:cNvSpPr>
                <a:spLocks/>
              </p:cNvSpPr>
              <p:nvPr/>
            </p:nvSpPr>
            <p:spPr bwMode="auto">
              <a:xfrm>
                <a:off x="3185" y="6186"/>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922" name="Oval 7018"/>
              <p:cNvSpPr>
                <a:spLocks noChangeArrowheads="1"/>
              </p:cNvSpPr>
              <p:nvPr/>
            </p:nvSpPr>
            <p:spPr bwMode="auto">
              <a:xfrm>
                <a:off x="3181" y="6183"/>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923" name="Freeform 7019"/>
              <p:cNvSpPr>
                <a:spLocks/>
              </p:cNvSpPr>
              <p:nvPr/>
            </p:nvSpPr>
            <p:spPr bwMode="auto">
              <a:xfrm>
                <a:off x="3181" y="618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924" name="Freeform 7020"/>
              <p:cNvSpPr>
                <a:spLocks/>
              </p:cNvSpPr>
              <p:nvPr/>
            </p:nvSpPr>
            <p:spPr bwMode="auto">
              <a:xfrm>
                <a:off x="3121" y="6216"/>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925" name="Freeform 7021"/>
              <p:cNvSpPr>
                <a:spLocks/>
              </p:cNvSpPr>
              <p:nvPr/>
            </p:nvSpPr>
            <p:spPr bwMode="auto">
              <a:xfrm>
                <a:off x="3091" y="2363"/>
                <a:ext cx="8" cy="15"/>
              </a:xfrm>
              <a:custGeom>
                <a:avLst/>
                <a:gdLst>
                  <a:gd name="T0" fmla="*/ 1 w 2"/>
                  <a:gd name="T1" fmla="*/ 4 h 4"/>
                  <a:gd name="T2" fmla="*/ 1 w 2"/>
                  <a:gd name="T3" fmla="*/ 4 h 4"/>
                  <a:gd name="T4" fmla="*/ 2 w 2"/>
                  <a:gd name="T5" fmla="*/ 4 h 4"/>
                  <a:gd name="T6" fmla="*/ 0 w 2"/>
                  <a:gd name="T7" fmla="*/ 0 h 4"/>
                  <a:gd name="T8" fmla="*/ 1 w 2"/>
                  <a:gd name="T9" fmla="*/ 4 h 4"/>
                </a:gdLst>
                <a:ahLst/>
                <a:cxnLst>
                  <a:cxn ang="0">
                    <a:pos x="T0" y="T1"/>
                  </a:cxn>
                  <a:cxn ang="0">
                    <a:pos x="T2" y="T3"/>
                  </a:cxn>
                  <a:cxn ang="0">
                    <a:pos x="T4" y="T5"/>
                  </a:cxn>
                  <a:cxn ang="0">
                    <a:pos x="T6" y="T7"/>
                  </a:cxn>
                  <a:cxn ang="0">
                    <a:pos x="T8" y="T9"/>
                  </a:cxn>
                </a:cxnLst>
                <a:rect l="0" t="0" r="r" b="b"/>
                <a:pathLst>
                  <a:path w="2" h="4">
                    <a:moveTo>
                      <a:pt x="1" y="4"/>
                    </a:moveTo>
                    <a:cubicBezTo>
                      <a:pt x="1" y="4"/>
                      <a:pt x="1" y="4"/>
                      <a:pt x="1" y="4"/>
                    </a:cubicBezTo>
                    <a:cubicBezTo>
                      <a:pt x="2" y="4"/>
                      <a:pt x="2" y="4"/>
                      <a:pt x="2" y="4"/>
                    </a:cubicBezTo>
                    <a:cubicBezTo>
                      <a:pt x="1" y="2"/>
                      <a:pt x="1" y="1"/>
                      <a:pt x="0" y="0"/>
                    </a:cubicBezTo>
                    <a:cubicBezTo>
                      <a:pt x="0" y="1"/>
                      <a:pt x="1" y="2"/>
                      <a:pt x="1"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926" name="Freeform 7022"/>
              <p:cNvSpPr>
                <a:spLocks/>
              </p:cNvSpPr>
              <p:nvPr/>
            </p:nvSpPr>
            <p:spPr bwMode="auto">
              <a:xfrm>
                <a:off x="3426" y="1880"/>
                <a:ext cx="0" cy="4"/>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cubicBezTo>
                      <a:pt x="0" y="1"/>
                      <a:pt x="0" y="1"/>
                      <a:pt x="0" y="1"/>
                    </a:cubicBezTo>
                    <a:cubicBezTo>
                      <a:pt x="0" y="1"/>
                      <a:pt x="0" y="1"/>
                      <a:pt x="0" y="1"/>
                    </a:cubicBezTo>
                    <a:cubicBezTo>
                      <a:pt x="0" y="1"/>
                      <a:pt x="0"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927" name="Freeform 7023"/>
              <p:cNvSpPr>
                <a:spLocks/>
              </p:cNvSpPr>
              <p:nvPr/>
            </p:nvSpPr>
            <p:spPr bwMode="auto">
              <a:xfrm>
                <a:off x="3475" y="1850"/>
                <a:ext cx="4" cy="4"/>
              </a:xfrm>
              <a:custGeom>
                <a:avLst/>
                <a:gdLst>
                  <a:gd name="T0" fmla="*/ 1 w 1"/>
                  <a:gd name="T1" fmla="*/ 0 h 1"/>
                  <a:gd name="T2" fmla="*/ 0 w 1"/>
                  <a:gd name="T3" fmla="*/ 0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0" y="0"/>
                      <a:pt x="0" y="0"/>
                      <a:pt x="0" y="0"/>
                    </a:cubicBezTo>
                    <a:cubicBezTo>
                      <a:pt x="1" y="1"/>
                      <a:pt x="1" y="1"/>
                      <a:pt x="1" y="1"/>
                    </a:cubicBezTo>
                    <a:cubicBezTo>
                      <a:pt x="1" y="1"/>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928" name="Oval 7024"/>
              <p:cNvSpPr>
                <a:spLocks noChangeArrowheads="1"/>
              </p:cNvSpPr>
              <p:nvPr/>
            </p:nvSpPr>
            <p:spPr bwMode="auto">
              <a:xfrm>
                <a:off x="3103" y="2508"/>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929" name="Freeform 7025"/>
              <p:cNvSpPr>
                <a:spLocks/>
              </p:cNvSpPr>
              <p:nvPr/>
            </p:nvSpPr>
            <p:spPr bwMode="auto">
              <a:xfrm>
                <a:off x="3103" y="250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grpSp>
        <p:grpSp>
          <p:nvGrpSpPr>
            <p:cNvPr id="19133" name="Group 7227"/>
            <p:cNvGrpSpPr>
              <a:grpSpLocks/>
            </p:cNvGrpSpPr>
            <p:nvPr/>
          </p:nvGrpSpPr>
          <p:grpSpPr bwMode="auto">
            <a:xfrm>
              <a:off x="3043" y="1757"/>
              <a:ext cx="1589" cy="4745"/>
              <a:chOff x="3043" y="1757"/>
              <a:chExt cx="1589" cy="4745"/>
            </a:xfrm>
          </p:grpSpPr>
          <p:sp>
            <p:nvSpPr>
              <p:cNvPr id="21530" name="Freeform 7027"/>
              <p:cNvSpPr>
                <a:spLocks/>
              </p:cNvSpPr>
              <p:nvPr/>
            </p:nvSpPr>
            <p:spPr bwMode="auto">
              <a:xfrm>
                <a:off x="3099" y="2508"/>
                <a:ext cx="4" cy="0"/>
              </a:xfrm>
              <a:custGeom>
                <a:avLst/>
                <a:gdLst>
                  <a:gd name="T0" fmla="*/ 1 w 1"/>
                  <a:gd name="T1" fmla="*/ 0 w 1"/>
                  <a:gd name="T2" fmla="*/ 0 w 1"/>
                  <a:gd name="T3" fmla="*/ 1 w 1"/>
                  <a:gd name="T4" fmla="*/ 1 w 1"/>
                </a:gdLst>
                <a:ahLst/>
                <a:cxnLst>
                  <a:cxn ang="0">
                    <a:pos x="T0" y="0"/>
                  </a:cxn>
                  <a:cxn ang="0">
                    <a:pos x="T1" y="0"/>
                  </a:cxn>
                  <a:cxn ang="0">
                    <a:pos x="T2" y="0"/>
                  </a:cxn>
                  <a:cxn ang="0">
                    <a:pos x="T3" y="0"/>
                  </a:cxn>
                  <a:cxn ang="0">
                    <a:pos x="T4" y="0"/>
                  </a:cxn>
                </a:cxnLst>
                <a:rect l="0" t="0" r="r" b="b"/>
                <a:pathLst>
                  <a:path w="1">
                    <a:moveTo>
                      <a:pt x="1" y="0"/>
                    </a:moveTo>
                    <a:cubicBezTo>
                      <a:pt x="1" y="0"/>
                      <a:pt x="0" y="0"/>
                      <a:pt x="0" y="0"/>
                    </a:cubicBezTo>
                    <a:cubicBezTo>
                      <a:pt x="0" y="0"/>
                      <a:pt x="0" y="0"/>
                      <a:pt x="0" y="0"/>
                    </a:cubicBezTo>
                    <a:cubicBezTo>
                      <a:pt x="0" y="0"/>
                      <a:pt x="1"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531" name="Freeform 7028"/>
              <p:cNvSpPr>
                <a:spLocks/>
              </p:cNvSpPr>
              <p:nvPr/>
            </p:nvSpPr>
            <p:spPr bwMode="auto">
              <a:xfrm>
                <a:off x="3103" y="2508"/>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532" name="Freeform 7029"/>
              <p:cNvSpPr>
                <a:spLocks/>
              </p:cNvSpPr>
              <p:nvPr/>
            </p:nvSpPr>
            <p:spPr bwMode="auto">
              <a:xfrm>
                <a:off x="3088" y="2508"/>
                <a:ext cx="7" cy="0"/>
              </a:xfrm>
              <a:custGeom>
                <a:avLst/>
                <a:gdLst>
                  <a:gd name="T0" fmla="*/ 1 w 2"/>
                  <a:gd name="T1" fmla="*/ 2 w 2"/>
                  <a:gd name="T2" fmla="*/ 0 w 2"/>
                  <a:gd name="T3" fmla="*/ 1 w 2"/>
                </a:gdLst>
                <a:ahLst/>
                <a:cxnLst>
                  <a:cxn ang="0">
                    <a:pos x="T0" y="0"/>
                  </a:cxn>
                  <a:cxn ang="0">
                    <a:pos x="T1" y="0"/>
                  </a:cxn>
                  <a:cxn ang="0">
                    <a:pos x="T2" y="0"/>
                  </a:cxn>
                  <a:cxn ang="0">
                    <a:pos x="T3" y="0"/>
                  </a:cxn>
                </a:cxnLst>
                <a:rect l="0" t="0" r="r" b="b"/>
                <a:pathLst>
                  <a:path w="2">
                    <a:moveTo>
                      <a:pt x="1" y="0"/>
                    </a:moveTo>
                    <a:cubicBezTo>
                      <a:pt x="1" y="0"/>
                      <a:pt x="2" y="0"/>
                      <a:pt x="2" y="0"/>
                    </a:cubicBezTo>
                    <a:cubicBezTo>
                      <a:pt x="1" y="0"/>
                      <a:pt x="1" y="0"/>
                      <a:pt x="0" y="0"/>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533" name="Freeform 7030"/>
              <p:cNvSpPr>
                <a:spLocks/>
              </p:cNvSpPr>
              <p:nvPr/>
            </p:nvSpPr>
            <p:spPr bwMode="auto">
              <a:xfrm>
                <a:off x="3103" y="250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534" name="Freeform 7031"/>
              <p:cNvSpPr>
                <a:spLocks/>
              </p:cNvSpPr>
              <p:nvPr/>
            </p:nvSpPr>
            <p:spPr bwMode="auto">
              <a:xfrm>
                <a:off x="3404" y="1943"/>
                <a:ext cx="4" cy="4"/>
              </a:xfrm>
              <a:custGeom>
                <a:avLst/>
                <a:gdLst>
                  <a:gd name="T0" fmla="*/ 0 w 1"/>
                  <a:gd name="T1" fmla="*/ 0 h 1"/>
                  <a:gd name="T2" fmla="*/ 1 w 1"/>
                  <a:gd name="T3" fmla="*/ 1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cubicBezTo>
                      <a:pt x="0" y="1"/>
                      <a:pt x="1" y="1"/>
                      <a:pt x="1" y="1"/>
                    </a:cubicBezTo>
                    <a:cubicBezTo>
                      <a:pt x="1" y="1"/>
                      <a:pt x="1" y="1"/>
                      <a:pt x="1" y="1"/>
                    </a:cubicBezTo>
                    <a:cubicBezTo>
                      <a:pt x="1"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535" name="Freeform 7032"/>
              <p:cNvSpPr>
                <a:spLocks/>
              </p:cNvSpPr>
              <p:nvPr/>
            </p:nvSpPr>
            <p:spPr bwMode="auto">
              <a:xfrm>
                <a:off x="3181" y="2389"/>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536" name="Freeform 7033"/>
              <p:cNvSpPr>
                <a:spLocks/>
              </p:cNvSpPr>
              <p:nvPr/>
            </p:nvSpPr>
            <p:spPr bwMode="auto">
              <a:xfrm>
                <a:off x="3177" y="2386"/>
                <a:ext cx="4" cy="3"/>
              </a:xfrm>
              <a:custGeom>
                <a:avLst/>
                <a:gdLst>
                  <a:gd name="T0" fmla="*/ 0 w 1"/>
                  <a:gd name="T1" fmla="*/ 1 h 1"/>
                  <a:gd name="T2" fmla="*/ 0 w 1"/>
                  <a:gd name="T3" fmla="*/ 1 h 1"/>
                  <a:gd name="T4" fmla="*/ 1 w 1"/>
                  <a:gd name="T5" fmla="*/ 1 h 1"/>
                  <a:gd name="T6" fmla="*/ 1 w 1"/>
                  <a:gd name="T7" fmla="*/ 0 h 1"/>
                  <a:gd name="T8" fmla="*/ 0 w 1"/>
                  <a:gd name="T9" fmla="*/ 1 h 1"/>
                  <a:gd name="T10" fmla="*/ 0 w 1"/>
                  <a:gd name="T11" fmla="*/ 1 h 1"/>
                </a:gdLst>
                <a:ahLst/>
                <a:cxnLst>
                  <a:cxn ang="0">
                    <a:pos x="T0" y="T1"/>
                  </a:cxn>
                  <a:cxn ang="0">
                    <a:pos x="T2" y="T3"/>
                  </a:cxn>
                  <a:cxn ang="0">
                    <a:pos x="T4" y="T5"/>
                  </a:cxn>
                  <a:cxn ang="0">
                    <a:pos x="T6" y="T7"/>
                  </a:cxn>
                  <a:cxn ang="0">
                    <a:pos x="T8" y="T9"/>
                  </a:cxn>
                  <a:cxn ang="0">
                    <a:pos x="T10" y="T11"/>
                  </a:cxn>
                </a:cxnLst>
                <a:rect l="0" t="0" r="r" b="b"/>
                <a:pathLst>
                  <a:path w="1" h="1">
                    <a:moveTo>
                      <a:pt x="0" y="1"/>
                    </a:moveTo>
                    <a:cubicBezTo>
                      <a:pt x="0" y="1"/>
                      <a:pt x="0" y="1"/>
                      <a:pt x="0" y="1"/>
                    </a:cubicBezTo>
                    <a:cubicBezTo>
                      <a:pt x="1" y="1"/>
                      <a:pt x="1" y="1"/>
                      <a:pt x="1" y="1"/>
                    </a:cubicBezTo>
                    <a:cubicBezTo>
                      <a:pt x="1" y="0"/>
                      <a:pt x="1" y="0"/>
                      <a:pt x="1" y="0"/>
                    </a:cubicBezTo>
                    <a:cubicBezTo>
                      <a:pt x="0" y="1"/>
                      <a:pt x="0" y="1"/>
                      <a:pt x="0" y="1"/>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537" name="Freeform 7034"/>
              <p:cNvSpPr>
                <a:spLocks/>
              </p:cNvSpPr>
              <p:nvPr/>
            </p:nvSpPr>
            <p:spPr bwMode="auto">
              <a:xfrm>
                <a:off x="3158" y="2326"/>
                <a:ext cx="19" cy="63"/>
              </a:xfrm>
              <a:custGeom>
                <a:avLst/>
                <a:gdLst>
                  <a:gd name="T0" fmla="*/ 0 w 5"/>
                  <a:gd name="T1" fmla="*/ 2 h 17"/>
                  <a:gd name="T2" fmla="*/ 2 w 5"/>
                  <a:gd name="T3" fmla="*/ 11 h 17"/>
                  <a:gd name="T4" fmla="*/ 4 w 5"/>
                  <a:gd name="T5" fmla="*/ 14 h 17"/>
                  <a:gd name="T6" fmla="*/ 5 w 5"/>
                  <a:gd name="T7" fmla="*/ 17 h 17"/>
                  <a:gd name="T8" fmla="*/ 5 w 5"/>
                  <a:gd name="T9" fmla="*/ 17 h 17"/>
                  <a:gd name="T10" fmla="*/ 5 w 5"/>
                  <a:gd name="T11" fmla="*/ 17 h 17"/>
                  <a:gd name="T12" fmla="*/ 4 w 5"/>
                  <a:gd name="T13" fmla="*/ 7 h 17"/>
                  <a:gd name="T14" fmla="*/ 0 w 5"/>
                  <a:gd name="T15" fmla="*/ 2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17">
                    <a:moveTo>
                      <a:pt x="0" y="2"/>
                    </a:moveTo>
                    <a:cubicBezTo>
                      <a:pt x="2" y="7"/>
                      <a:pt x="1" y="7"/>
                      <a:pt x="2" y="11"/>
                    </a:cubicBezTo>
                    <a:cubicBezTo>
                      <a:pt x="3" y="13"/>
                      <a:pt x="3" y="12"/>
                      <a:pt x="4" y="14"/>
                    </a:cubicBezTo>
                    <a:cubicBezTo>
                      <a:pt x="4" y="15"/>
                      <a:pt x="4" y="16"/>
                      <a:pt x="5" y="17"/>
                    </a:cubicBezTo>
                    <a:cubicBezTo>
                      <a:pt x="5" y="17"/>
                      <a:pt x="5" y="17"/>
                      <a:pt x="5" y="17"/>
                    </a:cubicBezTo>
                    <a:cubicBezTo>
                      <a:pt x="5" y="17"/>
                      <a:pt x="5" y="17"/>
                      <a:pt x="5" y="17"/>
                    </a:cubicBezTo>
                    <a:cubicBezTo>
                      <a:pt x="4" y="13"/>
                      <a:pt x="4" y="9"/>
                      <a:pt x="4" y="7"/>
                    </a:cubicBezTo>
                    <a:cubicBezTo>
                      <a:pt x="3" y="6"/>
                      <a:pt x="1" y="0"/>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538" name="Freeform 7035"/>
              <p:cNvSpPr>
                <a:spLocks/>
              </p:cNvSpPr>
              <p:nvPr/>
            </p:nvSpPr>
            <p:spPr bwMode="auto">
              <a:xfrm>
                <a:off x="3084" y="2505"/>
                <a:ext cx="4" cy="3"/>
              </a:xfrm>
              <a:custGeom>
                <a:avLst/>
                <a:gdLst>
                  <a:gd name="T0" fmla="*/ 0 w 1"/>
                  <a:gd name="T1" fmla="*/ 0 h 1"/>
                  <a:gd name="T2" fmla="*/ 0 w 1"/>
                  <a:gd name="T3" fmla="*/ 0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cubicBezTo>
                      <a:pt x="0" y="0"/>
                      <a:pt x="0" y="0"/>
                      <a:pt x="0" y="0"/>
                    </a:cubicBezTo>
                    <a:cubicBezTo>
                      <a:pt x="0" y="0"/>
                      <a:pt x="1" y="0"/>
                      <a:pt x="1" y="1"/>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539" name="Freeform 7036"/>
              <p:cNvSpPr>
                <a:spLocks/>
              </p:cNvSpPr>
              <p:nvPr/>
            </p:nvSpPr>
            <p:spPr bwMode="auto">
              <a:xfrm>
                <a:off x="3080" y="2505"/>
                <a:ext cx="4" cy="0"/>
              </a:xfrm>
              <a:custGeom>
                <a:avLst/>
                <a:gdLst>
                  <a:gd name="T0" fmla="*/ 1 w 1"/>
                  <a:gd name="T1" fmla="*/ 0 w 1"/>
                  <a:gd name="T2" fmla="*/ 1 w 1"/>
                  <a:gd name="T3" fmla="*/ 1 w 1"/>
                </a:gdLst>
                <a:ahLst/>
                <a:cxnLst>
                  <a:cxn ang="0">
                    <a:pos x="T0" y="0"/>
                  </a:cxn>
                  <a:cxn ang="0">
                    <a:pos x="T1" y="0"/>
                  </a:cxn>
                  <a:cxn ang="0">
                    <a:pos x="T2" y="0"/>
                  </a:cxn>
                  <a:cxn ang="0">
                    <a:pos x="T3" y="0"/>
                  </a:cxn>
                </a:cxnLst>
                <a:rect l="0" t="0" r="r" b="b"/>
                <a:pathLst>
                  <a:path w="1">
                    <a:moveTo>
                      <a:pt x="1" y="0"/>
                    </a:moveTo>
                    <a:cubicBezTo>
                      <a:pt x="1" y="0"/>
                      <a:pt x="0" y="0"/>
                      <a:pt x="0" y="0"/>
                    </a:cubicBezTo>
                    <a:cubicBezTo>
                      <a:pt x="1" y="0"/>
                      <a:pt x="1"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540" name="Freeform 7037"/>
              <p:cNvSpPr>
                <a:spLocks/>
              </p:cNvSpPr>
              <p:nvPr/>
            </p:nvSpPr>
            <p:spPr bwMode="auto">
              <a:xfrm>
                <a:off x="3069" y="2505"/>
                <a:ext cx="11" cy="0"/>
              </a:xfrm>
              <a:custGeom>
                <a:avLst/>
                <a:gdLst>
                  <a:gd name="T0" fmla="*/ 1 w 3"/>
                  <a:gd name="T1" fmla="*/ 0 w 3"/>
                  <a:gd name="T2" fmla="*/ 3 w 3"/>
                  <a:gd name="T3" fmla="*/ 1 w 3"/>
                </a:gdLst>
                <a:ahLst/>
                <a:cxnLst>
                  <a:cxn ang="0">
                    <a:pos x="T0" y="0"/>
                  </a:cxn>
                  <a:cxn ang="0">
                    <a:pos x="T1" y="0"/>
                  </a:cxn>
                  <a:cxn ang="0">
                    <a:pos x="T2" y="0"/>
                  </a:cxn>
                  <a:cxn ang="0">
                    <a:pos x="T3" y="0"/>
                  </a:cxn>
                </a:cxnLst>
                <a:rect l="0" t="0" r="r" b="b"/>
                <a:pathLst>
                  <a:path w="3">
                    <a:moveTo>
                      <a:pt x="1" y="0"/>
                    </a:moveTo>
                    <a:cubicBezTo>
                      <a:pt x="1" y="0"/>
                      <a:pt x="1" y="0"/>
                      <a:pt x="0" y="0"/>
                    </a:cubicBezTo>
                    <a:cubicBezTo>
                      <a:pt x="1" y="0"/>
                      <a:pt x="2" y="0"/>
                      <a:pt x="3" y="0"/>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541" name="Freeform 7038"/>
              <p:cNvSpPr>
                <a:spLocks/>
              </p:cNvSpPr>
              <p:nvPr/>
            </p:nvSpPr>
            <p:spPr bwMode="auto">
              <a:xfrm>
                <a:off x="3211" y="5959"/>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542" name="Freeform 7039"/>
              <p:cNvSpPr>
                <a:spLocks/>
              </p:cNvSpPr>
              <p:nvPr/>
            </p:nvSpPr>
            <p:spPr bwMode="auto">
              <a:xfrm>
                <a:off x="3196" y="5959"/>
                <a:ext cx="15" cy="30"/>
              </a:xfrm>
              <a:custGeom>
                <a:avLst/>
                <a:gdLst>
                  <a:gd name="T0" fmla="*/ 2 w 4"/>
                  <a:gd name="T1" fmla="*/ 3 h 8"/>
                  <a:gd name="T2" fmla="*/ 3 w 4"/>
                  <a:gd name="T3" fmla="*/ 2 h 8"/>
                  <a:gd name="T4" fmla="*/ 4 w 4"/>
                  <a:gd name="T5" fmla="*/ 0 h 8"/>
                  <a:gd name="T6" fmla="*/ 3 w 4"/>
                  <a:gd name="T7" fmla="*/ 2 h 8"/>
                  <a:gd name="T8" fmla="*/ 3 w 4"/>
                  <a:gd name="T9" fmla="*/ 2 h 8"/>
                  <a:gd name="T10" fmla="*/ 2 w 4"/>
                  <a:gd name="T11" fmla="*/ 2 h 8"/>
                  <a:gd name="T12" fmla="*/ 1 w 4"/>
                  <a:gd name="T13" fmla="*/ 2 h 8"/>
                  <a:gd name="T14" fmla="*/ 1 w 4"/>
                  <a:gd name="T15" fmla="*/ 4 h 8"/>
                  <a:gd name="T16" fmla="*/ 0 w 4"/>
                  <a:gd name="T17" fmla="*/ 8 h 8"/>
                  <a:gd name="T18" fmla="*/ 0 w 4"/>
                  <a:gd name="T19" fmla="*/ 8 h 8"/>
                  <a:gd name="T20" fmla="*/ 2 w 4"/>
                  <a:gd name="T21"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8">
                    <a:moveTo>
                      <a:pt x="2" y="3"/>
                    </a:moveTo>
                    <a:cubicBezTo>
                      <a:pt x="3" y="2"/>
                      <a:pt x="3" y="2"/>
                      <a:pt x="3" y="2"/>
                    </a:cubicBezTo>
                    <a:cubicBezTo>
                      <a:pt x="3" y="2"/>
                      <a:pt x="3" y="1"/>
                      <a:pt x="4" y="0"/>
                    </a:cubicBezTo>
                    <a:cubicBezTo>
                      <a:pt x="3" y="1"/>
                      <a:pt x="3" y="2"/>
                      <a:pt x="3" y="2"/>
                    </a:cubicBezTo>
                    <a:cubicBezTo>
                      <a:pt x="3" y="2"/>
                      <a:pt x="3" y="2"/>
                      <a:pt x="3" y="2"/>
                    </a:cubicBezTo>
                    <a:cubicBezTo>
                      <a:pt x="2" y="2"/>
                      <a:pt x="2" y="2"/>
                      <a:pt x="2" y="2"/>
                    </a:cubicBezTo>
                    <a:cubicBezTo>
                      <a:pt x="2" y="2"/>
                      <a:pt x="2" y="2"/>
                      <a:pt x="1" y="2"/>
                    </a:cubicBezTo>
                    <a:cubicBezTo>
                      <a:pt x="1" y="2"/>
                      <a:pt x="1" y="3"/>
                      <a:pt x="1" y="4"/>
                    </a:cubicBezTo>
                    <a:cubicBezTo>
                      <a:pt x="1" y="5"/>
                      <a:pt x="1" y="7"/>
                      <a:pt x="0" y="8"/>
                    </a:cubicBezTo>
                    <a:cubicBezTo>
                      <a:pt x="0" y="8"/>
                      <a:pt x="0" y="8"/>
                      <a:pt x="0" y="8"/>
                    </a:cubicBezTo>
                    <a:cubicBezTo>
                      <a:pt x="1" y="6"/>
                      <a:pt x="2" y="5"/>
                      <a:pt x="2"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543" name="Freeform 7040"/>
              <p:cNvSpPr>
                <a:spLocks/>
              </p:cNvSpPr>
              <p:nvPr/>
            </p:nvSpPr>
            <p:spPr bwMode="auto">
              <a:xfrm>
                <a:off x="3196" y="5989"/>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544" name="Freeform 7041"/>
              <p:cNvSpPr>
                <a:spLocks/>
              </p:cNvSpPr>
              <p:nvPr/>
            </p:nvSpPr>
            <p:spPr bwMode="auto">
              <a:xfrm>
                <a:off x="3211" y="5959"/>
                <a:ext cx="0" cy="0"/>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545" name="Freeform 7042"/>
              <p:cNvSpPr>
                <a:spLocks/>
              </p:cNvSpPr>
              <p:nvPr/>
            </p:nvSpPr>
            <p:spPr bwMode="auto">
              <a:xfrm>
                <a:off x="3207" y="5959"/>
                <a:ext cx="4" cy="0"/>
              </a:xfrm>
              <a:custGeom>
                <a:avLst/>
                <a:gdLst>
                  <a:gd name="T0" fmla="*/ 0 w 1"/>
                  <a:gd name="T1" fmla="*/ 1 w 1"/>
                  <a:gd name="T2" fmla="*/ 1 w 1"/>
                  <a:gd name="T3" fmla="*/ 1 w 1"/>
                  <a:gd name="T4" fmla="*/ 1 w 1"/>
                  <a:gd name="T5" fmla="*/ 1 w 1"/>
                  <a:gd name="T6" fmla="*/ 0 w 1"/>
                  <a:gd name="T7" fmla="*/ 0 w 1"/>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1">
                    <a:moveTo>
                      <a:pt x="0" y="0"/>
                    </a:moveTo>
                    <a:cubicBezTo>
                      <a:pt x="0"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546" name="Freeform 7043"/>
              <p:cNvSpPr>
                <a:spLocks/>
              </p:cNvSpPr>
              <p:nvPr/>
            </p:nvSpPr>
            <p:spPr bwMode="auto">
              <a:xfrm>
                <a:off x="3196" y="5989"/>
                <a:ext cx="3" cy="0"/>
              </a:xfrm>
              <a:custGeom>
                <a:avLst/>
                <a:gdLst>
                  <a:gd name="T0" fmla="*/ 0 w 1"/>
                  <a:gd name="T1" fmla="*/ 0 w 1"/>
                  <a:gd name="T2" fmla="*/ 0 w 1"/>
                  <a:gd name="T3" fmla="*/ 0 w 1"/>
                </a:gdLst>
                <a:ahLst/>
                <a:cxnLst>
                  <a:cxn ang="0">
                    <a:pos x="T0" y="0"/>
                  </a:cxn>
                  <a:cxn ang="0">
                    <a:pos x="T1" y="0"/>
                  </a:cxn>
                  <a:cxn ang="0">
                    <a:pos x="T2" y="0"/>
                  </a:cxn>
                  <a:cxn ang="0">
                    <a:pos x="T3" y="0"/>
                  </a:cxn>
                </a:cxnLst>
                <a:rect l="0" t="0" r="r" b="b"/>
                <a:pathLst>
                  <a:path w="1">
                    <a:moveTo>
                      <a:pt x="0" y="0"/>
                    </a:moveTo>
                    <a:cubicBezTo>
                      <a:pt x="0" y="0"/>
                      <a:pt x="0" y="0"/>
                      <a:pt x="0" y="0"/>
                    </a:cubicBezTo>
                    <a:cubicBezTo>
                      <a:pt x="0" y="0"/>
                      <a:pt x="0" y="0"/>
                      <a:pt x="0" y="0"/>
                    </a:cubicBezTo>
                    <a:cubicBezTo>
                      <a:pt x="1" y="0"/>
                      <a:pt x="1"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547" name="Freeform 7044"/>
              <p:cNvSpPr>
                <a:spLocks/>
              </p:cNvSpPr>
              <p:nvPr/>
            </p:nvSpPr>
            <p:spPr bwMode="auto">
              <a:xfrm>
                <a:off x="3166" y="5997"/>
                <a:ext cx="22" cy="3"/>
              </a:xfrm>
              <a:custGeom>
                <a:avLst/>
                <a:gdLst>
                  <a:gd name="T0" fmla="*/ 5 w 6"/>
                  <a:gd name="T1" fmla="*/ 1 h 1"/>
                  <a:gd name="T2" fmla="*/ 2 w 6"/>
                  <a:gd name="T3" fmla="*/ 1 h 1"/>
                  <a:gd name="T4" fmla="*/ 0 w 6"/>
                  <a:gd name="T5" fmla="*/ 1 h 1"/>
                  <a:gd name="T6" fmla="*/ 0 w 6"/>
                  <a:gd name="T7" fmla="*/ 1 h 1"/>
                  <a:gd name="T8" fmla="*/ 6 w 6"/>
                  <a:gd name="T9" fmla="*/ 0 h 1"/>
                  <a:gd name="T10" fmla="*/ 5 w 6"/>
                  <a:gd name="T11" fmla="*/ 1 h 1"/>
                </a:gdLst>
                <a:ahLst/>
                <a:cxnLst>
                  <a:cxn ang="0">
                    <a:pos x="T0" y="T1"/>
                  </a:cxn>
                  <a:cxn ang="0">
                    <a:pos x="T2" y="T3"/>
                  </a:cxn>
                  <a:cxn ang="0">
                    <a:pos x="T4" y="T5"/>
                  </a:cxn>
                  <a:cxn ang="0">
                    <a:pos x="T6" y="T7"/>
                  </a:cxn>
                  <a:cxn ang="0">
                    <a:pos x="T8" y="T9"/>
                  </a:cxn>
                  <a:cxn ang="0">
                    <a:pos x="T10" y="T11"/>
                  </a:cxn>
                </a:cxnLst>
                <a:rect l="0" t="0" r="r" b="b"/>
                <a:pathLst>
                  <a:path w="6" h="1">
                    <a:moveTo>
                      <a:pt x="5" y="1"/>
                    </a:moveTo>
                    <a:cubicBezTo>
                      <a:pt x="2" y="1"/>
                      <a:pt x="2" y="1"/>
                      <a:pt x="2" y="1"/>
                    </a:cubicBezTo>
                    <a:cubicBezTo>
                      <a:pt x="0" y="1"/>
                      <a:pt x="0" y="1"/>
                      <a:pt x="0" y="1"/>
                    </a:cubicBezTo>
                    <a:cubicBezTo>
                      <a:pt x="0" y="1"/>
                      <a:pt x="0" y="1"/>
                      <a:pt x="0" y="1"/>
                    </a:cubicBezTo>
                    <a:cubicBezTo>
                      <a:pt x="2" y="1"/>
                      <a:pt x="4" y="1"/>
                      <a:pt x="6" y="0"/>
                    </a:cubicBezTo>
                    <a:lnTo>
                      <a:pt x="5"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548" name="Freeform 7045"/>
              <p:cNvSpPr>
                <a:spLocks/>
              </p:cNvSpPr>
              <p:nvPr/>
            </p:nvSpPr>
            <p:spPr bwMode="auto">
              <a:xfrm>
                <a:off x="3188" y="5997"/>
                <a:ext cx="4" cy="0"/>
              </a:xfrm>
              <a:custGeom>
                <a:avLst/>
                <a:gdLst>
                  <a:gd name="T0" fmla="*/ 0 w 1"/>
                  <a:gd name="T1" fmla="*/ 1 w 1"/>
                  <a:gd name="T2" fmla="*/ 1 w 1"/>
                  <a:gd name="T3" fmla="*/ 1 w 1"/>
                  <a:gd name="T4" fmla="*/ 0 w 1"/>
                </a:gdLst>
                <a:ahLst/>
                <a:cxnLst>
                  <a:cxn ang="0">
                    <a:pos x="T0" y="0"/>
                  </a:cxn>
                  <a:cxn ang="0">
                    <a:pos x="T1" y="0"/>
                  </a:cxn>
                  <a:cxn ang="0">
                    <a:pos x="T2" y="0"/>
                  </a:cxn>
                  <a:cxn ang="0">
                    <a:pos x="T3" y="0"/>
                  </a:cxn>
                  <a:cxn ang="0">
                    <a:pos x="T4" y="0"/>
                  </a:cxn>
                </a:cxnLst>
                <a:rect l="0" t="0" r="r" b="b"/>
                <a:pathLst>
                  <a:path w="1">
                    <a:moveTo>
                      <a:pt x="0" y="0"/>
                    </a:moveTo>
                    <a:cubicBezTo>
                      <a:pt x="1" y="0"/>
                      <a:pt x="1" y="0"/>
                      <a:pt x="1" y="0"/>
                    </a:cubicBezTo>
                    <a:cubicBezTo>
                      <a:pt x="1" y="0"/>
                      <a:pt x="1" y="0"/>
                      <a:pt x="1" y="0"/>
                    </a:cubicBezTo>
                    <a:cubicBezTo>
                      <a:pt x="1" y="0"/>
                      <a:pt x="1" y="0"/>
                      <a:pt x="1" y="0"/>
                    </a:cubicBezTo>
                    <a:cubicBezTo>
                      <a:pt x="1"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549" name="Freeform 7046"/>
              <p:cNvSpPr>
                <a:spLocks/>
              </p:cNvSpPr>
              <p:nvPr/>
            </p:nvSpPr>
            <p:spPr bwMode="auto">
              <a:xfrm>
                <a:off x="3158" y="6000"/>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550" name="Freeform 7047"/>
              <p:cNvSpPr>
                <a:spLocks/>
              </p:cNvSpPr>
              <p:nvPr/>
            </p:nvSpPr>
            <p:spPr bwMode="auto">
              <a:xfrm>
                <a:off x="3158" y="6000"/>
                <a:ext cx="4" cy="0"/>
              </a:xfrm>
              <a:custGeom>
                <a:avLst/>
                <a:gdLst>
                  <a:gd name="T0" fmla="*/ 0 w 1"/>
                  <a:gd name="T1" fmla="*/ 0 w 1"/>
                  <a:gd name="T2" fmla="*/ 0 w 1"/>
                </a:gdLst>
                <a:ahLst/>
                <a:cxnLst>
                  <a:cxn ang="0">
                    <a:pos x="T0" y="0"/>
                  </a:cxn>
                  <a:cxn ang="0">
                    <a:pos x="T1" y="0"/>
                  </a:cxn>
                  <a:cxn ang="0">
                    <a:pos x="T2" y="0"/>
                  </a:cxn>
                </a:cxnLst>
                <a:rect l="0" t="0" r="r" b="b"/>
                <a:pathLst>
                  <a:path w="1">
                    <a:moveTo>
                      <a:pt x="0" y="0"/>
                    </a:moveTo>
                    <a:cubicBezTo>
                      <a:pt x="0" y="0"/>
                      <a:pt x="0" y="0"/>
                      <a:pt x="0" y="0"/>
                    </a:cubicBezTo>
                    <a:cubicBezTo>
                      <a:pt x="1" y="0"/>
                      <a:pt x="1"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551" name="Freeform 7048"/>
              <p:cNvSpPr>
                <a:spLocks/>
              </p:cNvSpPr>
              <p:nvPr/>
            </p:nvSpPr>
            <p:spPr bwMode="auto">
              <a:xfrm>
                <a:off x="3203" y="5959"/>
                <a:ext cx="4" cy="0"/>
              </a:xfrm>
              <a:custGeom>
                <a:avLst/>
                <a:gdLst>
                  <a:gd name="T0" fmla="*/ 0 w 1"/>
                  <a:gd name="T1" fmla="*/ 0 w 1"/>
                  <a:gd name="T2" fmla="*/ 1 w 1"/>
                  <a:gd name="T3" fmla="*/ 1 w 1"/>
                  <a:gd name="T4" fmla="*/ 0 w 1"/>
                  <a:gd name="T5" fmla="*/ 0 w 1"/>
                </a:gdLst>
                <a:ahLst/>
                <a:cxnLst>
                  <a:cxn ang="0">
                    <a:pos x="T0" y="0"/>
                  </a:cxn>
                  <a:cxn ang="0">
                    <a:pos x="T1" y="0"/>
                  </a:cxn>
                  <a:cxn ang="0">
                    <a:pos x="T2" y="0"/>
                  </a:cxn>
                  <a:cxn ang="0">
                    <a:pos x="T3" y="0"/>
                  </a:cxn>
                  <a:cxn ang="0">
                    <a:pos x="T4" y="0"/>
                  </a:cxn>
                  <a:cxn ang="0">
                    <a:pos x="T5" y="0"/>
                  </a:cxn>
                </a:cxnLst>
                <a:rect l="0" t="0" r="r" b="b"/>
                <a:pathLst>
                  <a:path w="1">
                    <a:moveTo>
                      <a:pt x="0" y="0"/>
                    </a:moveTo>
                    <a:cubicBezTo>
                      <a:pt x="0" y="0"/>
                      <a:pt x="0" y="0"/>
                      <a:pt x="0" y="0"/>
                    </a:cubicBezTo>
                    <a:cubicBezTo>
                      <a:pt x="0" y="0"/>
                      <a:pt x="1" y="0"/>
                      <a:pt x="1" y="0"/>
                    </a:cubicBezTo>
                    <a:cubicBezTo>
                      <a:pt x="1" y="0"/>
                      <a:pt x="1" y="0"/>
                      <a:pt x="1" y="0"/>
                    </a:cubicBezTo>
                    <a:cubicBezTo>
                      <a:pt x="1" y="0"/>
                      <a:pt x="1"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552" name="Freeform 7049"/>
              <p:cNvSpPr>
                <a:spLocks/>
              </p:cNvSpPr>
              <p:nvPr/>
            </p:nvSpPr>
            <p:spPr bwMode="auto">
              <a:xfrm>
                <a:off x="3147" y="5997"/>
                <a:ext cx="8" cy="3"/>
              </a:xfrm>
              <a:custGeom>
                <a:avLst/>
                <a:gdLst>
                  <a:gd name="T0" fmla="*/ 2 w 2"/>
                  <a:gd name="T1" fmla="*/ 1 h 1"/>
                  <a:gd name="T2" fmla="*/ 2 w 2"/>
                  <a:gd name="T3" fmla="*/ 1 h 1"/>
                  <a:gd name="T4" fmla="*/ 1 w 2"/>
                  <a:gd name="T5" fmla="*/ 1 h 1"/>
                  <a:gd name="T6" fmla="*/ 1 w 2"/>
                  <a:gd name="T7" fmla="*/ 0 h 1"/>
                  <a:gd name="T8" fmla="*/ 1 w 2"/>
                  <a:gd name="T9" fmla="*/ 0 h 1"/>
                  <a:gd name="T10" fmla="*/ 1 w 2"/>
                  <a:gd name="T11" fmla="*/ 0 h 1"/>
                  <a:gd name="T12" fmla="*/ 1 w 2"/>
                  <a:gd name="T13" fmla="*/ 1 h 1"/>
                  <a:gd name="T14" fmla="*/ 0 w 2"/>
                  <a:gd name="T15" fmla="*/ 1 h 1"/>
                  <a:gd name="T16" fmla="*/ 0 w 2"/>
                  <a:gd name="T17" fmla="*/ 1 h 1"/>
                  <a:gd name="T18" fmla="*/ 2 w 2"/>
                  <a:gd name="T19" fmla="*/ 1 h 1"/>
                  <a:gd name="T20" fmla="*/ 2 w 2"/>
                  <a:gd name="T21" fmla="*/ 1 h 1"/>
                  <a:gd name="T22" fmla="*/ 2 w 2"/>
                  <a:gd name="T23"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 h="1">
                    <a:moveTo>
                      <a:pt x="2" y="1"/>
                    </a:moveTo>
                    <a:cubicBezTo>
                      <a:pt x="2" y="1"/>
                      <a:pt x="2" y="1"/>
                      <a:pt x="2" y="1"/>
                    </a:cubicBezTo>
                    <a:cubicBezTo>
                      <a:pt x="2" y="1"/>
                      <a:pt x="1" y="1"/>
                      <a:pt x="1" y="1"/>
                    </a:cubicBezTo>
                    <a:cubicBezTo>
                      <a:pt x="1" y="0"/>
                      <a:pt x="1" y="0"/>
                      <a:pt x="1" y="0"/>
                    </a:cubicBezTo>
                    <a:cubicBezTo>
                      <a:pt x="1" y="0"/>
                      <a:pt x="1" y="0"/>
                      <a:pt x="1" y="0"/>
                    </a:cubicBezTo>
                    <a:cubicBezTo>
                      <a:pt x="1" y="0"/>
                      <a:pt x="1" y="0"/>
                      <a:pt x="1" y="0"/>
                    </a:cubicBezTo>
                    <a:cubicBezTo>
                      <a:pt x="1" y="1"/>
                      <a:pt x="1" y="1"/>
                      <a:pt x="1" y="1"/>
                    </a:cubicBezTo>
                    <a:cubicBezTo>
                      <a:pt x="1" y="1"/>
                      <a:pt x="1" y="1"/>
                      <a:pt x="0" y="1"/>
                    </a:cubicBezTo>
                    <a:cubicBezTo>
                      <a:pt x="0" y="1"/>
                      <a:pt x="0" y="1"/>
                      <a:pt x="0" y="1"/>
                    </a:cubicBezTo>
                    <a:cubicBezTo>
                      <a:pt x="1" y="1"/>
                      <a:pt x="1" y="1"/>
                      <a:pt x="2" y="1"/>
                    </a:cubicBezTo>
                    <a:cubicBezTo>
                      <a:pt x="2" y="1"/>
                      <a:pt x="2" y="1"/>
                      <a:pt x="2" y="1"/>
                    </a:cubicBezTo>
                    <a:cubicBezTo>
                      <a:pt x="1" y="1"/>
                      <a:pt x="2" y="1"/>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553" name="Freeform 7050"/>
              <p:cNvSpPr>
                <a:spLocks/>
              </p:cNvSpPr>
              <p:nvPr/>
            </p:nvSpPr>
            <p:spPr bwMode="auto">
              <a:xfrm>
                <a:off x="3155" y="6000"/>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554" name="Freeform 7051"/>
              <p:cNvSpPr>
                <a:spLocks/>
              </p:cNvSpPr>
              <p:nvPr/>
            </p:nvSpPr>
            <p:spPr bwMode="auto">
              <a:xfrm>
                <a:off x="3192" y="5985"/>
                <a:ext cx="4" cy="4"/>
              </a:xfrm>
              <a:custGeom>
                <a:avLst/>
                <a:gdLst>
                  <a:gd name="T0" fmla="*/ 0 w 1"/>
                  <a:gd name="T1" fmla="*/ 0 h 1"/>
                  <a:gd name="T2" fmla="*/ 0 w 1"/>
                  <a:gd name="T3" fmla="*/ 0 h 1"/>
                  <a:gd name="T4" fmla="*/ 1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1" y="0"/>
                      <a:pt x="1" y="1"/>
                      <a:pt x="1" y="1"/>
                    </a:cubicBezTo>
                    <a:cubicBezTo>
                      <a:pt x="1" y="1"/>
                      <a:pt x="1" y="1"/>
                      <a:pt x="1" y="1"/>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555" name="Freeform 7052"/>
              <p:cNvSpPr>
                <a:spLocks/>
              </p:cNvSpPr>
              <p:nvPr/>
            </p:nvSpPr>
            <p:spPr bwMode="auto">
              <a:xfrm>
                <a:off x="3196" y="5997"/>
                <a:ext cx="7" cy="0"/>
              </a:xfrm>
              <a:custGeom>
                <a:avLst/>
                <a:gdLst>
                  <a:gd name="T0" fmla="*/ 0 w 2"/>
                  <a:gd name="T1" fmla="*/ 0 w 2"/>
                  <a:gd name="T2" fmla="*/ 2 w 2"/>
                  <a:gd name="T3" fmla="*/ 0 w 2"/>
                </a:gdLst>
                <a:ahLst/>
                <a:cxnLst>
                  <a:cxn ang="0">
                    <a:pos x="T0" y="0"/>
                  </a:cxn>
                  <a:cxn ang="0">
                    <a:pos x="T1" y="0"/>
                  </a:cxn>
                  <a:cxn ang="0">
                    <a:pos x="T2" y="0"/>
                  </a:cxn>
                  <a:cxn ang="0">
                    <a:pos x="T3" y="0"/>
                  </a:cxn>
                </a:cxnLst>
                <a:rect l="0" t="0" r="r" b="b"/>
                <a:pathLst>
                  <a:path w="2">
                    <a:moveTo>
                      <a:pt x="0" y="0"/>
                    </a:moveTo>
                    <a:cubicBezTo>
                      <a:pt x="0" y="0"/>
                      <a:pt x="0" y="0"/>
                      <a:pt x="0" y="0"/>
                    </a:cubicBezTo>
                    <a:cubicBezTo>
                      <a:pt x="1" y="0"/>
                      <a:pt x="2" y="0"/>
                      <a:pt x="2" y="0"/>
                    </a:cubicBezTo>
                    <a:cubicBezTo>
                      <a:pt x="2" y="0"/>
                      <a:pt x="1"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556" name="Freeform 7053"/>
              <p:cNvSpPr>
                <a:spLocks/>
              </p:cNvSpPr>
              <p:nvPr/>
            </p:nvSpPr>
            <p:spPr bwMode="auto">
              <a:xfrm>
                <a:off x="3192" y="5989"/>
                <a:ext cx="4" cy="8"/>
              </a:xfrm>
              <a:custGeom>
                <a:avLst/>
                <a:gdLst>
                  <a:gd name="T0" fmla="*/ 1 w 1"/>
                  <a:gd name="T1" fmla="*/ 0 h 2"/>
                  <a:gd name="T2" fmla="*/ 1 w 1"/>
                  <a:gd name="T3" fmla="*/ 0 h 2"/>
                  <a:gd name="T4" fmla="*/ 0 w 1"/>
                  <a:gd name="T5" fmla="*/ 2 h 2"/>
                  <a:gd name="T6" fmla="*/ 1 w 1"/>
                  <a:gd name="T7" fmla="*/ 2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1" y="0"/>
                      <a:pt x="1" y="0"/>
                      <a:pt x="1" y="0"/>
                    </a:cubicBezTo>
                    <a:cubicBezTo>
                      <a:pt x="1" y="1"/>
                      <a:pt x="1" y="2"/>
                      <a:pt x="0" y="2"/>
                    </a:cubicBezTo>
                    <a:cubicBezTo>
                      <a:pt x="0" y="2"/>
                      <a:pt x="1" y="2"/>
                      <a:pt x="1" y="2"/>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557" name="Freeform 7054"/>
              <p:cNvSpPr>
                <a:spLocks/>
              </p:cNvSpPr>
              <p:nvPr/>
            </p:nvSpPr>
            <p:spPr bwMode="auto">
              <a:xfrm>
                <a:off x="3155" y="5967"/>
                <a:ext cx="37" cy="18"/>
              </a:xfrm>
              <a:custGeom>
                <a:avLst/>
                <a:gdLst>
                  <a:gd name="T0" fmla="*/ 5 w 10"/>
                  <a:gd name="T1" fmla="*/ 3 h 5"/>
                  <a:gd name="T2" fmla="*/ 8 w 10"/>
                  <a:gd name="T3" fmla="*/ 4 h 5"/>
                  <a:gd name="T4" fmla="*/ 10 w 10"/>
                  <a:gd name="T5" fmla="*/ 5 h 5"/>
                  <a:gd name="T6" fmla="*/ 0 w 10"/>
                  <a:gd name="T7" fmla="*/ 0 h 5"/>
                  <a:gd name="T8" fmla="*/ 0 w 10"/>
                  <a:gd name="T9" fmla="*/ 1 h 5"/>
                  <a:gd name="T10" fmla="*/ 1 w 10"/>
                  <a:gd name="T11" fmla="*/ 1 h 5"/>
                  <a:gd name="T12" fmla="*/ 5 w 10"/>
                  <a:gd name="T13" fmla="*/ 3 h 5"/>
                </a:gdLst>
                <a:ahLst/>
                <a:cxnLst>
                  <a:cxn ang="0">
                    <a:pos x="T0" y="T1"/>
                  </a:cxn>
                  <a:cxn ang="0">
                    <a:pos x="T2" y="T3"/>
                  </a:cxn>
                  <a:cxn ang="0">
                    <a:pos x="T4" y="T5"/>
                  </a:cxn>
                  <a:cxn ang="0">
                    <a:pos x="T6" y="T7"/>
                  </a:cxn>
                  <a:cxn ang="0">
                    <a:pos x="T8" y="T9"/>
                  </a:cxn>
                  <a:cxn ang="0">
                    <a:pos x="T10" y="T11"/>
                  </a:cxn>
                  <a:cxn ang="0">
                    <a:pos x="T12" y="T13"/>
                  </a:cxn>
                </a:cxnLst>
                <a:rect l="0" t="0" r="r" b="b"/>
                <a:pathLst>
                  <a:path w="10" h="5">
                    <a:moveTo>
                      <a:pt x="5" y="3"/>
                    </a:moveTo>
                    <a:cubicBezTo>
                      <a:pt x="8" y="4"/>
                      <a:pt x="8" y="4"/>
                      <a:pt x="8" y="4"/>
                    </a:cubicBezTo>
                    <a:cubicBezTo>
                      <a:pt x="10" y="5"/>
                      <a:pt x="10" y="5"/>
                      <a:pt x="10" y="5"/>
                    </a:cubicBezTo>
                    <a:cubicBezTo>
                      <a:pt x="7" y="4"/>
                      <a:pt x="3" y="1"/>
                      <a:pt x="0" y="0"/>
                    </a:cubicBezTo>
                    <a:cubicBezTo>
                      <a:pt x="0" y="1"/>
                      <a:pt x="0" y="1"/>
                      <a:pt x="0" y="1"/>
                    </a:cubicBezTo>
                    <a:cubicBezTo>
                      <a:pt x="1" y="1"/>
                      <a:pt x="1" y="1"/>
                      <a:pt x="1" y="1"/>
                    </a:cubicBezTo>
                    <a:lnTo>
                      <a:pt x="5"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558" name="Freeform 7055"/>
              <p:cNvSpPr>
                <a:spLocks/>
              </p:cNvSpPr>
              <p:nvPr/>
            </p:nvSpPr>
            <p:spPr bwMode="auto">
              <a:xfrm>
                <a:off x="3151" y="5967"/>
                <a:ext cx="4" cy="0"/>
              </a:xfrm>
              <a:custGeom>
                <a:avLst/>
                <a:gdLst>
                  <a:gd name="T0" fmla="*/ 1 w 1"/>
                  <a:gd name="T1" fmla="*/ 1 w 1"/>
                  <a:gd name="T2" fmla="*/ 1 w 1"/>
                  <a:gd name="T3" fmla="*/ 1 w 1"/>
                  <a:gd name="T4" fmla="*/ 0 w 1"/>
                  <a:gd name="T5" fmla="*/ 0 w 1"/>
                  <a:gd name="T6" fmla="*/ 1 w 1"/>
                </a:gdLst>
                <a:ahLst/>
                <a:cxnLst>
                  <a:cxn ang="0">
                    <a:pos x="T0" y="0"/>
                  </a:cxn>
                  <a:cxn ang="0">
                    <a:pos x="T1" y="0"/>
                  </a:cxn>
                  <a:cxn ang="0">
                    <a:pos x="T2" y="0"/>
                  </a:cxn>
                  <a:cxn ang="0">
                    <a:pos x="T3" y="0"/>
                  </a:cxn>
                  <a:cxn ang="0">
                    <a:pos x="T4" y="0"/>
                  </a:cxn>
                  <a:cxn ang="0">
                    <a:pos x="T5" y="0"/>
                  </a:cxn>
                  <a:cxn ang="0">
                    <a:pos x="T6" y="0"/>
                  </a:cxn>
                </a:cxnLst>
                <a:rect l="0" t="0" r="r" b="b"/>
                <a:pathLst>
                  <a:path w="1">
                    <a:moveTo>
                      <a:pt x="1" y="0"/>
                    </a:moveTo>
                    <a:cubicBezTo>
                      <a:pt x="1" y="0"/>
                      <a:pt x="1" y="0"/>
                      <a:pt x="1" y="0"/>
                    </a:cubicBezTo>
                    <a:cubicBezTo>
                      <a:pt x="1" y="0"/>
                      <a:pt x="1" y="0"/>
                      <a:pt x="1" y="0"/>
                    </a:cubicBezTo>
                    <a:cubicBezTo>
                      <a:pt x="1" y="0"/>
                      <a:pt x="1" y="0"/>
                      <a:pt x="1" y="0"/>
                    </a:cubicBezTo>
                    <a:cubicBezTo>
                      <a:pt x="1" y="0"/>
                      <a:pt x="1" y="0"/>
                      <a:pt x="0" y="0"/>
                    </a:cubicBezTo>
                    <a:cubicBezTo>
                      <a:pt x="0" y="0"/>
                      <a:pt x="0" y="0"/>
                      <a:pt x="0"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559" name="Freeform 7056"/>
              <p:cNvSpPr>
                <a:spLocks/>
              </p:cNvSpPr>
              <p:nvPr/>
            </p:nvSpPr>
            <p:spPr bwMode="auto">
              <a:xfrm>
                <a:off x="3196" y="5959"/>
                <a:ext cx="7" cy="8"/>
              </a:xfrm>
              <a:custGeom>
                <a:avLst/>
                <a:gdLst>
                  <a:gd name="T0" fmla="*/ 1 w 2"/>
                  <a:gd name="T1" fmla="*/ 1 h 2"/>
                  <a:gd name="T2" fmla="*/ 1 w 2"/>
                  <a:gd name="T3" fmla="*/ 2 h 2"/>
                  <a:gd name="T4" fmla="*/ 1 w 2"/>
                  <a:gd name="T5" fmla="*/ 1 h 2"/>
                  <a:gd name="T6" fmla="*/ 1 w 2"/>
                  <a:gd name="T7" fmla="*/ 0 h 2"/>
                  <a:gd name="T8" fmla="*/ 2 w 2"/>
                  <a:gd name="T9" fmla="*/ 0 h 2"/>
                  <a:gd name="T10" fmla="*/ 0 w 2"/>
                  <a:gd name="T11" fmla="*/ 0 h 2"/>
                  <a:gd name="T12" fmla="*/ 0 w 2"/>
                  <a:gd name="T13" fmla="*/ 0 h 2"/>
                  <a:gd name="T14" fmla="*/ 0 w 2"/>
                  <a:gd name="T15" fmla="*/ 0 h 2"/>
                  <a:gd name="T16" fmla="*/ 0 w 2"/>
                  <a:gd name="T17" fmla="*/ 0 h 2"/>
                  <a:gd name="T18" fmla="*/ 1 w 2"/>
                  <a:gd name="T19"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2">
                    <a:moveTo>
                      <a:pt x="1" y="1"/>
                    </a:moveTo>
                    <a:cubicBezTo>
                      <a:pt x="1" y="2"/>
                      <a:pt x="1" y="2"/>
                      <a:pt x="1" y="2"/>
                    </a:cubicBezTo>
                    <a:cubicBezTo>
                      <a:pt x="1" y="2"/>
                      <a:pt x="1" y="2"/>
                      <a:pt x="1" y="1"/>
                    </a:cubicBezTo>
                    <a:cubicBezTo>
                      <a:pt x="1" y="0"/>
                      <a:pt x="1" y="0"/>
                      <a:pt x="1" y="0"/>
                    </a:cubicBezTo>
                    <a:cubicBezTo>
                      <a:pt x="1" y="0"/>
                      <a:pt x="1" y="0"/>
                      <a:pt x="2" y="0"/>
                    </a:cubicBezTo>
                    <a:cubicBezTo>
                      <a:pt x="1" y="0"/>
                      <a:pt x="1" y="0"/>
                      <a:pt x="0" y="0"/>
                    </a:cubicBezTo>
                    <a:cubicBezTo>
                      <a:pt x="0" y="0"/>
                      <a:pt x="0" y="0"/>
                      <a:pt x="0" y="0"/>
                    </a:cubicBezTo>
                    <a:cubicBezTo>
                      <a:pt x="0" y="0"/>
                      <a:pt x="0" y="0"/>
                      <a:pt x="0" y="0"/>
                    </a:cubicBezTo>
                    <a:cubicBezTo>
                      <a:pt x="0" y="0"/>
                      <a:pt x="0" y="0"/>
                      <a:pt x="0" y="0"/>
                    </a:cubicBezTo>
                    <a:cubicBezTo>
                      <a:pt x="0" y="1"/>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560" name="Freeform 7057"/>
              <p:cNvSpPr>
                <a:spLocks/>
              </p:cNvSpPr>
              <p:nvPr/>
            </p:nvSpPr>
            <p:spPr bwMode="auto">
              <a:xfrm>
                <a:off x="3211" y="5959"/>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561" name="Freeform 7058"/>
              <p:cNvSpPr>
                <a:spLocks/>
              </p:cNvSpPr>
              <p:nvPr/>
            </p:nvSpPr>
            <p:spPr bwMode="auto">
              <a:xfrm>
                <a:off x="3051" y="250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562" name="Freeform 7059"/>
              <p:cNvSpPr>
                <a:spLocks/>
              </p:cNvSpPr>
              <p:nvPr/>
            </p:nvSpPr>
            <p:spPr bwMode="auto">
              <a:xfrm>
                <a:off x="3051" y="2486"/>
                <a:ext cx="3" cy="4"/>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0" y="0"/>
                      <a:pt x="0" y="0"/>
                      <a:pt x="0" y="0"/>
                    </a:cubicBezTo>
                    <a:cubicBezTo>
                      <a:pt x="0" y="0"/>
                      <a:pt x="0" y="0"/>
                      <a:pt x="0" y="0"/>
                    </a:cubicBezTo>
                    <a:cubicBezTo>
                      <a:pt x="0" y="0"/>
                      <a:pt x="0" y="0"/>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563" name="Freeform 7060"/>
              <p:cNvSpPr>
                <a:spLocks/>
              </p:cNvSpPr>
              <p:nvPr/>
            </p:nvSpPr>
            <p:spPr bwMode="auto">
              <a:xfrm>
                <a:off x="3047" y="2486"/>
                <a:ext cx="4" cy="8"/>
              </a:xfrm>
              <a:custGeom>
                <a:avLst/>
                <a:gdLst>
                  <a:gd name="T0" fmla="*/ 0 w 1"/>
                  <a:gd name="T1" fmla="*/ 2 h 2"/>
                  <a:gd name="T2" fmla="*/ 0 w 1"/>
                  <a:gd name="T3" fmla="*/ 2 h 2"/>
                  <a:gd name="T4" fmla="*/ 0 w 1"/>
                  <a:gd name="T5" fmla="*/ 2 h 2"/>
                  <a:gd name="T6" fmla="*/ 1 w 1"/>
                  <a:gd name="T7" fmla="*/ 0 h 2"/>
                  <a:gd name="T8" fmla="*/ 1 w 1"/>
                  <a:gd name="T9" fmla="*/ 0 h 2"/>
                  <a:gd name="T10" fmla="*/ 0 w 1"/>
                  <a:gd name="T11" fmla="*/ 0 h 2"/>
                  <a:gd name="T12" fmla="*/ 0 w 1"/>
                  <a:gd name="T13" fmla="*/ 0 h 2"/>
                  <a:gd name="T14" fmla="*/ 0 w 1"/>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2">
                    <a:moveTo>
                      <a:pt x="0" y="2"/>
                    </a:moveTo>
                    <a:cubicBezTo>
                      <a:pt x="0" y="2"/>
                      <a:pt x="0" y="2"/>
                      <a:pt x="0" y="2"/>
                    </a:cubicBezTo>
                    <a:cubicBezTo>
                      <a:pt x="0" y="2"/>
                      <a:pt x="0" y="2"/>
                      <a:pt x="0" y="2"/>
                    </a:cubicBezTo>
                    <a:cubicBezTo>
                      <a:pt x="0" y="1"/>
                      <a:pt x="1" y="1"/>
                      <a:pt x="1" y="0"/>
                    </a:cubicBezTo>
                    <a:cubicBezTo>
                      <a:pt x="1" y="0"/>
                      <a:pt x="1" y="0"/>
                      <a:pt x="1" y="0"/>
                    </a:cubicBezTo>
                    <a:cubicBezTo>
                      <a:pt x="1" y="0"/>
                      <a:pt x="0" y="0"/>
                      <a:pt x="0" y="0"/>
                    </a:cubicBezTo>
                    <a:cubicBezTo>
                      <a:pt x="0" y="0"/>
                      <a:pt x="0" y="0"/>
                      <a:pt x="0" y="0"/>
                    </a:cubicBezTo>
                    <a:cubicBezTo>
                      <a:pt x="0" y="0"/>
                      <a:pt x="0" y="1"/>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564" name="Freeform 7061"/>
              <p:cNvSpPr>
                <a:spLocks/>
              </p:cNvSpPr>
              <p:nvPr/>
            </p:nvSpPr>
            <p:spPr bwMode="auto">
              <a:xfrm>
                <a:off x="3051" y="2505"/>
                <a:ext cx="11" cy="0"/>
              </a:xfrm>
              <a:custGeom>
                <a:avLst/>
                <a:gdLst>
                  <a:gd name="T0" fmla="*/ 3 w 3"/>
                  <a:gd name="T1" fmla="*/ 3 w 3"/>
                  <a:gd name="T2" fmla="*/ 0 w 3"/>
                  <a:gd name="T3" fmla="*/ 3 w 3"/>
                  <a:gd name="T4" fmla="*/ 3 w 3"/>
                </a:gdLst>
                <a:ahLst/>
                <a:cxnLst>
                  <a:cxn ang="0">
                    <a:pos x="T0" y="0"/>
                  </a:cxn>
                  <a:cxn ang="0">
                    <a:pos x="T1" y="0"/>
                  </a:cxn>
                  <a:cxn ang="0">
                    <a:pos x="T2" y="0"/>
                  </a:cxn>
                  <a:cxn ang="0">
                    <a:pos x="T3" y="0"/>
                  </a:cxn>
                  <a:cxn ang="0">
                    <a:pos x="T4" y="0"/>
                  </a:cxn>
                </a:cxnLst>
                <a:rect l="0" t="0" r="r" b="b"/>
                <a:pathLst>
                  <a:path w="3">
                    <a:moveTo>
                      <a:pt x="3" y="0"/>
                    </a:moveTo>
                    <a:cubicBezTo>
                      <a:pt x="3" y="0"/>
                      <a:pt x="3" y="0"/>
                      <a:pt x="3" y="0"/>
                    </a:cubicBezTo>
                    <a:cubicBezTo>
                      <a:pt x="2" y="0"/>
                      <a:pt x="0" y="0"/>
                      <a:pt x="0" y="0"/>
                    </a:cubicBezTo>
                    <a:cubicBezTo>
                      <a:pt x="1" y="0"/>
                      <a:pt x="2" y="0"/>
                      <a:pt x="3" y="0"/>
                    </a:cubicBezTo>
                    <a:cubicBezTo>
                      <a:pt x="3" y="0"/>
                      <a:pt x="3" y="0"/>
                      <a:pt x="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565" name="Freeform 7062"/>
              <p:cNvSpPr>
                <a:spLocks/>
              </p:cNvSpPr>
              <p:nvPr/>
            </p:nvSpPr>
            <p:spPr bwMode="auto">
              <a:xfrm>
                <a:off x="3069" y="250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566" name="Freeform 7063"/>
              <p:cNvSpPr>
                <a:spLocks/>
              </p:cNvSpPr>
              <p:nvPr/>
            </p:nvSpPr>
            <p:spPr bwMode="auto">
              <a:xfrm>
                <a:off x="3062" y="2505"/>
                <a:ext cx="7" cy="0"/>
              </a:xfrm>
              <a:custGeom>
                <a:avLst/>
                <a:gdLst>
                  <a:gd name="T0" fmla="*/ 2 w 2"/>
                  <a:gd name="T1" fmla="*/ 0 w 2"/>
                  <a:gd name="T2" fmla="*/ 1 w 2"/>
                  <a:gd name="T3" fmla="*/ 2 w 2"/>
                </a:gdLst>
                <a:ahLst/>
                <a:cxnLst>
                  <a:cxn ang="0">
                    <a:pos x="T0" y="0"/>
                  </a:cxn>
                  <a:cxn ang="0">
                    <a:pos x="T1" y="0"/>
                  </a:cxn>
                  <a:cxn ang="0">
                    <a:pos x="T2" y="0"/>
                  </a:cxn>
                  <a:cxn ang="0">
                    <a:pos x="T3" y="0"/>
                  </a:cxn>
                </a:cxnLst>
                <a:rect l="0" t="0" r="r" b="b"/>
                <a:pathLst>
                  <a:path w="2">
                    <a:moveTo>
                      <a:pt x="2" y="0"/>
                    </a:moveTo>
                    <a:cubicBezTo>
                      <a:pt x="1" y="0"/>
                      <a:pt x="1" y="0"/>
                      <a:pt x="0" y="0"/>
                    </a:cubicBezTo>
                    <a:cubicBezTo>
                      <a:pt x="0" y="0"/>
                      <a:pt x="0" y="0"/>
                      <a:pt x="1" y="0"/>
                    </a:cubicBezTo>
                    <a:cubicBezTo>
                      <a:pt x="1" y="0"/>
                      <a:pt x="1" y="0"/>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567" name="Oval 7064"/>
              <p:cNvSpPr>
                <a:spLocks noChangeArrowheads="1"/>
              </p:cNvSpPr>
              <p:nvPr/>
            </p:nvSpPr>
            <p:spPr bwMode="auto">
              <a:xfrm>
                <a:off x="3065" y="2505"/>
                <a:ext cx="4"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568" name="Freeform 7065"/>
              <p:cNvSpPr>
                <a:spLocks/>
              </p:cNvSpPr>
              <p:nvPr/>
            </p:nvSpPr>
            <p:spPr bwMode="auto">
              <a:xfrm>
                <a:off x="3043" y="2494"/>
                <a:ext cx="4" cy="11"/>
              </a:xfrm>
              <a:custGeom>
                <a:avLst/>
                <a:gdLst>
                  <a:gd name="T0" fmla="*/ 1 w 1"/>
                  <a:gd name="T1" fmla="*/ 3 h 3"/>
                  <a:gd name="T2" fmla="*/ 1 w 1"/>
                  <a:gd name="T3" fmla="*/ 3 h 3"/>
                  <a:gd name="T4" fmla="*/ 1 w 1"/>
                  <a:gd name="T5" fmla="*/ 0 h 3"/>
                  <a:gd name="T6" fmla="*/ 0 w 1"/>
                  <a:gd name="T7" fmla="*/ 3 h 3"/>
                  <a:gd name="T8" fmla="*/ 0 w 1"/>
                  <a:gd name="T9" fmla="*/ 3 h 3"/>
                  <a:gd name="T10" fmla="*/ 1 w 1"/>
                  <a:gd name="T11" fmla="*/ 3 h 3"/>
                </a:gdLst>
                <a:ahLst/>
                <a:cxnLst>
                  <a:cxn ang="0">
                    <a:pos x="T0" y="T1"/>
                  </a:cxn>
                  <a:cxn ang="0">
                    <a:pos x="T2" y="T3"/>
                  </a:cxn>
                  <a:cxn ang="0">
                    <a:pos x="T4" y="T5"/>
                  </a:cxn>
                  <a:cxn ang="0">
                    <a:pos x="T6" y="T7"/>
                  </a:cxn>
                  <a:cxn ang="0">
                    <a:pos x="T8" y="T9"/>
                  </a:cxn>
                  <a:cxn ang="0">
                    <a:pos x="T10" y="T11"/>
                  </a:cxn>
                </a:cxnLst>
                <a:rect l="0" t="0" r="r" b="b"/>
                <a:pathLst>
                  <a:path w="1" h="3">
                    <a:moveTo>
                      <a:pt x="1" y="3"/>
                    </a:moveTo>
                    <a:cubicBezTo>
                      <a:pt x="0" y="3"/>
                      <a:pt x="1" y="3"/>
                      <a:pt x="1" y="3"/>
                    </a:cubicBezTo>
                    <a:cubicBezTo>
                      <a:pt x="1" y="2"/>
                      <a:pt x="1" y="1"/>
                      <a:pt x="1" y="0"/>
                    </a:cubicBezTo>
                    <a:cubicBezTo>
                      <a:pt x="0" y="1"/>
                      <a:pt x="0" y="2"/>
                      <a:pt x="0" y="3"/>
                    </a:cubicBezTo>
                    <a:cubicBezTo>
                      <a:pt x="0" y="3"/>
                      <a:pt x="0" y="3"/>
                      <a:pt x="0" y="3"/>
                    </a:cubicBezTo>
                    <a:cubicBezTo>
                      <a:pt x="0" y="3"/>
                      <a:pt x="1" y="3"/>
                      <a:pt x="1"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569" name="Freeform 7066"/>
              <p:cNvSpPr>
                <a:spLocks/>
              </p:cNvSpPr>
              <p:nvPr/>
            </p:nvSpPr>
            <p:spPr bwMode="auto">
              <a:xfrm>
                <a:off x="3051" y="2505"/>
                <a:ext cx="14" cy="0"/>
              </a:xfrm>
              <a:custGeom>
                <a:avLst/>
                <a:gdLst>
                  <a:gd name="T0" fmla="*/ 4 w 4"/>
                  <a:gd name="T1" fmla="*/ 3 w 4"/>
                  <a:gd name="T2" fmla="*/ 2 w 4"/>
                  <a:gd name="T3" fmla="*/ 0 w 4"/>
                  <a:gd name="T4" fmla="*/ 0 w 4"/>
                  <a:gd name="T5" fmla="*/ 0 w 4"/>
                  <a:gd name="T6" fmla="*/ 0 w 4"/>
                  <a:gd name="T7" fmla="*/ 0 w 4"/>
                  <a:gd name="T8" fmla="*/ 0 w 4"/>
                  <a:gd name="T9" fmla="*/ 0 w 4"/>
                  <a:gd name="T10" fmla="*/ 0 w 4"/>
                  <a:gd name="T11" fmla="*/ 0 w 4"/>
                  <a:gd name="T12" fmla="*/ 0 w 4"/>
                  <a:gd name="T13" fmla="*/ 0 w 4"/>
                  <a:gd name="T14" fmla="*/ 1 w 4"/>
                  <a:gd name="T15" fmla="*/ 1 w 4"/>
                  <a:gd name="T16" fmla="*/ 1 w 4"/>
                  <a:gd name="T17" fmla="*/ 4 w 4"/>
                  <a:gd name="T18" fmla="*/ 4 w 4"/>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 ang="0">
                    <a:pos x="T18" y="0"/>
                  </a:cxn>
                </a:cxnLst>
                <a:rect l="0" t="0" r="r" b="b"/>
                <a:pathLst>
                  <a:path w="4">
                    <a:moveTo>
                      <a:pt x="4" y="0"/>
                    </a:moveTo>
                    <a:cubicBezTo>
                      <a:pt x="3" y="0"/>
                      <a:pt x="3" y="0"/>
                      <a:pt x="3" y="0"/>
                    </a:cubicBezTo>
                    <a:cubicBezTo>
                      <a:pt x="3" y="0"/>
                      <a:pt x="2" y="0"/>
                      <a:pt x="2" y="0"/>
                    </a:cubicBezTo>
                    <a:cubicBezTo>
                      <a:pt x="1" y="0"/>
                      <a:pt x="1"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1" y="0"/>
                      <a:pt x="1" y="0"/>
                    </a:cubicBezTo>
                    <a:cubicBezTo>
                      <a:pt x="1" y="0"/>
                      <a:pt x="1" y="0"/>
                      <a:pt x="1" y="0"/>
                    </a:cubicBezTo>
                    <a:cubicBezTo>
                      <a:pt x="1" y="0"/>
                      <a:pt x="1" y="0"/>
                      <a:pt x="1" y="0"/>
                    </a:cubicBezTo>
                    <a:cubicBezTo>
                      <a:pt x="2" y="0"/>
                      <a:pt x="3" y="0"/>
                      <a:pt x="4" y="0"/>
                    </a:cubicBezTo>
                    <a:cubicBezTo>
                      <a:pt x="4" y="0"/>
                      <a:pt x="4"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570" name="Freeform 7067"/>
              <p:cNvSpPr>
                <a:spLocks/>
              </p:cNvSpPr>
              <p:nvPr/>
            </p:nvSpPr>
            <p:spPr bwMode="auto">
              <a:xfrm>
                <a:off x="3047" y="2505"/>
                <a:ext cx="4" cy="0"/>
              </a:xfrm>
              <a:custGeom>
                <a:avLst/>
                <a:gdLst>
                  <a:gd name="T0" fmla="*/ 1 w 1"/>
                  <a:gd name="T1" fmla="*/ 1 w 1"/>
                  <a:gd name="T2" fmla="*/ 0 w 1"/>
                  <a:gd name="T3" fmla="*/ 0 w 1"/>
                  <a:gd name="T4" fmla="*/ 1 w 1"/>
                </a:gdLst>
                <a:ahLst/>
                <a:cxnLst>
                  <a:cxn ang="0">
                    <a:pos x="T0" y="0"/>
                  </a:cxn>
                  <a:cxn ang="0">
                    <a:pos x="T1" y="0"/>
                  </a:cxn>
                  <a:cxn ang="0">
                    <a:pos x="T2" y="0"/>
                  </a:cxn>
                  <a:cxn ang="0">
                    <a:pos x="T3" y="0"/>
                  </a:cxn>
                  <a:cxn ang="0">
                    <a:pos x="T4" y="0"/>
                  </a:cxn>
                </a:cxnLst>
                <a:rect l="0" t="0" r="r" b="b"/>
                <a:pathLst>
                  <a:path w="1">
                    <a:moveTo>
                      <a:pt x="1" y="0"/>
                    </a:moveTo>
                    <a:cubicBezTo>
                      <a:pt x="1" y="0"/>
                      <a:pt x="1" y="0"/>
                      <a:pt x="1" y="0"/>
                    </a:cubicBezTo>
                    <a:cubicBezTo>
                      <a:pt x="0" y="0"/>
                      <a:pt x="0" y="0"/>
                      <a:pt x="0" y="0"/>
                    </a:cubicBezTo>
                    <a:cubicBezTo>
                      <a:pt x="0" y="0"/>
                      <a:pt x="0" y="0"/>
                      <a:pt x="0" y="0"/>
                    </a:cubicBezTo>
                    <a:cubicBezTo>
                      <a:pt x="0" y="0"/>
                      <a:pt x="0"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571" name="Freeform 7068"/>
              <p:cNvSpPr>
                <a:spLocks/>
              </p:cNvSpPr>
              <p:nvPr/>
            </p:nvSpPr>
            <p:spPr bwMode="auto">
              <a:xfrm>
                <a:off x="3479" y="1865"/>
                <a:ext cx="14" cy="8"/>
              </a:xfrm>
              <a:custGeom>
                <a:avLst/>
                <a:gdLst>
                  <a:gd name="T0" fmla="*/ 3 w 4"/>
                  <a:gd name="T1" fmla="*/ 0 h 2"/>
                  <a:gd name="T2" fmla="*/ 0 w 4"/>
                  <a:gd name="T3" fmla="*/ 1 h 2"/>
                  <a:gd name="T4" fmla="*/ 0 w 4"/>
                  <a:gd name="T5" fmla="*/ 2 h 2"/>
                  <a:gd name="T6" fmla="*/ 4 w 4"/>
                  <a:gd name="T7" fmla="*/ 1 h 2"/>
                  <a:gd name="T8" fmla="*/ 3 w 4"/>
                  <a:gd name="T9" fmla="*/ 0 h 2"/>
                </a:gdLst>
                <a:ahLst/>
                <a:cxnLst>
                  <a:cxn ang="0">
                    <a:pos x="T0" y="T1"/>
                  </a:cxn>
                  <a:cxn ang="0">
                    <a:pos x="T2" y="T3"/>
                  </a:cxn>
                  <a:cxn ang="0">
                    <a:pos x="T4" y="T5"/>
                  </a:cxn>
                  <a:cxn ang="0">
                    <a:pos x="T6" y="T7"/>
                  </a:cxn>
                  <a:cxn ang="0">
                    <a:pos x="T8" y="T9"/>
                  </a:cxn>
                </a:cxnLst>
                <a:rect l="0" t="0" r="r" b="b"/>
                <a:pathLst>
                  <a:path w="4" h="2">
                    <a:moveTo>
                      <a:pt x="3" y="0"/>
                    </a:moveTo>
                    <a:cubicBezTo>
                      <a:pt x="0" y="1"/>
                      <a:pt x="0" y="1"/>
                      <a:pt x="0" y="1"/>
                    </a:cubicBezTo>
                    <a:cubicBezTo>
                      <a:pt x="0" y="1"/>
                      <a:pt x="0" y="2"/>
                      <a:pt x="0" y="2"/>
                    </a:cubicBezTo>
                    <a:cubicBezTo>
                      <a:pt x="4" y="1"/>
                      <a:pt x="4" y="1"/>
                      <a:pt x="4" y="1"/>
                    </a:cubicBezTo>
                    <a:cubicBezTo>
                      <a:pt x="3" y="1"/>
                      <a:pt x="3" y="0"/>
                      <a:pt x="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572" name="Freeform 7069"/>
              <p:cNvSpPr>
                <a:spLocks/>
              </p:cNvSpPr>
              <p:nvPr/>
            </p:nvSpPr>
            <p:spPr bwMode="auto">
              <a:xfrm>
                <a:off x="3173" y="6190"/>
                <a:ext cx="4" cy="0"/>
              </a:xfrm>
              <a:custGeom>
                <a:avLst/>
                <a:gdLst>
                  <a:gd name="T0" fmla="*/ 1 w 1"/>
                  <a:gd name="T1" fmla="*/ 0 w 1"/>
                  <a:gd name="T2" fmla="*/ 0 w 1"/>
                  <a:gd name="T3" fmla="*/ 1 w 1"/>
                </a:gdLst>
                <a:ahLst/>
                <a:cxnLst>
                  <a:cxn ang="0">
                    <a:pos x="T0" y="0"/>
                  </a:cxn>
                  <a:cxn ang="0">
                    <a:pos x="T1" y="0"/>
                  </a:cxn>
                  <a:cxn ang="0">
                    <a:pos x="T2" y="0"/>
                  </a:cxn>
                  <a:cxn ang="0">
                    <a:pos x="T3" y="0"/>
                  </a:cxn>
                </a:cxnLst>
                <a:rect l="0" t="0" r="r" b="b"/>
                <a:pathLst>
                  <a:path w="1">
                    <a:moveTo>
                      <a:pt x="1" y="0"/>
                    </a:moveTo>
                    <a:cubicBezTo>
                      <a:pt x="1" y="0"/>
                      <a:pt x="0" y="0"/>
                      <a:pt x="0" y="0"/>
                    </a:cubicBezTo>
                    <a:cubicBezTo>
                      <a:pt x="0" y="0"/>
                      <a:pt x="0" y="0"/>
                      <a:pt x="0" y="0"/>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573" name="Freeform 7070"/>
              <p:cNvSpPr>
                <a:spLocks/>
              </p:cNvSpPr>
              <p:nvPr/>
            </p:nvSpPr>
            <p:spPr bwMode="auto">
              <a:xfrm>
                <a:off x="3546" y="1917"/>
                <a:ext cx="3" cy="4"/>
              </a:xfrm>
              <a:custGeom>
                <a:avLst/>
                <a:gdLst>
                  <a:gd name="T0" fmla="*/ 0 w 1"/>
                  <a:gd name="T1" fmla="*/ 0 h 1"/>
                  <a:gd name="T2" fmla="*/ 0 w 1"/>
                  <a:gd name="T3" fmla="*/ 0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cubicBezTo>
                      <a:pt x="0" y="0"/>
                      <a:pt x="0" y="0"/>
                      <a:pt x="0" y="0"/>
                    </a:cubicBezTo>
                    <a:cubicBezTo>
                      <a:pt x="0" y="1"/>
                      <a:pt x="0" y="1"/>
                      <a:pt x="1" y="1"/>
                    </a:cubicBezTo>
                    <a:cubicBezTo>
                      <a:pt x="0" y="1"/>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574" name="Freeform 7071"/>
              <p:cNvSpPr>
                <a:spLocks/>
              </p:cNvSpPr>
              <p:nvPr/>
            </p:nvSpPr>
            <p:spPr bwMode="auto">
              <a:xfrm>
                <a:off x="3412" y="1891"/>
                <a:ext cx="14" cy="8"/>
              </a:xfrm>
              <a:custGeom>
                <a:avLst/>
                <a:gdLst>
                  <a:gd name="T0" fmla="*/ 3 w 4"/>
                  <a:gd name="T1" fmla="*/ 1 h 2"/>
                  <a:gd name="T2" fmla="*/ 4 w 4"/>
                  <a:gd name="T3" fmla="*/ 0 h 2"/>
                  <a:gd name="T4" fmla="*/ 0 w 4"/>
                  <a:gd name="T5" fmla="*/ 1 h 2"/>
                  <a:gd name="T6" fmla="*/ 0 w 4"/>
                  <a:gd name="T7" fmla="*/ 2 h 2"/>
                  <a:gd name="T8" fmla="*/ 3 w 4"/>
                  <a:gd name="T9" fmla="*/ 1 h 2"/>
                </a:gdLst>
                <a:ahLst/>
                <a:cxnLst>
                  <a:cxn ang="0">
                    <a:pos x="T0" y="T1"/>
                  </a:cxn>
                  <a:cxn ang="0">
                    <a:pos x="T2" y="T3"/>
                  </a:cxn>
                  <a:cxn ang="0">
                    <a:pos x="T4" y="T5"/>
                  </a:cxn>
                  <a:cxn ang="0">
                    <a:pos x="T6" y="T7"/>
                  </a:cxn>
                  <a:cxn ang="0">
                    <a:pos x="T8" y="T9"/>
                  </a:cxn>
                </a:cxnLst>
                <a:rect l="0" t="0" r="r" b="b"/>
                <a:pathLst>
                  <a:path w="4" h="2">
                    <a:moveTo>
                      <a:pt x="3" y="1"/>
                    </a:moveTo>
                    <a:cubicBezTo>
                      <a:pt x="3" y="0"/>
                      <a:pt x="4" y="0"/>
                      <a:pt x="4" y="0"/>
                    </a:cubicBezTo>
                    <a:cubicBezTo>
                      <a:pt x="0" y="1"/>
                      <a:pt x="0" y="1"/>
                      <a:pt x="0" y="1"/>
                    </a:cubicBezTo>
                    <a:cubicBezTo>
                      <a:pt x="0" y="1"/>
                      <a:pt x="0" y="1"/>
                      <a:pt x="0" y="2"/>
                    </a:cubicBezTo>
                    <a:lnTo>
                      <a:pt x="3"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575" name="Freeform 7072"/>
              <p:cNvSpPr>
                <a:spLocks/>
              </p:cNvSpPr>
              <p:nvPr/>
            </p:nvSpPr>
            <p:spPr bwMode="auto">
              <a:xfrm>
                <a:off x="3426" y="1887"/>
                <a:ext cx="4" cy="4"/>
              </a:xfrm>
              <a:custGeom>
                <a:avLst/>
                <a:gdLst>
                  <a:gd name="T0" fmla="*/ 0 w 1"/>
                  <a:gd name="T1" fmla="*/ 0 h 1"/>
                  <a:gd name="T2" fmla="*/ 0 w 1"/>
                  <a:gd name="T3" fmla="*/ 1 h 1"/>
                  <a:gd name="T4" fmla="*/ 1 w 1"/>
                  <a:gd name="T5" fmla="*/ 0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1"/>
                      <a:pt x="0" y="1"/>
                      <a:pt x="0" y="1"/>
                    </a:cubicBezTo>
                    <a:cubicBezTo>
                      <a:pt x="1" y="0"/>
                      <a:pt x="1" y="0"/>
                      <a:pt x="1" y="0"/>
                    </a:cubicBezTo>
                    <a:cubicBezTo>
                      <a:pt x="1" y="0"/>
                      <a:pt x="1" y="0"/>
                      <a:pt x="1"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576" name="Freeform 7073"/>
              <p:cNvSpPr>
                <a:spLocks/>
              </p:cNvSpPr>
              <p:nvPr/>
            </p:nvSpPr>
            <p:spPr bwMode="auto">
              <a:xfrm>
                <a:off x="3404" y="1899"/>
                <a:ext cx="11" cy="3"/>
              </a:xfrm>
              <a:custGeom>
                <a:avLst/>
                <a:gdLst>
                  <a:gd name="T0" fmla="*/ 2 w 3"/>
                  <a:gd name="T1" fmla="*/ 0 h 1"/>
                  <a:gd name="T2" fmla="*/ 0 w 3"/>
                  <a:gd name="T3" fmla="*/ 0 h 1"/>
                  <a:gd name="T4" fmla="*/ 1 w 3"/>
                  <a:gd name="T5" fmla="*/ 1 h 1"/>
                  <a:gd name="T6" fmla="*/ 3 w 3"/>
                  <a:gd name="T7" fmla="*/ 0 h 1"/>
                  <a:gd name="T8" fmla="*/ 2 w 3"/>
                  <a:gd name="T9" fmla="*/ 0 h 1"/>
                </a:gdLst>
                <a:ahLst/>
                <a:cxnLst>
                  <a:cxn ang="0">
                    <a:pos x="T0" y="T1"/>
                  </a:cxn>
                  <a:cxn ang="0">
                    <a:pos x="T2" y="T3"/>
                  </a:cxn>
                  <a:cxn ang="0">
                    <a:pos x="T4" y="T5"/>
                  </a:cxn>
                  <a:cxn ang="0">
                    <a:pos x="T6" y="T7"/>
                  </a:cxn>
                  <a:cxn ang="0">
                    <a:pos x="T8" y="T9"/>
                  </a:cxn>
                </a:cxnLst>
                <a:rect l="0" t="0" r="r" b="b"/>
                <a:pathLst>
                  <a:path w="3" h="1">
                    <a:moveTo>
                      <a:pt x="2" y="0"/>
                    </a:moveTo>
                    <a:cubicBezTo>
                      <a:pt x="0" y="0"/>
                      <a:pt x="0" y="0"/>
                      <a:pt x="0" y="0"/>
                    </a:cubicBezTo>
                    <a:cubicBezTo>
                      <a:pt x="0" y="0"/>
                      <a:pt x="1" y="1"/>
                      <a:pt x="1" y="1"/>
                    </a:cubicBezTo>
                    <a:cubicBezTo>
                      <a:pt x="3" y="0"/>
                      <a:pt x="3" y="0"/>
                      <a:pt x="3" y="0"/>
                    </a:cubicBezTo>
                    <a:cubicBezTo>
                      <a:pt x="3" y="0"/>
                      <a:pt x="3" y="0"/>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577" name="Freeform 7074"/>
              <p:cNvSpPr>
                <a:spLocks/>
              </p:cNvSpPr>
              <p:nvPr/>
            </p:nvSpPr>
            <p:spPr bwMode="auto">
              <a:xfrm>
                <a:off x="3091" y="2505"/>
                <a:ext cx="4"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0" y="0"/>
                      <a:pt x="0" y="0"/>
                      <a:pt x="0" y="0"/>
                    </a:cubicBezTo>
                    <a:cubicBezTo>
                      <a:pt x="0"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578" name="Freeform 7075"/>
              <p:cNvSpPr>
                <a:spLocks/>
              </p:cNvSpPr>
              <p:nvPr/>
            </p:nvSpPr>
            <p:spPr bwMode="auto">
              <a:xfrm>
                <a:off x="3095" y="2505"/>
                <a:ext cx="4" cy="3"/>
              </a:xfrm>
              <a:custGeom>
                <a:avLst/>
                <a:gdLst>
                  <a:gd name="T0" fmla="*/ 0 w 1"/>
                  <a:gd name="T1" fmla="*/ 1 h 1"/>
                  <a:gd name="T2" fmla="*/ 1 w 1"/>
                  <a:gd name="T3" fmla="*/ 1 h 1"/>
                  <a:gd name="T4" fmla="*/ 0 w 1"/>
                  <a:gd name="T5" fmla="*/ 1 h 1"/>
                  <a:gd name="T6" fmla="*/ 0 w 1"/>
                  <a:gd name="T7" fmla="*/ 0 h 1"/>
                  <a:gd name="T8" fmla="*/ 0 w 1"/>
                  <a:gd name="T9" fmla="*/ 1 h 1"/>
                </a:gdLst>
                <a:ahLst/>
                <a:cxnLst>
                  <a:cxn ang="0">
                    <a:pos x="T0" y="T1"/>
                  </a:cxn>
                  <a:cxn ang="0">
                    <a:pos x="T2" y="T3"/>
                  </a:cxn>
                  <a:cxn ang="0">
                    <a:pos x="T4" y="T5"/>
                  </a:cxn>
                  <a:cxn ang="0">
                    <a:pos x="T6" y="T7"/>
                  </a:cxn>
                  <a:cxn ang="0">
                    <a:pos x="T8" y="T9"/>
                  </a:cxn>
                </a:cxnLst>
                <a:rect l="0" t="0" r="r" b="b"/>
                <a:pathLst>
                  <a:path w="1" h="1">
                    <a:moveTo>
                      <a:pt x="0" y="1"/>
                    </a:moveTo>
                    <a:cubicBezTo>
                      <a:pt x="1" y="1"/>
                      <a:pt x="1" y="1"/>
                      <a:pt x="1" y="1"/>
                    </a:cubicBezTo>
                    <a:cubicBezTo>
                      <a:pt x="0" y="1"/>
                      <a:pt x="0" y="1"/>
                      <a:pt x="0" y="1"/>
                    </a:cubicBezTo>
                    <a:cubicBezTo>
                      <a:pt x="0" y="1"/>
                      <a:pt x="0" y="1"/>
                      <a:pt x="0" y="0"/>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579" name="Freeform 7076"/>
              <p:cNvSpPr>
                <a:spLocks/>
              </p:cNvSpPr>
              <p:nvPr/>
            </p:nvSpPr>
            <p:spPr bwMode="auto">
              <a:xfrm>
                <a:off x="3058" y="2490"/>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580" name="Freeform 7077"/>
              <p:cNvSpPr>
                <a:spLocks/>
              </p:cNvSpPr>
              <p:nvPr/>
            </p:nvSpPr>
            <p:spPr bwMode="auto">
              <a:xfrm>
                <a:off x="3080" y="2501"/>
                <a:ext cx="8" cy="4"/>
              </a:xfrm>
              <a:custGeom>
                <a:avLst/>
                <a:gdLst>
                  <a:gd name="T0" fmla="*/ 0 w 2"/>
                  <a:gd name="T1" fmla="*/ 0 h 1"/>
                  <a:gd name="T2" fmla="*/ 1 w 2"/>
                  <a:gd name="T3" fmla="*/ 0 h 1"/>
                  <a:gd name="T4" fmla="*/ 2 w 2"/>
                  <a:gd name="T5" fmla="*/ 1 h 1"/>
                  <a:gd name="T6" fmla="*/ 2 w 2"/>
                  <a:gd name="T7" fmla="*/ 1 h 1"/>
                  <a:gd name="T8" fmla="*/ 1 w 2"/>
                  <a:gd name="T9" fmla="*/ 0 h 1"/>
                  <a:gd name="T10" fmla="*/ 1 w 2"/>
                  <a:gd name="T11" fmla="*/ 0 h 1"/>
                  <a:gd name="T12" fmla="*/ 0 w 2"/>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2" h="1">
                    <a:moveTo>
                      <a:pt x="0" y="0"/>
                    </a:moveTo>
                    <a:cubicBezTo>
                      <a:pt x="1" y="0"/>
                      <a:pt x="1" y="0"/>
                      <a:pt x="1" y="0"/>
                    </a:cubicBezTo>
                    <a:cubicBezTo>
                      <a:pt x="2" y="1"/>
                      <a:pt x="2" y="1"/>
                      <a:pt x="2" y="1"/>
                    </a:cubicBezTo>
                    <a:cubicBezTo>
                      <a:pt x="2" y="1"/>
                      <a:pt x="2" y="1"/>
                      <a:pt x="2" y="1"/>
                    </a:cubicBezTo>
                    <a:cubicBezTo>
                      <a:pt x="1" y="0"/>
                      <a:pt x="1" y="0"/>
                      <a:pt x="1" y="0"/>
                    </a:cubicBezTo>
                    <a:cubicBezTo>
                      <a:pt x="1" y="0"/>
                      <a:pt x="1" y="0"/>
                      <a:pt x="1" y="0"/>
                    </a:cubicBezTo>
                    <a:cubicBezTo>
                      <a:pt x="1" y="0"/>
                      <a:pt x="1"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581" name="Freeform 7078"/>
              <p:cNvSpPr>
                <a:spLocks/>
              </p:cNvSpPr>
              <p:nvPr/>
            </p:nvSpPr>
            <p:spPr bwMode="auto">
              <a:xfrm>
                <a:off x="3103" y="250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582" name="Freeform 7079"/>
              <p:cNvSpPr>
                <a:spLocks/>
              </p:cNvSpPr>
              <p:nvPr/>
            </p:nvSpPr>
            <p:spPr bwMode="auto">
              <a:xfrm>
                <a:off x="3058" y="2490"/>
                <a:ext cx="4" cy="4"/>
              </a:xfrm>
              <a:custGeom>
                <a:avLst/>
                <a:gdLst>
                  <a:gd name="T0" fmla="*/ 0 w 1"/>
                  <a:gd name="T1" fmla="*/ 0 h 1"/>
                  <a:gd name="T2" fmla="*/ 1 w 1"/>
                  <a:gd name="T3" fmla="*/ 1 h 1"/>
                  <a:gd name="T4" fmla="*/ 0 w 1"/>
                  <a:gd name="T5" fmla="*/ 0 h 1"/>
                  <a:gd name="T6" fmla="*/ 0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1" y="1"/>
                      <a:pt x="1" y="1"/>
                      <a:pt x="1" y="1"/>
                    </a:cubicBezTo>
                    <a:cubicBezTo>
                      <a:pt x="1"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583" name="Freeform 7080"/>
              <p:cNvSpPr>
                <a:spLocks/>
              </p:cNvSpPr>
              <p:nvPr/>
            </p:nvSpPr>
            <p:spPr bwMode="auto">
              <a:xfrm>
                <a:off x="3088" y="2505"/>
                <a:ext cx="3" cy="0"/>
              </a:xfrm>
              <a:custGeom>
                <a:avLst/>
                <a:gdLst>
                  <a:gd name="T0" fmla="*/ 0 w 1"/>
                  <a:gd name="T1" fmla="*/ 1 w 1"/>
                  <a:gd name="T2" fmla="*/ 0 w 1"/>
                  <a:gd name="T3" fmla="*/ 0 w 1"/>
                </a:gdLst>
                <a:ahLst/>
                <a:cxnLst>
                  <a:cxn ang="0">
                    <a:pos x="T0" y="0"/>
                  </a:cxn>
                  <a:cxn ang="0">
                    <a:pos x="T1" y="0"/>
                  </a:cxn>
                  <a:cxn ang="0">
                    <a:pos x="T2" y="0"/>
                  </a:cxn>
                  <a:cxn ang="0">
                    <a:pos x="T3" y="0"/>
                  </a:cxn>
                </a:cxnLst>
                <a:rect l="0" t="0" r="r" b="b"/>
                <a:pathLst>
                  <a:path w="1">
                    <a:moveTo>
                      <a:pt x="0" y="0"/>
                    </a:moveTo>
                    <a:cubicBezTo>
                      <a:pt x="1" y="0"/>
                      <a:pt x="1" y="0"/>
                      <a:pt x="1" y="0"/>
                    </a:cubicBezTo>
                    <a:cubicBezTo>
                      <a:pt x="1" y="0"/>
                      <a:pt x="1"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584" name="Freeform 7081"/>
              <p:cNvSpPr>
                <a:spLocks/>
              </p:cNvSpPr>
              <p:nvPr/>
            </p:nvSpPr>
            <p:spPr bwMode="auto">
              <a:xfrm>
                <a:off x="3062" y="2494"/>
                <a:ext cx="18" cy="7"/>
              </a:xfrm>
              <a:custGeom>
                <a:avLst/>
                <a:gdLst>
                  <a:gd name="T0" fmla="*/ 5 w 5"/>
                  <a:gd name="T1" fmla="*/ 2 h 2"/>
                  <a:gd name="T2" fmla="*/ 2 w 5"/>
                  <a:gd name="T3" fmla="*/ 0 h 2"/>
                  <a:gd name="T4" fmla="*/ 0 w 5"/>
                  <a:gd name="T5" fmla="*/ 0 h 2"/>
                  <a:gd name="T6" fmla="*/ 5 w 5"/>
                  <a:gd name="T7" fmla="*/ 2 h 2"/>
                </a:gdLst>
                <a:ahLst/>
                <a:cxnLst>
                  <a:cxn ang="0">
                    <a:pos x="T0" y="T1"/>
                  </a:cxn>
                  <a:cxn ang="0">
                    <a:pos x="T2" y="T3"/>
                  </a:cxn>
                  <a:cxn ang="0">
                    <a:pos x="T4" y="T5"/>
                  </a:cxn>
                  <a:cxn ang="0">
                    <a:pos x="T6" y="T7"/>
                  </a:cxn>
                </a:cxnLst>
                <a:rect l="0" t="0" r="r" b="b"/>
                <a:pathLst>
                  <a:path w="5" h="2">
                    <a:moveTo>
                      <a:pt x="5" y="2"/>
                    </a:moveTo>
                    <a:cubicBezTo>
                      <a:pt x="4" y="2"/>
                      <a:pt x="3" y="1"/>
                      <a:pt x="2" y="0"/>
                    </a:cubicBezTo>
                    <a:cubicBezTo>
                      <a:pt x="0" y="0"/>
                      <a:pt x="0" y="0"/>
                      <a:pt x="0" y="0"/>
                    </a:cubicBezTo>
                    <a:cubicBezTo>
                      <a:pt x="2" y="1"/>
                      <a:pt x="5" y="2"/>
                      <a:pt x="5"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585" name="Freeform 7082"/>
              <p:cNvSpPr>
                <a:spLocks/>
              </p:cNvSpPr>
              <p:nvPr/>
            </p:nvSpPr>
            <p:spPr bwMode="auto">
              <a:xfrm>
                <a:off x="3497" y="1858"/>
                <a:ext cx="15" cy="7"/>
              </a:xfrm>
              <a:custGeom>
                <a:avLst/>
                <a:gdLst>
                  <a:gd name="T0" fmla="*/ 1 w 4"/>
                  <a:gd name="T1" fmla="*/ 2 h 2"/>
                  <a:gd name="T2" fmla="*/ 4 w 4"/>
                  <a:gd name="T3" fmla="*/ 1 h 2"/>
                  <a:gd name="T4" fmla="*/ 4 w 4"/>
                  <a:gd name="T5" fmla="*/ 0 h 2"/>
                  <a:gd name="T6" fmla="*/ 0 w 4"/>
                  <a:gd name="T7" fmla="*/ 1 h 2"/>
                  <a:gd name="T8" fmla="*/ 1 w 4"/>
                  <a:gd name="T9" fmla="*/ 2 h 2"/>
                </a:gdLst>
                <a:ahLst/>
                <a:cxnLst>
                  <a:cxn ang="0">
                    <a:pos x="T0" y="T1"/>
                  </a:cxn>
                  <a:cxn ang="0">
                    <a:pos x="T2" y="T3"/>
                  </a:cxn>
                  <a:cxn ang="0">
                    <a:pos x="T4" y="T5"/>
                  </a:cxn>
                  <a:cxn ang="0">
                    <a:pos x="T6" y="T7"/>
                  </a:cxn>
                  <a:cxn ang="0">
                    <a:pos x="T8" y="T9"/>
                  </a:cxn>
                </a:cxnLst>
                <a:rect l="0" t="0" r="r" b="b"/>
                <a:pathLst>
                  <a:path w="4" h="2">
                    <a:moveTo>
                      <a:pt x="1" y="2"/>
                    </a:moveTo>
                    <a:cubicBezTo>
                      <a:pt x="4" y="1"/>
                      <a:pt x="4" y="1"/>
                      <a:pt x="4" y="1"/>
                    </a:cubicBezTo>
                    <a:cubicBezTo>
                      <a:pt x="4" y="1"/>
                      <a:pt x="4" y="0"/>
                      <a:pt x="4" y="0"/>
                    </a:cubicBezTo>
                    <a:cubicBezTo>
                      <a:pt x="0" y="1"/>
                      <a:pt x="0" y="1"/>
                      <a:pt x="0" y="1"/>
                    </a:cubicBezTo>
                    <a:cubicBezTo>
                      <a:pt x="1" y="2"/>
                      <a:pt x="1" y="2"/>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586" name="Freeform 7083"/>
              <p:cNvSpPr>
                <a:spLocks/>
              </p:cNvSpPr>
              <p:nvPr/>
            </p:nvSpPr>
            <p:spPr bwMode="auto">
              <a:xfrm>
                <a:off x="3512" y="1861"/>
                <a:ext cx="8" cy="4"/>
              </a:xfrm>
              <a:custGeom>
                <a:avLst/>
                <a:gdLst>
                  <a:gd name="T0" fmla="*/ 0 w 2"/>
                  <a:gd name="T1" fmla="*/ 1 h 1"/>
                  <a:gd name="T2" fmla="*/ 2 w 2"/>
                  <a:gd name="T3" fmla="*/ 0 h 1"/>
                  <a:gd name="T4" fmla="*/ 2 w 2"/>
                  <a:gd name="T5" fmla="*/ 0 h 1"/>
                  <a:gd name="T6" fmla="*/ 0 w 2"/>
                  <a:gd name="T7" fmla="*/ 0 h 1"/>
                  <a:gd name="T8" fmla="*/ 0 w 2"/>
                  <a:gd name="T9" fmla="*/ 1 h 1"/>
                </a:gdLst>
                <a:ahLst/>
                <a:cxnLst>
                  <a:cxn ang="0">
                    <a:pos x="T0" y="T1"/>
                  </a:cxn>
                  <a:cxn ang="0">
                    <a:pos x="T2" y="T3"/>
                  </a:cxn>
                  <a:cxn ang="0">
                    <a:pos x="T4" y="T5"/>
                  </a:cxn>
                  <a:cxn ang="0">
                    <a:pos x="T6" y="T7"/>
                  </a:cxn>
                  <a:cxn ang="0">
                    <a:pos x="T8" y="T9"/>
                  </a:cxn>
                </a:cxnLst>
                <a:rect l="0" t="0" r="r" b="b"/>
                <a:pathLst>
                  <a:path w="2" h="1">
                    <a:moveTo>
                      <a:pt x="0" y="1"/>
                    </a:moveTo>
                    <a:cubicBezTo>
                      <a:pt x="2" y="0"/>
                      <a:pt x="2" y="0"/>
                      <a:pt x="2" y="0"/>
                    </a:cubicBezTo>
                    <a:cubicBezTo>
                      <a:pt x="2" y="0"/>
                      <a:pt x="2" y="0"/>
                      <a:pt x="2" y="0"/>
                    </a:cubicBezTo>
                    <a:cubicBezTo>
                      <a:pt x="0" y="0"/>
                      <a:pt x="0" y="0"/>
                      <a:pt x="0" y="0"/>
                    </a:cubicBezTo>
                    <a:cubicBezTo>
                      <a:pt x="0" y="0"/>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587" name="Freeform 7084"/>
              <p:cNvSpPr>
                <a:spLocks/>
              </p:cNvSpPr>
              <p:nvPr/>
            </p:nvSpPr>
            <p:spPr bwMode="auto">
              <a:xfrm>
                <a:off x="3520" y="1858"/>
                <a:ext cx="11" cy="7"/>
              </a:xfrm>
              <a:custGeom>
                <a:avLst/>
                <a:gdLst>
                  <a:gd name="T0" fmla="*/ 0 w 3"/>
                  <a:gd name="T1" fmla="*/ 2 h 2"/>
                  <a:gd name="T2" fmla="*/ 3 w 3"/>
                  <a:gd name="T3" fmla="*/ 1 h 2"/>
                  <a:gd name="T4" fmla="*/ 3 w 3"/>
                  <a:gd name="T5" fmla="*/ 0 h 2"/>
                  <a:gd name="T6" fmla="*/ 0 w 3"/>
                  <a:gd name="T7" fmla="*/ 1 h 2"/>
                  <a:gd name="T8" fmla="*/ 0 w 3"/>
                  <a:gd name="T9" fmla="*/ 2 h 2"/>
                </a:gdLst>
                <a:ahLst/>
                <a:cxnLst>
                  <a:cxn ang="0">
                    <a:pos x="T0" y="T1"/>
                  </a:cxn>
                  <a:cxn ang="0">
                    <a:pos x="T2" y="T3"/>
                  </a:cxn>
                  <a:cxn ang="0">
                    <a:pos x="T4" y="T5"/>
                  </a:cxn>
                  <a:cxn ang="0">
                    <a:pos x="T6" y="T7"/>
                  </a:cxn>
                  <a:cxn ang="0">
                    <a:pos x="T8" y="T9"/>
                  </a:cxn>
                </a:cxnLst>
                <a:rect l="0" t="0" r="r" b="b"/>
                <a:pathLst>
                  <a:path w="3" h="2">
                    <a:moveTo>
                      <a:pt x="0" y="2"/>
                    </a:moveTo>
                    <a:cubicBezTo>
                      <a:pt x="3" y="1"/>
                      <a:pt x="3" y="1"/>
                      <a:pt x="3" y="1"/>
                    </a:cubicBezTo>
                    <a:cubicBezTo>
                      <a:pt x="3" y="1"/>
                      <a:pt x="3" y="1"/>
                      <a:pt x="3" y="0"/>
                    </a:cubicBezTo>
                    <a:cubicBezTo>
                      <a:pt x="0" y="1"/>
                      <a:pt x="0" y="1"/>
                      <a:pt x="0" y="1"/>
                    </a:cubicBezTo>
                    <a:cubicBezTo>
                      <a:pt x="0" y="2"/>
                      <a:pt x="0" y="2"/>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588" name="Freeform 7085"/>
              <p:cNvSpPr>
                <a:spLocks/>
              </p:cNvSpPr>
              <p:nvPr/>
            </p:nvSpPr>
            <p:spPr bwMode="auto">
              <a:xfrm>
                <a:off x="3531" y="1861"/>
                <a:ext cx="3" cy="4"/>
              </a:xfrm>
              <a:custGeom>
                <a:avLst/>
                <a:gdLst>
                  <a:gd name="T0" fmla="*/ 0 w 1"/>
                  <a:gd name="T1" fmla="*/ 1 h 1"/>
                  <a:gd name="T2" fmla="*/ 1 w 1"/>
                  <a:gd name="T3" fmla="*/ 0 h 1"/>
                  <a:gd name="T4" fmla="*/ 1 w 1"/>
                  <a:gd name="T5" fmla="*/ 0 h 1"/>
                  <a:gd name="T6" fmla="*/ 0 w 1"/>
                  <a:gd name="T7" fmla="*/ 0 h 1"/>
                  <a:gd name="T8" fmla="*/ 0 w 1"/>
                  <a:gd name="T9" fmla="*/ 1 h 1"/>
                </a:gdLst>
                <a:ahLst/>
                <a:cxnLst>
                  <a:cxn ang="0">
                    <a:pos x="T0" y="T1"/>
                  </a:cxn>
                  <a:cxn ang="0">
                    <a:pos x="T2" y="T3"/>
                  </a:cxn>
                  <a:cxn ang="0">
                    <a:pos x="T4" y="T5"/>
                  </a:cxn>
                  <a:cxn ang="0">
                    <a:pos x="T6" y="T7"/>
                  </a:cxn>
                  <a:cxn ang="0">
                    <a:pos x="T8" y="T9"/>
                  </a:cxn>
                </a:cxnLst>
                <a:rect l="0" t="0" r="r" b="b"/>
                <a:pathLst>
                  <a:path w="1" h="1">
                    <a:moveTo>
                      <a:pt x="0" y="1"/>
                    </a:moveTo>
                    <a:cubicBezTo>
                      <a:pt x="1" y="0"/>
                      <a:pt x="1" y="0"/>
                      <a:pt x="1" y="0"/>
                    </a:cubicBezTo>
                    <a:cubicBezTo>
                      <a:pt x="1" y="0"/>
                      <a:pt x="1" y="0"/>
                      <a:pt x="1" y="0"/>
                    </a:cubicBezTo>
                    <a:cubicBezTo>
                      <a:pt x="0" y="0"/>
                      <a:pt x="0" y="0"/>
                      <a:pt x="0" y="0"/>
                    </a:cubicBezTo>
                    <a:cubicBezTo>
                      <a:pt x="0" y="0"/>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589" name="Freeform 7086"/>
              <p:cNvSpPr>
                <a:spLocks/>
              </p:cNvSpPr>
              <p:nvPr/>
            </p:nvSpPr>
            <p:spPr bwMode="auto">
              <a:xfrm>
                <a:off x="3542" y="1913"/>
                <a:ext cx="4" cy="4"/>
              </a:xfrm>
              <a:custGeom>
                <a:avLst/>
                <a:gdLst>
                  <a:gd name="T0" fmla="*/ 1 w 1"/>
                  <a:gd name="T1" fmla="*/ 0 h 1"/>
                  <a:gd name="T2" fmla="*/ 0 w 1"/>
                  <a:gd name="T3" fmla="*/ 0 h 1"/>
                  <a:gd name="T4" fmla="*/ 0 w 1"/>
                  <a:gd name="T5" fmla="*/ 0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0"/>
                      <a:pt x="0" y="0"/>
                      <a:pt x="0" y="0"/>
                    </a:cubicBezTo>
                    <a:cubicBezTo>
                      <a:pt x="0" y="0"/>
                      <a:pt x="0" y="1"/>
                      <a:pt x="1" y="1"/>
                    </a:cubicBezTo>
                    <a:cubicBezTo>
                      <a:pt x="1" y="1"/>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590" name="Freeform 7087"/>
              <p:cNvSpPr>
                <a:spLocks/>
              </p:cNvSpPr>
              <p:nvPr/>
            </p:nvSpPr>
            <p:spPr bwMode="auto">
              <a:xfrm>
                <a:off x="3542" y="1913"/>
                <a:ext cx="4" cy="15"/>
              </a:xfrm>
              <a:custGeom>
                <a:avLst/>
                <a:gdLst>
                  <a:gd name="T0" fmla="*/ 0 w 1"/>
                  <a:gd name="T1" fmla="*/ 4 h 4"/>
                  <a:gd name="T2" fmla="*/ 1 w 1"/>
                  <a:gd name="T3" fmla="*/ 1 h 4"/>
                  <a:gd name="T4" fmla="*/ 0 w 1"/>
                  <a:gd name="T5" fmla="*/ 0 h 4"/>
                  <a:gd name="T6" fmla="*/ 0 w 1"/>
                  <a:gd name="T7" fmla="*/ 3 h 4"/>
                  <a:gd name="T8" fmla="*/ 0 w 1"/>
                  <a:gd name="T9" fmla="*/ 4 h 4"/>
                </a:gdLst>
                <a:ahLst/>
                <a:cxnLst>
                  <a:cxn ang="0">
                    <a:pos x="T0" y="T1"/>
                  </a:cxn>
                  <a:cxn ang="0">
                    <a:pos x="T2" y="T3"/>
                  </a:cxn>
                  <a:cxn ang="0">
                    <a:pos x="T4" y="T5"/>
                  </a:cxn>
                  <a:cxn ang="0">
                    <a:pos x="T6" y="T7"/>
                  </a:cxn>
                  <a:cxn ang="0">
                    <a:pos x="T8" y="T9"/>
                  </a:cxn>
                </a:cxnLst>
                <a:rect l="0" t="0" r="r" b="b"/>
                <a:pathLst>
                  <a:path w="1" h="4">
                    <a:moveTo>
                      <a:pt x="0" y="4"/>
                    </a:moveTo>
                    <a:cubicBezTo>
                      <a:pt x="0" y="3"/>
                      <a:pt x="0" y="2"/>
                      <a:pt x="1" y="1"/>
                    </a:cubicBezTo>
                    <a:cubicBezTo>
                      <a:pt x="0" y="1"/>
                      <a:pt x="0" y="1"/>
                      <a:pt x="0" y="0"/>
                    </a:cubicBezTo>
                    <a:cubicBezTo>
                      <a:pt x="0" y="1"/>
                      <a:pt x="0" y="2"/>
                      <a:pt x="0" y="3"/>
                    </a:cubicBezTo>
                    <a:cubicBezTo>
                      <a:pt x="0" y="3"/>
                      <a:pt x="0" y="3"/>
                      <a:pt x="0"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591" name="Freeform 7088"/>
              <p:cNvSpPr>
                <a:spLocks/>
              </p:cNvSpPr>
              <p:nvPr/>
            </p:nvSpPr>
            <p:spPr bwMode="auto">
              <a:xfrm>
                <a:off x="3523" y="1891"/>
                <a:ext cx="4" cy="11"/>
              </a:xfrm>
              <a:custGeom>
                <a:avLst/>
                <a:gdLst>
                  <a:gd name="T0" fmla="*/ 0 w 1"/>
                  <a:gd name="T1" fmla="*/ 1 h 3"/>
                  <a:gd name="T2" fmla="*/ 1 w 1"/>
                  <a:gd name="T3" fmla="*/ 3 h 3"/>
                  <a:gd name="T4" fmla="*/ 1 w 1"/>
                  <a:gd name="T5" fmla="*/ 1 h 3"/>
                  <a:gd name="T6" fmla="*/ 0 w 1"/>
                  <a:gd name="T7" fmla="*/ 0 h 3"/>
                  <a:gd name="T8" fmla="*/ 0 w 1"/>
                  <a:gd name="T9" fmla="*/ 1 h 3"/>
                </a:gdLst>
                <a:ahLst/>
                <a:cxnLst>
                  <a:cxn ang="0">
                    <a:pos x="T0" y="T1"/>
                  </a:cxn>
                  <a:cxn ang="0">
                    <a:pos x="T2" y="T3"/>
                  </a:cxn>
                  <a:cxn ang="0">
                    <a:pos x="T4" y="T5"/>
                  </a:cxn>
                  <a:cxn ang="0">
                    <a:pos x="T6" y="T7"/>
                  </a:cxn>
                  <a:cxn ang="0">
                    <a:pos x="T8" y="T9"/>
                  </a:cxn>
                </a:cxnLst>
                <a:rect l="0" t="0" r="r" b="b"/>
                <a:pathLst>
                  <a:path w="1" h="3">
                    <a:moveTo>
                      <a:pt x="0" y="1"/>
                    </a:moveTo>
                    <a:cubicBezTo>
                      <a:pt x="0" y="2"/>
                      <a:pt x="1" y="3"/>
                      <a:pt x="1" y="3"/>
                    </a:cubicBezTo>
                    <a:cubicBezTo>
                      <a:pt x="1" y="3"/>
                      <a:pt x="1" y="2"/>
                      <a:pt x="1" y="1"/>
                    </a:cubicBezTo>
                    <a:cubicBezTo>
                      <a:pt x="1" y="1"/>
                      <a:pt x="1" y="0"/>
                      <a:pt x="0" y="0"/>
                    </a:cubicBezTo>
                    <a:cubicBezTo>
                      <a:pt x="0" y="0"/>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592" name="Freeform 7089"/>
              <p:cNvSpPr>
                <a:spLocks/>
              </p:cNvSpPr>
              <p:nvPr/>
            </p:nvSpPr>
            <p:spPr bwMode="auto">
              <a:xfrm>
                <a:off x="3389" y="1902"/>
                <a:ext cx="8" cy="4"/>
              </a:xfrm>
              <a:custGeom>
                <a:avLst/>
                <a:gdLst>
                  <a:gd name="T0" fmla="*/ 2 w 2"/>
                  <a:gd name="T1" fmla="*/ 1 h 1"/>
                  <a:gd name="T2" fmla="*/ 1 w 2"/>
                  <a:gd name="T3" fmla="*/ 0 h 1"/>
                  <a:gd name="T4" fmla="*/ 0 w 2"/>
                  <a:gd name="T5" fmla="*/ 0 h 1"/>
                  <a:gd name="T6" fmla="*/ 0 w 2"/>
                  <a:gd name="T7" fmla="*/ 1 h 1"/>
                  <a:gd name="T8" fmla="*/ 2 w 2"/>
                  <a:gd name="T9" fmla="*/ 1 h 1"/>
                </a:gdLst>
                <a:ahLst/>
                <a:cxnLst>
                  <a:cxn ang="0">
                    <a:pos x="T0" y="T1"/>
                  </a:cxn>
                  <a:cxn ang="0">
                    <a:pos x="T2" y="T3"/>
                  </a:cxn>
                  <a:cxn ang="0">
                    <a:pos x="T4" y="T5"/>
                  </a:cxn>
                  <a:cxn ang="0">
                    <a:pos x="T6" y="T7"/>
                  </a:cxn>
                  <a:cxn ang="0">
                    <a:pos x="T8" y="T9"/>
                  </a:cxn>
                </a:cxnLst>
                <a:rect l="0" t="0" r="r" b="b"/>
                <a:pathLst>
                  <a:path w="2" h="1">
                    <a:moveTo>
                      <a:pt x="2" y="1"/>
                    </a:moveTo>
                    <a:cubicBezTo>
                      <a:pt x="2" y="0"/>
                      <a:pt x="1" y="0"/>
                      <a:pt x="1" y="0"/>
                    </a:cubicBezTo>
                    <a:cubicBezTo>
                      <a:pt x="0" y="0"/>
                      <a:pt x="0" y="0"/>
                      <a:pt x="0" y="0"/>
                    </a:cubicBezTo>
                    <a:cubicBezTo>
                      <a:pt x="0" y="1"/>
                      <a:pt x="0" y="1"/>
                      <a:pt x="0" y="1"/>
                    </a:cubicBezTo>
                    <a:lnTo>
                      <a:pt x="2"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593" name="Freeform 7090"/>
              <p:cNvSpPr>
                <a:spLocks/>
              </p:cNvSpPr>
              <p:nvPr/>
            </p:nvSpPr>
            <p:spPr bwMode="auto">
              <a:xfrm>
                <a:off x="3393" y="1899"/>
                <a:ext cx="11" cy="3"/>
              </a:xfrm>
              <a:custGeom>
                <a:avLst/>
                <a:gdLst>
                  <a:gd name="T0" fmla="*/ 3 w 3"/>
                  <a:gd name="T1" fmla="*/ 0 h 1"/>
                  <a:gd name="T2" fmla="*/ 3 w 3"/>
                  <a:gd name="T3" fmla="*/ 0 h 1"/>
                  <a:gd name="T4" fmla="*/ 0 w 3"/>
                  <a:gd name="T5" fmla="*/ 1 h 1"/>
                  <a:gd name="T6" fmla="*/ 0 w 3"/>
                  <a:gd name="T7" fmla="*/ 1 h 1"/>
                  <a:gd name="T8" fmla="*/ 3 w 3"/>
                  <a:gd name="T9" fmla="*/ 0 h 1"/>
                </a:gdLst>
                <a:ahLst/>
                <a:cxnLst>
                  <a:cxn ang="0">
                    <a:pos x="T0" y="T1"/>
                  </a:cxn>
                  <a:cxn ang="0">
                    <a:pos x="T2" y="T3"/>
                  </a:cxn>
                  <a:cxn ang="0">
                    <a:pos x="T4" y="T5"/>
                  </a:cxn>
                  <a:cxn ang="0">
                    <a:pos x="T6" y="T7"/>
                  </a:cxn>
                  <a:cxn ang="0">
                    <a:pos x="T8" y="T9"/>
                  </a:cxn>
                </a:cxnLst>
                <a:rect l="0" t="0" r="r" b="b"/>
                <a:pathLst>
                  <a:path w="3" h="1">
                    <a:moveTo>
                      <a:pt x="3" y="0"/>
                    </a:moveTo>
                    <a:cubicBezTo>
                      <a:pt x="3" y="0"/>
                      <a:pt x="3" y="0"/>
                      <a:pt x="3" y="0"/>
                    </a:cubicBezTo>
                    <a:cubicBezTo>
                      <a:pt x="0" y="1"/>
                      <a:pt x="0" y="1"/>
                      <a:pt x="0" y="1"/>
                    </a:cubicBezTo>
                    <a:cubicBezTo>
                      <a:pt x="0" y="1"/>
                      <a:pt x="0" y="1"/>
                      <a:pt x="0" y="1"/>
                    </a:cubicBezTo>
                    <a:lnTo>
                      <a:pt x="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594" name="Freeform 7091"/>
              <p:cNvSpPr>
                <a:spLocks/>
              </p:cNvSpPr>
              <p:nvPr/>
            </p:nvSpPr>
            <p:spPr bwMode="auto">
              <a:xfrm>
                <a:off x="3103" y="250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595" name="Freeform 7092"/>
              <p:cNvSpPr>
                <a:spLocks/>
              </p:cNvSpPr>
              <p:nvPr/>
            </p:nvSpPr>
            <p:spPr bwMode="auto">
              <a:xfrm>
                <a:off x="3397" y="1936"/>
                <a:ext cx="7" cy="26"/>
              </a:xfrm>
              <a:custGeom>
                <a:avLst/>
                <a:gdLst>
                  <a:gd name="T0" fmla="*/ 0 w 2"/>
                  <a:gd name="T1" fmla="*/ 7 h 7"/>
                  <a:gd name="T2" fmla="*/ 2 w 2"/>
                  <a:gd name="T3" fmla="*/ 2 h 7"/>
                  <a:gd name="T4" fmla="*/ 0 w 2"/>
                  <a:gd name="T5" fmla="*/ 0 h 7"/>
                  <a:gd name="T6" fmla="*/ 0 w 2"/>
                  <a:gd name="T7" fmla="*/ 7 h 7"/>
                </a:gdLst>
                <a:ahLst/>
                <a:cxnLst>
                  <a:cxn ang="0">
                    <a:pos x="T0" y="T1"/>
                  </a:cxn>
                  <a:cxn ang="0">
                    <a:pos x="T2" y="T3"/>
                  </a:cxn>
                  <a:cxn ang="0">
                    <a:pos x="T4" y="T5"/>
                  </a:cxn>
                  <a:cxn ang="0">
                    <a:pos x="T6" y="T7"/>
                  </a:cxn>
                </a:cxnLst>
                <a:rect l="0" t="0" r="r" b="b"/>
                <a:pathLst>
                  <a:path w="2" h="7">
                    <a:moveTo>
                      <a:pt x="0" y="7"/>
                    </a:moveTo>
                    <a:cubicBezTo>
                      <a:pt x="1" y="4"/>
                      <a:pt x="1" y="2"/>
                      <a:pt x="2" y="2"/>
                    </a:cubicBezTo>
                    <a:cubicBezTo>
                      <a:pt x="2" y="2"/>
                      <a:pt x="1" y="1"/>
                      <a:pt x="0" y="0"/>
                    </a:cubicBezTo>
                    <a:cubicBezTo>
                      <a:pt x="0" y="3"/>
                      <a:pt x="0" y="6"/>
                      <a:pt x="0"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596" name="Freeform 7093"/>
              <p:cNvSpPr>
                <a:spLocks/>
              </p:cNvSpPr>
              <p:nvPr/>
            </p:nvSpPr>
            <p:spPr bwMode="auto">
              <a:xfrm>
                <a:off x="3393" y="1925"/>
                <a:ext cx="4" cy="11"/>
              </a:xfrm>
              <a:custGeom>
                <a:avLst/>
                <a:gdLst>
                  <a:gd name="T0" fmla="*/ 1 w 1"/>
                  <a:gd name="T1" fmla="*/ 1 h 3"/>
                  <a:gd name="T2" fmla="*/ 0 w 1"/>
                  <a:gd name="T3" fmla="*/ 2 h 3"/>
                  <a:gd name="T4" fmla="*/ 1 w 1"/>
                  <a:gd name="T5" fmla="*/ 3 h 3"/>
                  <a:gd name="T6" fmla="*/ 1 w 1"/>
                  <a:gd name="T7" fmla="*/ 1 h 3"/>
                </a:gdLst>
                <a:ahLst/>
                <a:cxnLst>
                  <a:cxn ang="0">
                    <a:pos x="T0" y="T1"/>
                  </a:cxn>
                  <a:cxn ang="0">
                    <a:pos x="T2" y="T3"/>
                  </a:cxn>
                  <a:cxn ang="0">
                    <a:pos x="T4" y="T5"/>
                  </a:cxn>
                  <a:cxn ang="0">
                    <a:pos x="T6" y="T7"/>
                  </a:cxn>
                </a:cxnLst>
                <a:rect l="0" t="0" r="r" b="b"/>
                <a:pathLst>
                  <a:path w="1" h="3">
                    <a:moveTo>
                      <a:pt x="1" y="1"/>
                    </a:moveTo>
                    <a:cubicBezTo>
                      <a:pt x="1" y="0"/>
                      <a:pt x="0" y="1"/>
                      <a:pt x="0" y="2"/>
                    </a:cubicBezTo>
                    <a:cubicBezTo>
                      <a:pt x="1" y="2"/>
                      <a:pt x="1" y="3"/>
                      <a:pt x="1" y="3"/>
                    </a:cubicBezTo>
                    <a:cubicBezTo>
                      <a:pt x="1" y="2"/>
                      <a:pt x="1" y="2"/>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597" name="Freeform 7094"/>
              <p:cNvSpPr>
                <a:spLocks/>
              </p:cNvSpPr>
              <p:nvPr/>
            </p:nvSpPr>
            <p:spPr bwMode="auto">
              <a:xfrm>
                <a:off x="3408" y="1884"/>
                <a:ext cx="18" cy="11"/>
              </a:xfrm>
              <a:custGeom>
                <a:avLst/>
                <a:gdLst>
                  <a:gd name="T0" fmla="*/ 5 w 5"/>
                  <a:gd name="T1" fmla="*/ 1 h 3"/>
                  <a:gd name="T2" fmla="*/ 5 w 5"/>
                  <a:gd name="T3" fmla="*/ 0 h 3"/>
                  <a:gd name="T4" fmla="*/ 0 w 5"/>
                  <a:gd name="T5" fmla="*/ 2 h 3"/>
                  <a:gd name="T6" fmla="*/ 1 w 5"/>
                  <a:gd name="T7" fmla="*/ 3 h 3"/>
                  <a:gd name="T8" fmla="*/ 5 w 5"/>
                  <a:gd name="T9" fmla="*/ 1 h 3"/>
                </a:gdLst>
                <a:ahLst/>
                <a:cxnLst>
                  <a:cxn ang="0">
                    <a:pos x="T0" y="T1"/>
                  </a:cxn>
                  <a:cxn ang="0">
                    <a:pos x="T2" y="T3"/>
                  </a:cxn>
                  <a:cxn ang="0">
                    <a:pos x="T4" y="T5"/>
                  </a:cxn>
                  <a:cxn ang="0">
                    <a:pos x="T6" y="T7"/>
                  </a:cxn>
                  <a:cxn ang="0">
                    <a:pos x="T8" y="T9"/>
                  </a:cxn>
                </a:cxnLst>
                <a:rect l="0" t="0" r="r" b="b"/>
                <a:pathLst>
                  <a:path w="5" h="3">
                    <a:moveTo>
                      <a:pt x="5" y="1"/>
                    </a:moveTo>
                    <a:cubicBezTo>
                      <a:pt x="5" y="1"/>
                      <a:pt x="5" y="1"/>
                      <a:pt x="5" y="0"/>
                    </a:cubicBezTo>
                    <a:cubicBezTo>
                      <a:pt x="0" y="2"/>
                      <a:pt x="0" y="2"/>
                      <a:pt x="0" y="2"/>
                    </a:cubicBezTo>
                    <a:cubicBezTo>
                      <a:pt x="0" y="2"/>
                      <a:pt x="0" y="2"/>
                      <a:pt x="1" y="3"/>
                    </a:cubicBezTo>
                    <a:lnTo>
                      <a:pt x="5"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598" name="Freeform 7095"/>
              <p:cNvSpPr>
                <a:spLocks/>
              </p:cNvSpPr>
              <p:nvPr/>
            </p:nvSpPr>
            <p:spPr bwMode="auto">
              <a:xfrm>
                <a:off x="3400" y="1895"/>
                <a:ext cx="12" cy="4"/>
              </a:xfrm>
              <a:custGeom>
                <a:avLst/>
                <a:gdLst>
                  <a:gd name="T0" fmla="*/ 3 w 3"/>
                  <a:gd name="T1" fmla="*/ 0 h 1"/>
                  <a:gd name="T2" fmla="*/ 3 w 3"/>
                  <a:gd name="T3" fmla="*/ 0 h 1"/>
                  <a:gd name="T4" fmla="*/ 0 w 3"/>
                  <a:gd name="T5" fmla="*/ 0 h 1"/>
                  <a:gd name="T6" fmla="*/ 1 w 3"/>
                  <a:gd name="T7" fmla="*/ 1 h 1"/>
                  <a:gd name="T8" fmla="*/ 3 w 3"/>
                  <a:gd name="T9" fmla="*/ 0 h 1"/>
                </a:gdLst>
                <a:ahLst/>
                <a:cxnLst>
                  <a:cxn ang="0">
                    <a:pos x="T0" y="T1"/>
                  </a:cxn>
                  <a:cxn ang="0">
                    <a:pos x="T2" y="T3"/>
                  </a:cxn>
                  <a:cxn ang="0">
                    <a:pos x="T4" y="T5"/>
                  </a:cxn>
                  <a:cxn ang="0">
                    <a:pos x="T6" y="T7"/>
                  </a:cxn>
                  <a:cxn ang="0">
                    <a:pos x="T8" y="T9"/>
                  </a:cxn>
                </a:cxnLst>
                <a:rect l="0" t="0" r="r" b="b"/>
                <a:pathLst>
                  <a:path w="3" h="1">
                    <a:moveTo>
                      <a:pt x="3" y="0"/>
                    </a:moveTo>
                    <a:cubicBezTo>
                      <a:pt x="3" y="0"/>
                      <a:pt x="3" y="0"/>
                      <a:pt x="3" y="0"/>
                    </a:cubicBezTo>
                    <a:cubicBezTo>
                      <a:pt x="0" y="0"/>
                      <a:pt x="0" y="0"/>
                      <a:pt x="0" y="0"/>
                    </a:cubicBezTo>
                    <a:cubicBezTo>
                      <a:pt x="1" y="0"/>
                      <a:pt x="1" y="1"/>
                      <a:pt x="1" y="1"/>
                    </a:cubicBezTo>
                    <a:lnTo>
                      <a:pt x="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599" name="Freeform 7096"/>
              <p:cNvSpPr>
                <a:spLocks/>
              </p:cNvSpPr>
              <p:nvPr/>
            </p:nvSpPr>
            <p:spPr bwMode="auto">
              <a:xfrm>
                <a:off x="3430" y="1865"/>
                <a:ext cx="4"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0" y="0"/>
                      <a:pt x="0"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600" name="Freeform 7097"/>
              <p:cNvSpPr>
                <a:spLocks/>
              </p:cNvSpPr>
              <p:nvPr/>
            </p:nvSpPr>
            <p:spPr bwMode="auto">
              <a:xfrm>
                <a:off x="3486" y="1861"/>
                <a:ext cx="11" cy="4"/>
              </a:xfrm>
              <a:custGeom>
                <a:avLst/>
                <a:gdLst>
                  <a:gd name="T0" fmla="*/ 1 w 3"/>
                  <a:gd name="T1" fmla="*/ 1 h 1"/>
                  <a:gd name="T2" fmla="*/ 3 w 3"/>
                  <a:gd name="T3" fmla="*/ 0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cubicBezTo>
                      <a:pt x="3" y="0"/>
                      <a:pt x="3" y="0"/>
                      <a:pt x="3" y="0"/>
                    </a:cubicBezTo>
                    <a:cubicBezTo>
                      <a:pt x="3" y="0"/>
                      <a:pt x="3" y="0"/>
                      <a:pt x="3" y="0"/>
                    </a:cubicBezTo>
                    <a:cubicBezTo>
                      <a:pt x="0" y="0"/>
                      <a:pt x="0" y="0"/>
                      <a:pt x="0" y="0"/>
                    </a:cubicBezTo>
                    <a:cubicBezTo>
                      <a:pt x="0" y="1"/>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601" name="Freeform 7098"/>
              <p:cNvSpPr>
                <a:spLocks/>
              </p:cNvSpPr>
              <p:nvPr/>
            </p:nvSpPr>
            <p:spPr bwMode="auto">
              <a:xfrm>
                <a:off x="3423" y="1891"/>
                <a:ext cx="7" cy="4"/>
              </a:xfrm>
              <a:custGeom>
                <a:avLst/>
                <a:gdLst>
                  <a:gd name="T0" fmla="*/ 0 w 2"/>
                  <a:gd name="T1" fmla="*/ 1 h 1"/>
                  <a:gd name="T2" fmla="*/ 2 w 2"/>
                  <a:gd name="T3" fmla="*/ 1 h 1"/>
                  <a:gd name="T4" fmla="*/ 2 w 2"/>
                  <a:gd name="T5" fmla="*/ 0 h 1"/>
                  <a:gd name="T6" fmla="*/ 0 w 2"/>
                  <a:gd name="T7" fmla="*/ 1 h 1"/>
                  <a:gd name="T8" fmla="*/ 0 w 2"/>
                  <a:gd name="T9" fmla="*/ 1 h 1"/>
                </a:gdLst>
                <a:ahLst/>
                <a:cxnLst>
                  <a:cxn ang="0">
                    <a:pos x="T0" y="T1"/>
                  </a:cxn>
                  <a:cxn ang="0">
                    <a:pos x="T2" y="T3"/>
                  </a:cxn>
                  <a:cxn ang="0">
                    <a:pos x="T4" y="T5"/>
                  </a:cxn>
                  <a:cxn ang="0">
                    <a:pos x="T6" y="T7"/>
                  </a:cxn>
                  <a:cxn ang="0">
                    <a:pos x="T8" y="T9"/>
                  </a:cxn>
                </a:cxnLst>
                <a:rect l="0" t="0" r="r" b="b"/>
                <a:pathLst>
                  <a:path w="2" h="1">
                    <a:moveTo>
                      <a:pt x="0" y="1"/>
                    </a:moveTo>
                    <a:cubicBezTo>
                      <a:pt x="2" y="1"/>
                      <a:pt x="2" y="1"/>
                      <a:pt x="2" y="1"/>
                    </a:cubicBezTo>
                    <a:cubicBezTo>
                      <a:pt x="2" y="1"/>
                      <a:pt x="2" y="0"/>
                      <a:pt x="2" y="0"/>
                    </a:cubicBezTo>
                    <a:cubicBezTo>
                      <a:pt x="0" y="1"/>
                      <a:pt x="0" y="1"/>
                      <a:pt x="0" y="1"/>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602" name="Freeform 7099"/>
              <p:cNvSpPr>
                <a:spLocks/>
              </p:cNvSpPr>
              <p:nvPr/>
            </p:nvSpPr>
            <p:spPr bwMode="auto">
              <a:xfrm>
                <a:off x="3419" y="1902"/>
                <a:ext cx="7" cy="15"/>
              </a:xfrm>
              <a:custGeom>
                <a:avLst/>
                <a:gdLst>
                  <a:gd name="T0" fmla="*/ 0 w 2"/>
                  <a:gd name="T1" fmla="*/ 3 h 4"/>
                  <a:gd name="T2" fmla="*/ 0 w 2"/>
                  <a:gd name="T3" fmla="*/ 3 h 4"/>
                  <a:gd name="T4" fmla="*/ 0 w 2"/>
                  <a:gd name="T5" fmla="*/ 4 h 4"/>
                  <a:gd name="T6" fmla="*/ 2 w 2"/>
                  <a:gd name="T7" fmla="*/ 2 h 4"/>
                  <a:gd name="T8" fmla="*/ 0 w 2"/>
                  <a:gd name="T9" fmla="*/ 0 h 4"/>
                  <a:gd name="T10" fmla="*/ 0 w 2"/>
                  <a:gd name="T11" fmla="*/ 3 h 4"/>
                </a:gdLst>
                <a:ahLst/>
                <a:cxnLst>
                  <a:cxn ang="0">
                    <a:pos x="T0" y="T1"/>
                  </a:cxn>
                  <a:cxn ang="0">
                    <a:pos x="T2" y="T3"/>
                  </a:cxn>
                  <a:cxn ang="0">
                    <a:pos x="T4" y="T5"/>
                  </a:cxn>
                  <a:cxn ang="0">
                    <a:pos x="T6" y="T7"/>
                  </a:cxn>
                  <a:cxn ang="0">
                    <a:pos x="T8" y="T9"/>
                  </a:cxn>
                  <a:cxn ang="0">
                    <a:pos x="T10" y="T11"/>
                  </a:cxn>
                </a:cxnLst>
                <a:rect l="0" t="0" r="r" b="b"/>
                <a:pathLst>
                  <a:path w="2" h="4">
                    <a:moveTo>
                      <a:pt x="0" y="3"/>
                    </a:moveTo>
                    <a:cubicBezTo>
                      <a:pt x="0" y="3"/>
                      <a:pt x="0" y="3"/>
                      <a:pt x="0" y="3"/>
                    </a:cubicBezTo>
                    <a:cubicBezTo>
                      <a:pt x="0" y="3"/>
                      <a:pt x="0" y="4"/>
                      <a:pt x="0" y="4"/>
                    </a:cubicBezTo>
                    <a:cubicBezTo>
                      <a:pt x="1" y="4"/>
                      <a:pt x="1" y="3"/>
                      <a:pt x="2" y="2"/>
                    </a:cubicBezTo>
                    <a:cubicBezTo>
                      <a:pt x="1" y="2"/>
                      <a:pt x="1" y="1"/>
                      <a:pt x="0" y="0"/>
                    </a:cubicBezTo>
                    <a:cubicBezTo>
                      <a:pt x="0" y="1"/>
                      <a:pt x="0" y="2"/>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603" name="Freeform 7100"/>
              <p:cNvSpPr>
                <a:spLocks/>
              </p:cNvSpPr>
              <p:nvPr/>
            </p:nvSpPr>
            <p:spPr bwMode="auto">
              <a:xfrm>
                <a:off x="3415" y="1895"/>
                <a:ext cx="8" cy="7"/>
              </a:xfrm>
              <a:custGeom>
                <a:avLst/>
                <a:gdLst>
                  <a:gd name="T0" fmla="*/ 1 w 2"/>
                  <a:gd name="T1" fmla="*/ 2 h 2"/>
                  <a:gd name="T2" fmla="*/ 2 w 2"/>
                  <a:gd name="T3" fmla="*/ 0 h 2"/>
                  <a:gd name="T4" fmla="*/ 0 w 2"/>
                  <a:gd name="T5" fmla="*/ 1 h 2"/>
                  <a:gd name="T6" fmla="*/ 1 w 2"/>
                  <a:gd name="T7" fmla="*/ 2 h 2"/>
                </a:gdLst>
                <a:ahLst/>
                <a:cxnLst>
                  <a:cxn ang="0">
                    <a:pos x="T0" y="T1"/>
                  </a:cxn>
                  <a:cxn ang="0">
                    <a:pos x="T2" y="T3"/>
                  </a:cxn>
                  <a:cxn ang="0">
                    <a:pos x="T4" y="T5"/>
                  </a:cxn>
                  <a:cxn ang="0">
                    <a:pos x="T6" y="T7"/>
                  </a:cxn>
                </a:cxnLst>
                <a:rect l="0" t="0" r="r" b="b"/>
                <a:pathLst>
                  <a:path w="2" h="2">
                    <a:moveTo>
                      <a:pt x="1" y="2"/>
                    </a:moveTo>
                    <a:cubicBezTo>
                      <a:pt x="1" y="2"/>
                      <a:pt x="2" y="1"/>
                      <a:pt x="2" y="0"/>
                    </a:cubicBezTo>
                    <a:cubicBezTo>
                      <a:pt x="0" y="1"/>
                      <a:pt x="0" y="1"/>
                      <a:pt x="0" y="1"/>
                    </a:cubicBezTo>
                    <a:cubicBezTo>
                      <a:pt x="0" y="2"/>
                      <a:pt x="1" y="2"/>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604" name="Freeform 7101"/>
              <p:cNvSpPr>
                <a:spLocks/>
              </p:cNvSpPr>
              <p:nvPr/>
            </p:nvSpPr>
            <p:spPr bwMode="auto">
              <a:xfrm>
                <a:off x="3508" y="1880"/>
                <a:ext cx="4" cy="4"/>
              </a:xfrm>
              <a:custGeom>
                <a:avLst/>
                <a:gdLst>
                  <a:gd name="T0" fmla="*/ 1 w 1"/>
                  <a:gd name="T1" fmla="*/ 1 h 1"/>
                  <a:gd name="T2" fmla="*/ 1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1" y="0"/>
                    </a:cubicBezTo>
                    <a:cubicBezTo>
                      <a:pt x="0" y="0"/>
                      <a:pt x="0" y="0"/>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605" name="Freeform 7102"/>
              <p:cNvSpPr>
                <a:spLocks/>
              </p:cNvSpPr>
              <p:nvPr/>
            </p:nvSpPr>
            <p:spPr bwMode="auto">
              <a:xfrm>
                <a:off x="3508" y="1884"/>
                <a:ext cx="4" cy="3"/>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1" y="0"/>
                      <a:pt x="1" y="0"/>
                      <a:pt x="0" y="1"/>
                    </a:cubicBezTo>
                    <a:cubicBezTo>
                      <a:pt x="1" y="1"/>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606" name="Freeform 7103"/>
              <p:cNvSpPr>
                <a:spLocks/>
              </p:cNvSpPr>
              <p:nvPr/>
            </p:nvSpPr>
            <p:spPr bwMode="auto">
              <a:xfrm>
                <a:off x="3479" y="1854"/>
                <a:ext cx="7" cy="11"/>
              </a:xfrm>
              <a:custGeom>
                <a:avLst/>
                <a:gdLst>
                  <a:gd name="T0" fmla="*/ 0 w 2"/>
                  <a:gd name="T1" fmla="*/ 0 h 3"/>
                  <a:gd name="T2" fmla="*/ 0 w 2"/>
                  <a:gd name="T3" fmla="*/ 3 h 3"/>
                  <a:gd name="T4" fmla="*/ 2 w 2"/>
                  <a:gd name="T5" fmla="*/ 2 h 3"/>
                  <a:gd name="T6" fmla="*/ 0 w 2"/>
                  <a:gd name="T7" fmla="*/ 0 h 3"/>
                </a:gdLst>
                <a:ahLst/>
                <a:cxnLst>
                  <a:cxn ang="0">
                    <a:pos x="T0" y="T1"/>
                  </a:cxn>
                  <a:cxn ang="0">
                    <a:pos x="T2" y="T3"/>
                  </a:cxn>
                  <a:cxn ang="0">
                    <a:pos x="T4" y="T5"/>
                  </a:cxn>
                  <a:cxn ang="0">
                    <a:pos x="T6" y="T7"/>
                  </a:cxn>
                </a:cxnLst>
                <a:rect l="0" t="0" r="r" b="b"/>
                <a:pathLst>
                  <a:path w="2" h="3">
                    <a:moveTo>
                      <a:pt x="0" y="0"/>
                    </a:moveTo>
                    <a:cubicBezTo>
                      <a:pt x="0" y="1"/>
                      <a:pt x="0" y="2"/>
                      <a:pt x="0" y="3"/>
                    </a:cubicBezTo>
                    <a:cubicBezTo>
                      <a:pt x="2" y="2"/>
                      <a:pt x="2" y="2"/>
                      <a:pt x="2" y="2"/>
                    </a:cubicBezTo>
                    <a:cubicBezTo>
                      <a:pt x="2" y="2"/>
                      <a:pt x="1"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607" name="Freeform 7104"/>
              <p:cNvSpPr>
                <a:spLocks/>
              </p:cNvSpPr>
              <p:nvPr/>
            </p:nvSpPr>
            <p:spPr bwMode="auto">
              <a:xfrm>
                <a:off x="3508" y="1869"/>
                <a:ext cx="4" cy="4"/>
              </a:xfrm>
              <a:custGeom>
                <a:avLst/>
                <a:gdLst>
                  <a:gd name="T0" fmla="*/ 0 w 1"/>
                  <a:gd name="T1" fmla="*/ 0 h 1"/>
                  <a:gd name="T2" fmla="*/ 1 w 1"/>
                  <a:gd name="T3" fmla="*/ 1 h 1"/>
                  <a:gd name="T4" fmla="*/ 1 w 1"/>
                  <a:gd name="T5" fmla="*/ 0 h 1"/>
                  <a:gd name="T6" fmla="*/ 0 w 1"/>
                  <a:gd name="T7" fmla="*/ 0 h 1"/>
                </a:gdLst>
                <a:ahLst/>
                <a:cxnLst>
                  <a:cxn ang="0">
                    <a:pos x="T0" y="T1"/>
                  </a:cxn>
                  <a:cxn ang="0">
                    <a:pos x="T2" y="T3"/>
                  </a:cxn>
                  <a:cxn ang="0">
                    <a:pos x="T4" y="T5"/>
                  </a:cxn>
                  <a:cxn ang="0">
                    <a:pos x="T6" y="T7"/>
                  </a:cxn>
                </a:cxnLst>
                <a:rect l="0" t="0" r="r" b="b"/>
                <a:pathLst>
                  <a:path w="1" h="1">
                    <a:moveTo>
                      <a:pt x="0" y="0"/>
                    </a:moveTo>
                    <a:cubicBezTo>
                      <a:pt x="0" y="1"/>
                      <a:pt x="1" y="1"/>
                      <a:pt x="1" y="1"/>
                    </a:cubicBezTo>
                    <a:cubicBezTo>
                      <a:pt x="1" y="1"/>
                      <a:pt x="1" y="1"/>
                      <a:pt x="1"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608" name="Freeform 7105"/>
              <p:cNvSpPr>
                <a:spLocks/>
              </p:cNvSpPr>
              <p:nvPr/>
            </p:nvSpPr>
            <p:spPr bwMode="auto">
              <a:xfrm>
                <a:off x="3497" y="1869"/>
                <a:ext cx="11" cy="4"/>
              </a:xfrm>
              <a:custGeom>
                <a:avLst/>
                <a:gdLst>
                  <a:gd name="T0" fmla="*/ 3 w 3"/>
                  <a:gd name="T1" fmla="*/ 0 h 1"/>
                  <a:gd name="T2" fmla="*/ 3 w 3"/>
                  <a:gd name="T3" fmla="*/ 0 h 1"/>
                  <a:gd name="T4" fmla="*/ 0 w 3"/>
                  <a:gd name="T5" fmla="*/ 1 h 1"/>
                  <a:gd name="T6" fmla="*/ 0 w 3"/>
                  <a:gd name="T7" fmla="*/ 1 h 1"/>
                  <a:gd name="T8" fmla="*/ 3 w 3"/>
                  <a:gd name="T9" fmla="*/ 0 h 1"/>
                  <a:gd name="T10" fmla="*/ 3 w 3"/>
                  <a:gd name="T11" fmla="*/ 0 h 1"/>
                </a:gdLst>
                <a:ahLst/>
                <a:cxnLst>
                  <a:cxn ang="0">
                    <a:pos x="T0" y="T1"/>
                  </a:cxn>
                  <a:cxn ang="0">
                    <a:pos x="T2" y="T3"/>
                  </a:cxn>
                  <a:cxn ang="0">
                    <a:pos x="T4" y="T5"/>
                  </a:cxn>
                  <a:cxn ang="0">
                    <a:pos x="T6" y="T7"/>
                  </a:cxn>
                  <a:cxn ang="0">
                    <a:pos x="T8" y="T9"/>
                  </a:cxn>
                  <a:cxn ang="0">
                    <a:pos x="T10" y="T11"/>
                  </a:cxn>
                </a:cxnLst>
                <a:rect l="0" t="0" r="r" b="b"/>
                <a:pathLst>
                  <a:path w="3" h="1">
                    <a:moveTo>
                      <a:pt x="3" y="0"/>
                    </a:moveTo>
                    <a:cubicBezTo>
                      <a:pt x="3" y="0"/>
                      <a:pt x="3" y="0"/>
                      <a:pt x="3" y="0"/>
                    </a:cubicBezTo>
                    <a:cubicBezTo>
                      <a:pt x="0" y="1"/>
                      <a:pt x="0" y="1"/>
                      <a:pt x="0" y="1"/>
                    </a:cubicBezTo>
                    <a:cubicBezTo>
                      <a:pt x="0" y="1"/>
                      <a:pt x="0" y="1"/>
                      <a:pt x="0" y="1"/>
                    </a:cubicBezTo>
                    <a:cubicBezTo>
                      <a:pt x="3" y="0"/>
                      <a:pt x="3" y="0"/>
                      <a:pt x="3" y="0"/>
                    </a:cubicBezTo>
                    <a:cubicBezTo>
                      <a:pt x="3" y="0"/>
                      <a:pt x="3" y="0"/>
                      <a:pt x="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609" name="Freeform 7106"/>
              <p:cNvSpPr>
                <a:spLocks/>
              </p:cNvSpPr>
              <p:nvPr/>
            </p:nvSpPr>
            <p:spPr bwMode="auto">
              <a:xfrm>
                <a:off x="3512" y="1873"/>
                <a:ext cx="4" cy="11"/>
              </a:xfrm>
              <a:custGeom>
                <a:avLst/>
                <a:gdLst>
                  <a:gd name="T0" fmla="*/ 1 w 1"/>
                  <a:gd name="T1" fmla="*/ 2 h 3"/>
                  <a:gd name="T2" fmla="*/ 0 w 1"/>
                  <a:gd name="T3" fmla="*/ 0 h 3"/>
                  <a:gd name="T4" fmla="*/ 0 w 1"/>
                  <a:gd name="T5" fmla="*/ 2 h 3"/>
                  <a:gd name="T6" fmla="*/ 1 w 1"/>
                  <a:gd name="T7" fmla="*/ 3 h 3"/>
                  <a:gd name="T8" fmla="*/ 1 w 1"/>
                  <a:gd name="T9" fmla="*/ 3 h 3"/>
                  <a:gd name="T10" fmla="*/ 1 w 1"/>
                  <a:gd name="T11" fmla="*/ 2 h 3"/>
                  <a:gd name="T12" fmla="*/ 1 w 1"/>
                  <a:gd name="T13" fmla="*/ 2 h 3"/>
                </a:gdLst>
                <a:ahLst/>
                <a:cxnLst>
                  <a:cxn ang="0">
                    <a:pos x="T0" y="T1"/>
                  </a:cxn>
                  <a:cxn ang="0">
                    <a:pos x="T2" y="T3"/>
                  </a:cxn>
                  <a:cxn ang="0">
                    <a:pos x="T4" y="T5"/>
                  </a:cxn>
                  <a:cxn ang="0">
                    <a:pos x="T6" y="T7"/>
                  </a:cxn>
                  <a:cxn ang="0">
                    <a:pos x="T8" y="T9"/>
                  </a:cxn>
                  <a:cxn ang="0">
                    <a:pos x="T10" y="T11"/>
                  </a:cxn>
                  <a:cxn ang="0">
                    <a:pos x="T12" y="T13"/>
                  </a:cxn>
                </a:cxnLst>
                <a:rect l="0" t="0" r="r" b="b"/>
                <a:pathLst>
                  <a:path w="1" h="3">
                    <a:moveTo>
                      <a:pt x="1" y="2"/>
                    </a:moveTo>
                    <a:cubicBezTo>
                      <a:pt x="1" y="1"/>
                      <a:pt x="0" y="1"/>
                      <a:pt x="0" y="0"/>
                    </a:cubicBezTo>
                    <a:cubicBezTo>
                      <a:pt x="0" y="1"/>
                      <a:pt x="0" y="1"/>
                      <a:pt x="0" y="2"/>
                    </a:cubicBezTo>
                    <a:cubicBezTo>
                      <a:pt x="0" y="2"/>
                      <a:pt x="0" y="2"/>
                      <a:pt x="1" y="3"/>
                    </a:cubicBezTo>
                    <a:cubicBezTo>
                      <a:pt x="1" y="3"/>
                      <a:pt x="1" y="3"/>
                      <a:pt x="1" y="3"/>
                    </a:cubicBezTo>
                    <a:cubicBezTo>
                      <a:pt x="1" y="3"/>
                      <a:pt x="1" y="2"/>
                      <a:pt x="1" y="2"/>
                    </a:cubicBezTo>
                    <a:cubicBezTo>
                      <a:pt x="1" y="2"/>
                      <a:pt x="1" y="2"/>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610" name="Freeform 7107"/>
              <p:cNvSpPr>
                <a:spLocks/>
              </p:cNvSpPr>
              <p:nvPr/>
            </p:nvSpPr>
            <p:spPr bwMode="auto">
              <a:xfrm>
                <a:off x="3505" y="1865"/>
                <a:ext cx="7" cy="4"/>
              </a:xfrm>
              <a:custGeom>
                <a:avLst/>
                <a:gdLst>
                  <a:gd name="T0" fmla="*/ 1 w 2"/>
                  <a:gd name="T1" fmla="*/ 1 h 1"/>
                  <a:gd name="T2" fmla="*/ 2 w 2"/>
                  <a:gd name="T3" fmla="*/ 1 h 1"/>
                  <a:gd name="T4" fmla="*/ 2 w 2"/>
                  <a:gd name="T5" fmla="*/ 0 h 1"/>
                  <a:gd name="T6" fmla="*/ 0 w 2"/>
                  <a:gd name="T7" fmla="*/ 0 h 1"/>
                  <a:gd name="T8" fmla="*/ 1 w 2"/>
                  <a:gd name="T9" fmla="*/ 1 h 1"/>
                </a:gdLst>
                <a:ahLst/>
                <a:cxnLst>
                  <a:cxn ang="0">
                    <a:pos x="T0" y="T1"/>
                  </a:cxn>
                  <a:cxn ang="0">
                    <a:pos x="T2" y="T3"/>
                  </a:cxn>
                  <a:cxn ang="0">
                    <a:pos x="T4" y="T5"/>
                  </a:cxn>
                  <a:cxn ang="0">
                    <a:pos x="T6" y="T7"/>
                  </a:cxn>
                  <a:cxn ang="0">
                    <a:pos x="T8" y="T9"/>
                  </a:cxn>
                </a:cxnLst>
                <a:rect l="0" t="0" r="r" b="b"/>
                <a:pathLst>
                  <a:path w="2" h="1">
                    <a:moveTo>
                      <a:pt x="1" y="1"/>
                    </a:moveTo>
                    <a:cubicBezTo>
                      <a:pt x="2" y="1"/>
                      <a:pt x="2" y="1"/>
                      <a:pt x="2" y="1"/>
                    </a:cubicBezTo>
                    <a:cubicBezTo>
                      <a:pt x="2" y="0"/>
                      <a:pt x="2" y="0"/>
                      <a:pt x="2" y="0"/>
                    </a:cubicBezTo>
                    <a:cubicBezTo>
                      <a:pt x="0" y="0"/>
                      <a:pt x="0" y="0"/>
                      <a:pt x="0" y="0"/>
                    </a:cubicBezTo>
                    <a:cubicBezTo>
                      <a:pt x="0" y="1"/>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611" name="Freeform 7108"/>
              <p:cNvSpPr>
                <a:spLocks/>
              </p:cNvSpPr>
              <p:nvPr/>
            </p:nvSpPr>
            <p:spPr bwMode="auto">
              <a:xfrm>
                <a:off x="3493" y="1865"/>
                <a:ext cx="12" cy="4"/>
              </a:xfrm>
              <a:custGeom>
                <a:avLst/>
                <a:gdLst>
                  <a:gd name="T0" fmla="*/ 2 w 3"/>
                  <a:gd name="T1" fmla="*/ 0 h 1"/>
                  <a:gd name="T2" fmla="*/ 0 w 3"/>
                  <a:gd name="T3" fmla="*/ 1 h 1"/>
                  <a:gd name="T4" fmla="*/ 0 w 3"/>
                  <a:gd name="T5" fmla="*/ 1 h 1"/>
                  <a:gd name="T6" fmla="*/ 3 w 3"/>
                  <a:gd name="T7" fmla="*/ 0 h 1"/>
                  <a:gd name="T8" fmla="*/ 2 w 3"/>
                  <a:gd name="T9" fmla="*/ 0 h 1"/>
                </a:gdLst>
                <a:ahLst/>
                <a:cxnLst>
                  <a:cxn ang="0">
                    <a:pos x="T0" y="T1"/>
                  </a:cxn>
                  <a:cxn ang="0">
                    <a:pos x="T2" y="T3"/>
                  </a:cxn>
                  <a:cxn ang="0">
                    <a:pos x="T4" y="T5"/>
                  </a:cxn>
                  <a:cxn ang="0">
                    <a:pos x="T6" y="T7"/>
                  </a:cxn>
                  <a:cxn ang="0">
                    <a:pos x="T8" y="T9"/>
                  </a:cxn>
                </a:cxnLst>
                <a:rect l="0" t="0" r="r" b="b"/>
                <a:pathLst>
                  <a:path w="3" h="1">
                    <a:moveTo>
                      <a:pt x="2" y="0"/>
                    </a:moveTo>
                    <a:cubicBezTo>
                      <a:pt x="0" y="1"/>
                      <a:pt x="0" y="1"/>
                      <a:pt x="0" y="1"/>
                    </a:cubicBezTo>
                    <a:cubicBezTo>
                      <a:pt x="0" y="1"/>
                      <a:pt x="0" y="1"/>
                      <a:pt x="0" y="1"/>
                    </a:cubicBezTo>
                    <a:cubicBezTo>
                      <a:pt x="3" y="0"/>
                      <a:pt x="3" y="0"/>
                      <a:pt x="3" y="0"/>
                    </a:cubicBezTo>
                    <a:cubicBezTo>
                      <a:pt x="3" y="0"/>
                      <a:pt x="3" y="0"/>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612" name="Freeform 7109"/>
              <p:cNvSpPr>
                <a:spLocks/>
              </p:cNvSpPr>
              <p:nvPr/>
            </p:nvSpPr>
            <p:spPr bwMode="auto">
              <a:xfrm>
                <a:off x="3512" y="1865"/>
                <a:ext cx="8" cy="4"/>
              </a:xfrm>
              <a:custGeom>
                <a:avLst/>
                <a:gdLst>
                  <a:gd name="T0" fmla="*/ 0 w 2"/>
                  <a:gd name="T1" fmla="*/ 1 h 1"/>
                  <a:gd name="T2" fmla="*/ 2 w 2"/>
                  <a:gd name="T3" fmla="*/ 1 h 1"/>
                  <a:gd name="T4" fmla="*/ 2 w 2"/>
                  <a:gd name="T5" fmla="*/ 0 h 1"/>
                  <a:gd name="T6" fmla="*/ 0 w 2"/>
                  <a:gd name="T7" fmla="*/ 1 h 1"/>
                  <a:gd name="T8" fmla="*/ 0 w 2"/>
                  <a:gd name="T9" fmla="*/ 1 h 1"/>
                </a:gdLst>
                <a:ahLst/>
                <a:cxnLst>
                  <a:cxn ang="0">
                    <a:pos x="T0" y="T1"/>
                  </a:cxn>
                  <a:cxn ang="0">
                    <a:pos x="T2" y="T3"/>
                  </a:cxn>
                  <a:cxn ang="0">
                    <a:pos x="T4" y="T5"/>
                  </a:cxn>
                  <a:cxn ang="0">
                    <a:pos x="T6" y="T7"/>
                  </a:cxn>
                  <a:cxn ang="0">
                    <a:pos x="T8" y="T9"/>
                  </a:cxn>
                </a:cxnLst>
                <a:rect l="0" t="0" r="r" b="b"/>
                <a:pathLst>
                  <a:path w="2" h="1">
                    <a:moveTo>
                      <a:pt x="0" y="1"/>
                    </a:moveTo>
                    <a:cubicBezTo>
                      <a:pt x="2" y="1"/>
                      <a:pt x="2" y="1"/>
                      <a:pt x="2" y="1"/>
                    </a:cubicBezTo>
                    <a:cubicBezTo>
                      <a:pt x="2" y="0"/>
                      <a:pt x="2" y="0"/>
                      <a:pt x="2" y="0"/>
                    </a:cubicBezTo>
                    <a:cubicBezTo>
                      <a:pt x="0" y="1"/>
                      <a:pt x="0" y="1"/>
                      <a:pt x="0" y="1"/>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613" name="Freeform 7110"/>
              <p:cNvSpPr>
                <a:spLocks/>
              </p:cNvSpPr>
              <p:nvPr/>
            </p:nvSpPr>
            <p:spPr bwMode="auto">
              <a:xfrm>
                <a:off x="3516" y="1865"/>
                <a:ext cx="15" cy="26"/>
              </a:xfrm>
              <a:custGeom>
                <a:avLst/>
                <a:gdLst>
                  <a:gd name="T0" fmla="*/ 0 w 4"/>
                  <a:gd name="T1" fmla="*/ 4 h 7"/>
                  <a:gd name="T2" fmla="*/ 2 w 4"/>
                  <a:gd name="T3" fmla="*/ 7 h 7"/>
                  <a:gd name="T4" fmla="*/ 4 w 4"/>
                  <a:gd name="T5" fmla="*/ 0 h 7"/>
                  <a:gd name="T6" fmla="*/ 1 w 4"/>
                  <a:gd name="T7" fmla="*/ 1 h 7"/>
                  <a:gd name="T8" fmla="*/ 0 w 4"/>
                  <a:gd name="T9" fmla="*/ 4 h 7"/>
                </a:gdLst>
                <a:ahLst/>
                <a:cxnLst>
                  <a:cxn ang="0">
                    <a:pos x="T0" y="T1"/>
                  </a:cxn>
                  <a:cxn ang="0">
                    <a:pos x="T2" y="T3"/>
                  </a:cxn>
                  <a:cxn ang="0">
                    <a:pos x="T4" y="T5"/>
                  </a:cxn>
                  <a:cxn ang="0">
                    <a:pos x="T6" y="T7"/>
                  </a:cxn>
                  <a:cxn ang="0">
                    <a:pos x="T8" y="T9"/>
                  </a:cxn>
                </a:cxnLst>
                <a:rect l="0" t="0" r="r" b="b"/>
                <a:pathLst>
                  <a:path w="4" h="7">
                    <a:moveTo>
                      <a:pt x="0" y="4"/>
                    </a:moveTo>
                    <a:cubicBezTo>
                      <a:pt x="1" y="5"/>
                      <a:pt x="2" y="6"/>
                      <a:pt x="2" y="7"/>
                    </a:cubicBezTo>
                    <a:cubicBezTo>
                      <a:pt x="3" y="4"/>
                      <a:pt x="3" y="2"/>
                      <a:pt x="4" y="0"/>
                    </a:cubicBezTo>
                    <a:cubicBezTo>
                      <a:pt x="1" y="1"/>
                      <a:pt x="1" y="1"/>
                      <a:pt x="1" y="1"/>
                    </a:cubicBezTo>
                    <a:cubicBezTo>
                      <a:pt x="1" y="2"/>
                      <a:pt x="0" y="3"/>
                      <a:pt x="0"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614" name="Freeform 7111"/>
              <p:cNvSpPr>
                <a:spLocks/>
              </p:cNvSpPr>
              <p:nvPr/>
            </p:nvSpPr>
            <p:spPr bwMode="auto">
              <a:xfrm>
                <a:off x="3426" y="1880"/>
                <a:ext cx="19" cy="11"/>
              </a:xfrm>
              <a:custGeom>
                <a:avLst/>
                <a:gdLst>
                  <a:gd name="T0" fmla="*/ 1 w 5"/>
                  <a:gd name="T1" fmla="*/ 1 h 3"/>
                  <a:gd name="T2" fmla="*/ 1 w 5"/>
                  <a:gd name="T3" fmla="*/ 2 h 3"/>
                  <a:gd name="T4" fmla="*/ 5 w 5"/>
                  <a:gd name="T5" fmla="*/ 1 h 3"/>
                  <a:gd name="T6" fmla="*/ 5 w 5"/>
                  <a:gd name="T7" fmla="*/ 0 h 3"/>
                  <a:gd name="T8" fmla="*/ 5 w 5"/>
                  <a:gd name="T9" fmla="*/ 0 h 3"/>
                  <a:gd name="T10" fmla="*/ 0 w 5"/>
                  <a:gd name="T11" fmla="*/ 1 h 3"/>
                  <a:gd name="T12" fmla="*/ 1 w 5"/>
                  <a:gd name="T13" fmla="*/ 1 h 3"/>
                </a:gdLst>
                <a:ahLst/>
                <a:cxnLst>
                  <a:cxn ang="0">
                    <a:pos x="T0" y="T1"/>
                  </a:cxn>
                  <a:cxn ang="0">
                    <a:pos x="T2" y="T3"/>
                  </a:cxn>
                  <a:cxn ang="0">
                    <a:pos x="T4" y="T5"/>
                  </a:cxn>
                  <a:cxn ang="0">
                    <a:pos x="T6" y="T7"/>
                  </a:cxn>
                  <a:cxn ang="0">
                    <a:pos x="T8" y="T9"/>
                  </a:cxn>
                  <a:cxn ang="0">
                    <a:pos x="T10" y="T11"/>
                  </a:cxn>
                  <a:cxn ang="0">
                    <a:pos x="T12" y="T13"/>
                  </a:cxn>
                </a:cxnLst>
                <a:rect l="0" t="0" r="r" b="b"/>
                <a:pathLst>
                  <a:path w="5" h="3">
                    <a:moveTo>
                      <a:pt x="1" y="1"/>
                    </a:moveTo>
                    <a:cubicBezTo>
                      <a:pt x="1" y="1"/>
                      <a:pt x="1" y="2"/>
                      <a:pt x="1" y="2"/>
                    </a:cubicBezTo>
                    <a:cubicBezTo>
                      <a:pt x="5" y="1"/>
                      <a:pt x="5" y="1"/>
                      <a:pt x="5" y="1"/>
                    </a:cubicBezTo>
                    <a:cubicBezTo>
                      <a:pt x="5" y="0"/>
                      <a:pt x="5" y="0"/>
                      <a:pt x="5" y="0"/>
                    </a:cubicBezTo>
                    <a:cubicBezTo>
                      <a:pt x="5" y="0"/>
                      <a:pt x="5" y="0"/>
                      <a:pt x="5" y="0"/>
                    </a:cubicBezTo>
                    <a:cubicBezTo>
                      <a:pt x="0" y="1"/>
                      <a:pt x="0" y="1"/>
                      <a:pt x="0" y="1"/>
                    </a:cubicBezTo>
                    <a:cubicBezTo>
                      <a:pt x="1" y="2"/>
                      <a:pt x="1" y="3"/>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615" name="Freeform 7112"/>
              <p:cNvSpPr>
                <a:spLocks/>
              </p:cNvSpPr>
              <p:nvPr/>
            </p:nvSpPr>
            <p:spPr bwMode="auto">
              <a:xfrm>
                <a:off x="3054" y="2490"/>
                <a:ext cx="4" cy="0"/>
              </a:xfrm>
              <a:custGeom>
                <a:avLst/>
                <a:gdLst>
                  <a:gd name="T0" fmla="*/ 1 w 1"/>
                  <a:gd name="T1" fmla="*/ 0 w 1"/>
                  <a:gd name="T2" fmla="*/ 0 w 1"/>
                  <a:gd name="T3" fmla="*/ 1 w 1"/>
                </a:gdLst>
                <a:ahLst/>
                <a:cxnLst>
                  <a:cxn ang="0">
                    <a:pos x="T0" y="0"/>
                  </a:cxn>
                  <a:cxn ang="0">
                    <a:pos x="T1" y="0"/>
                  </a:cxn>
                  <a:cxn ang="0">
                    <a:pos x="T2" y="0"/>
                  </a:cxn>
                  <a:cxn ang="0">
                    <a:pos x="T3" y="0"/>
                  </a:cxn>
                </a:cxnLst>
                <a:rect l="0" t="0" r="r" b="b"/>
                <a:pathLst>
                  <a:path w="1">
                    <a:moveTo>
                      <a:pt x="1" y="0"/>
                    </a:moveTo>
                    <a:cubicBezTo>
                      <a:pt x="0" y="0"/>
                      <a:pt x="0" y="0"/>
                      <a:pt x="0" y="0"/>
                    </a:cubicBezTo>
                    <a:cubicBezTo>
                      <a:pt x="0" y="0"/>
                      <a:pt x="0" y="0"/>
                      <a:pt x="0" y="0"/>
                    </a:cubicBezTo>
                    <a:cubicBezTo>
                      <a:pt x="0" y="0"/>
                      <a:pt x="0"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616" name="Freeform 7113"/>
              <p:cNvSpPr>
                <a:spLocks/>
              </p:cNvSpPr>
              <p:nvPr/>
            </p:nvSpPr>
            <p:spPr bwMode="auto">
              <a:xfrm>
                <a:off x="4469" y="2497"/>
                <a:ext cx="3" cy="8"/>
              </a:xfrm>
              <a:custGeom>
                <a:avLst/>
                <a:gdLst>
                  <a:gd name="T0" fmla="*/ 1 w 1"/>
                  <a:gd name="T1" fmla="*/ 2 h 2"/>
                  <a:gd name="T2" fmla="*/ 1 w 1"/>
                  <a:gd name="T3" fmla="*/ 0 h 2"/>
                  <a:gd name="T4" fmla="*/ 0 w 1"/>
                  <a:gd name="T5" fmla="*/ 0 h 2"/>
                  <a:gd name="T6" fmla="*/ 0 w 1"/>
                  <a:gd name="T7" fmla="*/ 1 h 2"/>
                  <a:gd name="T8" fmla="*/ 1 w 1"/>
                  <a:gd name="T9" fmla="*/ 2 h 2"/>
                </a:gdLst>
                <a:ahLst/>
                <a:cxnLst>
                  <a:cxn ang="0">
                    <a:pos x="T0" y="T1"/>
                  </a:cxn>
                  <a:cxn ang="0">
                    <a:pos x="T2" y="T3"/>
                  </a:cxn>
                  <a:cxn ang="0">
                    <a:pos x="T4" y="T5"/>
                  </a:cxn>
                  <a:cxn ang="0">
                    <a:pos x="T6" y="T7"/>
                  </a:cxn>
                  <a:cxn ang="0">
                    <a:pos x="T8" y="T9"/>
                  </a:cxn>
                </a:cxnLst>
                <a:rect l="0" t="0" r="r" b="b"/>
                <a:pathLst>
                  <a:path w="1" h="2">
                    <a:moveTo>
                      <a:pt x="1" y="2"/>
                    </a:moveTo>
                    <a:cubicBezTo>
                      <a:pt x="1" y="1"/>
                      <a:pt x="1" y="1"/>
                      <a:pt x="1" y="0"/>
                    </a:cubicBezTo>
                    <a:cubicBezTo>
                      <a:pt x="1" y="0"/>
                      <a:pt x="0" y="0"/>
                      <a:pt x="0" y="0"/>
                    </a:cubicBezTo>
                    <a:cubicBezTo>
                      <a:pt x="0" y="0"/>
                      <a:pt x="0" y="0"/>
                      <a:pt x="0" y="1"/>
                    </a:cubicBezTo>
                    <a:lnTo>
                      <a:pt x="1"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617" name="Freeform 7114"/>
              <p:cNvSpPr>
                <a:spLocks/>
              </p:cNvSpPr>
              <p:nvPr/>
            </p:nvSpPr>
            <p:spPr bwMode="auto">
              <a:xfrm>
                <a:off x="4416" y="1984"/>
                <a:ext cx="60" cy="15"/>
              </a:xfrm>
              <a:custGeom>
                <a:avLst/>
                <a:gdLst>
                  <a:gd name="T0" fmla="*/ 1 w 16"/>
                  <a:gd name="T1" fmla="*/ 4 h 4"/>
                  <a:gd name="T2" fmla="*/ 2 w 16"/>
                  <a:gd name="T3" fmla="*/ 3 h 4"/>
                  <a:gd name="T4" fmla="*/ 3 w 16"/>
                  <a:gd name="T5" fmla="*/ 3 h 4"/>
                  <a:gd name="T6" fmla="*/ 5 w 16"/>
                  <a:gd name="T7" fmla="*/ 3 h 4"/>
                  <a:gd name="T8" fmla="*/ 16 w 16"/>
                  <a:gd name="T9" fmla="*/ 0 h 4"/>
                  <a:gd name="T10" fmla="*/ 6 w 16"/>
                  <a:gd name="T11" fmla="*/ 2 h 4"/>
                  <a:gd name="T12" fmla="*/ 3 w 16"/>
                  <a:gd name="T13" fmla="*/ 2 h 4"/>
                  <a:gd name="T14" fmla="*/ 1 w 16"/>
                  <a:gd name="T15" fmla="*/ 3 h 4"/>
                  <a:gd name="T16" fmla="*/ 1 w 16"/>
                  <a:gd name="T17"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4">
                    <a:moveTo>
                      <a:pt x="1" y="4"/>
                    </a:moveTo>
                    <a:cubicBezTo>
                      <a:pt x="2" y="3"/>
                      <a:pt x="2" y="3"/>
                      <a:pt x="2" y="3"/>
                    </a:cubicBezTo>
                    <a:cubicBezTo>
                      <a:pt x="3" y="3"/>
                      <a:pt x="3" y="3"/>
                      <a:pt x="3" y="3"/>
                    </a:cubicBezTo>
                    <a:cubicBezTo>
                      <a:pt x="5" y="3"/>
                      <a:pt x="5" y="3"/>
                      <a:pt x="5" y="3"/>
                    </a:cubicBezTo>
                    <a:cubicBezTo>
                      <a:pt x="9" y="2"/>
                      <a:pt x="12" y="1"/>
                      <a:pt x="16" y="0"/>
                    </a:cubicBezTo>
                    <a:cubicBezTo>
                      <a:pt x="13" y="1"/>
                      <a:pt x="9" y="1"/>
                      <a:pt x="6" y="2"/>
                    </a:cubicBezTo>
                    <a:cubicBezTo>
                      <a:pt x="5" y="2"/>
                      <a:pt x="4" y="2"/>
                      <a:pt x="3" y="2"/>
                    </a:cubicBezTo>
                    <a:cubicBezTo>
                      <a:pt x="2" y="3"/>
                      <a:pt x="2" y="3"/>
                      <a:pt x="1" y="3"/>
                    </a:cubicBezTo>
                    <a:cubicBezTo>
                      <a:pt x="0" y="4"/>
                      <a:pt x="1" y="4"/>
                      <a:pt x="1"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618" name="Freeform 7115"/>
              <p:cNvSpPr>
                <a:spLocks/>
              </p:cNvSpPr>
              <p:nvPr/>
            </p:nvSpPr>
            <p:spPr bwMode="auto">
              <a:xfrm>
                <a:off x="3910" y="6183"/>
                <a:ext cx="8" cy="52"/>
              </a:xfrm>
              <a:custGeom>
                <a:avLst/>
                <a:gdLst>
                  <a:gd name="T0" fmla="*/ 1 w 2"/>
                  <a:gd name="T1" fmla="*/ 0 h 14"/>
                  <a:gd name="T2" fmla="*/ 0 w 2"/>
                  <a:gd name="T3" fmla="*/ 0 h 14"/>
                  <a:gd name="T4" fmla="*/ 1 w 2"/>
                  <a:gd name="T5" fmla="*/ 3 h 14"/>
                  <a:gd name="T6" fmla="*/ 2 w 2"/>
                  <a:gd name="T7" fmla="*/ 8 h 14"/>
                  <a:gd name="T8" fmla="*/ 1 w 2"/>
                  <a:gd name="T9" fmla="*/ 14 h 14"/>
                  <a:gd name="T10" fmla="*/ 2 w 2"/>
                  <a:gd name="T11" fmla="*/ 8 h 14"/>
                  <a:gd name="T12" fmla="*/ 1 w 2"/>
                  <a:gd name="T13" fmla="*/ 2 h 14"/>
                  <a:gd name="T14" fmla="*/ 1 w 2"/>
                  <a:gd name="T15" fmla="*/ 0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14">
                    <a:moveTo>
                      <a:pt x="1" y="0"/>
                    </a:moveTo>
                    <a:cubicBezTo>
                      <a:pt x="0" y="0"/>
                      <a:pt x="0" y="0"/>
                      <a:pt x="0" y="0"/>
                    </a:cubicBezTo>
                    <a:cubicBezTo>
                      <a:pt x="0" y="0"/>
                      <a:pt x="0" y="0"/>
                      <a:pt x="1" y="3"/>
                    </a:cubicBezTo>
                    <a:cubicBezTo>
                      <a:pt x="1" y="4"/>
                      <a:pt x="2" y="6"/>
                      <a:pt x="2" y="8"/>
                    </a:cubicBezTo>
                    <a:cubicBezTo>
                      <a:pt x="1" y="10"/>
                      <a:pt x="1" y="12"/>
                      <a:pt x="1" y="14"/>
                    </a:cubicBezTo>
                    <a:cubicBezTo>
                      <a:pt x="1" y="12"/>
                      <a:pt x="2" y="10"/>
                      <a:pt x="2" y="8"/>
                    </a:cubicBezTo>
                    <a:cubicBezTo>
                      <a:pt x="2" y="6"/>
                      <a:pt x="2" y="3"/>
                      <a:pt x="1" y="2"/>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619" name="Freeform 7116"/>
              <p:cNvSpPr>
                <a:spLocks/>
              </p:cNvSpPr>
              <p:nvPr/>
            </p:nvSpPr>
            <p:spPr bwMode="auto">
              <a:xfrm>
                <a:off x="3907" y="6183"/>
                <a:ext cx="3" cy="0"/>
              </a:xfrm>
              <a:custGeom>
                <a:avLst/>
                <a:gdLst>
                  <a:gd name="T0" fmla="*/ 1 w 1"/>
                  <a:gd name="T1" fmla="*/ 1 w 1"/>
                  <a:gd name="T2" fmla="*/ 1 w 1"/>
                  <a:gd name="T3" fmla="*/ 0 w 1"/>
                  <a:gd name="T4" fmla="*/ 0 w 1"/>
                  <a:gd name="T5" fmla="*/ 0 w 1"/>
                  <a:gd name="T6" fmla="*/ 1 w 1"/>
                  <a:gd name="T7" fmla="*/ 1 w 1"/>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1">
                    <a:moveTo>
                      <a:pt x="1" y="0"/>
                    </a:moveTo>
                    <a:cubicBezTo>
                      <a:pt x="1" y="0"/>
                      <a:pt x="1" y="0"/>
                      <a:pt x="1" y="0"/>
                    </a:cubicBezTo>
                    <a:cubicBezTo>
                      <a:pt x="1" y="0"/>
                      <a:pt x="1" y="0"/>
                      <a:pt x="1" y="0"/>
                    </a:cubicBezTo>
                    <a:cubicBezTo>
                      <a:pt x="0" y="0"/>
                      <a:pt x="0" y="0"/>
                      <a:pt x="0" y="0"/>
                    </a:cubicBezTo>
                    <a:cubicBezTo>
                      <a:pt x="0" y="0"/>
                      <a:pt x="0" y="0"/>
                      <a:pt x="0" y="0"/>
                    </a:cubicBezTo>
                    <a:cubicBezTo>
                      <a:pt x="0" y="0"/>
                      <a:pt x="0" y="0"/>
                      <a:pt x="0" y="0"/>
                    </a:cubicBezTo>
                    <a:cubicBezTo>
                      <a:pt x="1" y="0"/>
                      <a:pt x="1"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620" name="Freeform 7117"/>
              <p:cNvSpPr>
                <a:spLocks/>
              </p:cNvSpPr>
              <p:nvPr/>
            </p:nvSpPr>
            <p:spPr bwMode="auto">
              <a:xfrm>
                <a:off x="3907" y="6183"/>
                <a:ext cx="3" cy="0"/>
              </a:xfrm>
              <a:custGeom>
                <a:avLst/>
                <a:gdLst>
                  <a:gd name="T0" fmla="*/ 1 w 1"/>
                  <a:gd name="T1" fmla="*/ 1 w 1"/>
                  <a:gd name="T2" fmla="*/ 0 w 1"/>
                  <a:gd name="T3" fmla="*/ 0 w 1"/>
                  <a:gd name="T4" fmla="*/ 1 w 1"/>
                </a:gdLst>
                <a:ahLst/>
                <a:cxnLst>
                  <a:cxn ang="0">
                    <a:pos x="T0" y="0"/>
                  </a:cxn>
                  <a:cxn ang="0">
                    <a:pos x="T1" y="0"/>
                  </a:cxn>
                  <a:cxn ang="0">
                    <a:pos x="T2" y="0"/>
                  </a:cxn>
                  <a:cxn ang="0">
                    <a:pos x="T3" y="0"/>
                  </a:cxn>
                  <a:cxn ang="0">
                    <a:pos x="T4" y="0"/>
                  </a:cxn>
                </a:cxnLst>
                <a:rect l="0" t="0" r="r" b="b"/>
                <a:pathLst>
                  <a:path w="1">
                    <a:moveTo>
                      <a:pt x="1" y="0"/>
                    </a:moveTo>
                    <a:cubicBezTo>
                      <a:pt x="1" y="0"/>
                      <a:pt x="1" y="0"/>
                      <a:pt x="1" y="0"/>
                    </a:cubicBezTo>
                    <a:cubicBezTo>
                      <a:pt x="0" y="0"/>
                      <a:pt x="0" y="0"/>
                      <a:pt x="0" y="0"/>
                    </a:cubicBezTo>
                    <a:cubicBezTo>
                      <a:pt x="0" y="0"/>
                      <a:pt x="0" y="0"/>
                      <a:pt x="0" y="0"/>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621" name="Freeform 7118"/>
              <p:cNvSpPr>
                <a:spLocks/>
              </p:cNvSpPr>
              <p:nvPr/>
            </p:nvSpPr>
            <p:spPr bwMode="auto">
              <a:xfrm>
                <a:off x="3907" y="618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622" name="Freeform 7119"/>
              <p:cNvSpPr>
                <a:spLocks/>
              </p:cNvSpPr>
              <p:nvPr/>
            </p:nvSpPr>
            <p:spPr bwMode="auto">
              <a:xfrm>
                <a:off x="3907" y="618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623" name="Freeform 7120"/>
              <p:cNvSpPr>
                <a:spLocks/>
              </p:cNvSpPr>
              <p:nvPr/>
            </p:nvSpPr>
            <p:spPr bwMode="auto">
              <a:xfrm>
                <a:off x="3888" y="5197"/>
                <a:ext cx="7" cy="7"/>
              </a:xfrm>
              <a:custGeom>
                <a:avLst/>
                <a:gdLst>
                  <a:gd name="T0" fmla="*/ 0 w 2"/>
                  <a:gd name="T1" fmla="*/ 1 h 2"/>
                  <a:gd name="T2" fmla="*/ 2 w 2"/>
                  <a:gd name="T3" fmla="*/ 2 h 2"/>
                  <a:gd name="T4" fmla="*/ 1 w 2"/>
                  <a:gd name="T5" fmla="*/ 1 h 2"/>
                  <a:gd name="T6" fmla="*/ 0 w 2"/>
                  <a:gd name="T7" fmla="*/ 0 h 2"/>
                  <a:gd name="T8" fmla="*/ 0 w 2"/>
                  <a:gd name="T9" fmla="*/ 1 h 2"/>
                </a:gdLst>
                <a:ahLst/>
                <a:cxnLst>
                  <a:cxn ang="0">
                    <a:pos x="T0" y="T1"/>
                  </a:cxn>
                  <a:cxn ang="0">
                    <a:pos x="T2" y="T3"/>
                  </a:cxn>
                  <a:cxn ang="0">
                    <a:pos x="T4" y="T5"/>
                  </a:cxn>
                  <a:cxn ang="0">
                    <a:pos x="T6" y="T7"/>
                  </a:cxn>
                  <a:cxn ang="0">
                    <a:pos x="T8" y="T9"/>
                  </a:cxn>
                </a:cxnLst>
                <a:rect l="0" t="0" r="r" b="b"/>
                <a:pathLst>
                  <a:path w="2" h="2">
                    <a:moveTo>
                      <a:pt x="0" y="1"/>
                    </a:moveTo>
                    <a:cubicBezTo>
                      <a:pt x="1" y="1"/>
                      <a:pt x="1" y="2"/>
                      <a:pt x="2" y="2"/>
                    </a:cubicBezTo>
                    <a:cubicBezTo>
                      <a:pt x="1" y="1"/>
                      <a:pt x="1" y="1"/>
                      <a:pt x="1" y="1"/>
                    </a:cubicBezTo>
                    <a:cubicBezTo>
                      <a:pt x="1" y="1"/>
                      <a:pt x="0" y="1"/>
                      <a:pt x="0" y="0"/>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624" name="Freeform 7121"/>
              <p:cNvSpPr>
                <a:spLocks/>
              </p:cNvSpPr>
              <p:nvPr/>
            </p:nvSpPr>
            <p:spPr bwMode="auto">
              <a:xfrm>
                <a:off x="3799" y="5182"/>
                <a:ext cx="26" cy="4"/>
              </a:xfrm>
              <a:custGeom>
                <a:avLst/>
                <a:gdLst>
                  <a:gd name="T0" fmla="*/ 7 w 7"/>
                  <a:gd name="T1" fmla="*/ 0 h 1"/>
                  <a:gd name="T2" fmla="*/ 0 w 7"/>
                  <a:gd name="T3" fmla="*/ 1 h 1"/>
                  <a:gd name="T4" fmla="*/ 7 w 7"/>
                  <a:gd name="T5" fmla="*/ 0 h 1"/>
                  <a:gd name="T6" fmla="*/ 7 w 7"/>
                  <a:gd name="T7" fmla="*/ 0 h 1"/>
                </a:gdLst>
                <a:ahLst/>
                <a:cxnLst>
                  <a:cxn ang="0">
                    <a:pos x="T0" y="T1"/>
                  </a:cxn>
                  <a:cxn ang="0">
                    <a:pos x="T2" y="T3"/>
                  </a:cxn>
                  <a:cxn ang="0">
                    <a:pos x="T4" y="T5"/>
                  </a:cxn>
                  <a:cxn ang="0">
                    <a:pos x="T6" y="T7"/>
                  </a:cxn>
                </a:cxnLst>
                <a:rect l="0" t="0" r="r" b="b"/>
                <a:pathLst>
                  <a:path w="7" h="1">
                    <a:moveTo>
                      <a:pt x="7" y="0"/>
                    </a:moveTo>
                    <a:cubicBezTo>
                      <a:pt x="0" y="1"/>
                      <a:pt x="0" y="1"/>
                      <a:pt x="0" y="1"/>
                    </a:cubicBezTo>
                    <a:cubicBezTo>
                      <a:pt x="7" y="0"/>
                      <a:pt x="7" y="0"/>
                      <a:pt x="7" y="0"/>
                    </a:cubicBezTo>
                    <a:cubicBezTo>
                      <a:pt x="7" y="0"/>
                      <a:pt x="7" y="0"/>
                      <a:pt x="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625" name="Freeform 7122"/>
              <p:cNvSpPr>
                <a:spLocks/>
              </p:cNvSpPr>
              <p:nvPr/>
            </p:nvSpPr>
            <p:spPr bwMode="auto">
              <a:xfrm>
                <a:off x="3832" y="5182"/>
                <a:ext cx="4" cy="8"/>
              </a:xfrm>
              <a:custGeom>
                <a:avLst/>
                <a:gdLst>
                  <a:gd name="T0" fmla="*/ 1 w 1"/>
                  <a:gd name="T1" fmla="*/ 2 h 2"/>
                  <a:gd name="T2" fmla="*/ 1 w 1"/>
                  <a:gd name="T3" fmla="*/ 0 h 2"/>
                  <a:gd name="T4" fmla="*/ 0 w 1"/>
                  <a:gd name="T5" fmla="*/ 0 h 2"/>
                  <a:gd name="T6" fmla="*/ 0 w 1"/>
                  <a:gd name="T7" fmla="*/ 2 h 2"/>
                  <a:gd name="T8" fmla="*/ 1 w 1"/>
                  <a:gd name="T9" fmla="*/ 2 h 2"/>
                </a:gdLst>
                <a:ahLst/>
                <a:cxnLst>
                  <a:cxn ang="0">
                    <a:pos x="T0" y="T1"/>
                  </a:cxn>
                  <a:cxn ang="0">
                    <a:pos x="T2" y="T3"/>
                  </a:cxn>
                  <a:cxn ang="0">
                    <a:pos x="T4" y="T5"/>
                  </a:cxn>
                  <a:cxn ang="0">
                    <a:pos x="T6" y="T7"/>
                  </a:cxn>
                  <a:cxn ang="0">
                    <a:pos x="T8" y="T9"/>
                  </a:cxn>
                </a:cxnLst>
                <a:rect l="0" t="0" r="r" b="b"/>
                <a:pathLst>
                  <a:path w="1" h="2">
                    <a:moveTo>
                      <a:pt x="1" y="2"/>
                    </a:moveTo>
                    <a:cubicBezTo>
                      <a:pt x="1" y="1"/>
                      <a:pt x="1" y="1"/>
                      <a:pt x="1" y="0"/>
                    </a:cubicBezTo>
                    <a:cubicBezTo>
                      <a:pt x="0" y="0"/>
                      <a:pt x="0" y="0"/>
                      <a:pt x="0" y="0"/>
                    </a:cubicBezTo>
                    <a:cubicBezTo>
                      <a:pt x="0" y="1"/>
                      <a:pt x="0" y="1"/>
                      <a:pt x="0" y="2"/>
                    </a:cubicBezTo>
                    <a:cubicBezTo>
                      <a:pt x="1" y="2"/>
                      <a:pt x="1" y="2"/>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626" name="Freeform 7123"/>
              <p:cNvSpPr>
                <a:spLocks/>
              </p:cNvSpPr>
              <p:nvPr/>
            </p:nvSpPr>
            <p:spPr bwMode="auto">
              <a:xfrm>
                <a:off x="3888" y="5651"/>
                <a:ext cx="63" cy="264"/>
              </a:xfrm>
              <a:custGeom>
                <a:avLst/>
                <a:gdLst>
                  <a:gd name="T0" fmla="*/ 2 w 17"/>
                  <a:gd name="T1" fmla="*/ 0 h 71"/>
                  <a:gd name="T2" fmla="*/ 1 w 17"/>
                  <a:gd name="T3" fmla="*/ 20 h 71"/>
                  <a:gd name="T4" fmla="*/ 8 w 17"/>
                  <a:gd name="T5" fmla="*/ 39 h 71"/>
                  <a:gd name="T6" fmla="*/ 13 w 17"/>
                  <a:gd name="T7" fmla="*/ 52 h 71"/>
                  <a:gd name="T8" fmla="*/ 14 w 17"/>
                  <a:gd name="T9" fmla="*/ 56 h 71"/>
                  <a:gd name="T10" fmla="*/ 15 w 17"/>
                  <a:gd name="T11" fmla="*/ 58 h 71"/>
                  <a:gd name="T12" fmla="*/ 16 w 17"/>
                  <a:gd name="T13" fmla="*/ 63 h 71"/>
                  <a:gd name="T14" fmla="*/ 15 w 17"/>
                  <a:gd name="T15" fmla="*/ 68 h 71"/>
                  <a:gd name="T16" fmla="*/ 15 w 17"/>
                  <a:gd name="T17" fmla="*/ 71 h 71"/>
                  <a:gd name="T18" fmla="*/ 16 w 17"/>
                  <a:gd name="T19" fmla="*/ 68 h 71"/>
                  <a:gd name="T20" fmla="*/ 16 w 17"/>
                  <a:gd name="T21" fmla="*/ 58 h 71"/>
                  <a:gd name="T22" fmla="*/ 15 w 17"/>
                  <a:gd name="T23" fmla="*/ 56 h 71"/>
                  <a:gd name="T24" fmla="*/ 14 w 17"/>
                  <a:gd name="T25" fmla="*/ 53 h 71"/>
                  <a:gd name="T26" fmla="*/ 12 w 17"/>
                  <a:gd name="T27" fmla="*/ 48 h 71"/>
                  <a:gd name="T28" fmla="*/ 9 w 17"/>
                  <a:gd name="T29" fmla="*/ 38 h 71"/>
                  <a:gd name="T30" fmla="*/ 6 w 17"/>
                  <a:gd name="T31" fmla="*/ 33 h 71"/>
                  <a:gd name="T32" fmla="*/ 4 w 17"/>
                  <a:gd name="T33" fmla="*/ 26 h 71"/>
                  <a:gd name="T34" fmla="*/ 2 w 17"/>
                  <a:gd name="T35" fmla="*/ 12 h 71"/>
                  <a:gd name="T36" fmla="*/ 2 w 17"/>
                  <a:gd name="T37"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 h="71">
                    <a:moveTo>
                      <a:pt x="2" y="0"/>
                    </a:moveTo>
                    <a:cubicBezTo>
                      <a:pt x="0" y="6"/>
                      <a:pt x="0" y="13"/>
                      <a:pt x="1" y="20"/>
                    </a:cubicBezTo>
                    <a:cubicBezTo>
                      <a:pt x="3" y="27"/>
                      <a:pt x="6" y="35"/>
                      <a:pt x="8" y="39"/>
                    </a:cubicBezTo>
                    <a:cubicBezTo>
                      <a:pt x="10" y="43"/>
                      <a:pt x="12" y="48"/>
                      <a:pt x="13" y="52"/>
                    </a:cubicBezTo>
                    <a:cubicBezTo>
                      <a:pt x="14" y="54"/>
                      <a:pt x="14" y="55"/>
                      <a:pt x="14" y="56"/>
                    </a:cubicBezTo>
                    <a:cubicBezTo>
                      <a:pt x="15" y="58"/>
                      <a:pt x="15" y="58"/>
                      <a:pt x="15" y="58"/>
                    </a:cubicBezTo>
                    <a:cubicBezTo>
                      <a:pt x="15" y="60"/>
                      <a:pt x="16" y="62"/>
                      <a:pt x="16" y="63"/>
                    </a:cubicBezTo>
                    <a:cubicBezTo>
                      <a:pt x="16" y="65"/>
                      <a:pt x="16" y="67"/>
                      <a:pt x="15" y="68"/>
                    </a:cubicBezTo>
                    <a:cubicBezTo>
                      <a:pt x="15" y="69"/>
                      <a:pt x="14" y="70"/>
                      <a:pt x="15" y="71"/>
                    </a:cubicBezTo>
                    <a:cubicBezTo>
                      <a:pt x="15" y="70"/>
                      <a:pt x="16" y="69"/>
                      <a:pt x="16" y="68"/>
                    </a:cubicBezTo>
                    <a:cubicBezTo>
                      <a:pt x="17" y="65"/>
                      <a:pt x="16" y="61"/>
                      <a:pt x="16" y="58"/>
                    </a:cubicBezTo>
                    <a:cubicBezTo>
                      <a:pt x="15" y="57"/>
                      <a:pt x="15" y="57"/>
                      <a:pt x="15" y="56"/>
                    </a:cubicBezTo>
                    <a:cubicBezTo>
                      <a:pt x="15" y="55"/>
                      <a:pt x="14" y="54"/>
                      <a:pt x="14" y="53"/>
                    </a:cubicBezTo>
                    <a:cubicBezTo>
                      <a:pt x="14" y="51"/>
                      <a:pt x="13" y="49"/>
                      <a:pt x="12" y="48"/>
                    </a:cubicBezTo>
                    <a:cubicBezTo>
                      <a:pt x="11" y="44"/>
                      <a:pt x="10" y="41"/>
                      <a:pt x="9" y="38"/>
                    </a:cubicBezTo>
                    <a:cubicBezTo>
                      <a:pt x="8" y="36"/>
                      <a:pt x="7" y="34"/>
                      <a:pt x="6" y="33"/>
                    </a:cubicBezTo>
                    <a:cubicBezTo>
                      <a:pt x="5" y="31"/>
                      <a:pt x="5" y="28"/>
                      <a:pt x="4" y="26"/>
                    </a:cubicBezTo>
                    <a:cubicBezTo>
                      <a:pt x="3" y="23"/>
                      <a:pt x="2" y="17"/>
                      <a:pt x="2" y="12"/>
                    </a:cubicBezTo>
                    <a:cubicBezTo>
                      <a:pt x="2" y="7"/>
                      <a:pt x="3" y="3"/>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627" name="Freeform 7124"/>
              <p:cNvSpPr>
                <a:spLocks/>
              </p:cNvSpPr>
              <p:nvPr/>
            </p:nvSpPr>
            <p:spPr bwMode="auto">
              <a:xfrm>
                <a:off x="3843" y="5223"/>
                <a:ext cx="4" cy="15"/>
              </a:xfrm>
              <a:custGeom>
                <a:avLst/>
                <a:gdLst>
                  <a:gd name="T0" fmla="*/ 1 w 1"/>
                  <a:gd name="T1" fmla="*/ 4 h 4"/>
                  <a:gd name="T2" fmla="*/ 1 w 1"/>
                  <a:gd name="T3" fmla="*/ 0 h 4"/>
                  <a:gd name="T4" fmla="*/ 0 w 1"/>
                  <a:gd name="T5" fmla="*/ 0 h 4"/>
                  <a:gd name="T6" fmla="*/ 1 w 1"/>
                  <a:gd name="T7" fmla="*/ 4 h 4"/>
                </a:gdLst>
                <a:ahLst/>
                <a:cxnLst>
                  <a:cxn ang="0">
                    <a:pos x="T0" y="T1"/>
                  </a:cxn>
                  <a:cxn ang="0">
                    <a:pos x="T2" y="T3"/>
                  </a:cxn>
                  <a:cxn ang="0">
                    <a:pos x="T4" y="T5"/>
                  </a:cxn>
                  <a:cxn ang="0">
                    <a:pos x="T6" y="T7"/>
                  </a:cxn>
                </a:cxnLst>
                <a:rect l="0" t="0" r="r" b="b"/>
                <a:pathLst>
                  <a:path w="1" h="4">
                    <a:moveTo>
                      <a:pt x="1" y="4"/>
                    </a:moveTo>
                    <a:cubicBezTo>
                      <a:pt x="1" y="3"/>
                      <a:pt x="1" y="1"/>
                      <a:pt x="1" y="0"/>
                    </a:cubicBezTo>
                    <a:cubicBezTo>
                      <a:pt x="0" y="0"/>
                      <a:pt x="0" y="0"/>
                      <a:pt x="0" y="0"/>
                    </a:cubicBezTo>
                    <a:cubicBezTo>
                      <a:pt x="0" y="2"/>
                      <a:pt x="1" y="4"/>
                      <a:pt x="1"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628" name="Freeform 7125"/>
              <p:cNvSpPr>
                <a:spLocks/>
              </p:cNvSpPr>
              <p:nvPr/>
            </p:nvSpPr>
            <p:spPr bwMode="auto">
              <a:xfrm>
                <a:off x="4290" y="2040"/>
                <a:ext cx="11" cy="26"/>
              </a:xfrm>
              <a:custGeom>
                <a:avLst/>
                <a:gdLst>
                  <a:gd name="T0" fmla="*/ 1 w 3"/>
                  <a:gd name="T1" fmla="*/ 0 h 7"/>
                  <a:gd name="T2" fmla="*/ 0 w 3"/>
                  <a:gd name="T3" fmla="*/ 5 h 7"/>
                  <a:gd name="T4" fmla="*/ 3 w 3"/>
                  <a:gd name="T5" fmla="*/ 5 h 7"/>
                  <a:gd name="T6" fmla="*/ 1 w 3"/>
                  <a:gd name="T7" fmla="*/ 0 h 7"/>
                </a:gdLst>
                <a:ahLst/>
                <a:cxnLst>
                  <a:cxn ang="0">
                    <a:pos x="T0" y="T1"/>
                  </a:cxn>
                  <a:cxn ang="0">
                    <a:pos x="T2" y="T3"/>
                  </a:cxn>
                  <a:cxn ang="0">
                    <a:pos x="T4" y="T5"/>
                  </a:cxn>
                  <a:cxn ang="0">
                    <a:pos x="T6" y="T7"/>
                  </a:cxn>
                </a:cxnLst>
                <a:rect l="0" t="0" r="r" b="b"/>
                <a:pathLst>
                  <a:path w="3" h="7">
                    <a:moveTo>
                      <a:pt x="1" y="0"/>
                    </a:moveTo>
                    <a:cubicBezTo>
                      <a:pt x="0" y="1"/>
                      <a:pt x="0" y="2"/>
                      <a:pt x="0" y="5"/>
                    </a:cubicBezTo>
                    <a:cubicBezTo>
                      <a:pt x="1" y="1"/>
                      <a:pt x="2" y="7"/>
                      <a:pt x="3" y="5"/>
                    </a:cubicBezTo>
                    <a:cubicBezTo>
                      <a:pt x="3" y="0"/>
                      <a:pt x="2" y="5"/>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629" name="Freeform 7126"/>
              <p:cNvSpPr>
                <a:spLocks/>
              </p:cNvSpPr>
              <p:nvPr/>
            </p:nvSpPr>
            <p:spPr bwMode="auto">
              <a:xfrm>
                <a:off x="4316" y="2021"/>
                <a:ext cx="63" cy="30"/>
              </a:xfrm>
              <a:custGeom>
                <a:avLst/>
                <a:gdLst>
                  <a:gd name="T0" fmla="*/ 13 w 17"/>
                  <a:gd name="T1" fmla="*/ 2 h 8"/>
                  <a:gd name="T2" fmla="*/ 16 w 17"/>
                  <a:gd name="T3" fmla="*/ 0 h 8"/>
                  <a:gd name="T4" fmla="*/ 13 w 17"/>
                  <a:gd name="T5" fmla="*/ 1 h 8"/>
                  <a:gd name="T6" fmla="*/ 0 w 17"/>
                  <a:gd name="T7" fmla="*/ 8 h 8"/>
                  <a:gd name="T8" fmla="*/ 11 w 17"/>
                  <a:gd name="T9" fmla="*/ 3 h 8"/>
                  <a:gd name="T10" fmla="*/ 13 w 17"/>
                  <a:gd name="T11" fmla="*/ 2 h 8"/>
                </a:gdLst>
                <a:ahLst/>
                <a:cxnLst>
                  <a:cxn ang="0">
                    <a:pos x="T0" y="T1"/>
                  </a:cxn>
                  <a:cxn ang="0">
                    <a:pos x="T2" y="T3"/>
                  </a:cxn>
                  <a:cxn ang="0">
                    <a:pos x="T4" y="T5"/>
                  </a:cxn>
                  <a:cxn ang="0">
                    <a:pos x="T6" y="T7"/>
                  </a:cxn>
                  <a:cxn ang="0">
                    <a:pos x="T8" y="T9"/>
                  </a:cxn>
                  <a:cxn ang="0">
                    <a:pos x="T10" y="T11"/>
                  </a:cxn>
                </a:cxnLst>
                <a:rect l="0" t="0" r="r" b="b"/>
                <a:pathLst>
                  <a:path w="17" h="8">
                    <a:moveTo>
                      <a:pt x="13" y="2"/>
                    </a:moveTo>
                    <a:cubicBezTo>
                      <a:pt x="15" y="2"/>
                      <a:pt x="17" y="1"/>
                      <a:pt x="16" y="0"/>
                    </a:cubicBezTo>
                    <a:cubicBezTo>
                      <a:pt x="15" y="0"/>
                      <a:pt x="14" y="1"/>
                      <a:pt x="13" y="1"/>
                    </a:cubicBezTo>
                    <a:cubicBezTo>
                      <a:pt x="10" y="2"/>
                      <a:pt x="2" y="6"/>
                      <a:pt x="0" y="8"/>
                    </a:cubicBezTo>
                    <a:cubicBezTo>
                      <a:pt x="3" y="8"/>
                      <a:pt x="8" y="4"/>
                      <a:pt x="11" y="3"/>
                    </a:cubicBezTo>
                    <a:cubicBezTo>
                      <a:pt x="12" y="2"/>
                      <a:pt x="13" y="2"/>
                      <a:pt x="13"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630" name="Freeform 7127"/>
              <p:cNvSpPr>
                <a:spLocks/>
              </p:cNvSpPr>
              <p:nvPr/>
            </p:nvSpPr>
            <p:spPr bwMode="auto">
              <a:xfrm>
                <a:off x="3892" y="6104"/>
                <a:ext cx="22" cy="79"/>
              </a:xfrm>
              <a:custGeom>
                <a:avLst/>
                <a:gdLst>
                  <a:gd name="T0" fmla="*/ 5 w 6"/>
                  <a:gd name="T1" fmla="*/ 21 h 21"/>
                  <a:gd name="T2" fmla="*/ 6 w 6"/>
                  <a:gd name="T3" fmla="*/ 20 h 21"/>
                  <a:gd name="T4" fmla="*/ 6 w 6"/>
                  <a:gd name="T5" fmla="*/ 21 h 21"/>
                  <a:gd name="T6" fmla="*/ 6 w 6"/>
                  <a:gd name="T7" fmla="*/ 21 h 21"/>
                  <a:gd name="T8" fmla="*/ 6 w 6"/>
                  <a:gd name="T9" fmla="*/ 17 h 21"/>
                  <a:gd name="T10" fmla="*/ 0 w 6"/>
                  <a:gd name="T11" fmla="*/ 0 h 21"/>
                  <a:gd name="T12" fmla="*/ 5 w 6"/>
                  <a:gd name="T13" fmla="*/ 19 h 21"/>
                  <a:gd name="T14" fmla="*/ 5 w 6"/>
                  <a:gd name="T15" fmla="*/ 21 h 21"/>
                  <a:gd name="T16" fmla="*/ 5 w 6"/>
                  <a:gd name="T17"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1">
                    <a:moveTo>
                      <a:pt x="5" y="21"/>
                    </a:moveTo>
                    <a:cubicBezTo>
                      <a:pt x="6" y="20"/>
                      <a:pt x="6" y="20"/>
                      <a:pt x="6" y="20"/>
                    </a:cubicBezTo>
                    <a:cubicBezTo>
                      <a:pt x="6" y="20"/>
                      <a:pt x="6" y="20"/>
                      <a:pt x="6" y="21"/>
                    </a:cubicBezTo>
                    <a:cubicBezTo>
                      <a:pt x="6" y="21"/>
                      <a:pt x="6" y="21"/>
                      <a:pt x="6" y="21"/>
                    </a:cubicBezTo>
                    <a:cubicBezTo>
                      <a:pt x="6" y="21"/>
                      <a:pt x="6" y="18"/>
                      <a:pt x="6" y="17"/>
                    </a:cubicBezTo>
                    <a:cubicBezTo>
                      <a:pt x="5" y="10"/>
                      <a:pt x="2" y="4"/>
                      <a:pt x="0" y="0"/>
                    </a:cubicBezTo>
                    <a:cubicBezTo>
                      <a:pt x="3" y="6"/>
                      <a:pt x="4" y="13"/>
                      <a:pt x="5" y="19"/>
                    </a:cubicBezTo>
                    <a:cubicBezTo>
                      <a:pt x="5" y="19"/>
                      <a:pt x="5" y="20"/>
                      <a:pt x="5" y="21"/>
                    </a:cubicBezTo>
                    <a:cubicBezTo>
                      <a:pt x="5" y="21"/>
                      <a:pt x="5" y="21"/>
                      <a:pt x="5" y="2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631" name="Freeform 7128"/>
              <p:cNvSpPr>
                <a:spLocks/>
              </p:cNvSpPr>
              <p:nvPr/>
            </p:nvSpPr>
            <p:spPr bwMode="auto">
              <a:xfrm>
                <a:off x="4461" y="1992"/>
                <a:ext cx="52" cy="14"/>
              </a:xfrm>
              <a:custGeom>
                <a:avLst/>
                <a:gdLst>
                  <a:gd name="T0" fmla="*/ 5 w 14"/>
                  <a:gd name="T1" fmla="*/ 3 h 4"/>
                  <a:gd name="T2" fmla="*/ 14 w 14"/>
                  <a:gd name="T3" fmla="*/ 0 h 4"/>
                  <a:gd name="T4" fmla="*/ 0 w 14"/>
                  <a:gd name="T5" fmla="*/ 3 h 4"/>
                  <a:gd name="T6" fmla="*/ 5 w 14"/>
                  <a:gd name="T7" fmla="*/ 3 h 4"/>
                </a:gdLst>
                <a:ahLst/>
                <a:cxnLst>
                  <a:cxn ang="0">
                    <a:pos x="T0" y="T1"/>
                  </a:cxn>
                  <a:cxn ang="0">
                    <a:pos x="T2" y="T3"/>
                  </a:cxn>
                  <a:cxn ang="0">
                    <a:pos x="T4" y="T5"/>
                  </a:cxn>
                  <a:cxn ang="0">
                    <a:pos x="T6" y="T7"/>
                  </a:cxn>
                </a:cxnLst>
                <a:rect l="0" t="0" r="r" b="b"/>
                <a:pathLst>
                  <a:path w="14" h="4">
                    <a:moveTo>
                      <a:pt x="5" y="3"/>
                    </a:moveTo>
                    <a:cubicBezTo>
                      <a:pt x="5" y="2"/>
                      <a:pt x="13" y="0"/>
                      <a:pt x="14" y="0"/>
                    </a:cubicBezTo>
                    <a:cubicBezTo>
                      <a:pt x="7" y="1"/>
                      <a:pt x="6" y="2"/>
                      <a:pt x="0" y="3"/>
                    </a:cubicBezTo>
                    <a:cubicBezTo>
                      <a:pt x="0" y="4"/>
                      <a:pt x="2" y="4"/>
                      <a:pt x="5"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632" name="Freeform 7129"/>
              <p:cNvSpPr>
                <a:spLocks/>
              </p:cNvSpPr>
              <p:nvPr/>
            </p:nvSpPr>
            <p:spPr bwMode="auto">
              <a:xfrm>
                <a:off x="4290" y="2014"/>
                <a:ext cx="134" cy="78"/>
              </a:xfrm>
              <a:custGeom>
                <a:avLst/>
                <a:gdLst>
                  <a:gd name="T0" fmla="*/ 7 w 36"/>
                  <a:gd name="T1" fmla="*/ 16 h 21"/>
                  <a:gd name="T2" fmla="*/ 3 w 36"/>
                  <a:gd name="T3" fmla="*/ 18 h 21"/>
                  <a:gd name="T4" fmla="*/ 2 w 36"/>
                  <a:gd name="T5" fmla="*/ 14 h 21"/>
                  <a:gd name="T6" fmla="*/ 0 w 36"/>
                  <a:gd name="T7" fmla="*/ 15 h 21"/>
                  <a:gd name="T8" fmla="*/ 2 w 36"/>
                  <a:gd name="T9" fmla="*/ 19 h 21"/>
                  <a:gd name="T10" fmla="*/ 2 w 36"/>
                  <a:gd name="T11" fmla="*/ 21 h 21"/>
                  <a:gd name="T12" fmla="*/ 17 w 36"/>
                  <a:gd name="T13" fmla="*/ 10 h 21"/>
                  <a:gd name="T14" fmla="*/ 18 w 36"/>
                  <a:gd name="T15" fmla="*/ 11 h 21"/>
                  <a:gd name="T16" fmla="*/ 14 w 36"/>
                  <a:gd name="T17" fmla="*/ 14 h 21"/>
                  <a:gd name="T18" fmla="*/ 19 w 36"/>
                  <a:gd name="T19" fmla="*/ 10 h 21"/>
                  <a:gd name="T20" fmla="*/ 20 w 36"/>
                  <a:gd name="T21" fmla="*/ 10 h 21"/>
                  <a:gd name="T22" fmla="*/ 34 w 36"/>
                  <a:gd name="T23" fmla="*/ 2 h 21"/>
                  <a:gd name="T24" fmla="*/ 35 w 36"/>
                  <a:gd name="T25" fmla="*/ 0 h 21"/>
                  <a:gd name="T26" fmla="*/ 25 w 36"/>
                  <a:gd name="T27" fmla="*/ 4 h 21"/>
                  <a:gd name="T28" fmla="*/ 24 w 36"/>
                  <a:gd name="T29" fmla="*/ 7 h 21"/>
                  <a:gd name="T30" fmla="*/ 20 w 36"/>
                  <a:gd name="T31" fmla="*/ 8 h 21"/>
                  <a:gd name="T32" fmla="*/ 19 w 36"/>
                  <a:gd name="T33" fmla="*/ 7 h 21"/>
                  <a:gd name="T34" fmla="*/ 4 w 36"/>
                  <a:gd name="T35" fmla="*/ 16 h 21"/>
                  <a:gd name="T36" fmla="*/ 3 w 36"/>
                  <a:gd name="T37" fmla="*/ 16 h 21"/>
                  <a:gd name="T38" fmla="*/ 4 w 36"/>
                  <a:gd name="T39" fmla="*/ 16 h 21"/>
                  <a:gd name="T40" fmla="*/ 7 w 36"/>
                  <a:gd name="T41" fmla="*/ 1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 h="21">
                    <a:moveTo>
                      <a:pt x="7" y="16"/>
                    </a:moveTo>
                    <a:cubicBezTo>
                      <a:pt x="5" y="17"/>
                      <a:pt x="4" y="17"/>
                      <a:pt x="3" y="18"/>
                    </a:cubicBezTo>
                    <a:cubicBezTo>
                      <a:pt x="3" y="17"/>
                      <a:pt x="3" y="16"/>
                      <a:pt x="2" y="14"/>
                    </a:cubicBezTo>
                    <a:cubicBezTo>
                      <a:pt x="2" y="16"/>
                      <a:pt x="1" y="14"/>
                      <a:pt x="0" y="15"/>
                    </a:cubicBezTo>
                    <a:cubicBezTo>
                      <a:pt x="1" y="17"/>
                      <a:pt x="1" y="18"/>
                      <a:pt x="2" y="19"/>
                    </a:cubicBezTo>
                    <a:cubicBezTo>
                      <a:pt x="4" y="18"/>
                      <a:pt x="5" y="18"/>
                      <a:pt x="2" y="21"/>
                    </a:cubicBezTo>
                    <a:cubicBezTo>
                      <a:pt x="10" y="17"/>
                      <a:pt x="12" y="13"/>
                      <a:pt x="17" y="10"/>
                    </a:cubicBezTo>
                    <a:cubicBezTo>
                      <a:pt x="17" y="10"/>
                      <a:pt x="19" y="10"/>
                      <a:pt x="18" y="11"/>
                    </a:cubicBezTo>
                    <a:cubicBezTo>
                      <a:pt x="16" y="12"/>
                      <a:pt x="13" y="13"/>
                      <a:pt x="14" y="14"/>
                    </a:cubicBezTo>
                    <a:cubicBezTo>
                      <a:pt x="17" y="13"/>
                      <a:pt x="17" y="12"/>
                      <a:pt x="19" y="10"/>
                    </a:cubicBezTo>
                    <a:cubicBezTo>
                      <a:pt x="19" y="10"/>
                      <a:pt x="19" y="10"/>
                      <a:pt x="20" y="10"/>
                    </a:cubicBezTo>
                    <a:cubicBezTo>
                      <a:pt x="22" y="10"/>
                      <a:pt x="32" y="4"/>
                      <a:pt x="34" y="2"/>
                    </a:cubicBezTo>
                    <a:cubicBezTo>
                      <a:pt x="27" y="6"/>
                      <a:pt x="36" y="0"/>
                      <a:pt x="35" y="0"/>
                    </a:cubicBezTo>
                    <a:cubicBezTo>
                      <a:pt x="30" y="2"/>
                      <a:pt x="27" y="3"/>
                      <a:pt x="25" y="4"/>
                    </a:cubicBezTo>
                    <a:cubicBezTo>
                      <a:pt x="22" y="6"/>
                      <a:pt x="32" y="2"/>
                      <a:pt x="24" y="7"/>
                    </a:cubicBezTo>
                    <a:cubicBezTo>
                      <a:pt x="22" y="8"/>
                      <a:pt x="21" y="8"/>
                      <a:pt x="20" y="8"/>
                    </a:cubicBezTo>
                    <a:cubicBezTo>
                      <a:pt x="19" y="8"/>
                      <a:pt x="19" y="7"/>
                      <a:pt x="19" y="7"/>
                    </a:cubicBezTo>
                    <a:cubicBezTo>
                      <a:pt x="13" y="11"/>
                      <a:pt x="8" y="11"/>
                      <a:pt x="4" y="16"/>
                    </a:cubicBezTo>
                    <a:cubicBezTo>
                      <a:pt x="3" y="16"/>
                      <a:pt x="3" y="16"/>
                      <a:pt x="3" y="16"/>
                    </a:cubicBezTo>
                    <a:cubicBezTo>
                      <a:pt x="4" y="16"/>
                      <a:pt x="4" y="16"/>
                      <a:pt x="4" y="16"/>
                    </a:cubicBezTo>
                    <a:cubicBezTo>
                      <a:pt x="7" y="14"/>
                      <a:pt x="9" y="14"/>
                      <a:pt x="7" y="1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633" name="Freeform 7130"/>
              <p:cNvSpPr>
                <a:spLocks/>
              </p:cNvSpPr>
              <p:nvPr/>
            </p:nvSpPr>
            <p:spPr bwMode="auto">
              <a:xfrm>
                <a:off x="3907" y="618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634" name="Freeform 7131"/>
              <p:cNvSpPr>
                <a:spLocks/>
              </p:cNvSpPr>
              <p:nvPr/>
            </p:nvSpPr>
            <p:spPr bwMode="auto">
              <a:xfrm>
                <a:off x="4007" y="1757"/>
                <a:ext cx="52" cy="127"/>
              </a:xfrm>
              <a:custGeom>
                <a:avLst/>
                <a:gdLst>
                  <a:gd name="T0" fmla="*/ 6 w 14"/>
                  <a:gd name="T1" fmla="*/ 19 h 34"/>
                  <a:gd name="T2" fmla="*/ 7 w 14"/>
                  <a:gd name="T3" fmla="*/ 21 h 34"/>
                  <a:gd name="T4" fmla="*/ 8 w 14"/>
                  <a:gd name="T5" fmla="*/ 26 h 34"/>
                  <a:gd name="T6" fmla="*/ 12 w 14"/>
                  <a:gd name="T7" fmla="*/ 33 h 34"/>
                  <a:gd name="T8" fmla="*/ 13 w 14"/>
                  <a:gd name="T9" fmla="*/ 34 h 34"/>
                  <a:gd name="T10" fmla="*/ 13 w 14"/>
                  <a:gd name="T11" fmla="*/ 34 h 34"/>
                  <a:gd name="T12" fmla="*/ 13 w 14"/>
                  <a:gd name="T13" fmla="*/ 34 h 34"/>
                  <a:gd name="T14" fmla="*/ 14 w 14"/>
                  <a:gd name="T15" fmla="*/ 34 h 34"/>
                  <a:gd name="T16" fmla="*/ 14 w 14"/>
                  <a:gd name="T17" fmla="*/ 34 h 34"/>
                  <a:gd name="T18" fmla="*/ 13 w 14"/>
                  <a:gd name="T19" fmla="*/ 32 h 34"/>
                  <a:gd name="T20" fmla="*/ 11 w 14"/>
                  <a:gd name="T21" fmla="*/ 28 h 34"/>
                  <a:gd name="T22" fmla="*/ 9 w 14"/>
                  <a:gd name="T23" fmla="*/ 21 h 34"/>
                  <a:gd name="T24" fmla="*/ 7 w 14"/>
                  <a:gd name="T25" fmla="*/ 19 h 34"/>
                  <a:gd name="T26" fmla="*/ 7 w 14"/>
                  <a:gd name="T27" fmla="*/ 18 h 34"/>
                  <a:gd name="T28" fmla="*/ 6 w 14"/>
                  <a:gd name="T29" fmla="*/ 15 h 34"/>
                  <a:gd name="T30" fmla="*/ 4 w 14"/>
                  <a:gd name="T31" fmla="*/ 10 h 34"/>
                  <a:gd name="T32" fmla="*/ 0 w 14"/>
                  <a:gd name="T33" fmla="*/ 0 h 34"/>
                  <a:gd name="T34" fmla="*/ 6 w 14"/>
                  <a:gd name="T35" fmla="*/ 17 h 34"/>
                  <a:gd name="T36" fmla="*/ 6 w 14"/>
                  <a:gd name="T37" fmla="*/ 19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 h="34">
                    <a:moveTo>
                      <a:pt x="6" y="19"/>
                    </a:moveTo>
                    <a:cubicBezTo>
                      <a:pt x="7" y="21"/>
                      <a:pt x="7" y="21"/>
                      <a:pt x="7" y="21"/>
                    </a:cubicBezTo>
                    <a:cubicBezTo>
                      <a:pt x="7" y="23"/>
                      <a:pt x="8" y="24"/>
                      <a:pt x="8" y="26"/>
                    </a:cubicBezTo>
                    <a:cubicBezTo>
                      <a:pt x="9" y="28"/>
                      <a:pt x="11" y="31"/>
                      <a:pt x="12" y="33"/>
                    </a:cubicBezTo>
                    <a:cubicBezTo>
                      <a:pt x="13" y="34"/>
                      <a:pt x="13" y="34"/>
                      <a:pt x="13" y="34"/>
                    </a:cubicBezTo>
                    <a:cubicBezTo>
                      <a:pt x="13" y="34"/>
                      <a:pt x="13" y="34"/>
                      <a:pt x="13" y="34"/>
                    </a:cubicBezTo>
                    <a:cubicBezTo>
                      <a:pt x="13" y="34"/>
                      <a:pt x="13" y="34"/>
                      <a:pt x="13" y="34"/>
                    </a:cubicBezTo>
                    <a:cubicBezTo>
                      <a:pt x="14" y="34"/>
                      <a:pt x="14" y="34"/>
                      <a:pt x="14" y="34"/>
                    </a:cubicBezTo>
                    <a:cubicBezTo>
                      <a:pt x="14" y="34"/>
                      <a:pt x="14" y="34"/>
                      <a:pt x="14" y="34"/>
                    </a:cubicBezTo>
                    <a:cubicBezTo>
                      <a:pt x="13" y="33"/>
                      <a:pt x="13" y="32"/>
                      <a:pt x="13" y="32"/>
                    </a:cubicBezTo>
                    <a:cubicBezTo>
                      <a:pt x="12" y="31"/>
                      <a:pt x="12" y="30"/>
                      <a:pt x="11" y="28"/>
                    </a:cubicBezTo>
                    <a:cubicBezTo>
                      <a:pt x="10" y="26"/>
                      <a:pt x="9" y="24"/>
                      <a:pt x="9" y="21"/>
                    </a:cubicBezTo>
                    <a:cubicBezTo>
                      <a:pt x="8" y="21"/>
                      <a:pt x="8" y="21"/>
                      <a:pt x="7" y="19"/>
                    </a:cubicBezTo>
                    <a:cubicBezTo>
                      <a:pt x="7" y="18"/>
                      <a:pt x="7" y="18"/>
                      <a:pt x="7" y="18"/>
                    </a:cubicBezTo>
                    <a:cubicBezTo>
                      <a:pt x="6" y="15"/>
                      <a:pt x="6" y="15"/>
                      <a:pt x="6" y="15"/>
                    </a:cubicBezTo>
                    <a:cubicBezTo>
                      <a:pt x="6" y="14"/>
                      <a:pt x="5" y="12"/>
                      <a:pt x="4" y="10"/>
                    </a:cubicBezTo>
                    <a:cubicBezTo>
                      <a:pt x="3" y="6"/>
                      <a:pt x="2" y="2"/>
                      <a:pt x="0" y="0"/>
                    </a:cubicBezTo>
                    <a:cubicBezTo>
                      <a:pt x="3" y="7"/>
                      <a:pt x="4" y="12"/>
                      <a:pt x="6" y="17"/>
                    </a:cubicBezTo>
                    <a:cubicBezTo>
                      <a:pt x="6" y="18"/>
                      <a:pt x="6" y="19"/>
                      <a:pt x="6" y="1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635" name="Freeform 7132"/>
              <p:cNvSpPr>
                <a:spLocks/>
              </p:cNvSpPr>
              <p:nvPr/>
            </p:nvSpPr>
            <p:spPr bwMode="auto">
              <a:xfrm>
                <a:off x="3787" y="6268"/>
                <a:ext cx="101" cy="71"/>
              </a:xfrm>
              <a:custGeom>
                <a:avLst/>
                <a:gdLst>
                  <a:gd name="T0" fmla="*/ 20 w 27"/>
                  <a:gd name="T1" fmla="*/ 6 h 19"/>
                  <a:gd name="T2" fmla="*/ 12 w 27"/>
                  <a:gd name="T3" fmla="*/ 12 h 19"/>
                  <a:gd name="T4" fmla="*/ 0 w 27"/>
                  <a:gd name="T5" fmla="*/ 19 h 19"/>
                  <a:gd name="T6" fmla="*/ 16 w 27"/>
                  <a:gd name="T7" fmla="*/ 11 h 19"/>
                  <a:gd name="T8" fmla="*/ 24 w 27"/>
                  <a:gd name="T9" fmla="*/ 4 h 19"/>
                  <a:gd name="T10" fmla="*/ 27 w 27"/>
                  <a:gd name="T11" fmla="*/ 0 h 19"/>
                  <a:gd name="T12" fmla="*/ 20 w 27"/>
                  <a:gd name="T13" fmla="*/ 6 h 19"/>
                </a:gdLst>
                <a:ahLst/>
                <a:cxnLst>
                  <a:cxn ang="0">
                    <a:pos x="T0" y="T1"/>
                  </a:cxn>
                  <a:cxn ang="0">
                    <a:pos x="T2" y="T3"/>
                  </a:cxn>
                  <a:cxn ang="0">
                    <a:pos x="T4" y="T5"/>
                  </a:cxn>
                  <a:cxn ang="0">
                    <a:pos x="T6" y="T7"/>
                  </a:cxn>
                  <a:cxn ang="0">
                    <a:pos x="T8" y="T9"/>
                  </a:cxn>
                  <a:cxn ang="0">
                    <a:pos x="T10" y="T11"/>
                  </a:cxn>
                  <a:cxn ang="0">
                    <a:pos x="T12" y="T13"/>
                  </a:cxn>
                </a:cxnLst>
                <a:rect l="0" t="0" r="r" b="b"/>
                <a:pathLst>
                  <a:path w="27" h="19">
                    <a:moveTo>
                      <a:pt x="20" y="6"/>
                    </a:moveTo>
                    <a:cubicBezTo>
                      <a:pt x="18" y="8"/>
                      <a:pt x="15" y="10"/>
                      <a:pt x="12" y="12"/>
                    </a:cubicBezTo>
                    <a:cubicBezTo>
                      <a:pt x="7" y="15"/>
                      <a:pt x="2" y="17"/>
                      <a:pt x="0" y="19"/>
                    </a:cubicBezTo>
                    <a:cubicBezTo>
                      <a:pt x="2" y="18"/>
                      <a:pt x="10" y="15"/>
                      <a:pt x="16" y="11"/>
                    </a:cubicBezTo>
                    <a:cubicBezTo>
                      <a:pt x="19" y="8"/>
                      <a:pt x="22" y="6"/>
                      <a:pt x="24" y="4"/>
                    </a:cubicBezTo>
                    <a:cubicBezTo>
                      <a:pt x="26" y="2"/>
                      <a:pt x="27" y="0"/>
                      <a:pt x="27" y="0"/>
                    </a:cubicBezTo>
                    <a:cubicBezTo>
                      <a:pt x="24" y="3"/>
                      <a:pt x="23" y="4"/>
                      <a:pt x="20"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636" name="Freeform 7133"/>
              <p:cNvSpPr>
                <a:spLocks/>
              </p:cNvSpPr>
              <p:nvPr/>
            </p:nvSpPr>
            <p:spPr bwMode="auto">
              <a:xfrm>
                <a:off x="3538" y="6461"/>
                <a:ext cx="49" cy="41"/>
              </a:xfrm>
              <a:custGeom>
                <a:avLst/>
                <a:gdLst>
                  <a:gd name="T0" fmla="*/ 2 w 13"/>
                  <a:gd name="T1" fmla="*/ 11 h 11"/>
                  <a:gd name="T2" fmla="*/ 13 w 13"/>
                  <a:gd name="T3" fmla="*/ 0 h 11"/>
                  <a:gd name="T4" fmla="*/ 2 w 13"/>
                  <a:gd name="T5" fmla="*/ 11 h 11"/>
                </a:gdLst>
                <a:ahLst/>
                <a:cxnLst>
                  <a:cxn ang="0">
                    <a:pos x="T0" y="T1"/>
                  </a:cxn>
                  <a:cxn ang="0">
                    <a:pos x="T2" y="T3"/>
                  </a:cxn>
                  <a:cxn ang="0">
                    <a:pos x="T4" y="T5"/>
                  </a:cxn>
                </a:cxnLst>
                <a:rect l="0" t="0" r="r" b="b"/>
                <a:pathLst>
                  <a:path w="13" h="11">
                    <a:moveTo>
                      <a:pt x="2" y="11"/>
                    </a:moveTo>
                    <a:cubicBezTo>
                      <a:pt x="6" y="7"/>
                      <a:pt x="11" y="3"/>
                      <a:pt x="13" y="0"/>
                    </a:cubicBezTo>
                    <a:cubicBezTo>
                      <a:pt x="10" y="3"/>
                      <a:pt x="0" y="10"/>
                      <a:pt x="2"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637" name="Freeform 7134"/>
              <p:cNvSpPr>
                <a:spLocks/>
              </p:cNvSpPr>
              <p:nvPr/>
            </p:nvSpPr>
            <p:spPr bwMode="auto">
              <a:xfrm>
                <a:off x="3907" y="6183"/>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638" name="Freeform 7135"/>
              <p:cNvSpPr>
                <a:spLocks/>
              </p:cNvSpPr>
              <p:nvPr/>
            </p:nvSpPr>
            <p:spPr bwMode="auto">
              <a:xfrm>
                <a:off x="3843" y="5190"/>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639" name="Freeform 7136"/>
              <p:cNvSpPr>
                <a:spLocks/>
              </p:cNvSpPr>
              <p:nvPr/>
            </p:nvSpPr>
            <p:spPr bwMode="auto">
              <a:xfrm>
                <a:off x="3806" y="5190"/>
                <a:ext cx="30" cy="33"/>
              </a:xfrm>
              <a:custGeom>
                <a:avLst/>
                <a:gdLst>
                  <a:gd name="T0" fmla="*/ 7 w 8"/>
                  <a:gd name="T1" fmla="*/ 0 h 9"/>
                  <a:gd name="T2" fmla="*/ 2 w 8"/>
                  <a:gd name="T3" fmla="*/ 1 h 9"/>
                  <a:gd name="T4" fmla="*/ 1 w 8"/>
                  <a:gd name="T5" fmla="*/ 3 h 9"/>
                  <a:gd name="T6" fmla="*/ 0 w 8"/>
                  <a:gd name="T7" fmla="*/ 4 h 9"/>
                  <a:gd name="T8" fmla="*/ 0 w 8"/>
                  <a:gd name="T9" fmla="*/ 4 h 9"/>
                  <a:gd name="T10" fmla="*/ 0 w 8"/>
                  <a:gd name="T11" fmla="*/ 4 h 9"/>
                  <a:gd name="T12" fmla="*/ 0 w 8"/>
                  <a:gd name="T13" fmla="*/ 4 h 9"/>
                  <a:gd name="T14" fmla="*/ 0 w 8"/>
                  <a:gd name="T15" fmla="*/ 5 h 9"/>
                  <a:gd name="T16" fmla="*/ 0 w 8"/>
                  <a:gd name="T17" fmla="*/ 5 h 9"/>
                  <a:gd name="T18" fmla="*/ 0 w 8"/>
                  <a:gd name="T19" fmla="*/ 5 h 9"/>
                  <a:gd name="T20" fmla="*/ 2 w 8"/>
                  <a:gd name="T21" fmla="*/ 5 h 9"/>
                  <a:gd name="T22" fmla="*/ 4 w 8"/>
                  <a:gd name="T23" fmla="*/ 5 h 9"/>
                  <a:gd name="T24" fmla="*/ 1 w 8"/>
                  <a:gd name="T25" fmla="*/ 6 h 9"/>
                  <a:gd name="T26" fmla="*/ 0 w 8"/>
                  <a:gd name="T27" fmla="*/ 5 h 9"/>
                  <a:gd name="T28" fmla="*/ 1 w 8"/>
                  <a:gd name="T29" fmla="*/ 7 h 9"/>
                  <a:gd name="T30" fmla="*/ 1 w 8"/>
                  <a:gd name="T31" fmla="*/ 7 h 9"/>
                  <a:gd name="T32" fmla="*/ 4 w 8"/>
                  <a:gd name="T33" fmla="*/ 6 h 9"/>
                  <a:gd name="T34" fmla="*/ 3 w 8"/>
                  <a:gd name="T35" fmla="*/ 8 h 9"/>
                  <a:gd name="T36" fmla="*/ 7 w 8"/>
                  <a:gd name="T37" fmla="*/ 9 h 9"/>
                  <a:gd name="T38" fmla="*/ 8 w 8"/>
                  <a:gd name="T39" fmla="*/ 4 h 9"/>
                  <a:gd name="T40" fmla="*/ 7 w 8"/>
                  <a:gd name="T4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 h="9">
                    <a:moveTo>
                      <a:pt x="7" y="0"/>
                    </a:moveTo>
                    <a:cubicBezTo>
                      <a:pt x="5" y="0"/>
                      <a:pt x="4" y="0"/>
                      <a:pt x="2" y="1"/>
                    </a:cubicBezTo>
                    <a:cubicBezTo>
                      <a:pt x="1" y="1"/>
                      <a:pt x="1" y="2"/>
                      <a:pt x="1" y="3"/>
                    </a:cubicBezTo>
                    <a:cubicBezTo>
                      <a:pt x="1" y="3"/>
                      <a:pt x="0" y="3"/>
                      <a:pt x="0" y="4"/>
                    </a:cubicBezTo>
                    <a:cubicBezTo>
                      <a:pt x="0" y="4"/>
                      <a:pt x="0" y="4"/>
                      <a:pt x="0" y="4"/>
                    </a:cubicBezTo>
                    <a:cubicBezTo>
                      <a:pt x="0" y="4"/>
                      <a:pt x="0" y="4"/>
                      <a:pt x="0" y="4"/>
                    </a:cubicBezTo>
                    <a:cubicBezTo>
                      <a:pt x="0" y="4"/>
                      <a:pt x="0" y="4"/>
                      <a:pt x="0" y="4"/>
                    </a:cubicBezTo>
                    <a:cubicBezTo>
                      <a:pt x="0" y="5"/>
                      <a:pt x="0" y="5"/>
                      <a:pt x="0" y="5"/>
                    </a:cubicBezTo>
                    <a:cubicBezTo>
                      <a:pt x="0" y="5"/>
                      <a:pt x="0" y="5"/>
                      <a:pt x="0" y="5"/>
                    </a:cubicBezTo>
                    <a:cubicBezTo>
                      <a:pt x="0" y="5"/>
                      <a:pt x="0" y="5"/>
                      <a:pt x="0" y="5"/>
                    </a:cubicBezTo>
                    <a:cubicBezTo>
                      <a:pt x="1" y="5"/>
                      <a:pt x="1" y="5"/>
                      <a:pt x="2" y="5"/>
                    </a:cubicBezTo>
                    <a:cubicBezTo>
                      <a:pt x="2" y="5"/>
                      <a:pt x="3" y="5"/>
                      <a:pt x="4" y="5"/>
                    </a:cubicBezTo>
                    <a:cubicBezTo>
                      <a:pt x="2" y="5"/>
                      <a:pt x="1" y="6"/>
                      <a:pt x="1" y="6"/>
                    </a:cubicBezTo>
                    <a:cubicBezTo>
                      <a:pt x="1" y="5"/>
                      <a:pt x="1" y="7"/>
                      <a:pt x="0" y="5"/>
                    </a:cubicBezTo>
                    <a:cubicBezTo>
                      <a:pt x="1" y="6"/>
                      <a:pt x="1" y="6"/>
                      <a:pt x="1" y="7"/>
                    </a:cubicBezTo>
                    <a:cubicBezTo>
                      <a:pt x="1" y="7"/>
                      <a:pt x="1" y="7"/>
                      <a:pt x="1" y="7"/>
                    </a:cubicBezTo>
                    <a:cubicBezTo>
                      <a:pt x="2" y="7"/>
                      <a:pt x="3" y="7"/>
                      <a:pt x="4" y="6"/>
                    </a:cubicBezTo>
                    <a:cubicBezTo>
                      <a:pt x="3" y="8"/>
                      <a:pt x="3" y="8"/>
                      <a:pt x="3" y="8"/>
                    </a:cubicBezTo>
                    <a:cubicBezTo>
                      <a:pt x="5" y="8"/>
                      <a:pt x="6" y="8"/>
                      <a:pt x="7" y="9"/>
                    </a:cubicBezTo>
                    <a:cubicBezTo>
                      <a:pt x="7" y="7"/>
                      <a:pt x="7" y="5"/>
                      <a:pt x="8" y="4"/>
                    </a:cubicBezTo>
                    <a:cubicBezTo>
                      <a:pt x="8" y="2"/>
                      <a:pt x="8" y="1"/>
                      <a:pt x="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640" name="Freeform 7137"/>
              <p:cNvSpPr>
                <a:spLocks/>
              </p:cNvSpPr>
              <p:nvPr/>
            </p:nvSpPr>
            <p:spPr bwMode="auto">
              <a:xfrm>
                <a:off x="3836" y="5190"/>
                <a:ext cx="7" cy="33"/>
              </a:xfrm>
              <a:custGeom>
                <a:avLst/>
                <a:gdLst>
                  <a:gd name="T0" fmla="*/ 2 w 2"/>
                  <a:gd name="T1" fmla="*/ 0 h 9"/>
                  <a:gd name="T2" fmla="*/ 0 w 2"/>
                  <a:gd name="T3" fmla="*/ 0 h 9"/>
                  <a:gd name="T4" fmla="*/ 0 w 2"/>
                  <a:gd name="T5" fmla="*/ 9 h 9"/>
                  <a:gd name="T6" fmla="*/ 2 w 2"/>
                  <a:gd name="T7" fmla="*/ 9 h 9"/>
                  <a:gd name="T8" fmla="*/ 2 w 2"/>
                  <a:gd name="T9" fmla="*/ 0 h 9"/>
                </a:gdLst>
                <a:ahLst/>
                <a:cxnLst>
                  <a:cxn ang="0">
                    <a:pos x="T0" y="T1"/>
                  </a:cxn>
                  <a:cxn ang="0">
                    <a:pos x="T2" y="T3"/>
                  </a:cxn>
                  <a:cxn ang="0">
                    <a:pos x="T4" y="T5"/>
                  </a:cxn>
                  <a:cxn ang="0">
                    <a:pos x="T6" y="T7"/>
                  </a:cxn>
                  <a:cxn ang="0">
                    <a:pos x="T8" y="T9"/>
                  </a:cxn>
                </a:cxnLst>
                <a:rect l="0" t="0" r="r" b="b"/>
                <a:pathLst>
                  <a:path w="2" h="9">
                    <a:moveTo>
                      <a:pt x="2" y="0"/>
                    </a:moveTo>
                    <a:cubicBezTo>
                      <a:pt x="1" y="0"/>
                      <a:pt x="1" y="0"/>
                      <a:pt x="0" y="0"/>
                    </a:cubicBezTo>
                    <a:cubicBezTo>
                      <a:pt x="0" y="3"/>
                      <a:pt x="0" y="6"/>
                      <a:pt x="0" y="9"/>
                    </a:cubicBezTo>
                    <a:cubicBezTo>
                      <a:pt x="0" y="9"/>
                      <a:pt x="1" y="9"/>
                      <a:pt x="2" y="9"/>
                    </a:cubicBezTo>
                    <a:cubicBezTo>
                      <a:pt x="2" y="6"/>
                      <a:pt x="1" y="1"/>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641" name="Freeform 7138"/>
              <p:cNvSpPr>
                <a:spLocks/>
              </p:cNvSpPr>
              <p:nvPr/>
            </p:nvSpPr>
            <p:spPr bwMode="auto">
              <a:xfrm>
                <a:off x="3806" y="5201"/>
                <a:ext cx="0" cy="7"/>
              </a:xfrm>
              <a:custGeom>
                <a:avLst/>
                <a:gdLst>
                  <a:gd name="T0" fmla="*/ 0 h 2"/>
                  <a:gd name="T1" fmla="*/ 2 h 2"/>
                  <a:gd name="T2" fmla="*/ 1 h 2"/>
                  <a:gd name="T3" fmla="*/ 0 h 2"/>
                </a:gdLst>
                <a:ahLst/>
                <a:cxnLst>
                  <a:cxn ang="0">
                    <a:pos x="0" y="T0"/>
                  </a:cxn>
                  <a:cxn ang="0">
                    <a:pos x="0" y="T1"/>
                  </a:cxn>
                  <a:cxn ang="0">
                    <a:pos x="0" y="T2"/>
                  </a:cxn>
                  <a:cxn ang="0">
                    <a:pos x="0" y="T3"/>
                  </a:cxn>
                </a:cxnLst>
                <a:rect l="0" t="0" r="r" b="b"/>
                <a:pathLst>
                  <a:path h="2">
                    <a:moveTo>
                      <a:pt x="0" y="0"/>
                    </a:moveTo>
                    <a:cubicBezTo>
                      <a:pt x="0" y="1"/>
                      <a:pt x="0" y="1"/>
                      <a:pt x="0" y="2"/>
                    </a:cubicBezTo>
                    <a:cubicBezTo>
                      <a:pt x="0" y="1"/>
                      <a:pt x="0" y="1"/>
                      <a:pt x="0" y="1"/>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642" name="Freeform 7139"/>
              <p:cNvSpPr>
                <a:spLocks/>
              </p:cNvSpPr>
              <p:nvPr/>
            </p:nvSpPr>
            <p:spPr bwMode="auto">
              <a:xfrm>
                <a:off x="3806" y="5201"/>
                <a:ext cx="0" cy="3"/>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1"/>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643" name="Freeform 7140"/>
              <p:cNvSpPr>
                <a:spLocks/>
              </p:cNvSpPr>
              <p:nvPr/>
            </p:nvSpPr>
            <p:spPr bwMode="auto">
              <a:xfrm>
                <a:off x="3884" y="5182"/>
                <a:ext cx="15" cy="11"/>
              </a:xfrm>
              <a:custGeom>
                <a:avLst/>
                <a:gdLst>
                  <a:gd name="T0" fmla="*/ 4 w 4"/>
                  <a:gd name="T1" fmla="*/ 3 h 3"/>
                  <a:gd name="T2" fmla="*/ 0 w 4"/>
                  <a:gd name="T3" fmla="*/ 0 h 3"/>
                  <a:gd name="T4" fmla="*/ 1 w 4"/>
                  <a:gd name="T5" fmla="*/ 2 h 3"/>
                  <a:gd name="T6" fmla="*/ 1 w 4"/>
                  <a:gd name="T7" fmla="*/ 3 h 3"/>
                  <a:gd name="T8" fmla="*/ 4 w 4"/>
                  <a:gd name="T9" fmla="*/ 3 h 3"/>
                </a:gdLst>
                <a:ahLst/>
                <a:cxnLst>
                  <a:cxn ang="0">
                    <a:pos x="T0" y="T1"/>
                  </a:cxn>
                  <a:cxn ang="0">
                    <a:pos x="T2" y="T3"/>
                  </a:cxn>
                  <a:cxn ang="0">
                    <a:pos x="T4" y="T5"/>
                  </a:cxn>
                  <a:cxn ang="0">
                    <a:pos x="T6" y="T7"/>
                  </a:cxn>
                  <a:cxn ang="0">
                    <a:pos x="T8" y="T9"/>
                  </a:cxn>
                </a:cxnLst>
                <a:rect l="0" t="0" r="r" b="b"/>
                <a:pathLst>
                  <a:path w="4" h="3">
                    <a:moveTo>
                      <a:pt x="4" y="3"/>
                    </a:moveTo>
                    <a:cubicBezTo>
                      <a:pt x="0" y="0"/>
                      <a:pt x="0" y="0"/>
                      <a:pt x="0" y="0"/>
                    </a:cubicBezTo>
                    <a:cubicBezTo>
                      <a:pt x="0" y="0"/>
                      <a:pt x="0" y="1"/>
                      <a:pt x="1" y="2"/>
                    </a:cubicBezTo>
                    <a:cubicBezTo>
                      <a:pt x="1" y="3"/>
                      <a:pt x="1" y="3"/>
                      <a:pt x="1" y="3"/>
                    </a:cubicBezTo>
                    <a:cubicBezTo>
                      <a:pt x="2" y="3"/>
                      <a:pt x="3" y="3"/>
                      <a:pt x="4"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644" name="Freeform 7141"/>
              <p:cNvSpPr>
                <a:spLocks/>
              </p:cNvSpPr>
              <p:nvPr/>
            </p:nvSpPr>
            <p:spPr bwMode="auto">
              <a:xfrm>
                <a:off x="3877" y="5182"/>
                <a:ext cx="0" cy="8"/>
              </a:xfrm>
              <a:custGeom>
                <a:avLst/>
                <a:gdLst>
                  <a:gd name="T0" fmla="*/ 2 h 2"/>
                  <a:gd name="T1" fmla="*/ 0 h 2"/>
                  <a:gd name="T2" fmla="*/ 0 h 2"/>
                  <a:gd name="T3" fmla="*/ 2 h 2"/>
                </a:gdLst>
                <a:ahLst/>
                <a:cxnLst>
                  <a:cxn ang="0">
                    <a:pos x="0" y="T0"/>
                  </a:cxn>
                  <a:cxn ang="0">
                    <a:pos x="0" y="T1"/>
                  </a:cxn>
                  <a:cxn ang="0">
                    <a:pos x="0" y="T2"/>
                  </a:cxn>
                  <a:cxn ang="0">
                    <a:pos x="0" y="T3"/>
                  </a:cxn>
                </a:cxnLst>
                <a:rect l="0" t="0" r="r" b="b"/>
                <a:pathLst>
                  <a:path h="2">
                    <a:moveTo>
                      <a:pt x="0" y="2"/>
                    </a:moveTo>
                    <a:cubicBezTo>
                      <a:pt x="0" y="1"/>
                      <a:pt x="0" y="1"/>
                      <a:pt x="0" y="0"/>
                    </a:cubicBezTo>
                    <a:cubicBezTo>
                      <a:pt x="0" y="0"/>
                      <a:pt x="0" y="0"/>
                      <a:pt x="0" y="0"/>
                    </a:cubicBezTo>
                    <a:cubicBezTo>
                      <a:pt x="0" y="1"/>
                      <a:pt x="0" y="1"/>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645" name="Freeform 7142"/>
              <p:cNvSpPr>
                <a:spLocks/>
              </p:cNvSpPr>
              <p:nvPr/>
            </p:nvSpPr>
            <p:spPr bwMode="auto">
              <a:xfrm>
                <a:off x="3847" y="5182"/>
                <a:ext cx="7" cy="8"/>
              </a:xfrm>
              <a:custGeom>
                <a:avLst/>
                <a:gdLst>
                  <a:gd name="T0" fmla="*/ 0 w 2"/>
                  <a:gd name="T1" fmla="*/ 0 h 2"/>
                  <a:gd name="T2" fmla="*/ 0 w 2"/>
                  <a:gd name="T3" fmla="*/ 2 h 2"/>
                  <a:gd name="T4" fmla="*/ 2 w 2"/>
                  <a:gd name="T5" fmla="*/ 2 h 2"/>
                  <a:gd name="T6" fmla="*/ 0 w 2"/>
                  <a:gd name="T7" fmla="*/ 0 h 2"/>
                </a:gdLst>
                <a:ahLst/>
                <a:cxnLst>
                  <a:cxn ang="0">
                    <a:pos x="T0" y="T1"/>
                  </a:cxn>
                  <a:cxn ang="0">
                    <a:pos x="T2" y="T3"/>
                  </a:cxn>
                  <a:cxn ang="0">
                    <a:pos x="T4" y="T5"/>
                  </a:cxn>
                  <a:cxn ang="0">
                    <a:pos x="T6" y="T7"/>
                  </a:cxn>
                </a:cxnLst>
                <a:rect l="0" t="0" r="r" b="b"/>
                <a:pathLst>
                  <a:path w="2" h="2">
                    <a:moveTo>
                      <a:pt x="0" y="0"/>
                    </a:moveTo>
                    <a:cubicBezTo>
                      <a:pt x="0" y="1"/>
                      <a:pt x="0" y="1"/>
                      <a:pt x="0" y="2"/>
                    </a:cubicBezTo>
                    <a:cubicBezTo>
                      <a:pt x="1" y="2"/>
                      <a:pt x="1" y="2"/>
                      <a:pt x="2" y="2"/>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646" name="Oval 7143"/>
              <p:cNvSpPr>
                <a:spLocks noChangeArrowheads="1"/>
              </p:cNvSpPr>
              <p:nvPr/>
            </p:nvSpPr>
            <p:spPr bwMode="auto">
              <a:xfrm>
                <a:off x="3806" y="5201"/>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647" name="Freeform 7144"/>
              <p:cNvSpPr>
                <a:spLocks/>
              </p:cNvSpPr>
              <p:nvPr/>
            </p:nvSpPr>
            <p:spPr bwMode="auto">
              <a:xfrm>
                <a:off x="3806" y="5197"/>
                <a:ext cx="0" cy="4"/>
              </a:xfrm>
              <a:custGeom>
                <a:avLst/>
                <a:gdLst>
                  <a:gd name="T0" fmla="*/ 0 h 1"/>
                  <a:gd name="T1" fmla="*/ 0 h 1"/>
                  <a:gd name="T2" fmla="*/ 1 h 1"/>
                  <a:gd name="T3" fmla="*/ 0 h 1"/>
                </a:gdLst>
                <a:ahLst/>
                <a:cxnLst>
                  <a:cxn ang="0">
                    <a:pos x="0" y="T0"/>
                  </a:cxn>
                  <a:cxn ang="0">
                    <a:pos x="0" y="T1"/>
                  </a:cxn>
                  <a:cxn ang="0">
                    <a:pos x="0" y="T2"/>
                  </a:cxn>
                  <a:cxn ang="0">
                    <a:pos x="0" y="T3"/>
                  </a:cxn>
                </a:cxnLst>
                <a:rect l="0" t="0" r="r" b="b"/>
                <a:pathLst>
                  <a:path h="1">
                    <a:moveTo>
                      <a:pt x="0" y="0"/>
                    </a:moveTo>
                    <a:cubicBezTo>
                      <a:pt x="0" y="0"/>
                      <a:pt x="0" y="0"/>
                      <a:pt x="0" y="0"/>
                    </a:cubicBezTo>
                    <a:cubicBezTo>
                      <a:pt x="0" y="1"/>
                      <a:pt x="0" y="1"/>
                      <a:pt x="0" y="1"/>
                    </a:cubicBezTo>
                    <a:cubicBezTo>
                      <a:pt x="0" y="1"/>
                      <a:pt x="0"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648" name="Freeform 7145"/>
              <p:cNvSpPr>
                <a:spLocks/>
              </p:cNvSpPr>
              <p:nvPr/>
            </p:nvSpPr>
            <p:spPr bwMode="auto">
              <a:xfrm>
                <a:off x="3802" y="5197"/>
                <a:ext cx="4" cy="0"/>
              </a:xfrm>
              <a:custGeom>
                <a:avLst/>
                <a:gdLst>
                  <a:gd name="T0" fmla="*/ 1 w 1"/>
                  <a:gd name="T1" fmla="*/ 1 w 1"/>
                  <a:gd name="T2" fmla="*/ 0 w 1"/>
                  <a:gd name="T3" fmla="*/ 1 w 1"/>
                  <a:gd name="T4" fmla="*/ 1 w 1"/>
                </a:gdLst>
                <a:ahLst/>
                <a:cxnLst>
                  <a:cxn ang="0">
                    <a:pos x="T0" y="0"/>
                  </a:cxn>
                  <a:cxn ang="0">
                    <a:pos x="T1" y="0"/>
                  </a:cxn>
                  <a:cxn ang="0">
                    <a:pos x="T2" y="0"/>
                  </a:cxn>
                  <a:cxn ang="0">
                    <a:pos x="T3" y="0"/>
                  </a:cxn>
                  <a:cxn ang="0">
                    <a:pos x="T4" y="0"/>
                  </a:cxn>
                </a:cxnLst>
                <a:rect l="0" t="0" r="r" b="b"/>
                <a:pathLst>
                  <a:path w="1">
                    <a:moveTo>
                      <a:pt x="1" y="0"/>
                    </a:moveTo>
                    <a:cubicBezTo>
                      <a:pt x="1" y="0"/>
                      <a:pt x="1" y="0"/>
                      <a:pt x="1" y="0"/>
                    </a:cubicBezTo>
                    <a:cubicBezTo>
                      <a:pt x="1" y="0"/>
                      <a:pt x="0" y="0"/>
                      <a:pt x="0" y="0"/>
                    </a:cubicBezTo>
                    <a:cubicBezTo>
                      <a:pt x="0" y="0"/>
                      <a:pt x="0"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649" name="Freeform 7146"/>
              <p:cNvSpPr>
                <a:spLocks/>
              </p:cNvSpPr>
              <p:nvPr/>
            </p:nvSpPr>
            <p:spPr bwMode="auto">
              <a:xfrm>
                <a:off x="3802" y="5193"/>
                <a:ext cx="0" cy="4"/>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cubicBezTo>
                      <a:pt x="0" y="0"/>
                      <a:pt x="0" y="0"/>
                      <a:pt x="0" y="1"/>
                    </a:cubicBezTo>
                    <a:cubicBezTo>
                      <a:pt x="0" y="1"/>
                      <a:pt x="0" y="1"/>
                      <a:pt x="0" y="1"/>
                    </a:cubicBezTo>
                    <a:cubicBezTo>
                      <a:pt x="0" y="1"/>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650" name="Freeform 7147"/>
              <p:cNvSpPr>
                <a:spLocks/>
              </p:cNvSpPr>
              <p:nvPr/>
            </p:nvSpPr>
            <p:spPr bwMode="auto">
              <a:xfrm>
                <a:off x="3825" y="5182"/>
                <a:ext cx="7" cy="0"/>
              </a:xfrm>
              <a:custGeom>
                <a:avLst/>
                <a:gdLst>
                  <a:gd name="T0" fmla="*/ 2 w 2"/>
                  <a:gd name="T1" fmla="*/ 2 w 2"/>
                  <a:gd name="T2" fmla="*/ 1 w 2"/>
                  <a:gd name="T3" fmla="*/ 0 w 2"/>
                  <a:gd name="T4" fmla="*/ 2 w 2"/>
                </a:gdLst>
                <a:ahLst/>
                <a:cxnLst>
                  <a:cxn ang="0">
                    <a:pos x="T0" y="0"/>
                  </a:cxn>
                  <a:cxn ang="0">
                    <a:pos x="T1" y="0"/>
                  </a:cxn>
                  <a:cxn ang="0">
                    <a:pos x="T2" y="0"/>
                  </a:cxn>
                  <a:cxn ang="0">
                    <a:pos x="T3" y="0"/>
                  </a:cxn>
                  <a:cxn ang="0">
                    <a:pos x="T4" y="0"/>
                  </a:cxn>
                </a:cxnLst>
                <a:rect l="0" t="0" r="r" b="b"/>
                <a:pathLst>
                  <a:path w="2">
                    <a:moveTo>
                      <a:pt x="2" y="0"/>
                    </a:moveTo>
                    <a:cubicBezTo>
                      <a:pt x="2" y="0"/>
                      <a:pt x="2" y="0"/>
                      <a:pt x="2" y="0"/>
                    </a:cubicBezTo>
                    <a:cubicBezTo>
                      <a:pt x="1" y="0"/>
                      <a:pt x="1" y="0"/>
                      <a:pt x="1" y="0"/>
                    </a:cubicBezTo>
                    <a:cubicBezTo>
                      <a:pt x="1" y="0"/>
                      <a:pt x="0" y="0"/>
                      <a:pt x="0" y="0"/>
                    </a:cubicBezTo>
                    <a:lnTo>
                      <a:pt x="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651" name="Freeform 7148"/>
              <p:cNvSpPr>
                <a:spLocks/>
              </p:cNvSpPr>
              <p:nvPr/>
            </p:nvSpPr>
            <p:spPr bwMode="auto">
              <a:xfrm>
                <a:off x="3802" y="5197"/>
                <a:ext cx="4" cy="4"/>
              </a:xfrm>
              <a:custGeom>
                <a:avLst/>
                <a:gdLst>
                  <a:gd name="T0" fmla="*/ 0 w 1"/>
                  <a:gd name="T1" fmla="*/ 0 h 1"/>
                  <a:gd name="T2" fmla="*/ 1 w 1"/>
                  <a:gd name="T3" fmla="*/ 1 h 1"/>
                  <a:gd name="T4" fmla="*/ 1 w 1"/>
                  <a:gd name="T5" fmla="*/ 0 h 1"/>
                  <a:gd name="T6" fmla="*/ 0 w 1"/>
                  <a:gd name="T7" fmla="*/ 0 h 1"/>
                </a:gdLst>
                <a:ahLst/>
                <a:cxnLst>
                  <a:cxn ang="0">
                    <a:pos x="T0" y="T1"/>
                  </a:cxn>
                  <a:cxn ang="0">
                    <a:pos x="T2" y="T3"/>
                  </a:cxn>
                  <a:cxn ang="0">
                    <a:pos x="T4" y="T5"/>
                  </a:cxn>
                  <a:cxn ang="0">
                    <a:pos x="T6" y="T7"/>
                  </a:cxn>
                </a:cxnLst>
                <a:rect l="0" t="0" r="r" b="b"/>
                <a:pathLst>
                  <a:path w="1" h="1">
                    <a:moveTo>
                      <a:pt x="0" y="0"/>
                    </a:moveTo>
                    <a:cubicBezTo>
                      <a:pt x="1" y="0"/>
                      <a:pt x="1" y="1"/>
                      <a:pt x="1" y="1"/>
                    </a:cubicBezTo>
                    <a:cubicBezTo>
                      <a:pt x="1" y="1"/>
                      <a:pt x="1" y="0"/>
                      <a:pt x="1"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652" name="Freeform 7149"/>
              <p:cNvSpPr>
                <a:spLocks/>
              </p:cNvSpPr>
              <p:nvPr/>
            </p:nvSpPr>
            <p:spPr bwMode="auto">
              <a:xfrm>
                <a:off x="3799" y="5182"/>
                <a:ext cx="26" cy="4"/>
              </a:xfrm>
              <a:custGeom>
                <a:avLst/>
                <a:gdLst>
                  <a:gd name="T0" fmla="*/ 7 w 7"/>
                  <a:gd name="T1" fmla="*/ 0 h 1"/>
                  <a:gd name="T2" fmla="*/ 0 w 7"/>
                  <a:gd name="T3" fmla="*/ 1 h 1"/>
                  <a:gd name="T4" fmla="*/ 7 w 7"/>
                  <a:gd name="T5" fmla="*/ 0 h 1"/>
                  <a:gd name="T6" fmla="*/ 7 w 7"/>
                  <a:gd name="T7" fmla="*/ 0 h 1"/>
                </a:gdLst>
                <a:ahLst/>
                <a:cxnLst>
                  <a:cxn ang="0">
                    <a:pos x="T0" y="T1"/>
                  </a:cxn>
                  <a:cxn ang="0">
                    <a:pos x="T2" y="T3"/>
                  </a:cxn>
                  <a:cxn ang="0">
                    <a:pos x="T4" y="T5"/>
                  </a:cxn>
                  <a:cxn ang="0">
                    <a:pos x="T6" y="T7"/>
                  </a:cxn>
                </a:cxnLst>
                <a:rect l="0" t="0" r="r" b="b"/>
                <a:pathLst>
                  <a:path w="7" h="1">
                    <a:moveTo>
                      <a:pt x="7" y="0"/>
                    </a:moveTo>
                    <a:cubicBezTo>
                      <a:pt x="0" y="1"/>
                      <a:pt x="0" y="1"/>
                      <a:pt x="0" y="1"/>
                    </a:cubicBezTo>
                    <a:cubicBezTo>
                      <a:pt x="7" y="0"/>
                      <a:pt x="7" y="0"/>
                      <a:pt x="7" y="0"/>
                    </a:cubicBezTo>
                    <a:cubicBezTo>
                      <a:pt x="7" y="0"/>
                      <a:pt x="7" y="0"/>
                      <a:pt x="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653" name="Freeform 7150"/>
              <p:cNvSpPr>
                <a:spLocks/>
              </p:cNvSpPr>
              <p:nvPr/>
            </p:nvSpPr>
            <p:spPr bwMode="auto">
              <a:xfrm>
                <a:off x="3825" y="5182"/>
                <a:ext cx="0" cy="4"/>
              </a:xfrm>
              <a:custGeom>
                <a:avLst/>
                <a:gdLst>
                  <a:gd name="T0" fmla="*/ 1 h 1"/>
                  <a:gd name="T1" fmla="*/ 0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0"/>
                    </a:cubicBezTo>
                    <a:cubicBezTo>
                      <a:pt x="0" y="0"/>
                      <a:pt x="0" y="0"/>
                      <a:pt x="0" y="0"/>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654" name="Freeform 7151"/>
              <p:cNvSpPr>
                <a:spLocks/>
              </p:cNvSpPr>
              <p:nvPr/>
            </p:nvSpPr>
            <p:spPr bwMode="auto">
              <a:xfrm>
                <a:off x="3799" y="5186"/>
                <a:ext cx="3" cy="11"/>
              </a:xfrm>
              <a:custGeom>
                <a:avLst/>
                <a:gdLst>
                  <a:gd name="T0" fmla="*/ 1 w 1"/>
                  <a:gd name="T1" fmla="*/ 2 h 3"/>
                  <a:gd name="T2" fmla="*/ 0 w 1"/>
                  <a:gd name="T3" fmla="*/ 0 h 3"/>
                  <a:gd name="T4" fmla="*/ 1 w 1"/>
                  <a:gd name="T5" fmla="*/ 3 h 3"/>
                  <a:gd name="T6" fmla="*/ 1 w 1"/>
                  <a:gd name="T7" fmla="*/ 3 h 3"/>
                  <a:gd name="T8" fmla="*/ 1 w 1"/>
                  <a:gd name="T9" fmla="*/ 2 h 3"/>
                </a:gdLst>
                <a:ahLst/>
                <a:cxnLst>
                  <a:cxn ang="0">
                    <a:pos x="T0" y="T1"/>
                  </a:cxn>
                  <a:cxn ang="0">
                    <a:pos x="T2" y="T3"/>
                  </a:cxn>
                  <a:cxn ang="0">
                    <a:pos x="T4" y="T5"/>
                  </a:cxn>
                  <a:cxn ang="0">
                    <a:pos x="T6" y="T7"/>
                  </a:cxn>
                  <a:cxn ang="0">
                    <a:pos x="T8" y="T9"/>
                  </a:cxn>
                </a:cxnLst>
                <a:rect l="0" t="0" r="r" b="b"/>
                <a:pathLst>
                  <a:path w="1" h="3">
                    <a:moveTo>
                      <a:pt x="1" y="2"/>
                    </a:moveTo>
                    <a:cubicBezTo>
                      <a:pt x="1" y="1"/>
                      <a:pt x="0" y="1"/>
                      <a:pt x="0" y="0"/>
                    </a:cubicBezTo>
                    <a:cubicBezTo>
                      <a:pt x="1" y="1"/>
                      <a:pt x="1" y="2"/>
                      <a:pt x="1" y="3"/>
                    </a:cubicBezTo>
                    <a:cubicBezTo>
                      <a:pt x="1" y="3"/>
                      <a:pt x="1" y="3"/>
                      <a:pt x="1" y="3"/>
                    </a:cubicBezTo>
                    <a:cubicBezTo>
                      <a:pt x="1" y="2"/>
                      <a:pt x="1" y="2"/>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655" name="Freeform 7152"/>
              <p:cNvSpPr>
                <a:spLocks/>
              </p:cNvSpPr>
              <p:nvPr/>
            </p:nvSpPr>
            <p:spPr bwMode="auto">
              <a:xfrm>
                <a:off x="3825" y="5182"/>
                <a:ext cx="3" cy="0"/>
              </a:xfrm>
              <a:custGeom>
                <a:avLst/>
                <a:gdLst>
                  <a:gd name="T0" fmla="*/ 1 w 1"/>
                  <a:gd name="T1" fmla="*/ 1 w 1"/>
                  <a:gd name="T2" fmla="*/ 0 w 1"/>
                  <a:gd name="T3" fmla="*/ 0 w 1"/>
                  <a:gd name="T4" fmla="*/ 1 w 1"/>
                </a:gdLst>
                <a:ahLst/>
                <a:cxnLst>
                  <a:cxn ang="0">
                    <a:pos x="T0" y="0"/>
                  </a:cxn>
                  <a:cxn ang="0">
                    <a:pos x="T1" y="0"/>
                  </a:cxn>
                  <a:cxn ang="0">
                    <a:pos x="T2" y="0"/>
                  </a:cxn>
                  <a:cxn ang="0">
                    <a:pos x="T3" y="0"/>
                  </a:cxn>
                  <a:cxn ang="0">
                    <a:pos x="T4" y="0"/>
                  </a:cxn>
                </a:cxnLst>
                <a:rect l="0" t="0" r="r" b="b"/>
                <a:pathLst>
                  <a:path w="1">
                    <a:moveTo>
                      <a:pt x="1" y="0"/>
                    </a:moveTo>
                    <a:cubicBezTo>
                      <a:pt x="1" y="0"/>
                      <a:pt x="1" y="0"/>
                      <a:pt x="1" y="0"/>
                    </a:cubicBezTo>
                    <a:cubicBezTo>
                      <a:pt x="0" y="0"/>
                      <a:pt x="0" y="0"/>
                      <a:pt x="0" y="0"/>
                    </a:cubicBezTo>
                    <a:cubicBezTo>
                      <a:pt x="0" y="0"/>
                      <a:pt x="0" y="0"/>
                      <a:pt x="0" y="0"/>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656" name="Freeform 7153"/>
              <p:cNvSpPr>
                <a:spLocks/>
              </p:cNvSpPr>
              <p:nvPr/>
            </p:nvSpPr>
            <p:spPr bwMode="auto">
              <a:xfrm>
                <a:off x="3825" y="5223"/>
                <a:ext cx="11" cy="37"/>
              </a:xfrm>
              <a:custGeom>
                <a:avLst/>
                <a:gdLst>
                  <a:gd name="T0" fmla="*/ 0 w 3"/>
                  <a:gd name="T1" fmla="*/ 10 h 10"/>
                  <a:gd name="T2" fmla="*/ 3 w 3"/>
                  <a:gd name="T3" fmla="*/ 0 h 10"/>
                  <a:gd name="T4" fmla="*/ 2 w 3"/>
                  <a:gd name="T5" fmla="*/ 0 h 10"/>
                  <a:gd name="T6" fmla="*/ 0 w 3"/>
                  <a:gd name="T7" fmla="*/ 10 h 10"/>
                </a:gdLst>
                <a:ahLst/>
                <a:cxnLst>
                  <a:cxn ang="0">
                    <a:pos x="T0" y="T1"/>
                  </a:cxn>
                  <a:cxn ang="0">
                    <a:pos x="T2" y="T3"/>
                  </a:cxn>
                  <a:cxn ang="0">
                    <a:pos x="T4" y="T5"/>
                  </a:cxn>
                  <a:cxn ang="0">
                    <a:pos x="T6" y="T7"/>
                  </a:cxn>
                </a:cxnLst>
                <a:rect l="0" t="0" r="r" b="b"/>
                <a:pathLst>
                  <a:path w="3" h="10">
                    <a:moveTo>
                      <a:pt x="0" y="10"/>
                    </a:moveTo>
                    <a:cubicBezTo>
                      <a:pt x="2" y="7"/>
                      <a:pt x="2" y="3"/>
                      <a:pt x="3" y="0"/>
                    </a:cubicBezTo>
                    <a:cubicBezTo>
                      <a:pt x="2" y="0"/>
                      <a:pt x="2" y="0"/>
                      <a:pt x="2" y="0"/>
                    </a:cubicBezTo>
                    <a:cubicBezTo>
                      <a:pt x="1" y="3"/>
                      <a:pt x="0" y="8"/>
                      <a:pt x="0"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657" name="Freeform 7154"/>
              <p:cNvSpPr>
                <a:spLocks/>
              </p:cNvSpPr>
              <p:nvPr/>
            </p:nvSpPr>
            <p:spPr bwMode="auto">
              <a:xfrm>
                <a:off x="4201" y="3081"/>
                <a:ext cx="230" cy="283"/>
              </a:xfrm>
              <a:custGeom>
                <a:avLst/>
                <a:gdLst>
                  <a:gd name="T0" fmla="*/ 57 w 62"/>
                  <a:gd name="T1" fmla="*/ 2 h 76"/>
                  <a:gd name="T2" fmla="*/ 57 w 62"/>
                  <a:gd name="T3" fmla="*/ 12 h 76"/>
                  <a:gd name="T4" fmla="*/ 52 w 62"/>
                  <a:gd name="T5" fmla="*/ 20 h 76"/>
                  <a:gd name="T6" fmla="*/ 50 w 62"/>
                  <a:gd name="T7" fmla="*/ 26 h 76"/>
                  <a:gd name="T8" fmla="*/ 49 w 62"/>
                  <a:gd name="T9" fmla="*/ 30 h 76"/>
                  <a:gd name="T10" fmla="*/ 34 w 62"/>
                  <a:gd name="T11" fmla="*/ 48 h 76"/>
                  <a:gd name="T12" fmla="*/ 22 w 62"/>
                  <a:gd name="T13" fmla="*/ 60 h 76"/>
                  <a:gd name="T14" fmla="*/ 7 w 62"/>
                  <a:gd name="T15" fmla="*/ 69 h 76"/>
                  <a:gd name="T16" fmla="*/ 4 w 62"/>
                  <a:gd name="T17" fmla="*/ 70 h 76"/>
                  <a:gd name="T18" fmla="*/ 0 w 62"/>
                  <a:gd name="T19" fmla="*/ 76 h 76"/>
                  <a:gd name="T20" fmla="*/ 4 w 62"/>
                  <a:gd name="T21" fmla="*/ 75 h 76"/>
                  <a:gd name="T22" fmla="*/ 18 w 62"/>
                  <a:gd name="T23" fmla="*/ 67 h 76"/>
                  <a:gd name="T24" fmla="*/ 32 w 62"/>
                  <a:gd name="T25" fmla="*/ 56 h 76"/>
                  <a:gd name="T26" fmla="*/ 41 w 62"/>
                  <a:gd name="T27" fmla="*/ 45 h 76"/>
                  <a:gd name="T28" fmla="*/ 52 w 62"/>
                  <a:gd name="T29" fmla="*/ 36 h 76"/>
                  <a:gd name="T30" fmla="*/ 56 w 62"/>
                  <a:gd name="T31" fmla="*/ 25 h 76"/>
                  <a:gd name="T32" fmla="*/ 60 w 62"/>
                  <a:gd name="T33" fmla="*/ 17 h 76"/>
                  <a:gd name="T34" fmla="*/ 61 w 62"/>
                  <a:gd name="T35" fmla="*/ 1 h 76"/>
                  <a:gd name="T36" fmla="*/ 59 w 62"/>
                  <a:gd name="T37" fmla="*/ 0 h 76"/>
                  <a:gd name="T38" fmla="*/ 58 w 62"/>
                  <a:gd name="T39" fmla="*/ 1 h 76"/>
                  <a:gd name="T40" fmla="*/ 57 w 62"/>
                  <a:gd name="T41" fmla="*/ 2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2" h="76">
                    <a:moveTo>
                      <a:pt x="57" y="2"/>
                    </a:moveTo>
                    <a:cubicBezTo>
                      <a:pt x="57" y="4"/>
                      <a:pt x="58" y="7"/>
                      <a:pt x="57" y="12"/>
                    </a:cubicBezTo>
                    <a:cubicBezTo>
                      <a:pt x="56" y="14"/>
                      <a:pt x="55" y="14"/>
                      <a:pt x="52" y="20"/>
                    </a:cubicBezTo>
                    <a:cubicBezTo>
                      <a:pt x="50" y="24"/>
                      <a:pt x="50" y="25"/>
                      <a:pt x="50" y="26"/>
                    </a:cubicBezTo>
                    <a:cubicBezTo>
                      <a:pt x="50" y="27"/>
                      <a:pt x="50" y="28"/>
                      <a:pt x="49" y="30"/>
                    </a:cubicBezTo>
                    <a:cubicBezTo>
                      <a:pt x="45" y="37"/>
                      <a:pt x="39" y="43"/>
                      <a:pt x="34" y="48"/>
                    </a:cubicBezTo>
                    <a:cubicBezTo>
                      <a:pt x="29" y="53"/>
                      <a:pt x="24" y="57"/>
                      <a:pt x="22" y="60"/>
                    </a:cubicBezTo>
                    <a:cubicBezTo>
                      <a:pt x="17" y="62"/>
                      <a:pt x="12" y="66"/>
                      <a:pt x="7" y="69"/>
                    </a:cubicBezTo>
                    <a:cubicBezTo>
                      <a:pt x="6" y="69"/>
                      <a:pt x="5" y="70"/>
                      <a:pt x="4" y="70"/>
                    </a:cubicBezTo>
                    <a:cubicBezTo>
                      <a:pt x="3" y="72"/>
                      <a:pt x="2" y="74"/>
                      <a:pt x="0" y="76"/>
                    </a:cubicBezTo>
                    <a:cubicBezTo>
                      <a:pt x="1" y="76"/>
                      <a:pt x="3" y="75"/>
                      <a:pt x="4" y="75"/>
                    </a:cubicBezTo>
                    <a:cubicBezTo>
                      <a:pt x="11" y="72"/>
                      <a:pt x="19" y="65"/>
                      <a:pt x="18" y="67"/>
                    </a:cubicBezTo>
                    <a:cubicBezTo>
                      <a:pt x="23" y="64"/>
                      <a:pt x="28" y="60"/>
                      <a:pt x="32" y="56"/>
                    </a:cubicBezTo>
                    <a:cubicBezTo>
                      <a:pt x="37" y="52"/>
                      <a:pt x="40" y="48"/>
                      <a:pt x="41" y="45"/>
                    </a:cubicBezTo>
                    <a:cubicBezTo>
                      <a:pt x="45" y="42"/>
                      <a:pt x="48" y="41"/>
                      <a:pt x="52" y="36"/>
                    </a:cubicBezTo>
                    <a:cubicBezTo>
                      <a:pt x="53" y="33"/>
                      <a:pt x="52" y="33"/>
                      <a:pt x="56" y="25"/>
                    </a:cubicBezTo>
                    <a:cubicBezTo>
                      <a:pt x="57" y="22"/>
                      <a:pt x="58" y="20"/>
                      <a:pt x="60" y="17"/>
                    </a:cubicBezTo>
                    <a:cubicBezTo>
                      <a:pt x="61" y="14"/>
                      <a:pt x="62" y="9"/>
                      <a:pt x="61" y="1"/>
                    </a:cubicBezTo>
                    <a:cubicBezTo>
                      <a:pt x="60" y="1"/>
                      <a:pt x="60" y="2"/>
                      <a:pt x="59" y="0"/>
                    </a:cubicBezTo>
                    <a:cubicBezTo>
                      <a:pt x="59" y="0"/>
                      <a:pt x="58" y="0"/>
                      <a:pt x="58" y="1"/>
                    </a:cubicBezTo>
                    <a:cubicBezTo>
                      <a:pt x="58" y="1"/>
                      <a:pt x="57" y="1"/>
                      <a:pt x="57"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658" name="Freeform 7155"/>
              <p:cNvSpPr>
                <a:spLocks/>
              </p:cNvSpPr>
              <p:nvPr/>
            </p:nvSpPr>
            <p:spPr bwMode="auto">
              <a:xfrm>
                <a:off x="4476" y="2653"/>
                <a:ext cx="67" cy="93"/>
              </a:xfrm>
              <a:custGeom>
                <a:avLst/>
                <a:gdLst>
                  <a:gd name="T0" fmla="*/ 16 w 18"/>
                  <a:gd name="T1" fmla="*/ 1 h 25"/>
                  <a:gd name="T2" fmla="*/ 16 w 18"/>
                  <a:gd name="T3" fmla="*/ 1 h 25"/>
                  <a:gd name="T4" fmla="*/ 15 w 18"/>
                  <a:gd name="T5" fmla="*/ 4 h 25"/>
                  <a:gd name="T6" fmla="*/ 13 w 18"/>
                  <a:gd name="T7" fmla="*/ 7 h 25"/>
                  <a:gd name="T8" fmla="*/ 13 w 18"/>
                  <a:gd name="T9" fmla="*/ 8 h 25"/>
                  <a:gd name="T10" fmla="*/ 13 w 18"/>
                  <a:gd name="T11" fmla="*/ 9 h 25"/>
                  <a:gd name="T12" fmla="*/ 12 w 18"/>
                  <a:gd name="T13" fmla="*/ 13 h 25"/>
                  <a:gd name="T14" fmla="*/ 12 w 18"/>
                  <a:gd name="T15" fmla="*/ 8 h 25"/>
                  <a:gd name="T16" fmla="*/ 11 w 18"/>
                  <a:gd name="T17" fmla="*/ 10 h 25"/>
                  <a:gd name="T18" fmla="*/ 11 w 18"/>
                  <a:gd name="T19" fmla="*/ 9 h 25"/>
                  <a:gd name="T20" fmla="*/ 10 w 18"/>
                  <a:gd name="T21" fmla="*/ 10 h 25"/>
                  <a:gd name="T22" fmla="*/ 10 w 18"/>
                  <a:gd name="T23" fmla="*/ 7 h 25"/>
                  <a:gd name="T24" fmla="*/ 9 w 18"/>
                  <a:gd name="T25" fmla="*/ 9 h 25"/>
                  <a:gd name="T26" fmla="*/ 9 w 18"/>
                  <a:gd name="T27" fmla="*/ 7 h 25"/>
                  <a:gd name="T28" fmla="*/ 8 w 18"/>
                  <a:gd name="T29" fmla="*/ 8 h 25"/>
                  <a:gd name="T30" fmla="*/ 7 w 18"/>
                  <a:gd name="T31" fmla="*/ 16 h 25"/>
                  <a:gd name="T32" fmla="*/ 0 w 18"/>
                  <a:gd name="T33" fmla="*/ 25 h 25"/>
                  <a:gd name="T34" fmla="*/ 1 w 18"/>
                  <a:gd name="T35" fmla="*/ 25 h 25"/>
                  <a:gd name="T36" fmla="*/ 4 w 18"/>
                  <a:gd name="T37" fmla="*/ 25 h 25"/>
                  <a:gd name="T38" fmla="*/ 4 w 18"/>
                  <a:gd name="T39" fmla="*/ 25 h 25"/>
                  <a:gd name="T40" fmla="*/ 5 w 18"/>
                  <a:gd name="T41" fmla="*/ 25 h 25"/>
                  <a:gd name="T42" fmla="*/ 5 w 18"/>
                  <a:gd name="T43" fmla="*/ 24 h 25"/>
                  <a:gd name="T44" fmla="*/ 5 w 18"/>
                  <a:gd name="T45" fmla="*/ 25 h 25"/>
                  <a:gd name="T46" fmla="*/ 6 w 18"/>
                  <a:gd name="T47" fmla="*/ 24 h 25"/>
                  <a:gd name="T48" fmla="*/ 7 w 18"/>
                  <a:gd name="T49" fmla="*/ 24 h 25"/>
                  <a:gd name="T50" fmla="*/ 9 w 18"/>
                  <a:gd name="T51" fmla="*/ 24 h 25"/>
                  <a:gd name="T52" fmla="*/ 10 w 18"/>
                  <a:gd name="T53" fmla="*/ 24 h 25"/>
                  <a:gd name="T54" fmla="*/ 10 w 18"/>
                  <a:gd name="T55" fmla="*/ 24 h 25"/>
                  <a:gd name="T56" fmla="*/ 10 w 18"/>
                  <a:gd name="T57" fmla="*/ 24 h 25"/>
                  <a:gd name="T58" fmla="*/ 10 w 18"/>
                  <a:gd name="T59" fmla="*/ 24 h 25"/>
                  <a:gd name="T60" fmla="*/ 10 w 18"/>
                  <a:gd name="T61" fmla="*/ 24 h 25"/>
                  <a:gd name="T62" fmla="*/ 10 w 18"/>
                  <a:gd name="T63" fmla="*/ 24 h 25"/>
                  <a:gd name="T64" fmla="*/ 10 w 18"/>
                  <a:gd name="T65" fmla="*/ 25 h 25"/>
                  <a:gd name="T66" fmla="*/ 13 w 18"/>
                  <a:gd name="T67" fmla="*/ 21 h 25"/>
                  <a:gd name="T68" fmla="*/ 16 w 18"/>
                  <a:gd name="T69" fmla="*/ 16 h 25"/>
                  <a:gd name="T70" fmla="*/ 18 w 18"/>
                  <a:gd name="T71" fmla="*/ 9 h 25"/>
                  <a:gd name="T72" fmla="*/ 18 w 18"/>
                  <a:gd name="T73" fmla="*/ 4 h 25"/>
                  <a:gd name="T74" fmla="*/ 17 w 18"/>
                  <a:gd name="T75" fmla="*/ 2 h 25"/>
                  <a:gd name="T76" fmla="*/ 17 w 18"/>
                  <a:gd name="T77" fmla="*/ 0 h 25"/>
                  <a:gd name="T78" fmla="*/ 16 w 18"/>
                  <a:gd name="T79" fmla="*/ 1 h 25"/>
                  <a:gd name="T80" fmla="*/ 16 w 18"/>
                  <a:gd name="T81" fmla="*/ 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8" h="25">
                    <a:moveTo>
                      <a:pt x="16" y="1"/>
                    </a:moveTo>
                    <a:cubicBezTo>
                      <a:pt x="16" y="1"/>
                      <a:pt x="16" y="1"/>
                      <a:pt x="16" y="1"/>
                    </a:cubicBezTo>
                    <a:cubicBezTo>
                      <a:pt x="16" y="2"/>
                      <a:pt x="15" y="3"/>
                      <a:pt x="15" y="4"/>
                    </a:cubicBezTo>
                    <a:cubicBezTo>
                      <a:pt x="15" y="5"/>
                      <a:pt x="14" y="6"/>
                      <a:pt x="13" y="7"/>
                    </a:cubicBezTo>
                    <a:cubicBezTo>
                      <a:pt x="13" y="7"/>
                      <a:pt x="13" y="7"/>
                      <a:pt x="13" y="8"/>
                    </a:cubicBezTo>
                    <a:cubicBezTo>
                      <a:pt x="13" y="8"/>
                      <a:pt x="13" y="9"/>
                      <a:pt x="13" y="9"/>
                    </a:cubicBezTo>
                    <a:cubicBezTo>
                      <a:pt x="12" y="11"/>
                      <a:pt x="12" y="12"/>
                      <a:pt x="12" y="13"/>
                    </a:cubicBezTo>
                    <a:cubicBezTo>
                      <a:pt x="12" y="12"/>
                      <a:pt x="12" y="10"/>
                      <a:pt x="12" y="8"/>
                    </a:cubicBezTo>
                    <a:cubicBezTo>
                      <a:pt x="12" y="9"/>
                      <a:pt x="12" y="9"/>
                      <a:pt x="11" y="10"/>
                    </a:cubicBezTo>
                    <a:cubicBezTo>
                      <a:pt x="11" y="9"/>
                      <a:pt x="11" y="9"/>
                      <a:pt x="11" y="9"/>
                    </a:cubicBezTo>
                    <a:cubicBezTo>
                      <a:pt x="11" y="9"/>
                      <a:pt x="11" y="9"/>
                      <a:pt x="10" y="10"/>
                    </a:cubicBezTo>
                    <a:cubicBezTo>
                      <a:pt x="10" y="7"/>
                      <a:pt x="10" y="7"/>
                      <a:pt x="10" y="7"/>
                    </a:cubicBezTo>
                    <a:cubicBezTo>
                      <a:pt x="10" y="7"/>
                      <a:pt x="10" y="8"/>
                      <a:pt x="9" y="9"/>
                    </a:cubicBezTo>
                    <a:cubicBezTo>
                      <a:pt x="9" y="7"/>
                      <a:pt x="9" y="7"/>
                      <a:pt x="9" y="7"/>
                    </a:cubicBezTo>
                    <a:cubicBezTo>
                      <a:pt x="9" y="7"/>
                      <a:pt x="9" y="8"/>
                      <a:pt x="8" y="8"/>
                    </a:cubicBezTo>
                    <a:cubicBezTo>
                      <a:pt x="9" y="11"/>
                      <a:pt x="8" y="14"/>
                      <a:pt x="7" y="16"/>
                    </a:cubicBezTo>
                    <a:cubicBezTo>
                      <a:pt x="4" y="21"/>
                      <a:pt x="2" y="23"/>
                      <a:pt x="0" y="25"/>
                    </a:cubicBezTo>
                    <a:cubicBezTo>
                      <a:pt x="0" y="25"/>
                      <a:pt x="1" y="25"/>
                      <a:pt x="1" y="25"/>
                    </a:cubicBezTo>
                    <a:cubicBezTo>
                      <a:pt x="2" y="25"/>
                      <a:pt x="3" y="25"/>
                      <a:pt x="4" y="25"/>
                    </a:cubicBezTo>
                    <a:cubicBezTo>
                      <a:pt x="4" y="25"/>
                      <a:pt x="4" y="25"/>
                      <a:pt x="4" y="25"/>
                    </a:cubicBezTo>
                    <a:cubicBezTo>
                      <a:pt x="4" y="25"/>
                      <a:pt x="5" y="25"/>
                      <a:pt x="5" y="25"/>
                    </a:cubicBezTo>
                    <a:cubicBezTo>
                      <a:pt x="5" y="25"/>
                      <a:pt x="5" y="24"/>
                      <a:pt x="5" y="24"/>
                    </a:cubicBezTo>
                    <a:cubicBezTo>
                      <a:pt x="5" y="24"/>
                      <a:pt x="5" y="24"/>
                      <a:pt x="5" y="25"/>
                    </a:cubicBezTo>
                    <a:cubicBezTo>
                      <a:pt x="5" y="25"/>
                      <a:pt x="6" y="24"/>
                      <a:pt x="6" y="24"/>
                    </a:cubicBezTo>
                    <a:cubicBezTo>
                      <a:pt x="7" y="24"/>
                      <a:pt x="7" y="24"/>
                      <a:pt x="7" y="24"/>
                    </a:cubicBezTo>
                    <a:cubicBezTo>
                      <a:pt x="8" y="24"/>
                      <a:pt x="8" y="24"/>
                      <a:pt x="9" y="24"/>
                    </a:cubicBezTo>
                    <a:cubicBezTo>
                      <a:pt x="10" y="24"/>
                      <a:pt x="10" y="24"/>
                      <a:pt x="10" y="24"/>
                    </a:cubicBezTo>
                    <a:cubicBezTo>
                      <a:pt x="10" y="24"/>
                      <a:pt x="10" y="24"/>
                      <a:pt x="10" y="24"/>
                    </a:cubicBezTo>
                    <a:cubicBezTo>
                      <a:pt x="10" y="24"/>
                      <a:pt x="10" y="24"/>
                      <a:pt x="10" y="24"/>
                    </a:cubicBezTo>
                    <a:cubicBezTo>
                      <a:pt x="10" y="24"/>
                      <a:pt x="10" y="24"/>
                      <a:pt x="10" y="24"/>
                    </a:cubicBezTo>
                    <a:cubicBezTo>
                      <a:pt x="10" y="24"/>
                      <a:pt x="10" y="24"/>
                      <a:pt x="10" y="24"/>
                    </a:cubicBezTo>
                    <a:cubicBezTo>
                      <a:pt x="10" y="24"/>
                      <a:pt x="10" y="24"/>
                      <a:pt x="10" y="24"/>
                    </a:cubicBezTo>
                    <a:cubicBezTo>
                      <a:pt x="10" y="24"/>
                      <a:pt x="10" y="25"/>
                      <a:pt x="10" y="25"/>
                    </a:cubicBezTo>
                    <a:cubicBezTo>
                      <a:pt x="11" y="24"/>
                      <a:pt x="12" y="23"/>
                      <a:pt x="13" y="21"/>
                    </a:cubicBezTo>
                    <a:cubicBezTo>
                      <a:pt x="13" y="21"/>
                      <a:pt x="15" y="20"/>
                      <a:pt x="16" y="16"/>
                    </a:cubicBezTo>
                    <a:cubicBezTo>
                      <a:pt x="17" y="15"/>
                      <a:pt x="18" y="12"/>
                      <a:pt x="18" y="9"/>
                    </a:cubicBezTo>
                    <a:cubicBezTo>
                      <a:pt x="18" y="7"/>
                      <a:pt x="18" y="5"/>
                      <a:pt x="18" y="4"/>
                    </a:cubicBezTo>
                    <a:cubicBezTo>
                      <a:pt x="17" y="3"/>
                      <a:pt x="17" y="2"/>
                      <a:pt x="17" y="2"/>
                    </a:cubicBezTo>
                    <a:cubicBezTo>
                      <a:pt x="17" y="1"/>
                      <a:pt x="17" y="0"/>
                      <a:pt x="17" y="0"/>
                    </a:cubicBezTo>
                    <a:cubicBezTo>
                      <a:pt x="16" y="0"/>
                      <a:pt x="16" y="0"/>
                      <a:pt x="16" y="1"/>
                    </a:cubicBezTo>
                    <a:cubicBezTo>
                      <a:pt x="16" y="1"/>
                      <a:pt x="16" y="1"/>
                      <a:pt x="16"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659" name="Freeform 7156"/>
              <p:cNvSpPr>
                <a:spLocks/>
              </p:cNvSpPr>
              <p:nvPr/>
            </p:nvSpPr>
            <p:spPr bwMode="auto">
              <a:xfrm>
                <a:off x="4472" y="2497"/>
                <a:ext cx="8" cy="11"/>
              </a:xfrm>
              <a:custGeom>
                <a:avLst/>
                <a:gdLst>
                  <a:gd name="T0" fmla="*/ 1 w 2"/>
                  <a:gd name="T1" fmla="*/ 3 h 3"/>
                  <a:gd name="T2" fmla="*/ 2 w 2"/>
                  <a:gd name="T3" fmla="*/ 1 h 3"/>
                  <a:gd name="T4" fmla="*/ 1 w 2"/>
                  <a:gd name="T5" fmla="*/ 0 h 3"/>
                  <a:gd name="T6" fmla="*/ 1 w 2"/>
                  <a:gd name="T7" fmla="*/ 0 h 3"/>
                  <a:gd name="T8" fmla="*/ 0 w 2"/>
                  <a:gd name="T9" fmla="*/ 3 h 3"/>
                  <a:gd name="T10" fmla="*/ 1 w 2"/>
                  <a:gd name="T11" fmla="*/ 3 h 3"/>
                </a:gdLst>
                <a:ahLst/>
                <a:cxnLst>
                  <a:cxn ang="0">
                    <a:pos x="T0" y="T1"/>
                  </a:cxn>
                  <a:cxn ang="0">
                    <a:pos x="T2" y="T3"/>
                  </a:cxn>
                  <a:cxn ang="0">
                    <a:pos x="T4" y="T5"/>
                  </a:cxn>
                  <a:cxn ang="0">
                    <a:pos x="T6" y="T7"/>
                  </a:cxn>
                  <a:cxn ang="0">
                    <a:pos x="T8" y="T9"/>
                  </a:cxn>
                  <a:cxn ang="0">
                    <a:pos x="T10" y="T11"/>
                  </a:cxn>
                </a:cxnLst>
                <a:rect l="0" t="0" r="r" b="b"/>
                <a:pathLst>
                  <a:path w="2" h="3">
                    <a:moveTo>
                      <a:pt x="1" y="3"/>
                    </a:moveTo>
                    <a:cubicBezTo>
                      <a:pt x="1" y="3"/>
                      <a:pt x="2" y="2"/>
                      <a:pt x="2" y="1"/>
                    </a:cubicBezTo>
                    <a:cubicBezTo>
                      <a:pt x="1" y="0"/>
                      <a:pt x="1" y="0"/>
                      <a:pt x="1" y="0"/>
                    </a:cubicBezTo>
                    <a:cubicBezTo>
                      <a:pt x="1" y="0"/>
                      <a:pt x="1" y="0"/>
                      <a:pt x="1" y="0"/>
                    </a:cubicBezTo>
                    <a:cubicBezTo>
                      <a:pt x="1" y="1"/>
                      <a:pt x="1" y="2"/>
                      <a:pt x="0" y="3"/>
                    </a:cubicBezTo>
                    <a:lnTo>
                      <a:pt x="1"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660" name="Freeform 7157"/>
              <p:cNvSpPr>
                <a:spLocks/>
              </p:cNvSpPr>
              <p:nvPr/>
            </p:nvSpPr>
            <p:spPr bwMode="auto">
              <a:xfrm>
                <a:off x="4510" y="2754"/>
                <a:ext cx="7" cy="11"/>
              </a:xfrm>
              <a:custGeom>
                <a:avLst/>
                <a:gdLst>
                  <a:gd name="T0" fmla="*/ 1 w 2"/>
                  <a:gd name="T1" fmla="*/ 0 h 3"/>
                  <a:gd name="T2" fmla="*/ 0 w 2"/>
                  <a:gd name="T3" fmla="*/ 1 h 3"/>
                  <a:gd name="T4" fmla="*/ 1 w 2"/>
                  <a:gd name="T5" fmla="*/ 2 h 3"/>
                  <a:gd name="T6" fmla="*/ 1 w 2"/>
                  <a:gd name="T7" fmla="*/ 3 h 3"/>
                  <a:gd name="T8" fmla="*/ 2 w 2"/>
                  <a:gd name="T9" fmla="*/ 3 h 3"/>
                  <a:gd name="T10" fmla="*/ 1 w 2"/>
                  <a:gd name="T11" fmla="*/ 1 h 3"/>
                  <a:gd name="T12" fmla="*/ 1 w 2"/>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2" h="3">
                    <a:moveTo>
                      <a:pt x="1" y="0"/>
                    </a:moveTo>
                    <a:cubicBezTo>
                      <a:pt x="1" y="1"/>
                      <a:pt x="0" y="1"/>
                      <a:pt x="0" y="1"/>
                    </a:cubicBezTo>
                    <a:cubicBezTo>
                      <a:pt x="1" y="1"/>
                      <a:pt x="1" y="1"/>
                      <a:pt x="1" y="2"/>
                    </a:cubicBezTo>
                    <a:cubicBezTo>
                      <a:pt x="1" y="2"/>
                      <a:pt x="1" y="3"/>
                      <a:pt x="1" y="3"/>
                    </a:cubicBezTo>
                    <a:cubicBezTo>
                      <a:pt x="2" y="3"/>
                      <a:pt x="2" y="3"/>
                      <a:pt x="2" y="3"/>
                    </a:cubicBezTo>
                    <a:cubicBezTo>
                      <a:pt x="2" y="3"/>
                      <a:pt x="1" y="2"/>
                      <a:pt x="1" y="1"/>
                    </a:cubicBezTo>
                    <a:cubicBezTo>
                      <a:pt x="1" y="1"/>
                      <a:pt x="1" y="1"/>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661" name="Freeform 7158"/>
              <p:cNvSpPr>
                <a:spLocks/>
              </p:cNvSpPr>
              <p:nvPr/>
            </p:nvSpPr>
            <p:spPr bwMode="auto">
              <a:xfrm>
                <a:off x="4480" y="2322"/>
                <a:ext cx="78" cy="227"/>
              </a:xfrm>
              <a:custGeom>
                <a:avLst/>
                <a:gdLst>
                  <a:gd name="T0" fmla="*/ 4 w 21"/>
                  <a:gd name="T1" fmla="*/ 50 h 61"/>
                  <a:gd name="T2" fmla="*/ 9 w 21"/>
                  <a:gd name="T3" fmla="*/ 54 h 61"/>
                  <a:gd name="T4" fmla="*/ 14 w 21"/>
                  <a:gd name="T5" fmla="*/ 61 h 61"/>
                  <a:gd name="T6" fmla="*/ 14 w 21"/>
                  <a:gd name="T7" fmla="*/ 60 h 61"/>
                  <a:gd name="T8" fmla="*/ 14 w 21"/>
                  <a:gd name="T9" fmla="*/ 57 h 61"/>
                  <a:gd name="T10" fmla="*/ 14 w 21"/>
                  <a:gd name="T11" fmla="*/ 57 h 61"/>
                  <a:gd name="T12" fmla="*/ 13 w 21"/>
                  <a:gd name="T13" fmla="*/ 56 h 61"/>
                  <a:gd name="T14" fmla="*/ 12 w 21"/>
                  <a:gd name="T15" fmla="*/ 55 h 61"/>
                  <a:gd name="T16" fmla="*/ 12 w 21"/>
                  <a:gd name="T17" fmla="*/ 52 h 61"/>
                  <a:gd name="T18" fmla="*/ 12 w 21"/>
                  <a:gd name="T19" fmla="*/ 48 h 61"/>
                  <a:gd name="T20" fmla="*/ 11 w 21"/>
                  <a:gd name="T21" fmla="*/ 40 h 61"/>
                  <a:gd name="T22" fmla="*/ 10 w 21"/>
                  <a:gd name="T23" fmla="*/ 41 h 61"/>
                  <a:gd name="T24" fmla="*/ 11 w 21"/>
                  <a:gd name="T25" fmla="*/ 40 h 61"/>
                  <a:gd name="T26" fmla="*/ 10 w 21"/>
                  <a:gd name="T27" fmla="*/ 38 h 61"/>
                  <a:gd name="T28" fmla="*/ 10 w 21"/>
                  <a:gd name="T29" fmla="*/ 36 h 61"/>
                  <a:gd name="T30" fmla="*/ 10 w 21"/>
                  <a:gd name="T31" fmla="*/ 35 h 61"/>
                  <a:gd name="T32" fmla="*/ 11 w 21"/>
                  <a:gd name="T33" fmla="*/ 33 h 61"/>
                  <a:gd name="T34" fmla="*/ 12 w 21"/>
                  <a:gd name="T35" fmla="*/ 37 h 61"/>
                  <a:gd name="T36" fmla="*/ 13 w 21"/>
                  <a:gd name="T37" fmla="*/ 33 h 61"/>
                  <a:gd name="T38" fmla="*/ 14 w 21"/>
                  <a:gd name="T39" fmla="*/ 27 h 61"/>
                  <a:gd name="T40" fmla="*/ 17 w 21"/>
                  <a:gd name="T41" fmla="*/ 18 h 61"/>
                  <a:gd name="T42" fmla="*/ 21 w 21"/>
                  <a:gd name="T43" fmla="*/ 0 h 61"/>
                  <a:gd name="T44" fmla="*/ 17 w 21"/>
                  <a:gd name="T45" fmla="*/ 15 h 61"/>
                  <a:gd name="T46" fmla="*/ 12 w 21"/>
                  <a:gd name="T47" fmla="*/ 22 h 61"/>
                  <a:gd name="T48" fmla="*/ 14 w 21"/>
                  <a:gd name="T49" fmla="*/ 23 h 61"/>
                  <a:gd name="T50" fmla="*/ 11 w 21"/>
                  <a:gd name="T51" fmla="*/ 32 h 61"/>
                  <a:gd name="T52" fmla="*/ 10 w 21"/>
                  <a:gd name="T53" fmla="*/ 35 h 61"/>
                  <a:gd name="T54" fmla="*/ 9 w 21"/>
                  <a:gd name="T55" fmla="*/ 37 h 61"/>
                  <a:gd name="T56" fmla="*/ 8 w 21"/>
                  <a:gd name="T57" fmla="*/ 40 h 61"/>
                  <a:gd name="T58" fmla="*/ 8 w 21"/>
                  <a:gd name="T59" fmla="*/ 41 h 61"/>
                  <a:gd name="T60" fmla="*/ 7 w 21"/>
                  <a:gd name="T61" fmla="*/ 40 h 61"/>
                  <a:gd name="T62" fmla="*/ 7 w 21"/>
                  <a:gd name="T63" fmla="*/ 37 h 61"/>
                  <a:gd name="T64" fmla="*/ 8 w 21"/>
                  <a:gd name="T65" fmla="*/ 34 h 61"/>
                  <a:gd name="T66" fmla="*/ 9 w 21"/>
                  <a:gd name="T67" fmla="*/ 30 h 61"/>
                  <a:gd name="T68" fmla="*/ 10 w 21"/>
                  <a:gd name="T69" fmla="*/ 26 h 61"/>
                  <a:gd name="T70" fmla="*/ 5 w 21"/>
                  <a:gd name="T71" fmla="*/ 31 h 61"/>
                  <a:gd name="T72" fmla="*/ 4 w 21"/>
                  <a:gd name="T73" fmla="*/ 35 h 61"/>
                  <a:gd name="T74" fmla="*/ 7 w 21"/>
                  <a:gd name="T75" fmla="*/ 24 h 61"/>
                  <a:gd name="T76" fmla="*/ 4 w 21"/>
                  <a:gd name="T77" fmla="*/ 30 h 61"/>
                  <a:gd name="T78" fmla="*/ 2 w 21"/>
                  <a:gd name="T79" fmla="*/ 36 h 61"/>
                  <a:gd name="T80" fmla="*/ 2 w 21"/>
                  <a:gd name="T81" fmla="*/ 39 h 61"/>
                  <a:gd name="T82" fmla="*/ 1 w 21"/>
                  <a:gd name="T83" fmla="*/ 39 h 61"/>
                  <a:gd name="T84" fmla="*/ 1 w 21"/>
                  <a:gd name="T85" fmla="*/ 42 h 61"/>
                  <a:gd name="T86" fmla="*/ 0 w 21"/>
                  <a:gd name="T87" fmla="*/ 46 h 61"/>
                  <a:gd name="T88" fmla="*/ 0 w 21"/>
                  <a:gd name="T89" fmla="*/ 48 h 61"/>
                  <a:gd name="T90" fmla="*/ 1 w 21"/>
                  <a:gd name="T91" fmla="*/ 48 h 61"/>
                  <a:gd name="T92" fmla="*/ 4 w 21"/>
                  <a:gd name="T93" fmla="*/ 5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1" h="61">
                    <a:moveTo>
                      <a:pt x="4" y="50"/>
                    </a:moveTo>
                    <a:cubicBezTo>
                      <a:pt x="6" y="51"/>
                      <a:pt x="7" y="53"/>
                      <a:pt x="9" y="54"/>
                    </a:cubicBezTo>
                    <a:cubicBezTo>
                      <a:pt x="11" y="56"/>
                      <a:pt x="12" y="59"/>
                      <a:pt x="14" y="61"/>
                    </a:cubicBezTo>
                    <a:cubicBezTo>
                      <a:pt x="14" y="60"/>
                      <a:pt x="14" y="60"/>
                      <a:pt x="14" y="60"/>
                    </a:cubicBezTo>
                    <a:cubicBezTo>
                      <a:pt x="14" y="59"/>
                      <a:pt x="14" y="57"/>
                      <a:pt x="14" y="57"/>
                    </a:cubicBezTo>
                    <a:cubicBezTo>
                      <a:pt x="14" y="57"/>
                      <a:pt x="14" y="57"/>
                      <a:pt x="14" y="57"/>
                    </a:cubicBezTo>
                    <a:cubicBezTo>
                      <a:pt x="13" y="57"/>
                      <a:pt x="13" y="56"/>
                      <a:pt x="13" y="56"/>
                    </a:cubicBezTo>
                    <a:cubicBezTo>
                      <a:pt x="12" y="56"/>
                      <a:pt x="12" y="56"/>
                      <a:pt x="12" y="55"/>
                    </a:cubicBezTo>
                    <a:cubicBezTo>
                      <a:pt x="12" y="55"/>
                      <a:pt x="12" y="54"/>
                      <a:pt x="12" y="52"/>
                    </a:cubicBezTo>
                    <a:cubicBezTo>
                      <a:pt x="12" y="51"/>
                      <a:pt x="12" y="50"/>
                      <a:pt x="12" y="48"/>
                    </a:cubicBezTo>
                    <a:cubicBezTo>
                      <a:pt x="12" y="45"/>
                      <a:pt x="12" y="41"/>
                      <a:pt x="11" y="40"/>
                    </a:cubicBezTo>
                    <a:cubicBezTo>
                      <a:pt x="11" y="41"/>
                      <a:pt x="11" y="42"/>
                      <a:pt x="10" y="41"/>
                    </a:cubicBezTo>
                    <a:cubicBezTo>
                      <a:pt x="10" y="41"/>
                      <a:pt x="11" y="41"/>
                      <a:pt x="11" y="40"/>
                    </a:cubicBezTo>
                    <a:cubicBezTo>
                      <a:pt x="10" y="39"/>
                      <a:pt x="11" y="38"/>
                      <a:pt x="10" y="38"/>
                    </a:cubicBezTo>
                    <a:cubicBezTo>
                      <a:pt x="10" y="37"/>
                      <a:pt x="10" y="37"/>
                      <a:pt x="10" y="36"/>
                    </a:cubicBezTo>
                    <a:cubicBezTo>
                      <a:pt x="10" y="36"/>
                      <a:pt x="10" y="36"/>
                      <a:pt x="10" y="35"/>
                    </a:cubicBezTo>
                    <a:cubicBezTo>
                      <a:pt x="10" y="35"/>
                      <a:pt x="11" y="34"/>
                      <a:pt x="11" y="33"/>
                    </a:cubicBezTo>
                    <a:cubicBezTo>
                      <a:pt x="13" y="31"/>
                      <a:pt x="11" y="37"/>
                      <a:pt x="12" y="37"/>
                    </a:cubicBezTo>
                    <a:cubicBezTo>
                      <a:pt x="12" y="36"/>
                      <a:pt x="12" y="34"/>
                      <a:pt x="13" y="33"/>
                    </a:cubicBezTo>
                    <a:cubicBezTo>
                      <a:pt x="13" y="31"/>
                      <a:pt x="14" y="29"/>
                      <a:pt x="14" y="27"/>
                    </a:cubicBezTo>
                    <a:cubicBezTo>
                      <a:pt x="15" y="24"/>
                      <a:pt x="16" y="21"/>
                      <a:pt x="17" y="18"/>
                    </a:cubicBezTo>
                    <a:cubicBezTo>
                      <a:pt x="19" y="12"/>
                      <a:pt x="21" y="7"/>
                      <a:pt x="21" y="0"/>
                    </a:cubicBezTo>
                    <a:cubicBezTo>
                      <a:pt x="19" y="6"/>
                      <a:pt x="18" y="10"/>
                      <a:pt x="17" y="15"/>
                    </a:cubicBezTo>
                    <a:cubicBezTo>
                      <a:pt x="15" y="17"/>
                      <a:pt x="14" y="17"/>
                      <a:pt x="12" y="22"/>
                    </a:cubicBezTo>
                    <a:cubicBezTo>
                      <a:pt x="12" y="25"/>
                      <a:pt x="16" y="16"/>
                      <a:pt x="14" y="23"/>
                    </a:cubicBezTo>
                    <a:cubicBezTo>
                      <a:pt x="13" y="26"/>
                      <a:pt x="12" y="29"/>
                      <a:pt x="11" y="32"/>
                    </a:cubicBezTo>
                    <a:cubicBezTo>
                      <a:pt x="11" y="33"/>
                      <a:pt x="10" y="34"/>
                      <a:pt x="10" y="35"/>
                    </a:cubicBezTo>
                    <a:cubicBezTo>
                      <a:pt x="9" y="37"/>
                      <a:pt x="9" y="37"/>
                      <a:pt x="9" y="37"/>
                    </a:cubicBezTo>
                    <a:cubicBezTo>
                      <a:pt x="8" y="38"/>
                      <a:pt x="8" y="39"/>
                      <a:pt x="8" y="40"/>
                    </a:cubicBezTo>
                    <a:cubicBezTo>
                      <a:pt x="8" y="40"/>
                      <a:pt x="8" y="41"/>
                      <a:pt x="8" y="41"/>
                    </a:cubicBezTo>
                    <a:cubicBezTo>
                      <a:pt x="7" y="41"/>
                      <a:pt x="7" y="40"/>
                      <a:pt x="7" y="40"/>
                    </a:cubicBezTo>
                    <a:cubicBezTo>
                      <a:pt x="6" y="39"/>
                      <a:pt x="7" y="38"/>
                      <a:pt x="7" y="37"/>
                    </a:cubicBezTo>
                    <a:cubicBezTo>
                      <a:pt x="7" y="36"/>
                      <a:pt x="8" y="35"/>
                      <a:pt x="8" y="34"/>
                    </a:cubicBezTo>
                    <a:cubicBezTo>
                      <a:pt x="9" y="33"/>
                      <a:pt x="9" y="31"/>
                      <a:pt x="9" y="30"/>
                    </a:cubicBezTo>
                    <a:cubicBezTo>
                      <a:pt x="10" y="28"/>
                      <a:pt x="11" y="26"/>
                      <a:pt x="10" y="26"/>
                    </a:cubicBezTo>
                    <a:cubicBezTo>
                      <a:pt x="5" y="41"/>
                      <a:pt x="9" y="25"/>
                      <a:pt x="5" y="31"/>
                    </a:cubicBezTo>
                    <a:cubicBezTo>
                      <a:pt x="6" y="31"/>
                      <a:pt x="5" y="35"/>
                      <a:pt x="4" y="35"/>
                    </a:cubicBezTo>
                    <a:cubicBezTo>
                      <a:pt x="2" y="33"/>
                      <a:pt x="8" y="26"/>
                      <a:pt x="7" y="24"/>
                    </a:cubicBezTo>
                    <a:cubicBezTo>
                      <a:pt x="6" y="27"/>
                      <a:pt x="5" y="28"/>
                      <a:pt x="4" y="30"/>
                    </a:cubicBezTo>
                    <a:cubicBezTo>
                      <a:pt x="3" y="32"/>
                      <a:pt x="3" y="34"/>
                      <a:pt x="2" y="36"/>
                    </a:cubicBezTo>
                    <a:cubicBezTo>
                      <a:pt x="2" y="37"/>
                      <a:pt x="1" y="38"/>
                      <a:pt x="2" y="39"/>
                    </a:cubicBezTo>
                    <a:cubicBezTo>
                      <a:pt x="2" y="39"/>
                      <a:pt x="1" y="39"/>
                      <a:pt x="1" y="39"/>
                    </a:cubicBezTo>
                    <a:cubicBezTo>
                      <a:pt x="1" y="40"/>
                      <a:pt x="1" y="41"/>
                      <a:pt x="1" y="42"/>
                    </a:cubicBezTo>
                    <a:cubicBezTo>
                      <a:pt x="1" y="43"/>
                      <a:pt x="0" y="44"/>
                      <a:pt x="0" y="46"/>
                    </a:cubicBezTo>
                    <a:cubicBezTo>
                      <a:pt x="0" y="46"/>
                      <a:pt x="0" y="47"/>
                      <a:pt x="0" y="48"/>
                    </a:cubicBezTo>
                    <a:cubicBezTo>
                      <a:pt x="1" y="48"/>
                      <a:pt x="1" y="48"/>
                      <a:pt x="1" y="48"/>
                    </a:cubicBezTo>
                    <a:cubicBezTo>
                      <a:pt x="2" y="49"/>
                      <a:pt x="3" y="49"/>
                      <a:pt x="4" y="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662" name="Freeform 7159"/>
              <p:cNvSpPr>
                <a:spLocks/>
              </p:cNvSpPr>
              <p:nvPr/>
            </p:nvSpPr>
            <p:spPr bwMode="auto">
              <a:xfrm>
                <a:off x="4528" y="2549"/>
                <a:ext cx="19" cy="104"/>
              </a:xfrm>
              <a:custGeom>
                <a:avLst/>
                <a:gdLst>
                  <a:gd name="T0" fmla="*/ 0 w 5"/>
                  <a:gd name="T1" fmla="*/ 4 h 28"/>
                  <a:gd name="T2" fmla="*/ 0 w 5"/>
                  <a:gd name="T3" fmla="*/ 4 h 28"/>
                  <a:gd name="T4" fmla="*/ 2 w 5"/>
                  <a:gd name="T5" fmla="*/ 15 h 28"/>
                  <a:gd name="T6" fmla="*/ 1 w 5"/>
                  <a:gd name="T7" fmla="*/ 23 h 28"/>
                  <a:gd name="T8" fmla="*/ 2 w 5"/>
                  <a:gd name="T9" fmla="*/ 25 h 28"/>
                  <a:gd name="T10" fmla="*/ 2 w 5"/>
                  <a:gd name="T11" fmla="*/ 24 h 28"/>
                  <a:gd name="T12" fmla="*/ 2 w 5"/>
                  <a:gd name="T13" fmla="*/ 25 h 28"/>
                  <a:gd name="T14" fmla="*/ 3 w 5"/>
                  <a:gd name="T15" fmla="*/ 28 h 28"/>
                  <a:gd name="T16" fmla="*/ 3 w 5"/>
                  <a:gd name="T17" fmla="*/ 26 h 28"/>
                  <a:gd name="T18" fmla="*/ 5 w 5"/>
                  <a:gd name="T19" fmla="*/ 14 h 28"/>
                  <a:gd name="T20" fmla="*/ 1 w 5"/>
                  <a:gd name="T21" fmla="*/ 1 h 28"/>
                  <a:gd name="T22" fmla="*/ 1 w 5"/>
                  <a:gd name="T23" fmla="*/ 0 h 28"/>
                  <a:gd name="T24" fmla="*/ 0 w 5"/>
                  <a:gd name="T25" fmla="*/ 1 h 28"/>
                  <a:gd name="T26" fmla="*/ 0 w 5"/>
                  <a:gd name="T27" fmla="*/ 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 h="28">
                    <a:moveTo>
                      <a:pt x="0" y="4"/>
                    </a:moveTo>
                    <a:cubicBezTo>
                      <a:pt x="0" y="4"/>
                      <a:pt x="0" y="4"/>
                      <a:pt x="0" y="4"/>
                    </a:cubicBezTo>
                    <a:cubicBezTo>
                      <a:pt x="1" y="8"/>
                      <a:pt x="2" y="11"/>
                      <a:pt x="2" y="15"/>
                    </a:cubicBezTo>
                    <a:cubicBezTo>
                      <a:pt x="2" y="18"/>
                      <a:pt x="2" y="20"/>
                      <a:pt x="1" y="23"/>
                    </a:cubicBezTo>
                    <a:cubicBezTo>
                      <a:pt x="1" y="23"/>
                      <a:pt x="2" y="24"/>
                      <a:pt x="2" y="25"/>
                    </a:cubicBezTo>
                    <a:cubicBezTo>
                      <a:pt x="2" y="24"/>
                      <a:pt x="2" y="24"/>
                      <a:pt x="2" y="24"/>
                    </a:cubicBezTo>
                    <a:cubicBezTo>
                      <a:pt x="2" y="24"/>
                      <a:pt x="2" y="25"/>
                      <a:pt x="2" y="25"/>
                    </a:cubicBezTo>
                    <a:cubicBezTo>
                      <a:pt x="2" y="26"/>
                      <a:pt x="2" y="27"/>
                      <a:pt x="3" y="28"/>
                    </a:cubicBezTo>
                    <a:cubicBezTo>
                      <a:pt x="3" y="27"/>
                      <a:pt x="3" y="27"/>
                      <a:pt x="3" y="26"/>
                    </a:cubicBezTo>
                    <a:cubicBezTo>
                      <a:pt x="4" y="22"/>
                      <a:pt x="5" y="18"/>
                      <a:pt x="5" y="14"/>
                    </a:cubicBezTo>
                    <a:cubicBezTo>
                      <a:pt x="4" y="10"/>
                      <a:pt x="4" y="6"/>
                      <a:pt x="1" y="1"/>
                    </a:cubicBezTo>
                    <a:cubicBezTo>
                      <a:pt x="1" y="1"/>
                      <a:pt x="1" y="0"/>
                      <a:pt x="1" y="0"/>
                    </a:cubicBezTo>
                    <a:cubicBezTo>
                      <a:pt x="0" y="0"/>
                      <a:pt x="0" y="1"/>
                      <a:pt x="0" y="1"/>
                    </a:cubicBezTo>
                    <a:cubicBezTo>
                      <a:pt x="0" y="2"/>
                      <a:pt x="0" y="3"/>
                      <a:pt x="0"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663" name="Freeform 7160"/>
              <p:cNvSpPr>
                <a:spLocks/>
              </p:cNvSpPr>
              <p:nvPr/>
            </p:nvSpPr>
            <p:spPr bwMode="auto">
              <a:xfrm>
                <a:off x="4435" y="3059"/>
                <a:ext cx="0" cy="4"/>
              </a:xfrm>
              <a:custGeom>
                <a:avLst/>
                <a:gdLst>
                  <a:gd name="T0" fmla="*/ 1 h 1"/>
                  <a:gd name="T1" fmla="*/ 1 h 1"/>
                  <a:gd name="T2" fmla="*/ 0 h 1"/>
                  <a:gd name="T3" fmla="*/ 1 h 1"/>
                  <a:gd name="T4" fmla="*/ 1 h 1"/>
                </a:gdLst>
                <a:ahLst/>
                <a:cxnLst>
                  <a:cxn ang="0">
                    <a:pos x="0" y="T0"/>
                  </a:cxn>
                  <a:cxn ang="0">
                    <a:pos x="0" y="T1"/>
                  </a:cxn>
                  <a:cxn ang="0">
                    <a:pos x="0" y="T2"/>
                  </a:cxn>
                  <a:cxn ang="0">
                    <a:pos x="0" y="T3"/>
                  </a:cxn>
                  <a:cxn ang="0">
                    <a:pos x="0" y="T4"/>
                  </a:cxn>
                </a:cxnLst>
                <a:rect l="0" t="0" r="r" b="b"/>
                <a:pathLst>
                  <a:path h="1">
                    <a:moveTo>
                      <a:pt x="0" y="1"/>
                    </a:moveTo>
                    <a:cubicBezTo>
                      <a:pt x="0" y="1"/>
                      <a:pt x="0" y="1"/>
                      <a:pt x="0" y="1"/>
                    </a:cubicBezTo>
                    <a:cubicBezTo>
                      <a:pt x="0" y="0"/>
                      <a:pt x="0" y="0"/>
                      <a:pt x="0" y="0"/>
                    </a:cubicBezTo>
                    <a:cubicBezTo>
                      <a:pt x="0" y="0"/>
                      <a:pt x="0" y="1"/>
                      <a:pt x="0" y="1"/>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664" name="Freeform 7161"/>
              <p:cNvSpPr>
                <a:spLocks/>
              </p:cNvSpPr>
              <p:nvPr/>
            </p:nvSpPr>
            <p:spPr bwMode="auto">
              <a:xfrm>
                <a:off x="4416" y="3055"/>
                <a:ext cx="19" cy="26"/>
              </a:xfrm>
              <a:custGeom>
                <a:avLst/>
                <a:gdLst>
                  <a:gd name="T0" fmla="*/ 3 w 5"/>
                  <a:gd name="T1" fmla="*/ 3 h 7"/>
                  <a:gd name="T2" fmla="*/ 5 w 5"/>
                  <a:gd name="T3" fmla="*/ 2 h 7"/>
                  <a:gd name="T4" fmla="*/ 4 w 5"/>
                  <a:gd name="T5" fmla="*/ 0 h 7"/>
                  <a:gd name="T6" fmla="*/ 2 w 5"/>
                  <a:gd name="T7" fmla="*/ 2 h 7"/>
                  <a:gd name="T8" fmla="*/ 1 w 5"/>
                  <a:gd name="T9" fmla="*/ 3 h 7"/>
                  <a:gd name="T10" fmla="*/ 0 w 5"/>
                  <a:gd name="T11" fmla="*/ 4 h 7"/>
                  <a:gd name="T12" fmla="*/ 1 w 5"/>
                  <a:gd name="T13" fmla="*/ 5 h 7"/>
                  <a:gd name="T14" fmla="*/ 1 w 5"/>
                  <a:gd name="T15" fmla="*/ 7 h 7"/>
                  <a:gd name="T16" fmla="*/ 3 w 5"/>
                  <a:gd name="T17" fmla="*/ 5 h 7"/>
                  <a:gd name="T18" fmla="*/ 5 w 5"/>
                  <a:gd name="T19" fmla="*/ 3 h 7"/>
                  <a:gd name="T20" fmla="*/ 5 w 5"/>
                  <a:gd name="T21" fmla="*/ 2 h 7"/>
                  <a:gd name="T22" fmla="*/ 3 w 5"/>
                  <a:gd name="T23" fmla="*/ 3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 h="7">
                    <a:moveTo>
                      <a:pt x="3" y="3"/>
                    </a:moveTo>
                    <a:cubicBezTo>
                      <a:pt x="4" y="2"/>
                      <a:pt x="4" y="2"/>
                      <a:pt x="5" y="2"/>
                    </a:cubicBezTo>
                    <a:cubicBezTo>
                      <a:pt x="4" y="1"/>
                      <a:pt x="4" y="1"/>
                      <a:pt x="4" y="0"/>
                    </a:cubicBezTo>
                    <a:cubicBezTo>
                      <a:pt x="3" y="1"/>
                      <a:pt x="3" y="1"/>
                      <a:pt x="2" y="2"/>
                    </a:cubicBezTo>
                    <a:cubicBezTo>
                      <a:pt x="2" y="4"/>
                      <a:pt x="2" y="4"/>
                      <a:pt x="1" y="3"/>
                    </a:cubicBezTo>
                    <a:cubicBezTo>
                      <a:pt x="1" y="3"/>
                      <a:pt x="1" y="4"/>
                      <a:pt x="0" y="4"/>
                    </a:cubicBezTo>
                    <a:cubicBezTo>
                      <a:pt x="0" y="4"/>
                      <a:pt x="0" y="4"/>
                      <a:pt x="1" y="5"/>
                    </a:cubicBezTo>
                    <a:cubicBezTo>
                      <a:pt x="1" y="6"/>
                      <a:pt x="1" y="6"/>
                      <a:pt x="1" y="7"/>
                    </a:cubicBezTo>
                    <a:cubicBezTo>
                      <a:pt x="2" y="6"/>
                      <a:pt x="2" y="5"/>
                      <a:pt x="3" y="5"/>
                    </a:cubicBezTo>
                    <a:cubicBezTo>
                      <a:pt x="4" y="4"/>
                      <a:pt x="4" y="4"/>
                      <a:pt x="5" y="3"/>
                    </a:cubicBezTo>
                    <a:cubicBezTo>
                      <a:pt x="5" y="3"/>
                      <a:pt x="5" y="2"/>
                      <a:pt x="5" y="2"/>
                    </a:cubicBezTo>
                    <a:cubicBezTo>
                      <a:pt x="4" y="3"/>
                      <a:pt x="4" y="3"/>
                      <a:pt x="3"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665" name="Freeform 7162"/>
              <p:cNvSpPr>
                <a:spLocks/>
              </p:cNvSpPr>
              <p:nvPr/>
            </p:nvSpPr>
            <p:spPr bwMode="auto">
              <a:xfrm>
                <a:off x="4450" y="2758"/>
                <a:ext cx="82" cy="174"/>
              </a:xfrm>
              <a:custGeom>
                <a:avLst/>
                <a:gdLst>
                  <a:gd name="T0" fmla="*/ 20 w 22"/>
                  <a:gd name="T1" fmla="*/ 13 h 47"/>
                  <a:gd name="T2" fmla="*/ 20 w 22"/>
                  <a:gd name="T3" fmla="*/ 20 h 47"/>
                  <a:gd name="T4" fmla="*/ 19 w 22"/>
                  <a:gd name="T5" fmla="*/ 25 h 47"/>
                  <a:gd name="T6" fmla="*/ 18 w 22"/>
                  <a:gd name="T7" fmla="*/ 16 h 47"/>
                  <a:gd name="T8" fmla="*/ 16 w 22"/>
                  <a:gd name="T9" fmla="*/ 4 h 47"/>
                  <a:gd name="T10" fmla="*/ 16 w 22"/>
                  <a:gd name="T11" fmla="*/ 4 h 47"/>
                  <a:gd name="T12" fmla="*/ 16 w 22"/>
                  <a:gd name="T13" fmla="*/ 4 h 47"/>
                  <a:gd name="T14" fmla="*/ 16 w 22"/>
                  <a:gd name="T15" fmla="*/ 3 h 47"/>
                  <a:gd name="T16" fmla="*/ 16 w 22"/>
                  <a:gd name="T17" fmla="*/ 3 h 47"/>
                  <a:gd name="T18" fmla="*/ 15 w 22"/>
                  <a:gd name="T19" fmla="*/ 3 h 47"/>
                  <a:gd name="T20" fmla="*/ 12 w 22"/>
                  <a:gd name="T21" fmla="*/ 4 h 47"/>
                  <a:gd name="T22" fmla="*/ 12 w 22"/>
                  <a:gd name="T23" fmla="*/ 4 h 47"/>
                  <a:gd name="T24" fmla="*/ 12 w 22"/>
                  <a:gd name="T25" fmla="*/ 4 h 47"/>
                  <a:gd name="T26" fmla="*/ 12 w 22"/>
                  <a:gd name="T27" fmla="*/ 4 h 47"/>
                  <a:gd name="T28" fmla="*/ 13 w 22"/>
                  <a:gd name="T29" fmla="*/ 6 h 47"/>
                  <a:gd name="T30" fmla="*/ 12 w 22"/>
                  <a:gd name="T31" fmla="*/ 12 h 47"/>
                  <a:gd name="T32" fmla="*/ 10 w 22"/>
                  <a:gd name="T33" fmla="*/ 3 h 47"/>
                  <a:gd name="T34" fmla="*/ 9 w 22"/>
                  <a:gd name="T35" fmla="*/ 2 h 47"/>
                  <a:gd name="T36" fmla="*/ 8 w 22"/>
                  <a:gd name="T37" fmla="*/ 1 h 47"/>
                  <a:gd name="T38" fmla="*/ 6 w 22"/>
                  <a:gd name="T39" fmla="*/ 0 h 47"/>
                  <a:gd name="T40" fmla="*/ 6 w 22"/>
                  <a:gd name="T41" fmla="*/ 0 h 47"/>
                  <a:gd name="T42" fmla="*/ 6 w 22"/>
                  <a:gd name="T43" fmla="*/ 1 h 47"/>
                  <a:gd name="T44" fmla="*/ 8 w 22"/>
                  <a:gd name="T45" fmla="*/ 7 h 47"/>
                  <a:gd name="T46" fmla="*/ 11 w 22"/>
                  <a:gd name="T47" fmla="*/ 19 h 47"/>
                  <a:gd name="T48" fmla="*/ 6 w 22"/>
                  <a:gd name="T49" fmla="*/ 33 h 47"/>
                  <a:gd name="T50" fmla="*/ 2 w 22"/>
                  <a:gd name="T51" fmla="*/ 39 h 47"/>
                  <a:gd name="T52" fmla="*/ 0 w 22"/>
                  <a:gd name="T53" fmla="*/ 43 h 47"/>
                  <a:gd name="T54" fmla="*/ 1 w 22"/>
                  <a:gd name="T55" fmla="*/ 43 h 47"/>
                  <a:gd name="T56" fmla="*/ 5 w 22"/>
                  <a:gd name="T57" fmla="*/ 45 h 47"/>
                  <a:gd name="T58" fmla="*/ 9 w 22"/>
                  <a:gd name="T59" fmla="*/ 46 h 47"/>
                  <a:gd name="T60" fmla="*/ 9 w 22"/>
                  <a:gd name="T61" fmla="*/ 46 h 47"/>
                  <a:gd name="T62" fmla="*/ 9 w 22"/>
                  <a:gd name="T63" fmla="*/ 46 h 47"/>
                  <a:gd name="T64" fmla="*/ 9 w 22"/>
                  <a:gd name="T65" fmla="*/ 46 h 47"/>
                  <a:gd name="T66" fmla="*/ 9 w 22"/>
                  <a:gd name="T67" fmla="*/ 47 h 47"/>
                  <a:gd name="T68" fmla="*/ 13 w 22"/>
                  <a:gd name="T69" fmla="*/ 43 h 47"/>
                  <a:gd name="T70" fmla="*/ 13 w 22"/>
                  <a:gd name="T71" fmla="*/ 39 h 47"/>
                  <a:gd name="T72" fmla="*/ 16 w 22"/>
                  <a:gd name="T73" fmla="*/ 33 h 47"/>
                  <a:gd name="T74" fmla="*/ 21 w 22"/>
                  <a:gd name="T75" fmla="*/ 25 h 47"/>
                  <a:gd name="T76" fmla="*/ 20 w 22"/>
                  <a:gd name="T77" fmla="*/ 11 h 47"/>
                  <a:gd name="T78" fmla="*/ 17 w 22"/>
                  <a:gd name="T79" fmla="*/ 2 h 47"/>
                  <a:gd name="T80" fmla="*/ 16 w 22"/>
                  <a:gd name="T81" fmla="*/ 3 h 47"/>
                  <a:gd name="T82" fmla="*/ 20 w 22"/>
                  <a:gd name="T83" fmla="*/ 1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2" h="47">
                    <a:moveTo>
                      <a:pt x="20" y="13"/>
                    </a:moveTo>
                    <a:cubicBezTo>
                      <a:pt x="20" y="15"/>
                      <a:pt x="20" y="18"/>
                      <a:pt x="20" y="20"/>
                    </a:cubicBezTo>
                    <a:cubicBezTo>
                      <a:pt x="20" y="22"/>
                      <a:pt x="19" y="24"/>
                      <a:pt x="19" y="25"/>
                    </a:cubicBezTo>
                    <a:cubicBezTo>
                      <a:pt x="18" y="26"/>
                      <a:pt x="19" y="21"/>
                      <a:pt x="18" y="16"/>
                    </a:cubicBezTo>
                    <a:cubicBezTo>
                      <a:pt x="18" y="11"/>
                      <a:pt x="17" y="6"/>
                      <a:pt x="16" y="4"/>
                    </a:cubicBezTo>
                    <a:cubicBezTo>
                      <a:pt x="16" y="4"/>
                      <a:pt x="16" y="4"/>
                      <a:pt x="16" y="4"/>
                    </a:cubicBezTo>
                    <a:cubicBezTo>
                      <a:pt x="16" y="4"/>
                      <a:pt x="16" y="4"/>
                      <a:pt x="16" y="4"/>
                    </a:cubicBezTo>
                    <a:cubicBezTo>
                      <a:pt x="16" y="3"/>
                      <a:pt x="16" y="3"/>
                      <a:pt x="16" y="3"/>
                    </a:cubicBezTo>
                    <a:cubicBezTo>
                      <a:pt x="16" y="3"/>
                      <a:pt x="16" y="3"/>
                      <a:pt x="16" y="3"/>
                    </a:cubicBezTo>
                    <a:cubicBezTo>
                      <a:pt x="17" y="1"/>
                      <a:pt x="17" y="2"/>
                      <a:pt x="15" y="3"/>
                    </a:cubicBezTo>
                    <a:cubicBezTo>
                      <a:pt x="13" y="4"/>
                      <a:pt x="13" y="4"/>
                      <a:pt x="12" y="4"/>
                    </a:cubicBezTo>
                    <a:cubicBezTo>
                      <a:pt x="12" y="4"/>
                      <a:pt x="12" y="4"/>
                      <a:pt x="12" y="4"/>
                    </a:cubicBezTo>
                    <a:cubicBezTo>
                      <a:pt x="12" y="4"/>
                      <a:pt x="12" y="4"/>
                      <a:pt x="12" y="4"/>
                    </a:cubicBezTo>
                    <a:cubicBezTo>
                      <a:pt x="12" y="4"/>
                      <a:pt x="12" y="4"/>
                      <a:pt x="12" y="4"/>
                    </a:cubicBezTo>
                    <a:cubicBezTo>
                      <a:pt x="12" y="5"/>
                      <a:pt x="13" y="6"/>
                      <a:pt x="13" y="6"/>
                    </a:cubicBezTo>
                    <a:cubicBezTo>
                      <a:pt x="14" y="10"/>
                      <a:pt x="14" y="13"/>
                      <a:pt x="12" y="12"/>
                    </a:cubicBezTo>
                    <a:cubicBezTo>
                      <a:pt x="11" y="9"/>
                      <a:pt x="10" y="6"/>
                      <a:pt x="10" y="3"/>
                    </a:cubicBezTo>
                    <a:cubicBezTo>
                      <a:pt x="9" y="3"/>
                      <a:pt x="9" y="2"/>
                      <a:pt x="9" y="2"/>
                    </a:cubicBezTo>
                    <a:cubicBezTo>
                      <a:pt x="9" y="2"/>
                      <a:pt x="8" y="1"/>
                      <a:pt x="8" y="1"/>
                    </a:cubicBezTo>
                    <a:cubicBezTo>
                      <a:pt x="7" y="1"/>
                      <a:pt x="7" y="0"/>
                      <a:pt x="6" y="0"/>
                    </a:cubicBezTo>
                    <a:cubicBezTo>
                      <a:pt x="6" y="0"/>
                      <a:pt x="6" y="0"/>
                      <a:pt x="6" y="0"/>
                    </a:cubicBezTo>
                    <a:cubicBezTo>
                      <a:pt x="6" y="0"/>
                      <a:pt x="6" y="1"/>
                      <a:pt x="6" y="1"/>
                    </a:cubicBezTo>
                    <a:cubicBezTo>
                      <a:pt x="8" y="7"/>
                      <a:pt x="8" y="7"/>
                      <a:pt x="8" y="7"/>
                    </a:cubicBezTo>
                    <a:cubicBezTo>
                      <a:pt x="9" y="11"/>
                      <a:pt x="10" y="15"/>
                      <a:pt x="11" y="19"/>
                    </a:cubicBezTo>
                    <a:cubicBezTo>
                      <a:pt x="10" y="24"/>
                      <a:pt x="8" y="28"/>
                      <a:pt x="6" y="33"/>
                    </a:cubicBezTo>
                    <a:cubicBezTo>
                      <a:pt x="4" y="35"/>
                      <a:pt x="3" y="37"/>
                      <a:pt x="2" y="39"/>
                    </a:cubicBezTo>
                    <a:cubicBezTo>
                      <a:pt x="0" y="41"/>
                      <a:pt x="0" y="42"/>
                      <a:pt x="0" y="43"/>
                    </a:cubicBezTo>
                    <a:cubicBezTo>
                      <a:pt x="1" y="43"/>
                      <a:pt x="1" y="43"/>
                      <a:pt x="1" y="43"/>
                    </a:cubicBezTo>
                    <a:cubicBezTo>
                      <a:pt x="2" y="44"/>
                      <a:pt x="3" y="44"/>
                      <a:pt x="5" y="45"/>
                    </a:cubicBezTo>
                    <a:cubicBezTo>
                      <a:pt x="9" y="46"/>
                      <a:pt x="9" y="46"/>
                      <a:pt x="9" y="46"/>
                    </a:cubicBezTo>
                    <a:cubicBezTo>
                      <a:pt x="9" y="46"/>
                      <a:pt x="9" y="46"/>
                      <a:pt x="9" y="46"/>
                    </a:cubicBezTo>
                    <a:cubicBezTo>
                      <a:pt x="9" y="46"/>
                      <a:pt x="9" y="46"/>
                      <a:pt x="9" y="46"/>
                    </a:cubicBezTo>
                    <a:cubicBezTo>
                      <a:pt x="9" y="46"/>
                      <a:pt x="9" y="46"/>
                      <a:pt x="9" y="46"/>
                    </a:cubicBezTo>
                    <a:cubicBezTo>
                      <a:pt x="9" y="46"/>
                      <a:pt x="9" y="47"/>
                      <a:pt x="9" y="47"/>
                    </a:cubicBezTo>
                    <a:cubicBezTo>
                      <a:pt x="10" y="47"/>
                      <a:pt x="10" y="47"/>
                      <a:pt x="13" y="43"/>
                    </a:cubicBezTo>
                    <a:cubicBezTo>
                      <a:pt x="19" y="32"/>
                      <a:pt x="10" y="45"/>
                      <a:pt x="13" y="39"/>
                    </a:cubicBezTo>
                    <a:cubicBezTo>
                      <a:pt x="15" y="36"/>
                      <a:pt x="15" y="36"/>
                      <a:pt x="16" y="33"/>
                    </a:cubicBezTo>
                    <a:cubicBezTo>
                      <a:pt x="18" y="30"/>
                      <a:pt x="18" y="33"/>
                      <a:pt x="21" y="25"/>
                    </a:cubicBezTo>
                    <a:cubicBezTo>
                      <a:pt x="22" y="20"/>
                      <a:pt x="21" y="15"/>
                      <a:pt x="20" y="11"/>
                    </a:cubicBezTo>
                    <a:cubicBezTo>
                      <a:pt x="20" y="8"/>
                      <a:pt x="18" y="5"/>
                      <a:pt x="17" y="2"/>
                    </a:cubicBezTo>
                    <a:cubicBezTo>
                      <a:pt x="17" y="3"/>
                      <a:pt x="17" y="3"/>
                      <a:pt x="16" y="3"/>
                    </a:cubicBezTo>
                    <a:cubicBezTo>
                      <a:pt x="17" y="4"/>
                      <a:pt x="19" y="8"/>
                      <a:pt x="20" y="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666" name="Freeform 7163"/>
              <p:cNvSpPr>
                <a:spLocks noEditPoints="1"/>
              </p:cNvSpPr>
              <p:nvPr/>
            </p:nvSpPr>
            <p:spPr bwMode="auto">
              <a:xfrm>
                <a:off x="4420" y="2917"/>
                <a:ext cx="63" cy="142"/>
              </a:xfrm>
              <a:custGeom>
                <a:avLst/>
                <a:gdLst>
                  <a:gd name="T0" fmla="*/ 17 w 17"/>
                  <a:gd name="T1" fmla="*/ 4 h 38"/>
                  <a:gd name="T2" fmla="*/ 17 w 17"/>
                  <a:gd name="T3" fmla="*/ 4 h 38"/>
                  <a:gd name="T4" fmla="*/ 16 w 17"/>
                  <a:gd name="T5" fmla="*/ 4 h 38"/>
                  <a:gd name="T6" fmla="*/ 9 w 17"/>
                  <a:gd name="T7" fmla="*/ 0 h 38"/>
                  <a:gd name="T8" fmla="*/ 8 w 17"/>
                  <a:gd name="T9" fmla="*/ 0 h 38"/>
                  <a:gd name="T10" fmla="*/ 8 w 17"/>
                  <a:gd name="T11" fmla="*/ 0 h 38"/>
                  <a:gd name="T12" fmla="*/ 7 w 17"/>
                  <a:gd name="T13" fmla="*/ 0 h 38"/>
                  <a:gd name="T14" fmla="*/ 7 w 17"/>
                  <a:gd name="T15" fmla="*/ 3 h 38"/>
                  <a:gd name="T16" fmla="*/ 6 w 17"/>
                  <a:gd name="T17" fmla="*/ 9 h 38"/>
                  <a:gd name="T18" fmla="*/ 4 w 17"/>
                  <a:gd name="T19" fmla="*/ 22 h 38"/>
                  <a:gd name="T20" fmla="*/ 0 w 17"/>
                  <a:gd name="T21" fmla="*/ 28 h 38"/>
                  <a:gd name="T22" fmla="*/ 3 w 17"/>
                  <a:gd name="T23" fmla="*/ 36 h 38"/>
                  <a:gd name="T24" fmla="*/ 7 w 17"/>
                  <a:gd name="T25" fmla="*/ 31 h 38"/>
                  <a:gd name="T26" fmla="*/ 10 w 17"/>
                  <a:gd name="T27" fmla="*/ 24 h 38"/>
                  <a:gd name="T28" fmla="*/ 12 w 17"/>
                  <a:gd name="T29" fmla="*/ 13 h 38"/>
                  <a:gd name="T30" fmla="*/ 14 w 17"/>
                  <a:gd name="T31" fmla="*/ 11 h 38"/>
                  <a:gd name="T32" fmla="*/ 11 w 17"/>
                  <a:gd name="T33" fmla="*/ 25 h 38"/>
                  <a:gd name="T34" fmla="*/ 9 w 17"/>
                  <a:gd name="T35" fmla="*/ 29 h 38"/>
                  <a:gd name="T36" fmla="*/ 11 w 17"/>
                  <a:gd name="T37" fmla="*/ 25 h 38"/>
                  <a:gd name="T38" fmla="*/ 13 w 17"/>
                  <a:gd name="T39" fmla="*/ 25 h 38"/>
                  <a:gd name="T40" fmla="*/ 12 w 17"/>
                  <a:gd name="T41" fmla="*/ 27 h 38"/>
                  <a:gd name="T42" fmla="*/ 4 w 17"/>
                  <a:gd name="T43" fmla="*/ 37 h 38"/>
                  <a:gd name="T44" fmla="*/ 4 w 17"/>
                  <a:gd name="T45" fmla="*/ 38 h 38"/>
                  <a:gd name="T46" fmla="*/ 14 w 17"/>
                  <a:gd name="T47" fmla="*/ 26 h 38"/>
                  <a:gd name="T48" fmla="*/ 15 w 17"/>
                  <a:gd name="T49" fmla="*/ 22 h 38"/>
                  <a:gd name="T50" fmla="*/ 17 w 17"/>
                  <a:gd name="T51" fmla="*/ 12 h 38"/>
                  <a:gd name="T52" fmla="*/ 17 w 17"/>
                  <a:gd name="T53" fmla="*/ 8 h 38"/>
                  <a:gd name="T54" fmla="*/ 17 w 17"/>
                  <a:gd name="T55" fmla="*/ 6 h 38"/>
                  <a:gd name="T56" fmla="*/ 17 w 17"/>
                  <a:gd name="T57" fmla="*/ 4 h 38"/>
                  <a:gd name="T58" fmla="*/ 17 w 17"/>
                  <a:gd name="T59" fmla="*/ 4 h 38"/>
                  <a:gd name="T60" fmla="*/ 17 w 17"/>
                  <a:gd name="T61" fmla="*/ 4 h 38"/>
                  <a:gd name="T62" fmla="*/ 6 w 17"/>
                  <a:gd name="T63" fmla="*/ 23 h 38"/>
                  <a:gd name="T64" fmla="*/ 6 w 17"/>
                  <a:gd name="T65" fmla="*/ 23 h 38"/>
                  <a:gd name="T66" fmla="*/ 6 w 17"/>
                  <a:gd name="T67" fmla="*/ 23 h 38"/>
                  <a:gd name="T68" fmla="*/ 8 w 17"/>
                  <a:gd name="T69" fmla="*/ 6 h 38"/>
                  <a:gd name="T70" fmla="*/ 10 w 17"/>
                  <a:gd name="T71" fmla="*/ 7 h 38"/>
                  <a:gd name="T72" fmla="*/ 6 w 17"/>
                  <a:gd name="T73" fmla="*/ 23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 h="38">
                    <a:moveTo>
                      <a:pt x="17" y="4"/>
                    </a:moveTo>
                    <a:cubicBezTo>
                      <a:pt x="17" y="4"/>
                      <a:pt x="17" y="4"/>
                      <a:pt x="17" y="4"/>
                    </a:cubicBezTo>
                    <a:cubicBezTo>
                      <a:pt x="17" y="4"/>
                      <a:pt x="17" y="4"/>
                      <a:pt x="16" y="4"/>
                    </a:cubicBezTo>
                    <a:cubicBezTo>
                      <a:pt x="9" y="0"/>
                      <a:pt x="9" y="0"/>
                      <a:pt x="9" y="0"/>
                    </a:cubicBezTo>
                    <a:cubicBezTo>
                      <a:pt x="9" y="0"/>
                      <a:pt x="8" y="0"/>
                      <a:pt x="8" y="0"/>
                    </a:cubicBezTo>
                    <a:cubicBezTo>
                      <a:pt x="8" y="0"/>
                      <a:pt x="8" y="0"/>
                      <a:pt x="8" y="0"/>
                    </a:cubicBezTo>
                    <a:cubicBezTo>
                      <a:pt x="8" y="0"/>
                      <a:pt x="7" y="0"/>
                      <a:pt x="7" y="0"/>
                    </a:cubicBezTo>
                    <a:cubicBezTo>
                      <a:pt x="7" y="0"/>
                      <a:pt x="7" y="2"/>
                      <a:pt x="7" y="3"/>
                    </a:cubicBezTo>
                    <a:cubicBezTo>
                      <a:pt x="6" y="5"/>
                      <a:pt x="6" y="7"/>
                      <a:pt x="6" y="9"/>
                    </a:cubicBezTo>
                    <a:cubicBezTo>
                      <a:pt x="5" y="14"/>
                      <a:pt x="5" y="18"/>
                      <a:pt x="4" y="22"/>
                    </a:cubicBezTo>
                    <a:cubicBezTo>
                      <a:pt x="3" y="24"/>
                      <a:pt x="1" y="26"/>
                      <a:pt x="0" y="28"/>
                    </a:cubicBezTo>
                    <a:cubicBezTo>
                      <a:pt x="1" y="30"/>
                      <a:pt x="2" y="33"/>
                      <a:pt x="3" y="36"/>
                    </a:cubicBezTo>
                    <a:cubicBezTo>
                      <a:pt x="4" y="35"/>
                      <a:pt x="6" y="33"/>
                      <a:pt x="7" y="31"/>
                    </a:cubicBezTo>
                    <a:cubicBezTo>
                      <a:pt x="6" y="31"/>
                      <a:pt x="8" y="28"/>
                      <a:pt x="10" y="24"/>
                    </a:cubicBezTo>
                    <a:cubicBezTo>
                      <a:pt x="11" y="20"/>
                      <a:pt x="12" y="16"/>
                      <a:pt x="12" y="13"/>
                    </a:cubicBezTo>
                    <a:cubicBezTo>
                      <a:pt x="12" y="13"/>
                      <a:pt x="13" y="10"/>
                      <a:pt x="14" y="11"/>
                    </a:cubicBezTo>
                    <a:cubicBezTo>
                      <a:pt x="14" y="15"/>
                      <a:pt x="12" y="20"/>
                      <a:pt x="11" y="25"/>
                    </a:cubicBezTo>
                    <a:cubicBezTo>
                      <a:pt x="10" y="26"/>
                      <a:pt x="10" y="28"/>
                      <a:pt x="9" y="29"/>
                    </a:cubicBezTo>
                    <a:cubicBezTo>
                      <a:pt x="10" y="27"/>
                      <a:pt x="11" y="26"/>
                      <a:pt x="11" y="25"/>
                    </a:cubicBezTo>
                    <a:cubicBezTo>
                      <a:pt x="12" y="22"/>
                      <a:pt x="13" y="22"/>
                      <a:pt x="13" y="25"/>
                    </a:cubicBezTo>
                    <a:cubicBezTo>
                      <a:pt x="12" y="26"/>
                      <a:pt x="12" y="26"/>
                      <a:pt x="12" y="27"/>
                    </a:cubicBezTo>
                    <a:cubicBezTo>
                      <a:pt x="10" y="31"/>
                      <a:pt x="7" y="33"/>
                      <a:pt x="4" y="37"/>
                    </a:cubicBezTo>
                    <a:cubicBezTo>
                      <a:pt x="4" y="37"/>
                      <a:pt x="4" y="38"/>
                      <a:pt x="4" y="38"/>
                    </a:cubicBezTo>
                    <a:cubicBezTo>
                      <a:pt x="10" y="32"/>
                      <a:pt x="12" y="30"/>
                      <a:pt x="14" y="26"/>
                    </a:cubicBezTo>
                    <a:cubicBezTo>
                      <a:pt x="14" y="25"/>
                      <a:pt x="15" y="23"/>
                      <a:pt x="15" y="22"/>
                    </a:cubicBezTo>
                    <a:cubicBezTo>
                      <a:pt x="16" y="18"/>
                      <a:pt x="16" y="15"/>
                      <a:pt x="17" y="12"/>
                    </a:cubicBezTo>
                    <a:cubicBezTo>
                      <a:pt x="17" y="10"/>
                      <a:pt x="17" y="9"/>
                      <a:pt x="17" y="8"/>
                    </a:cubicBezTo>
                    <a:cubicBezTo>
                      <a:pt x="17" y="7"/>
                      <a:pt x="17" y="6"/>
                      <a:pt x="17" y="6"/>
                    </a:cubicBezTo>
                    <a:cubicBezTo>
                      <a:pt x="17" y="5"/>
                      <a:pt x="17" y="4"/>
                      <a:pt x="17" y="4"/>
                    </a:cubicBezTo>
                    <a:cubicBezTo>
                      <a:pt x="17" y="4"/>
                      <a:pt x="17" y="4"/>
                      <a:pt x="17" y="4"/>
                    </a:cubicBezTo>
                    <a:cubicBezTo>
                      <a:pt x="17" y="4"/>
                      <a:pt x="17" y="4"/>
                      <a:pt x="17" y="4"/>
                    </a:cubicBezTo>
                    <a:close/>
                    <a:moveTo>
                      <a:pt x="6" y="23"/>
                    </a:moveTo>
                    <a:cubicBezTo>
                      <a:pt x="6" y="23"/>
                      <a:pt x="6" y="23"/>
                      <a:pt x="6" y="23"/>
                    </a:cubicBezTo>
                    <a:cubicBezTo>
                      <a:pt x="6" y="23"/>
                      <a:pt x="6" y="23"/>
                      <a:pt x="6" y="23"/>
                    </a:cubicBezTo>
                    <a:cubicBezTo>
                      <a:pt x="7" y="18"/>
                      <a:pt x="7" y="13"/>
                      <a:pt x="8" y="6"/>
                    </a:cubicBezTo>
                    <a:cubicBezTo>
                      <a:pt x="10" y="7"/>
                      <a:pt x="10" y="7"/>
                      <a:pt x="10" y="7"/>
                    </a:cubicBezTo>
                    <a:cubicBezTo>
                      <a:pt x="8" y="15"/>
                      <a:pt x="8" y="13"/>
                      <a:pt x="6" y="2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667" name="Freeform 7164"/>
              <p:cNvSpPr>
                <a:spLocks/>
              </p:cNvSpPr>
              <p:nvPr/>
            </p:nvSpPr>
            <p:spPr bwMode="auto">
              <a:xfrm>
                <a:off x="4510" y="2746"/>
                <a:ext cx="7" cy="8"/>
              </a:xfrm>
              <a:custGeom>
                <a:avLst/>
                <a:gdLst>
                  <a:gd name="T0" fmla="*/ 1 w 2"/>
                  <a:gd name="T1" fmla="*/ 2 h 2"/>
                  <a:gd name="T2" fmla="*/ 2 w 2"/>
                  <a:gd name="T3" fmla="*/ 2 h 2"/>
                  <a:gd name="T4" fmla="*/ 1 w 2"/>
                  <a:gd name="T5" fmla="*/ 1 h 2"/>
                  <a:gd name="T6" fmla="*/ 1 w 2"/>
                  <a:gd name="T7" fmla="*/ 0 h 2"/>
                  <a:gd name="T8" fmla="*/ 0 w 2"/>
                  <a:gd name="T9" fmla="*/ 1 h 2"/>
                  <a:gd name="T10" fmla="*/ 1 w 2"/>
                  <a:gd name="T11" fmla="*/ 2 h 2"/>
                </a:gdLst>
                <a:ahLst/>
                <a:cxnLst>
                  <a:cxn ang="0">
                    <a:pos x="T0" y="T1"/>
                  </a:cxn>
                  <a:cxn ang="0">
                    <a:pos x="T2" y="T3"/>
                  </a:cxn>
                  <a:cxn ang="0">
                    <a:pos x="T4" y="T5"/>
                  </a:cxn>
                  <a:cxn ang="0">
                    <a:pos x="T6" y="T7"/>
                  </a:cxn>
                  <a:cxn ang="0">
                    <a:pos x="T8" y="T9"/>
                  </a:cxn>
                  <a:cxn ang="0">
                    <a:pos x="T10" y="T11"/>
                  </a:cxn>
                </a:cxnLst>
                <a:rect l="0" t="0" r="r" b="b"/>
                <a:pathLst>
                  <a:path w="2" h="2">
                    <a:moveTo>
                      <a:pt x="1" y="2"/>
                    </a:moveTo>
                    <a:cubicBezTo>
                      <a:pt x="1" y="2"/>
                      <a:pt x="1" y="2"/>
                      <a:pt x="2" y="2"/>
                    </a:cubicBezTo>
                    <a:cubicBezTo>
                      <a:pt x="2" y="1"/>
                      <a:pt x="1" y="1"/>
                      <a:pt x="1" y="1"/>
                    </a:cubicBezTo>
                    <a:cubicBezTo>
                      <a:pt x="1" y="0"/>
                      <a:pt x="1" y="0"/>
                      <a:pt x="1" y="0"/>
                    </a:cubicBezTo>
                    <a:cubicBezTo>
                      <a:pt x="1" y="1"/>
                      <a:pt x="1" y="1"/>
                      <a:pt x="0" y="1"/>
                    </a:cubicBezTo>
                    <a:cubicBezTo>
                      <a:pt x="1" y="2"/>
                      <a:pt x="1" y="2"/>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668" name="Freeform 7165"/>
              <p:cNvSpPr>
                <a:spLocks/>
              </p:cNvSpPr>
              <p:nvPr/>
            </p:nvSpPr>
            <p:spPr bwMode="auto">
              <a:xfrm>
                <a:off x="4271" y="1969"/>
                <a:ext cx="12" cy="8"/>
              </a:xfrm>
              <a:custGeom>
                <a:avLst/>
                <a:gdLst>
                  <a:gd name="T0" fmla="*/ 2 w 3"/>
                  <a:gd name="T1" fmla="*/ 2 h 2"/>
                  <a:gd name="T2" fmla="*/ 3 w 3"/>
                  <a:gd name="T3" fmla="*/ 1 h 2"/>
                  <a:gd name="T4" fmla="*/ 0 w 3"/>
                  <a:gd name="T5" fmla="*/ 0 h 2"/>
                  <a:gd name="T6" fmla="*/ 1 w 3"/>
                  <a:gd name="T7" fmla="*/ 1 h 2"/>
                  <a:gd name="T8" fmla="*/ 2 w 3"/>
                  <a:gd name="T9" fmla="*/ 2 h 2"/>
                </a:gdLst>
                <a:ahLst/>
                <a:cxnLst>
                  <a:cxn ang="0">
                    <a:pos x="T0" y="T1"/>
                  </a:cxn>
                  <a:cxn ang="0">
                    <a:pos x="T2" y="T3"/>
                  </a:cxn>
                  <a:cxn ang="0">
                    <a:pos x="T4" y="T5"/>
                  </a:cxn>
                  <a:cxn ang="0">
                    <a:pos x="T6" y="T7"/>
                  </a:cxn>
                  <a:cxn ang="0">
                    <a:pos x="T8" y="T9"/>
                  </a:cxn>
                </a:cxnLst>
                <a:rect l="0" t="0" r="r" b="b"/>
                <a:pathLst>
                  <a:path w="3" h="2">
                    <a:moveTo>
                      <a:pt x="2" y="2"/>
                    </a:moveTo>
                    <a:cubicBezTo>
                      <a:pt x="2" y="1"/>
                      <a:pt x="3" y="1"/>
                      <a:pt x="3" y="1"/>
                    </a:cubicBezTo>
                    <a:cubicBezTo>
                      <a:pt x="0" y="0"/>
                      <a:pt x="0" y="0"/>
                      <a:pt x="0" y="0"/>
                    </a:cubicBezTo>
                    <a:cubicBezTo>
                      <a:pt x="1" y="1"/>
                      <a:pt x="1" y="1"/>
                      <a:pt x="1" y="1"/>
                    </a:cubicBezTo>
                    <a:lnTo>
                      <a:pt x="2"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669" name="Freeform 7166"/>
              <p:cNvSpPr>
                <a:spLocks/>
              </p:cNvSpPr>
              <p:nvPr/>
            </p:nvSpPr>
            <p:spPr bwMode="auto">
              <a:xfrm>
                <a:off x="4279" y="1977"/>
                <a:ext cx="7" cy="3"/>
              </a:xfrm>
              <a:custGeom>
                <a:avLst/>
                <a:gdLst>
                  <a:gd name="T0" fmla="*/ 2 w 2"/>
                  <a:gd name="T1" fmla="*/ 1 h 1"/>
                  <a:gd name="T2" fmla="*/ 2 w 2"/>
                  <a:gd name="T3" fmla="*/ 0 h 1"/>
                  <a:gd name="T4" fmla="*/ 0 w 2"/>
                  <a:gd name="T5" fmla="*/ 0 h 1"/>
                  <a:gd name="T6" fmla="*/ 0 w 2"/>
                  <a:gd name="T7" fmla="*/ 0 h 1"/>
                  <a:gd name="T8" fmla="*/ 2 w 2"/>
                  <a:gd name="T9" fmla="*/ 1 h 1"/>
                </a:gdLst>
                <a:ahLst/>
                <a:cxnLst>
                  <a:cxn ang="0">
                    <a:pos x="T0" y="T1"/>
                  </a:cxn>
                  <a:cxn ang="0">
                    <a:pos x="T2" y="T3"/>
                  </a:cxn>
                  <a:cxn ang="0">
                    <a:pos x="T4" y="T5"/>
                  </a:cxn>
                  <a:cxn ang="0">
                    <a:pos x="T6" y="T7"/>
                  </a:cxn>
                  <a:cxn ang="0">
                    <a:pos x="T8" y="T9"/>
                  </a:cxn>
                </a:cxnLst>
                <a:rect l="0" t="0" r="r" b="b"/>
                <a:pathLst>
                  <a:path w="2" h="1">
                    <a:moveTo>
                      <a:pt x="2" y="1"/>
                    </a:moveTo>
                    <a:cubicBezTo>
                      <a:pt x="2" y="1"/>
                      <a:pt x="2" y="1"/>
                      <a:pt x="2" y="0"/>
                    </a:cubicBezTo>
                    <a:cubicBezTo>
                      <a:pt x="0" y="0"/>
                      <a:pt x="0" y="0"/>
                      <a:pt x="0" y="0"/>
                    </a:cubicBezTo>
                    <a:cubicBezTo>
                      <a:pt x="0" y="0"/>
                      <a:pt x="0" y="0"/>
                      <a:pt x="0" y="0"/>
                    </a:cubicBezTo>
                    <a:lnTo>
                      <a:pt x="2"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670" name="Freeform 7167"/>
              <p:cNvSpPr>
                <a:spLocks/>
              </p:cNvSpPr>
              <p:nvPr/>
            </p:nvSpPr>
            <p:spPr bwMode="auto">
              <a:xfrm>
                <a:off x="4271" y="1965"/>
                <a:ext cx="0" cy="4"/>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0"/>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671" name="Freeform 7168"/>
              <p:cNvSpPr>
                <a:spLocks/>
              </p:cNvSpPr>
              <p:nvPr/>
            </p:nvSpPr>
            <p:spPr bwMode="auto">
              <a:xfrm>
                <a:off x="4275" y="1980"/>
                <a:ext cx="15" cy="8"/>
              </a:xfrm>
              <a:custGeom>
                <a:avLst/>
                <a:gdLst>
                  <a:gd name="T0" fmla="*/ 2 w 4"/>
                  <a:gd name="T1" fmla="*/ 2 h 2"/>
                  <a:gd name="T2" fmla="*/ 4 w 4"/>
                  <a:gd name="T3" fmla="*/ 0 h 2"/>
                  <a:gd name="T4" fmla="*/ 3 w 4"/>
                  <a:gd name="T5" fmla="*/ 0 h 2"/>
                  <a:gd name="T6" fmla="*/ 0 w 4"/>
                  <a:gd name="T7" fmla="*/ 2 h 2"/>
                  <a:gd name="T8" fmla="*/ 2 w 4"/>
                  <a:gd name="T9" fmla="*/ 2 h 2"/>
                </a:gdLst>
                <a:ahLst/>
                <a:cxnLst>
                  <a:cxn ang="0">
                    <a:pos x="T0" y="T1"/>
                  </a:cxn>
                  <a:cxn ang="0">
                    <a:pos x="T2" y="T3"/>
                  </a:cxn>
                  <a:cxn ang="0">
                    <a:pos x="T4" y="T5"/>
                  </a:cxn>
                  <a:cxn ang="0">
                    <a:pos x="T6" y="T7"/>
                  </a:cxn>
                  <a:cxn ang="0">
                    <a:pos x="T8" y="T9"/>
                  </a:cxn>
                </a:cxnLst>
                <a:rect l="0" t="0" r="r" b="b"/>
                <a:pathLst>
                  <a:path w="4" h="2">
                    <a:moveTo>
                      <a:pt x="2" y="2"/>
                    </a:moveTo>
                    <a:cubicBezTo>
                      <a:pt x="2" y="1"/>
                      <a:pt x="3" y="1"/>
                      <a:pt x="4" y="0"/>
                    </a:cubicBezTo>
                    <a:cubicBezTo>
                      <a:pt x="3" y="0"/>
                      <a:pt x="3" y="0"/>
                      <a:pt x="3" y="0"/>
                    </a:cubicBezTo>
                    <a:cubicBezTo>
                      <a:pt x="2" y="0"/>
                      <a:pt x="1" y="1"/>
                      <a:pt x="0" y="2"/>
                    </a:cubicBezTo>
                    <a:lnTo>
                      <a:pt x="2"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672" name="Freeform 7169"/>
              <p:cNvSpPr>
                <a:spLocks/>
              </p:cNvSpPr>
              <p:nvPr/>
            </p:nvSpPr>
            <p:spPr bwMode="auto">
              <a:xfrm>
                <a:off x="4264" y="1988"/>
                <a:ext cx="37" cy="37"/>
              </a:xfrm>
              <a:custGeom>
                <a:avLst/>
                <a:gdLst>
                  <a:gd name="T0" fmla="*/ 1 w 10"/>
                  <a:gd name="T1" fmla="*/ 10 h 10"/>
                  <a:gd name="T2" fmla="*/ 7 w 10"/>
                  <a:gd name="T3" fmla="*/ 5 h 10"/>
                  <a:gd name="T4" fmla="*/ 7 w 10"/>
                  <a:gd name="T5" fmla="*/ 3 h 10"/>
                  <a:gd name="T6" fmla="*/ 7 w 10"/>
                  <a:gd name="T7" fmla="*/ 5 h 10"/>
                  <a:gd name="T8" fmla="*/ 10 w 10"/>
                  <a:gd name="T9" fmla="*/ 2 h 10"/>
                  <a:gd name="T10" fmla="*/ 5 w 10"/>
                  <a:gd name="T11" fmla="*/ 0 h 10"/>
                  <a:gd name="T12" fmla="*/ 0 w 10"/>
                  <a:gd name="T13" fmla="*/ 5 h 10"/>
                  <a:gd name="T14" fmla="*/ 1 w 10"/>
                  <a:gd name="T15" fmla="*/ 1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10">
                    <a:moveTo>
                      <a:pt x="1" y="10"/>
                    </a:moveTo>
                    <a:cubicBezTo>
                      <a:pt x="3" y="9"/>
                      <a:pt x="5" y="7"/>
                      <a:pt x="7" y="5"/>
                    </a:cubicBezTo>
                    <a:cubicBezTo>
                      <a:pt x="7" y="4"/>
                      <a:pt x="7" y="3"/>
                      <a:pt x="7" y="3"/>
                    </a:cubicBezTo>
                    <a:cubicBezTo>
                      <a:pt x="7" y="3"/>
                      <a:pt x="7" y="4"/>
                      <a:pt x="7" y="5"/>
                    </a:cubicBezTo>
                    <a:cubicBezTo>
                      <a:pt x="8" y="4"/>
                      <a:pt x="9" y="3"/>
                      <a:pt x="10" y="2"/>
                    </a:cubicBezTo>
                    <a:cubicBezTo>
                      <a:pt x="5" y="0"/>
                      <a:pt x="5" y="0"/>
                      <a:pt x="5" y="0"/>
                    </a:cubicBezTo>
                    <a:cubicBezTo>
                      <a:pt x="4" y="1"/>
                      <a:pt x="2" y="3"/>
                      <a:pt x="0" y="5"/>
                    </a:cubicBezTo>
                    <a:cubicBezTo>
                      <a:pt x="0" y="7"/>
                      <a:pt x="0" y="9"/>
                      <a:pt x="1"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673" name="Freeform 7170"/>
              <p:cNvSpPr>
                <a:spLocks/>
              </p:cNvSpPr>
              <p:nvPr/>
            </p:nvSpPr>
            <p:spPr bwMode="auto">
              <a:xfrm>
                <a:off x="4256" y="2010"/>
                <a:ext cx="8" cy="22"/>
              </a:xfrm>
              <a:custGeom>
                <a:avLst/>
                <a:gdLst>
                  <a:gd name="T0" fmla="*/ 0 w 2"/>
                  <a:gd name="T1" fmla="*/ 1 h 6"/>
                  <a:gd name="T2" fmla="*/ 0 w 2"/>
                  <a:gd name="T3" fmla="*/ 4 h 6"/>
                  <a:gd name="T4" fmla="*/ 1 w 2"/>
                  <a:gd name="T5" fmla="*/ 6 h 6"/>
                  <a:gd name="T6" fmla="*/ 2 w 2"/>
                  <a:gd name="T7" fmla="*/ 5 h 6"/>
                  <a:gd name="T8" fmla="*/ 1 w 2"/>
                  <a:gd name="T9" fmla="*/ 0 h 6"/>
                  <a:gd name="T10" fmla="*/ 0 w 2"/>
                  <a:gd name="T11" fmla="*/ 1 h 6"/>
                </a:gdLst>
                <a:ahLst/>
                <a:cxnLst>
                  <a:cxn ang="0">
                    <a:pos x="T0" y="T1"/>
                  </a:cxn>
                  <a:cxn ang="0">
                    <a:pos x="T2" y="T3"/>
                  </a:cxn>
                  <a:cxn ang="0">
                    <a:pos x="T4" y="T5"/>
                  </a:cxn>
                  <a:cxn ang="0">
                    <a:pos x="T6" y="T7"/>
                  </a:cxn>
                  <a:cxn ang="0">
                    <a:pos x="T8" y="T9"/>
                  </a:cxn>
                  <a:cxn ang="0">
                    <a:pos x="T10" y="T11"/>
                  </a:cxn>
                </a:cxnLst>
                <a:rect l="0" t="0" r="r" b="b"/>
                <a:pathLst>
                  <a:path w="2" h="6">
                    <a:moveTo>
                      <a:pt x="0" y="1"/>
                    </a:moveTo>
                    <a:cubicBezTo>
                      <a:pt x="0" y="2"/>
                      <a:pt x="0" y="3"/>
                      <a:pt x="0" y="4"/>
                    </a:cubicBezTo>
                    <a:cubicBezTo>
                      <a:pt x="0" y="5"/>
                      <a:pt x="0" y="6"/>
                      <a:pt x="1" y="6"/>
                    </a:cubicBezTo>
                    <a:cubicBezTo>
                      <a:pt x="1" y="6"/>
                      <a:pt x="1" y="6"/>
                      <a:pt x="2" y="5"/>
                    </a:cubicBezTo>
                    <a:cubicBezTo>
                      <a:pt x="1" y="4"/>
                      <a:pt x="1" y="2"/>
                      <a:pt x="1" y="0"/>
                    </a:cubicBezTo>
                    <a:cubicBezTo>
                      <a:pt x="1" y="0"/>
                      <a:pt x="0" y="0"/>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674" name="Freeform 7171"/>
              <p:cNvSpPr>
                <a:spLocks/>
              </p:cNvSpPr>
              <p:nvPr/>
            </p:nvSpPr>
            <p:spPr bwMode="auto">
              <a:xfrm>
                <a:off x="4275" y="1988"/>
                <a:ext cx="8" cy="11"/>
              </a:xfrm>
              <a:custGeom>
                <a:avLst/>
                <a:gdLst>
                  <a:gd name="T0" fmla="*/ 2 w 2"/>
                  <a:gd name="T1" fmla="*/ 0 h 3"/>
                  <a:gd name="T2" fmla="*/ 2 w 2"/>
                  <a:gd name="T3" fmla="*/ 0 h 3"/>
                  <a:gd name="T4" fmla="*/ 2 w 2"/>
                  <a:gd name="T5" fmla="*/ 0 h 3"/>
                </a:gdLst>
                <a:ahLst/>
                <a:cxnLst>
                  <a:cxn ang="0">
                    <a:pos x="T0" y="T1"/>
                  </a:cxn>
                  <a:cxn ang="0">
                    <a:pos x="T2" y="T3"/>
                  </a:cxn>
                  <a:cxn ang="0">
                    <a:pos x="T4" y="T5"/>
                  </a:cxn>
                </a:cxnLst>
                <a:rect l="0" t="0" r="r" b="b"/>
                <a:pathLst>
                  <a:path w="2" h="3">
                    <a:moveTo>
                      <a:pt x="2" y="0"/>
                    </a:moveTo>
                    <a:cubicBezTo>
                      <a:pt x="2" y="0"/>
                      <a:pt x="2" y="0"/>
                      <a:pt x="2" y="0"/>
                    </a:cubicBezTo>
                    <a:cubicBezTo>
                      <a:pt x="0" y="2"/>
                      <a:pt x="0" y="3"/>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675" name="Freeform 7172"/>
              <p:cNvSpPr>
                <a:spLocks/>
              </p:cNvSpPr>
              <p:nvPr/>
            </p:nvSpPr>
            <p:spPr bwMode="auto">
              <a:xfrm>
                <a:off x="4126" y="3353"/>
                <a:ext cx="30" cy="11"/>
              </a:xfrm>
              <a:custGeom>
                <a:avLst/>
                <a:gdLst>
                  <a:gd name="T0" fmla="*/ 7 w 8"/>
                  <a:gd name="T1" fmla="*/ 0 h 3"/>
                  <a:gd name="T2" fmla="*/ 0 w 8"/>
                  <a:gd name="T3" fmla="*/ 3 h 3"/>
                  <a:gd name="T4" fmla="*/ 1 w 8"/>
                  <a:gd name="T5" fmla="*/ 3 h 3"/>
                  <a:gd name="T6" fmla="*/ 8 w 8"/>
                  <a:gd name="T7" fmla="*/ 0 h 3"/>
                  <a:gd name="T8" fmla="*/ 7 w 8"/>
                  <a:gd name="T9" fmla="*/ 0 h 3"/>
                </a:gdLst>
                <a:ahLst/>
                <a:cxnLst>
                  <a:cxn ang="0">
                    <a:pos x="T0" y="T1"/>
                  </a:cxn>
                  <a:cxn ang="0">
                    <a:pos x="T2" y="T3"/>
                  </a:cxn>
                  <a:cxn ang="0">
                    <a:pos x="T4" y="T5"/>
                  </a:cxn>
                  <a:cxn ang="0">
                    <a:pos x="T6" y="T7"/>
                  </a:cxn>
                  <a:cxn ang="0">
                    <a:pos x="T8" y="T9"/>
                  </a:cxn>
                </a:cxnLst>
                <a:rect l="0" t="0" r="r" b="b"/>
                <a:pathLst>
                  <a:path w="8" h="3">
                    <a:moveTo>
                      <a:pt x="7" y="0"/>
                    </a:moveTo>
                    <a:cubicBezTo>
                      <a:pt x="0" y="3"/>
                      <a:pt x="0" y="3"/>
                      <a:pt x="0" y="3"/>
                    </a:cubicBezTo>
                    <a:cubicBezTo>
                      <a:pt x="0" y="3"/>
                      <a:pt x="1" y="3"/>
                      <a:pt x="1" y="3"/>
                    </a:cubicBezTo>
                    <a:cubicBezTo>
                      <a:pt x="8" y="0"/>
                      <a:pt x="8" y="0"/>
                      <a:pt x="8" y="0"/>
                    </a:cubicBezTo>
                    <a:lnTo>
                      <a:pt x="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676" name="Freeform 7173"/>
              <p:cNvSpPr>
                <a:spLocks/>
              </p:cNvSpPr>
              <p:nvPr/>
            </p:nvSpPr>
            <p:spPr bwMode="auto">
              <a:xfrm>
                <a:off x="4528" y="2215"/>
                <a:ext cx="49" cy="174"/>
              </a:xfrm>
              <a:custGeom>
                <a:avLst/>
                <a:gdLst>
                  <a:gd name="T0" fmla="*/ 12 w 13"/>
                  <a:gd name="T1" fmla="*/ 4 h 47"/>
                  <a:gd name="T2" fmla="*/ 12 w 13"/>
                  <a:gd name="T3" fmla="*/ 1 h 47"/>
                  <a:gd name="T4" fmla="*/ 8 w 13"/>
                  <a:gd name="T5" fmla="*/ 17 h 47"/>
                  <a:gd name="T6" fmla="*/ 4 w 13"/>
                  <a:gd name="T7" fmla="*/ 26 h 47"/>
                  <a:gd name="T8" fmla="*/ 3 w 13"/>
                  <a:gd name="T9" fmla="*/ 31 h 47"/>
                  <a:gd name="T10" fmla="*/ 2 w 13"/>
                  <a:gd name="T11" fmla="*/ 34 h 47"/>
                  <a:gd name="T12" fmla="*/ 2 w 13"/>
                  <a:gd name="T13" fmla="*/ 36 h 47"/>
                  <a:gd name="T14" fmla="*/ 0 w 13"/>
                  <a:gd name="T15" fmla="*/ 47 h 47"/>
                  <a:gd name="T16" fmla="*/ 4 w 13"/>
                  <a:gd name="T17" fmla="*/ 37 h 47"/>
                  <a:gd name="T18" fmla="*/ 13 w 13"/>
                  <a:gd name="T19" fmla="*/ 1 h 47"/>
                  <a:gd name="T20" fmla="*/ 12 w 13"/>
                  <a:gd name="T21" fmla="*/ 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47">
                    <a:moveTo>
                      <a:pt x="12" y="4"/>
                    </a:moveTo>
                    <a:cubicBezTo>
                      <a:pt x="12" y="2"/>
                      <a:pt x="13" y="0"/>
                      <a:pt x="12" y="1"/>
                    </a:cubicBezTo>
                    <a:cubicBezTo>
                      <a:pt x="10" y="7"/>
                      <a:pt x="9" y="12"/>
                      <a:pt x="8" y="17"/>
                    </a:cubicBezTo>
                    <a:cubicBezTo>
                      <a:pt x="7" y="20"/>
                      <a:pt x="6" y="23"/>
                      <a:pt x="4" y="26"/>
                    </a:cubicBezTo>
                    <a:cubicBezTo>
                      <a:pt x="4" y="28"/>
                      <a:pt x="3" y="29"/>
                      <a:pt x="3" y="31"/>
                    </a:cubicBezTo>
                    <a:cubicBezTo>
                      <a:pt x="2" y="34"/>
                      <a:pt x="2" y="34"/>
                      <a:pt x="2" y="34"/>
                    </a:cubicBezTo>
                    <a:cubicBezTo>
                      <a:pt x="2" y="36"/>
                      <a:pt x="2" y="36"/>
                      <a:pt x="2" y="36"/>
                    </a:cubicBezTo>
                    <a:cubicBezTo>
                      <a:pt x="0" y="41"/>
                      <a:pt x="0" y="46"/>
                      <a:pt x="0" y="47"/>
                    </a:cubicBezTo>
                    <a:cubicBezTo>
                      <a:pt x="1" y="42"/>
                      <a:pt x="2" y="42"/>
                      <a:pt x="4" y="37"/>
                    </a:cubicBezTo>
                    <a:cubicBezTo>
                      <a:pt x="0" y="37"/>
                      <a:pt x="13" y="9"/>
                      <a:pt x="13" y="1"/>
                    </a:cubicBezTo>
                    <a:cubicBezTo>
                      <a:pt x="13" y="2"/>
                      <a:pt x="12" y="4"/>
                      <a:pt x="12"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677" name="Freeform 7174"/>
              <p:cNvSpPr>
                <a:spLocks/>
              </p:cNvSpPr>
              <p:nvPr/>
            </p:nvSpPr>
            <p:spPr bwMode="auto">
              <a:xfrm>
                <a:off x="4506" y="2308"/>
                <a:ext cx="33" cy="107"/>
              </a:xfrm>
              <a:custGeom>
                <a:avLst/>
                <a:gdLst>
                  <a:gd name="T0" fmla="*/ 9 w 9"/>
                  <a:gd name="T1" fmla="*/ 0 h 29"/>
                  <a:gd name="T2" fmla="*/ 5 w 9"/>
                  <a:gd name="T3" fmla="*/ 9 h 29"/>
                  <a:gd name="T4" fmla="*/ 1 w 9"/>
                  <a:gd name="T5" fmla="*/ 22 h 29"/>
                  <a:gd name="T6" fmla="*/ 2 w 9"/>
                  <a:gd name="T7" fmla="*/ 29 h 29"/>
                  <a:gd name="T8" fmla="*/ 4 w 9"/>
                  <a:gd name="T9" fmla="*/ 14 h 29"/>
                  <a:gd name="T10" fmla="*/ 9 w 9"/>
                  <a:gd name="T11" fmla="*/ 0 h 29"/>
                </a:gdLst>
                <a:ahLst/>
                <a:cxnLst>
                  <a:cxn ang="0">
                    <a:pos x="T0" y="T1"/>
                  </a:cxn>
                  <a:cxn ang="0">
                    <a:pos x="T2" y="T3"/>
                  </a:cxn>
                  <a:cxn ang="0">
                    <a:pos x="T4" y="T5"/>
                  </a:cxn>
                  <a:cxn ang="0">
                    <a:pos x="T6" y="T7"/>
                  </a:cxn>
                  <a:cxn ang="0">
                    <a:pos x="T8" y="T9"/>
                  </a:cxn>
                  <a:cxn ang="0">
                    <a:pos x="T10" y="T11"/>
                  </a:cxn>
                </a:cxnLst>
                <a:rect l="0" t="0" r="r" b="b"/>
                <a:pathLst>
                  <a:path w="9" h="29">
                    <a:moveTo>
                      <a:pt x="9" y="0"/>
                    </a:moveTo>
                    <a:cubicBezTo>
                      <a:pt x="7" y="1"/>
                      <a:pt x="6" y="5"/>
                      <a:pt x="5" y="9"/>
                    </a:cubicBezTo>
                    <a:cubicBezTo>
                      <a:pt x="3" y="13"/>
                      <a:pt x="2" y="18"/>
                      <a:pt x="1" y="22"/>
                    </a:cubicBezTo>
                    <a:cubicBezTo>
                      <a:pt x="3" y="22"/>
                      <a:pt x="1" y="28"/>
                      <a:pt x="2" y="29"/>
                    </a:cubicBezTo>
                    <a:cubicBezTo>
                      <a:pt x="6" y="16"/>
                      <a:pt x="0" y="27"/>
                      <a:pt x="4" y="14"/>
                    </a:cubicBezTo>
                    <a:cubicBezTo>
                      <a:pt x="4" y="19"/>
                      <a:pt x="6" y="9"/>
                      <a:pt x="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678" name="Freeform 7175"/>
              <p:cNvSpPr>
                <a:spLocks/>
              </p:cNvSpPr>
              <p:nvPr/>
            </p:nvSpPr>
            <p:spPr bwMode="auto">
              <a:xfrm>
                <a:off x="4595" y="1965"/>
                <a:ext cx="15" cy="105"/>
              </a:xfrm>
              <a:custGeom>
                <a:avLst/>
                <a:gdLst>
                  <a:gd name="T0" fmla="*/ 2 w 4"/>
                  <a:gd name="T1" fmla="*/ 15 h 28"/>
                  <a:gd name="T2" fmla="*/ 2 w 4"/>
                  <a:gd name="T3" fmla="*/ 27 h 28"/>
                  <a:gd name="T4" fmla="*/ 2 w 4"/>
                  <a:gd name="T5" fmla="*/ 20 h 28"/>
                  <a:gd name="T6" fmla="*/ 4 w 4"/>
                  <a:gd name="T7" fmla="*/ 13 h 28"/>
                  <a:gd name="T8" fmla="*/ 3 w 4"/>
                  <a:gd name="T9" fmla="*/ 0 h 28"/>
                  <a:gd name="T10" fmla="*/ 3 w 4"/>
                  <a:gd name="T11" fmla="*/ 18 h 28"/>
                  <a:gd name="T12" fmla="*/ 2 w 4"/>
                  <a:gd name="T13" fmla="*/ 15 h 28"/>
                </a:gdLst>
                <a:ahLst/>
                <a:cxnLst>
                  <a:cxn ang="0">
                    <a:pos x="T0" y="T1"/>
                  </a:cxn>
                  <a:cxn ang="0">
                    <a:pos x="T2" y="T3"/>
                  </a:cxn>
                  <a:cxn ang="0">
                    <a:pos x="T4" y="T5"/>
                  </a:cxn>
                  <a:cxn ang="0">
                    <a:pos x="T6" y="T7"/>
                  </a:cxn>
                  <a:cxn ang="0">
                    <a:pos x="T8" y="T9"/>
                  </a:cxn>
                  <a:cxn ang="0">
                    <a:pos x="T10" y="T11"/>
                  </a:cxn>
                  <a:cxn ang="0">
                    <a:pos x="T12" y="T13"/>
                  </a:cxn>
                </a:cxnLst>
                <a:rect l="0" t="0" r="r" b="b"/>
                <a:pathLst>
                  <a:path w="4" h="28">
                    <a:moveTo>
                      <a:pt x="2" y="15"/>
                    </a:moveTo>
                    <a:cubicBezTo>
                      <a:pt x="1" y="20"/>
                      <a:pt x="0" y="28"/>
                      <a:pt x="2" y="27"/>
                    </a:cubicBezTo>
                    <a:cubicBezTo>
                      <a:pt x="3" y="26"/>
                      <a:pt x="1" y="21"/>
                      <a:pt x="2" y="20"/>
                    </a:cubicBezTo>
                    <a:cubicBezTo>
                      <a:pt x="3" y="25"/>
                      <a:pt x="4" y="16"/>
                      <a:pt x="4" y="13"/>
                    </a:cubicBezTo>
                    <a:cubicBezTo>
                      <a:pt x="3" y="11"/>
                      <a:pt x="4" y="0"/>
                      <a:pt x="3" y="0"/>
                    </a:cubicBezTo>
                    <a:cubicBezTo>
                      <a:pt x="3" y="9"/>
                      <a:pt x="4" y="9"/>
                      <a:pt x="3" y="18"/>
                    </a:cubicBezTo>
                    <a:cubicBezTo>
                      <a:pt x="3" y="17"/>
                      <a:pt x="3" y="13"/>
                      <a:pt x="2" y="1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679" name="Freeform 7176"/>
              <p:cNvSpPr>
                <a:spLocks/>
              </p:cNvSpPr>
              <p:nvPr/>
            </p:nvSpPr>
            <p:spPr bwMode="auto">
              <a:xfrm>
                <a:off x="4562" y="1958"/>
                <a:ext cx="70" cy="346"/>
              </a:xfrm>
              <a:custGeom>
                <a:avLst/>
                <a:gdLst>
                  <a:gd name="T0" fmla="*/ 13 w 19"/>
                  <a:gd name="T1" fmla="*/ 1 h 93"/>
                  <a:gd name="T2" fmla="*/ 13 w 19"/>
                  <a:gd name="T3" fmla="*/ 1 h 93"/>
                  <a:gd name="T4" fmla="*/ 18 w 19"/>
                  <a:gd name="T5" fmla="*/ 35 h 93"/>
                  <a:gd name="T6" fmla="*/ 16 w 19"/>
                  <a:gd name="T7" fmla="*/ 39 h 93"/>
                  <a:gd name="T8" fmla="*/ 14 w 19"/>
                  <a:gd name="T9" fmla="*/ 46 h 93"/>
                  <a:gd name="T10" fmla="*/ 15 w 19"/>
                  <a:gd name="T11" fmla="*/ 46 h 93"/>
                  <a:gd name="T12" fmla="*/ 10 w 19"/>
                  <a:gd name="T13" fmla="*/ 66 h 93"/>
                  <a:gd name="T14" fmla="*/ 2 w 19"/>
                  <a:gd name="T15" fmla="*/ 93 h 93"/>
                  <a:gd name="T16" fmla="*/ 19 w 19"/>
                  <a:gd name="T17" fmla="*/ 37 h 93"/>
                  <a:gd name="T18" fmla="*/ 17 w 19"/>
                  <a:gd name="T19" fmla="*/ 22 h 93"/>
                  <a:gd name="T20" fmla="*/ 16 w 19"/>
                  <a:gd name="T21" fmla="*/ 15 h 93"/>
                  <a:gd name="T22" fmla="*/ 15 w 19"/>
                  <a:gd name="T23" fmla="*/ 9 h 93"/>
                  <a:gd name="T24" fmla="*/ 14 w 19"/>
                  <a:gd name="T25" fmla="*/ 0 h 93"/>
                  <a:gd name="T26" fmla="*/ 2 w 19"/>
                  <a:gd name="T27" fmla="*/ 2 h 93"/>
                  <a:gd name="T28" fmla="*/ 13 w 19"/>
                  <a:gd name="T29" fmla="*/ 1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93">
                    <a:moveTo>
                      <a:pt x="13" y="1"/>
                    </a:moveTo>
                    <a:cubicBezTo>
                      <a:pt x="13" y="1"/>
                      <a:pt x="13" y="1"/>
                      <a:pt x="13" y="1"/>
                    </a:cubicBezTo>
                    <a:cubicBezTo>
                      <a:pt x="15" y="11"/>
                      <a:pt x="16" y="22"/>
                      <a:pt x="18" y="35"/>
                    </a:cubicBezTo>
                    <a:cubicBezTo>
                      <a:pt x="17" y="35"/>
                      <a:pt x="17" y="37"/>
                      <a:pt x="16" y="39"/>
                    </a:cubicBezTo>
                    <a:cubicBezTo>
                      <a:pt x="15" y="42"/>
                      <a:pt x="14" y="45"/>
                      <a:pt x="14" y="46"/>
                    </a:cubicBezTo>
                    <a:cubicBezTo>
                      <a:pt x="15" y="43"/>
                      <a:pt x="16" y="42"/>
                      <a:pt x="15" y="46"/>
                    </a:cubicBezTo>
                    <a:cubicBezTo>
                      <a:pt x="12" y="53"/>
                      <a:pt x="12" y="57"/>
                      <a:pt x="10" y="66"/>
                    </a:cubicBezTo>
                    <a:cubicBezTo>
                      <a:pt x="7" y="73"/>
                      <a:pt x="0" y="91"/>
                      <a:pt x="2" y="93"/>
                    </a:cubicBezTo>
                    <a:cubicBezTo>
                      <a:pt x="8" y="74"/>
                      <a:pt x="14" y="54"/>
                      <a:pt x="19" y="37"/>
                    </a:cubicBezTo>
                    <a:cubicBezTo>
                      <a:pt x="19" y="31"/>
                      <a:pt x="18" y="26"/>
                      <a:pt x="17" y="22"/>
                    </a:cubicBezTo>
                    <a:cubicBezTo>
                      <a:pt x="17" y="19"/>
                      <a:pt x="16" y="18"/>
                      <a:pt x="16" y="15"/>
                    </a:cubicBezTo>
                    <a:cubicBezTo>
                      <a:pt x="16" y="12"/>
                      <a:pt x="16" y="12"/>
                      <a:pt x="15" y="9"/>
                    </a:cubicBezTo>
                    <a:cubicBezTo>
                      <a:pt x="15" y="6"/>
                      <a:pt x="14" y="3"/>
                      <a:pt x="14" y="0"/>
                    </a:cubicBezTo>
                    <a:cubicBezTo>
                      <a:pt x="9" y="1"/>
                      <a:pt x="5" y="2"/>
                      <a:pt x="2" y="2"/>
                    </a:cubicBezTo>
                    <a:cubicBezTo>
                      <a:pt x="3" y="3"/>
                      <a:pt x="9" y="1"/>
                      <a:pt x="13"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680" name="Freeform 7177"/>
              <p:cNvSpPr>
                <a:spLocks/>
              </p:cNvSpPr>
              <p:nvPr/>
            </p:nvSpPr>
            <p:spPr bwMode="auto">
              <a:xfrm>
                <a:off x="4603" y="2051"/>
                <a:ext cx="7" cy="67"/>
              </a:xfrm>
              <a:custGeom>
                <a:avLst/>
                <a:gdLst>
                  <a:gd name="T0" fmla="*/ 1 w 2"/>
                  <a:gd name="T1" fmla="*/ 18 h 18"/>
                  <a:gd name="T2" fmla="*/ 1 w 2"/>
                  <a:gd name="T3" fmla="*/ 16 h 18"/>
                  <a:gd name="T4" fmla="*/ 2 w 2"/>
                  <a:gd name="T5" fmla="*/ 0 h 18"/>
                  <a:gd name="T6" fmla="*/ 0 w 2"/>
                  <a:gd name="T7" fmla="*/ 14 h 18"/>
                  <a:gd name="T8" fmla="*/ 1 w 2"/>
                  <a:gd name="T9" fmla="*/ 17 h 18"/>
                  <a:gd name="T10" fmla="*/ 1 w 2"/>
                  <a:gd name="T11" fmla="*/ 18 h 18"/>
                </a:gdLst>
                <a:ahLst/>
                <a:cxnLst>
                  <a:cxn ang="0">
                    <a:pos x="T0" y="T1"/>
                  </a:cxn>
                  <a:cxn ang="0">
                    <a:pos x="T2" y="T3"/>
                  </a:cxn>
                  <a:cxn ang="0">
                    <a:pos x="T4" y="T5"/>
                  </a:cxn>
                  <a:cxn ang="0">
                    <a:pos x="T6" y="T7"/>
                  </a:cxn>
                  <a:cxn ang="0">
                    <a:pos x="T8" y="T9"/>
                  </a:cxn>
                  <a:cxn ang="0">
                    <a:pos x="T10" y="T11"/>
                  </a:cxn>
                </a:cxnLst>
                <a:rect l="0" t="0" r="r" b="b"/>
                <a:pathLst>
                  <a:path w="2" h="18">
                    <a:moveTo>
                      <a:pt x="1" y="18"/>
                    </a:moveTo>
                    <a:cubicBezTo>
                      <a:pt x="1" y="17"/>
                      <a:pt x="1" y="17"/>
                      <a:pt x="1" y="16"/>
                    </a:cubicBezTo>
                    <a:cubicBezTo>
                      <a:pt x="1" y="10"/>
                      <a:pt x="2" y="7"/>
                      <a:pt x="2" y="0"/>
                    </a:cubicBezTo>
                    <a:cubicBezTo>
                      <a:pt x="0" y="1"/>
                      <a:pt x="1" y="10"/>
                      <a:pt x="0" y="14"/>
                    </a:cubicBezTo>
                    <a:cubicBezTo>
                      <a:pt x="1" y="14"/>
                      <a:pt x="1" y="16"/>
                      <a:pt x="1" y="17"/>
                    </a:cubicBezTo>
                    <a:cubicBezTo>
                      <a:pt x="1" y="17"/>
                      <a:pt x="1" y="18"/>
                      <a:pt x="1" y="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681" name="Freeform 7178"/>
              <p:cNvSpPr>
                <a:spLocks/>
              </p:cNvSpPr>
              <p:nvPr/>
            </p:nvSpPr>
            <p:spPr bwMode="auto">
              <a:xfrm>
                <a:off x="4253" y="1951"/>
                <a:ext cx="11" cy="7"/>
              </a:xfrm>
              <a:custGeom>
                <a:avLst/>
                <a:gdLst>
                  <a:gd name="T0" fmla="*/ 0 w 3"/>
                  <a:gd name="T1" fmla="*/ 2 h 2"/>
                  <a:gd name="T2" fmla="*/ 1 w 3"/>
                  <a:gd name="T3" fmla="*/ 2 h 2"/>
                  <a:gd name="T4" fmla="*/ 3 w 3"/>
                  <a:gd name="T5" fmla="*/ 1 h 2"/>
                  <a:gd name="T6" fmla="*/ 1 w 3"/>
                  <a:gd name="T7" fmla="*/ 0 h 2"/>
                  <a:gd name="T8" fmla="*/ 0 w 3"/>
                  <a:gd name="T9" fmla="*/ 1 h 2"/>
                  <a:gd name="T10" fmla="*/ 0 w 3"/>
                  <a:gd name="T11" fmla="*/ 2 h 2"/>
                </a:gdLst>
                <a:ahLst/>
                <a:cxnLst>
                  <a:cxn ang="0">
                    <a:pos x="T0" y="T1"/>
                  </a:cxn>
                  <a:cxn ang="0">
                    <a:pos x="T2" y="T3"/>
                  </a:cxn>
                  <a:cxn ang="0">
                    <a:pos x="T4" y="T5"/>
                  </a:cxn>
                  <a:cxn ang="0">
                    <a:pos x="T6" y="T7"/>
                  </a:cxn>
                  <a:cxn ang="0">
                    <a:pos x="T8" y="T9"/>
                  </a:cxn>
                  <a:cxn ang="0">
                    <a:pos x="T10" y="T11"/>
                  </a:cxn>
                </a:cxnLst>
                <a:rect l="0" t="0" r="r" b="b"/>
                <a:pathLst>
                  <a:path w="3" h="2">
                    <a:moveTo>
                      <a:pt x="0" y="2"/>
                    </a:moveTo>
                    <a:cubicBezTo>
                      <a:pt x="1" y="2"/>
                      <a:pt x="1" y="2"/>
                      <a:pt x="1" y="2"/>
                    </a:cubicBezTo>
                    <a:cubicBezTo>
                      <a:pt x="2" y="2"/>
                      <a:pt x="2" y="1"/>
                      <a:pt x="3" y="1"/>
                    </a:cubicBezTo>
                    <a:cubicBezTo>
                      <a:pt x="1" y="0"/>
                      <a:pt x="1" y="0"/>
                      <a:pt x="1" y="0"/>
                    </a:cubicBezTo>
                    <a:cubicBezTo>
                      <a:pt x="1" y="0"/>
                      <a:pt x="1" y="1"/>
                      <a:pt x="0" y="1"/>
                    </a:cubicBezTo>
                    <a:cubicBezTo>
                      <a:pt x="0" y="1"/>
                      <a:pt x="0" y="1"/>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682" name="Freeform 7179"/>
              <p:cNvSpPr>
                <a:spLocks/>
              </p:cNvSpPr>
              <p:nvPr/>
            </p:nvSpPr>
            <p:spPr bwMode="auto">
              <a:xfrm>
                <a:off x="4543" y="1969"/>
                <a:ext cx="63" cy="19"/>
              </a:xfrm>
              <a:custGeom>
                <a:avLst/>
                <a:gdLst>
                  <a:gd name="T0" fmla="*/ 14 w 17"/>
                  <a:gd name="T1" fmla="*/ 1 h 5"/>
                  <a:gd name="T2" fmla="*/ 17 w 17"/>
                  <a:gd name="T3" fmla="*/ 0 h 5"/>
                  <a:gd name="T4" fmla="*/ 17 w 17"/>
                  <a:gd name="T5" fmla="*/ 5 h 5"/>
                  <a:gd name="T6" fmla="*/ 17 w 17"/>
                  <a:gd name="T7" fmla="*/ 0 h 5"/>
                  <a:gd name="T8" fmla="*/ 1 w 17"/>
                  <a:gd name="T9" fmla="*/ 4 h 5"/>
                  <a:gd name="T10" fmla="*/ 14 w 17"/>
                  <a:gd name="T11" fmla="*/ 1 h 5"/>
                </a:gdLst>
                <a:ahLst/>
                <a:cxnLst>
                  <a:cxn ang="0">
                    <a:pos x="T0" y="T1"/>
                  </a:cxn>
                  <a:cxn ang="0">
                    <a:pos x="T2" y="T3"/>
                  </a:cxn>
                  <a:cxn ang="0">
                    <a:pos x="T4" y="T5"/>
                  </a:cxn>
                  <a:cxn ang="0">
                    <a:pos x="T6" y="T7"/>
                  </a:cxn>
                  <a:cxn ang="0">
                    <a:pos x="T8" y="T9"/>
                  </a:cxn>
                  <a:cxn ang="0">
                    <a:pos x="T10" y="T11"/>
                  </a:cxn>
                </a:cxnLst>
                <a:rect l="0" t="0" r="r" b="b"/>
                <a:pathLst>
                  <a:path w="17" h="5">
                    <a:moveTo>
                      <a:pt x="14" y="1"/>
                    </a:moveTo>
                    <a:cubicBezTo>
                      <a:pt x="14" y="1"/>
                      <a:pt x="15" y="0"/>
                      <a:pt x="17" y="0"/>
                    </a:cubicBezTo>
                    <a:cubicBezTo>
                      <a:pt x="17" y="2"/>
                      <a:pt x="16" y="5"/>
                      <a:pt x="17" y="5"/>
                    </a:cubicBezTo>
                    <a:cubicBezTo>
                      <a:pt x="17" y="3"/>
                      <a:pt x="17" y="1"/>
                      <a:pt x="17" y="0"/>
                    </a:cubicBezTo>
                    <a:cubicBezTo>
                      <a:pt x="10" y="1"/>
                      <a:pt x="6" y="3"/>
                      <a:pt x="1" y="4"/>
                    </a:cubicBezTo>
                    <a:cubicBezTo>
                      <a:pt x="0" y="5"/>
                      <a:pt x="9" y="2"/>
                      <a:pt x="14"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683" name="Freeform 7180"/>
              <p:cNvSpPr>
                <a:spLocks/>
              </p:cNvSpPr>
              <p:nvPr/>
            </p:nvSpPr>
            <p:spPr bwMode="auto">
              <a:xfrm>
                <a:off x="4610" y="2062"/>
                <a:ext cx="7" cy="60"/>
              </a:xfrm>
              <a:custGeom>
                <a:avLst/>
                <a:gdLst>
                  <a:gd name="T0" fmla="*/ 0 w 2"/>
                  <a:gd name="T1" fmla="*/ 16 h 16"/>
                  <a:gd name="T2" fmla="*/ 2 w 2"/>
                  <a:gd name="T3" fmla="*/ 11 h 16"/>
                  <a:gd name="T4" fmla="*/ 0 w 2"/>
                  <a:gd name="T5" fmla="*/ 5 h 16"/>
                  <a:gd name="T6" fmla="*/ 1 w 2"/>
                  <a:gd name="T7" fmla="*/ 12 h 16"/>
                  <a:gd name="T8" fmla="*/ 0 w 2"/>
                  <a:gd name="T9" fmla="*/ 16 h 16"/>
                </a:gdLst>
                <a:ahLst/>
                <a:cxnLst>
                  <a:cxn ang="0">
                    <a:pos x="T0" y="T1"/>
                  </a:cxn>
                  <a:cxn ang="0">
                    <a:pos x="T2" y="T3"/>
                  </a:cxn>
                  <a:cxn ang="0">
                    <a:pos x="T4" y="T5"/>
                  </a:cxn>
                  <a:cxn ang="0">
                    <a:pos x="T6" y="T7"/>
                  </a:cxn>
                  <a:cxn ang="0">
                    <a:pos x="T8" y="T9"/>
                  </a:cxn>
                </a:cxnLst>
                <a:rect l="0" t="0" r="r" b="b"/>
                <a:pathLst>
                  <a:path w="2" h="16">
                    <a:moveTo>
                      <a:pt x="0" y="16"/>
                    </a:moveTo>
                    <a:cubicBezTo>
                      <a:pt x="1" y="15"/>
                      <a:pt x="2" y="13"/>
                      <a:pt x="2" y="11"/>
                    </a:cubicBezTo>
                    <a:cubicBezTo>
                      <a:pt x="2" y="7"/>
                      <a:pt x="1" y="0"/>
                      <a:pt x="0" y="5"/>
                    </a:cubicBezTo>
                    <a:cubicBezTo>
                      <a:pt x="2" y="5"/>
                      <a:pt x="1" y="9"/>
                      <a:pt x="1" y="12"/>
                    </a:cubicBezTo>
                    <a:cubicBezTo>
                      <a:pt x="1" y="14"/>
                      <a:pt x="0" y="15"/>
                      <a:pt x="0" y="1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684" name="Freeform 7181"/>
              <p:cNvSpPr>
                <a:spLocks/>
              </p:cNvSpPr>
              <p:nvPr/>
            </p:nvSpPr>
            <p:spPr bwMode="auto">
              <a:xfrm>
                <a:off x="4126" y="3367"/>
                <a:ext cx="8" cy="4"/>
              </a:xfrm>
              <a:custGeom>
                <a:avLst/>
                <a:gdLst>
                  <a:gd name="T0" fmla="*/ 1 w 2"/>
                  <a:gd name="T1" fmla="*/ 0 h 1"/>
                  <a:gd name="T2" fmla="*/ 0 w 2"/>
                  <a:gd name="T3" fmla="*/ 0 h 1"/>
                  <a:gd name="T4" fmla="*/ 1 w 2"/>
                  <a:gd name="T5" fmla="*/ 1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0" y="0"/>
                      <a:pt x="0" y="0"/>
                      <a:pt x="0" y="0"/>
                    </a:cubicBezTo>
                    <a:cubicBezTo>
                      <a:pt x="0" y="0"/>
                      <a:pt x="0" y="1"/>
                      <a:pt x="1" y="1"/>
                    </a:cubicBezTo>
                    <a:cubicBezTo>
                      <a:pt x="2" y="0"/>
                      <a:pt x="2" y="0"/>
                      <a:pt x="2"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685" name="Freeform 7182"/>
              <p:cNvSpPr>
                <a:spLocks/>
              </p:cNvSpPr>
              <p:nvPr/>
            </p:nvSpPr>
            <p:spPr bwMode="auto">
              <a:xfrm>
                <a:off x="4122" y="3375"/>
                <a:ext cx="34" cy="11"/>
              </a:xfrm>
              <a:custGeom>
                <a:avLst/>
                <a:gdLst>
                  <a:gd name="T0" fmla="*/ 5 w 9"/>
                  <a:gd name="T1" fmla="*/ 2 h 3"/>
                  <a:gd name="T2" fmla="*/ 2 w 9"/>
                  <a:gd name="T3" fmla="*/ 0 h 3"/>
                  <a:gd name="T4" fmla="*/ 0 w 9"/>
                  <a:gd name="T5" fmla="*/ 1 h 3"/>
                  <a:gd name="T6" fmla="*/ 5 w 9"/>
                  <a:gd name="T7" fmla="*/ 2 h 3"/>
                  <a:gd name="T8" fmla="*/ 6 w 9"/>
                  <a:gd name="T9" fmla="*/ 3 h 3"/>
                  <a:gd name="T10" fmla="*/ 7 w 9"/>
                  <a:gd name="T11" fmla="*/ 2 h 3"/>
                  <a:gd name="T12" fmla="*/ 5 w 9"/>
                  <a:gd name="T13" fmla="*/ 2 h 3"/>
                </a:gdLst>
                <a:ahLst/>
                <a:cxnLst>
                  <a:cxn ang="0">
                    <a:pos x="T0" y="T1"/>
                  </a:cxn>
                  <a:cxn ang="0">
                    <a:pos x="T2" y="T3"/>
                  </a:cxn>
                  <a:cxn ang="0">
                    <a:pos x="T4" y="T5"/>
                  </a:cxn>
                  <a:cxn ang="0">
                    <a:pos x="T6" y="T7"/>
                  </a:cxn>
                  <a:cxn ang="0">
                    <a:pos x="T8" y="T9"/>
                  </a:cxn>
                  <a:cxn ang="0">
                    <a:pos x="T10" y="T11"/>
                  </a:cxn>
                  <a:cxn ang="0">
                    <a:pos x="T12" y="T13"/>
                  </a:cxn>
                </a:cxnLst>
                <a:rect l="0" t="0" r="r" b="b"/>
                <a:pathLst>
                  <a:path w="9" h="3">
                    <a:moveTo>
                      <a:pt x="5" y="2"/>
                    </a:moveTo>
                    <a:cubicBezTo>
                      <a:pt x="9" y="2"/>
                      <a:pt x="7" y="1"/>
                      <a:pt x="2" y="0"/>
                    </a:cubicBezTo>
                    <a:cubicBezTo>
                      <a:pt x="0" y="1"/>
                      <a:pt x="0" y="1"/>
                      <a:pt x="0" y="1"/>
                    </a:cubicBezTo>
                    <a:cubicBezTo>
                      <a:pt x="1" y="1"/>
                      <a:pt x="3" y="2"/>
                      <a:pt x="5" y="2"/>
                    </a:cubicBezTo>
                    <a:cubicBezTo>
                      <a:pt x="6" y="2"/>
                      <a:pt x="6" y="2"/>
                      <a:pt x="6" y="3"/>
                    </a:cubicBezTo>
                    <a:cubicBezTo>
                      <a:pt x="6" y="2"/>
                      <a:pt x="7" y="2"/>
                      <a:pt x="7"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686" name="Freeform 7183"/>
              <p:cNvSpPr>
                <a:spLocks/>
              </p:cNvSpPr>
              <p:nvPr/>
            </p:nvSpPr>
            <p:spPr bwMode="auto">
              <a:xfrm>
                <a:off x="4122" y="3371"/>
                <a:ext cx="15" cy="4"/>
              </a:xfrm>
              <a:custGeom>
                <a:avLst/>
                <a:gdLst>
                  <a:gd name="T0" fmla="*/ 2 w 4"/>
                  <a:gd name="T1" fmla="*/ 0 h 1"/>
                  <a:gd name="T2" fmla="*/ 0 w 4"/>
                  <a:gd name="T3" fmla="*/ 0 h 1"/>
                  <a:gd name="T4" fmla="*/ 2 w 4"/>
                  <a:gd name="T5" fmla="*/ 1 h 1"/>
                  <a:gd name="T6" fmla="*/ 4 w 4"/>
                  <a:gd name="T7" fmla="*/ 0 h 1"/>
                  <a:gd name="T8" fmla="*/ 2 w 4"/>
                  <a:gd name="T9" fmla="*/ 0 h 1"/>
                </a:gdLst>
                <a:ahLst/>
                <a:cxnLst>
                  <a:cxn ang="0">
                    <a:pos x="T0" y="T1"/>
                  </a:cxn>
                  <a:cxn ang="0">
                    <a:pos x="T2" y="T3"/>
                  </a:cxn>
                  <a:cxn ang="0">
                    <a:pos x="T4" y="T5"/>
                  </a:cxn>
                  <a:cxn ang="0">
                    <a:pos x="T6" y="T7"/>
                  </a:cxn>
                  <a:cxn ang="0">
                    <a:pos x="T8" y="T9"/>
                  </a:cxn>
                </a:cxnLst>
                <a:rect l="0" t="0" r="r" b="b"/>
                <a:pathLst>
                  <a:path w="4" h="1">
                    <a:moveTo>
                      <a:pt x="2" y="0"/>
                    </a:moveTo>
                    <a:cubicBezTo>
                      <a:pt x="0" y="0"/>
                      <a:pt x="0" y="0"/>
                      <a:pt x="0" y="0"/>
                    </a:cubicBezTo>
                    <a:cubicBezTo>
                      <a:pt x="1" y="0"/>
                      <a:pt x="2" y="1"/>
                      <a:pt x="2" y="1"/>
                    </a:cubicBezTo>
                    <a:cubicBezTo>
                      <a:pt x="4" y="0"/>
                      <a:pt x="4" y="0"/>
                      <a:pt x="4" y="0"/>
                    </a:cubicBezTo>
                    <a:cubicBezTo>
                      <a:pt x="3" y="0"/>
                      <a:pt x="3" y="0"/>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687" name="Freeform 7184"/>
              <p:cNvSpPr>
                <a:spLocks/>
              </p:cNvSpPr>
              <p:nvPr/>
            </p:nvSpPr>
            <p:spPr bwMode="auto">
              <a:xfrm>
                <a:off x="4163" y="3386"/>
                <a:ext cx="12" cy="0"/>
              </a:xfrm>
              <a:custGeom>
                <a:avLst/>
                <a:gdLst>
                  <a:gd name="T0" fmla="*/ 3 w 3"/>
                  <a:gd name="T1" fmla="*/ 0 w 3"/>
                  <a:gd name="T2" fmla="*/ 0 w 3"/>
                  <a:gd name="T3" fmla="*/ 3 w 3"/>
                  <a:gd name="T4" fmla="*/ 3 w 3"/>
                  <a:gd name="T5" fmla="*/ 3 w 3"/>
                </a:gdLst>
                <a:ahLst/>
                <a:cxnLst>
                  <a:cxn ang="0">
                    <a:pos x="T0" y="0"/>
                  </a:cxn>
                  <a:cxn ang="0">
                    <a:pos x="T1" y="0"/>
                  </a:cxn>
                  <a:cxn ang="0">
                    <a:pos x="T2" y="0"/>
                  </a:cxn>
                  <a:cxn ang="0">
                    <a:pos x="T3" y="0"/>
                  </a:cxn>
                  <a:cxn ang="0">
                    <a:pos x="T4" y="0"/>
                  </a:cxn>
                  <a:cxn ang="0">
                    <a:pos x="T5" y="0"/>
                  </a:cxn>
                </a:cxnLst>
                <a:rect l="0" t="0" r="r" b="b"/>
                <a:pathLst>
                  <a:path w="3">
                    <a:moveTo>
                      <a:pt x="3" y="0"/>
                    </a:moveTo>
                    <a:cubicBezTo>
                      <a:pt x="2" y="0"/>
                      <a:pt x="1" y="0"/>
                      <a:pt x="0" y="0"/>
                    </a:cubicBezTo>
                    <a:cubicBezTo>
                      <a:pt x="0" y="0"/>
                      <a:pt x="0" y="0"/>
                      <a:pt x="0" y="0"/>
                    </a:cubicBezTo>
                    <a:cubicBezTo>
                      <a:pt x="1" y="0"/>
                      <a:pt x="2" y="0"/>
                      <a:pt x="3" y="0"/>
                    </a:cubicBezTo>
                    <a:cubicBezTo>
                      <a:pt x="3" y="0"/>
                      <a:pt x="3" y="0"/>
                      <a:pt x="3" y="0"/>
                    </a:cubicBezTo>
                    <a:cubicBezTo>
                      <a:pt x="3" y="0"/>
                      <a:pt x="3" y="0"/>
                      <a:pt x="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688" name="Freeform 7185"/>
              <p:cNvSpPr>
                <a:spLocks/>
              </p:cNvSpPr>
              <p:nvPr/>
            </p:nvSpPr>
            <p:spPr bwMode="auto">
              <a:xfrm>
                <a:off x="3877" y="3386"/>
                <a:ext cx="309" cy="223"/>
              </a:xfrm>
              <a:custGeom>
                <a:avLst/>
                <a:gdLst>
                  <a:gd name="T0" fmla="*/ 80 w 83"/>
                  <a:gd name="T1" fmla="*/ 2 h 60"/>
                  <a:gd name="T2" fmla="*/ 81 w 83"/>
                  <a:gd name="T3" fmla="*/ 0 h 60"/>
                  <a:gd name="T4" fmla="*/ 80 w 83"/>
                  <a:gd name="T5" fmla="*/ 0 h 60"/>
                  <a:gd name="T6" fmla="*/ 80 w 83"/>
                  <a:gd name="T7" fmla="*/ 0 h 60"/>
                  <a:gd name="T8" fmla="*/ 62 w 83"/>
                  <a:gd name="T9" fmla="*/ 16 h 60"/>
                  <a:gd name="T10" fmla="*/ 46 w 83"/>
                  <a:gd name="T11" fmla="*/ 25 h 60"/>
                  <a:gd name="T12" fmla="*/ 64 w 83"/>
                  <a:gd name="T13" fmla="*/ 10 h 60"/>
                  <a:gd name="T14" fmla="*/ 56 w 83"/>
                  <a:gd name="T15" fmla="*/ 15 h 60"/>
                  <a:gd name="T16" fmla="*/ 53 w 83"/>
                  <a:gd name="T17" fmla="*/ 18 h 60"/>
                  <a:gd name="T18" fmla="*/ 47 w 83"/>
                  <a:gd name="T19" fmla="*/ 21 h 60"/>
                  <a:gd name="T20" fmla="*/ 28 w 83"/>
                  <a:gd name="T21" fmla="*/ 34 h 60"/>
                  <a:gd name="T22" fmla="*/ 30 w 83"/>
                  <a:gd name="T23" fmla="*/ 34 h 60"/>
                  <a:gd name="T24" fmla="*/ 23 w 83"/>
                  <a:gd name="T25" fmla="*/ 39 h 60"/>
                  <a:gd name="T26" fmla="*/ 19 w 83"/>
                  <a:gd name="T27" fmla="*/ 41 h 60"/>
                  <a:gd name="T28" fmla="*/ 11 w 83"/>
                  <a:gd name="T29" fmla="*/ 45 h 60"/>
                  <a:gd name="T30" fmla="*/ 5 w 83"/>
                  <a:gd name="T31" fmla="*/ 47 h 60"/>
                  <a:gd name="T32" fmla="*/ 3 w 83"/>
                  <a:gd name="T33" fmla="*/ 48 h 60"/>
                  <a:gd name="T34" fmla="*/ 1 w 83"/>
                  <a:gd name="T35" fmla="*/ 49 h 60"/>
                  <a:gd name="T36" fmla="*/ 0 w 83"/>
                  <a:gd name="T37" fmla="*/ 60 h 60"/>
                  <a:gd name="T38" fmla="*/ 2 w 83"/>
                  <a:gd name="T39" fmla="*/ 60 h 60"/>
                  <a:gd name="T40" fmla="*/ 3 w 83"/>
                  <a:gd name="T41" fmla="*/ 52 h 60"/>
                  <a:gd name="T42" fmla="*/ 4 w 83"/>
                  <a:gd name="T43" fmla="*/ 50 h 60"/>
                  <a:gd name="T44" fmla="*/ 5 w 83"/>
                  <a:gd name="T45" fmla="*/ 49 h 60"/>
                  <a:gd name="T46" fmla="*/ 6 w 83"/>
                  <a:gd name="T47" fmla="*/ 49 h 60"/>
                  <a:gd name="T48" fmla="*/ 8 w 83"/>
                  <a:gd name="T49" fmla="*/ 49 h 60"/>
                  <a:gd name="T50" fmla="*/ 10 w 83"/>
                  <a:gd name="T51" fmla="*/ 47 h 60"/>
                  <a:gd name="T52" fmla="*/ 12 w 83"/>
                  <a:gd name="T53" fmla="*/ 46 h 60"/>
                  <a:gd name="T54" fmla="*/ 13 w 83"/>
                  <a:gd name="T55" fmla="*/ 47 h 60"/>
                  <a:gd name="T56" fmla="*/ 14 w 83"/>
                  <a:gd name="T57" fmla="*/ 47 h 60"/>
                  <a:gd name="T58" fmla="*/ 16 w 83"/>
                  <a:gd name="T59" fmla="*/ 47 h 60"/>
                  <a:gd name="T60" fmla="*/ 17 w 83"/>
                  <a:gd name="T61" fmla="*/ 43 h 60"/>
                  <a:gd name="T62" fmla="*/ 24 w 83"/>
                  <a:gd name="T63" fmla="*/ 41 h 60"/>
                  <a:gd name="T64" fmla="*/ 20 w 83"/>
                  <a:gd name="T65" fmla="*/ 41 h 60"/>
                  <a:gd name="T66" fmla="*/ 23 w 83"/>
                  <a:gd name="T67" fmla="*/ 40 h 60"/>
                  <a:gd name="T68" fmla="*/ 30 w 83"/>
                  <a:gd name="T69" fmla="*/ 37 h 60"/>
                  <a:gd name="T70" fmla="*/ 42 w 83"/>
                  <a:gd name="T71" fmla="*/ 27 h 60"/>
                  <a:gd name="T72" fmla="*/ 35 w 83"/>
                  <a:gd name="T73" fmla="*/ 34 h 60"/>
                  <a:gd name="T74" fmla="*/ 58 w 83"/>
                  <a:gd name="T75" fmla="*/ 19 h 60"/>
                  <a:gd name="T76" fmla="*/ 62 w 83"/>
                  <a:gd name="T77" fmla="*/ 20 h 60"/>
                  <a:gd name="T78" fmla="*/ 83 w 83"/>
                  <a:gd name="T79" fmla="*/ 0 h 60"/>
                  <a:gd name="T80" fmla="*/ 82 w 83"/>
                  <a:gd name="T81" fmla="*/ 0 h 60"/>
                  <a:gd name="T82" fmla="*/ 80 w 83"/>
                  <a:gd name="T83" fmla="*/ 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3" h="60">
                    <a:moveTo>
                      <a:pt x="80" y="2"/>
                    </a:moveTo>
                    <a:cubicBezTo>
                      <a:pt x="80" y="2"/>
                      <a:pt x="80" y="1"/>
                      <a:pt x="81" y="0"/>
                    </a:cubicBezTo>
                    <a:cubicBezTo>
                      <a:pt x="80" y="0"/>
                      <a:pt x="80" y="0"/>
                      <a:pt x="80" y="0"/>
                    </a:cubicBezTo>
                    <a:cubicBezTo>
                      <a:pt x="80" y="0"/>
                      <a:pt x="80" y="0"/>
                      <a:pt x="80" y="0"/>
                    </a:cubicBezTo>
                    <a:cubicBezTo>
                      <a:pt x="73" y="8"/>
                      <a:pt x="67" y="12"/>
                      <a:pt x="62" y="16"/>
                    </a:cubicBezTo>
                    <a:cubicBezTo>
                      <a:pt x="56" y="20"/>
                      <a:pt x="51" y="23"/>
                      <a:pt x="46" y="25"/>
                    </a:cubicBezTo>
                    <a:cubicBezTo>
                      <a:pt x="52" y="21"/>
                      <a:pt x="62" y="15"/>
                      <a:pt x="64" y="10"/>
                    </a:cubicBezTo>
                    <a:cubicBezTo>
                      <a:pt x="54" y="18"/>
                      <a:pt x="59" y="13"/>
                      <a:pt x="56" y="15"/>
                    </a:cubicBezTo>
                    <a:cubicBezTo>
                      <a:pt x="57" y="15"/>
                      <a:pt x="54" y="17"/>
                      <a:pt x="53" y="18"/>
                    </a:cubicBezTo>
                    <a:cubicBezTo>
                      <a:pt x="50" y="20"/>
                      <a:pt x="48" y="20"/>
                      <a:pt x="47" y="21"/>
                    </a:cubicBezTo>
                    <a:cubicBezTo>
                      <a:pt x="41" y="25"/>
                      <a:pt x="35" y="30"/>
                      <a:pt x="28" y="34"/>
                    </a:cubicBezTo>
                    <a:cubicBezTo>
                      <a:pt x="30" y="33"/>
                      <a:pt x="33" y="32"/>
                      <a:pt x="30" y="34"/>
                    </a:cubicBezTo>
                    <a:cubicBezTo>
                      <a:pt x="28" y="36"/>
                      <a:pt x="25" y="37"/>
                      <a:pt x="23" y="39"/>
                    </a:cubicBezTo>
                    <a:cubicBezTo>
                      <a:pt x="21" y="40"/>
                      <a:pt x="20" y="40"/>
                      <a:pt x="19" y="41"/>
                    </a:cubicBezTo>
                    <a:cubicBezTo>
                      <a:pt x="16" y="43"/>
                      <a:pt x="13" y="44"/>
                      <a:pt x="11" y="45"/>
                    </a:cubicBezTo>
                    <a:cubicBezTo>
                      <a:pt x="9" y="46"/>
                      <a:pt x="7" y="47"/>
                      <a:pt x="5" y="47"/>
                    </a:cubicBezTo>
                    <a:cubicBezTo>
                      <a:pt x="5" y="47"/>
                      <a:pt x="4" y="48"/>
                      <a:pt x="3" y="48"/>
                    </a:cubicBezTo>
                    <a:cubicBezTo>
                      <a:pt x="2" y="48"/>
                      <a:pt x="0" y="47"/>
                      <a:pt x="1" y="49"/>
                    </a:cubicBezTo>
                    <a:cubicBezTo>
                      <a:pt x="0" y="52"/>
                      <a:pt x="0" y="56"/>
                      <a:pt x="0" y="60"/>
                    </a:cubicBezTo>
                    <a:cubicBezTo>
                      <a:pt x="1" y="60"/>
                      <a:pt x="1" y="60"/>
                      <a:pt x="2" y="60"/>
                    </a:cubicBezTo>
                    <a:cubicBezTo>
                      <a:pt x="2" y="58"/>
                      <a:pt x="2" y="54"/>
                      <a:pt x="3" y="52"/>
                    </a:cubicBezTo>
                    <a:cubicBezTo>
                      <a:pt x="4" y="54"/>
                      <a:pt x="4" y="52"/>
                      <a:pt x="4" y="50"/>
                    </a:cubicBezTo>
                    <a:cubicBezTo>
                      <a:pt x="4" y="50"/>
                      <a:pt x="4" y="49"/>
                      <a:pt x="5" y="49"/>
                    </a:cubicBezTo>
                    <a:cubicBezTo>
                      <a:pt x="6" y="49"/>
                      <a:pt x="6" y="49"/>
                      <a:pt x="6" y="49"/>
                    </a:cubicBezTo>
                    <a:cubicBezTo>
                      <a:pt x="7" y="49"/>
                      <a:pt x="8" y="49"/>
                      <a:pt x="8" y="49"/>
                    </a:cubicBezTo>
                    <a:cubicBezTo>
                      <a:pt x="5" y="48"/>
                      <a:pt x="11" y="48"/>
                      <a:pt x="10" y="47"/>
                    </a:cubicBezTo>
                    <a:cubicBezTo>
                      <a:pt x="11" y="46"/>
                      <a:pt x="12" y="46"/>
                      <a:pt x="12" y="46"/>
                    </a:cubicBezTo>
                    <a:cubicBezTo>
                      <a:pt x="13" y="46"/>
                      <a:pt x="13" y="46"/>
                      <a:pt x="13" y="47"/>
                    </a:cubicBezTo>
                    <a:cubicBezTo>
                      <a:pt x="13" y="47"/>
                      <a:pt x="14" y="47"/>
                      <a:pt x="14" y="47"/>
                    </a:cubicBezTo>
                    <a:cubicBezTo>
                      <a:pt x="15" y="47"/>
                      <a:pt x="15" y="47"/>
                      <a:pt x="16" y="47"/>
                    </a:cubicBezTo>
                    <a:cubicBezTo>
                      <a:pt x="17" y="45"/>
                      <a:pt x="13" y="46"/>
                      <a:pt x="17" y="43"/>
                    </a:cubicBezTo>
                    <a:cubicBezTo>
                      <a:pt x="20" y="42"/>
                      <a:pt x="23" y="44"/>
                      <a:pt x="24" y="41"/>
                    </a:cubicBezTo>
                    <a:cubicBezTo>
                      <a:pt x="21" y="43"/>
                      <a:pt x="18" y="42"/>
                      <a:pt x="20" y="41"/>
                    </a:cubicBezTo>
                    <a:cubicBezTo>
                      <a:pt x="22" y="40"/>
                      <a:pt x="23" y="40"/>
                      <a:pt x="23" y="40"/>
                    </a:cubicBezTo>
                    <a:cubicBezTo>
                      <a:pt x="25" y="40"/>
                      <a:pt x="26" y="40"/>
                      <a:pt x="30" y="37"/>
                    </a:cubicBezTo>
                    <a:cubicBezTo>
                      <a:pt x="35" y="34"/>
                      <a:pt x="36" y="30"/>
                      <a:pt x="42" y="27"/>
                    </a:cubicBezTo>
                    <a:cubicBezTo>
                      <a:pt x="38" y="30"/>
                      <a:pt x="36" y="32"/>
                      <a:pt x="35" y="34"/>
                    </a:cubicBezTo>
                    <a:cubicBezTo>
                      <a:pt x="44" y="29"/>
                      <a:pt x="48" y="25"/>
                      <a:pt x="58" y="19"/>
                    </a:cubicBezTo>
                    <a:cubicBezTo>
                      <a:pt x="59" y="20"/>
                      <a:pt x="62" y="17"/>
                      <a:pt x="62" y="20"/>
                    </a:cubicBezTo>
                    <a:cubicBezTo>
                      <a:pt x="69" y="14"/>
                      <a:pt x="77" y="8"/>
                      <a:pt x="83" y="0"/>
                    </a:cubicBezTo>
                    <a:cubicBezTo>
                      <a:pt x="83" y="0"/>
                      <a:pt x="82" y="0"/>
                      <a:pt x="82" y="0"/>
                    </a:cubicBezTo>
                    <a:cubicBezTo>
                      <a:pt x="81" y="1"/>
                      <a:pt x="81" y="1"/>
                      <a:pt x="80"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689" name="Freeform 7186"/>
              <p:cNvSpPr>
                <a:spLocks/>
              </p:cNvSpPr>
              <p:nvPr/>
            </p:nvSpPr>
            <p:spPr bwMode="auto">
              <a:xfrm>
                <a:off x="4182" y="3364"/>
                <a:ext cx="19" cy="22"/>
              </a:xfrm>
              <a:custGeom>
                <a:avLst/>
                <a:gdLst>
                  <a:gd name="T0" fmla="*/ 0 w 5"/>
                  <a:gd name="T1" fmla="*/ 6 h 6"/>
                  <a:gd name="T2" fmla="*/ 1 w 5"/>
                  <a:gd name="T3" fmla="*/ 5 h 6"/>
                  <a:gd name="T4" fmla="*/ 5 w 5"/>
                  <a:gd name="T5" fmla="*/ 1 h 6"/>
                  <a:gd name="T6" fmla="*/ 5 w 5"/>
                  <a:gd name="T7" fmla="*/ 0 h 6"/>
                  <a:gd name="T8" fmla="*/ 2 w 5"/>
                  <a:gd name="T9" fmla="*/ 1 h 6"/>
                  <a:gd name="T10" fmla="*/ 0 w 5"/>
                  <a:gd name="T11" fmla="*/ 6 h 6"/>
                </a:gdLst>
                <a:ahLst/>
                <a:cxnLst>
                  <a:cxn ang="0">
                    <a:pos x="T0" y="T1"/>
                  </a:cxn>
                  <a:cxn ang="0">
                    <a:pos x="T2" y="T3"/>
                  </a:cxn>
                  <a:cxn ang="0">
                    <a:pos x="T4" y="T5"/>
                  </a:cxn>
                  <a:cxn ang="0">
                    <a:pos x="T6" y="T7"/>
                  </a:cxn>
                  <a:cxn ang="0">
                    <a:pos x="T8" y="T9"/>
                  </a:cxn>
                  <a:cxn ang="0">
                    <a:pos x="T10" y="T11"/>
                  </a:cxn>
                </a:cxnLst>
                <a:rect l="0" t="0" r="r" b="b"/>
                <a:pathLst>
                  <a:path w="5" h="6">
                    <a:moveTo>
                      <a:pt x="0" y="6"/>
                    </a:moveTo>
                    <a:cubicBezTo>
                      <a:pt x="1" y="6"/>
                      <a:pt x="1" y="5"/>
                      <a:pt x="1" y="5"/>
                    </a:cubicBezTo>
                    <a:cubicBezTo>
                      <a:pt x="3" y="4"/>
                      <a:pt x="4" y="3"/>
                      <a:pt x="5" y="1"/>
                    </a:cubicBezTo>
                    <a:cubicBezTo>
                      <a:pt x="5" y="1"/>
                      <a:pt x="5" y="1"/>
                      <a:pt x="5" y="0"/>
                    </a:cubicBezTo>
                    <a:cubicBezTo>
                      <a:pt x="4" y="1"/>
                      <a:pt x="3" y="1"/>
                      <a:pt x="2" y="1"/>
                    </a:cubicBezTo>
                    <a:cubicBezTo>
                      <a:pt x="2" y="2"/>
                      <a:pt x="2" y="3"/>
                      <a:pt x="0"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690" name="Freeform 7187"/>
              <p:cNvSpPr>
                <a:spLocks/>
              </p:cNvSpPr>
              <p:nvPr/>
            </p:nvSpPr>
            <p:spPr bwMode="auto">
              <a:xfrm>
                <a:off x="4126" y="3364"/>
                <a:ext cx="8" cy="3"/>
              </a:xfrm>
              <a:custGeom>
                <a:avLst/>
                <a:gdLst>
                  <a:gd name="T0" fmla="*/ 1 w 2"/>
                  <a:gd name="T1" fmla="*/ 0 h 1"/>
                  <a:gd name="T2" fmla="*/ 0 w 2"/>
                  <a:gd name="T3" fmla="*/ 1 h 1"/>
                  <a:gd name="T4" fmla="*/ 1 w 2"/>
                  <a:gd name="T5" fmla="*/ 1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0" y="1"/>
                      <a:pt x="0" y="1"/>
                      <a:pt x="0" y="1"/>
                    </a:cubicBezTo>
                    <a:cubicBezTo>
                      <a:pt x="0" y="1"/>
                      <a:pt x="0" y="1"/>
                      <a:pt x="1" y="1"/>
                    </a:cubicBezTo>
                    <a:cubicBezTo>
                      <a:pt x="2" y="0"/>
                      <a:pt x="2" y="0"/>
                      <a:pt x="2" y="0"/>
                    </a:cubicBezTo>
                    <a:cubicBezTo>
                      <a:pt x="2" y="0"/>
                      <a:pt x="2"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691" name="Freeform 7188"/>
              <p:cNvSpPr>
                <a:spLocks/>
              </p:cNvSpPr>
              <p:nvPr/>
            </p:nvSpPr>
            <p:spPr bwMode="auto">
              <a:xfrm>
                <a:off x="4416" y="1969"/>
                <a:ext cx="56" cy="26"/>
              </a:xfrm>
              <a:custGeom>
                <a:avLst/>
                <a:gdLst>
                  <a:gd name="T0" fmla="*/ 15 w 15"/>
                  <a:gd name="T1" fmla="*/ 0 h 7"/>
                  <a:gd name="T2" fmla="*/ 2 w 15"/>
                  <a:gd name="T3" fmla="*/ 6 h 7"/>
                  <a:gd name="T4" fmla="*/ 10 w 15"/>
                  <a:gd name="T5" fmla="*/ 2 h 7"/>
                  <a:gd name="T6" fmla="*/ 0 w 15"/>
                  <a:gd name="T7" fmla="*/ 7 h 7"/>
                  <a:gd name="T8" fmla="*/ 3 w 15"/>
                  <a:gd name="T9" fmla="*/ 6 h 7"/>
                  <a:gd name="T10" fmla="*/ 15 w 15"/>
                  <a:gd name="T11" fmla="*/ 0 h 7"/>
                </a:gdLst>
                <a:ahLst/>
                <a:cxnLst>
                  <a:cxn ang="0">
                    <a:pos x="T0" y="T1"/>
                  </a:cxn>
                  <a:cxn ang="0">
                    <a:pos x="T2" y="T3"/>
                  </a:cxn>
                  <a:cxn ang="0">
                    <a:pos x="T4" y="T5"/>
                  </a:cxn>
                  <a:cxn ang="0">
                    <a:pos x="T6" y="T7"/>
                  </a:cxn>
                  <a:cxn ang="0">
                    <a:pos x="T8" y="T9"/>
                  </a:cxn>
                  <a:cxn ang="0">
                    <a:pos x="T10" y="T11"/>
                  </a:cxn>
                </a:cxnLst>
                <a:rect l="0" t="0" r="r" b="b"/>
                <a:pathLst>
                  <a:path w="15" h="7">
                    <a:moveTo>
                      <a:pt x="15" y="0"/>
                    </a:moveTo>
                    <a:cubicBezTo>
                      <a:pt x="11" y="2"/>
                      <a:pt x="6" y="5"/>
                      <a:pt x="2" y="6"/>
                    </a:cubicBezTo>
                    <a:cubicBezTo>
                      <a:pt x="4" y="5"/>
                      <a:pt x="7" y="4"/>
                      <a:pt x="10" y="2"/>
                    </a:cubicBezTo>
                    <a:cubicBezTo>
                      <a:pt x="7" y="4"/>
                      <a:pt x="4" y="5"/>
                      <a:pt x="0" y="7"/>
                    </a:cubicBezTo>
                    <a:cubicBezTo>
                      <a:pt x="1" y="7"/>
                      <a:pt x="2" y="7"/>
                      <a:pt x="3" y="6"/>
                    </a:cubicBezTo>
                    <a:cubicBezTo>
                      <a:pt x="7" y="4"/>
                      <a:pt x="11" y="2"/>
                      <a:pt x="1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692" name="Freeform 7189"/>
              <p:cNvSpPr>
                <a:spLocks/>
              </p:cNvSpPr>
              <p:nvPr/>
            </p:nvSpPr>
            <p:spPr bwMode="auto">
              <a:xfrm>
                <a:off x="4134" y="3323"/>
                <a:ext cx="52" cy="30"/>
              </a:xfrm>
              <a:custGeom>
                <a:avLst/>
                <a:gdLst>
                  <a:gd name="T0" fmla="*/ 14 w 14"/>
                  <a:gd name="T1" fmla="*/ 0 h 8"/>
                  <a:gd name="T2" fmla="*/ 2 w 14"/>
                  <a:gd name="T3" fmla="*/ 6 h 8"/>
                  <a:gd name="T4" fmla="*/ 0 w 14"/>
                  <a:gd name="T5" fmla="*/ 7 h 8"/>
                  <a:gd name="T6" fmla="*/ 4 w 14"/>
                  <a:gd name="T7" fmla="*/ 8 h 8"/>
                  <a:gd name="T8" fmla="*/ 5 w 14"/>
                  <a:gd name="T9" fmla="*/ 8 h 8"/>
                  <a:gd name="T10" fmla="*/ 12 w 14"/>
                  <a:gd name="T11" fmla="*/ 5 h 8"/>
                  <a:gd name="T12" fmla="*/ 14 w 14"/>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14" h="8">
                    <a:moveTo>
                      <a:pt x="14" y="0"/>
                    </a:moveTo>
                    <a:cubicBezTo>
                      <a:pt x="2" y="6"/>
                      <a:pt x="2" y="6"/>
                      <a:pt x="2" y="6"/>
                    </a:cubicBezTo>
                    <a:cubicBezTo>
                      <a:pt x="1" y="6"/>
                      <a:pt x="1" y="7"/>
                      <a:pt x="0" y="7"/>
                    </a:cubicBezTo>
                    <a:cubicBezTo>
                      <a:pt x="4" y="8"/>
                      <a:pt x="4" y="8"/>
                      <a:pt x="4" y="8"/>
                    </a:cubicBezTo>
                    <a:cubicBezTo>
                      <a:pt x="5" y="8"/>
                      <a:pt x="5" y="8"/>
                      <a:pt x="5" y="8"/>
                    </a:cubicBezTo>
                    <a:cubicBezTo>
                      <a:pt x="12" y="5"/>
                      <a:pt x="12" y="5"/>
                      <a:pt x="12" y="5"/>
                    </a:cubicBezTo>
                    <a:cubicBezTo>
                      <a:pt x="13" y="3"/>
                      <a:pt x="14" y="2"/>
                      <a:pt x="1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693" name="Freeform 7190"/>
              <p:cNvSpPr>
                <a:spLocks/>
              </p:cNvSpPr>
              <p:nvPr/>
            </p:nvSpPr>
            <p:spPr bwMode="auto">
              <a:xfrm>
                <a:off x="4550" y="2107"/>
                <a:ext cx="53" cy="152"/>
              </a:xfrm>
              <a:custGeom>
                <a:avLst/>
                <a:gdLst>
                  <a:gd name="T0" fmla="*/ 12 w 14"/>
                  <a:gd name="T1" fmla="*/ 3 h 41"/>
                  <a:gd name="T2" fmla="*/ 0 w 14"/>
                  <a:gd name="T3" fmla="*/ 41 h 41"/>
                  <a:gd name="T4" fmla="*/ 10 w 14"/>
                  <a:gd name="T5" fmla="*/ 14 h 41"/>
                  <a:gd name="T6" fmla="*/ 8 w 14"/>
                  <a:gd name="T7" fmla="*/ 24 h 41"/>
                  <a:gd name="T8" fmla="*/ 14 w 14"/>
                  <a:gd name="T9" fmla="*/ 2 h 41"/>
                  <a:gd name="T10" fmla="*/ 12 w 14"/>
                  <a:gd name="T11" fmla="*/ 0 h 41"/>
                  <a:gd name="T12" fmla="*/ 12 w 14"/>
                  <a:gd name="T13" fmla="*/ 3 h 41"/>
                </a:gdLst>
                <a:ahLst/>
                <a:cxnLst>
                  <a:cxn ang="0">
                    <a:pos x="T0" y="T1"/>
                  </a:cxn>
                  <a:cxn ang="0">
                    <a:pos x="T2" y="T3"/>
                  </a:cxn>
                  <a:cxn ang="0">
                    <a:pos x="T4" y="T5"/>
                  </a:cxn>
                  <a:cxn ang="0">
                    <a:pos x="T6" y="T7"/>
                  </a:cxn>
                  <a:cxn ang="0">
                    <a:pos x="T8" y="T9"/>
                  </a:cxn>
                  <a:cxn ang="0">
                    <a:pos x="T10" y="T11"/>
                  </a:cxn>
                  <a:cxn ang="0">
                    <a:pos x="T12" y="T13"/>
                  </a:cxn>
                </a:cxnLst>
                <a:rect l="0" t="0" r="r" b="b"/>
                <a:pathLst>
                  <a:path w="14" h="41">
                    <a:moveTo>
                      <a:pt x="12" y="3"/>
                    </a:moveTo>
                    <a:cubicBezTo>
                      <a:pt x="7" y="19"/>
                      <a:pt x="5" y="26"/>
                      <a:pt x="0" y="41"/>
                    </a:cubicBezTo>
                    <a:cubicBezTo>
                      <a:pt x="4" y="36"/>
                      <a:pt x="6" y="23"/>
                      <a:pt x="10" y="14"/>
                    </a:cubicBezTo>
                    <a:cubicBezTo>
                      <a:pt x="12" y="13"/>
                      <a:pt x="5" y="29"/>
                      <a:pt x="8" y="24"/>
                    </a:cubicBezTo>
                    <a:cubicBezTo>
                      <a:pt x="12" y="14"/>
                      <a:pt x="14" y="6"/>
                      <a:pt x="14" y="2"/>
                    </a:cubicBezTo>
                    <a:cubicBezTo>
                      <a:pt x="14" y="1"/>
                      <a:pt x="13" y="0"/>
                      <a:pt x="12" y="0"/>
                    </a:cubicBezTo>
                    <a:cubicBezTo>
                      <a:pt x="12" y="2"/>
                      <a:pt x="12" y="3"/>
                      <a:pt x="12"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694" name="Freeform 7191"/>
              <p:cNvSpPr>
                <a:spLocks/>
              </p:cNvSpPr>
              <p:nvPr/>
            </p:nvSpPr>
            <p:spPr bwMode="auto">
              <a:xfrm>
                <a:off x="3866" y="3624"/>
                <a:ext cx="26" cy="15"/>
              </a:xfrm>
              <a:custGeom>
                <a:avLst/>
                <a:gdLst>
                  <a:gd name="T0" fmla="*/ 1 w 7"/>
                  <a:gd name="T1" fmla="*/ 1 h 4"/>
                  <a:gd name="T2" fmla="*/ 7 w 7"/>
                  <a:gd name="T3" fmla="*/ 4 h 4"/>
                  <a:gd name="T4" fmla="*/ 1 w 7"/>
                  <a:gd name="T5" fmla="*/ 1 h 4"/>
                  <a:gd name="T6" fmla="*/ 0 w 7"/>
                  <a:gd name="T7" fmla="*/ 0 h 4"/>
                  <a:gd name="T8" fmla="*/ 1 w 7"/>
                  <a:gd name="T9" fmla="*/ 1 h 4"/>
                </a:gdLst>
                <a:ahLst/>
                <a:cxnLst>
                  <a:cxn ang="0">
                    <a:pos x="T0" y="T1"/>
                  </a:cxn>
                  <a:cxn ang="0">
                    <a:pos x="T2" y="T3"/>
                  </a:cxn>
                  <a:cxn ang="0">
                    <a:pos x="T4" y="T5"/>
                  </a:cxn>
                  <a:cxn ang="0">
                    <a:pos x="T6" y="T7"/>
                  </a:cxn>
                  <a:cxn ang="0">
                    <a:pos x="T8" y="T9"/>
                  </a:cxn>
                </a:cxnLst>
                <a:rect l="0" t="0" r="r" b="b"/>
                <a:pathLst>
                  <a:path w="7" h="4">
                    <a:moveTo>
                      <a:pt x="1" y="1"/>
                    </a:moveTo>
                    <a:cubicBezTo>
                      <a:pt x="4" y="2"/>
                      <a:pt x="6" y="4"/>
                      <a:pt x="7" y="4"/>
                    </a:cubicBezTo>
                    <a:cubicBezTo>
                      <a:pt x="6" y="3"/>
                      <a:pt x="4" y="2"/>
                      <a:pt x="1" y="1"/>
                    </a:cubicBezTo>
                    <a:cubicBezTo>
                      <a:pt x="0" y="0"/>
                      <a:pt x="0" y="0"/>
                      <a:pt x="0" y="0"/>
                    </a:cubicBezTo>
                    <a:cubicBezTo>
                      <a:pt x="0" y="1"/>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695" name="Freeform 7192"/>
              <p:cNvSpPr>
                <a:spLocks/>
              </p:cNvSpPr>
              <p:nvPr/>
            </p:nvSpPr>
            <p:spPr bwMode="auto">
              <a:xfrm>
                <a:off x="3881" y="3658"/>
                <a:ext cx="11" cy="3"/>
              </a:xfrm>
              <a:custGeom>
                <a:avLst/>
                <a:gdLst>
                  <a:gd name="T0" fmla="*/ 2 w 3"/>
                  <a:gd name="T1" fmla="*/ 0 h 1"/>
                  <a:gd name="T2" fmla="*/ 0 w 3"/>
                  <a:gd name="T3" fmla="*/ 0 h 1"/>
                  <a:gd name="T4" fmla="*/ 1 w 3"/>
                  <a:gd name="T5" fmla="*/ 1 h 1"/>
                  <a:gd name="T6" fmla="*/ 2 w 3"/>
                  <a:gd name="T7" fmla="*/ 0 h 1"/>
                </a:gdLst>
                <a:ahLst/>
                <a:cxnLst>
                  <a:cxn ang="0">
                    <a:pos x="T0" y="T1"/>
                  </a:cxn>
                  <a:cxn ang="0">
                    <a:pos x="T2" y="T3"/>
                  </a:cxn>
                  <a:cxn ang="0">
                    <a:pos x="T4" y="T5"/>
                  </a:cxn>
                  <a:cxn ang="0">
                    <a:pos x="T6" y="T7"/>
                  </a:cxn>
                </a:cxnLst>
                <a:rect l="0" t="0" r="r" b="b"/>
                <a:pathLst>
                  <a:path w="3" h="1">
                    <a:moveTo>
                      <a:pt x="2" y="0"/>
                    </a:moveTo>
                    <a:cubicBezTo>
                      <a:pt x="1" y="0"/>
                      <a:pt x="1" y="0"/>
                      <a:pt x="0" y="0"/>
                    </a:cubicBezTo>
                    <a:cubicBezTo>
                      <a:pt x="0" y="1"/>
                      <a:pt x="0" y="1"/>
                      <a:pt x="1" y="1"/>
                    </a:cubicBezTo>
                    <a:cubicBezTo>
                      <a:pt x="2" y="1"/>
                      <a:pt x="3" y="1"/>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696" name="Freeform 7193"/>
              <p:cNvSpPr>
                <a:spLocks/>
              </p:cNvSpPr>
              <p:nvPr/>
            </p:nvSpPr>
            <p:spPr bwMode="auto">
              <a:xfrm>
                <a:off x="3802" y="3620"/>
                <a:ext cx="79" cy="41"/>
              </a:xfrm>
              <a:custGeom>
                <a:avLst/>
                <a:gdLst>
                  <a:gd name="T0" fmla="*/ 20 w 21"/>
                  <a:gd name="T1" fmla="*/ 9 h 11"/>
                  <a:gd name="T2" fmla="*/ 10 w 21"/>
                  <a:gd name="T3" fmla="*/ 3 h 11"/>
                  <a:gd name="T4" fmla="*/ 0 w 21"/>
                  <a:gd name="T5" fmla="*/ 0 h 11"/>
                  <a:gd name="T6" fmla="*/ 8 w 21"/>
                  <a:gd name="T7" fmla="*/ 3 h 11"/>
                  <a:gd name="T8" fmla="*/ 20 w 21"/>
                  <a:gd name="T9" fmla="*/ 11 h 11"/>
                  <a:gd name="T10" fmla="*/ 21 w 21"/>
                  <a:gd name="T11" fmla="*/ 10 h 11"/>
                  <a:gd name="T12" fmla="*/ 20 w 21"/>
                  <a:gd name="T13" fmla="*/ 9 h 11"/>
                </a:gdLst>
                <a:ahLst/>
                <a:cxnLst>
                  <a:cxn ang="0">
                    <a:pos x="T0" y="T1"/>
                  </a:cxn>
                  <a:cxn ang="0">
                    <a:pos x="T2" y="T3"/>
                  </a:cxn>
                  <a:cxn ang="0">
                    <a:pos x="T4" y="T5"/>
                  </a:cxn>
                  <a:cxn ang="0">
                    <a:pos x="T6" y="T7"/>
                  </a:cxn>
                  <a:cxn ang="0">
                    <a:pos x="T8" y="T9"/>
                  </a:cxn>
                  <a:cxn ang="0">
                    <a:pos x="T10" y="T11"/>
                  </a:cxn>
                  <a:cxn ang="0">
                    <a:pos x="T12" y="T13"/>
                  </a:cxn>
                </a:cxnLst>
                <a:rect l="0" t="0" r="r" b="b"/>
                <a:pathLst>
                  <a:path w="21" h="11">
                    <a:moveTo>
                      <a:pt x="20" y="9"/>
                    </a:moveTo>
                    <a:cubicBezTo>
                      <a:pt x="17" y="7"/>
                      <a:pt x="13" y="5"/>
                      <a:pt x="10" y="3"/>
                    </a:cubicBezTo>
                    <a:cubicBezTo>
                      <a:pt x="7" y="2"/>
                      <a:pt x="4" y="1"/>
                      <a:pt x="0" y="0"/>
                    </a:cubicBezTo>
                    <a:cubicBezTo>
                      <a:pt x="5" y="1"/>
                      <a:pt x="1" y="1"/>
                      <a:pt x="8" y="3"/>
                    </a:cubicBezTo>
                    <a:cubicBezTo>
                      <a:pt x="13" y="5"/>
                      <a:pt x="17" y="7"/>
                      <a:pt x="20" y="11"/>
                    </a:cubicBezTo>
                    <a:cubicBezTo>
                      <a:pt x="20" y="10"/>
                      <a:pt x="20" y="10"/>
                      <a:pt x="21" y="10"/>
                    </a:cubicBezTo>
                    <a:cubicBezTo>
                      <a:pt x="20" y="10"/>
                      <a:pt x="20" y="10"/>
                      <a:pt x="20"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697" name="Freeform 7194"/>
              <p:cNvSpPr>
                <a:spLocks/>
              </p:cNvSpPr>
              <p:nvPr/>
            </p:nvSpPr>
            <p:spPr bwMode="auto">
              <a:xfrm>
                <a:off x="3873" y="3665"/>
                <a:ext cx="4" cy="0"/>
              </a:xfrm>
              <a:custGeom>
                <a:avLst/>
                <a:gdLst>
                  <a:gd name="T0" fmla="*/ 0 w 1"/>
                  <a:gd name="T1" fmla="*/ 1 w 1"/>
                  <a:gd name="T2" fmla="*/ 0 w 1"/>
                  <a:gd name="T3" fmla="*/ 0 w 1"/>
                </a:gdLst>
                <a:ahLst/>
                <a:cxnLst>
                  <a:cxn ang="0">
                    <a:pos x="T0" y="0"/>
                  </a:cxn>
                  <a:cxn ang="0">
                    <a:pos x="T1" y="0"/>
                  </a:cxn>
                  <a:cxn ang="0">
                    <a:pos x="T2" y="0"/>
                  </a:cxn>
                  <a:cxn ang="0">
                    <a:pos x="T3" y="0"/>
                  </a:cxn>
                </a:cxnLst>
                <a:rect l="0" t="0" r="r" b="b"/>
                <a:pathLst>
                  <a:path w="1">
                    <a:moveTo>
                      <a:pt x="0" y="0"/>
                    </a:moveTo>
                    <a:cubicBezTo>
                      <a:pt x="0" y="0"/>
                      <a:pt x="1" y="0"/>
                      <a:pt x="1"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698" name="Freeform 7195"/>
              <p:cNvSpPr>
                <a:spLocks/>
              </p:cNvSpPr>
              <p:nvPr/>
            </p:nvSpPr>
            <p:spPr bwMode="auto">
              <a:xfrm>
                <a:off x="3869" y="3669"/>
                <a:ext cx="12" cy="3"/>
              </a:xfrm>
              <a:custGeom>
                <a:avLst/>
                <a:gdLst>
                  <a:gd name="T0" fmla="*/ 0 w 3"/>
                  <a:gd name="T1" fmla="*/ 1 h 1"/>
                  <a:gd name="T2" fmla="*/ 3 w 3"/>
                  <a:gd name="T3" fmla="*/ 1 h 1"/>
                  <a:gd name="T4" fmla="*/ 3 w 3"/>
                  <a:gd name="T5" fmla="*/ 0 h 1"/>
                  <a:gd name="T6" fmla="*/ 1 w 3"/>
                  <a:gd name="T7" fmla="*/ 0 h 1"/>
                  <a:gd name="T8" fmla="*/ 0 w 3"/>
                  <a:gd name="T9" fmla="*/ 1 h 1"/>
                </a:gdLst>
                <a:ahLst/>
                <a:cxnLst>
                  <a:cxn ang="0">
                    <a:pos x="T0" y="T1"/>
                  </a:cxn>
                  <a:cxn ang="0">
                    <a:pos x="T2" y="T3"/>
                  </a:cxn>
                  <a:cxn ang="0">
                    <a:pos x="T4" y="T5"/>
                  </a:cxn>
                  <a:cxn ang="0">
                    <a:pos x="T6" y="T7"/>
                  </a:cxn>
                  <a:cxn ang="0">
                    <a:pos x="T8" y="T9"/>
                  </a:cxn>
                </a:cxnLst>
                <a:rect l="0" t="0" r="r" b="b"/>
                <a:pathLst>
                  <a:path w="3" h="1">
                    <a:moveTo>
                      <a:pt x="0" y="1"/>
                    </a:moveTo>
                    <a:cubicBezTo>
                      <a:pt x="3" y="1"/>
                      <a:pt x="3" y="1"/>
                      <a:pt x="3" y="1"/>
                    </a:cubicBezTo>
                    <a:cubicBezTo>
                      <a:pt x="3" y="0"/>
                      <a:pt x="3" y="0"/>
                      <a:pt x="3" y="0"/>
                    </a:cubicBezTo>
                    <a:cubicBezTo>
                      <a:pt x="2" y="0"/>
                      <a:pt x="1" y="0"/>
                      <a:pt x="1" y="0"/>
                    </a:cubicBezTo>
                    <a:cubicBezTo>
                      <a:pt x="0" y="0"/>
                      <a:pt x="0" y="0"/>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699" name="Freeform 7196"/>
              <p:cNvSpPr>
                <a:spLocks/>
              </p:cNvSpPr>
              <p:nvPr/>
            </p:nvSpPr>
            <p:spPr bwMode="auto">
              <a:xfrm>
                <a:off x="3925" y="3631"/>
                <a:ext cx="4" cy="4"/>
              </a:xfrm>
              <a:custGeom>
                <a:avLst/>
                <a:gdLst>
                  <a:gd name="T0" fmla="*/ 1 w 1"/>
                  <a:gd name="T1" fmla="*/ 1 h 1"/>
                  <a:gd name="T2" fmla="*/ 1 w 1"/>
                  <a:gd name="T3" fmla="*/ 0 h 1"/>
                  <a:gd name="T4" fmla="*/ 0 w 1"/>
                  <a:gd name="T5" fmla="*/ 1 h 1"/>
                  <a:gd name="T6" fmla="*/ 1 w 1"/>
                  <a:gd name="T7" fmla="*/ 1 h 1"/>
                </a:gdLst>
                <a:ahLst/>
                <a:cxnLst>
                  <a:cxn ang="0">
                    <a:pos x="T0" y="T1"/>
                  </a:cxn>
                  <a:cxn ang="0">
                    <a:pos x="T2" y="T3"/>
                  </a:cxn>
                  <a:cxn ang="0">
                    <a:pos x="T4" y="T5"/>
                  </a:cxn>
                  <a:cxn ang="0">
                    <a:pos x="T6" y="T7"/>
                  </a:cxn>
                </a:cxnLst>
                <a:rect l="0" t="0" r="r" b="b"/>
                <a:pathLst>
                  <a:path w="1" h="1">
                    <a:moveTo>
                      <a:pt x="1" y="1"/>
                    </a:moveTo>
                    <a:cubicBezTo>
                      <a:pt x="1" y="1"/>
                      <a:pt x="1" y="1"/>
                      <a:pt x="1" y="0"/>
                    </a:cubicBezTo>
                    <a:cubicBezTo>
                      <a:pt x="1" y="0"/>
                      <a:pt x="0" y="1"/>
                      <a:pt x="0" y="1"/>
                    </a:cubicBezTo>
                    <a:cubicBezTo>
                      <a:pt x="1" y="1"/>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700" name="Freeform 7197"/>
              <p:cNvSpPr>
                <a:spLocks/>
              </p:cNvSpPr>
              <p:nvPr/>
            </p:nvSpPr>
            <p:spPr bwMode="auto">
              <a:xfrm>
                <a:off x="3929" y="3639"/>
                <a:ext cx="11" cy="11"/>
              </a:xfrm>
              <a:custGeom>
                <a:avLst/>
                <a:gdLst>
                  <a:gd name="T0" fmla="*/ 3 w 3"/>
                  <a:gd name="T1" fmla="*/ 3 h 3"/>
                  <a:gd name="T2" fmla="*/ 1 w 3"/>
                  <a:gd name="T3" fmla="*/ 0 h 3"/>
                  <a:gd name="T4" fmla="*/ 0 w 3"/>
                  <a:gd name="T5" fmla="*/ 0 h 3"/>
                  <a:gd name="T6" fmla="*/ 3 w 3"/>
                  <a:gd name="T7" fmla="*/ 3 h 3"/>
                </a:gdLst>
                <a:ahLst/>
                <a:cxnLst>
                  <a:cxn ang="0">
                    <a:pos x="T0" y="T1"/>
                  </a:cxn>
                  <a:cxn ang="0">
                    <a:pos x="T2" y="T3"/>
                  </a:cxn>
                  <a:cxn ang="0">
                    <a:pos x="T4" y="T5"/>
                  </a:cxn>
                  <a:cxn ang="0">
                    <a:pos x="T6" y="T7"/>
                  </a:cxn>
                </a:cxnLst>
                <a:rect l="0" t="0" r="r" b="b"/>
                <a:pathLst>
                  <a:path w="3" h="3">
                    <a:moveTo>
                      <a:pt x="3" y="3"/>
                    </a:moveTo>
                    <a:cubicBezTo>
                      <a:pt x="2" y="1"/>
                      <a:pt x="2" y="1"/>
                      <a:pt x="1" y="0"/>
                    </a:cubicBezTo>
                    <a:cubicBezTo>
                      <a:pt x="1" y="0"/>
                      <a:pt x="0" y="0"/>
                      <a:pt x="0" y="0"/>
                    </a:cubicBezTo>
                    <a:cubicBezTo>
                      <a:pt x="3" y="3"/>
                      <a:pt x="3" y="3"/>
                      <a:pt x="3"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701" name="Freeform 7198"/>
              <p:cNvSpPr>
                <a:spLocks/>
              </p:cNvSpPr>
              <p:nvPr/>
            </p:nvSpPr>
            <p:spPr bwMode="auto">
              <a:xfrm>
                <a:off x="3843" y="3620"/>
                <a:ext cx="8" cy="0"/>
              </a:xfrm>
              <a:custGeom>
                <a:avLst/>
                <a:gdLst>
                  <a:gd name="T0" fmla="*/ 1 w 2"/>
                  <a:gd name="T1" fmla="*/ 2 w 2"/>
                  <a:gd name="T2" fmla="*/ 2 w 2"/>
                  <a:gd name="T3" fmla="*/ 1 w 2"/>
                </a:gdLst>
                <a:ahLst/>
                <a:cxnLst>
                  <a:cxn ang="0">
                    <a:pos x="T0" y="0"/>
                  </a:cxn>
                  <a:cxn ang="0">
                    <a:pos x="T1" y="0"/>
                  </a:cxn>
                  <a:cxn ang="0">
                    <a:pos x="T2" y="0"/>
                  </a:cxn>
                  <a:cxn ang="0">
                    <a:pos x="T3" y="0"/>
                  </a:cxn>
                </a:cxnLst>
                <a:rect l="0" t="0" r="r" b="b"/>
                <a:pathLst>
                  <a:path w="2">
                    <a:moveTo>
                      <a:pt x="1" y="0"/>
                    </a:moveTo>
                    <a:cubicBezTo>
                      <a:pt x="1" y="0"/>
                      <a:pt x="1" y="0"/>
                      <a:pt x="2" y="0"/>
                    </a:cubicBezTo>
                    <a:cubicBezTo>
                      <a:pt x="2" y="0"/>
                      <a:pt x="2" y="0"/>
                      <a:pt x="2" y="0"/>
                    </a:cubicBezTo>
                    <a:cubicBezTo>
                      <a:pt x="1" y="0"/>
                      <a:pt x="0"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702" name="Freeform 7199"/>
              <p:cNvSpPr>
                <a:spLocks/>
              </p:cNvSpPr>
              <p:nvPr/>
            </p:nvSpPr>
            <p:spPr bwMode="auto">
              <a:xfrm>
                <a:off x="3843" y="3620"/>
                <a:ext cx="23" cy="4"/>
              </a:xfrm>
              <a:custGeom>
                <a:avLst/>
                <a:gdLst>
                  <a:gd name="T0" fmla="*/ 0 w 6"/>
                  <a:gd name="T1" fmla="*/ 1 h 1"/>
                  <a:gd name="T2" fmla="*/ 6 w 6"/>
                  <a:gd name="T3" fmla="*/ 1 h 1"/>
                  <a:gd name="T4" fmla="*/ 2 w 6"/>
                  <a:gd name="T5" fmla="*/ 0 h 1"/>
                  <a:gd name="T6" fmla="*/ 0 w 6"/>
                  <a:gd name="T7" fmla="*/ 1 h 1"/>
                </a:gdLst>
                <a:ahLst/>
                <a:cxnLst>
                  <a:cxn ang="0">
                    <a:pos x="T0" y="T1"/>
                  </a:cxn>
                  <a:cxn ang="0">
                    <a:pos x="T2" y="T3"/>
                  </a:cxn>
                  <a:cxn ang="0">
                    <a:pos x="T4" y="T5"/>
                  </a:cxn>
                  <a:cxn ang="0">
                    <a:pos x="T6" y="T7"/>
                  </a:cxn>
                </a:cxnLst>
                <a:rect l="0" t="0" r="r" b="b"/>
                <a:pathLst>
                  <a:path w="6" h="1">
                    <a:moveTo>
                      <a:pt x="0" y="1"/>
                    </a:moveTo>
                    <a:cubicBezTo>
                      <a:pt x="6" y="1"/>
                      <a:pt x="6" y="1"/>
                      <a:pt x="6" y="1"/>
                    </a:cubicBezTo>
                    <a:cubicBezTo>
                      <a:pt x="4" y="1"/>
                      <a:pt x="3" y="1"/>
                      <a:pt x="2" y="0"/>
                    </a:cubicBezTo>
                    <a:cubicBezTo>
                      <a:pt x="2" y="1"/>
                      <a:pt x="1"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703" name="Freeform 7200"/>
              <p:cNvSpPr>
                <a:spLocks/>
              </p:cNvSpPr>
              <p:nvPr/>
            </p:nvSpPr>
            <p:spPr bwMode="auto">
              <a:xfrm>
                <a:off x="3944" y="3639"/>
                <a:ext cx="4" cy="4"/>
              </a:xfrm>
              <a:custGeom>
                <a:avLst/>
                <a:gdLst>
                  <a:gd name="T0" fmla="*/ 1 w 1"/>
                  <a:gd name="T1" fmla="*/ 1 h 1"/>
                  <a:gd name="T2" fmla="*/ 1 w 1"/>
                  <a:gd name="T3" fmla="*/ 1 h 1"/>
                  <a:gd name="T4" fmla="*/ 0 w 1"/>
                  <a:gd name="T5" fmla="*/ 1 h 1"/>
                  <a:gd name="T6" fmla="*/ 1 w 1"/>
                  <a:gd name="T7" fmla="*/ 1 h 1"/>
                </a:gdLst>
                <a:ahLst/>
                <a:cxnLst>
                  <a:cxn ang="0">
                    <a:pos x="T0" y="T1"/>
                  </a:cxn>
                  <a:cxn ang="0">
                    <a:pos x="T2" y="T3"/>
                  </a:cxn>
                  <a:cxn ang="0">
                    <a:pos x="T4" y="T5"/>
                  </a:cxn>
                  <a:cxn ang="0">
                    <a:pos x="T6" y="T7"/>
                  </a:cxn>
                </a:cxnLst>
                <a:rect l="0" t="0" r="r" b="b"/>
                <a:pathLst>
                  <a:path w="1" h="1">
                    <a:moveTo>
                      <a:pt x="1" y="1"/>
                    </a:moveTo>
                    <a:cubicBezTo>
                      <a:pt x="1" y="1"/>
                      <a:pt x="1" y="1"/>
                      <a:pt x="1" y="1"/>
                    </a:cubicBezTo>
                    <a:cubicBezTo>
                      <a:pt x="1" y="1"/>
                      <a:pt x="0" y="1"/>
                      <a:pt x="0" y="1"/>
                    </a:cubicBezTo>
                    <a:cubicBezTo>
                      <a:pt x="1" y="0"/>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704" name="Freeform 7201"/>
              <p:cNvSpPr>
                <a:spLocks/>
              </p:cNvSpPr>
              <p:nvPr/>
            </p:nvSpPr>
            <p:spPr bwMode="auto">
              <a:xfrm>
                <a:off x="4186" y="3349"/>
                <a:ext cx="82" cy="37"/>
              </a:xfrm>
              <a:custGeom>
                <a:avLst/>
                <a:gdLst>
                  <a:gd name="T0" fmla="*/ 7 w 22"/>
                  <a:gd name="T1" fmla="*/ 8 h 10"/>
                  <a:gd name="T2" fmla="*/ 12 w 22"/>
                  <a:gd name="T3" fmla="*/ 6 h 10"/>
                  <a:gd name="T4" fmla="*/ 22 w 22"/>
                  <a:gd name="T5" fmla="*/ 0 h 10"/>
                  <a:gd name="T6" fmla="*/ 11 w 22"/>
                  <a:gd name="T7" fmla="*/ 6 h 10"/>
                  <a:gd name="T8" fmla="*/ 1 w 22"/>
                  <a:gd name="T9" fmla="*/ 9 h 10"/>
                  <a:gd name="T10" fmla="*/ 0 w 22"/>
                  <a:gd name="T11" fmla="*/ 9 h 10"/>
                  <a:gd name="T12" fmla="*/ 0 w 22"/>
                  <a:gd name="T13" fmla="*/ 10 h 10"/>
                  <a:gd name="T14" fmla="*/ 7 w 22"/>
                  <a:gd name="T15" fmla="*/ 8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10">
                    <a:moveTo>
                      <a:pt x="7" y="8"/>
                    </a:moveTo>
                    <a:cubicBezTo>
                      <a:pt x="9" y="8"/>
                      <a:pt x="10" y="7"/>
                      <a:pt x="12" y="6"/>
                    </a:cubicBezTo>
                    <a:cubicBezTo>
                      <a:pt x="17" y="4"/>
                      <a:pt x="20" y="2"/>
                      <a:pt x="22" y="0"/>
                    </a:cubicBezTo>
                    <a:cubicBezTo>
                      <a:pt x="19" y="2"/>
                      <a:pt x="15" y="4"/>
                      <a:pt x="11" y="6"/>
                    </a:cubicBezTo>
                    <a:cubicBezTo>
                      <a:pt x="9" y="7"/>
                      <a:pt x="6" y="8"/>
                      <a:pt x="1" y="9"/>
                    </a:cubicBezTo>
                    <a:cubicBezTo>
                      <a:pt x="1" y="9"/>
                      <a:pt x="1" y="9"/>
                      <a:pt x="0" y="9"/>
                    </a:cubicBezTo>
                    <a:cubicBezTo>
                      <a:pt x="0" y="10"/>
                      <a:pt x="0" y="10"/>
                      <a:pt x="0" y="10"/>
                    </a:cubicBezTo>
                    <a:cubicBezTo>
                      <a:pt x="3" y="10"/>
                      <a:pt x="5" y="9"/>
                      <a:pt x="7" y="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705" name="Freeform 7202"/>
              <p:cNvSpPr>
                <a:spLocks/>
              </p:cNvSpPr>
              <p:nvPr/>
            </p:nvSpPr>
            <p:spPr bwMode="auto">
              <a:xfrm>
                <a:off x="4204" y="3063"/>
                <a:ext cx="242" cy="312"/>
              </a:xfrm>
              <a:custGeom>
                <a:avLst/>
                <a:gdLst>
                  <a:gd name="T0" fmla="*/ 62 w 65"/>
                  <a:gd name="T1" fmla="*/ 5 h 84"/>
                  <a:gd name="T2" fmla="*/ 62 w 65"/>
                  <a:gd name="T3" fmla="*/ 11 h 84"/>
                  <a:gd name="T4" fmla="*/ 62 w 65"/>
                  <a:gd name="T5" fmla="*/ 19 h 84"/>
                  <a:gd name="T6" fmla="*/ 60 w 65"/>
                  <a:gd name="T7" fmla="*/ 24 h 84"/>
                  <a:gd name="T8" fmla="*/ 56 w 65"/>
                  <a:gd name="T9" fmla="*/ 31 h 84"/>
                  <a:gd name="T10" fmla="*/ 53 w 65"/>
                  <a:gd name="T11" fmla="*/ 39 h 84"/>
                  <a:gd name="T12" fmla="*/ 42 w 65"/>
                  <a:gd name="T13" fmla="*/ 53 h 84"/>
                  <a:gd name="T14" fmla="*/ 37 w 65"/>
                  <a:gd name="T15" fmla="*/ 57 h 84"/>
                  <a:gd name="T16" fmla="*/ 31 w 65"/>
                  <a:gd name="T17" fmla="*/ 63 h 84"/>
                  <a:gd name="T18" fmla="*/ 28 w 65"/>
                  <a:gd name="T19" fmla="*/ 67 h 84"/>
                  <a:gd name="T20" fmla="*/ 14 w 65"/>
                  <a:gd name="T21" fmla="*/ 76 h 84"/>
                  <a:gd name="T22" fmla="*/ 0 w 65"/>
                  <a:gd name="T23" fmla="*/ 84 h 84"/>
                  <a:gd name="T24" fmla="*/ 18 w 65"/>
                  <a:gd name="T25" fmla="*/ 74 h 84"/>
                  <a:gd name="T26" fmla="*/ 23 w 65"/>
                  <a:gd name="T27" fmla="*/ 73 h 84"/>
                  <a:gd name="T28" fmla="*/ 18 w 65"/>
                  <a:gd name="T29" fmla="*/ 74 h 84"/>
                  <a:gd name="T30" fmla="*/ 29 w 65"/>
                  <a:gd name="T31" fmla="*/ 69 h 84"/>
                  <a:gd name="T32" fmla="*/ 36 w 65"/>
                  <a:gd name="T33" fmla="*/ 63 h 84"/>
                  <a:gd name="T34" fmla="*/ 43 w 65"/>
                  <a:gd name="T35" fmla="*/ 55 h 84"/>
                  <a:gd name="T36" fmla="*/ 57 w 65"/>
                  <a:gd name="T37" fmla="*/ 35 h 84"/>
                  <a:gd name="T38" fmla="*/ 56 w 65"/>
                  <a:gd name="T39" fmla="*/ 34 h 84"/>
                  <a:gd name="T40" fmla="*/ 63 w 65"/>
                  <a:gd name="T41" fmla="*/ 23 h 84"/>
                  <a:gd name="T42" fmla="*/ 63 w 65"/>
                  <a:gd name="T43" fmla="*/ 1 h 84"/>
                  <a:gd name="T44" fmla="*/ 62 w 65"/>
                  <a:gd name="T45" fmla="*/ 0 h 84"/>
                  <a:gd name="T46" fmla="*/ 62 w 65"/>
                  <a:gd name="T47" fmla="*/ 1 h 84"/>
                  <a:gd name="T48" fmla="*/ 62 w 65"/>
                  <a:gd name="T49" fmla="*/ 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5" h="84">
                    <a:moveTo>
                      <a:pt x="62" y="5"/>
                    </a:moveTo>
                    <a:cubicBezTo>
                      <a:pt x="63" y="7"/>
                      <a:pt x="62" y="9"/>
                      <a:pt x="62" y="11"/>
                    </a:cubicBezTo>
                    <a:cubicBezTo>
                      <a:pt x="62" y="13"/>
                      <a:pt x="62" y="16"/>
                      <a:pt x="62" y="19"/>
                    </a:cubicBezTo>
                    <a:cubicBezTo>
                      <a:pt x="62" y="21"/>
                      <a:pt x="61" y="22"/>
                      <a:pt x="60" y="24"/>
                    </a:cubicBezTo>
                    <a:cubicBezTo>
                      <a:pt x="59" y="25"/>
                      <a:pt x="58" y="27"/>
                      <a:pt x="56" y="31"/>
                    </a:cubicBezTo>
                    <a:cubicBezTo>
                      <a:pt x="55" y="34"/>
                      <a:pt x="54" y="37"/>
                      <a:pt x="53" y="39"/>
                    </a:cubicBezTo>
                    <a:cubicBezTo>
                      <a:pt x="51" y="41"/>
                      <a:pt x="47" y="48"/>
                      <a:pt x="42" y="53"/>
                    </a:cubicBezTo>
                    <a:cubicBezTo>
                      <a:pt x="38" y="58"/>
                      <a:pt x="34" y="61"/>
                      <a:pt x="37" y="57"/>
                    </a:cubicBezTo>
                    <a:cubicBezTo>
                      <a:pt x="33" y="60"/>
                      <a:pt x="32" y="61"/>
                      <a:pt x="31" y="63"/>
                    </a:cubicBezTo>
                    <a:cubicBezTo>
                      <a:pt x="30" y="64"/>
                      <a:pt x="30" y="65"/>
                      <a:pt x="28" y="67"/>
                    </a:cubicBezTo>
                    <a:cubicBezTo>
                      <a:pt x="23" y="71"/>
                      <a:pt x="19" y="74"/>
                      <a:pt x="14" y="76"/>
                    </a:cubicBezTo>
                    <a:cubicBezTo>
                      <a:pt x="10" y="79"/>
                      <a:pt x="7" y="81"/>
                      <a:pt x="0" y="84"/>
                    </a:cubicBezTo>
                    <a:cubicBezTo>
                      <a:pt x="10" y="82"/>
                      <a:pt x="14" y="77"/>
                      <a:pt x="18" y="74"/>
                    </a:cubicBezTo>
                    <a:cubicBezTo>
                      <a:pt x="19" y="74"/>
                      <a:pt x="19" y="76"/>
                      <a:pt x="23" y="73"/>
                    </a:cubicBezTo>
                    <a:cubicBezTo>
                      <a:pt x="23" y="71"/>
                      <a:pt x="20" y="74"/>
                      <a:pt x="18" y="74"/>
                    </a:cubicBezTo>
                    <a:cubicBezTo>
                      <a:pt x="26" y="69"/>
                      <a:pt x="28" y="68"/>
                      <a:pt x="29" y="69"/>
                    </a:cubicBezTo>
                    <a:cubicBezTo>
                      <a:pt x="31" y="67"/>
                      <a:pt x="33" y="65"/>
                      <a:pt x="36" y="63"/>
                    </a:cubicBezTo>
                    <a:cubicBezTo>
                      <a:pt x="38" y="60"/>
                      <a:pt x="41" y="58"/>
                      <a:pt x="43" y="55"/>
                    </a:cubicBezTo>
                    <a:cubicBezTo>
                      <a:pt x="48" y="50"/>
                      <a:pt x="53" y="43"/>
                      <a:pt x="57" y="35"/>
                    </a:cubicBezTo>
                    <a:cubicBezTo>
                      <a:pt x="57" y="34"/>
                      <a:pt x="54" y="39"/>
                      <a:pt x="56" y="34"/>
                    </a:cubicBezTo>
                    <a:cubicBezTo>
                      <a:pt x="60" y="25"/>
                      <a:pt x="61" y="30"/>
                      <a:pt x="63" y="23"/>
                    </a:cubicBezTo>
                    <a:cubicBezTo>
                      <a:pt x="64" y="17"/>
                      <a:pt x="65" y="10"/>
                      <a:pt x="63" y="1"/>
                    </a:cubicBezTo>
                    <a:cubicBezTo>
                      <a:pt x="63" y="1"/>
                      <a:pt x="62" y="1"/>
                      <a:pt x="62" y="0"/>
                    </a:cubicBezTo>
                    <a:cubicBezTo>
                      <a:pt x="62" y="1"/>
                      <a:pt x="62" y="1"/>
                      <a:pt x="62" y="1"/>
                    </a:cubicBezTo>
                    <a:cubicBezTo>
                      <a:pt x="62" y="2"/>
                      <a:pt x="62" y="4"/>
                      <a:pt x="62"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706" name="Oval 7203"/>
              <p:cNvSpPr>
                <a:spLocks noChangeArrowheads="1"/>
              </p:cNvSpPr>
              <p:nvPr/>
            </p:nvSpPr>
            <p:spPr bwMode="auto">
              <a:xfrm>
                <a:off x="3925" y="3639"/>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707" name="Freeform 7204"/>
              <p:cNvSpPr>
                <a:spLocks/>
              </p:cNvSpPr>
              <p:nvPr/>
            </p:nvSpPr>
            <p:spPr bwMode="auto">
              <a:xfrm>
                <a:off x="4435" y="3040"/>
                <a:ext cx="19" cy="23"/>
              </a:xfrm>
              <a:custGeom>
                <a:avLst/>
                <a:gdLst>
                  <a:gd name="T0" fmla="*/ 5 w 5"/>
                  <a:gd name="T1" fmla="*/ 0 h 6"/>
                  <a:gd name="T2" fmla="*/ 0 w 5"/>
                  <a:gd name="T3" fmla="*/ 6 h 6"/>
                  <a:gd name="T4" fmla="*/ 0 w 5"/>
                  <a:gd name="T5" fmla="*/ 6 h 6"/>
                  <a:gd name="T6" fmla="*/ 5 w 5"/>
                  <a:gd name="T7" fmla="*/ 0 h 6"/>
                </a:gdLst>
                <a:ahLst/>
                <a:cxnLst>
                  <a:cxn ang="0">
                    <a:pos x="T0" y="T1"/>
                  </a:cxn>
                  <a:cxn ang="0">
                    <a:pos x="T2" y="T3"/>
                  </a:cxn>
                  <a:cxn ang="0">
                    <a:pos x="T4" y="T5"/>
                  </a:cxn>
                  <a:cxn ang="0">
                    <a:pos x="T6" y="T7"/>
                  </a:cxn>
                </a:cxnLst>
                <a:rect l="0" t="0" r="r" b="b"/>
                <a:pathLst>
                  <a:path w="5" h="6">
                    <a:moveTo>
                      <a:pt x="5" y="0"/>
                    </a:moveTo>
                    <a:cubicBezTo>
                      <a:pt x="4" y="2"/>
                      <a:pt x="2" y="4"/>
                      <a:pt x="0" y="6"/>
                    </a:cubicBezTo>
                    <a:cubicBezTo>
                      <a:pt x="0" y="6"/>
                      <a:pt x="0" y="6"/>
                      <a:pt x="0" y="6"/>
                    </a:cubicBezTo>
                    <a:cubicBezTo>
                      <a:pt x="3" y="4"/>
                      <a:pt x="5" y="2"/>
                      <a:pt x="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708" name="Rectangle 7205"/>
              <p:cNvSpPr>
                <a:spLocks noChangeArrowheads="1"/>
              </p:cNvSpPr>
              <p:nvPr/>
            </p:nvSpPr>
            <p:spPr bwMode="auto">
              <a:xfrm>
                <a:off x="3884" y="3672"/>
                <a:ext cx="1" cy="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709" name="Freeform 7206"/>
              <p:cNvSpPr>
                <a:spLocks/>
              </p:cNvSpPr>
              <p:nvPr/>
            </p:nvSpPr>
            <p:spPr bwMode="auto">
              <a:xfrm>
                <a:off x="3881" y="3672"/>
                <a:ext cx="7" cy="4"/>
              </a:xfrm>
              <a:custGeom>
                <a:avLst/>
                <a:gdLst>
                  <a:gd name="T0" fmla="*/ 2 w 2"/>
                  <a:gd name="T1" fmla="*/ 1 h 1"/>
                  <a:gd name="T2" fmla="*/ 1 w 2"/>
                  <a:gd name="T3" fmla="*/ 0 h 1"/>
                  <a:gd name="T4" fmla="*/ 0 w 2"/>
                  <a:gd name="T5" fmla="*/ 0 h 1"/>
                  <a:gd name="T6" fmla="*/ 0 w 2"/>
                  <a:gd name="T7" fmla="*/ 1 h 1"/>
                  <a:gd name="T8" fmla="*/ 2 w 2"/>
                  <a:gd name="T9" fmla="*/ 1 h 1"/>
                </a:gdLst>
                <a:ahLst/>
                <a:cxnLst>
                  <a:cxn ang="0">
                    <a:pos x="T0" y="T1"/>
                  </a:cxn>
                  <a:cxn ang="0">
                    <a:pos x="T2" y="T3"/>
                  </a:cxn>
                  <a:cxn ang="0">
                    <a:pos x="T4" y="T5"/>
                  </a:cxn>
                  <a:cxn ang="0">
                    <a:pos x="T6" y="T7"/>
                  </a:cxn>
                  <a:cxn ang="0">
                    <a:pos x="T8" y="T9"/>
                  </a:cxn>
                </a:cxnLst>
                <a:rect l="0" t="0" r="r" b="b"/>
                <a:pathLst>
                  <a:path w="2" h="1">
                    <a:moveTo>
                      <a:pt x="2" y="1"/>
                    </a:moveTo>
                    <a:cubicBezTo>
                      <a:pt x="1" y="0"/>
                      <a:pt x="1" y="0"/>
                      <a:pt x="1" y="0"/>
                    </a:cubicBezTo>
                    <a:cubicBezTo>
                      <a:pt x="0" y="0"/>
                      <a:pt x="0" y="0"/>
                      <a:pt x="0" y="0"/>
                    </a:cubicBezTo>
                    <a:cubicBezTo>
                      <a:pt x="0" y="0"/>
                      <a:pt x="0" y="1"/>
                      <a:pt x="0" y="1"/>
                    </a:cubicBezTo>
                    <a:cubicBezTo>
                      <a:pt x="1" y="1"/>
                      <a:pt x="1" y="1"/>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710" name="Freeform 7207"/>
              <p:cNvSpPr>
                <a:spLocks/>
              </p:cNvSpPr>
              <p:nvPr/>
            </p:nvSpPr>
            <p:spPr bwMode="auto">
              <a:xfrm>
                <a:off x="3892" y="3669"/>
                <a:ext cx="3" cy="7"/>
              </a:xfrm>
              <a:custGeom>
                <a:avLst/>
                <a:gdLst>
                  <a:gd name="T0" fmla="*/ 1 w 1"/>
                  <a:gd name="T1" fmla="*/ 2 h 2"/>
                  <a:gd name="T2" fmla="*/ 0 w 1"/>
                  <a:gd name="T3" fmla="*/ 0 h 2"/>
                  <a:gd name="T4" fmla="*/ 0 w 1"/>
                  <a:gd name="T5" fmla="*/ 0 h 2"/>
                  <a:gd name="T6" fmla="*/ 1 w 1"/>
                  <a:gd name="T7" fmla="*/ 2 h 2"/>
                </a:gdLst>
                <a:ahLst/>
                <a:cxnLst>
                  <a:cxn ang="0">
                    <a:pos x="T0" y="T1"/>
                  </a:cxn>
                  <a:cxn ang="0">
                    <a:pos x="T2" y="T3"/>
                  </a:cxn>
                  <a:cxn ang="0">
                    <a:pos x="T4" y="T5"/>
                  </a:cxn>
                  <a:cxn ang="0">
                    <a:pos x="T6" y="T7"/>
                  </a:cxn>
                </a:cxnLst>
                <a:rect l="0" t="0" r="r" b="b"/>
                <a:pathLst>
                  <a:path w="1" h="2">
                    <a:moveTo>
                      <a:pt x="1" y="2"/>
                    </a:moveTo>
                    <a:cubicBezTo>
                      <a:pt x="1" y="1"/>
                      <a:pt x="1" y="0"/>
                      <a:pt x="0" y="0"/>
                    </a:cubicBezTo>
                    <a:cubicBezTo>
                      <a:pt x="0" y="0"/>
                      <a:pt x="0" y="0"/>
                      <a:pt x="0" y="0"/>
                    </a:cubicBezTo>
                    <a:lnTo>
                      <a:pt x="1"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711" name="Freeform 7208"/>
              <p:cNvSpPr>
                <a:spLocks/>
              </p:cNvSpPr>
              <p:nvPr/>
            </p:nvSpPr>
            <p:spPr bwMode="auto">
              <a:xfrm>
                <a:off x="3940" y="3650"/>
                <a:ext cx="4" cy="4"/>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0" y="1"/>
                      <a:pt x="0" y="0"/>
                      <a:pt x="0" y="0"/>
                    </a:cubicBezTo>
                    <a:cubicBezTo>
                      <a:pt x="0" y="0"/>
                      <a:pt x="0" y="0"/>
                      <a:pt x="0" y="0"/>
                    </a:cubicBezTo>
                    <a:lnTo>
                      <a:pt x="1"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712" name="Freeform 7209"/>
              <p:cNvSpPr>
                <a:spLocks/>
              </p:cNvSpPr>
              <p:nvPr/>
            </p:nvSpPr>
            <p:spPr bwMode="auto">
              <a:xfrm>
                <a:off x="3933" y="3654"/>
                <a:ext cx="3" cy="4"/>
              </a:xfrm>
              <a:custGeom>
                <a:avLst/>
                <a:gdLst>
                  <a:gd name="T0" fmla="*/ 1 w 1"/>
                  <a:gd name="T1" fmla="*/ 1 h 1"/>
                  <a:gd name="T2" fmla="*/ 1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1"/>
                      <a:pt x="1" y="0"/>
                      <a:pt x="1" y="0"/>
                    </a:cubicBezTo>
                    <a:cubicBezTo>
                      <a:pt x="0" y="0"/>
                      <a:pt x="0" y="0"/>
                      <a:pt x="0" y="0"/>
                    </a:cubicBezTo>
                    <a:lnTo>
                      <a:pt x="1"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713" name="Freeform 7210"/>
              <p:cNvSpPr>
                <a:spLocks/>
              </p:cNvSpPr>
              <p:nvPr/>
            </p:nvSpPr>
            <p:spPr bwMode="auto">
              <a:xfrm>
                <a:off x="4517" y="2761"/>
                <a:ext cx="4" cy="8"/>
              </a:xfrm>
              <a:custGeom>
                <a:avLst/>
                <a:gdLst>
                  <a:gd name="T0" fmla="*/ 1 w 1"/>
                  <a:gd name="T1" fmla="*/ 2 h 2"/>
                  <a:gd name="T2" fmla="*/ 0 w 1"/>
                  <a:gd name="T3" fmla="*/ 0 h 2"/>
                  <a:gd name="T4" fmla="*/ 0 w 1"/>
                  <a:gd name="T5" fmla="*/ 1 h 2"/>
                  <a:gd name="T6" fmla="*/ 1 w 1"/>
                  <a:gd name="T7" fmla="*/ 2 h 2"/>
                </a:gdLst>
                <a:ahLst/>
                <a:cxnLst>
                  <a:cxn ang="0">
                    <a:pos x="T0" y="T1"/>
                  </a:cxn>
                  <a:cxn ang="0">
                    <a:pos x="T2" y="T3"/>
                  </a:cxn>
                  <a:cxn ang="0">
                    <a:pos x="T4" y="T5"/>
                  </a:cxn>
                  <a:cxn ang="0">
                    <a:pos x="T6" y="T7"/>
                  </a:cxn>
                </a:cxnLst>
                <a:rect l="0" t="0" r="r" b="b"/>
                <a:pathLst>
                  <a:path w="1" h="2">
                    <a:moveTo>
                      <a:pt x="1" y="2"/>
                    </a:moveTo>
                    <a:cubicBezTo>
                      <a:pt x="1" y="1"/>
                      <a:pt x="1" y="1"/>
                      <a:pt x="0" y="0"/>
                    </a:cubicBezTo>
                    <a:cubicBezTo>
                      <a:pt x="0" y="1"/>
                      <a:pt x="0" y="1"/>
                      <a:pt x="0" y="1"/>
                    </a:cubicBezTo>
                    <a:cubicBezTo>
                      <a:pt x="0" y="2"/>
                      <a:pt x="1" y="2"/>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714" name="Freeform 7211"/>
              <p:cNvSpPr>
                <a:spLocks/>
              </p:cNvSpPr>
              <p:nvPr/>
            </p:nvSpPr>
            <p:spPr bwMode="auto">
              <a:xfrm>
                <a:off x="3907" y="3628"/>
                <a:ext cx="7" cy="3"/>
              </a:xfrm>
              <a:custGeom>
                <a:avLst/>
                <a:gdLst>
                  <a:gd name="T0" fmla="*/ 0 w 2"/>
                  <a:gd name="T1" fmla="*/ 0 h 1"/>
                  <a:gd name="T2" fmla="*/ 1 w 2"/>
                  <a:gd name="T3" fmla="*/ 0 h 1"/>
                  <a:gd name="T4" fmla="*/ 2 w 2"/>
                  <a:gd name="T5" fmla="*/ 1 h 1"/>
                  <a:gd name="T6" fmla="*/ 1 w 2"/>
                  <a:gd name="T7" fmla="*/ 0 h 1"/>
                  <a:gd name="T8" fmla="*/ 0 w 2"/>
                  <a:gd name="T9" fmla="*/ 0 h 1"/>
                </a:gdLst>
                <a:ahLst/>
                <a:cxnLst>
                  <a:cxn ang="0">
                    <a:pos x="T0" y="T1"/>
                  </a:cxn>
                  <a:cxn ang="0">
                    <a:pos x="T2" y="T3"/>
                  </a:cxn>
                  <a:cxn ang="0">
                    <a:pos x="T4" y="T5"/>
                  </a:cxn>
                  <a:cxn ang="0">
                    <a:pos x="T6" y="T7"/>
                  </a:cxn>
                  <a:cxn ang="0">
                    <a:pos x="T8" y="T9"/>
                  </a:cxn>
                </a:cxnLst>
                <a:rect l="0" t="0" r="r" b="b"/>
                <a:pathLst>
                  <a:path w="2" h="1">
                    <a:moveTo>
                      <a:pt x="0" y="0"/>
                    </a:moveTo>
                    <a:cubicBezTo>
                      <a:pt x="0" y="0"/>
                      <a:pt x="1" y="0"/>
                      <a:pt x="1" y="0"/>
                    </a:cubicBezTo>
                    <a:cubicBezTo>
                      <a:pt x="1" y="0"/>
                      <a:pt x="1" y="1"/>
                      <a:pt x="2" y="1"/>
                    </a:cubicBezTo>
                    <a:cubicBezTo>
                      <a:pt x="1" y="0"/>
                      <a:pt x="1" y="0"/>
                      <a:pt x="1"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715" name="Rectangle 7212"/>
              <p:cNvSpPr>
                <a:spLocks noChangeArrowheads="1"/>
              </p:cNvSpPr>
              <p:nvPr/>
            </p:nvSpPr>
            <p:spPr bwMode="auto">
              <a:xfrm>
                <a:off x="3910" y="3628"/>
                <a:ext cx="1" cy="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716" name="Freeform 7213"/>
              <p:cNvSpPr>
                <a:spLocks/>
              </p:cNvSpPr>
              <p:nvPr/>
            </p:nvSpPr>
            <p:spPr bwMode="auto">
              <a:xfrm>
                <a:off x="3851" y="3620"/>
                <a:ext cx="56" cy="8"/>
              </a:xfrm>
              <a:custGeom>
                <a:avLst/>
                <a:gdLst>
                  <a:gd name="T0" fmla="*/ 1 w 15"/>
                  <a:gd name="T1" fmla="*/ 0 h 2"/>
                  <a:gd name="T2" fmla="*/ 0 w 15"/>
                  <a:gd name="T3" fmla="*/ 0 h 2"/>
                  <a:gd name="T4" fmla="*/ 0 w 15"/>
                  <a:gd name="T5" fmla="*/ 0 h 2"/>
                  <a:gd name="T6" fmla="*/ 4 w 15"/>
                  <a:gd name="T7" fmla="*/ 1 h 2"/>
                  <a:gd name="T8" fmla="*/ 5 w 15"/>
                  <a:gd name="T9" fmla="*/ 2 h 2"/>
                  <a:gd name="T10" fmla="*/ 15 w 15"/>
                  <a:gd name="T11" fmla="*/ 2 h 2"/>
                  <a:gd name="T12" fmla="*/ 11 w 15"/>
                  <a:gd name="T13" fmla="*/ 0 h 2"/>
                  <a:gd name="T14" fmla="*/ 1 w 15"/>
                  <a:gd name="T15" fmla="*/ 0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2">
                    <a:moveTo>
                      <a:pt x="1" y="0"/>
                    </a:moveTo>
                    <a:cubicBezTo>
                      <a:pt x="0" y="0"/>
                      <a:pt x="0" y="0"/>
                      <a:pt x="0" y="0"/>
                    </a:cubicBezTo>
                    <a:cubicBezTo>
                      <a:pt x="0" y="0"/>
                      <a:pt x="0" y="0"/>
                      <a:pt x="0" y="0"/>
                    </a:cubicBezTo>
                    <a:cubicBezTo>
                      <a:pt x="1" y="0"/>
                      <a:pt x="2" y="1"/>
                      <a:pt x="4" y="1"/>
                    </a:cubicBezTo>
                    <a:cubicBezTo>
                      <a:pt x="4" y="1"/>
                      <a:pt x="5" y="1"/>
                      <a:pt x="5" y="2"/>
                    </a:cubicBezTo>
                    <a:cubicBezTo>
                      <a:pt x="15" y="2"/>
                      <a:pt x="15" y="2"/>
                      <a:pt x="15" y="2"/>
                    </a:cubicBezTo>
                    <a:cubicBezTo>
                      <a:pt x="14" y="1"/>
                      <a:pt x="13" y="1"/>
                      <a:pt x="11" y="0"/>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717" name="Freeform 7214"/>
              <p:cNvSpPr>
                <a:spLocks/>
              </p:cNvSpPr>
              <p:nvPr/>
            </p:nvSpPr>
            <p:spPr bwMode="auto">
              <a:xfrm>
                <a:off x="3840" y="3609"/>
                <a:ext cx="37" cy="11"/>
              </a:xfrm>
              <a:custGeom>
                <a:avLst/>
                <a:gdLst>
                  <a:gd name="T0" fmla="*/ 8 w 10"/>
                  <a:gd name="T1" fmla="*/ 2 h 3"/>
                  <a:gd name="T2" fmla="*/ 10 w 10"/>
                  <a:gd name="T3" fmla="*/ 2 h 3"/>
                  <a:gd name="T4" fmla="*/ 10 w 10"/>
                  <a:gd name="T5" fmla="*/ 0 h 3"/>
                  <a:gd name="T6" fmla="*/ 6 w 10"/>
                  <a:gd name="T7" fmla="*/ 1 h 3"/>
                  <a:gd name="T8" fmla="*/ 4 w 10"/>
                  <a:gd name="T9" fmla="*/ 1 h 3"/>
                  <a:gd name="T10" fmla="*/ 2 w 10"/>
                  <a:gd name="T11" fmla="*/ 2 h 3"/>
                  <a:gd name="T12" fmla="*/ 0 w 10"/>
                  <a:gd name="T13" fmla="*/ 3 h 3"/>
                  <a:gd name="T14" fmla="*/ 4 w 10"/>
                  <a:gd name="T15" fmla="*/ 3 h 3"/>
                  <a:gd name="T16" fmla="*/ 5 w 10"/>
                  <a:gd name="T17" fmla="*/ 3 h 3"/>
                  <a:gd name="T18" fmla="*/ 8 w 10"/>
                  <a:gd name="T19"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3">
                    <a:moveTo>
                      <a:pt x="8" y="2"/>
                    </a:moveTo>
                    <a:cubicBezTo>
                      <a:pt x="9" y="2"/>
                      <a:pt x="9" y="2"/>
                      <a:pt x="10" y="2"/>
                    </a:cubicBezTo>
                    <a:cubicBezTo>
                      <a:pt x="10" y="1"/>
                      <a:pt x="10" y="1"/>
                      <a:pt x="10" y="0"/>
                    </a:cubicBezTo>
                    <a:cubicBezTo>
                      <a:pt x="9" y="0"/>
                      <a:pt x="7" y="0"/>
                      <a:pt x="6" y="1"/>
                    </a:cubicBezTo>
                    <a:cubicBezTo>
                      <a:pt x="5" y="1"/>
                      <a:pt x="5" y="1"/>
                      <a:pt x="4" y="1"/>
                    </a:cubicBezTo>
                    <a:cubicBezTo>
                      <a:pt x="2" y="2"/>
                      <a:pt x="2" y="2"/>
                      <a:pt x="2" y="2"/>
                    </a:cubicBezTo>
                    <a:cubicBezTo>
                      <a:pt x="2" y="2"/>
                      <a:pt x="2" y="2"/>
                      <a:pt x="0" y="3"/>
                    </a:cubicBezTo>
                    <a:cubicBezTo>
                      <a:pt x="4" y="3"/>
                      <a:pt x="4" y="3"/>
                      <a:pt x="4" y="3"/>
                    </a:cubicBezTo>
                    <a:cubicBezTo>
                      <a:pt x="5" y="3"/>
                      <a:pt x="5" y="3"/>
                      <a:pt x="5" y="3"/>
                    </a:cubicBezTo>
                    <a:cubicBezTo>
                      <a:pt x="6" y="2"/>
                      <a:pt x="7" y="2"/>
                      <a:pt x="8"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718" name="Freeform 7215"/>
              <p:cNvSpPr>
                <a:spLocks/>
              </p:cNvSpPr>
              <p:nvPr/>
            </p:nvSpPr>
            <p:spPr bwMode="auto">
              <a:xfrm>
                <a:off x="3877" y="3617"/>
                <a:ext cx="30" cy="3"/>
              </a:xfrm>
              <a:custGeom>
                <a:avLst/>
                <a:gdLst>
                  <a:gd name="T0" fmla="*/ 0 w 8"/>
                  <a:gd name="T1" fmla="*/ 0 h 1"/>
                  <a:gd name="T2" fmla="*/ 4 w 8"/>
                  <a:gd name="T3" fmla="*/ 1 h 1"/>
                  <a:gd name="T4" fmla="*/ 8 w 8"/>
                  <a:gd name="T5" fmla="*/ 1 h 1"/>
                  <a:gd name="T6" fmla="*/ 7 w 8"/>
                  <a:gd name="T7" fmla="*/ 1 h 1"/>
                  <a:gd name="T8" fmla="*/ 1 w 8"/>
                  <a:gd name="T9" fmla="*/ 0 h 1"/>
                  <a:gd name="T10" fmla="*/ 1 w 8"/>
                  <a:gd name="T11" fmla="*/ 0 h 1"/>
                  <a:gd name="T12" fmla="*/ 1 w 8"/>
                  <a:gd name="T13" fmla="*/ 0 h 1"/>
                  <a:gd name="T14" fmla="*/ 1 w 8"/>
                  <a:gd name="T15" fmla="*/ 0 h 1"/>
                  <a:gd name="T16" fmla="*/ 1 w 8"/>
                  <a:gd name="T17" fmla="*/ 0 h 1"/>
                  <a:gd name="T18" fmla="*/ 3 w 8"/>
                  <a:gd name="T19" fmla="*/ 0 h 1"/>
                  <a:gd name="T20" fmla="*/ 3 w 8"/>
                  <a:gd name="T21" fmla="*/ 0 h 1"/>
                  <a:gd name="T22" fmla="*/ 3 w 8"/>
                  <a:gd name="T23" fmla="*/ 0 h 1"/>
                  <a:gd name="T24" fmla="*/ 3 w 8"/>
                  <a:gd name="T25" fmla="*/ 0 h 1"/>
                  <a:gd name="T26" fmla="*/ 0 w 8"/>
                  <a:gd name="T27" fmla="*/ 0 h 1"/>
                  <a:gd name="T28" fmla="*/ 0 w 8"/>
                  <a:gd name="T29"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 h="1">
                    <a:moveTo>
                      <a:pt x="0" y="0"/>
                    </a:moveTo>
                    <a:cubicBezTo>
                      <a:pt x="1" y="0"/>
                      <a:pt x="3" y="1"/>
                      <a:pt x="4" y="1"/>
                    </a:cubicBezTo>
                    <a:cubicBezTo>
                      <a:pt x="8" y="1"/>
                      <a:pt x="8" y="1"/>
                      <a:pt x="8" y="1"/>
                    </a:cubicBezTo>
                    <a:cubicBezTo>
                      <a:pt x="7" y="1"/>
                      <a:pt x="6" y="1"/>
                      <a:pt x="7" y="1"/>
                    </a:cubicBezTo>
                    <a:cubicBezTo>
                      <a:pt x="4" y="0"/>
                      <a:pt x="4" y="1"/>
                      <a:pt x="1" y="0"/>
                    </a:cubicBezTo>
                    <a:cubicBezTo>
                      <a:pt x="1" y="0"/>
                      <a:pt x="1" y="0"/>
                      <a:pt x="1" y="0"/>
                    </a:cubicBezTo>
                    <a:cubicBezTo>
                      <a:pt x="1" y="0"/>
                      <a:pt x="1" y="0"/>
                      <a:pt x="1" y="0"/>
                    </a:cubicBezTo>
                    <a:cubicBezTo>
                      <a:pt x="1" y="0"/>
                      <a:pt x="1" y="0"/>
                      <a:pt x="1" y="0"/>
                    </a:cubicBezTo>
                    <a:cubicBezTo>
                      <a:pt x="1" y="0"/>
                      <a:pt x="1" y="0"/>
                      <a:pt x="1" y="0"/>
                    </a:cubicBezTo>
                    <a:cubicBezTo>
                      <a:pt x="2" y="0"/>
                      <a:pt x="4" y="0"/>
                      <a:pt x="3" y="0"/>
                    </a:cubicBezTo>
                    <a:cubicBezTo>
                      <a:pt x="3" y="0"/>
                      <a:pt x="3" y="0"/>
                      <a:pt x="3" y="0"/>
                    </a:cubicBezTo>
                    <a:cubicBezTo>
                      <a:pt x="3" y="0"/>
                      <a:pt x="3" y="0"/>
                      <a:pt x="3" y="0"/>
                    </a:cubicBezTo>
                    <a:cubicBezTo>
                      <a:pt x="3" y="0"/>
                      <a:pt x="3" y="0"/>
                      <a:pt x="3" y="0"/>
                    </a:cubicBezTo>
                    <a:cubicBezTo>
                      <a:pt x="2" y="0"/>
                      <a:pt x="1"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719" name="Freeform 7216"/>
              <p:cNvSpPr>
                <a:spLocks/>
              </p:cNvSpPr>
              <p:nvPr/>
            </p:nvSpPr>
            <p:spPr bwMode="auto">
              <a:xfrm>
                <a:off x="3925" y="3639"/>
                <a:ext cx="11" cy="15"/>
              </a:xfrm>
              <a:custGeom>
                <a:avLst/>
                <a:gdLst>
                  <a:gd name="T0" fmla="*/ 1 w 3"/>
                  <a:gd name="T1" fmla="*/ 1 h 4"/>
                  <a:gd name="T2" fmla="*/ 0 w 3"/>
                  <a:gd name="T3" fmla="*/ 0 h 4"/>
                  <a:gd name="T4" fmla="*/ 0 w 3"/>
                  <a:gd name="T5" fmla="*/ 1 h 4"/>
                  <a:gd name="T6" fmla="*/ 2 w 3"/>
                  <a:gd name="T7" fmla="*/ 4 h 4"/>
                  <a:gd name="T8" fmla="*/ 3 w 3"/>
                  <a:gd name="T9" fmla="*/ 4 h 4"/>
                  <a:gd name="T10" fmla="*/ 1 w 3"/>
                  <a:gd name="T11" fmla="*/ 1 h 4"/>
                </a:gdLst>
                <a:ahLst/>
                <a:cxnLst>
                  <a:cxn ang="0">
                    <a:pos x="T0" y="T1"/>
                  </a:cxn>
                  <a:cxn ang="0">
                    <a:pos x="T2" y="T3"/>
                  </a:cxn>
                  <a:cxn ang="0">
                    <a:pos x="T4" y="T5"/>
                  </a:cxn>
                  <a:cxn ang="0">
                    <a:pos x="T6" y="T7"/>
                  </a:cxn>
                  <a:cxn ang="0">
                    <a:pos x="T8" y="T9"/>
                  </a:cxn>
                  <a:cxn ang="0">
                    <a:pos x="T10" y="T11"/>
                  </a:cxn>
                </a:cxnLst>
                <a:rect l="0" t="0" r="r" b="b"/>
                <a:pathLst>
                  <a:path w="3" h="4">
                    <a:moveTo>
                      <a:pt x="1" y="1"/>
                    </a:moveTo>
                    <a:cubicBezTo>
                      <a:pt x="1" y="1"/>
                      <a:pt x="0" y="0"/>
                      <a:pt x="0" y="0"/>
                    </a:cubicBezTo>
                    <a:cubicBezTo>
                      <a:pt x="0" y="0"/>
                      <a:pt x="0" y="1"/>
                      <a:pt x="0" y="1"/>
                    </a:cubicBezTo>
                    <a:cubicBezTo>
                      <a:pt x="2" y="4"/>
                      <a:pt x="2" y="4"/>
                      <a:pt x="2" y="4"/>
                    </a:cubicBezTo>
                    <a:cubicBezTo>
                      <a:pt x="3" y="4"/>
                      <a:pt x="3" y="4"/>
                      <a:pt x="3" y="4"/>
                    </a:cubicBezTo>
                    <a:cubicBezTo>
                      <a:pt x="2" y="2"/>
                      <a:pt x="1" y="2"/>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720" name="Freeform 7217"/>
              <p:cNvSpPr>
                <a:spLocks/>
              </p:cNvSpPr>
              <p:nvPr/>
            </p:nvSpPr>
            <p:spPr bwMode="auto">
              <a:xfrm>
                <a:off x="3918" y="3665"/>
                <a:ext cx="0" cy="4"/>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721" name="Freeform 7218"/>
              <p:cNvSpPr>
                <a:spLocks/>
              </p:cNvSpPr>
              <p:nvPr/>
            </p:nvSpPr>
            <p:spPr bwMode="auto">
              <a:xfrm>
                <a:off x="3914" y="3631"/>
                <a:ext cx="11" cy="12"/>
              </a:xfrm>
              <a:custGeom>
                <a:avLst/>
                <a:gdLst>
                  <a:gd name="T0" fmla="*/ 3 w 3"/>
                  <a:gd name="T1" fmla="*/ 1 h 3"/>
                  <a:gd name="T2" fmla="*/ 3 w 3"/>
                  <a:gd name="T3" fmla="*/ 2 h 3"/>
                  <a:gd name="T4" fmla="*/ 3 w 3"/>
                  <a:gd name="T5" fmla="*/ 1 h 3"/>
                  <a:gd name="T6" fmla="*/ 3 w 3"/>
                  <a:gd name="T7" fmla="*/ 1 h 3"/>
                  <a:gd name="T8" fmla="*/ 0 w 3"/>
                  <a:gd name="T9" fmla="*/ 0 h 3"/>
                  <a:gd name="T10" fmla="*/ 3 w 3"/>
                  <a:gd name="T11" fmla="*/ 3 h 3"/>
                  <a:gd name="T12" fmla="*/ 3 w 3"/>
                  <a:gd name="T13" fmla="*/ 2 h 3"/>
                  <a:gd name="T14" fmla="*/ 3 w 3"/>
                  <a:gd name="T15" fmla="*/ 1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3">
                    <a:moveTo>
                      <a:pt x="3" y="1"/>
                    </a:moveTo>
                    <a:cubicBezTo>
                      <a:pt x="3" y="1"/>
                      <a:pt x="3" y="2"/>
                      <a:pt x="3" y="2"/>
                    </a:cubicBezTo>
                    <a:cubicBezTo>
                      <a:pt x="3" y="1"/>
                      <a:pt x="3" y="1"/>
                      <a:pt x="3" y="1"/>
                    </a:cubicBezTo>
                    <a:cubicBezTo>
                      <a:pt x="3" y="1"/>
                      <a:pt x="3" y="1"/>
                      <a:pt x="3" y="1"/>
                    </a:cubicBezTo>
                    <a:cubicBezTo>
                      <a:pt x="2" y="0"/>
                      <a:pt x="1" y="0"/>
                      <a:pt x="0" y="0"/>
                    </a:cubicBezTo>
                    <a:cubicBezTo>
                      <a:pt x="3" y="3"/>
                      <a:pt x="3" y="3"/>
                      <a:pt x="3" y="3"/>
                    </a:cubicBezTo>
                    <a:cubicBezTo>
                      <a:pt x="3" y="3"/>
                      <a:pt x="3" y="2"/>
                      <a:pt x="3" y="2"/>
                    </a:cubicBezTo>
                    <a:cubicBezTo>
                      <a:pt x="3" y="2"/>
                      <a:pt x="3" y="2"/>
                      <a:pt x="3"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722" name="Freeform 7219"/>
              <p:cNvSpPr>
                <a:spLocks/>
              </p:cNvSpPr>
              <p:nvPr/>
            </p:nvSpPr>
            <p:spPr bwMode="auto">
              <a:xfrm>
                <a:off x="3921" y="3643"/>
                <a:ext cx="4" cy="11"/>
              </a:xfrm>
              <a:custGeom>
                <a:avLst/>
                <a:gdLst>
                  <a:gd name="T0" fmla="*/ 0 w 1"/>
                  <a:gd name="T1" fmla="*/ 3 h 3"/>
                  <a:gd name="T2" fmla="*/ 1 w 1"/>
                  <a:gd name="T3" fmla="*/ 1 h 3"/>
                  <a:gd name="T4" fmla="*/ 1 w 1"/>
                  <a:gd name="T5" fmla="*/ 0 h 3"/>
                  <a:gd name="T6" fmla="*/ 1 w 1"/>
                  <a:gd name="T7" fmla="*/ 0 h 3"/>
                  <a:gd name="T8" fmla="*/ 0 w 1"/>
                  <a:gd name="T9" fmla="*/ 3 h 3"/>
                </a:gdLst>
                <a:ahLst/>
                <a:cxnLst>
                  <a:cxn ang="0">
                    <a:pos x="T0" y="T1"/>
                  </a:cxn>
                  <a:cxn ang="0">
                    <a:pos x="T2" y="T3"/>
                  </a:cxn>
                  <a:cxn ang="0">
                    <a:pos x="T4" y="T5"/>
                  </a:cxn>
                  <a:cxn ang="0">
                    <a:pos x="T6" y="T7"/>
                  </a:cxn>
                  <a:cxn ang="0">
                    <a:pos x="T8" y="T9"/>
                  </a:cxn>
                </a:cxnLst>
                <a:rect l="0" t="0" r="r" b="b"/>
                <a:pathLst>
                  <a:path w="1" h="3">
                    <a:moveTo>
                      <a:pt x="0" y="3"/>
                    </a:moveTo>
                    <a:cubicBezTo>
                      <a:pt x="1" y="1"/>
                      <a:pt x="1" y="1"/>
                      <a:pt x="1" y="1"/>
                    </a:cubicBezTo>
                    <a:cubicBezTo>
                      <a:pt x="1" y="1"/>
                      <a:pt x="1" y="0"/>
                      <a:pt x="1" y="0"/>
                    </a:cubicBezTo>
                    <a:cubicBezTo>
                      <a:pt x="1" y="0"/>
                      <a:pt x="1" y="0"/>
                      <a:pt x="1" y="0"/>
                    </a:cubicBezTo>
                    <a:cubicBezTo>
                      <a:pt x="1" y="1"/>
                      <a:pt x="0" y="2"/>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723" name="Freeform 7220"/>
              <p:cNvSpPr>
                <a:spLocks/>
              </p:cNvSpPr>
              <p:nvPr/>
            </p:nvSpPr>
            <p:spPr bwMode="auto">
              <a:xfrm>
                <a:off x="3918" y="3654"/>
                <a:ext cx="3" cy="11"/>
              </a:xfrm>
              <a:custGeom>
                <a:avLst/>
                <a:gdLst>
                  <a:gd name="T0" fmla="*/ 1 w 1"/>
                  <a:gd name="T1" fmla="*/ 1 h 3"/>
                  <a:gd name="T2" fmla="*/ 1 w 1"/>
                  <a:gd name="T3" fmla="*/ 0 h 3"/>
                  <a:gd name="T4" fmla="*/ 0 w 1"/>
                  <a:gd name="T5" fmla="*/ 3 h 3"/>
                  <a:gd name="T6" fmla="*/ 1 w 1"/>
                  <a:gd name="T7" fmla="*/ 1 h 3"/>
                </a:gdLst>
                <a:ahLst/>
                <a:cxnLst>
                  <a:cxn ang="0">
                    <a:pos x="T0" y="T1"/>
                  </a:cxn>
                  <a:cxn ang="0">
                    <a:pos x="T2" y="T3"/>
                  </a:cxn>
                  <a:cxn ang="0">
                    <a:pos x="T4" y="T5"/>
                  </a:cxn>
                  <a:cxn ang="0">
                    <a:pos x="T6" y="T7"/>
                  </a:cxn>
                </a:cxnLst>
                <a:rect l="0" t="0" r="r" b="b"/>
                <a:pathLst>
                  <a:path w="1" h="3">
                    <a:moveTo>
                      <a:pt x="1" y="1"/>
                    </a:moveTo>
                    <a:cubicBezTo>
                      <a:pt x="1" y="1"/>
                      <a:pt x="1" y="0"/>
                      <a:pt x="1" y="0"/>
                    </a:cubicBezTo>
                    <a:cubicBezTo>
                      <a:pt x="0" y="3"/>
                      <a:pt x="0" y="3"/>
                      <a:pt x="0" y="3"/>
                    </a:cubicBezTo>
                    <a:cubicBezTo>
                      <a:pt x="0" y="3"/>
                      <a:pt x="1" y="2"/>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724" name="Freeform 7221"/>
              <p:cNvSpPr>
                <a:spLocks/>
              </p:cNvSpPr>
              <p:nvPr/>
            </p:nvSpPr>
            <p:spPr bwMode="auto">
              <a:xfrm>
                <a:off x="3918" y="3628"/>
                <a:ext cx="11" cy="7"/>
              </a:xfrm>
              <a:custGeom>
                <a:avLst/>
                <a:gdLst>
                  <a:gd name="T0" fmla="*/ 2 w 3"/>
                  <a:gd name="T1" fmla="*/ 2 h 2"/>
                  <a:gd name="T2" fmla="*/ 3 w 3"/>
                  <a:gd name="T3" fmla="*/ 1 h 2"/>
                  <a:gd name="T4" fmla="*/ 0 w 3"/>
                  <a:gd name="T5" fmla="*/ 0 h 2"/>
                  <a:gd name="T6" fmla="*/ 2 w 3"/>
                  <a:gd name="T7" fmla="*/ 2 h 2"/>
                  <a:gd name="T8" fmla="*/ 2 w 3"/>
                  <a:gd name="T9" fmla="*/ 2 h 2"/>
                </a:gdLst>
                <a:ahLst/>
                <a:cxnLst>
                  <a:cxn ang="0">
                    <a:pos x="T0" y="T1"/>
                  </a:cxn>
                  <a:cxn ang="0">
                    <a:pos x="T2" y="T3"/>
                  </a:cxn>
                  <a:cxn ang="0">
                    <a:pos x="T4" y="T5"/>
                  </a:cxn>
                  <a:cxn ang="0">
                    <a:pos x="T6" y="T7"/>
                  </a:cxn>
                  <a:cxn ang="0">
                    <a:pos x="T8" y="T9"/>
                  </a:cxn>
                </a:cxnLst>
                <a:rect l="0" t="0" r="r" b="b"/>
                <a:pathLst>
                  <a:path w="3" h="2">
                    <a:moveTo>
                      <a:pt x="2" y="2"/>
                    </a:moveTo>
                    <a:cubicBezTo>
                      <a:pt x="2" y="2"/>
                      <a:pt x="2" y="2"/>
                      <a:pt x="3" y="1"/>
                    </a:cubicBezTo>
                    <a:cubicBezTo>
                      <a:pt x="2" y="1"/>
                      <a:pt x="1" y="0"/>
                      <a:pt x="0" y="0"/>
                    </a:cubicBezTo>
                    <a:cubicBezTo>
                      <a:pt x="2" y="2"/>
                      <a:pt x="2" y="2"/>
                      <a:pt x="2" y="2"/>
                    </a:cubicBezTo>
                    <a:cubicBezTo>
                      <a:pt x="2" y="2"/>
                      <a:pt x="2" y="2"/>
                      <a:pt x="2"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725" name="Freeform 7222"/>
              <p:cNvSpPr>
                <a:spLocks/>
              </p:cNvSpPr>
              <p:nvPr/>
            </p:nvSpPr>
            <p:spPr bwMode="auto">
              <a:xfrm>
                <a:off x="3907" y="3620"/>
                <a:ext cx="11" cy="8"/>
              </a:xfrm>
              <a:custGeom>
                <a:avLst/>
                <a:gdLst>
                  <a:gd name="T0" fmla="*/ 2 w 3"/>
                  <a:gd name="T1" fmla="*/ 1 h 2"/>
                  <a:gd name="T2" fmla="*/ 0 w 3"/>
                  <a:gd name="T3" fmla="*/ 0 h 2"/>
                  <a:gd name="T4" fmla="*/ 3 w 3"/>
                  <a:gd name="T5" fmla="*/ 2 h 2"/>
                  <a:gd name="T6" fmla="*/ 2 w 3"/>
                  <a:gd name="T7" fmla="*/ 1 h 2"/>
                </a:gdLst>
                <a:ahLst/>
                <a:cxnLst>
                  <a:cxn ang="0">
                    <a:pos x="T0" y="T1"/>
                  </a:cxn>
                  <a:cxn ang="0">
                    <a:pos x="T2" y="T3"/>
                  </a:cxn>
                  <a:cxn ang="0">
                    <a:pos x="T4" y="T5"/>
                  </a:cxn>
                  <a:cxn ang="0">
                    <a:pos x="T6" y="T7"/>
                  </a:cxn>
                </a:cxnLst>
                <a:rect l="0" t="0" r="r" b="b"/>
                <a:pathLst>
                  <a:path w="3" h="2">
                    <a:moveTo>
                      <a:pt x="2" y="1"/>
                    </a:moveTo>
                    <a:cubicBezTo>
                      <a:pt x="0" y="0"/>
                      <a:pt x="0" y="0"/>
                      <a:pt x="0" y="0"/>
                    </a:cubicBezTo>
                    <a:cubicBezTo>
                      <a:pt x="1" y="1"/>
                      <a:pt x="2" y="1"/>
                      <a:pt x="3" y="2"/>
                    </a:cubicBezTo>
                    <a:lnTo>
                      <a:pt x="2"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726" name="Freeform 7223"/>
              <p:cNvSpPr>
                <a:spLocks/>
              </p:cNvSpPr>
              <p:nvPr/>
            </p:nvSpPr>
            <p:spPr bwMode="auto">
              <a:xfrm>
                <a:off x="3929" y="3628"/>
                <a:ext cx="7" cy="3"/>
              </a:xfrm>
              <a:custGeom>
                <a:avLst/>
                <a:gdLst>
                  <a:gd name="T0" fmla="*/ 0 w 2"/>
                  <a:gd name="T1" fmla="*/ 1 h 1"/>
                  <a:gd name="T2" fmla="*/ 0 w 2"/>
                  <a:gd name="T3" fmla="*/ 1 h 1"/>
                  <a:gd name="T4" fmla="*/ 0 w 2"/>
                  <a:gd name="T5" fmla="*/ 1 h 1"/>
                  <a:gd name="T6" fmla="*/ 0 w 2"/>
                  <a:gd name="T7" fmla="*/ 1 h 1"/>
                  <a:gd name="T8" fmla="*/ 2 w 2"/>
                  <a:gd name="T9" fmla="*/ 1 h 1"/>
                  <a:gd name="T10" fmla="*/ 0 w 2"/>
                  <a:gd name="T11" fmla="*/ 0 h 1"/>
                  <a:gd name="T12" fmla="*/ 0 w 2"/>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2" h="1">
                    <a:moveTo>
                      <a:pt x="0" y="1"/>
                    </a:moveTo>
                    <a:cubicBezTo>
                      <a:pt x="0" y="1"/>
                      <a:pt x="0" y="1"/>
                      <a:pt x="0" y="1"/>
                    </a:cubicBezTo>
                    <a:cubicBezTo>
                      <a:pt x="0" y="1"/>
                      <a:pt x="0" y="1"/>
                      <a:pt x="0" y="1"/>
                    </a:cubicBezTo>
                    <a:cubicBezTo>
                      <a:pt x="0" y="1"/>
                      <a:pt x="0" y="1"/>
                      <a:pt x="0" y="1"/>
                    </a:cubicBezTo>
                    <a:cubicBezTo>
                      <a:pt x="2" y="1"/>
                      <a:pt x="2" y="1"/>
                      <a:pt x="2" y="1"/>
                    </a:cubicBezTo>
                    <a:cubicBezTo>
                      <a:pt x="1" y="1"/>
                      <a:pt x="1" y="0"/>
                      <a:pt x="0" y="0"/>
                    </a:cubicBezTo>
                    <a:lnTo>
                      <a:pt x="0"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727" name="Freeform 7224"/>
              <p:cNvSpPr>
                <a:spLocks/>
              </p:cNvSpPr>
              <p:nvPr/>
            </p:nvSpPr>
            <p:spPr bwMode="auto">
              <a:xfrm>
                <a:off x="3925" y="3635"/>
                <a:ext cx="4" cy="4"/>
              </a:xfrm>
              <a:custGeom>
                <a:avLst/>
                <a:gdLst>
                  <a:gd name="T0" fmla="*/ 1 w 1"/>
                  <a:gd name="T1" fmla="*/ 1 h 1"/>
                  <a:gd name="T2" fmla="*/ 0 w 1"/>
                  <a:gd name="T3" fmla="*/ 0 h 1"/>
                  <a:gd name="T4" fmla="*/ 0 w 1"/>
                  <a:gd name="T5" fmla="*/ 1 h 1"/>
                  <a:gd name="T6" fmla="*/ 1 w 1"/>
                  <a:gd name="T7" fmla="*/ 1 h 1"/>
                </a:gdLst>
                <a:ahLst/>
                <a:cxnLst>
                  <a:cxn ang="0">
                    <a:pos x="T0" y="T1"/>
                  </a:cxn>
                  <a:cxn ang="0">
                    <a:pos x="T2" y="T3"/>
                  </a:cxn>
                  <a:cxn ang="0">
                    <a:pos x="T4" y="T5"/>
                  </a:cxn>
                  <a:cxn ang="0">
                    <a:pos x="T6" y="T7"/>
                  </a:cxn>
                </a:cxnLst>
                <a:rect l="0" t="0" r="r" b="b"/>
                <a:pathLst>
                  <a:path w="1" h="1">
                    <a:moveTo>
                      <a:pt x="1" y="1"/>
                    </a:moveTo>
                    <a:cubicBezTo>
                      <a:pt x="0" y="0"/>
                      <a:pt x="0" y="0"/>
                      <a:pt x="0" y="0"/>
                    </a:cubicBezTo>
                    <a:cubicBezTo>
                      <a:pt x="0" y="0"/>
                      <a:pt x="0" y="0"/>
                      <a:pt x="0" y="1"/>
                    </a:cubicBezTo>
                    <a:cubicBezTo>
                      <a:pt x="0" y="1"/>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728" name="Rectangle 7225"/>
              <p:cNvSpPr>
                <a:spLocks noChangeArrowheads="1"/>
              </p:cNvSpPr>
              <p:nvPr/>
            </p:nvSpPr>
            <p:spPr bwMode="auto">
              <a:xfrm>
                <a:off x="3914" y="3624"/>
                <a:ext cx="1" cy="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729" name="Freeform 7226"/>
              <p:cNvSpPr>
                <a:spLocks/>
              </p:cNvSpPr>
              <p:nvPr/>
            </p:nvSpPr>
            <p:spPr bwMode="auto">
              <a:xfrm>
                <a:off x="3929" y="363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grpSp>
        <p:grpSp>
          <p:nvGrpSpPr>
            <p:cNvPr id="19134" name="Group 7428"/>
            <p:cNvGrpSpPr>
              <a:grpSpLocks/>
            </p:cNvGrpSpPr>
            <p:nvPr/>
          </p:nvGrpSpPr>
          <p:grpSpPr bwMode="auto">
            <a:xfrm>
              <a:off x="836" y="1727"/>
              <a:ext cx="4076" cy="4519"/>
              <a:chOff x="836" y="1727"/>
              <a:chExt cx="4076" cy="4519"/>
            </a:xfrm>
          </p:grpSpPr>
          <p:sp>
            <p:nvSpPr>
              <p:cNvPr id="21330" name="Freeform 7228"/>
              <p:cNvSpPr>
                <a:spLocks/>
              </p:cNvSpPr>
              <p:nvPr/>
            </p:nvSpPr>
            <p:spPr bwMode="auto">
              <a:xfrm>
                <a:off x="3929" y="363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331" name="Oval 7229"/>
              <p:cNvSpPr>
                <a:spLocks noChangeArrowheads="1"/>
              </p:cNvSpPr>
              <p:nvPr/>
            </p:nvSpPr>
            <p:spPr bwMode="auto">
              <a:xfrm>
                <a:off x="3925" y="363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332" name="Freeform 7230"/>
              <p:cNvSpPr>
                <a:spLocks/>
              </p:cNvSpPr>
              <p:nvPr/>
            </p:nvSpPr>
            <p:spPr bwMode="auto">
              <a:xfrm>
                <a:off x="4435" y="2029"/>
                <a:ext cx="15" cy="3"/>
              </a:xfrm>
              <a:custGeom>
                <a:avLst/>
                <a:gdLst>
                  <a:gd name="T0" fmla="*/ 1 w 4"/>
                  <a:gd name="T1" fmla="*/ 1 h 1"/>
                  <a:gd name="T2" fmla="*/ 1 w 4"/>
                  <a:gd name="T3" fmla="*/ 1 h 1"/>
                  <a:gd name="T4" fmla="*/ 1 w 4"/>
                  <a:gd name="T5" fmla="*/ 1 h 1"/>
                  <a:gd name="T6" fmla="*/ 1 w 4"/>
                  <a:gd name="T7" fmla="*/ 1 h 1"/>
                  <a:gd name="T8" fmla="*/ 4 w 4"/>
                  <a:gd name="T9" fmla="*/ 0 h 1"/>
                  <a:gd name="T10" fmla="*/ 1 w 4"/>
                  <a:gd name="T11" fmla="*/ 1 h 1"/>
                </a:gdLst>
                <a:ahLst/>
                <a:cxnLst>
                  <a:cxn ang="0">
                    <a:pos x="T0" y="T1"/>
                  </a:cxn>
                  <a:cxn ang="0">
                    <a:pos x="T2" y="T3"/>
                  </a:cxn>
                  <a:cxn ang="0">
                    <a:pos x="T4" y="T5"/>
                  </a:cxn>
                  <a:cxn ang="0">
                    <a:pos x="T6" y="T7"/>
                  </a:cxn>
                  <a:cxn ang="0">
                    <a:pos x="T8" y="T9"/>
                  </a:cxn>
                  <a:cxn ang="0">
                    <a:pos x="T10" y="T11"/>
                  </a:cxn>
                </a:cxnLst>
                <a:rect l="0" t="0" r="r" b="b"/>
                <a:pathLst>
                  <a:path w="4" h="1">
                    <a:moveTo>
                      <a:pt x="1" y="1"/>
                    </a:moveTo>
                    <a:cubicBezTo>
                      <a:pt x="1" y="1"/>
                      <a:pt x="1" y="1"/>
                      <a:pt x="1" y="1"/>
                    </a:cubicBezTo>
                    <a:cubicBezTo>
                      <a:pt x="1" y="1"/>
                      <a:pt x="0" y="1"/>
                      <a:pt x="1" y="1"/>
                    </a:cubicBezTo>
                    <a:cubicBezTo>
                      <a:pt x="1" y="1"/>
                      <a:pt x="1" y="1"/>
                      <a:pt x="1" y="1"/>
                    </a:cubicBezTo>
                    <a:cubicBezTo>
                      <a:pt x="2" y="1"/>
                      <a:pt x="3" y="0"/>
                      <a:pt x="4" y="0"/>
                    </a:cubicBezTo>
                    <a:cubicBezTo>
                      <a:pt x="3" y="0"/>
                      <a:pt x="2" y="0"/>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333" name="Oval 7231"/>
              <p:cNvSpPr>
                <a:spLocks noChangeArrowheads="1"/>
              </p:cNvSpPr>
              <p:nvPr/>
            </p:nvSpPr>
            <p:spPr bwMode="auto">
              <a:xfrm>
                <a:off x="3776" y="5640"/>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334" name="Freeform 7232"/>
              <p:cNvSpPr>
                <a:spLocks/>
              </p:cNvSpPr>
              <p:nvPr/>
            </p:nvSpPr>
            <p:spPr bwMode="auto">
              <a:xfrm>
                <a:off x="3769" y="5625"/>
                <a:ext cx="11" cy="15"/>
              </a:xfrm>
              <a:custGeom>
                <a:avLst/>
                <a:gdLst>
                  <a:gd name="T0" fmla="*/ 0 w 3"/>
                  <a:gd name="T1" fmla="*/ 1 h 4"/>
                  <a:gd name="T2" fmla="*/ 0 w 3"/>
                  <a:gd name="T3" fmla="*/ 1 h 4"/>
                  <a:gd name="T4" fmla="*/ 0 w 3"/>
                  <a:gd name="T5" fmla="*/ 2 h 4"/>
                  <a:gd name="T6" fmla="*/ 2 w 3"/>
                  <a:gd name="T7" fmla="*/ 3 h 4"/>
                  <a:gd name="T8" fmla="*/ 2 w 3"/>
                  <a:gd name="T9" fmla="*/ 4 h 4"/>
                  <a:gd name="T10" fmla="*/ 3 w 3"/>
                  <a:gd name="T11" fmla="*/ 3 h 4"/>
                  <a:gd name="T12" fmla="*/ 3 w 3"/>
                  <a:gd name="T13" fmla="*/ 3 h 4"/>
                  <a:gd name="T14" fmla="*/ 3 w 3"/>
                  <a:gd name="T15" fmla="*/ 3 h 4"/>
                  <a:gd name="T16" fmla="*/ 3 w 3"/>
                  <a:gd name="T17" fmla="*/ 3 h 4"/>
                  <a:gd name="T18" fmla="*/ 2 w 3"/>
                  <a:gd name="T19" fmla="*/ 3 h 4"/>
                  <a:gd name="T20" fmla="*/ 2 w 3"/>
                  <a:gd name="T21" fmla="*/ 2 h 4"/>
                  <a:gd name="T22" fmla="*/ 1 w 3"/>
                  <a:gd name="T23" fmla="*/ 0 h 4"/>
                  <a:gd name="T24" fmla="*/ 0 w 3"/>
                  <a:gd name="T25" fmla="*/ 1 h 4"/>
                  <a:gd name="T26" fmla="*/ 0 w 3"/>
                  <a:gd name="T27"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 h="4">
                    <a:moveTo>
                      <a:pt x="0" y="1"/>
                    </a:moveTo>
                    <a:cubicBezTo>
                      <a:pt x="0" y="1"/>
                      <a:pt x="0" y="1"/>
                      <a:pt x="0" y="1"/>
                    </a:cubicBezTo>
                    <a:cubicBezTo>
                      <a:pt x="0" y="1"/>
                      <a:pt x="0" y="1"/>
                      <a:pt x="0" y="2"/>
                    </a:cubicBezTo>
                    <a:cubicBezTo>
                      <a:pt x="1" y="2"/>
                      <a:pt x="1" y="3"/>
                      <a:pt x="2" y="3"/>
                    </a:cubicBezTo>
                    <a:cubicBezTo>
                      <a:pt x="2" y="4"/>
                      <a:pt x="2" y="3"/>
                      <a:pt x="2" y="4"/>
                    </a:cubicBezTo>
                    <a:cubicBezTo>
                      <a:pt x="2" y="3"/>
                      <a:pt x="2" y="3"/>
                      <a:pt x="3" y="3"/>
                    </a:cubicBezTo>
                    <a:cubicBezTo>
                      <a:pt x="3" y="3"/>
                      <a:pt x="3" y="3"/>
                      <a:pt x="3" y="3"/>
                    </a:cubicBezTo>
                    <a:cubicBezTo>
                      <a:pt x="3" y="3"/>
                      <a:pt x="3" y="3"/>
                      <a:pt x="3" y="3"/>
                    </a:cubicBezTo>
                    <a:cubicBezTo>
                      <a:pt x="3" y="3"/>
                      <a:pt x="3" y="3"/>
                      <a:pt x="3" y="3"/>
                    </a:cubicBezTo>
                    <a:cubicBezTo>
                      <a:pt x="2" y="3"/>
                      <a:pt x="2" y="3"/>
                      <a:pt x="2" y="3"/>
                    </a:cubicBezTo>
                    <a:cubicBezTo>
                      <a:pt x="2" y="2"/>
                      <a:pt x="2" y="2"/>
                      <a:pt x="2" y="2"/>
                    </a:cubicBezTo>
                    <a:cubicBezTo>
                      <a:pt x="1" y="2"/>
                      <a:pt x="1" y="1"/>
                      <a:pt x="1" y="0"/>
                    </a:cubicBezTo>
                    <a:cubicBezTo>
                      <a:pt x="1" y="1"/>
                      <a:pt x="0" y="1"/>
                      <a:pt x="0" y="1"/>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335" name="Freeform 7233"/>
              <p:cNvSpPr>
                <a:spLocks/>
              </p:cNvSpPr>
              <p:nvPr/>
            </p:nvSpPr>
            <p:spPr bwMode="auto">
              <a:xfrm>
                <a:off x="3776" y="5640"/>
                <a:ext cx="0" cy="3"/>
              </a:xfrm>
              <a:custGeom>
                <a:avLst/>
                <a:gdLst>
                  <a:gd name="T0" fmla="*/ 1 h 1"/>
                  <a:gd name="T1" fmla="*/ 1 h 1"/>
                  <a:gd name="T2" fmla="*/ 1 h 1"/>
                  <a:gd name="T3" fmla="*/ 0 h 1"/>
                  <a:gd name="T4" fmla="*/ 0 h 1"/>
                  <a:gd name="T5" fmla="*/ 1 h 1"/>
                </a:gdLst>
                <a:ahLst/>
                <a:cxnLst>
                  <a:cxn ang="0">
                    <a:pos x="0" y="T0"/>
                  </a:cxn>
                  <a:cxn ang="0">
                    <a:pos x="0" y="T1"/>
                  </a:cxn>
                  <a:cxn ang="0">
                    <a:pos x="0" y="T2"/>
                  </a:cxn>
                  <a:cxn ang="0">
                    <a:pos x="0" y="T3"/>
                  </a:cxn>
                  <a:cxn ang="0">
                    <a:pos x="0" y="T4"/>
                  </a:cxn>
                  <a:cxn ang="0">
                    <a:pos x="0" y="T5"/>
                  </a:cxn>
                </a:cxnLst>
                <a:rect l="0" t="0" r="r" b="b"/>
                <a:pathLst>
                  <a:path h="1">
                    <a:moveTo>
                      <a:pt x="0" y="1"/>
                    </a:moveTo>
                    <a:cubicBezTo>
                      <a:pt x="0" y="1"/>
                      <a:pt x="0" y="1"/>
                      <a:pt x="0" y="1"/>
                    </a:cubicBezTo>
                    <a:cubicBezTo>
                      <a:pt x="0" y="1"/>
                      <a:pt x="0" y="1"/>
                      <a:pt x="0" y="1"/>
                    </a:cubicBezTo>
                    <a:cubicBezTo>
                      <a:pt x="0" y="1"/>
                      <a:pt x="0" y="1"/>
                      <a:pt x="0" y="0"/>
                    </a:cubicBezTo>
                    <a:cubicBezTo>
                      <a:pt x="0" y="0"/>
                      <a:pt x="0" y="0"/>
                      <a:pt x="0" y="0"/>
                    </a:cubicBezTo>
                    <a:lnTo>
                      <a:pt x="0"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336" name="Freeform 7234"/>
              <p:cNvSpPr>
                <a:spLocks/>
              </p:cNvSpPr>
              <p:nvPr/>
            </p:nvSpPr>
            <p:spPr bwMode="auto">
              <a:xfrm>
                <a:off x="3776" y="5636"/>
                <a:ext cx="71" cy="197"/>
              </a:xfrm>
              <a:custGeom>
                <a:avLst/>
                <a:gdLst>
                  <a:gd name="T0" fmla="*/ 5 w 19"/>
                  <a:gd name="T1" fmla="*/ 3 h 53"/>
                  <a:gd name="T2" fmla="*/ 14 w 19"/>
                  <a:gd name="T3" fmla="*/ 18 h 53"/>
                  <a:gd name="T4" fmla="*/ 15 w 19"/>
                  <a:gd name="T5" fmla="*/ 31 h 53"/>
                  <a:gd name="T6" fmla="*/ 12 w 19"/>
                  <a:gd name="T7" fmla="*/ 53 h 53"/>
                  <a:gd name="T8" fmla="*/ 13 w 19"/>
                  <a:gd name="T9" fmla="*/ 51 h 53"/>
                  <a:gd name="T10" fmla="*/ 13 w 19"/>
                  <a:gd name="T11" fmla="*/ 47 h 53"/>
                  <a:gd name="T12" fmla="*/ 15 w 19"/>
                  <a:gd name="T13" fmla="*/ 34 h 53"/>
                  <a:gd name="T14" fmla="*/ 11 w 19"/>
                  <a:gd name="T15" fmla="*/ 9 h 53"/>
                  <a:gd name="T16" fmla="*/ 5 w 19"/>
                  <a:gd name="T17" fmla="*/ 3 h 53"/>
                  <a:gd name="T18" fmla="*/ 2 w 19"/>
                  <a:gd name="T19" fmla="*/ 1 h 53"/>
                  <a:gd name="T20" fmla="*/ 1 w 19"/>
                  <a:gd name="T21" fmla="*/ 0 h 53"/>
                  <a:gd name="T22" fmla="*/ 1 w 19"/>
                  <a:gd name="T23" fmla="*/ 0 h 53"/>
                  <a:gd name="T24" fmla="*/ 1 w 19"/>
                  <a:gd name="T25" fmla="*/ 0 h 53"/>
                  <a:gd name="T26" fmla="*/ 0 w 19"/>
                  <a:gd name="T27" fmla="*/ 1 h 53"/>
                  <a:gd name="T28" fmla="*/ 5 w 19"/>
                  <a:gd name="T29" fmla="*/ 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53">
                    <a:moveTo>
                      <a:pt x="5" y="3"/>
                    </a:moveTo>
                    <a:cubicBezTo>
                      <a:pt x="9" y="6"/>
                      <a:pt x="13" y="12"/>
                      <a:pt x="14" y="18"/>
                    </a:cubicBezTo>
                    <a:cubicBezTo>
                      <a:pt x="16" y="23"/>
                      <a:pt x="15" y="28"/>
                      <a:pt x="15" y="31"/>
                    </a:cubicBezTo>
                    <a:cubicBezTo>
                      <a:pt x="14" y="39"/>
                      <a:pt x="13" y="46"/>
                      <a:pt x="12" y="53"/>
                    </a:cubicBezTo>
                    <a:cubicBezTo>
                      <a:pt x="12" y="53"/>
                      <a:pt x="13" y="52"/>
                      <a:pt x="13" y="51"/>
                    </a:cubicBezTo>
                    <a:cubicBezTo>
                      <a:pt x="13" y="50"/>
                      <a:pt x="13" y="49"/>
                      <a:pt x="13" y="47"/>
                    </a:cubicBezTo>
                    <a:cubicBezTo>
                      <a:pt x="14" y="43"/>
                      <a:pt x="14" y="38"/>
                      <a:pt x="15" y="34"/>
                    </a:cubicBezTo>
                    <a:cubicBezTo>
                      <a:pt x="15" y="31"/>
                      <a:pt x="19" y="20"/>
                      <a:pt x="11" y="9"/>
                    </a:cubicBezTo>
                    <a:cubicBezTo>
                      <a:pt x="10" y="7"/>
                      <a:pt x="7" y="4"/>
                      <a:pt x="5" y="3"/>
                    </a:cubicBezTo>
                    <a:cubicBezTo>
                      <a:pt x="4" y="2"/>
                      <a:pt x="3" y="1"/>
                      <a:pt x="2" y="1"/>
                    </a:cubicBezTo>
                    <a:cubicBezTo>
                      <a:pt x="1" y="0"/>
                      <a:pt x="1" y="0"/>
                      <a:pt x="1" y="0"/>
                    </a:cubicBezTo>
                    <a:cubicBezTo>
                      <a:pt x="1" y="0"/>
                      <a:pt x="1" y="0"/>
                      <a:pt x="1" y="0"/>
                    </a:cubicBezTo>
                    <a:cubicBezTo>
                      <a:pt x="1" y="0"/>
                      <a:pt x="1" y="0"/>
                      <a:pt x="1" y="0"/>
                    </a:cubicBezTo>
                    <a:cubicBezTo>
                      <a:pt x="1" y="0"/>
                      <a:pt x="0" y="0"/>
                      <a:pt x="0" y="1"/>
                    </a:cubicBezTo>
                    <a:cubicBezTo>
                      <a:pt x="1" y="1"/>
                      <a:pt x="1" y="1"/>
                      <a:pt x="5"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337" name="Oval 7235"/>
              <p:cNvSpPr>
                <a:spLocks noChangeArrowheads="1"/>
              </p:cNvSpPr>
              <p:nvPr/>
            </p:nvSpPr>
            <p:spPr bwMode="auto">
              <a:xfrm>
                <a:off x="3758" y="562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338" name="Freeform 7236"/>
              <p:cNvSpPr>
                <a:spLocks/>
              </p:cNvSpPr>
              <p:nvPr/>
            </p:nvSpPr>
            <p:spPr bwMode="auto">
              <a:xfrm>
                <a:off x="3158" y="3858"/>
                <a:ext cx="4"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cubicBezTo>
                      <a:pt x="0" y="0"/>
                      <a:pt x="0" y="0"/>
                      <a:pt x="0" y="0"/>
                    </a:cubicBezTo>
                    <a:cubicBezTo>
                      <a:pt x="0" y="0"/>
                      <a:pt x="1" y="0"/>
                      <a:pt x="1"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339" name="Freeform 7237"/>
              <p:cNvSpPr>
                <a:spLocks/>
              </p:cNvSpPr>
              <p:nvPr/>
            </p:nvSpPr>
            <p:spPr bwMode="auto">
              <a:xfrm>
                <a:off x="3769" y="5524"/>
                <a:ext cx="71" cy="101"/>
              </a:xfrm>
              <a:custGeom>
                <a:avLst/>
                <a:gdLst>
                  <a:gd name="T0" fmla="*/ 1 w 19"/>
                  <a:gd name="T1" fmla="*/ 27 h 27"/>
                  <a:gd name="T2" fmla="*/ 2 w 19"/>
                  <a:gd name="T3" fmla="*/ 26 h 27"/>
                  <a:gd name="T4" fmla="*/ 2 w 19"/>
                  <a:gd name="T5" fmla="*/ 25 h 27"/>
                  <a:gd name="T6" fmla="*/ 4 w 19"/>
                  <a:gd name="T7" fmla="*/ 24 h 27"/>
                  <a:gd name="T8" fmla="*/ 6 w 19"/>
                  <a:gd name="T9" fmla="*/ 21 h 27"/>
                  <a:gd name="T10" fmla="*/ 16 w 19"/>
                  <a:gd name="T11" fmla="*/ 10 h 27"/>
                  <a:gd name="T12" fmla="*/ 18 w 19"/>
                  <a:gd name="T13" fmla="*/ 0 h 27"/>
                  <a:gd name="T14" fmla="*/ 14 w 19"/>
                  <a:gd name="T15" fmla="*/ 11 h 27"/>
                  <a:gd name="T16" fmla="*/ 5 w 19"/>
                  <a:gd name="T17" fmla="*/ 21 h 27"/>
                  <a:gd name="T18" fmla="*/ 2 w 19"/>
                  <a:gd name="T19" fmla="*/ 24 h 27"/>
                  <a:gd name="T20" fmla="*/ 0 w 19"/>
                  <a:gd name="T21" fmla="*/ 26 h 27"/>
                  <a:gd name="T22" fmla="*/ 0 w 19"/>
                  <a:gd name="T23" fmla="*/ 27 h 27"/>
                  <a:gd name="T24" fmla="*/ 0 w 19"/>
                  <a:gd name="T25" fmla="*/ 27 h 27"/>
                  <a:gd name="T26" fmla="*/ 1 w 19"/>
                  <a:gd name="T27"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27">
                    <a:moveTo>
                      <a:pt x="1" y="27"/>
                    </a:moveTo>
                    <a:cubicBezTo>
                      <a:pt x="1" y="27"/>
                      <a:pt x="1" y="26"/>
                      <a:pt x="2" y="26"/>
                    </a:cubicBezTo>
                    <a:cubicBezTo>
                      <a:pt x="2" y="25"/>
                      <a:pt x="2" y="25"/>
                      <a:pt x="2" y="25"/>
                    </a:cubicBezTo>
                    <a:cubicBezTo>
                      <a:pt x="4" y="24"/>
                      <a:pt x="4" y="24"/>
                      <a:pt x="4" y="24"/>
                    </a:cubicBezTo>
                    <a:cubicBezTo>
                      <a:pt x="4" y="23"/>
                      <a:pt x="5" y="22"/>
                      <a:pt x="6" y="21"/>
                    </a:cubicBezTo>
                    <a:cubicBezTo>
                      <a:pt x="10" y="18"/>
                      <a:pt x="13" y="14"/>
                      <a:pt x="16" y="10"/>
                    </a:cubicBezTo>
                    <a:cubicBezTo>
                      <a:pt x="19" y="7"/>
                      <a:pt x="19" y="2"/>
                      <a:pt x="18" y="0"/>
                    </a:cubicBezTo>
                    <a:cubicBezTo>
                      <a:pt x="19" y="5"/>
                      <a:pt x="16" y="9"/>
                      <a:pt x="14" y="11"/>
                    </a:cubicBezTo>
                    <a:cubicBezTo>
                      <a:pt x="11" y="15"/>
                      <a:pt x="8" y="18"/>
                      <a:pt x="5" y="21"/>
                    </a:cubicBezTo>
                    <a:cubicBezTo>
                      <a:pt x="4" y="22"/>
                      <a:pt x="3" y="23"/>
                      <a:pt x="2" y="24"/>
                    </a:cubicBezTo>
                    <a:cubicBezTo>
                      <a:pt x="1" y="25"/>
                      <a:pt x="1" y="26"/>
                      <a:pt x="0" y="26"/>
                    </a:cubicBezTo>
                    <a:cubicBezTo>
                      <a:pt x="0" y="26"/>
                      <a:pt x="0" y="26"/>
                      <a:pt x="0" y="27"/>
                    </a:cubicBezTo>
                    <a:cubicBezTo>
                      <a:pt x="0" y="27"/>
                      <a:pt x="0" y="27"/>
                      <a:pt x="0" y="27"/>
                    </a:cubicBezTo>
                    <a:cubicBezTo>
                      <a:pt x="0" y="27"/>
                      <a:pt x="1" y="27"/>
                      <a:pt x="1" y="2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340" name="Freeform 7238"/>
              <p:cNvSpPr>
                <a:spLocks/>
              </p:cNvSpPr>
              <p:nvPr/>
            </p:nvSpPr>
            <p:spPr bwMode="auto">
              <a:xfrm>
                <a:off x="3765" y="5625"/>
                <a:ext cx="4" cy="0"/>
              </a:xfrm>
              <a:custGeom>
                <a:avLst/>
                <a:gdLst>
                  <a:gd name="T0" fmla="*/ 0 w 1"/>
                  <a:gd name="T1" fmla="*/ 1 w 1"/>
                  <a:gd name="T2" fmla="*/ 1 w 1"/>
                  <a:gd name="T3" fmla="*/ 1 w 1"/>
                  <a:gd name="T4" fmla="*/ 1 w 1"/>
                  <a:gd name="T5" fmla="*/ 0 w 1"/>
                </a:gdLst>
                <a:ahLst/>
                <a:cxnLst>
                  <a:cxn ang="0">
                    <a:pos x="T0" y="0"/>
                  </a:cxn>
                  <a:cxn ang="0">
                    <a:pos x="T1" y="0"/>
                  </a:cxn>
                  <a:cxn ang="0">
                    <a:pos x="T2" y="0"/>
                  </a:cxn>
                  <a:cxn ang="0">
                    <a:pos x="T3" y="0"/>
                  </a:cxn>
                  <a:cxn ang="0">
                    <a:pos x="T4" y="0"/>
                  </a:cxn>
                  <a:cxn ang="0">
                    <a:pos x="T5" y="0"/>
                  </a:cxn>
                </a:cxnLst>
                <a:rect l="0" t="0" r="r" b="b"/>
                <a:pathLst>
                  <a:path w="1">
                    <a:moveTo>
                      <a:pt x="0" y="0"/>
                    </a:moveTo>
                    <a:cubicBezTo>
                      <a:pt x="1" y="0"/>
                      <a:pt x="1" y="0"/>
                      <a:pt x="1" y="0"/>
                    </a:cubicBezTo>
                    <a:cubicBezTo>
                      <a:pt x="1" y="0"/>
                      <a:pt x="1" y="0"/>
                      <a:pt x="1" y="0"/>
                    </a:cubicBezTo>
                    <a:cubicBezTo>
                      <a:pt x="1" y="0"/>
                      <a:pt x="1" y="0"/>
                      <a:pt x="1" y="0"/>
                    </a:cubicBezTo>
                    <a:cubicBezTo>
                      <a:pt x="1" y="0"/>
                      <a:pt x="1" y="0"/>
                      <a:pt x="1" y="0"/>
                    </a:cubicBezTo>
                    <a:cubicBezTo>
                      <a:pt x="1"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341" name="Freeform 7239"/>
              <p:cNvSpPr>
                <a:spLocks/>
              </p:cNvSpPr>
              <p:nvPr/>
            </p:nvSpPr>
            <p:spPr bwMode="auto">
              <a:xfrm>
                <a:off x="3765" y="5625"/>
                <a:ext cx="4" cy="3"/>
              </a:xfrm>
              <a:custGeom>
                <a:avLst/>
                <a:gdLst>
                  <a:gd name="T0" fmla="*/ 1 w 1"/>
                  <a:gd name="T1" fmla="*/ 0 h 1"/>
                  <a:gd name="T2" fmla="*/ 1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1" y="1"/>
                      <a:pt x="1" y="1"/>
                    </a:cubicBezTo>
                    <a:cubicBezTo>
                      <a:pt x="0" y="1"/>
                      <a:pt x="1" y="1"/>
                      <a:pt x="0" y="1"/>
                    </a:cubicBezTo>
                    <a:cubicBezTo>
                      <a:pt x="1" y="1"/>
                      <a:pt x="1" y="1"/>
                      <a:pt x="1" y="1"/>
                    </a:cubicBezTo>
                    <a:cubicBezTo>
                      <a:pt x="1" y="1"/>
                      <a:pt x="1" y="1"/>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342" name="Freeform 7240"/>
              <p:cNvSpPr>
                <a:spLocks/>
              </p:cNvSpPr>
              <p:nvPr/>
            </p:nvSpPr>
            <p:spPr bwMode="auto">
              <a:xfrm>
                <a:off x="3854" y="5190"/>
                <a:ext cx="34" cy="37"/>
              </a:xfrm>
              <a:custGeom>
                <a:avLst/>
                <a:gdLst>
                  <a:gd name="T0" fmla="*/ 9 w 9"/>
                  <a:gd name="T1" fmla="*/ 4 h 10"/>
                  <a:gd name="T2" fmla="*/ 9 w 9"/>
                  <a:gd name="T3" fmla="*/ 3 h 10"/>
                  <a:gd name="T4" fmla="*/ 1 w 9"/>
                  <a:gd name="T5" fmla="*/ 1 h 10"/>
                  <a:gd name="T6" fmla="*/ 9 w 9"/>
                  <a:gd name="T7" fmla="*/ 2 h 10"/>
                  <a:gd name="T8" fmla="*/ 9 w 9"/>
                  <a:gd name="T9" fmla="*/ 1 h 10"/>
                  <a:gd name="T10" fmla="*/ 9 w 9"/>
                  <a:gd name="T11" fmla="*/ 1 h 10"/>
                  <a:gd name="T12" fmla="*/ 0 w 9"/>
                  <a:gd name="T13" fmla="*/ 0 h 10"/>
                  <a:gd name="T14" fmla="*/ 9 w 9"/>
                  <a:gd name="T15" fmla="*/ 10 h 10"/>
                  <a:gd name="T16" fmla="*/ 9 w 9"/>
                  <a:gd name="T17"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10">
                    <a:moveTo>
                      <a:pt x="9" y="4"/>
                    </a:moveTo>
                    <a:cubicBezTo>
                      <a:pt x="9" y="4"/>
                      <a:pt x="9" y="4"/>
                      <a:pt x="9" y="3"/>
                    </a:cubicBezTo>
                    <a:cubicBezTo>
                      <a:pt x="6" y="3"/>
                      <a:pt x="2" y="2"/>
                      <a:pt x="1" y="1"/>
                    </a:cubicBezTo>
                    <a:cubicBezTo>
                      <a:pt x="4" y="1"/>
                      <a:pt x="6" y="2"/>
                      <a:pt x="9" y="2"/>
                    </a:cubicBezTo>
                    <a:cubicBezTo>
                      <a:pt x="9" y="2"/>
                      <a:pt x="9" y="1"/>
                      <a:pt x="9" y="1"/>
                    </a:cubicBezTo>
                    <a:cubicBezTo>
                      <a:pt x="9" y="1"/>
                      <a:pt x="9" y="1"/>
                      <a:pt x="9" y="1"/>
                    </a:cubicBezTo>
                    <a:cubicBezTo>
                      <a:pt x="6" y="1"/>
                      <a:pt x="3" y="0"/>
                      <a:pt x="0" y="0"/>
                    </a:cubicBezTo>
                    <a:cubicBezTo>
                      <a:pt x="9" y="10"/>
                      <a:pt x="9" y="10"/>
                      <a:pt x="9" y="10"/>
                    </a:cubicBezTo>
                    <a:cubicBezTo>
                      <a:pt x="9" y="8"/>
                      <a:pt x="9" y="6"/>
                      <a:pt x="9"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343" name="Freeform 7241"/>
              <p:cNvSpPr>
                <a:spLocks/>
              </p:cNvSpPr>
              <p:nvPr/>
            </p:nvSpPr>
            <p:spPr bwMode="auto">
              <a:xfrm>
                <a:off x="3144" y="3881"/>
                <a:ext cx="14" cy="3"/>
              </a:xfrm>
              <a:custGeom>
                <a:avLst/>
                <a:gdLst>
                  <a:gd name="T0" fmla="*/ 0 w 4"/>
                  <a:gd name="T1" fmla="*/ 0 h 1"/>
                  <a:gd name="T2" fmla="*/ 2 w 4"/>
                  <a:gd name="T3" fmla="*/ 1 h 1"/>
                  <a:gd name="T4" fmla="*/ 4 w 4"/>
                  <a:gd name="T5" fmla="*/ 1 h 1"/>
                  <a:gd name="T6" fmla="*/ 0 w 4"/>
                  <a:gd name="T7" fmla="*/ 0 h 1"/>
                </a:gdLst>
                <a:ahLst/>
                <a:cxnLst>
                  <a:cxn ang="0">
                    <a:pos x="T0" y="T1"/>
                  </a:cxn>
                  <a:cxn ang="0">
                    <a:pos x="T2" y="T3"/>
                  </a:cxn>
                  <a:cxn ang="0">
                    <a:pos x="T4" y="T5"/>
                  </a:cxn>
                  <a:cxn ang="0">
                    <a:pos x="T6" y="T7"/>
                  </a:cxn>
                </a:cxnLst>
                <a:rect l="0" t="0" r="r" b="b"/>
                <a:pathLst>
                  <a:path w="4" h="1">
                    <a:moveTo>
                      <a:pt x="0" y="0"/>
                    </a:moveTo>
                    <a:cubicBezTo>
                      <a:pt x="0" y="0"/>
                      <a:pt x="1" y="0"/>
                      <a:pt x="2" y="1"/>
                    </a:cubicBezTo>
                    <a:cubicBezTo>
                      <a:pt x="3" y="1"/>
                      <a:pt x="3" y="1"/>
                      <a:pt x="4" y="1"/>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344" name="Freeform 7242"/>
              <p:cNvSpPr>
                <a:spLocks/>
              </p:cNvSpPr>
              <p:nvPr/>
            </p:nvSpPr>
            <p:spPr bwMode="auto">
              <a:xfrm>
                <a:off x="3877" y="5182"/>
                <a:ext cx="11" cy="11"/>
              </a:xfrm>
              <a:custGeom>
                <a:avLst/>
                <a:gdLst>
                  <a:gd name="T0" fmla="*/ 3 w 3"/>
                  <a:gd name="T1" fmla="*/ 2 h 3"/>
                  <a:gd name="T2" fmla="*/ 0 w 3"/>
                  <a:gd name="T3" fmla="*/ 0 h 3"/>
                  <a:gd name="T4" fmla="*/ 0 w 3"/>
                  <a:gd name="T5" fmla="*/ 0 h 3"/>
                  <a:gd name="T6" fmla="*/ 3 w 3"/>
                  <a:gd name="T7" fmla="*/ 3 h 3"/>
                  <a:gd name="T8" fmla="*/ 3 w 3"/>
                  <a:gd name="T9" fmla="*/ 3 h 3"/>
                  <a:gd name="T10" fmla="*/ 3 w 3"/>
                  <a:gd name="T11" fmla="*/ 2 h 3"/>
                </a:gdLst>
                <a:ahLst/>
                <a:cxnLst>
                  <a:cxn ang="0">
                    <a:pos x="T0" y="T1"/>
                  </a:cxn>
                  <a:cxn ang="0">
                    <a:pos x="T2" y="T3"/>
                  </a:cxn>
                  <a:cxn ang="0">
                    <a:pos x="T4" y="T5"/>
                  </a:cxn>
                  <a:cxn ang="0">
                    <a:pos x="T6" y="T7"/>
                  </a:cxn>
                  <a:cxn ang="0">
                    <a:pos x="T8" y="T9"/>
                  </a:cxn>
                  <a:cxn ang="0">
                    <a:pos x="T10" y="T11"/>
                  </a:cxn>
                </a:cxnLst>
                <a:rect l="0" t="0" r="r" b="b"/>
                <a:pathLst>
                  <a:path w="3" h="3">
                    <a:moveTo>
                      <a:pt x="3" y="2"/>
                    </a:moveTo>
                    <a:cubicBezTo>
                      <a:pt x="0" y="0"/>
                      <a:pt x="0" y="0"/>
                      <a:pt x="0" y="0"/>
                    </a:cubicBezTo>
                    <a:cubicBezTo>
                      <a:pt x="0" y="0"/>
                      <a:pt x="0" y="0"/>
                      <a:pt x="0" y="0"/>
                    </a:cubicBezTo>
                    <a:cubicBezTo>
                      <a:pt x="3" y="3"/>
                      <a:pt x="3" y="3"/>
                      <a:pt x="3" y="3"/>
                    </a:cubicBezTo>
                    <a:cubicBezTo>
                      <a:pt x="3" y="3"/>
                      <a:pt x="3" y="3"/>
                      <a:pt x="3" y="3"/>
                    </a:cubicBezTo>
                    <a:cubicBezTo>
                      <a:pt x="3" y="3"/>
                      <a:pt x="3" y="2"/>
                      <a:pt x="3"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345" name="Rectangle 7243"/>
              <p:cNvSpPr>
                <a:spLocks noChangeArrowheads="1"/>
              </p:cNvSpPr>
              <p:nvPr/>
            </p:nvSpPr>
            <p:spPr bwMode="auto">
              <a:xfrm>
                <a:off x="3765" y="5625"/>
                <a:ext cx="1" cy="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346" name="Freeform 7244"/>
              <p:cNvSpPr>
                <a:spLocks/>
              </p:cNvSpPr>
              <p:nvPr/>
            </p:nvSpPr>
            <p:spPr bwMode="auto">
              <a:xfrm>
                <a:off x="3888" y="5227"/>
                <a:ext cx="4" cy="4"/>
              </a:xfrm>
              <a:custGeom>
                <a:avLst/>
                <a:gdLst>
                  <a:gd name="T0" fmla="*/ 1 w 1"/>
                  <a:gd name="T1" fmla="*/ 1 h 1"/>
                  <a:gd name="T2" fmla="*/ 0 w 1"/>
                  <a:gd name="T3" fmla="*/ 0 h 1"/>
                  <a:gd name="T4" fmla="*/ 0 w 1"/>
                  <a:gd name="T5" fmla="*/ 1 h 1"/>
                  <a:gd name="T6" fmla="*/ 1 w 1"/>
                  <a:gd name="T7" fmla="*/ 1 h 1"/>
                </a:gdLst>
                <a:ahLst/>
                <a:cxnLst>
                  <a:cxn ang="0">
                    <a:pos x="T0" y="T1"/>
                  </a:cxn>
                  <a:cxn ang="0">
                    <a:pos x="T2" y="T3"/>
                  </a:cxn>
                  <a:cxn ang="0">
                    <a:pos x="T4" y="T5"/>
                  </a:cxn>
                  <a:cxn ang="0">
                    <a:pos x="T6" y="T7"/>
                  </a:cxn>
                </a:cxnLst>
                <a:rect l="0" t="0" r="r" b="b"/>
                <a:pathLst>
                  <a:path w="1" h="1">
                    <a:moveTo>
                      <a:pt x="1" y="1"/>
                    </a:moveTo>
                    <a:cubicBezTo>
                      <a:pt x="0" y="0"/>
                      <a:pt x="0" y="0"/>
                      <a:pt x="0" y="0"/>
                    </a:cubicBezTo>
                    <a:cubicBezTo>
                      <a:pt x="0" y="0"/>
                      <a:pt x="0" y="1"/>
                      <a:pt x="0" y="1"/>
                    </a:cubicBezTo>
                    <a:cubicBezTo>
                      <a:pt x="0" y="1"/>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347" name="Freeform 7245"/>
              <p:cNvSpPr>
                <a:spLocks/>
              </p:cNvSpPr>
              <p:nvPr/>
            </p:nvSpPr>
            <p:spPr bwMode="auto">
              <a:xfrm>
                <a:off x="3888" y="5193"/>
                <a:ext cx="7" cy="8"/>
              </a:xfrm>
              <a:custGeom>
                <a:avLst/>
                <a:gdLst>
                  <a:gd name="T0" fmla="*/ 0 w 2"/>
                  <a:gd name="T1" fmla="*/ 0 h 2"/>
                  <a:gd name="T2" fmla="*/ 1 w 2"/>
                  <a:gd name="T3" fmla="*/ 2 h 2"/>
                  <a:gd name="T4" fmla="*/ 2 w 2"/>
                  <a:gd name="T5" fmla="*/ 2 h 2"/>
                  <a:gd name="T6" fmla="*/ 0 w 2"/>
                  <a:gd name="T7" fmla="*/ 0 h 2"/>
                  <a:gd name="T8" fmla="*/ 0 w 2"/>
                  <a:gd name="T9" fmla="*/ 0 h 2"/>
                  <a:gd name="T10" fmla="*/ 0 w 2"/>
                  <a:gd name="T11" fmla="*/ 0 h 2"/>
                </a:gdLst>
                <a:ahLst/>
                <a:cxnLst>
                  <a:cxn ang="0">
                    <a:pos x="T0" y="T1"/>
                  </a:cxn>
                  <a:cxn ang="0">
                    <a:pos x="T2" y="T3"/>
                  </a:cxn>
                  <a:cxn ang="0">
                    <a:pos x="T4" y="T5"/>
                  </a:cxn>
                  <a:cxn ang="0">
                    <a:pos x="T6" y="T7"/>
                  </a:cxn>
                  <a:cxn ang="0">
                    <a:pos x="T8" y="T9"/>
                  </a:cxn>
                  <a:cxn ang="0">
                    <a:pos x="T10" y="T11"/>
                  </a:cxn>
                </a:cxnLst>
                <a:rect l="0" t="0" r="r" b="b"/>
                <a:pathLst>
                  <a:path w="2" h="2">
                    <a:moveTo>
                      <a:pt x="0" y="0"/>
                    </a:moveTo>
                    <a:cubicBezTo>
                      <a:pt x="1" y="2"/>
                      <a:pt x="1" y="2"/>
                      <a:pt x="1" y="2"/>
                    </a:cubicBezTo>
                    <a:cubicBezTo>
                      <a:pt x="2" y="2"/>
                      <a:pt x="2" y="2"/>
                      <a:pt x="2" y="2"/>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348" name="Freeform 7246"/>
              <p:cNvSpPr>
                <a:spLocks/>
              </p:cNvSpPr>
              <p:nvPr/>
            </p:nvSpPr>
            <p:spPr bwMode="auto">
              <a:xfrm>
                <a:off x="3765" y="562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349" name="Rectangle 7247"/>
              <p:cNvSpPr>
                <a:spLocks noChangeArrowheads="1"/>
              </p:cNvSpPr>
              <p:nvPr/>
            </p:nvSpPr>
            <p:spPr bwMode="auto">
              <a:xfrm>
                <a:off x="3765" y="5625"/>
                <a:ext cx="1" cy="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350" name="Freeform 7248"/>
              <p:cNvSpPr>
                <a:spLocks/>
              </p:cNvSpPr>
              <p:nvPr/>
            </p:nvSpPr>
            <p:spPr bwMode="auto">
              <a:xfrm>
                <a:off x="3843" y="5190"/>
                <a:ext cx="11" cy="33"/>
              </a:xfrm>
              <a:custGeom>
                <a:avLst/>
                <a:gdLst>
                  <a:gd name="T0" fmla="*/ 1 w 3"/>
                  <a:gd name="T1" fmla="*/ 0 h 9"/>
                  <a:gd name="T2" fmla="*/ 0 w 3"/>
                  <a:gd name="T3" fmla="*/ 0 h 9"/>
                  <a:gd name="T4" fmla="*/ 1 w 3"/>
                  <a:gd name="T5" fmla="*/ 9 h 9"/>
                  <a:gd name="T6" fmla="*/ 3 w 3"/>
                  <a:gd name="T7" fmla="*/ 9 h 9"/>
                  <a:gd name="T8" fmla="*/ 1 w 3"/>
                  <a:gd name="T9" fmla="*/ 2 h 9"/>
                  <a:gd name="T10" fmla="*/ 1 w 3"/>
                  <a:gd name="T11" fmla="*/ 0 h 9"/>
                </a:gdLst>
                <a:ahLst/>
                <a:cxnLst>
                  <a:cxn ang="0">
                    <a:pos x="T0" y="T1"/>
                  </a:cxn>
                  <a:cxn ang="0">
                    <a:pos x="T2" y="T3"/>
                  </a:cxn>
                  <a:cxn ang="0">
                    <a:pos x="T4" y="T5"/>
                  </a:cxn>
                  <a:cxn ang="0">
                    <a:pos x="T6" y="T7"/>
                  </a:cxn>
                  <a:cxn ang="0">
                    <a:pos x="T8" y="T9"/>
                  </a:cxn>
                  <a:cxn ang="0">
                    <a:pos x="T10" y="T11"/>
                  </a:cxn>
                </a:cxnLst>
                <a:rect l="0" t="0" r="r" b="b"/>
                <a:pathLst>
                  <a:path w="3" h="9">
                    <a:moveTo>
                      <a:pt x="1" y="0"/>
                    </a:moveTo>
                    <a:cubicBezTo>
                      <a:pt x="1" y="0"/>
                      <a:pt x="0" y="0"/>
                      <a:pt x="0" y="0"/>
                    </a:cubicBezTo>
                    <a:cubicBezTo>
                      <a:pt x="1" y="0"/>
                      <a:pt x="1" y="5"/>
                      <a:pt x="1" y="9"/>
                    </a:cubicBezTo>
                    <a:cubicBezTo>
                      <a:pt x="1" y="9"/>
                      <a:pt x="2" y="9"/>
                      <a:pt x="3" y="9"/>
                    </a:cubicBezTo>
                    <a:cubicBezTo>
                      <a:pt x="2" y="7"/>
                      <a:pt x="2" y="4"/>
                      <a:pt x="1" y="2"/>
                    </a:cubicBezTo>
                    <a:cubicBezTo>
                      <a:pt x="1" y="1"/>
                      <a:pt x="1" y="1"/>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351" name="Freeform 7249"/>
              <p:cNvSpPr>
                <a:spLocks/>
              </p:cNvSpPr>
              <p:nvPr/>
            </p:nvSpPr>
            <p:spPr bwMode="auto">
              <a:xfrm>
                <a:off x="3758" y="5625"/>
                <a:ext cx="7" cy="3"/>
              </a:xfrm>
              <a:custGeom>
                <a:avLst/>
                <a:gdLst>
                  <a:gd name="T0" fmla="*/ 2 w 2"/>
                  <a:gd name="T1" fmla="*/ 1 h 1"/>
                  <a:gd name="T2" fmla="*/ 0 w 2"/>
                  <a:gd name="T3" fmla="*/ 0 h 1"/>
                  <a:gd name="T4" fmla="*/ 2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1"/>
                      <a:pt x="1" y="0"/>
                      <a:pt x="0" y="0"/>
                    </a:cubicBezTo>
                    <a:cubicBezTo>
                      <a:pt x="1" y="1"/>
                      <a:pt x="2" y="1"/>
                      <a:pt x="2" y="1"/>
                    </a:cubicBezTo>
                    <a:cubicBezTo>
                      <a:pt x="2" y="1"/>
                      <a:pt x="2" y="1"/>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352" name="Freeform 7250"/>
              <p:cNvSpPr>
                <a:spLocks/>
              </p:cNvSpPr>
              <p:nvPr/>
            </p:nvSpPr>
            <p:spPr bwMode="auto">
              <a:xfrm>
                <a:off x="4271" y="1962"/>
                <a:ext cx="4" cy="3"/>
              </a:xfrm>
              <a:custGeom>
                <a:avLst/>
                <a:gdLst>
                  <a:gd name="T0" fmla="*/ 1 w 1"/>
                  <a:gd name="T1" fmla="*/ 1 h 1"/>
                  <a:gd name="T2" fmla="*/ 0 w 1"/>
                  <a:gd name="T3" fmla="*/ 0 h 1"/>
                  <a:gd name="T4" fmla="*/ 0 w 1"/>
                  <a:gd name="T5" fmla="*/ 1 h 1"/>
                  <a:gd name="T6" fmla="*/ 1 w 1"/>
                  <a:gd name="T7" fmla="*/ 1 h 1"/>
                </a:gdLst>
                <a:ahLst/>
                <a:cxnLst>
                  <a:cxn ang="0">
                    <a:pos x="T0" y="T1"/>
                  </a:cxn>
                  <a:cxn ang="0">
                    <a:pos x="T2" y="T3"/>
                  </a:cxn>
                  <a:cxn ang="0">
                    <a:pos x="T4" y="T5"/>
                  </a:cxn>
                  <a:cxn ang="0">
                    <a:pos x="T6" y="T7"/>
                  </a:cxn>
                </a:cxnLst>
                <a:rect l="0" t="0" r="r" b="b"/>
                <a:pathLst>
                  <a:path w="1" h="1">
                    <a:moveTo>
                      <a:pt x="1" y="1"/>
                    </a:moveTo>
                    <a:cubicBezTo>
                      <a:pt x="0" y="0"/>
                      <a:pt x="0" y="0"/>
                      <a:pt x="0" y="0"/>
                    </a:cubicBezTo>
                    <a:cubicBezTo>
                      <a:pt x="0" y="1"/>
                      <a:pt x="0" y="1"/>
                      <a:pt x="0" y="1"/>
                    </a:cubicBezTo>
                    <a:cubicBezTo>
                      <a:pt x="0" y="1"/>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353" name="Freeform 7251"/>
              <p:cNvSpPr>
                <a:spLocks/>
              </p:cNvSpPr>
              <p:nvPr/>
            </p:nvSpPr>
            <p:spPr bwMode="auto">
              <a:xfrm>
                <a:off x="4268" y="1954"/>
                <a:ext cx="3" cy="8"/>
              </a:xfrm>
              <a:custGeom>
                <a:avLst/>
                <a:gdLst>
                  <a:gd name="T0" fmla="*/ 1 w 1"/>
                  <a:gd name="T1" fmla="*/ 0 h 2"/>
                  <a:gd name="T2" fmla="*/ 0 w 1"/>
                  <a:gd name="T3" fmla="*/ 2 h 2"/>
                  <a:gd name="T4" fmla="*/ 1 w 1"/>
                  <a:gd name="T5" fmla="*/ 2 h 2"/>
                  <a:gd name="T6" fmla="*/ 1 w 1"/>
                  <a:gd name="T7" fmla="*/ 0 h 2"/>
                </a:gdLst>
                <a:ahLst/>
                <a:cxnLst>
                  <a:cxn ang="0">
                    <a:pos x="T0" y="T1"/>
                  </a:cxn>
                  <a:cxn ang="0">
                    <a:pos x="T2" y="T3"/>
                  </a:cxn>
                  <a:cxn ang="0">
                    <a:pos x="T4" y="T5"/>
                  </a:cxn>
                  <a:cxn ang="0">
                    <a:pos x="T6" y="T7"/>
                  </a:cxn>
                </a:cxnLst>
                <a:rect l="0" t="0" r="r" b="b"/>
                <a:pathLst>
                  <a:path w="1" h="2">
                    <a:moveTo>
                      <a:pt x="1" y="0"/>
                    </a:moveTo>
                    <a:cubicBezTo>
                      <a:pt x="0" y="0"/>
                      <a:pt x="0" y="1"/>
                      <a:pt x="0" y="2"/>
                    </a:cubicBezTo>
                    <a:cubicBezTo>
                      <a:pt x="1" y="2"/>
                      <a:pt x="1" y="2"/>
                      <a:pt x="1" y="2"/>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354" name="Freeform 7252"/>
              <p:cNvSpPr>
                <a:spLocks/>
              </p:cNvSpPr>
              <p:nvPr/>
            </p:nvSpPr>
            <p:spPr bwMode="auto">
              <a:xfrm>
                <a:off x="4283" y="1988"/>
                <a:ext cx="3" cy="0"/>
              </a:xfrm>
              <a:custGeom>
                <a:avLst/>
                <a:gdLst>
                  <a:gd name="T0" fmla="*/ 1 w 1"/>
                  <a:gd name="T1" fmla="*/ 0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0" y="0"/>
                    </a:cubicBezTo>
                    <a:cubicBezTo>
                      <a:pt x="0" y="0"/>
                      <a:pt x="0" y="0"/>
                      <a:pt x="0"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355" name="Freeform 7253"/>
              <p:cNvSpPr>
                <a:spLocks/>
              </p:cNvSpPr>
              <p:nvPr/>
            </p:nvSpPr>
            <p:spPr bwMode="auto">
              <a:xfrm>
                <a:off x="4141" y="1880"/>
                <a:ext cx="41" cy="41"/>
              </a:xfrm>
              <a:custGeom>
                <a:avLst/>
                <a:gdLst>
                  <a:gd name="T0" fmla="*/ 11 w 11"/>
                  <a:gd name="T1" fmla="*/ 1 h 11"/>
                  <a:gd name="T2" fmla="*/ 10 w 11"/>
                  <a:gd name="T3" fmla="*/ 0 h 11"/>
                  <a:gd name="T4" fmla="*/ 1 w 11"/>
                  <a:gd name="T5" fmla="*/ 8 h 11"/>
                  <a:gd name="T6" fmla="*/ 0 w 11"/>
                  <a:gd name="T7" fmla="*/ 10 h 11"/>
                  <a:gd name="T8" fmla="*/ 1 w 11"/>
                  <a:gd name="T9" fmla="*/ 11 h 11"/>
                  <a:gd name="T10" fmla="*/ 11 w 11"/>
                  <a:gd name="T11" fmla="*/ 1 h 11"/>
                </a:gdLst>
                <a:ahLst/>
                <a:cxnLst>
                  <a:cxn ang="0">
                    <a:pos x="T0" y="T1"/>
                  </a:cxn>
                  <a:cxn ang="0">
                    <a:pos x="T2" y="T3"/>
                  </a:cxn>
                  <a:cxn ang="0">
                    <a:pos x="T4" y="T5"/>
                  </a:cxn>
                  <a:cxn ang="0">
                    <a:pos x="T6" y="T7"/>
                  </a:cxn>
                  <a:cxn ang="0">
                    <a:pos x="T8" y="T9"/>
                  </a:cxn>
                  <a:cxn ang="0">
                    <a:pos x="T10" y="T11"/>
                  </a:cxn>
                </a:cxnLst>
                <a:rect l="0" t="0" r="r" b="b"/>
                <a:pathLst>
                  <a:path w="11" h="11">
                    <a:moveTo>
                      <a:pt x="11" y="1"/>
                    </a:moveTo>
                    <a:cubicBezTo>
                      <a:pt x="10" y="0"/>
                      <a:pt x="10" y="0"/>
                      <a:pt x="10" y="0"/>
                    </a:cubicBezTo>
                    <a:cubicBezTo>
                      <a:pt x="6" y="4"/>
                      <a:pt x="3" y="5"/>
                      <a:pt x="1" y="8"/>
                    </a:cubicBezTo>
                    <a:cubicBezTo>
                      <a:pt x="2" y="7"/>
                      <a:pt x="2" y="9"/>
                      <a:pt x="0" y="10"/>
                    </a:cubicBezTo>
                    <a:cubicBezTo>
                      <a:pt x="1" y="11"/>
                      <a:pt x="1" y="11"/>
                      <a:pt x="1" y="11"/>
                    </a:cubicBezTo>
                    <a:cubicBezTo>
                      <a:pt x="4" y="7"/>
                      <a:pt x="7" y="4"/>
                      <a:pt x="1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356" name="Freeform 7254"/>
              <p:cNvSpPr>
                <a:spLocks/>
              </p:cNvSpPr>
              <p:nvPr/>
            </p:nvSpPr>
            <p:spPr bwMode="auto">
              <a:xfrm>
                <a:off x="4286" y="2006"/>
                <a:ext cx="8" cy="45"/>
              </a:xfrm>
              <a:custGeom>
                <a:avLst/>
                <a:gdLst>
                  <a:gd name="T0" fmla="*/ 1 w 2"/>
                  <a:gd name="T1" fmla="*/ 1 h 12"/>
                  <a:gd name="T2" fmla="*/ 0 w 2"/>
                  <a:gd name="T3" fmla="*/ 4 h 12"/>
                  <a:gd name="T4" fmla="*/ 1 w 2"/>
                  <a:gd name="T5" fmla="*/ 0 h 12"/>
                  <a:gd name="T6" fmla="*/ 1 w 2"/>
                  <a:gd name="T7" fmla="*/ 0 h 12"/>
                  <a:gd name="T8" fmla="*/ 1 w 2"/>
                  <a:gd name="T9" fmla="*/ 0 h 12"/>
                  <a:gd name="T10" fmla="*/ 1 w 2"/>
                  <a:gd name="T11" fmla="*/ 1 h 12"/>
                </a:gdLst>
                <a:ahLst/>
                <a:cxnLst>
                  <a:cxn ang="0">
                    <a:pos x="T0" y="T1"/>
                  </a:cxn>
                  <a:cxn ang="0">
                    <a:pos x="T2" y="T3"/>
                  </a:cxn>
                  <a:cxn ang="0">
                    <a:pos x="T4" y="T5"/>
                  </a:cxn>
                  <a:cxn ang="0">
                    <a:pos x="T6" y="T7"/>
                  </a:cxn>
                  <a:cxn ang="0">
                    <a:pos x="T8" y="T9"/>
                  </a:cxn>
                  <a:cxn ang="0">
                    <a:pos x="T10" y="T11"/>
                  </a:cxn>
                </a:cxnLst>
                <a:rect l="0" t="0" r="r" b="b"/>
                <a:pathLst>
                  <a:path w="2" h="12">
                    <a:moveTo>
                      <a:pt x="1" y="1"/>
                    </a:moveTo>
                    <a:cubicBezTo>
                      <a:pt x="1" y="3"/>
                      <a:pt x="1" y="7"/>
                      <a:pt x="0" y="4"/>
                    </a:cubicBezTo>
                    <a:cubicBezTo>
                      <a:pt x="1" y="12"/>
                      <a:pt x="2" y="5"/>
                      <a:pt x="1" y="0"/>
                    </a:cubicBezTo>
                    <a:cubicBezTo>
                      <a:pt x="1" y="0"/>
                      <a:pt x="1" y="0"/>
                      <a:pt x="1" y="0"/>
                    </a:cubicBezTo>
                    <a:cubicBezTo>
                      <a:pt x="1" y="0"/>
                      <a:pt x="1" y="0"/>
                      <a:pt x="1" y="0"/>
                    </a:cubicBezTo>
                    <a:cubicBezTo>
                      <a:pt x="1" y="0"/>
                      <a:pt x="1" y="0"/>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357" name="Freeform 7255"/>
              <p:cNvSpPr>
                <a:spLocks/>
              </p:cNvSpPr>
              <p:nvPr/>
            </p:nvSpPr>
            <p:spPr bwMode="auto">
              <a:xfrm>
                <a:off x="4472" y="2471"/>
                <a:ext cx="4" cy="26"/>
              </a:xfrm>
              <a:custGeom>
                <a:avLst/>
                <a:gdLst>
                  <a:gd name="T0" fmla="*/ 1 w 1"/>
                  <a:gd name="T1" fmla="*/ 5 h 7"/>
                  <a:gd name="T2" fmla="*/ 0 w 1"/>
                  <a:gd name="T3" fmla="*/ 0 h 7"/>
                  <a:gd name="T4" fmla="*/ 0 w 1"/>
                  <a:gd name="T5" fmla="*/ 7 h 7"/>
                  <a:gd name="T6" fmla="*/ 1 w 1"/>
                  <a:gd name="T7" fmla="*/ 7 h 7"/>
                  <a:gd name="T8" fmla="*/ 1 w 1"/>
                  <a:gd name="T9" fmla="*/ 5 h 7"/>
                </a:gdLst>
                <a:ahLst/>
                <a:cxnLst>
                  <a:cxn ang="0">
                    <a:pos x="T0" y="T1"/>
                  </a:cxn>
                  <a:cxn ang="0">
                    <a:pos x="T2" y="T3"/>
                  </a:cxn>
                  <a:cxn ang="0">
                    <a:pos x="T4" y="T5"/>
                  </a:cxn>
                  <a:cxn ang="0">
                    <a:pos x="T6" y="T7"/>
                  </a:cxn>
                  <a:cxn ang="0">
                    <a:pos x="T8" y="T9"/>
                  </a:cxn>
                </a:cxnLst>
                <a:rect l="0" t="0" r="r" b="b"/>
                <a:pathLst>
                  <a:path w="1" h="7">
                    <a:moveTo>
                      <a:pt x="1" y="5"/>
                    </a:moveTo>
                    <a:cubicBezTo>
                      <a:pt x="1" y="2"/>
                      <a:pt x="1" y="1"/>
                      <a:pt x="0" y="0"/>
                    </a:cubicBezTo>
                    <a:cubicBezTo>
                      <a:pt x="0" y="2"/>
                      <a:pt x="0" y="5"/>
                      <a:pt x="0" y="7"/>
                    </a:cubicBezTo>
                    <a:cubicBezTo>
                      <a:pt x="0" y="7"/>
                      <a:pt x="0" y="7"/>
                      <a:pt x="1" y="7"/>
                    </a:cubicBezTo>
                    <a:cubicBezTo>
                      <a:pt x="1" y="6"/>
                      <a:pt x="1" y="5"/>
                      <a:pt x="1"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358" name="Freeform 7256"/>
              <p:cNvSpPr>
                <a:spLocks/>
              </p:cNvSpPr>
              <p:nvPr/>
            </p:nvSpPr>
            <p:spPr bwMode="auto">
              <a:xfrm>
                <a:off x="4264" y="2025"/>
                <a:ext cx="15" cy="89"/>
              </a:xfrm>
              <a:custGeom>
                <a:avLst/>
                <a:gdLst>
                  <a:gd name="T0" fmla="*/ 0 w 4"/>
                  <a:gd name="T1" fmla="*/ 2 h 24"/>
                  <a:gd name="T2" fmla="*/ 2 w 4"/>
                  <a:gd name="T3" fmla="*/ 14 h 24"/>
                  <a:gd name="T4" fmla="*/ 4 w 4"/>
                  <a:gd name="T5" fmla="*/ 21 h 24"/>
                  <a:gd name="T6" fmla="*/ 1 w 4"/>
                  <a:gd name="T7" fmla="*/ 1 h 24"/>
                  <a:gd name="T8" fmla="*/ 1 w 4"/>
                  <a:gd name="T9" fmla="*/ 0 h 24"/>
                  <a:gd name="T10" fmla="*/ 0 w 4"/>
                  <a:gd name="T11" fmla="*/ 1 h 24"/>
                  <a:gd name="T12" fmla="*/ 0 w 4"/>
                  <a:gd name="T13" fmla="*/ 2 h 24"/>
                </a:gdLst>
                <a:ahLst/>
                <a:cxnLst>
                  <a:cxn ang="0">
                    <a:pos x="T0" y="T1"/>
                  </a:cxn>
                  <a:cxn ang="0">
                    <a:pos x="T2" y="T3"/>
                  </a:cxn>
                  <a:cxn ang="0">
                    <a:pos x="T4" y="T5"/>
                  </a:cxn>
                  <a:cxn ang="0">
                    <a:pos x="T6" y="T7"/>
                  </a:cxn>
                  <a:cxn ang="0">
                    <a:pos x="T8" y="T9"/>
                  </a:cxn>
                  <a:cxn ang="0">
                    <a:pos x="T10" y="T11"/>
                  </a:cxn>
                  <a:cxn ang="0">
                    <a:pos x="T12" y="T13"/>
                  </a:cxn>
                </a:cxnLst>
                <a:rect l="0" t="0" r="r" b="b"/>
                <a:pathLst>
                  <a:path w="4" h="24">
                    <a:moveTo>
                      <a:pt x="0" y="2"/>
                    </a:moveTo>
                    <a:cubicBezTo>
                      <a:pt x="1" y="7"/>
                      <a:pt x="1" y="11"/>
                      <a:pt x="2" y="14"/>
                    </a:cubicBezTo>
                    <a:cubicBezTo>
                      <a:pt x="2" y="17"/>
                      <a:pt x="2" y="24"/>
                      <a:pt x="4" y="21"/>
                    </a:cubicBezTo>
                    <a:cubicBezTo>
                      <a:pt x="3" y="15"/>
                      <a:pt x="2" y="8"/>
                      <a:pt x="1" y="1"/>
                    </a:cubicBezTo>
                    <a:cubicBezTo>
                      <a:pt x="1" y="1"/>
                      <a:pt x="1" y="1"/>
                      <a:pt x="1" y="0"/>
                    </a:cubicBezTo>
                    <a:cubicBezTo>
                      <a:pt x="0" y="1"/>
                      <a:pt x="0" y="1"/>
                      <a:pt x="0" y="1"/>
                    </a:cubicBezTo>
                    <a:cubicBezTo>
                      <a:pt x="0" y="1"/>
                      <a:pt x="0" y="2"/>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359" name="Freeform 7257"/>
              <p:cNvSpPr>
                <a:spLocks/>
              </p:cNvSpPr>
              <p:nvPr/>
            </p:nvSpPr>
            <p:spPr bwMode="auto">
              <a:xfrm>
                <a:off x="4048" y="1895"/>
                <a:ext cx="52" cy="59"/>
              </a:xfrm>
              <a:custGeom>
                <a:avLst/>
                <a:gdLst>
                  <a:gd name="T0" fmla="*/ 8 w 14"/>
                  <a:gd name="T1" fmla="*/ 14 h 16"/>
                  <a:gd name="T2" fmla="*/ 4 w 14"/>
                  <a:gd name="T3" fmla="*/ 3 h 16"/>
                  <a:gd name="T4" fmla="*/ 1 w 14"/>
                  <a:gd name="T5" fmla="*/ 0 h 16"/>
                  <a:gd name="T6" fmla="*/ 0 w 14"/>
                  <a:gd name="T7" fmla="*/ 0 h 16"/>
                  <a:gd name="T8" fmla="*/ 0 w 14"/>
                  <a:gd name="T9" fmla="*/ 0 h 16"/>
                  <a:gd name="T10" fmla="*/ 4 w 14"/>
                  <a:gd name="T11" fmla="*/ 7 h 16"/>
                  <a:gd name="T12" fmla="*/ 8 w 14"/>
                  <a:gd name="T13" fmla="*/ 16 h 16"/>
                  <a:gd name="T14" fmla="*/ 14 w 14"/>
                  <a:gd name="T15" fmla="*/ 10 h 16"/>
                  <a:gd name="T16" fmla="*/ 14 w 14"/>
                  <a:gd name="T17" fmla="*/ 9 h 16"/>
                  <a:gd name="T18" fmla="*/ 8 w 14"/>
                  <a:gd name="T19"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6">
                    <a:moveTo>
                      <a:pt x="8" y="14"/>
                    </a:moveTo>
                    <a:cubicBezTo>
                      <a:pt x="7" y="11"/>
                      <a:pt x="5" y="7"/>
                      <a:pt x="4" y="3"/>
                    </a:cubicBezTo>
                    <a:cubicBezTo>
                      <a:pt x="3" y="4"/>
                      <a:pt x="2" y="0"/>
                      <a:pt x="1" y="0"/>
                    </a:cubicBezTo>
                    <a:cubicBezTo>
                      <a:pt x="1" y="0"/>
                      <a:pt x="1" y="0"/>
                      <a:pt x="0" y="0"/>
                    </a:cubicBezTo>
                    <a:cubicBezTo>
                      <a:pt x="0" y="0"/>
                      <a:pt x="0" y="0"/>
                      <a:pt x="0" y="0"/>
                    </a:cubicBezTo>
                    <a:cubicBezTo>
                      <a:pt x="2" y="3"/>
                      <a:pt x="3" y="4"/>
                      <a:pt x="4" y="7"/>
                    </a:cubicBezTo>
                    <a:cubicBezTo>
                      <a:pt x="6" y="9"/>
                      <a:pt x="7" y="12"/>
                      <a:pt x="8" y="16"/>
                    </a:cubicBezTo>
                    <a:cubicBezTo>
                      <a:pt x="10" y="14"/>
                      <a:pt x="12" y="12"/>
                      <a:pt x="14" y="10"/>
                    </a:cubicBezTo>
                    <a:cubicBezTo>
                      <a:pt x="14" y="10"/>
                      <a:pt x="14" y="9"/>
                      <a:pt x="14" y="9"/>
                    </a:cubicBezTo>
                    <a:cubicBezTo>
                      <a:pt x="12" y="11"/>
                      <a:pt x="10" y="12"/>
                      <a:pt x="8" y="1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360" name="Freeform 7258"/>
              <p:cNvSpPr>
                <a:spLocks/>
              </p:cNvSpPr>
              <p:nvPr/>
            </p:nvSpPr>
            <p:spPr bwMode="auto">
              <a:xfrm>
                <a:off x="4052" y="1902"/>
                <a:ext cx="56" cy="86"/>
              </a:xfrm>
              <a:custGeom>
                <a:avLst/>
                <a:gdLst>
                  <a:gd name="T0" fmla="*/ 6 w 15"/>
                  <a:gd name="T1" fmla="*/ 17 h 23"/>
                  <a:gd name="T2" fmla="*/ 5 w 15"/>
                  <a:gd name="T3" fmla="*/ 15 h 23"/>
                  <a:gd name="T4" fmla="*/ 6 w 15"/>
                  <a:gd name="T5" fmla="*/ 19 h 23"/>
                  <a:gd name="T6" fmla="*/ 9 w 15"/>
                  <a:gd name="T7" fmla="*/ 16 h 23"/>
                  <a:gd name="T8" fmla="*/ 8 w 15"/>
                  <a:gd name="T9" fmla="*/ 18 h 23"/>
                  <a:gd name="T10" fmla="*/ 13 w 15"/>
                  <a:gd name="T11" fmla="*/ 15 h 23"/>
                  <a:gd name="T12" fmla="*/ 13 w 15"/>
                  <a:gd name="T13" fmla="*/ 16 h 23"/>
                  <a:gd name="T14" fmla="*/ 11 w 15"/>
                  <a:gd name="T15" fmla="*/ 17 h 23"/>
                  <a:gd name="T16" fmla="*/ 6 w 15"/>
                  <a:gd name="T17" fmla="*/ 21 h 23"/>
                  <a:gd name="T18" fmla="*/ 5 w 15"/>
                  <a:gd name="T19" fmla="*/ 20 h 23"/>
                  <a:gd name="T20" fmla="*/ 4 w 15"/>
                  <a:gd name="T21" fmla="*/ 18 h 23"/>
                  <a:gd name="T22" fmla="*/ 3 w 15"/>
                  <a:gd name="T23" fmla="*/ 10 h 23"/>
                  <a:gd name="T24" fmla="*/ 0 w 15"/>
                  <a:gd name="T25" fmla="*/ 3 h 23"/>
                  <a:gd name="T26" fmla="*/ 3 w 15"/>
                  <a:gd name="T27" fmla="*/ 16 h 23"/>
                  <a:gd name="T28" fmla="*/ 2 w 15"/>
                  <a:gd name="T29" fmla="*/ 18 h 23"/>
                  <a:gd name="T30" fmla="*/ 4 w 15"/>
                  <a:gd name="T31" fmla="*/ 23 h 23"/>
                  <a:gd name="T32" fmla="*/ 9 w 15"/>
                  <a:gd name="T33" fmla="*/ 20 h 23"/>
                  <a:gd name="T34" fmla="*/ 15 w 15"/>
                  <a:gd name="T35" fmla="*/ 15 h 23"/>
                  <a:gd name="T36" fmla="*/ 14 w 15"/>
                  <a:gd name="T37" fmla="*/ 11 h 23"/>
                  <a:gd name="T38" fmla="*/ 6 w 15"/>
                  <a:gd name="T39" fmla="*/ 1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 h="23">
                    <a:moveTo>
                      <a:pt x="6" y="17"/>
                    </a:moveTo>
                    <a:cubicBezTo>
                      <a:pt x="6" y="17"/>
                      <a:pt x="6" y="16"/>
                      <a:pt x="5" y="15"/>
                    </a:cubicBezTo>
                    <a:cubicBezTo>
                      <a:pt x="5" y="16"/>
                      <a:pt x="5" y="18"/>
                      <a:pt x="6" y="19"/>
                    </a:cubicBezTo>
                    <a:cubicBezTo>
                      <a:pt x="7" y="18"/>
                      <a:pt x="8" y="16"/>
                      <a:pt x="9" y="16"/>
                    </a:cubicBezTo>
                    <a:cubicBezTo>
                      <a:pt x="10" y="15"/>
                      <a:pt x="8" y="18"/>
                      <a:pt x="8" y="18"/>
                    </a:cubicBezTo>
                    <a:cubicBezTo>
                      <a:pt x="11" y="17"/>
                      <a:pt x="12" y="14"/>
                      <a:pt x="13" y="15"/>
                    </a:cubicBezTo>
                    <a:cubicBezTo>
                      <a:pt x="14" y="15"/>
                      <a:pt x="15" y="15"/>
                      <a:pt x="13" y="16"/>
                    </a:cubicBezTo>
                    <a:cubicBezTo>
                      <a:pt x="11" y="19"/>
                      <a:pt x="12" y="16"/>
                      <a:pt x="11" y="17"/>
                    </a:cubicBezTo>
                    <a:cubicBezTo>
                      <a:pt x="10" y="17"/>
                      <a:pt x="8" y="20"/>
                      <a:pt x="6" y="21"/>
                    </a:cubicBezTo>
                    <a:cubicBezTo>
                      <a:pt x="6" y="21"/>
                      <a:pt x="6" y="20"/>
                      <a:pt x="5" y="20"/>
                    </a:cubicBezTo>
                    <a:cubicBezTo>
                      <a:pt x="5" y="20"/>
                      <a:pt x="5" y="19"/>
                      <a:pt x="4" y="18"/>
                    </a:cubicBezTo>
                    <a:cubicBezTo>
                      <a:pt x="4" y="16"/>
                      <a:pt x="5" y="10"/>
                      <a:pt x="3" y="10"/>
                    </a:cubicBezTo>
                    <a:cubicBezTo>
                      <a:pt x="4" y="15"/>
                      <a:pt x="0" y="0"/>
                      <a:pt x="0" y="3"/>
                    </a:cubicBezTo>
                    <a:cubicBezTo>
                      <a:pt x="1" y="8"/>
                      <a:pt x="3" y="13"/>
                      <a:pt x="3" y="16"/>
                    </a:cubicBezTo>
                    <a:cubicBezTo>
                      <a:pt x="2" y="17"/>
                      <a:pt x="2" y="16"/>
                      <a:pt x="2" y="18"/>
                    </a:cubicBezTo>
                    <a:cubicBezTo>
                      <a:pt x="3" y="20"/>
                      <a:pt x="4" y="22"/>
                      <a:pt x="4" y="23"/>
                    </a:cubicBezTo>
                    <a:cubicBezTo>
                      <a:pt x="6" y="22"/>
                      <a:pt x="7" y="22"/>
                      <a:pt x="9" y="20"/>
                    </a:cubicBezTo>
                    <a:cubicBezTo>
                      <a:pt x="11" y="19"/>
                      <a:pt x="13" y="17"/>
                      <a:pt x="15" y="15"/>
                    </a:cubicBezTo>
                    <a:cubicBezTo>
                      <a:pt x="14" y="14"/>
                      <a:pt x="14" y="12"/>
                      <a:pt x="14" y="11"/>
                    </a:cubicBezTo>
                    <a:cubicBezTo>
                      <a:pt x="12" y="13"/>
                      <a:pt x="9" y="15"/>
                      <a:pt x="6" y="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361" name="Freeform 7259"/>
              <p:cNvSpPr>
                <a:spLocks/>
              </p:cNvSpPr>
              <p:nvPr/>
            </p:nvSpPr>
            <p:spPr bwMode="auto">
              <a:xfrm>
                <a:off x="3099" y="2375"/>
                <a:ext cx="4" cy="3"/>
              </a:xfrm>
              <a:custGeom>
                <a:avLst/>
                <a:gdLst>
                  <a:gd name="T0" fmla="*/ 0 w 1"/>
                  <a:gd name="T1" fmla="*/ 0 h 1"/>
                  <a:gd name="T2" fmla="*/ 0 w 1"/>
                  <a:gd name="T3" fmla="*/ 1 h 1"/>
                  <a:gd name="T4" fmla="*/ 0 w 1"/>
                  <a:gd name="T5" fmla="*/ 1 h 1"/>
                  <a:gd name="T6" fmla="*/ 0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1"/>
                      <a:pt x="0" y="1"/>
                      <a:pt x="0" y="1"/>
                    </a:cubicBezTo>
                    <a:cubicBezTo>
                      <a:pt x="0" y="1"/>
                      <a:pt x="0" y="1"/>
                      <a:pt x="0" y="1"/>
                    </a:cubicBezTo>
                    <a:cubicBezTo>
                      <a:pt x="0" y="1"/>
                      <a:pt x="0" y="1"/>
                      <a:pt x="0" y="0"/>
                    </a:cubicBezTo>
                    <a:cubicBezTo>
                      <a:pt x="1"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362" name="Freeform 7260"/>
              <p:cNvSpPr>
                <a:spLocks/>
              </p:cNvSpPr>
              <p:nvPr/>
            </p:nvSpPr>
            <p:spPr bwMode="auto">
              <a:xfrm>
                <a:off x="3214" y="3899"/>
                <a:ext cx="0" cy="4"/>
              </a:xfrm>
              <a:custGeom>
                <a:avLst/>
                <a:gdLst>
                  <a:gd name="T0" fmla="*/ 1 h 1"/>
                  <a:gd name="T1" fmla="*/ 1 h 1"/>
                  <a:gd name="T2" fmla="*/ 1 h 1"/>
                  <a:gd name="T3" fmla="*/ 1 h 1"/>
                </a:gdLst>
                <a:ahLst/>
                <a:cxnLst>
                  <a:cxn ang="0">
                    <a:pos x="0" y="T0"/>
                  </a:cxn>
                  <a:cxn ang="0">
                    <a:pos x="0" y="T1"/>
                  </a:cxn>
                  <a:cxn ang="0">
                    <a:pos x="0" y="T2"/>
                  </a:cxn>
                  <a:cxn ang="0">
                    <a:pos x="0" y="T3"/>
                  </a:cxn>
                </a:cxnLst>
                <a:rect l="0" t="0" r="r" b="b"/>
                <a:pathLst>
                  <a:path h="1">
                    <a:moveTo>
                      <a:pt x="0" y="1"/>
                    </a:moveTo>
                    <a:cubicBezTo>
                      <a:pt x="0" y="0"/>
                      <a:pt x="0" y="1"/>
                      <a:pt x="0" y="1"/>
                    </a:cubicBezTo>
                    <a:cubicBezTo>
                      <a:pt x="0" y="0"/>
                      <a:pt x="0" y="1"/>
                      <a:pt x="0" y="1"/>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363" name="Freeform 7261"/>
              <p:cNvSpPr>
                <a:spLocks/>
              </p:cNvSpPr>
              <p:nvPr/>
            </p:nvSpPr>
            <p:spPr bwMode="auto">
              <a:xfrm>
                <a:off x="4517" y="2679"/>
                <a:ext cx="33" cy="82"/>
              </a:xfrm>
              <a:custGeom>
                <a:avLst/>
                <a:gdLst>
                  <a:gd name="T0" fmla="*/ 5 w 9"/>
                  <a:gd name="T1" fmla="*/ 16 h 22"/>
                  <a:gd name="T2" fmla="*/ 7 w 9"/>
                  <a:gd name="T3" fmla="*/ 11 h 22"/>
                  <a:gd name="T4" fmla="*/ 9 w 9"/>
                  <a:gd name="T5" fmla="*/ 6 h 22"/>
                  <a:gd name="T6" fmla="*/ 9 w 9"/>
                  <a:gd name="T7" fmla="*/ 0 h 22"/>
                  <a:gd name="T8" fmla="*/ 5 w 9"/>
                  <a:gd name="T9" fmla="*/ 14 h 22"/>
                  <a:gd name="T10" fmla="*/ 0 w 9"/>
                  <a:gd name="T11" fmla="*/ 20 h 22"/>
                  <a:gd name="T12" fmla="*/ 0 w 9"/>
                  <a:gd name="T13" fmla="*/ 20 h 22"/>
                  <a:gd name="T14" fmla="*/ 0 w 9"/>
                  <a:gd name="T15" fmla="*/ 22 h 22"/>
                  <a:gd name="T16" fmla="*/ 5 w 9"/>
                  <a:gd name="T17" fmla="*/ 16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22">
                    <a:moveTo>
                      <a:pt x="5" y="16"/>
                    </a:moveTo>
                    <a:cubicBezTo>
                      <a:pt x="6" y="15"/>
                      <a:pt x="7" y="13"/>
                      <a:pt x="7" y="11"/>
                    </a:cubicBezTo>
                    <a:cubicBezTo>
                      <a:pt x="8" y="9"/>
                      <a:pt x="9" y="8"/>
                      <a:pt x="9" y="6"/>
                    </a:cubicBezTo>
                    <a:cubicBezTo>
                      <a:pt x="9" y="2"/>
                      <a:pt x="9" y="0"/>
                      <a:pt x="9" y="0"/>
                    </a:cubicBezTo>
                    <a:cubicBezTo>
                      <a:pt x="9" y="5"/>
                      <a:pt x="7" y="11"/>
                      <a:pt x="5" y="14"/>
                    </a:cubicBezTo>
                    <a:cubicBezTo>
                      <a:pt x="3" y="17"/>
                      <a:pt x="1" y="19"/>
                      <a:pt x="0" y="20"/>
                    </a:cubicBezTo>
                    <a:cubicBezTo>
                      <a:pt x="0" y="20"/>
                      <a:pt x="0" y="20"/>
                      <a:pt x="0" y="20"/>
                    </a:cubicBezTo>
                    <a:cubicBezTo>
                      <a:pt x="0" y="21"/>
                      <a:pt x="0" y="21"/>
                      <a:pt x="0" y="22"/>
                    </a:cubicBezTo>
                    <a:cubicBezTo>
                      <a:pt x="2" y="21"/>
                      <a:pt x="3" y="19"/>
                      <a:pt x="5" y="1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364" name="Freeform 7262"/>
              <p:cNvSpPr>
                <a:spLocks/>
              </p:cNvSpPr>
              <p:nvPr/>
            </p:nvSpPr>
            <p:spPr bwMode="auto">
              <a:xfrm>
                <a:off x="4100" y="1928"/>
                <a:ext cx="19" cy="15"/>
              </a:xfrm>
              <a:custGeom>
                <a:avLst/>
                <a:gdLst>
                  <a:gd name="T0" fmla="*/ 2 w 5"/>
                  <a:gd name="T1" fmla="*/ 0 h 4"/>
                  <a:gd name="T2" fmla="*/ 0 w 5"/>
                  <a:gd name="T3" fmla="*/ 1 h 4"/>
                  <a:gd name="T4" fmla="*/ 1 w 5"/>
                  <a:gd name="T5" fmla="*/ 4 h 4"/>
                  <a:gd name="T6" fmla="*/ 5 w 5"/>
                  <a:gd name="T7" fmla="*/ 1 h 4"/>
                  <a:gd name="T8" fmla="*/ 2 w 5"/>
                  <a:gd name="T9" fmla="*/ 0 h 4"/>
                </a:gdLst>
                <a:ahLst/>
                <a:cxnLst>
                  <a:cxn ang="0">
                    <a:pos x="T0" y="T1"/>
                  </a:cxn>
                  <a:cxn ang="0">
                    <a:pos x="T2" y="T3"/>
                  </a:cxn>
                  <a:cxn ang="0">
                    <a:pos x="T4" y="T5"/>
                  </a:cxn>
                  <a:cxn ang="0">
                    <a:pos x="T6" y="T7"/>
                  </a:cxn>
                  <a:cxn ang="0">
                    <a:pos x="T8" y="T9"/>
                  </a:cxn>
                </a:cxnLst>
                <a:rect l="0" t="0" r="r" b="b"/>
                <a:pathLst>
                  <a:path w="5" h="4">
                    <a:moveTo>
                      <a:pt x="2" y="0"/>
                    </a:moveTo>
                    <a:cubicBezTo>
                      <a:pt x="1" y="0"/>
                      <a:pt x="1" y="1"/>
                      <a:pt x="0" y="1"/>
                    </a:cubicBezTo>
                    <a:cubicBezTo>
                      <a:pt x="1" y="2"/>
                      <a:pt x="1" y="3"/>
                      <a:pt x="1" y="4"/>
                    </a:cubicBezTo>
                    <a:cubicBezTo>
                      <a:pt x="2" y="3"/>
                      <a:pt x="3" y="2"/>
                      <a:pt x="5" y="1"/>
                    </a:cubicBezTo>
                    <a:lnTo>
                      <a:pt x="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365" name="Freeform 7263"/>
              <p:cNvSpPr>
                <a:spLocks/>
              </p:cNvSpPr>
              <p:nvPr/>
            </p:nvSpPr>
            <p:spPr bwMode="auto">
              <a:xfrm>
                <a:off x="4182" y="1869"/>
                <a:ext cx="97" cy="96"/>
              </a:xfrm>
              <a:custGeom>
                <a:avLst/>
                <a:gdLst>
                  <a:gd name="T0" fmla="*/ 21 w 26"/>
                  <a:gd name="T1" fmla="*/ 8 h 26"/>
                  <a:gd name="T2" fmla="*/ 26 w 26"/>
                  <a:gd name="T3" fmla="*/ 23 h 26"/>
                  <a:gd name="T4" fmla="*/ 24 w 26"/>
                  <a:gd name="T5" fmla="*/ 16 h 26"/>
                  <a:gd name="T6" fmla="*/ 23 w 26"/>
                  <a:gd name="T7" fmla="*/ 7 h 26"/>
                  <a:gd name="T8" fmla="*/ 2 w 26"/>
                  <a:gd name="T9" fmla="*/ 0 h 26"/>
                  <a:gd name="T10" fmla="*/ 0 w 26"/>
                  <a:gd name="T11" fmla="*/ 4 h 26"/>
                  <a:gd name="T12" fmla="*/ 3 w 26"/>
                  <a:gd name="T13" fmla="*/ 1 h 26"/>
                  <a:gd name="T14" fmla="*/ 21 w 26"/>
                  <a:gd name="T15" fmla="*/ 8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26">
                    <a:moveTo>
                      <a:pt x="21" y="8"/>
                    </a:moveTo>
                    <a:cubicBezTo>
                      <a:pt x="22" y="15"/>
                      <a:pt x="24" y="26"/>
                      <a:pt x="26" y="23"/>
                    </a:cubicBezTo>
                    <a:cubicBezTo>
                      <a:pt x="25" y="17"/>
                      <a:pt x="25" y="18"/>
                      <a:pt x="24" y="16"/>
                    </a:cubicBezTo>
                    <a:cubicBezTo>
                      <a:pt x="24" y="14"/>
                      <a:pt x="23" y="10"/>
                      <a:pt x="23" y="7"/>
                    </a:cubicBezTo>
                    <a:cubicBezTo>
                      <a:pt x="2" y="0"/>
                      <a:pt x="2" y="0"/>
                      <a:pt x="2" y="0"/>
                    </a:cubicBezTo>
                    <a:cubicBezTo>
                      <a:pt x="1" y="2"/>
                      <a:pt x="0" y="3"/>
                      <a:pt x="0" y="4"/>
                    </a:cubicBezTo>
                    <a:cubicBezTo>
                      <a:pt x="0" y="4"/>
                      <a:pt x="1" y="3"/>
                      <a:pt x="3" y="1"/>
                    </a:cubicBezTo>
                    <a:lnTo>
                      <a:pt x="21"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366" name="Freeform 7264"/>
              <p:cNvSpPr>
                <a:spLocks/>
              </p:cNvSpPr>
              <p:nvPr/>
            </p:nvSpPr>
            <p:spPr bwMode="auto">
              <a:xfrm>
                <a:off x="4141" y="1917"/>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367" name="Freeform 7265"/>
              <p:cNvSpPr>
                <a:spLocks/>
              </p:cNvSpPr>
              <p:nvPr/>
            </p:nvSpPr>
            <p:spPr bwMode="auto">
              <a:xfrm>
                <a:off x="4104" y="1913"/>
                <a:ext cx="15" cy="15"/>
              </a:xfrm>
              <a:custGeom>
                <a:avLst/>
                <a:gdLst>
                  <a:gd name="T0" fmla="*/ 4 w 4"/>
                  <a:gd name="T1" fmla="*/ 0 h 4"/>
                  <a:gd name="T2" fmla="*/ 0 w 4"/>
                  <a:gd name="T3" fmla="*/ 4 h 4"/>
                  <a:gd name="T4" fmla="*/ 1 w 4"/>
                  <a:gd name="T5" fmla="*/ 4 h 4"/>
                  <a:gd name="T6" fmla="*/ 4 w 4"/>
                  <a:gd name="T7" fmla="*/ 0 h 4"/>
                </a:gdLst>
                <a:ahLst/>
                <a:cxnLst>
                  <a:cxn ang="0">
                    <a:pos x="T0" y="T1"/>
                  </a:cxn>
                  <a:cxn ang="0">
                    <a:pos x="T2" y="T3"/>
                  </a:cxn>
                  <a:cxn ang="0">
                    <a:pos x="T4" y="T5"/>
                  </a:cxn>
                  <a:cxn ang="0">
                    <a:pos x="T6" y="T7"/>
                  </a:cxn>
                </a:cxnLst>
                <a:rect l="0" t="0" r="r" b="b"/>
                <a:pathLst>
                  <a:path w="4" h="4">
                    <a:moveTo>
                      <a:pt x="4" y="0"/>
                    </a:moveTo>
                    <a:cubicBezTo>
                      <a:pt x="3" y="1"/>
                      <a:pt x="1" y="2"/>
                      <a:pt x="0" y="4"/>
                    </a:cubicBezTo>
                    <a:cubicBezTo>
                      <a:pt x="1" y="4"/>
                      <a:pt x="1" y="4"/>
                      <a:pt x="1" y="4"/>
                    </a:cubicBezTo>
                    <a:cubicBezTo>
                      <a:pt x="2" y="3"/>
                      <a:pt x="3" y="2"/>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368" name="Freeform 7266"/>
              <p:cNvSpPr>
                <a:spLocks/>
              </p:cNvSpPr>
              <p:nvPr/>
            </p:nvSpPr>
            <p:spPr bwMode="auto">
              <a:xfrm>
                <a:off x="4100" y="1925"/>
                <a:ext cx="4" cy="3"/>
              </a:xfrm>
              <a:custGeom>
                <a:avLst/>
                <a:gdLst>
                  <a:gd name="T0" fmla="*/ 0 w 1"/>
                  <a:gd name="T1" fmla="*/ 0 h 1"/>
                  <a:gd name="T2" fmla="*/ 0 w 1"/>
                  <a:gd name="T3" fmla="*/ 1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cubicBezTo>
                      <a:pt x="0" y="1"/>
                      <a:pt x="0" y="1"/>
                      <a:pt x="0" y="1"/>
                    </a:cubicBezTo>
                    <a:cubicBezTo>
                      <a:pt x="1" y="1"/>
                      <a:pt x="1" y="1"/>
                      <a:pt x="1" y="1"/>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369" name="Freeform 7267"/>
              <p:cNvSpPr>
                <a:spLocks/>
              </p:cNvSpPr>
              <p:nvPr/>
            </p:nvSpPr>
            <p:spPr bwMode="auto">
              <a:xfrm>
                <a:off x="3821" y="5420"/>
                <a:ext cx="19" cy="89"/>
              </a:xfrm>
              <a:custGeom>
                <a:avLst/>
                <a:gdLst>
                  <a:gd name="T0" fmla="*/ 0 w 5"/>
                  <a:gd name="T1" fmla="*/ 0 h 24"/>
                  <a:gd name="T2" fmla="*/ 0 w 5"/>
                  <a:gd name="T3" fmla="*/ 6 h 24"/>
                  <a:gd name="T4" fmla="*/ 0 w 5"/>
                  <a:gd name="T5" fmla="*/ 10 h 24"/>
                  <a:gd name="T6" fmla="*/ 4 w 5"/>
                  <a:gd name="T7" fmla="*/ 23 h 24"/>
                  <a:gd name="T8" fmla="*/ 2 w 5"/>
                  <a:gd name="T9" fmla="*/ 10 h 24"/>
                  <a:gd name="T10" fmla="*/ 1 w 5"/>
                  <a:gd name="T11" fmla="*/ 9 h 24"/>
                  <a:gd name="T12" fmla="*/ 1 w 5"/>
                  <a:gd name="T13" fmla="*/ 8 h 24"/>
                  <a:gd name="T14" fmla="*/ 1 w 5"/>
                  <a:gd name="T15" fmla="*/ 4 h 24"/>
                  <a:gd name="T16" fmla="*/ 0 w 5"/>
                  <a:gd name="T1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24">
                    <a:moveTo>
                      <a:pt x="0" y="0"/>
                    </a:moveTo>
                    <a:cubicBezTo>
                      <a:pt x="0" y="2"/>
                      <a:pt x="0" y="4"/>
                      <a:pt x="0" y="6"/>
                    </a:cubicBezTo>
                    <a:cubicBezTo>
                      <a:pt x="0" y="8"/>
                      <a:pt x="0" y="9"/>
                      <a:pt x="0" y="10"/>
                    </a:cubicBezTo>
                    <a:cubicBezTo>
                      <a:pt x="2" y="15"/>
                      <a:pt x="4" y="19"/>
                      <a:pt x="4" y="23"/>
                    </a:cubicBezTo>
                    <a:cubicBezTo>
                      <a:pt x="5" y="24"/>
                      <a:pt x="4" y="18"/>
                      <a:pt x="2" y="10"/>
                    </a:cubicBezTo>
                    <a:cubicBezTo>
                      <a:pt x="1" y="9"/>
                      <a:pt x="1" y="9"/>
                      <a:pt x="1" y="9"/>
                    </a:cubicBezTo>
                    <a:cubicBezTo>
                      <a:pt x="1" y="8"/>
                      <a:pt x="1" y="8"/>
                      <a:pt x="1" y="8"/>
                    </a:cubicBezTo>
                    <a:cubicBezTo>
                      <a:pt x="1" y="7"/>
                      <a:pt x="1" y="5"/>
                      <a:pt x="1" y="4"/>
                    </a:cubicBezTo>
                    <a:cubicBezTo>
                      <a:pt x="1" y="2"/>
                      <a:pt x="1"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370" name="Freeform 7268"/>
              <p:cNvSpPr>
                <a:spLocks/>
              </p:cNvSpPr>
              <p:nvPr/>
            </p:nvSpPr>
            <p:spPr bwMode="auto">
              <a:xfrm>
                <a:off x="3817" y="5844"/>
                <a:ext cx="30" cy="141"/>
              </a:xfrm>
              <a:custGeom>
                <a:avLst/>
                <a:gdLst>
                  <a:gd name="T0" fmla="*/ 7 w 8"/>
                  <a:gd name="T1" fmla="*/ 24 h 38"/>
                  <a:gd name="T2" fmla="*/ 7 w 8"/>
                  <a:gd name="T3" fmla="*/ 24 h 38"/>
                  <a:gd name="T4" fmla="*/ 6 w 8"/>
                  <a:gd name="T5" fmla="*/ 25 h 38"/>
                  <a:gd name="T6" fmla="*/ 6 w 8"/>
                  <a:gd name="T7" fmla="*/ 25 h 38"/>
                  <a:gd name="T8" fmla="*/ 5 w 8"/>
                  <a:gd name="T9" fmla="*/ 28 h 38"/>
                  <a:gd name="T10" fmla="*/ 8 w 8"/>
                  <a:gd name="T11" fmla="*/ 38 h 38"/>
                  <a:gd name="T12" fmla="*/ 6 w 8"/>
                  <a:gd name="T13" fmla="*/ 32 h 38"/>
                  <a:gd name="T14" fmla="*/ 6 w 8"/>
                  <a:gd name="T15" fmla="*/ 27 h 38"/>
                  <a:gd name="T16" fmla="*/ 7 w 8"/>
                  <a:gd name="T17" fmla="*/ 25 h 38"/>
                  <a:gd name="T18" fmla="*/ 8 w 8"/>
                  <a:gd name="T19" fmla="*/ 25 h 38"/>
                  <a:gd name="T20" fmla="*/ 8 w 8"/>
                  <a:gd name="T21" fmla="*/ 23 h 38"/>
                  <a:gd name="T22" fmla="*/ 8 w 8"/>
                  <a:gd name="T23" fmla="*/ 20 h 38"/>
                  <a:gd name="T24" fmla="*/ 6 w 8"/>
                  <a:gd name="T25" fmla="*/ 9 h 38"/>
                  <a:gd name="T26" fmla="*/ 4 w 8"/>
                  <a:gd name="T27" fmla="*/ 6 h 38"/>
                  <a:gd name="T28" fmla="*/ 4 w 8"/>
                  <a:gd name="T29" fmla="*/ 4 h 38"/>
                  <a:gd name="T30" fmla="*/ 2 w 8"/>
                  <a:gd name="T31" fmla="*/ 2 h 38"/>
                  <a:gd name="T32" fmla="*/ 2 w 8"/>
                  <a:gd name="T33" fmla="*/ 0 h 38"/>
                  <a:gd name="T34" fmla="*/ 1 w 8"/>
                  <a:gd name="T35" fmla="*/ 2 h 38"/>
                  <a:gd name="T36" fmla="*/ 1 w 8"/>
                  <a:gd name="T37" fmla="*/ 2 h 38"/>
                  <a:gd name="T38" fmla="*/ 3 w 8"/>
                  <a:gd name="T39" fmla="*/ 6 h 38"/>
                  <a:gd name="T40" fmla="*/ 4 w 8"/>
                  <a:gd name="T41" fmla="*/ 8 h 38"/>
                  <a:gd name="T42" fmla="*/ 5 w 8"/>
                  <a:gd name="T43" fmla="*/ 12 h 38"/>
                  <a:gd name="T44" fmla="*/ 7 w 8"/>
                  <a:gd name="T45" fmla="*/ 18 h 38"/>
                  <a:gd name="T46" fmla="*/ 7 w 8"/>
                  <a:gd name="T47" fmla="*/ 2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 h="38">
                    <a:moveTo>
                      <a:pt x="7" y="24"/>
                    </a:moveTo>
                    <a:cubicBezTo>
                      <a:pt x="7" y="24"/>
                      <a:pt x="7" y="24"/>
                      <a:pt x="7" y="24"/>
                    </a:cubicBezTo>
                    <a:cubicBezTo>
                      <a:pt x="6" y="25"/>
                      <a:pt x="6" y="25"/>
                      <a:pt x="6" y="25"/>
                    </a:cubicBezTo>
                    <a:cubicBezTo>
                      <a:pt x="6" y="25"/>
                      <a:pt x="6" y="25"/>
                      <a:pt x="6" y="25"/>
                    </a:cubicBezTo>
                    <a:cubicBezTo>
                      <a:pt x="6" y="26"/>
                      <a:pt x="5" y="27"/>
                      <a:pt x="5" y="28"/>
                    </a:cubicBezTo>
                    <a:cubicBezTo>
                      <a:pt x="4" y="32"/>
                      <a:pt x="7" y="36"/>
                      <a:pt x="8" y="38"/>
                    </a:cubicBezTo>
                    <a:cubicBezTo>
                      <a:pt x="8" y="36"/>
                      <a:pt x="7" y="34"/>
                      <a:pt x="6" y="32"/>
                    </a:cubicBezTo>
                    <a:cubicBezTo>
                      <a:pt x="6" y="30"/>
                      <a:pt x="5" y="28"/>
                      <a:pt x="6" y="27"/>
                    </a:cubicBezTo>
                    <a:cubicBezTo>
                      <a:pt x="7" y="26"/>
                      <a:pt x="7" y="26"/>
                      <a:pt x="7" y="25"/>
                    </a:cubicBezTo>
                    <a:cubicBezTo>
                      <a:pt x="7" y="25"/>
                      <a:pt x="8" y="25"/>
                      <a:pt x="8" y="25"/>
                    </a:cubicBezTo>
                    <a:cubicBezTo>
                      <a:pt x="8" y="25"/>
                      <a:pt x="8" y="23"/>
                      <a:pt x="8" y="23"/>
                    </a:cubicBezTo>
                    <a:cubicBezTo>
                      <a:pt x="8" y="22"/>
                      <a:pt x="8" y="21"/>
                      <a:pt x="8" y="20"/>
                    </a:cubicBezTo>
                    <a:cubicBezTo>
                      <a:pt x="8" y="13"/>
                      <a:pt x="6" y="11"/>
                      <a:pt x="6" y="9"/>
                    </a:cubicBezTo>
                    <a:cubicBezTo>
                      <a:pt x="4" y="6"/>
                      <a:pt x="4" y="6"/>
                      <a:pt x="4" y="6"/>
                    </a:cubicBezTo>
                    <a:cubicBezTo>
                      <a:pt x="4" y="4"/>
                      <a:pt x="4" y="4"/>
                      <a:pt x="4" y="4"/>
                    </a:cubicBezTo>
                    <a:cubicBezTo>
                      <a:pt x="2" y="2"/>
                      <a:pt x="2" y="2"/>
                      <a:pt x="2" y="2"/>
                    </a:cubicBezTo>
                    <a:cubicBezTo>
                      <a:pt x="2" y="1"/>
                      <a:pt x="2" y="1"/>
                      <a:pt x="2" y="0"/>
                    </a:cubicBezTo>
                    <a:cubicBezTo>
                      <a:pt x="1" y="0"/>
                      <a:pt x="0" y="0"/>
                      <a:pt x="1" y="2"/>
                    </a:cubicBezTo>
                    <a:cubicBezTo>
                      <a:pt x="1" y="2"/>
                      <a:pt x="1" y="2"/>
                      <a:pt x="1" y="2"/>
                    </a:cubicBezTo>
                    <a:cubicBezTo>
                      <a:pt x="3" y="6"/>
                      <a:pt x="3" y="6"/>
                      <a:pt x="3" y="6"/>
                    </a:cubicBezTo>
                    <a:cubicBezTo>
                      <a:pt x="4" y="8"/>
                      <a:pt x="4" y="8"/>
                      <a:pt x="4" y="8"/>
                    </a:cubicBezTo>
                    <a:cubicBezTo>
                      <a:pt x="4" y="9"/>
                      <a:pt x="5" y="10"/>
                      <a:pt x="5" y="12"/>
                    </a:cubicBezTo>
                    <a:cubicBezTo>
                      <a:pt x="6" y="13"/>
                      <a:pt x="7" y="15"/>
                      <a:pt x="7" y="18"/>
                    </a:cubicBezTo>
                    <a:cubicBezTo>
                      <a:pt x="7" y="20"/>
                      <a:pt x="7" y="22"/>
                      <a:pt x="7" y="2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371" name="Freeform 7269"/>
              <p:cNvSpPr>
                <a:spLocks/>
              </p:cNvSpPr>
              <p:nvPr/>
            </p:nvSpPr>
            <p:spPr bwMode="auto">
              <a:xfrm>
                <a:off x="3825" y="5264"/>
                <a:ext cx="15" cy="141"/>
              </a:xfrm>
              <a:custGeom>
                <a:avLst/>
                <a:gdLst>
                  <a:gd name="T0" fmla="*/ 0 w 4"/>
                  <a:gd name="T1" fmla="*/ 38 h 38"/>
                  <a:gd name="T2" fmla="*/ 4 w 4"/>
                  <a:gd name="T3" fmla="*/ 0 h 38"/>
                  <a:gd name="T4" fmla="*/ 0 w 4"/>
                  <a:gd name="T5" fmla="*/ 38 h 38"/>
                </a:gdLst>
                <a:ahLst/>
                <a:cxnLst>
                  <a:cxn ang="0">
                    <a:pos x="T0" y="T1"/>
                  </a:cxn>
                  <a:cxn ang="0">
                    <a:pos x="T2" y="T3"/>
                  </a:cxn>
                  <a:cxn ang="0">
                    <a:pos x="T4" y="T5"/>
                  </a:cxn>
                </a:cxnLst>
                <a:rect l="0" t="0" r="r" b="b"/>
                <a:pathLst>
                  <a:path w="4" h="38">
                    <a:moveTo>
                      <a:pt x="0" y="38"/>
                    </a:moveTo>
                    <a:cubicBezTo>
                      <a:pt x="1" y="26"/>
                      <a:pt x="4" y="10"/>
                      <a:pt x="4" y="0"/>
                    </a:cubicBezTo>
                    <a:cubicBezTo>
                      <a:pt x="2" y="11"/>
                      <a:pt x="0" y="27"/>
                      <a:pt x="0" y="3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372" name="Freeform 7270"/>
              <p:cNvSpPr>
                <a:spLocks/>
              </p:cNvSpPr>
              <p:nvPr/>
            </p:nvSpPr>
            <p:spPr bwMode="auto">
              <a:xfrm>
                <a:off x="3847" y="5253"/>
                <a:ext cx="7" cy="78"/>
              </a:xfrm>
              <a:custGeom>
                <a:avLst/>
                <a:gdLst>
                  <a:gd name="T0" fmla="*/ 0 w 2"/>
                  <a:gd name="T1" fmla="*/ 0 h 21"/>
                  <a:gd name="T2" fmla="*/ 2 w 2"/>
                  <a:gd name="T3" fmla="*/ 21 h 21"/>
                  <a:gd name="T4" fmla="*/ 0 w 2"/>
                  <a:gd name="T5" fmla="*/ 0 h 21"/>
                </a:gdLst>
                <a:ahLst/>
                <a:cxnLst>
                  <a:cxn ang="0">
                    <a:pos x="T0" y="T1"/>
                  </a:cxn>
                  <a:cxn ang="0">
                    <a:pos x="T2" y="T3"/>
                  </a:cxn>
                  <a:cxn ang="0">
                    <a:pos x="T4" y="T5"/>
                  </a:cxn>
                </a:cxnLst>
                <a:rect l="0" t="0" r="r" b="b"/>
                <a:pathLst>
                  <a:path w="2" h="21">
                    <a:moveTo>
                      <a:pt x="0" y="0"/>
                    </a:moveTo>
                    <a:cubicBezTo>
                      <a:pt x="0" y="9"/>
                      <a:pt x="0" y="15"/>
                      <a:pt x="2" y="21"/>
                    </a:cubicBezTo>
                    <a:cubicBezTo>
                      <a:pt x="1" y="15"/>
                      <a:pt x="1" y="3"/>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373" name="Freeform 7271"/>
              <p:cNvSpPr>
                <a:spLocks/>
              </p:cNvSpPr>
              <p:nvPr/>
            </p:nvSpPr>
            <p:spPr bwMode="auto">
              <a:xfrm>
                <a:off x="3196" y="4606"/>
                <a:ext cx="85" cy="85"/>
              </a:xfrm>
              <a:custGeom>
                <a:avLst/>
                <a:gdLst>
                  <a:gd name="T0" fmla="*/ 14 w 23"/>
                  <a:gd name="T1" fmla="*/ 15 h 23"/>
                  <a:gd name="T2" fmla="*/ 2 w 23"/>
                  <a:gd name="T3" fmla="*/ 4 h 23"/>
                  <a:gd name="T4" fmla="*/ 1 w 23"/>
                  <a:gd name="T5" fmla="*/ 1 h 23"/>
                  <a:gd name="T6" fmla="*/ 6 w 23"/>
                  <a:gd name="T7" fmla="*/ 9 h 23"/>
                  <a:gd name="T8" fmla="*/ 10 w 23"/>
                  <a:gd name="T9" fmla="*/ 14 h 23"/>
                  <a:gd name="T10" fmla="*/ 17 w 23"/>
                  <a:gd name="T11" fmla="*/ 20 h 23"/>
                  <a:gd name="T12" fmla="*/ 22 w 23"/>
                  <a:gd name="T13" fmla="*/ 23 h 23"/>
                  <a:gd name="T14" fmla="*/ 14 w 23"/>
                  <a:gd name="T15" fmla="*/ 15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23">
                    <a:moveTo>
                      <a:pt x="14" y="15"/>
                    </a:moveTo>
                    <a:cubicBezTo>
                      <a:pt x="11" y="14"/>
                      <a:pt x="5" y="8"/>
                      <a:pt x="2" y="4"/>
                    </a:cubicBezTo>
                    <a:cubicBezTo>
                      <a:pt x="1" y="2"/>
                      <a:pt x="0" y="0"/>
                      <a:pt x="1" y="1"/>
                    </a:cubicBezTo>
                    <a:cubicBezTo>
                      <a:pt x="1" y="2"/>
                      <a:pt x="2" y="4"/>
                      <a:pt x="6" y="9"/>
                    </a:cubicBezTo>
                    <a:cubicBezTo>
                      <a:pt x="8" y="11"/>
                      <a:pt x="9" y="12"/>
                      <a:pt x="10" y="14"/>
                    </a:cubicBezTo>
                    <a:cubicBezTo>
                      <a:pt x="11" y="15"/>
                      <a:pt x="13" y="17"/>
                      <a:pt x="17" y="20"/>
                    </a:cubicBezTo>
                    <a:cubicBezTo>
                      <a:pt x="19" y="21"/>
                      <a:pt x="20" y="22"/>
                      <a:pt x="22" y="23"/>
                    </a:cubicBezTo>
                    <a:cubicBezTo>
                      <a:pt x="23" y="23"/>
                      <a:pt x="16" y="18"/>
                      <a:pt x="14" y="1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374" name="Freeform 7272"/>
              <p:cNvSpPr>
                <a:spLocks noEditPoints="1"/>
              </p:cNvSpPr>
              <p:nvPr/>
            </p:nvSpPr>
            <p:spPr bwMode="auto">
              <a:xfrm>
                <a:off x="4387" y="4409"/>
                <a:ext cx="525" cy="561"/>
              </a:xfrm>
              <a:custGeom>
                <a:avLst/>
                <a:gdLst>
                  <a:gd name="T0" fmla="*/ 135 w 141"/>
                  <a:gd name="T1" fmla="*/ 102 h 151"/>
                  <a:gd name="T2" fmla="*/ 125 w 141"/>
                  <a:gd name="T3" fmla="*/ 70 h 151"/>
                  <a:gd name="T4" fmla="*/ 122 w 141"/>
                  <a:gd name="T5" fmla="*/ 71 h 151"/>
                  <a:gd name="T6" fmla="*/ 123 w 141"/>
                  <a:gd name="T7" fmla="*/ 70 h 151"/>
                  <a:gd name="T8" fmla="*/ 119 w 141"/>
                  <a:gd name="T9" fmla="*/ 56 h 151"/>
                  <a:gd name="T10" fmla="*/ 113 w 141"/>
                  <a:gd name="T11" fmla="*/ 51 h 151"/>
                  <a:gd name="T12" fmla="*/ 106 w 141"/>
                  <a:gd name="T13" fmla="*/ 37 h 151"/>
                  <a:gd name="T14" fmla="*/ 79 w 141"/>
                  <a:gd name="T15" fmla="*/ 12 h 151"/>
                  <a:gd name="T16" fmla="*/ 38 w 141"/>
                  <a:gd name="T17" fmla="*/ 5 h 151"/>
                  <a:gd name="T18" fmla="*/ 28 w 141"/>
                  <a:gd name="T19" fmla="*/ 3 h 151"/>
                  <a:gd name="T20" fmla="*/ 39 w 141"/>
                  <a:gd name="T21" fmla="*/ 5 h 151"/>
                  <a:gd name="T22" fmla="*/ 49 w 141"/>
                  <a:gd name="T23" fmla="*/ 8 h 151"/>
                  <a:gd name="T24" fmla="*/ 39 w 141"/>
                  <a:gd name="T25" fmla="*/ 7 h 151"/>
                  <a:gd name="T26" fmla="*/ 30 w 141"/>
                  <a:gd name="T27" fmla="*/ 4 h 151"/>
                  <a:gd name="T28" fmla="*/ 5 w 141"/>
                  <a:gd name="T29" fmla="*/ 1 h 151"/>
                  <a:gd name="T30" fmla="*/ 5 w 141"/>
                  <a:gd name="T31" fmla="*/ 4 h 151"/>
                  <a:gd name="T32" fmla="*/ 20 w 141"/>
                  <a:gd name="T33" fmla="*/ 8 h 151"/>
                  <a:gd name="T34" fmla="*/ 36 w 141"/>
                  <a:gd name="T35" fmla="*/ 12 h 151"/>
                  <a:gd name="T36" fmla="*/ 37 w 141"/>
                  <a:gd name="T37" fmla="*/ 11 h 151"/>
                  <a:gd name="T38" fmla="*/ 38 w 141"/>
                  <a:gd name="T39" fmla="*/ 12 h 151"/>
                  <a:gd name="T40" fmla="*/ 40 w 141"/>
                  <a:gd name="T41" fmla="*/ 14 h 151"/>
                  <a:gd name="T42" fmla="*/ 54 w 141"/>
                  <a:gd name="T43" fmla="*/ 14 h 151"/>
                  <a:gd name="T44" fmla="*/ 51 w 141"/>
                  <a:gd name="T45" fmla="*/ 11 h 151"/>
                  <a:gd name="T46" fmla="*/ 69 w 141"/>
                  <a:gd name="T47" fmla="*/ 19 h 151"/>
                  <a:gd name="T48" fmla="*/ 108 w 141"/>
                  <a:gd name="T49" fmla="*/ 54 h 151"/>
                  <a:gd name="T50" fmla="*/ 107 w 141"/>
                  <a:gd name="T51" fmla="*/ 55 h 151"/>
                  <a:gd name="T52" fmla="*/ 108 w 141"/>
                  <a:gd name="T53" fmla="*/ 54 h 151"/>
                  <a:gd name="T54" fmla="*/ 105 w 141"/>
                  <a:gd name="T55" fmla="*/ 57 h 151"/>
                  <a:gd name="T56" fmla="*/ 105 w 141"/>
                  <a:gd name="T57" fmla="*/ 57 h 151"/>
                  <a:gd name="T58" fmla="*/ 106 w 141"/>
                  <a:gd name="T59" fmla="*/ 56 h 151"/>
                  <a:gd name="T60" fmla="*/ 107 w 141"/>
                  <a:gd name="T61" fmla="*/ 56 h 151"/>
                  <a:gd name="T62" fmla="*/ 108 w 141"/>
                  <a:gd name="T63" fmla="*/ 54 h 151"/>
                  <a:gd name="T64" fmla="*/ 107 w 141"/>
                  <a:gd name="T65" fmla="*/ 55 h 151"/>
                  <a:gd name="T66" fmla="*/ 104 w 141"/>
                  <a:gd name="T67" fmla="*/ 58 h 151"/>
                  <a:gd name="T68" fmla="*/ 105 w 141"/>
                  <a:gd name="T69" fmla="*/ 57 h 151"/>
                  <a:gd name="T70" fmla="*/ 109 w 141"/>
                  <a:gd name="T71" fmla="*/ 55 h 151"/>
                  <a:gd name="T72" fmla="*/ 112 w 141"/>
                  <a:gd name="T73" fmla="*/ 74 h 151"/>
                  <a:gd name="T74" fmla="*/ 116 w 141"/>
                  <a:gd name="T75" fmla="*/ 80 h 151"/>
                  <a:gd name="T76" fmla="*/ 125 w 141"/>
                  <a:gd name="T77" fmla="*/ 108 h 151"/>
                  <a:gd name="T78" fmla="*/ 141 w 141"/>
                  <a:gd name="T79" fmla="*/ 135 h 151"/>
                  <a:gd name="T80" fmla="*/ 38 w 141"/>
                  <a:gd name="T81" fmla="*/ 9 h 151"/>
                  <a:gd name="T82" fmla="*/ 36 w 141"/>
                  <a:gd name="T83" fmla="*/ 8 h 151"/>
                  <a:gd name="T84" fmla="*/ 39 w 141"/>
                  <a:gd name="T85" fmla="*/ 9 h 151"/>
                  <a:gd name="T86" fmla="*/ 76 w 141"/>
                  <a:gd name="T87" fmla="*/ 17 h 151"/>
                  <a:gd name="T88" fmla="*/ 74 w 141"/>
                  <a:gd name="T89" fmla="*/ 15 h 151"/>
                  <a:gd name="T90" fmla="*/ 92 w 141"/>
                  <a:gd name="T91" fmla="*/ 24 h 151"/>
                  <a:gd name="T92" fmla="*/ 108 w 141"/>
                  <a:gd name="T93" fmla="*/ 54 h 151"/>
                  <a:gd name="T94" fmla="*/ 116 w 141"/>
                  <a:gd name="T95" fmla="*/ 74 h 151"/>
                  <a:gd name="T96" fmla="*/ 117 w 141"/>
                  <a:gd name="T97" fmla="*/ 67 h 151"/>
                  <a:gd name="T98" fmla="*/ 119 w 141"/>
                  <a:gd name="T99" fmla="*/ 71 h 151"/>
                  <a:gd name="T100" fmla="*/ 120 w 141"/>
                  <a:gd name="T101" fmla="*/ 72 h 151"/>
                  <a:gd name="T102" fmla="*/ 119 w 141"/>
                  <a:gd name="T103" fmla="*/ 72 h 151"/>
                  <a:gd name="T104" fmla="*/ 119 w 141"/>
                  <a:gd name="T105" fmla="*/ 73 h 151"/>
                  <a:gd name="T106" fmla="*/ 120 w 141"/>
                  <a:gd name="T107" fmla="*/ 72 h 151"/>
                  <a:gd name="T108" fmla="*/ 126 w 141"/>
                  <a:gd name="T109" fmla="*/ 91 h 151"/>
                  <a:gd name="T110" fmla="*/ 136 w 141"/>
                  <a:gd name="T111" fmla="*/ 132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1" h="151">
                    <a:moveTo>
                      <a:pt x="139" y="118"/>
                    </a:moveTo>
                    <a:cubicBezTo>
                      <a:pt x="139" y="124"/>
                      <a:pt x="137" y="119"/>
                      <a:pt x="136" y="113"/>
                    </a:cubicBezTo>
                    <a:cubicBezTo>
                      <a:pt x="136" y="108"/>
                      <a:pt x="136" y="108"/>
                      <a:pt x="137" y="111"/>
                    </a:cubicBezTo>
                    <a:cubicBezTo>
                      <a:pt x="137" y="108"/>
                      <a:pt x="136" y="105"/>
                      <a:pt x="135" y="102"/>
                    </a:cubicBezTo>
                    <a:cubicBezTo>
                      <a:pt x="135" y="99"/>
                      <a:pt x="134" y="97"/>
                      <a:pt x="133" y="92"/>
                    </a:cubicBezTo>
                    <a:cubicBezTo>
                      <a:pt x="132" y="88"/>
                      <a:pt x="131" y="84"/>
                      <a:pt x="129" y="80"/>
                    </a:cubicBezTo>
                    <a:cubicBezTo>
                      <a:pt x="128" y="78"/>
                      <a:pt x="127" y="76"/>
                      <a:pt x="126" y="74"/>
                    </a:cubicBezTo>
                    <a:cubicBezTo>
                      <a:pt x="126" y="72"/>
                      <a:pt x="124" y="69"/>
                      <a:pt x="125" y="70"/>
                    </a:cubicBezTo>
                    <a:cubicBezTo>
                      <a:pt x="124" y="70"/>
                      <a:pt x="124" y="70"/>
                      <a:pt x="124" y="70"/>
                    </a:cubicBezTo>
                    <a:cubicBezTo>
                      <a:pt x="124" y="71"/>
                      <a:pt x="123" y="71"/>
                      <a:pt x="123" y="71"/>
                    </a:cubicBezTo>
                    <a:cubicBezTo>
                      <a:pt x="123" y="71"/>
                      <a:pt x="122" y="71"/>
                      <a:pt x="122" y="71"/>
                    </a:cubicBezTo>
                    <a:cubicBezTo>
                      <a:pt x="122" y="71"/>
                      <a:pt x="122" y="71"/>
                      <a:pt x="122" y="71"/>
                    </a:cubicBezTo>
                    <a:cubicBezTo>
                      <a:pt x="122" y="71"/>
                      <a:pt x="122" y="71"/>
                      <a:pt x="122" y="71"/>
                    </a:cubicBezTo>
                    <a:cubicBezTo>
                      <a:pt x="122" y="71"/>
                      <a:pt x="122" y="71"/>
                      <a:pt x="122" y="71"/>
                    </a:cubicBezTo>
                    <a:cubicBezTo>
                      <a:pt x="122" y="71"/>
                      <a:pt x="122" y="71"/>
                      <a:pt x="122" y="71"/>
                    </a:cubicBezTo>
                    <a:cubicBezTo>
                      <a:pt x="122" y="71"/>
                      <a:pt x="123" y="71"/>
                      <a:pt x="123" y="70"/>
                    </a:cubicBezTo>
                    <a:cubicBezTo>
                      <a:pt x="123" y="70"/>
                      <a:pt x="122" y="68"/>
                      <a:pt x="121" y="62"/>
                    </a:cubicBezTo>
                    <a:cubicBezTo>
                      <a:pt x="120" y="54"/>
                      <a:pt x="118" y="45"/>
                      <a:pt x="111" y="36"/>
                    </a:cubicBezTo>
                    <a:cubicBezTo>
                      <a:pt x="115" y="43"/>
                      <a:pt x="116" y="46"/>
                      <a:pt x="117" y="49"/>
                    </a:cubicBezTo>
                    <a:cubicBezTo>
                      <a:pt x="118" y="52"/>
                      <a:pt x="119" y="55"/>
                      <a:pt x="119" y="56"/>
                    </a:cubicBezTo>
                    <a:cubicBezTo>
                      <a:pt x="120" y="60"/>
                      <a:pt x="120" y="62"/>
                      <a:pt x="119" y="63"/>
                    </a:cubicBezTo>
                    <a:cubicBezTo>
                      <a:pt x="118" y="58"/>
                      <a:pt x="117" y="54"/>
                      <a:pt x="115" y="47"/>
                    </a:cubicBezTo>
                    <a:cubicBezTo>
                      <a:pt x="112" y="43"/>
                      <a:pt x="114" y="48"/>
                      <a:pt x="114" y="51"/>
                    </a:cubicBezTo>
                    <a:cubicBezTo>
                      <a:pt x="115" y="54"/>
                      <a:pt x="115" y="56"/>
                      <a:pt x="113" y="51"/>
                    </a:cubicBezTo>
                    <a:cubicBezTo>
                      <a:pt x="113" y="50"/>
                      <a:pt x="113" y="49"/>
                      <a:pt x="112" y="47"/>
                    </a:cubicBezTo>
                    <a:cubicBezTo>
                      <a:pt x="112" y="46"/>
                      <a:pt x="111" y="45"/>
                      <a:pt x="111" y="44"/>
                    </a:cubicBezTo>
                    <a:cubicBezTo>
                      <a:pt x="110" y="43"/>
                      <a:pt x="110" y="42"/>
                      <a:pt x="109" y="40"/>
                    </a:cubicBezTo>
                    <a:cubicBezTo>
                      <a:pt x="108" y="39"/>
                      <a:pt x="107" y="38"/>
                      <a:pt x="106" y="37"/>
                    </a:cubicBezTo>
                    <a:cubicBezTo>
                      <a:pt x="103" y="32"/>
                      <a:pt x="98" y="28"/>
                      <a:pt x="93" y="24"/>
                    </a:cubicBezTo>
                    <a:cubicBezTo>
                      <a:pt x="91" y="22"/>
                      <a:pt x="91" y="21"/>
                      <a:pt x="91" y="20"/>
                    </a:cubicBezTo>
                    <a:cubicBezTo>
                      <a:pt x="92" y="20"/>
                      <a:pt x="93" y="20"/>
                      <a:pt x="96" y="21"/>
                    </a:cubicBezTo>
                    <a:cubicBezTo>
                      <a:pt x="89" y="16"/>
                      <a:pt x="84" y="14"/>
                      <a:pt x="79" y="12"/>
                    </a:cubicBezTo>
                    <a:cubicBezTo>
                      <a:pt x="74" y="10"/>
                      <a:pt x="69" y="9"/>
                      <a:pt x="64" y="8"/>
                    </a:cubicBezTo>
                    <a:cubicBezTo>
                      <a:pt x="59" y="7"/>
                      <a:pt x="53" y="6"/>
                      <a:pt x="48" y="5"/>
                    </a:cubicBezTo>
                    <a:cubicBezTo>
                      <a:pt x="45" y="5"/>
                      <a:pt x="42" y="5"/>
                      <a:pt x="39" y="5"/>
                    </a:cubicBezTo>
                    <a:cubicBezTo>
                      <a:pt x="39" y="5"/>
                      <a:pt x="39" y="5"/>
                      <a:pt x="38" y="5"/>
                    </a:cubicBezTo>
                    <a:cubicBezTo>
                      <a:pt x="38" y="5"/>
                      <a:pt x="38" y="5"/>
                      <a:pt x="38" y="5"/>
                    </a:cubicBezTo>
                    <a:cubicBezTo>
                      <a:pt x="37" y="5"/>
                      <a:pt x="37" y="5"/>
                      <a:pt x="37" y="5"/>
                    </a:cubicBezTo>
                    <a:cubicBezTo>
                      <a:pt x="34" y="4"/>
                      <a:pt x="34" y="4"/>
                      <a:pt x="34" y="4"/>
                    </a:cubicBezTo>
                    <a:cubicBezTo>
                      <a:pt x="32" y="4"/>
                      <a:pt x="30" y="3"/>
                      <a:pt x="28" y="3"/>
                    </a:cubicBezTo>
                    <a:cubicBezTo>
                      <a:pt x="31" y="4"/>
                      <a:pt x="33" y="4"/>
                      <a:pt x="35" y="5"/>
                    </a:cubicBezTo>
                    <a:cubicBezTo>
                      <a:pt x="36" y="5"/>
                      <a:pt x="39" y="6"/>
                      <a:pt x="38" y="6"/>
                    </a:cubicBezTo>
                    <a:cubicBezTo>
                      <a:pt x="38" y="6"/>
                      <a:pt x="39" y="5"/>
                      <a:pt x="39" y="5"/>
                    </a:cubicBezTo>
                    <a:cubicBezTo>
                      <a:pt x="39" y="5"/>
                      <a:pt x="39" y="5"/>
                      <a:pt x="39" y="5"/>
                    </a:cubicBezTo>
                    <a:cubicBezTo>
                      <a:pt x="42" y="6"/>
                      <a:pt x="43" y="7"/>
                      <a:pt x="46" y="7"/>
                    </a:cubicBezTo>
                    <a:cubicBezTo>
                      <a:pt x="45" y="7"/>
                      <a:pt x="47" y="7"/>
                      <a:pt x="49" y="7"/>
                    </a:cubicBezTo>
                    <a:cubicBezTo>
                      <a:pt x="51" y="7"/>
                      <a:pt x="54" y="7"/>
                      <a:pt x="54" y="8"/>
                    </a:cubicBezTo>
                    <a:cubicBezTo>
                      <a:pt x="49" y="8"/>
                      <a:pt x="49" y="8"/>
                      <a:pt x="49" y="8"/>
                    </a:cubicBezTo>
                    <a:cubicBezTo>
                      <a:pt x="47" y="8"/>
                      <a:pt x="47" y="8"/>
                      <a:pt x="45" y="8"/>
                    </a:cubicBezTo>
                    <a:cubicBezTo>
                      <a:pt x="43" y="8"/>
                      <a:pt x="41" y="8"/>
                      <a:pt x="40" y="8"/>
                    </a:cubicBezTo>
                    <a:cubicBezTo>
                      <a:pt x="40" y="8"/>
                      <a:pt x="39" y="8"/>
                      <a:pt x="39" y="8"/>
                    </a:cubicBezTo>
                    <a:cubicBezTo>
                      <a:pt x="39" y="7"/>
                      <a:pt x="39" y="7"/>
                      <a:pt x="39" y="7"/>
                    </a:cubicBezTo>
                    <a:cubicBezTo>
                      <a:pt x="38" y="7"/>
                      <a:pt x="38" y="7"/>
                      <a:pt x="38" y="7"/>
                    </a:cubicBezTo>
                    <a:cubicBezTo>
                      <a:pt x="38" y="7"/>
                      <a:pt x="38" y="7"/>
                      <a:pt x="38" y="7"/>
                    </a:cubicBezTo>
                    <a:cubicBezTo>
                      <a:pt x="36" y="7"/>
                      <a:pt x="20" y="4"/>
                      <a:pt x="22" y="3"/>
                    </a:cubicBezTo>
                    <a:cubicBezTo>
                      <a:pt x="26" y="4"/>
                      <a:pt x="32" y="6"/>
                      <a:pt x="30" y="4"/>
                    </a:cubicBezTo>
                    <a:cubicBezTo>
                      <a:pt x="24" y="2"/>
                      <a:pt x="22" y="3"/>
                      <a:pt x="15" y="0"/>
                    </a:cubicBezTo>
                    <a:cubicBezTo>
                      <a:pt x="13" y="0"/>
                      <a:pt x="20" y="3"/>
                      <a:pt x="14" y="2"/>
                    </a:cubicBezTo>
                    <a:cubicBezTo>
                      <a:pt x="12" y="1"/>
                      <a:pt x="13" y="1"/>
                      <a:pt x="11" y="0"/>
                    </a:cubicBezTo>
                    <a:cubicBezTo>
                      <a:pt x="10" y="1"/>
                      <a:pt x="5" y="0"/>
                      <a:pt x="5" y="1"/>
                    </a:cubicBezTo>
                    <a:cubicBezTo>
                      <a:pt x="4" y="1"/>
                      <a:pt x="2" y="0"/>
                      <a:pt x="0" y="0"/>
                    </a:cubicBezTo>
                    <a:cubicBezTo>
                      <a:pt x="1" y="1"/>
                      <a:pt x="2" y="2"/>
                      <a:pt x="3" y="3"/>
                    </a:cubicBezTo>
                    <a:cubicBezTo>
                      <a:pt x="3" y="3"/>
                      <a:pt x="4" y="3"/>
                      <a:pt x="4" y="4"/>
                    </a:cubicBezTo>
                    <a:cubicBezTo>
                      <a:pt x="5" y="4"/>
                      <a:pt x="5" y="4"/>
                      <a:pt x="5" y="4"/>
                    </a:cubicBezTo>
                    <a:cubicBezTo>
                      <a:pt x="6" y="4"/>
                      <a:pt x="7" y="4"/>
                      <a:pt x="7" y="4"/>
                    </a:cubicBezTo>
                    <a:cubicBezTo>
                      <a:pt x="6" y="5"/>
                      <a:pt x="9" y="6"/>
                      <a:pt x="10" y="7"/>
                    </a:cubicBezTo>
                    <a:cubicBezTo>
                      <a:pt x="15" y="8"/>
                      <a:pt x="30" y="12"/>
                      <a:pt x="26" y="10"/>
                    </a:cubicBezTo>
                    <a:cubicBezTo>
                      <a:pt x="25" y="10"/>
                      <a:pt x="20" y="9"/>
                      <a:pt x="20" y="8"/>
                    </a:cubicBezTo>
                    <a:cubicBezTo>
                      <a:pt x="26" y="9"/>
                      <a:pt x="40" y="15"/>
                      <a:pt x="28" y="12"/>
                    </a:cubicBezTo>
                    <a:cubicBezTo>
                      <a:pt x="37" y="14"/>
                      <a:pt x="37" y="14"/>
                      <a:pt x="37" y="14"/>
                    </a:cubicBezTo>
                    <a:cubicBezTo>
                      <a:pt x="37" y="14"/>
                      <a:pt x="37" y="13"/>
                      <a:pt x="37" y="13"/>
                    </a:cubicBezTo>
                    <a:cubicBezTo>
                      <a:pt x="37" y="13"/>
                      <a:pt x="37" y="13"/>
                      <a:pt x="36" y="12"/>
                    </a:cubicBezTo>
                    <a:cubicBezTo>
                      <a:pt x="34" y="11"/>
                      <a:pt x="32" y="11"/>
                      <a:pt x="32" y="10"/>
                    </a:cubicBezTo>
                    <a:cubicBezTo>
                      <a:pt x="33" y="10"/>
                      <a:pt x="34" y="10"/>
                      <a:pt x="35" y="10"/>
                    </a:cubicBezTo>
                    <a:cubicBezTo>
                      <a:pt x="36" y="10"/>
                      <a:pt x="36" y="11"/>
                      <a:pt x="37" y="11"/>
                    </a:cubicBezTo>
                    <a:cubicBezTo>
                      <a:pt x="37" y="11"/>
                      <a:pt x="37" y="11"/>
                      <a:pt x="37" y="11"/>
                    </a:cubicBezTo>
                    <a:cubicBezTo>
                      <a:pt x="38" y="11"/>
                      <a:pt x="38" y="11"/>
                      <a:pt x="38" y="11"/>
                    </a:cubicBezTo>
                    <a:cubicBezTo>
                      <a:pt x="38" y="11"/>
                      <a:pt x="40" y="12"/>
                      <a:pt x="40" y="12"/>
                    </a:cubicBezTo>
                    <a:cubicBezTo>
                      <a:pt x="40" y="12"/>
                      <a:pt x="39" y="12"/>
                      <a:pt x="38" y="12"/>
                    </a:cubicBezTo>
                    <a:cubicBezTo>
                      <a:pt x="38" y="12"/>
                      <a:pt x="38" y="12"/>
                      <a:pt x="38" y="12"/>
                    </a:cubicBezTo>
                    <a:cubicBezTo>
                      <a:pt x="37" y="12"/>
                      <a:pt x="39" y="12"/>
                      <a:pt x="37" y="14"/>
                    </a:cubicBezTo>
                    <a:cubicBezTo>
                      <a:pt x="38" y="13"/>
                      <a:pt x="38" y="13"/>
                      <a:pt x="38" y="13"/>
                    </a:cubicBezTo>
                    <a:cubicBezTo>
                      <a:pt x="38" y="13"/>
                      <a:pt x="38" y="13"/>
                      <a:pt x="39" y="13"/>
                    </a:cubicBezTo>
                    <a:cubicBezTo>
                      <a:pt x="40" y="14"/>
                      <a:pt x="40" y="14"/>
                      <a:pt x="40" y="14"/>
                    </a:cubicBezTo>
                    <a:cubicBezTo>
                      <a:pt x="41" y="14"/>
                      <a:pt x="43" y="14"/>
                      <a:pt x="44" y="14"/>
                    </a:cubicBezTo>
                    <a:cubicBezTo>
                      <a:pt x="46" y="14"/>
                      <a:pt x="48" y="14"/>
                      <a:pt x="51" y="15"/>
                    </a:cubicBezTo>
                    <a:cubicBezTo>
                      <a:pt x="56" y="15"/>
                      <a:pt x="61" y="16"/>
                      <a:pt x="67" y="17"/>
                    </a:cubicBezTo>
                    <a:cubicBezTo>
                      <a:pt x="63" y="16"/>
                      <a:pt x="58" y="15"/>
                      <a:pt x="54" y="14"/>
                    </a:cubicBezTo>
                    <a:cubicBezTo>
                      <a:pt x="52" y="13"/>
                      <a:pt x="50" y="13"/>
                      <a:pt x="47" y="12"/>
                    </a:cubicBezTo>
                    <a:cubicBezTo>
                      <a:pt x="46" y="12"/>
                      <a:pt x="44" y="11"/>
                      <a:pt x="43" y="11"/>
                    </a:cubicBezTo>
                    <a:cubicBezTo>
                      <a:pt x="44" y="11"/>
                      <a:pt x="45" y="11"/>
                      <a:pt x="47" y="11"/>
                    </a:cubicBezTo>
                    <a:cubicBezTo>
                      <a:pt x="48" y="11"/>
                      <a:pt x="49" y="11"/>
                      <a:pt x="51" y="11"/>
                    </a:cubicBezTo>
                    <a:cubicBezTo>
                      <a:pt x="52" y="11"/>
                      <a:pt x="53" y="12"/>
                      <a:pt x="55" y="12"/>
                    </a:cubicBezTo>
                    <a:cubicBezTo>
                      <a:pt x="59" y="13"/>
                      <a:pt x="63" y="15"/>
                      <a:pt x="64" y="16"/>
                    </a:cubicBezTo>
                    <a:cubicBezTo>
                      <a:pt x="71" y="17"/>
                      <a:pt x="77" y="18"/>
                      <a:pt x="78" y="21"/>
                    </a:cubicBezTo>
                    <a:cubicBezTo>
                      <a:pt x="74" y="19"/>
                      <a:pt x="71" y="19"/>
                      <a:pt x="69" y="19"/>
                    </a:cubicBezTo>
                    <a:cubicBezTo>
                      <a:pt x="75" y="21"/>
                      <a:pt x="81" y="23"/>
                      <a:pt x="89" y="27"/>
                    </a:cubicBezTo>
                    <a:cubicBezTo>
                      <a:pt x="92" y="30"/>
                      <a:pt x="97" y="33"/>
                      <a:pt x="102" y="40"/>
                    </a:cubicBezTo>
                    <a:cubicBezTo>
                      <a:pt x="106" y="47"/>
                      <a:pt x="107" y="50"/>
                      <a:pt x="108" y="54"/>
                    </a:cubicBezTo>
                    <a:cubicBezTo>
                      <a:pt x="108" y="54"/>
                      <a:pt x="108" y="54"/>
                      <a:pt x="108" y="54"/>
                    </a:cubicBezTo>
                    <a:cubicBezTo>
                      <a:pt x="108" y="54"/>
                      <a:pt x="108" y="54"/>
                      <a:pt x="108" y="54"/>
                    </a:cubicBezTo>
                    <a:cubicBezTo>
                      <a:pt x="108" y="54"/>
                      <a:pt x="108" y="54"/>
                      <a:pt x="108" y="54"/>
                    </a:cubicBezTo>
                    <a:cubicBezTo>
                      <a:pt x="108" y="54"/>
                      <a:pt x="109" y="54"/>
                      <a:pt x="108" y="55"/>
                    </a:cubicBezTo>
                    <a:cubicBezTo>
                      <a:pt x="107" y="55"/>
                      <a:pt x="107" y="55"/>
                      <a:pt x="107" y="55"/>
                    </a:cubicBezTo>
                    <a:cubicBezTo>
                      <a:pt x="106" y="56"/>
                      <a:pt x="108" y="55"/>
                      <a:pt x="108" y="55"/>
                    </a:cubicBezTo>
                    <a:cubicBezTo>
                      <a:pt x="107" y="55"/>
                      <a:pt x="106" y="56"/>
                      <a:pt x="108" y="55"/>
                    </a:cubicBezTo>
                    <a:cubicBezTo>
                      <a:pt x="108" y="55"/>
                      <a:pt x="107" y="55"/>
                      <a:pt x="108" y="54"/>
                    </a:cubicBezTo>
                    <a:cubicBezTo>
                      <a:pt x="108" y="54"/>
                      <a:pt x="108" y="55"/>
                      <a:pt x="108" y="54"/>
                    </a:cubicBezTo>
                    <a:cubicBezTo>
                      <a:pt x="107" y="55"/>
                      <a:pt x="107" y="55"/>
                      <a:pt x="107" y="56"/>
                    </a:cubicBezTo>
                    <a:cubicBezTo>
                      <a:pt x="107" y="56"/>
                      <a:pt x="107" y="55"/>
                      <a:pt x="107" y="55"/>
                    </a:cubicBezTo>
                    <a:cubicBezTo>
                      <a:pt x="106" y="56"/>
                      <a:pt x="105" y="57"/>
                      <a:pt x="105" y="57"/>
                    </a:cubicBezTo>
                    <a:cubicBezTo>
                      <a:pt x="105" y="57"/>
                      <a:pt x="105" y="57"/>
                      <a:pt x="105" y="57"/>
                    </a:cubicBezTo>
                    <a:cubicBezTo>
                      <a:pt x="106" y="57"/>
                      <a:pt x="105" y="57"/>
                      <a:pt x="105" y="57"/>
                    </a:cubicBezTo>
                    <a:cubicBezTo>
                      <a:pt x="106" y="56"/>
                      <a:pt x="106" y="56"/>
                      <a:pt x="106" y="56"/>
                    </a:cubicBezTo>
                    <a:cubicBezTo>
                      <a:pt x="106" y="56"/>
                      <a:pt x="105" y="57"/>
                      <a:pt x="105" y="57"/>
                    </a:cubicBezTo>
                    <a:cubicBezTo>
                      <a:pt x="105" y="57"/>
                      <a:pt x="105" y="57"/>
                      <a:pt x="105" y="57"/>
                    </a:cubicBezTo>
                    <a:cubicBezTo>
                      <a:pt x="105" y="57"/>
                      <a:pt x="106" y="57"/>
                      <a:pt x="106" y="56"/>
                    </a:cubicBezTo>
                    <a:cubicBezTo>
                      <a:pt x="106" y="56"/>
                      <a:pt x="106" y="57"/>
                      <a:pt x="106" y="56"/>
                    </a:cubicBezTo>
                    <a:cubicBezTo>
                      <a:pt x="107" y="56"/>
                      <a:pt x="107" y="56"/>
                      <a:pt x="106" y="56"/>
                    </a:cubicBezTo>
                    <a:cubicBezTo>
                      <a:pt x="106" y="56"/>
                      <a:pt x="106" y="56"/>
                      <a:pt x="106" y="56"/>
                    </a:cubicBezTo>
                    <a:cubicBezTo>
                      <a:pt x="107" y="55"/>
                      <a:pt x="107" y="55"/>
                      <a:pt x="106" y="56"/>
                    </a:cubicBezTo>
                    <a:cubicBezTo>
                      <a:pt x="106" y="56"/>
                      <a:pt x="108" y="54"/>
                      <a:pt x="108" y="54"/>
                    </a:cubicBezTo>
                    <a:cubicBezTo>
                      <a:pt x="108" y="54"/>
                      <a:pt x="108" y="54"/>
                      <a:pt x="108" y="54"/>
                    </a:cubicBezTo>
                    <a:cubicBezTo>
                      <a:pt x="108" y="55"/>
                      <a:pt x="107" y="55"/>
                      <a:pt x="107" y="56"/>
                    </a:cubicBezTo>
                    <a:cubicBezTo>
                      <a:pt x="107" y="56"/>
                      <a:pt x="107" y="55"/>
                      <a:pt x="107" y="55"/>
                    </a:cubicBezTo>
                    <a:cubicBezTo>
                      <a:pt x="107" y="55"/>
                      <a:pt x="108" y="54"/>
                      <a:pt x="108" y="54"/>
                    </a:cubicBezTo>
                    <a:cubicBezTo>
                      <a:pt x="108" y="54"/>
                      <a:pt x="108" y="54"/>
                      <a:pt x="108" y="54"/>
                    </a:cubicBezTo>
                    <a:cubicBezTo>
                      <a:pt x="108" y="54"/>
                      <a:pt x="108" y="54"/>
                      <a:pt x="108" y="54"/>
                    </a:cubicBezTo>
                    <a:cubicBezTo>
                      <a:pt x="108" y="54"/>
                      <a:pt x="108" y="54"/>
                      <a:pt x="108" y="54"/>
                    </a:cubicBezTo>
                    <a:cubicBezTo>
                      <a:pt x="108" y="55"/>
                      <a:pt x="107" y="55"/>
                      <a:pt x="107" y="55"/>
                    </a:cubicBezTo>
                    <a:cubicBezTo>
                      <a:pt x="107" y="55"/>
                      <a:pt x="107" y="55"/>
                      <a:pt x="107" y="56"/>
                    </a:cubicBezTo>
                    <a:cubicBezTo>
                      <a:pt x="108" y="55"/>
                      <a:pt x="107" y="55"/>
                      <a:pt x="107" y="55"/>
                    </a:cubicBezTo>
                    <a:cubicBezTo>
                      <a:pt x="108" y="55"/>
                      <a:pt x="108" y="54"/>
                      <a:pt x="108" y="55"/>
                    </a:cubicBezTo>
                    <a:cubicBezTo>
                      <a:pt x="107" y="56"/>
                      <a:pt x="108" y="55"/>
                      <a:pt x="106" y="56"/>
                    </a:cubicBezTo>
                    <a:cubicBezTo>
                      <a:pt x="106" y="56"/>
                      <a:pt x="106" y="56"/>
                      <a:pt x="106" y="56"/>
                    </a:cubicBezTo>
                    <a:cubicBezTo>
                      <a:pt x="105" y="57"/>
                      <a:pt x="105" y="57"/>
                      <a:pt x="104" y="58"/>
                    </a:cubicBezTo>
                    <a:cubicBezTo>
                      <a:pt x="104" y="58"/>
                      <a:pt x="104" y="58"/>
                      <a:pt x="104" y="58"/>
                    </a:cubicBezTo>
                    <a:cubicBezTo>
                      <a:pt x="104" y="58"/>
                      <a:pt x="105" y="57"/>
                      <a:pt x="105" y="57"/>
                    </a:cubicBezTo>
                    <a:cubicBezTo>
                      <a:pt x="105" y="57"/>
                      <a:pt x="105" y="57"/>
                      <a:pt x="106" y="57"/>
                    </a:cubicBezTo>
                    <a:cubicBezTo>
                      <a:pt x="106" y="57"/>
                      <a:pt x="105" y="57"/>
                      <a:pt x="105" y="57"/>
                    </a:cubicBezTo>
                    <a:cubicBezTo>
                      <a:pt x="105" y="57"/>
                      <a:pt x="104" y="58"/>
                      <a:pt x="105" y="57"/>
                    </a:cubicBezTo>
                    <a:cubicBezTo>
                      <a:pt x="105" y="57"/>
                      <a:pt x="105" y="57"/>
                      <a:pt x="105" y="57"/>
                    </a:cubicBezTo>
                    <a:cubicBezTo>
                      <a:pt x="106" y="56"/>
                      <a:pt x="107" y="55"/>
                      <a:pt x="108" y="54"/>
                    </a:cubicBezTo>
                    <a:cubicBezTo>
                      <a:pt x="109" y="54"/>
                      <a:pt x="109" y="55"/>
                      <a:pt x="109" y="55"/>
                    </a:cubicBezTo>
                    <a:cubicBezTo>
                      <a:pt x="110" y="59"/>
                      <a:pt x="111" y="62"/>
                      <a:pt x="111" y="66"/>
                    </a:cubicBezTo>
                    <a:cubicBezTo>
                      <a:pt x="112" y="68"/>
                      <a:pt x="112" y="70"/>
                      <a:pt x="112" y="73"/>
                    </a:cubicBezTo>
                    <a:cubicBezTo>
                      <a:pt x="112" y="74"/>
                      <a:pt x="112" y="74"/>
                      <a:pt x="112" y="74"/>
                    </a:cubicBezTo>
                    <a:cubicBezTo>
                      <a:pt x="112" y="74"/>
                      <a:pt x="113" y="74"/>
                      <a:pt x="112" y="74"/>
                    </a:cubicBezTo>
                    <a:cubicBezTo>
                      <a:pt x="112" y="73"/>
                      <a:pt x="112" y="73"/>
                      <a:pt x="112" y="73"/>
                    </a:cubicBezTo>
                    <a:cubicBezTo>
                      <a:pt x="112" y="74"/>
                      <a:pt x="113" y="75"/>
                      <a:pt x="113" y="76"/>
                    </a:cubicBezTo>
                    <a:cubicBezTo>
                      <a:pt x="114" y="76"/>
                      <a:pt x="114" y="77"/>
                      <a:pt x="114" y="77"/>
                    </a:cubicBezTo>
                    <a:cubicBezTo>
                      <a:pt x="115" y="78"/>
                      <a:pt x="115" y="79"/>
                      <a:pt x="116" y="80"/>
                    </a:cubicBezTo>
                    <a:cubicBezTo>
                      <a:pt x="118" y="85"/>
                      <a:pt x="120" y="89"/>
                      <a:pt x="122" y="95"/>
                    </a:cubicBezTo>
                    <a:cubicBezTo>
                      <a:pt x="122" y="96"/>
                      <a:pt x="122" y="97"/>
                      <a:pt x="123" y="99"/>
                    </a:cubicBezTo>
                    <a:cubicBezTo>
                      <a:pt x="123" y="100"/>
                      <a:pt x="123" y="101"/>
                      <a:pt x="123" y="102"/>
                    </a:cubicBezTo>
                    <a:cubicBezTo>
                      <a:pt x="124" y="104"/>
                      <a:pt x="124" y="106"/>
                      <a:pt x="125" y="108"/>
                    </a:cubicBezTo>
                    <a:cubicBezTo>
                      <a:pt x="125" y="111"/>
                      <a:pt x="126" y="115"/>
                      <a:pt x="127" y="116"/>
                    </a:cubicBezTo>
                    <a:cubicBezTo>
                      <a:pt x="128" y="120"/>
                      <a:pt x="128" y="127"/>
                      <a:pt x="129" y="129"/>
                    </a:cubicBezTo>
                    <a:cubicBezTo>
                      <a:pt x="131" y="141"/>
                      <a:pt x="133" y="144"/>
                      <a:pt x="135" y="151"/>
                    </a:cubicBezTo>
                    <a:cubicBezTo>
                      <a:pt x="137" y="143"/>
                      <a:pt x="139" y="142"/>
                      <a:pt x="141" y="135"/>
                    </a:cubicBezTo>
                    <a:cubicBezTo>
                      <a:pt x="140" y="130"/>
                      <a:pt x="140" y="119"/>
                      <a:pt x="139" y="118"/>
                    </a:cubicBezTo>
                    <a:close/>
                    <a:moveTo>
                      <a:pt x="39" y="10"/>
                    </a:moveTo>
                    <a:cubicBezTo>
                      <a:pt x="38" y="10"/>
                      <a:pt x="38" y="10"/>
                      <a:pt x="38" y="10"/>
                    </a:cubicBezTo>
                    <a:cubicBezTo>
                      <a:pt x="38" y="9"/>
                      <a:pt x="38" y="9"/>
                      <a:pt x="38" y="9"/>
                    </a:cubicBezTo>
                    <a:cubicBezTo>
                      <a:pt x="36" y="9"/>
                      <a:pt x="35" y="9"/>
                      <a:pt x="34" y="9"/>
                    </a:cubicBezTo>
                    <a:cubicBezTo>
                      <a:pt x="33" y="8"/>
                      <a:pt x="31" y="8"/>
                      <a:pt x="29" y="7"/>
                    </a:cubicBezTo>
                    <a:cubicBezTo>
                      <a:pt x="30" y="7"/>
                      <a:pt x="31" y="7"/>
                      <a:pt x="33" y="7"/>
                    </a:cubicBezTo>
                    <a:cubicBezTo>
                      <a:pt x="34" y="7"/>
                      <a:pt x="35" y="7"/>
                      <a:pt x="36" y="8"/>
                    </a:cubicBezTo>
                    <a:cubicBezTo>
                      <a:pt x="37" y="8"/>
                      <a:pt x="37" y="8"/>
                      <a:pt x="37" y="8"/>
                    </a:cubicBezTo>
                    <a:cubicBezTo>
                      <a:pt x="38" y="8"/>
                      <a:pt x="38" y="8"/>
                      <a:pt x="38" y="8"/>
                    </a:cubicBezTo>
                    <a:cubicBezTo>
                      <a:pt x="38" y="9"/>
                      <a:pt x="38" y="9"/>
                      <a:pt x="38" y="9"/>
                    </a:cubicBezTo>
                    <a:cubicBezTo>
                      <a:pt x="39" y="9"/>
                      <a:pt x="39" y="9"/>
                      <a:pt x="39" y="9"/>
                    </a:cubicBezTo>
                    <a:cubicBezTo>
                      <a:pt x="39" y="9"/>
                      <a:pt x="40" y="9"/>
                      <a:pt x="40" y="9"/>
                    </a:cubicBezTo>
                    <a:cubicBezTo>
                      <a:pt x="40" y="9"/>
                      <a:pt x="41" y="10"/>
                      <a:pt x="41" y="10"/>
                    </a:cubicBezTo>
                    <a:cubicBezTo>
                      <a:pt x="40" y="10"/>
                      <a:pt x="39" y="10"/>
                      <a:pt x="39" y="10"/>
                    </a:cubicBezTo>
                    <a:close/>
                    <a:moveTo>
                      <a:pt x="76" y="17"/>
                    </a:moveTo>
                    <a:cubicBezTo>
                      <a:pt x="71" y="14"/>
                      <a:pt x="66" y="12"/>
                      <a:pt x="60" y="11"/>
                    </a:cubicBezTo>
                    <a:cubicBezTo>
                      <a:pt x="55" y="10"/>
                      <a:pt x="56" y="11"/>
                      <a:pt x="47" y="10"/>
                    </a:cubicBezTo>
                    <a:cubicBezTo>
                      <a:pt x="46" y="9"/>
                      <a:pt x="53" y="9"/>
                      <a:pt x="59" y="10"/>
                    </a:cubicBezTo>
                    <a:cubicBezTo>
                      <a:pt x="66" y="11"/>
                      <a:pt x="72" y="13"/>
                      <a:pt x="74" y="15"/>
                    </a:cubicBezTo>
                    <a:cubicBezTo>
                      <a:pt x="76" y="15"/>
                      <a:pt x="75" y="14"/>
                      <a:pt x="75" y="13"/>
                    </a:cubicBezTo>
                    <a:cubicBezTo>
                      <a:pt x="75" y="13"/>
                      <a:pt x="77" y="12"/>
                      <a:pt x="85" y="16"/>
                    </a:cubicBezTo>
                    <a:cubicBezTo>
                      <a:pt x="82" y="16"/>
                      <a:pt x="82" y="17"/>
                      <a:pt x="83" y="18"/>
                    </a:cubicBezTo>
                    <a:cubicBezTo>
                      <a:pt x="84" y="19"/>
                      <a:pt x="87" y="20"/>
                      <a:pt x="92" y="24"/>
                    </a:cubicBezTo>
                    <a:cubicBezTo>
                      <a:pt x="86" y="21"/>
                      <a:pt x="81" y="19"/>
                      <a:pt x="76" y="17"/>
                    </a:cubicBezTo>
                    <a:close/>
                    <a:moveTo>
                      <a:pt x="107" y="55"/>
                    </a:moveTo>
                    <a:cubicBezTo>
                      <a:pt x="107" y="56"/>
                      <a:pt x="107" y="55"/>
                      <a:pt x="107" y="55"/>
                    </a:cubicBezTo>
                    <a:cubicBezTo>
                      <a:pt x="108" y="55"/>
                      <a:pt x="108" y="54"/>
                      <a:pt x="108" y="54"/>
                    </a:cubicBezTo>
                    <a:lnTo>
                      <a:pt x="107" y="55"/>
                    </a:lnTo>
                    <a:close/>
                    <a:moveTo>
                      <a:pt x="116" y="74"/>
                    </a:moveTo>
                    <a:cubicBezTo>
                      <a:pt x="115" y="73"/>
                      <a:pt x="114" y="72"/>
                      <a:pt x="116" y="72"/>
                    </a:cubicBezTo>
                    <a:cubicBezTo>
                      <a:pt x="117" y="73"/>
                      <a:pt x="117" y="74"/>
                      <a:pt x="116" y="74"/>
                    </a:cubicBezTo>
                    <a:close/>
                    <a:moveTo>
                      <a:pt x="118" y="72"/>
                    </a:moveTo>
                    <a:cubicBezTo>
                      <a:pt x="118" y="72"/>
                      <a:pt x="118" y="71"/>
                      <a:pt x="117" y="71"/>
                    </a:cubicBezTo>
                    <a:cubicBezTo>
                      <a:pt x="117" y="71"/>
                      <a:pt x="117" y="71"/>
                      <a:pt x="117" y="71"/>
                    </a:cubicBezTo>
                    <a:cubicBezTo>
                      <a:pt x="117" y="70"/>
                      <a:pt x="117" y="68"/>
                      <a:pt x="117" y="67"/>
                    </a:cubicBezTo>
                    <a:cubicBezTo>
                      <a:pt x="116" y="64"/>
                      <a:pt x="116" y="61"/>
                      <a:pt x="116" y="60"/>
                    </a:cubicBezTo>
                    <a:cubicBezTo>
                      <a:pt x="117" y="58"/>
                      <a:pt x="117" y="61"/>
                      <a:pt x="118" y="64"/>
                    </a:cubicBezTo>
                    <a:cubicBezTo>
                      <a:pt x="118" y="66"/>
                      <a:pt x="119" y="68"/>
                      <a:pt x="119" y="70"/>
                    </a:cubicBezTo>
                    <a:cubicBezTo>
                      <a:pt x="119" y="70"/>
                      <a:pt x="119" y="70"/>
                      <a:pt x="119" y="71"/>
                    </a:cubicBezTo>
                    <a:cubicBezTo>
                      <a:pt x="119" y="71"/>
                      <a:pt x="119" y="71"/>
                      <a:pt x="119" y="71"/>
                    </a:cubicBezTo>
                    <a:cubicBezTo>
                      <a:pt x="119" y="71"/>
                      <a:pt x="119" y="71"/>
                      <a:pt x="119" y="72"/>
                    </a:cubicBezTo>
                    <a:cubicBezTo>
                      <a:pt x="119" y="71"/>
                      <a:pt x="119" y="71"/>
                      <a:pt x="119" y="71"/>
                    </a:cubicBezTo>
                    <a:cubicBezTo>
                      <a:pt x="119" y="71"/>
                      <a:pt x="120" y="71"/>
                      <a:pt x="120" y="72"/>
                    </a:cubicBezTo>
                    <a:cubicBezTo>
                      <a:pt x="120" y="72"/>
                      <a:pt x="119" y="72"/>
                      <a:pt x="119" y="72"/>
                    </a:cubicBezTo>
                    <a:cubicBezTo>
                      <a:pt x="119" y="72"/>
                      <a:pt x="119" y="72"/>
                      <a:pt x="119" y="72"/>
                    </a:cubicBezTo>
                    <a:cubicBezTo>
                      <a:pt x="119" y="72"/>
                      <a:pt x="119" y="72"/>
                      <a:pt x="118" y="71"/>
                    </a:cubicBezTo>
                    <a:cubicBezTo>
                      <a:pt x="118" y="71"/>
                      <a:pt x="118" y="72"/>
                      <a:pt x="119" y="72"/>
                    </a:cubicBezTo>
                    <a:cubicBezTo>
                      <a:pt x="119" y="72"/>
                      <a:pt x="119" y="72"/>
                      <a:pt x="118" y="72"/>
                    </a:cubicBezTo>
                    <a:close/>
                    <a:moveTo>
                      <a:pt x="122" y="79"/>
                    </a:moveTo>
                    <a:cubicBezTo>
                      <a:pt x="121" y="77"/>
                      <a:pt x="120" y="76"/>
                      <a:pt x="120" y="74"/>
                    </a:cubicBezTo>
                    <a:cubicBezTo>
                      <a:pt x="119" y="74"/>
                      <a:pt x="119" y="73"/>
                      <a:pt x="119" y="73"/>
                    </a:cubicBezTo>
                    <a:cubicBezTo>
                      <a:pt x="119" y="73"/>
                      <a:pt x="119" y="73"/>
                      <a:pt x="119" y="73"/>
                    </a:cubicBezTo>
                    <a:cubicBezTo>
                      <a:pt x="119" y="73"/>
                      <a:pt x="119" y="73"/>
                      <a:pt x="119" y="72"/>
                    </a:cubicBezTo>
                    <a:cubicBezTo>
                      <a:pt x="120" y="72"/>
                      <a:pt x="120" y="72"/>
                      <a:pt x="120" y="72"/>
                    </a:cubicBezTo>
                    <a:cubicBezTo>
                      <a:pt x="120" y="72"/>
                      <a:pt x="121" y="73"/>
                      <a:pt x="120" y="72"/>
                    </a:cubicBezTo>
                    <a:cubicBezTo>
                      <a:pt x="121" y="73"/>
                      <a:pt x="121" y="73"/>
                      <a:pt x="121" y="74"/>
                    </a:cubicBezTo>
                    <a:cubicBezTo>
                      <a:pt x="122" y="75"/>
                      <a:pt x="123" y="76"/>
                      <a:pt x="124" y="78"/>
                    </a:cubicBezTo>
                    <a:lnTo>
                      <a:pt x="122" y="79"/>
                    </a:lnTo>
                    <a:close/>
                    <a:moveTo>
                      <a:pt x="126" y="91"/>
                    </a:moveTo>
                    <a:cubicBezTo>
                      <a:pt x="122" y="80"/>
                      <a:pt x="127" y="85"/>
                      <a:pt x="128" y="87"/>
                    </a:cubicBezTo>
                    <a:cubicBezTo>
                      <a:pt x="132" y="97"/>
                      <a:pt x="128" y="96"/>
                      <a:pt x="126" y="91"/>
                    </a:cubicBezTo>
                    <a:close/>
                    <a:moveTo>
                      <a:pt x="137" y="124"/>
                    </a:moveTo>
                    <a:cubicBezTo>
                      <a:pt x="136" y="123"/>
                      <a:pt x="137" y="134"/>
                      <a:pt x="136" y="132"/>
                    </a:cubicBezTo>
                    <a:cubicBezTo>
                      <a:pt x="135" y="124"/>
                      <a:pt x="136" y="120"/>
                      <a:pt x="137" y="121"/>
                    </a:cubicBezTo>
                    <a:cubicBezTo>
                      <a:pt x="138" y="126"/>
                      <a:pt x="137" y="127"/>
                      <a:pt x="137" y="12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375" name="Freeform 7273"/>
              <p:cNvSpPr>
                <a:spLocks/>
              </p:cNvSpPr>
              <p:nvPr/>
            </p:nvSpPr>
            <p:spPr bwMode="auto">
              <a:xfrm>
                <a:off x="3259" y="4256"/>
                <a:ext cx="11" cy="26"/>
              </a:xfrm>
              <a:custGeom>
                <a:avLst/>
                <a:gdLst>
                  <a:gd name="T0" fmla="*/ 1 w 3"/>
                  <a:gd name="T1" fmla="*/ 0 h 7"/>
                  <a:gd name="T2" fmla="*/ 0 w 3"/>
                  <a:gd name="T3" fmla="*/ 6 h 7"/>
                  <a:gd name="T4" fmla="*/ 2 w 3"/>
                  <a:gd name="T5" fmla="*/ 7 h 7"/>
                  <a:gd name="T6" fmla="*/ 3 w 3"/>
                  <a:gd name="T7" fmla="*/ 1 h 7"/>
                  <a:gd name="T8" fmla="*/ 1 w 3"/>
                  <a:gd name="T9" fmla="*/ 0 h 7"/>
                </a:gdLst>
                <a:ahLst/>
                <a:cxnLst>
                  <a:cxn ang="0">
                    <a:pos x="T0" y="T1"/>
                  </a:cxn>
                  <a:cxn ang="0">
                    <a:pos x="T2" y="T3"/>
                  </a:cxn>
                  <a:cxn ang="0">
                    <a:pos x="T4" y="T5"/>
                  </a:cxn>
                  <a:cxn ang="0">
                    <a:pos x="T6" y="T7"/>
                  </a:cxn>
                  <a:cxn ang="0">
                    <a:pos x="T8" y="T9"/>
                  </a:cxn>
                </a:cxnLst>
                <a:rect l="0" t="0" r="r" b="b"/>
                <a:pathLst>
                  <a:path w="3" h="7">
                    <a:moveTo>
                      <a:pt x="1" y="0"/>
                    </a:moveTo>
                    <a:cubicBezTo>
                      <a:pt x="0" y="6"/>
                      <a:pt x="0" y="6"/>
                      <a:pt x="0" y="6"/>
                    </a:cubicBezTo>
                    <a:cubicBezTo>
                      <a:pt x="2" y="7"/>
                      <a:pt x="2" y="7"/>
                      <a:pt x="2" y="7"/>
                    </a:cubicBezTo>
                    <a:cubicBezTo>
                      <a:pt x="3" y="1"/>
                      <a:pt x="3" y="1"/>
                      <a:pt x="3" y="1"/>
                    </a:cubicBezTo>
                    <a:cubicBezTo>
                      <a:pt x="2" y="0"/>
                      <a:pt x="2" y="4"/>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376" name="Freeform 7274"/>
              <p:cNvSpPr>
                <a:spLocks/>
              </p:cNvSpPr>
              <p:nvPr/>
            </p:nvSpPr>
            <p:spPr bwMode="auto">
              <a:xfrm>
                <a:off x="3266" y="4279"/>
                <a:ext cx="19" cy="70"/>
              </a:xfrm>
              <a:custGeom>
                <a:avLst/>
                <a:gdLst>
                  <a:gd name="T0" fmla="*/ 3 w 5"/>
                  <a:gd name="T1" fmla="*/ 1 h 19"/>
                  <a:gd name="T2" fmla="*/ 0 w 5"/>
                  <a:gd name="T3" fmla="*/ 16 h 19"/>
                  <a:gd name="T4" fmla="*/ 3 w 5"/>
                  <a:gd name="T5" fmla="*/ 1 h 19"/>
                </a:gdLst>
                <a:ahLst/>
                <a:cxnLst>
                  <a:cxn ang="0">
                    <a:pos x="T0" y="T1"/>
                  </a:cxn>
                  <a:cxn ang="0">
                    <a:pos x="T2" y="T3"/>
                  </a:cxn>
                  <a:cxn ang="0">
                    <a:pos x="T4" y="T5"/>
                  </a:cxn>
                </a:cxnLst>
                <a:rect l="0" t="0" r="r" b="b"/>
                <a:pathLst>
                  <a:path w="5" h="19">
                    <a:moveTo>
                      <a:pt x="3" y="1"/>
                    </a:moveTo>
                    <a:cubicBezTo>
                      <a:pt x="2" y="7"/>
                      <a:pt x="2" y="10"/>
                      <a:pt x="0" y="16"/>
                    </a:cubicBezTo>
                    <a:cubicBezTo>
                      <a:pt x="2" y="19"/>
                      <a:pt x="5" y="0"/>
                      <a:pt x="3"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377" name="Freeform 7275"/>
              <p:cNvSpPr>
                <a:spLocks/>
              </p:cNvSpPr>
              <p:nvPr/>
            </p:nvSpPr>
            <p:spPr bwMode="auto">
              <a:xfrm>
                <a:off x="3252" y="4353"/>
                <a:ext cx="18" cy="74"/>
              </a:xfrm>
              <a:custGeom>
                <a:avLst/>
                <a:gdLst>
                  <a:gd name="T0" fmla="*/ 0 w 5"/>
                  <a:gd name="T1" fmla="*/ 20 h 20"/>
                  <a:gd name="T2" fmla="*/ 5 w 5"/>
                  <a:gd name="T3" fmla="*/ 2 h 20"/>
                  <a:gd name="T4" fmla="*/ 2 w 5"/>
                  <a:gd name="T5" fmla="*/ 12 h 20"/>
                  <a:gd name="T6" fmla="*/ 0 w 5"/>
                  <a:gd name="T7" fmla="*/ 16 h 20"/>
                  <a:gd name="T8" fmla="*/ 0 w 5"/>
                  <a:gd name="T9" fmla="*/ 20 h 20"/>
                </a:gdLst>
                <a:ahLst/>
                <a:cxnLst>
                  <a:cxn ang="0">
                    <a:pos x="T0" y="T1"/>
                  </a:cxn>
                  <a:cxn ang="0">
                    <a:pos x="T2" y="T3"/>
                  </a:cxn>
                  <a:cxn ang="0">
                    <a:pos x="T4" y="T5"/>
                  </a:cxn>
                  <a:cxn ang="0">
                    <a:pos x="T6" y="T7"/>
                  </a:cxn>
                  <a:cxn ang="0">
                    <a:pos x="T8" y="T9"/>
                  </a:cxn>
                </a:cxnLst>
                <a:rect l="0" t="0" r="r" b="b"/>
                <a:pathLst>
                  <a:path w="5" h="20">
                    <a:moveTo>
                      <a:pt x="0" y="20"/>
                    </a:moveTo>
                    <a:cubicBezTo>
                      <a:pt x="2" y="16"/>
                      <a:pt x="3" y="11"/>
                      <a:pt x="5" y="2"/>
                    </a:cubicBezTo>
                    <a:cubicBezTo>
                      <a:pt x="4" y="0"/>
                      <a:pt x="3" y="9"/>
                      <a:pt x="2" y="12"/>
                    </a:cubicBezTo>
                    <a:cubicBezTo>
                      <a:pt x="2" y="13"/>
                      <a:pt x="0" y="12"/>
                      <a:pt x="0" y="16"/>
                    </a:cubicBezTo>
                    <a:cubicBezTo>
                      <a:pt x="1" y="16"/>
                      <a:pt x="0" y="20"/>
                      <a:pt x="0" y="2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378" name="Freeform 7276"/>
              <p:cNvSpPr>
                <a:spLocks/>
              </p:cNvSpPr>
              <p:nvPr/>
            </p:nvSpPr>
            <p:spPr bwMode="auto">
              <a:xfrm>
                <a:off x="3255" y="4286"/>
                <a:ext cx="11" cy="41"/>
              </a:xfrm>
              <a:custGeom>
                <a:avLst/>
                <a:gdLst>
                  <a:gd name="T0" fmla="*/ 1 w 3"/>
                  <a:gd name="T1" fmla="*/ 11 h 11"/>
                  <a:gd name="T2" fmla="*/ 2 w 3"/>
                  <a:gd name="T3" fmla="*/ 3 h 11"/>
                  <a:gd name="T4" fmla="*/ 1 w 3"/>
                  <a:gd name="T5" fmla="*/ 0 h 11"/>
                  <a:gd name="T6" fmla="*/ 0 w 3"/>
                  <a:gd name="T7" fmla="*/ 7 h 11"/>
                  <a:gd name="T8" fmla="*/ 1 w 3"/>
                  <a:gd name="T9" fmla="*/ 11 h 11"/>
                </a:gdLst>
                <a:ahLst/>
                <a:cxnLst>
                  <a:cxn ang="0">
                    <a:pos x="T0" y="T1"/>
                  </a:cxn>
                  <a:cxn ang="0">
                    <a:pos x="T2" y="T3"/>
                  </a:cxn>
                  <a:cxn ang="0">
                    <a:pos x="T4" y="T5"/>
                  </a:cxn>
                  <a:cxn ang="0">
                    <a:pos x="T6" y="T7"/>
                  </a:cxn>
                  <a:cxn ang="0">
                    <a:pos x="T8" y="T9"/>
                  </a:cxn>
                </a:cxnLst>
                <a:rect l="0" t="0" r="r" b="b"/>
                <a:pathLst>
                  <a:path w="3" h="11">
                    <a:moveTo>
                      <a:pt x="1" y="11"/>
                    </a:moveTo>
                    <a:cubicBezTo>
                      <a:pt x="2" y="8"/>
                      <a:pt x="3" y="4"/>
                      <a:pt x="2" y="3"/>
                    </a:cubicBezTo>
                    <a:cubicBezTo>
                      <a:pt x="1" y="9"/>
                      <a:pt x="2" y="0"/>
                      <a:pt x="1" y="0"/>
                    </a:cubicBezTo>
                    <a:cubicBezTo>
                      <a:pt x="0" y="7"/>
                      <a:pt x="0" y="7"/>
                      <a:pt x="0" y="7"/>
                    </a:cubicBezTo>
                    <a:cubicBezTo>
                      <a:pt x="2" y="5"/>
                      <a:pt x="0" y="11"/>
                      <a:pt x="1"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379" name="Freeform 7277"/>
              <p:cNvSpPr>
                <a:spLocks/>
              </p:cNvSpPr>
              <p:nvPr/>
            </p:nvSpPr>
            <p:spPr bwMode="auto">
              <a:xfrm>
                <a:off x="3255" y="4319"/>
                <a:ext cx="34" cy="138"/>
              </a:xfrm>
              <a:custGeom>
                <a:avLst/>
                <a:gdLst>
                  <a:gd name="T0" fmla="*/ 2 w 9"/>
                  <a:gd name="T1" fmla="*/ 33 h 37"/>
                  <a:gd name="T2" fmla="*/ 2 w 9"/>
                  <a:gd name="T3" fmla="*/ 35 h 37"/>
                  <a:gd name="T4" fmla="*/ 5 w 9"/>
                  <a:gd name="T5" fmla="*/ 16 h 37"/>
                  <a:gd name="T6" fmla="*/ 9 w 9"/>
                  <a:gd name="T7" fmla="*/ 0 h 37"/>
                  <a:gd name="T8" fmla="*/ 4 w 9"/>
                  <a:gd name="T9" fmla="*/ 18 h 37"/>
                  <a:gd name="T10" fmla="*/ 4 w 9"/>
                  <a:gd name="T11" fmla="*/ 25 h 37"/>
                  <a:gd name="T12" fmla="*/ 2 w 9"/>
                  <a:gd name="T13" fmla="*/ 33 h 37"/>
                </a:gdLst>
                <a:ahLst/>
                <a:cxnLst>
                  <a:cxn ang="0">
                    <a:pos x="T0" y="T1"/>
                  </a:cxn>
                  <a:cxn ang="0">
                    <a:pos x="T2" y="T3"/>
                  </a:cxn>
                  <a:cxn ang="0">
                    <a:pos x="T4" y="T5"/>
                  </a:cxn>
                  <a:cxn ang="0">
                    <a:pos x="T6" y="T7"/>
                  </a:cxn>
                  <a:cxn ang="0">
                    <a:pos x="T8" y="T9"/>
                  </a:cxn>
                  <a:cxn ang="0">
                    <a:pos x="T10" y="T11"/>
                  </a:cxn>
                  <a:cxn ang="0">
                    <a:pos x="T12" y="T13"/>
                  </a:cxn>
                </a:cxnLst>
                <a:rect l="0" t="0" r="r" b="b"/>
                <a:pathLst>
                  <a:path w="9" h="37">
                    <a:moveTo>
                      <a:pt x="2" y="33"/>
                    </a:moveTo>
                    <a:cubicBezTo>
                      <a:pt x="1" y="36"/>
                      <a:pt x="0" y="37"/>
                      <a:pt x="2" y="35"/>
                    </a:cubicBezTo>
                    <a:cubicBezTo>
                      <a:pt x="5" y="30"/>
                      <a:pt x="6" y="21"/>
                      <a:pt x="5" y="16"/>
                    </a:cubicBezTo>
                    <a:cubicBezTo>
                      <a:pt x="8" y="11"/>
                      <a:pt x="9" y="6"/>
                      <a:pt x="9" y="0"/>
                    </a:cubicBezTo>
                    <a:cubicBezTo>
                      <a:pt x="7" y="10"/>
                      <a:pt x="5" y="9"/>
                      <a:pt x="4" y="18"/>
                    </a:cubicBezTo>
                    <a:cubicBezTo>
                      <a:pt x="4" y="20"/>
                      <a:pt x="5" y="20"/>
                      <a:pt x="4" y="25"/>
                    </a:cubicBezTo>
                    <a:cubicBezTo>
                      <a:pt x="4" y="27"/>
                      <a:pt x="3" y="31"/>
                      <a:pt x="2"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380" name="Freeform 7278"/>
              <p:cNvSpPr>
                <a:spLocks/>
              </p:cNvSpPr>
              <p:nvPr/>
            </p:nvSpPr>
            <p:spPr bwMode="auto">
              <a:xfrm>
                <a:off x="3188" y="4524"/>
                <a:ext cx="15" cy="63"/>
              </a:xfrm>
              <a:custGeom>
                <a:avLst/>
                <a:gdLst>
                  <a:gd name="T0" fmla="*/ 4 w 4"/>
                  <a:gd name="T1" fmla="*/ 0 h 17"/>
                  <a:gd name="T2" fmla="*/ 0 w 4"/>
                  <a:gd name="T3" fmla="*/ 11 h 17"/>
                  <a:gd name="T4" fmla="*/ 3 w 4"/>
                  <a:gd name="T5" fmla="*/ 11 h 17"/>
                  <a:gd name="T6" fmla="*/ 2 w 4"/>
                  <a:gd name="T7" fmla="*/ 8 h 17"/>
                  <a:gd name="T8" fmla="*/ 4 w 4"/>
                  <a:gd name="T9" fmla="*/ 0 h 17"/>
                </a:gdLst>
                <a:ahLst/>
                <a:cxnLst>
                  <a:cxn ang="0">
                    <a:pos x="T0" y="T1"/>
                  </a:cxn>
                  <a:cxn ang="0">
                    <a:pos x="T2" y="T3"/>
                  </a:cxn>
                  <a:cxn ang="0">
                    <a:pos x="T4" y="T5"/>
                  </a:cxn>
                  <a:cxn ang="0">
                    <a:pos x="T6" y="T7"/>
                  </a:cxn>
                  <a:cxn ang="0">
                    <a:pos x="T8" y="T9"/>
                  </a:cxn>
                </a:cxnLst>
                <a:rect l="0" t="0" r="r" b="b"/>
                <a:pathLst>
                  <a:path w="4" h="17">
                    <a:moveTo>
                      <a:pt x="4" y="0"/>
                    </a:moveTo>
                    <a:cubicBezTo>
                      <a:pt x="2" y="4"/>
                      <a:pt x="1" y="6"/>
                      <a:pt x="0" y="11"/>
                    </a:cubicBezTo>
                    <a:cubicBezTo>
                      <a:pt x="0" y="14"/>
                      <a:pt x="2" y="17"/>
                      <a:pt x="3" y="11"/>
                    </a:cubicBezTo>
                    <a:cubicBezTo>
                      <a:pt x="2" y="13"/>
                      <a:pt x="2" y="11"/>
                      <a:pt x="2" y="8"/>
                    </a:cubicBezTo>
                    <a:cubicBezTo>
                      <a:pt x="2" y="6"/>
                      <a:pt x="4" y="2"/>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381" name="Freeform 7279"/>
              <p:cNvSpPr>
                <a:spLocks/>
              </p:cNvSpPr>
              <p:nvPr/>
            </p:nvSpPr>
            <p:spPr bwMode="auto">
              <a:xfrm>
                <a:off x="3263" y="4710"/>
                <a:ext cx="48" cy="45"/>
              </a:xfrm>
              <a:custGeom>
                <a:avLst/>
                <a:gdLst>
                  <a:gd name="T0" fmla="*/ 2 w 13"/>
                  <a:gd name="T1" fmla="*/ 12 h 12"/>
                  <a:gd name="T2" fmla="*/ 13 w 13"/>
                  <a:gd name="T3" fmla="*/ 0 h 12"/>
                  <a:gd name="T4" fmla="*/ 2 w 13"/>
                  <a:gd name="T5" fmla="*/ 12 h 12"/>
                </a:gdLst>
                <a:ahLst/>
                <a:cxnLst>
                  <a:cxn ang="0">
                    <a:pos x="T0" y="T1"/>
                  </a:cxn>
                  <a:cxn ang="0">
                    <a:pos x="T2" y="T3"/>
                  </a:cxn>
                  <a:cxn ang="0">
                    <a:pos x="T4" y="T5"/>
                  </a:cxn>
                </a:cxnLst>
                <a:rect l="0" t="0" r="r" b="b"/>
                <a:pathLst>
                  <a:path w="13" h="12">
                    <a:moveTo>
                      <a:pt x="2" y="12"/>
                    </a:moveTo>
                    <a:cubicBezTo>
                      <a:pt x="7" y="6"/>
                      <a:pt x="13" y="2"/>
                      <a:pt x="13" y="0"/>
                    </a:cubicBezTo>
                    <a:cubicBezTo>
                      <a:pt x="9" y="3"/>
                      <a:pt x="0" y="12"/>
                      <a:pt x="2" y="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382" name="Freeform 7280"/>
              <p:cNvSpPr>
                <a:spLocks/>
              </p:cNvSpPr>
              <p:nvPr/>
            </p:nvSpPr>
            <p:spPr bwMode="auto">
              <a:xfrm>
                <a:off x="3211" y="4438"/>
                <a:ext cx="22" cy="52"/>
              </a:xfrm>
              <a:custGeom>
                <a:avLst/>
                <a:gdLst>
                  <a:gd name="T0" fmla="*/ 4 w 6"/>
                  <a:gd name="T1" fmla="*/ 8 h 14"/>
                  <a:gd name="T2" fmla="*/ 5 w 6"/>
                  <a:gd name="T3" fmla="*/ 4 h 14"/>
                  <a:gd name="T4" fmla="*/ 5 w 6"/>
                  <a:gd name="T5" fmla="*/ 0 h 14"/>
                  <a:gd name="T6" fmla="*/ 3 w 6"/>
                  <a:gd name="T7" fmla="*/ 8 h 14"/>
                  <a:gd name="T8" fmla="*/ 2 w 6"/>
                  <a:gd name="T9" fmla="*/ 13 h 14"/>
                  <a:gd name="T10" fmla="*/ 4 w 6"/>
                  <a:gd name="T11" fmla="*/ 8 h 14"/>
                </a:gdLst>
                <a:ahLst/>
                <a:cxnLst>
                  <a:cxn ang="0">
                    <a:pos x="T0" y="T1"/>
                  </a:cxn>
                  <a:cxn ang="0">
                    <a:pos x="T2" y="T3"/>
                  </a:cxn>
                  <a:cxn ang="0">
                    <a:pos x="T4" y="T5"/>
                  </a:cxn>
                  <a:cxn ang="0">
                    <a:pos x="T6" y="T7"/>
                  </a:cxn>
                  <a:cxn ang="0">
                    <a:pos x="T8" y="T9"/>
                  </a:cxn>
                  <a:cxn ang="0">
                    <a:pos x="T10" y="T11"/>
                  </a:cxn>
                </a:cxnLst>
                <a:rect l="0" t="0" r="r" b="b"/>
                <a:pathLst>
                  <a:path w="6" h="14">
                    <a:moveTo>
                      <a:pt x="4" y="8"/>
                    </a:moveTo>
                    <a:cubicBezTo>
                      <a:pt x="5" y="6"/>
                      <a:pt x="5" y="5"/>
                      <a:pt x="5" y="4"/>
                    </a:cubicBezTo>
                    <a:cubicBezTo>
                      <a:pt x="6" y="2"/>
                      <a:pt x="6" y="0"/>
                      <a:pt x="5" y="0"/>
                    </a:cubicBezTo>
                    <a:cubicBezTo>
                      <a:pt x="5" y="2"/>
                      <a:pt x="4" y="5"/>
                      <a:pt x="3" y="8"/>
                    </a:cubicBezTo>
                    <a:cubicBezTo>
                      <a:pt x="1" y="12"/>
                      <a:pt x="0" y="14"/>
                      <a:pt x="2" y="13"/>
                    </a:cubicBezTo>
                    <a:cubicBezTo>
                      <a:pt x="3" y="12"/>
                      <a:pt x="3" y="10"/>
                      <a:pt x="4" y="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383" name="Freeform 7281"/>
              <p:cNvSpPr>
                <a:spLocks/>
              </p:cNvSpPr>
              <p:nvPr/>
            </p:nvSpPr>
            <p:spPr bwMode="auto">
              <a:xfrm>
                <a:off x="3758" y="562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384" name="Rectangle 7282"/>
              <p:cNvSpPr>
                <a:spLocks noChangeArrowheads="1"/>
              </p:cNvSpPr>
              <p:nvPr/>
            </p:nvSpPr>
            <p:spPr bwMode="auto">
              <a:xfrm>
                <a:off x="3743" y="5625"/>
                <a:ext cx="1" cy="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385" name="Rectangle 7283"/>
              <p:cNvSpPr>
                <a:spLocks noChangeArrowheads="1"/>
              </p:cNvSpPr>
              <p:nvPr/>
            </p:nvSpPr>
            <p:spPr bwMode="auto">
              <a:xfrm>
                <a:off x="3743" y="5625"/>
                <a:ext cx="1" cy="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386" name="Freeform 7284"/>
              <p:cNvSpPr>
                <a:spLocks/>
              </p:cNvSpPr>
              <p:nvPr/>
            </p:nvSpPr>
            <p:spPr bwMode="auto">
              <a:xfrm>
                <a:off x="3743" y="5625"/>
                <a:ext cx="0" cy="0"/>
              </a:xfrm>
              <a:custGeom>
                <a:avLst/>
                <a:gdLst/>
                <a:ahLst/>
                <a:cxnLst>
                  <a:cxn ang="0">
                    <a:pos x="0" y="0"/>
                  </a:cxn>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387" name="Rectangle 7285"/>
              <p:cNvSpPr>
                <a:spLocks noChangeArrowheads="1"/>
              </p:cNvSpPr>
              <p:nvPr/>
            </p:nvSpPr>
            <p:spPr bwMode="auto">
              <a:xfrm>
                <a:off x="3743" y="5625"/>
                <a:ext cx="1" cy="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388" name="Rectangle 7286"/>
              <p:cNvSpPr>
                <a:spLocks noChangeArrowheads="1"/>
              </p:cNvSpPr>
              <p:nvPr/>
            </p:nvSpPr>
            <p:spPr bwMode="auto">
              <a:xfrm>
                <a:off x="3743" y="5625"/>
                <a:ext cx="1" cy="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389" name="Rectangle 7287"/>
              <p:cNvSpPr>
                <a:spLocks noChangeArrowheads="1"/>
              </p:cNvSpPr>
              <p:nvPr/>
            </p:nvSpPr>
            <p:spPr bwMode="auto">
              <a:xfrm>
                <a:off x="3743" y="5625"/>
                <a:ext cx="1" cy="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390" name="Rectangle 7288"/>
              <p:cNvSpPr>
                <a:spLocks noChangeArrowheads="1"/>
              </p:cNvSpPr>
              <p:nvPr/>
            </p:nvSpPr>
            <p:spPr bwMode="auto">
              <a:xfrm>
                <a:off x="3743" y="5625"/>
                <a:ext cx="1" cy="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391" name="Freeform 7289"/>
              <p:cNvSpPr>
                <a:spLocks/>
              </p:cNvSpPr>
              <p:nvPr/>
            </p:nvSpPr>
            <p:spPr bwMode="auto">
              <a:xfrm>
                <a:off x="3743" y="5625"/>
                <a:ext cx="4" cy="0"/>
              </a:xfrm>
              <a:custGeom>
                <a:avLst/>
                <a:gdLst>
                  <a:gd name="T0" fmla="*/ 0 w 1"/>
                  <a:gd name="T1" fmla="*/ 1 w 1"/>
                  <a:gd name="T2" fmla="*/ 1 w 1"/>
                  <a:gd name="T3" fmla="*/ 0 w 1"/>
                </a:gdLst>
                <a:ahLst/>
                <a:cxnLst>
                  <a:cxn ang="0">
                    <a:pos x="T0" y="0"/>
                  </a:cxn>
                  <a:cxn ang="0">
                    <a:pos x="T1" y="0"/>
                  </a:cxn>
                  <a:cxn ang="0">
                    <a:pos x="T2" y="0"/>
                  </a:cxn>
                  <a:cxn ang="0">
                    <a:pos x="T3" y="0"/>
                  </a:cxn>
                </a:cxnLst>
                <a:rect l="0" t="0" r="r" b="b"/>
                <a:pathLst>
                  <a:path w="1">
                    <a:moveTo>
                      <a:pt x="0" y="0"/>
                    </a:moveTo>
                    <a:cubicBezTo>
                      <a:pt x="0" y="0"/>
                      <a:pt x="1" y="0"/>
                      <a:pt x="1" y="0"/>
                    </a:cubicBezTo>
                    <a:cubicBezTo>
                      <a:pt x="1" y="0"/>
                      <a:pt x="1" y="0"/>
                      <a:pt x="1"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392" name="Freeform 7290"/>
              <p:cNvSpPr>
                <a:spLocks/>
              </p:cNvSpPr>
              <p:nvPr/>
            </p:nvSpPr>
            <p:spPr bwMode="auto">
              <a:xfrm>
                <a:off x="4550" y="585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393" name="Freeform 7291"/>
              <p:cNvSpPr>
                <a:spLocks/>
              </p:cNvSpPr>
              <p:nvPr/>
            </p:nvSpPr>
            <p:spPr bwMode="auto">
              <a:xfrm>
                <a:off x="4510" y="5870"/>
                <a:ext cx="33" cy="8"/>
              </a:xfrm>
              <a:custGeom>
                <a:avLst/>
                <a:gdLst>
                  <a:gd name="T0" fmla="*/ 8 w 9"/>
                  <a:gd name="T1" fmla="*/ 2 h 2"/>
                  <a:gd name="T2" fmla="*/ 9 w 9"/>
                  <a:gd name="T3" fmla="*/ 1 h 2"/>
                  <a:gd name="T4" fmla="*/ 9 w 9"/>
                  <a:gd name="T5" fmla="*/ 1 h 2"/>
                  <a:gd name="T6" fmla="*/ 5 w 9"/>
                  <a:gd name="T7" fmla="*/ 1 h 2"/>
                  <a:gd name="T8" fmla="*/ 0 w 9"/>
                  <a:gd name="T9" fmla="*/ 1 h 2"/>
                  <a:gd name="T10" fmla="*/ 0 w 9"/>
                  <a:gd name="T11" fmla="*/ 1 h 2"/>
                  <a:gd name="T12" fmla="*/ 6 w 9"/>
                  <a:gd name="T13" fmla="*/ 2 h 2"/>
                  <a:gd name="T14" fmla="*/ 8 w 9"/>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2">
                    <a:moveTo>
                      <a:pt x="8" y="2"/>
                    </a:moveTo>
                    <a:cubicBezTo>
                      <a:pt x="9" y="1"/>
                      <a:pt x="9" y="1"/>
                      <a:pt x="9" y="1"/>
                    </a:cubicBezTo>
                    <a:cubicBezTo>
                      <a:pt x="9" y="1"/>
                      <a:pt x="9" y="1"/>
                      <a:pt x="9" y="1"/>
                    </a:cubicBezTo>
                    <a:cubicBezTo>
                      <a:pt x="8" y="0"/>
                      <a:pt x="7" y="0"/>
                      <a:pt x="5" y="1"/>
                    </a:cubicBezTo>
                    <a:cubicBezTo>
                      <a:pt x="7" y="1"/>
                      <a:pt x="4" y="2"/>
                      <a:pt x="0" y="1"/>
                    </a:cubicBezTo>
                    <a:cubicBezTo>
                      <a:pt x="0" y="1"/>
                      <a:pt x="0" y="1"/>
                      <a:pt x="0" y="1"/>
                    </a:cubicBezTo>
                    <a:cubicBezTo>
                      <a:pt x="2" y="2"/>
                      <a:pt x="4" y="2"/>
                      <a:pt x="6" y="2"/>
                    </a:cubicBezTo>
                    <a:cubicBezTo>
                      <a:pt x="7" y="2"/>
                      <a:pt x="8" y="2"/>
                      <a:pt x="8"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394" name="Freeform 7292"/>
              <p:cNvSpPr>
                <a:spLocks/>
              </p:cNvSpPr>
              <p:nvPr/>
            </p:nvSpPr>
            <p:spPr bwMode="auto">
              <a:xfrm>
                <a:off x="4502" y="5844"/>
                <a:ext cx="48" cy="30"/>
              </a:xfrm>
              <a:custGeom>
                <a:avLst/>
                <a:gdLst>
                  <a:gd name="T0" fmla="*/ 13 w 13"/>
                  <a:gd name="T1" fmla="*/ 2 h 8"/>
                  <a:gd name="T2" fmla="*/ 13 w 13"/>
                  <a:gd name="T3" fmla="*/ 0 h 8"/>
                  <a:gd name="T4" fmla="*/ 0 w 13"/>
                  <a:gd name="T5" fmla="*/ 8 h 8"/>
                  <a:gd name="T6" fmla="*/ 2 w 13"/>
                  <a:gd name="T7" fmla="*/ 8 h 8"/>
                  <a:gd name="T8" fmla="*/ 13 w 13"/>
                  <a:gd name="T9" fmla="*/ 2 h 8"/>
                </a:gdLst>
                <a:ahLst/>
                <a:cxnLst>
                  <a:cxn ang="0">
                    <a:pos x="T0" y="T1"/>
                  </a:cxn>
                  <a:cxn ang="0">
                    <a:pos x="T2" y="T3"/>
                  </a:cxn>
                  <a:cxn ang="0">
                    <a:pos x="T4" y="T5"/>
                  </a:cxn>
                  <a:cxn ang="0">
                    <a:pos x="T6" y="T7"/>
                  </a:cxn>
                  <a:cxn ang="0">
                    <a:pos x="T8" y="T9"/>
                  </a:cxn>
                </a:cxnLst>
                <a:rect l="0" t="0" r="r" b="b"/>
                <a:pathLst>
                  <a:path w="13" h="8">
                    <a:moveTo>
                      <a:pt x="13" y="2"/>
                    </a:moveTo>
                    <a:cubicBezTo>
                      <a:pt x="13" y="2"/>
                      <a:pt x="13" y="1"/>
                      <a:pt x="13" y="0"/>
                    </a:cubicBezTo>
                    <a:cubicBezTo>
                      <a:pt x="0" y="8"/>
                      <a:pt x="0" y="8"/>
                      <a:pt x="0" y="8"/>
                    </a:cubicBezTo>
                    <a:cubicBezTo>
                      <a:pt x="1" y="8"/>
                      <a:pt x="2" y="8"/>
                      <a:pt x="2" y="8"/>
                    </a:cubicBezTo>
                    <a:lnTo>
                      <a:pt x="13"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395" name="Freeform 7293"/>
              <p:cNvSpPr>
                <a:spLocks/>
              </p:cNvSpPr>
              <p:nvPr/>
            </p:nvSpPr>
            <p:spPr bwMode="auto">
              <a:xfrm>
                <a:off x="3747" y="5625"/>
                <a:ext cx="3" cy="0"/>
              </a:xfrm>
              <a:custGeom>
                <a:avLst/>
                <a:gdLst>
                  <a:gd name="T0" fmla="*/ 0 w 1"/>
                  <a:gd name="T1" fmla="*/ 1 w 1"/>
                  <a:gd name="T2" fmla="*/ 1 w 1"/>
                  <a:gd name="T3" fmla="*/ 1 w 1"/>
                  <a:gd name="T4" fmla="*/ 0 w 1"/>
                </a:gdLst>
                <a:ahLst/>
                <a:cxnLst>
                  <a:cxn ang="0">
                    <a:pos x="T0" y="0"/>
                  </a:cxn>
                  <a:cxn ang="0">
                    <a:pos x="T1" y="0"/>
                  </a:cxn>
                  <a:cxn ang="0">
                    <a:pos x="T2" y="0"/>
                  </a:cxn>
                  <a:cxn ang="0">
                    <a:pos x="T3" y="0"/>
                  </a:cxn>
                  <a:cxn ang="0">
                    <a:pos x="T4" y="0"/>
                  </a:cxn>
                </a:cxnLst>
                <a:rect l="0" t="0" r="r" b="b"/>
                <a:pathLst>
                  <a:path w="1">
                    <a:moveTo>
                      <a:pt x="0" y="0"/>
                    </a:moveTo>
                    <a:cubicBezTo>
                      <a:pt x="1" y="0"/>
                      <a:pt x="1" y="0"/>
                      <a:pt x="1" y="0"/>
                    </a:cubicBezTo>
                    <a:cubicBezTo>
                      <a:pt x="1" y="0"/>
                      <a:pt x="1" y="0"/>
                      <a:pt x="1" y="0"/>
                    </a:cubicBezTo>
                    <a:cubicBezTo>
                      <a:pt x="1" y="0"/>
                      <a:pt x="1" y="0"/>
                      <a:pt x="1" y="0"/>
                    </a:cubicBezTo>
                    <a:cubicBezTo>
                      <a:pt x="1"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396" name="Oval 7294"/>
              <p:cNvSpPr>
                <a:spLocks noChangeArrowheads="1"/>
              </p:cNvSpPr>
              <p:nvPr/>
            </p:nvSpPr>
            <p:spPr bwMode="auto">
              <a:xfrm>
                <a:off x="3758" y="562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397" name="Freeform 7295"/>
              <p:cNvSpPr>
                <a:spLocks/>
              </p:cNvSpPr>
              <p:nvPr/>
            </p:nvSpPr>
            <p:spPr bwMode="auto">
              <a:xfrm>
                <a:off x="3244" y="4319"/>
                <a:ext cx="11" cy="45"/>
              </a:xfrm>
              <a:custGeom>
                <a:avLst/>
                <a:gdLst>
                  <a:gd name="T0" fmla="*/ 1 w 3"/>
                  <a:gd name="T1" fmla="*/ 12 h 12"/>
                  <a:gd name="T2" fmla="*/ 3 w 3"/>
                  <a:gd name="T3" fmla="*/ 2 h 12"/>
                  <a:gd name="T4" fmla="*/ 1 w 3"/>
                  <a:gd name="T5" fmla="*/ 12 h 12"/>
                </a:gdLst>
                <a:ahLst/>
                <a:cxnLst>
                  <a:cxn ang="0">
                    <a:pos x="T0" y="T1"/>
                  </a:cxn>
                  <a:cxn ang="0">
                    <a:pos x="T2" y="T3"/>
                  </a:cxn>
                  <a:cxn ang="0">
                    <a:pos x="T4" y="T5"/>
                  </a:cxn>
                </a:cxnLst>
                <a:rect l="0" t="0" r="r" b="b"/>
                <a:pathLst>
                  <a:path w="3" h="12">
                    <a:moveTo>
                      <a:pt x="1" y="12"/>
                    </a:moveTo>
                    <a:cubicBezTo>
                      <a:pt x="3" y="2"/>
                      <a:pt x="3" y="2"/>
                      <a:pt x="3" y="2"/>
                    </a:cubicBezTo>
                    <a:cubicBezTo>
                      <a:pt x="2" y="0"/>
                      <a:pt x="0" y="12"/>
                      <a:pt x="1" y="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398" name="Freeform 7296"/>
              <p:cNvSpPr>
                <a:spLocks/>
              </p:cNvSpPr>
              <p:nvPr/>
            </p:nvSpPr>
            <p:spPr bwMode="auto">
              <a:xfrm>
                <a:off x="3869" y="3669"/>
                <a:ext cx="8" cy="11"/>
              </a:xfrm>
              <a:custGeom>
                <a:avLst/>
                <a:gdLst>
                  <a:gd name="T0" fmla="*/ 0 w 2"/>
                  <a:gd name="T1" fmla="*/ 1 h 3"/>
                  <a:gd name="T2" fmla="*/ 1 w 2"/>
                  <a:gd name="T3" fmla="*/ 3 h 3"/>
                  <a:gd name="T4" fmla="*/ 2 w 2"/>
                  <a:gd name="T5" fmla="*/ 3 h 3"/>
                  <a:gd name="T6" fmla="*/ 0 w 2"/>
                  <a:gd name="T7" fmla="*/ 1 h 3"/>
                </a:gdLst>
                <a:ahLst/>
                <a:cxnLst>
                  <a:cxn ang="0">
                    <a:pos x="T0" y="T1"/>
                  </a:cxn>
                  <a:cxn ang="0">
                    <a:pos x="T2" y="T3"/>
                  </a:cxn>
                  <a:cxn ang="0">
                    <a:pos x="T4" y="T5"/>
                  </a:cxn>
                  <a:cxn ang="0">
                    <a:pos x="T6" y="T7"/>
                  </a:cxn>
                </a:cxnLst>
                <a:rect l="0" t="0" r="r" b="b"/>
                <a:pathLst>
                  <a:path w="2" h="3">
                    <a:moveTo>
                      <a:pt x="0" y="1"/>
                    </a:moveTo>
                    <a:cubicBezTo>
                      <a:pt x="0" y="2"/>
                      <a:pt x="0" y="2"/>
                      <a:pt x="1" y="3"/>
                    </a:cubicBezTo>
                    <a:cubicBezTo>
                      <a:pt x="1" y="3"/>
                      <a:pt x="2" y="3"/>
                      <a:pt x="2" y="3"/>
                    </a:cubicBezTo>
                    <a:cubicBezTo>
                      <a:pt x="1" y="1"/>
                      <a:pt x="0" y="0"/>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399" name="Freeform 7297"/>
              <p:cNvSpPr>
                <a:spLocks/>
              </p:cNvSpPr>
              <p:nvPr/>
            </p:nvSpPr>
            <p:spPr bwMode="auto">
              <a:xfrm>
                <a:off x="3918" y="3438"/>
                <a:ext cx="111" cy="71"/>
              </a:xfrm>
              <a:custGeom>
                <a:avLst/>
                <a:gdLst>
                  <a:gd name="T0" fmla="*/ 13 w 30"/>
                  <a:gd name="T1" fmla="*/ 10 h 19"/>
                  <a:gd name="T2" fmla="*/ 7 w 30"/>
                  <a:gd name="T3" fmla="*/ 14 h 19"/>
                  <a:gd name="T4" fmla="*/ 1 w 30"/>
                  <a:gd name="T5" fmla="*/ 16 h 19"/>
                  <a:gd name="T6" fmla="*/ 9 w 30"/>
                  <a:gd name="T7" fmla="*/ 14 h 19"/>
                  <a:gd name="T8" fmla="*/ 7 w 30"/>
                  <a:gd name="T9" fmla="*/ 18 h 19"/>
                  <a:gd name="T10" fmla="*/ 15 w 30"/>
                  <a:gd name="T11" fmla="*/ 11 h 19"/>
                  <a:gd name="T12" fmla="*/ 30 w 30"/>
                  <a:gd name="T13" fmla="*/ 2 h 19"/>
                  <a:gd name="T14" fmla="*/ 27 w 30"/>
                  <a:gd name="T15" fmla="*/ 2 h 19"/>
                  <a:gd name="T16" fmla="*/ 13 w 30"/>
                  <a:gd name="T17" fmla="*/ 1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19">
                    <a:moveTo>
                      <a:pt x="13" y="10"/>
                    </a:moveTo>
                    <a:cubicBezTo>
                      <a:pt x="11" y="12"/>
                      <a:pt x="9" y="13"/>
                      <a:pt x="7" y="14"/>
                    </a:cubicBezTo>
                    <a:cubicBezTo>
                      <a:pt x="5" y="15"/>
                      <a:pt x="3" y="16"/>
                      <a:pt x="1" y="16"/>
                    </a:cubicBezTo>
                    <a:cubicBezTo>
                      <a:pt x="0" y="19"/>
                      <a:pt x="7" y="14"/>
                      <a:pt x="9" y="14"/>
                    </a:cubicBezTo>
                    <a:cubicBezTo>
                      <a:pt x="1" y="19"/>
                      <a:pt x="11" y="15"/>
                      <a:pt x="7" y="18"/>
                    </a:cubicBezTo>
                    <a:cubicBezTo>
                      <a:pt x="13" y="15"/>
                      <a:pt x="12" y="13"/>
                      <a:pt x="15" y="11"/>
                    </a:cubicBezTo>
                    <a:cubicBezTo>
                      <a:pt x="22" y="6"/>
                      <a:pt x="22" y="8"/>
                      <a:pt x="30" y="2"/>
                    </a:cubicBezTo>
                    <a:cubicBezTo>
                      <a:pt x="30" y="0"/>
                      <a:pt x="23" y="6"/>
                      <a:pt x="27" y="2"/>
                    </a:cubicBezTo>
                    <a:cubicBezTo>
                      <a:pt x="22" y="4"/>
                      <a:pt x="17" y="8"/>
                      <a:pt x="13"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400" name="Rectangle 7298"/>
              <p:cNvSpPr>
                <a:spLocks noChangeArrowheads="1"/>
              </p:cNvSpPr>
              <p:nvPr/>
            </p:nvSpPr>
            <p:spPr bwMode="auto">
              <a:xfrm>
                <a:off x="3877" y="3680"/>
                <a:ext cx="1" cy="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401" name="Freeform 7299"/>
              <p:cNvSpPr>
                <a:spLocks/>
              </p:cNvSpPr>
              <p:nvPr/>
            </p:nvSpPr>
            <p:spPr bwMode="auto">
              <a:xfrm>
                <a:off x="3873" y="3676"/>
                <a:ext cx="26" cy="11"/>
              </a:xfrm>
              <a:custGeom>
                <a:avLst/>
                <a:gdLst>
                  <a:gd name="T0" fmla="*/ 7 w 7"/>
                  <a:gd name="T1" fmla="*/ 3 h 3"/>
                  <a:gd name="T2" fmla="*/ 1 w 7"/>
                  <a:gd name="T3" fmla="*/ 1 h 3"/>
                  <a:gd name="T4" fmla="*/ 2 w 7"/>
                  <a:gd name="T5" fmla="*/ 2 h 3"/>
                  <a:gd name="T6" fmla="*/ 1 w 7"/>
                  <a:gd name="T7" fmla="*/ 1 h 3"/>
                  <a:gd name="T8" fmla="*/ 0 w 7"/>
                  <a:gd name="T9" fmla="*/ 1 h 3"/>
                  <a:gd name="T10" fmla="*/ 0 w 7"/>
                  <a:gd name="T11" fmla="*/ 2 h 3"/>
                  <a:gd name="T12" fmla="*/ 1 w 7"/>
                  <a:gd name="T13" fmla="*/ 2 h 3"/>
                  <a:gd name="T14" fmla="*/ 7 w 7"/>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3">
                    <a:moveTo>
                      <a:pt x="7" y="3"/>
                    </a:moveTo>
                    <a:cubicBezTo>
                      <a:pt x="7" y="2"/>
                      <a:pt x="4" y="0"/>
                      <a:pt x="1" y="1"/>
                    </a:cubicBezTo>
                    <a:cubicBezTo>
                      <a:pt x="1" y="1"/>
                      <a:pt x="1" y="1"/>
                      <a:pt x="2" y="2"/>
                    </a:cubicBezTo>
                    <a:cubicBezTo>
                      <a:pt x="1" y="1"/>
                      <a:pt x="1" y="1"/>
                      <a:pt x="1" y="1"/>
                    </a:cubicBezTo>
                    <a:cubicBezTo>
                      <a:pt x="0" y="1"/>
                      <a:pt x="0" y="1"/>
                      <a:pt x="0" y="1"/>
                    </a:cubicBezTo>
                    <a:cubicBezTo>
                      <a:pt x="0" y="2"/>
                      <a:pt x="0" y="2"/>
                      <a:pt x="0" y="2"/>
                    </a:cubicBezTo>
                    <a:cubicBezTo>
                      <a:pt x="1" y="2"/>
                      <a:pt x="1" y="2"/>
                      <a:pt x="1" y="2"/>
                    </a:cubicBezTo>
                    <a:cubicBezTo>
                      <a:pt x="3" y="1"/>
                      <a:pt x="6" y="2"/>
                      <a:pt x="7"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402" name="Freeform 7300"/>
              <p:cNvSpPr>
                <a:spLocks/>
              </p:cNvSpPr>
              <p:nvPr/>
            </p:nvSpPr>
            <p:spPr bwMode="auto">
              <a:xfrm>
                <a:off x="3873" y="3680"/>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403" name="Oval 7301"/>
              <p:cNvSpPr>
                <a:spLocks noChangeArrowheads="1"/>
              </p:cNvSpPr>
              <p:nvPr/>
            </p:nvSpPr>
            <p:spPr bwMode="auto">
              <a:xfrm>
                <a:off x="3873" y="3684"/>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404" name="Freeform 7302"/>
              <p:cNvSpPr>
                <a:spLocks/>
              </p:cNvSpPr>
              <p:nvPr/>
            </p:nvSpPr>
            <p:spPr bwMode="auto">
              <a:xfrm>
                <a:off x="3873" y="3684"/>
                <a:ext cx="4" cy="0"/>
              </a:xfrm>
              <a:custGeom>
                <a:avLst/>
                <a:gdLst>
                  <a:gd name="T0" fmla="*/ 0 w 1"/>
                  <a:gd name="T1" fmla="*/ 1 w 1"/>
                  <a:gd name="T2" fmla="*/ 0 w 1"/>
                  <a:gd name="T3" fmla="*/ 0 w 1"/>
                </a:gdLst>
                <a:ahLst/>
                <a:cxnLst>
                  <a:cxn ang="0">
                    <a:pos x="T0" y="0"/>
                  </a:cxn>
                  <a:cxn ang="0">
                    <a:pos x="T1" y="0"/>
                  </a:cxn>
                  <a:cxn ang="0">
                    <a:pos x="T2" y="0"/>
                  </a:cxn>
                  <a:cxn ang="0">
                    <a:pos x="T3" y="0"/>
                  </a:cxn>
                </a:cxnLst>
                <a:rect l="0" t="0" r="r" b="b"/>
                <a:pathLst>
                  <a:path w="1">
                    <a:moveTo>
                      <a:pt x="0" y="0"/>
                    </a:moveTo>
                    <a:cubicBezTo>
                      <a:pt x="1" y="0"/>
                      <a:pt x="1" y="0"/>
                      <a:pt x="1"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405" name="Freeform 7303"/>
              <p:cNvSpPr>
                <a:spLocks/>
              </p:cNvSpPr>
              <p:nvPr/>
            </p:nvSpPr>
            <p:spPr bwMode="auto">
              <a:xfrm>
                <a:off x="3873" y="3684"/>
                <a:ext cx="4" cy="0"/>
              </a:xfrm>
              <a:custGeom>
                <a:avLst/>
                <a:gdLst>
                  <a:gd name="T0" fmla="*/ 1 w 1"/>
                  <a:gd name="T1" fmla="*/ 1 w 1"/>
                  <a:gd name="T2" fmla="*/ 1 w 1"/>
                  <a:gd name="T3" fmla="*/ 0 w 1"/>
                  <a:gd name="T4" fmla="*/ 1 w 1"/>
                </a:gdLst>
                <a:ahLst/>
                <a:cxnLst>
                  <a:cxn ang="0">
                    <a:pos x="T0" y="0"/>
                  </a:cxn>
                  <a:cxn ang="0">
                    <a:pos x="T1" y="0"/>
                  </a:cxn>
                  <a:cxn ang="0">
                    <a:pos x="T2" y="0"/>
                  </a:cxn>
                  <a:cxn ang="0">
                    <a:pos x="T3" y="0"/>
                  </a:cxn>
                  <a:cxn ang="0">
                    <a:pos x="T4" y="0"/>
                  </a:cxn>
                </a:cxnLst>
                <a:rect l="0" t="0" r="r" b="b"/>
                <a:pathLst>
                  <a:path w="1">
                    <a:moveTo>
                      <a:pt x="1" y="0"/>
                    </a:moveTo>
                    <a:cubicBezTo>
                      <a:pt x="1" y="0"/>
                      <a:pt x="1" y="0"/>
                      <a:pt x="1" y="0"/>
                    </a:cubicBezTo>
                    <a:cubicBezTo>
                      <a:pt x="1" y="0"/>
                      <a:pt x="1" y="0"/>
                      <a:pt x="1" y="0"/>
                    </a:cubicBezTo>
                    <a:cubicBezTo>
                      <a:pt x="1" y="0"/>
                      <a:pt x="1" y="0"/>
                      <a:pt x="0"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406" name="Freeform 7304"/>
              <p:cNvSpPr>
                <a:spLocks/>
              </p:cNvSpPr>
              <p:nvPr/>
            </p:nvSpPr>
            <p:spPr bwMode="auto">
              <a:xfrm>
                <a:off x="3888" y="3498"/>
                <a:ext cx="93" cy="44"/>
              </a:xfrm>
              <a:custGeom>
                <a:avLst/>
                <a:gdLst>
                  <a:gd name="T0" fmla="*/ 0 w 25"/>
                  <a:gd name="T1" fmla="*/ 12 h 12"/>
                  <a:gd name="T2" fmla="*/ 2 w 25"/>
                  <a:gd name="T3" fmla="*/ 12 h 12"/>
                  <a:gd name="T4" fmla="*/ 11 w 25"/>
                  <a:gd name="T5" fmla="*/ 8 h 12"/>
                  <a:gd name="T6" fmla="*/ 17 w 25"/>
                  <a:gd name="T7" fmla="*/ 4 h 12"/>
                  <a:gd name="T8" fmla="*/ 21 w 25"/>
                  <a:gd name="T9" fmla="*/ 1 h 12"/>
                  <a:gd name="T10" fmla="*/ 16 w 25"/>
                  <a:gd name="T11" fmla="*/ 4 h 12"/>
                  <a:gd name="T12" fmla="*/ 14 w 25"/>
                  <a:gd name="T13" fmla="*/ 5 h 12"/>
                  <a:gd name="T14" fmla="*/ 15 w 25"/>
                  <a:gd name="T15" fmla="*/ 3 h 12"/>
                  <a:gd name="T16" fmla="*/ 2 w 25"/>
                  <a:gd name="T17" fmla="*/ 11 h 12"/>
                  <a:gd name="T18" fmla="*/ 0 w 25"/>
                  <a:gd name="T19"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2">
                    <a:moveTo>
                      <a:pt x="0" y="12"/>
                    </a:moveTo>
                    <a:cubicBezTo>
                      <a:pt x="1" y="12"/>
                      <a:pt x="2" y="12"/>
                      <a:pt x="2" y="12"/>
                    </a:cubicBezTo>
                    <a:cubicBezTo>
                      <a:pt x="5" y="11"/>
                      <a:pt x="7" y="9"/>
                      <a:pt x="11" y="8"/>
                    </a:cubicBezTo>
                    <a:cubicBezTo>
                      <a:pt x="10" y="8"/>
                      <a:pt x="14" y="6"/>
                      <a:pt x="17" y="4"/>
                    </a:cubicBezTo>
                    <a:cubicBezTo>
                      <a:pt x="21" y="2"/>
                      <a:pt x="25" y="0"/>
                      <a:pt x="21" y="1"/>
                    </a:cubicBezTo>
                    <a:cubicBezTo>
                      <a:pt x="19" y="2"/>
                      <a:pt x="18" y="3"/>
                      <a:pt x="16" y="4"/>
                    </a:cubicBezTo>
                    <a:cubicBezTo>
                      <a:pt x="15" y="5"/>
                      <a:pt x="14" y="5"/>
                      <a:pt x="14" y="5"/>
                    </a:cubicBezTo>
                    <a:cubicBezTo>
                      <a:pt x="13" y="6"/>
                      <a:pt x="13" y="5"/>
                      <a:pt x="15" y="3"/>
                    </a:cubicBezTo>
                    <a:cubicBezTo>
                      <a:pt x="12" y="5"/>
                      <a:pt x="6" y="9"/>
                      <a:pt x="2" y="11"/>
                    </a:cubicBezTo>
                    <a:cubicBezTo>
                      <a:pt x="1" y="12"/>
                      <a:pt x="1" y="12"/>
                      <a:pt x="0" y="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407" name="Freeform 7305"/>
              <p:cNvSpPr>
                <a:spLocks/>
              </p:cNvSpPr>
              <p:nvPr/>
            </p:nvSpPr>
            <p:spPr bwMode="auto">
              <a:xfrm>
                <a:off x="3795" y="3587"/>
                <a:ext cx="22" cy="37"/>
              </a:xfrm>
              <a:custGeom>
                <a:avLst/>
                <a:gdLst>
                  <a:gd name="T0" fmla="*/ 1 w 6"/>
                  <a:gd name="T1" fmla="*/ 2 h 10"/>
                  <a:gd name="T2" fmla="*/ 4 w 6"/>
                  <a:gd name="T3" fmla="*/ 8 h 10"/>
                  <a:gd name="T4" fmla="*/ 4 w 6"/>
                  <a:gd name="T5" fmla="*/ 3 h 10"/>
                  <a:gd name="T6" fmla="*/ 1 w 6"/>
                  <a:gd name="T7" fmla="*/ 2 h 10"/>
                </a:gdLst>
                <a:ahLst/>
                <a:cxnLst>
                  <a:cxn ang="0">
                    <a:pos x="T0" y="T1"/>
                  </a:cxn>
                  <a:cxn ang="0">
                    <a:pos x="T2" y="T3"/>
                  </a:cxn>
                  <a:cxn ang="0">
                    <a:pos x="T4" y="T5"/>
                  </a:cxn>
                  <a:cxn ang="0">
                    <a:pos x="T6" y="T7"/>
                  </a:cxn>
                </a:cxnLst>
                <a:rect l="0" t="0" r="r" b="b"/>
                <a:pathLst>
                  <a:path w="6" h="10">
                    <a:moveTo>
                      <a:pt x="1" y="2"/>
                    </a:moveTo>
                    <a:cubicBezTo>
                      <a:pt x="0" y="10"/>
                      <a:pt x="4" y="3"/>
                      <a:pt x="4" y="8"/>
                    </a:cubicBezTo>
                    <a:cubicBezTo>
                      <a:pt x="6" y="8"/>
                      <a:pt x="6" y="3"/>
                      <a:pt x="4" y="3"/>
                    </a:cubicBezTo>
                    <a:cubicBezTo>
                      <a:pt x="4" y="8"/>
                      <a:pt x="2" y="0"/>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408" name="Freeform 7306"/>
              <p:cNvSpPr>
                <a:spLocks/>
              </p:cNvSpPr>
              <p:nvPr/>
            </p:nvSpPr>
            <p:spPr bwMode="auto">
              <a:xfrm>
                <a:off x="4052" y="3390"/>
                <a:ext cx="30" cy="30"/>
              </a:xfrm>
              <a:custGeom>
                <a:avLst/>
                <a:gdLst>
                  <a:gd name="T0" fmla="*/ 5 w 8"/>
                  <a:gd name="T1" fmla="*/ 0 h 8"/>
                  <a:gd name="T2" fmla="*/ 0 w 8"/>
                  <a:gd name="T3" fmla="*/ 8 h 8"/>
                  <a:gd name="T4" fmla="*/ 5 w 8"/>
                  <a:gd name="T5" fmla="*/ 4 h 8"/>
                  <a:gd name="T6" fmla="*/ 5 w 8"/>
                  <a:gd name="T7" fmla="*/ 0 h 8"/>
                </a:gdLst>
                <a:ahLst/>
                <a:cxnLst>
                  <a:cxn ang="0">
                    <a:pos x="T0" y="T1"/>
                  </a:cxn>
                  <a:cxn ang="0">
                    <a:pos x="T2" y="T3"/>
                  </a:cxn>
                  <a:cxn ang="0">
                    <a:pos x="T4" y="T5"/>
                  </a:cxn>
                  <a:cxn ang="0">
                    <a:pos x="T6" y="T7"/>
                  </a:cxn>
                </a:cxnLst>
                <a:rect l="0" t="0" r="r" b="b"/>
                <a:pathLst>
                  <a:path w="8" h="8">
                    <a:moveTo>
                      <a:pt x="5" y="0"/>
                    </a:moveTo>
                    <a:cubicBezTo>
                      <a:pt x="0" y="5"/>
                      <a:pt x="0" y="6"/>
                      <a:pt x="0" y="8"/>
                    </a:cubicBezTo>
                    <a:cubicBezTo>
                      <a:pt x="2" y="7"/>
                      <a:pt x="3" y="5"/>
                      <a:pt x="5" y="4"/>
                    </a:cubicBezTo>
                    <a:cubicBezTo>
                      <a:pt x="4" y="3"/>
                      <a:pt x="8" y="0"/>
                      <a:pt x="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409" name="Freeform 7307"/>
              <p:cNvSpPr>
                <a:spLocks/>
              </p:cNvSpPr>
              <p:nvPr/>
            </p:nvSpPr>
            <p:spPr bwMode="auto">
              <a:xfrm>
                <a:off x="3810" y="3617"/>
                <a:ext cx="37" cy="11"/>
              </a:xfrm>
              <a:custGeom>
                <a:avLst/>
                <a:gdLst>
                  <a:gd name="T0" fmla="*/ 0 w 10"/>
                  <a:gd name="T1" fmla="*/ 1 h 3"/>
                  <a:gd name="T2" fmla="*/ 3 w 10"/>
                  <a:gd name="T3" fmla="*/ 2 h 3"/>
                  <a:gd name="T4" fmla="*/ 10 w 10"/>
                  <a:gd name="T5" fmla="*/ 3 h 3"/>
                  <a:gd name="T6" fmla="*/ 1 w 10"/>
                  <a:gd name="T7" fmla="*/ 1 h 3"/>
                  <a:gd name="T8" fmla="*/ 1 w 10"/>
                  <a:gd name="T9" fmla="*/ 1 h 3"/>
                  <a:gd name="T10" fmla="*/ 0 w 10"/>
                  <a:gd name="T11" fmla="*/ 0 h 3"/>
                  <a:gd name="T12" fmla="*/ 0 w 10"/>
                  <a:gd name="T13" fmla="*/ 1 h 3"/>
                </a:gdLst>
                <a:ahLst/>
                <a:cxnLst>
                  <a:cxn ang="0">
                    <a:pos x="T0" y="T1"/>
                  </a:cxn>
                  <a:cxn ang="0">
                    <a:pos x="T2" y="T3"/>
                  </a:cxn>
                  <a:cxn ang="0">
                    <a:pos x="T4" y="T5"/>
                  </a:cxn>
                  <a:cxn ang="0">
                    <a:pos x="T6" y="T7"/>
                  </a:cxn>
                  <a:cxn ang="0">
                    <a:pos x="T8" y="T9"/>
                  </a:cxn>
                  <a:cxn ang="0">
                    <a:pos x="T10" y="T11"/>
                  </a:cxn>
                  <a:cxn ang="0">
                    <a:pos x="T12" y="T13"/>
                  </a:cxn>
                </a:cxnLst>
                <a:rect l="0" t="0" r="r" b="b"/>
                <a:pathLst>
                  <a:path w="10" h="3">
                    <a:moveTo>
                      <a:pt x="0" y="1"/>
                    </a:moveTo>
                    <a:cubicBezTo>
                      <a:pt x="0" y="1"/>
                      <a:pt x="1" y="2"/>
                      <a:pt x="3" y="2"/>
                    </a:cubicBezTo>
                    <a:cubicBezTo>
                      <a:pt x="4" y="1"/>
                      <a:pt x="10" y="3"/>
                      <a:pt x="10" y="3"/>
                    </a:cubicBezTo>
                    <a:cubicBezTo>
                      <a:pt x="5" y="1"/>
                      <a:pt x="4" y="1"/>
                      <a:pt x="1" y="1"/>
                    </a:cubicBezTo>
                    <a:cubicBezTo>
                      <a:pt x="1" y="1"/>
                      <a:pt x="1" y="1"/>
                      <a:pt x="1" y="1"/>
                    </a:cubicBezTo>
                    <a:cubicBezTo>
                      <a:pt x="1" y="1"/>
                      <a:pt x="1" y="0"/>
                      <a:pt x="0" y="0"/>
                    </a:cubicBezTo>
                    <a:cubicBezTo>
                      <a:pt x="0" y="0"/>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410" name="Freeform 7308"/>
              <p:cNvSpPr>
                <a:spLocks/>
              </p:cNvSpPr>
              <p:nvPr/>
            </p:nvSpPr>
            <p:spPr bwMode="auto">
              <a:xfrm>
                <a:off x="3806" y="3516"/>
                <a:ext cx="86" cy="49"/>
              </a:xfrm>
              <a:custGeom>
                <a:avLst/>
                <a:gdLst>
                  <a:gd name="T0" fmla="*/ 17 w 23"/>
                  <a:gd name="T1" fmla="*/ 2 h 13"/>
                  <a:gd name="T2" fmla="*/ 12 w 23"/>
                  <a:gd name="T3" fmla="*/ 4 h 13"/>
                  <a:gd name="T4" fmla="*/ 8 w 23"/>
                  <a:gd name="T5" fmla="*/ 5 h 13"/>
                  <a:gd name="T6" fmla="*/ 4 w 23"/>
                  <a:gd name="T7" fmla="*/ 5 h 13"/>
                  <a:gd name="T8" fmla="*/ 3 w 23"/>
                  <a:gd name="T9" fmla="*/ 6 h 13"/>
                  <a:gd name="T10" fmla="*/ 2 w 23"/>
                  <a:gd name="T11" fmla="*/ 6 h 13"/>
                  <a:gd name="T12" fmla="*/ 1 w 23"/>
                  <a:gd name="T13" fmla="*/ 7 h 13"/>
                  <a:gd name="T14" fmla="*/ 0 w 23"/>
                  <a:gd name="T15" fmla="*/ 12 h 13"/>
                  <a:gd name="T16" fmla="*/ 4 w 23"/>
                  <a:gd name="T17" fmla="*/ 8 h 13"/>
                  <a:gd name="T18" fmla="*/ 4 w 23"/>
                  <a:gd name="T19" fmla="*/ 7 h 13"/>
                  <a:gd name="T20" fmla="*/ 5 w 23"/>
                  <a:gd name="T21" fmla="*/ 7 h 13"/>
                  <a:gd name="T22" fmla="*/ 7 w 23"/>
                  <a:gd name="T23" fmla="*/ 7 h 13"/>
                  <a:gd name="T24" fmla="*/ 9 w 23"/>
                  <a:gd name="T25" fmla="*/ 6 h 13"/>
                  <a:gd name="T26" fmla="*/ 19 w 23"/>
                  <a:gd name="T27" fmla="*/ 4 h 13"/>
                  <a:gd name="T28" fmla="*/ 21 w 23"/>
                  <a:gd name="T29" fmla="*/ 3 h 13"/>
                  <a:gd name="T30" fmla="*/ 18 w 23"/>
                  <a:gd name="T31" fmla="*/ 3 h 13"/>
                  <a:gd name="T32" fmla="*/ 13 w 23"/>
                  <a:gd name="T33" fmla="*/ 4 h 13"/>
                  <a:gd name="T34" fmla="*/ 17 w 23"/>
                  <a:gd name="T35" fmla="*/ 2 h 13"/>
                  <a:gd name="T36" fmla="*/ 23 w 23"/>
                  <a:gd name="T37" fmla="*/ 1 h 13"/>
                  <a:gd name="T38" fmla="*/ 17 w 23"/>
                  <a:gd name="T39" fmla="*/ 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 h="13">
                    <a:moveTo>
                      <a:pt x="17" y="2"/>
                    </a:moveTo>
                    <a:cubicBezTo>
                      <a:pt x="15" y="3"/>
                      <a:pt x="13" y="4"/>
                      <a:pt x="12" y="4"/>
                    </a:cubicBezTo>
                    <a:cubicBezTo>
                      <a:pt x="10" y="4"/>
                      <a:pt x="9" y="5"/>
                      <a:pt x="8" y="5"/>
                    </a:cubicBezTo>
                    <a:cubicBezTo>
                      <a:pt x="6" y="5"/>
                      <a:pt x="5" y="5"/>
                      <a:pt x="4" y="5"/>
                    </a:cubicBezTo>
                    <a:cubicBezTo>
                      <a:pt x="3" y="5"/>
                      <a:pt x="4" y="6"/>
                      <a:pt x="3" y="6"/>
                    </a:cubicBezTo>
                    <a:cubicBezTo>
                      <a:pt x="3" y="6"/>
                      <a:pt x="2" y="6"/>
                      <a:pt x="2" y="6"/>
                    </a:cubicBezTo>
                    <a:cubicBezTo>
                      <a:pt x="2" y="6"/>
                      <a:pt x="2" y="7"/>
                      <a:pt x="1" y="7"/>
                    </a:cubicBezTo>
                    <a:cubicBezTo>
                      <a:pt x="1" y="9"/>
                      <a:pt x="0" y="10"/>
                      <a:pt x="0" y="12"/>
                    </a:cubicBezTo>
                    <a:cubicBezTo>
                      <a:pt x="1" y="13"/>
                      <a:pt x="3" y="11"/>
                      <a:pt x="4" y="8"/>
                    </a:cubicBezTo>
                    <a:cubicBezTo>
                      <a:pt x="4" y="8"/>
                      <a:pt x="4" y="7"/>
                      <a:pt x="4" y="7"/>
                    </a:cubicBezTo>
                    <a:cubicBezTo>
                      <a:pt x="5" y="7"/>
                      <a:pt x="5" y="7"/>
                      <a:pt x="5" y="7"/>
                    </a:cubicBezTo>
                    <a:cubicBezTo>
                      <a:pt x="6" y="7"/>
                      <a:pt x="7" y="7"/>
                      <a:pt x="7" y="7"/>
                    </a:cubicBezTo>
                    <a:cubicBezTo>
                      <a:pt x="4" y="6"/>
                      <a:pt x="6" y="6"/>
                      <a:pt x="9" y="6"/>
                    </a:cubicBezTo>
                    <a:cubicBezTo>
                      <a:pt x="12" y="6"/>
                      <a:pt x="17" y="5"/>
                      <a:pt x="19" y="4"/>
                    </a:cubicBezTo>
                    <a:cubicBezTo>
                      <a:pt x="20" y="3"/>
                      <a:pt x="21" y="3"/>
                      <a:pt x="21" y="3"/>
                    </a:cubicBezTo>
                    <a:cubicBezTo>
                      <a:pt x="21" y="2"/>
                      <a:pt x="20" y="3"/>
                      <a:pt x="18" y="3"/>
                    </a:cubicBezTo>
                    <a:cubicBezTo>
                      <a:pt x="16" y="4"/>
                      <a:pt x="14" y="4"/>
                      <a:pt x="13" y="4"/>
                    </a:cubicBezTo>
                    <a:cubicBezTo>
                      <a:pt x="15" y="3"/>
                      <a:pt x="16" y="2"/>
                      <a:pt x="17" y="2"/>
                    </a:cubicBezTo>
                    <a:cubicBezTo>
                      <a:pt x="20" y="1"/>
                      <a:pt x="21" y="2"/>
                      <a:pt x="23" y="1"/>
                    </a:cubicBezTo>
                    <a:cubicBezTo>
                      <a:pt x="23" y="0"/>
                      <a:pt x="20" y="1"/>
                      <a:pt x="17"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411" name="Freeform 7309"/>
              <p:cNvSpPr>
                <a:spLocks/>
              </p:cNvSpPr>
              <p:nvPr/>
            </p:nvSpPr>
            <p:spPr bwMode="auto">
              <a:xfrm>
                <a:off x="3828" y="3576"/>
                <a:ext cx="19" cy="26"/>
              </a:xfrm>
              <a:custGeom>
                <a:avLst/>
                <a:gdLst>
                  <a:gd name="T0" fmla="*/ 1 w 5"/>
                  <a:gd name="T1" fmla="*/ 0 h 7"/>
                  <a:gd name="T2" fmla="*/ 0 w 5"/>
                  <a:gd name="T3" fmla="*/ 6 h 7"/>
                  <a:gd name="T4" fmla="*/ 3 w 5"/>
                  <a:gd name="T5" fmla="*/ 0 h 7"/>
                  <a:gd name="T6" fmla="*/ 1 w 5"/>
                  <a:gd name="T7" fmla="*/ 0 h 7"/>
                </a:gdLst>
                <a:ahLst/>
                <a:cxnLst>
                  <a:cxn ang="0">
                    <a:pos x="T0" y="T1"/>
                  </a:cxn>
                  <a:cxn ang="0">
                    <a:pos x="T2" y="T3"/>
                  </a:cxn>
                  <a:cxn ang="0">
                    <a:pos x="T4" y="T5"/>
                  </a:cxn>
                  <a:cxn ang="0">
                    <a:pos x="T6" y="T7"/>
                  </a:cxn>
                </a:cxnLst>
                <a:rect l="0" t="0" r="r" b="b"/>
                <a:pathLst>
                  <a:path w="5" h="7">
                    <a:moveTo>
                      <a:pt x="1" y="0"/>
                    </a:moveTo>
                    <a:cubicBezTo>
                      <a:pt x="1" y="2"/>
                      <a:pt x="0" y="4"/>
                      <a:pt x="0" y="6"/>
                    </a:cubicBezTo>
                    <a:cubicBezTo>
                      <a:pt x="2" y="7"/>
                      <a:pt x="5" y="3"/>
                      <a:pt x="3" y="0"/>
                    </a:cubicBezTo>
                    <a:cubicBezTo>
                      <a:pt x="2" y="3"/>
                      <a:pt x="2"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412" name="Freeform 7310"/>
              <p:cNvSpPr>
                <a:spLocks/>
              </p:cNvSpPr>
              <p:nvPr/>
            </p:nvSpPr>
            <p:spPr bwMode="auto">
              <a:xfrm>
                <a:off x="3002" y="3215"/>
                <a:ext cx="104" cy="22"/>
              </a:xfrm>
              <a:custGeom>
                <a:avLst/>
                <a:gdLst>
                  <a:gd name="T0" fmla="*/ 0 w 28"/>
                  <a:gd name="T1" fmla="*/ 6 h 6"/>
                  <a:gd name="T2" fmla="*/ 28 w 28"/>
                  <a:gd name="T3" fmla="*/ 0 h 6"/>
                  <a:gd name="T4" fmla="*/ 0 w 28"/>
                  <a:gd name="T5" fmla="*/ 6 h 6"/>
                </a:gdLst>
                <a:ahLst/>
                <a:cxnLst>
                  <a:cxn ang="0">
                    <a:pos x="T0" y="T1"/>
                  </a:cxn>
                  <a:cxn ang="0">
                    <a:pos x="T2" y="T3"/>
                  </a:cxn>
                  <a:cxn ang="0">
                    <a:pos x="T4" y="T5"/>
                  </a:cxn>
                </a:cxnLst>
                <a:rect l="0" t="0" r="r" b="b"/>
                <a:pathLst>
                  <a:path w="28" h="6">
                    <a:moveTo>
                      <a:pt x="0" y="6"/>
                    </a:moveTo>
                    <a:cubicBezTo>
                      <a:pt x="7" y="5"/>
                      <a:pt x="20" y="2"/>
                      <a:pt x="28" y="0"/>
                    </a:cubicBezTo>
                    <a:cubicBezTo>
                      <a:pt x="15" y="2"/>
                      <a:pt x="6" y="4"/>
                      <a:pt x="0"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413" name="Freeform 7311"/>
              <p:cNvSpPr>
                <a:spLocks/>
              </p:cNvSpPr>
              <p:nvPr/>
            </p:nvSpPr>
            <p:spPr bwMode="auto">
              <a:xfrm>
                <a:off x="2943" y="3576"/>
                <a:ext cx="85" cy="70"/>
              </a:xfrm>
              <a:custGeom>
                <a:avLst/>
                <a:gdLst>
                  <a:gd name="T0" fmla="*/ 0 w 23"/>
                  <a:gd name="T1" fmla="*/ 0 h 19"/>
                  <a:gd name="T2" fmla="*/ 20 w 23"/>
                  <a:gd name="T3" fmla="*/ 14 h 19"/>
                  <a:gd name="T4" fmla="*/ 14 w 23"/>
                  <a:gd name="T5" fmla="*/ 10 h 19"/>
                  <a:gd name="T6" fmla="*/ 0 w 23"/>
                  <a:gd name="T7" fmla="*/ 0 h 19"/>
                </a:gdLst>
                <a:ahLst/>
                <a:cxnLst>
                  <a:cxn ang="0">
                    <a:pos x="T0" y="T1"/>
                  </a:cxn>
                  <a:cxn ang="0">
                    <a:pos x="T2" y="T3"/>
                  </a:cxn>
                  <a:cxn ang="0">
                    <a:pos x="T4" y="T5"/>
                  </a:cxn>
                  <a:cxn ang="0">
                    <a:pos x="T6" y="T7"/>
                  </a:cxn>
                </a:cxnLst>
                <a:rect l="0" t="0" r="r" b="b"/>
                <a:pathLst>
                  <a:path w="23" h="19">
                    <a:moveTo>
                      <a:pt x="0" y="0"/>
                    </a:moveTo>
                    <a:cubicBezTo>
                      <a:pt x="6" y="4"/>
                      <a:pt x="23" y="19"/>
                      <a:pt x="20" y="14"/>
                    </a:cubicBezTo>
                    <a:cubicBezTo>
                      <a:pt x="19" y="14"/>
                      <a:pt x="17" y="12"/>
                      <a:pt x="14" y="10"/>
                    </a:cubicBezTo>
                    <a:cubicBezTo>
                      <a:pt x="11" y="6"/>
                      <a:pt x="4" y="2"/>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414" name="Freeform 7312"/>
              <p:cNvSpPr>
                <a:spLocks/>
              </p:cNvSpPr>
              <p:nvPr/>
            </p:nvSpPr>
            <p:spPr bwMode="auto">
              <a:xfrm>
                <a:off x="3877" y="3684"/>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415" name="Freeform 7313"/>
              <p:cNvSpPr>
                <a:spLocks/>
              </p:cNvSpPr>
              <p:nvPr/>
            </p:nvSpPr>
            <p:spPr bwMode="auto">
              <a:xfrm>
                <a:off x="3955" y="1727"/>
                <a:ext cx="145" cy="291"/>
              </a:xfrm>
              <a:custGeom>
                <a:avLst/>
                <a:gdLst>
                  <a:gd name="T0" fmla="*/ 24 w 39"/>
                  <a:gd name="T1" fmla="*/ 67 h 78"/>
                  <a:gd name="T2" fmla="*/ 28 w 39"/>
                  <a:gd name="T3" fmla="*/ 78 h 78"/>
                  <a:gd name="T4" fmla="*/ 39 w 39"/>
                  <a:gd name="T5" fmla="*/ 69 h 78"/>
                  <a:gd name="T6" fmla="*/ 29 w 39"/>
                  <a:gd name="T7" fmla="*/ 77 h 78"/>
                  <a:gd name="T8" fmla="*/ 20 w 39"/>
                  <a:gd name="T9" fmla="*/ 53 h 78"/>
                  <a:gd name="T10" fmla="*/ 12 w 39"/>
                  <a:gd name="T11" fmla="*/ 31 h 78"/>
                  <a:gd name="T12" fmla="*/ 0 w 39"/>
                  <a:gd name="T13" fmla="*/ 0 h 78"/>
                  <a:gd name="T14" fmla="*/ 6 w 39"/>
                  <a:gd name="T15" fmla="*/ 16 h 78"/>
                  <a:gd name="T16" fmla="*/ 12 w 39"/>
                  <a:gd name="T17" fmla="*/ 34 h 78"/>
                  <a:gd name="T18" fmla="*/ 15 w 39"/>
                  <a:gd name="T19" fmla="*/ 41 h 78"/>
                  <a:gd name="T20" fmla="*/ 17 w 39"/>
                  <a:gd name="T21" fmla="*/ 47 h 78"/>
                  <a:gd name="T22" fmla="*/ 18 w 39"/>
                  <a:gd name="T23" fmla="*/ 54 h 78"/>
                  <a:gd name="T24" fmla="*/ 19 w 39"/>
                  <a:gd name="T25" fmla="*/ 55 h 78"/>
                  <a:gd name="T26" fmla="*/ 22 w 39"/>
                  <a:gd name="T27" fmla="*/ 64 h 78"/>
                  <a:gd name="T28" fmla="*/ 18 w 39"/>
                  <a:gd name="T29" fmla="*/ 56 h 78"/>
                  <a:gd name="T30" fmla="*/ 18 w 39"/>
                  <a:gd name="T31" fmla="*/ 55 h 78"/>
                  <a:gd name="T32" fmla="*/ 18 w 39"/>
                  <a:gd name="T33" fmla="*/ 51 h 78"/>
                  <a:gd name="T34" fmla="*/ 16 w 39"/>
                  <a:gd name="T35" fmla="*/ 45 h 78"/>
                  <a:gd name="T36" fmla="*/ 15 w 39"/>
                  <a:gd name="T37" fmla="*/ 46 h 78"/>
                  <a:gd name="T38" fmla="*/ 17 w 39"/>
                  <a:gd name="T39" fmla="*/ 51 h 78"/>
                  <a:gd name="T40" fmla="*/ 16 w 39"/>
                  <a:gd name="T41" fmla="*/ 52 h 78"/>
                  <a:gd name="T42" fmla="*/ 17 w 39"/>
                  <a:gd name="T43" fmla="*/ 57 h 78"/>
                  <a:gd name="T44" fmla="*/ 21 w 39"/>
                  <a:gd name="T45" fmla="*/ 67 h 78"/>
                  <a:gd name="T46" fmla="*/ 23 w 39"/>
                  <a:gd name="T47" fmla="*/ 69 h 78"/>
                  <a:gd name="T48" fmla="*/ 27 w 39"/>
                  <a:gd name="T49" fmla="*/ 78 h 78"/>
                  <a:gd name="T50" fmla="*/ 24 w 39"/>
                  <a:gd name="T51" fmla="*/ 67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9" h="78">
                    <a:moveTo>
                      <a:pt x="24" y="67"/>
                    </a:moveTo>
                    <a:cubicBezTo>
                      <a:pt x="25" y="68"/>
                      <a:pt x="27" y="73"/>
                      <a:pt x="28" y="78"/>
                    </a:cubicBezTo>
                    <a:cubicBezTo>
                      <a:pt x="32" y="75"/>
                      <a:pt x="37" y="71"/>
                      <a:pt x="39" y="69"/>
                    </a:cubicBezTo>
                    <a:cubicBezTo>
                      <a:pt x="36" y="71"/>
                      <a:pt x="33" y="74"/>
                      <a:pt x="29" y="77"/>
                    </a:cubicBezTo>
                    <a:cubicBezTo>
                      <a:pt x="26" y="70"/>
                      <a:pt x="23" y="62"/>
                      <a:pt x="20" y="53"/>
                    </a:cubicBezTo>
                    <a:cubicBezTo>
                      <a:pt x="18" y="46"/>
                      <a:pt x="15" y="39"/>
                      <a:pt x="12" y="31"/>
                    </a:cubicBezTo>
                    <a:cubicBezTo>
                      <a:pt x="8" y="20"/>
                      <a:pt x="4" y="10"/>
                      <a:pt x="0" y="0"/>
                    </a:cubicBezTo>
                    <a:cubicBezTo>
                      <a:pt x="2" y="4"/>
                      <a:pt x="4" y="10"/>
                      <a:pt x="6" y="16"/>
                    </a:cubicBezTo>
                    <a:cubicBezTo>
                      <a:pt x="8" y="22"/>
                      <a:pt x="10" y="28"/>
                      <a:pt x="12" y="34"/>
                    </a:cubicBezTo>
                    <a:cubicBezTo>
                      <a:pt x="13" y="36"/>
                      <a:pt x="14" y="39"/>
                      <a:pt x="15" y="41"/>
                    </a:cubicBezTo>
                    <a:cubicBezTo>
                      <a:pt x="16" y="44"/>
                      <a:pt x="17" y="46"/>
                      <a:pt x="17" y="47"/>
                    </a:cubicBezTo>
                    <a:cubicBezTo>
                      <a:pt x="18" y="50"/>
                      <a:pt x="18" y="52"/>
                      <a:pt x="18" y="54"/>
                    </a:cubicBezTo>
                    <a:cubicBezTo>
                      <a:pt x="19" y="55"/>
                      <a:pt x="19" y="55"/>
                      <a:pt x="19" y="55"/>
                    </a:cubicBezTo>
                    <a:cubicBezTo>
                      <a:pt x="21" y="59"/>
                      <a:pt x="23" y="60"/>
                      <a:pt x="22" y="64"/>
                    </a:cubicBezTo>
                    <a:cubicBezTo>
                      <a:pt x="21" y="63"/>
                      <a:pt x="20" y="60"/>
                      <a:pt x="18" y="56"/>
                    </a:cubicBezTo>
                    <a:cubicBezTo>
                      <a:pt x="18" y="56"/>
                      <a:pt x="18" y="55"/>
                      <a:pt x="18" y="55"/>
                    </a:cubicBezTo>
                    <a:cubicBezTo>
                      <a:pt x="18" y="53"/>
                      <a:pt x="18" y="52"/>
                      <a:pt x="18" y="51"/>
                    </a:cubicBezTo>
                    <a:cubicBezTo>
                      <a:pt x="17" y="49"/>
                      <a:pt x="17" y="48"/>
                      <a:pt x="16" y="45"/>
                    </a:cubicBezTo>
                    <a:cubicBezTo>
                      <a:pt x="14" y="42"/>
                      <a:pt x="14" y="43"/>
                      <a:pt x="15" y="46"/>
                    </a:cubicBezTo>
                    <a:cubicBezTo>
                      <a:pt x="16" y="48"/>
                      <a:pt x="17" y="51"/>
                      <a:pt x="17" y="51"/>
                    </a:cubicBezTo>
                    <a:cubicBezTo>
                      <a:pt x="17" y="52"/>
                      <a:pt x="16" y="52"/>
                      <a:pt x="16" y="52"/>
                    </a:cubicBezTo>
                    <a:cubicBezTo>
                      <a:pt x="16" y="54"/>
                      <a:pt x="17" y="55"/>
                      <a:pt x="17" y="57"/>
                    </a:cubicBezTo>
                    <a:cubicBezTo>
                      <a:pt x="19" y="60"/>
                      <a:pt x="20" y="64"/>
                      <a:pt x="21" y="67"/>
                    </a:cubicBezTo>
                    <a:cubicBezTo>
                      <a:pt x="22" y="70"/>
                      <a:pt x="22" y="65"/>
                      <a:pt x="23" y="69"/>
                    </a:cubicBezTo>
                    <a:cubicBezTo>
                      <a:pt x="23" y="71"/>
                      <a:pt x="26" y="78"/>
                      <a:pt x="27" y="78"/>
                    </a:cubicBezTo>
                    <a:cubicBezTo>
                      <a:pt x="26" y="74"/>
                      <a:pt x="22" y="68"/>
                      <a:pt x="24" y="6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416" name="Freeform 7314"/>
              <p:cNvSpPr>
                <a:spLocks/>
              </p:cNvSpPr>
              <p:nvPr/>
            </p:nvSpPr>
            <p:spPr bwMode="auto">
              <a:xfrm>
                <a:off x="3244" y="3918"/>
                <a:ext cx="86" cy="59"/>
              </a:xfrm>
              <a:custGeom>
                <a:avLst/>
                <a:gdLst>
                  <a:gd name="T0" fmla="*/ 20 w 23"/>
                  <a:gd name="T1" fmla="*/ 14 h 16"/>
                  <a:gd name="T2" fmla="*/ 13 w 23"/>
                  <a:gd name="T3" fmla="*/ 11 h 16"/>
                  <a:gd name="T4" fmla="*/ 5 w 23"/>
                  <a:gd name="T5" fmla="*/ 6 h 16"/>
                  <a:gd name="T6" fmla="*/ 0 w 23"/>
                  <a:gd name="T7" fmla="*/ 1 h 16"/>
                  <a:gd name="T8" fmla="*/ 9 w 23"/>
                  <a:gd name="T9" fmla="*/ 10 h 16"/>
                  <a:gd name="T10" fmla="*/ 12 w 23"/>
                  <a:gd name="T11" fmla="*/ 12 h 16"/>
                  <a:gd name="T12" fmla="*/ 15 w 23"/>
                  <a:gd name="T13" fmla="*/ 13 h 16"/>
                  <a:gd name="T14" fmla="*/ 20 w 23"/>
                  <a:gd name="T15" fmla="*/ 15 h 16"/>
                  <a:gd name="T16" fmla="*/ 21 w 23"/>
                  <a:gd name="T17" fmla="*/ 14 h 16"/>
                  <a:gd name="T18" fmla="*/ 22 w 23"/>
                  <a:gd name="T19" fmla="*/ 15 h 16"/>
                  <a:gd name="T20" fmla="*/ 23 w 23"/>
                  <a:gd name="T21" fmla="*/ 16 h 16"/>
                  <a:gd name="T22" fmla="*/ 22 w 23"/>
                  <a:gd name="T23" fmla="*/ 14 h 16"/>
                  <a:gd name="T24" fmla="*/ 20 w 23"/>
                  <a:gd name="T25"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 h="16">
                    <a:moveTo>
                      <a:pt x="20" y="14"/>
                    </a:moveTo>
                    <a:cubicBezTo>
                      <a:pt x="18" y="14"/>
                      <a:pt x="15" y="12"/>
                      <a:pt x="13" y="11"/>
                    </a:cubicBezTo>
                    <a:cubicBezTo>
                      <a:pt x="9" y="9"/>
                      <a:pt x="7" y="7"/>
                      <a:pt x="5" y="6"/>
                    </a:cubicBezTo>
                    <a:cubicBezTo>
                      <a:pt x="2" y="4"/>
                      <a:pt x="1" y="0"/>
                      <a:pt x="0" y="1"/>
                    </a:cubicBezTo>
                    <a:cubicBezTo>
                      <a:pt x="1" y="3"/>
                      <a:pt x="5" y="7"/>
                      <a:pt x="9" y="10"/>
                    </a:cubicBezTo>
                    <a:cubicBezTo>
                      <a:pt x="10" y="10"/>
                      <a:pt x="11" y="11"/>
                      <a:pt x="12" y="12"/>
                    </a:cubicBezTo>
                    <a:cubicBezTo>
                      <a:pt x="13" y="12"/>
                      <a:pt x="14" y="13"/>
                      <a:pt x="15" y="13"/>
                    </a:cubicBezTo>
                    <a:cubicBezTo>
                      <a:pt x="16" y="14"/>
                      <a:pt x="18" y="15"/>
                      <a:pt x="20" y="15"/>
                    </a:cubicBezTo>
                    <a:cubicBezTo>
                      <a:pt x="20" y="15"/>
                      <a:pt x="21" y="15"/>
                      <a:pt x="21" y="14"/>
                    </a:cubicBezTo>
                    <a:cubicBezTo>
                      <a:pt x="21" y="14"/>
                      <a:pt x="22" y="14"/>
                      <a:pt x="22" y="15"/>
                    </a:cubicBezTo>
                    <a:cubicBezTo>
                      <a:pt x="22" y="15"/>
                      <a:pt x="23" y="15"/>
                      <a:pt x="23" y="16"/>
                    </a:cubicBezTo>
                    <a:cubicBezTo>
                      <a:pt x="23" y="15"/>
                      <a:pt x="22" y="15"/>
                      <a:pt x="22" y="14"/>
                    </a:cubicBezTo>
                    <a:cubicBezTo>
                      <a:pt x="22" y="14"/>
                      <a:pt x="21" y="14"/>
                      <a:pt x="20" y="1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417" name="Freeform 7315"/>
              <p:cNvSpPr>
                <a:spLocks/>
              </p:cNvSpPr>
              <p:nvPr/>
            </p:nvSpPr>
            <p:spPr bwMode="auto">
              <a:xfrm>
                <a:off x="3095" y="3706"/>
                <a:ext cx="11" cy="33"/>
              </a:xfrm>
              <a:custGeom>
                <a:avLst/>
                <a:gdLst>
                  <a:gd name="T0" fmla="*/ 3 w 3"/>
                  <a:gd name="T1" fmla="*/ 2 h 9"/>
                  <a:gd name="T2" fmla="*/ 2 w 3"/>
                  <a:gd name="T3" fmla="*/ 1 h 9"/>
                  <a:gd name="T4" fmla="*/ 0 w 3"/>
                  <a:gd name="T5" fmla="*/ 0 h 9"/>
                  <a:gd name="T6" fmla="*/ 2 w 3"/>
                  <a:gd name="T7" fmla="*/ 2 h 9"/>
                  <a:gd name="T8" fmla="*/ 2 w 3"/>
                  <a:gd name="T9" fmla="*/ 3 h 9"/>
                  <a:gd name="T10" fmla="*/ 1 w 3"/>
                  <a:gd name="T11" fmla="*/ 4 h 9"/>
                  <a:gd name="T12" fmla="*/ 1 w 3"/>
                  <a:gd name="T13" fmla="*/ 5 h 9"/>
                  <a:gd name="T14" fmla="*/ 3 w 3"/>
                  <a:gd name="T15" fmla="*/ 5 h 9"/>
                  <a:gd name="T16" fmla="*/ 3 w 3"/>
                  <a:gd name="T17" fmla="*/ 4 h 9"/>
                  <a:gd name="T18" fmla="*/ 3 w 3"/>
                  <a:gd name="T19" fmla="*/ 2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9">
                    <a:moveTo>
                      <a:pt x="3" y="2"/>
                    </a:moveTo>
                    <a:cubicBezTo>
                      <a:pt x="3" y="2"/>
                      <a:pt x="3" y="1"/>
                      <a:pt x="2" y="1"/>
                    </a:cubicBezTo>
                    <a:cubicBezTo>
                      <a:pt x="1" y="0"/>
                      <a:pt x="1" y="0"/>
                      <a:pt x="0" y="0"/>
                    </a:cubicBezTo>
                    <a:cubicBezTo>
                      <a:pt x="1" y="1"/>
                      <a:pt x="1" y="1"/>
                      <a:pt x="2" y="2"/>
                    </a:cubicBezTo>
                    <a:cubicBezTo>
                      <a:pt x="2" y="2"/>
                      <a:pt x="2" y="2"/>
                      <a:pt x="2" y="3"/>
                    </a:cubicBezTo>
                    <a:cubicBezTo>
                      <a:pt x="2" y="3"/>
                      <a:pt x="2" y="3"/>
                      <a:pt x="1" y="4"/>
                    </a:cubicBezTo>
                    <a:cubicBezTo>
                      <a:pt x="1" y="4"/>
                      <a:pt x="1" y="5"/>
                      <a:pt x="1" y="5"/>
                    </a:cubicBezTo>
                    <a:cubicBezTo>
                      <a:pt x="1" y="6"/>
                      <a:pt x="1" y="9"/>
                      <a:pt x="3" y="5"/>
                    </a:cubicBezTo>
                    <a:cubicBezTo>
                      <a:pt x="2" y="5"/>
                      <a:pt x="2" y="4"/>
                      <a:pt x="3" y="4"/>
                    </a:cubicBezTo>
                    <a:cubicBezTo>
                      <a:pt x="3" y="3"/>
                      <a:pt x="3" y="3"/>
                      <a:pt x="3"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418" name="Freeform 7316"/>
              <p:cNvSpPr>
                <a:spLocks/>
              </p:cNvSpPr>
              <p:nvPr/>
            </p:nvSpPr>
            <p:spPr bwMode="auto">
              <a:xfrm>
                <a:off x="3036" y="3643"/>
                <a:ext cx="67" cy="48"/>
              </a:xfrm>
              <a:custGeom>
                <a:avLst/>
                <a:gdLst>
                  <a:gd name="T0" fmla="*/ 15 w 18"/>
                  <a:gd name="T1" fmla="*/ 9 h 13"/>
                  <a:gd name="T2" fmla="*/ 0 w 18"/>
                  <a:gd name="T3" fmla="*/ 0 h 13"/>
                  <a:gd name="T4" fmla="*/ 8 w 18"/>
                  <a:gd name="T5" fmla="*/ 5 h 13"/>
                  <a:gd name="T6" fmla="*/ 14 w 18"/>
                  <a:gd name="T7" fmla="*/ 10 h 13"/>
                  <a:gd name="T8" fmla="*/ 18 w 18"/>
                  <a:gd name="T9" fmla="*/ 13 h 13"/>
                  <a:gd name="T10" fmla="*/ 15 w 18"/>
                  <a:gd name="T11" fmla="*/ 9 h 13"/>
                </a:gdLst>
                <a:ahLst/>
                <a:cxnLst>
                  <a:cxn ang="0">
                    <a:pos x="T0" y="T1"/>
                  </a:cxn>
                  <a:cxn ang="0">
                    <a:pos x="T2" y="T3"/>
                  </a:cxn>
                  <a:cxn ang="0">
                    <a:pos x="T4" y="T5"/>
                  </a:cxn>
                  <a:cxn ang="0">
                    <a:pos x="T6" y="T7"/>
                  </a:cxn>
                  <a:cxn ang="0">
                    <a:pos x="T8" y="T9"/>
                  </a:cxn>
                  <a:cxn ang="0">
                    <a:pos x="T10" y="T11"/>
                  </a:cxn>
                </a:cxnLst>
                <a:rect l="0" t="0" r="r" b="b"/>
                <a:pathLst>
                  <a:path w="18" h="13">
                    <a:moveTo>
                      <a:pt x="15" y="9"/>
                    </a:moveTo>
                    <a:cubicBezTo>
                      <a:pt x="10" y="6"/>
                      <a:pt x="3" y="2"/>
                      <a:pt x="0" y="0"/>
                    </a:cubicBezTo>
                    <a:cubicBezTo>
                      <a:pt x="2" y="2"/>
                      <a:pt x="5" y="4"/>
                      <a:pt x="8" y="5"/>
                    </a:cubicBezTo>
                    <a:cubicBezTo>
                      <a:pt x="10" y="7"/>
                      <a:pt x="12" y="8"/>
                      <a:pt x="14" y="10"/>
                    </a:cubicBezTo>
                    <a:cubicBezTo>
                      <a:pt x="15" y="11"/>
                      <a:pt x="17" y="12"/>
                      <a:pt x="18" y="13"/>
                    </a:cubicBezTo>
                    <a:cubicBezTo>
                      <a:pt x="18" y="12"/>
                      <a:pt x="17" y="11"/>
                      <a:pt x="15"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419" name="Freeform 7317"/>
              <p:cNvSpPr>
                <a:spLocks/>
              </p:cNvSpPr>
              <p:nvPr/>
            </p:nvSpPr>
            <p:spPr bwMode="auto">
              <a:xfrm>
                <a:off x="4368" y="4494"/>
                <a:ext cx="97" cy="34"/>
              </a:xfrm>
              <a:custGeom>
                <a:avLst/>
                <a:gdLst>
                  <a:gd name="T0" fmla="*/ 26 w 26"/>
                  <a:gd name="T1" fmla="*/ 8 h 9"/>
                  <a:gd name="T2" fmla="*/ 4 w 26"/>
                  <a:gd name="T3" fmla="*/ 2 h 9"/>
                  <a:gd name="T4" fmla="*/ 26 w 26"/>
                  <a:gd name="T5" fmla="*/ 8 h 9"/>
                </a:gdLst>
                <a:ahLst/>
                <a:cxnLst>
                  <a:cxn ang="0">
                    <a:pos x="T0" y="T1"/>
                  </a:cxn>
                  <a:cxn ang="0">
                    <a:pos x="T2" y="T3"/>
                  </a:cxn>
                  <a:cxn ang="0">
                    <a:pos x="T4" y="T5"/>
                  </a:cxn>
                </a:cxnLst>
                <a:rect l="0" t="0" r="r" b="b"/>
                <a:pathLst>
                  <a:path w="26" h="9">
                    <a:moveTo>
                      <a:pt x="26" y="8"/>
                    </a:moveTo>
                    <a:cubicBezTo>
                      <a:pt x="20" y="7"/>
                      <a:pt x="0" y="0"/>
                      <a:pt x="4" y="2"/>
                    </a:cubicBezTo>
                    <a:cubicBezTo>
                      <a:pt x="12" y="5"/>
                      <a:pt x="22" y="9"/>
                      <a:pt x="26" y="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420" name="Freeform 7318"/>
              <p:cNvSpPr>
                <a:spLocks/>
              </p:cNvSpPr>
              <p:nvPr/>
            </p:nvSpPr>
            <p:spPr bwMode="auto">
              <a:xfrm>
                <a:off x="4055" y="3736"/>
                <a:ext cx="86" cy="96"/>
              </a:xfrm>
              <a:custGeom>
                <a:avLst/>
                <a:gdLst>
                  <a:gd name="T0" fmla="*/ 14 w 23"/>
                  <a:gd name="T1" fmla="*/ 14 h 26"/>
                  <a:gd name="T2" fmla="*/ 23 w 23"/>
                  <a:gd name="T3" fmla="*/ 26 h 26"/>
                  <a:gd name="T4" fmla="*/ 23 w 23"/>
                  <a:gd name="T5" fmla="*/ 21 h 26"/>
                  <a:gd name="T6" fmla="*/ 10 w 23"/>
                  <a:gd name="T7" fmla="*/ 7 h 26"/>
                  <a:gd name="T8" fmla="*/ 1 w 23"/>
                  <a:gd name="T9" fmla="*/ 1 h 26"/>
                  <a:gd name="T10" fmla="*/ 0 w 23"/>
                  <a:gd name="T11" fmla="*/ 1 h 26"/>
                  <a:gd name="T12" fmla="*/ 1 w 23"/>
                  <a:gd name="T13" fmla="*/ 1 h 26"/>
                  <a:gd name="T14" fmla="*/ 1 w 23"/>
                  <a:gd name="T15" fmla="*/ 2 h 26"/>
                  <a:gd name="T16" fmla="*/ 14 w 23"/>
                  <a:gd name="T17"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26">
                    <a:moveTo>
                      <a:pt x="14" y="14"/>
                    </a:moveTo>
                    <a:cubicBezTo>
                      <a:pt x="17" y="19"/>
                      <a:pt x="20" y="23"/>
                      <a:pt x="23" y="26"/>
                    </a:cubicBezTo>
                    <a:cubicBezTo>
                      <a:pt x="19" y="19"/>
                      <a:pt x="16" y="12"/>
                      <a:pt x="23" y="21"/>
                    </a:cubicBezTo>
                    <a:cubicBezTo>
                      <a:pt x="18" y="13"/>
                      <a:pt x="15" y="11"/>
                      <a:pt x="10" y="7"/>
                    </a:cubicBezTo>
                    <a:cubicBezTo>
                      <a:pt x="10" y="6"/>
                      <a:pt x="4" y="1"/>
                      <a:pt x="1" y="1"/>
                    </a:cubicBezTo>
                    <a:cubicBezTo>
                      <a:pt x="0" y="0"/>
                      <a:pt x="0" y="0"/>
                      <a:pt x="0" y="1"/>
                    </a:cubicBezTo>
                    <a:cubicBezTo>
                      <a:pt x="0" y="1"/>
                      <a:pt x="0" y="1"/>
                      <a:pt x="1" y="1"/>
                    </a:cubicBezTo>
                    <a:cubicBezTo>
                      <a:pt x="2" y="2"/>
                      <a:pt x="2" y="2"/>
                      <a:pt x="1" y="2"/>
                    </a:cubicBezTo>
                    <a:cubicBezTo>
                      <a:pt x="7" y="5"/>
                      <a:pt x="11" y="10"/>
                      <a:pt x="14" y="1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421" name="Freeform 7319"/>
              <p:cNvSpPr>
                <a:spLocks/>
              </p:cNvSpPr>
              <p:nvPr/>
            </p:nvSpPr>
            <p:spPr bwMode="auto">
              <a:xfrm>
                <a:off x="4145" y="3825"/>
                <a:ext cx="44" cy="108"/>
              </a:xfrm>
              <a:custGeom>
                <a:avLst/>
                <a:gdLst>
                  <a:gd name="T0" fmla="*/ 3 w 12"/>
                  <a:gd name="T1" fmla="*/ 8 h 29"/>
                  <a:gd name="T2" fmla="*/ 0 w 12"/>
                  <a:gd name="T3" fmla="*/ 0 h 29"/>
                  <a:gd name="T4" fmla="*/ 2 w 12"/>
                  <a:gd name="T5" fmla="*/ 9 h 29"/>
                  <a:gd name="T6" fmla="*/ 12 w 12"/>
                  <a:gd name="T7" fmla="*/ 29 h 29"/>
                  <a:gd name="T8" fmla="*/ 7 w 12"/>
                  <a:gd name="T9" fmla="*/ 16 h 29"/>
                  <a:gd name="T10" fmla="*/ 3 w 12"/>
                  <a:gd name="T11" fmla="*/ 8 h 29"/>
                </a:gdLst>
                <a:ahLst/>
                <a:cxnLst>
                  <a:cxn ang="0">
                    <a:pos x="T0" y="T1"/>
                  </a:cxn>
                  <a:cxn ang="0">
                    <a:pos x="T2" y="T3"/>
                  </a:cxn>
                  <a:cxn ang="0">
                    <a:pos x="T4" y="T5"/>
                  </a:cxn>
                  <a:cxn ang="0">
                    <a:pos x="T6" y="T7"/>
                  </a:cxn>
                  <a:cxn ang="0">
                    <a:pos x="T8" y="T9"/>
                  </a:cxn>
                  <a:cxn ang="0">
                    <a:pos x="T10" y="T11"/>
                  </a:cxn>
                </a:cxnLst>
                <a:rect l="0" t="0" r="r" b="b"/>
                <a:pathLst>
                  <a:path w="12" h="29">
                    <a:moveTo>
                      <a:pt x="3" y="8"/>
                    </a:moveTo>
                    <a:cubicBezTo>
                      <a:pt x="2" y="4"/>
                      <a:pt x="2" y="2"/>
                      <a:pt x="0" y="0"/>
                    </a:cubicBezTo>
                    <a:cubicBezTo>
                      <a:pt x="1" y="3"/>
                      <a:pt x="2" y="6"/>
                      <a:pt x="2" y="9"/>
                    </a:cubicBezTo>
                    <a:cubicBezTo>
                      <a:pt x="7" y="16"/>
                      <a:pt x="7" y="25"/>
                      <a:pt x="12" y="29"/>
                    </a:cubicBezTo>
                    <a:cubicBezTo>
                      <a:pt x="10" y="24"/>
                      <a:pt x="9" y="21"/>
                      <a:pt x="7" y="16"/>
                    </a:cubicBezTo>
                    <a:cubicBezTo>
                      <a:pt x="6" y="14"/>
                      <a:pt x="5" y="12"/>
                      <a:pt x="3" y="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422" name="Freeform 7320"/>
              <p:cNvSpPr>
                <a:spLocks/>
              </p:cNvSpPr>
              <p:nvPr/>
            </p:nvSpPr>
            <p:spPr bwMode="auto">
              <a:xfrm>
                <a:off x="4253" y="1947"/>
                <a:ext cx="7" cy="4"/>
              </a:xfrm>
              <a:custGeom>
                <a:avLst/>
                <a:gdLst>
                  <a:gd name="T0" fmla="*/ 1 w 2"/>
                  <a:gd name="T1" fmla="*/ 1 h 1"/>
                  <a:gd name="T2" fmla="*/ 2 w 2"/>
                  <a:gd name="T3" fmla="*/ 0 h 1"/>
                  <a:gd name="T4" fmla="*/ 1 w 2"/>
                  <a:gd name="T5" fmla="*/ 0 h 1"/>
                  <a:gd name="T6" fmla="*/ 0 w 2"/>
                  <a:gd name="T7" fmla="*/ 1 h 1"/>
                  <a:gd name="T8" fmla="*/ 1 w 2"/>
                  <a:gd name="T9" fmla="*/ 1 h 1"/>
                </a:gdLst>
                <a:ahLst/>
                <a:cxnLst>
                  <a:cxn ang="0">
                    <a:pos x="T0" y="T1"/>
                  </a:cxn>
                  <a:cxn ang="0">
                    <a:pos x="T2" y="T3"/>
                  </a:cxn>
                  <a:cxn ang="0">
                    <a:pos x="T4" y="T5"/>
                  </a:cxn>
                  <a:cxn ang="0">
                    <a:pos x="T6" y="T7"/>
                  </a:cxn>
                  <a:cxn ang="0">
                    <a:pos x="T8" y="T9"/>
                  </a:cxn>
                </a:cxnLst>
                <a:rect l="0" t="0" r="r" b="b"/>
                <a:pathLst>
                  <a:path w="2" h="1">
                    <a:moveTo>
                      <a:pt x="1" y="1"/>
                    </a:moveTo>
                    <a:cubicBezTo>
                      <a:pt x="1" y="1"/>
                      <a:pt x="2" y="1"/>
                      <a:pt x="2" y="0"/>
                    </a:cubicBezTo>
                    <a:cubicBezTo>
                      <a:pt x="1" y="0"/>
                      <a:pt x="1" y="0"/>
                      <a:pt x="1" y="0"/>
                    </a:cubicBezTo>
                    <a:cubicBezTo>
                      <a:pt x="1" y="0"/>
                      <a:pt x="0" y="0"/>
                      <a:pt x="0" y="1"/>
                    </a:cubicBezTo>
                    <a:lnTo>
                      <a:pt x="1"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423" name="Freeform 7321"/>
              <p:cNvSpPr>
                <a:spLocks/>
              </p:cNvSpPr>
              <p:nvPr/>
            </p:nvSpPr>
            <p:spPr bwMode="auto">
              <a:xfrm>
                <a:off x="3936" y="3468"/>
                <a:ext cx="164" cy="100"/>
              </a:xfrm>
              <a:custGeom>
                <a:avLst/>
                <a:gdLst>
                  <a:gd name="T0" fmla="*/ 25 w 44"/>
                  <a:gd name="T1" fmla="*/ 13 h 27"/>
                  <a:gd name="T2" fmla="*/ 15 w 44"/>
                  <a:gd name="T3" fmla="*/ 19 h 27"/>
                  <a:gd name="T4" fmla="*/ 11 w 44"/>
                  <a:gd name="T5" fmla="*/ 20 h 27"/>
                  <a:gd name="T6" fmla="*/ 8 w 44"/>
                  <a:gd name="T7" fmla="*/ 22 h 27"/>
                  <a:gd name="T8" fmla="*/ 6 w 44"/>
                  <a:gd name="T9" fmla="*/ 24 h 27"/>
                  <a:gd name="T10" fmla="*/ 1 w 44"/>
                  <a:gd name="T11" fmla="*/ 27 h 27"/>
                  <a:gd name="T12" fmla="*/ 10 w 44"/>
                  <a:gd name="T13" fmla="*/ 22 h 27"/>
                  <a:gd name="T14" fmla="*/ 44 w 44"/>
                  <a:gd name="T15" fmla="*/ 0 h 27"/>
                  <a:gd name="T16" fmla="*/ 25 w 44"/>
                  <a:gd name="T17" fmla="*/ 1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27">
                    <a:moveTo>
                      <a:pt x="25" y="13"/>
                    </a:moveTo>
                    <a:cubicBezTo>
                      <a:pt x="22" y="13"/>
                      <a:pt x="17" y="17"/>
                      <a:pt x="15" y="19"/>
                    </a:cubicBezTo>
                    <a:cubicBezTo>
                      <a:pt x="14" y="19"/>
                      <a:pt x="14" y="19"/>
                      <a:pt x="11" y="20"/>
                    </a:cubicBezTo>
                    <a:cubicBezTo>
                      <a:pt x="9" y="22"/>
                      <a:pt x="9" y="22"/>
                      <a:pt x="8" y="22"/>
                    </a:cubicBezTo>
                    <a:cubicBezTo>
                      <a:pt x="7" y="23"/>
                      <a:pt x="7" y="24"/>
                      <a:pt x="6" y="24"/>
                    </a:cubicBezTo>
                    <a:cubicBezTo>
                      <a:pt x="4" y="25"/>
                      <a:pt x="0" y="26"/>
                      <a:pt x="1" y="27"/>
                    </a:cubicBezTo>
                    <a:cubicBezTo>
                      <a:pt x="5" y="27"/>
                      <a:pt x="6" y="24"/>
                      <a:pt x="10" y="22"/>
                    </a:cubicBezTo>
                    <a:cubicBezTo>
                      <a:pt x="20" y="16"/>
                      <a:pt x="35" y="8"/>
                      <a:pt x="44" y="0"/>
                    </a:cubicBezTo>
                    <a:cubicBezTo>
                      <a:pt x="34" y="6"/>
                      <a:pt x="35" y="6"/>
                      <a:pt x="25" y="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424" name="Freeform 7322"/>
              <p:cNvSpPr>
                <a:spLocks/>
              </p:cNvSpPr>
              <p:nvPr/>
            </p:nvSpPr>
            <p:spPr bwMode="auto">
              <a:xfrm>
                <a:off x="4242" y="4148"/>
                <a:ext cx="52" cy="112"/>
              </a:xfrm>
              <a:custGeom>
                <a:avLst/>
                <a:gdLst>
                  <a:gd name="T0" fmla="*/ 14 w 14"/>
                  <a:gd name="T1" fmla="*/ 2 h 30"/>
                  <a:gd name="T2" fmla="*/ 9 w 14"/>
                  <a:gd name="T3" fmla="*/ 3 h 30"/>
                  <a:gd name="T4" fmla="*/ 2 w 14"/>
                  <a:gd name="T5" fmla="*/ 8 h 30"/>
                  <a:gd name="T6" fmla="*/ 0 w 14"/>
                  <a:gd name="T7" fmla="*/ 9 h 30"/>
                  <a:gd name="T8" fmla="*/ 0 w 14"/>
                  <a:gd name="T9" fmla="*/ 11 h 30"/>
                  <a:gd name="T10" fmla="*/ 1 w 14"/>
                  <a:gd name="T11" fmla="*/ 15 h 30"/>
                  <a:gd name="T12" fmla="*/ 3 w 14"/>
                  <a:gd name="T13" fmla="*/ 17 h 30"/>
                  <a:gd name="T14" fmla="*/ 2 w 14"/>
                  <a:gd name="T15" fmla="*/ 20 h 30"/>
                  <a:gd name="T16" fmla="*/ 3 w 14"/>
                  <a:gd name="T17" fmla="*/ 22 h 30"/>
                  <a:gd name="T18" fmla="*/ 6 w 14"/>
                  <a:gd name="T19" fmla="*/ 30 h 30"/>
                  <a:gd name="T20" fmla="*/ 4 w 14"/>
                  <a:gd name="T21" fmla="*/ 20 h 30"/>
                  <a:gd name="T22" fmla="*/ 4 w 14"/>
                  <a:gd name="T23" fmla="*/ 12 h 30"/>
                  <a:gd name="T24" fmla="*/ 2 w 14"/>
                  <a:gd name="T25" fmla="*/ 13 h 30"/>
                  <a:gd name="T26" fmla="*/ 4 w 14"/>
                  <a:gd name="T27" fmla="*/ 9 h 30"/>
                  <a:gd name="T28" fmla="*/ 6 w 14"/>
                  <a:gd name="T29" fmla="*/ 7 h 30"/>
                  <a:gd name="T30" fmla="*/ 5 w 14"/>
                  <a:gd name="T31" fmla="*/ 7 h 30"/>
                  <a:gd name="T32" fmla="*/ 8 w 14"/>
                  <a:gd name="T33" fmla="*/ 5 h 30"/>
                  <a:gd name="T34" fmla="*/ 8 w 14"/>
                  <a:gd name="T35" fmla="*/ 6 h 30"/>
                  <a:gd name="T36" fmla="*/ 14 w 14"/>
                  <a:gd name="T37" fmla="*/ 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 h="30">
                    <a:moveTo>
                      <a:pt x="14" y="2"/>
                    </a:moveTo>
                    <a:cubicBezTo>
                      <a:pt x="14" y="0"/>
                      <a:pt x="10" y="4"/>
                      <a:pt x="9" y="3"/>
                    </a:cubicBezTo>
                    <a:cubicBezTo>
                      <a:pt x="7" y="6"/>
                      <a:pt x="4" y="7"/>
                      <a:pt x="2" y="8"/>
                    </a:cubicBezTo>
                    <a:cubicBezTo>
                      <a:pt x="1" y="8"/>
                      <a:pt x="0" y="9"/>
                      <a:pt x="0" y="9"/>
                    </a:cubicBezTo>
                    <a:cubicBezTo>
                      <a:pt x="0" y="10"/>
                      <a:pt x="0" y="10"/>
                      <a:pt x="0" y="11"/>
                    </a:cubicBezTo>
                    <a:cubicBezTo>
                      <a:pt x="1" y="12"/>
                      <a:pt x="1" y="14"/>
                      <a:pt x="1" y="15"/>
                    </a:cubicBezTo>
                    <a:cubicBezTo>
                      <a:pt x="1" y="15"/>
                      <a:pt x="2" y="16"/>
                      <a:pt x="3" y="17"/>
                    </a:cubicBezTo>
                    <a:cubicBezTo>
                      <a:pt x="3" y="17"/>
                      <a:pt x="2" y="18"/>
                      <a:pt x="2" y="20"/>
                    </a:cubicBezTo>
                    <a:cubicBezTo>
                      <a:pt x="2" y="21"/>
                      <a:pt x="3" y="22"/>
                      <a:pt x="3" y="22"/>
                    </a:cubicBezTo>
                    <a:cubicBezTo>
                      <a:pt x="4" y="21"/>
                      <a:pt x="5" y="29"/>
                      <a:pt x="6" y="30"/>
                    </a:cubicBezTo>
                    <a:cubicBezTo>
                      <a:pt x="5" y="26"/>
                      <a:pt x="4" y="23"/>
                      <a:pt x="4" y="20"/>
                    </a:cubicBezTo>
                    <a:cubicBezTo>
                      <a:pt x="3" y="17"/>
                      <a:pt x="3" y="14"/>
                      <a:pt x="4" y="12"/>
                    </a:cubicBezTo>
                    <a:cubicBezTo>
                      <a:pt x="2" y="11"/>
                      <a:pt x="3" y="14"/>
                      <a:pt x="2" y="13"/>
                    </a:cubicBezTo>
                    <a:cubicBezTo>
                      <a:pt x="2" y="12"/>
                      <a:pt x="1" y="9"/>
                      <a:pt x="4" y="9"/>
                    </a:cubicBezTo>
                    <a:cubicBezTo>
                      <a:pt x="5" y="8"/>
                      <a:pt x="6" y="8"/>
                      <a:pt x="6" y="7"/>
                    </a:cubicBezTo>
                    <a:cubicBezTo>
                      <a:pt x="4" y="8"/>
                      <a:pt x="3" y="8"/>
                      <a:pt x="5" y="7"/>
                    </a:cubicBezTo>
                    <a:cubicBezTo>
                      <a:pt x="6" y="6"/>
                      <a:pt x="7" y="5"/>
                      <a:pt x="8" y="5"/>
                    </a:cubicBezTo>
                    <a:cubicBezTo>
                      <a:pt x="9" y="5"/>
                      <a:pt x="9" y="6"/>
                      <a:pt x="8" y="6"/>
                    </a:cubicBezTo>
                    <a:cubicBezTo>
                      <a:pt x="10" y="5"/>
                      <a:pt x="12" y="4"/>
                      <a:pt x="1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425" name="Freeform 7323"/>
              <p:cNvSpPr>
                <a:spLocks/>
              </p:cNvSpPr>
              <p:nvPr/>
            </p:nvSpPr>
            <p:spPr bwMode="auto">
              <a:xfrm>
                <a:off x="4227" y="4085"/>
                <a:ext cx="63" cy="153"/>
              </a:xfrm>
              <a:custGeom>
                <a:avLst/>
                <a:gdLst>
                  <a:gd name="T0" fmla="*/ 13 w 17"/>
                  <a:gd name="T1" fmla="*/ 15 h 41"/>
                  <a:gd name="T2" fmla="*/ 2 w 17"/>
                  <a:gd name="T3" fmla="*/ 23 h 41"/>
                  <a:gd name="T4" fmla="*/ 0 w 17"/>
                  <a:gd name="T5" fmla="*/ 24 h 41"/>
                  <a:gd name="T6" fmla="*/ 3 w 17"/>
                  <a:gd name="T7" fmla="*/ 37 h 41"/>
                  <a:gd name="T8" fmla="*/ 5 w 17"/>
                  <a:gd name="T9" fmla="*/ 41 h 41"/>
                  <a:gd name="T10" fmla="*/ 4 w 17"/>
                  <a:gd name="T11" fmla="*/ 37 h 41"/>
                  <a:gd name="T12" fmla="*/ 1 w 17"/>
                  <a:gd name="T13" fmla="*/ 25 h 41"/>
                  <a:gd name="T14" fmla="*/ 3 w 17"/>
                  <a:gd name="T15" fmla="*/ 24 h 41"/>
                  <a:gd name="T16" fmla="*/ 12 w 17"/>
                  <a:gd name="T17" fmla="*/ 19 h 41"/>
                  <a:gd name="T18" fmla="*/ 14 w 17"/>
                  <a:gd name="T19" fmla="*/ 15 h 41"/>
                  <a:gd name="T20" fmla="*/ 17 w 17"/>
                  <a:gd name="T21" fmla="*/ 8 h 41"/>
                  <a:gd name="T22" fmla="*/ 13 w 17"/>
                  <a:gd name="T23" fmla="*/ 0 h 41"/>
                  <a:gd name="T24" fmla="*/ 15 w 17"/>
                  <a:gd name="T25" fmla="*/ 5 h 41"/>
                  <a:gd name="T26" fmla="*/ 16 w 17"/>
                  <a:gd name="T27" fmla="*/ 10 h 41"/>
                  <a:gd name="T28" fmla="*/ 13 w 17"/>
                  <a:gd name="T29" fmla="*/ 1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 h="41">
                    <a:moveTo>
                      <a:pt x="13" y="15"/>
                    </a:moveTo>
                    <a:cubicBezTo>
                      <a:pt x="10" y="18"/>
                      <a:pt x="5" y="21"/>
                      <a:pt x="2" y="23"/>
                    </a:cubicBezTo>
                    <a:cubicBezTo>
                      <a:pt x="1" y="24"/>
                      <a:pt x="0" y="24"/>
                      <a:pt x="0" y="24"/>
                    </a:cubicBezTo>
                    <a:cubicBezTo>
                      <a:pt x="1" y="29"/>
                      <a:pt x="2" y="34"/>
                      <a:pt x="3" y="37"/>
                    </a:cubicBezTo>
                    <a:cubicBezTo>
                      <a:pt x="3" y="39"/>
                      <a:pt x="4" y="40"/>
                      <a:pt x="5" y="41"/>
                    </a:cubicBezTo>
                    <a:cubicBezTo>
                      <a:pt x="5" y="39"/>
                      <a:pt x="4" y="38"/>
                      <a:pt x="4" y="37"/>
                    </a:cubicBezTo>
                    <a:cubicBezTo>
                      <a:pt x="3" y="34"/>
                      <a:pt x="2" y="30"/>
                      <a:pt x="1" y="25"/>
                    </a:cubicBezTo>
                    <a:cubicBezTo>
                      <a:pt x="1" y="24"/>
                      <a:pt x="2" y="24"/>
                      <a:pt x="3" y="24"/>
                    </a:cubicBezTo>
                    <a:cubicBezTo>
                      <a:pt x="6" y="22"/>
                      <a:pt x="7" y="23"/>
                      <a:pt x="12" y="19"/>
                    </a:cubicBezTo>
                    <a:cubicBezTo>
                      <a:pt x="12" y="18"/>
                      <a:pt x="13" y="17"/>
                      <a:pt x="14" y="15"/>
                    </a:cubicBezTo>
                    <a:cubicBezTo>
                      <a:pt x="15" y="14"/>
                      <a:pt x="17" y="12"/>
                      <a:pt x="17" y="8"/>
                    </a:cubicBezTo>
                    <a:cubicBezTo>
                      <a:pt x="17" y="5"/>
                      <a:pt x="15" y="2"/>
                      <a:pt x="13" y="0"/>
                    </a:cubicBezTo>
                    <a:cubicBezTo>
                      <a:pt x="13" y="0"/>
                      <a:pt x="14" y="2"/>
                      <a:pt x="15" y="5"/>
                    </a:cubicBezTo>
                    <a:cubicBezTo>
                      <a:pt x="16" y="6"/>
                      <a:pt x="16" y="8"/>
                      <a:pt x="16" y="10"/>
                    </a:cubicBezTo>
                    <a:cubicBezTo>
                      <a:pt x="16" y="12"/>
                      <a:pt x="14" y="13"/>
                      <a:pt x="13" y="1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426" name="Freeform 7324"/>
              <p:cNvSpPr>
                <a:spLocks/>
              </p:cNvSpPr>
              <p:nvPr/>
            </p:nvSpPr>
            <p:spPr bwMode="auto">
              <a:xfrm>
                <a:off x="4186" y="3910"/>
                <a:ext cx="104" cy="164"/>
              </a:xfrm>
              <a:custGeom>
                <a:avLst/>
                <a:gdLst>
                  <a:gd name="T0" fmla="*/ 27 w 28"/>
                  <a:gd name="T1" fmla="*/ 44 h 44"/>
                  <a:gd name="T2" fmla="*/ 24 w 28"/>
                  <a:gd name="T3" fmla="*/ 39 h 44"/>
                  <a:gd name="T4" fmla="*/ 1 w 28"/>
                  <a:gd name="T5" fmla="*/ 2 h 44"/>
                  <a:gd name="T6" fmla="*/ 0 w 28"/>
                  <a:gd name="T7" fmla="*/ 2 h 44"/>
                  <a:gd name="T8" fmla="*/ 24 w 28"/>
                  <a:gd name="T9" fmla="*/ 40 h 44"/>
                  <a:gd name="T10" fmla="*/ 27 w 28"/>
                  <a:gd name="T11" fmla="*/ 44 h 44"/>
                </a:gdLst>
                <a:ahLst/>
                <a:cxnLst>
                  <a:cxn ang="0">
                    <a:pos x="T0" y="T1"/>
                  </a:cxn>
                  <a:cxn ang="0">
                    <a:pos x="T2" y="T3"/>
                  </a:cxn>
                  <a:cxn ang="0">
                    <a:pos x="T4" y="T5"/>
                  </a:cxn>
                  <a:cxn ang="0">
                    <a:pos x="T6" y="T7"/>
                  </a:cxn>
                  <a:cxn ang="0">
                    <a:pos x="T8" y="T9"/>
                  </a:cxn>
                  <a:cxn ang="0">
                    <a:pos x="T10" y="T11"/>
                  </a:cxn>
                </a:cxnLst>
                <a:rect l="0" t="0" r="r" b="b"/>
                <a:pathLst>
                  <a:path w="28" h="44">
                    <a:moveTo>
                      <a:pt x="27" y="44"/>
                    </a:moveTo>
                    <a:cubicBezTo>
                      <a:pt x="28" y="44"/>
                      <a:pt x="26" y="42"/>
                      <a:pt x="24" y="39"/>
                    </a:cubicBezTo>
                    <a:cubicBezTo>
                      <a:pt x="15" y="28"/>
                      <a:pt x="5" y="10"/>
                      <a:pt x="1" y="2"/>
                    </a:cubicBezTo>
                    <a:cubicBezTo>
                      <a:pt x="0" y="0"/>
                      <a:pt x="0" y="1"/>
                      <a:pt x="0" y="2"/>
                    </a:cubicBezTo>
                    <a:cubicBezTo>
                      <a:pt x="6" y="15"/>
                      <a:pt x="15" y="28"/>
                      <a:pt x="24" y="40"/>
                    </a:cubicBezTo>
                    <a:cubicBezTo>
                      <a:pt x="26" y="42"/>
                      <a:pt x="27" y="44"/>
                      <a:pt x="27" y="4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427" name="Freeform 7325"/>
              <p:cNvSpPr>
                <a:spLocks/>
              </p:cNvSpPr>
              <p:nvPr/>
            </p:nvSpPr>
            <p:spPr bwMode="auto">
              <a:xfrm>
                <a:off x="3743" y="562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428" name="Freeform 7326"/>
              <p:cNvSpPr>
                <a:spLocks/>
              </p:cNvSpPr>
              <p:nvPr/>
            </p:nvSpPr>
            <p:spPr bwMode="auto">
              <a:xfrm>
                <a:off x="3237" y="4401"/>
                <a:ext cx="29" cy="82"/>
              </a:xfrm>
              <a:custGeom>
                <a:avLst/>
                <a:gdLst>
                  <a:gd name="T0" fmla="*/ 1 w 8"/>
                  <a:gd name="T1" fmla="*/ 18 h 22"/>
                  <a:gd name="T2" fmla="*/ 0 w 8"/>
                  <a:gd name="T3" fmla="*/ 21 h 22"/>
                  <a:gd name="T4" fmla="*/ 2 w 8"/>
                  <a:gd name="T5" fmla="*/ 18 h 22"/>
                  <a:gd name="T6" fmla="*/ 5 w 8"/>
                  <a:gd name="T7" fmla="*/ 14 h 22"/>
                  <a:gd name="T8" fmla="*/ 8 w 8"/>
                  <a:gd name="T9" fmla="*/ 0 h 22"/>
                  <a:gd name="T10" fmla="*/ 3 w 8"/>
                  <a:gd name="T11" fmla="*/ 16 h 22"/>
                  <a:gd name="T12" fmla="*/ 3 w 8"/>
                  <a:gd name="T13" fmla="*/ 11 h 22"/>
                  <a:gd name="T14" fmla="*/ 2 w 8"/>
                  <a:gd name="T15" fmla="*/ 15 h 22"/>
                  <a:gd name="T16" fmla="*/ 1 w 8"/>
                  <a:gd name="T17" fmla="*/ 18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22">
                    <a:moveTo>
                      <a:pt x="1" y="18"/>
                    </a:moveTo>
                    <a:cubicBezTo>
                      <a:pt x="1" y="19"/>
                      <a:pt x="0" y="20"/>
                      <a:pt x="0" y="21"/>
                    </a:cubicBezTo>
                    <a:cubicBezTo>
                      <a:pt x="0" y="22"/>
                      <a:pt x="1" y="20"/>
                      <a:pt x="2" y="18"/>
                    </a:cubicBezTo>
                    <a:cubicBezTo>
                      <a:pt x="3" y="17"/>
                      <a:pt x="4" y="15"/>
                      <a:pt x="5" y="14"/>
                    </a:cubicBezTo>
                    <a:cubicBezTo>
                      <a:pt x="6" y="7"/>
                      <a:pt x="8" y="5"/>
                      <a:pt x="8" y="0"/>
                    </a:cubicBezTo>
                    <a:cubicBezTo>
                      <a:pt x="6" y="2"/>
                      <a:pt x="5" y="14"/>
                      <a:pt x="3" y="16"/>
                    </a:cubicBezTo>
                    <a:cubicBezTo>
                      <a:pt x="5" y="11"/>
                      <a:pt x="5" y="6"/>
                      <a:pt x="3" y="11"/>
                    </a:cubicBezTo>
                    <a:cubicBezTo>
                      <a:pt x="3" y="12"/>
                      <a:pt x="3" y="14"/>
                      <a:pt x="2" y="15"/>
                    </a:cubicBezTo>
                    <a:cubicBezTo>
                      <a:pt x="2" y="16"/>
                      <a:pt x="2" y="17"/>
                      <a:pt x="1" y="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429" name="Freeform 7327"/>
              <p:cNvSpPr>
                <a:spLocks noEditPoints="1"/>
              </p:cNvSpPr>
              <p:nvPr/>
            </p:nvSpPr>
            <p:spPr bwMode="auto">
              <a:xfrm>
                <a:off x="3173" y="3910"/>
                <a:ext cx="160" cy="350"/>
              </a:xfrm>
              <a:custGeom>
                <a:avLst/>
                <a:gdLst>
                  <a:gd name="T0" fmla="*/ 6 w 43"/>
                  <a:gd name="T1" fmla="*/ 4 h 94"/>
                  <a:gd name="T2" fmla="*/ 4 w 43"/>
                  <a:gd name="T3" fmla="*/ 8 h 94"/>
                  <a:gd name="T4" fmla="*/ 2 w 43"/>
                  <a:gd name="T5" fmla="*/ 11 h 94"/>
                  <a:gd name="T6" fmla="*/ 1 w 43"/>
                  <a:gd name="T7" fmla="*/ 11 h 94"/>
                  <a:gd name="T8" fmla="*/ 0 w 43"/>
                  <a:gd name="T9" fmla="*/ 11 h 94"/>
                  <a:gd name="T10" fmla="*/ 1 w 43"/>
                  <a:gd name="T11" fmla="*/ 11 h 94"/>
                  <a:gd name="T12" fmla="*/ 5 w 43"/>
                  <a:gd name="T13" fmla="*/ 16 h 94"/>
                  <a:gd name="T14" fmla="*/ 6 w 43"/>
                  <a:gd name="T15" fmla="*/ 17 h 94"/>
                  <a:gd name="T16" fmla="*/ 21 w 43"/>
                  <a:gd name="T17" fmla="*/ 28 h 94"/>
                  <a:gd name="T18" fmla="*/ 24 w 43"/>
                  <a:gd name="T19" fmla="*/ 30 h 94"/>
                  <a:gd name="T20" fmla="*/ 24 w 43"/>
                  <a:gd name="T21" fmla="*/ 30 h 94"/>
                  <a:gd name="T22" fmla="*/ 26 w 43"/>
                  <a:gd name="T23" fmla="*/ 33 h 94"/>
                  <a:gd name="T24" fmla="*/ 27 w 43"/>
                  <a:gd name="T25" fmla="*/ 36 h 94"/>
                  <a:gd name="T26" fmla="*/ 27 w 43"/>
                  <a:gd name="T27" fmla="*/ 39 h 94"/>
                  <a:gd name="T28" fmla="*/ 27 w 43"/>
                  <a:gd name="T29" fmla="*/ 41 h 94"/>
                  <a:gd name="T30" fmla="*/ 27 w 43"/>
                  <a:gd name="T31" fmla="*/ 43 h 94"/>
                  <a:gd name="T32" fmla="*/ 23 w 43"/>
                  <a:gd name="T33" fmla="*/ 74 h 94"/>
                  <a:gd name="T34" fmla="*/ 23 w 43"/>
                  <a:gd name="T35" fmla="*/ 80 h 94"/>
                  <a:gd name="T36" fmla="*/ 25 w 43"/>
                  <a:gd name="T37" fmla="*/ 91 h 94"/>
                  <a:gd name="T38" fmla="*/ 30 w 43"/>
                  <a:gd name="T39" fmla="*/ 86 h 94"/>
                  <a:gd name="T40" fmla="*/ 29 w 43"/>
                  <a:gd name="T41" fmla="*/ 94 h 94"/>
                  <a:gd name="T42" fmla="*/ 34 w 43"/>
                  <a:gd name="T43" fmla="*/ 89 h 94"/>
                  <a:gd name="T44" fmla="*/ 40 w 43"/>
                  <a:gd name="T45" fmla="*/ 68 h 94"/>
                  <a:gd name="T46" fmla="*/ 42 w 43"/>
                  <a:gd name="T47" fmla="*/ 39 h 94"/>
                  <a:gd name="T48" fmla="*/ 38 w 43"/>
                  <a:gd name="T49" fmla="*/ 21 h 94"/>
                  <a:gd name="T50" fmla="*/ 37 w 43"/>
                  <a:gd name="T51" fmla="*/ 19 h 94"/>
                  <a:gd name="T52" fmla="*/ 36 w 43"/>
                  <a:gd name="T53" fmla="*/ 19 h 94"/>
                  <a:gd name="T54" fmla="*/ 33 w 43"/>
                  <a:gd name="T55" fmla="*/ 18 h 94"/>
                  <a:gd name="T56" fmla="*/ 30 w 43"/>
                  <a:gd name="T57" fmla="*/ 17 h 94"/>
                  <a:gd name="T58" fmla="*/ 26 w 43"/>
                  <a:gd name="T59" fmla="*/ 14 h 94"/>
                  <a:gd name="T60" fmla="*/ 19 w 43"/>
                  <a:gd name="T61" fmla="*/ 9 h 94"/>
                  <a:gd name="T62" fmla="*/ 15 w 43"/>
                  <a:gd name="T63" fmla="*/ 6 h 94"/>
                  <a:gd name="T64" fmla="*/ 14 w 43"/>
                  <a:gd name="T65" fmla="*/ 4 h 94"/>
                  <a:gd name="T66" fmla="*/ 11 w 43"/>
                  <a:gd name="T67" fmla="*/ 2 h 94"/>
                  <a:gd name="T68" fmla="*/ 9 w 43"/>
                  <a:gd name="T69" fmla="*/ 0 h 94"/>
                  <a:gd name="T70" fmla="*/ 9 w 43"/>
                  <a:gd name="T71" fmla="*/ 0 h 94"/>
                  <a:gd name="T72" fmla="*/ 8 w 43"/>
                  <a:gd name="T73" fmla="*/ 1 h 94"/>
                  <a:gd name="T74" fmla="*/ 6 w 43"/>
                  <a:gd name="T75" fmla="*/ 4 h 94"/>
                  <a:gd name="T76" fmla="*/ 31 w 43"/>
                  <a:gd name="T77" fmla="*/ 40 h 94"/>
                  <a:gd name="T78" fmla="*/ 29 w 43"/>
                  <a:gd name="T79" fmla="*/ 42 h 94"/>
                  <a:gd name="T80" fmla="*/ 28 w 43"/>
                  <a:gd name="T81" fmla="*/ 39 h 94"/>
                  <a:gd name="T82" fmla="*/ 31 w 43"/>
                  <a:gd name="T83"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3" h="94">
                    <a:moveTo>
                      <a:pt x="6" y="4"/>
                    </a:moveTo>
                    <a:cubicBezTo>
                      <a:pt x="5" y="6"/>
                      <a:pt x="4" y="7"/>
                      <a:pt x="4" y="8"/>
                    </a:cubicBezTo>
                    <a:cubicBezTo>
                      <a:pt x="3" y="10"/>
                      <a:pt x="2" y="12"/>
                      <a:pt x="2" y="11"/>
                    </a:cubicBezTo>
                    <a:cubicBezTo>
                      <a:pt x="1" y="11"/>
                      <a:pt x="1" y="11"/>
                      <a:pt x="1" y="11"/>
                    </a:cubicBezTo>
                    <a:cubicBezTo>
                      <a:pt x="1" y="11"/>
                      <a:pt x="1" y="11"/>
                      <a:pt x="0" y="11"/>
                    </a:cubicBezTo>
                    <a:cubicBezTo>
                      <a:pt x="1" y="11"/>
                      <a:pt x="1" y="11"/>
                      <a:pt x="1" y="11"/>
                    </a:cubicBezTo>
                    <a:cubicBezTo>
                      <a:pt x="2" y="13"/>
                      <a:pt x="3" y="14"/>
                      <a:pt x="5" y="16"/>
                    </a:cubicBezTo>
                    <a:cubicBezTo>
                      <a:pt x="6" y="17"/>
                      <a:pt x="6" y="17"/>
                      <a:pt x="6" y="17"/>
                    </a:cubicBezTo>
                    <a:cubicBezTo>
                      <a:pt x="10" y="21"/>
                      <a:pt x="16" y="25"/>
                      <a:pt x="21" y="28"/>
                    </a:cubicBezTo>
                    <a:cubicBezTo>
                      <a:pt x="23" y="29"/>
                      <a:pt x="23" y="30"/>
                      <a:pt x="24" y="30"/>
                    </a:cubicBezTo>
                    <a:cubicBezTo>
                      <a:pt x="24" y="30"/>
                      <a:pt x="24" y="30"/>
                      <a:pt x="24" y="30"/>
                    </a:cubicBezTo>
                    <a:cubicBezTo>
                      <a:pt x="25" y="30"/>
                      <a:pt x="26" y="32"/>
                      <a:pt x="26" y="33"/>
                    </a:cubicBezTo>
                    <a:cubicBezTo>
                      <a:pt x="26" y="34"/>
                      <a:pt x="26" y="35"/>
                      <a:pt x="27" y="36"/>
                    </a:cubicBezTo>
                    <a:cubicBezTo>
                      <a:pt x="27" y="37"/>
                      <a:pt x="27" y="38"/>
                      <a:pt x="27" y="39"/>
                    </a:cubicBezTo>
                    <a:cubicBezTo>
                      <a:pt x="27" y="41"/>
                      <a:pt x="27" y="41"/>
                      <a:pt x="27" y="41"/>
                    </a:cubicBezTo>
                    <a:cubicBezTo>
                      <a:pt x="27" y="43"/>
                      <a:pt x="27" y="43"/>
                      <a:pt x="27" y="43"/>
                    </a:cubicBezTo>
                    <a:cubicBezTo>
                      <a:pt x="27" y="52"/>
                      <a:pt x="25" y="64"/>
                      <a:pt x="23" y="74"/>
                    </a:cubicBezTo>
                    <a:cubicBezTo>
                      <a:pt x="25" y="72"/>
                      <a:pt x="23" y="78"/>
                      <a:pt x="23" y="80"/>
                    </a:cubicBezTo>
                    <a:cubicBezTo>
                      <a:pt x="24" y="84"/>
                      <a:pt x="26" y="84"/>
                      <a:pt x="25" y="91"/>
                    </a:cubicBezTo>
                    <a:cubicBezTo>
                      <a:pt x="27" y="80"/>
                      <a:pt x="28" y="90"/>
                      <a:pt x="30" y="86"/>
                    </a:cubicBezTo>
                    <a:cubicBezTo>
                      <a:pt x="29" y="91"/>
                      <a:pt x="29" y="94"/>
                      <a:pt x="29" y="94"/>
                    </a:cubicBezTo>
                    <a:cubicBezTo>
                      <a:pt x="31" y="88"/>
                      <a:pt x="32" y="88"/>
                      <a:pt x="34" y="89"/>
                    </a:cubicBezTo>
                    <a:cubicBezTo>
                      <a:pt x="37" y="84"/>
                      <a:pt x="39" y="77"/>
                      <a:pt x="40" y="68"/>
                    </a:cubicBezTo>
                    <a:cubicBezTo>
                      <a:pt x="42" y="59"/>
                      <a:pt x="43" y="49"/>
                      <a:pt x="42" y="39"/>
                    </a:cubicBezTo>
                    <a:cubicBezTo>
                      <a:pt x="42" y="33"/>
                      <a:pt x="41" y="26"/>
                      <a:pt x="38" y="21"/>
                    </a:cubicBezTo>
                    <a:cubicBezTo>
                      <a:pt x="38" y="20"/>
                      <a:pt x="38" y="20"/>
                      <a:pt x="37" y="19"/>
                    </a:cubicBezTo>
                    <a:cubicBezTo>
                      <a:pt x="37" y="19"/>
                      <a:pt x="36" y="19"/>
                      <a:pt x="36" y="19"/>
                    </a:cubicBezTo>
                    <a:cubicBezTo>
                      <a:pt x="35" y="19"/>
                      <a:pt x="34" y="19"/>
                      <a:pt x="33" y="18"/>
                    </a:cubicBezTo>
                    <a:cubicBezTo>
                      <a:pt x="32" y="18"/>
                      <a:pt x="31" y="17"/>
                      <a:pt x="30" y="17"/>
                    </a:cubicBezTo>
                    <a:cubicBezTo>
                      <a:pt x="29" y="16"/>
                      <a:pt x="27" y="15"/>
                      <a:pt x="26" y="14"/>
                    </a:cubicBezTo>
                    <a:cubicBezTo>
                      <a:pt x="23" y="13"/>
                      <a:pt x="21" y="11"/>
                      <a:pt x="19" y="9"/>
                    </a:cubicBezTo>
                    <a:cubicBezTo>
                      <a:pt x="17" y="8"/>
                      <a:pt x="17" y="7"/>
                      <a:pt x="15" y="6"/>
                    </a:cubicBezTo>
                    <a:cubicBezTo>
                      <a:pt x="15" y="5"/>
                      <a:pt x="14" y="5"/>
                      <a:pt x="14" y="4"/>
                    </a:cubicBezTo>
                    <a:cubicBezTo>
                      <a:pt x="13" y="4"/>
                      <a:pt x="12" y="3"/>
                      <a:pt x="11" y="2"/>
                    </a:cubicBezTo>
                    <a:cubicBezTo>
                      <a:pt x="9" y="0"/>
                      <a:pt x="9" y="0"/>
                      <a:pt x="9" y="0"/>
                    </a:cubicBezTo>
                    <a:cubicBezTo>
                      <a:pt x="9" y="0"/>
                      <a:pt x="9" y="0"/>
                      <a:pt x="9" y="0"/>
                    </a:cubicBezTo>
                    <a:cubicBezTo>
                      <a:pt x="9" y="0"/>
                      <a:pt x="9" y="1"/>
                      <a:pt x="8" y="1"/>
                    </a:cubicBezTo>
                    <a:cubicBezTo>
                      <a:pt x="7" y="2"/>
                      <a:pt x="7" y="3"/>
                      <a:pt x="6" y="4"/>
                    </a:cubicBezTo>
                    <a:close/>
                    <a:moveTo>
                      <a:pt x="31" y="40"/>
                    </a:moveTo>
                    <a:cubicBezTo>
                      <a:pt x="31" y="44"/>
                      <a:pt x="29" y="38"/>
                      <a:pt x="29" y="42"/>
                    </a:cubicBezTo>
                    <a:cubicBezTo>
                      <a:pt x="28" y="41"/>
                      <a:pt x="28" y="40"/>
                      <a:pt x="28" y="39"/>
                    </a:cubicBezTo>
                    <a:cubicBezTo>
                      <a:pt x="30" y="39"/>
                      <a:pt x="30" y="38"/>
                      <a:pt x="31" y="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430" name="Freeform 7328"/>
              <p:cNvSpPr>
                <a:spLocks/>
              </p:cNvSpPr>
              <p:nvPr/>
            </p:nvSpPr>
            <p:spPr bwMode="auto">
              <a:xfrm>
                <a:off x="3207" y="3903"/>
                <a:ext cx="4" cy="7"/>
              </a:xfrm>
              <a:custGeom>
                <a:avLst/>
                <a:gdLst>
                  <a:gd name="T0" fmla="*/ 1 w 1"/>
                  <a:gd name="T1" fmla="*/ 1 h 2"/>
                  <a:gd name="T2" fmla="*/ 1 w 1"/>
                  <a:gd name="T3" fmla="*/ 0 h 2"/>
                  <a:gd name="T4" fmla="*/ 1 w 1"/>
                  <a:gd name="T5" fmla="*/ 1 h 2"/>
                  <a:gd name="T6" fmla="*/ 0 w 1"/>
                  <a:gd name="T7" fmla="*/ 2 h 2"/>
                  <a:gd name="T8" fmla="*/ 0 w 1"/>
                  <a:gd name="T9" fmla="*/ 2 h 2"/>
                  <a:gd name="T10" fmla="*/ 0 w 1"/>
                  <a:gd name="T11" fmla="*/ 2 h 2"/>
                  <a:gd name="T12" fmla="*/ 0 w 1"/>
                  <a:gd name="T13" fmla="*/ 2 h 2"/>
                  <a:gd name="T14" fmla="*/ 1 w 1"/>
                  <a:gd name="T15" fmla="*/ 1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2">
                    <a:moveTo>
                      <a:pt x="1" y="1"/>
                    </a:moveTo>
                    <a:cubicBezTo>
                      <a:pt x="1" y="1"/>
                      <a:pt x="1" y="0"/>
                      <a:pt x="1" y="0"/>
                    </a:cubicBezTo>
                    <a:cubicBezTo>
                      <a:pt x="1" y="0"/>
                      <a:pt x="1" y="0"/>
                      <a:pt x="1" y="1"/>
                    </a:cubicBezTo>
                    <a:cubicBezTo>
                      <a:pt x="0" y="2"/>
                      <a:pt x="0" y="2"/>
                      <a:pt x="0" y="2"/>
                    </a:cubicBezTo>
                    <a:cubicBezTo>
                      <a:pt x="0" y="2"/>
                      <a:pt x="0" y="2"/>
                      <a:pt x="0" y="2"/>
                    </a:cubicBezTo>
                    <a:cubicBezTo>
                      <a:pt x="0" y="2"/>
                      <a:pt x="0" y="2"/>
                      <a:pt x="0" y="2"/>
                    </a:cubicBezTo>
                    <a:cubicBezTo>
                      <a:pt x="0" y="2"/>
                      <a:pt x="0" y="2"/>
                      <a:pt x="0" y="2"/>
                    </a:cubicBezTo>
                    <a:cubicBezTo>
                      <a:pt x="0" y="1"/>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431" name="Freeform 7329"/>
              <p:cNvSpPr>
                <a:spLocks/>
              </p:cNvSpPr>
              <p:nvPr/>
            </p:nvSpPr>
            <p:spPr bwMode="auto">
              <a:xfrm>
                <a:off x="3207" y="3907"/>
                <a:ext cx="0" cy="3"/>
              </a:xfrm>
              <a:custGeom>
                <a:avLst/>
                <a:gdLst>
                  <a:gd name="T0" fmla="*/ 1 h 1"/>
                  <a:gd name="T1" fmla="*/ 0 h 1"/>
                  <a:gd name="T2" fmla="*/ 0 h 1"/>
                  <a:gd name="T3" fmla="*/ 0 h 1"/>
                  <a:gd name="T4" fmla="*/ 0 h 1"/>
                  <a:gd name="T5" fmla="*/ 1 h 1"/>
                </a:gdLst>
                <a:ahLst/>
                <a:cxnLst>
                  <a:cxn ang="0">
                    <a:pos x="0" y="T0"/>
                  </a:cxn>
                  <a:cxn ang="0">
                    <a:pos x="0" y="T1"/>
                  </a:cxn>
                  <a:cxn ang="0">
                    <a:pos x="0" y="T2"/>
                  </a:cxn>
                  <a:cxn ang="0">
                    <a:pos x="0" y="T3"/>
                  </a:cxn>
                  <a:cxn ang="0">
                    <a:pos x="0" y="T4"/>
                  </a:cxn>
                  <a:cxn ang="0">
                    <a:pos x="0" y="T5"/>
                  </a:cxn>
                </a:cxnLst>
                <a:rect l="0" t="0" r="r" b="b"/>
                <a:pathLst>
                  <a:path h="1">
                    <a:moveTo>
                      <a:pt x="0" y="1"/>
                    </a:moveTo>
                    <a:cubicBezTo>
                      <a:pt x="0" y="0"/>
                      <a:pt x="0" y="0"/>
                      <a:pt x="0" y="0"/>
                    </a:cubicBezTo>
                    <a:cubicBezTo>
                      <a:pt x="0" y="0"/>
                      <a:pt x="0" y="0"/>
                      <a:pt x="0" y="0"/>
                    </a:cubicBezTo>
                    <a:cubicBezTo>
                      <a:pt x="0" y="0"/>
                      <a:pt x="0" y="0"/>
                      <a:pt x="0" y="0"/>
                    </a:cubicBezTo>
                    <a:cubicBezTo>
                      <a:pt x="0" y="0"/>
                      <a:pt x="0" y="0"/>
                      <a:pt x="0" y="0"/>
                    </a:cubicBezTo>
                    <a:lnTo>
                      <a:pt x="0"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432" name="Freeform 7330"/>
              <p:cNvSpPr>
                <a:spLocks noEditPoints="1"/>
              </p:cNvSpPr>
              <p:nvPr/>
            </p:nvSpPr>
            <p:spPr bwMode="auto">
              <a:xfrm>
                <a:off x="2708" y="3096"/>
                <a:ext cx="503" cy="855"/>
              </a:xfrm>
              <a:custGeom>
                <a:avLst/>
                <a:gdLst>
                  <a:gd name="T0" fmla="*/ 121 w 135"/>
                  <a:gd name="T1" fmla="*/ 0 h 230"/>
                  <a:gd name="T2" fmla="*/ 122 w 135"/>
                  <a:gd name="T3" fmla="*/ 10 h 230"/>
                  <a:gd name="T4" fmla="*/ 118 w 135"/>
                  <a:gd name="T5" fmla="*/ 12 h 230"/>
                  <a:gd name="T6" fmla="*/ 109 w 135"/>
                  <a:gd name="T7" fmla="*/ 10 h 230"/>
                  <a:gd name="T8" fmla="*/ 108 w 135"/>
                  <a:gd name="T9" fmla="*/ 13 h 230"/>
                  <a:gd name="T10" fmla="*/ 100 w 135"/>
                  <a:gd name="T11" fmla="*/ 13 h 230"/>
                  <a:gd name="T12" fmla="*/ 71 w 135"/>
                  <a:gd name="T13" fmla="*/ 20 h 230"/>
                  <a:gd name="T14" fmla="*/ 59 w 135"/>
                  <a:gd name="T15" fmla="*/ 22 h 230"/>
                  <a:gd name="T16" fmla="*/ 39 w 135"/>
                  <a:gd name="T17" fmla="*/ 33 h 230"/>
                  <a:gd name="T18" fmla="*/ 21 w 135"/>
                  <a:gd name="T19" fmla="*/ 42 h 230"/>
                  <a:gd name="T20" fmla="*/ 5 w 135"/>
                  <a:gd name="T21" fmla="*/ 54 h 230"/>
                  <a:gd name="T22" fmla="*/ 2 w 135"/>
                  <a:gd name="T23" fmla="*/ 69 h 230"/>
                  <a:gd name="T24" fmla="*/ 8 w 135"/>
                  <a:gd name="T25" fmla="*/ 96 h 230"/>
                  <a:gd name="T26" fmla="*/ 33 w 135"/>
                  <a:gd name="T27" fmla="*/ 129 h 230"/>
                  <a:gd name="T28" fmla="*/ 58 w 135"/>
                  <a:gd name="T29" fmla="*/ 150 h 230"/>
                  <a:gd name="T30" fmla="*/ 82 w 135"/>
                  <a:gd name="T31" fmla="*/ 166 h 230"/>
                  <a:gd name="T32" fmla="*/ 86 w 135"/>
                  <a:gd name="T33" fmla="*/ 169 h 230"/>
                  <a:gd name="T34" fmla="*/ 92 w 135"/>
                  <a:gd name="T35" fmla="*/ 173 h 230"/>
                  <a:gd name="T36" fmla="*/ 90 w 135"/>
                  <a:gd name="T37" fmla="*/ 180 h 230"/>
                  <a:gd name="T38" fmla="*/ 89 w 135"/>
                  <a:gd name="T39" fmla="*/ 181 h 230"/>
                  <a:gd name="T40" fmla="*/ 100 w 135"/>
                  <a:gd name="T41" fmla="*/ 217 h 230"/>
                  <a:gd name="T42" fmla="*/ 113 w 135"/>
                  <a:gd name="T43" fmla="*/ 224 h 230"/>
                  <a:gd name="T44" fmla="*/ 113 w 135"/>
                  <a:gd name="T45" fmla="*/ 224 h 230"/>
                  <a:gd name="T46" fmla="*/ 124 w 135"/>
                  <a:gd name="T47" fmla="*/ 230 h 230"/>
                  <a:gd name="T48" fmla="*/ 123 w 135"/>
                  <a:gd name="T49" fmla="*/ 227 h 230"/>
                  <a:gd name="T50" fmla="*/ 134 w 135"/>
                  <a:gd name="T51" fmla="*/ 218 h 230"/>
                  <a:gd name="T52" fmla="*/ 134 w 135"/>
                  <a:gd name="T53" fmla="*/ 218 h 230"/>
                  <a:gd name="T54" fmla="*/ 135 w 135"/>
                  <a:gd name="T55" fmla="*/ 218 h 230"/>
                  <a:gd name="T56" fmla="*/ 134 w 135"/>
                  <a:gd name="T57" fmla="*/ 218 h 230"/>
                  <a:gd name="T58" fmla="*/ 129 w 135"/>
                  <a:gd name="T59" fmla="*/ 216 h 230"/>
                  <a:gd name="T60" fmla="*/ 109 w 135"/>
                  <a:gd name="T61" fmla="*/ 206 h 230"/>
                  <a:gd name="T62" fmla="*/ 103 w 135"/>
                  <a:gd name="T63" fmla="*/ 182 h 230"/>
                  <a:gd name="T64" fmla="*/ 103 w 135"/>
                  <a:gd name="T65" fmla="*/ 179 h 230"/>
                  <a:gd name="T66" fmla="*/ 104 w 135"/>
                  <a:gd name="T67" fmla="*/ 172 h 230"/>
                  <a:gd name="T68" fmla="*/ 104 w 135"/>
                  <a:gd name="T69" fmla="*/ 167 h 230"/>
                  <a:gd name="T70" fmla="*/ 96 w 135"/>
                  <a:gd name="T71" fmla="*/ 161 h 230"/>
                  <a:gd name="T72" fmla="*/ 66 w 135"/>
                  <a:gd name="T73" fmla="*/ 142 h 230"/>
                  <a:gd name="T74" fmla="*/ 47 w 135"/>
                  <a:gd name="T75" fmla="*/ 127 h 230"/>
                  <a:gd name="T76" fmla="*/ 31 w 135"/>
                  <a:gd name="T77" fmla="*/ 107 h 230"/>
                  <a:gd name="T78" fmla="*/ 22 w 135"/>
                  <a:gd name="T79" fmla="*/ 98 h 230"/>
                  <a:gd name="T80" fmla="*/ 16 w 135"/>
                  <a:gd name="T81" fmla="*/ 57 h 230"/>
                  <a:gd name="T82" fmla="*/ 23 w 135"/>
                  <a:gd name="T83" fmla="*/ 54 h 230"/>
                  <a:gd name="T84" fmla="*/ 29 w 135"/>
                  <a:gd name="T85" fmla="*/ 49 h 230"/>
                  <a:gd name="T86" fmla="*/ 88 w 135"/>
                  <a:gd name="T87" fmla="*/ 26 h 230"/>
                  <a:gd name="T88" fmla="*/ 107 w 135"/>
                  <a:gd name="T89" fmla="*/ 23 h 230"/>
                  <a:gd name="T90" fmla="*/ 118 w 135"/>
                  <a:gd name="T91" fmla="*/ 21 h 230"/>
                  <a:gd name="T92" fmla="*/ 115 w 135"/>
                  <a:gd name="T93" fmla="*/ 20 h 230"/>
                  <a:gd name="T94" fmla="*/ 124 w 135"/>
                  <a:gd name="T95" fmla="*/ 19 h 230"/>
                  <a:gd name="T96" fmla="*/ 130 w 135"/>
                  <a:gd name="T97" fmla="*/ 20 h 230"/>
                  <a:gd name="T98" fmla="*/ 127 w 135"/>
                  <a:gd name="T99" fmla="*/ 14 h 230"/>
                  <a:gd name="T100" fmla="*/ 125 w 135"/>
                  <a:gd name="T101" fmla="*/ 5 h 230"/>
                  <a:gd name="T102" fmla="*/ 102 w 135"/>
                  <a:gd name="T103" fmla="*/ 181 h 230"/>
                  <a:gd name="T104" fmla="*/ 102 w 135"/>
                  <a:gd name="T105" fmla="*/ 187 h 230"/>
                  <a:gd name="T106" fmla="*/ 116 w 135"/>
                  <a:gd name="T107" fmla="*/ 212 h 230"/>
                  <a:gd name="T108" fmla="*/ 102 w 135"/>
                  <a:gd name="T109" fmla="*/ 181 h 230"/>
                  <a:gd name="T110" fmla="*/ 50 w 135"/>
                  <a:gd name="T111" fmla="*/ 143 h 230"/>
                  <a:gd name="T112" fmla="*/ 39 w 135"/>
                  <a:gd name="T113" fmla="*/ 133 h 230"/>
                  <a:gd name="T114" fmla="*/ 22 w 135"/>
                  <a:gd name="T115" fmla="*/ 115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5" h="230">
                    <a:moveTo>
                      <a:pt x="124" y="5"/>
                    </a:moveTo>
                    <a:cubicBezTo>
                      <a:pt x="124" y="5"/>
                      <a:pt x="124" y="4"/>
                      <a:pt x="124" y="4"/>
                    </a:cubicBezTo>
                    <a:cubicBezTo>
                      <a:pt x="123" y="3"/>
                      <a:pt x="122" y="1"/>
                      <a:pt x="121" y="0"/>
                    </a:cubicBezTo>
                    <a:cubicBezTo>
                      <a:pt x="122" y="6"/>
                      <a:pt x="122" y="6"/>
                      <a:pt x="122" y="6"/>
                    </a:cubicBezTo>
                    <a:cubicBezTo>
                      <a:pt x="126" y="11"/>
                      <a:pt x="126" y="11"/>
                      <a:pt x="126" y="11"/>
                    </a:cubicBezTo>
                    <a:cubicBezTo>
                      <a:pt x="124" y="10"/>
                      <a:pt x="124" y="10"/>
                      <a:pt x="122" y="10"/>
                    </a:cubicBezTo>
                    <a:cubicBezTo>
                      <a:pt x="124" y="18"/>
                      <a:pt x="124" y="18"/>
                      <a:pt x="124" y="18"/>
                    </a:cubicBezTo>
                    <a:cubicBezTo>
                      <a:pt x="122" y="16"/>
                      <a:pt x="120" y="14"/>
                      <a:pt x="118" y="11"/>
                    </a:cubicBezTo>
                    <a:cubicBezTo>
                      <a:pt x="118" y="12"/>
                      <a:pt x="118" y="12"/>
                      <a:pt x="118" y="12"/>
                    </a:cubicBezTo>
                    <a:cubicBezTo>
                      <a:pt x="117" y="10"/>
                      <a:pt x="117" y="10"/>
                      <a:pt x="117" y="10"/>
                    </a:cubicBezTo>
                    <a:cubicBezTo>
                      <a:pt x="114" y="10"/>
                      <a:pt x="116" y="12"/>
                      <a:pt x="113" y="12"/>
                    </a:cubicBezTo>
                    <a:cubicBezTo>
                      <a:pt x="113" y="10"/>
                      <a:pt x="111" y="10"/>
                      <a:pt x="109" y="10"/>
                    </a:cubicBezTo>
                    <a:cubicBezTo>
                      <a:pt x="109" y="10"/>
                      <a:pt x="108" y="11"/>
                      <a:pt x="108" y="11"/>
                    </a:cubicBezTo>
                    <a:cubicBezTo>
                      <a:pt x="108" y="11"/>
                      <a:pt x="109" y="11"/>
                      <a:pt x="110" y="12"/>
                    </a:cubicBezTo>
                    <a:cubicBezTo>
                      <a:pt x="105" y="11"/>
                      <a:pt x="110" y="13"/>
                      <a:pt x="108" y="13"/>
                    </a:cubicBezTo>
                    <a:cubicBezTo>
                      <a:pt x="107" y="11"/>
                      <a:pt x="105" y="13"/>
                      <a:pt x="104" y="13"/>
                    </a:cubicBezTo>
                    <a:cubicBezTo>
                      <a:pt x="103" y="13"/>
                      <a:pt x="103" y="13"/>
                      <a:pt x="103" y="13"/>
                    </a:cubicBezTo>
                    <a:cubicBezTo>
                      <a:pt x="100" y="13"/>
                      <a:pt x="100" y="13"/>
                      <a:pt x="100" y="13"/>
                    </a:cubicBezTo>
                    <a:cubicBezTo>
                      <a:pt x="99" y="13"/>
                      <a:pt x="97" y="13"/>
                      <a:pt x="95" y="13"/>
                    </a:cubicBezTo>
                    <a:cubicBezTo>
                      <a:pt x="91" y="13"/>
                      <a:pt x="86" y="14"/>
                      <a:pt x="79" y="16"/>
                    </a:cubicBezTo>
                    <a:cubicBezTo>
                      <a:pt x="83" y="17"/>
                      <a:pt x="73" y="19"/>
                      <a:pt x="71" y="20"/>
                    </a:cubicBezTo>
                    <a:cubicBezTo>
                      <a:pt x="70" y="20"/>
                      <a:pt x="71" y="19"/>
                      <a:pt x="72" y="18"/>
                    </a:cubicBezTo>
                    <a:cubicBezTo>
                      <a:pt x="70" y="19"/>
                      <a:pt x="67" y="19"/>
                      <a:pt x="64" y="20"/>
                    </a:cubicBezTo>
                    <a:cubicBezTo>
                      <a:pt x="59" y="22"/>
                      <a:pt x="59" y="22"/>
                      <a:pt x="59" y="22"/>
                    </a:cubicBezTo>
                    <a:cubicBezTo>
                      <a:pt x="54" y="24"/>
                      <a:pt x="54" y="24"/>
                      <a:pt x="54" y="24"/>
                    </a:cubicBezTo>
                    <a:cubicBezTo>
                      <a:pt x="52" y="25"/>
                      <a:pt x="58" y="25"/>
                      <a:pt x="51" y="28"/>
                    </a:cubicBezTo>
                    <a:cubicBezTo>
                      <a:pt x="45" y="31"/>
                      <a:pt x="47" y="29"/>
                      <a:pt x="39" y="33"/>
                    </a:cubicBezTo>
                    <a:cubicBezTo>
                      <a:pt x="34" y="34"/>
                      <a:pt x="47" y="27"/>
                      <a:pt x="35" y="33"/>
                    </a:cubicBezTo>
                    <a:cubicBezTo>
                      <a:pt x="17" y="41"/>
                      <a:pt x="36" y="34"/>
                      <a:pt x="30" y="37"/>
                    </a:cubicBezTo>
                    <a:cubicBezTo>
                      <a:pt x="27" y="39"/>
                      <a:pt x="24" y="40"/>
                      <a:pt x="21" y="42"/>
                    </a:cubicBezTo>
                    <a:cubicBezTo>
                      <a:pt x="20" y="41"/>
                      <a:pt x="25" y="39"/>
                      <a:pt x="20" y="41"/>
                    </a:cubicBezTo>
                    <a:cubicBezTo>
                      <a:pt x="17" y="43"/>
                      <a:pt x="13" y="45"/>
                      <a:pt x="11" y="48"/>
                    </a:cubicBezTo>
                    <a:cubicBezTo>
                      <a:pt x="8" y="50"/>
                      <a:pt x="7" y="52"/>
                      <a:pt x="5" y="54"/>
                    </a:cubicBezTo>
                    <a:cubicBezTo>
                      <a:pt x="5" y="55"/>
                      <a:pt x="6" y="54"/>
                      <a:pt x="3" y="60"/>
                    </a:cubicBezTo>
                    <a:cubicBezTo>
                      <a:pt x="0" y="69"/>
                      <a:pt x="4" y="51"/>
                      <a:pt x="0" y="65"/>
                    </a:cubicBezTo>
                    <a:cubicBezTo>
                      <a:pt x="1" y="65"/>
                      <a:pt x="1" y="66"/>
                      <a:pt x="2" y="69"/>
                    </a:cubicBezTo>
                    <a:cubicBezTo>
                      <a:pt x="2" y="71"/>
                      <a:pt x="3" y="75"/>
                      <a:pt x="3" y="79"/>
                    </a:cubicBezTo>
                    <a:cubicBezTo>
                      <a:pt x="2" y="75"/>
                      <a:pt x="1" y="72"/>
                      <a:pt x="1" y="71"/>
                    </a:cubicBezTo>
                    <a:cubicBezTo>
                      <a:pt x="1" y="82"/>
                      <a:pt x="5" y="89"/>
                      <a:pt x="8" y="96"/>
                    </a:cubicBezTo>
                    <a:cubicBezTo>
                      <a:pt x="12" y="104"/>
                      <a:pt x="17" y="111"/>
                      <a:pt x="25" y="121"/>
                    </a:cubicBezTo>
                    <a:cubicBezTo>
                      <a:pt x="32" y="127"/>
                      <a:pt x="22" y="115"/>
                      <a:pt x="30" y="122"/>
                    </a:cubicBezTo>
                    <a:cubicBezTo>
                      <a:pt x="38" y="132"/>
                      <a:pt x="29" y="123"/>
                      <a:pt x="33" y="129"/>
                    </a:cubicBezTo>
                    <a:cubicBezTo>
                      <a:pt x="35" y="131"/>
                      <a:pt x="38" y="134"/>
                      <a:pt x="41" y="136"/>
                    </a:cubicBezTo>
                    <a:cubicBezTo>
                      <a:pt x="43" y="138"/>
                      <a:pt x="45" y="140"/>
                      <a:pt x="47" y="141"/>
                    </a:cubicBezTo>
                    <a:cubicBezTo>
                      <a:pt x="51" y="144"/>
                      <a:pt x="55" y="147"/>
                      <a:pt x="58" y="150"/>
                    </a:cubicBezTo>
                    <a:cubicBezTo>
                      <a:pt x="65" y="155"/>
                      <a:pt x="72" y="160"/>
                      <a:pt x="77" y="164"/>
                    </a:cubicBezTo>
                    <a:cubicBezTo>
                      <a:pt x="77" y="163"/>
                      <a:pt x="78" y="163"/>
                      <a:pt x="81" y="165"/>
                    </a:cubicBezTo>
                    <a:cubicBezTo>
                      <a:pt x="82" y="166"/>
                      <a:pt x="82" y="166"/>
                      <a:pt x="82" y="166"/>
                    </a:cubicBezTo>
                    <a:cubicBezTo>
                      <a:pt x="83" y="167"/>
                      <a:pt x="83" y="167"/>
                      <a:pt x="83" y="167"/>
                    </a:cubicBezTo>
                    <a:cubicBezTo>
                      <a:pt x="84" y="168"/>
                      <a:pt x="84" y="168"/>
                      <a:pt x="84" y="168"/>
                    </a:cubicBezTo>
                    <a:cubicBezTo>
                      <a:pt x="84" y="168"/>
                      <a:pt x="85" y="169"/>
                      <a:pt x="86" y="169"/>
                    </a:cubicBezTo>
                    <a:cubicBezTo>
                      <a:pt x="86" y="170"/>
                      <a:pt x="87" y="170"/>
                      <a:pt x="88" y="171"/>
                    </a:cubicBezTo>
                    <a:cubicBezTo>
                      <a:pt x="89" y="171"/>
                      <a:pt x="90" y="171"/>
                      <a:pt x="92" y="172"/>
                    </a:cubicBezTo>
                    <a:cubicBezTo>
                      <a:pt x="92" y="172"/>
                      <a:pt x="92" y="172"/>
                      <a:pt x="92" y="173"/>
                    </a:cubicBezTo>
                    <a:cubicBezTo>
                      <a:pt x="91" y="174"/>
                      <a:pt x="89" y="176"/>
                      <a:pt x="89" y="177"/>
                    </a:cubicBezTo>
                    <a:cubicBezTo>
                      <a:pt x="89" y="178"/>
                      <a:pt x="90" y="179"/>
                      <a:pt x="90" y="179"/>
                    </a:cubicBezTo>
                    <a:cubicBezTo>
                      <a:pt x="90" y="179"/>
                      <a:pt x="90" y="180"/>
                      <a:pt x="90" y="180"/>
                    </a:cubicBezTo>
                    <a:cubicBezTo>
                      <a:pt x="90" y="180"/>
                      <a:pt x="90" y="180"/>
                      <a:pt x="90" y="180"/>
                    </a:cubicBezTo>
                    <a:cubicBezTo>
                      <a:pt x="89" y="180"/>
                      <a:pt x="89" y="180"/>
                      <a:pt x="89" y="180"/>
                    </a:cubicBezTo>
                    <a:cubicBezTo>
                      <a:pt x="89" y="180"/>
                      <a:pt x="89" y="181"/>
                      <a:pt x="89" y="181"/>
                    </a:cubicBezTo>
                    <a:cubicBezTo>
                      <a:pt x="89" y="183"/>
                      <a:pt x="88" y="185"/>
                      <a:pt x="88" y="187"/>
                    </a:cubicBezTo>
                    <a:cubicBezTo>
                      <a:pt x="88" y="192"/>
                      <a:pt x="89" y="197"/>
                      <a:pt x="92" y="205"/>
                    </a:cubicBezTo>
                    <a:cubicBezTo>
                      <a:pt x="93" y="209"/>
                      <a:pt x="96" y="213"/>
                      <a:pt x="100" y="217"/>
                    </a:cubicBezTo>
                    <a:cubicBezTo>
                      <a:pt x="104" y="221"/>
                      <a:pt x="109" y="224"/>
                      <a:pt x="114" y="226"/>
                    </a:cubicBezTo>
                    <a:cubicBezTo>
                      <a:pt x="115" y="226"/>
                      <a:pt x="115" y="226"/>
                      <a:pt x="116" y="226"/>
                    </a:cubicBezTo>
                    <a:cubicBezTo>
                      <a:pt x="115" y="225"/>
                      <a:pt x="114" y="225"/>
                      <a:pt x="113" y="224"/>
                    </a:cubicBezTo>
                    <a:cubicBezTo>
                      <a:pt x="109" y="223"/>
                      <a:pt x="109" y="223"/>
                      <a:pt x="109" y="223"/>
                    </a:cubicBezTo>
                    <a:cubicBezTo>
                      <a:pt x="111" y="223"/>
                      <a:pt x="111" y="223"/>
                      <a:pt x="113" y="224"/>
                    </a:cubicBezTo>
                    <a:cubicBezTo>
                      <a:pt x="113" y="224"/>
                      <a:pt x="113" y="224"/>
                      <a:pt x="113" y="224"/>
                    </a:cubicBezTo>
                    <a:cubicBezTo>
                      <a:pt x="119" y="226"/>
                      <a:pt x="119" y="226"/>
                      <a:pt x="119" y="226"/>
                    </a:cubicBezTo>
                    <a:cubicBezTo>
                      <a:pt x="118" y="226"/>
                      <a:pt x="117" y="226"/>
                      <a:pt x="116" y="226"/>
                    </a:cubicBezTo>
                    <a:cubicBezTo>
                      <a:pt x="118" y="228"/>
                      <a:pt x="121" y="229"/>
                      <a:pt x="124" y="230"/>
                    </a:cubicBezTo>
                    <a:cubicBezTo>
                      <a:pt x="125" y="230"/>
                      <a:pt x="125" y="230"/>
                      <a:pt x="125" y="230"/>
                    </a:cubicBezTo>
                    <a:cubicBezTo>
                      <a:pt x="125" y="229"/>
                      <a:pt x="124" y="229"/>
                      <a:pt x="124" y="228"/>
                    </a:cubicBezTo>
                    <a:cubicBezTo>
                      <a:pt x="124" y="228"/>
                      <a:pt x="123" y="227"/>
                      <a:pt x="123" y="227"/>
                    </a:cubicBezTo>
                    <a:cubicBezTo>
                      <a:pt x="123" y="227"/>
                      <a:pt x="123" y="227"/>
                      <a:pt x="123" y="227"/>
                    </a:cubicBezTo>
                    <a:cubicBezTo>
                      <a:pt x="123" y="227"/>
                      <a:pt x="123" y="227"/>
                      <a:pt x="123" y="227"/>
                    </a:cubicBezTo>
                    <a:cubicBezTo>
                      <a:pt x="127" y="224"/>
                      <a:pt x="130" y="221"/>
                      <a:pt x="134" y="218"/>
                    </a:cubicBezTo>
                    <a:cubicBezTo>
                      <a:pt x="134" y="218"/>
                      <a:pt x="134" y="218"/>
                      <a:pt x="134" y="218"/>
                    </a:cubicBezTo>
                    <a:cubicBezTo>
                      <a:pt x="134" y="218"/>
                      <a:pt x="134" y="218"/>
                      <a:pt x="134" y="218"/>
                    </a:cubicBezTo>
                    <a:cubicBezTo>
                      <a:pt x="134" y="218"/>
                      <a:pt x="134" y="218"/>
                      <a:pt x="134" y="218"/>
                    </a:cubicBezTo>
                    <a:cubicBezTo>
                      <a:pt x="134" y="218"/>
                      <a:pt x="135" y="218"/>
                      <a:pt x="135" y="217"/>
                    </a:cubicBezTo>
                    <a:cubicBezTo>
                      <a:pt x="135" y="217"/>
                      <a:pt x="135" y="217"/>
                      <a:pt x="135" y="217"/>
                    </a:cubicBezTo>
                    <a:cubicBezTo>
                      <a:pt x="135" y="218"/>
                      <a:pt x="135" y="218"/>
                      <a:pt x="135" y="218"/>
                    </a:cubicBezTo>
                    <a:cubicBezTo>
                      <a:pt x="135" y="218"/>
                      <a:pt x="135" y="218"/>
                      <a:pt x="135" y="218"/>
                    </a:cubicBezTo>
                    <a:cubicBezTo>
                      <a:pt x="135" y="218"/>
                      <a:pt x="135" y="218"/>
                      <a:pt x="135" y="218"/>
                    </a:cubicBezTo>
                    <a:cubicBezTo>
                      <a:pt x="135" y="217"/>
                      <a:pt x="134" y="218"/>
                      <a:pt x="134" y="218"/>
                    </a:cubicBezTo>
                    <a:cubicBezTo>
                      <a:pt x="134" y="218"/>
                      <a:pt x="134" y="218"/>
                      <a:pt x="134" y="218"/>
                    </a:cubicBezTo>
                    <a:cubicBezTo>
                      <a:pt x="133" y="218"/>
                      <a:pt x="132" y="218"/>
                      <a:pt x="132" y="217"/>
                    </a:cubicBezTo>
                    <a:cubicBezTo>
                      <a:pt x="129" y="216"/>
                      <a:pt x="129" y="216"/>
                      <a:pt x="129" y="216"/>
                    </a:cubicBezTo>
                    <a:cubicBezTo>
                      <a:pt x="128" y="216"/>
                      <a:pt x="126" y="215"/>
                      <a:pt x="125" y="215"/>
                    </a:cubicBezTo>
                    <a:cubicBezTo>
                      <a:pt x="123" y="214"/>
                      <a:pt x="121" y="213"/>
                      <a:pt x="119" y="212"/>
                    </a:cubicBezTo>
                    <a:cubicBezTo>
                      <a:pt x="115" y="211"/>
                      <a:pt x="112" y="209"/>
                      <a:pt x="109" y="206"/>
                    </a:cubicBezTo>
                    <a:cubicBezTo>
                      <a:pt x="106" y="203"/>
                      <a:pt x="105" y="199"/>
                      <a:pt x="104" y="196"/>
                    </a:cubicBezTo>
                    <a:cubicBezTo>
                      <a:pt x="103" y="192"/>
                      <a:pt x="103" y="189"/>
                      <a:pt x="103" y="186"/>
                    </a:cubicBezTo>
                    <a:cubicBezTo>
                      <a:pt x="103" y="185"/>
                      <a:pt x="103" y="184"/>
                      <a:pt x="103" y="182"/>
                    </a:cubicBezTo>
                    <a:cubicBezTo>
                      <a:pt x="103" y="181"/>
                      <a:pt x="103" y="181"/>
                      <a:pt x="103" y="181"/>
                    </a:cubicBezTo>
                    <a:cubicBezTo>
                      <a:pt x="103" y="181"/>
                      <a:pt x="103" y="181"/>
                      <a:pt x="103" y="181"/>
                    </a:cubicBezTo>
                    <a:cubicBezTo>
                      <a:pt x="103" y="179"/>
                      <a:pt x="103" y="179"/>
                      <a:pt x="103" y="179"/>
                    </a:cubicBezTo>
                    <a:cubicBezTo>
                      <a:pt x="103" y="179"/>
                      <a:pt x="104" y="178"/>
                      <a:pt x="104" y="178"/>
                    </a:cubicBezTo>
                    <a:cubicBezTo>
                      <a:pt x="104" y="174"/>
                      <a:pt x="102" y="180"/>
                      <a:pt x="102" y="176"/>
                    </a:cubicBezTo>
                    <a:cubicBezTo>
                      <a:pt x="102" y="175"/>
                      <a:pt x="105" y="173"/>
                      <a:pt x="104" y="172"/>
                    </a:cubicBezTo>
                    <a:cubicBezTo>
                      <a:pt x="103" y="174"/>
                      <a:pt x="103" y="171"/>
                      <a:pt x="104" y="168"/>
                    </a:cubicBezTo>
                    <a:cubicBezTo>
                      <a:pt x="105" y="167"/>
                      <a:pt x="105" y="167"/>
                      <a:pt x="105" y="167"/>
                    </a:cubicBezTo>
                    <a:cubicBezTo>
                      <a:pt x="105" y="167"/>
                      <a:pt x="104" y="167"/>
                      <a:pt x="104" y="167"/>
                    </a:cubicBezTo>
                    <a:cubicBezTo>
                      <a:pt x="103" y="166"/>
                      <a:pt x="102" y="166"/>
                      <a:pt x="102" y="166"/>
                    </a:cubicBezTo>
                    <a:cubicBezTo>
                      <a:pt x="103" y="165"/>
                      <a:pt x="95" y="162"/>
                      <a:pt x="101" y="163"/>
                    </a:cubicBezTo>
                    <a:cubicBezTo>
                      <a:pt x="98" y="161"/>
                      <a:pt x="98" y="161"/>
                      <a:pt x="96" y="161"/>
                    </a:cubicBezTo>
                    <a:cubicBezTo>
                      <a:pt x="96" y="161"/>
                      <a:pt x="96" y="161"/>
                      <a:pt x="96" y="161"/>
                    </a:cubicBezTo>
                    <a:cubicBezTo>
                      <a:pt x="90" y="156"/>
                      <a:pt x="77" y="149"/>
                      <a:pt x="66" y="139"/>
                    </a:cubicBezTo>
                    <a:cubicBezTo>
                      <a:pt x="62" y="138"/>
                      <a:pt x="71" y="145"/>
                      <a:pt x="66" y="142"/>
                    </a:cubicBezTo>
                    <a:cubicBezTo>
                      <a:pt x="63" y="139"/>
                      <a:pt x="63" y="137"/>
                      <a:pt x="57" y="132"/>
                    </a:cubicBezTo>
                    <a:cubicBezTo>
                      <a:pt x="56" y="134"/>
                      <a:pt x="55" y="130"/>
                      <a:pt x="50" y="127"/>
                    </a:cubicBezTo>
                    <a:cubicBezTo>
                      <a:pt x="50" y="128"/>
                      <a:pt x="49" y="128"/>
                      <a:pt x="47" y="127"/>
                    </a:cubicBezTo>
                    <a:cubicBezTo>
                      <a:pt x="46" y="126"/>
                      <a:pt x="44" y="124"/>
                      <a:pt x="42" y="122"/>
                    </a:cubicBezTo>
                    <a:cubicBezTo>
                      <a:pt x="41" y="121"/>
                      <a:pt x="40" y="118"/>
                      <a:pt x="37" y="115"/>
                    </a:cubicBezTo>
                    <a:cubicBezTo>
                      <a:pt x="35" y="113"/>
                      <a:pt x="33" y="109"/>
                      <a:pt x="31" y="107"/>
                    </a:cubicBezTo>
                    <a:cubicBezTo>
                      <a:pt x="29" y="107"/>
                      <a:pt x="22" y="96"/>
                      <a:pt x="18" y="89"/>
                    </a:cubicBezTo>
                    <a:cubicBezTo>
                      <a:pt x="16" y="87"/>
                      <a:pt x="18" y="89"/>
                      <a:pt x="19" y="92"/>
                    </a:cubicBezTo>
                    <a:cubicBezTo>
                      <a:pt x="21" y="95"/>
                      <a:pt x="23" y="98"/>
                      <a:pt x="22" y="98"/>
                    </a:cubicBezTo>
                    <a:cubicBezTo>
                      <a:pt x="16" y="87"/>
                      <a:pt x="13" y="81"/>
                      <a:pt x="14" y="76"/>
                    </a:cubicBezTo>
                    <a:cubicBezTo>
                      <a:pt x="12" y="73"/>
                      <a:pt x="12" y="69"/>
                      <a:pt x="12" y="66"/>
                    </a:cubicBezTo>
                    <a:cubicBezTo>
                      <a:pt x="12" y="62"/>
                      <a:pt x="14" y="60"/>
                      <a:pt x="16" y="57"/>
                    </a:cubicBezTo>
                    <a:cubicBezTo>
                      <a:pt x="16" y="58"/>
                      <a:pt x="15" y="59"/>
                      <a:pt x="14" y="61"/>
                    </a:cubicBezTo>
                    <a:cubicBezTo>
                      <a:pt x="13" y="63"/>
                      <a:pt x="12" y="65"/>
                      <a:pt x="13" y="64"/>
                    </a:cubicBezTo>
                    <a:cubicBezTo>
                      <a:pt x="16" y="59"/>
                      <a:pt x="19" y="57"/>
                      <a:pt x="23" y="54"/>
                    </a:cubicBezTo>
                    <a:cubicBezTo>
                      <a:pt x="28" y="50"/>
                      <a:pt x="33" y="48"/>
                      <a:pt x="38" y="46"/>
                    </a:cubicBezTo>
                    <a:cubicBezTo>
                      <a:pt x="45" y="42"/>
                      <a:pt x="56" y="38"/>
                      <a:pt x="61" y="35"/>
                    </a:cubicBezTo>
                    <a:cubicBezTo>
                      <a:pt x="49" y="38"/>
                      <a:pt x="41" y="44"/>
                      <a:pt x="29" y="49"/>
                    </a:cubicBezTo>
                    <a:cubicBezTo>
                      <a:pt x="32" y="46"/>
                      <a:pt x="37" y="43"/>
                      <a:pt x="44" y="40"/>
                    </a:cubicBezTo>
                    <a:cubicBezTo>
                      <a:pt x="54" y="35"/>
                      <a:pt x="68" y="31"/>
                      <a:pt x="72" y="29"/>
                    </a:cubicBezTo>
                    <a:cubicBezTo>
                      <a:pt x="75" y="29"/>
                      <a:pt x="81" y="28"/>
                      <a:pt x="88" y="26"/>
                    </a:cubicBezTo>
                    <a:cubicBezTo>
                      <a:pt x="92" y="26"/>
                      <a:pt x="95" y="25"/>
                      <a:pt x="99" y="24"/>
                    </a:cubicBezTo>
                    <a:cubicBezTo>
                      <a:pt x="101" y="24"/>
                      <a:pt x="103" y="24"/>
                      <a:pt x="104" y="23"/>
                    </a:cubicBezTo>
                    <a:cubicBezTo>
                      <a:pt x="105" y="23"/>
                      <a:pt x="106" y="23"/>
                      <a:pt x="107" y="23"/>
                    </a:cubicBezTo>
                    <a:cubicBezTo>
                      <a:pt x="108" y="23"/>
                      <a:pt x="110" y="22"/>
                      <a:pt x="111" y="22"/>
                    </a:cubicBezTo>
                    <a:cubicBezTo>
                      <a:pt x="112" y="22"/>
                      <a:pt x="115" y="22"/>
                      <a:pt x="117" y="22"/>
                    </a:cubicBezTo>
                    <a:cubicBezTo>
                      <a:pt x="118" y="22"/>
                      <a:pt x="120" y="22"/>
                      <a:pt x="118" y="21"/>
                    </a:cubicBezTo>
                    <a:cubicBezTo>
                      <a:pt x="118" y="20"/>
                      <a:pt x="117" y="21"/>
                      <a:pt x="116" y="21"/>
                    </a:cubicBezTo>
                    <a:cubicBezTo>
                      <a:pt x="115" y="21"/>
                      <a:pt x="113" y="22"/>
                      <a:pt x="112" y="21"/>
                    </a:cubicBezTo>
                    <a:cubicBezTo>
                      <a:pt x="111" y="20"/>
                      <a:pt x="113" y="20"/>
                      <a:pt x="115" y="20"/>
                    </a:cubicBezTo>
                    <a:cubicBezTo>
                      <a:pt x="117" y="20"/>
                      <a:pt x="119" y="20"/>
                      <a:pt x="120" y="20"/>
                    </a:cubicBezTo>
                    <a:cubicBezTo>
                      <a:pt x="118" y="21"/>
                      <a:pt x="121" y="21"/>
                      <a:pt x="125" y="21"/>
                    </a:cubicBezTo>
                    <a:cubicBezTo>
                      <a:pt x="127" y="21"/>
                      <a:pt x="121" y="19"/>
                      <a:pt x="124" y="19"/>
                    </a:cubicBezTo>
                    <a:cubicBezTo>
                      <a:pt x="125" y="20"/>
                      <a:pt x="127" y="20"/>
                      <a:pt x="129" y="20"/>
                    </a:cubicBezTo>
                    <a:cubicBezTo>
                      <a:pt x="130" y="21"/>
                      <a:pt x="130" y="21"/>
                      <a:pt x="130" y="21"/>
                    </a:cubicBezTo>
                    <a:cubicBezTo>
                      <a:pt x="131" y="20"/>
                      <a:pt x="130" y="20"/>
                      <a:pt x="130" y="20"/>
                    </a:cubicBezTo>
                    <a:cubicBezTo>
                      <a:pt x="130" y="20"/>
                      <a:pt x="130" y="20"/>
                      <a:pt x="131" y="20"/>
                    </a:cubicBezTo>
                    <a:cubicBezTo>
                      <a:pt x="130" y="19"/>
                      <a:pt x="130" y="18"/>
                      <a:pt x="129" y="17"/>
                    </a:cubicBezTo>
                    <a:cubicBezTo>
                      <a:pt x="128" y="16"/>
                      <a:pt x="127" y="15"/>
                      <a:pt x="127" y="14"/>
                    </a:cubicBezTo>
                    <a:cubicBezTo>
                      <a:pt x="127" y="14"/>
                      <a:pt x="127" y="12"/>
                      <a:pt x="126" y="11"/>
                    </a:cubicBezTo>
                    <a:cubicBezTo>
                      <a:pt x="126" y="9"/>
                      <a:pt x="126" y="7"/>
                      <a:pt x="126" y="6"/>
                    </a:cubicBezTo>
                    <a:cubicBezTo>
                      <a:pt x="125" y="5"/>
                      <a:pt x="125" y="5"/>
                      <a:pt x="125" y="5"/>
                    </a:cubicBezTo>
                    <a:cubicBezTo>
                      <a:pt x="125" y="6"/>
                      <a:pt x="124" y="7"/>
                      <a:pt x="124" y="5"/>
                    </a:cubicBezTo>
                    <a:close/>
                    <a:moveTo>
                      <a:pt x="102" y="181"/>
                    </a:moveTo>
                    <a:cubicBezTo>
                      <a:pt x="102" y="181"/>
                      <a:pt x="102" y="181"/>
                      <a:pt x="102" y="181"/>
                    </a:cubicBezTo>
                    <a:cubicBezTo>
                      <a:pt x="102" y="181"/>
                      <a:pt x="102" y="181"/>
                      <a:pt x="102" y="181"/>
                    </a:cubicBezTo>
                    <a:cubicBezTo>
                      <a:pt x="102" y="182"/>
                      <a:pt x="102" y="182"/>
                      <a:pt x="102" y="183"/>
                    </a:cubicBezTo>
                    <a:cubicBezTo>
                      <a:pt x="102" y="184"/>
                      <a:pt x="102" y="185"/>
                      <a:pt x="102" y="187"/>
                    </a:cubicBezTo>
                    <a:cubicBezTo>
                      <a:pt x="102" y="189"/>
                      <a:pt x="102" y="192"/>
                      <a:pt x="103" y="196"/>
                    </a:cubicBezTo>
                    <a:cubicBezTo>
                      <a:pt x="104" y="199"/>
                      <a:pt x="106" y="204"/>
                      <a:pt x="109" y="207"/>
                    </a:cubicBezTo>
                    <a:cubicBezTo>
                      <a:pt x="112" y="210"/>
                      <a:pt x="115" y="211"/>
                      <a:pt x="116" y="212"/>
                    </a:cubicBezTo>
                    <a:cubicBezTo>
                      <a:pt x="112" y="211"/>
                      <a:pt x="109" y="208"/>
                      <a:pt x="106" y="205"/>
                    </a:cubicBezTo>
                    <a:cubicBezTo>
                      <a:pt x="104" y="202"/>
                      <a:pt x="103" y="199"/>
                      <a:pt x="102" y="196"/>
                    </a:cubicBezTo>
                    <a:cubicBezTo>
                      <a:pt x="101" y="191"/>
                      <a:pt x="101" y="186"/>
                      <a:pt x="102" y="181"/>
                    </a:cubicBezTo>
                    <a:close/>
                    <a:moveTo>
                      <a:pt x="42" y="134"/>
                    </a:moveTo>
                    <a:cubicBezTo>
                      <a:pt x="43" y="135"/>
                      <a:pt x="45" y="136"/>
                      <a:pt x="46" y="138"/>
                    </a:cubicBezTo>
                    <a:cubicBezTo>
                      <a:pt x="48" y="140"/>
                      <a:pt x="51" y="142"/>
                      <a:pt x="50" y="143"/>
                    </a:cubicBezTo>
                    <a:cubicBezTo>
                      <a:pt x="48" y="141"/>
                      <a:pt x="47" y="140"/>
                      <a:pt x="45" y="139"/>
                    </a:cubicBezTo>
                    <a:cubicBezTo>
                      <a:pt x="45" y="138"/>
                      <a:pt x="44" y="137"/>
                      <a:pt x="43" y="136"/>
                    </a:cubicBezTo>
                    <a:cubicBezTo>
                      <a:pt x="42" y="135"/>
                      <a:pt x="41" y="134"/>
                      <a:pt x="39" y="133"/>
                    </a:cubicBezTo>
                    <a:cubicBezTo>
                      <a:pt x="39" y="133"/>
                      <a:pt x="40" y="133"/>
                      <a:pt x="42" y="134"/>
                    </a:cubicBezTo>
                    <a:close/>
                    <a:moveTo>
                      <a:pt x="14" y="103"/>
                    </a:moveTo>
                    <a:cubicBezTo>
                      <a:pt x="18" y="108"/>
                      <a:pt x="22" y="114"/>
                      <a:pt x="22" y="115"/>
                    </a:cubicBezTo>
                    <a:cubicBezTo>
                      <a:pt x="16" y="110"/>
                      <a:pt x="13" y="101"/>
                      <a:pt x="8" y="94"/>
                    </a:cubicBezTo>
                    <a:cubicBezTo>
                      <a:pt x="9" y="93"/>
                      <a:pt x="11" y="98"/>
                      <a:pt x="14"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433" name="Freeform 7331"/>
              <p:cNvSpPr>
                <a:spLocks/>
              </p:cNvSpPr>
              <p:nvPr/>
            </p:nvSpPr>
            <p:spPr bwMode="auto">
              <a:xfrm>
                <a:off x="3214" y="390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434" name="Freeform 7332"/>
              <p:cNvSpPr>
                <a:spLocks/>
              </p:cNvSpPr>
              <p:nvPr/>
            </p:nvSpPr>
            <p:spPr bwMode="auto">
              <a:xfrm>
                <a:off x="3177" y="3115"/>
                <a:ext cx="19" cy="22"/>
              </a:xfrm>
              <a:custGeom>
                <a:avLst/>
                <a:gdLst>
                  <a:gd name="T0" fmla="*/ 0 w 5"/>
                  <a:gd name="T1" fmla="*/ 0 h 6"/>
                  <a:gd name="T2" fmla="*/ 0 w 5"/>
                  <a:gd name="T3" fmla="*/ 1 h 6"/>
                  <a:gd name="T4" fmla="*/ 3 w 5"/>
                  <a:gd name="T5" fmla="*/ 4 h 6"/>
                  <a:gd name="T6" fmla="*/ 5 w 5"/>
                  <a:gd name="T7" fmla="*/ 6 h 6"/>
                  <a:gd name="T8" fmla="*/ 5 w 5"/>
                  <a:gd name="T9" fmla="*/ 3 h 6"/>
                  <a:gd name="T10" fmla="*/ 1 w 5"/>
                  <a:gd name="T11" fmla="*/ 0 h 6"/>
                  <a:gd name="T12" fmla="*/ 0 w 5"/>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0" y="0"/>
                    </a:moveTo>
                    <a:cubicBezTo>
                      <a:pt x="0" y="0"/>
                      <a:pt x="0" y="0"/>
                      <a:pt x="0" y="1"/>
                    </a:cubicBezTo>
                    <a:cubicBezTo>
                      <a:pt x="1" y="2"/>
                      <a:pt x="2" y="3"/>
                      <a:pt x="3" y="4"/>
                    </a:cubicBezTo>
                    <a:cubicBezTo>
                      <a:pt x="4" y="5"/>
                      <a:pt x="4" y="5"/>
                      <a:pt x="5" y="6"/>
                    </a:cubicBezTo>
                    <a:cubicBezTo>
                      <a:pt x="5" y="3"/>
                      <a:pt x="5" y="3"/>
                      <a:pt x="5" y="3"/>
                    </a:cubicBezTo>
                    <a:cubicBezTo>
                      <a:pt x="3" y="2"/>
                      <a:pt x="2" y="1"/>
                      <a:pt x="1" y="0"/>
                    </a:cubicBezTo>
                    <a:cubicBezTo>
                      <a:pt x="1" y="1"/>
                      <a:pt x="0"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435" name="Freeform 7333"/>
              <p:cNvSpPr>
                <a:spLocks/>
              </p:cNvSpPr>
              <p:nvPr/>
            </p:nvSpPr>
            <p:spPr bwMode="auto">
              <a:xfrm>
                <a:off x="3211" y="3903"/>
                <a:ext cx="3" cy="0"/>
              </a:xfrm>
              <a:custGeom>
                <a:avLst/>
                <a:gdLst>
                  <a:gd name="T0" fmla="*/ 1 w 1"/>
                  <a:gd name="T1" fmla="*/ 1 w 1"/>
                  <a:gd name="T2" fmla="*/ 0 w 1"/>
                  <a:gd name="T3" fmla="*/ 0 w 1"/>
                  <a:gd name="T4" fmla="*/ 1 w 1"/>
                </a:gdLst>
                <a:ahLst/>
                <a:cxnLst>
                  <a:cxn ang="0">
                    <a:pos x="T0" y="0"/>
                  </a:cxn>
                  <a:cxn ang="0">
                    <a:pos x="T1" y="0"/>
                  </a:cxn>
                  <a:cxn ang="0">
                    <a:pos x="T2" y="0"/>
                  </a:cxn>
                  <a:cxn ang="0">
                    <a:pos x="T3" y="0"/>
                  </a:cxn>
                  <a:cxn ang="0">
                    <a:pos x="T4" y="0"/>
                  </a:cxn>
                </a:cxnLst>
                <a:rect l="0" t="0" r="r" b="b"/>
                <a:pathLst>
                  <a:path w="1">
                    <a:moveTo>
                      <a:pt x="1" y="0"/>
                    </a:moveTo>
                    <a:cubicBezTo>
                      <a:pt x="1" y="0"/>
                      <a:pt x="1" y="0"/>
                      <a:pt x="1" y="0"/>
                    </a:cubicBezTo>
                    <a:cubicBezTo>
                      <a:pt x="0" y="0"/>
                      <a:pt x="0" y="0"/>
                      <a:pt x="0" y="0"/>
                    </a:cubicBezTo>
                    <a:cubicBezTo>
                      <a:pt x="0" y="0"/>
                      <a:pt x="0" y="0"/>
                      <a:pt x="0" y="0"/>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436" name="Freeform 7334"/>
              <p:cNvSpPr>
                <a:spLocks/>
              </p:cNvSpPr>
              <p:nvPr/>
            </p:nvSpPr>
            <p:spPr bwMode="auto">
              <a:xfrm>
                <a:off x="4119" y="1925"/>
                <a:ext cx="15" cy="11"/>
              </a:xfrm>
              <a:custGeom>
                <a:avLst/>
                <a:gdLst>
                  <a:gd name="T0" fmla="*/ 3 w 4"/>
                  <a:gd name="T1" fmla="*/ 1 h 3"/>
                  <a:gd name="T2" fmla="*/ 4 w 4"/>
                  <a:gd name="T3" fmla="*/ 1 h 3"/>
                  <a:gd name="T4" fmla="*/ 3 w 4"/>
                  <a:gd name="T5" fmla="*/ 2 h 3"/>
                  <a:gd name="T6" fmla="*/ 2 w 4"/>
                  <a:gd name="T7" fmla="*/ 3 h 3"/>
                  <a:gd name="T8" fmla="*/ 3 w 4"/>
                  <a:gd name="T9" fmla="*/ 3 h 3"/>
                  <a:gd name="T10" fmla="*/ 3 w 4"/>
                  <a:gd name="T11" fmla="*/ 3 h 3"/>
                  <a:gd name="T12" fmla="*/ 4 w 4"/>
                  <a:gd name="T13" fmla="*/ 2 h 3"/>
                  <a:gd name="T14" fmla="*/ 4 w 4"/>
                  <a:gd name="T15" fmla="*/ 0 h 3"/>
                  <a:gd name="T16" fmla="*/ 2 w 4"/>
                  <a:gd name="T17" fmla="*/ 0 h 3"/>
                  <a:gd name="T18" fmla="*/ 1 w 4"/>
                  <a:gd name="T19" fmla="*/ 0 h 3"/>
                  <a:gd name="T20" fmla="*/ 2 w 4"/>
                  <a:gd name="T21" fmla="*/ 1 h 3"/>
                  <a:gd name="T22" fmla="*/ 1 w 4"/>
                  <a:gd name="T23" fmla="*/ 1 h 3"/>
                  <a:gd name="T24" fmla="*/ 0 w 4"/>
                  <a:gd name="T25" fmla="*/ 2 h 3"/>
                  <a:gd name="T26" fmla="*/ 1 w 4"/>
                  <a:gd name="T27" fmla="*/ 2 h 3"/>
                  <a:gd name="T28" fmla="*/ 3 w 4"/>
                  <a:gd name="T29"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 h="3">
                    <a:moveTo>
                      <a:pt x="3" y="1"/>
                    </a:moveTo>
                    <a:cubicBezTo>
                      <a:pt x="3" y="1"/>
                      <a:pt x="3" y="1"/>
                      <a:pt x="4" y="1"/>
                    </a:cubicBezTo>
                    <a:cubicBezTo>
                      <a:pt x="4" y="1"/>
                      <a:pt x="3" y="1"/>
                      <a:pt x="3" y="2"/>
                    </a:cubicBezTo>
                    <a:cubicBezTo>
                      <a:pt x="3" y="2"/>
                      <a:pt x="3" y="2"/>
                      <a:pt x="2" y="3"/>
                    </a:cubicBezTo>
                    <a:cubicBezTo>
                      <a:pt x="3" y="3"/>
                      <a:pt x="3" y="3"/>
                      <a:pt x="3" y="3"/>
                    </a:cubicBezTo>
                    <a:cubicBezTo>
                      <a:pt x="3" y="3"/>
                      <a:pt x="3" y="3"/>
                      <a:pt x="3" y="3"/>
                    </a:cubicBezTo>
                    <a:cubicBezTo>
                      <a:pt x="3" y="2"/>
                      <a:pt x="4" y="2"/>
                      <a:pt x="4" y="2"/>
                    </a:cubicBezTo>
                    <a:cubicBezTo>
                      <a:pt x="4" y="1"/>
                      <a:pt x="4" y="1"/>
                      <a:pt x="4" y="0"/>
                    </a:cubicBezTo>
                    <a:cubicBezTo>
                      <a:pt x="2" y="0"/>
                      <a:pt x="2" y="0"/>
                      <a:pt x="2" y="0"/>
                    </a:cubicBezTo>
                    <a:cubicBezTo>
                      <a:pt x="2" y="0"/>
                      <a:pt x="2" y="0"/>
                      <a:pt x="1" y="0"/>
                    </a:cubicBezTo>
                    <a:cubicBezTo>
                      <a:pt x="1" y="1"/>
                      <a:pt x="1" y="1"/>
                      <a:pt x="2" y="1"/>
                    </a:cubicBezTo>
                    <a:cubicBezTo>
                      <a:pt x="1" y="2"/>
                      <a:pt x="1" y="1"/>
                      <a:pt x="1" y="1"/>
                    </a:cubicBezTo>
                    <a:cubicBezTo>
                      <a:pt x="1" y="1"/>
                      <a:pt x="0" y="1"/>
                      <a:pt x="0" y="2"/>
                    </a:cubicBezTo>
                    <a:cubicBezTo>
                      <a:pt x="1" y="2"/>
                      <a:pt x="1" y="2"/>
                      <a:pt x="1" y="2"/>
                    </a:cubicBezTo>
                    <a:cubicBezTo>
                      <a:pt x="2" y="2"/>
                      <a:pt x="2" y="2"/>
                      <a:pt x="3"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437" name="Freeform 7335"/>
              <p:cNvSpPr>
                <a:spLocks/>
              </p:cNvSpPr>
              <p:nvPr/>
            </p:nvSpPr>
            <p:spPr bwMode="auto">
              <a:xfrm>
                <a:off x="2991" y="2505"/>
                <a:ext cx="160" cy="632"/>
              </a:xfrm>
              <a:custGeom>
                <a:avLst/>
                <a:gdLst>
                  <a:gd name="T0" fmla="*/ 41 w 43"/>
                  <a:gd name="T1" fmla="*/ 166 h 170"/>
                  <a:gd name="T2" fmla="*/ 38 w 43"/>
                  <a:gd name="T3" fmla="*/ 160 h 170"/>
                  <a:gd name="T4" fmla="*/ 37 w 43"/>
                  <a:gd name="T5" fmla="*/ 151 h 170"/>
                  <a:gd name="T6" fmla="*/ 29 w 43"/>
                  <a:gd name="T7" fmla="*/ 141 h 170"/>
                  <a:gd name="T8" fmla="*/ 24 w 43"/>
                  <a:gd name="T9" fmla="*/ 115 h 170"/>
                  <a:gd name="T10" fmla="*/ 21 w 43"/>
                  <a:gd name="T11" fmla="*/ 106 h 170"/>
                  <a:gd name="T12" fmla="*/ 20 w 43"/>
                  <a:gd name="T13" fmla="*/ 90 h 170"/>
                  <a:gd name="T14" fmla="*/ 18 w 43"/>
                  <a:gd name="T15" fmla="*/ 85 h 170"/>
                  <a:gd name="T16" fmla="*/ 20 w 43"/>
                  <a:gd name="T17" fmla="*/ 71 h 170"/>
                  <a:gd name="T18" fmla="*/ 15 w 43"/>
                  <a:gd name="T19" fmla="*/ 76 h 170"/>
                  <a:gd name="T20" fmla="*/ 21 w 43"/>
                  <a:gd name="T21" fmla="*/ 65 h 170"/>
                  <a:gd name="T22" fmla="*/ 20 w 43"/>
                  <a:gd name="T23" fmla="*/ 51 h 170"/>
                  <a:gd name="T24" fmla="*/ 20 w 43"/>
                  <a:gd name="T25" fmla="*/ 44 h 170"/>
                  <a:gd name="T26" fmla="*/ 24 w 43"/>
                  <a:gd name="T27" fmla="*/ 27 h 170"/>
                  <a:gd name="T28" fmla="*/ 26 w 43"/>
                  <a:gd name="T29" fmla="*/ 10 h 170"/>
                  <a:gd name="T30" fmla="*/ 29 w 43"/>
                  <a:gd name="T31" fmla="*/ 1 h 170"/>
                  <a:gd name="T32" fmla="*/ 30 w 43"/>
                  <a:gd name="T33" fmla="*/ 1 h 170"/>
                  <a:gd name="T34" fmla="*/ 30 w 43"/>
                  <a:gd name="T35" fmla="*/ 1 h 170"/>
                  <a:gd name="T36" fmla="*/ 27 w 43"/>
                  <a:gd name="T37" fmla="*/ 1 h 170"/>
                  <a:gd name="T38" fmla="*/ 17 w 43"/>
                  <a:gd name="T39" fmla="*/ 0 h 170"/>
                  <a:gd name="T40" fmla="*/ 9 w 43"/>
                  <a:gd name="T41" fmla="*/ 17 h 170"/>
                  <a:gd name="T42" fmla="*/ 8 w 43"/>
                  <a:gd name="T43" fmla="*/ 22 h 170"/>
                  <a:gd name="T44" fmla="*/ 15 w 43"/>
                  <a:gd name="T45" fmla="*/ 14 h 170"/>
                  <a:gd name="T46" fmla="*/ 15 w 43"/>
                  <a:gd name="T47" fmla="*/ 11 h 170"/>
                  <a:gd name="T48" fmla="*/ 16 w 43"/>
                  <a:gd name="T49" fmla="*/ 13 h 170"/>
                  <a:gd name="T50" fmla="*/ 13 w 43"/>
                  <a:gd name="T51" fmla="*/ 41 h 170"/>
                  <a:gd name="T52" fmla="*/ 13 w 43"/>
                  <a:gd name="T53" fmla="*/ 43 h 170"/>
                  <a:gd name="T54" fmla="*/ 9 w 43"/>
                  <a:gd name="T55" fmla="*/ 37 h 170"/>
                  <a:gd name="T56" fmla="*/ 7 w 43"/>
                  <a:gd name="T57" fmla="*/ 34 h 170"/>
                  <a:gd name="T58" fmla="*/ 7 w 43"/>
                  <a:gd name="T59" fmla="*/ 30 h 170"/>
                  <a:gd name="T60" fmla="*/ 4 w 43"/>
                  <a:gd name="T61" fmla="*/ 42 h 170"/>
                  <a:gd name="T62" fmla="*/ 4 w 43"/>
                  <a:gd name="T63" fmla="*/ 46 h 170"/>
                  <a:gd name="T64" fmla="*/ 5 w 43"/>
                  <a:gd name="T65" fmla="*/ 52 h 170"/>
                  <a:gd name="T66" fmla="*/ 12 w 43"/>
                  <a:gd name="T67" fmla="*/ 53 h 170"/>
                  <a:gd name="T68" fmla="*/ 6 w 43"/>
                  <a:gd name="T69" fmla="*/ 77 h 170"/>
                  <a:gd name="T70" fmla="*/ 2 w 43"/>
                  <a:gd name="T71" fmla="*/ 68 h 170"/>
                  <a:gd name="T72" fmla="*/ 0 w 43"/>
                  <a:gd name="T73" fmla="*/ 84 h 170"/>
                  <a:gd name="T74" fmla="*/ 2 w 43"/>
                  <a:gd name="T75" fmla="*/ 95 h 170"/>
                  <a:gd name="T76" fmla="*/ 3 w 43"/>
                  <a:gd name="T77" fmla="*/ 96 h 170"/>
                  <a:gd name="T78" fmla="*/ 4 w 43"/>
                  <a:gd name="T79" fmla="*/ 102 h 170"/>
                  <a:gd name="T80" fmla="*/ 8 w 43"/>
                  <a:gd name="T81" fmla="*/ 117 h 170"/>
                  <a:gd name="T82" fmla="*/ 10 w 43"/>
                  <a:gd name="T83" fmla="*/ 118 h 170"/>
                  <a:gd name="T84" fmla="*/ 15 w 43"/>
                  <a:gd name="T85" fmla="*/ 116 h 170"/>
                  <a:gd name="T86" fmla="*/ 18 w 43"/>
                  <a:gd name="T87" fmla="*/ 115 h 170"/>
                  <a:gd name="T88" fmla="*/ 18 w 43"/>
                  <a:gd name="T89" fmla="*/ 115 h 170"/>
                  <a:gd name="T90" fmla="*/ 18 w 43"/>
                  <a:gd name="T91" fmla="*/ 115 h 170"/>
                  <a:gd name="T92" fmla="*/ 17 w 43"/>
                  <a:gd name="T93" fmla="*/ 115 h 170"/>
                  <a:gd name="T94" fmla="*/ 12 w 43"/>
                  <a:gd name="T95" fmla="*/ 124 h 170"/>
                  <a:gd name="T96" fmla="*/ 14 w 43"/>
                  <a:gd name="T97" fmla="*/ 121 h 170"/>
                  <a:gd name="T98" fmla="*/ 26 w 43"/>
                  <a:gd name="T99" fmla="*/ 149 h 170"/>
                  <a:gd name="T100" fmla="*/ 43 w 43"/>
                  <a:gd name="T101" fmla="*/ 17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3" h="170">
                    <a:moveTo>
                      <a:pt x="41" y="168"/>
                    </a:moveTo>
                    <a:cubicBezTo>
                      <a:pt x="41" y="168"/>
                      <a:pt x="40" y="167"/>
                      <a:pt x="40" y="167"/>
                    </a:cubicBezTo>
                    <a:cubicBezTo>
                      <a:pt x="40" y="167"/>
                      <a:pt x="41" y="167"/>
                      <a:pt x="41" y="166"/>
                    </a:cubicBezTo>
                    <a:cubicBezTo>
                      <a:pt x="40" y="166"/>
                      <a:pt x="39" y="164"/>
                      <a:pt x="39" y="163"/>
                    </a:cubicBezTo>
                    <a:cubicBezTo>
                      <a:pt x="39" y="161"/>
                      <a:pt x="39" y="159"/>
                      <a:pt x="39" y="159"/>
                    </a:cubicBezTo>
                    <a:cubicBezTo>
                      <a:pt x="39" y="159"/>
                      <a:pt x="38" y="160"/>
                      <a:pt x="38" y="160"/>
                    </a:cubicBezTo>
                    <a:cubicBezTo>
                      <a:pt x="38" y="160"/>
                      <a:pt x="38" y="159"/>
                      <a:pt x="38" y="159"/>
                    </a:cubicBezTo>
                    <a:cubicBezTo>
                      <a:pt x="38" y="156"/>
                      <a:pt x="39" y="155"/>
                      <a:pt x="39" y="153"/>
                    </a:cubicBezTo>
                    <a:cubicBezTo>
                      <a:pt x="39" y="152"/>
                      <a:pt x="38" y="151"/>
                      <a:pt x="37" y="151"/>
                    </a:cubicBezTo>
                    <a:cubicBezTo>
                      <a:pt x="36" y="149"/>
                      <a:pt x="35" y="148"/>
                      <a:pt x="33" y="147"/>
                    </a:cubicBezTo>
                    <a:cubicBezTo>
                      <a:pt x="32" y="145"/>
                      <a:pt x="32" y="145"/>
                      <a:pt x="32" y="145"/>
                    </a:cubicBezTo>
                    <a:cubicBezTo>
                      <a:pt x="31" y="144"/>
                      <a:pt x="30" y="143"/>
                      <a:pt x="29" y="141"/>
                    </a:cubicBezTo>
                    <a:cubicBezTo>
                      <a:pt x="26" y="137"/>
                      <a:pt x="23" y="132"/>
                      <a:pt x="21" y="125"/>
                    </a:cubicBezTo>
                    <a:cubicBezTo>
                      <a:pt x="22" y="125"/>
                      <a:pt x="22" y="123"/>
                      <a:pt x="22" y="121"/>
                    </a:cubicBezTo>
                    <a:cubicBezTo>
                      <a:pt x="23" y="119"/>
                      <a:pt x="23" y="117"/>
                      <a:pt x="24" y="115"/>
                    </a:cubicBezTo>
                    <a:cubicBezTo>
                      <a:pt x="23" y="113"/>
                      <a:pt x="23" y="113"/>
                      <a:pt x="23" y="113"/>
                    </a:cubicBezTo>
                    <a:cubicBezTo>
                      <a:pt x="23" y="113"/>
                      <a:pt x="23" y="113"/>
                      <a:pt x="23" y="111"/>
                    </a:cubicBezTo>
                    <a:cubicBezTo>
                      <a:pt x="22" y="110"/>
                      <a:pt x="22" y="108"/>
                      <a:pt x="21" y="106"/>
                    </a:cubicBezTo>
                    <a:cubicBezTo>
                      <a:pt x="21" y="104"/>
                      <a:pt x="21" y="101"/>
                      <a:pt x="21" y="101"/>
                    </a:cubicBezTo>
                    <a:cubicBezTo>
                      <a:pt x="21" y="99"/>
                      <a:pt x="22" y="97"/>
                      <a:pt x="23" y="95"/>
                    </a:cubicBezTo>
                    <a:cubicBezTo>
                      <a:pt x="23" y="93"/>
                      <a:pt x="22" y="91"/>
                      <a:pt x="20" y="90"/>
                    </a:cubicBezTo>
                    <a:cubicBezTo>
                      <a:pt x="20" y="90"/>
                      <a:pt x="20" y="89"/>
                      <a:pt x="20" y="89"/>
                    </a:cubicBezTo>
                    <a:cubicBezTo>
                      <a:pt x="19" y="89"/>
                      <a:pt x="19" y="88"/>
                      <a:pt x="19" y="88"/>
                    </a:cubicBezTo>
                    <a:cubicBezTo>
                      <a:pt x="19" y="87"/>
                      <a:pt x="18" y="86"/>
                      <a:pt x="18" y="85"/>
                    </a:cubicBezTo>
                    <a:cubicBezTo>
                      <a:pt x="17" y="79"/>
                      <a:pt x="19" y="76"/>
                      <a:pt x="20" y="74"/>
                    </a:cubicBezTo>
                    <a:cubicBezTo>
                      <a:pt x="20" y="74"/>
                      <a:pt x="20" y="73"/>
                      <a:pt x="20" y="73"/>
                    </a:cubicBezTo>
                    <a:cubicBezTo>
                      <a:pt x="20" y="73"/>
                      <a:pt x="20" y="72"/>
                      <a:pt x="20" y="71"/>
                    </a:cubicBezTo>
                    <a:cubicBezTo>
                      <a:pt x="19" y="72"/>
                      <a:pt x="19" y="72"/>
                      <a:pt x="19" y="73"/>
                    </a:cubicBezTo>
                    <a:cubicBezTo>
                      <a:pt x="20" y="69"/>
                      <a:pt x="19" y="70"/>
                      <a:pt x="18" y="72"/>
                    </a:cubicBezTo>
                    <a:cubicBezTo>
                      <a:pt x="17" y="73"/>
                      <a:pt x="15" y="78"/>
                      <a:pt x="15" y="76"/>
                    </a:cubicBezTo>
                    <a:cubicBezTo>
                      <a:pt x="16" y="72"/>
                      <a:pt x="17" y="70"/>
                      <a:pt x="18" y="69"/>
                    </a:cubicBezTo>
                    <a:cubicBezTo>
                      <a:pt x="19" y="67"/>
                      <a:pt x="19" y="67"/>
                      <a:pt x="20" y="66"/>
                    </a:cubicBezTo>
                    <a:cubicBezTo>
                      <a:pt x="20" y="66"/>
                      <a:pt x="21" y="65"/>
                      <a:pt x="21" y="65"/>
                    </a:cubicBezTo>
                    <a:cubicBezTo>
                      <a:pt x="20" y="64"/>
                      <a:pt x="20" y="62"/>
                      <a:pt x="20" y="61"/>
                    </a:cubicBezTo>
                    <a:cubicBezTo>
                      <a:pt x="20" y="59"/>
                      <a:pt x="20" y="58"/>
                      <a:pt x="20" y="56"/>
                    </a:cubicBezTo>
                    <a:cubicBezTo>
                      <a:pt x="20" y="54"/>
                      <a:pt x="20" y="53"/>
                      <a:pt x="20" y="51"/>
                    </a:cubicBezTo>
                    <a:cubicBezTo>
                      <a:pt x="20" y="50"/>
                      <a:pt x="20" y="49"/>
                      <a:pt x="20" y="47"/>
                    </a:cubicBezTo>
                    <a:cubicBezTo>
                      <a:pt x="20" y="46"/>
                      <a:pt x="20" y="45"/>
                      <a:pt x="20" y="44"/>
                    </a:cubicBezTo>
                    <a:cubicBezTo>
                      <a:pt x="20" y="44"/>
                      <a:pt x="20" y="44"/>
                      <a:pt x="20" y="44"/>
                    </a:cubicBezTo>
                    <a:cubicBezTo>
                      <a:pt x="20" y="43"/>
                      <a:pt x="20" y="44"/>
                      <a:pt x="20" y="41"/>
                    </a:cubicBezTo>
                    <a:cubicBezTo>
                      <a:pt x="20" y="39"/>
                      <a:pt x="20" y="36"/>
                      <a:pt x="21" y="34"/>
                    </a:cubicBezTo>
                    <a:cubicBezTo>
                      <a:pt x="22" y="31"/>
                      <a:pt x="23" y="29"/>
                      <a:pt x="24" y="27"/>
                    </a:cubicBezTo>
                    <a:cubicBezTo>
                      <a:pt x="24" y="27"/>
                      <a:pt x="24" y="26"/>
                      <a:pt x="24" y="26"/>
                    </a:cubicBezTo>
                    <a:cubicBezTo>
                      <a:pt x="24" y="23"/>
                      <a:pt x="24" y="21"/>
                      <a:pt x="24" y="19"/>
                    </a:cubicBezTo>
                    <a:cubicBezTo>
                      <a:pt x="24" y="15"/>
                      <a:pt x="25" y="11"/>
                      <a:pt x="26" y="10"/>
                    </a:cubicBezTo>
                    <a:cubicBezTo>
                      <a:pt x="26" y="11"/>
                      <a:pt x="24" y="12"/>
                      <a:pt x="25" y="9"/>
                    </a:cubicBezTo>
                    <a:cubicBezTo>
                      <a:pt x="26" y="8"/>
                      <a:pt x="27" y="6"/>
                      <a:pt x="27" y="5"/>
                    </a:cubicBezTo>
                    <a:cubicBezTo>
                      <a:pt x="29" y="1"/>
                      <a:pt x="29" y="1"/>
                      <a:pt x="29" y="1"/>
                    </a:cubicBezTo>
                    <a:cubicBezTo>
                      <a:pt x="29" y="1"/>
                      <a:pt x="30" y="1"/>
                      <a:pt x="30" y="1"/>
                    </a:cubicBezTo>
                    <a:cubicBezTo>
                      <a:pt x="30" y="1"/>
                      <a:pt x="29" y="1"/>
                      <a:pt x="29" y="1"/>
                    </a:cubicBezTo>
                    <a:cubicBezTo>
                      <a:pt x="29" y="1"/>
                      <a:pt x="30" y="1"/>
                      <a:pt x="30" y="1"/>
                    </a:cubicBezTo>
                    <a:cubicBezTo>
                      <a:pt x="30" y="1"/>
                      <a:pt x="30" y="1"/>
                      <a:pt x="30" y="1"/>
                    </a:cubicBezTo>
                    <a:cubicBezTo>
                      <a:pt x="30" y="1"/>
                      <a:pt x="30" y="1"/>
                      <a:pt x="30" y="1"/>
                    </a:cubicBezTo>
                    <a:cubicBezTo>
                      <a:pt x="30" y="1"/>
                      <a:pt x="30" y="1"/>
                      <a:pt x="30" y="1"/>
                    </a:cubicBezTo>
                    <a:cubicBezTo>
                      <a:pt x="29" y="1"/>
                      <a:pt x="29" y="1"/>
                      <a:pt x="28" y="1"/>
                    </a:cubicBezTo>
                    <a:cubicBezTo>
                      <a:pt x="28" y="1"/>
                      <a:pt x="28" y="1"/>
                      <a:pt x="28" y="1"/>
                    </a:cubicBezTo>
                    <a:cubicBezTo>
                      <a:pt x="27" y="1"/>
                      <a:pt x="27" y="1"/>
                      <a:pt x="27" y="1"/>
                    </a:cubicBezTo>
                    <a:cubicBezTo>
                      <a:pt x="25" y="0"/>
                      <a:pt x="23" y="0"/>
                      <a:pt x="21" y="0"/>
                    </a:cubicBezTo>
                    <a:cubicBezTo>
                      <a:pt x="20" y="0"/>
                      <a:pt x="18" y="0"/>
                      <a:pt x="17" y="0"/>
                    </a:cubicBezTo>
                    <a:cubicBezTo>
                      <a:pt x="17" y="0"/>
                      <a:pt x="17" y="0"/>
                      <a:pt x="17" y="0"/>
                    </a:cubicBezTo>
                    <a:cubicBezTo>
                      <a:pt x="14" y="0"/>
                      <a:pt x="14" y="0"/>
                      <a:pt x="14" y="0"/>
                    </a:cubicBezTo>
                    <a:cubicBezTo>
                      <a:pt x="12" y="2"/>
                      <a:pt x="11" y="5"/>
                      <a:pt x="11" y="8"/>
                    </a:cubicBezTo>
                    <a:cubicBezTo>
                      <a:pt x="10" y="10"/>
                      <a:pt x="9" y="14"/>
                      <a:pt x="9" y="17"/>
                    </a:cubicBezTo>
                    <a:cubicBezTo>
                      <a:pt x="10" y="16"/>
                      <a:pt x="11" y="14"/>
                      <a:pt x="12" y="13"/>
                    </a:cubicBezTo>
                    <a:cubicBezTo>
                      <a:pt x="11" y="14"/>
                      <a:pt x="10" y="16"/>
                      <a:pt x="9" y="19"/>
                    </a:cubicBezTo>
                    <a:cubicBezTo>
                      <a:pt x="9" y="20"/>
                      <a:pt x="8" y="21"/>
                      <a:pt x="8" y="22"/>
                    </a:cubicBezTo>
                    <a:cubicBezTo>
                      <a:pt x="8" y="23"/>
                      <a:pt x="8" y="23"/>
                      <a:pt x="8" y="24"/>
                    </a:cubicBezTo>
                    <a:cubicBezTo>
                      <a:pt x="10" y="21"/>
                      <a:pt x="11" y="19"/>
                      <a:pt x="12" y="18"/>
                    </a:cubicBezTo>
                    <a:cubicBezTo>
                      <a:pt x="13" y="16"/>
                      <a:pt x="14" y="15"/>
                      <a:pt x="15" y="14"/>
                    </a:cubicBezTo>
                    <a:cubicBezTo>
                      <a:pt x="15" y="12"/>
                      <a:pt x="15" y="12"/>
                      <a:pt x="15" y="12"/>
                    </a:cubicBezTo>
                    <a:cubicBezTo>
                      <a:pt x="14" y="13"/>
                      <a:pt x="14" y="14"/>
                      <a:pt x="13" y="15"/>
                    </a:cubicBezTo>
                    <a:cubicBezTo>
                      <a:pt x="14" y="14"/>
                      <a:pt x="14" y="13"/>
                      <a:pt x="15" y="11"/>
                    </a:cubicBezTo>
                    <a:cubicBezTo>
                      <a:pt x="15" y="12"/>
                      <a:pt x="15" y="12"/>
                      <a:pt x="15" y="12"/>
                    </a:cubicBezTo>
                    <a:cubicBezTo>
                      <a:pt x="15" y="12"/>
                      <a:pt x="15" y="12"/>
                      <a:pt x="16" y="12"/>
                    </a:cubicBezTo>
                    <a:cubicBezTo>
                      <a:pt x="16" y="13"/>
                      <a:pt x="16" y="13"/>
                      <a:pt x="16" y="13"/>
                    </a:cubicBezTo>
                    <a:cubicBezTo>
                      <a:pt x="16" y="13"/>
                      <a:pt x="16" y="13"/>
                      <a:pt x="16" y="12"/>
                    </a:cubicBezTo>
                    <a:cubicBezTo>
                      <a:pt x="14" y="43"/>
                      <a:pt x="14" y="43"/>
                      <a:pt x="14" y="43"/>
                    </a:cubicBezTo>
                    <a:cubicBezTo>
                      <a:pt x="13" y="42"/>
                      <a:pt x="13" y="41"/>
                      <a:pt x="13" y="41"/>
                    </a:cubicBezTo>
                    <a:cubicBezTo>
                      <a:pt x="13" y="43"/>
                      <a:pt x="13" y="43"/>
                      <a:pt x="13" y="43"/>
                    </a:cubicBezTo>
                    <a:cubicBezTo>
                      <a:pt x="13" y="43"/>
                      <a:pt x="13" y="43"/>
                      <a:pt x="13" y="42"/>
                    </a:cubicBezTo>
                    <a:cubicBezTo>
                      <a:pt x="13" y="43"/>
                      <a:pt x="13" y="43"/>
                      <a:pt x="13" y="43"/>
                    </a:cubicBezTo>
                    <a:cubicBezTo>
                      <a:pt x="11" y="41"/>
                      <a:pt x="11" y="41"/>
                      <a:pt x="11" y="41"/>
                    </a:cubicBezTo>
                    <a:cubicBezTo>
                      <a:pt x="10" y="39"/>
                      <a:pt x="10" y="39"/>
                      <a:pt x="10" y="39"/>
                    </a:cubicBezTo>
                    <a:cubicBezTo>
                      <a:pt x="10" y="38"/>
                      <a:pt x="10" y="38"/>
                      <a:pt x="9" y="37"/>
                    </a:cubicBezTo>
                    <a:cubicBezTo>
                      <a:pt x="9" y="35"/>
                      <a:pt x="8" y="34"/>
                      <a:pt x="8" y="32"/>
                    </a:cubicBezTo>
                    <a:cubicBezTo>
                      <a:pt x="8" y="32"/>
                      <a:pt x="8" y="32"/>
                      <a:pt x="8" y="31"/>
                    </a:cubicBezTo>
                    <a:cubicBezTo>
                      <a:pt x="7" y="32"/>
                      <a:pt x="7" y="33"/>
                      <a:pt x="7" y="34"/>
                    </a:cubicBezTo>
                    <a:cubicBezTo>
                      <a:pt x="6" y="38"/>
                      <a:pt x="5" y="42"/>
                      <a:pt x="5" y="41"/>
                    </a:cubicBezTo>
                    <a:cubicBezTo>
                      <a:pt x="5" y="34"/>
                      <a:pt x="6" y="33"/>
                      <a:pt x="7" y="31"/>
                    </a:cubicBezTo>
                    <a:cubicBezTo>
                      <a:pt x="7" y="31"/>
                      <a:pt x="7" y="30"/>
                      <a:pt x="7" y="30"/>
                    </a:cubicBezTo>
                    <a:cubicBezTo>
                      <a:pt x="7" y="29"/>
                      <a:pt x="7" y="28"/>
                      <a:pt x="7" y="27"/>
                    </a:cubicBezTo>
                    <a:cubicBezTo>
                      <a:pt x="6" y="29"/>
                      <a:pt x="5" y="31"/>
                      <a:pt x="5" y="34"/>
                    </a:cubicBezTo>
                    <a:cubicBezTo>
                      <a:pt x="4" y="37"/>
                      <a:pt x="4" y="40"/>
                      <a:pt x="4" y="42"/>
                    </a:cubicBezTo>
                    <a:cubicBezTo>
                      <a:pt x="4" y="43"/>
                      <a:pt x="5" y="44"/>
                      <a:pt x="5" y="45"/>
                    </a:cubicBezTo>
                    <a:cubicBezTo>
                      <a:pt x="5" y="46"/>
                      <a:pt x="5" y="46"/>
                      <a:pt x="5" y="46"/>
                    </a:cubicBezTo>
                    <a:cubicBezTo>
                      <a:pt x="4" y="46"/>
                      <a:pt x="4" y="46"/>
                      <a:pt x="4" y="46"/>
                    </a:cubicBezTo>
                    <a:cubicBezTo>
                      <a:pt x="4" y="46"/>
                      <a:pt x="4" y="47"/>
                      <a:pt x="4" y="47"/>
                    </a:cubicBezTo>
                    <a:cubicBezTo>
                      <a:pt x="4" y="48"/>
                      <a:pt x="4" y="48"/>
                      <a:pt x="5" y="48"/>
                    </a:cubicBezTo>
                    <a:cubicBezTo>
                      <a:pt x="5" y="50"/>
                      <a:pt x="5" y="50"/>
                      <a:pt x="5" y="52"/>
                    </a:cubicBezTo>
                    <a:cubicBezTo>
                      <a:pt x="5" y="54"/>
                      <a:pt x="4" y="56"/>
                      <a:pt x="5" y="62"/>
                    </a:cubicBezTo>
                    <a:cubicBezTo>
                      <a:pt x="5" y="62"/>
                      <a:pt x="5" y="63"/>
                      <a:pt x="5" y="63"/>
                    </a:cubicBezTo>
                    <a:cubicBezTo>
                      <a:pt x="7" y="59"/>
                      <a:pt x="9" y="57"/>
                      <a:pt x="12" y="53"/>
                    </a:cubicBezTo>
                    <a:cubicBezTo>
                      <a:pt x="6" y="76"/>
                      <a:pt x="6" y="76"/>
                      <a:pt x="6" y="76"/>
                    </a:cubicBezTo>
                    <a:cubicBezTo>
                      <a:pt x="7" y="77"/>
                      <a:pt x="7" y="78"/>
                      <a:pt x="7" y="79"/>
                    </a:cubicBezTo>
                    <a:cubicBezTo>
                      <a:pt x="7" y="78"/>
                      <a:pt x="6" y="78"/>
                      <a:pt x="6" y="77"/>
                    </a:cubicBezTo>
                    <a:cubicBezTo>
                      <a:pt x="6" y="79"/>
                      <a:pt x="6" y="79"/>
                      <a:pt x="6" y="79"/>
                    </a:cubicBezTo>
                    <a:cubicBezTo>
                      <a:pt x="5" y="77"/>
                      <a:pt x="4" y="74"/>
                      <a:pt x="3" y="71"/>
                    </a:cubicBezTo>
                    <a:cubicBezTo>
                      <a:pt x="3" y="70"/>
                      <a:pt x="3" y="69"/>
                      <a:pt x="2" y="68"/>
                    </a:cubicBezTo>
                    <a:cubicBezTo>
                      <a:pt x="2" y="68"/>
                      <a:pt x="2" y="68"/>
                      <a:pt x="2" y="69"/>
                    </a:cubicBezTo>
                    <a:cubicBezTo>
                      <a:pt x="1" y="71"/>
                      <a:pt x="1" y="73"/>
                      <a:pt x="0" y="77"/>
                    </a:cubicBezTo>
                    <a:cubicBezTo>
                      <a:pt x="0" y="79"/>
                      <a:pt x="0" y="81"/>
                      <a:pt x="0" y="84"/>
                    </a:cubicBezTo>
                    <a:cubicBezTo>
                      <a:pt x="0" y="87"/>
                      <a:pt x="1" y="90"/>
                      <a:pt x="1" y="92"/>
                    </a:cubicBezTo>
                    <a:cubicBezTo>
                      <a:pt x="2" y="94"/>
                      <a:pt x="2" y="94"/>
                      <a:pt x="2" y="94"/>
                    </a:cubicBezTo>
                    <a:cubicBezTo>
                      <a:pt x="2" y="95"/>
                      <a:pt x="2" y="95"/>
                      <a:pt x="2" y="95"/>
                    </a:cubicBezTo>
                    <a:cubicBezTo>
                      <a:pt x="3" y="95"/>
                      <a:pt x="3" y="95"/>
                      <a:pt x="3" y="95"/>
                    </a:cubicBezTo>
                    <a:cubicBezTo>
                      <a:pt x="3" y="96"/>
                      <a:pt x="3" y="96"/>
                      <a:pt x="3" y="96"/>
                    </a:cubicBezTo>
                    <a:cubicBezTo>
                      <a:pt x="3" y="96"/>
                      <a:pt x="3" y="96"/>
                      <a:pt x="3" y="96"/>
                    </a:cubicBezTo>
                    <a:cubicBezTo>
                      <a:pt x="3" y="97"/>
                      <a:pt x="3" y="97"/>
                      <a:pt x="4" y="97"/>
                    </a:cubicBezTo>
                    <a:cubicBezTo>
                      <a:pt x="5" y="98"/>
                      <a:pt x="4" y="100"/>
                      <a:pt x="4" y="101"/>
                    </a:cubicBezTo>
                    <a:cubicBezTo>
                      <a:pt x="4" y="102"/>
                      <a:pt x="4" y="102"/>
                      <a:pt x="4" y="102"/>
                    </a:cubicBezTo>
                    <a:cubicBezTo>
                      <a:pt x="4" y="102"/>
                      <a:pt x="4" y="103"/>
                      <a:pt x="4" y="104"/>
                    </a:cubicBezTo>
                    <a:cubicBezTo>
                      <a:pt x="5" y="106"/>
                      <a:pt x="5" y="108"/>
                      <a:pt x="5" y="110"/>
                    </a:cubicBezTo>
                    <a:cubicBezTo>
                      <a:pt x="6" y="113"/>
                      <a:pt x="7" y="115"/>
                      <a:pt x="8" y="117"/>
                    </a:cubicBezTo>
                    <a:cubicBezTo>
                      <a:pt x="7" y="115"/>
                      <a:pt x="8" y="115"/>
                      <a:pt x="9" y="116"/>
                    </a:cubicBezTo>
                    <a:cubicBezTo>
                      <a:pt x="9" y="117"/>
                      <a:pt x="9" y="117"/>
                      <a:pt x="10" y="118"/>
                    </a:cubicBezTo>
                    <a:cubicBezTo>
                      <a:pt x="10" y="118"/>
                      <a:pt x="10" y="118"/>
                      <a:pt x="10" y="118"/>
                    </a:cubicBezTo>
                    <a:cubicBezTo>
                      <a:pt x="10" y="118"/>
                      <a:pt x="10" y="118"/>
                      <a:pt x="10" y="118"/>
                    </a:cubicBezTo>
                    <a:cubicBezTo>
                      <a:pt x="10" y="118"/>
                      <a:pt x="10" y="118"/>
                      <a:pt x="10" y="118"/>
                    </a:cubicBezTo>
                    <a:cubicBezTo>
                      <a:pt x="12" y="117"/>
                      <a:pt x="13" y="117"/>
                      <a:pt x="15" y="116"/>
                    </a:cubicBezTo>
                    <a:cubicBezTo>
                      <a:pt x="16" y="116"/>
                      <a:pt x="16" y="116"/>
                      <a:pt x="16" y="116"/>
                    </a:cubicBezTo>
                    <a:cubicBezTo>
                      <a:pt x="17" y="115"/>
                      <a:pt x="18" y="115"/>
                      <a:pt x="18" y="115"/>
                    </a:cubicBezTo>
                    <a:cubicBezTo>
                      <a:pt x="18" y="115"/>
                      <a:pt x="18" y="115"/>
                      <a:pt x="18" y="115"/>
                    </a:cubicBezTo>
                    <a:cubicBezTo>
                      <a:pt x="19" y="115"/>
                      <a:pt x="19" y="115"/>
                      <a:pt x="19" y="114"/>
                    </a:cubicBezTo>
                    <a:cubicBezTo>
                      <a:pt x="20" y="114"/>
                      <a:pt x="20" y="114"/>
                      <a:pt x="19" y="114"/>
                    </a:cubicBezTo>
                    <a:cubicBezTo>
                      <a:pt x="19" y="115"/>
                      <a:pt x="18" y="115"/>
                      <a:pt x="18" y="115"/>
                    </a:cubicBezTo>
                    <a:cubicBezTo>
                      <a:pt x="18" y="115"/>
                      <a:pt x="18" y="115"/>
                      <a:pt x="18" y="115"/>
                    </a:cubicBezTo>
                    <a:cubicBezTo>
                      <a:pt x="18" y="115"/>
                      <a:pt x="18" y="115"/>
                      <a:pt x="18" y="115"/>
                    </a:cubicBezTo>
                    <a:cubicBezTo>
                      <a:pt x="18" y="115"/>
                      <a:pt x="18" y="115"/>
                      <a:pt x="18" y="115"/>
                    </a:cubicBezTo>
                    <a:cubicBezTo>
                      <a:pt x="18" y="115"/>
                      <a:pt x="18" y="115"/>
                      <a:pt x="18" y="115"/>
                    </a:cubicBezTo>
                    <a:cubicBezTo>
                      <a:pt x="17" y="115"/>
                      <a:pt x="17" y="115"/>
                      <a:pt x="17" y="115"/>
                    </a:cubicBezTo>
                    <a:cubicBezTo>
                      <a:pt x="17" y="115"/>
                      <a:pt x="17" y="115"/>
                      <a:pt x="17" y="115"/>
                    </a:cubicBezTo>
                    <a:cubicBezTo>
                      <a:pt x="16" y="116"/>
                      <a:pt x="16" y="116"/>
                      <a:pt x="16" y="116"/>
                    </a:cubicBezTo>
                    <a:cubicBezTo>
                      <a:pt x="14" y="117"/>
                      <a:pt x="11" y="118"/>
                      <a:pt x="10" y="118"/>
                    </a:cubicBezTo>
                    <a:cubicBezTo>
                      <a:pt x="10" y="119"/>
                      <a:pt x="11" y="122"/>
                      <a:pt x="12" y="124"/>
                    </a:cubicBezTo>
                    <a:cubicBezTo>
                      <a:pt x="11" y="121"/>
                      <a:pt x="11" y="120"/>
                      <a:pt x="11" y="120"/>
                    </a:cubicBezTo>
                    <a:cubicBezTo>
                      <a:pt x="12" y="120"/>
                      <a:pt x="12" y="120"/>
                      <a:pt x="12" y="121"/>
                    </a:cubicBezTo>
                    <a:cubicBezTo>
                      <a:pt x="13" y="123"/>
                      <a:pt x="14" y="125"/>
                      <a:pt x="14" y="121"/>
                    </a:cubicBezTo>
                    <a:cubicBezTo>
                      <a:pt x="15" y="125"/>
                      <a:pt x="16" y="126"/>
                      <a:pt x="16" y="128"/>
                    </a:cubicBezTo>
                    <a:cubicBezTo>
                      <a:pt x="17" y="129"/>
                      <a:pt x="18" y="131"/>
                      <a:pt x="20" y="136"/>
                    </a:cubicBezTo>
                    <a:cubicBezTo>
                      <a:pt x="23" y="142"/>
                      <a:pt x="25" y="146"/>
                      <a:pt x="26" y="149"/>
                    </a:cubicBezTo>
                    <a:cubicBezTo>
                      <a:pt x="27" y="151"/>
                      <a:pt x="28" y="153"/>
                      <a:pt x="28" y="155"/>
                    </a:cubicBezTo>
                    <a:cubicBezTo>
                      <a:pt x="33" y="160"/>
                      <a:pt x="38" y="165"/>
                      <a:pt x="42" y="170"/>
                    </a:cubicBezTo>
                    <a:cubicBezTo>
                      <a:pt x="42" y="170"/>
                      <a:pt x="42" y="170"/>
                      <a:pt x="43" y="170"/>
                    </a:cubicBezTo>
                    <a:cubicBezTo>
                      <a:pt x="42" y="169"/>
                      <a:pt x="41" y="169"/>
                      <a:pt x="41" y="16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438" name="Freeform 7336"/>
              <p:cNvSpPr>
                <a:spLocks/>
              </p:cNvSpPr>
              <p:nvPr/>
            </p:nvSpPr>
            <p:spPr bwMode="auto">
              <a:xfrm>
                <a:off x="4156" y="1917"/>
                <a:ext cx="7" cy="8"/>
              </a:xfrm>
              <a:custGeom>
                <a:avLst/>
                <a:gdLst>
                  <a:gd name="T0" fmla="*/ 2 w 2"/>
                  <a:gd name="T1" fmla="*/ 1 h 2"/>
                  <a:gd name="T2" fmla="*/ 2 w 2"/>
                  <a:gd name="T3" fmla="*/ 0 h 2"/>
                  <a:gd name="T4" fmla="*/ 0 w 2"/>
                  <a:gd name="T5" fmla="*/ 0 h 2"/>
                  <a:gd name="T6" fmla="*/ 1 w 2"/>
                  <a:gd name="T7" fmla="*/ 2 h 2"/>
                  <a:gd name="T8" fmla="*/ 2 w 2"/>
                  <a:gd name="T9" fmla="*/ 2 h 2"/>
                  <a:gd name="T10" fmla="*/ 2 w 2"/>
                  <a:gd name="T11" fmla="*/ 1 h 2"/>
                </a:gdLst>
                <a:ahLst/>
                <a:cxnLst>
                  <a:cxn ang="0">
                    <a:pos x="T0" y="T1"/>
                  </a:cxn>
                  <a:cxn ang="0">
                    <a:pos x="T2" y="T3"/>
                  </a:cxn>
                  <a:cxn ang="0">
                    <a:pos x="T4" y="T5"/>
                  </a:cxn>
                  <a:cxn ang="0">
                    <a:pos x="T6" y="T7"/>
                  </a:cxn>
                  <a:cxn ang="0">
                    <a:pos x="T8" y="T9"/>
                  </a:cxn>
                  <a:cxn ang="0">
                    <a:pos x="T10" y="T11"/>
                  </a:cxn>
                </a:cxnLst>
                <a:rect l="0" t="0" r="r" b="b"/>
                <a:pathLst>
                  <a:path w="2" h="2">
                    <a:moveTo>
                      <a:pt x="2" y="1"/>
                    </a:moveTo>
                    <a:cubicBezTo>
                      <a:pt x="2" y="1"/>
                      <a:pt x="2" y="1"/>
                      <a:pt x="2" y="0"/>
                    </a:cubicBezTo>
                    <a:cubicBezTo>
                      <a:pt x="0" y="0"/>
                      <a:pt x="0" y="0"/>
                      <a:pt x="0" y="0"/>
                    </a:cubicBezTo>
                    <a:cubicBezTo>
                      <a:pt x="0" y="0"/>
                      <a:pt x="1" y="1"/>
                      <a:pt x="1" y="2"/>
                    </a:cubicBezTo>
                    <a:cubicBezTo>
                      <a:pt x="2" y="2"/>
                      <a:pt x="2" y="2"/>
                      <a:pt x="2" y="2"/>
                    </a:cubicBezTo>
                    <a:cubicBezTo>
                      <a:pt x="2" y="2"/>
                      <a:pt x="2" y="2"/>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439" name="Freeform 7337"/>
              <p:cNvSpPr>
                <a:spLocks/>
              </p:cNvSpPr>
              <p:nvPr/>
            </p:nvSpPr>
            <p:spPr bwMode="auto">
              <a:xfrm>
                <a:off x="4126" y="1913"/>
                <a:ext cx="15" cy="12"/>
              </a:xfrm>
              <a:custGeom>
                <a:avLst/>
                <a:gdLst>
                  <a:gd name="T0" fmla="*/ 1 w 4"/>
                  <a:gd name="T1" fmla="*/ 2 h 3"/>
                  <a:gd name="T2" fmla="*/ 4 w 4"/>
                  <a:gd name="T3" fmla="*/ 3 h 3"/>
                  <a:gd name="T4" fmla="*/ 4 w 4"/>
                  <a:gd name="T5" fmla="*/ 2 h 3"/>
                  <a:gd name="T6" fmla="*/ 4 w 4"/>
                  <a:gd name="T7" fmla="*/ 1 h 3"/>
                  <a:gd name="T8" fmla="*/ 4 w 4"/>
                  <a:gd name="T9" fmla="*/ 2 h 3"/>
                  <a:gd name="T10" fmla="*/ 4 w 4"/>
                  <a:gd name="T11" fmla="*/ 0 h 3"/>
                  <a:gd name="T12" fmla="*/ 1 w 4"/>
                  <a:gd name="T13" fmla="*/ 2 h 3"/>
                  <a:gd name="T14" fmla="*/ 0 w 4"/>
                  <a:gd name="T15" fmla="*/ 3 h 3"/>
                  <a:gd name="T16" fmla="*/ 2 w 4"/>
                  <a:gd name="T17" fmla="*/ 3 h 3"/>
                  <a:gd name="T18" fmla="*/ 1 w 4"/>
                  <a:gd name="T19"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3">
                    <a:moveTo>
                      <a:pt x="1" y="2"/>
                    </a:moveTo>
                    <a:cubicBezTo>
                      <a:pt x="4" y="3"/>
                      <a:pt x="4" y="3"/>
                      <a:pt x="4" y="3"/>
                    </a:cubicBezTo>
                    <a:cubicBezTo>
                      <a:pt x="4" y="3"/>
                      <a:pt x="4" y="3"/>
                      <a:pt x="4" y="2"/>
                    </a:cubicBezTo>
                    <a:cubicBezTo>
                      <a:pt x="4" y="2"/>
                      <a:pt x="4" y="2"/>
                      <a:pt x="4" y="1"/>
                    </a:cubicBezTo>
                    <a:cubicBezTo>
                      <a:pt x="4" y="1"/>
                      <a:pt x="4" y="2"/>
                      <a:pt x="4" y="2"/>
                    </a:cubicBezTo>
                    <a:cubicBezTo>
                      <a:pt x="2" y="3"/>
                      <a:pt x="3" y="1"/>
                      <a:pt x="4" y="0"/>
                    </a:cubicBezTo>
                    <a:cubicBezTo>
                      <a:pt x="3" y="1"/>
                      <a:pt x="2" y="2"/>
                      <a:pt x="1" y="2"/>
                    </a:cubicBezTo>
                    <a:cubicBezTo>
                      <a:pt x="1" y="2"/>
                      <a:pt x="1" y="2"/>
                      <a:pt x="0" y="3"/>
                    </a:cubicBezTo>
                    <a:cubicBezTo>
                      <a:pt x="2" y="3"/>
                      <a:pt x="2" y="3"/>
                      <a:pt x="2" y="3"/>
                    </a:cubicBezTo>
                    <a:cubicBezTo>
                      <a:pt x="2" y="3"/>
                      <a:pt x="1" y="2"/>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440" name="Freeform 7338"/>
              <p:cNvSpPr>
                <a:spLocks/>
              </p:cNvSpPr>
              <p:nvPr/>
            </p:nvSpPr>
            <p:spPr bwMode="auto">
              <a:xfrm>
                <a:off x="4122" y="1921"/>
                <a:ext cx="4" cy="4"/>
              </a:xfrm>
              <a:custGeom>
                <a:avLst/>
                <a:gdLst>
                  <a:gd name="T0" fmla="*/ 1 w 1"/>
                  <a:gd name="T1" fmla="*/ 1 h 1"/>
                  <a:gd name="T2" fmla="*/ 0 w 1"/>
                  <a:gd name="T3" fmla="*/ 0 h 1"/>
                  <a:gd name="T4" fmla="*/ 0 w 1"/>
                  <a:gd name="T5" fmla="*/ 1 h 1"/>
                  <a:gd name="T6" fmla="*/ 1 w 1"/>
                  <a:gd name="T7" fmla="*/ 1 h 1"/>
                  <a:gd name="T8" fmla="*/ 1 w 1"/>
                  <a:gd name="T9" fmla="*/ 1 h 1"/>
                </a:gdLst>
                <a:ahLst/>
                <a:cxnLst>
                  <a:cxn ang="0">
                    <a:pos x="T0" y="T1"/>
                  </a:cxn>
                  <a:cxn ang="0">
                    <a:pos x="T2" y="T3"/>
                  </a:cxn>
                  <a:cxn ang="0">
                    <a:pos x="T4" y="T5"/>
                  </a:cxn>
                  <a:cxn ang="0">
                    <a:pos x="T6" y="T7"/>
                  </a:cxn>
                  <a:cxn ang="0">
                    <a:pos x="T8" y="T9"/>
                  </a:cxn>
                </a:cxnLst>
                <a:rect l="0" t="0" r="r" b="b"/>
                <a:pathLst>
                  <a:path w="1" h="1">
                    <a:moveTo>
                      <a:pt x="1" y="1"/>
                    </a:moveTo>
                    <a:cubicBezTo>
                      <a:pt x="0" y="0"/>
                      <a:pt x="0" y="0"/>
                      <a:pt x="0" y="0"/>
                    </a:cubicBezTo>
                    <a:cubicBezTo>
                      <a:pt x="0" y="0"/>
                      <a:pt x="0" y="0"/>
                      <a:pt x="0" y="1"/>
                    </a:cubicBezTo>
                    <a:cubicBezTo>
                      <a:pt x="1" y="1"/>
                      <a:pt x="1" y="1"/>
                      <a:pt x="1" y="1"/>
                    </a:cubicBezTo>
                    <a:cubicBezTo>
                      <a:pt x="1" y="1"/>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441" name="Freeform 7339"/>
              <p:cNvSpPr>
                <a:spLocks/>
              </p:cNvSpPr>
              <p:nvPr/>
            </p:nvSpPr>
            <p:spPr bwMode="auto">
              <a:xfrm>
                <a:off x="4167" y="1913"/>
                <a:ext cx="4" cy="4"/>
              </a:xfrm>
              <a:custGeom>
                <a:avLst/>
                <a:gdLst>
                  <a:gd name="T0" fmla="*/ 1 w 1"/>
                  <a:gd name="T1" fmla="*/ 1 h 1"/>
                  <a:gd name="T2" fmla="*/ 0 w 1"/>
                  <a:gd name="T3" fmla="*/ 0 h 1"/>
                  <a:gd name="T4" fmla="*/ 0 w 1"/>
                  <a:gd name="T5" fmla="*/ 1 h 1"/>
                  <a:gd name="T6" fmla="*/ 1 w 1"/>
                  <a:gd name="T7" fmla="*/ 1 h 1"/>
                  <a:gd name="T8" fmla="*/ 1 w 1"/>
                  <a:gd name="T9" fmla="*/ 1 h 1"/>
                </a:gdLst>
                <a:ahLst/>
                <a:cxnLst>
                  <a:cxn ang="0">
                    <a:pos x="T0" y="T1"/>
                  </a:cxn>
                  <a:cxn ang="0">
                    <a:pos x="T2" y="T3"/>
                  </a:cxn>
                  <a:cxn ang="0">
                    <a:pos x="T4" y="T5"/>
                  </a:cxn>
                  <a:cxn ang="0">
                    <a:pos x="T6" y="T7"/>
                  </a:cxn>
                  <a:cxn ang="0">
                    <a:pos x="T8" y="T9"/>
                  </a:cxn>
                </a:cxnLst>
                <a:rect l="0" t="0" r="r" b="b"/>
                <a:pathLst>
                  <a:path w="1" h="1">
                    <a:moveTo>
                      <a:pt x="1" y="1"/>
                    </a:moveTo>
                    <a:cubicBezTo>
                      <a:pt x="0" y="0"/>
                      <a:pt x="0" y="0"/>
                      <a:pt x="0" y="0"/>
                    </a:cubicBezTo>
                    <a:cubicBezTo>
                      <a:pt x="0" y="0"/>
                      <a:pt x="0" y="0"/>
                      <a:pt x="0" y="1"/>
                    </a:cubicBezTo>
                    <a:cubicBezTo>
                      <a:pt x="1" y="1"/>
                      <a:pt x="1" y="1"/>
                      <a:pt x="1" y="1"/>
                    </a:cubicBezTo>
                    <a:cubicBezTo>
                      <a:pt x="1" y="1"/>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442" name="Freeform 7340"/>
              <p:cNvSpPr>
                <a:spLocks/>
              </p:cNvSpPr>
              <p:nvPr/>
            </p:nvSpPr>
            <p:spPr bwMode="auto">
              <a:xfrm>
                <a:off x="4253" y="1943"/>
                <a:ext cx="3" cy="4"/>
              </a:xfrm>
              <a:custGeom>
                <a:avLst/>
                <a:gdLst>
                  <a:gd name="T0" fmla="*/ 1 w 1"/>
                  <a:gd name="T1" fmla="*/ 1 h 1"/>
                  <a:gd name="T2" fmla="*/ 1 w 1"/>
                  <a:gd name="T3" fmla="*/ 1 h 1"/>
                  <a:gd name="T4" fmla="*/ 0 w 1"/>
                  <a:gd name="T5" fmla="*/ 0 h 1"/>
                  <a:gd name="T6" fmla="*/ 0 w 1"/>
                  <a:gd name="T7" fmla="*/ 1 h 1"/>
                  <a:gd name="T8" fmla="*/ 1 w 1"/>
                  <a:gd name="T9" fmla="*/ 1 h 1"/>
                </a:gdLst>
                <a:ahLst/>
                <a:cxnLst>
                  <a:cxn ang="0">
                    <a:pos x="T0" y="T1"/>
                  </a:cxn>
                  <a:cxn ang="0">
                    <a:pos x="T2" y="T3"/>
                  </a:cxn>
                  <a:cxn ang="0">
                    <a:pos x="T4" y="T5"/>
                  </a:cxn>
                  <a:cxn ang="0">
                    <a:pos x="T6" y="T7"/>
                  </a:cxn>
                  <a:cxn ang="0">
                    <a:pos x="T8" y="T9"/>
                  </a:cxn>
                </a:cxnLst>
                <a:rect l="0" t="0" r="r" b="b"/>
                <a:pathLst>
                  <a:path w="1" h="1">
                    <a:moveTo>
                      <a:pt x="1" y="1"/>
                    </a:moveTo>
                    <a:cubicBezTo>
                      <a:pt x="1" y="1"/>
                      <a:pt x="1" y="1"/>
                      <a:pt x="1" y="1"/>
                    </a:cubicBezTo>
                    <a:cubicBezTo>
                      <a:pt x="0" y="0"/>
                      <a:pt x="0" y="0"/>
                      <a:pt x="0" y="0"/>
                    </a:cubicBezTo>
                    <a:cubicBezTo>
                      <a:pt x="0" y="0"/>
                      <a:pt x="0" y="0"/>
                      <a:pt x="0" y="1"/>
                    </a:cubicBezTo>
                    <a:lnTo>
                      <a:pt x="1"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443" name="Freeform 7341"/>
              <p:cNvSpPr>
                <a:spLocks/>
              </p:cNvSpPr>
              <p:nvPr/>
            </p:nvSpPr>
            <p:spPr bwMode="auto">
              <a:xfrm>
                <a:off x="4122" y="1921"/>
                <a:ext cx="0" cy="7"/>
              </a:xfrm>
              <a:custGeom>
                <a:avLst/>
                <a:gdLst>
                  <a:gd name="T0" fmla="*/ 1 h 2"/>
                  <a:gd name="T1" fmla="*/ 0 h 2"/>
                  <a:gd name="T2" fmla="*/ 2 h 2"/>
                  <a:gd name="T3" fmla="*/ 1 h 2"/>
                  <a:gd name="T4" fmla="*/ 1 h 2"/>
                </a:gdLst>
                <a:ahLst/>
                <a:cxnLst>
                  <a:cxn ang="0">
                    <a:pos x="0" y="T0"/>
                  </a:cxn>
                  <a:cxn ang="0">
                    <a:pos x="0" y="T1"/>
                  </a:cxn>
                  <a:cxn ang="0">
                    <a:pos x="0" y="T2"/>
                  </a:cxn>
                  <a:cxn ang="0">
                    <a:pos x="0" y="T3"/>
                  </a:cxn>
                  <a:cxn ang="0">
                    <a:pos x="0" y="T4"/>
                  </a:cxn>
                </a:cxnLst>
                <a:rect l="0" t="0" r="r" b="b"/>
                <a:pathLst>
                  <a:path h="2">
                    <a:moveTo>
                      <a:pt x="0" y="1"/>
                    </a:moveTo>
                    <a:cubicBezTo>
                      <a:pt x="0" y="0"/>
                      <a:pt x="0" y="0"/>
                      <a:pt x="0" y="0"/>
                    </a:cubicBezTo>
                    <a:cubicBezTo>
                      <a:pt x="0" y="1"/>
                      <a:pt x="0" y="1"/>
                      <a:pt x="0" y="2"/>
                    </a:cubicBezTo>
                    <a:cubicBezTo>
                      <a:pt x="0" y="2"/>
                      <a:pt x="0" y="1"/>
                      <a:pt x="0" y="1"/>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444" name="Freeform 7342"/>
              <p:cNvSpPr>
                <a:spLocks/>
              </p:cNvSpPr>
              <p:nvPr/>
            </p:nvSpPr>
            <p:spPr bwMode="auto">
              <a:xfrm>
                <a:off x="4163" y="1913"/>
                <a:ext cx="4" cy="8"/>
              </a:xfrm>
              <a:custGeom>
                <a:avLst/>
                <a:gdLst>
                  <a:gd name="T0" fmla="*/ 1 w 1"/>
                  <a:gd name="T1" fmla="*/ 1 h 2"/>
                  <a:gd name="T2" fmla="*/ 0 w 1"/>
                  <a:gd name="T3" fmla="*/ 0 h 2"/>
                  <a:gd name="T4" fmla="*/ 0 w 1"/>
                  <a:gd name="T5" fmla="*/ 1 h 2"/>
                  <a:gd name="T6" fmla="*/ 1 w 1"/>
                  <a:gd name="T7" fmla="*/ 2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cubicBezTo>
                      <a:pt x="0" y="0"/>
                      <a:pt x="0" y="0"/>
                      <a:pt x="0" y="0"/>
                    </a:cubicBezTo>
                    <a:cubicBezTo>
                      <a:pt x="0" y="1"/>
                      <a:pt x="0" y="1"/>
                      <a:pt x="0" y="1"/>
                    </a:cubicBezTo>
                    <a:cubicBezTo>
                      <a:pt x="1" y="2"/>
                      <a:pt x="1" y="2"/>
                      <a:pt x="1" y="2"/>
                    </a:cubicBezTo>
                    <a:cubicBezTo>
                      <a:pt x="1" y="1"/>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445" name="Freeform 7343"/>
              <p:cNvSpPr>
                <a:spLocks/>
              </p:cNvSpPr>
              <p:nvPr/>
            </p:nvSpPr>
            <p:spPr bwMode="auto">
              <a:xfrm>
                <a:off x="4141" y="1921"/>
                <a:ext cx="19" cy="7"/>
              </a:xfrm>
              <a:custGeom>
                <a:avLst/>
                <a:gdLst>
                  <a:gd name="T0" fmla="*/ 0 w 5"/>
                  <a:gd name="T1" fmla="*/ 1 h 2"/>
                  <a:gd name="T2" fmla="*/ 4 w 5"/>
                  <a:gd name="T3" fmla="*/ 2 h 2"/>
                  <a:gd name="T4" fmla="*/ 5 w 5"/>
                  <a:gd name="T5" fmla="*/ 2 h 2"/>
                  <a:gd name="T6" fmla="*/ 5 w 5"/>
                  <a:gd name="T7" fmla="*/ 1 h 2"/>
                  <a:gd name="T8" fmla="*/ 1 w 5"/>
                  <a:gd name="T9" fmla="*/ 0 h 2"/>
                  <a:gd name="T10" fmla="*/ 0 w 5"/>
                  <a:gd name="T11" fmla="*/ 0 h 2"/>
                  <a:gd name="T12" fmla="*/ 0 w 5"/>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5" h="2">
                    <a:moveTo>
                      <a:pt x="0" y="1"/>
                    </a:moveTo>
                    <a:cubicBezTo>
                      <a:pt x="4" y="2"/>
                      <a:pt x="4" y="2"/>
                      <a:pt x="4" y="2"/>
                    </a:cubicBezTo>
                    <a:cubicBezTo>
                      <a:pt x="4" y="2"/>
                      <a:pt x="5" y="2"/>
                      <a:pt x="5" y="2"/>
                    </a:cubicBezTo>
                    <a:cubicBezTo>
                      <a:pt x="5" y="1"/>
                      <a:pt x="5" y="1"/>
                      <a:pt x="5" y="1"/>
                    </a:cubicBezTo>
                    <a:cubicBezTo>
                      <a:pt x="1" y="0"/>
                      <a:pt x="1" y="0"/>
                      <a:pt x="1" y="0"/>
                    </a:cubicBezTo>
                    <a:cubicBezTo>
                      <a:pt x="1" y="0"/>
                      <a:pt x="1" y="0"/>
                      <a:pt x="0" y="0"/>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446" name="Freeform 7344"/>
              <p:cNvSpPr>
                <a:spLocks/>
              </p:cNvSpPr>
              <p:nvPr/>
            </p:nvSpPr>
            <p:spPr bwMode="auto">
              <a:xfrm>
                <a:off x="3039" y="2479"/>
                <a:ext cx="0" cy="11"/>
              </a:xfrm>
              <a:custGeom>
                <a:avLst/>
                <a:gdLst>
                  <a:gd name="T0" fmla="*/ 2 h 3"/>
                  <a:gd name="T1" fmla="*/ 0 h 3"/>
                  <a:gd name="T2" fmla="*/ 3 h 3"/>
                  <a:gd name="T3" fmla="*/ 2 h 3"/>
                </a:gdLst>
                <a:ahLst/>
                <a:cxnLst>
                  <a:cxn ang="0">
                    <a:pos x="0" y="T0"/>
                  </a:cxn>
                  <a:cxn ang="0">
                    <a:pos x="0" y="T1"/>
                  </a:cxn>
                  <a:cxn ang="0">
                    <a:pos x="0" y="T2"/>
                  </a:cxn>
                  <a:cxn ang="0">
                    <a:pos x="0" y="T3"/>
                  </a:cxn>
                </a:cxnLst>
                <a:rect l="0" t="0" r="r" b="b"/>
                <a:pathLst>
                  <a:path h="3">
                    <a:moveTo>
                      <a:pt x="0" y="2"/>
                    </a:moveTo>
                    <a:cubicBezTo>
                      <a:pt x="0" y="1"/>
                      <a:pt x="0" y="0"/>
                      <a:pt x="0" y="0"/>
                    </a:cubicBezTo>
                    <a:cubicBezTo>
                      <a:pt x="0" y="1"/>
                      <a:pt x="0" y="2"/>
                      <a:pt x="0" y="3"/>
                    </a:cubicBezTo>
                    <a:cubicBezTo>
                      <a:pt x="0" y="3"/>
                      <a:pt x="0" y="3"/>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447" name="Freeform 7345"/>
              <p:cNvSpPr>
                <a:spLocks/>
              </p:cNvSpPr>
              <p:nvPr/>
            </p:nvSpPr>
            <p:spPr bwMode="auto">
              <a:xfrm>
                <a:off x="3017" y="2490"/>
                <a:ext cx="22" cy="97"/>
              </a:xfrm>
              <a:custGeom>
                <a:avLst/>
                <a:gdLst>
                  <a:gd name="T0" fmla="*/ 3 w 6"/>
                  <a:gd name="T1" fmla="*/ 10 h 26"/>
                  <a:gd name="T2" fmla="*/ 6 w 6"/>
                  <a:gd name="T3" fmla="*/ 2 h 26"/>
                  <a:gd name="T4" fmla="*/ 6 w 6"/>
                  <a:gd name="T5" fmla="*/ 1 h 26"/>
                  <a:gd name="T6" fmla="*/ 6 w 6"/>
                  <a:gd name="T7" fmla="*/ 0 h 26"/>
                  <a:gd name="T8" fmla="*/ 3 w 6"/>
                  <a:gd name="T9" fmla="*/ 6 h 26"/>
                  <a:gd name="T10" fmla="*/ 1 w 6"/>
                  <a:gd name="T11" fmla="*/ 13 h 26"/>
                  <a:gd name="T12" fmla="*/ 0 w 6"/>
                  <a:gd name="T13" fmla="*/ 26 h 26"/>
                  <a:gd name="T14" fmla="*/ 1 w 6"/>
                  <a:gd name="T15" fmla="*/ 23 h 26"/>
                  <a:gd name="T16" fmla="*/ 3 w 6"/>
                  <a:gd name="T17" fmla="*/ 1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6">
                    <a:moveTo>
                      <a:pt x="3" y="10"/>
                    </a:moveTo>
                    <a:cubicBezTo>
                      <a:pt x="4" y="7"/>
                      <a:pt x="4" y="5"/>
                      <a:pt x="6" y="2"/>
                    </a:cubicBezTo>
                    <a:cubicBezTo>
                      <a:pt x="6" y="1"/>
                      <a:pt x="6" y="1"/>
                      <a:pt x="6" y="1"/>
                    </a:cubicBezTo>
                    <a:cubicBezTo>
                      <a:pt x="6" y="1"/>
                      <a:pt x="6" y="1"/>
                      <a:pt x="6" y="0"/>
                    </a:cubicBezTo>
                    <a:cubicBezTo>
                      <a:pt x="5" y="2"/>
                      <a:pt x="4" y="4"/>
                      <a:pt x="3" y="6"/>
                    </a:cubicBezTo>
                    <a:cubicBezTo>
                      <a:pt x="2" y="8"/>
                      <a:pt x="2" y="10"/>
                      <a:pt x="1" y="13"/>
                    </a:cubicBezTo>
                    <a:cubicBezTo>
                      <a:pt x="0" y="17"/>
                      <a:pt x="0" y="21"/>
                      <a:pt x="0" y="26"/>
                    </a:cubicBezTo>
                    <a:cubicBezTo>
                      <a:pt x="0" y="25"/>
                      <a:pt x="0" y="24"/>
                      <a:pt x="1" y="23"/>
                    </a:cubicBezTo>
                    <a:cubicBezTo>
                      <a:pt x="1" y="18"/>
                      <a:pt x="2" y="14"/>
                      <a:pt x="3"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448" name="Freeform 7346"/>
              <p:cNvSpPr>
                <a:spLocks/>
              </p:cNvSpPr>
              <p:nvPr/>
            </p:nvSpPr>
            <p:spPr bwMode="auto">
              <a:xfrm>
                <a:off x="2995" y="2587"/>
                <a:ext cx="22" cy="171"/>
              </a:xfrm>
              <a:custGeom>
                <a:avLst/>
                <a:gdLst>
                  <a:gd name="T0" fmla="*/ 2 w 6"/>
                  <a:gd name="T1" fmla="*/ 43 h 46"/>
                  <a:gd name="T2" fmla="*/ 1 w 6"/>
                  <a:gd name="T3" fmla="*/ 36 h 46"/>
                  <a:gd name="T4" fmla="*/ 2 w 6"/>
                  <a:gd name="T5" fmla="*/ 26 h 46"/>
                  <a:gd name="T6" fmla="*/ 2 w 6"/>
                  <a:gd name="T7" fmla="*/ 26 h 46"/>
                  <a:gd name="T8" fmla="*/ 2 w 6"/>
                  <a:gd name="T9" fmla="*/ 25 h 46"/>
                  <a:gd name="T10" fmla="*/ 2 w 6"/>
                  <a:gd name="T11" fmla="*/ 23 h 46"/>
                  <a:gd name="T12" fmla="*/ 2 w 6"/>
                  <a:gd name="T13" fmla="*/ 20 h 46"/>
                  <a:gd name="T14" fmla="*/ 2 w 6"/>
                  <a:gd name="T15" fmla="*/ 16 h 46"/>
                  <a:gd name="T16" fmla="*/ 3 w 6"/>
                  <a:gd name="T17" fmla="*/ 12 h 46"/>
                  <a:gd name="T18" fmla="*/ 5 w 6"/>
                  <a:gd name="T19" fmla="*/ 2 h 46"/>
                  <a:gd name="T20" fmla="*/ 6 w 6"/>
                  <a:gd name="T21" fmla="*/ 0 h 46"/>
                  <a:gd name="T22" fmla="*/ 4 w 6"/>
                  <a:gd name="T23" fmla="*/ 4 h 46"/>
                  <a:gd name="T24" fmla="*/ 1 w 6"/>
                  <a:gd name="T25" fmla="*/ 16 h 46"/>
                  <a:gd name="T26" fmla="*/ 1 w 6"/>
                  <a:gd name="T27" fmla="*/ 20 h 46"/>
                  <a:gd name="T28" fmla="*/ 1 w 6"/>
                  <a:gd name="T29" fmla="*/ 22 h 46"/>
                  <a:gd name="T30" fmla="*/ 1 w 6"/>
                  <a:gd name="T31" fmla="*/ 23 h 46"/>
                  <a:gd name="T32" fmla="*/ 2 w 6"/>
                  <a:gd name="T33" fmla="*/ 25 h 46"/>
                  <a:gd name="T34" fmla="*/ 1 w 6"/>
                  <a:gd name="T35" fmla="*/ 26 h 46"/>
                  <a:gd name="T36" fmla="*/ 0 w 6"/>
                  <a:gd name="T37" fmla="*/ 35 h 46"/>
                  <a:gd name="T38" fmla="*/ 1 w 6"/>
                  <a:gd name="T39" fmla="*/ 46 h 46"/>
                  <a:gd name="T40" fmla="*/ 2 w 6"/>
                  <a:gd name="T41" fmla="*/ 45 h 46"/>
                  <a:gd name="T42" fmla="*/ 2 w 6"/>
                  <a:gd name="T43" fmla="*/ 4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 h="46">
                    <a:moveTo>
                      <a:pt x="2" y="43"/>
                    </a:moveTo>
                    <a:cubicBezTo>
                      <a:pt x="1" y="41"/>
                      <a:pt x="1" y="38"/>
                      <a:pt x="1" y="36"/>
                    </a:cubicBezTo>
                    <a:cubicBezTo>
                      <a:pt x="1" y="32"/>
                      <a:pt x="2" y="29"/>
                      <a:pt x="2" y="26"/>
                    </a:cubicBezTo>
                    <a:cubicBezTo>
                      <a:pt x="2" y="26"/>
                      <a:pt x="2" y="26"/>
                      <a:pt x="2" y="26"/>
                    </a:cubicBezTo>
                    <a:cubicBezTo>
                      <a:pt x="2" y="25"/>
                      <a:pt x="2" y="25"/>
                      <a:pt x="2" y="25"/>
                    </a:cubicBezTo>
                    <a:cubicBezTo>
                      <a:pt x="2" y="24"/>
                      <a:pt x="2" y="24"/>
                      <a:pt x="2" y="23"/>
                    </a:cubicBezTo>
                    <a:cubicBezTo>
                      <a:pt x="2" y="22"/>
                      <a:pt x="2" y="21"/>
                      <a:pt x="2" y="20"/>
                    </a:cubicBezTo>
                    <a:cubicBezTo>
                      <a:pt x="2" y="19"/>
                      <a:pt x="2" y="17"/>
                      <a:pt x="2" y="16"/>
                    </a:cubicBezTo>
                    <a:cubicBezTo>
                      <a:pt x="2" y="14"/>
                      <a:pt x="2" y="13"/>
                      <a:pt x="3" y="12"/>
                    </a:cubicBezTo>
                    <a:cubicBezTo>
                      <a:pt x="3" y="7"/>
                      <a:pt x="4" y="4"/>
                      <a:pt x="5" y="2"/>
                    </a:cubicBezTo>
                    <a:cubicBezTo>
                      <a:pt x="5" y="1"/>
                      <a:pt x="6" y="0"/>
                      <a:pt x="6" y="0"/>
                    </a:cubicBezTo>
                    <a:cubicBezTo>
                      <a:pt x="5" y="1"/>
                      <a:pt x="4" y="3"/>
                      <a:pt x="4" y="4"/>
                    </a:cubicBezTo>
                    <a:cubicBezTo>
                      <a:pt x="2" y="7"/>
                      <a:pt x="1" y="11"/>
                      <a:pt x="1" y="16"/>
                    </a:cubicBezTo>
                    <a:cubicBezTo>
                      <a:pt x="1" y="17"/>
                      <a:pt x="1" y="18"/>
                      <a:pt x="1" y="20"/>
                    </a:cubicBezTo>
                    <a:cubicBezTo>
                      <a:pt x="1" y="22"/>
                      <a:pt x="1" y="22"/>
                      <a:pt x="1" y="22"/>
                    </a:cubicBezTo>
                    <a:cubicBezTo>
                      <a:pt x="1" y="23"/>
                      <a:pt x="1" y="23"/>
                      <a:pt x="1" y="23"/>
                    </a:cubicBezTo>
                    <a:cubicBezTo>
                      <a:pt x="1" y="24"/>
                      <a:pt x="2" y="24"/>
                      <a:pt x="2" y="25"/>
                    </a:cubicBezTo>
                    <a:cubicBezTo>
                      <a:pt x="1" y="26"/>
                      <a:pt x="1" y="26"/>
                      <a:pt x="1" y="26"/>
                    </a:cubicBezTo>
                    <a:cubicBezTo>
                      <a:pt x="1" y="29"/>
                      <a:pt x="0" y="32"/>
                      <a:pt x="0" y="35"/>
                    </a:cubicBezTo>
                    <a:cubicBezTo>
                      <a:pt x="0" y="38"/>
                      <a:pt x="0" y="42"/>
                      <a:pt x="1" y="46"/>
                    </a:cubicBezTo>
                    <a:cubicBezTo>
                      <a:pt x="2" y="46"/>
                      <a:pt x="2" y="45"/>
                      <a:pt x="2" y="45"/>
                    </a:cubicBezTo>
                    <a:cubicBezTo>
                      <a:pt x="2" y="44"/>
                      <a:pt x="2" y="44"/>
                      <a:pt x="2" y="4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449" name="Freeform 7347"/>
              <p:cNvSpPr>
                <a:spLocks/>
              </p:cNvSpPr>
              <p:nvPr/>
            </p:nvSpPr>
            <p:spPr bwMode="auto">
              <a:xfrm>
                <a:off x="4108" y="1936"/>
                <a:ext cx="29" cy="52"/>
              </a:xfrm>
              <a:custGeom>
                <a:avLst/>
                <a:gdLst>
                  <a:gd name="T0" fmla="*/ 1 w 8"/>
                  <a:gd name="T1" fmla="*/ 5 h 14"/>
                  <a:gd name="T2" fmla="*/ 3 w 8"/>
                  <a:gd name="T3" fmla="*/ 10 h 14"/>
                  <a:gd name="T4" fmla="*/ 3 w 8"/>
                  <a:gd name="T5" fmla="*/ 10 h 14"/>
                  <a:gd name="T6" fmla="*/ 3 w 8"/>
                  <a:gd name="T7" fmla="*/ 11 h 14"/>
                  <a:gd name="T8" fmla="*/ 3 w 8"/>
                  <a:gd name="T9" fmla="*/ 14 h 14"/>
                  <a:gd name="T10" fmla="*/ 4 w 8"/>
                  <a:gd name="T11" fmla="*/ 13 h 14"/>
                  <a:gd name="T12" fmla="*/ 7 w 8"/>
                  <a:gd name="T13" fmla="*/ 10 h 14"/>
                  <a:gd name="T14" fmla="*/ 8 w 8"/>
                  <a:gd name="T15" fmla="*/ 9 h 14"/>
                  <a:gd name="T16" fmla="*/ 7 w 8"/>
                  <a:gd name="T17" fmla="*/ 0 h 14"/>
                  <a:gd name="T18" fmla="*/ 6 w 8"/>
                  <a:gd name="T19" fmla="*/ 0 h 14"/>
                  <a:gd name="T20" fmla="*/ 0 w 8"/>
                  <a:gd name="T21" fmla="*/ 6 h 14"/>
                  <a:gd name="T22" fmla="*/ 1 w 8"/>
                  <a:gd name="T23" fmla="*/ 12 h 14"/>
                  <a:gd name="T24" fmla="*/ 2 w 8"/>
                  <a:gd name="T25" fmla="*/ 11 h 14"/>
                  <a:gd name="T26" fmla="*/ 1 w 8"/>
                  <a:gd name="T27" fmla="*/ 5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14">
                    <a:moveTo>
                      <a:pt x="1" y="5"/>
                    </a:moveTo>
                    <a:cubicBezTo>
                      <a:pt x="2" y="6"/>
                      <a:pt x="2" y="8"/>
                      <a:pt x="3" y="10"/>
                    </a:cubicBezTo>
                    <a:cubicBezTo>
                      <a:pt x="3" y="10"/>
                      <a:pt x="3" y="10"/>
                      <a:pt x="3" y="10"/>
                    </a:cubicBezTo>
                    <a:cubicBezTo>
                      <a:pt x="3" y="10"/>
                      <a:pt x="3" y="11"/>
                      <a:pt x="3" y="11"/>
                    </a:cubicBezTo>
                    <a:cubicBezTo>
                      <a:pt x="3" y="12"/>
                      <a:pt x="3" y="13"/>
                      <a:pt x="3" y="14"/>
                    </a:cubicBezTo>
                    <a:cubicBezTo>
                      <a:pt x="4" y="14"/>
                      <a:pt x="4" y="13"/>
                      <a:pt x="4" y="13"/>
                    </a:cubicBezTo>
                    <a:cubicBezTo>
                      <a:pt x="6" y="12"/>
                      <a:pt x="7" y="11"/>
                      <a:pt x="7" y="10"/>
                    </a:cubicBezTo>
                    <a:cubicBezTo>
                      <a:pt x="8" y="10"/>
                      <a:pt x="8" y="9"/>
                      <a:pt x="8" y="9"/>
                    </a:cubicBezTo>
                    <a:cubicBezTo>
                      <a:pt x="8" y="6"/>
                      <a:pt x="8" y="3"/>
                      <a:pt x="7" y="0"/>
                    </a:cubicBezTo>
                    <a:cubicBezTo>
                      <a:pt x="6" y="0"/>
                      <a:pt x="6" y="0"/>
                      <a:pt x="6" y="0"/>
                    </a:cubicBezTo>
                    <a:cubicBezTo>
                      <a:pt x="4" y="2"/>
                      <a:pt x="2" y="4"/>
                      <a:pt x="0" y="6"/>
                    </a:cubicBezTo>
                    <a:cubicBezTo>
                      <a:pt x="0" y="8"/>
                      <a:pt x="0" y="10"/>
                      <a:pt x="1" y="12"/>
                    </a:cubicBezTo>
                    <a:cubicBezTo>
                      <a:pt x="1" y="12"/>
                      <a:pt x="1" y="11"/>
                      <a:pt x="2" y="11"/>
                    </a:cubicBezTo>
                    <a:cubicBezTo>
                      <a:pt x="2" y="9"/>
                      <a:pt x="1" y="7"/>
                      <a:pt x="1"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450" name="Freeform 7348"/>
              <p:cNvSpPr>
                <a:spLocks/>
              </p:cNvSpPr>
              <p:nvPr/>
            </p:nvSpPr>
            <p:spPr bwMode="auto">
              <a:xfrm>
                <a:off x="3039" y="2482"/>
                <a:ext cx="8" cy="12"/>
              </a:xfrm>
              <a:custGeom>
                <a:avLst/>
                <a:gdLst>
                  <a:gd name="T0" fmla="*/ 0 w 2"/>
                  <a:gd name="T1" fmla="*/ 3 h 3"/>
                  <a:gd name="T2" fmla="*/ 1 w 2"/>
                  <a:gd name="T3" fmla="*/ 1 h 3"/>
                  <a:gd name="T4" fmla="*/ 2 w 2"/>
                  <a:gd name="T5" fmla="*/ 1 h 3"/>
                  <a:gd name="T6" fmla="*/ 1 w 2"/>
                  <a:gd name="T7" fmla="*/ 0 h 3"/>
                  <a:gd name="T8" fmla="*/ 1 w 2"/>
                  <a:gd name="T9" fmla="*/ 0 h 3"/>
                  <a:gd name="T10" fmla="*/ 0 w 2"/>
                  <a:gd name="T11" fmla="*/ 1 h 3"/>
                  <a:gd name="T12" fmla="*/ 0 w 2"/>
                  <a:gd name="T13" fmla="*/ 2 h 3"/>
                  <a:gd name="T14" fmla="*/ 0 w 2"/>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0" y="3"/>
                    </a:moveTo>
                    <a:cubicBezTo>
                      <a:pt x="1" y="2"/>
                      <a:pt x="1" y="1"/>
                      <a:pt x="1" y="1"/>
                    </a:cubicBezTo>
                    <a:cubicBezTo>
                      <a:pt x="1" y="1"/>
                      <a:pt x="2" y="1"/>
                      <a:pt x="2" y="1"/>
                    </a:cubicBezTo>
                    <a:cubicBezTo>
                      <a:pt x="1" y="0"/>
                      <a:pt x="1" y="0"/>
                      <a:pt x="1" y="0"/>
                    </a:cubicBezTo>
                    <a:cubicBezTo>
                      <a:pt x="1" y="0"/>
                      <a:pt x="1" y="0"/>
                      <a:pt x="1" y="0"/>
                    </a:cubicBezTo>
                    <a:cubicBezTo>
                      <a:pt x="0" y="1"/>
                      <a:pt x="0" y="1"/>
                      <a:pt x="0" y="1"/>
                    </a:cubicBezTo>
                    <a:cubicBezTo>
                      <a:pt x="0" y="1"/>
                      <a:pt x="0" y="2"/>
                      <a:pt x="0" y="2"/>
                    </a:cubicBezTo>
                    <a:cubicBezTo>
                      <a:pt x="0" y="2"/>
                      <a:pt x="0" y="3"/>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451" name="Oval 7349"/>
              <p:cNvSpPr>
                <a:spLocks noChangeArrowheads="1"/>
              </p:cNvSpPr>
              <p:nvPr/>
            </p:nvSpPr>
            <p:spPr bwMode="auto">
              <a:xfrm>
                <a:off x="3047" y="2486"/>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452" name="Freeform 7350"/>
              <p:cNvSpPr>
                <a:spLocks/>
              </p:cNvSpPr>
              <p:nvPr/>
            </p:nvSpPr>
            <p:spPr bwMode="auto">
              <a:xfrm>
                <a:off x="3192" y="3118"/>
                <a:ext cx="7" cy="11"/>
              </a:xfrm>
              <a:custGeom>
                <a:avLst/>
                <a:gdLst>
                  <a:gd name="T0" fmla="*/ 1 w 2"/>
                  <a:gd name="T1" fmla="*/ 2 h 3"/>
                  <a:gd name="T2" fmla="*/ 2 w 2"/>
                  <a:gd name="T3" fmla="*/ 3 h 3"/>
                  <a:gd name="T4" fmla="*/ 2 w 2"/>
                  <a:gd name="T5" fmla="*/ 2 h 3"/>
                  <a:gd name="T6" fmla="*/ 0 w 2"/>
                  <a:gd name="T7" fmla="*/ 0 h 3"/>
                  <a:gd name="T8" fmla="*/ 1 w 2"/>
                  <a:gd name="T9" fmla="*/ 2 h 3"/>
                </a:gdLst>
                <a:ahLst/>
                <a:cxnLst>
                  <a:cxn ang="0">
                    <a:pos x="T0" y="T1"/>
                  </a:cxn>
                  <a:cxn ang="0">
                    <a:pos x="T2" y="T3"/>
                  </a:cxn>
                  <a:cxn ang="0">
                    <a:pos x="T4" y="T5"/>
                  </a:cxn>
                  <a:cxn ang="0">
                    <a:pos x="T6" y="T7"/>
                  </a:cxn>
                  <a:cxn ang="0">
                    <a:pos x="T8" y="T9"/>
                  </a:cxn>
                </a:cxnLst>
                <a:rect l="0" t="0" r="r" b="b"/>
                <a:pathLst>
                  <a:path w="2" h="3">
                    <a:moveTo>
                      <a:pt x="1" y="2"/>
                    </a:moveTo>
                    <a:cubicBezTo>
                      <a:pt x="1" y="3"/>
                      <a:pt x="2" y="3"/>
                      <a:pt x="2" y="3"/>
                    </a:cubicBezTo>
                    <a:cubicBezTo>
                      <a:pt x="2" y="2"/>
                      <a:pt x="2" y="2"/>
                      <a:pt x="2" y="2"/>
                    </a:cubicBezTo>
                    <a:cubicBezTo>
                      <a:pt x="1" y="1"/>
                      <a:pt x="1" y="1"/>
                      <a:pt x="0" y="0"/>
                    </a:cubicBezTo>
                    <a:lnTo>
                      <a:pt x="1"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453" name="Freeform 7351"/>
              <p:cNvSpPr>
                <a:spLocks/>
              </p:cNvSpPr>
              <p:nvPr/>
            </p:nvSpPr>
            <p:spPr bwMode="auto">
              <a:xfrm>
                <a:off x="3918" y="3669"/>
                <a:ext cx="0" cy="7"/>
              </a:xfrm>
              <a:custGeom>
                <a:avLst/>
                <a:gdLst>
                  <a:gd name="T0" fmla="*/ 0 h 2"/>
                  <a:gd name="T1" fmla="*/ 0 h 2"/>
                  <a:gd name="T2" fmla="*/ 2 h 2"/>
                  <a:gd name="T3" fmla="*/ 0 h 2"/>
                </a:gdLst>
                <a:ahLst/>
                <a:cxnLst>
                  <a:cxn ang="0">
                    <a:pos x="0" y="T0"/>
                  </a:cxn>
                  <a:cxn ang="0">
                    <a:pos x="0" y="T1"/>
                  </a:cxn>
                  <a:cxn ang="0">
                    <a:pos x="0" y="T2"/>
                  </a:cxn>
                  <a:cxn ang="0">
                    <a:pos x="0" y="T3"/>
                  </a:cxn>
                </a:cxnLst>
                <a:rect l="0" t="0" r="r" b="b"/>
                <a:pathLst>
                  <a:path h="2">
                    <a:moveTo>
                      <a:pt x="0" y="0"/>
                    </a:moveTo>
                    <a:cubicBezTo>
                      <a:pt x="0" y="0"/>
                      <a:pt x="0" y="0"/>
                      <a:pt x="0" y="0"/>
                    </a:cubicBezTo>
                    <a:cubicBezTo>
                      <a:pt x="0" y="2"/>
                      <a:pt x="0" y="2"/>
                      <a:pt x="0" y="2"/>
                    </a:cubicBezTo>
                    <a:cubicBezTo>
                      <a:pt x="0" y="1"/>
                      <a:pt x="0"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454" name="Rectangle 7352"/>
              <p:cNvSpPr>
                <a:spLocks noChangeArrowheads="1"/>
              </p:cNvSpPr>
              <p:nvPr/>
            </p:nvSpPr>
            <p:spPr bwMode="auto">
              <a:xfrm>
                <a:off x="3747" y="5625"/>
                <a:ext cx="1" cy="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455" name="Freeform 7353"/>
              <p:cNvSpPr>
                <a:spLocks/>
              </p:cNvSpPr>
              <p:nvPr/>
            </p:nvSpPr>
            <p:spPr bwMode="auto">
              <a:xfrm>
                <a:off x="3747" y="562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456" name="Freeform 7354"/>
              <p:cNvSpPr>
                <a:spLocks/>
              </p:cNvSpPr>
              <p:nvPr/>
            </p:nvSpPr>
            <p:spPr bwMode="auto">
              <a:xfrm>
                <a:off x="3188" y="3066"/>
                <a:ext cx="15" cy="63"/>
              </a:xfrm>
              <a:custGeom>
                <a:avLst/>
                <a:gdLst>
                  <a:gd name="T0" fmla="*/ 0 w 4"/>
                  <a:gd name="T1" fmla="*/ 1 h 17"/>
                  <a:gd name="T2" fmla="*/ 3 w 4"/>
                  <a:gd name="T3" fmla="*/ 16 h 17"/>
                  <a:gd name="T4" fmla="*/ 4 w 4"/>
                  <a:gd name="T5" fmla="*/ 17 h 17"/>
                  <a:gd name="T6" fmla="*/ 1 w 4"/>
                  <a:gd name="T7" fmla="*/ 0 h 17"/>
                  <a:gd name="T8" fmla="*/ 1 w 4"/>
                  <a:gd name="T9" fmla="*/ 0 h 17"/>
                  <a:gd name="T10" fmla="*/ 0 w 4"/>
                  <a:gd name="T11" fmla="*/ 1 h 17"/>
                </a:gdLst>
                <a:ahLst/>
                <a:cxnLst>
                  <a:cxn ang="0">
                    <a:pos x="T0" y="T1"/>
                  </a:cxn>
                  <a:cxn ang="0">
                    <a:pos x="T2" y="T3"/>
                  </a:cxn>
                  <a:cxn ang="0">
                    <a:pos x="T4" y="T5"/>
                  </a:cxn>
                  <a:cxn ang="0">
                    <a:pos x="T6" y="T7"/>
                  </a:cxn>
                  <a:cxn ang="0">
                    <a:pos x="T8" y="T9"/>
                  </a:cxn>
                  <a:cxn ang="0">
                    <a:pos x="T10" y="T11"/>
                  </a:cxn>
                </a:cxnLst>
                <a:rect l="0" t="0" r="r" b="b"/>
                <a:pathLst>
                  <a:path w="4" h="17">
                    <a:moveTo>
                      <a:pt x="0" y="1"/>
                    </a:moveTo>
                    <a:cubicBezTo>
                      <a:pt x="3" y="16"/>
                      <a:pt x="3" y="16"/>
                      <a:pt x="3" y="16"/>
                    </a:cubicBezTo>
                    <a:cubicBezTo>
                      <a:pt x="3" y="16"/>
                      <a:pt x="3" y="16"/>
                      <a:pt x="4" y="17"/>
                    </a:cubicBezTo>
                    <a:cubicBezTo>
                      <a:pt x="1" y="0"/>
                      <a:pt x="1" y="0"/>
                      <a:pt x="1" y="0"/>
                    </a:cubicBezTo>
                    <a:cubicBezTo>
                      <a:pt x="1" y="0"/>
                      <a:pt x="1" y="0"/>
                      <a:pt x="1" y="0"/>
                    </a:cubicBezTo>
                    <a:cubicBezTo>
                      <a:pt x="1" y="0"/>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457" name="Freeform 7355"/>
              <p:cNvSpPr>
                <a:spLocks/>
              </p:cNvSpPr>
              <p:nvPr/>
            </p:nvSpPr>
            <p:spPr bwMode="auto">
              <a:xfrm>
                <a:off x="3330" y="4665"/>
                <a:ext cx="29" cy="23"/>
              </a:xfrm>
              <a:custGeom>
                <a:avLst/>
                <a:gdLst>
                  <a:gd name="T0" fmla="*/ 1 w 8"/>
                  <a:gd name="T1" fmla="*/ 5 h 6"/>
                  <a:gd name="T2" fmla="*/ 3 w 8"/>
                  <a:gd name="T3" fmla="*/ 5 h 6"/>
                  <a:gd name="T4" fmla="*/ 4 w 8"/>
                  <a:gd name="T5" fmla="*/ 6 h 6"/>
                  <a:gd name="T6" fmla="*/ 5 w 8"/>
                  <a:gd name="T7" fmla="*/ 4 h 6"/>
                  <a:gd name="T8" fmla="*/ 5 w 8"/>
                  <a:gd name="T9" fmla="*/ 4 h 6"/>
                  <a:gd name="T10" fmla="*/ 5 w 8"/>
                  <a:gd name="T11" fmla="*/ 3 h 6"/>
                  <a:gd name="T12" fmla="*/ 6 w 8"/>
                  <a:gd name="T13" fmla="*/ 2 h 6"/>
                  <a:gd name="T14" fmla="*/ 8 w 8"/>
                  <a:gd name="T15" fmla="*/ 1 h 6"/>
                  <a:gd name="T16" fmla="*/ 6 w 8"/>
                  <a:gd name="T17" fmla="*/ 0 h 6"/>
                  <a:gd name="T18" fmla="*/ 5 w 8"/>
                  <a:gd name="T19" fmla="*/ 2 h 6"/>
                  <a:gd name="T20" fmla="*/ 4 w 8"/>
                  <a:gd name="T21" fmla="*/ 3 h 6"/>
                  <a:gd name="T22" fmla="*/ 4 w 8"/>
                  <a:gd name="T23" fmla="*/ 3 h 6"/>
                  <a:gd name="T24" fmla="*/ 3 w 8"/>
                  <a:gd name="T25" fmla="*/ 4 h 6"/>
                  <a:gd name="T26" fmla="*/ 1 w 8"/>
                  <a:gd name="T27" fmla="*/ 5 h 6"/>
                  <a:gd name="T28" fmla="*/ 0 w 8"/>
                  <a:gd name="T29" fmla="*/ 6 h 6"/>
                  <a:gd name="T30" fmla="*/ 0 w 8"/>
                  <a:gd name="T31" fmla="*/ 5 h 6"/>
                  <a:gd name="T32" fmla="*/ 1 w 8"/>
                  <a:gd name="T33" fmla="*/ 5 h 6"/>
                  <a:gd name="T34" fmla="*/ 1 w 8"/>
                  <a:gd name="T35" fmla="*/ 5 h 6"/>
                  <a:gd name="T36" fmla="*/ 1 w 8"/>
                  <a:gd name="T37" fmla="*/ 5 h 6"/>
                  <a:gd name="T38" fmla="*/ 1 w 8"/>
                  <a:gd name="T39" fmla="*/ 5 h 6"/>
                  <a:gd name="T40" fmla="*/ 1 w 8"/>
                  <a:gd name="T41" fmla="*/ 5 h 6"/>
                  <a:gd name="T42" fmla="*/ 1 w 8"/>
                  <a:gd name="T43" fmla="*/ 5 h 6"/>
                  <a:gd name="T44" fmla="*/ 1 w 8"/>
                  <a:gd name="T45" fmla="*/ 5 h 6"/>
                  <a:gd name="T46" fmla="*/ 1 w 8"/>
                  <a:gd name="T47" fmla="*/ 5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 h="6">
                    <a:moveTo>
                      <a:pt x="1" y="5"/>
                    </a:moveTo>
                    <a:cubicBezTo>
                      <a:pt x="2" y="5"/>
                      <a:pt x="2" y="5"/>
                      <a:pt x="3" y="5"/>
                    </a:cubicBezTo>
                    <a:cubicBezTo>
                      <a:pt x="2" y="5"/>
                      <a:pt x="3" y="6"/>
                      <a:pt x="4" y="6"/>
                    </a:cubicBezTo>
                    <a:cubicBezTo>
                      <a:pt x="4" y="5"/>
                      <a:pt x="5" y="5"/>
                      <a:pt x="5" y="4"/>
                    </a:cubicBezTo>
                    <a:cubicBezTo>
                      <a:pt x="5" y="4"/>
                      <a:pt x="5" y="4"/>
                      <a:pt x="5" y="4"/>
                    </a:cubicBezTo>
                    <a:cubicBezTo>
                      <a:pt x="5" y="3"/>
                      <a:pt x="5" y="3"/>
                      <a:pt x="5" y="3"/>
                    </a:cubicBezTo>
                    <a:cubicBezTo>
                      <a:pt x="5" y="3"/>
                      <a:pt x="6" y="2"/>
                      <a:pt x="6" y="2"/>
                    </a:cubicBezTo>
                    <a:cubicBezTo>
                      <a:pt x="7" y="2"/>
                      <a:pt x="7" y="1"/>
                      <a:pt x="8" y="1"/>
                    </a:cubicBezTo>
                    <a:cubicBezTo>
                      <a:pt x="7" y="1"/>
                      <a:pt x="7" y="0"/>
                      <a:pt x="6" y="0"/>
                    </a:cubicBezTo>
                    <a:cubicBezTo>
                      <a:pt x="6" y="1"/>
                      <a:pt x="6" y="1"/>
                      <a:pt x="5" y="2"/>
                    </a:cubicBezTo>
                    <a:cubicBezTo>
                      <a:pt x="4" y="3"/>
                      <a:pt x="4" y="3"/>
                      <a:pt x="4" y="3"/>
                    </a:cubicBezTo>
                    <a:cubicBezTo>
                      <a:pt x="4" y="3"/>
                      <a:pt x="4" y="3"/>
                      <a:pt x="4" y="3"/>
                    </a:cubicBezTo>
                    <a:cubicBezTo>
                      <a:pt x="4" y="3"/>
                      <a:pt x="3" y="4"/>
                      <a:pt x="3" y="4"/>
                    </a:cubicBezTo>
                    <a:cubicBezTo>
                      <a:pt x="3" y="5"/>
                      <a:pt x="2" y="4"/>
                      <a:pt x="1" y="5"/>
                    </a:cubicBezTo>
                    <a:cubicBezTo>
                      <a:pt x="1" y="5"/>
                      <a:pt x="0" y="6"/>
                      <a:pt x="0" y="6"/>
                    </a:cubicBezTo>
                    <a:cubicBezTo>
                      <a:pt x="0" y="6"/>
                      <a:pt x="0" y="6"/>
                      <a:pt x="0" y="5"/>
                    </a:cubicBezTo>
                    <a:cubicBezTo>
                      <a:pt x="1" y="5"/>
                      <a:pt x="1" y="5"/>
                      <a:pt x="1" y="5"/>
                    </a:cubicBezTo>
                    <a:cubicBezTo>
                      <a:pt x="1" y="5"/>
                      <a:pt x="1" y="5"/>
                      <a:pt x="1" y="5"/>
                    </a:cubicBezTo>
                    <a:cubicBezTo>
                      <a:pt x="1" y="5"/>
                      <a:pt x="1" y="5"/>
                      <a:pt x="1" y="5"/>
                    </a:cubicBezTo>
                    <a:cubicBezTo>
                      <a:pt x="1" y="5"/>
                      <a:pt x="1" y="5"/>
                      <a:pt x="1" y="5"/>
                    </a:cubicBezTo>
                    <a:cubicBezTo>
                      <a:pt x="1" y="5"/>
                      <a:pt x="1" y="5"/>
                      <a:pt x="1" y="5"/>
                    </a:cubicBezTo>
                    <a:cubicBezTo>
                      <a:pt x="1" y="5"/>
                      <a:pt x="1" y="5"/>
                      <a:pt x="1" y="5"/>
                    </a:cubicBezTo>
                    <a:cubicBezTo>
                      <a:pt x="1" y="5"/>
                      <a:pt x="1" y="5"/>
                      <a:pt x="1" y="5"/>
                    </a:cubicBezTo>
                    <a:cubicBezTo>
                      <a:pt x="1" y="5"/>
                      <a:pt x="1" y="5"/>
                      <a:pt x="1"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458" name="Freeform 7356"/>
              <p:cNvSpPr>
                <a:spLocks/>
              </p:cNvSpPr>
              <p:nvPr/>
            </p:nvSpPr>
            <p:spPr bwMode="auto">
              <a:xfrm>
                <a:off x="3240" y="4691"/>
                <a:ext cx="116" cy="209"/>
              </a:xfrm>
              <a:custGeom>
                <a:avLst/>
                <a:gdLst>
                  <a:gd name="T0" fmla="*/ 14 w 31"/>
                  <a:gd name="T1" fmla="*/ 54 h 56"/>
                  <a:gd name="T2" fmla="*/ 13 w 31"/>
                  <a:gd name="T3" fmla="*/ 52 h 56"/>
                  <a:gd name="T4" fmla="*/ 15 w 31"/>
                  <a:gd name="T5" fmla="*/ 52 h 56"/>
                  <a:gd name="T6" fmla="*/ 15 w 31"/>
                  <a:gd name="T7" fmla="*/ 52 h 56"/>
                  <a:gd name="T8" fmla="*/ 16 w 31"/>
                  <a:gd name="T9" fmla="*/ 52 h 56"/>
                  <a:gd name="T10" fmla="*/ 16 w 31"/>
                  <a:gd name="T11" fmla="*/ 51 h 56"/>
                  <a:gd name="T12" fmla="*/ 22 w 31"/>
                  <a:gd name="T13" fmla="*/ 54 h 56"/>
                  <a:gd name="T14" fmla="*/ 13 w 31"/>
                  <a:gd name="T15" fmla="*/ 47 h 56"/>
                  <a:gd name="T16" fmla="*/ 10 w 31"/>
                  <a:gd name="T17" fmla="*/ 40 h 56"/>
                  <a:gd name="T18" fmla="*/ 13 w 31"/>
                  <a:gd name="T19" fmla="*/ 47 h 56"/>
                  <a:gd name="T20" fmla="*/ 10 w 31"/>
                  <a:gd name="T21" fmla="*/ 40 h 56"/>
                  <a:gd name="T22" fmla="*/ 13 w 31"/>
                  <a:gd name="T23" fmla="*/ 27 h 56"/>
                  <a:gd name="T24" fmla="*/ 17 w 31"/>
                  <a:gd name="T25" fmla="*/ 27 h 56"/>
                  <a:gd name="T26" fmla="*/ 14 w 31"/>
                  <a:gd name="T27" fmla="*/ 23 h 56"/>
                  <a:gd name="T28" fmla="*/ 20 w 31"/>
                  <a:gd name="T29" fmla="*/ 17 h 56"/>
                  <a:gd name="T30" fmla="*/ 28 w 31"/>
                  <a:gd name="T31" fmla="*/ 10 h 56"/>
                  <a:gd name="T32" fmla="*/ 30 w 31"/>
                  <a:gd name="T33" fmla="*/ 7 h 56"/>
                  <a:gd name="T34" fmla="*/ 31 w 31"/>
                  <a:gd name="T35" fmla="*/ 7 h 56"/>
                  <a:gd name="T36" fmla="*/ 30 w 31"/>
                  <a:gd name="T37" fmla="*/ 6 h 56"/>
                  <a:gd name="T38" fmla="*/ 27 w 31"/>
                  <a:gd name="T39" fmla="*/ 6 h 56"/>
                  <a:gd name="T40" fmla="*/ 28 w 31"/>
                  <a:gd name="T41" fmla="*/ 4 h 56"/>
                  <a:gd name="T42" fmla="*/ 24 w 31"/>
                  <a:gd name="T43" fmla="*/ 4 h 56"/>
                  <a:gd name="T44" fmla="*/ 23 w 31"/>
                  <a:gd name="T45" fmla="*/ 5 h 56"/>
                  <a:gd name="T46" fmla="*/ 23 w 31"/>
                  <a:gd name="T47" fmla="*/ 4 h 56"/>
                  <a:gd name="T48" fmla="*/ 24 w 31"/>
                  <a:gd name="T49" fmla="*/ 3 h 56"/>
                  <a:gd name="T50" fmla="*/ 23 w 31"/>
                  <a:gd name="T51" fmla="*/ 2 h 56"/>
                  <a:gd name="T52" fmla="*/ 25 w 31"/>
                  <a:gd name="T53" fmla="*/ 0 h 56"/>
                  <a:gd name="T54" fmla="*/ 22 w 31"/>
                  <a:gd name="T55" fmla="*/ 2 h 56"/>
                  <a:gd name="T56" fmla="*/ 22 w 31"/>
                  <a:gd name="T57" fmla="*/ 2 h 56"/>
                  <a:gd name="T58" fmla="*/ 21 w 31"/>
                  <a:gd name="T59" fmla="*/ 3 h 56"/>
                  <a:gd name="T60" fmla="*/ 9 w 31"/>
                  <a:gd name="T61" fmla="*/ 17 h 56"/>
                  <a:gd name="T62" fmla="*/ 7 w 31"/>
                  <a:gd name="T63" fmla="*/ 19 h 56"/>
                  <a:gd name="T64" fmla="*/ 7 w 31"/>
                  <a:gd name="T65" fmla="*/ 20 h 56"/>
                  <a:gd name="T66" fmla="*/ 12 w 31"/>
                  <a:gd name="T67" fmla="*/ 24 h 56"/>
                  <a:gd name="T68" fmla="*/ 7 w 31"/>
                  <a:gd name="T69" fmla="*/ 23 h 56"/>
                  <a:gd name="T70" fmla="*/ 3 w 31"/>
                  <a:gd name="T71" fmla="*/ 23 h 56"/>
                  <a:gd name="T72" fmla="*/ 0 w 31"/>
                  <a:gd name="T73" fmla="*/ 34 h 56"/>
                  <a:gd name="T74" fmla="*/ 0 w 31"/>
                  <a:gd name="T75" fmla="*/ 39 h 56"/>
                  <a:gd name="T76" fmla="*/ 7 w 31"/>
                  <a:gd name="T77" fmla="*/ 54 h 56"/>
                  <a:gd name="T78" fmla="*/ 7 w 31"/>
                  <a:gd name="T79" fmla="*/ 54 h 56"/>
                  <a:gd name="T80" fmla="*/ 0 w 31"/>
                  <a:gd name="T81" fmla="*/ 38 h 56"/>
                  <a:gd name="T82" fmla="*/ 1 w 31"/>
                  <a:gd name="T83" fmla="*/ 32 h 56"/>
                  <a:gd name="T84" fmla="*/ 2 w 31"/>
                  <a:gd name="T85" fmla="*/ 39 h 56"/>
                  <a:gd name="T86" fmla="*/ 9 w 31"/>
                  <a:gd name="T87" fmla="*/ 53 h 56"/>
                  <a:gd name="T88" fmla="*/ 10 w 31"/>
                  <a:gd name="T89"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1" h="56">
                    <a:moveTo>
                      <a:pt x="12" y="55"/>
                    </a:moveTo>
                    <a:cubicBezTo>
                      <a:pt x="14" y="54"/>
                      <a:pt x="14" y="54"/>
                      <a:pt x="14" y="54"/>
                    </a:cubicBezTo>
                    <a:cubicBezTo>
                      <a:pt x="14" y="54"/>
                      <a:pt x="14" y="54"/>
                      <a:pt x="14" y="54"/>
                    </a:cubicBezTo>
                    <a:cubicBezTo>
                      <a:pt x="14" y="53"/>
                      <a:pt x="14" y="53"/>
                      <a:pt x="13" y="52"/>
                    </a:cubicBezTo>
                    <a:cubicBezTo>
                      <a:pt x="14" y="53"/>
                      <a:pt x="14" y="53"/>
                      <a:pt x="14" y="53"/>
                    </a:cubicBezTo>
                    <a:cubicBezTo>
                      <a:pt x="15" y="53"/>
                      <a:pt x="15" y="53"/>
                      <a:pt x="15" y="52"/>
                    </a:cubicBezTo>
                    <a:cubicBezTo>
                      <a:pt x="15" y="52"/>
                      <a:pt x="15" y="52"/>
                      <a:pt x="15" y="52"/>
                    </a:cubicBezTo>
                    <a:cubicBezTo>
                      <a:pt x="15" y="52"/>
                      <a:pt x="15" y="52"/>
                      <a:pt x="15" y="52"/>
                    </a:cubicBezTo>
                    <a:cubicBezTo>
                      <a:pt x="15" y="52"/>
                      <a:pt x="15" y="52"/>
                      <a:pt x="15" y="52"/>
                    </a:cubicBezTo>
                    <a:cubicBezTo>
                      <a:pt x="16" y="52"/>
                      <a:pt x="16" y="52"/>
                      <a:pt x="16" y="52"/>
                    </a:cubicBezTo>
                    <a:cubicBezTo>
                      <a:pt x="17" y="53"/>
                      <a:pt x="18" y="53"/>
                      <a:pt x="19" y="53"/>
                    </a:cubicBezTo>
                    <a:cubicBezTo>
                      <a:pt x="18" y="52"/>
                      <a:pt x="17" y="51"/>
                      <a:pt x="16" y="51"/>
                    </a:cubicBezTo>
                    <a:cubicBezTo>
                      <a:pt x="18" y="52"/>
                      <a:pt x="19" y="52"/>
                      <a:pt x="21" y="54"/>
                    </a:cubicBezTo>
                    <a:cubicBezTo>
                      <a:pt x="22" y="54"/>
                      <a:pt x="22" y="54"/>
                      <a:pt x="22" y="54"/>
                    </a:cubicBezTo>
                    <a:cubicBezTo>
                      <a:pt x="22" y="53"/>
                      <a:pt x="20" y="52"/>
                      <a:pt x="18" y="51"/>
                    </a:cubicBezTo>
                    <a:cubicBezTo>
                      <a:pt x="16" y="48"/>
                      <a:pt x="16" y="50"/>
                      <a:pt x="13" y="47"/>
                    </a:cubicBezTo>
                    <a:cubicBezTo>
                      <a:pt x="10" y="40"/>
                      <a:pt x="10" y="40"/>
                      <a:pt x="10" y="40"/>
                    </a:cubicBezTo>
                    <a:cubicBezTo>
                      <a:pt x="10" y="40"/>
                      <a:pt x="10" y="40"/>
                      <a:pt x="10" y="40"/>
                    </a:cubicBezTo>
                    <a:cubicBezTo>
                      <a:pt x="10" y="40"/>
                      <a:pt x="10" y="40"/>
                      <a:pt x="10" y="40"/>
                    </a:cubicBezTo>
                    <a:cubicBezTo>
                      <a:pt x="13" y="47"/>
                      <a:pt x="13" y="47"/>
                      <a:pt x="13" y="47"/>
                    </a:cubicBezTo>
                    <a:cubicBezTo>
                      <a:pt x="14" y="47"/>
                      <a:pt x="16" y="48"/>
                      <a:pt x="14" y="47"/>
                    </a:cubicBezTo>
                    <a:cubicBezTo>
                      <a:pt x="10" y="40"/>
                      <a:pt x="10" y="40"/>
                      <a:pt x="10" y="40"/>
                    </a:cubicBezTo>
                    <a:cubicBezTo>
                      <a:pt x="10" y="38"/>
                      <a:pt x="10" y="38"/>
                      <a:pt x="10" y="36"/>
                    </a:cubicBezTo>
                    <a:cubicBezTo>
                      <a:pt x="11" y="31"/>
                      <a:pt x="12" y="28"/>
                      <a:pt x="13" y="27"/>
                    </a:cubicBezTo>
                    <a:cubicBezTo>
                      <a:pt x="16" y="27"/>
                      <a:pt x="16" y="27"/>
                      <a:pt x="16" y="27"/>
                    </a:cubicBezTo>
                    <a:cubicBezTo>
                      <a:pt x="17" y="27"/>
                      <a:pt x="17" y="27"/>
                      <a:pt x="17" y="27"/>
                    </a:cubicBezTo>
                    <a:cubicBezTo>
                      <a:pt x="17" y="27"/>
                      <a:pt x="17" y="27"/>
                      <a:pt x="16" y="26"/>
                    </a:cubicBezTo>
                    <a:cubicBezTo>
                      <a:pt x="15" y="25"/>
                      <a:pt x="15" y="24"/>
                      <a:pt x="14" y="23"/>
                    </a:cubicBezTo>
                    <a:cubicBezTo>
                      <a:pt x="14" y="22"/>
                      <a:pt x="14" y="20"/>
                      <a:pt x="19" y="16"/>
                    </a:cubicBezTo>
                    <a:cubicBezTo>
                      <a:pt x="20" y="17"/>
                      <a:pt x="23" y="13"/>
                      <a:pt x="20" y="17"/>
                    </a:cubicBezTo>
                    <a:cubicBezTo>
                      <a:pt x="22" y="15"/>
                      <a:pt x="24" y="14"/>
                      <a:pt x="26" y="12"/>
                    </a:cubicBezTo>
                    <a:cubicBezTo>
                      <a:pt x="26" y="11"/>
                      <a:pt x="28" y="11"/>
                      <a:pt x="28" y="10"/>
                    </a:cubicBezTo>
                    <a:cubicBezTo>
                      <a:pt x="27" y="10"/>
                      <a:pt x="28" y="9"/>
                      <a:pt x="29" y="8"/>
                    </a:cubicBezTo>
                    <a:cubicBezTo>
                      <a:pt x="29" y="8"/>
                      <a:pt x="29" y="7"/>
                      <a:pt x="30" y="7"/>
                    </a:cubicBezTo>
                    <a:cubicBezTo>
                      <a:pt x="30" y="7"/>
                      <a:pt x="30" y="7"/>
                      <a:pt x="30" y="7"/>
                    </a:cubicBezTo>
                    <a:cubicBezTo>
                      <a:pt x="31" y="7"/>
                      <a:pt x="31" y="7"/>
                      <a:pt x="31" y="7"/>
                    </a:cubicBezTo>
                    <a:cubicBezTo>
                      <a:pt x="31" y="7"/>
                      <a:pt x="31" y="7"/>
                      <a:pt x="31" y="7"/>
                    </a:cubicBezTo>
                    <a:cubicBezTo>
                      <a:pt x="30" y="6"/>
                      <a:pt x="30" y="6"/>
                      <a:pt x="30" y="6"/>
                    </a:cubicBezTo>
                    <a:cubicBezTo>
                      <a:pt x="28" y="7"/>
                      <a:pt x="27" y="8"/>
                      <a:pt x="27" y="8"/>
                    </a:cubicBezTo>
                    <a:cubicBezTo>
                      <a:pt x="27" y="8"/>
                      <a:pt x="27" y="7"/>
                      <a:pt x="27" y="6"/>
                    </a:cubicBezTo>
                    <a:cubicBezTo>
                      <a:pt x="27" y="6"/>
                      <a:pt x="27" y="5"/>
                      <a:pt x="28" y="5"/>
                    </a:cubicBezTo>
                    <a:cubicBezTo>
                      <a:pt x="28" y="4"/>
                      <a:pt x="28" y="4"/>
                      <a:pt x="28" y="4"/>
                    </a:cubicBezTo>
                    <a:cubicBezTo>
                      <a:pt x="27" y="4"/>
                      <a:pt x="26" y="3"/>
                      <a:pt x="25" y="3"/>
                    </a:cubicBezTo>
                    <a:cubicBezTo>
                      <a:pt x="24" y="4"/>
                      <a:pt x="24" y="4"/>
                      <a:pt x="24" y="4"/>
                    </a:cubicBezTo>
                    <a:cubicBezTo>
                      <a:pt x="24" y="4"/>
                      <a:pt x="24" y="4"/>
                      <a:pt x="24" y="4"/>
                    </a:cubicBezTo>
                    <a:cubicBezTo>
                      <a:pt x="23" y="5"/>
                      <a:pt x="23" y="5"/>
                      <a:pt x="23" y="5"/>
                    </a:cubicBezTo>
                    <a:cubicBezTo>
                      <a:pt x="23" y="5"/>
                      <a:pt x="23" y="5"/>
                      <a:pt x="22" y="5"/>
                    </a:cubicBezTo>
                    <a:cubicBezTo>
                      <a:pt x="23" y="5"/>
                      <a:pt x="23" y="4"/>
                      <a:pt x="23" y="4"/>
                    </a:cubicBezTo>
                    <a:cubicBezTo>
                      <a:pt x="24" y="4"/>
                      <a:pt x="23" y="4"/>
                      <a:pt x="23" y="4"/>
                    </a:cubicBezTo>
                    <a:cubicBezTo>
                      <a:pt x="23" y="4"/>
                      <a:pt x="24" y="3"/>
                      <a:pt x="24" y="3"/>
                    </a:cubicBezTo>
                    <a:cubicBezTo>
                      <a:pt x="24" y="3"/>
                      <a:pt x="24" y="3"/>
                      <a:pt x="24" y="3"/>
                    </a:cubicBezTo>
                    <a:cubicBezTo>
                      <a:pt x="24" y="2"/>
                      <a:pt x="23" y="2"/>
                      <a:pt x="23" y="2"/>
                    </a:cubicBezTo>
                    <a:cubicBezTo>
                      <a:pt x="23" y="2"/>
                      <a:pt x="23" y="2"/>
                      <a:pt x="23" y="2"/>
                    </a:cubicBezTo>
                    <a:cubicBezTo>
                      <a:pt x="23" y="1"/>
                      <a:pt x="24" y="1"/>
                      <a:pt x="25" y="0"/>
                    </a:cubicBezTo>
                    <a:cubicBezTo>
                      <a:pt x="24" y="0"/>
                      <a:pt x="24" y="0"/>
                      <a:pt x="24" y="0"/>
                    </a:cubicBezTo>
                    <a:cubicBezTo>
                      <a:pt x="23" y="1"/>
                      <a:pt x="22" y="1"/>
                      <a:pt x="22" y="2"/>
                    </a:cubicBezTo>
                    <a:cubicBezTo>
                      <a:pt x="22" y="2"/>
                      <a:pt x="22" y="2"/>
                      <a:pt x="22" y="2"/>
                    </a:cubicBezTo>
                    <a:cubicBezTo>
                      <a:pt x="22" y="2"/>
                      <a:pt x="22" y="2"/>
                      <a:pt x="22" y="2"/>
                    </a:cubicBezTo>
                    <a:cubicBezTo>
                      <a:pt x="22" y="2"/>
                      <a:pt x="22" y="2"/>
                      <a:pt x="22" y="2"/>
                    </a:cubicBezTo>
                    <a:cubicBezTo>
                      <a:pt x="22" y="2"/>
                      <a:pt x="21" y="2"/>
                      <a:pt x="21" y="3"/>
                    </a:cubicBezTo>
                    <a:cubicBezTo>
                      <a:pt x="25" y="3"/>
                      <a:pt x="15" y="11"/>
                      <a:pt x="11" y="16"/>
                    </a:cubicBezTo>
                    <a:cubicBezTo>
                      <a:pt x="11" y="16"/>
                      <a:pt x="10" y="16"/>
                      <a:pt x="9" y="17"/>
                    </a:cubicBezTo>
                    <a:cubicBezTo>
                      <a:pt x="8" y="17"/>
                      <a:pt x="8" y="18"/>
                      <a:pt x="7" y="18"/>
                    </a:cubicBezTo>
                    <a:cubicBezTo>
                      <a:pt x="7" y="19"/>
                      <a:pt x="7" y="19"/>
                      <a:pt x="7" y="19"/>
                    </a:cubicBezTo>
                    <a:cubicBezTo>
                      <a:pt x="7" y="19"/>
                      <a:pt x="7" y="19"/>
                      <a:pt x="7" y="19"/>
                    </a:cubicBezTo>
                    <a:cubicBezTo>
                      <a:pt x="7" y="19"/>
                      <a:pt x="7" y="19"/>
                      <a:pt x="7" y="20"/>
                    </a:cubicBezTo>
                    <a:cubicBezTo>
                      <a:pt x="9" y="21"/>
                      <a:pt x="10" y="22"/>
                      <a:pt x="11" y="23"/>
                    </a:cubicBezTo>
                    <a:cubicBezTo>
                      <a:pt x="12" y="24"/>
                      <a:pt x="12" y="24"/>
                      <a:pt x="12" y="24"/>
                    </a:cubicBezTo>
                    <a:cubicBezTo>
                      <a:pt x="12" y="24"/>
                      <a:pt x="11" y="24"/>
                      <a:pt x="11" y="24"/>
                    </a:cubicBezTo>
                    <a:cubicBezTo>
                      <a:pt x="7" y="23"/>
                      <a:pt x="7" y="23"/>
                      <a:pt x="7" y="23"/>
                    </a:cubicBezTo>
                    <a:cubicBezTo>
                      <a:pt x="4" y="22"/>
                      <a:pt x="4" y="22"/>
                      <a:pt x="4" y="22"/>
                    </a:cubicBezTo>
                    <a:cubicBezTo>
                      <a:pt x="4" y="23"/>
                      <a:pt x="3" y="23"/>
                      <a:pt x="3" y="23"/>
                    </a:cubicBezTo>
                    <a:cubicBezTo>
                      <a:pt x="2" y="25"/>
                      <a:pt x="2" y="27"/>
                      <a:pt x="1" y="28"/>
                    </a:cubicBezTo>
                    <a:cubicBezTo>
                      <a:pt x="1" y="30"/>
                      <a:pt x="0" y="32"/>
                      <a:pt x="0" y="34"/>
                    </a:cubicBezTo>
                    <a:cubicBezTo>
                      <a:pt x="0" y="35"/>
                      <a:pt x="0" y="36"/>
                      <a:pt x="0" y="37"/>
                    </a:cubicBezTo>
                    <a:cubicBezTo>
                      <a:pt x="0" y="38"/>
                      <a:pt x="0" y="38"/>
                      <a:pt x="0" y="39"/>
                    </a:cubicBezTo>
                    <a:cubicBezTo>
                      <a:pt x="0" y="40"/>
                      <a:pt x="0" y="40"/>
                      <a:pt x="0" y="41"/>
                    </a:cubicBezTo>
                    <a:cubicBezTo>
                      <a:pt x="7" y="54"/>
                      <a:pt x="7" y="54"/>
                      <a:pt x="7" y="54"/>
                    </a:cubicBezTo>
                    <a:cubicBezTo>
                      <a:pt x="8" y="55"/>
                      <a:pt x="8" y="55"/>
                      <a:pt x="8" y="55"/>
                    </a:cubicBezTo>
                    <a:cubicBezTo>
                      <a:pt x="8" y="55"/>
                      <a:pt x="8" y="54"/>
                      <a:pt x="7" y="54"/>
                    </a:cubicBezTo>
                    <a:cubicBezTo>
                      <a:pt x="0" y="41"/>
                      <a:pt x="0" y="41"/>
                      <a:pt x="0" y="41"/>
                    </a:cubicBezTo>
                    <a:cubicBezTo>
                      <a:pt x="0" y="39"/>
                      <a:pt x="0" y="39"/>
                      <a:pt x="0" y="38"/>
                    </a:cubicBezTo>
                    <a:cubicBezTo>
                      <a:pt x="0" y="37"/>
                      <a:pt x="0" y="36"/>
                      <a:pt x="0" y="35"/>
                    </a:cubicBezTo>
                    <a:cubicBezTo>
                      <a:pt x="1" y="34"/>
                      <a:pt x="1" y="33"/>
                      <a:pt x="1" y="32"/>
                    </a:cubicBezTo>
                    <a:cubicBezTo>
                      <a:pt x="2" y="30"/>
                      <a:pt x="2" y="29"/>
                      <a:pt x="2" y="29"/>
                    </a:cubicBezTo>
                    <a:cubicBezTo>
                      <a:pt x="3" y="29"/>
                      <a:pt x="2" y="32"/>
                      <a:pt x="2" y="39"/>
                    </a:cubicBezTo>
                    <a:cubicBezTo>
                      <a:pt x="2" y="40"/>
                      <a:pt x="2" y="40"/>
                      <a:pt x="2" y="41"/>
                    </a:cubicBezTo>
                    <a:cubicBezTo>
                      <a:pt x="9" y="53"/>
                      <a:pt x="9" y="53"/>
                      <a:pt x="9" y="53"/>
                    </a:cubicBezTo>
                    <a:cubicBezTo>
                      <a:pt x="9" y="54"/>
                      <a:pt x="9" y="55"/>
                      <a:pt x="10" y="56"/>
                    </a:cubicBezTo>
                    <a:cubicBezTo>
                      <a:pt x="10" y="56"/>
                      <a:pt x="10" y="56"/>
                      <a:pt x="10" y="56"/>
                    </a:cubicBezTo>
                    <a:cubicBezTo>
                      <a:pt x="11" y="56"/>
                      <a:pt x="11" y="55"/>
                      <a:pt x="12" y="5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459" name="Rectangle 7357"/>
              <p:cNvSpPr>
                <a:spLocks noChangeArrowheads="1"/>
              </p:cNvSpPr>
              <p:nvPr/>
            </p:nvSpPr>
            <p:spPr bwMode="auto">
              <a:xfrm>
                <a:off x="3367" y="4732"/>
                <a:ext cx="1" cy="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460" name="Freeform 7358"/>
              <p:cNvSpPr>
                <a:spLocks/>
              </p:cNvSpPr>
              <p:nvPr/>
            </p:nvSpPr>
            <p:spPr bwMode="auto">
              <a:xfrm>
                <a:off x="3363" y="472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461" name="Freeform 7359"/>
              <p:cNvSpPr>
                <a:spLocks/>
              </p:cNvSpPr>
              <p:nvPr/>
            </p:nvSpPr>
            <p:spPr bwMode="auto">
              <a:xfrm>
                <a:off x="3363" y="472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462" name="Freeform 7360"/>
              <p:cNvSpPr>
                <a:spLocks/>
              </p:cNvSpPr>
              <p:nvPr/>
            </p:nvSpPr>
            <p:spPr bwMode="auto">
              <a:xfrm>
                <a:off x="3363" y="4732"/>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463" name="Rectangle 7361"/>
              <p:cNvSpPr>
                <a:spLocks noChangeArrowheads="1"/>
              </p:cNvSpPr>
              <p:nvPr/>
            </p:nvSpPr>
            <p:spPr bwMode="auto">
              <a:xfrm>
                <a:off x="3367" y="4732"/>
                <a:ext cx="1" cy="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464" name="Rectangle 7362"/>
              <p:cNvSpPr>
                <a:spLocks noChangeArrowheads="1"/>
              </p:cNvSpPr>
              <p:nvPr/>
            </p:nvSpPr>
            <p:spPr bwMode="auto">
              <a:xfrm>
                <a:off x="3363" y="4728"/>
                <a:ext cx="1" cy="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465" name="Freeform 7363"/>
              <p:cNvSpPr>
                <a:spLocks/>
              </p:cNvSpPr>
              <p:nvPr/>
            </p:nvSpPr>
            <p:spPr bwMode="auto">
              <a:xfrm>
                <a:off x="3367" y="4732"/>
                <a:ext cx="0" cy="0"/>
              </a:xfrm>
              <a:custGeom>
                <a:avLst/>
                <a:gdLst/>
                <a:ahLst/>
                <a:cxnLst>
                  <a:cxn ang="0">
                    <a:pos x="0" y="0"/>
                  </a:cxn>
                  <a:cxn ang="0">
                    <a:pos x="0" y="0"/>
                  </a:cxn>
                </a:cxnLst>
                <a:rect l="0" t="0" r="r" b="b"/>
                <a:pathLst>
                  <a:path>
                    <a:moveTo>
                      <a:pt x="0" y="0"/>
                    </a:moveTo>
                    <a:cubicBezTo>
                      <a:pt x="0" y="0"/>
                      <a:pt x="0" y="0"/>
                      <a:pt x="0" y="0"/>
                    </a:cubicBezTo>
                  </a:path>
                </a:pathLst>
              </a:custGeom>
              <a:noFill/>
              <a:ln w="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AT"/>
              </a:p>
            </p:txBody>
          </p:sp>
          <p:sp>
            <p:nvSpPr>
              <p:cNvPr id="21466" name="Freeform 7364"/>
              <p:cNvSpPr>
                <a:spLocks/>
              </p:cNvSpPr>
              <p:nvPr/>
            </p:nvSpPr>
            <p:spPr bwMode="auto">
              <a:xfrm>
                <a:off x="3367" y="4732"/>
                <a:ext cx="0" cy="0"/>
              </a:xfrm>
              <a:custGeom>
                <a:avLst/>
                <a:gdLst/>
                <a:ahLst/>
                <a:cxnLst>
                  <a:cxn ang="0">
                    <a:pos x="0" y="0"/>
                  </a:cxn>
                  <a:cxn ang="0">
                    <a:pos x="0" y="0"/>
                  </a:cxn>
                </a:cxnLst>
                <a:rect l="0" t="0" r="r" b="b"/>
                <a:pathLst>
                  <a:path>
                    <a:moveTo>
                      <a:pt x="0" y="0"/>
                    </a:moveTo>
                    <a:cubicBezTo>
                      <a:pt x="0" y="0"/>
                      <a:pt x="0" y="0"/>
                      <a:pt x="0" y="0"/>
                    </a:cubicBezTo>
                  </a:path>
                </a:pathLst>
              </a:custGeom>
              <a:noFill/>
              <a:ln w="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AT"/>
              </a:p>
            </p:txBody>
          </p:sp>
          <p:sp>
            <p:nvSpPr>
              <p:cNvPr id="21467" name="Freeform 7365"/>
              <p:cNvSpPr>
                <a:spLocks/>
              </p:cNvSpPr>
              <p:nvPr/>
            </p:nvSpPr>
            <p:spPr bwMode="auto">
              <a:xfrm>
                <a:off x="3367" y="473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468" name="Freeform 7366"/>
              <p:cNvSpPr>
                <a:spLocks/>
              </p:cNvSpPr>
              <p:nvPr/>
            </p:nvSpPr>
            <p:spPr bwMode="auto">
              <a:xfrm>
                <a:off x="3214" y="4494"/>
                <a:ext cx="112" cy="205"/>
              </a:xfrm>
              <a:custGeom>
                <a:avLst/>
                <a:gdLst>
                  <a:gd name="T0" fmla="*/ 30 w 30"/>
                  <a:gd name="T1" fmla="*/ 53 h 55"/>
                  <a:gd name="T2" fmla="*/ 23 w 30"/>
                  <a:gd name="T3" fmla="*/ 49 h 55"/>
                  <a:gd name="T4" fmla="*/ 18 w 30"/>
                  <a:gd name="T5" fmla="*/ 44 h 55"/>
                  <a:gd name="T6" fmla="*/ 7 w 30"/>
                  <a:gd name="T7" fmla="*/ 34 h 55"/>
                  <a:gd name="T8" fmla="*/ 9 w 30"/>
                  <a:gd name="T9" fmla="*/ 38 h 55"/>
                  <a:gd name="T10" fmla="*/ 3 w 30"/>
                  <a:gd name="T11" fmla="*/ 31 h 55"/>
                  <a:gd name="T12" fmla="*/ 2 w 30"/>
                  <a:gd name="T13" fmla="*/ 26 h 55"/>
                  <a:gd name="T14" fmla="*/ 3 w 30"/>
                  <a:gd name="T15" fmla="*/ 21 h 55"/>
                  <a:gd name="T16" fmla="*/ 9 w 30"/>
                  <a:gd name="T17" fmla="*/ 0 h 55"/>
                  <a:gd name="T18" fmla="*/ 2 w 30"/>
                  <a:gd name="T19" fmla="*/ 21 h 55"/>
                  <a:gd name="T20" fmla="*/ 0 w 30"/>
                  <a:gd name="T21" fmla="*/ 29 h 55"/>
                  <a:gd name="T22" fmla="*/ 10 w 30"/>
                  <a:gd name="T23" fmla="*/ 41 h 55"/>
                  <a:gd name="T24" fmla="*/ 16 w 30"/>
                  <a:gd name="T25" fmla="*/ 44 h 55"/>
                  <a:gd name="T26" fmla="*/ 21 w 30"/>
                  <a:gd name="T27" fmla="*/ 50 h 55"/>
                  <a:gd name="T28" fmla="*/ 13 w 30"/>
                  <a:gd name="T29" fmla="*/ 46 h 55"/>
                  <a:gd name="T30" fmla="*/ 29 w 30"/>
                  <a:gd name="T31" fmla="*/ 55 h 55"/>
                  <a:gd name="T32" fmla="*/ 29 w 30"/>
                  <a:gd name="T33" fmla="*/ 54 h 55"/>
                  <a:gd name="T34" fmla="*/ 30 w 30"/>
                  <a:gd name="T35"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 h="55">
                    <a:moveTo>
                      <a:pt x="30" y="53"/>
                    </a:moveTo>
                    <a:cubicBezTo>
                      <a:pt x="28" y="52"/>
                      <a:pt x="25" y="50"/>
                      <a:pt x="23" y="49"/>
                    </a:cubicBezTo>
                    <a:cubicBezTo>
                      <a:pt x="23" y="48"/>
                      <a:pt x="21" y="46"/>
                      <a:pt x="18" y="44"/>
                    </a:cubicBezTo>
                    <a:cubicBezTo>
                      <a:pt x="14" y="41"/>
                      <a:pt x="10" y="37"/>
                      <a:pt x="7" y="34"/>
                    </a:cubicBezTo>
                    <a:cubicBezTo>
                      <a:pt x="6" y="34"/>
                      <a:pt x="9" y="37"/>
                      <a:pt x="9" y="38"/>
                    </a:cubicBezTo>
                    <a:cubicBezTo>
                      <a:pt x="7" y="36"/>
                      <a:pt x="5" y="34"/>
                      <a:pt x="3" y="31"/>
                    </a:cubicBezTo>
                    <a:cubicBezTo>
                      <a:pt x="2" y="30"/>
                      <a:pt x="2" y="28"/>
                      <a:pt x="2" y="26"/>
                    </a:cubicBezTo>
                    <a:cubicBezTo>
                      <a:pt x="2" y="24"/>
                      <a:pt x="2" y="22"/>
                      <a:pt x="3" y="21"/>
                    </a:cubicBezTo>
                    <a:cubicBezTo>
                      <a:pt x="4" y="14"/>
                      <a:pt x="8" y="7"/>
                      <a:pt x="9" y="0"/>
                    </a:cubicBezTo>
                    <a:cubicBezTo>
                      <a:pt x="6" y="5"/>
                      <a:pt x="3" y="14"/>
                      <a:pt x="2" y="21"/>
                    </a:cubicBezTo>
                    <a:cubicBezTo>
                      <a:pt x="1" y="24"/>
                      <a:pt x="0" y="26"/>
                      <a:pt x="0" y="29"/>
                    </a:cubicBezTo>
                    <a:cubicBezTo>
                      <a:pt x="1" y="32"/>
                      <a:pt x="3" y="36"/>
                      <a:pt x="10" y="41"/>
                    </a:cubicBezTo>
                    <a:cubicBezTo>
                      <a:pt x="13" y="44"/>
                      <a:pt x="12" y="41"/>
                      <a:pt x="16" y="44"/>
                    </a:cubicBezTo>
                    <a:cubicBezTo>
                      <a:pt x="14" y="44"/>
                      <a:pt x="21" y="49"/>
                      <a:pt x="21" y="50"/>
                    </a:cubicBezTo>
                    <a:cubicBezTo>
                      <a:pt x="18" y="48"/>
                      <a:pt x="6" y="40"/>
                      <a:pt x="13" y="46"/>
                    </a:cubicBezTo>
                    <a:cubicBezTo>
                      <a:pt x="18" y="49"/>
                      <a:pt x="23" y="52"/>
                      <a:pt x="29" y="55"/>
                    </a:cubicBezTo>
                    <a:cubicBezTo>
                      <a:pt x="29" y="54"/>
                      <a:pt x="29" y="54"/>
                      <a:pt x="29" y="54"/>
                    </a:cubicBezTo>
                    <a:cubicBezTo>
                      <a:pt x="29" y="54"/>
                      <a:pt x="30" y="53"/>
                      <a:pt x="30" y="5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469" name="Freeform 7367"/>
              <p:cNvSpPr>
                <a:spLocks/>
              </p:cNvSpPr>
              <p:nvPr/>
            </p:nvSpPr>
            <p:spPr bwMode="auto">
              <a:xfrm>
                <a:off x="3147" y="5982"/>
                <a:ext cx="19" cy="18"/>
              </a:xfrm>
              <a:custGeom>
                <a:avLst/>
                <a:gdLst>
                  <a:gd name="T0" fmla="*/ 2 w 5"/>
                  <a:gd name="T1" fmla="*/ 5 h 5"/>
                  <a:gd name="T2" fmla="*/ 2 w 5"/>
                  <a:gd name="T3" fmla="*/ 5 h 5"/>
                  <a:gd name="T4" fmla="*/ 3 w 5"/>
                  <a:gd name="T5" fmla="*/ 5 h 5"/>
                  <a:gd name="T6" fmla="*/ 4 w 5"/>
                  <a:gd name="T7" fmla="*/ 5 h 5"/>
                  <a:gd name="T8" fmla="*/ 5 w 5"/>
                  <a:gd name="T9" fmla="*/ 5 h 5"/>
                  <a:gd name="T10" fmla="*/ 1 w 5"/>
                  <a:gd name="T11" fmla="*/ 1 h 5"/>
                  <a:gd name="T12" fmla="*/ 1 w 5"/>
                  <a:gd name="T13" fmla="*/ 0 h 5"/>
                  <a:gd name="T14" fmla="*/ 0 w 5"/>
                  <a:gd name="T15" fmla="*/ 4 h 5"/>
                  <a:gd name="T16" fmla="*/ 1 w 5"/>
                  <a:gd name="T17" fmla="*/ 4 h 5"/>
                  <a:gd name="T18" fmla="*/ 2 w 5"/>
                  <a:gd name="T1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5">
                    <a:moveTo>
                      <a:pt x="2" y="5"/>
                    </a:moveTo>
                    <a:cubicBezTo>
                      <a:pt x="2" y="5"/>
                      <a:pt x="2" y="5"/>
                      <a:pt x="2" y="5"/>
                    </a:cubicBezTo>
                    <a:cubicBezTo>
                      <a:pt x="2" y="5"/>
                      <a:pt x="3" y="5"/>
                      <a:pt x="3" y="5"/>
                    </a:cubicBezTo>
                    <a:cubicBezTo>
                      <a:pt x="3" y="5"/>
                      <a:pt x="4" y="5"/>
                      <a:pt x="4" y="5"/>
                    </a:cubicBezTo>
                    <a:cubicBezTo>
                      <a:pt x="5" y="5"/>
                      <a:pt x="5" y="5"/>
                      <a:pt x="5" y="5"/>
                    </a:cubicBezTo>
                    <a:cubicBezTo>
                      <a:pt x="4" y="4"/>
                      <a:pt x="3" y="3"/>
                      <a:pt x="1" y="1"/>
                    </a:cubicBezTo>
                    <a:cubicBezTo>
                      <a:pt x="1" y="0"/>
                      <a:pt x="1" y="0"/>
                      <a:pt x="1" y="0"/>
                    </a:cubicBezTo>
                    <a:cubicBezTo>
                      <a:pt x="0" y="4"/>
                      <a:pt x="0" y="4"/>
                      <a:pt x="0" y="4"/>
                    </a:cubicBezTo>
                    <a:cubicBezTo>
                      <a:pt x="1" y="4"/>
                      <a:pt x="1" y="4"/>
                      <a:pt x="1" y="4"/>
                    </a:cubicBezTo>
                    <a:cubicBezTo>
                      <a:pt x="1" y="5"/>
                      <a:pt x="2" y="5"/>
                      <a:pt x="2"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470" name="Freeform 7368"/>
              <p:cNvSpPr>
                <a:spLocks/>
              </p:cNvSpPr>
              <p:nvPr/>
            </p:nvSpPr>
            <p:spPr bwMode="auto">
              <a:xfrm>
                <a:off x="3326" y="4684"/>
                <a:ext cx="7" cy="7"/>
              </a:xfrm>
              <a:custGeom>
                <a:avLst/>
                <a:gdLst>
                  <a:gd name="T0" fmla="*/ 2 w 2"/>
                  <a:gd name="T1" fmla="*/ 1 h 2"/>
                  <a:gd name="T2" fmla="*/ 2 w 2"/>
                  <a:gd name="T3" fmla="*/ 1 h 2"/>
                  <a:gd name="T4" fmla="*/ 2 w 2"/>
                  <a:gd name="T5" fmla="*/ 1 h 2"/>
                  <a:gd name="T6" fmla="*/ 2 w 2"/>
                  <a:gd name="T7" fmla="*/ 0 h 2"/>
                  <a:gd name="T8" fmla="*/ 1 w 2"/>
                  <a:gd name="T9" fmla="*/ 1 h 2"/>
                  <a:gd name="T10" fmla="*/ 0 w 2"/>
                  <a:gd name="T11" fmla="*/ 2 h 2"/>
                  <a:gd name="T12" fmla="*/ 1 w 2"/>
                  <a:gd name="T13" fmla="*/ 2 h 2"/>
                  <a:gd name="T14" fmla="*/ 2 w 2"/>
                  <a:gd name="T15" fmla="*/ 1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2" y="1"/>
                    </a:moveTo>
                    <a:cubicBezTo>
                      <a:pt x="2" y="1"/>
                      <a:pt x="2" y="1"/>
                      <a:pt x="2" y="1"/>
                    </a:cubicBezTo>
                    <a:cubicBezTo>
                      <a:pt x="2" y="1"/>
                      <a:pt x="2" y="1"/>
                      <a:pt x="2" y="1"/>
                    </a:cubicBezTo>
                    <a:cubicBezTo>
                      <a:pt x="2" y="0"/>
                      <a:pt x="2" y="0"/>
                      <a:pt x="2" y="0"/>
                    </a:cubicBezTo>
                    <a:cubicBezTo>
                      <a:pt x="1" y="1"/>
                      <a:pt x="1" y="1"/>
                      <a:pt x="1" y="1"/>
                    </a:cubicBezTo>
                    <a:cubicBezTo>
                      <a:pt x="0" y="1"/>
                      <a:pt x="0" y="2"/>
                      <a:pt x="0" y="2"/>
                    </a:cubicBezTo>
                    <a:cubicBezTo>
                      <a:pt x="0" y="2"/>
                      <a:pt x="0" y="2"/>
                      <a:pt x="1" y="2"/>
                    </a:cubicBezTo>
                    <a:cubicBezTo>
                      <a:pt x="1" y="2"/>
                      <a:pt x="1" y="1"/>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471" name="Freeform 7369"/>
              <p:cNvSpPr>
                <a:spLocks/>
              </p:cNvSpPr>
              <p:nvPr/>
            </p:nvSpPr>
            <p:spPr bwMode="auto">
              <a:xfrm>
                <a:off x="4256" y="1958"/>
                <a:ext cx="12" cy="11"/>
              </a:xfrm>
              <a:custGeom>
                <a:avLst/>
                <a:gdLst>
                  <a:gd name="T0" fmla="*/ 0 w 3"/>
                  <a:gd name="T1" fmla="*/ 1 h 3"/>
                  <a:gd name="T2" fmla="*/ 3 w 3"/>
                  <a:gd name="T3" fmla="*/ 3 h 3"/>
                  <a:gd name="T4" fmla="*/ 3 w 3"/>
                  <a:gd name="T5" fmla="*/ 1 h 3"/>
                  <a:gd name="T6" fmla="*/ 0 w 3"/>
                  <a:gd name="T7" fmla="*/ 0 h 3"/>
                  <a:gd name="T8" fmla="*/ 0 w 3"/>
                  <a:gd name="T9" fmla="*/ 1 h 3"/>
                  <a:gd name="T10" fmla="*/ 0 w 3"/>
                  <a:gd name="T11" fmla="*/ 1 h 3"/>
                </a:gdLst>
                <a:ahLst/>
                <a:cxnLst>
                  <a:cxn ang="0">
                    <a:pos x="T0" y="T1"/>
                  </a:cxn>
                  <a:cxn ang="0">
                    <a:pos x="T2" y="T3"/>
                  </a:cxn>
                  <a:cxn ang="0">
                    <a:pos x="T4" y="T5"/>
                  </a:cxn>
                  <a:cxn ang="0">
                    <a:pos x="T6" y="T7"/>
                  </a:cxn>
                  <a:cxn ang="0">
                    <a:pos x="T8" y="T9"/>
                  </a:cxn>
                  <a:cxn ang="0">
                    <a:pos x="T10" y="T11"/>
                  </a:cxn>
                </a:cxnLst>
                <a:rect l="0" t="0" r="r" b="b"/>
                <a:pathLst>
                  <a:path w="3" h="3">
                    <a:moveTo>
                      <a:pt x="0" y="1"/>
                    </a:moveTo>
                    <a:cubicBezTo>
                      <a:pt x="3" y="3"/>
                      <a:pt x="3" y="3"/>
                      <a:pt x="3" y="3"/>
                    </a:cubicBezTo>
                    <a:cubicBezTo>
                      <a:pt x="3" y="2"/>
                      <a:pt x="3" y="2"/>
                      <a:pt x="3" y="1"/>
                    </a:cubicBezTo>
                    <a:cubicBezTo>
                      <a:pt x="0" y="0"/>
                      <a:pt x="0" y="0"/>
                      <a:pt x="0" y="0"/>
                    </a:cubicBezTo>
                    <a:cubicBezTo>
                      <a:pt x="0" y="0"/>
                      <a:pt x="0" y="1"/>
                      <a:pt x="0" y="1"/>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472" name="Freeform 7370"/>
              <p:cNvSpPr>
                <a:spLocks/>
              </p:cNvSpPr>
              <p:nvPr/>
            </p:nvSpPr>
            <p:spPr bwMode="auto">
              <a:xfrm>
                <a:off x="3884" y="3609"/>
                <a:ext cx="56" cy="19"/>
              </a:xfrm>
              <a:custGeom>
                <a:avLst/>
                <a:gdLst>
                  <a:gd name="T0" fmla="*/ 3 w 15"/>
                  <a:gd name="T1" fmla="*/ 2 h 5"/>
                  <a:gd name="T2" fmla="*/ 12 w 15"/>
                  <a:gd name="T3" fmla="*/ 5 h 5"/>
                  <a:gd name="T4" fmla="*/ 12 w 15"/>
                  <a:gd name="T5" fmla="*/ 5 h 5"/>
                  <a:gd name="T6" fmla="*/ 12 w 15"/>
                  <a:gd name="T7" fmla="*/ 5 h 5"/>
                  <a:gd name="T8" fmla="*/ 12 w 15"/>
                  <a:gd name="T9" fmla="*/ 5 h 5"/>
                  <a:gd name="T10" fmla="*/ 12 w 15"/>
                  <a:gd name="T11" fmla="*/ 5 h 5"/>
                  <a:gd name="T12" fmla="*/ 12 w 15"/>
                  <a:gd name="T13" fmla="*/ 5 h 5"/>
                  <a:gd name="T14" fmla="*/ 15 w 15"/>
                  <a:gd name="T15" fmla="*/ 5 h 5"/>
                  <a:gd name="T16" fmla="*/ 12 w 15"/>
                  <a:gd name="T17" fmla="*/ 3 h 5"/>
                  <a:gd name="T18" fmla="*/ 0 w 15"/>
                  <a:gd name="T19" fmla="*/ 0 h 5"/>
                  <a:gd name="T20" fmla="*/ 0 w 15"/>
                  <a:gd name="T21" fmla="*/ 0 h 5"/>
                  <a:gd name="T22" fmla="*/ 1 w 15"/>
                  <a:gd name="T23" fmla="*/ 2 h 5"/>
                  <a:gd name="T24" fmla="*/ 3 w 15"/>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5">
                    <a:moveTo>
                      <a:pt x="3" y="2"/>
                    </a:moveTo>
                    <a:cubicBezTo>
                      <a:pt x="6" y="2"/>
                      <a:pt x="9" y="3"/>
                      <a:pt x="12" y="5"/>
                    </a:cubicBezTo>
                    <a:cubicBezTo>
                      <a:pt x="12" y="5"/>
                      <a:pt x="12" y="5"/>
                      <a:pt x="12" y="5"/>
                    </a:cubicBezTo>
                    <a:cubicBezTo>
                      <a:pt x="12" y="5"/>
                      <a:pt x="12" y="5"/>
                      <a:pt x="12" y="5"/>
                    </a:cubicBezTo>
                    <a:cubicBezTo>
                      <a:pt x="12" y="5"/>
                      <a:pt x="12" y="5"/>
                      <a:pt x="12" y="5"/>
                    </a:cubicBezTo>
                    <a:cubicBezTo>
                      <a:pt x="12" y="5"/>
                      <a:pt x="12" y="5"/>
                      <a:pt x="12" y="5"/>
                    </a:cubicBezTo>
                    <a:cubicBezTo>
                      <a:pt x="12" y="4"/>
                      <a:pt x="12" y="4"/>
                      <a:pt x="12" y="5"/>
                    </a:cubicBezTo>
                    <a:cubicBezTo>
                      <a:pt x="13" y="5"/>
                      <a:pt x="14" y="5"/>
                      <a:pt x="15" y="5"/>
                    </a:cubicBezTo>
                    <a:cubicBezTo>
                      <a:pt x="14" y="4"/>
                      <a:pt x="13" y="4"/>
                      <a:pt x="12" y="3"/>
                    </a:cubicBezTo>
                    <a:cubicBezTo>
                      <a:pt x="8" y="1"/>
                      <a:pt x="4" y="0"/>
                      <a:pt x="0" y="0"/>
                    </a:cubicBezTo>
                    <a:cubicBezTo>
                      <a:pt x="0" y="0"/>
                      <a:pt x="0" y="0"/>
                      <a:pt x="0" y="0"/>
                    </a:cubicBezTo>
                    <a:cubicBezTo>
                      <a:pt x="0" y="1"/>
                      <a:pt x="0" y="1"/>
                      <a:pt x="1" y="2"/>
                    </a:cubicBezTo>
                    <a:cubicBezTo>
                      <a:pt x="2" y="2"/>
                      <a:pt x="2" y="2"/>
                      <a:pt x="3"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473" name="Freeform 7371"/>
              <p:cNvSpPr>
                <a:spLocks/>
              </p:cNvSpPr>
              <p:nvPr/>
            </p:nvSpPr>
            <p:spPr bwMode="auto">
              <a:xfrm>
                <a:off x="3936" y="3631"/>
                <a:ext cx="15" cy="12"/>
              </a:xfrm>
              <a:custGeom>
                <a:avLst/>
                <a:gdLst>
                  <a:gd name="T0" fmla="*/ 0 w 4"/>
                  <a:gd name="T1" fmla="*/ 0 h 3"/>
                  <a:gd name="T2" fmla="*/ 2 w 4"/>
                  <a:gd name="T3" fmla="*/ 2 h 3"/>
                  <a:gd name="T4" fmla="*/ 3 w 4"/>
                  <a:gd name="T5" fmla="*/ 3 h 3"/>
                  <a:gd name="T6" fmla="*/ 4 w 4"/>
                  <a:gd name="T7" fmla="*/ 2 h 3"/>
                  <a:gd name="T8" fmla="*/ 3 w 4"/>
                  <a:gd name="T9" fmla="*/ 1 h 3"/>
                  <a:gd name="T10" fmla="*/ 1 w 4"/>
                  <a:gd name="T11" fmla="*/ 0 h 3"/>
                  <a:gd name="T12" fmla="*/ 0 w 4"/>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4" h="3">
                    <a:moveTo>
                      <a:pt x="0" y="0"/>
                    </a:moveTo>
                    <a:cubicBezTo>
                      <a:pt x="1" y="1"/>
                      <a:pt x="2" y="2"/>
                      <a:pt x="2" y="2"/>
                    </a:cubicBezTo>
                    <a:cubicBezTo>
                      <a:pt x="3" y="2"/>
                      <a:pt x="3" y="3"/>
                      <a:pt x="3" y="3"/>
                    </a:cubicBezTo>
                    <a:cubicBezTo>
                      <a:pt x="3" y="2"/>
                      <a:pt x="4" y="1"/>
                      <a:pt x="4" y="2"/>
                    </a:cubicBezTo>
                    <a:cubicBezTo>
                      <a:pt x="3" y="1"/>
                      <a:pt x="3" y="1"/>
                      <a:pt x="3" y="1"/>
                    </a:cubicBezTo>
                    <a:cubicBezTo>
                      <a:pt x="2" y="1"/>
                      <a:pt x="1" y="0"/>
                      <a:pt x="1"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474" name="Freeform 7372"/>
              <p:cNvSpPr>
                <a:spLocks/>
              </p:cNvSpPr>
              <p:nvPr/>
            </p:nvSpPr>
            <p:spPr bwMode="auto">
              <a:xfrm>
                <a:off x="3940" y="3643"/>
                <a:ext cx="4" cy="3"/>
              </a:xfrm>
              <a:custGeom>
                <a:avLst/>
                <a:gdLst>
                  <a:gd name="T0" fmla="*/ 1 w 1"/>
                  <a:gd name="T1" fmla="*/ 0 h 1"/>
                  <a:gd name="T2" fmla="*/ 0 w 1"/>
                  <a:gd name="T3" fmla="*/ 1 h 1"/>
                  <a:gd name="T4" fmla="*/ 1 w 1"/>
                  <a:gd name="T5" fmla="*/ 0 h 1"/>
                  <a:gd name="T6" fmla="*/ 1 w 1"/>
                  <a:gd name="T7" fmla="*/ 0 h 1"/>
                </a:gdLst>
                <a:ahLst/>
                <a:cxnLst>
                  <a:cxn ang="0">
                    <a:pos x="T0" y="T1"/>
                  </a:cxn>
                  <a:cxn ang="0">
                    <a:pos x="T2" y="T3"/>
                  </a:cxn>
                  <a:cxn ang="0">
                    <a:pos x="T4" y="T5"/>
                  </a:cxn>
                  <a:cxn ang="0">
                    <a:pos x="T6" y="T7"/>
                  </a:cxn>
                </a:cxnLst>
                <a:rect l="0" t="0" r="r" b="b"/>
                <a:pathLst>
                  <a:path w="1" h="1">
                    <a:moveTo>
                      <a:pt x="1" y="0"/>
                    </a:moveTo>
                    <a:cubicBezTo>
                      <a:pt x="0" y="1"/>
                      <a:pt x="0" y="1"/>
                      <a:pt x="0" y="1"/>
                    </a:cubicBezTo>
                    <a:cubicBezTo>
                      <a:pt x="1" y="0"/>
                      <a:pt x="1"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475" name="Freeform 7373"/>
              <p:cNvSpPr>
                <a:spLocks/>
              </p:cNvSpPr>
              <p:nvPr/>
            </p:nvSpPr>
            <p:spPr bwMode="auto">
              <a:xfrm>
                <a:off x="3940" y="3628"/>
                <a:ext cx="63" cy="26"/>
              </a:xfrm>
              <a:custGeom>
                <a:avLst/>
                <a:gdLst>
                  <a:gd name="T0" fmla="*/ 2 w 17"/>
                  <a:gd name="T1" fmla="*/ 2 h 7"/>
                  <a:gd name="T2" fmla="*/ 5 w 17"/>
                  <a:gd name="T3" fmla="*/ 3 h 7"/>
                  <a:gd name="T4" fmla="*/ 9 w 17"/>
                  <a:gd name="T5" fmla="*/ 4 h 7"/>
                  <a:gd name="T6" fmla="*/ 16 w 17"/>
                  <a:gd name="T7" fmla="*/ 7 h 7"/>
                  <a:gd name="T8" fmla="*/ 10 w 17"/>
                  <a:gd name="T9" fmla="*/ 3 h 7"/>
                  <a:gd name="T10" fmla="*/ 1 w 17"/>
                  <a:gd name="T11" fmla="*/ 0 h 7"/>
                  <a:gd name="T12" fmla="*/ 0 w 17"/>
                  <a:gd name="T13" fmla="*/ 0 h 7"/>
                  <a:gd name="T14" fmla="*/ 2 w 17"/>
                  <a:gd name="T15" fmla="*/ 2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7">
                    <a:moveTo>
                      <a:pt x="2" y="2"/>
                    </a:moveTo>
                    <a:cubicBezTo>
                      <a:pt x="3" y="2"/>
                      <a:pt x="4" y="2"/>
                      <a:pt x="5" y="3"/>
                    </a:cubicBezTo>
                    <a:cubicBezTo>
                      <a:pt x="6" y="3"/>
                      <a:pt x="8" y="4"/>
                      <a:pt x="9" y="4"/>
                    </a:cubicBezTo>
                    <a:cubicBezTo>
                      <a:pt x="12" y="5"/>
                      <a:pt x="14" y="6"/>
                      <a:pt x="16" y="7"/>
                    </a:cubicBezTo>
                    <a:cubicBezTo>
                      <a:pt x="17" y="7"/>
                      <a:pt x="14" y="5"/>
                      <a:pt x="10" y="3"/>
                    </a:cubicBezTo>
                    <a:cubicBezTo>
                      <a:pt x="7" y="2"/>
                      <a:pt x="4" y="1"/>
                      <a:pt x="1" y="0"/>
                    </a:cubicBezTo>
                    <a:cubicBezTo>
                      <a:pt x="0" y="0"/>
                      <a:pt x="0" y="0"/>
                      <a:pt x="0" y="0"/>
                    </a:cubicBezTo>
                    <a:cubicBezTo>
                      <a:pt x="0" y="0"/>
                      <a:pt x="1" y="1"/>
                      <a:pt x="2"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476" name="Freeform 7374"/>
              <p:cNvSpPr>
                <a:spLocks/>
              </p:cNvSpPr>
              <p:nvPr/>
            </p:nvSpPr>
            <p:spPr bwMode="auto">
              <a:xfrm>
                <a:off x="3936" y="3650"/>
                <a:ext cx="4" cy="4"/>
              </a:xfrm>
              <a:custGeom>
                <a:avLst/>
                <a:gdLst>
                  <a:gd name="T0" fmla="*/ 0 w 1"/>
                  <a:gd name="T1" fmla="*/ 1 h 1"/>
                  <a:gd name="T2" fmla="*/ 0 w 1"/>
                  <a:gd name="T3" fmla="*/ 1 h 1"/>
                  <a:gd name="T4" fmla="*/ 1 w 1"/>
                  <a:gd name="T5" fmla="*/ 0 h 1"/>
                  <a:gd name="T6" fmla="*/ 1 w 1"/>
                  <a:gd name="T7" fmla="*/ 0 h 1"/>
                  <a:gd name="T8" fmla="*/ 0 w 1"/>
                  <a:gd name="T9" fmla="*/ 1 h 1"/>
                </a:gdLst>
                <a:ahLst/>
                <a:cxnLst>
                  <a:cxn ang="0">
                    <a:pos x="T0" y="T1"/>
                  </a:cxn>
                  <a:cxn ang="0">
                    <a:pos x="T2" y="T3"/>
                  </a:cxn>
                  <a:cxn ang="0">
                    <a:pos x="T4" y="T5"/>
                  </a:cxn>
                  <a:cxn ang="0">
                    <a:pos x="T6" y="T7"/>
                  </a:cxn>
                  <a:cxn ang="0">
                    <a:pos x="T8" y="T9"/>
                  </a:cxn>
                </a:cxnLst>
                <a:rect l="0" t="0" r="r" b="b"/>
                <a:pathLst>
                  <a:path w="1" h="1">
                    <a:moveTo>
                      <a:pt x="0" y="1"/>
                    </a:moveTo>
                    <a:cubicBezTo>
                      <a:pt x="0" y="1"/>
                      <a:pt x="0" y="1"/>
                      <a:pt x="0" y="1"/>
                    </a:cubicBezTo>
                    <a:cubicBezTo>
                      <a:pt x="1" y="0"/>
                      <a:pt x="1" y="0"/>
                      <a:pt x="1" y="0"/>
                    </a:cubicBezTo>
                    <a:cubicBezTo>
                      <a:pt x="1" y="0"/>
                      <a:pt x="1" y="0"/>
                      <a:pt x="1" y="0"/>
                    </a:cubicBezTo>
                    <a:lnTo>
                      <a:pt x="0"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477" name="Freeform 7375"/>
              <p:cNvSpPr>
                <a:spLocks/>
              </p:cNvSpPr>
              <p:nvPr/>
            </p:nvSpPr>
            <p:spPr bwMode="auto">
              <a:xfrm>
                <a:off x="3940" y="3646"/>
                <a:ext cx="0" cy="4"/>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cubicBezTo>
                      <a:pt x="0" y="1"/>
                      <a:pt x="0" y="1"/>
                      <a:pt x="0" y="1"/>
                    </a:cubicBezTo>
                    <a:cubicBezTo>
                      <a:pt x="0" y="1"/>
                      <a:pt x="0" y="1"/>
                      <a:pt x="0" y="1"/>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478" name="Freeform 7376"/>
              <p:cNvSpPr>
                <a:spLocks/>
              </p:cNvSpPr>
              <p:nvPr/>
            </p:nvSpPr>
            <p:spPr bwMode="auto">
              <a:xfrm>
                <a:off x="3921" y="3669"/>
                <a:ext cx="0" cy="3"/>
              </a:xfrm>
              <a:custGeom>
                <a:avLst/>
                <a:gdLst>
                  <a:gd name="T0" fmla="*/ 1 h 1"/>
                  <a:gd name="T1" fmla="*/ 0 h 1"/>
                  <a:gd name="T2" fmla="*/ 0 h 1"/>
                  <a:gd name="T3" fmla="*/ 1 h 1"/>
                </a:gdLst>
                <a:ahLst/>
                <a:cxnLst>
                  <a:cxn ang="0">
                    <a:pos x="0" y="T0"/>
                  </a:cxn>
                  <a:cxn ang="0">
                    <a:pos x="0" y="T1"/>
                  </a:cxn>
                  <a:cxn ang="0">
                    <a:pos x="0" y="T2"/>
                  </a:cxn>
                  <a:cxn ang="0">
                    <a:pos x="0" y="T3"/>
                  </a:cxn>
                </a:cxnLst>
                <a:rect l="0" t="0" r="r" b="b"/>
                <a:pathLst>
                  <a:path h="1">
                    <a:moveTo>
                      <a:pt x="0" y="1"/>
                    </a:moveTo>
                    <a:cubicBezTo>
                      <a:pt x="0" y="0"/>
                      <a:pt x="0" y="0"/>
                      <a:pt x="0" y="0"/>
                    </a:cubicBezTo>
                    <a:cubicBezTo>
                      <a:pt x="0" y="0"/>
                      <a:pt x="0" y="0"/>
                      <a:pt x="0" y="0"/>
                    </a:cubicBezTo>
                    <a:cubicBezTo>
                      <a:pt x="0" y="0"/>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479" name="Freeform 7377"/>
              <p:cNvSpPr>
                <a:spLocks/>
              </p:cNvSpPr>
              <p:nvPr/>
            </p:nvSpPr>
            <p:spPr bwMode="auto">
              <a:xfrm>
                <a:off x="3933" y="3654"/>
                <a:ext cx="0" cy="4"/>
              </a:xfrm>
              <a:custGeom>
                <a:avLst/>
                <a:gdLst>
                  <a:gd name="T0" fmla="*/ 0 h 1"/>
                  <a:gd name="T1" fmla="*/ 1 h 1"/>
                  <a:gd name="T2" fmla="*/ 0 h 1"/>
                  <a:gd name="T3" fmla="*/ 0 h 1"/>
                </a:gdLst>
                <a:ahLst/>
                <a:cxnLst>
                  <a:cxn ang="0">
                    <a:pos x="0" y="T0"/>
                  </a:cxn>
                  <a:cxn ang="0">
                    <a:pos x="0" y="T1"/>
                  </a:cxn>
                  <a:cxn ang="0">
                    <a:pos x="0" y="T2"/>
                  </a:cxn>
                  <a:cxn ang="0">
                    <a:pos x="0" y="T3"/>
                  </a:cxn>
                </a:cxnLst>
                <a:rect l="0" t="0" r="r" b="b"/>
                <a:pathLst>
                  <a:path h="1">
                    <a:moveTo>
                      <a:pt x="0" y="0"/>
                    </a:moveTo>
                    <a:cubicBezTo>
                      <a:pt x="0" y="0"/>
                      <a:pt x="0" y="0"/>
                      <a:pt x="0" y="1"/>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480" name="Freeform 7378"/>
              <p:cNvSpPr>
                <a:spLocks/>
              </p:cNvSpPr>
              <p:nvPr/>
            </p:nvSpPr>
            <p:spPr bwMode="auto">
              <a:xfrm>
                <a:off x="3925" y="3658"/>
                <a:ext cx="8" cy="3"/>
              </a:xfrm>
              <a:custGeom>
                <a:avLst/>
                <a:gdLst>
                  <a:gd name="T0" fmla="*/ 0 w 2"/>
                  <a:gd name="T1" fmla="*/ 1 h 1"/>
                  <a:gd name="T2" fmla="*/ 2 w 2"/>
                  <a:gd name="T3" fmla="*/ 0 h 1"/>
                  <a:gd name="T4" fmla="*/ 1 w 2"/>
                  <a:gd name="T5" fmla="*/ 1 h 1"/>
                  <a:gd name="T6" fmla="*/ 0 w 2"/>
                  <a:gd name="T7" fmla="*/ 1 h 1"/>
                </a:gdLst>
                <a:ahLst/>
                <a:cxnLst>
                  <a:cxn ang="0">
                    <a:pos x="T0" y="T1"/>
                  </a:cxn>
                  <a:cxn ang="0">
                    <a:pos x="T2" y="T3"/>
                  </a:cxn>
                  <a:cxn ang="0">
                    <a:pos x="T4" y="T5"/>
                  </a:cxn>
                  <a:cxn ang="0">
                    <a:pos x="T6" y="T7"/>
                  </a:cxn>
                </a:cxnLst>
                <a:rect l="0" t="0" r="r" b="b"/>
                <a:pathLst>
                  <a:path w="2" h="1">
                    <a:moveTo>
                      <a:pt x="0" y="1"/>
                    </a:moveTo>
                    <a:cubicBezTo>
                      <a:pt x="1" y="1"/>
                      <a:pt x="1" y="0"/>
                      <a:pt x="2" y="0"/>
                    </a:cubicBezTo>
                    <a:cubicBezTo>
                      <a:pt x="1" y="1"/>
                      <a:pt x="1" y="1"/>
                      <a:pt x="1" y="1"/>
                    </a:cubicBezTo>
                    <a:cubicBezTo>
                      <a:pt x="1" y="1"/>
                      <a:pt x="1"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481" name="Freeform 7379"/>
              <p:cNvSpPr>
                <a:spLocks/>
              </p:cNvSpPr>
              <p:nvPr/>
            </p:nvSpPr>
            <p:spPr bwMode="auto">
              <a:xfrm>
                <a:off x="4104" y="3386"/>
                <a:ext cx="59" cy="41"/>
              </a:xfrm>
              <a:custGeom>
                <a:avLst/>
                <a:gdLst>
                  <a:gd name="T0" fmla="*/ 0 w 16"/>
                  <a:gd name="T1" fmla="*/ 10 h 11"/>
                  <a:gd name="T2" fmla="*/ 7 w 16"/>
                  <a:gd name="T3" fmla="*/ 11 h 11"/>
                  <a:gd name="T4" fmla="*/ 12 w 16"/>
                  <a:gd name="T5" fmla="*/ 5 h 11"/>
                  <a:gd name="T6" fmla="*/ 16 w 16"/>
                  <a:gd name="T7" fmla="*/ 0 h 11"/>
                  <a:gd name="T8" fmla="*/ 11 w 16"/>
                  <a:gd name="T9" fmla="*/ 0 h 11"/>
                  <a:gd name="T10" fmla="*/ 0 w 16"/>
                  <a:gd name="T11" fmla="*/ 10 h 11"/>
                </a:gdLst>
                <a:ahLst/>
                <a:cxnLst>
                  <a:cxn ang="0">
                    <a:pos x="T0" y="T1"/>
                  </a:cxn>
                  <a:cxn ang="0">
                    <a:pos x="T2" y="T3"/>
                  </a:cxn>
                  <a:cxn ang="0">
                    <a:pos x="T4" y="T5"/>
                  </a:cxn>
                  <a:cxn ang="0">
                    <a:pos x="T6" y="T7"/>
                  </a:cxn>
                  <a:cxn ang="0">
                    <a:pos x="T8" y="T9"/>
                  </a:cxn>
                  <a:cxn ang="0">
                    <a:pos x="T10" y="T11"/>
                  </a:cxn>
                </a:cxnLst>
                <a:rect l="0" t="0" r="r" b="b"/>
                <a:pathLst>
                  <a:path w="16" h="11">
                    <a:moveTo>
                      <a:pt x="0" y="10"/>
                    </a:moveTo>
                    <a:cubicBezTo>
                      <a:pt x="12" y="1"/>
                      <a:pt x="6" y="9"/>
                      <a:pt x="7" y="11"/>
                    </a:cubicBezTo>
                    <a:cubicBezTo>
                      <a:pt x="10" y="8"/>
                      <a:pt x="11" y="7"/>
                      <a:pt x="12" y="5"/>
                    </a:cubicBezTo>
                    <a:cubicBezTo>
                      <a:pt x="13" y="4"/>
                      <a:pt x="14" y="3"/>
                      <a:pt x="16" y="0"/>
                    </a:cubicBezTo>
                    <a:cubicBezTo>
                      <a:pt x="13" y="0"/>
                      <a:pt x="12" y="0"/>
                      <a:pt x="11" y="0"/>
                    </a:cubicBezTo>
                    <a:cubicBezTo>
                      <a:pt x="7" y="4"/>
                      <a:pt x="4" y="7"/>
                      <a:pt x="0"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482" name="Freeform 7380"/>
              <p:cNvSpPr>
                <a:spLocks/>
              </p:cNvSpPr>
              <p:nvPr/>
            </p:nvSpPr>
            <p:spPr bwMode="auto">
              <a:xfrm>
                <a:off x="4845" y="4669"/>
                <a:ext cx="0" cy="4"/>
              </a:xfrm>
              <a:custGeom>
                <a:avLst/>
                <a:gdLst>
                  <a:gd name="T0" fmla="*/ 0 h 1"/>
                  <a:gd name="T1" fmla="*/ 0 h 1"/>
                  <a:gd name="T2" fmla="*/ 0 h 1"/>
                </a:gdLst>
                <a:ahLst/>
                <a:cxnLst>
                  <a:cxn ang="0">
                    <a:pos x="0" y="T0"/>
                  </a:cxn>
                  <a:cxn ang="0">
                    <a:pos x="0" y="T1"/>
                  </a:cxn>
                  <a:cxn ang="0">
                    <a:pos x="0" y="T2"/>
                  </a:cxn>
                </a:cxnLst>
                <a:rect l="0" t="0" r="r" b="b"/>
                <a:pathLst>
                  <a:path h="1">
                    <a:moveTo>
                      <a:pt x="0" y="0"/>
                    </a:moveTo>
                    <a:cubicBezTo>
                      <a:pt x="0" y="0"/>
                      <a:pt x="0" y="0"/>
                      <a:pt x="0" y="0"/>
                    </a:cubicBezTo>
                    <a:cubicBezTo>
                      <a:pt x="0" y="1"/>
                      <a:pt x="0"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483" name="Freeform 7381"/>
              <p:cNvSpPr>
                <a:spLocks/>
              </p:cNvSpPr>
              <p:nvPr/>
            </p:nvSpPr>
            <p:spPr bwMode="auto">
              <a:xfrm>
                <a:off x="3914" y="3676"/>
                <a:ext cx="4" cy="4"/>
              </a:xfrm>
              <a:custGeom>
                <a:avLst/>
                <a:gdLst>
                  <a:gd name="T0" fmla="*/ 1 w 1"/>
                  <a:gd name="T1" fmla="*/ 0 h 1"/>
                  <a:gd name="T2" fmla="*/ 0 w 1"/>
                  <a:gd name="T3" fmla="*/ 0 h 1"/>
                  <a:gd name="T4" fmla="*/ 0 w 1"/>
                  <a:gd name="T5" fmla="*/ 1 h 1"/>
                  <a:gd name="T6" fmla="*/ 0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0"/>
                      <a:pt x="0" y="0"/>
                      <a:pt x="0" y="1"/>
                    </a:cubicBezTo>
                    <a:cubicBezTo>
                      <a:pt x="0" y="1"/>
                      <a:pt x="0" y="1"/>
                      <a:pt x="0" y="1"/>
                    </a:cubicBezTo>
                    <a:cubicBezTo>
                      <a:pt x="0" y="0"/>
                      <a:pt x="0"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484" name="Freeform 7382"/>
              <p:cNvSpPr>
                <a:spLocks/>
              </p:cNvSpPr>
              <p:nvPr/>
            </p:nvSpPr>
            <p:spPr bwMode="auto">
              <a:xfrm>
                <a:off x="3914" y="3676"/>
                <a:ext cx="0" cy="4"/>
              </a:xfrm>
              <a:custGeom>
                <a:avLst/>
                <a:gdLst>
                  <a:gd name="T0" fmla="*/ 1 h 1"/>
                  <a:gd name="T1" fmla="*/ 0 h 1"/>
                  <a:gd name="T2" fmla="*/ 0 h 1"/>
                  <a:gd name="T3" fmla="*/ 1 h 1"/>
                </a:gdLst>
                <a:ahLst/>
                <a:cxnLst>
                  <a:cxn ang="0">
                    <a:pos x="0" y="T0"/>
                  </a:cxn>
                  <a:cxn ang="0">
                    <a:pos x="0" y="T1"/>
                  </a:cxn>
                  <a:cxn ang="0">
                    <a:pos x="0" y="T2"/>
                  </a:cxn>
                  <a:cxn ang="0">
                    <a:pos x="0" y="T3"/>
                  </a:cxn>
                </a:cxnLst>
                <a:rect l="0" t="0" r="r" b="b"/>
                <a:pathLst>
                  <a:path h="1">
                    <a:moveTo>
                      <a:pt x="0" y="1"/>
                    </a:moveTo>
                    <a:cubicBezTo>
                      <a:pt x="0" y="0"/>
                      <a:pt x="0" y="0"/>
                      <a:pt x="0" y="0"/>
                    </a:cubicBezTo>
                    <a:cubicBezTo>
                      <a:pt x="0" y="0"/>
                      <a:pt x="0" y="0"/>
                      <a:pt x="0" y="0"/>
                    </a:cubicBezTo>
                    <a:cubicBezTo>
                      <a:pt x="0" y="0"/>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485" name="Freeform 7383"/>
              <p:cNvSpPr>
                <a:spLocks/>
              </p:cNvSpPr>
              <p:nvPr/>
            </p:nvSpPr>
            <p:spPr bwMode="auto">
              <a:xfrm>
                <a:off x="3914" y="3676"/>
                <a:ext cx="4" cy="0"/>
              </a:xfrm>
              <a:custGeom>
                <a:avLst/>
                <a:gdLst>
                  <a:gd name="T0" fmla="*/ 0 w 1"/>
                  <a:gd name="T1" fmla="*/ 1 w 1"/>
                  <a:gd name="T2" fmla="*/ 0 w 1"/>
                  <a:gd name="T3" fmla="*/ 0 w 1"/>
                </a:gdLst>
                <a:ahLst/>
                <a:cxnLst>
                  <a:cxn ang="0">
                    <a:pos x="T0" y="0"/>
                  </a:cxn>
                  <a:cxn ang="0">
                    <a:pos x="T1" y="0"/>
                  </a:cxn>
                  <a:cxn ang="0">
                    <a:pos x="T2" y="0"/>
                  </a:cxn>
                  <a:cxn ang="0">
                    <a:pos x="T3" y="0"/>
                  </a:cxn>
                </a:cxnLst>
                <a:rect l="0" t="0" r="r" b="b"/>
                <a:pathLst>
                  <a:path w="1">
                    <a:moveTo>
                      <a:pt x="0" y="0"/>
                    </a:moveTo>
                    <a:cubicBezTo>
                      <a:pt x="1" y="0"/>
                      <a:pt x="1" y="0"/>
                      <a:pt x="1"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486" name="Freeform 7384"/>
              <p:cNvSpPr>
                <a:spLocks/>
              </p:cNvSpPr>
              <p:nvPr/>
            </p:nvSpPr>
            <p:spPr bwMode="auto">
              <a:xfrm>
                <a:off x="3888" y="3665"/>
                <a:ext cx="138" cy="56"/>
              </a:xfrm>
              <a:custGeom>
                <a:avLst/>
                <a:gdLst>
                  <a:gd name="T0" fmla="*/ 7 w 37"/>
                  <a:gd name="T1" fmla="*/ 3 h 15"/>
                  <a:gd name="T2" fmla="*/ 7 w 37"/>
                  <a:gd name="T3" fmla="*/ 3 h 15"/>
                  <a:gd name="T4" fmla="*/ 7 w 37"/>
                  <a:gd name="T5" fmla="*/ 3 h 15"/>
                  <a:gd name="T6" fmla="*/ 5 w 37"/>
                  <a:gd name="T7" fmla="*/ 1 h 15"/>
                  <a:gd name="T8" fmla="*/ 0 w 37"/>
                  <a:gd name="T9" fmla="*/ 0 h 15"/>
                  <a:gd name="T10" fmla="*/ 0 w 37"/>
                  <a:gd name="T11" fmla="*/ 0 h 15"/>
                  <a:gd name="T12" fmla="*/ 0 w 37"/>
                  <a:gd name="T13" fmla="*/ 0 h 15"/>
                  <a:gd name="T14" fmla="*/ 0 w 37"/>
                  <a:gd name="T15" fmla="*/ 0 h 15"/>
                  <a:gd name="T16" fmla="*/ 0 w 37"/>
                  <a:gd name="T17" fmla="*/ 0 h 15"/>
                  <a:gd name="T18" fmla="*/ 1 w 37"/>
                  <a:gd name="T19" fmla="*/ 1 h 15"/>
                  <a:gd name="T20" fmla="*/ 5 w 37"/>
                  <a:gd name="T21" fmla="*/ 3 h 15"/>
                  <a:gd name="T22" fmla="*/ 8 w 37"/>
                  <a:gd name="T23" fmla="*/ 5 h 15"/>
                  <a:gd name="T24" fmla="*/ 20 w 37"/>
                  <a:gd name="T25" fmla="*/ 10 h 15"/>
                  <a:gd name="T26" fmla="*/ 37 w 37"/>
                  <a:gd name="T27" fmla="*/ 15 h 15"/>
                  <a:gd name="T28" fmla="*/ 26 w 37"/>
                  <a:gd name="T29" fmla="*/ 8 h 15"/>
                  <a:gd name="T30" fmla="*/ 16 w 37"/>
                  <a:gd name="T31" fmla="*/ 6 h 15"/>
                  <a:gd name="T32" fmla="*/ 12 w 37"/>
                  <a:gd name="T33" fmla="*/ 5 h 15"/>
                  <a:gd name="T34" fmla="*/ 7 w 37"/>
                  <a:gd name="T35" fmla="*/ 4 h 15"/>
                  <a:gd name="T36" fmla="*/ 7 w 37"/>
                  <a:gd name="T37" fmla="*/ 4 h 15"/>
                  <a:gd name="T38" fmla="*/ 7 w 37"/>
                  <a:gd name="T39" fmla="*/ 4 h 15"/>
                  <a:gd name="T40" fmla="*/ 7 w 37"/>
                  <a:gd name="T41" fmla="*/ 4 h 15"/>
                  <a:gd name="T42" fmla="*/ 7 w 37"/>
                  <a:gd name="T43" fmla="*/ 4 h 15"/>
                  <a:gd name="T44" fmla="*/ 7 w 37"/>
                  <a:gd name="T45" fmla="*/ 4 h 15"/>
                  <a:gd name="T46" fmla="*/ 7 w 37"/>
                  <a:gd name="T47" fmla="*/ 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7" h="15">
                    <a:moveTo>
                      <a:pt x="7" y="3"/>
                    </a:moveTo>
                    <a:cubicBezTo>
                      <a:pt x="7" y="3"/>
                      <a:pt x="7" y="3"/>
                      <a:pt x="7" y="3"/>
                    </a:cubicBezTo>
                    <a:cubicBezTo>
                      <a:pt x="7" y="3"/>
                      <a:pt x="7" y="3"/>
                      <a:pt x="7" y="3"/>
                    </a:cubicBezTo>
                    <a:cubicBezTo>
                      <a:pt x="6" y="3"/>
                      <a:pt x="6" y="2"/>
                      <a:pt x="5" y="1"/>
                    </a:cubicBezTo>
                    <a:cubicBezTo>
                      <a:pt x="3" y="0"/>
                      <a:pt x="2" y="0"/>
                      <a:pt x="0" y="0"/>
                    </a:cubicBezTo>
                    <a:cubicBezTo>
                      <a:pt x="0" y="0"/>
                      <a:pt x="0" y="0"/>
                      <a:pt x="0" y="0"/>
                    </a:cubicBezTo>
                    <a:cubicBezTo>
                      <a:pt x="0" y="0"/>
                      <a:pt x="0" y="0"/>
                      <a:pt x="0" y="0"/>
                    </a:cubicBezTo>
                    <a:cubicBezTo>
                      <a:pt x="0" y="0"/>
                      <a:pt x="0" y="0"/>
                      <a:pt x="0" y="0"/>
                    </a:cubicBezTo>
                    <a:cubicBezTo>
                      <a:pt x="0" y="0"/>
                      <a:pt x="0" y="0"/>
                      <a:pt x="0" y="0"/>
                    </a:cubicBezTo>
                    <a:cubicBezTo>
                      <a:pt x="0" y="0"/>
                      <a:pt x="1" y="1"/>
                      <a:pt x="1" y="1"/>
                    </a:cubicBezTo>
                    <a:cubicBezTo>
                      <a:pt x="3" y="1"/>
                      <a:pt x="4" y="2"/>
                      <a:pt x="5" y="3"/>
                    </a:cubicBezTo>
                    <a:cubicBezTo>
                      <a:pt x="7" y="5"/>
                      <a:pt x="6" y="4"/>
                      <a:pt x="8" y="5"/>
                    </a:cubicBezTo>
                    <a:cubicBezTo>
                      <a:pt x="13" y="6"/>
                      <a:pt x="17" y="8"/>
                      <a:pt x="20" y="10"/>
                    </a:cubicBezTo>
                    <a:cubicBezTo>
                      <a:pt x="27" y="13"/>
                      <a:pt x="33" y="15"/>
                      <a:pt x="37" y="15"/>
                    </a:cubicBezTo>
                    <a:cubicBezTo>
                      <a:pt x="33" y="13"/>
                      <a:pt x="29" y="10"/>
                      <a:pt x="26" y="8"/>
                    </a:cubicBezTo>
                    <a:cubicBezTo>
                      <a:pt x="25" y="10"/>
                      <a:pt x="22" y="9"/>
                      <a:pt x="16" y="6"/>
                    </a:cubicBezTo>
                    <a:cubicBezTo>
                      <a:pt x="15" y="6"/>
                      <a:pt x="13" y="5"/>
                      <a:pt x="12" y="5"/>
                    </a:cubicBezTo>
                    <a:cubicBezTo>
                      <a:pt x="10" y="4"/>
                      <a:pt x="8" y="4"/>
                      <a:pt x="7" y="4"/>
                    </a:cubicBezTo>
                    <a:cubicBezTo>
                      <a:pt x="7" y="4"/>
                      <a:pt x="7" y="4"/>
                      <a:pt x="7" y="4"/>
                    </a:cubicBezTo>
                    <a:cubicBezTo>
                      <a:pt x="7" y="4"/>
                      <a:pt x="7" y="4"/>
                      <a:pt x="7" y="4"/>
                    </a:cubicBezTo>
                    <a:cubicBezTo>
                      <a:pt x="7" y="4"/>
                      <a:pt x="7" y="4"/>
                      <a:pt x="7" y="4"/>
                    </a:cubicBezTo>
                    <a:cubicBezTo>
                      <a:pt x="7" y="4"/>
                      <a:pt x="7" y="4"/>
                      <a:pt x="7" y="4"/>
                    </a:cubicBezTo>
                    <a:cubicBezTo>
                      <a:pt x="7" y="4"/>
                      <a:pt x="7" y="4"/>
                      <a:pt x="7" y="4"/>
                    </a:cubicBezTo>
                    <a:cubicBezTo>
                      <a:pt x="7" y="4"/>
                      <a:pt x="7" y="4"/>
                      <a:pt x="7"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487" name="Freeform 7385"/>
              <p:cNvSpPr>
                <a:spLocks/>
              </p:cNvSpPr>
              <p:nvPr/>
            </p:nvSpPr>
            <p:spPr bwMode="auto">
              <a:xfrm>
                <a:off x="3877" y="366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488" name="Freeform 7386"/>
              <p:cNvSpPr>
                <a:spLocks/>
              </p:cNvSpPr>
              <p:nvPr/>
            </p:nvSpPr>
            <p:spPr bwMode="auto">
              <a:xfrm>
                <a:off x="3862" y="3661"/>
                <a:ext cx="15" cy="4"/>
              </a:xfrm>
              <a:custGeom>
                <a:avLst/>
                <a:gdLst>
                  <a:gd name="T0" fmla="*/ 4 w 4"/>
                  <a:gd name="T1" fmla="*/ 0 h 1"/>
                  <a:gd name="T2" fmla="*/ 0 w 4"/>
                  <a:gd name="T3" fmla="*/ 1 h 1"/>
                  <a:gd name="T4" fmla="*/ 3 w 4"/>
                  <a:gd name="T5" fmla="*/ 1 h 1"/>
                  <a:gd name="T6" fmla="*/ 4 w 4"/>
                  <a:gd name="T7" fmla="*/ 0 h 1"/>
                  <a:gd name="T8" fmla="*/ 4 w 4"/>
                  <a:gd name="T9" fmla="*/ 0 h 1"/>
                </a:gdLst>
                <a:ahLst/>
                <a:cxnLst>
                  <a:cxn ang="0">
                    <a:pos x="T0" y="T1"/>
                  </a:cxn>
                  <a:cxn ang="0">
                    <a:pos x="T2" y="T3"/>
                  </a:cxn>
                  <a:cxn ang="0">
                    <a:pos x="T4" y="T5"/>
                  </a:cxn>
                  <a:cxn ang="0">
                    <a:pos x="T6" y="T7"/>
                  </a:cxn>
                  <a:cxn ang="0">
                    <a:pos x="T8" y="T9"/>
                  </a:cxn>
                </a:cxnLst>
                <a:rect l="0" t="0" r="r" b="b"/>
                <a:pathLst>
                  <a:path w="4" h="1">
                    <a:moveTo>
                      <a:pt x="4" y="0"/>
                    </a:moveTo>
                    <a:cubicBezTo>
                      <a:pt x="3" y="0"/>
                      <a:pt x="2" y="0"/>
                      <a:pt x="0" y="1"/>
                    </a:cubicBezTo>
                    <a:cubicBezTo>
                      <a:pt x="3" y="1"/>
                      <a:pt x="3" y="1"/>
                      <a:pt x="3" y="1"/>
                    </a:cubicBezTo>
                    <a:cubicBezTo>
                      <a:pt x="3" y="1"/>
                      <a:pt x="4" y="1"/>
                      <a:pt x="4" y="0"/>
                    </a:cubicBezTo>
                    <a:cubicBezTo>
                      <a:pt x="4" y="0"/>
                      <a:pt x="4"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489" name="Freeform 7387"/>
              <p:cNvSpPr>
                <a:spLocks/>
              </p:cNvSpPr>
              <p:nvPr/>
            </p:nvSpPr>
            <p:spPr bwMode="auto">
              <a:xfrm>
                <a:off x="3877" y="3665"/>
                <a:ext cx="15" cy="4"/>
              </a:xfrm>
              <a:custGeom>
                <a:avLst/>
                <a:gdLst>
                  <a:gd name="T0" fmla="*/ 0 w 4"/>
                  <a:gd name="T1" fmla="*/ 0 h 1"/>
                  <a:gd name="T2" fmla="*/ 1 w 4"/>
                  <a:gd name="T3" fmla="*/ 1 h 1"/>
                  <a:gd name="T4" fmla="*/ 4 w 4"/>
                  <a:gd name="T5" fmla="*/ 1 h 1"/>
                  <a:gd name="T6" fmla="*/ 3 w 4"/>
                  <a:gd name="T7" fmla="*/ 0 h 1"/>
                  <a:gd name="T8" fmla="*/ 0 w 4"/>
                  <a:gd name="T9" fmla="*/ 0 h 1"/>
                </a:gdLst>
                <a:ahLst/>
                <a:cxnLst>
                  <a:cxn ang="0">
                    <a:pos x="T0" y="T1"/>
                  </a:cxn>
                  <a:cxn ang="0">
                    <a:pos x="T2" y="T3"/>
                  </a:cxn>
                  <a:cxn ang="0">
                    <a:pos x="T4" y="T5"/>
                  </a:cxn>
                  <a:cxn ang="0">
                    <a:pos x="T6" y="T7"/>
                  </a:cxn>
                  <a:cxn ang="0">
                    <a:pos x="T8" y="T9"/>
                  </a:cxn>
                </a:cxnLst>
                <a:rect l="0" t="0" r="r" b="b"/>
                <a:pathLst>
                  <a:path w="4" h="1">
                    <a:moveTo>
                      <a:pt x="0" y="0"/>
                    </a:moveTo>
                    <a:cubicBezTo>
                      <a:pt x="1" y="0"/>
                      <a:pt x="1" y="0"/>
                      <a:pt x="1" y="1"/>
                    </a:cubicBezTo>
                    <a:cubicBezTo>
                      <a:pt x="2" y="1"/>
                      <a:pt x="3" y="1"/>
                      <a:pt x="4" y="1"/>
                    </a:cubicBezTo>
                    <a:cubicBezTo>
                      <a:pt x="3" y="0"/>
                      <a:pt x="3" y="0"/>
                      <a:pt x="3"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490" name="Freeform 7388"/>
              <p:cNvSpPr>
                <a:spLocks/>
              </p:cNvSpPr>
              <p:nvPr/>
            </p:nvSpPr>
            <p:spPr bwMode="auto">
              <a:xfrm>
                <a:off x="3877" y="3661"/>
                <a:ext cx="11" cy="4"/>
              </a:xfrm>
              <a:custGeom>
                <a:avLst/>
                <a:gdLst>
                  <a:gd name="T0" fmla="*/ 0 w 3"/>
                  <a:gd name="T1" fmla="*/ 0 h 1"/>
                  <a:gd name="T2" fmla="*/ 0 w 3"/>
                  <a:gd name="T3" fmla="*/ 1 h 1"/>
                  <a:gd name="T4" fmla="*/ 3 w 3"/>
                  <a:gd name="T5" fmla="*/ 1 h 1"/>
                  <a:gd name="T6" fmla="*/ 3 w 3"/>
                  <a:gd name="T7" fmla="*/ 1 h 1"/>
                  <a:gd name="T8" fmla="*/ 2 w 3"/>
                  <a:gd name="T9" fmla="*/ 0 h 1"/>
                  <a:gd name="T10" fmla="*/ 1 w 3"/>
                  <a:gd name="T11" fmla="*/ 0 h 1"/>
                  <a:gd name="T12" fmla="*/ 0 w 3"/>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3" h="1">
                    <a:moveTo>
                      <a:pt x="0" y="0"/>
                    </a:moveTo>
                    <a:cubicBezTo>
                      <a:pt x="0" y="1"/>
                      <a:pt x="0" y="1"/>
                      <a:pt x="0" y="1"/>
                    </a:cubicBezTo>
                    <a:cubicBezTo>
                      <a:pt x="1" y="1"/>
                      <a:pt x="2" y="1"/>
                      <a:pt x="3" y="1"/>
                    </a:cubicBezTo>
                    <a:cubicBezTo>
                      <a:pt x="3" y="1"/>
                      <a:pt x="3" y="1"/>
                      <a:pt x="3" y="1"/>
                    </a:cubicBezTo>
                    <a:cubicBezTo>
                      <a:pt x="2" y="0"/>
                      <a:pt x="2" y="0"/>
                      <a:pt x="2" y="0"/>
                    </a:cubicBezTo>
                    <a:cubicBezTo>
                      <a:pt x="2" y="0"/>
                      <a:pt x="1" y="0"/>
                      <a:pt x="1" y="0"/>
                    </a:cubicBezTo>
                    <a:cubicBezTo>
                      <a:pt x="1" y="0"/>
                      <a:pt x="1"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491" name="Oval 7389"/>
              <p:cNvSpPr>
                <a:spLocks noChangeArrowheads="1"/>
              </p:cNvSpPr>
              <p:nvPr/>
            </p:nvSpPr>
            <p:spPr bwMode="auto">
              <a:xfrm>
                <a:off x="3181" y="6183"/>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492" name="Freeform 7390"/>
              <p:cNvSpPr>
                <a:spLocks/>
              </p:cNvSpPr>
              <p:nvPr/>
            </p:nvSpPr>
            <p:spPr bwMode="auto">
              <a:xfrm>
                <a:off x="3158" y="6179"/>
                <a:ext cx="4" cy="0"/>
              </a:xfrm>
              <a:custGeom>
                <a:avLst/>
                <a:gdLst>
                  <a:gd name="T0" fmla="*/ 0 w 1"/>
                  <a:gd name="T1" fmla="*/ 1 w 1"/>
                  <a:gd name="T2" fmla="*/ 1 w 1"/>
                  <a:gd name="T3" fmla="*/ 0 w 1"/>
                  <a:gd name="T4" fmla="*/ 0 w 1"/>
                </a:gdLst>
                <a:ahLst/>
                <a:cxnLst>
                  <a:cxn ang="0">
                    <a:pos x="T0" y="0"/>
                  </a:cxn>
                  <a:cxn ang="0">
                    <a:pos x="T1" y="0"/>
                  </a:cxn>
                  <a:cxn ang="0">
                    <a:pos x="T2" y="0"/>
                  </a:cxn>
                  <a:cxn ang="0">
                    <a:pos x="T3" y="0"/>
                  </a:cxn>
                  <a:cxn ang="0">
                    <a:pos x="T4" y="0"/>
                  </a:cxn>
                </a:cxnLst>
                <a:rect l="0" t="0" r="r" b="b"/>
                <a:pathLst>
                  <a:path w="1">
                    <a:moveTo>
                      <a:pt x="0" y="0"/>
                    </a:moveTo>
                    <a:cubicBezTo>
                      <a:pt x="0" y="0"/>
                      <a:pt x="0" y="0"/>
                      <a:pt x="1" y="0"/>
                    </a:cubicBezTo>
                    <a:cubicBezTo>
                      <a:pt x="1" y="0"/>
                      <a:pt x="1" y="0"/>
                      <a:pt x="1"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493" name="Freeform 7391"/>
              <p:cNvSpPr>
                <a:spLocks/>
              </p:cNvSpPr>
              <p:nvPr/>
            </p:nvSpPr>
            <p:spPr bwMode="auto">
              <a:xfrm>
                <a:off x="3166" y="6183"/>
                <a:ext cx="4" cy="0"/>
              </a:xfrm>
              <a:custGeom>
                <a:avLst/>
                <a:gdLst>
                  <a:gd name="T0" fmla="*/ 0 w 1"/>
                  <a:gd name="T1" fmla="*/ 0 w 1"/>
                  <a:gd name="T2" fmla="*/ 0 w 1"/>
                </a:gdLst>
                <a:ahLst/>
                <a:cxnLst>
                  <a:cxn ang="0">
                    <a:pos x="T0" y="0"/>
                  </a:cxn>
                  <a:cxn ang="0">
                    <a:pos x="T1" y="0"/>
                  </a:cxn>
                  <a:cxn ang="0">
                    <a:pos x="T2" y="0"/>
                  </a:cxn>
                </a:cxnLst>
                <a:rect l="0" t="0" r="r" b="b"/>
                <a:pathLst>
                  <a:path w="1">
                    <a:moveTo>
                      <a:pt x="0" y="0"/>
                    </a:moveTo>
                    <a:cubicBezTo>
                      <a:pt x="0" y="0"/>
                      <a:pt x="0" y="0"/>
                      <a:pt x="0" y="0"/>
                    </a:cubicBezTo>
                    <a:cubicBezTo>
                      <a:pt x="0" y="0"/>
                      <a:pt x="1"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494" name="Freeform 7392"/>
              <p:cNvSpPr>
                <a:spLocks/>
              </p:cNvSpPr>
              <p:nvPr/>
            </p:nvSpPr>
            <p:spPr bwMode="auto">
              <a:xfrm>
                <a:off x="3177" y="6186"/>
                <a:ext cx="4" cy="4"/>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0" y="0"/>
                      <a:pt x="0" y="0"/>
                      <a:pt x="1" y="0"/>
                    </a:cubicBezTo>
                    <a:cubicBezTo>
                      <a:pt x="1" y="0"/>
                      <a:pt x="0" y="0"/>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495" name="Freeform 7393"/>
              <p:cNvSpPr>
                <a:spLocks/>
              </p:cNvSpPr>
              <p:nvPr/>
            </p:nvSpPr>
            <p:spPr bwMode="auto">
              <a:xfrm>
                <a:off x="3158" y="6179"/>
                <a:ext cx="4"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cubicBezTo>
                      <a:pt x="0" y="0"/>
                      <a:pt x="0" y="0"/>
                      <a:pt x="0" y="0"/>
                    </a:cubicBezTo>
                    <a:cubicBezTo>
                      <a:pt x="0" y="0"/>
                      <a:pt x="1" y="0"/>
                      <a:pt x="1"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496" name="Freeform 7394"/>
              <p:cNvSpPr>
                <a:spLocks/>
              </p:cNvSpPr>
              <p:nvPr/>
            </p:nvSpPr>
            <p:spPr bwMode="auto">
              <a:xfrm>
                <a:off x="3181" y="618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497" name="Freeform 7395"/>
              <p:cNvSpPr>
                <a:spLocks/>
              </p:cNvSpPr>
              <p:nvPr/>
            </p:nvSpPr>
            <p:spPr bwMode="auto">
              <a:xfrm>
                <a:off x="3166" y="618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498" name="Freeform 7396"/>
              <p:cNvSpPr>
                <a:spLocks/>
              </p:cNvSpPr>
              <p:nvPr/>
            </p:nvSpPr>
            <p:spPr bwMode="auto">
              <a:xfrm>
                <a:off x="3170" y="6186"/>
                <a:ext cx="3" cy="0"/>
              </a:xfrm>
              <a:custGeom>
                <a:avLst/>
                <a:gdLst>
                  <a:gd name="T0" fmla="*/ 0 w 1"/>
                  <a:gd name="T1" fmla="*/ 0 w 1"/>
                  <a:gd name="T2" fmla="*/ 0 w 1"/>
                  <a:gd name="T3" fmla="*/ 1 w 1"/>
                  <a:gd name="T4" fmla="*/ 0 w 1"/>
                  <a:gd name="T5" fmla="*/ 0 w 1"/>
                </a:gdLst>
                <a:ahLst/>
                <a:cxnLst>
                  <a:cxn ang="0">
                    <a:pos x="T0" y="0"/>
                  </a:cxn>
                  <a:cxn ang="0">
                    <a:pos x="T1" y="0"/>
                  </a:cxn>
                  <a:cxn ang="0">
                    <a:pos x="T2" y="0"/>
                  </a:cxn>
                  <a:cxn ang="0">
                    <a:pos x="T3" y="0"/>
                  </a:cxn>
                  <a:cxn ang="0">
                    <a:pos x="T4" y="0"/>
                  </a:cxn>
                  <a:cxn ang="0">
                    <a:pos x="T5" y="0"/>
                  </a:cxn>
                </a:cxnLst>
                <a:rect l="0" t="0" r="r" b="b"/>
                <a:pathLst>
                  <a:path w="1">
                    <a:moveTo>
                      <a:pt x="0" y="0"/>
                    </a:moveTo>
                    <a:cubicBezTo>
                      <a:pt x="0" y="0"/>
                      <a:pt x="0" y="0"/>
                      <a:pt x="0" y="0"/>
                    </a:cubicBezTo>
                    <a:cubicBezTo>
                      <a:pt x="0" y="0"/>
                      <a:pt x="0" y="0"/>
                      <a:pt x="0" y="0"/>
                    </a:cubicBezTo>
                    <a:cubicBezTo>
                      <a:pt x="1" y="0"/>
                      <a:pt x="1" y="0"/>
                      <a:pt x="1"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499" name="Freeform 7397"/>
              <p:cNvSpPr>
                <a:spLocks/>
              </p:cNvSpPr>
              <p:nvPr/>
            </p:nvSpPr>
            <p:spPr bwMode="auto">
              <a:xfrm>
                <a:off x="3170" y="6186"/>
                <a:ext cx="0" cy="0"/>
              </a:xfrm>
              <a:custGeom>
                <a:avLst/>
                <a:gdLst/>
                <a:ahLst/>
                <a:cxnLst>
                  <a:cxn ang="0">
                    <a:pos x="0" y="0"/>
                  </a:cxn>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500" name="Freeform 7398"/>
              <p:cNvSpPr>
                <a:spLocks/>
              </p:cNvSpPr>
              <p:nvPr/>
            </p:nvSpPr>
            <p:spPr bwMode="auto">
              <a:xfrm>
                <a:off x="3173" y="6183"/>
                <a:ext cx="8" cy="3"/>
              </a:xfrm>
              <a:custGeom>
                <a:avLst/>
                <a:gdLst>
                  <a:gd name="T0" fmla="*/ 1 w 2"/>
                  <a:gd name="T1" fmla="*/ 1 h 1"/>
                  <a:gd name="T2" fmla="*/ 1 w 2"/>
                  <a:gd name="T3" fmla="*/ 1 h 1"/>
                  <a:gd name="T4" fmla="*/ 1 w 2"/>
                  <a:gd name="T5" fmla="*/ 1 h 1"/>
                </a:gdLst>
                <a:ahLst/>
                <a:cxnLst>
                  <a:cxn ang="0">
                    <a:pos x="T0" y="T1"/>
                  </a:cxn>
                  <a:cxn ang="0">
                    <a:pos x="T2" y="T3"/>
                  </a:cxn>
                  <a:cxn ang="0">
                    <a:pos x="T4" y="T5"/>
                  </a:cxn>
                </a:cxnLst>
                <a:rect l="0" t="0" r="r" b="b"/>
                <a:pathLst>
                  <a:path w="2" h="1">
                    <a:moveTo>
                      <a:pt x="1" y="1"/>
                    </a:moveTo>
                    <a:cubicBezTo>
                      <a:pt x="0" y="1"/>
                      <a:pt x="1" y="1"/>
                      <a:pt x="1" y="1"/>
                    </a:cubicBezTo>
                    <a:cubicBezTo>
                      <a:pt x="2" y="0"/>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501" name="Freeform 7399"/>
              <p:cNvSpPr>
                <a:spLocks/>
              </p:cNvSpPr>
              <p:nvPr/>
            </p:nvSpPr>
            <p:spPr bwMode="auto">
              <a:xfrm>
                <a:off x="3181" y="618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502" name="Freeform 7400"/>
              <p:cNvSpPr>
                <a:spLocks/>
              </p:cNvSpPr>
              <p:nvPr/>
            </p:nvSpPr>
            <p:spPr bwMode="auto">
              <a:xfrm>
                <a:off x="3181" y="6179"/>
                <a:ext cx="11" cy="4"/>
              </a:xfrm>
              <a:custGeom>
                <a:avLst/>
                <a:gdLst>
                  <a:gd name="T0" fmla="*/ 1 w 3"/>
                  <a:gd name="T1" fmla="*/ 1 h 1"/>
                  <a:gd name="T2" fmla="*/ 1 w 3"/>
                  <a:gd name="T3" fmla="*/ 1 h 1"/>
                  <a:gd name="T4" fmla="*/ 1 w 3"/>
                  <a:gd name="T5" fmla="*/ 1 h 1"/>
                </a:gdLst>
                <a:ahLst/>
                <a:cxnLst>
                  <a:cxn ang="0">
                    <a:pos x="T0" y="T1"/>
                  </a:cxn>
                  <a:cxn ang="0">
                    <a:pos x="T2" y="T3"/>
                  </a:cxn>
                  <a:cxn ang="0">
                    <a:pos x="T4" y="T5"/>
                  </a:cxn>
                </a:cxnLst>
                <a:rect l="0" t="0" r="r" b="b"/>
                <a:pathLst>
                  <a:path w="3" h="1">
                    <a:moveTo>
                      <a:pt x="1" y="1"/>
                    </a:moveTo>
                    <a:cubicBezTo>
                      <a:pt x="0" y="1"/>
                      <a:pt x="1" y="1"/>
                      <a:pt x="1" y="1"/>
                    </a:cubicBezTo>
                    <a:cubicBezTo>
                      <a:pt x="3" y="0"/>
                      <a:pt x="2"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503" name="Freeform 7401"/>
              <p:cNvSpPr>
                <a:spLocks/>
              </p:cNvSpPr>
              <p:nvPr/>
            </p:nvSpPr>
            <p:spPr bwMode="auto">
              <a:xfrm>
                <a:off x="3185" y="6183"/>
                <a:ext cx="7" cy="0"/>
              </a:xfrm>
              <a:custGeom>
                <a:avLst/>
                <a:gdLst>
                  <a:gd name="T0" fmla="*/ 2 w 2"/>
                  <a:gd name="T1" fmla="*/ 1 w 2"/>
                  <a:gd name="T2" fmla="*/ 2 w 2"/>
                </a:gdLst>
                <a:ahLst/>
                <a:cxnLst>
                  <a:cxn ang="0">
                    <a:pos x="T0" y="0"/>
                  </a:cxn>
                  <a:cxn ang="0">
                    <a:pos x="T1" y="0"/>
                  </a:cxn>
                  <a:cxn ang="0">
                    <a:pos x="T2" y="0"/>
                  </a:cxn>
                </a:cxnLst>
                <a:rect l="0" t="0" r="r" b="b"/>
                <a:pathLst>
                  <a:path w="2">
                    <a:moveTo>
                      <a:pt x="2" y="0"/>
                    </a:moveTo>
                    <a:cubicBezTo>
                      <a:pt x="1" y="0"/>
                      <a:pt x="0" y="0"/>
                      <a:pt x="1" y="0"/>
                    </a:cubicBezTo>
                    <a:cubicBezTo>
                      <a:pt x="2" y="0"/>
                      <a:pt x="2" y="0"/>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504" name="Freeform 7402"/>
              <p:cNvSpPr>
                <a:spLocks/>
              </p:cNvSpPr>
              <p:nvPr/>
            </p:nvSpPr>
            <p:spPr bwMode="auto">
              <a:xfrm>
                <a:off x="3181" y="6179"/>
                <a:ext cx="7" cy="4"/>
              </a:xfrm>
              <a:custGeom>
                <a:avLst/>
                <a:gdLst>
                  <a:gd name="T0" fmla="*/ 0 w 2"/>
                  <a:gd name="T1" fmla="*/ 1 h 1"/>
                  <a:gd name="T2" fmla="*/ 2 w 2"/>
                  <a:gd name="T3" fmla="*/ 1 h 1"/>
                  <a:gd name="T4" fmla="*/ 2 w 2"/>
                  <a:gd name="T5" fmla="*/ 1 h 1"/>
                  <a:gd name="T6" fmla="*/ 0 w 2"/>
                  <a:gd name="T7" fmla="*/ 1 h 1"/>
                </a:gdLst>
                <a:ahLst/>
                <a:cxnLst>
                  <a:cxn ang="0">
                    <a:pos x="T0" y="T1"/>
                  </a:cxn>
                  <a:cxn ang="0">
                    <a:pos x="T2" y="T3"/>
                  </a:cxn>
                  <a:cxn ang="0">
                    <a:pos x="T4" y="T5"/>
                  </a:cxn>
                  <a:cxn ang="0">
                    <a:pos x="T6" y="T7"/>
                  </a:cxn>
                </a:cxnLst>
                <a:rect l="0" t="0" r="r" b="b"/>
                <a:pathLst>
                  <a:path w="2" h="1">
                    <a:moveTo>
                      <a:pt x="0" y="1"/>
                    </a:moveTo>
                    <a:cubicBezTo>
                      <a:pt x="1" y="1"/>
                      <a:pt x="1" y="1"/>
                      <a:pt x="2" y="1"/>
                    </a:cubicBezTo>
                    <a:cubicBezTo>
                      <a:pt x="2" y="0"/>
                      <a:pt x="2" y="0"/>
                      <a:pt x="2" y="1"/>
                    </a:cubicBezTo>
                    <a:cubicBezTo>
                      <a:pt x="1" y="1"/>
                      <a:pt x="1"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505" name="Freeform 7403"/>
              <p:cNvSpPr>
                <a:spLocks/>
              </p:cNvSpPr>
              <p:nvPr/>
            </p:nvSpPr>
            <p:spPr bwMode="auto">
              <a:xfrm>
                <a:off x="3170" y="6179"/>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506" name="Freeform 7404"/>
              <p:cNvSpPr>
                <a:spLocks/>
              </p:cNvSpPr>
              <p:nvPr/>
            </p:nvSpPr>
            <p:spPr bwMode="auto">
              <a:xfrm>
                <a:off x="3106" y="6238"/>
                <a:ext cx="4" cy="4"/>
              </a:xfrm>
              <a:custGeom>
                <a:avLst/>
                <a:gdLst>
                  <a:gd name="T0" fmla="*/ 1 w 1"/>
                  <a:gd name="T1" fmla="*/ 0 h 1"/>
                  <a:gd name="T2" fmla="*/ 1 w 1"/>
                  <a:gd name="T3" fmla="*/ 0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1" y="0"/>
                      <a:pt x="1" y="0"/>
                      <a:pt x="1" y="0"/>
                    </a:cubicBezTo>
                    <a:cubicBezTo>
                      <a:pt x="1" y="0"/>
                      <a:pt x="1" y="0"/>
                      <a:pt x="0" y="1"/>
                    </a:cubicBezTo>
                    <a:cubicBezTo>
                      <a:pt x="0" y="1"/>
                      <a:pt x="0" y="1"/>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507" name="Freeform 7405"/>
              <p:cNvSpPr>
                <a:spLocks/>
              </p:cNvSpPr>
              <p:nvPr/>
            </p:nvSpPr>
            <p:spPr bwMode="auto">
              <a:xfrm>
                <a:off x="3181" y="618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508" name="Freeform 7406"/>
              <p:cNvSpPr>
                <a:spLocks/>
              </p:cNvSpPr>
              <p:nvPr/>
            </p:nvSpPr>
            <p:spPr bwMode="auto">
              <a:xfrm>
                <a:off x="3095" y="6235"/>
                <a:ext cx="8" cy="3"/>
              </a:xfrm>
              <a:custGeom>
                <a:avLst/>
                <a:gdLst>
                  <a:gd name="T0" fmla="*/ 1 w 2"/>
                  <a:gd name="T1" fmla="*/ 1 h 1"/>
                  <a:gd name="T2" fmla="*/ 2 w 2"/>
                  <a:gd name="T3" fmla="*/ 1 h 1"/>
                  <a:gd name="T4" fmla="*/ 2 w 2"/>
                  <a:gd name="T5" fmla="*/ 0 h 1"/>
                  <a:gd name="T6" fmla="*/ 1 w 2"/>
                  <a:gd name="T7" fmla="*/ 1 h 1"/>
                  <a:gd name="T8" fmla="*/ 1 w 2"/>
                  <a:gd name="T9" fmla="*/ 0 h 1"/>
                  <a:gd name="T10" fmla="*/ 1 w 2"/>
                  <a:gd name="T11" fmla="*/ 1 h 1"/>
                </a:gdLst>
                <a:ahLst/>
                <a:cxnLst>
                  <a:cxn ang="0">
                    <a:pos x="T0" y="T1"/>
                  </a:cxn>
                  <a:cxn ang="0">
                    <a:pos x="T2" y="T3"/>
                  </a:cxn>
                  <a:cxn ang="0">
                    <a:pos x="T4" y="T5"/>
                  </a:cxn>
                  <a:cxn ang="0">
                    <a:pos x="T6" y="T7"/>
                  </a:cxn>
                  <a:cxn ang="0">
                    <a:pos x="T8" y="T9"/>
                  </a:cxn>
                  <a:cxn ang="0">
                    <a:pos x="T10" y="T11"/>
                  </a:cxn>
                </a:cxnLst>
                <a:rect l="0" t="0" r="r" b="b"/>
                <a:pathLst>
                  <a:path w="2" h="1">
                    <a:moveTo>
                      <a:pt x="1" y="1"/>
                    </a:moveTo>
                    <a:cubicBezTo>
                      <a:pt x="1" y="1"/>
                      <a:pt x="2" y="1"/>
                      <a:pt x="2" y="1"/>
                    </a:cubicBezTo>
                    <a:cubicBezTo>
                      <a:pt x="1" y="1"/>
                      <a:pt x="2" y="1"/>
                      <a:pt x="2" y="0"/>
                    </a:cubicBezTo>
                    <a:cubicBezTo>
                      <a:pt x="2" y="0"/>
                      <a:pt x="2" y="1"/>
                      <a:pt x="1" y="1"/>
                    </a:cubicBezTo>
                    <a:cubicBezTo>
                      <a:pt x="1" y="1"/>
                      <a:pt x="2" y="1"/>
                      <a:pt x="1" y="0"/>
                    </a:cubicBezTo>
                    <a:cubicBezTo>
                      <a:pt x="1" y="1"/>
                      <a:pt x="0"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509" name="Freeform 7407"/>
              <p:cNvSpPr>
                <a:spLocks/>
              </p:cNvSpPr>
              <p:nvPr/>
            </p:nvSpPr>
            <p:spPr bwMode="auto">
              <a:xfrm>
                <a:off x="3103" y="6238"/>
                <a:ext cx="3" cy="0"/>
              </a:xfrm>
              <a:custGeom>
                <a:avLst/>
                <a:gdLst>
                  <a:gd name="T0" fmla="*/ 0 w 1"/>
                  <a:gd name="T1" fmla="*/ 1 w 1"/>
                  <a:gd name="T2" fmla="*/ 1 w 1"/>
                  <a:gd name="T3" fmla="*/ 0 w 1"/>
                  <a:gd name="T4" fmla="*/ 0 w 1"/>
                </a:gdLst>
                <a:ahLst/>
                <a:cxnLst>
                  <a:cxn ang="0">
                    <a:pos x="T0" y="0"/>
                  </a:cxn>
                  <a:cxn ang="0">
                    <a:pos x="T1" y="0"/>
                  </a:cxn>
                  <a:cxn ang="0">
                    <a:pos x="T2" y="0"/>
                  </a:cxn>
                  <a:cxn ang="0">
                    <a:pos x="T3" y="0"/>
                  </a:cxn>
                  <a:cxn ang="0">
                    <a:pos x="T4" y="0"/>
                  </a:cxn>
                </a:cxnLst>
                <a:rect l="0" t="0" r="r" b="b"/>
                <a:pathLst>
                  <a:path w="1">
                    <a:moveTo>
                      <a:pt x="0" y="0"/>
                    </a:moveTo>
                    <a:cubicBezTo>
                      <a:pt x="0" y="0"/>
                      <a:pt x="1" y="0"/>
                      <a:pt x="1" y="0"/>
                    </a:cubicBezTo>
                    <a:cubicBezTo>
                      <a:pt x="1" y="0"/>
                      <a:pt x="1" y="0"/>
                      <a:pt x="1" y="0"/>
                    </a:cubicBezTo>
                    <a:cubicBezTo>
                      <a:pt x="1"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510" name="Freeform 7408"/>
              <p:cNvSpPr>
                <a:spLocks/>
              </p:cNvSpPr>
              <p:nvPr/>
            </p:nvSpPr>
            <p:spPr bwMode="auto">
              <a:xfrm>
                <a:off x="3095" y="6235"/>
                <a:ext cx="11" cy="11"/>
              </a:xfrm>
              <a:custGeom>
                <a:avLst/>
                <a:gdLst>
                  <a:gd name="T0" fmla="*/ 2 w 3"/>
                  <a:gd name="T1" fmla="*/ 1 h 3"/>
                  <a:gd name="T2" fmla="*/ 0 w 3"/>
                  <a:gd name="T3" fmla="*/ 2 h 3"/>
                  <a:gd name="T4" fmla="*/ 2 w 3"/>
                  <a:gd name="T5" fmla="*/ 1 h 3"/>
                  <a:gd name="T6" fmla="*/ 3 w 3"/>
                  <a:gd name="T7" fmla="*/ 1 h 3"/>
                  <a:gd name="T8" fmla="*/ 3 w 3"/>
                  <a:gd name="T9" fmla="*/ 1 h 3"/>
                  <a:gd name="T10" fmla="*/ 2 w 3"/>
                  <a:gd name="T11" fmla="*/ 1 h 3"/>
                  <a:gd name="T12" fmla="*/ 2 w 3"/>
                  <a:gd name="T13" fmla="*/ 1 h 3"/>
                  <a:gd name="T14" fmla="*/ 2 w 3"/>
                  <a:gd name="T15" fmla="*/ 1 h 3"/>
                  <a:gd name="T16" fmla="*/ 2 w 3"/>
                  <a:gd name="T17" fmla="*/ 1 h 3"/>
                  <a:gd name="T18" fmla="*/ 2 w 3"/>
                  <a:gd name="T19" fmla="*/ 1 h 3"/>
                  <a:gd name="T20" fmla="*/ 3 w 3"/>
                  <a:gd name="T21" fmla="*/ 1 h 3"/>
                  <a:gd name="T22" fmla="*/ 3 w 3"/>
                  <a:gd name="T23" fmla="*/ 1 h 3"/>
                  <a:gd name="T24" fmla="*/ 2 w 3"/>
                  <a:gd name="T25" fmla="*/ 1 h 3"/>
                  <a:gd name="T26" fmla="*/ 2 w 3"/>
                  <a:gd name="T27" fmla="*/ 0 h 3"/>
                  <a:gd name="T28" fmla="*/ 2 w 3"/>
                  <a:gd name="T29" fmla="*/ 0 h 3"/>
                  <a:gd name="T30" fmla="*/ 1 w 3"/>
                  <a:gd name="T31" fmla="*/ 1 h 3"/>
                  <a:gd name="T32" fmla="*/ 2 w 3"/>
                  <a:gd name="T33"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 h="3">
                    <a:moveTo>
                      <a:pt x="2" y="1"/>
                    </a:moveTo>
                    <a:cubicBezTo>
                      <a:pt x="1" y="2"/>
                      <a:pt x="0" y="2"/>
                      <a:pt x="0" y="2"/>
                    </a:cubicBezTo>
                    <a:cubicBezTo>
                      <a:pt x="2" y="1"/>
                      <a:pt x="1" y="2"/>
                      <a:pt x="2" y="1"/>
                    </a:cubicBezTo>
                    <a:cubicBezTo>
                      <a:pt x="2" y="1"/>
                      <a:pt x="3" y="1"/>
                      <a:pt x="3" y="1"/>
                    </a:cubicBezTo>
                    <a:cubicBezTo>
                      <a:pt x="2" y="1"/>
                      <a:pt x="2" y="1"/>
                      <a:pt x="3" y="1"/>
                    </a:cubicBezTo>
                    <a:cubicBezTo>
                      <a:pt x="3" y="1"/>
                      <a:pt x="2" y="1"/>
                      <a:pt x="2" y="1"/>
                    </a:cubicBezTo>
                    <a:cubicBezTo>
                      <a:pt x="2" y="1"/>
                      <a:pt x="2" y="1"/>
                      <a:pt x="2" y="1"/>
                    </a:cubicBezTo>
                    <a:cubicBezTo>
                      <a:pt x="2" y="1"/>
                      <a:pt x="2" y="1"/>
                      <a:pt x="2" y="1"/>
                    </a:cubicBezTo>
                    <a:cubicBezTo>
                      <a:pt x="2" y="1"/>
                      <a:pt x="2" y="1"/>
                      <a:pt x="2" y="1"/>
                    </a:cubicBezTo>
                    <a:cubicBezTo>
                      <a:pt x="2" y="1"/>
                      <a:pt x="2" y="1"/>
                      <a:pt x="2" y="1"/>
                    </a:cubicBezTo>
                    <a:cubicBezTo>
                      <a:pt x="2" y="1"/>
                      <a:pt x="2" y="1"/>
                      <a:pt x="3" y="1"/>
                    </a:cubicBezTo>
                    <a:cubicBezTo>
                      <a:pt x="3" y="1"/>
                      <a:pt x="3" y="1"/>
                      <a:pt x="3" y="1"/>
                    </a:cubicBezTo>
                    <a:cubicBezTo>
                      <a:pt x="2" y="1"/>
                      <a:pt x="2" y="1"/>
                      <a:pt x="2" y="1"/>
                    </a:cubicBezTo>
                    <a:cubicBezTo>
                      <a:pt x="2" y="1"/>
                      <a:pt x="3" y="0"/>
                      <a:pt x="2" y="0"/>
                    </a:cubicBezTo>
                    <a:cubicBezTo>
                      <a:pt x="2" y="0"/>
                      <a:pt x="2" y="0"/>
                      <a:pt x="2" y="0"/>
                    </a:cubicBezTo>
                    <a:cubicBezTo>
                      <a:pt x="2" y="1"/>
                      <a:pt x="1" y="1"/>
                      <a:pt x="1" y="1"/>
                    </a:cubicBezTo>
                    <a:cubicBezTo>
                      <a:pt x="0" y="3"/>
                      <a:pt x="2" y="1"/>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511" name="Freeform 7409"/>
              <p:cNvSpPr>
                <a:spLocks/>
              </p:cNvSpPr>
              <p:nvPr/>
            </p:nvSpPr>
            <p:spPr bwMode="auto">
              <a:xfrm>
                <a:off x="3095" y="6238"/>
                <a:ext cx="11" cy="8"/>
              </a:xfrm>
              <a:custGeom>
                <a:avLst/>
                <a:gdLst>
                  <a:gd name="T0" fmla="*/ 2 w 3"/>
                  <a:gd name="T1" fmla="*/ 1 h 2"/>
                  <a:gd name="T2" fmla="*/ 1 w 3"/>
                  <a:gd name="T3" fmla="*/ 2 h 2"/>
                  <a:gd name="T4" fmla="*/ 2 w 3"/>
                  <a:gd name="T5" fmla="*/ 2 h 2"/>
                  <a:gd name="T6" fmla="*/ 1 w 3"/>
                  <a:gd name="T7" fmla="*/ 2 h 2"/>
                  <a:gd name="T8" fmla="*/ 2 w 3"/>
                  <a:gd name="T9" fmla="*/ 2 h 2"/>
                  <a:gd name="T10" fmla="*/ 2 w 3"/>
                  <a:gd name="T11" fmla="*/ 1 h 2"/>
                  <a:gd name="T12" fmla="*/ 3 w 3"/>
                  <a:gd name="T13" fmla="*/ 0 h 2"/>
                  <a:gd name="T14" fmla="*/ 3 w 3"/>
                  <a:gd name="T15" fmla="*/ 0 h 2"/>
                  <a:gd name="T16" fmla="*/ 2 w 3"/>
                  <a:gd name="T17" fmla="*/ 1 h 2"/>
                  <a:gd name="T18" fmla="*/ 2 w 3"/>
                  <a:gd name="T19" fmla="*/ 1 h 2"/>
                  <a:gd name="T20" fmla="*/ 3 w 3"/>
                  <a:gd name="T21" fmla="*/ 0 h 2"/>
                  <a:gd name="T22" fmla="*/ 3 w 3"/>
                  <a:gd name="T23" fmla="*/ 0 h 2"/>
                  <a:gd name="T24" fmla="*/ 3 w 3"/>
                  <a:gd name="T25" fmla="*/ 0 h 2"/>
                  <a:gd name="T26" fmla="*/ 3 w 3"/>
                  <a:gd name="T27" fmla="*/ 0 h 2"/>
                  <a:gd name="T28" fmla="*/ 1 w 3"/>
                  <a:gd name="T29" fmla="*/ 1 h 2"/>
                  <a:gd name="T30" fmla="*/ 2 w 3"/>
                  <a:gd name="T31"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 h="2">
                    <a:moveTo>
                      <a:pt x="2" y="1"/>
                    </a:moveTo>
                    <a:cubicBezTo>
                      <a:pt x="2" y="1"/>
                      <a:pt x="1" y="2"/>
                      <a:pt x="1" y="2"/>
                    </a:cubicBezTo>
                    <a:cubicBezTo>
                      <a:pt x="1" y="2"/>
                      <a:pt x="2" y="2"/>
                      <a:pt x="2" y="2"/>
                    </a:cubicBezTo>
                    <a:cubicBezTo>
                      <a:pt x="2" y="1"/>
                      <a:pt x="2" y="2"/>
                      <a:pt x="1" y="2"/>
                    </a:cubicBezTo>
                    <a:cubicBezTo>
                      <a:pt x="2" y="2"/>
                      <a:pt x="2" y="2"/>
                      <a:pt x="2" y="2"/>
                    </a:cubicBezTo>
                    <a:cubicBezTo>
                      <a:pt x="2" y="1"/>
                      <a:pt x="2" y="1"/>
                      <a:pt x="2" y="1"/>
                    </a:cubicBezTo>
                    <a:cubicBezTo>
                      <a:pt x="3" y="1"/>
                      <a:pt x="3" y="0"/>
                      <a:pt x="3" y="0"/>
                    </a:cubicBezTo>
                    <a:cubicBezTo>
                      <a:pt x="3" y="0"/>
                      <a:pt x="3" y="0"/>
                      <a:pt x="3" y="0"/>
                    </a:cubicBezTo>
                    <a:cubicBezTo>
                      <a:pt x="3" y="0"/>
                      <a:pt x="3" y="1"/>
                      <a:pt x="2" y="1"/>
                    </a:cubicBezTo>
                    <a:cubicBezTo>
                      <a:pt x="2" y="1"/>
                      <a:pt x="1" y="1"/>
                      <a:pt x="2" y="1"/>
                    </a:cubicBezTo>
                    <a:cubicBezTo>
                      <a:pt x="2" y="1"/>
                      <a:pt x="3" y="0"/>
                      <a:pt x="3" y="0"/>
                    </a:cubicBezTo>
                    <a:cubicBezTo>
                      <a:pt x="3" y="0"/>
                      <a:pt x="3" y="0"/>
                      <a:pt x="3" y="0"/>
                    </a:cubicBezTo>
                    <a:cubicBezTo>
                      <a:pt x="3" y="0"/>
                      <a:pt x="3" y="0"/>
                      <a:pt x="3" y="0"/>
                    </a:cubicBezTo>
                    <a:cubicBezTo>
                      <a:pt x="3" y="0"/>
                      <a:pt x="3" y="0"/>
                      <a:pt x="3" y="0"/>
                    </a:cubicBezTo>
                    <a:cubicBezTo>
                      <a:pt x="2" y="1"/>
                      <a:pt x="1" y="1"/>
                      <a:pt x="1" y="1"/>
                    </a:cubicBezTo>
                    <a:cubicBezTo>
                      <a:pt x="0" y="2"/>
                      <a:pt x="1" y="2"/>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512" name="Freeform 7410"/>
              <p:cNvSpPr>
                <a:spLocks/>
              </p:cNvSpPr>
              <p:nvPr/>
            </p:nvSpPr>
            <p:spPr bwMode="auto">
              <a:xfrm>
                <a:off x="3166" y="6183"/>
                <a:ext cx="4" cy="0"/>
              </a:xfrm>
              <a:custGeom>
                <a:avLst/>
                <a:gdLst>
                  <a:gd name="T0" fmla="*/ 0 w 1"/>
                  <a:gd name="T1" fmla="*/ 0 w 1"/>
                  <a:gd name="T2" fmla="*/ 0 w 1"/>
                  <a:gd name="T3" fmla="*/ 0 w 1"/>
                </a:gdLst>
                <a:ahLst/>
                <a:cxnLst>
                  <a:cxn ang="0">
                    <a:pos x="T0" y="0"/>
                  </a:cxn>
                  <a:cxn ang="0">
                    <a:pos x="T1" y="0"/>
                  </a:cxn>
                  <a:cxn ang="0">
                    <a:pos x="T2" y="0"/>
                  </a:cxn>
                  <a:cxn ang="0">
                    <a:pos x="T3" y="0"/>
                  </a:cxn>
                </a:cxnLst>
                <a:rect l="0" t="0" r="r" b="b"/>
                <a:pathLst>
                  <a:path w="1">
                    <a:moveTo>
                      <a:pt x="0" y="0"/>
                    </a:moveTo>
                    <a:cubicBezTo>
                      <a:pt x="0" y="0"/>
                      <a:pt x="0" y="0"/>
                      <a:pt x="0" y="0"/>
                    </a:cubicBezTo>
                    <a:cubicBezTo>
                      <a:pt x="0" y="0"/>
                      <a:pt x="0" y="0"/>
                      <a:pt x="0" y="0"/>
                    </a:cubicBezTo>
                    <a:cubicBezTo>
                      <a:pt x="0" y="0"/>
                      <a:pt x="1"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513" name="Freeform 7411"/>
              <p:cNvSpPr>
                <a:spLocks/>
              </p:cNvSpPr>
              <p:nvPr/>
            </p:nvSpPr>
            <p:spPr bwMode="auto">
              <a:xfrm>
                <a:off x="3106" y="6212"/>
                <a:ext cx="8" cy="0"/>
              </a:xfrm>
              <a:custGeom>
                <a:avLst/>
                <a:gdLst>
                  <a:gd name="T0" fmla="*/ 1 w 2"/>
                  <a:gd name="T1" fmla="*/ 1 w 2"/>
                  <a:gd name="T2" fmla="*/ 1 w 2"/>
                </a:gdLst>
                <a:ahLst/>
                <a:cxnLst>
                  <a:cxn ang="0">
                    <a:pos x="T0" y="0"/>
                  </a:cxn>
                  <a:cxn ang="0">
                    <a:pos x="T1" y="0"/>
                  </a:cxn>
                  <a:cxn ang="0">
                    <a:pos x="T2" y="0"/>
                  </a:cxn>
                </a:cxnLst>
                <a:rect l="0" t="0" r="r" b="b"/>
                <a:pathLst>
                  <a:path w="2">
                    <a:moveTo>
                      <a:pt x="1" y="0"/>
                    </a:moveTo>
                    <a:cubicBezTo>
                      <a:pt x="0" y="0"/>
                      <a:pt x="1" y="0"/>
                      <a:pt x="1" y="0"/>
                    </a:cubicBezTo>
                    <a:cubicBezTo>
                      <a:pt x="2" y="0"/>
                      <a:pt x="2"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514" name="Freeform 7412"/>
              <p:cNvSpPr>
                <a:spLocks/>
              </p:cNvSpPr>
              <p:nvPr/>
            </p:nvSpPr>
            <p:spPr bwMode="auto">
              <a:xfrm>
                <a:off x="3118" y="6227"/>
                <a:ext cx="7" cy="4"/>
              </a:xfrm>
              <a:custGeom>
                <a:avLst/>
                <a:gdLst>
                  <a:gd name="T0" fmla="*/ 0 w 2"/>
                  <a:gd name="T1" fmla="*/ 1 h 1"/>
                  <a:gd name="T2" fmla="*/ 2 w 2"/>
                  <a:gd name="T3" fmla="*/ 0 h 1"/>
                  <a:gd name="T4" fmla="*/ 2 w 2"/>
                  <a:gd name="T5" fmla="*/ 0 h 1"/>
                  <a:gd name="T6" fmla="*/ 0 w 2"/>
                  <a:gd name="T7" fmla="*/ 1 h 1"/>
                </a:gdLst>
                <a:ahLst/>
                <a:cxnLst>
                  <a:cxn ang="0">
                    <a:pos x="T0" y="T1"/>
                  </a:cxn>
                  <a:cxn ang="0">
                    <a:pos x="T2" y="T3"/>
                  </a:cxn>
                  <a:cxn ang="0">
                    <a:pos x="T4" y="T5"/>
                  </a:cxn>
                  <a:cxn ang="0">
                    <a:pos x="T6" y="T7"/>
                  </a:cxn>
                </a:cxnLst>
                <a:rect l="0" t="0" r="r" b="b"/>
                <a:pathLst>
                  <a:path w="2" h="1">
                    <a:moveTo>
                      <a:pt x="0" y="1"/>
                    </a:moveTo>
                    <a:cubicBezTo>
                      <a:pt x="0" y="1"/>
                      <a:pt x="2" y="0"/>
                      <a:pt x="2" y="0"/>
                    </a:cubicBezTo>
                    <a:cubicBezTo>
                      <a:pt x="2" y="0"/>
                      <a:pt x="2" y="0"/>
                      <a:pt x="2" y="0"/>
                    </a:cubicBezTo>
                    <a:cubicBezTo>
                      <a:pt x="1" y="0"/>
                      <a:pt x="1" y="0"/>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515" name="Freeform 7413"/>
              <p:cNvSpPr>
                <a:spLocks/>
              </p:cNvSpPr>
              <p:nvPr/>
            </p:nvSpPr>
            <p:spPr bwMode="auto">
              <a:xfrm>
                <a:off x="3118" y="6212"/>
                <a:ext cx="7"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cubicBezTo>
                      <a:pt x="2" y="0"/>
                      <a:pt x="2" y="0"/>
                      <a:pt x="2" y="0"/>
                    </a:cubicBezTo>
                    <a:cubicBezTo>
                      <a:pt x="1" y="0"/>
                      <a:pt x="1" y="0"/>
                      <a:pt x="0" y="0"/>
                    </a:cubicBezTo>
                    <a:cubicBezTo>
                      <a:pt x="1" y="0"/>
                      <a:pt x="2" y="0"/>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516" name="Freeform 7414"/>
              <p:cNvSpPr>
                <a:spLocks/>
              </p:cNvSpPr>
              <p:nvPr/>
            </p:nvSpPr>
            <p:spPr bwMode="auto">
              <a:xfrm>
                <a:off x="3181" y="618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517" name="Oval 7415"/>
              <p:cNvSpPr>
                <a:spLocks noChangeArrowheads="1"/>
              </p:cNvSpPr>
              <p:nvPr/>
            </p:nvSpPr>
            <p:spPr bwMode="auto">
              <a:xfrm>
                <a:off x="836"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518" name="Freeform 7416"/>
              <p:cNvSpPr>
                <a:spLocks/>
              </p:cNvSpPr>
              <p:nvPr/>
            </p:nvSpPr>
            <p:spPr bwMode="auto">
              <a:xfrm>
                <a:off x="836" y="4015"/>
                <a:ext cx="0" cy="0"/>
              </a:xfrm>
              <a:custGeom>
                <a:avLst/>
                <a:gdLst/>
                <a:ahLst/>
                <a:cxnLst>
                  <a:cxn ang="0">
                    <a:pos x="0" y="0"/>
                  </a:cxn>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519" name="Oval 7417"/>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520" name="Oval 7418"/>
              <p:cNvSpPr>
                <a:spLocks noChangeArrowheads="1"/>
              </p:cNvSpPr>
              <p:nvPr/>
            </p:nvSpPr>
            <p:spPr bwMode="auto">
              <a:xfrm>
                <a:off x="836"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521" name="Freeform 7419"/>
              <p:cNvSpPr>
                <a:spLocks/>
              </p:cNvSpPr>
              <p:nvPr/>
            </p:nvSpPr>
            <p:spPr bwMode="auto">
              <a:xfrm>
                <a:off x="836" y="4015"/>
                <a:ext cx="0" cy="0"/>
              </a:xfrm>
              <a:custGeom>
                <a:avLst/>
                <a:gdLst/>
                <a:ahLst/>
                <a:cxnLst>
                  <a:cxn ang="0">
                    <a:pos x="0" y="0"/>
                  </a:cxn>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522" name="Freeform 7420"/>
              <p:cNvSpPr>
                <a:spLocks/>
              </p:cNvSpPr>
              <p:nvPr/>
            </p:nvSpPr>
            <p:spPr bwMode="auto">
              <a:xfrm>
                <a:off x="836"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523" name="Freeform 7421"/>
              <p:cNvSpPr>
                <a:spLocks/>
              </p:cNvSpPr>
              <p:nvPr/>
            </p:nvSpPr>
            <p:spPr bwMode="auto">
              <a:xfrm>
                <a:off x="836"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524" name="Oval 7422"/>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525" name="Oval 7423"/>
              <p:cNvSpPr>
                <a:spLocks noChangeArrowheads="1"/>
              </p:cNvSpPr>
              <p:nvPr/>
            </p:nvSpPr>
            <p:spPr bwMode="auto">
              <a:xfrm>
                <a:off x="836"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526" name="Oval 7424"/>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527" name="Freeform 7425"/>
              <p:cNvSpPr>
                <a:spLocks/>
              </p:cNvSpPr>
              <p:nvPr/>
            </p:nvSpPr>
            <p:spPr bwMode="auto">
              <a:xfrm>
                <a:off x="840" y="401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528" name="Freeform 7426"/>
              <p:cNvSpPr>
                <a:spLocks/>
              </p:cNvSpPr>
              <p:nvPr/>
            </p:nvSpPr>
            <p:spPr bwMode="auto">
              <a:xfrm>
                <a:off x="836" y="4015"/>
                <a:ext cx="4" cy="0"/>
              </a:xfrm>
              <a:custGeom>
                <a:avLst/>
                <a:gdLst>
                  <a:gd name="T0" fmla="*/ 1 w 1"/>
                  <a:gd name="T1" fmla="*/ 0 w 1"/>
                  <a:gd name="T2" fmla="*/ 0 w 1"/>
                  <a:gd name="T3" fmla="*/ 1 w 1"/>
                  <a:gd name="T4" fmla="*/ 1 w 1"/>
                  <a:gd name="T5" fmla="*/ 1 w 1"/>
                </a:gdLst>
                <a:ahLst/>
                <a:cxnLst>
                  <a:cxn ang="0">
                    <a:pos x="T0" y="0"/>
                  </a:cxn>
                  <a:cxn ang="0">
                    <a:pos x="T1" y="0"/>
                  </a:cxn>
                  <a:cxn ang="0">
                    <a:pos x="T2" y="0"/>
                  </a:cxn>
                  <a:cxn ang="0">
                    <a:pos x="T3" y="0"/>
                  </a:cxn>
                  <a:cxn ang="0">
                    <a:pos x="T4" y="0"/>
                  </a:cxn>
                  <a:cxn ang="0">
                    <a:pos x="T5" y="0"/>
                  </a:cxn>
                </a:cxnLst>
                <a:rect l="0" t="0" r="r" b="b"/>
                <a:pathLst>
                  <a:path w="1">
                    <a:moveTo>
                      <a:pt x="1" y="0"/>
                    </a:moveTo>
                    <a:cubicBezTo>
                      <a:pt x="0" y="0"/>
                      <a:pt x="0" y="0"/>
                      <a:pt x="0" y="0"/>
                    </a:cubicBezTo>
                    <a:cubicBezTo>
                      <a:pt x="0" y="0"/>
                      <a:pt x="0" y="0"/>
                      <a:pt x="0" y="0"/>
                    </a:cubicBezTo>
                    <a:cubicBezTo>
                      <a:pt x="0" y="0"/>
                      <a:pt x="0" y="0"/>
                      <a:pt x="1" y="0"/>
                    </a:cubicBezTo>
                    <a:cubicBezTo>
                      <a:pt x="1" y="0"/>
                      <a:pt x="1"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529" name="Freeform 7427"/>
              <p:cNvSpPr>
                <a:spLocks/>
              </p:cNvSpPr>
              <p:nvPr/>
            </p:nvSpPr>
            <p:spPr bwMode="auto">
              <a:xfrm>
                <a:off x="840" y="4015"/>
                <a:ext cx="0" cy="0"/>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grpSp>
        <p:grpSp>
          <p:nvGrpSpPr>
            <p:cNvPr id="19135" name="Group 7629"/>
            <p:cNvGrpSpPr>
              <a:grpSpLocks/>
            </p:cNvGrpSpPr>
            <p:nvPr/>
          </p:nvGrpSpPr>
          <p:grpSpPr bwMode="auto">
            <a:xfrm>
              <a:off x="773" y="3977"/>
              <a:ext cx="70" cy="41"/>
              <a:chOff x="773" y="3977"/>
              <a:chExt cx="70" cy="41"/>
            </a:xfrm>
          </p:grpSpPr>
          <p:sp>
            <p:nvSpPr>
              <p:cNvPr id="21130" name="Oval 7429"/>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131" name="Oval 7430"/>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132" name="Oval 7431"/>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133" name="Oval 7432"/>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134" name="Oval 7433"/>
              <p:cNvSpPr>
                <a:spLocks noChangeArrowheads="1"/>
              </p:cNvSpPr>
              <p:nvPr/>
            </p:nvSpPr>
            <p:spPr bwMode="auto">
              <a:xfrm>
                <a:off x="836"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135" name="Oval 7434"/>
              <p:cNvSpPr>
                <a:spLocks noChangeArrowheads="1"/>
              </p:cNvSpPr>
              <p:nvPr/>
            </p:nvSpPr>
            <p:spPr bwMode="auto">
              <a:xfrm>
                <a:off x="836"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136" name="Oval 7435"/>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137" name="Oval 7436"/>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138" name="Freeform 7437"/>
              <p:cNvSpPr>
                <a:spLocks/>
              </p:cNvSpPr>
              <p:nvPr/>
            </p:nvSpPr>
            <p:spPr bwMode="auto">
              <a:xfrm>
                <a:off x="840" y="4015"/>
                <a:ext cx="0" cy="0"/>
              </a:xfrm>
              <a:custGeom>
                <a:avLst/>
                <a:gdLst/>
                <a:ahLst/>
                <a:cxnLst>
                  <a:cxn ang="0">
                    <a:pos x="0" y="0"/>
                  </a:cxn>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139" name="Oval 7438"/>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140" name="Oval 7439"/>
              <p:cNvSpPr>
                <a:spLocks noChangeArrowheads="1"/>
              </p:cNvSpPr>
              <p:nvPr/>
            </p:nvSpPr>
            <p:spPr bwMode="auto">
              <a:xfrm>
                <a:off x="836"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141" name="Freeform 7440"/>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142" name="Freeform 7441"/>
              <p:cNvSpPr>
                <a:spLocks/>
              </p:cNvSpPr>
              <p:nvPr/>
            </p:nvSpPr>
            <p:spPr bwMode="auto">
              <a:xfrm>
                <a:off x="840" y="4015"/>
                <a:ext cx="3" cy="3"/>
              </a:xfrm>
              <a:custGeom>
                <a:avLst/>
                <a:gdLst>
                  <a:gd name="T0" fmla="*/ 0 w 1"/>
                  <a:gd name="T1" fmla="*/ 0 h 1"/>
                  <a:gd name="T2" fmla="*/ 1 w 1"/>
                  <a:gd name="T3" fmla="*/ 1 h 1"/>
                  <a:gd name="T4" fmla="*/ 0 w 1"/>
                  <a:gd name="T5" fmla="*/ 1 h 1"/>
                  <a:gd name="T6" fmla="*/ 0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1"/>
                      <a:pt x="0" y="1"/>
                      <a:pt x="1" y="1"/>
                    </a:cubicBezTo>
                    <a:cubicBezTo>
                      <a:pt x="0" y="1"/>
                      <a:pt x="0" y="1"/>
                      <a:pt x="0" y="1"/>
                    </a:cubicBezTo>
                    <a:cubicBezTo>
                      <a:pt x="0" y="1"/>
                      <a:pt x="0" y="1"/>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143" name="Oval 7442"/>
              <p:cNvSpPr>
                <a:spLocks noChangeArrowheads="1"/>
              </p:cNvSpPr>
              <p:nvPr/>
            </p:nvSpPr>
            <p:spPr bwMode="auto">
              <a:xfrm>
                <a:off x="836"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144" name="Freeform 7443"/>
              <p:cNvSpPr>
                <a:spLocks/>
              </p:cNvSpPr>
              <p:nvPr/>
            </p:nvSpPr>
            <p:spPr bwMode="auto">
              <a:xfrm>
                <a:off x="840" y="4015"/>
                <a:ext cx="0" cy="0"/>
              </a:xfrm>
              <a:custGeom>
                <a:avLst/>
                <a:gdLst/>
                <a:ahLst/>
                <a:cxnLst>
                  <a:cxn ang="0">
                    <a:pos x="0" y="0"/>
                  </a:cxn>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145" name="Rectangle 7444"/>
              <p:cNvSpPr>
                <a:spLocks noChangeArrowheads="1"/>
              </p:cNvSpPr>
              <p:nvPr/>
            </p:nvSpPr>
            <p:spPr bwMode="auto">
              <a:xfrm>
                <a:off x="840" y="4015"/>
                <a:ext cx="1" cy="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146" name="Freeform 7445"/>
              <p:cNvSpPr>
                <a:spLocks/>
              </p:cNvSpPr>
              <p:nvPr/>
            </p:nvSpPr>
            <p:spPr bwMode="auto">
              <a:xfrm>
                <a:off x="840" y="4015"/>
                <a:ext cx="0" cy="0"/>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147" name="Freeform 7446"/>
              <p:cNvSpPr>
                <a:spLocks/>
              </p:cNvSpPr>
              <p:nvPr/>
            </p:nvSpPr>
            <p:spPr bwMode="auto">
              <a:xfrm>
                <a:off x="840" y="401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148" name="Oval 7447"/>
              <p:cNvSpPr>
                <a:spLocks noChangeArrowheads="1"/>
              </p:cNvSpPr>
              <p:nvPr/>
            </p:nvSpPr>
            <p:spPr bwMode="auto">
              <a:xfrm>
                <a:off x="836"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149" name="Freeform 7448"/>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150" name="Oval 7449"/>
              <p:cNvSpPr>
                <a:spLocks noChangeArrowheads="1"/>
              </p:cNvSpPr>
              <p:nvPr/>
            </p:nvSpPr>
            <p:spPr bwMode="auto">
              <a:xfrm>
                <a:off x="836"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151" name="Oval 7450"/>
              <p:cNvSpPr>
                <a:spLocks noChangeArrowheads="1"/>
              </p:cNvSpPr>
              <p:nvPr/>
            </p:nvSpPr>
            <p:spPr bwMode="auto">
              <a:xfrm>
                <a:off x="836"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152" name="Oval 7451"/>
              <p:cNvSpPr>
                <a:spLocks noChangeArrowheads="1"/>
              </p:cNvSpPr>
              <p:nvPr/>
            </p:nvSpPr>
            <p:spPr bwMode="auto">
              <a:xfrm>
                <a:off x="836"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153" name="Freeform 7452"/>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154" name="Freeform 7453"/>
              <p:cNvSpPr>
                <a:spLocks/>
              </p:cNvSpPr>
              <p:nvPr/>
            </p:nvSpPr>
            <p:spPr bwMode="auto">
              <a:xfrm>
                <a:off x="836"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155" name="Freeform 7454"/>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156" name="Freeform 7455"/>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157" name="Freeform 7456"/>
              <p:cNvSpPr>
                <a:spLocks/>
              </p:cNvSpPr>
              <p:nvPr/>
            </p:nvSpPr>
            <p:spPr bwMode="auto">
              <a:xfrm>
                <a:off x="840" y="401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158" name="Oval 7457"/>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159" name="Freeform 7458"/>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160" name="Oval 7459"/>
              <p:cNvSpPr>
                <a:spLocks noChangeArrowheads="1"/>
              </p:cNvSpPr>
              <p:nvPr/>
            </p:nvSpPr>
            <p:spPr bwMode="auto">
              <a:xfrm>
                <a:off x="836"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161" name="Oval 7460"/>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162" name="Oval 7461"/>
              <p:cNvSpPr>
                <a:spLocks noChangeArrowheads="1"/>
              </p:cNvSpPr>
              <p:nvPr/>
            </p:nvSpPr>
            <p:spPr bwMode="auto">
              <a:xfrm>
                <a:off x="836"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163" name="Freeform 7462"/>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164" name="Freeform 7463"/>
              <p:cNvSpPr>
                <a:spLocks/>
              </p:cNvSpPr>
              <p:nvPr/>
            </p:nvSpPr>
            <p:spPr bwMode="auto">
              <a:xfrm>
                <a:off x="840" y="4015"/>
                <a:ext cx="0" cy="0"/>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165" name="Freeform 7464"/>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166" name="Freeform 7465"/>
              <p:cNvSpPr>
                <a:spLocks/>
              </p:cNvSpPr>
              <p:nvPr/>
            </p:nvSpPr>
            <p:spPr bwMode="auto">
              <a:xfrm>
                <a:off x="840" y="401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167" name="Oval 7466"/>
              <p:cNvSpPr>
                <a:spLocks noChangeArrowheads="1"/>
              </p:cNvSpPr>
              <p:nvPr/>
            </p:nvSpPr>
            <p:spPr bwMode="auto">
              <a:xfrm>
                <a:off x="836"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168" name="Oval 7467"/>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169" name="Freeform 7468"/>
              <p:cNvSpPr>
                <a:spLocks/>
              </p:cNvSpPr>
              <p:nvPr/>
            </p:nvSpPr>
            <p:spPr bwMode="auto">
              <a:xfrm>
                <a:off x="840" y="401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170" name="Oval 7469"/>
              <p:cNvSpPr>
                <a:spLocks noChangeArrowheads="1"/>
              </p:cNvSpPr>
              <p:nvPr/>
            </p:nvSpPr>
            <p:spPr bwMode="auto">
              <a:xfrm>
                <a:off x="836"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171" name="Freeform 7470"/>
              <p:cNvSpPr>
                <a:spLocks/>
              </p:cNvSpPr>
              <p:nvPr/>
            </p:nvSpPr>
            <p:spPr bwMode="auto">
              <a:xfrm>
                <a:off x="836"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172" name="Freeform 7471"/>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173" name="Oval 7472"/>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174" name="Freeform 7473"/>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175" name="Oval 7474"/>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176" name="Freeform 7475"/>
              <p:cNvSpPr>
                <a:spLocks/>
              </p:cNvSpPr>
              <p:nvPr/>
            </p:nvSpPr>
            <p:spPr bwMode="auto">
              <a:xfrm>
                <a:off x="836" y="401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177" name="Oval 7476"/>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178" name="Oval 7477"/>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179" name="Freeform 7478"/>
              <p:cNvSpPr>
                <a:spLocks/>
              </p:cNvSpPr>
              <p:nvPr/>
            </p:nvSpPr>
            <p:spPr bwMode="auto">
              <a:xfrm>
                <a:off x="836"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180" name="Oval 7479"/>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181" name="Freeform 7480"/>
              <p:cNvSpPr>
                <a:spLocks/>
              </p:cNvSpPr>
              <p:nvPr/>
            </p:nvSpPr>
            <p:spPr bwMode="auto">
              <a:xfrm>
                <a:off x="840" y="4015"/>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182" name="Oval 7481"/>
              <p:cNvSpPr>
                <a:spLocks noChangeArrowheads="1"/>
              </p:cNvSpPr>
              <p:nvPr/>
            </p:nvSpPr>
            <p:spPr bwMode="auto">
              <a:xfrm>
                <a:off x="836"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183" name="Freeform 7482"/>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184" name="Oval 7483"/>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185" name="Oval 7484"/>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186" name="Freeform 7485"/>
              <p:cNvSpPr>
                <a:spLocks/>
              </p:cNvSpPr>
              <p:nvPr/>
            </p:nvSpPr>
            <p:spPr bwMode="auto">
              <a:xfrm>
                <a:off x="836"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187" name="Freeform 7486"/>
              <p:cNvSpPr>
                <a:spLocks/>
              </p:cNvSpPr>
              <p:nvPr/>
            </p:nvSpPr>
            <p:spPr bwMode="auto">
              <a:xfrm>
                <a:off x="840" y="401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188" name="Freeform 7487"/>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189" name="Freeform 7488"/>
              <p:cNvSpPr>
                <a:spLocks/>
              </p:cNvSpPr>
              <p:nvPr/>
            </p:nvSpPr>
            <p:spPr bwMode="auto">
              <a:xfrm>
                <a:off x="836"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190" name="Freeform 7489"/>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191" name="Freeform 7490"/>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192" name="Freeform 7491"/>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193" name="Oval 7492"/>
              <p:cNvSpPr>
                <a:spLocks noChangeArrowheads="1"/>
              </p:cNvSpPr>
              <p:nvPr/>
            </p:nvSpPr>
            <p:spPr bwMode="auto">
              <a:xfrm>
                <a:off x="836"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194" name="Oval 7493"/>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195" name="Oval 7494"/>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196" name="Oval 7495"/>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197" name="Oval 7496"/>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198" name="Oval 7497"/>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199" name="Oval 7498"/>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200" name="Freeform 7499"/>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201" name="Freeform 7500"/>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202" name="Freeform 7501"/>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203" name="Freeform 7502"/>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204" name="Oval 7503"/>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205" name="Oval 7504"/>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206" name="Freeform 7505"/>
              <p:cNvSpPr>
                <a:spLocks/>
              </p:cNvSpPr>
              <p:nvPr/>
            </p:nvSpPr>
            <p:spPr bwMode="auto">
              <a:xfrm>
                <a:off x="840" y="4015"/>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207" name="Oval 7506"/>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208" name="Freeform 7507"/>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209" name="Oval 7508"/>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210" name="Oval 7509"/>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211" name="Freeform 7510"/>
              <p:cNvSpPr>
                <a:spLocks/>
              </p:cNvSpPr>
              <p:nvPr/>
            </p:nvSpPr>
            <p:spPr bwMode="auto">
              <a:xfrm>
                <a:off x="836" y="4015"/>
                <a:ext cx="4" cy="0"/>
              </a:xfrm>
              <a:custGeom>
                <a:avLst/>
                <a:gdLst>
                  <a:gd name="T0" fmla="*/ 1 w 1"/>
                  <a:gd name="T1" fmla="*/ 1 w 1"/>
                  <a:gd name="T2" fmla="*/ 0 w 1"/>
                  <a:gd name="T3" fmla="*/ 1 w 1"/>
                  <a:gd name="T4" fmla="*/ 1 w 1"/>
                </a:gdLst>
                <a:ahLst/>
                <a:cxnLst>
                  <a:cxn ang="0">
                    <a:pos x="T0" y="0"/>
                  </a:cxn>
                  <a:cxn ang="0">
                    <a:pos x="T1" y="0"/>
                  </a:cxn>
                  <a:cxn ang="0">
                    <a:pos x="T2" y="0"/>
                  </a:cxn>
                  <a:cxn ang="0">
                    <a:pos x="T3" y="0"/>
                  </a:cxn>
                  <a:cxn ang="0">
                    <a:pos x="T4" y="0"/>
                  </a:cxn>
                </a:cxnLst>
                <a:rect l="0" t="0" r="r" b="b"/>
                <a:pathLst>
                  <a:path w="1">
                    <a:moveTo>
                      <a:pt x="1" y="0"/>
                    </a:moveTo>
                    <a:cubicBezTo>
                      <a:pt x="1" y="0"/>
                      <a:pt x="1" y="0"/>
                      <a:pt x="1" y="0"/>
                    </a:cubicBezTo>
                    <a:cubicBezTo>
                      <a:pt x="1" y="0"/>
                      <a:pt x="0" y="0"/>
                      <a:pt x="0" y="0"/>
                    </a:cubicBezTo>
                    <a:cubicBezTo>
                      <a:pt x="1" y="0"/>
                      <a:pt x="1"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212" name="Oval 7511"/>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213" name="Freeform 7512"/>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214" name="Freeform 7513"/>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215" name="Freeform 7514"/>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216" name="Oval 7515"/>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217" name="Oval 7516"/>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218" name="Freeform 7517"/>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219" name="Freeform 7518"/>
              <p:cNvSpPr>
                <a:spLocks/>
              </p:cNvSpPr>
              <p:nvPr/>
            </p:nvSpPr>
            <p:spPr bwMode="auto">
              <a:xfrm>
                <a:off x="836" y="4015"/>
                <a:ext cx="4" cy="0"/>
              </a:xfrm>
              <a:custGeom>
                <a:avLst/>
                <a:gdLst>
                  <a:gd name="T0" fmla="*/ 1 w 1"/>
                  <a:gd name="T1" fmla="*/ 0 w 1"/>
                  <a:gd name="T2" fmla="*/ 0 w 1"/>
                  <a:gd name="T3" fmla="*/ 1 w 1"/>
                  <a:gd name="T4" fmla="*/ 1 w 1"/>
                </a:gdLst>
                <a:ahLst/>
                <a:cxnLst>
                  <a:cxn ang="0">
                    <a:pos x="T0" y="0"/>
                  </a:cxn>
                  <a:cxn ang="0">
                    <a:pos x="T1" y="0"/>
                  </a:cxn>
                  <a:cxn ang="0">
                    <a:pos x="T2" y="0"/>
                  </a:cxn>
                  <a:cxn ang="0">
                    <a:pos x="T3" y="0"/>
                  </a:cxn>
                  <a:cxn ang="0">
                    <a:pos x="T4" y="0"/>
                  </a:cxn>
                </a:cxnLst>
                <a:rect l="0" t="0" r="r" b="b"/>
                <a:pathLst>
                  <a:path w="1">
                    <a:moveTo>
                      <a:pt x="1" y="0"/>
                    </a:moveTo>
                    <a:cubicBezTo>
                      <a:pt x="1" y="0"/>
                      <a:pt x="0" y="0"/>
                      <a:pt x="0" y="0"/>
                    </a:cubicBezTo>
                    <a:cubicBezTo>
                      <a:pt x="0" y="0"/>
                      <a:pt x="0" y="0"/>
                      <a:pt x="0" y="0"/>
                    </a:cubicBezTo>
                    <a:cubicBezTo>
                      <a:pt x="0" y="0"/>
                      <a:pt x="1"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220" name="Oval 7519"/>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221" name="Freeform 7520"/>
              <p:cNvSpPr>
                <a:spLocks/>
              </p:cNvSpPr>
              <p:nvPr/>
            </p:nvSpPr>
            <p:spPr bwMode="auto">
              <a:xfrm>
                <a:off x="836" y="4015"/>
                <a:ext cx="4" cy="0"/>
              </a:xfrm>
              <a:custGeom>
                <a:avLst/>
                <a:gdLst>
                  <a:gd name="T0" fmla="*/ 0 w 1"/>
                  <a:gd name="T1" fmla="*/ 1 w 1"/>
                  <a:gd name="T2" fmla="*/ 0 w 1"/>
                  <a:gd name="T3" fmla="*/ 0 w 1"/>
                  <a:gd name="T4" fmla="*/ 0 w 1"/>
                  <a:gd name="T5" fmla="*/ 0 w 1"/>
                  <a:gd name="T6" fmla="*/ 0 w 1"/>
                </a:gdLst>
                <a:ahLst/>
                <a:cxnLst>
                  <a:cxn ang="0">
                    <a:pos x="T0" y="0"/>
                  </a:cxn>
                  <a:cxn ang="0">
                    <a:pos x="T1" y="0"/>
                  </a:cxn>
                  <a:cxn ang="0">
                    <a:pos x="T2" y="0"/>
                  </a:cxn>
                  <a:cxn ang="0">
                    <a:pos x="T3" y="0"/>
                  </a:cxn>
                  <a:cxn ang="0">
                    <a:pos x="T4" y="0"/>
                  </a:cxn>
                  <a:cxn ang="0">
                    <a:pos x="T5" y="0"/>
                  </a:cxn>
                  <a:cxn ang="0">
                    <a:pos x="T6" y="0"/>
                  </a:cxn>
                </a:cxnLst>
                <a:rect l="0" t="0" r="r" b="b"/>
                <a:pathLst>
                  <a:path w="1">
                    <a:moveTo>
                      <a:pt x="0" y="0"/>
                    </a:moveTo>
                    <a:cubicBezTo>
                      <a:pt x="0" y="0"/>
                      <a:pt x="0" y="0"/>
                      <a:pt x="1"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222" name="Oval 7521"/>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223" name="Oval 7522"/>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224" name="Freeform 7523"/>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225" name="Freeform 7524"/>
              <p:cNvSpPr>
                <a:spLocks/>
              </p:cNvSpPr>
              <p:nvPr/>
            </p:nvSpPr>
            <p:spPr bwMode="auto">
              <a:xfrm>
                <a:off x="840" y="4015"/>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226" name="Freeform 7525"/>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227" name="Oval 7526"/>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228" name="Oval 7527"/>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229" name="Oval 7528"/>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230" name="Freeform 7529"/>
              <p:cNvSpPr>
                <a:spLocks/>
              </p:cNvSpPr>
              <p:nvPr/>
            </p:nvSpPr>
            <p:spPr bwMode="auto">
              <a:xfrm>
                <a:off x="840" y="4015"/>
                <a:ext cx="0" cy="0"/>
              </a:xfrm>
              <a:custGeom>
                <a:avLst/>
                <a:gdLst/>
                <a:ahLst/>
                <a:cxnLst>
                  <a:cxn ang="0">
                    <a:pos x="0" y="0"/>
                  </a:cxn>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231" name="Oval 7530"/>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232" name="Oval 7531"/>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233" name="Freeform 7532"/>
              <p:cNvSpPr>
                <a:spLocks/>
              </p:cNvSpPr>
              <p:nvPr/>
            </p:nvSpPr>
            <p:spPr bwMode="auto">
              <a:xfrm>
                <a:off x="840" y="4015"/>
                <a:ext cx="0" cy="0"/>
              </a:xfrm>
              <a:custGeom>
                <a:avLst/>
                <a:gdLst/>
                <a:ahLst/>
                <a:cxnLst>
                  <a:cxn ang="0">
                    <a:pos x="0" y="0"/>
                  </a:cxn>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234" name="Freeform 7533"/>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235" name="Oval 7534"/>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236" name="Oval 7535"/>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237" name="Freeform 7536"/>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238" name="Freeform 7537"/>
              <p:cNvSpPr>
                <a:spLocks/>
              </p:cNvSpPr>
              <p:nvPr/>
            </p:nvSpPr>
            <p:spPr bwMode="auto">
              <a:xfrm>
                <a:off x="840" y="4015"/>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239" name="Oval 7538"/>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240" name="Rectangle 7539"/>
              <p:cNvSpPr>
                <a:spLocks noChangeArrowheads="1"/>
              </p:cNvSpPr>
              <p:nvPr/>
            </p:nvSpPr>
            <p:spPr bwMode="auto">
              <a:xfrm>
                <a:off x="840" y="4015"/>
                <a:ext cx="1" cy="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241" name="Oval 7540"/>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242" name="Oval 7541"/>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243" name="Freeform 7542"/>
              <p:cNvSpPr>
                <a:spLocks/>
              </p:cNvSpPr>
              <p:nvPr/>
            </p:nvSpPr>
            <p:spPr bwMode="auto">
              <a:xfrm>
                <a:off x="840" y="4015"/>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244" name="Freeform 7543"/>
              <p:cNvSpPr>
                <a:spLocks/>
              </p:cNvSpPr>
              <p:nvPr/>
            </p:nvSpPr>
            <p:spPr bwMode="auto">
              <a:xfrm>
                <a:off x="840" y="4015"/>
                <a:ext cx="0" cy="0"/>
              </a:xfrm>
              <a:custGeom>
                <a:avLst/>
                <a:gdLst/>
                <a:ahLst/>
                <a:cxnLst>
                  <a:cxn ang="0">
                    <a:pos x="0" y="0"/>
                  </a:cxn>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245" name="Oval 7544"/>
              <p:cNvSpPr>
                <a:spLocks noChangeArrowheads="1"/>
              </p:cNvSpPr>
              <p:nvPr/>
            </p:nvSpPr>
            <p:spPr bwMode="auto">
              <a:xfrm>
                <a:off x="836"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246" name="Freeform 7545"/>
              <p:cNvSpPr>
                <a:spLocks/>
              </p:cNvSpPr>
              <p:nvPr/>
            </p:nvSpPr>
            <p:spPr bwMode="auto">
              <a:xfrm>
                <a:off x="840" y="4015"/>
                <a:ext cx="0" cy="0"/>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247" name="Oval 7546"/>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248" name="Oval 7547"/>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249" name="Oval 7548"/>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250" name="Oval 7549"/>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251" name="Freeform 7550"/>
              <p:cNvSpPr>
                <a:spLocks/>
              </p:cNvSpPr>
              <p:nvPr/>
            </p:nvSpPr>
            <p:spPr bwMode="auto">
              <a:xfrm>
                <a:off x="836"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252" name="Freeform 7551"/>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253" name="Freeform 7552"/>
              <p:cNvSpPr>
                <a:spLocks/>
              </p:cNvSpPr>
              <p:nvPr/>
            </p:nvSpPr>
            <p:spPr bwMode="auto">
              <a:xfrm>
                <a:off x="836" y="4015"/>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254" name="Oval 7553"/>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255" name="Oval 7554"/>
              <p:cNvSpPr>
                <a:spLocks noChangeArrowheads="1"/>
              </p:cNvSpPr>
              <p:nvPr/>
            </p:nvSpPr>
            <p:spPr bwMode="auto">
              <a:xfrm>
                <a:off x="836"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256" name="Freeform 7555"/>
              <p:cNvSpPr>
                <a:spLocks/>
              </p:cNvSpPr>
              <p:nvPr/>
            </p:nvSpPr>
            <p:spPr bwMode="auto">
              <a:xfrm>
                <a:off x="773" y="3977"/>
                <a:ext cx="7" cy="4"/>
              </a:xfrm>
              <a:custGeom>
                <a:avLst/>
                <a:gdLst>
                  <a:gd name="T0" fmla="*/ 1 w 2"/>
                  <a:gd name="T1" fmla="*/ 1 h 1"/>
                  <a:gd name="T2" fmla="*/ 1 w 2"/>
                  <a:gd name="T3" fmla="*/ 1 h 1"/>
                  <a:gd name="T4" fmla="*/ 1 w 2"/>
                  <a:gd name="T5" fmla="*/ 1 h 1"/>
                </a:gdLst>
                <a:ahLst/>
                <a:cxnLst>
                  <a:cxn ang="0">
                    <a:pos x="T0" y="T1"/>
                  </a:cxn>
                  <a:cxn ang="0">
                    <a:pos x="T2" y="T3"/>
                  </a:cxn>
                  <a:cxn ang="0">
                    <a:pos x="T4" y="T5"/>
                  </a:cxn>
                </a:cxnLst>
                <a:rect l="0" t="0" r="r" b="b"/>
                <a:pathLst>
                  <a:path w="2" h="1">
                    <a:moveTo>
                      <a:pt x="1" y="1"/>
                    </a:moveTo>
                    <a:cubicBezTo>
                      <a:pt x="0" y="0"/>
                      <a:pt x="1" y="1"/>
                      <a:pt x="1" y="1"/>
                    </a:cubicBezTo>
                    <a:cubicBezTo>
                      <a:pt x="2" y="1"/>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257" name="Oval 7556"/>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258" name="Oval 7557"/>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259" name="Freeform 7558"/>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260" name="Freeform 7559"/>
              <p:cNvSpPr>
                <a:spLocks/>
              </p:cNvSpPr>
              <p:nvPr/>
            </p:nvSpPr>
            <p:spPr bwMode="auto">
              <a:xfrm>
                <a:off x="840" y="401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261" name="Freeform 7560"/>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262" name="Freeform 7561"/>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263" name="Oval 7562"/>
              <p:cNvSpPr>
                <a:spLocks noChangeArrowheads="1"/>
              </p:cNvSpPr>
              <p:nvPr/>
            </p:nvSpPr>
            <p:spPr bwMode="auto">
              <a:xfrm>
                <a:off x="836"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264" name="Freeform 7563"/>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265" name="Freeform 7564"/>
              <p:cNvSpPr>
                <a:spLocks/>
              </p:cNvSpPr>
              <p:nvPr/>
            </p:nvSpPr>
            <p:spPr bwMode="auto">
              <a:xfrm>
                <a:off x="836" y="4015"/>
                <a:ext cx="4" cy="0"/>
              </a:xfrm>
              <a:custGeom>
                <a:avLst/>
                <a:gdLst>
                  <a:gd name="T0" fmla="*/ 1 w 1"/>
                  <a:gd name="T1" fmla="*/ 0 w 1"/>
                  <a:gd name="T2" fmla="*/ 0 w 1"/>
                  <a:gd name="T3" fmla="*/ 0 w 1"/>
                  <a:gd name="T4" fmla="*/ 1 w 1"/>
                  <a:gd name="T5" fmla="*/ 1 w 1"/>
                  <a:gd name="T6" fmla="*/ 1 w 1"/>
                </a:gdLst>
                <a:ahLst/>
                <a:cxnLst>
                  <a:cxn ang="0">
                    <a:pos x="T0" y="0"/>
                  </a:cxn>
                  <a:cxn ang="0">
                    <a:pos x="T1" y="0"/>
                  </a:cxn>
                  <a:cxn ang="0">
                    <a:pos x="T2" y="0"/>
                  </a:cxn>
                  <a:cxn ang="0">
                    <a:pos x="T3" y="0"/>
                  </a:cxn>
                  <a:cxn ang="0">
                    <a:pos x="T4" y="0"/>
                  </a:cxn>
                  <a:cxn ang="0">
                    <a:pos x="T5" y="0"/>
                  </a:cxn>
                  <a:cxn ang="0">
                    <a:pos x="T6" y="0"/>
                  </a:cxn>
                </a:cxnLst>
                <a:rect l="0" t="0" r="r" b="b"/>
                <a:pathLst>
                  <a:path w="1">
                    <a:moveTo>
                      <a:pt x="1" y="0"/>
                    </a:moveTo>
                    <a:cubicBezTo>
                      <a:pt x="0" y="0"/>
                      <a:pt x="0" y="0"/>
                      <a:pt x="0" y="0"/>
                    </a:cubicBezTo>
                    <a:cubicBezTo>
                      <a:pt x="0" y="0"/>
                      <a:pt x="0" y="0"/>
                      <a:pt x="0" y="0"/>
                    </a:cubicBezTo>
                    <a:cubicBezTo>
                      <a:pt x="0" y="0"/>
                      <a:pt x="0" y="0"/>
                      <a:pt x="0" y="0"/>
                    </a:cubicBezTo>
                    <a:cubicBezTo>
                      <a:pt x="0" y="0"/>
                      <a:pt x="0" y="0"/>
                      <a:pt x="1" y="0"/>
                    </a:cubicBezTo>
                    <a:cubicBezTo>
                      <a:pt x="1" y="0"/>
                      <a:pt x="1"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266" name="Freeform 7565"/>
              <p:cNvSpPr>
                <a:spLocks/>
              </p:cNvSpPr>
              <p:nvPr/>
            </p:nvSpPr>
            <p:spPr bwMode="auto">
              <a:xfrm>
                <a:off x="840" y="401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267" name="Oval 7566"/>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268" name="Oval 7567"/>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269" name="Oval 7568"/>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270" name="Oval 7569"/>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271" name="Oval 7570"/>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272" name="Oval 7571"/>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273" name="Oval 7572"/>
              <p:cNvSpPr>
                <a:spLocks noChangeArrowheads="1"/>
              </p:cNvSpPr>
              <p:nvPr/>
            </p:nvSpPr>
            <p:spPr bwMode="auto">
              <a:xfrm>
                <a:off x="836"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274" name="Freeform 7573"/>
              <p:cNvSpPr>
                <a:spLocks/>
              </p:cNvSpPr>
              <p:nvPr/>
            </p:nvSpPr>
            <p:spPr bwMode="auto">
              <a:xfrm>
                <a:off x="840" y="4015"/>
                <a:ext cx="0" cy="0"/>
              </a:xfrm>
              <a:custGeom>
                <a:avLst/>
                <a:gdLst/>
                <a:ahLst/>
                <a:cxnLst>
                  <a:cxn ang="0">
                    <a:pos x="0" y="0"/>
                  </a:cxn>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275" name="Freeform 7574"/>
              <p:cNvSpPr>
                <a:spLocks/>
              </p:cNvSpPr>
              <p:nvPr/>
            </p:nvSpPr>
            <p:spPr bwMode="auto">
              <a:xfrm>
                <a:off x="840" y="4015"/>
                <a:ext cx="0" cy="3"/>
              </a:xfrm>
              <a:custGeom>
                <a:avLst/>
                <a:gdLst>
                  <a:gd name="T0" fmla="*/ 1 h 1"/>
                  <a:gd name="T1" fmla="*/ 1 h 1"/>
                  <a:gd name="T2" fmla="*/ 0 h 1"/>
                  <a:gd name="T3" fmla="*/ 0 h 1"/>
                  <a:gd name="T4" fmla="*/ 1 h 1"/>
                </a:gdLst>
                <a:ahLst/>
                <a:cxnLst>
                  <a:cxn ang="0">
                    <a:pos x="0" y="T0"/>
                  </a:cxn>
                  <a:cxn ang="0">
                    <a:pos x="0" y="T1"/>
                  </a:cxn>
                  <a:cxn ang="0">
                    <a:pos x="0" y="T2"/>
                  </a:cxn>
                  <a:cxn ang="0">
                    <a:pos x="0" y="T3"/>
                  </a:cxn>
                  <a:cxn ang="0">
                    <a:pos x="0" y="T4"/>
                  </a:cxn>
                </a:cxnLst>
                <a:rect l="0" t="0" r="r" b="b"/>
                <a:pathLst>
                  <a:path h="1">
                    <a:moveTo>
                      <a:pt x="0" y="1"/>
                    </a:moveTo>
                    <a:cubicBezTo>
                      <a:pt x="0" y="1"/>
                      <a:pt x="0" y="1"/>
                      <a:pt x="0" y="1"/>
                    </a:cubicBezTo>
                    <a:cubicBezTo>
                      <a:pt x="0" y="1"/>
                      <a:pt x="0" y="1"/>
                      <a:pt x="0" y="0"/>
                    </a:cubicBezTo>
                    <a:cubicBezTo>
                      <a:pt x="0" y="0"/>
                      <a:pt x="0" y="0"/>
                      <a:pt x="0" y="0"/>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276" name="Freeform 7575"/>
              <p:cNvSpPr>
                <a:spLocks/>
              </p:cNvSpPr>
              <p:nvPr/>
            </p:nvSpPr>
            <p:spPr bwMode="auto">
              <a:xfrm>
                <a:off x="836" y="4015"/>
                <a:ext cx="0" cy="0"/>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277" name="Freeform 7576"/>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278" name="Freeform 7577"/>
              <p:cNvSpPr>
                <a:spLocks/>
              </p:cNvSpPr>
              <p:nvPr/>
            </p:nvSpPr>
            <p:spPr bwMode="auto">
              <a:xfrm>
                <a:off x="840" y="401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279" name="Freeform 7578"/>
              <p:cNvSpPr>
                <a:spLocks/>
              </p:cNvSpPr>
              <p:nvPr/>
            </p:nvSpPr>
            <p:spPr bwMode="auto">
              <a:xfrm>
                <a:off x="836" y="401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280" name="Oval 7579"/>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281" name="Freeform 7580"/>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282" name="Freeform 7581"/>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283" name="Freeform 7582"/>
              <p:cNvSpPr>
                <a:spLocks/>
              </p:cNvSpPr>
              <p:nvPr/>
            </p:nvSpPr>
            <p:spPr bwMode="auto">
              <a:xfrm>
                <a:off x="840" y="401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284" name="Freeform 7583"/>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285" name="Freeform 7584"/>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286" name="Freeform 7585"/>
              <p:cNvSpPr>
                <a:spLocks/>
              </p:cNvSpPr>
              <p:nvPr/>
            </p:nvSpPr>
            <p:spPr bwMode="auto">
              <a:xfrm>
                <a:off x="836"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287" name="Oval 7586"/>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288" name="Freeform 7587"/>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289" name="Oval 7588"/>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290" name="Freeform 7589"/>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291" name="Oval 7590"/>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292" name="Oval 7591"/>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293" name="Freeform 7592"/>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294" name="Oval 7593"/>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295" name="Freeform 7594"/>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296" name="Oval 7595"/>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297" name="Freeform 7596"/>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298" name="Oval 7597"/>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299" name="Oval 7598"/>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300" name="Oval 7599"/>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301" name="Oval 7600"/>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302" name="Oval 7601"/>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303" name="Oval 7602"/>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304" name="Freeform 7603"/>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305" name="Freeform 7604"/>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306" name="Freeform 7605"/>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307" name="Freeform 7606"/>
              <p:cNvSpPr>
                <a:spLocks/>
              </p:cNvSpPr>
              <p:nvPr/>
            </p:nvSpPr>
            <p:spPr bwMode="auto">
              <a:xfrm>
                <a:off x="840" y="4015"/>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308" name="Freeform 7607"/>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309" name="Oval 7608"/>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310" name="Oval 7609"/>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311" name="Freeform 7610"/>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312" name="Oval 7611"/>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313" name="Freeform 7612"/>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314" name="Freeform 7613"/>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315" name="Rectangle 7614"/>
              <p:cNvSpPr>
                <a:spLocks noChangeArrowheads="1"/>
              </p:cNvSpPr>
              <p:nvPr/>
            </p:nvSpPr>
            <p:spPr bwMode="auto">
              <a:xfrm>
                <a:off x="840" y="4015"/>
                <a:ext cx="1" cy="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316" name="Oval 7615"/>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317" name="Freeform 7616"/>
              <p:cNvSpPr>
                <a:spLocks/>
              </p:cNvSpPr>
              <p:nvPr/>
            </p:nvSpPr>
            <p:spPr bwMode="auto">
              <a:xfrm>
                <a:off x="840" y="401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318" name="Freeform 7617"/>
              <p:cNvSpPr>
                <a:spLocks/>
              </p:cNvSpPr>
              <p:nvPr/>
            </p:nvSpPr>
            <p:spPr bwMode="auto">
              <a:xfrm>
                <a:off x="836" y="4015"/>
                <a:ext cx="4" cy="0"/>
              </a:xfrm>
              <a:custGeom>
                <a:avLst/>
                <a:gdLst>
                  <a:gd name="T0" fmla="*/ 1 w 1"/>
                  <a:gd name="T1" fmla="*/ 1 w 1"/>
                  <a:gd name="T2" fmla="*/ 1 w 1"/>
                  <a:gd name="T3" fmla="*/ 1 w 1"/>
                  <a:gd name="T4" fmla="*/ 0 w 1"/>
                  <a:gd name="T5" fmla="*/ 1 w 1"/>
                  <a:gd name="T6" fmla="*/ 1 w 1"/>
                </a:gdLst>
                <a:ahLst/>
                <a:cxnLst>
                  <a:cxn ang="0">
                    <a:pos x="T0" y="0"/>
                  </a:cxn>
                  <a:cxn ang="0">
                    <a:pos x="T1" y="0"/>
                  </a:cxn>
                  <a:cxn ang="0">
                    <a:pos x="T2" y="0"/>
                  </a:cxn>
                  <a:cxn ang="0">
                    <a:pos x="T3" y="0"/>
                  </a:cxn>
                  <a:cxn ang="0">
                    <a:pos x="T4" y="0"/>
                  </a:cxn>
                  <a:cxn ang="0">
                    <a:pos x="T5" y="0"/>
                  </a:cxn>
                  <a:cxn ang="0">
                    <a:pos x="T6" y="0"/>
                  </a:cxn>
                </a:cxnLst>
                <a:rect l="0" t="0" r="r" b="b"/>
                <a:pathLst>
                  <a:path w="1">
                    <a:moveTo>
                      <a:pt x="1" y="0"/>
                    </a:moveTo>
                    <a:cubicBezTo>
                      <a:pt x="1" y="0"/>
                      <a:pt x="1" y="0"/>
                      <a:pt x="1" y="0"/>
                    </a:cubicBezTo>
                    <a:cubicBezTo>
                      <a:pt x="1" y="0"/>
                      <a:pt x="1" y="0"/>
                      <a:pt x="1" y="0"/>
                    </a:cubicBezTo>
                    <a:cubicBezTo>
                      <a:pt x="1" y="0"/>
                      <a:pt x="1" y="0"/>
                      <a:pt x="1" y="0"/>
                    </a:cubicBezTo>
                    <a:cubicBezTo>
                      <a:pt x="1" y="0"/>
                      <a:pt x="0" y="0"/>
                      <a:pt x="0" y="0"/>
                    </a:cubicBezTo>
                    <a:cubicBezTo>
                      <a:pt x="0" y="0"/>
                      <a:pt x="1"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319" name="Freeform 7618"/>
              <p:cNvSpPr>
                <a:spLocks/>
              </p:cNvSpPr>
              <p:nvPr/>
            </p:nvSpPr>
            <p:spPr bwMode="auto">
              <a:xfrm>
                <a:off x="836" y="4015"/>
                <a:ext cx="4" cy="0"/>
              </a:xfrm>
              <a:custGeom>
                <a:avLst/>
                <a:gdLst>
                  <a:gd name="T0" fmla="*/ 1 w 1"/>
                  <a:gd name="T1" fmla="*/ 1 w 1"/>
                  <a:gd name="T2" fmla="*/ 0 w 1"/>
                  <a:gd name="T3" fmla="*/ 0 w 1"/>
                  <a:gd name="T4" fmla="*/ 1 w 1"/>
                  <a:gd name="T5" fmla="*/ 1 w 1"/>
                </a:gdLst>
                <a:ahLst/>
                <a:cxnLst>
                  <a:cxn ang="0">
                    <a:pos x="T0" y="0"/>
                  </a:cxn>
                  <a:cxn ang="0">
                    <a:pos x="T1" y="0"/>
                  </a:cxn>
                  <a:cxn ang="0">
                    <a:pos x="T2" y="0"/>
                  </a:cxn>
                  <a:cxn ang="0">
                    <a:pos x="T3" y="0"/>
                  </a:cxn>
                  <a:cxn ang="0">
                    <a:pos x="T4" y="0"/>
                  </a:cxn>
                  <a:cxn ang="0">
                    <a:pos x="T5" y="0"/>
                  </a:cxn>
                </a:cxnLst>
                <a:rect l="0" t="0" r="r" b="b"/>
                <a:pathLst>
                  <a:path w="1">
                    <a:moveTo>
                      <a:pt x="1" y="0"/>
                    </a:moveTo>
                    <a:cubicBezTo>
                      <a:pt x="1" y="0"/>
                      <a:pt x="1" y="0"/>
                      <a:pt x="1" y="0"/>
                    </a:cubicBezTo>
                    <a:cubicBezTo>
                      <a:pt x="1" y="0"/>
                      <a:pt x="1" y="0"/>
                      <a:pt x="0" y="0"/>
                    </a:cubicBezTo>
                    <a:cubicBezTo>
                      <a:pt x="0" y="0"/>
                      <a:pt x="0" y="0"/>
                      <a:pt x="0" y="0"/>
                    </a:cubicBezTo>
                    <a:cubicBezTo>
                      <a:pt x="0" y="0"/>
                      <a:pt x="1"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320" name="Oval 7619"/>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321" name="Oval 7620"/>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322" name="Oval 7621"/>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323" name="Freeform 7622"/>
              <p:cNvSpPr>
                <a:spLocks/>
              </p:cNvSpPr>
              <p:nvPr/>
            </p:nvSpPr>
            <p:spPr bwMode="auto">
              <a:xfrm>
                <a:off x="840" y="4015"/>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324" name="Freeform 7623"/>
              <p:cNvSpPr>
                <a:spLocks/>
              </p:cNvSpPr>
              <p:nvPr/>
            </p:nvSpPr>
            <p:spPr bwMode="auto">
              <a:xfrm>
                <a:off x="840" y="4015"/>
                <a:ext cx="0" cy="0"/>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325" name="Oval 7624"/>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326" name="Freeform 7625"/>
              <p:cNvSpPr>
                <a:spLocks/>
              </p:cNvSpPr>
              <p:nvPr/>
            </p:nvSpPr>
            <p:spPr bwMode="auto">
              <a:xfrm>
                <a:off x="836" y="4015"/>
                <a:ext cx="4" cy="0"/>
              </a:xfrm>
              <a:custGeom>
                <a:avLst/>
                <a:gdLst>
                  <a:gd name="T0" fmla="*/ 1 w 1"/>
                  <a:gd name="T1" fmla="*/ 0 w 1"/>
                  <a:gd name="T2" fmla="*/ 0 w 1"/>
                  <a:gd name="T3" fmla="*/ 1 w 1"/>
                  <a:gd name="T4" fmla="*/ 1 w 1"/>
                </a:gdLst>
                <a:ahLst/>
                <a:cxnLst>
                  <a:cxn ang="0">
                    <a:pos x="T0" y="0"/>
                  </a:cxn>
                  <a:cxn ang="0">
                    <a:pos x="T1" y="0"/>
                  </a:cxn>
                  <a:cxn ang="0">
                    <a:pos x="T2" y="0"/>
                  </a:cxn>
                  <a:cxn ang="0">
                    <a:pos x="T3" y="0"/>
                  </a:cxn>
                  <a:cxn ang="0">
                    <a:pos x="T4" y="0"/>
                  </a:cxn>
                </a:cxnLst>
                <a:rect l="0" t="0" r="r" b="b"/>
                <a:pathLst>
                  <a:path w="1">
                    <a:moveTo>
                      <a:pt x="1" y="0"/>
                    </a:moveTo>
                    <a:cubicBezTo>
                      <a:pt x="1" y="0"/>
                      <a:pt x="0" y="0"/>
                      <a:pt x="0" y="0"/>
                    </a:cubicBezTo>
                    <a:cubicBezTo>
                      <a:pt x="0" y="0"/>
                      <a:pt x="0" y="0"/>
                      <a:pt x="0" y="0"/>
                    </a:cubicBezTo>
                    <a:cubicBezTo>
                      <a:pt x="0" y="0"/>
                      <a:pt x="1"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327" name="Freeform 7626"/>
              <p:cNvSpPr>
                <a:spLocks/>
              </p:cNvSpPr>
              <p:nvPr/>
            </p:nvSpPr>
            <p:spPr bwMode="auto">
              <a:xfrm>
                <a:off x="840" y="401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328" name="Oval 7627"/>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329" name="Oval 7628"/>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grpSp>
        <p:grpSp>
          <p:nvGrpSpPr>
            <p:cNvPr id="19136" name="Group 7830"/>
            <p:cNvGrpSpPr>
              <a:grpSpLocks/>
            </p:cNvGrpSpPr>
            <p:nvPr/>
          </p:nvGrpSpPr>
          <p:grpSpPr bwMode="auto">
            <a:xfrm>
              <a:off x="836" y="4015"/>
              <a:ext cx="11" cy="7"/>
              <a:chOff x="836" y="4015"/>
              <a:chExt cx="11" cy="7"/>
            </a:xfrm>
          </p:grpSpPr>
          <p:sp>
            <p:nvSpPr>
              <p:cNvPr id="20930" name="Freeform 7630"/>
              <p:cNvSpPr>
                <a:spLocks/>
              </p:cNvSpPr>
              <p:nvPr/>
            </p:nvSpPr>
            <p:spPr bwMode="auto">
              <a:xfrm>
                <a:off x="836" y="4015"/>
                <a:ext cx="4" cy="0"/>
              </a:xfrm>
              <a:custGeom>
                <a:avLst/>
                <a:gdLst>
                  <a:gd name="T0" fmla="*/ 1 w 1"/>
                  <a:gd name="T1" fmla="*/ 0 w 1"/>
                  <a:gd name="T2" fmla="*/ 0 w 1"/>
                  <a:gd name="T3" fmla="*/ 1 w 1"/>
                  <a:gd name="T4" fmla="*/ 1 w 1"/>
                </a:gdLst>
                <a:ahLst/>
                <a:cxnLst>
                  <a:cxn ang="0">
                    <a:pos x="T0" y="0"/>
                  </a:cxn>
                  <a:cxn ang="0">
                    <a:pos x="T1" y="0"/>
                  </a:cxn>
                  <a:cxn ang="0">
                    <a:pos x="T2" y="0"/>
                  </a:cxn>
                  <a:cxn ang="0">
                    <a:pos x="T3" y="0"/>
                  </a:cxn>
                  <a:cxn ang="0">
                    <a:pos x="T4" y="0"/>
                  </a:cxn>
                </a:cxnLst>
                <a:rect l="0" t="0" r="r" b="b"/>
                <a:pathLst>
                  <a:path w="1">
                    <a:moveTo>
                      <a:pt x="1" y="0"/>
                    </a:moveTo>
                    <a:cubicBezTo>
                      <a:pt x="1" y="0"/>
                      <a:pt x="0" y="0"/>
                      <a:pt x="0" y="0"/>
                    </a:cubicBezTo>
                    <a:cubicBezTo>
                      <a:pt x="0" y="0"/>
                      <a:pt x="0" y="0"/>
                      <a:pt x="0" y="0"/>
                    </a:cubicBezTo>
                    <a:cubicBezTo>
                      <a:pt x="0" y="0"/>
                      <a:pt x="1"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931" name="Freeform 7631"/>
              <p:cNvSpPr>
                <a:spLocks/>
              </p:cNvSpPr>
              <p:nvPr/>
            </p:nvSpPr>
            <p:spPr bwMode="auto">
              <a:xfrm>
                <a:off x="836" y="4015"/>
                <a:ext cx="4"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cubicBezTo>
                      <a:pt x="0" y="0"/>
                      <a:pt x="0" y="0"/>
                      <a:pt x="0" y="0"/>
                    </a:cubicBezTo>
                    <a:cubicBezTo>
                      <a:pt x="0" y="0"/>
                      <a:pt x="0" y="0"/>
                      <a:pt x="1"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932" name="Freeform 7632"/>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933" name="Freeform 7633"/>
              <p:cNvSpPr>
                <a:spLocks/>
              </p:cNvSpPr>
              <p:nvPr/>
            </p:nvSpPr>
            <p:spPr bwMode="auto">
              <a:xfrm>
                <a:off x="840" y="4015"/>
                <a:ext cx="0" cy="0"/>
              </a:xfrm>
              <a:custGeom>
                <a:avLst/>
                <a:gdLst/>
                <a:ahLst/>
                <a:cxnLst>
                  <a:cxn ang="0">
                    <a:pos x="0" y="0"/>
                  </a:cxn>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934" name="Freeform 7634"/>
              <p:cNvSpPr>
                <a:spLocks/>
              </p:cNvSpPr>
              <p:nvPr/>
            </p:nvSpPr>
            <p:spPr bwMode="auto">
              <a:xfrm>
                <a:off x="836" y="4015"/>
                <a:ext cx="4"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cubicBezTo>
                      <a:pt x="0" y="0"/>
                      <a:pt x="0" y="0"/>
                      <a:pt x="0" y="0"/>
                    </a:cubicBezTo>
                    <a:cubicBezTo>
                      <a:pt x="0" y="0"/>
                      <a:pt x="0" y="0"/>
                      <a:pt x="1"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935" name="Oval 7635"/>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936" name="Freeform 7636"/>
              <p:cNvSpPr>
                <a:spLocks/>
              </p:cNvSpPr>
              <p:nvPr/>
            </p:nvSpPr>
            <p:spPr bwMode="auto">
              <a:xfrm>
                <a:off x="840" y="401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937" name="Oval 7637"/>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938" name="Oval 7638"/>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939" name="Oval 7639"/>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940" name="Freeform 7640"/>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941" name="Freeform 7641"/>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942" name="Oval 7642"/>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943" name="Oval 7643"/>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944" name="Oval 7644"/>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945" name="Freeform 7645"/>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946" name="Oval 7646"/>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947" name="Freeform 7647"/>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948" name="Freeform 7648"/>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949" name="Freeform 7649"/>
              <p:cNvSpPr>
                <a:spLocks/>
              </p:cNvSpPr>
              <p:nvPr/>
            </p:nvSpPr>
            <p:spPr bwMode="auto">
              <a:xfrm>
                <a:off x="836" y="4015"/>
                <a:ext cx="4" cy="0"/>
              </a:xfrm>
              <a:custGeom>
                <a:avLst/>
                <a:gdLst>
                  <a:gd name="T0" fmla="*/ 0 w 1"/>
                  <a:gd name="T1" fmla="*/ 1 w 1"/>
                  <a:gd name="T2" fmla="*/ 1 w 1"/>
                  <a:gd name="T3" fmla="*/ 0 w 1"/>
                </a:gdLst>
                <a:ahLst/>
                <a:cxnLst>
                  <a:cxn ang="0">
                    <a:pos x="T0" y="0"/>
                  </a:cxn>
                  <a:cxn ang="0">
                    <a:pos x="T1" y="0"/>
                  </a:cxn>
                  <a:cxn ang="0">
                    <a:pos x="T2" y="0"/>
                  </a:cxn>
                  <a:cxn ang="0">
                    <a:pos x="T3" y="0"/>
                  </a:cxn>
                </a:cxnLst>
                <a:rect l="0" t="0" r="r" b="b"/>
                <a:pathLst>
                  <a:path w="1">
                    <a:moveTo>
                      <a:pt x="0" y="0"/>
                    </a:moveTo>
                    <a:cubicBezTo>
                      <a:pt x="1" y="0"/>
                      <a:pt x="1" y="0"/>
                      <a:pt x="1" y="0"/>
                    </a:cubicBezTo>
                    <a:cubicBezTo>
                      <a:pt x="1" y="0"/>
                      <a:pt x="1" y="0"/>
                      <a:pt x="1" y="0"/>
                    </a:cubicBezTo>
                    <a:cubicBezTo>
                      <a:pt x="1" y="0"/>
                      <a:pt x="1"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950" name="Freeform 7650"/>
              <p:cNvSpPr>
                <a:spLocks/>
              </p:cNvSpPr>
              <p:nvPr/>
            </p:nvSpPr>
            <p:spPr bwMode="auto">
              <a:xfrm>
                <a:off x="840" y="401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951" name="Freeform 7651"/>
              <p:cNvSpPr>
                <a:spLocks/>
              </p:cNvSpPr>
              <p:nvPr/>
            </p:nvSpPr>
            <p:spPr bwMode="auto">
              <a:xfrm>
                <a:off x="836" y="4015"/>
                <a:ext cx="4" cy="0"/>
              </a:xfrm>
              <a:custGeom>
                <a:avLst/>
                <a:gdLst>
                  <a:gd name="T0" fmla="*/ 0 w 1"/>
                  <a:gd name="T1" fmla="*/ 0 w 1"/>
                  <a:gd name="T2" fmla="*/ 1 w 1"/>
                  <a:gd name="T3" fmla="*/ 0 w 1"/>
                  <a:gd name="T4" fmla="*/ 0 w 1"/>
                </a:gdLst>
                <a:ahLst/>
                <a:cxnLst>
                  <a:cxn ang="0">
                    <a:pos x="T0" y="0"/>
                  </a:cxn>
                  <a:cxn ang="0">
                    <a:pos x="T1" y="0"/>
                  </a:cxn>
                  <a:cxn ang="0">
                    <a:pos x="T2" y="0"/>
                  </a:cxn>
                  <a:cxn ang="0">
                    <a:pos x="T3" y="0"/>
                  </a:cxn>
                  <a:cxn ang="0">
                    <a:pos x="T4" y="0"/>
                  </a:cxn>
                </a:cxnLst>
                <a:rect l="0" t="0" r="r" b="b"/>
                <a:pathLst>
                  <a:path w="1">
                    <a:moveTo>
                      <a:pt x="0" y="0"/>
                    </a:moveTo>
                    <a:cubicBezTo>
                      <a:pt x="0" y="0"/>
                      <a:pt x="0" y="0"/>
                      <a:pt x="0" y="0"/>
                    </a:cubicBezTo>
                    <a:cubicBezTo>
                      <a:pt x="0" y="0"/>
                      <a:pt x="0" y="0"/>
                      <a:pt x="1"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952" name="Freeform 7652"/>
              <p:cNvSpPr>
                <a:spLocks/>
              </p:cNvSpPr>
              <p:nvPr/>
            </p:nvSpPr>
            <p:spPr bwMode="auto">
              <a:xfrm>
                <a:off x="840" y="4015"/>
                <a:ext cx="0" cy="0"/>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953" name="Oval 7653"/>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954" name="Freeform 7654"/>
              <p:cNvSpPr>
                <a:spLocks/>
              </p:cNvSpPr>
              <p:nvPr/>
            </p:nvSpPr>
            <p:spPr bwMode="auto">
              <a:xfrm>
                <a:off x="836" y="4015"/>
                <a:ext cx="4" cy="0"/>
              </a:xfrm>
              <a:custGeom>
                <a:avLst/>
                <a:gdLst>
                  <a:gd name="T0" fmla="*/ 1 w 1"/>
                  <a:gd name="T1" fmla="*/ 0 w 1"/>
                  <a:gd name="T2" fmla="*/ 0 w 1"/>
                  <a:gd name="T3" fmla="*/ 0 w 1"/>
                  <a:gd name="T4" fmla="*/ 1 w 1"/>
                </a:gdLst>
                <a:ahLst/>
                <a:cxnLst>
                  <a:cxn ang="0">
                    <a:pos x="T0" y="0"/>
                  </a:cxn>
                  <a:cxn ang="0">
                    <a:pos x="T1" y="0"/>
                  </a:cxn>
                  <a:cxn ang="0">
                    <a:pos x="T2" y="0"/>
                  </a:cxn>
                  <a:cxn ang="0">
                    <a:pos x="T3" y="0"/>
                  </a:cxn>
                  <a:cxn ang="0">
                    <a:pos x="T4" y="0"/>
                  </a:cxn>
                </a:cxnLst>
                <a:rect l="0" t="0" r="r" b="b"/>
                <a:pathLst>
                  <a:path w="1">
                    <a:moveTo>
                      <a:pt x="1" y="0"/>
                    </a:moveTo>
                    <a:cubicBezTo>
                      <a:pt x="0" y="0"/>
                      <a:pt x="0" y="0"/>
                      <a:pt x="0" y="0"/>
                    </a:cubicBezTo>
                    <a:cubicBezTo>
                      <a:pt x="0" y="0"/>
                      <a:pt x="0" y="0"/>
                      <a:pt x="0" y="0"/>
                    </a:cubicBezTo>
                    <a:cubicBezTo>
                      <a:pt x="0" y="0"/>
                      <a:pt x="0" y="0"/>
                      <a:pt x="0" y="0"/>
                    </a:cubicBezTo>
                    <a:cubicBezTo>
                      <a:pt x="0" y="0"/>
                      <a:pt x="0"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955" name="Freeform 7655"/>
              <p:cNvSpPr>
                <a:spLocks/>
              </p:cNvSpPr>
              <p:nvPr/>
            </p:nvSpPr>
            <p:spPr bwMode="auto">
              <a:xfrm>
                <a:off x="840" y="4015"/>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956" name="Freeform 7656"/>
              <p:cNvSpPr>
                <a:spLocks/>
              </p:cNvSpPr>
              <p:nvPr/>
            </p:nvSpPr>
            <p:spPr bwMode="auto">
              <a:xfrm>
                <a:off x="836" y="4015"/>
                <a:ext cx="4" cy="0"/>
              </a:xfrm>
              <a:custGeom>
                <a:avLst/>
                <a:gdLst>
                  <a:gd name="T0" fmla="*/ 1 w 1"/>
                  <a:gd name="T1" fmla="*/ 1 w 1"/>
                  <a:gd name="T2" fmla="*/ 0 w 1"/>
                  <a:gd name="T3" fmla="*/ 0 w 1"/>
                  <a:gd name="T4" fmla="*/ 1 w 1"/>
                  <a:gd name="T5" fmla="*/ 1 w 1"/>
                </a:gdLst>
                <a:ahLst/>
                <a:cxnLst>
                  <a:cxn ang="0">
                    <a:pos x="T0" y="0"/>
                  </a:cxn>
                  <a:cxn ang="0">
                    <a:pos x="T1" y="0"/>
                  </a:cxn>
                  <a:cxn ang="0">
                    <a:pos x="T2" y="0"/>
                  </a:cxn>
                  <a:cxn ang="0">
                    <a:pos x="T3" y="0"/>
                  </a:cxn>
                  <a:cxn ang="0">
                    <a:pos x="T4" y="0"/>
                  </a:cxn>
                  <a:cxn ang="0">
                    <a:pos x="T5" y="0"/>
                  </a:cxn>
                </a:cxnLst>
                <a:rect l="0" t="0" r="r" b="b"/>
                <a:pathLst>
                  <a:path w="1">
                    <a:moveTo>
                      <a:pt x="1" y="0"/>
                    </a:moveTo>
                    <a:cubicBezTo>
                      <a:pt x="1" y="0"/>
                      <a:pt x="1" y="0"/>
                      <a:pt x="1" y="0"/>
                    </a:cubicBezTo>
                    <a:cubicBezTo>
                      <a:pt x="0" y="0"/>
                      <a:pt x="0" y="0"/>
                      <a:pt x="0" y="0"/>
                    </a:cubicBezTo>
                    <a:cubicBezTo>
                      <a:pt x="0" y="0"/>
                      <a:pt x="0" y="0"/>
                      <a:pt x="0" y="0"/>
                    </a:cubicBezTo>
                    <a:cubicBezTo>
                      <a:pt x="0" y="0"/>
                      <a:pt x="0"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957" name="Oval 7657"/>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958" name="Oval 7658"/>
              <p:cNvSpPr>
                <a:spLocks noChangeArrowheads="1"/>
              </p:cNvSpPr>
              <p:nvPr/>
            </p:nvSpPr>
            <p:spPr bwMode="auto">
              <a:xfrm>
                <a:off x="836"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959" name="Freeform 7659"/>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960" name="Freeform 7660"/>
              <p:cNvSpPr>
                <a:spLocks/>
              </p:cNvSpPr>
              <p:nvPr/>
            </p:nvSpPr>
            <p:spPr bwMode="auto">
              <a:xfrm>
                <a:off x="840" y="401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961" name="Freeform 7661"/>
              <p:cNvSpPr>
                <a:spLocks/>
              </p:cNvSpPr>
              <p:nvPr/>
            </p:nvSpPr>
            <p:spPr bwMode="auto">
              <a:xfrm>
                <a:off x="840" y="4015"/>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962" name="Freeform 7662"/>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963" name="Freeform 7663"/>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964" name="Freeform 7664"/>
              <p:cNvSpPr>
                <a:spLocks/>
              </p:cNvSpPr>
              <p:nvPr/>
            </p:nvSpPr>
            <p:spPr bwMode="auto">
              <a:xfrm>
                <a:off x="840" y="4015"/>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965" name="Freeform 7665"/>
              <p:cNvSpPr>
                <a:spLocks/>
              </p:cNvSpPr>
              <p:nvPr/>
            </p:nvSpPr>
            <p:spPr bwMode="auto">
              <a:xfrm>
                <a:off x="840" y="4015"/>
                <a:ext cx="0" cy="0"/>
              </a:xfrm>
              <a:custGeom>
                <a:avLst/>
                <a:gdLst/>
                <a:ahLst/>
                <a:cxnLst>
                  <a:cxn ang="0">
                    <a:pos x="0" y="0"/>
                  </a:cxn>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966" name="Oval 7666"/>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967" name="Oval 7667"/>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968" name="Freeform 7668"/>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969" name="Freeform 7669"/>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970" name="Freeform 7670"/>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971" name="Oval 7671"/>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972" name="Freeform 7672"/>
              <p:cNvSpPr>
                <a:spLocks/>
              </p:cNvSpPr>
              <p:nvPr/>
            </p:nvSpPr>
            <p:spPr bwMode="auto">
              <a:xfrm>
                <a:off x="840" y="401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973" name="Oval 7673"/>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974" name="Freeform 7674"/>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975" name="Freeform 7675"/>
              <p:cNvSpPr>
                <a:spLocks/>
              </p:cNvSpPr>
              <p:nvPr/>
            </p:nvSpPr>
            <p:spPr bwMode="auto">
              <a:xfrm>
                <a:off x="836" y="4015"/>
                <a:ext cx="4" cy="0"/>
              </a:xfrm>
              <a:custGeom>
                <a:avLst/>
                <a:gdLst>
                  <a:gd name="T0" fmla="*/ 1 w 1"/>
                  <a:gd name="T1" fmla="*/ 1 w 1"/>
                  <a:gd name="T2" fmla="*/ 0 w 1"/>
                  <a:gd name="T3" fmla="*/ 0 w 1"/>
                  <a:gd name="T4" fmla="*/ 1 w 1"/>
                  <a:gd name="T5" fmla="*/ 1 w 1"/>
                </a:gdLst>
                <a:ahLst/>
                <a:cxnLst>
                  <a:cxn ang="0">
                    <a:pos x="T0" y="0"/>
                  </a:cxn>
                  <a:cxn ang="0">
                    <a:pos x="T1" y="0"/>
                  </a:cxn>
                  <a:cxn ang="0">
                    <a:pos x="T2" y="0"/>
                  </a:cxn>
                  <a:cxn ang="0">
                    <a:pos x="T3" y="0"/>
                  </a:cxn>
                  <a:cxn ang="0">
                    <a:pos x="T4" y="0"/>
                  </a:cxn>
                  <a:cxn ang="0">
                    <a:pos x="T5" y="0"/>
                  </a:cxn>
                </a:cxnLst>
                <a:rect l="0" t="0" r="r" b="b"/>
                <a:pathLst>
                  <a:path w="1">
                    <a:moveTo>
                      <a:pt x="1" y="0"/>
                    </a:moveTo>
                    <a:cubicBezTo>
                      <a:pt x="1" y="0"/>
                      <a:pt x="1" y="0"/>
                      <a:pt x="1" y="0"/>
                    </a:cubicBezTo>
                    <a:cubicBezTo>
                      <a:pt x="1" y="0"/>
                      <a:pt x="0" y="0"/>
                      <a:pt x="0" y="0"/>
                    </a:cubicBezTo>
                    <a:cubicBezTo>
                      <a:pt x="0" y="0"/>
                      <a:pt x="0" y="0"/>
                      <a:pt x="0" y="0"/>
                    </a:cubicBezTo>
                    <a:cubicBezTo>
                      <a:pt x="0" y="0"/>
                      <a:pt x="1"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976" name="Freeform 7676"/>
              <p:cNvSpPr>
                <a:spLocks/>
              </p:cNvSpPr>
              <p:nvPr/>
            </p:nvSpPr>
            <p:spPr bwMode="auto">
              <a:xfrm>
                <a:off x="840" y="4015"/>
                <a:ext cx="0" cy="0"/>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977" name="Freeform 7677"/>
              <p:cNvSpPr>
                <a:spLocks/>
              </p:cNvSpPr>
              <p:nvPr/>
            </p:nvSpPr>
            <p:spPr bwMode="auto">
              <a:xfrm>
                <a:off x="836"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978" name="Oval 7678"/>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979" name="Oval 7679"/>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980" name="Freeform 7680"/>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981" name="Freeform 7681"/>
              <p:cNvSpPr>
                <a:spLocks/>
              </p:cNvSpPr>
              <p:nvPr/>
            </p:nvSpPr>
            <p:spPr bwMode="auto">
              <a:xfrm>
                <a:off x="836" y="4015"/>
                <a:ext cx="4" cy="0"/>
              </a:xfrm>
              <a:custGeom>
                <a:avLst/>
                <a:gdLst>
                  <a:gd name="T0" fmla="*/ 1 w 1"/>
                  <a:gd name="T1" fmla="*/ 1 w 1"/>
                  <a:gd name="T2" fmla="*/ 1 w 1"/>
                  <a:gd name="T3" fmla="*/ 0 w 1"/>
                  <a:gd name="T4" fmla="*/ 1 w 1"/>
                  <a:gd name="T5" fmla="*/ 1 w 1"/>
                  <a:gd name="T6" fmla="*/ 1 w 1"/>
                </a:gdLst>
                <a:ahLst/>
                <a:cxnLst>
                  <a:cxn ang="0">
                    <a:pos x="T0" y="0"/>
                  </a:cxn>
                  <a:cxn ang="0">
                    <a:pos x="T1" y="0"/>
                  </a:cxn>
                  <a:cxn ang="0">
                    <a:pos x="T2" y="0"/>
                  </a:cxn>
                  <a:cxn ang="0">
                    <a:pos x="T3" y="0"/>
                  </a:cxn>
                  <a:cxn ang="0">
                    <a:pos x="T4" y="0"/>
                  </a:cxn>
                  <a:cxn ang="0">
                    <a:pos x="T5" y="0"/>
                  </a:cxn>
                  <a:cxn ang="0">
                    <a:pos x="T6" y="0"/>
                  </a:cxn>
                </a:cxnLst>
                <a:rect l="0" t="0" r="r" b="b"/>
                <a:pathLst>
                  <a:path w="1">
                    <a:moveTo>
                      <a:pt x="1" y="0"/>
                    </a:moveTo>
                    <a:cubicBezTo>
                      <a:pt x="1" y="0"/>
                      <a:pt x="1" y="0"/>
                      <a:pt x="1" y="0"/>
                    </a:cubicBezTo>
                    <a:cubicBezTo>
                      <a:pt x="1" y="0"/>
                      <a:pt x="1" y="0"/>
                      <a:pt x="1" y="0"/>
                    </a:cubicBezTo>
                    <a:cubicBezTo>
                      <a:pt x="0" y="0"/>
                      <a:pt x="0" y="0"/>
                      <a:pt x="0" y="0"/>
                    </a:cubicBezTo>
                    <a:cubicBezTo>
                      <a:pt x="0" y="0"/>
                      <a:pt x="1" y="0"/>
                      <a:pt x="1" y="0"/>
                    </a:cubicBezTo>
                    <a:cubicBezTo>
                      <a:pt x="1" y="0"/>
                      <a:pt x="1"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982" name="Freeform 7682"/>
              <p:cNvSpPr>
                <a:spLocks/>
              </p:cNvSpPr>
              <p:nvPr/>
            </p:nvSpPr>
            <p:spPr bwMode="auto">
              <a:xfrm>
                <a:off x="840" y="4015"/>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983" name="Freeform 7683"/>
              <p:cNvSpPr>
                <a:spLocks/>
              </p:cNvSpPr>
              <p:nvPr/>
            </p:nvSpPr>
            <p:spPr bwMode="auto">
              <a:xfrm>
                <a:off x="840" y="401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984" name="Freeform 7684"/>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985" name="Freeform 7685"/>
              <p:cNvSpPr>
                <a:spLocks/>
              </p:cNvSpPr>
              <p:nvPr/>
            </p:nvSpPr>
            <p:spPr bwMode="auto">
              <a:xfrm>
                <a:off x="840" y="4015"/>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986" name="Oval 7686"/>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987" name="Freeform 7687"/>
              <p:cNvSpPr>
                <a:spLocks/>
              </p:cNvSpPr>
              <p:nvPr/>
            </p:nvSpPr>
            <p:spPr bwMode="auto">
              <a:xfrm>
                <a:off x="840" y="4015"/>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988" name="Freeform 7688"/>
              <p:cNvSpPr>
                <a:spLocks/>
              </p:cNvSpPr>
              <p:nvPr/>
            </p:nvSpPr>
            <p:spPr bwMode="auto">
              <a:xfrm>
                <a:off x="840" y="401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989" name="Freeform 7689"/>
              <p:cNvSpPr>
                <a:spLocks/>
              </p:cNvSpPr>
              <p:nvPr/>
            </p:nvSpPr>
            <p:spPr bwMode="auto">
              <a:xfrm>
                <a:off x="840" y="401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990" name="Freeform 7690"/>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991" name="Freeform 7691"/>
              <p:cNvSpPr>
                <a:spLocks/>
              </p:cNvSpPr>
              <p:nvPr/>
            </p:nvSpPr>
            <p:spPr bwMode="auto">
              <a:xfrm>
                <a:off x="840" y="401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992" name="Freeform 7692"/>
              <p:cNvSpPr>
                <a:spLocks/>
              </p:cNvSpPr>
              <p:nvPr/>
            </p:nvSpPr>
            <p:spPr bwMode="auto">
              <a:xfrm>
                <a:off x="840" y="4015"/>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993" name="Freeform 7693"/>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994" name="Oval 7694"/>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995" name="Freeform 7695"/>
              <p:cNvSpPr>
                <a:spLocks/>
              </p:cNvSpPr>
              <p:nvPr/>
            </p:nvSpPr>
            <p:spPr bwMode="auto">
              <a:xfrm>
                <a:off x="836" y="4015"/>
                <a:ext cx="4" cy="0"/>
              </a:xfrm>
              <a:custGeom>
                <a:avLst/>
                <a:gdLst>
                  <a:gd name="T0" fmla="*/ 1 w 1"/>
                  <a:gd name="T1" fmla="*/ 1 w 1"/>
                  <a:gd name="T2" fmla="*/ 0 w 1"/>
                  <a:gd name="T3" fmla="*/ 1 w 1"/>
                  <a:gd name="T4" fmla="*/ 1 w 1"/>
                  <a:gd name="T5" fmla="*/ 1 w 1"/>
                </a:gdLst>
                <a:ahLst/>
                <a:cxnLst>
                  <a:cxn ang="0">
                    <a:pos x="T0" y="0"/>
                  </a:cxn>
                  <a:cxn ang="0">
                    <a:pos x="T1" y="0"/>
                  </a:cxn>
                  <a:cxn ang="0">
                    <a:pos x="T2" y="0"/>
                  </a:cxn>
                  <a:cxn ang="0">
                    <a:pos x="T3" y="0"/>
                  </a:cxn>
                  <a:cxn ang="0">
                    <a:pos x="T4" y="0"/>
                  </a:cxn>
                  <a:cxn ang="0">
                    <a:pos x="T5" y="0"/>
                  </a:cxn>
                </a:cxnLst>
                <a:rect l="0" t="0" r="r" b="b"/>
                <a:pathLst>
                  <a:path w="1">
                    <a:moveTo>
                      <a:pt x="1" y="0"/>
                    </a:moveTo>
                    <a:cubicBezTo>
                      <a:pt x="1" y="0"/>
                      <a:pt x="1" y="0"/>
                      <a:pt x="1" y="0"/>
                    </a:cubicBezTo>
                    <a:cubicBezTo>
                      <a:pt x="1" y="0"/>
                      <a:pt x="1" y="0"/>
                      <a:pt x="0" y="0"/>
                    </a:cubicBezTo>
                    <a:cubicBezTo>
                      <a:pt x="1" y="0"/>
                      <a:pt x="1" y="0"/>
                      <a:pt x="1" y="0"/>
                    </a:cubicBezTo>
                    <a:cubicBezTo>
                      <a:pt x="1" y="0"/>
                      <a:pt x="1"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996" name="Freeform 7696"/>
              <p:cNvSpPr>
                <a:spLocks/>
              </p:cNvSpPr>
              <p:nvPr/>
            </p:nvSpPr>
            <p:spPr bwMode="auto">
              <a:xfrm>
                <a:off x="840" y="401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997" name="Oval 7697"/>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998" name="Freeform 7698"/>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999" name="Freeform 7699"/>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000" name="Freeform 7700"/>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001" name="Freeform 7701"/>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002" name="Freeform 7702"/>
              <p:cNvSpPr>
                <a:spLocks/>
              </p:cNvSpPr>
              <p:nvPr/>
            </p:nvSpPr>
            <p:spPr bwMode="auto">
              <a:xfrm>
                <a:off x="840" y="401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003" name="Freeform 7703"/>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004" name="Freeform 7704"/>
              <p:cNvSpPr>
                <a:spLocks/>
              </p:cNvSpPr>
              <p:nvPr/>
            </p:nvSpPr>
            <p:spPr bwMode="auto">
              <a:xfrm>
                <a:off x="840" y="4015"/>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005" name="Freeform 7705"/>
              <p:cNvSpPr>
                <a:spLocks/>
              </p:cNvSpPr>
              <p:nvPr/>
            </p:nvSpPr>
            <p:spPr bwMode="auto">
              <a:xfrm>
                <a:off x="840" y="401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006" name="Freeform 7706"/>
              <p:cNvSpPr>
                <a:spLocks/>
              </p:cNvSpPr>
              <p:nvPr/>
            </p:nvSpPr>
            <p:spPr bwMode="auto">
              <a:xfrm>
                <a:off x="840" y="401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007" name="Freeform 7707"/>
              <p:cNvSpPr>
                <a:spLocks/>
              </p:cNvSpPr>
              <p:nvPr/>
            </p:nvSpPr>
            <p:spPr bwMode="auto">
              <a:xfrm>
                <a:off x="840" y="4015"/>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008" name="Freeform 7708"/>
              <p:cNvSpPr>
                <a:spLocks/>
              </p:cNvSpPr>
              <p:nvPr/>
            </p:nvSpPr>
            <p:spPr bwMode="auto">
              <a:xfrm>
                <a:off x="836" y="4015"/>
                <a:ext cx="4" cy="0"/>
              </a:xfrm>
              <a:custGeom>
                <a:avLst/>
                <a:gdLst>
                  <a:gd name="T0" fmla="*/ 1 w 1"/>
                  <a:gd name="T1" fmla="*/ 1 w 1"/>
                  <a:gd name="T2" fmla="*/ 0 w 1"/>
                  <a:gd name="T3" fmla="*/ 0 w 1"/>
                  <a:gd name="T4" fmla="*/ 1 w 1"/>
                  <a:gd name="T5" fmla="*/ 1 w 1"/>
                </a:gdLst>
                <a:ahLst/>
                <a:cxnLst>
                  <a:cxn ang="0">
                    <a:pos x="T0" y="0"/>
                  </a:cxn>
                  <a:cxn ang="0">
                    <a:pos x="T1" y="0"/>
                  </a:cxn>
                  <a:cxn ang="0">
                    <a:pos x="T2" y="0"/>
                  </a:cxn>
                  <a:cxn ang="0">
                    <a:pos x="T3" y="0"/>
                  </a:cxn>
                  <a:cxn ang="0">
                    <a:pos x="T4" y="0"/>
                  </a:cxn>
                  <a:cxn ang="0">
                    <a:pos x="T5" y="0"/>
                  </a:cxn>
                </a:cxnLst>
                <a:rect l="0" t="0" r="r" b="b"/>
                <a:pathLst>
                  <a:path w="1">
                    <a:moveTo>
                      <a:pt x="1" y="0"/>
                    </a:moveTo>
                    <a:cubicBezTo>
                      <a:pt x="1" y="0"/>
                      <a:pt x="1" y="0"/>
                      <a:pt x="1" y="0"/>
                    </a:cubicBezTo>
                    <a:cubicBezTo>
                      <a:pt x="0" y="0"/>
                      <a:pt x="0" y="0"/>
                      <a:pt x="0" y="0"/>
                    </a:cubicBezTo>
                    <a:cubicBezTo>
                      <a:pt x="0" y="0"/>
                      <a:pt x="0" y="0"/>
                      <a:pt x="0" y="0"/>
                    </a:cubicBezTo>
                    <a:cubicBezTo>
                      <a:pt x="0" y="0"/>
                      <a:pt x="1"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009" name="Oval 7709"/>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010" name="Freeform 7710"/>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011" name="Oval 7711"/>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012" name="Oval 7712"/>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013" name="Oval 7713"/>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014" name="Freeform 7714"/>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015" name="Oval 7715"/>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016" name="Freeform 7716"/>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017" name="Freeform 7717"/>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018" name="Freeform 7718"/>
              <p:cNvSpPr>
                <a:spLocks/>
              </p:cNvSpPr>
              <p:nvPr/>
            </p:nvSpPr>
            <p:spPr bwMode="auto">
              <a:xfrm>
                <a:off x="840" y="401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019" name="Freeform 7719"/>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020" name="Freeform 7720"/>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021" name="Oval 7721"/>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022" name="Freeform 7722"/>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023" name="Freeform 7723"/>
              <p:cNvSpPr>
                <a:spLocks/>
              </p:cNvSpPr>
              <p:nvPr/>
            </p:nvSpPr>
            <p:spPr bwMode="auto">
              <a:xfrm>
                <a:off x="840" y="4015"/>
                <a:ext cx="7" cy="7"/>
              </a:xfrm>
              <a:custGeom>
                <a:avLst/>
                <a:gdLst>
                  <a:gd name="T0" fmla="*/ 0 w 2"/>
                  <a:gd name="T1" fmla="*/ 1 h 2"/>
                  <a:gd name="T2" fmla="*/ 0 w 2"/>
                  <a:gd name="T3" fmla="*/ 0 h 2"/>
                  <a:gd name="T4" fmla="*/ 0 w 2"/>
                  <a:gd name="T5" fmla="*/ 0 h 2"/>
                  <a:gd name="T6" fmla="*/ 0 w 2"/>
                  <a:gd name="T7" fmla="*/ 1 h 2"/>
                  <a:gd name="T8" fmla="*/ 1 w 2"/>
                  <a:gd name="T9" fmla="*/ 2 h 2"/>
                  <a:gd name="T10" fmla="*/ 1 w 2"/>
                  <a:gd name="T11" fmla="*/ 1 h 2"/>
                  <a:gd name="T12" fmla="*/ 2 w 2"/>
                  <a:gd name="T13" fmla="*/ 2 h 2"/>
                  <a:gd name="T14" fmla="*/ 0 w 2"/>
                  <a:gd name="T15" fmla="*/ 1 h 2"/>
                  <a:gd name="T16" fmla="*/ 1 w 2"/>
                  <a:gd name="T17" fmla="*/ 1 h 2"/>
                  <a:gd name="T18" fmla="*/ 0 w 2"/>
                  <a:gd name="T19" fmla="*/ 0 h 2"/>
                  <a:gd name="T20" fmla="*/ 0 w 2"/>
                  <a:gd name="T21" fmla="*/ 0 h 2"/>
                  <a:gd name="T22" fmla="*/ 0 w 2"/>
                  <a:gd name="T23"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 h="2">
                    <a:moveTo>
                      <a:pt x="0" y="1"/>
                    </a:moveTo>
                    <a:cubicBezTo>
                      <a:pt x="0" y="1"/>
                      <a:pt x="0" y="1"/>
                      <a:pt x="0" y="0"/>
                    </a:cubicBezTo>
                    <a:cubicBezTo>
                      <a:pt x="0" y="0"/>
                      <a:pt x="0" y="0"/>
                      <a:pt x="0" y="0"/>
                    </a:cubicBezTo>
                    <a:cubicBezTo>
                      <a:pt x="0" y="1"/>
                      <a:pt x="0" y="1"/>
                      <a:pt x="0" y="1"/>
                    </a:cubicBezTo>
                    <a:cubicBezTo>
                      <a:pt x="1" y="1"/>
                      <a:pt x="1" y="2"/>
                      <a:pt x="1" y="2"/>
                    </a:cubicBezTo>
                    <a:cubicBezTo>
                      <a:pt x="1" y="2"/>
                      <a:pt x="1" y="2"/>
                      <a:pt x="1" y="1"/>
                    </a:cubicBezTo>
                    <a:cubicBezTo>
                      <a:pt x="1" y="2"/>
                      <a:pt x="2" y="2"/>
                      <a:pt x="2" y="2"/>
                    </a:cubicBezTo>
                    <a:cubicBezTo>
                      <a:pt x="1" y="2"/>
                      <a:pt x="1" y="2"/>
                      <a:pt x="0" y="1"/>
                    </a:cubicBezTo>
                    <a:cubicBezTo>
                      <a:pt x="0" y="1"/>
                      <a:pt x="0" y="1"/>
                      <a:pt x="1" y="1"/>
                    </a:cubicBezTo>
                    <a:cubicBezTo>
                      <a:pt x="0" y="1"/>
                      <a:pt x="0" y="1"/>
                      <a:pt x="0" y="0"/>
                    </a:cubicBezTo>
                    <a:cubicBezTo>
                      <a:pt x="0" y="0"/>
                      <a:pt x="0" y="0"/>
                      <a:pt x="0" y="0"/>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024" name="Oval 7724"/>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025" name="Oval 7725"/>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026" name="Freeform 7726"/>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027" name="Oval 7727"/>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028" name="Freeform 7728"/>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029" name="Freeform 7729"/>
              <p:cNvSpPr>
                <a:spLocks/>
              </p:cNvSpPr>
              <p:nvPr/>
            </p:nvSpPr>
            <p:spPr bwMode="auto">
              <a:xfrm>
                <a:off x="840" y="4015"/>
                <a:ext cx="0" cy="0"/>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030" name="Freeform 7730"/>
              <p:cNvSpPr>
                <a:spLocks/>
              </p:cNvSpPr>
              <p:nvPr/>
            </p:nvSpPr>
            <p:spPr bwMode="auto">
              <a:xfrm>
                <a:off x="840" y="4015"/>
                <a:ext cx="0" cy="0"/>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031" name="Freeform 7731"/>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032" name="Freeform 7732"/>
              <p:cNvSpPr>
                <a:spLocks/>
              </p:cNvSpPr>
              <p:nvPr/>
            </p:nvSpPr>
            <p:spPr bwMode="auto">
              <a:xfrm>
                <a:off x="840" y="4015"/>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033" name="Freeform 7733"/>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034" name="Oval 7734"/>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035" name="Oval 7735"/>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036" name="Freeform 7736"/>
              <p:cNvSpPr>
                <a:spLocks/>
              </p:cNvSpPr>
              <p:nvPr/>
            </p:nvSpPr>
            <p:spPr bwMode="auto">
              <a:xfrm>
                <a:off x="840" y="4015"/>
                <a:ext cx="0" cy="0"/>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037" name="Rectangle 7737"/>
              <p:cNvSpPr>
                <a:spLocks noChangeArrowheads="1"/>
              </p:cNvSpPr>
              <p:nvPr/>
            </p:nvSpPr>
            <p:spPr bwMode="auto">
              <a:xfrm>
                <a:off x="840" y="4015"/>
                <a:ext cx="1" cy="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038" name="Oval 7738"/>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039" name="Freeform 7739"/>
              <p:cNvSpPr>
                <a:spLocks/>
              </p:cNvSpPr>
              <p:nvPr/>
            </p:nvSpPr>
            <p:spPr bwMode="auto">
              <a:xfrm>
                <a:off x="840" y="4015"/>
                <a:ext cx="0" cy="0"/>
              </a:xfrm>
              <a:custGeom>
                <a:avLst/>
                <a:gdLst/>
                <a:ahLst/>
                <a:cxnLst>
                  <a:cxn ang="0">
                    <a:pos x="0" y="0"/>
                  </a:cxn>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040" name="Oval 7740"/>
              <p:cNvSpPr>
                <a:spLocks noChangeArrowheads="1"/>
              </p:cNvSpPr>
              <p:nvPr/>
            </p:nvSpPr>
            <p:spPr bwMode="auto">
              <a:xfrm>
                <a:off x="836"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041" name="Oval 7741"/>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042" name="Oval 7742"/>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043" name="Oval 7743"/>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044" name="Oval 7744"/>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045" name="Freeform 7745"/>
              <p:cNvSpPr>
                <a:spLocks/>
              </p:cNvSpPr>
              <p:nvPr/>
            </p:nvSpPr>
            <p:spPr bwMode="auto">
              <a:xfrm>
                <a:off x="840" y="4015"/>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046" name="Freeform 7746"/>
              <p:cNvSpPr>
                <a:spLocks/>
              </p:cNvSpPr>
              <p:nvPr/>
            </p:nvSpPr>
            <p:spPr bwMode="auto">
              <a:xfrm>
                <a:off x="840" y="4015"/>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047" name="Oval 7747"/>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048" name="Freeform 7748"/>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049" name="Freeform 7749"/>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050" name="Freeform 7750"/>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051" name="Freeform 7751"/>
              <p:cNvSpPr>
                <a:spLocks/>
              </p:cNvSpPr>
              <p:nvPr/>
            </p:nvSpPr>
            <p:spPr bwMode="auto">
              <a:xfrm>
                <a:off x="836" y="401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052" name="Freeform 7752"/>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053" name="Oval 7753"/>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054" name="Oval 7754"/>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055" name="Freeform 7755"/>
              <p:cNvSpPr>
                <a:spLocks/>
              </p:cNvSpPr>
              <p:nvPr/>
            </p:nvSpPr>
            <p:spPr bwMode="auto">
              <a:xfrm>
                <a:off x="840" y="401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056" name="Oval 7756"/>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057" name="Freeform 7757"/>
              <p:cNvSpPr>
                <a:spLocks/>
              </p:cNvSpPr>
              <p:nvPr/>
            </p:nvSpPr>
            <p:spPr bwMode="auto">
              <a:xfrm>
                <a:off x="840" y="401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058" name="Freeform 7758"/>
              <p:cNvSpPr>
                <a:spLocks/>
              </p:cNvSpPr>
              <p:nvPr/>
            </p:nvSpPr>
            <p:spPr bwMode="auto">
              <a:xfrm>
                <a:off x="840" y="4015"/>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059" name="Freeform 7759"/>
              <p:cNvSpPr>
                <a:spLocks/>
              </p:cNvSpPr>
              <p:nvPr/>
            </p:nvSpPr>
            <p:spPr bwMode="auto">
              <a:xfrm>
                <a:off x="840" y="4015"/>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060" name="Oval 7760"/>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061" name="Freeform 7761"/>
              <p:cNvSpPr>
                <a:spLocks/>
              </p:cNvSpPr>
              <p:nvPr/>
            </p:nvSpPr>
            <p:spPr bwMode="auto">
              <a:xfrm>
                <a:off x="840" y="401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062" name="Freeform 7762"/>
              <p:cNvSpPr>
                <a:spLocks/>
              </p:cNvSpPr>
              <p:nvPr/>
            </p:nvSpPr>
            <p:spPr bwMode="auto">
              <a:xfrm>
                <a:off x="840" y="4015"/>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063" name="Oval 7763"/>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064" name="Freeform 7764"/>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065" name="Oval 7765"/>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066" name="Oval 7766"/>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067" name="Freeform 7767"/>
              <p:cNvSpPr>
                <a:spLocks/>
              </p:cNvSpPr>
              <p:nvPr/>
            </p:nvSpPr>
            <p:spPr bwMode="auto">
              <a:xfrm>
                <a:off x="840" y="4015"/>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068" name="Oval 7768"/>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069" name="Freeform 7769"/>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070" name="Oval 7770"/>
              <p:cNvSpPr>
                <a:spLocks noChangeArrowheads="1"/>
              </p:cNvSpPr>
              <p:nvPr/>
            </p:nvSpPr>
            <p:spPr bwMode="auto">
              <a:xfrm>
                <a:off x="836"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071" name="Oval 7771"/>
              <p:cNvSpPr>
                <a:spLocks noChangeArrowheads="1"/>
              </p:cNvSpPr>
              <p:nvPr/>
            </p:nvSpPr>
            <p:spPr bwMode="auto">
              <a:xfrm>
                <a:off x="836"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072" name="Oval 7772"/>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073" name="Oval 7773"/>
              <p:cNvSpPr>
                <a:spLocks noChangeArrowheads="1"/>
              </p:cNvSpPr>
              <p:nvPr/>
            </p:nvSpPr>
            <p:spPr bwMode="auto">
              <a:xfrm>
                <a:off x="836"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074" name="Freeform 7774"/>
              <p:cNvSpPr>
                <a:spLocks/>
              </p:cNvSpPr>
              <p:nvPr/>
            </p:nvSpPr>
            <p:spPr bwMode="auto">
              <a:xfrm>
                <a:off x="840" y="4015"/>
                <a:ext cx="0" cy="0"/>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075" name="Freeform 7775"/>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076" name="Freeform 7776"/>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077" name="Oval 7777"/>
              <p:cNvSpPr>
                <a:spLocks noChangeArrowheads="1"/>
              </p:cNvSpPr>
              <p:nvPr/>
            </p:nvSpPr>
            <p:spPr bwMode="auto">
              <a:xfrm>
                <a:off x="836"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078" name="Freeform 7778"/>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079" name="Freeform 7779"/>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080" name="Oval 7780"/>
              <p:cNvSpPr>
                <a:spLocks noChangeArrowheads="1"/>
              </p:cNvSpPr>
              <p:nvPr/>
            </p:nvSpPr>
            <p:spPr bwMode="auto">
              <a:xfrm>
                <a:off x="836"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081" name="Freeform 7781"/>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082" name="Oval 7782"/>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083" name="Oval 7783"/>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084" name="Oval 7784"/>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085" name="Freeform 7785"/>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086" name="Oval 7786"/>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087" name="Freeform 7787"/>
              <p:cNvSpPr>
                <a:spLocks/>
              </p:cNvSpPr>
              <p:nvPr/>
            </p:nvSpPr>
            <p:spPr bwMode="auto">
              <a:xfrm>
                <a:off x="836" y="4015"/>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088" name="Freeform 7788"/>
              <p:cNvSpPr>
                <a:spLocks/>
              </p:cNvSpPr>
              <p:nvPr/>
            </p:nvSpPr>
            <p:spPr bwMode="auto">
              <a:xfrm>
                <a:off x="836" y="4015"/>
                <a:ext cx="4"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cubicBezTo>
                      <a:pt x="0" y="0"/>
                      <a:pt x="0" y="0"/>
                      <a:pt x="0" y="0"/>
                    </a:cubicBezTo>
                    <a:cubicBezTo>
                      <a:pt x="0" y="0"/>
                      <a:pt x="0" y="0"/>
                      <a:pt x="1"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089" name="Freeform 7789"/>
              <p:cNvSpPr>
                <a:spLocks/>
              </p:cNvSpPr>
              <p:nvPr/>
            </p:nvSpPr>
            <p:spPr bwMode="auto">
              <a:xfrm>
                <a:off x="840" y="401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090" name="Oval 7790"/>
              <p:cNvSpPr>
                <a:spLocks noChangeArrowheads="1"/>
              </p:cNvSpPr>
              <p:nvPr/>
            </p:nvSpPr>
            <p:spPr bwMode="auto">
              <a:xfrm>
                <a:off x="836"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091" name="Freeform 7791"/>
              <p:cNvSpPr>
                <a:spLocks/>
              </p:cNvSpPr>
              <p:nvPr/>
            </p:nvSpPr>
            <p:spPr bwMode="auto">
              <a:xfrm>
                <a:off x="836" y="4015"/>
                <a:ext cx="4" cy="0"/>
              </a:xfrm>
              <a:custGeom>
                <a:avLst/>
                <a:gdLst>
                  <a:gd name="T0" fmla="*/ 1 w 1"/>
                  <a:gd name="T1" fmla="*/ 0 w 1"/>
                  <a:gd name="T2" fmla="*/ 0 w 1"/>
                  <a:gd name="T3" fmla="*/ 1 w 1"/>
                  <a:gd name="T4" fmla="*/ 1 w 1"/>
                </a:gdLst>
                <a:ahLst/>
                <a:cxnLst>
                  <a:cxn ang="0">
                    <a:pos x="T0" y="0"/>
                  </a:cxn>
                  <a:cxn ang="0">
                    <a:pos x="T1" y="0"/>
                  </a:cxn>
                  <a:cxn ang="0">
                    <a:pos x="T2" y="0"/>
                  </a:cxn>
                  <a:cxn ang="0">
                    <a:pos x="T3" y="0"/>
                  </a:cxn>
                  <a:cxn ang="0">
                    <a:pos x="T4" y="0"/>
                  </a:cxn>
                </a:cxnLst>
                <a:rect l="0" t="0" r="r" b="b"/>
                <a:pathLst>
                  <a:path w="1">
                    <a:moveTo>
                      <a:pt x="1" y="0"/>
                    </a:moveTo>
                    <a:cubicBezTo>
                      <a:pt x="1" y="0"/>
                      <a:pt x="0" y="0"/>
                      <a:pt x="0" y="0"/>
                    </a:cubicBezTo>
                    <a:cubicBezTo>
                      <a:pt x="0" y="0"/>
                      <a:pt x="0" y="0"/>
                      <a:pt x="0" y="0"/>
                    </a:cubicBezTo>
                    <a:cubicBezTo>
                      <a:pt x="0" y="0"/>
                      <a:pt x="0"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092" name="Oval 7792"/>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093" name="Oval 7793"/>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094" name="Oval 7794"/>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095" name="Freeform 7795"/>
              <p:cNvSpPr>
                <a:spLocks/>
              </p:cNvSpPr>
              <p:nvPr/>
            </p:nvSpPr>
            <p:spPr bwMode="auto">
              <a:xfrm>
                <a:off x="836" y="4015"/>
                <a:ext cx="4" cy="0"/>
              </a:xfrm>
              <a:custGeom>
                <a:avLst/>
                <a:gdLst>
                  <a:gd name="T0" fmla="*/ 1 w 1"/>
                  <a:gd name="T1" fmla="*/ 1 w 1"/>
                  <a:gd name="T2" fmla="*/ 0 w 1"/>
                  <a:gd name="T3" fmla="*/ 0 w 1"/>
                  <a:gd name="T4" fmla="*/ 1 w 1"/>
                  <a:gd name="T5" fmla="*/ 1 w 1"/>
                </a:gdLst>
                <a:ahLst/>
                <a:cxnLst>
                  <a:cxn ang="0">
                    <a:pos x="T0" y="0"/>
                  </a:cxn>
                  <a:cxn ang="0">
                    <a:pos x="T1" y="0"/>
                  </a:cxn>
                  <a:cxn ang="0">
                    <a:pos x="T2" y="0"/>
                  </a:cxn>
                  <a:cxn ang="0">
                    <a:pos x="T3" y="0"/>
                  </a:cxn>
                  <a:cxn ang="0">
                    <a:pos x="T4" y="0"/>
                  </a:cxn>
                  <a:cxn ang="0">
                    <a:pos x="T5" y="0"/>
                  </a:cxn>
                </a:cxnLst>
                <a:rect l="0" t="0" r="r" b="b"/>
                <a:pathLst>
                  <a:path w="1">
                    <a:moveTo>
                      <a:pt x="1" y="0"/>
                    </a:moveTo>
                    <a:cubicBezTo>
                      <a:pt x="1" y="0"/>
                      <a:pt x="1" y="0"/>
                      <a:pt x="1" y="0"/>
                    </a:cubicBezTo>
                    <a:cubicBezTo>
                      <a:pt x="1" y="0"/>
                      <a:pt x="0" y="0"/>
                      <a:pt x="0" y="0"/>
                    </a:cubicBezTo>
                    <a:cubicBezTo>
                      <a:pt x="0" y="0"/>
                      <a:pt x="0" y="0"/>
                      <a:pt x="0" y="0"/>
                    </a:cubicBezTo>
                    <a:cubicBezTo>
                      <a:pt x="0" y="0"/>
                      <a:pt x="1"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096" name="Freeform 7796"/>
              <p:cNvSpPr>
                <a:spLocks/>
              </p:cNvSpPr>
              <p:nvPr/>
            </p:nvSpPr>
            <p:spPr bwMode="auto">
              <a:xfrm>
                <a:off x="836" y="4015"/>
                <a:ext cx="4" cy="0"/>
              </a:xfrm>
              <a:custGeom>
                <a:avLst/>
                <a:gdLst>
                  <a:gd name="T0" fmla="*/ 1 w 1"/>
                  <a:gd name="T1" fmla="*/ 1 w 1"/>
                  <a:gd name="T2" fmla="*/ 1 w 1"/>
                  <a:gd name="T3" fmla="*/ 1 w 1"/>
                  <a:gd name="T4" fmla="*/ 0 w 1"/>
                  <a:gd name="T5" fmla="*/ 0 w 1"/>
                  <a:gd name="T6" fmla="*/ 0 w 1"/>
                  <a:gd name="T7" fmla="*/ 1 w 1"/>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1">
                    <a:moveTo>
                      <a:pt x="1" y="0"/>
                    </a:moveTo>
                    <a:cubicBezTo>
                      <a:pt x="1" y="0"/>
                      <a:pt x="1" y="0"/>
                      <a:pt x="1" y="0"/>
                    </a:cubicBezTo>
                    <a:cubicBezTo>
                      <a:pt x="1" y="0"/>
                      <a:pt x="1" y="0"/>
                      <a:pt x="1" y="0"/>
                    </a:cubicBezTo>
                    <a:cubicBezTo>
                      <a:pt x="1" y="0"/>
                      <a:pt x="1" y="0"/>
                      <a:pt x="1" y="0"/>
                    </a:cubicBezTo>
                    <a:cubicBezTo>
                      <a:pt x="1" y="0"/>
                      <a:pt x="0" y="0"/>
                      <a:pt x="0" y="0"/>
                    </a:cubicBezTo>
                    <a:cubicBezTo>
                      <a:pt x="0" y="0"/>
                      <a:pt x="0" y="0"/>
                      <a:pt x="0" y="0"/>
                    </a:cubicBezTo>
                    <a:cubicBezTo>
                      <a:pt x="0" y="0"/>
                      <a:pt x="0" y="0"/>
                      <a:pt x="0" y="0"/>
                    </a:cubicBezTo>
                    <a:cubicBezTo>
                      <a:pt x="0"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097" name="Freeform 7797"/>
              <p:cNvSpPr>
                <a:spLocks/>
              </p:cNvSpPr>
              <p:nvPr/>
            </p:nvSpPr>
            <p:spPr bwMode="auto">
              <a:xfrm>
                <a:off x="836" y="4015"/>
                <a:ext cx="4" cy="0"/>
              </a:xfrm>
              <a:custGeom>
                <a:avLst/>
                <a:gdLst>
                  <a:gd name="T0" fmla="*/ 1 w 1"/>
                  <a:gd name="T1" fmla="*/ 0 w 1"/>
                  <a:gd name="T2" fmla="*/ 0 w 1"/>
                  <a:gd name="T3" fmla="*/ 1 w 1"/>
                  <a:gd name="T4" fmla="*/ 1 w 1"/>
                </a:gdLst>
                <a:ahLst/>
                <a:cxnLst>
                  <a:cxn ang="0">
                    <a:pos x="T0" y="0"/>
                  </a:cxn>
                  <a:cxn ang="0">
                    <a:pos x="T1" y="0"/>
                  </a:cxn>
                  <a:cxn ang="0">
                    <a:pos x="T2" y="0"/>
                  </a:cxn>
                  <a:cxn ang="0">
                    <a:pos x="T3" y="0"/>
                  </a:cxn>
                  <a:cxn ang="0">
                    <a:pos x="T4" y="0"/>
                  </a:cxn>
                </a:cxnLst>
                <a:rect l="0" t="0" r="r" b="b"/>
                <a:pathLst>
                  <a:path w="1">
                    <a:moveTo>
                      <a:pt x="1" y="0"/>
                    </a:moveTo>
                    <a:cubicBezTo>
                      <a:pt x="1" y="0"/>
                      <a:pt x="0" y="0"/>
                      <a:pt x="0" y="0"/>
                    </a:cubicBezTo>
                    <a:cubicBezTo>
                      <a:pt x="0" y="0"/>
                      <a:pt x="0" y="0"/>
                      <a:pt x="0" y="0"/>
                    </a:cubicBezTo>
                    <a:cubicBezTo>
                      <a:pt x="0" y="0"/>
                      <a:pt x="0"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098" name="Freeform 7798"/>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099" name="Oval 7799"/>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100" name="Freeform 7800"/>
              <p:cNvSpPr>
                <a:spLocks/>
              </p:cNvSpPr>
              <p:nvPr/>
            </p:nvSpPr>
            <p:spPr bwMode="auto">
              <a:xfrm>
                <a:off x="836" y="4015"/>
                <a:ext cx="4" cy="0"/>
              </a:xfrm>
              <a:custGeom>
                <a:avLst/>
                <a:gdLst>
                  <a:gd name="T0" fmla="*/ 0 w 1"/>
                  <a:gd name="T1" fmla="*/ 0 w 1"/>
                  <a:gd name="T2" fmla="*/ 0 w 1"/>
                  <a:gd name="T3" fmla="*/ 1 w 1"/>
                  <a:gd name="T4" fmla="*/ 0 w 1"/>
                </a:gdLst>
                <a:ahLst/>
                <a:cxnLst>
                  <a:cxn ang="0">
                    <a:pos x="T0" y="0"/>
                  </a:cxn>
                  <a:cxn ang="0">
                    <a:pos x="T1" y="0"/>
                  </a:cxn>
                  <a:cxn ang="0">
                    <a:pos x="T2" y="0"/>
                  </a:cxn>
                  <a:cxn ang="0">
                    <a:pos x="T3" y="0"/>
                  </a:cxn>
                  <a:cxn ang="0">
                    <a:pos x="T4" y="0"/>
                  </a:cxn>
                </a:cxnLst>
                <a:rect l="0" t="0" r="r" b="b"/>
                <a:pathLst>
                  <a:path w="1">
                    <a:moveTo>
                      <a:pt x="0" y="0"/>
                    </a:moveTo>
                    <a:cubicBezTo>
                      <a:pt x="0" y="0"/>
                      <a:pt x="0" y="0"/>
                      <a:pt x="0" y="0"/>
                    </a:cubicBezTo>
                    <a:cubicBezTo>
                      <a:pt x="0" y="0"/>
                      <a:pt x="0" y="0"/>
                      <a:pt x="0" y="0"/>
                    </a:cubicBezTo>
                    <a:cubicBezTo>
                      <a:pt x="0" y="0"/>
                      <a:pt x="0" y="0"/>
                      <a:pt x="1"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101" name="Oval 7801"/>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102" name="Freeform 7802"/>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103" name="Oval 7803"/>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104" name="Oval 7804"/>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105" name="Oval 7805"/>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106" name="Freeform 7806"/>
              <p:cNvSpPr>
                <a:spLocks/>
              </p:cNvSpPr>
              <p:nvPr/>
            </p:nvSpPr>
            <p:spPr bwMode="auto">
              <a:xfrm>
                <a:off x="840" y="4015"/>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107" name="Oval 7807"/>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108" name="Freeform 7808"/>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109" name="Oval 7809"/>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110" name="Freeform 7810"/>
              <p:cNvSpPr>
                <a:spLocks/>
              </p:cNvSpPr>
              <p:nvPr/>
            </p:nvSpPr>
            <p:spPr bwMode="auto">
              <a:xfrm>
                <a:off x="840" y="4015"/>
                <a:ext cx="0" cy="0"/>
              </a:xfrm>
              <a:custGeom>
                <a:avLst/>
                <a:gdLst/>
                <a:ahLst/>
                <a:cxnLst>
                  <a:cxn ang="0">
                    <a:pos x="0" y="0"/>
                  </a:cxn>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111" name="Freeform 7811"/>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112" name="Freeform 7812"/>
              <p:cNvSpPr>
                <a:spLocks/>
              </p:cNvSpPr>
              <p:nvPr/>
            </p:nvSpPr>
            <p:spPr bwMode="auto">
              <a:xfrm>
                <a:off x="840" y="401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113" name="Freeform 7813"/>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114" name="Oval 7814"/>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115" name="Oval 7815"/>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116" name="Freeform 7816"/>
              <p:cNvSpPr>
                <a:spLocks/>
              </p:cNvSpPr>
              <p:nvPr/>
            </p:nvSpPr>
            <p:spPr bwMode="auto">
              <a:xfrm>
                <a:off x="840" y="4015"/>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117" name="Freeform 7817"/>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118" name="Freeform 7818"/>
              <p:cNvSpPr>
                <a:spLocks/>
              </p:cNvSpPr>
              <p:nvPr/>
            </p:nvSpPr>
            <p:spPr bwMode="auto">
              <a:xfrm>
                <a:off x="840" y="4015"/>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119" name="Freeform 7819"/>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120" name="Oval 7820"/>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121" name="Oval 7821"/>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122" name="Freeform 7822"/>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123" name="Freeform 7823"/>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124" name="Freeform 7824"/>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125" name="Freeform 7825"/>
              <p:cNvSpPr>
                <a:spLocks/>
              </p:cNvSpPr>
              <p:nvPr/>
            </p:nvSpPr>
            <p:spPr bwMode="auto">
              <a:xfrm>
                <a:off x="840" y="401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126" name="Freeform 7826"/>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127" name="Oval 7827"/>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128" name="Oval 7828"/>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129" name="Freeform 7829"/>
              <p:cNvSpPr>
                <a:spLocks/>
              </p:cNvSpPr>
              <p:nvPr/>
            </p:nvSpPr>
            <p:spPr bwMode="auto">
              <a:xfrm>
                <a:off x="840" y="401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grpSp>
        <p:grpSp>
          <p:nvGrpSpPr>
            <p:cNvPr id="19137" name="Group 8031"/>
            <p:cNvGrpSpPr>
              <a:grpSpLocks/>
            </p:cNvGrpSpPr>
            <p:nvPr/>
          </p:nvGrpSpPr>
          <p:grpSpPr bwMode="auto">
            <a:xfrm>
              <a:off x="698" y="3892"/>
              <a:ext cx="224" cy="171"/>
              <a:chOff x="698" y="3892"/>
              <a:chExt cx="224" cy="171"/>
            </a:xfrm>
          </p:grpSpPr>
          <p:sp>
            <p:nvSpPr>
              <p:cNvPr id="20730" name="Freeform 7831"/>
              <p:cNvSpPr>
                <a:spLocks/>
              </p:cNvSpPr>
              <p:nvPr/>
            </p:nvSpPr>
            <p:spPr bwMode="auto">
              <a:xfrm>
                <a:off x="840" y="401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731" name="Freeform 7832"/>
              <p:cNvSpPr>
                <a:spLocks/>
              </p:cNvSpPr>
              <p:nvPr/>
            </p:nvSpPr>
            <p:spPr bwMode="auto">
              <a:xfrm>
                <a:off x="840" y="401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732" name="Oval 7833"/>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733" name="Oval 7834"/>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734" name="Oval 7835"/>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735" name="Oval 7836"/>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736" name="Oval 7837"/>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737" name="Oval 7838"/>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738" name="Oval 7839"/>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739" name="Freeform 7840"/>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740" name="Oval 7841"/>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741" name="Freeform 7842"/>
              <p:cNvSpPr>
                <a:spLocks/>
              </p:cNvSpPr>
              <p:nvPr/>
            </p:nvSpPr>
            <p:spPr bwMode="auto">
              <a:xfrm>
                <a:off x="840" y="4015"/>
                <a:ext cx="3" cy="0"/>
              </a:xfrm>
              <a:custGeom>
                <a:avLst/>
                <a:gdLst>
                  <a:gd name="T0" fmla="*/ 1 w 1"/>
                  <a:gd name="T1" fmla="*/ 0 w 1"/>
                  <a:gd name="T2" fmla="*/ 1 w 1"/>
                  <a:gd name="T3" fmla="*/ 1 w 1"/>
                  <a:gd name="T4" fmla="*/ 1 w 1"/>
                </a:gdLst>
                <a:ahLst/>
                <a:cxnLst>
                  <a:cxn ang="0">
                    <a:pos x="T0" y="0"/>
                  </a:cxn>
                  <a:cxn ang="0">
                    <a:pos x="T1" y="0"/>
                  </a:cxn>
                  <a:cxn ang="0">
                    <a:pos x="T2" y="0"/>
                  </a:cxn>
                  <a:cxn ang="0">
                    <a:pos x="T3" y="0"/>
                  </a:cxn>
                  <a:cxn ang="0">
                    <a:pos x="T4" y="0"/>
                  </a:cxn>
                </a:cxnLst>
                <a:rect l="0" t="0" r="r" b="b"/>
                <a:pathLst>
                  <a:path w="1">
                    <a:moveTo>
                      <a:pt x="1" y="0"/>
                    </a:moveTo>
                    <a:cubicBezTo>
                      <a:pt x="1" y="0"/>
                      <a:pt x="1" y="0"/>
                      <a:pt x="0" y="0"/>
                    </a:cubicBezTo>
                    <a:cubicBezTo>
                      <a:pt x="0" y="0"/>
                      <a:pt x="1" y="0"/>
                      <a:pt x="1" y="0"/>
                    </a:cubicBezTo>
                    <a:cubicBezTo>
                      <a:pt x="1" y="0"/>
                      <a:pt x="1"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742" name="Freeform 7843"/>
              <p:cNvSpPr>
                <a:spLocks/>
              </p:cNvSpPr>
              <p:nvPr/>
            </p:nvSpPr>
            <p:spPr bwMode="auto">
              <a:xfrm>
                <a:off x="843"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743" name="Oval 7844"/>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744" name="Oval 7845"/>
              <p:cNvSpPr>
                <a:spLocks noChangeArrowheads="1"/>
              </p:cNvSpPr>
              <p:nvPr/>
            </p:nvSpPr>
            <p:spPr bwMode="auto">
              <a:xfrm>
                <a:off x="843"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745" name="Freeform 7846"/>
              <p:cNvSpPr>
                <a:spLocks/>
              </p:cNvSpPr>
              <p:nvPr/>
            </p:nvSpPr>
            <p:spPr bwMode="auto">
              <a:xfrm>
                <a:off x="840" y="4015"/>
                <a:ext cx="3" cy="0"/>
              </a:xfrm>
              <a:custGeom>
                <a:avLst/>
                <a:gdLst>
                  <a:gd name="T0" fmla="*/ 1 w 1"/>
                  <a:gd name="T1" fmla="*/ 0 w 1"/>
                  <a:gd name="T2" fmla="*/ 1 w 1"/>
                  <a:gd name="T3" fmla="*/ 1 w 1"/>
                  <a:gd name="T4" fmla="*/ 1 w 1"/>
                </a:gdLst>
                <a:ahLst/>
                <a:cxnLst>
                  <a:cxn ang="0">
                    <a:pos x="T0" y="0"/>
                  </a:cxn>
                  <a:cxn ang="0">
                    <a:pos x="T1" y="0"/>
                  </a:cxn>
                  <a:cxn ang="0">
                    <a:pos x="T2" y="0"/>
                  </a:cxn>
                  <a:cxn ang="0">
                    <a:pos x="T3" y="0"/>
                  </a:cxn>
                  <a:cxn ang="0">
                    <a:pos x="T4" y="0"/>
                  </a:cxn>
                </a:cxnLst>
                <a:rect l="0" t="0" r="r" b="b"/>
                <a:pathLst>
                  <a:path w="1">
                    <a:moveTo>
                      <a:pt x="1" y="0"/>
                    </a:moveTo>
                    <a:cubicBezTo>
                      <a:pt x="1" y="0"/>
                      <a:pt x="1" y="0"/>
                      <a:pt x="0" y="0"/>
                    </a:cubicBezTo>
                    <a:cubicBezTo>
                      <a:pt x="0" y="0"/>
                      <a:pt x="1" y="0"/>
                      <a:pt x="1" y="0"/>
                    </a:cubicBezTo>
                    <a:cubicBezTo>
                      <a:pt x="1" y="0"/>
                      <a:pt x="1"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746" name="Freeform 7847"/>
              <p:cNvSpPr>
                <a:spLocks/>
              </p:cNvSpPr>
              <p:nvPr/>
            </p:nvSpPr>
            <p:spPr bwMode="auto">
              <a:xfrm>
                <a:off x="840" y="4015"/>
                <a:ext cx="3" cy="0"/>
              </a:xfrm>
              <a:custGeom>
                <a:avLst/>
                <a:gdLst>
                  <a:gd name="T0" fmla="*/ 0 w 1"/>
                  <a:gd name="T1" fmla="*/ 1 w 1"/>
                  <a:gd name="T2" fmla="*/ 1 w 1"/>
                  <a:gd name="T3" fmla="*/ 0 w 1"/>
                </a:gdLst>
                <a:ahLst/>
                <a:cxnLst>
                  <a:cxn ang="0">
                    <a:pos x="T0" y="0"/>
                  </a:cxn>
                  <a:cxn ang="0">
                    <a:pos x="T1" y="0"/>
                  </a:cxn>
                  <a:cxn ang="0">
                    <a:pos x="T2" y="0"/>
                  </a:cxn>
                  <a:cxn ang="0">
                    <a:pos x="T3" y="0"/>
                  </a:cxn>
                </a:cxnLst>
                <a:rect l="0" t="0" r="r" b="b"/>
                <a:pathLst>
                  <a:path w="1">
                    <a:moveTo>
                      <a:pt x="0" y="0"/>
                    </a:moveTo>
                    <a:cubicBezTo>
                      <a:pt x="0" y="0"/>
                      <a:pt x="0" y="0"/>
                      <a:pt x="1" y="0"/>
                    </a:cubicBezTo>
                    <a:cubicBezTo>
                      <a:pt x="1" y="0"/>
                      <a:pt x="1" y="0"/>
                      <a:pt x="1"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747" name="Freeform 7848"/>
              <p:cNvSpPr>
                <a:spLocks/>
              </p:cNvSpPr>
              <p:nvPr/>
            </p:nvSpPr>
            <p:spPr bwMode="auto">
              <a:xfrm>
                <a:off x="843" y="4015"/>
                <a:ext cx="15" cy="3"/>
              </a:xfrm>
              <a:custGeom>
                <a:avLst/>
                <a:gdLst>
                  <a:gd name="T0" fmla="*/ 0 w 4"/>
                  <a:gd name="T1" fmla="*/ 0 h 1"/>
                  <a:gd name="T2" fmla="*/ 0 w 4"/>
                  <a:gd name="T3" fmla="*/ 0 h 1"/>
                  <a:gd name="T4" fmla="*/ 0 w 4"/>
                  <a:gd name="T5" fmla="*/ 0 h 1"/>
                  <a:gd name="T6" fmla="*/ 0 w 4"/>
                  <a:gd name="T7" fmla="*/ 0 h 1"/>
                  <a:gd name="T8" fmla="*/ 0 w 4"/>
                  <a:gd name="T9" fmla="*/ 0 h 1"/>
                  <a:gd name="T10" fmla="*/ 0 w 4"/>
                  <a:gd name="T11" fmla="*/ 0 h 1"/>
                  <a:gd name="T12" fmla="*/ 2 w 4"/>
                  <a:gd name="T13" fmla="*/ 1 h 1"/>
                  <a:gd name="T14" fmla="*/ 3 w 4"/>
                  <a:gd name="T15" fmla="*/ 1 h 1"/>
                  <a:gd name="T16" fmla="*/ 4 w 4"/>
                  <a:gd name="T17" fmla="*/ 1 h 1"/>
                  <a:gd name="T18" fmla="*/ 1 w 4"/>
                  <a:gd name="T19" fmla="*/ 1 h 1"/>
                  <a:gd name="T20" fmla="*/ 0 w 4"/>
                  <a:gd name="T21" fmla="*/ 0 h 1"/>
                  <a:gd name="T22" fmla="*/ 0 w 4"/>
                  <a:gd name="T23" fmla="*/ 0 h 1"/>
                  <a:gd name="T24" fmla="*/ 0 w 4"/>
                  <a:gd name="T25"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 h="1">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1" y="0"/>
                      <a:pt x="1" y="0"/>
                      <a:pt x="2" y="1"/>
                    </a:cubicBezTo>
                    <a:cubicBezTo>
                      <a:pt x="2" y="1"/>
                      <a:pt x="2" y="1"/>
                      <a:pt x="3" y="1"/>
                    </a:cubicBezTo>
                    <a:cubicBezTo>
                      <a:pt x="3" y="1"/>
                      <a:pt x="3" y="1"/>
                      <a:pt x="4" y="1"/>
                    </a:cubicBezTo>
                    <a:cubicBezTo>
                      <a:pt x="2" y="1"/>
                      <a:pt x="2" y="1"/>
                      <a:pt x="1" y="1"/>
                    </a:cubicBezTo>
                    <a:cubicBezTo>
                      <a:pt x="1"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748" name="Oval 7849"/>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749" name="Freeform 7850"/>
              <p:cNvSpPr>
                <a:spLocks/>
              </p:cNvSpPr>
              <p:nvPr/>
            </p:nvSpPr>
            <p:spPr bwMode="auto">
              <a:xfrm>
                <a:off x="825" y="4003"/>
                <a:ext cx="7" cy="8"/>
              </a:xfrm>
              <a:custGeom>
                <a:avLst/>
                <a:gdLst>
                  <a:gd name="T0" fmla="*/ 1 w 2"/>
                  <a:gd name="T1" fmla="*/ 1 h 2"/>
                  <a:gd name="T2" fmla="*/ 1 w 2"/>
                  <a:gd name="T3" fmla="*/ 1 h 2"/>
                  <a:gd name="T4" fmla="*/ 2 w 2"/>
                  <a:gd name="T5" fmla="*/ 1 h 2"/>
                  <a:gd name="T6" fmla="*/ 2 w 2"/>
                  <a:gd name="T7" fmla="*/ 2 h 2"/>
                  <a:gd name="T8" fmla="*/ 1 w 2"/>
                  <a:gd name="T9" fmla="*/ 1 h 2"/>
                </a:gdLst>
                <a:ahLst/>
                <a:cxnLst>
                  <a:cxn ang="0">
                    <a:pos x="T0" y="T1"/>
                  </a:cxn>
                  <a:cxn ang="0">
                    <a:pos x="T2" y="T3"/>
                  </a:cxn>
                  <a:cxn ang="0">
                    <a:pos x="T4" y="T5"/>
                  </a:cxn>
                  <a:cxn ang="0">
                    <a:pos x="T6" y="T7"/>
                  </a:cxn>
                  <a:cxn ang="0">
                    <a:pos x="T8" y="T9"/>
                  </a:cxn>
                </a:cxnLst>
                <a:rect l="0" t="0" r="r" b="b"/>
                <a:pathLst>
                  <a:path w="2" h="2">
                    <a:moveTo>
                      <a:pt x="1" y="1"/>
                    </a:moveTo>
                    <a:cubicBezTo>
                      <a:pt x="1" y="0"/>
                      <a:pt x="0" y="0"/>
                      <a:pt x="1" y="1"/>
                    </a:cubicBezTo>
                    <a:cubicBezTo>
                      <a:pt x="2" y="1"/>
                      <a:pt x="1" y="1"/>
                      <a:pt x="2" y="1"/>
                    </a:cubicBezTo>
                    <a:cubicBezTo>
                      <a:pt x="2" y="2"/>
                      <a:pt x="2" y="1"/>
                      <a:pt x="2" y="2"/>
                    </a:cubicBezTo>
                    <a:cubicBezTo>
                      <a:pt x="1" y="0"/>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750" name="Oval 7851"/>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751" name="Freeform 7852"/>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752" name="Oval 7853"/>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753" name="Oval 7854"/>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754" name="Freeform 7855"/>
              <p:cNvSpPr>
                <a:spLocks/>
              </p:cNvSpPr>
              <p:nvPr/>
            </p:nvSpPr>
            <p:spPr bwMode="auto">
              <a:xfrm>
                <a:off x="829" y="4007"/>
                <a:ext cx="3" cy="0"/>
              </a:xfrm>
              <a:custGeom>
                <a:avLst/>
                <a:gdLst>
                  <a:gd name="T0" fmla="*/ 1 w 1"/>
                  <a:gd name="T1" fmla="*/ 0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0" y="0"/>
                    </a:cubicBezTo>
                    <a:cubicBezTo>
                      <a:pt x="0" y="0"/>
                      <a:pt x="0" y="0"/>
                      <a:pt x="0" y="0"/>
                    </a:cubicBezTo>
                    <a:cubicBezTo>
                      <a:pt x="0"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755" name="Freeform 7856"/>
              <p:cNvSpPr>
                <a:spLocks/>
              </p:cNvSpPr>
              <p:nvPr/>
            </p:nvSpPr>
            <p:spPr bwMode="auto">
              <a:xfrm>
                <a:off x="840" y="4015"/>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756" name="Oval 7857"/>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757" name="Freeform 7858"/>
              <p:cNvSpPr>
                <a:spLocks/>
              </p:cNvSpPr>
              <p:nvPr/>
            </p:nvSpPr>
            <p:spPr bwMode="auto">
              <a:xfrm>
                <a:off x="829" y="4003"/>
                <a:ext cx="3" cy="4"/>
              </a:xfrm>
              <a:custGeom>
                <a:avLst/>
                <a:gdLst>
                  <a:gd name="T0" fmla="*/ 0 w 1"/>
                  <a:gd name="T1" fmla="*/ 0 h 1"/>
                  <a:gd name="T2" fmla="*/ 0 w 1"/>
                  <a:gd name="T3" fmla="*/ 1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cubicBezTo>
                      <a:pt x="0" y="1"/>
                      <a:pt x="0" y="0"/>
                      <a:pt x="0" y="1"/>
                    </a:cubicBezTo>
                    <a:cubicBezTo>
                      <a:pt x="1" y="1"/>
                      <a:pt x="1" y="1"/>
                      <a:pt x="1" y="1"/>
                    </a:cubicBezTo>
                    <a:cubicBezTo>
                      <a:pt x="0" y="1"/>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758" name="Freeform 7859"/>
              <p:cNvSpPr>
                <a:spLocks noEditPoints="1"/>
              </p:cNvSpPr>
              <p:nvPr/>
            </p:nvSpPr>
            <p:spPr bwMode="auto">
              <a:xfrm>
                <a:off x="814" y="3977"/>
                <a:ext cx="18" cy="30"/>
              </a:xfrm>
              <a:custGeom>
                <a:avLst/>
                <a:gdLst>
                  <a:gd name="T0" fmla="*/ 0 w 5"/>
                  <a:gd name="T1" fmla="*/ 1 h 8"/>
                  <a:gd name="T2" fmla="*/ 0 w 5"/>
                  <a:gd name="T3" fmla="*/ 2 h 8"/>
                  <a:gd name="T4" fmla="*/ 1 w 5"/>
                  <a:gd name="T5" fmla="*/ 3 h 8"/>
                  <a:gd name="T6" fmla="*/ 1 w 5"/>
                  <a:gd name="T7" fmla="*/ 3 h 8"/>
                  <a:gd name="T8" fmla="*/ 2 w 5"/>
                  <a:gd name="T9" fmla="*/ 5 h 8"/>
                  <a:gd name="T10" fmla="*/ 3 w 5"/>
                  <a:gd name="T11" fmla="*/ 6 h 8"/>
                  <a:gd name="T12" fmla="*/ 4 w 5"/>
                  <a:gd name="T13" fmla="*/ 6 h 8"/>
                  <a:gd name="T14" fmla="*/ 3 w 5"/>
                  <a:gd name="T15" fmla="*/ 6 h 8"/>
                  <a:gd name="T16" fmla="*/ 3 w 5"/>
                  <a:gd name="T17" fmla="*/ 6 h 8"/>
                  <a:gd name="T18" fmla="*/ 2 w 5"/>
                  <a:gd name="T19" fmla="*/ 4 h 8"/>
                  <a:gd name="T20" fmla="*/ 4 w 5"/>
                  <a:gd name="T21" fmla="*/ 7 h 8"/>
                  <a:gd name="T22" fmla="*/ 5 w 5"/>
                  <a:gd name="T23" fmla="*/ 8 h 8"/>
                  <a:gd name="T24" fmla="*/ 4 w 5"/>
                  <a:gd name="T25" fmla="*/ 6 h 8"/>
                  <a:gd name="T26" fmla="*/ 4 w 5"/>
                  <a:gd name="T27" fmla="*/ 6 h 8"/>
                  <a:gd name="T28" fmla="*/ 3 w 5"/>
                  <a:gd name="T29" fmla="*/ 5 h 8"/>
                  <a:gd name="T30" fmla="*/ 2 w 5"/>
                  <a:gd name="T31" fmla="*/ 4 h 8"/>
                  <a:gd name="T32" fmla="*/ 3 w 5"/>
                  <a:gd name="T33" fmla="*/ 5 h 8"/>
                  <a:gd name="T34" fmla="*/ 3 w 5"/>
                  <a:gd name="T35" fmla="*/ 4 h 8"/>
                  <a:gd name="T36" fmla="*/ 3 w 5"/>
                  <a:gd name="T37" fmla="*/ 5 h 8"/>
                  <a:gd name="T38" fmla="*/ 2 w 5"/>
                  <a:gd name="T39" fmla="*/ 3 h 8"/>
                  <a:gd name="T40" fmla="*/ 2 w 5"/>
                  <a:gd name="T41" fmla="*/ 3 h 8"/>
                  <a:gd name="T42" fmla="*/ 1 w 5"/>
                  <a:gd name="T43" fmla="*/ 1 h 8"/>
                  <a:gd name="T44" fmla="*/ 0 w 5"/>
                  <a:gd name="T45" fmla="*/ 1 h 8"/>
                  <a:gd name="T46" fmla="*/ 0 w 5"/>
                  <a:gd name="T47" fmla="*/ 1 h 8"/>
                  <a:gd name="T48" fmla="*/ 0 w 5"/>
                  <a:gd name="T49" fmla="*/ 1 h 8"/>
                  <a:gd name="T50" fmla="*/ 2 w 5"/>
                  <a:gd name="T51" fmla="*/ 4 h 8"/>
                  <a:gd name="T52" fmla="*/ 3 w 5"/>
                  <a:gd name="T53" fmla="*/ 5 h 8"/>
                  <a:gd name="T54" fmla="*/ 3 w 5"/>
                  <a:gd name="T55" fmla="*/ 6 h 8"/>
                  <a:gd name="T56" fmla="*/ 4 w 5"/>
                  <a:gd name="T57" fmla="*/ 6 h 8"/>
                  <a:gd name="T58" fmla="*/ 4 w 5"/>
                  <a:gd name="T59" fmla="*/ 6 h 8"/>
                  <a:gd name="T60" fmla="*/ 4 w 5"/>
                  <a:gd name="T61" fmla="*/ 6 h 8"/>
                  <a:gd name="T62" fmla="*/ 2 w 5"/>
                  <a:gd name="T63" fmla="*/ 5 h 8"/>
                  <a:gd name="T64" fmla="*/ 2 w 5"/>
                  <a:gd name="T65" fmla="*/ 4 h 8"/>
                  <a:gd name="T66" fmla="*/ 1 w 5"/>
                  <a:gd name="T67" fmla="*/ 3 h 8"/>
                  <a:gd name="T68" fmla="*/ 1 w 5"/>
                  <a:gd name="T69" fmla="*/ 2 h 8"/>
                  <a:gd name="T70" fmla="*/ 0 w 5"/>
                  <a:gd name="T71" fmla="*/ 1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 h="8">
                    <a:moveTo>
                      <a:pt x="0" y="1"/>
                    </a:moveTo>
                    <a:cubicBezTo>
                      <a:pt x="0" y="1"/>
                      <a:pt x="0" y="1"/>
                      <a:pt x="0" y="1"/>
                    </a:cubicBezTo>
                    <a:cubicBezTo>
                      <a:pt x="0" y="1"/>
                      <a:pt x="1" y="2"/>
                      <a:pt x="1" y="2"/>
                    </a:cubicBezTo>
                    <a:cubicBezTo>
                      <a:pt x="1" y="2"/>
                      <a:pt x="0" y="2"/>
                      <a:pt x="0" y="2"/>
                    </a:cubicBezTo>
                    <a:cubicBezTo>
                      <a:pt x="0" y="2"/>
                      <a:pt x="1" y="3"/>
                      <a:pt x="0" y="2"/>
                    </a:cubicBezTo>
                    <a:cubicBezTo>
                      <a:pt x="1" y="3"/>
                      <a:pt x="1" y="3"/>
                      <a:pt x="1" y="3"/>
                    </a:cubicBezTo>
                    <a:cubicBezTo>
                      <a:pt x="2" y="4"/>
                      <a:pt x="1" y="3"/>
                      <a:pt x="2" y="4"/>
                    </a:cubicBezTo>
                    <a:cubicBezTo>
                      <a:pt x="2" y="4"/>
                      <a:pt x="1" y="3"/>
                      <a:pt x="1" y="3"/>
                    </a:cubicBezTo>
                    <a:cubicBezTo>
                      <a:pt x="2" y="4"/>
                      <a:pt x="1" y="3"/>
                      <a:pt x="1" y="4"/>
                    </a:cubicBezTo>
                    <a:cubicBezTo>
                      <a:pt x="1" y="4"/>
                      <a:pt x="2" y="4"/>
                      <a:pt x="2" y="5"/>
                    </a:cubicBezTo>
                    <a:cubicBezTo>
                      <a:pt x="3" y="5"/>
                      <a:pt x="2" y="5"/>
                      <a:pt x="3" y="6"/>
                    </a:cubicBezTo>
                    <a:cubicBezTo>
                      <a:pt x="3" y="6"/>
                      <a:pt x="3" y="6"/>
                      <a:pt x="3" y="6"/>
                    </a:cubicBezTo>
                    <a:cubicBezTo>
                      <a:pt x="3" y="6"/>
                      <a:pt x="3" y="6"/>
                      <a:pt x="3" y="6"/>
                    </a:cubicBezTo>
                    <a:cubicBezTo>
                      <a:pt x="3" y="6"/>
                      <a:pt x="4" y="6"/>
                      <a:pt x="4" y="6"/>
                    </a:cubicBezTo>
                    <a:cubicBezTo>
                      <a:pt x="4" y="6"/>
                      <a:pt x="3" y="6"/>
                      <a:pt x="3" y="6"/>
                    </a:cubicBezTo>
                    <a:cubicBezTo>
                      <a:pt x="3" y="6"/>
                      <a:pt x="3" y="6"/>
                      <a:pt x="3" y="6"/>
                    </a:cubicBezTo>
                    <a:cubicBezTo>
                      <a:pt x="3" y="6"/>
                      <a:pt x="3" y="6"/>
                      <a:pt x="4" y="6"/>
                    </a:cubicBezTo>
                    <a:cubicBezTo>
                      <a:pt x="3" y="6"/>
                      <a:pt x="3" y="6"/>
                      <a:pt x="3" y="6"/>
                    </a:cubicBezTo>
                    <a:cubicBezTo>
                      <a:pt x="3" y="6"/>
                      <a:pt x="3" y="6"/>
                      <a:pt x="3" y="6"/>
                    </a:cubicBezTo>
                    <a:cubicBezTo>
                      <a:pt x="3" y="5"/>
                      <a:pt x="2" y="5"/>
                      <a:pt x="2" y="4"/>
                    </a:cubicBezTo>
                    <a:cubicBezTo>
                      <a:pt x="2" y="5"/>
                      <a:pt x="3" y="5"/>
                      <a:pt x="3" y="6"/>
                    </a:cubicBezTo>
                    <a:cubicBezTo>
                      <a:pt x="3" y="6"/>
                      <a:pt x="3" y="6"/>
                      <a:pt x="4" y="7"/>
                    </a:cubicBezTo>
                    <a:cubicBezTo>
                      <a:pt x="4" y="6"/>
                      <a:pt x="4" y="7"/>
                      <a:pt x="3" y="6"/>
                    </a:cubicBezTo>
                    <a:cubicBezTo>
                      <a:pt x="4" y="6"/>
                      <a:pt x="4" y="7"/>
                      <a:pt x="5" y="8"/>
                    </a:cubicBezTo>
                    <a:cubicBezTo>
                      <a:pt x="5" y="8"/>
                      <a:pt x="5" y="8"/>
                      <a:pt x="5" y="7"/>
                    </a:cubicBezTo>
                    <a:cubicBezTo>
                      <a:pt x="4" y="6"/>
                      <a:pt x="4" y="6"/>
                      <a:pt x="4" y="6"/>
                    </a:cubicBezTo>
                    <a:cubicBezTo>
                      <a:pt x="4" y="6"/>
                      <a:pt x="4" y="6"/>
                      <a:pt x="4" y="7"/>
                    </a:cubicBezTo>
                    <a:cubicBezTo>
                      <a:pt x="4" y="6"/>
                      <a:pt x="4" y="6"/>
                      <a:pt x="4" y="6"/>
                    </a:cubicBezTo>
                    <a:cubicBezTo>
                      <a:pt x="4" y="6"/>
                      <a:pt x="4" y="6"/>
                      <a:pt x="4" y="6"/>
                    </a:cubicBezTo>
                    <a:cubicBezTo>
                      <a:pt x="3" y="5"/>
                      <a:pt x="3" y="5"/>
                      <a:pt x="3" y="5"/>
                    </a:cubicBezTo>
                    <a:cubicBezTo>
                      <a:pt x="2" y="3"/>
                      <a:pt x="3" y="5"/>
                      <a:pt x="3" y="5"/>
                    </a:cubicBezTo>
                    <a:cubicBezTo>
                      <a:pt x="2" y="4"/>
                      <a:pt x="2" y="4"/>
                      <a:pt x="2" y="4"/>
                    </a:cubicBezTo>
                    <a:cubicBezTo>
                      <a:pt x="3" y="4"/>
                      <a:pt x="3" y="5"/>
                      <a:pt x="4" y="6"/>
                    </a:cubicBezTo>
                    <a:cubicBezTo>
                      <a:pt x="4" y="6"/>
                      <a:pt x="3" y="5"/>
                      <a:pt x="3" y="5"/>
                    </a:cubicBezTo>
                    <a:cubicBezTo>
                      <a:pt x="3" y="5"/>
                      <a:pt x="3" y="5"/>
                      <a:pt x="3" y="5"/>
                    </a:cubicBezTo>
                    <a:cubicBezTo>
                      <a:pt x="3" y="5"/>
                      <a:pt x="3" y="4"/>
                      <a:pt x="3" y="4"/>
                    </a:cubicBezTo>
                    <a:cubicBezTo>
                      <a:pt x="3" y="4"/>
                      <a:pt x="3" y="5"/>
                      <a:pt x="3" y="5"/>
                    </a:cubicBezTo>
                    <a:cubicBezTo>
                      <a:pt x="3" y="5"/>
                      <a:pt x="3" y="5"/>
                      <a:pt x="3" y="5"/>
                    </a:cubicBezTo>
                    <a:cubicBezTo>
                      <a:pt x="3" y="5"/>
                      <a:pt x="3" y="5"/>
                      <a:pt x="3" y="4"/>
                    </a:cubicBezTo>
                    <a:cubicBezTo>
                      <a:pt x="2" y="4"/>
                      <a:pt x="2" y="4"/>
                      <a:pt x="2" y="3"/>
                    </a:cubicBezTo>
                    <a:cubicBezTo>
                      <a:pt x="2" y="3"/>
                      <a:pt x="3" y="4"/>
                      <a:pt x="3" y="4"/>
                    </a:cubicBezTo>
                    <a:cubicBezTo>
                      <a:pt x="2" y="3"/>
                      <a:pt x="2" y="3"/>
                      <a:pt x="2" y="3"/>
                    </a:cubicBezTo>
                    <a:cubicBezTo>
                      <a:pt x="2" y="3"/>
                      <a:pt x="1" y="2"/>
                      <a:pt x="1" y="2"/>
                    </a:cubicBezTo>
                    <a:cubicBezTo>
                      <a:pt x="1" y="1"/>
                      <a:pt x="1" y="2"/>
                      <a:pt x="1" y="1"/>
                    </a:cubicBezTo>
                    <a:cubicBezTo>
                      <a:pt x="0" y="0"/>
                      <a:pt x="0" y="0"/>
                      <a:pt x="0" y="0"/>
                    </a:cubicBezTo>
                    <a:cubicBezTo>
                      <a:pt x="0" y="0"/>
                      <a:pt x="0" y="0"/>
                      <a:pt x="0" y="1"/>
                    </a:cubicBezTo>
                    <a:cubicBezTo>
                      <a:pt x="0" y="1"/>
                      <a:pt x="0" y="0"/>
                      <a:pt x="0" y="0"/>
                    </a:cubicBezTo>
                    <a:cubicBezTo>
                      <a:pt x="0" y="0"/>
                      <a:pt x="0" y="1"/>
                      <a:pt x="0" y="1"/>
                    </a:cubicBezTo>
                    <a:cubicBezTo>
                      <a:pt x="0" y="1"/>
                      <a:pt x="0" y="0"/>
                      <a:pt x="0" y="0"/>
                    </a:cubicBezTo>
                    <a:cubicBezTo>
                      <a:pt x="0" y="0"/>
                      <a:pt x="0" y="1"/>
                      <a:pt x="0" y="1"/>
                    </a:cubicBezTo>
                    <a:close/>
                    <a:moveTo>
                      <a:pt x="4" y="6"/>
                    </a:moveTo>
                    <a:cubicBezTo>
                      <a:pt x="3" y="6"/>
                      <a:pt x="2" y="4"/>
                      <a:pt x="2" y="4"/>
                    </a:cubicBezTo>
                    <a:cubicBezTo>
                      <a:pt x="2" y="5"/>
                      <a:pt x="3" y="5"/>
                      <a:pt x="3" y="6"/>
                    </a:cubicBezTo>
                    <a:cubicBezTo>
                      <a:pt x="3" y="6"/>
                      <a:pt x="3" y="6"/>
                      <a:pt x="3" y="5"/>
                    </a:cubicBezTo>
                    <a:cubicBezTo>
                      <a:pt x="3" y="6"/>
                      <a:pt x="3" y="6"/>
                      <a:pt x="4" y="6"/>
                    </a:cubicBezTo>
                    <a:cubicBezTo>
                      <a:pt x="4" y="6"/>
                      <a:pt x="3" y="6"/>
                      <a:pt x="3" y="6"/>
                    </a:cubicBezTo>
                    <a:cubicBezTo>
                      <a:pt x="4" y="6"/>
                      <a:pt x="4" y="6"/>
                      <a:pt x="4" y="6"/>
                    </a:cubicBezTo>
                    <a:close/>
                    <a:moveTo>
                      <a:pt x="4" y="6"/>
                    </a:moveTo>
                    <a:cubicBezTo>
                      <a:pt x="5" y="8"/>
                      <a:pt x="4" y="6"/>
                      <a:pt x="3" y="5"/>
                    </a:cubicBezTo>
                    <a:cubicBezTo>
                      <a:pt x="2" y="4"/>
                      <a:pt x="4" y="7"/>
                      <a:pt x="4" y="6"/>
                    </a:cubicBezTo>
                    <a:close/>
                    <a:moveTo>
                      <a:pt x="2" y="5"/>
                    </a:moveTo>
                    <a:cubicBezTo>
                      <a:pt x="3" y="6"/>
                      <a:pt x="3" y="6"/>
                      <a:pt x="4" y="6"/>
                    </a:cubicBezTo>
                    <a:cubicBezTo>
                      <a:pt x="3" y="5"/>
                      <a:pt x="3" y="5"/>
                      <a:pt x="2" y="4"/>
                    </a:cubicBezTo>
                    <a:cubicBezTo>
                      <a:pt x="2" y="4"/>
                      <a:pt x="2" y="4"/>
                      <a:pt x="2" y="5"/>
                    </a:cubicBezTo>
                    <a:close/>
                    <a:moveTo>
                      <a:pt x="3" y="5"/>
                    </a:moveTo>
                    <a:cubicBezTo>
                      <a:pt x="3" y="5"/>
                      <a:pt x="2" y="4"/>
                      <a:pt x="2" y="4"/>
                    </a:cubicBezTo>
                    <a:cubicBezTo>
                      <a:pt x="2" y="4"/>
                      <a:pt x="2" y="4"/>
                      <a:pt x="2" y="4"/>
                    </a:cubicBezTo>
                    <a:cubicBezTo>
                      <a:pt x="2" y="4"/>
                      <a:pt x="1" y="3"/>
                      <a:pt x="1" y="3"/>
                    </a:cubicBezTo>
                    <a:cubicBezTo>
                      <a:pt x="2" y="5"/>
                      <a:pt x="2" y="4"/>
                      <a:pt x="3" y="5"/>
                    </a:cubicBezTo>
                    <a:close/>
                    <a:moveTo>
                      <a:pt x="1" y="2"/>
                    </a:moveTo>
                    <a:cubicBezTo>
                      <a:pt x="1" y="2"/>
                      <a:pt x="1" y="2"/>
                      <a:pt x="1" y="2"/>
                    </a:cubicBezTo>
                    <a:cubicBezTo>
                      <a:pt x="1" y="2"/>
                      <a:pt x="1" y="1"/>
                      <a:pt x="0" y="1"/>
                    </a:cubicBezTo>
                    <a:cubicBezTo>
                      <a:pt x="0" y="1"/>
                      <a:pt x="1" y="1"/>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759" name="Oval 7860"/>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760" name="Freeform 7861"/>
              <p:cNvSpPr>
                <a:spLocks/>
              </p:cNvSpPr>
              <p:nvPr/>
            </p:nvSpPr>
            <p:spPr bwMode="auto">
              <a:xfrm>
                <a:off x="829" y="4003"/>
                <a:ext cx="7" cy="8"/>
              </a:xfrm>
              <a:custGeom>
                <a:avLst/>
                <a:gdLst>
                  <a:gd name="T0" fmla="*/ 1 w 2"/>
                  <a:gd name="T1" fmla="*/ 0 h 2"/>
                  <a:gd name="T2" fmla="*/ 1 w 2"/>
                  <a:gd name="T3" fmla="*/ 1 h 2"/>
                  <a:gd name="T4" fmla="*/ 1 w 2"/>
                  <a:gd name="T5" fmla="*/ 1 h 2"/>
                  <a:gd name="T6" fmla="*/ 1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1"/>
                      <a:pt x="1" y="1"/>
                      <a:pt x="1" y="1"/>
                    </a:cubicBezTo>
                    <a:cubicBezTo>
                      <a:pt x="2" y="2"/>
                      <a:pt x="1" y="1"/>
                      <a:pt x="1" y="1"/>
                    </a:cubicBezTo>
                    <a:cubicBezTo>
                      <a:pt x="1" y="1"/>
                      <a:pt x="1" y="1"/>
                      <a:pt x="1" y="1"/>
                    </a:cubicBezTo>
                    <a:cubicBezTo>
                      <a:pt x="0" y="0"/>
                      <a:pt x="1" y="1"/>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761" name="Freeform 7862"/>
              <p:cNvSpPr>
                <a:spLocks/>
              </p:cNvSpPr>
              <p:nvPr/>
            </p:nvSpPr>
            <p:spPr bwMode="auto">
              <a:xfrm>
                <a:off x="840" y="4015"/>
                <a:ext cx="7" cy="3"/>
              </a:xfrm>
              <a:custGeom>
                <a:avLst/>
                <a:gdLst>
                  <a:gd name="T0" fmla="*/ 1 w 2"/>
                  <a:gd name="T1" fmla="*/ 1 h 1"/>
                  <a:gd name="T2" fmla="*/ 0 w 2"/>
                  <a:gd name="T3" fmla="*/ 0 h 1"/>
                  <a:gd name="T4" fmla="*/ 2 w 2"/>
                  <a:gd name="T5" fmla="*/ 1 h 1"/>
                  <a:gd name="T6" fmla="*/ 1 w 2"/>
                  <a:gd name="T7" fmla="*/ 1 h 1"/>
                  <a:gd name="T8" fmla="*/ 0 w 2"/>
                  <a:gd name="T9" fmla="*/ 0 h 1"/>
                  <a:gd name="T10" fmla="*/ 0 w 2"/>
                  <a:gd name="T11" fmla="*/ 0 h 1"/>
                  <a:gd name="T12" fmla="*/ 1 w 2"/>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2" h="1">
                    <a:moveTo>
                      <a:pt x="1" y="1"/>
                    </a:moveTo>
                    <a:cubicBezTo>
                      <a:pt x="0" y="1"/>
                      <a:pt x="0" y="0"/>
                      <a:pt x="0" y="0"/>
                    </a:cubicBezTo>
                    <a:cubicBezTo>
                      <a:pt x="1" y="1"/>
                      <a:pt x="1" y="1"/>
                      <a:pt x="2" y="1"/>
                    </a:cubicBezTo>
                    <a:cubicBezTo>
                      <a:pt x="1" y="1"/>
                      <a:pt x="1" y="1"/>
                      <a:pt x="1" y="1"/>
                    </a:cubicBezTo>
                    <a:cubicBezTo>
                      <a:pt x="1" y="1"/>
                      <a:pt x="0" y="0"/>
                      <a:pt x="0" y="0"/>
                    </a:cubicBezTo>
                    <a:cubicBezTo>
                      <a:pt x="0" y="0"/>
                      <a:pt x="0" y="0"/>
                      <a:pt x="0" y="0"/>
                    </a:cubicBezTo>
                    <a:cubicBezTo>
                      <a:pt x="0" y="0"/>
                      <a:pt x="0" y="0"/>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762" name="Freeform 7863"/>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763" name="Oval 7864"/>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764" name="Freeform 7865"/>
              <p:cNvSpPr>
                <a:spLocks/>
              </p:cNvSpPr>
              <p:nvPr/>
            </p:nvSpPr>
            <p:spPr bwMode="auto">
              <a:xfrm>
                <a:off x="832" y="4007"/>
                <a:ext cx="0" cy="4"/>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765" name="Oval 7866"/>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766" name="Oval 7867"/>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767" name="Oval 7868"/>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768" name="Freeform 7869"/>
              <p:cNvSpPr>
                <a:spLocks/>
              </p:cNvSpPr>
              <p:nvPr/>
            </p:nvSpPr>
            <p:spPr bwMode="auto">
              <a:xfrm>
                <a:off x="821" y="400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769" name="Freeform 7870"/>
              <p:cNvSpPr>
                <a:spLocks/>
              </p:cNvSpPr>
              <p:nvPr/>
            </p:nvSpPr>
            <p:spPr bwMode="auto">
              <a:xfrm>
                <a:off x="888" y="3948"/>
                <a:ext cx="4" cy="3"/>
              </a:xfrm>
              <a:custGeom>
                <a:avLst/>
                <a:gdLst>
                  <a:gd name="T0" fmla="*/ 1 w 1"/>
                  <a:gd name="T1" fmla="*/ 0 h 1"/>
                  <a:gd name="T2" fmla="*/ 0 w 1"/>
                  <a:gd name="T3" fmla="*/ 1 h 1"/>
                  <a:gd name="T4" fmla="*/ 1 w 1"/>
                  <a:gd name="T5" fmla="*/ 0 h 1"/>
                  <a:gd name="T6" fmla="*/ 1 w 1"/>
                  <a:gd name="T7" fmla="*/ 0 h 1"/>
                </a:gdLst>
                <a:ahLst/>
                <a:cxnLst>
                  <a:cxn ang="0">
                    <a:pos x="T0" y="T1"/>
                  </a:cxn>
                  <a:cxn ang="0">
                    <a:pos x="T2" y="T3"/>
                  </a:cxn>
                  <a:cxn ang="0">
                    <a:pos x="T4" y="T5"/>
                  </a:cxn>
                  <a:cxn ang="0">
                    <a:pos x="T6" y="T7"/>
                  </a:cxn>
                </a:cxnLst>
                <a:rect l="0" t="0" r="r" b="b"/>
                <a:pathLst>
                  <a:path w="1" h="1">
                    <a:moveTo>
                      <a:pt x="1" y="0"/>
                    </a:moveTo>
                    <a:cubicBezTo>
                      <a:pt x="1" y="0"/>
                      <a:pt x="1" y="1"/>
                      <a:pt x="0" y="1"/>
                    </a:cubicBezTo>
                    <a:cubicBezTo>
                      <a:pt x="1" y="1"/>
                      <a:pt x="1" y="1"/>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770" name="Oval 7871"/>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771" name="Freeform 7872"/>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772" name="Freeform 7873"/>
              <p:cNvSpPr>
                <a:spLocks/>
              </p:cNvSpPr>
              <p:nvPr/>
            </p:nvSpPr>
            <p:spPr bwMode="auto">
              <a:xfrm>
                <a:off x="892" y="3944"/>
                <a:ext cx="4" cy="0"/>
              </a:xfrm>
              <a:custGeom>
                <a:avLst/>
                <a:gdLst>
                  <a:gd name="T0" fmla="*/ 1 w 1"/>
                  <a:gd name="T1" fmla="*/ 0 w 1"/>
                  <a:gd name="T2" fmla="*/ 1 w 1"/>
                  <a:gd name="T3" fmla="*/ 1 w 1"/>
                </a:gdLst>
                <a:ahLst/>
                <a:cxnLst>
                  <a:cxn ang="0">
                    <a:pos x="T0" y="0"/>
                  </a:cxn>
                  <a:cxn ang="0">
                    <a:pos x="T1" y="0"/>
                  </a:cxn>
                  <a:cxn ang="0">
                    <a:pos x="T2" y="0"/>
                  </a:cxn>
                  <a:cxn ang="0">
                    <a:pos x="T3" y="0"/>
                  </a:cxn>
                </a:cxnLst>
                <a:rect l="0" t="0" r="r" b="b"/>
                <a:pathLst>
                  <a:path w="1">
                    <a:moveTo>
                      <a:pt x="1" y="0"/>
                    </a:moveTo>
                    <a:cubicBezTo>
                      <a:pt x="1" y="0"/>
                      <a:pt x="0" y="0"/>
                      <a:pt x="0" y="0"/>
                    </a:cubicBezTo>
                    <a:cubicBezTo>
                      <a:pt x="0" y="0"/>
                      <a:pt x="0"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773" name="Oval 7874"/>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774" name="Freeform 7875"/>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775" name="Freeform 7876"/>
              <p:cNvSpPr>
                <a:spLocks/>
              </p:cNvSpPr>
              <p:nvPr/>
            </p:nvSpPr>
            <p:spPr bwMode="auto">
              <a:xfrm>
                <a:off x="855" y="4018"/>
                <a:ext cx="3" cy="0"/>
              </a:xfrm>
              <a:custGeom>
                <a:avLst/>
                <a:gdLst>
                  <a:gd name="T0" fmla="*/ 1 w 1"/>
                  <a:gd name="T1" fmla="*/ 0 w 1"/>
                  <a:gd name="T2" fmla="*/ 0 w 1"/>
                  <a:gd name="T3" fmla="*/ 1 w 1"/>
                </a:gdLst>
                <a:ahLst/>
                <a:cxnLst>
                  <a:cxn ang="0">
                    <a:pos x="T0" y="0"/>
                  </a:cxn>
                  <a:cxn ang="0">
                    <a:pos x="T1" y="0"/>
                  </a:cxn>
                  <a:cxn ang="0">
                    <a:pos x="T2" y="0"/>
                  </a:cxn>
                  <a:cxn ang="0">
                    <a:pos x="T3" y="0"/>
                  </a:cxn>
                </a:cxnLst>
                <a:rect l="0" t="0" r="r" b="b"/>
                <a:pathLst>
                  <a:path w="1">
                    <a:moveTo>
                      <a:pt x="1" y="0"/>
                    </a:moveTo>
                    <a:cubicBezTo>
                      <a:pt x="1" y="0"/>
                      <a:pt x="0" y="0"/>
                      <a:pt x="0" y="0"/>
                    </a:cubicBezTo>
                    <a:cubicBezTo>
                      <a:pt x="0" y="0"/>
                      <a:pt x="0" y="0"/>
                      <a:pt x="0" y="0"/>
                    </a:cubicBezTo>
                    <a:cubicBezTo>
                      <a:pt x="0" y="0"/>
                      <a:pt x="0"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776" name="Oval 7877"/>
              <p:cNvSpPr>
                <a:spLocks noChangeArrowheads="1"/>
              </p:cNvSpPr>
              <p:nvPr/>
            </p:nvSpPr>
            <p:spPr bwMode="auto">
              <a:xfrm>
                <a:off x="843"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777" name="Oval 7878"/>
              <p:cNvSpPr>
                <a:spLocks noChangeArrowheads="1"/>
              </p:cNvSpPr>
              <p:nvPr/>
            </p:nvSpPr>
            <p:spPr bwMode="auto">
              <a:xfrm>
                <a:off x="843"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778" name="Oval 7879"/>
              <p:cNvSpPr>
                <a:spLocks noChangeArrowheads="1"/>
              </p:cNvSpPr>
              <p:nvPr/>
            </p:nvSpPr>
            <p:spPr bwMode="auto">
              <a:xfrm>
                <a:off x="843"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779" name="Oval 7880"/>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780" name="Oval 7881"/>
              <p:cNvSpPr>
                <a:spLocks noChangeArrowheads="1"/>
              </p:cNvSpPr>
              <p:nvPr/>
            </p:nvSpPr>
            <p:spPr bwMode="auto">
              <a:xfrm>
                <a:off x="843"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781" name="Freeform 7882"/>
              <p:cNvSpPr>
                <a:spLocks/>
              </p:cNvSpPr>
              <p:nvPr/>
            </p:nvSpPr>
            <p:spPr bwMode="auto">
              <a:xfrm>
                <a:off x="829" y="4000"/>
                <a:ext cx="3" cy="7"/>
              </a:xfrm>
              <a:custGeom>
                <a:avLst/>
                <a:gdLst>
                  <a:gd name="T0" fmla="*/ 1 w 1"/>
                  <a:gd name="T1" fmla="*/ 1 h 2"/>
                  <a:gd name="T2" fmla="*/ 0 w 1"/>
                  <a:gd name="T3" fmla="*/ 0 h 2"/>
                  <a:gd name="T4" fmla="*/ 0 w 1"/>
                  <a:gd name="T5" fmla="*/ 0 h 2"/>
                  <a:gd name="T6" fmla="*/ 0 w 1"/>
                  <a:gd name="T7" fmla="*/ 0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cubicBezTo>
                      <a:pt x="0" y="1"/>
                      <a:pt x="0" y="1"/>
                      <a:pt x="0" y="0"/>
                    </a:cubicBezTo>
                    <a:cubicBezTo>
                      <a:pt x="0" y="0"/>
                      <a:pt x="0" y="0"/>
                      <a:pt x="0" y="0"/>
                    </a:cubicBezTo>
                    <a:cubicBezTo>
                      <a:pt x="0" y="0"/>
                      <a:pt x="0" y="0"/>
                      <a:pt x="0" y="0"/>
                    </a:cubicBezTo>
                    <a:cubicBezTo>
                      <a:pt x="1" y="2"/>
                      <a:pt x="0"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782" name="Oval 7883"/>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783" name="Oval 7884"/>
              <p:cNvSpPr>
                <a:spLocks noChangeArrowheads="1"/>
              </p:cNvSpPr>
              <p:nvPr/>
            </p:nvSpPr>
            <p:spPr bwMode="auto">
              <a:xfrm>
                <a:off x="843"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784" name="Oval 7885"/>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785" name="Freeform 7886"/>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786" name="Oval 7887"/>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787" name="Freeform 7888"/>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788" name="Freeform 7889"/>
              <p:cNvSpPr>
                <a:spLocks/>
              </p:cNvSpPr>
              <p:nvPr/>
            </p:nvSpPr>
            <p:spPr bwMode="auto">
              <a:xfrm>
                <a:off x="843"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789" name="Oval 7890"/>
              <p:cNvSpPr>
                <a:spLocks noChangeArrowheads="1"/>
              </p:cNvSpPr>
              <p:nvPr/>
            </p:nvSpPr>
            <p:spPr bwMode="auto">
              <a:xfrm>
                <a:off x="840" y="4018"/>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790" name="Oval 7891"/>
              <p:cNvSpPr>
                <a:spLocks noChangeArrowheads="1"/>
              </p:cNvSpPr>
              <p:nvPr/>
            </p:nvSpPr>
            <p:spPr bwMode="auto">
              <a:xfrm>
                <a:off x="840" y="4018"/>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791" name="Oval 7892"/>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792" name="Freeform 7893"/>
              <p:cNvSpPr>
                <a:spLocks/>
              </p:cNvSpPr>
              <p:nvPr/>
            </p:nvSpPr>
            <p:spPr bwMode="auto">
              <a:xfrm>
                <a:off x="776" y="4055"/>
                <a:ext cx="4" cy="4"/>
              </a:xfrm>
              <a:custGeom>
                <a:avLst/>
                <a:gdLst>
                  <a:gd name="T0" fmla="*/ 0 w 1"/>
                  <a:gd name="T1" fmla="*/ 1 h 1"/>
                  <a:gd name="T2" fmla="*/ 0 w 1"/>
                  <a:gd name="T3" fmla="*/ 1 h 1"/>
                  <a:gd name="T4" fmla="*/ 1 w 1"/>
                  <a:gd name="T5" fmla="*/ 0 h 1"/>
                  <a:gd name="T6" fmla="*/ 0 w 1"/>
                  <a:gd name="T7" fmla="*/ 1 h 1"/>
                </a:gdLst>
                <a:ahLst/>
                <a:cxnLst>
                  <a:cxn ang="0">
                    <a:pos x="T0" y="T1"/>
                  </a:cxn>
                  <a:cxn ang="0">
                    <a:pos x="T2" y="T3"/>
                  </a:cxn>
                  <a:cxn ang="0">
                    <a:pos x="T4" y="T5"/>
                  </a:cxn>
                  <a:cxn ang="0">
                    <a:pos x="T6" y="T7"/>
                  </a:cxn>
                </a:cxnLst>
                <a:rect l="0" t="0" r="r" b="b"/>
                <a:pathLst>
                  <a:path w="1" h="1">
                    <a:moveTo>
                      <a:pt x="0" y="1"/>
                    </a:moveTo>
                    <a:cubicBezTo>
                      <a:pt x="0" y="1"/>
                      <a:pt x="0" y="1"/>
                      <a:pt x="0" y="1"/>
                    </a:cubicBezTo>
                    <a:cubicBezTo>
                      <a:pt x="0" y="1"/>
                      <a:pt x="1" y="1"/>
                      <a:pt x="1" y="0"/>
                    </a:cubicBezTo>
                    <a:cubicBezTo>
                      <a:pt x="1" y="0"/>
                      <a:pt x="1" y="0"/>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793" name="Oval 7894"/>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794" name="Freeform 7895"/>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795" name="Oval 7896"/>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796" name="Freeform 7897"/>
              <p:cNvSpPr>
                <a:spLocks/>
              </p:cNvSpPr>
              <p:nvPr/>
            </p:nvSpPr>
            <p:spPr bwMode="auto">
              <a:xfrm>
                <a:off x="840" y="401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797" name="Oval 7898"/>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798" name="Freeform 7899"/>
              <p:cNvSpPr>
                <a:spLocks/>
              </p:cNvSpPr>
              <p:nvPr/>
            </p:nvSpPr>
            <p:spPr bwMode="auto">
              <a:xfrm>
                <a:off x="762" y="4055"/>
                <a:ext cx="7" cy="4"/>
              </a:xfrm>
              <a:custGeom>
                <a:avLst/>
                <a:gdLst>
                  <a:gd name="T0" fmla="*/ 0 w 2"/>
                  <a:gd name="T1" fmla="*/ 1 h 1"/>
                  <a:gd name="T2" fmla="*/ 0 w 2"/>
                  <a:gd name="T3" fmla="*/ 1 h 1"/>
                  <a:gd name="T4" fmla="*/ 2 w 2"/>
                  <a:gd name="T5" fmla="*/ 0 h 1"/>
                  <a:gd name="T6" fmla="*/ 2 w 2"/>
                  <a:gd name="T7" fmla="*/ 0 h 1"/>
                  <a:gd name="T8" fmla="*/ 0 w 2"/>
                  <a:gd name="T9" fmla="*/ 1 h 1"/>
                </a:gdLst>
                <a:ahLst/>
                <a:cxnLst>
                  <a:cxn ang="0">
                    <a:pos x="T0" y="T1"/>
                  </a:cxn>
                  <a:cxn ang="0">
                    <a:pos x="T2" y="T3"/>
                  </a:cxn>
                  <a:cxn ang="0">
                    <a:pos x="T4" y="T5"/>
                  </a:cxn>
                  <a:cxn ang="0">
                    <a:pos x="T6" y="T7"/>
                  </a:cxn>
                  <a:cxn ang="0">
                    <a:pos x="T8" y="T9"/>
                  </a:cxn>
                </a:cxnLst>
                <a:rect l="0" t="0" r="r" b="b"/>
                <a:pathLst>
                  <a:path w="2" h="1">
                    <a:moveTo>
                      <a:pt x="0" y="1"/>
                    </a:moveTo>
                    <a:cubicBezTo>
                      <a:pt x="0" y="1"/>
                      <a:pt x="0" y="1"/>
                      <a:pt x="0" y="1"/>
                    </a:cubicBezTo>
                    <a:cubicBezTo>
                      <a:pt x="2" y="0"/>
                      <a:pt x="2" y="0"/>
                      <a:pt x="2" y="0"/>
                    </a:cubicBezTo>
                    <a:cubicBezTo>
                      <a:pt x="2" y="0"/>
                      <a:pt x="2" y="0"/>
                      <a:pt x="2" y="0"/>
                    </a:cubicBezTo>
                    <a:cubicBezTo>
                      <a:pt x="1" y="1"/>
                      <a:pt x="1"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799" name="Freeform 7900"/>
              <p:cNvSpPr>
                <a:spLocks/>
              </p:cNvSpPr>
              <p:nvPr/>
            </p:nvSpPr>
            <p:spPr bwMode="auto">
              <a:xfrm>
                <a:off x="765" y="4055"/>
                <a:ext cx="8" cy="4"/>
              </a:xfrm>
              <a:custGeom>
                <a:avLst/>
                <a:gdLst>
                  <a:gd name="T0" fmla="*/ 1 w 2"/>
                  <a:gd name="T1" fmla="*/ 0 h 1"/>
                  <a:gd name="T2" fmla="*/ 1 w 2"/>
                  <a:gd name="T3" fmla="*/ 0 h 1"/>
                  <a:gd name="T4" fmla="*/ 0 w 2"/>
                  <a:gd name="T5" fmla="*/ 1 h 1"/>
                  <a:gd name="T6" fmla="*/ 0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2" y="0"/>
                      <a:pt x="1" y="0"/>
                    </a:cubicBezTo>
                    <a:cubicBezTo>
                      <a:pt x="1" y="0"/>
                      <a:pt x="0" y="1"/>
                      <a:pt x="0" y="1"/>
                    </a:cubicBezTo>
                    <a:cubicBezTo>
                      <a:pt x="0" y="1"/>
                      <a:pt x="0" y="1"/>
                      <a:pt x="0" y="1"/>
                    </a:cubicBezTo>
                    <a:cubicBezTo>
                      <a:pt x="1" y="0"/>
                      <a:pt x="1" y="1"/>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800" name="Freeform 7901"/>
              <p:cNvSpPr>
                <a:spLocks/>
              </p:cNvSpPr>
              <p:nvPr/>
            </p:nvSpPr>
            <p:spPr bwMode="auto">
              <a:xfrm>
                <a:off x="776" y="4048"/>
                <a:ext cx="8" cy="4"/>
              </a:xfrm>
              <a:custGeom>
                <a:avLst/>
                <a:gdLst>
                  <a:gd name="T0" fmla="*/ 1 w 2"/>
                  <a:gd name="T1" fmla="*/ 1 h 1"/>
                  <a:gd name="T2" fmla="*/ 0 w 2"/>
                  <a:gd name="T3" fmla="*/ 1 h 1"/>
                  <a:gd name="T4" fmla="*/ 1 w 2"/>
                  <a:gd name="T5" fmla="*/ 1 h 1"/>
                  <a:gd name="T6" fmla="*/ 2 w 2"/>
                  <a:gd name="T7" fmla="*/ 0 h 1"/>
                  <a:gd name="T8" fmla="*/ 1 w 2"/>
                  <a:gd name="T9" fmla="*/ 1 h 1"/>
                  <a:gd name="T10" fmla="*/ 1 w 2"/>
                  <a:gd name="T11" fmla="*/ 1 h 1"/>
                </a:gdLst>
                <a:ahLst/>
                <a:cxnLst>
                  <a:cxn ang="0">
                    <a:pos x="T0" y="T1"/>
                  </a:cxn>
                  <a:cxn ang="0">
                    <a:pos x="T2" y="T3"/>
                  </a:cxn>
                  <a:cxn ang="0">
                    <a:pos x="T4" y="T5"/>
                  </a:cxn>
                  <a:cxn ang="0">
                    <a:pos x="T6" y="T7"/>
                  </a:cxn>
                  <a:cxn ang="0">
                    <a:pos x="T8" y="T9"/>
                  </a:cxn>
                  <a:cxn ang="0">
                    <a:pos x="T10" y="T11"/>
                  </a:cxn>
                </a:cxnLst>
                <a:rect l="0" t="0" r="r" b="b"/>
                <a:pathLst>
                  <a:path w="2" h="1">
                    <a:moveTo>
                      <a:pt x="1" y="1"/>
                    </a:moveTo>
                    <a:cubicBezTo>
                      <a:pt x="1" y="1"/>
                      <a:pt x="1" y="1"/>
                      <a:pt x="0" y="1"/>
                    </a:cubicBezTo>
                    <a:cubicBezTo>
                      <a:pt x="1" y="1"/>
                      <a:pt x="1" y="1"/>
                      <a:pt x="1" y="1"/>
                    </a:cubicBezTo>
                    <a:cubicBezTo>
                      <a:pt x="2" y="0"/>
                      <a:pt x="2" y="0"/>
                      <a:pt x="2" y="0"/>
                    </a:cubicBezTo>
                    <a:cubicBezTo>
                      <a:pt x="1" y="0"/>
                      <a:pt x="1" y="0"/>
                      <a:pt x="1" y="1"/>
                    </a:cubicBezTo>
                    <a:cubicBezTo>
                      <a:pt x="1" y="1"/>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801" name="Freeform 7902"/>
              <p:cNvSpPr>
                <a:spLocks/>
              </p:cNvSpPr>
              <p:nvPr/>
            </p:nvSpPr>
            <p:spPr bwMode="auto">
              <a:xfrm>
                <a:off x="780" y="4044"/>
                <a:ext cx="8" cy="8"/>
              </a:xfrm>
              <a:custGeom>
                <a:avLst/>
                <a:gdLst>
                  <a:gd name="T0" fmla="*/ 2 w 2"/>
                  <a:gd name="T1" fmla="*/ 0 h 2"/>
                  <a:gd name="T2" fmla="*/ 2 w 2"/>
                  <a:gd name="T3" fmla="*/ 1 h 2"/>
                  <a:gd name="T4" fmla="*/ 1 w 2"/>
                  <a:gd name="T5" fmla="*/ 1 h 2"/>
                  <a:gd name="T6" fmla="*/ 0 w 2"/>
                  <a:gd name="T7" fmla="*/ 2 h 2"/>
                  <a:gd name="T8" fmla="*/ 0 w 2"/>
                  <a:gd name="T9" fmla="*/ 2 h 2"/>
                  <a:gd name="T10" fmla="*/ 2 w 2"/>
                  <a:gd name="T11" fmla="*/ 0 h 2"/>
                </a:gdLst>
                <a:ahLst/>
                <a:cxnLst>
                  <a:cxn ang="0">
                    <a:pos x="T0" y="T1"/>
                  </a:cxn>
                  <a:cxn ang="0">
                    <a:pos x="T2" y="T3"/>
                  </a:cxn>
                  <a:cxn ang="0">
                    <a:pos x="T4" y="T5"/>
                  </a:cxn>
                  <a:cxn ang="0">
                    <a:pos x="T6" y="T7"/>
                  </a:cxn>
                  <a:cxn ang="0">
                    <a:pos x="T8" y="T9"/>
                  </a:cxn>
                  <a:cxn ang="0">
                    <a:pos x="T10" y="T11"/>
                  </a:cxn>
                </a:cxnLst>
                <a:rect l="0" t="0" r="r" b="b"/>
                <a:pathLst>
                  <a:path w="2" h="2">
                    <a:moveTo>
                      <a:pt x="2" y="0"/>
                    </a:moveTo>
                    <a:cubicBezTo>
                      <a:pt x="2" y="1"/>
                      <a:pt x="2" y="0"/>
                      <a:pt x="2" y="1"/>
                    </a:cubicBezTo>
                    <a:cubicBezTo>
                      <a:pt x="1" y="1"/>
                      <a:pt x="2" y="0"/>
                      <a:pt x="1" y="1"/>
                    </a:cubicBezTo>
                    <a:cubicBezTo>
                      <a:pt x="1" y="1"/>
                      <a:pt x="0" y="2"/>
                      <a:pt x="0" y="2"/>
                    </a:cubicBezTo>
                    <a:cubicBezTo>
                      <a:pt x="0" y="2"/>
                      <a:pt x="0" y="2"/>
                      <a:pt x="0" y="2"/>
                    </a:cubicBezTo>
                    <a:cubicBezTo>
                      <a:pt x="2" y="1"/>
                      <a:pt x="1" y="1"/>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802" name="Oval 7903"/>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803" name="Freeform 7904"/>
              <p:cNvSpPr>
                <a:spLocks/>
              </p:cNvSpPr>
              <p:nvPr/>
            </p:nvSpPr>
            <p:spPr bwMode="auto">
              <a:xfrm>
                <a:off x="851" y="401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804" name="Freeform 7905"/>
              <p:cNvSpPr>
                <a:spLocks/>
              </p:cNvSpPr>
              <p:nvPr/>
            </p:nvSpPr>
            <p:spPr bwMode="auto">
              <a:xfrm>
                <a:off x="832" y="4018"/>
                <a:ext cx="4" cy="4"/>
              </a:xfrm>
              <a:custGeom>
                <a:avLst/>
                <a:gdLst>
                  <a:gd name="T0" fmla="*/ 0 w 1"/>
                  <a:gd name="T1" fmla="*/ 1 h 1"/>
                  <a:gd name="T2" fmla="*/ 1 w 1"/>
                  <a:gd name="T3" fmla="*/ 0 h 1"/>
                  <a:gd name="T4" fmla="*/ 1 w 1"/>
                  <a:gd name="T5" fmla="*/ 0 h 1"/>
                  <a:gd name="T6" fmla="*/ 0 w 1"/>
                  <a:gd name="T7" fmla="*/ 1 h 1"/>
                </a:gdLst>
                <a:ahLst/>
                <a:cxnLst>
                  <a:cxn ang="0">
                    <a:pos x="T0" y="T1"/>
                  </a:cxn>
                  <a:cxn ang="0">
                    <a:pos x="T2" y="T3"/>
                  </a:cxn>
                  <a:cxn ang="0">
                    <a:pos x="T4" y="T5"/>
                  </a:cxn>
                  <a:cxn ang="0">
                    <a:pos x="T6" y="T7"/>
                  </a:cxn>
                </a:cxnLst>
                <a:rect l="0" t="0" r="r" b="b"/>
                <a:pathLst>
                  <a:path w="1" h="1">
                    <a:moveTo>
                      <a:pt x="0" y="1"/>
                    </a:moveTo>
                    <a:cubicBezTo>
                      <a:pt x="0" y="1"/>
                      <a:pt x="1" y="0"/>
                      <a:pt x="1" y="0"/>
                    </a:cubicBezTo>
                    <a:cubicBezTo>
                      <a:pt x="1" y="0"/>
                      <a:pt x="1" y="0"/>
                      <a:pt x="1" y="0"/>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805" name="Freeform 7906"/>
              <p:cNvSpPr>
                <a:spLocks/>
              </p:cNvSpPr>
              <p:nvPr/>
            </p:nvSpPr>
            <p:spPr bwMode="auto">
              <a:xfrm>
                <a:off x="836" y="401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806" name="Freeform 7907"/>
              <p:cNvSpPr>
                <a:spLocks/>
              </p:cNvSpPr>
              <p:nvPr/>
            </p:nvSpPr>
            <p:spPr bwMode="auto">
              <a:xfrm>
                <a:off x="765" y="4059"/>
                <a:ext cx="4"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0" y="0"/>
                      <a:pt x="1"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807" name="Oval 7908"/>
              <p:cNvSpPr>
                <a:spLocks noChangeArrowheads="1"/>
              </p:cNvSpPr>
              <p:nvPr/>
            </p:nvSpPr>
            <p:spPr bwMode="auto">
              <a:xfrm>
                <a:off x="836" y="4018"/>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808" name="Freeform 7909"/>
              <p:cNvSpPr>
                <a:spLocks/>
              </p:cNvSpPr>
              <p:nvPr/>
            </p:nvSpPr>
            <p:spPr bwMode="auto">
              <a:xfrm>
                <a:off x="836" y="4018"/>
                <a:ext cx="4" cy="0"/>
              </a:xfrm>
              <a:custGeom>
                <a:avLst/>
                <a:gdLst>
                  <a:gd name="T0" fmla="*/ 1 w 1"/>
                  <a:gd name="T1" fmla="*/ 1 w 1"/>
                  <a:gd name="T2" fmla="*/ 0 w 1"/>
                  <a:gd name="T3" fmla="*/ 0 w 1"/>
                  <a:gd name="T4" fmla="*/ 1 w 1"/>
                </a:gdLst>
                <a:ahLst/>
                <a:cxnLst>
                  <a:cxn ang="0">
                    <a:pos x="T0" y="0"/>
                  </a:cxn>
                  <a:cxn ang="0">
                    <a:pos x="T1" y="0"/>
                  </a:cxn>
                  <a:cxn ang="0">
                    <a:pos x="T2" y="0"/>
                  </a:cxn>
                  <a:cxn ang="0">
                    <a:pos x="T3" y="0"/>
                  </a:cxn>
                  <a:cxn ang="0">
                    <a:pos x="T4" y="0"/>
                  </a:cxn>
                </a:cxnLst>
                <a:rect l="0" t="0" r="r" b="b"/>
                <a:pathLst>
                  <a:path w="1">
                    <a:moveTo>
                      <a:pt x="1" y="0"/>
                    </a:moveTo>
                    <a:cubicBezTo>
                      <a:pt x="1" y="0"/>
                      <a:pt x="1" y="0"/>
                      <a:pt x="1" y="0"/>
                    </a:cubicBezTo>
                    <a:cubicBezTo>
                      <a:pt x="0" y="0"/>
                      <a:pt x="0" y="0"/>
                      <a:pt x="0" y="0"/>
                    </a:cubicBezTo>
                    <a:cubicBezTo>
                      <a:pt x="0" y="0"/>
                      <a:pt x="0" y="0"/>
                      <a:pt x="0" y="0"/>
                    </a:cubicBezTo>
                    <a:cubicBezTo>
                      <a:pt x="0" y="0"/>
                      <a:pt x="0"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809" name="Freeform 7910"/>
              <p:cNvSpPr>
                <a:spLocks/>
              </p:cNvSpPr>
              <p:nvPr/>
            </p:nvSpPr>
            <p:spPr bwMode="auto">
              <a:xfrm>
                <a:off x="832" y="4018"/>
                <a:ext cx="4" cy="4"/>
              </a:xfrm>
              <a:custGeom>
                <a:avLst/>
                <a:gdLst>
                  <a:gd name="T0" fmla="*/ 0 w 1"/>
                  <a:gd name="T1" fmla="*/ 1 h 1"/>
                  <a:gd name="T2" fmla="*/ 0 w 1"/>
                  <a:gd name="T3" fmla="*/ 1 h 1"/>
                  <a:gd name="T4" fmla="*/ 0 w 1"/>
                  <a:gd name="T5" fmla="*/ 1 h 1"/>
                  <a:gd name="T6" fmla="*/ 1 w 1"/>
                  <a:gd name="T7" fmla="*/ 0 h 1"/>
                  <a:gd name="T8" fmla="*/ 1 w 1"/>
                  <a:gd name="T9" fmla="*/ 0 h 1"/>
                  <a:gd name="T10" fmla="*/ 1 w 1"/>
                  <a:gd name="T11" fmla="*/ 0 h 1"/>
                  <a:gd name="T12" fmla="*/ 1 w 1"/>
                  <a:gd name="T13" fmla="*/ 0 h 1"/>
                  <a:gd name="T14" fmla="*/ 0 w 1"/>
                  <a:gd name="T15" fmla="*/ 1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1">
                    <a:moveTo>
                      <a:pt x="0" y="1"/>
                    </a:moveTo>
                    <a:cubicBezTo>
                      <a:pt x="0" y="1"/>
                      <a:pt x="0" y="1"/>
                      <a:pt x="0" y="1"/>
                    </a:cubicBezTo>
                    <a:cubicBezTo>
                      <a:pt x="0" y="1"/>
                      <a:pt x="0" y="1"/>
                      <a:pt x="0" y="1"/>
                    </a:cubicBezTo>
                    <a:cubicBezTo>
                      <a:pt x="0" y="1"/>
                      <a:pt x="0" y="1"/>
                      <a:pt x="1" y="0"/>
                    </a:cubicBezTo>
                    <a:cubicBezTo>
                      <a:pt x="1" y="0"/>
                      <a:pt x="1" y="0"/>
                      <a:pt x="1" y="0"/>
                    </a:cubicBezTo>
                    <a:cubicBezTo>
                      <a:pt x="1" y="0"/>
                      <a:pt x="1" y="0"/>
                      <a:pt x="1" y="0"/>
                    </a:cubicBezTo>
                    <a:cubicBezTo>
                      <a:pt x="1" y="0"/>
                      <a:pt x="1" y="0"/>
                      <a:pt x="1" y="0"/>
                    </a:cubicBezTo>
                    <a:cubicBezTo>
                      <a:pt x="1" y="0"/>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810" name="Oval 7911"/>
              <p:cNvSpPr>
                <a:spLocks noChangeArrowheads="1"/>
              </p:cNvSpPr>
              <p:nvPr/>
            </p:nvSpPr>
            <p:spPr bwMode="auto">
              <a:xfrm>
                <a:off x="836" y="4018"/>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811" name="Freeform 7912"/>
              <p:cNvSpPr>
                <a:spLocks/>
              </p:cNvSpPr>
              <p:nvPr/>
            </p:nvSpPr>
            <p:spPr bwMode="auto">
              <a:xfrm>
                <a:off x="836" y="4018"/>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812" name="Freeform 7913"/>
              <p:cNvSpPr>
                <a:spLocks/>
              </p:cNvSpPr>
              <p:nvPr/>
            </p:nvSpPr>
            <p:spPr bwMode="auto">
              <a:xfrm>
                <a:off x="836" y="401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813" name="Oval 7914"/>
              <p:cNvSpPr>
                <a:spLocks noChangeArrowheads="1"/>
              </p:cNvSpPr>
              <p:nvPr/>
            </p:nvSpPr>
            <p:spPr bwMode="auto">
              <a:xfrm>
                <a:off x="836" y="4018"/>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814" name="Freeform 7915"/>
              <p:cNvSpPr>
                <a:spLocks/>
              </p:cNvSpPr>
              <p:nvPr/>
            </p:nvSpPr>
            <p:spPr bwMode="auto">
              <a:xfrm>
                <a:off x="829" y="4022"/>
                <a:ext cx="3" cy="7"/>
              </a:xfrm>
              <a:custGeom>
                <a:avLst/>
                <a:gdLst>
                  <a:gd name="T0" fmla="*/ 1 w 1"/>
                  <a:gd name="T1" fmla="*/ 1 h 2"/>
                  <a:gd name="T2" fmla="*/ 1 w 1"/>
                  <a:gd name="T3" fmla="*/ 1 h 2"/>
                  <a:gd name="T4" fmla="*/ 1 w 1"/>
                  <a:gd name="T5" fmla="*/ 0 h 2"/>
                  <a:gd name="T6" fmla="*/ 0 w 1"/>
                  <a:gd name="T7" fmla="*/ 2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cubicBezTo>
                      <a:pt x="1" y="1"/>
                      <a:pt x="1" y="1"/>
                      <a:pt x="1" y="1"/>
                    </a:cubicBezTo>
                    <a:cubicBezTo>
                      <a:pt x="1" y="1"/>
                      <a:pt x="1" y="1"/>
                      <a:pt x="1" y="0"/>
                    </a:cubicBezTo>
                    <a:cubicBezTo>
                      <a:pt x="1" y="0"/>
                      <a:pt x="1" y="1"/>
                      <a:pt x="0" y="2"/>
                    </a:cubicBezTo>
                    <a:cubicBezTo>
                      <a:pt x="0" y="2"/>
                      <a:pt x="0" y="2"/>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815" name="Freeform 7916"/>
              <p:cNvSpPr>
                <a:spLocks/>
              </p:cNvSpPr>
              <p:nvPr/>
            </p:nvSpPr>
            <p:spPr bwMode="auto">
              <a:xfrm>
                <a:off x="836" y="401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816" name="Freeform 7917"/>
              <p:cNvSpPr>
                <a:spLocks/>
              </p:cNvSpPr>
              <p:nvPr/>
            </p:nvSpPr>
            <p:spPr bwMode="auto">
              <a:xfrm>
                <a:off x="829" y="4018"/>
                <a:ext cx="7" cy="4"/>
              </a:xfrm>
              <a:custGeom>
                <a:avLst/>
                <a:gdLst>
                  <a:gd name="T0" fmla="*/ 2 w 2"/>
                  <a:gd name="T1" fmla="*/ 0 h 1"/>
                  <a:gd name="T2" fmla="*/ 2 w 2"/>
                  <a:gd name="T3" fmla="*/ 0 h 1"/>
                  <a:gd name="T4" fmla="*/ 0 w 2"/>
                  <a:gd name="T5" fmla="*/ 1 h 1"/>
                  <a:gd name="T6" fmla="*/ 0 w 2"/>
                  <a:gd name="T7" fmla="*/ 1 h 1"/>
                  <a:gd name="T8" fmla="*/ 2 w 2"/>
                  <a:gd name="T9" fmla="*/ 0 h 1"/>
                </a:gdLst>
                <a:ahLst/>
                <a:cxnLst>
                  <a:cxn ang="0">
                    <a:pos x="T0" y="T1"/>
                  </a:cxn>
                  <a:cxn ang="0">
                    <a:pos x="T2" y="T3"/>
                  </a:cxn>
                  <a:cxn ang="0">
                    <a:pos x="T4" y="T5"/>
                  </a:cxn>
                  <a:cxn ang="0">
                    <a:pos x="T6" y="T7"/>
                  </a:cxn>
                  <a:cxn ang="0">
                    <a:pos x="T8" y="T9"/>
                  </a:cxn>
                </a:cxnLst>
                <a:rect l="0" t="0" r="r" b="b"/>
                <a:pathLst>
                  <a:path w="2" h="1">
                    <a:moveTo>
                      <a:pt x="2" y="0"/>
                    </a:moveTo>
                    <a:cubicBezTo>
                      <a:pt x="2" y="0"/>
                      <a:pt x="2" y="0"/>
                      <a:pt x="2" y="0"/>
                    </a:cubicBezTo>
                    <a:cubicBezTo>
                      <a:pt x="1" y="0"/>
                      <a:pt x="0" y="1"/>
                      <a:pt x="0" y="1"/>
                    </a:cubicBezTo>
                    <a:cubicBezTo>
                      <a:pt x="0" y="1"/>
                      <a:pt x="0" y="1"/>
                      <a:pt x="0" y="1"/>
                    </a:cubicBezTo>
                    <a:cubicBezTo>
                      <a:pt x="0" y="1"/>
                      <a:pt x="1" y="0"/>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817" name="Oval 7918"/>
              <p:cNvSpPr>
                <a:spLocks noChangeArrowheads="1"/>
              </p:cNvSpPr>
              <p:nvPr/>
            </p:nvSpPr>
            <p:spPr bwMode="auto">
              <a:xfrm>
                <a:off x="836" y="4018"/>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818" name="Oval 7919"/>
              <p:cNvSpPr>
                <a:spLocks noChangeArrowheads="1"/>
              </p:cNvSpPr>
              <p:nvPr/>
            </p:nvSpPr>
            <p:spPr bwMode="auto">
              <a:xfrm>
                <a:off x="829" y="4022"/>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819" name="Freeform 7920"/>
              <p:cNvSpPr>
                <a:spLocks/>
              </p:cNvSpPr>
              <p:nvPr/>
            </p:nvSpPr>
            <p:spPr bwMode="auto">
              <a:xfrm>
                <a:off x="840" y="4015"/>
                <a:ext cx="3" cy="7"/>
              </a:xfrm>
              <a:custGeom>
                <a:avLst/>
                <a:gdLst>
                  <a:gd name="T0" fmla="*/ 0 w 1"/>
                  <a:gd name="T1" fmla="*/ 1 h 2"/>
                  <a:gd name="T2" fmla="*/ 0 w 1"/>
                  <a:gd name="T3" fmla="*/ 0 h 2"/>
                  <a:gd name="T4" fmla="*/ 0 w 1"/>
                  <a:gd name="T5" fmla="*/ 0 h 2"/>
                  <a:gd name="T6" fmla="*/ 0 w 1"/>
                  <a:gd name="T7" fmla="*/ 1 h 2"/>
                  <a:gd name="T8" fmla="*/ 1 w 1"/>
                  <a:gd name="T9" fmla="*/ 1 h 2"/>
                  <a:gd name="T10" fmla="*/ 1 w 1"/>
                  <a:gd name="T11" fmla="*/ 1 h 2"/>
                  <a:gd name="T12" fmla="*/ 1 w 1"/>
                  <a:gd name="T13" fmla="*/ 2 h 2"/>
                  <a:gd name="T14" fmla="*/ 0 w 1"/>
                  <a:gd name="T15" fmla="*/ 1 h 2"/>
                  <a:gd name="T16" fmla="*/ 0 w 1"/>
                  <a:gd name="T17" fmla="*/ 0 h 2"/>
                  <a:gd name="T18" fmla="*/ 0 w 1"/>
                  <a:gd name="T19" fmla="*/ 0 h 2"/>
                  <a:gd name="T20" fmla="*/ 0 w 1"/>
                  <a:gd name="T21"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 h="2">
                    <a:moveTo>
                      <a:pt x="0" y="1"/>
                    </a:moveTo>
                    <a:cubicBezTo>
                      <a:pt x="0" y="1"/>
                      <a:pt x="0" y="0"/>
                      <a:pt x="0" y="0"/>
                    </a:cubicBezTo>
                    <a:cubicBezTo>
                      <a:pt x="0" y="0"/>
                      <a:pt x="0" y="0"/>
                      <a:pt x="0" y="0"/>
                    </a:cubicBezTo>
                    <a:cubicBezTo>
                      <a:pt x="0" y="1"/>
                      <a:pt x="0" y="0"/>
                      <a:pt x="0" y="1"/>
                    </a:cubicBezTo>
                    <a:cubicBezTo>
                      <a:pt x="0" y="1"/>
                      <a:pt x="1" y="1"/>
                      <a:pt x="1" y="1"/>
                    </a:cubicBezTo>
                    <a:cubicBezTo>
                      <a:pt x="1" y="1"/>
                      <a:pt x="1" y="1"/>
                      <a:pt x="1" y="1"/>
                    </a:cubicBezTo>
                    <a:cubicBezTo>
                      <a:pt x="1" y="1"/>
                      <a:pt x="1" y="1"/>
                      <a:pt x="1" y="2"/>
                    </a:cubicBezTo>
                    <a:cubicBezTo>
                      <a:pt x="1" y="1"/>
                      <a:pt x="1" y="1"/>
                      <a:pt x="0" y="1"/>
                    </a:cubicBezTo>
                    <a:cubicBezTo>
                      <a:pt x="0" y="1"/>
                      <a:pt x="0" y="0"/>
                      <a:pt x="0" y="0"/>
                    </a:cubicBezTo>
                    <a:cubicBezTo>
                      <a:pt x="0" y="0"/>
                      <a:pt x="0" y="0"/>
                      <a:pt x="0" y="0"/>
                    </a:cubicBezTo>
                    <a:cubicBezTo>
                      <a:pt x="0" y="0"/>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820" name="Oval 7921"/>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821" name="Freeform 7922"/>
              <p:cNvSpPr>
                <a:spLocks/>
              </p:cNvSpPr>
              <p:nvPr/>
            </p:nvSpPr>
            <p:spPr bwMode="auto">
              <a:xfrm>
                <a:off x="899" y="3955"/>
                <a:ext cx="4" cy="7"/>
              </a:xfrm>
              <a:custGeom>
                <a:avLst/>
                <a:gdLst>
                  <a:gd name="T0" fmla="*/ 0 w 1"/>
                  <a:gd name="T1" fmla="*/ 1 h 2"/>
                  <a:gd name="T2" fmla="*/ 0 w 1"/>
                  <a:gd name="T3" fmla="*/ 2 h 2"/>
                  <a:gd name="T4" fmla="*/ 1 w 1"/>
                  <a:gd name="T5" fmla="*/ 0 h 2"/>
                  <a:gd name="T6" fmla="*/ 0 w 1"/>
                  <a:gd name="T7" fmla="*/ 1 h 2"/>
                </a:gdLst>
                <a:ahLst/>
                <a:cxnLst>
                  <a:cxn ang="0">
                    <a:pos x="T0" y="T1"/>
                  </a:cxn>
                  <a:cxn ang="0">
                    <a:pos x="T2" y="T3"/>
                  </a:cxn>
                  <a:cxn ang="0">
                    <a:pos x="T4" y="T5"/>
                  </a:cxn>
                  <a:cxn ang="0">
                    <a:pos x="T6" y="T7"/>
                  </a:cxn>
                </a:cxnLst>
                <a:rect l="0" t="0" r="r" b="b"/>
                <a:pathLst>
                  <a:path w="1" h="2">
                    <a:moveTo>
                      <a:pt x="0" y="1"/>
                    </a:moveTo>
                    <a:cubicBezTo>
                      <a:pt x="0" y="2"/>
                      <a:pt x="0" y="2"/>
                      <a:pt x="0" y="2"/>
                    </a:cubicBezTo>
                    <a:cubicBezTo>
                      <a:pt x="1" y="1"/>
                      <a:pt x="0" y="1"/>
                      <a:pt x="1" y="0"/>
                    </a:cubicBezTo>
                    <a:cubicBezTo>
                      <a:pt x="1" y="0"/>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822" name="Oval 7923"/>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823" name="Freeform 7924"/>
              <p:cNvSpPr>
                <a:spLocks/>
              </p:cNvSpPr>
              <p:nvPr/>
            </p:nvSpPr>
            <p:spPr bwMode="auto">
              <a:xfrm>
                <a:off x="907" y="3959"/>
                <a:ext cx="3"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1" y="0"/>
                      <a:pt x="0"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824" name="Freeform 7925"/>
              <p:cNvSpPr>
                <a:spLocks/>
              </p:cNvSpPr>
              <p:nvPr/>
            </p:nvSpPr>
            <p:spPr bwMode="auto">
              <a:xfrm>
                <a:off x="907" y="3951"/>
                <a:ext cx="7" cy="4"/>
              </a:xfrm>
              <a:custGeom>
                <a:avLst/>
                <a:gdLst>
                  <a:gd name="T0" fmla="*/ 1 w 2"/>
                  <a:gd name="T1" fmla="*/ 1 h 1"/>
                  <a:gd name="T2" fmla="*/ 1 w 2"/>
                  <a:gd name="T3" fmla="*/ 0 h 1"/>
                  <a:gd name="T4" fmla="*/ 0 w 2"/>
                  <a:gd name="T5" fmla="*/ 1 h 1"/>
                  <a:gd name="T6" fmla="*/ 1 w 2"/>
                  <a:gd name="T7" fmla="*/ 1 h 1"/>
                </a:gdLst>
                <a:ahLst/>
                <a:cxnLst>
                  <a:cxn ang="0">
                    <a:pos x="T0" y="T1"/>
                  </a:cxn>
                  <a:cxn ang="0">
                    <a:pos x="T2" y="T3"/>
                  </a:cxn>
                  <a:cxn ang="0">
                    <a:pos x="T4" y="T5"/>
                  </a:cxn>
                  <a:cxn ang="0">
                    <a:pos x="T6" y="T7"/>
                  </a:cxn>
                </a:cxnLst>
                <a:rect l="0" t="0" r="r" b="b"/>
                <a:pathLst>
                  <a:path w="2" h="1">
                    <a:moveTo>
                      <a:pt x="1" y="1"/>
                    </a:moveTo>
                    <a:cubicBezTo>
                      <a:pt x="1" y="0"/>
                      <a:pt x="1" y="1"/>
                      <a:pt x="1" y="0"/>
                    </a:cubicBezTo>
                    <a:cubicBezTo>
                      <a:pt x="0" y="1"/>
                      <a:pt x="2" y="0"/>
                      <a:pt x="0" y="1"/>
                    </a:cubicBezTo>
                    <a:cubicBezTo>
                      <a:pt x="0" y="1"/>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825" name="Freeform 7926"/>
              <p:cNvSpPr>
                <a:spLocks/>
              </p:cNvSpPr>
              <p:nvPr/>
            </p:nvSpPr>
            <p:spPr bwMode="auto">
              <a:xfrm>
                <a:off x="896" y="3951"/>
                <a:ext cx="3" cy="4"/>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1" y="0"/>
                      <a:pt x="1" y="0"/>
                      <a:pt x="0" y="1"/>
                    </a:cubicBezTo>
                    <a:cubicBezTo>
                      <a:pt x="0" y="1"/>
                      <a:pt x="0" y="1"/>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826" name="Freeform 7927"/>
              <p:cNvSpPr>
                <a:spLocks/>
              </p:cNvSpPr>
              <p:nvPr/>
            </p:nvSpPr>
            <p:spPr bwMode="auto">
              <a:xfrm>
                <a:off x="899" y="3959"/>
                <a:ext cx="4" cy="3"/>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1" y="0"/>
                      <a:pt x="1" y="0"/>
                      <a:pt x="1" y="0"/>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827" name="Freeform 7928"/>
              <p:cNvSpPr>
                <a:spLocks/>
              </p:cNvSpPr>
              <p:nvPr/>
            </p:nvSpPr>
            <p:spPr bwMode="auto">
              <a:xfrm>
                <a:off x="765" y="4055"/>
                <a:ext cx="11" cy="8"/>
              </a:xfrm>
              <a:custGeom>
                <a:avLst/>
                <a:gdLst>
                  <a:gd name="T0" fmla="*/ 1 w 3"/>
                  <a:gd name="T1" fmla="*/ 1 h 2"/>
                  <a:gd name="T2" fmla="*/ 0 w 3"/>
                  <a:gd name="T3" fmla="*/ 2 h 2"/>
                  <a:gd name="T4" fmla="*/ 3 w 3"/>
                  <a:gd name="T5" fmla="*/ 0 h 2"/>
                  <a:gd name="T6" fmla="*/ 1 w 3"/>
                  <a:gd name="T7" fmla="*/ 1 h 2"/>
                </a:gdLst>
                <a:ahLst/>
                <a:cxnLst>
                  <a:cxn ang="0">
                    <a:pos x="T0" y="T1"/>
                  </a:cxn>
                  <a:cxn ang="0">
                    <a:pos x="T2" y="T3"/>
                  </a:cxn>
                  <a:cxn ang="0">
                    <a:pos x="T4" y="T5"/>
                  </a:cxn>
                  <a:cxn ang="0">
                    <a:pos x="T6" y="T7"/>
                  </a:cxn>
                </a:cxnLst>
                <a:rect l="0" t="0" r="r" b="b"/>
                <a:pathLst>
                  <a:path w="3" h="2">
                    <a:moveTo>
                      <a:pt x="1" y="1"/>
                    </a:moveTo>
                    <a:cubicBezTo>
                      <a:pt x="1" y="1"/>
                      <a:pt x="0" y="1"/>
                      <a:pt x="0" y="2"/>
                    </a:cubicBezTo>
                    <a:cubicBezTo>
                      <a:pt x="1" y="1"/>
                      <a:pt x="3" y="0"/>
                      <a:pt x="3" y="0"/>
                    </a:cubicBezTo>
                    <a:cubicBezTo>
                      <a:pt x="1" y="1"/>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828" name="Freeform 7929"/>
              <p:cNvSpPr>
                <a:spLocks/>
              </p:cNvSpPr>
              <p:nvPr/>
            </p:nvSpPr>
            <p:spPr bwMode="auto">
              <a:xfrm>
                <a:off x="836" y="401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829" name="Freeform 7930"/>
              <p:cNvSpPr>
                <a:spLocks/>
              </p:cNvSpPr>
              <p:nvPr/>
            </p:nvSpPr>
            <p:spPr bwMode="auto">
              <a:xfrm>
                <a:off x="840" y="4015"/>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830" name="Freeform 7931"/>
              <p:cNvSpPr>
                <a:spLocks/>
              </p:cNvSpPr>
              <p:nvPr/>
            </p:nvSpPr>
            <p:spPr bwMode="auto">
              <a:xfrm>
                <a:off x="825" y="3899"/>
                <a:ext cx="0" cy="4"/>
              </a:xfrm>
              <a:custGeom>
                <a:avLst/>
                <a:gdLst>
                  <a:gd name="T0" fmla="*/ 1 h 1"/>
                  <a:gd name="T1" fmla="*/ 0 h 1"/>
                  <a:gd name="T2" fmla="*/ 1 h 1"/>
                  <a:gd name="T3" fmla="*/ 1 h 1"/>
                </a:gdLst>
                <a:ahLst/>
                <a:cxnLst>
                  <a:cxn ang="0">
                    <a:pos x="0" y="T0"/>
                  </a:cxn>
                  <a:cxn ang="0">
                    <a:pos x="0" y="T1"/>
                  </a:cxn>
                  <a:cxn ang="0">
                    <a:pos x="0" y="T2"/>
                  </a:cxn>
                  <a:cxn ang="0">
                    <a:pos x="0" y="T3"/>
                  </a:cxn>
                </a:cxnLst>
                <a:rect l="0" t="0" r="r" b="b"/>
                <a:pathLst>
                  <a:path h="1">
                    <a:moveTo>
                      <a:pt x="0" y="1"/>
                    </a:moveTo>
                    <a:cubicBezTo>
                      <a:pt x="0" y="0"/>
                      <a:pt x="0" y="0"/>
                      <a:pt x="0" y="0"/>
                    </a:cubicBezTo>
                    <a:cubicBezTo>
                      <a:pt x="0" y="0"/>
                      <a:pt x="0" y="0"/>
                      <a:pt x="0" y="1"/>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831" name="Freeform 7932"/>
              <p:cNvSpPr>
                <a:spLocks/>
              </p:cNvSpPr>
              <p:nvPr/>
            </p:nvSpPr>
            <p:spPr bwMode="auto">
              <a:xfrm>
                <a:off x="877" y="3918"/>
                <a:ext cx="4" cy="11"/>
              </a:xfrm>
              <a:custGeom>
                <a:avLst/>
                <a:gdLst>
                  <a:gd name="T0" fmla="*/ 1 w 1"/>
                  <a:gd name="T1" fmla="*/ 2 h 3"/>
                  <a:gd name="T2" fmla="*/ 1 w 1"/>
                  <a:gd name="T3" fmla="*/ 1 h 3"/>
                  <a:gd name="T4" fmla="*/ 1 w 1"/>
                  <a:gd name="T5" fmla="*/ 1 h 3"/>
                  <a:gd name="T6" fmla="*/ 1 w 1"/>
                  <a:gd name="T7" fmla="*/ 2 h 3"/>
                </a:gdLst>
                <a:ahLst/>
                <a:cxnLst>
                  <a:cxn ang="0">
                    <a:pos x="T0" y="T1"/>
                  </a:cxn>
                  <a:cxn ang="0">
                    <a:pos x="T2" y="T3"/>
                  </a:cxn>
                  <a:cxn ang="0">
                    <a:pos x="T4" y="T5"/>
                  </a:cxn>
                  <a:cxn ang="0">
                    <a:pos x="T6" y="T7"/>
                  </a:cxn>
                </a:cxnLst>
                <a:rect l="0" t="0" r="r" b="b"/>
                <a:pathLst>
                  <a:path w="1" h="3">
                    <a:moveTo>
                      <a:pt x="1" y="2"/>
                    </a:moveTo>
                    <a:cubicBezTo>
                      <a:pt x="1" y="0"/>
                      <a:pt x="1" y="2"/>
                      <a:pt x="1" y="1"/>
                    </a:cubicBezTo>
                    <a:cubicBezTo>
                      <a:pt x="0" y="1"/>
                      <a:pt x="1" y="1"/>
                      <a:pt x="1" y="1"/>
                    </a:cubicBezTo>
                    <a:cubicBezTo>
                      <a:pt x="0" y="3"/>
                      <a:pt x="1" y="1"/>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832" name="Oval 7933"/>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833" name="Freeform 7934"/>
              <p:cNvSpPr>
                <a:spLocks/>
              </p:cNvSpPr>
              <p:nvPr/>
            </p:nvSpPr>
            <p:spPr bwMode="auto">
              <a:xfrm>
                <a:off x="776" y="4059"/>
                <a:ext cx="4"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0" y="0"/>
                      <a:pt x="1"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834" name="Freeform 7935"/>
              <p:cNvSpPr>
                <a:spLocks/>
              </p:cNvSpPr>
              <p:nvPr/>
            </p:nvSpPr>
            <p:spPr bwMode="auto">
              <a:xfrm>
                <a:off x="840" y="401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835" name="Oval 7936"/>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836" name="Freeform 7937"/>
              <p:cNvSpPr>
                <a:spLocks/>
              </p:cNvSpPr>
              <p:nvPr/>
            </p:nvSpPr>
            <p:spPr bwMode="auto">
              <a:xfrm>
                <a:off x="769" y="4055"/>
                <a:ext cx="7" cy="8"/>
              </a:xfrm>
              <a:custGeom>
                <a:avLst/>
                <a:gdLst>
                  <a:gd name="T0" fmla="*/ 2 w 2"/>
                  <a:gd name="T1" fmla="*/ 0 h 2"/>
                  <a:gd name="T2" fmla="*/ 1 w 2"/>
                  <a:gd name="T3" fmla="*/ 1 h 2"/>
                  <a:gd name="T4" fmla="*/ 0 w 2"/>
                  <a:gd name="T5" fmla="*/ 1 h 2"/>
                  <a:gd name="T6" fmla="*/ 0 w 2"/>
                  <a:gd name="T7" fmla="*/ 2 h 2"/>
                  <a:gd name="T8" fmla="*/ 2 w 2"/>
                  <a:gd name="T9" fmla="*/ 0 h 2"/>
                </a:gdLst>
                <a:ahLst/>
                <a:cxnLst>
                  <a:cxn ang="0">
                    <a:pos x="T0" y="T1"/>
                  </a:cxn>
                  <a:cxn ang="0">
                    <a:pos x="T2" y="T3"/>
                  </a:cxn>
                  <a:cxn ang="0">
                    <a:pos x="T4" y="T5"/>
                  </a:cxn>
                  <a:cxn ang="0">
                    <a:pos x="T6" y="T7"/>
                  </a:cxn>
                  <a:cxn ang="0">
                    <a:pos x="T8" y="T9"/>
                  </a:cxn>
                </a:cxnLst>
                <a:rect l="0" t="0" r="r" b="b"/>
                <a:pathLst>
                  <a:path w="2" h="2">
                    <a:moveTo>
                      <a:pt x="2" y="0"/>
                    </a:moveTo>
                    <a:cubicBezTo>
                      <a:pt x="1" y="1"/>
                      <a:pt x="1" y="1"/>
                      <a:pt x="1" y="1"/>
                    </a:cubicBezTo>
                    <a:cubicBezTo>
                      <a:pt x="1" y="1"/>
                      <a:pt x="0" y="1"/>
                      <a:pt x="0" y="1"/>
                    </a:cubicBezTo>
                    <a:cubicBezTo>
                      <a:pt x="0" y="2"/>
                      <a:pt x="0" y="2"/>
                      <a:pt x="0" y="2"/>
                    </a:cubicBezTo>
                    <a:cubicBezTo>
                      <a:pt x="1" y="1"/>
                      <a:pt x="1" y="1"/>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837" name="Freeform 7938"/>
              <p:cNvSpPr>
                <a:spLocks/>
              </p:cNvSpPr>
              <p:nvPr/>
            </p:nvSpPr>
            <p:spPr bwMode="auto">
              <a:xfrm>
                <a:off x="773" y="4052"/>
                <a:ext cx="15" cy="11"/>
              </a:xfrm>
              <a:custGeom>
                <a:avLst/>
                <a:gdLst>
                  <a:gd name="T0" fmla="*/ 3 w 4"/>
                  <a:gd name="T1" fmla="*/ 1 h 3"/>
                  <a:gd name="T2" fmla="*/ 3 w 4"/>
                  <a:gd name="T3" fmla="*/ 1 h 3"/>
                  <a:gd name="T4" fmla="*/ 4 w 4"/>
                  <a:gd name="T5" fmla="*/ 0 h 3"/>
                  <a:gd name="T6" fmla="*/ 4 w 4"/>
                  <a:gd name="T7" fmla="*/ 0 h 3"/>
                  <a:gd name="T8" fmla="*/ 2 w 4"/>
                  <a:gd name="T9" fmla="*/ 1 h 3"/>
                  <a:gd name="T10" fmla="*/ 1 w 4"/>
                  <a:gd name="T11" fmla="*/ 2 h 3"/>
                  <a:gd name="T12" fmla="*/ 1 w 4"/>
                  <a:gd name="T13" fmla="*/ 2 h 3"/>
                  <a:gd name="T14" fmla="*/ 1 w 4"/>
                  <a:gd name="T15" fmla="*/ 2 h 3"/>
                  <a:gd name="T16" fmla="*/ 0 w 4"/>
                  <a:gd name="T17" fmla="*/ 3 h 3"/>
                  <a:gd name="T18" fmla="*/ 1 w 4"/>
                  <a:gd name="T19" fmla="*/ 2 h 3"/>
                  <a:gd name="T20" fmla="*/ 3 w 4"/>
                  <a:gd name="T21"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3">
                    <a:moveTo>
                      <a:pt x="3" y="1"/>
                    </a:moveTo>
                    <a:cubicBezTo>
                      <a:pt x="2" y="1"/>
                      <a:pt x="3" y="1"/>
                      <a:pt x="3" y="1"/>
                    </a:cubicBezTo>
                    <a:cubicBezTo>
                      <a:pt x="3" y="1"/>
                      <a:pt x="3" y="0"/>
                      <a:pt x="4" y="0"/>
                    </a:cubicBezTo>
                    <a:cubicBezTo>
                      <a:pt x="4" y="0"/>
                      <a:pt x="4" y="0"/>
                      <a:pt x="4" y="0"/>
                    </a:cubicBezTo>
                    <a:cubicBezTo>
                      <a:pt x="2" y="1"/>
                      <a:pt x="3" y="1"/>
                      <a:pt x="2" y="1"/>
                    </a:cubicBezTo>
                    <a:cubicBezTo>
                      <a:pt x="2" y="1"/>
                      <a:pt x="1" y="2"/>
                      <a:pt x="1" y="2"/>
                    </a:cubicBezTo>
                    <a:cubicBezTo>
                      <a:pt x="1" y="2"/>
                      <a:pt x="1" y="2"/>
                      <a:pt x="1" y="2"/>
                    </a:cubicBezTo>
                    <a:cubicBezTo>
                      <a:pt x="0" y="2"/>
                      <a:pt x="1" y="2"/>
                      <a:pt x="1" y="2"/>
                    </a:cubicBezTo>
                    <a:cubicBezTo>
                      <a:pt x="1" y="2"/>
                      <a:pt x="0" y="2"/>
                      <a:pt x="0" y="3"/>
                    </a:cubicBezTo>
                    <a:cubicBezTo>
                      <a:pt x="1" y="2"/>
                      <a:pt x="1" y="2"/>
                      <a:pt x="1" y="2"/>
                    </a:cubicBezTo>
                    <a:cubicBezTo>
                      <a:pt x="2" y="2"/>
                      <a:pt x="3" y="1"/>
                      <a:pt x="3"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838" name="Oval 7939"/>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839" name="Freeform 7940"/>
              <p:cNvSpPr>
                <a:spLocks/>
              </p:cNvSpPr>
              <p:nvPr/>
            </p:nvSpPr>
            <p:spPr bwMode="auto">
              <a:xfrm>
                <a:off x="910" y="3944"/>
                <a:ext cx="12" cy="7"/>
              </a:xfrm>
              <a:custGeom>
                <a:avLst/>
                <a:gdLst>
                  <a:gd name="T0" fmla="*/ 3 w 3"/>
                  <a:gd name="T1" fmla="*/ 0 h 2"/>
                  <a:gd name="T2" fmla="*/ 2 w 3"/>
                  <a:gd name="T3" fmla="*/ 0 h 2"/>
                  <a:gd name="T4" fmla="*/ 1 w 3"/>
                  <a:gd name="T5" fmla="*/ 0 h 2"/>
                  <a:gd name="T6" fmla="*/ 3 w 3"/>
                  <a:gd name="T7" fmla="*/ 0 h 2"/>
                </a:gdLst>
                <a:ahLst/>
                <a:cxnLst>
                  <a:cxn ang="0">
                    <a:pos x="T0" y="T1"/>
                  </a:cxn>
                  <a:cxn ang="0">
                    <a:pos x="T2" y="T3"/>
                  </a:cxn>
                  <a:cxn ang="0">
                    <a:pos x="T4" y="T5"/>
                  </a:cxn>
                  <a:cxn ang="0">
                    <a:pos x="T6" y="T7"/>
                  </a:cxn>
                </a:cxnLst>
                <a:rect l="0" t="0" r="r" b="b"/>
                <a:pathLst>
                  <a:path w="3" h="2">
                    <a:moveTo>
                      <a:pt x="3" y="0"/>
                    </a:moveTo>
                    <a:cubicBezTo>
                      <a:pt x="2" y="1"/>
                      <a:pt x="2" y="0"/>
                      <a:pt x="2" y="0"/>
                    </a:cubicBezTo>
                    <a:cubicBezTo>
                      <a:pt x="2" y="0"/>
                      <a:pt x="2" y="0"/>
                      <a:pt x="1" y="0"/>
                    </a:cubicBezTo>
                    <a:cubicBezTo>
                      <a:pt x="2" y="0"/>
                      <a:pt x="0" y="2"/>
                      <a:pt x="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840" name="Oval 7941"/>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841" name="Oval 7942"/>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842" name="Freeform 7943"/>
              <p:cNvSpPr>
                <a:spLocks/>
              </p:cNvSpPr>
              <p:nvPr/>
            </p:nvSpPr>
            <p:spPr bwMode="auto">
              <a:xfrm>
                <a:off x="840" y="4015"/>
                <a:ext cx="0" cy="3"/>
              </a:xfrm>
              <a:custGeom>
                <a:avLst/>
                <a:gdLst>
                  <a:gd name="T0" fmla="*/ 1 h 1"/>
                  <a:gd name="T1" fmla="*/ 0 h 1"/>
                  <a:gd name="T2" fmla="*/ 0 h 1"/>
                  <a:gd name="T3" fmla="*/ 1 h 1"/>
                </a:gdLst>
                <a:ahLst/>
                <a:cxnLst>
                  <a:cxn ang="0">
                    <a:pos x="0" y="T0"/>
                  </a:cxn>
                  <a:cxn ang="0">
                    <a:pos x="0" y="T1"/>
                  </a:cxn>
                  <a:cxn ang="0">
                    <a:pos x="0" y="T2"/>
                  </a:cxn>
                  <a:cxn ang="0">
                    <a:pos x="0" y="T3"/>
                  </a:cxn>
                </a:cxnLst>
                <a:rect l="0" t="0" r="r" b="b"/>
                <a:pathLst>
                  <a:path h="1">
                    <a:moveTo>
                      <a:pt x="0" y="1"/>
                    </a:moveTo>
                    <a:cubicBezTo>
                      <a:pt x="0" y="1"/>
                      <a:pt x="0" y="0"/>
                      <a:pt x="0" y="0"/>
                    </a:cubicBezTo>
                    <a:cubicBezTo>
                      <a:pt x="0" y="0"/>
                      <a:pt x="0" y="0"/>
                      <a:pt x="0" y="0"/>
                    </a:cubicBezTo>
                    <a:cubicBezTo>
                      <a:pt x="0" y="0"/>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843" name="Oval 7944"/>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844" name="Freeform 7945"/>
              <p:cNvSpPr>
                <a:spLocks/>
              </p:cNvSpPr>
              <p:nvPr/>
            </p:nvSpPr>
            <p:spPr bwMode="auto">
              <a:xfrm>
                <a:off x="907" y="3959"/>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845" name="Freeform 7946"/>
              <p:cNvSpPr>
                <a:spLocks/>
              </p:cNvSpPr>
              <p:nvPr/>
            </p:nvSpPr>
            <p:spPr bwMode="auto">
              <a:xfrm>
                <a:off x="825" y="4003"/>
                <a:ext cx="4" cy="4"/>
              </a:xfrm>
              <a:custGeom>
                <a:avLst/>
                <a:gdLst>
                  <a:gd name="T0" fmla="*/ 1 w 1"/>
                  <a:gd name="T1" fmla="*/ 1 h 1"/>
                  <a:gd name="T2" fmla="*/ 0 w 1"/>
                  <a:gd name="T3" fmla="*/ 0 h 1"/>
                  <a:gd name="T4" fmla="*/ 1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0" y="0"/>
                      <a:pt x="0" y="0"/>
                    </a:cubicBezTo>
                    <a:cubicBezTo>
                      <a:pt x="0" y="0"/>
                      <a:pt x="0" y="0"/>
                      <a:pt x="1" y="0"/>
                    </a:cubicBezTo>
                    <a:cubicBezTo>
                      <a:pt x="1" y="1"/>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846" name="Freeform 7947"/>
              <p:cNvSpPr>
                <a:spLocks/>
              </p:cNvSpPr>
              <p:nvPr/>
            </p:nvSpPr>
            <p:spPr bwMode="auto">
              <a:xfrm>
                <a:off x="862" y="4037"/>
                <a:ext cx="8" cy="7"/>
              </a:xfrm>
              <a:custGeom>
                <a:avLst/>
                <a:gdLst>
                  <a:gd name="T0" fmla="*/ 0 w 2"/>
                  <a:gd name="T1" fmla="*/ 0 h 2"/>
                  <a:gd name="T2" fmla="*/ 1 w 2"/>
                  <a:gd name="T3" fmla="*/ 1 h 2"/>
                  <a:gd name="T4" fmla="*/ 2 w 2"/>
                  <a:gd name="T5" fmla="*/ 2 h 2"/>
                  <a:gd name="T6" fmla="*/ 1 w 2"/>
                  <a:gd name="T7" fmla="*/ 1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1" y="1"/>
                      <a:pt x="1" y="1"/>
                    </a:cubicBezTo>
                    <a:cubicBezTo>
                      <a:pt x="2" y="2"/>
                      <a:pt x="1" y="1"/>
                      <a:pt x="2" y="2"/>
                    </a:cubicBezTo>
                    <a:cubicBezTo>
                      <a:pt x="1" y="1"/>
                      <a:pt x="2" y="2"/>
                      <a:pt x="1" y="1"/>
                    </a:cubicBezTo>
                    <a:cubicBezTo>
                      <a:pt x="1" y="1"/>
                      <a:pt x="1"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847" name="Freeform 7948"/>
              <p:cNvSpPr>
                <a:spLocks/>
              </p:cNvSpPr>
              <p:nvPr/>
            </p:nvSpPr>
            <p:spPr bwMode="auto">
              <a:xfrm>
                <a:off x="773" y="4000"/>
                <a:ext cx="3" cy="3"/>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1" y="0"/>
                      <a:pt x="0" y="1"/>
                      <a:pt x="0" y="1"/>
                    </a:cubicBezTo>
                    <a:cubicBezTo>
                      <a:pt x="0" y="1"/>
                      <a:pt x="0" y="1"/>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848" name="Freeform 7949"/>
              <p:cNvSpPr>
                <a:spLocks/>
              </p:cNvSpPr>
              <p:nvPr/>
            </p:nvSpPr>
            <p:spPr bwMode="auto">
              <a:xfrm>
                <a:off x="762" y="4000"/>
                <a:ext cx="3"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849" name="Freeform 7950"/>
              <p:cNvSpPr>
                <a:spLocks/>
              </p:cNvSpPr>
              <p:nvPr/>
            </p:nvSpPr>
            <p:spPr bwMode="auto">
              <a:xfrm>
                <a:off x="732" y="4007"/>
                <a:ext cx="4" cy="4"/>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0"/>
                      <a:pt x="0" y="0"/>
                      <a:pt x="1" y="1"/>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850" name="Freeform 7951"/>
              <p:cNvSpPr>
                <a:spLocks/>
              </p:cNvSpPr>
              <p:nvPr/>
            </p:nvSpPr>
            <p:spPr bwMode="auto">
              <a:xfrm>
                <a:off x="840" y="4011"/>
                <a:ext cx="0" cy="4"/>
              </a:xfrm>
              <a:custGeom>
                <a:avLst/>
                <a:gdLst>
                  <a:gd name="T0" fmla="*/ 0 h 1"/>
                  <a:gd name="T1" fmla="*/ 0 h 1"/>
                  <a:gd name="T2" fmla="*/ 1 h 1"/>
                  <a:gd name="T3" fmla="*/ 1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0"/>
                      <a:pt x="0" y="0"/>
                    </a:cubicBezTo>
                    <a:cubicBezTo>
                      <a:pt x="0" y="0"/>
                      <a:pt x="0" y="0"/>
                      <a:pt x="0" y="1"/>
                    </a:cubicBezTo>
                    <a:cubicBezTo>
                      <a:pt x="0" y="1"/>
                      <a:pt x="0" y="1"/>
                      <a:pt x="0" y="1"/>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851" name="Freeform 7952"/>
              <p:cNvSpPr>
                <a:spLocks/>
              </p:cNvSpPr>
              <p:nvPr/>
            </p:nvSpPr>
            <p:spPr bwMode="auto">
              <a:xfrm>
                <a:off x="862" y="4041"/>
                <a:ext cx="4" cy="3"/>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1" y="0"/>
                      <a:pt x="1" y="0"/>
                      <a:pt x="1" y="1"/>
                    </a:cubicBezTo>
                    <a:cubicBezTo>
                      <a:pt x="1" y="1"/>
                      <a:pt x="1"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852" name="Freeform 7953"/>
              <p:cNvSpPr>
                <a:spLocks noEditPoints="1"/>
              </p:cNvSpPr>
              <p:nvPr/>
            </p:nvSpPr>
            <p:spPr bwMode="auto">
              <a:xfrm>
                <a:off x="698" y="4007"/>
                <a:ext cx="34" cy="8"/>
              </a:xfrm>
              <a:custGeom>
                <a:avLst/>
                <a:gdLst>
                  <a:gd name="T0" fmla="*/ 8 w 9"/>
                  <a:gd name="T1" fmla="*/ 1 h 2"/>
                  <a:gd name="T2" fmla="*/ 7 w 9"/>
                  <a:gd name="T3" fmla="*/ 1 h 2"/>
                  <a:gd name="T4" fmla="*/ 5 w 9"/>
                  <a:gd name="T5" fmla="*/ 1 h 2"/>
                  <a:gd name="T6" fmla="*/ 6 w 9"/>
                  <a:gd name="T7" fmla="*/ 1 h 2"/>
                  <a:gd name="T8" fmla="*/ 6 w 9"/>
                  <a:gd name="T9" fmla="*/ 0 h 2"/>
                  <a:gd name="T10" fmla="*/ 5 w 9"/>
                  <a:gd name="T11" fmla="*/ 0 h 2"/>
                  <a:gd name="T12" fmla="*/ 2 w 9"/>
                  <a:gd name="T13" fmla="*/ 0 h 2"/>
                  <a:gd name="T14" fmla="*/ 2 w 9"/>
                  <a:gd name="T15" fmla="*/ 1 h 2"/>
                  <a:gd name="T16" fmla="*/ 0 w 9"/>
                  <a:gd name="T17" fmla="*/ 2 h 2"/>
                  <a:gd name="T18" fmla="*/ 2 w 9"/>
                  <a:gd name="T19" fmla="*/ 2 h 2"/>
                  <a:gd name="T20" fmla="*/ 5 w 9"/>
                  <a:gd name="T21" fmla="*/ 2 h 2"/>
                  <a:gd name="T22" fmla="*/ 5 w 9"/>
                  <a:gd name="T23" fmla="*/ 2 h 2"/>
                  <a:gd name="T24" fmla="*/ 7 w 9"/>
                  <a:gd name="T25" fmla="*/ 2 h 2"/>
                  <a:gd name="T26" fmla="*/ 9 w 9"/>
                  <a:gd name="T27" fmla="*/ 2 h 2"/>
                  <a:gd name="T28" fmla="*/ 8 w 9"/>
                  <a:gd name="T29" fmla="*/ 1 h 2"/>
                  <a:gd name="T30" fmla="*/ 4 w 9"/>
                  <a:gd name="T31" fmla="*/ 1 h 2"/>
                  <a:gd name="T32" fmla="*/ 3 w 9"/>
                  <a:gd name="T33" fmla="*/ 1 h 2"/>
                  <a:gd name="T34" fmla="*/ 5 w 9"/>
                  <a:gd name="T35" fmla="*/ 1 h 2"/>
                  <a:gd name="T36" fmla="*/ 4 w 9"/>
                  <a:gd name="T37"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 h="2">
                    <a:moveTo>
                      <a:pt x="8" y="1"/>
                    </a:moveTo>
                    <a:cubicBezTo>
                      <a:pt x="7" y="1"/>
                      <a:pt x="7" y="1"/>
                      <a:pt x="7" y="1"/>
                    </a:cubicBezTo>
                    <a:cubicBezTo>
                      <a:pt x="7" y="1"/>
                      <a:pt x="6" y="1"/>
                      <a:pt x="5" y="1"/>
                    </a:cubicBezTo>
                    <a:cubicBezTo>
                      <a:pt x="6" y="1"/>
                      <a:pt x="6" y="1"/>
                      <a:pt x="6" y="1"/>
                    </a:cubicBezTo>
                    <a:cubicBezTo>
                      <a:pt x="6" y="1"/>
                      <a:pt x="4" y="0"/>
                      <a:pt x="6" y="0"/>
                    </a:cubicBezTo>
                    <a:cubicBezTo>
                      <a:pt x="5" y="0"/>
                      <a:pt x="5" y="0"/>
                      <a:pt x="5" y="0"/>
                    </a:cubicBezTo>
                    <a:cubicBezTo>
                      <a:pt x="4" y="0"/>
                      <a:pt x="3" y="0"/>
                      <a:pt x="2" y="0"/>
                    </a:cubicBezTo>
                    <a:cubicBezTo>
                      <a:pt x="2" y="1"/>
                      <a:pt x="2" y="0"/>
                      <a:pt x="2" y="1"/>
                    </a:cubicBezTo>
                    <a:cubicBezTo>
                      <a:pt x="1" y="1"/>
                      <a:pt x="1" y="1"/>
                      <a:pt x="0" y="2"/>
                    </a:cubicBezTo>
                    <a:cubicBezTo>
                      <a:pt x="1" y="2"/>
                      <a:pt x="1" y="2"/>
                      <a:pt x="2" y="2"/>
                    </a:cubicBezTo>
                    <a:cubicBezTo>
                      <a:pt x="4" y="2"/>
                      <a:pt x="3" y="2"/>
                      <a:pt x="5" y="2"/>
                    </a:cubicBezTo>
                    <a:cubicBezTo>
                      <a:pt x="5" y="2"/>
                      <a:pt x="5" y="2"/>
                      <a:pt x="5" y="2"/>
                    </a:cubicBezTo>
                    <a:cubicBezTo>
                      <a:pt x="7" y="2"/>
                      <a:pt x="7" y="2"/>
                      <a:pt x="7" y="2"/>
                    </a:cubicBezTo>
                    <a:cubicBezTo>
                      <a:pt x="8" y="2"/>
                      <a:pt x="8" y="2"/>
                      <a:pt x="9" y="2"/>
                    </a:cubicBezTo>
                    <a:cubicBezTo>
                      <a:pt x="7" y="2"/>
                      <a:pt x="9" y="2"/>
                      <a:pt x="8" y="1"/>
                    </a:cubicBezTo>
                    <a:close/>
                    <a:moveTo>
                      <a:pt x="4" y="1"/>
                    </a:moveTo>
                    <a:cubicBezTo>
                      <a:pt x="4" y="1"/>
                      <a:pt x="3" y="1"/>
                      <a:pt x="3" y="1"/>
                    </a:cubicBezTo>
                    <a:cubicBezTo>
                      <a:pt x="3" y="1"/>
                      <a:pt x="3" y="1"/>
                      <a:pt x="5" y="1"/>
                    </a:cubicBezTo>
                    <a:cubicBezTo>
                      <a:pt x="4" y="1"/>
                      <a:pt x="5" y="1"/>
                      <a:pt x="4"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853" name="Freeform 7954"/>
              <p:cNvSpPr>
                <a:spLocks/>
              </p:cNvSpPr>
              <p:nvPr/>
            </p:nvSpPr>
            <p:spPr bwMode="auto">
              <a:xfrm>
                <a:off x="866" y="4041"/>
                <a:ext cx="0" cy="3"/>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854" name="Freeform 7955"/>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855" name="Freeform 7956"/>
              <p:cNvSpPr>
                <a:spLocks/>
              </p:cNvSpPr>
              <p:nvPr/>
            </p:nvSpPr>
            <p:spPr bwMode="auto">
              <a:xfrm>
                <a:off x="739" y="4000"/>
                <a:ext cx="11" cy="0"/>
              </a:xfrm>
              <a:custGeom>
                <a:avLst/>
                <a:gdLst>
                  <a:gd name="T0" fmla="*/ 2 w 3"/>
                  <a:gd name="T1" fmla="*/ 2 w 3"/>
                  <a:gd name="T2" fmla="*/ 2 w 3"/>
                  <a:gd name="T3" fmla="*/ 3 w 3"/>
                  <a:gd name="T4" fmla="*/ 0 w 3"/>
                  <a:gd name="T5" fmla="*/ 2 w 3"/>
                </a:gdLst>
                <a:ahLst/>
                <a:cxnLst>
                  <a:cxn ang="0">
                    <a:pos x="T0" y="0"/>
                  </a:cxn>
                  <a:cxn ang="0">
                    <a:pos x="T1" y="0"/>
                  </a:cxn>
                  <a:cxn ang="0">
                    <a:pos x="T2" y="0"/>
                  </a:cxn>
                  <a:cxn ang="0">
                    <a:pos x="T3" y="0"/>
                  </a:cxn>
                  <a:cxn ang="0">
                    <a:pos x="T4" y="0"/>
                  </a:cxn>
                  <a:cxn ang="0">
                    <a:pos x="T5" y="0"/>
                  </a:cxn>
                </a:cxnLst>
                <a:rect l="0" t="0" r="r" b="b"/>
                <a:pathLst>
                  <a:path w="3">
                    <a:moveTo>
                      <a:pt x="2" y="0"/>
                    </a:moveTo>
                    <a:cubicBezTo>
                      <a:pt x="2" y="0"/>
                      <a:pt x="2" y="0"/>
                      <a:pt x="2" y="0"/>
                    </a:cubicBezTo>
                    <a:cubicBezTo>
                      <a:pt x="2" y="0"/>
                      <a:pt x="2" y="0"/>
                      <a:pt x="2" y="0"/>
                    </a:cubicBezTo>
                    <a:cubicBezTo>
                      <a:pt x="2" y="0"/>
                      <a:pt x="2" y="0"/>
                      <a:pt x="3" y="0"/>
                    </a:cubicBezTo>
                    <a:cubicBezTo>
                      <a:pt x="2" y="0"/>
                      <a:pt x="2" y="0"/>
                      <a:pt x="0" y="0"/>
                    </a:cubicBezTo>
                    <a:cubicBezTo>
                      <a:pt x="0" y="0"/>
                      <a:pt x="0" y="0"/>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856" name="Freeform 7957"/>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857" name="Freeform 7958"/>
              <p:cNvSpPr>
                <a:spLocks/>
              </p:cNvSpPr>
              <p:nvPr/>
            </p:nvSpPr>
            <p:spPr bwMode="auto">
              <a:xfrm>
                <a:off x="743" y="4007"/>
                <a:ext cx="11" cy="0"/>
              </a:xfrm>
              <a:custGeom>
                <a:avLst/>
                <a:gdLst>
                  <a:gd name="T0" fmla="*/ 1 w 3"/>
                  <a:gd name="T1" fmla="*/ 0 w 3"/>
                  <a:gd name="T2" fmla="*/ 1 w 3"/>
                  <a:gd name="T3" fmla="*/ 3 w 3"/>
                  <a:gd name="T4" fmla="*/ 1 w 3"/>
                </a:gdLst>
                <a:ahLst/>
                <a:cxnLst>
                  <a:cxn ang="0">
                    <a:pos x="T0" y="0"/>
                  </a:cxn>
                  <a:cxn ang="0">
                    <a:pos x="T1" y="0"/>
                  </a:cxn>
                  <a:cxn ang="0">
                    <a:pos x="T2" y="0"/>
                  </a:cxn>
                  <a:cxn ang="0">
                    <a:pos x="T3" y="0"/>
                  </a:cxn>
                  <a:cxn ang="0">
                    <a:pos x="T4" y="0"/>
                  </a:cxn>
                </a:cxnLst>
                <a:rect l="0" t="0" r="r" b="b"/>
                <a:pathLst>
                  <a:path w="3">
                    <a:moveTo>
                      <a:pt x="1" y="0"/>
                    </a:moveTo>
                    <a:cubicBezTo>
                      <a:pt x="1" y="0"/>
                      <a:pt x="0" y="0"/>
                      <a:pt x="0" y="0"/>
                    </a:cubicBezTo>
                    <a:cubicBezTo>
                      <a:pt x="1" y="0"/>
                      <a:pt x="1" y="0"/>
                      <a:pt x="1" y="0"/>
                    </a:cubicBezTo>
                    <a:cubicBezTo>
                      <a:pt x="2" y="0"/>
                      <a:pt x="2" y="0"/>
                      <a:pt x="3" y="0"/>
                    </a:cubicBezTo>
                    <a:cubicBezTo>
                      <a:pt x="2" y="0"/>
                      <a:pt x="2"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858" name="Freeform 7959"/>
              <p:cNvSpPr>
                <a:spLocks/>
              </p:cNvSpPr>
              <p:nvPr/>
            </p:nvSpPr>
            <p:spPr bwMode="auto">
              <a:xfrm>
                <a:off x="750" y="4011"/>
                <a:ext cx="8" cy="0"/>
              </a:xfrm>
              <a:custGeom>
                <a:avLst/>
                <a:gdLst>
                  <a:gd name="T0" fmla="*/ 0 w 2"/>
                  <a:gd name="T1" fmla="*/ 2 w 2"/>
                  <a:gd name="T2" fmla="*/ 0 w 2"/>
                </a:gdLst>
                <a:ahLst/>
                <a:cxnLst>
                  <a:cxn ang="0">
                    <a:pos x="T0" y="0"/>
                  </a:cxn>
                  <a:cxn ang="0">
                    <a:pos x="T1" y="0"/>
                  </a:cxn>
                  <a:cxn ang="0">
                    <a:pos x="T2" y="0"/>
                  </a:cxn>
                </a:cxnLst>
                <a:rect l="0" t="0" r="r" b="b"/>
                <a:pathLst>
                  <a:path w="2">
                    <a:moveTo>
                      <a:pt x="0" y="0"/>
                    </a:moveTo>
                    <a:cubicBezTo>
                      <a:pt x="1" y="0"/>
                      <a:pt x="2" y="0"/>
                      <a:pt x="2" y="0"/>
                    </a:cubicBezTo>
                    <a:cubicBezTo>
                      <a:pt x="1" y="0"/>
                      <a:pt x="1"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859" name="Freeform 7960"/>
              <p:cNvSpPr>
                <a:spLocks/>
              </p:cNvSpPr>
              <p:nvPr/>
            </p:nvSpPr>
            <p:spPr bwMode="auto">
              <a:xfrm>
                <a:off x="758" y="4000"/>
                <a:ext cx="26" cy="7"/>
              </a:xfrm>
              <a:custGeom>
                <a:avLst/>
                <a:gdLst>
                  <a:gd name="T0" fmla="*/ 5 w 7"/>
                  <a:gd name="T1" fmla="*/ 2 h 2"/>
                  <a:gd name="T2" fmla="*/ 3 w 7"/>
                  <a:gd name="T3" fmla="*/ 2 h 2"/>
                  <a:gd name="T4" fmla="*/ 2 w 7"/>
                  <a:gd name="T5" fmla="*/ 1 h 2"/>
                  <a:gd name="T6" fmla="*/ 3 w 7"/>
                  <a:gd name="T7" fmla="*/ 1 h 2"/>
                  <a:gd name="T8" fmla="*/ 3 w 7"/>
                  <a:gd name="T9" fmla="*/ 1 h 2"/>
                  <a:gd name="T10" fmla="*/ 2 w 7"/>
                  <a:gd name="T11" fmla="*/ 1 h 2"/>
                  <a:gd name="T12" fmla="*/ 4 w 7"/>
                  <a:gd name="T13" fmla="*/ 1 h 2"/>
                  <a:gd name="T14" fmla="*/ 4 w 7"/>
                  <a:gd name="T15" fmla="*/ 1 h 2"/>
                  <a:gd name="T16" fmla="*/ 5 w 7"/>
                  <a:gd name="T17" fmla="*/ 1 h 2"/>
                  <a:gd name="T18" fmla="*/ 5 w 7"/>
                  <a:gd name="T19" fmla="*/ 1 h 2"/>
                  <a:gd name="T20" fmla="*/ 3 w 7"/>
                  <a:gd name="T21" fmla="*/ 0 h 2"/>
                  <a:gd name="T22" fmla="*/ 4 w 7"/>
                  <a:gd name="T23" fmla="*/ 1 h 2"/>
                  <a:gd name="T24" fmla="*/ 3 w 7"/>
                  <a:gd name="T25" fmla="*/ 1 h 2"/>
                  <a:gd name="T26" fmla="*/ 2 w 7"/>
                  <a:gd name="T27" fmla="*/ 0 h 2"/>
                  <a:gd name="T28" fmla="*/ 0 w 7"/>
                  <a:gd name="T29" fmla="*/ 0 h 2"/>
                  <a:gd name="T30" fmla="*/ 1 w 7"/>
                  <a:gd name="T31" fmla="*/ 1 h 2"/>
                  <a:gd name="T32" fmla="*/ 0 w 7"/>
                  <a:gd name="T33" fmla="*/ 1 h 2"/>
                  <a:gd name="T34" fmla="*/ 2 w 7"/>
                  <a:gd name="T35" fmla="*/ 2 h 2"/>
                  <a:gd name="T36" fmla="*/ 5 w 7"/>
                  <a:gd name="T37"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 h="2">
                    <a:moveTo>
                      <a:pt x="5" y="2"/>
                    </a:moveTo>
                    <a:cubicBezTo>
                      <a:pt x="4" y="2"/>
                      <a:pt x="3" y="2"/>
                      <a:pt x="3" y="2"/>
                    </a:cubicBezTo>
                    <a:cubicBezTo>
                      <a:pt x="2" y="1"/>
                      <a:pt x="2" y="1"/>
                      <a:pt x="2" y="1"/>
                    </a:cubicBezTo>
                    <a:cubicBezTo>
                      <a:pt x="4" y="2"/>
                      <a:pt x="7" y="2"/>
                      <a:pt x="3" y="1"/>
                    </a:cubicBezTo>
                    <a:cubicBezTo>
                      <a:pt x="3" y="1"/>
                      <a:pt x="3" y="1"/>
                      <a:pt x="3" y="1"/>
                    </a:cubicBezTo>
                    <a:cubicBezTo>
                      <a:pt x="1" y="1"/>
                      <a:pt x="4" y="1"/>
                      <a:pt x="2" y="1"/>
                    </a:cubicBezTo>
                    <a:cubicBezTo>
                      <a:pt x="4" y="1"/>
                      <a:pt x="4" y="1"/>
                      <a:pt x="4" y="1"/>
                    </a:cubicBezTo>
                    <a:cubicBezTo>
                      <a:pt x="4" y="1"/>
                      <a:pt x="4" y="1"/>
                      <a:pt x="4" y="1"/>
                    </a:cubicBezTo>
                    <a:cubicBezTo>
                      <a:pt x="5" y="1"/>
                      <a:pt x="4" y="1"/>
                      <a:pt x="5" y="1"/>
                    </a:cubicBezTo>
                    <a:cubicBezTo>
                      <a:pt x="5" y="1"/>
                      <a:pt x="5" y="1"/>
                      <a:pt x="5" y="1"/>
                    </a:cubicBezTo>
                    <a:cubicBezTo>
                      <a:pt x="4" y="1"/>
                      <a:pt x="4" y="1"/>
                      <a:pt x="3" y="0"/>
                    </a:cubicBezTo>
                    <a:cubicBezTo>
                      <a:pt x="3" y="0"/>
                      <a:pt x="4" y="1"/>
                      <a:pt x="4" y="1"/>
                    </a:cubicBezTo>
                    <a:cubicBezTo>
                      <a:pt x="4" y="1"/>
                      <a:pt x="3" y="1"/>
                      <a:pt x="3" y="1"/>
                    </a:cubicBezTo>
                    <a:cubicBezTo>
                      <a:pt x="2" y="0"/>
                      <a:pt x="2" y="0"/>
                      <a:pt x="2" y="0"/>
                    </a:cubicBezTo>
                    <a:cubicBezTo>
                      <a:pt x="0" y="0"/>
                      <a:pt x="0" y="0"/>
                      <a:pt x="0" y="0"/>
                    </a:cubicBezTo>
                    <a:cubicBezTo>
                      <a:pt x="0" y="0"/>
                      <a:pt x="1" y="1"/>
                      <a:pt x="1" y="1"/>
                    </a:cubicBezTo>
                    <a:cubicBezTo>
                      <a:pt x="1" y="1"/>
                      <a:pt x="0" y="1"/>
                      <a:pt x="0" y="1"/>
                    </a:cubicBezTo>
                    <a:cubicBezTo>
                      <a:pt x="0" y="1"/>
                      <a:pt x="1" y="1"/>
                      <a:pt x="2" y="2"/>
                    </a:cubicBezTo>
                    <a:cubicBezTo>
                      <a:pt x="4" y="2"/>
                      <a:pt x="5" y="2"/>
                      <a:pt x="5"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860" name="Freeform 7961"/>
              <p:cNvSpPr>
                <a:spLocks/>
              </p:cNvSpPr>
              <p:nvPr/>
            </p:nvSpPr>
            <p:spPr bwMode="auto">
              <a:xfrm>
                <a:off x="732" y="4018"/>
                <a:ext cx="18" cy="4"/>
              </a:xfrm>
              <a:custGeom>
                <a:avLst/>
                <a:gdLst>
                  <a:gd name="T0" fmla="*/ 5 w 5"/>
                  <a:gd name="T1" fmla="*/ 1 h 1"/>
                  <a:gd name="T2" fmla="*/ 5 w 5"/>
                  <a:gd name="T3" fmla="*/ 0 h 1"/>
                  <a:gd name="T4" fmla="*/ 4 w 5"/>
                  <a:gd name="T5" fmla="*/ 1 h 1"/>
                  <a:gd name="T6" fmla="*/ 4 w 5"/>
                  <a:gd name="T7" fmla="*/ 1 h 1"/>
                  <a:gd name="T8" fmla="*/ 3 w 5"/>
                  <a:gd name="T9" fmla="*/ 1 h 1"/>
                  <a:gd name="T10" fmla="*/ 4 w 5"/>
                  <a:gd name="T11" fmla="*/ 1 h 1"/>
                  <a:gd name="T12" fmla="*/ 4 w 5"/>
                  <a:gd name="T13" fmla="*/ 0 h 1"/>
                  <a:gd name="T14" fmla="*/ 5 w 5"/>
                  <a:gd name="T15" fmla="*/ 0 h 1"/>
                  <a:gd name="T16" fmla="*/ 2 w 5"/>
                  <a:gd name="T17" fmla="*/ 0 h 1"/>
                  <a:gd name="T18" fmla="*/ 3 w 5"/>
                  <a:gd name="T19" fmla="*/ 1 h 1"/>
                  <a:gd name="T20" fmla="*/ 1 w 5"/>
                  <a:gd name="T21" fmla="*/ 1 h 1"/>
                  <a:gd name="T22" fmla="*/ 3 w 5"/>
                  <a:gd name="T23" fmla="*/ 1 h 1"/>
                  <a:gd name="T24" fmla="*/ 5 w 5"/>
                  <a:gd name="T25"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 h="1">
                    <a:moveTo>
                      <a:pt x="5" y="1"/>
                    </a:moveTo>
                    <a:cubicBezTo>
                      <a:pt x="5" y="0"/>
                      <a:pt x="5" y="0"/>
                      <a:pt x="5" y="0"/>
                    </a:cubicBezTo>
                    <a:cubicBezTo>
                      <a:pt x="4" y="1"/>
                      <a:pt x="4" y="1"/>
                      <a:pt x="4" y="1"/>
                    </a:cubicBezTo>
                    <a:cubicBezTo>
                      <a:pt x="4" y="1"/>
                      <a:pt x="4" y="1"/>
                      <a:pt x="4" y="1"/>
                    </a:cubicBezTo>
                    <a:cubicBezTo>
                      <a:pt x="3" y="1"/>
                      <a:pt x="3" y="1"/>
                      <a:pt x="3" y="1"/>
                    </a:cubicBezTo>
                    <a:cubicBezTo>
                      <a:pt x="3" y="1"/>
                      <a:pt x="3" y="1"/>
                      <a:pt x="4" y="1"/>
                    </a:cubicBezTo>
                    <a:cubicBezTo>
                      <a:pt x="4" y="0"/>
                      <a:pt x="4" y="0"/>
                      <a:pt x="4" y="0"/>
                    </a:cubicBezTo>
                    <a:cubicBezTo>
                      <a:pt x="4" y="0"/>
                      <a:pt x="5" y="0"/>
                      <a:pt x="5" y="0"/>
                    </a:cubicBezTo>
                    <a:cubicBezTo>
                      <a:pt x="4" y="0"/>
                      <a:pt x="2" y="0"/>
                      <a:pt x="2" y="0"/>
                    </a:cubicBezTo>
                    <a:cubicBezTo>
                      <a:pt x="0" y="1"/>
                      <a:pt x="3" y="0"/>
                      <a:pt x="3" y="1"/>
                    </a:cubicBezTo>
                    <a:cubicBezTo>
                      <a:pt x="2" y="1"/>
                      <a:pt x="1" y="1"/>
                      <a:pt x="1" y="1"/>
                    </a:cubicBezTo>
                    <a:cubicBezTo>
                      <a:pt x="3" y="1"/>
                      <a:pt x="2" y="1"/>
                      <a:pt x="3" y="1"/>
                    </a:cubicBezTo>
                    <a:cubicBezTo>
                      <a:pt x="4" y="1"/>
                      <a:pt x="5" y="1"/>
                      <a:pt x="5"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861" name="Freeform 7962"/>
              <p:cNvSpPr>
                <a:spLocks/>
              </p:cNvSpPr>
              <p:nvPr/>
            </p:nvSpPr>
            <p:spPr bwMode="auto">
              <a:xfrm>
                <a:off x="743" y="3996"/>
                <a:ext cx="4" cy="4"/>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1" y="1"/>
                      <a:pt x="1" y="1"/>
                      <a:pt x="1" y="1"/>
                    </a:cubicBezTo>
                    <a:cubicBezTo>
                      <a:pt x="0" y="0"/>
                      <a:pt x="1"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862" name="Freeform 7963"/>
              <p:cNvSpPr>
                <a:spLocks/>
              </p:cNvSpPr>
              <p:nvPr/>
            </p:nvSpPr>
            <p:spPr bwMode="auto">
              <a:xfrm>
                <a:off x="851" y="4029"/>
                <a:ext cx="7" cy="4"/>
              </a:xfrm>
              <a:custGeom>
                <a:avLst/>
                <a:gdLst>
                  <a:gd name="T0" fmla="*/ 2 w 2"/>
                  <a:gd name="T1" fmla="*/ 1 h 1"/>
                  <a:gd name="T2" fmla="*/ 1 w 2"/>
                  <a:gd name="T3" fmla="*/ 0 h 1"/>
                  <a:gd name="T4" fmla="*/ 0 w 2"/>
                  <a:gd name="T5" fmla="*/ 0 h 1"/>
                  <a:gd name="T6" fmla="*/ 2 w 2"/>
                  <a:gd name="T7" fmla="*/ 1 h 1"/>
                </a:gdLst>
                <a:ahLst/>
                <a:cxnLst>
                  <a:cxn ang="0">
                    <a:pos x="T0" y="T1"/>
                  </a:cxn>
                  <a:cxn ang="0">
                    <a:pos x="T2" y="T3"/>
                  </a:cxn>
                  <a:cxn ang="0">
                    <a:pos x="T4" y="T5"/>
                  </a:cxn>
                  <a:cxn ang="0">
                    <a:pos x="T6" y="T7"/>
                  </a:cxn>
                </a:cxnLst>
                <a:rect l="0" t="0" r="r" b="b"/>
                <a:pathLst>
                  <a:path w="2" h="1">
                    <a:moveTo>
                      <a:pt x="2" y="1"/>
                    </a:moveTo>
                    <a:cubicBezTo>
                      <a:pt x="1" y="1"/>
                      <a:pt x="1" y="1"/>
                      <a:pt x="1" y="0"/>
                    </a:cubicBezTo>
                    <a:cubicBezTo>
                      <a:pt x="0" y="0"/>
                      <a:pt x="0" y="0"/>
                      <a:pt x="0" y="0"/>
                    </a:cubicBezTo>
                    <a:cubicBezTo>
                      <a:pt x="1" y="1"/>
                      <a:pt x="1"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863" name="Freeform 7964"/>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864" name="Freeform 7965"/>
              <p:cNvSpPr>
                <a:spLocks/>
              </p:cNvSpPr>
              <p:nvPr/>
            </p:nvSpPr>
            <p:spPr bwMode="auto">
              <a:xfrm>
                <a:off x="847" y="4026"/>
                <a:ext cx="8" cy="3"/>
              </a:xfrm>
              <a:custGeom>
                <a:avLst/>
                <a:gdLst>
                  <a:gd name="T0" fmla="*/ 2 w 2"/>
                  <a:gd name="T1" fmla="*/ 1 h 1"/>
                  <a:gd name="T2" fmla="*/ 2 w 2"/>
                  <a:gd name="T3" fmla="*/ 1 h 1"/>
                  <a:gd name="T4" fmla="*/ 0 w 2"/>
                  <a:gd name="T5" fmla="*/ 0 h 1"/>
                  <a:gd name="T6" fmla="*/ 2 w 2"/>
                  <a:gd name="T7" fmla="*/ 1 h 1"/>
                </a:gdLst>
                <a:ahLst/>
                <a:cxnLst>
                  <a:cxn ang="0">
                    <a:pos x="T0" y="T1"/>
                  </a:cxn>
                  <a:cxn ang="0">
                    <a:pos x="T2" y="T3"/>
                  </a:cxn>
                  <a:cxn ang="0">
                    <a:pos x="T4" y="T5"/>
                  </a:cxn>
                  <a:cxn ang="0">
                    <a:pos x="T6" y="T7"/>
                  </a:cxn>
                </a:cxnLst>
                <a:rect l="0" t="0" r="r" b="b"/>
                <a:pathLst>
                  <a:path w="2" h="1">
                    <a:moveTo>
                      <a:pt x="2" y="1"/>
                    </a:moveTo>
                    <a:cubicBezTo>
                      <a:pt x="2" y="1"/>
                      <a:pt x="2" y="1"/>
                      <a:pt x="2" y="1"/>
                    </a:cubicBezTo>
                    <a:cubicBezTo>
                      <a:pt x="2" y="1"/>
                      <a:pt x="1" y="0"/>
                      <a:pt x="0" y="0"/>
                    </a:cubicBezTo>
                    <a:cubicBezTo>
                      <a:pt x="1" y="0"/>
                      <a:pt x="2" y="1"/>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865" name="Freeform 7966"/>
              <p:cNvSpPr>
                <a:spLocks/>
              </p:cNvSpPr>
              <p:nvPr/>
            </p:nvSpPr>
            <p:spPr bwMode="auto">
              <a:xfrm>
                <a:off x="847" y="4026"/>
                <a:ext cx="8" cy="3"/>
              </a:xfrm>
              <a:custGeom>
                <a:avLst/>
                <a:gdLst>
                  <a:gd name="T0" fmla="*/ 0 w 2"/>
                  <a:gd name="T1" fmla="*/ 0 h 1"/>
                  <a:gd name="T2" fmla="*/ 1 w 2"/>
                  <a:gd name="T3" fmla="*/ 0 h 1"/>
                  <a:gd name="T4" fmla="*/ 1 w 2"/>
                  <a:gd name="T5" fmla="*/ 0 h 1"/>
                  <a:gd name="T6" fmla="*/ 2 w 2"/>
                  <a:gd name="T7" fmla="*/ 1 h 1"/>
                  <a:gd name="T8" fmla="*/ 2 w 2"/>
                  <a:gd name="T9" fmla="*/ 1 h 1"/>
                  <a:gd name="T10" fmla="*/ 0 w 2"/>
                  <a:gd name="T11" fmla="*/ 0 h 1"/>
                  <a:gd name="T12" fmla="*/ 0 w 2"/>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2" h="1">
                    <a:moveTo>
                      <a:pt x="0" y="0"/>
                    </a:moveTo>
                    <a:cubicBezTo>
                      <a:pt x="0" y="0"/>
                      <a:pt x="1" y="0"/>
                      <a:pt x="1" y="0"/>
                    </a:cubicBezTo>
                    <a:cubicBezTo>
                      <a:pt x="1" y="0"/>
                      <a:pt x="1" y="0"/>
                      <a:pt x="1" y="0"/>
                    </a:cubicBezTo>
                    <a:cubicBezTo>
                      <a:pt x="1" y="1"/>
                      <a:pt x="1" y="1"/>
                      <a:pt x="2" y="1"/>
                    </a:cubicBezTo>
                    <a:cubicBezTo>
                      <a:pt x="2" y="1"/>
                      <a:pt x="2" y="1"/>
                      <a:pt x="2" y="1"/>
                    </a:cubicBezTo>
                    <a:cubicBezTo>
                      <a:pt x="1" y="0"/>
                      <a:pt x="1" y="1"/>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866" name="Freeform 7967"/>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867" name="Freeform 7968"/>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868" name="Freeform 7969"/>
              <p:cNvSpPr>
                <a:spLocks/>
              </p:cNvSpPr>
              <p:nvPr/>
            </p:nvSpPr>
            <p:spPr bwMode="auto">
              <a:xfrm>
                <a:off x="736" y="4015"/>
                <a:ext cx="33" cy="3"/>
              </a:xfrm>
              <a:custGeom>
                <a:avLst/>
                <a:gdLst>
                  <a:gd name="T0" fmla="*/ 6 w 9"/>
                  <a:gd name="T1" fmla="*/ 0 h 1"/>
                  <a:gd name="T2" fmla="*/ 7 w 9"/>
                  <a:gd name="T3" fmla="*/ 1 h 1"/>
                  <a:gd name="T4" fmla="*/ 5 w 9"/>
                  <a:gd name="T5" fmla="*/ 1 h 1"/>
                  <a:gd name="T6" fmla="*/ 4 w 9"/>
                  <a:gd name="T7" fmla="*/ 1 h 1"/>
                  <a:gd name="T8" fmla="*/ 3 w 9"/>
                  <a:gd name="T9" fmla="*/ 1 h 1"/>
                  <a:gd name="T10" fmla="*/ 2 w 9"/>
                  <a:gd name="T11" fmla="*/ 1 h 1"/>
                  <a:gd name="T12" fmla="*/ 1 w 9"/>
                  <a:gd name="T13" fmla="*/ 1 h 1"/>
                  <a:gd name="T14" fmla="*/ 2 w 9"/>
                  <a:gd name="T15" fmla="*/ 1 h 1"/>
                  <a:gd name="T16" fmla="*/ 2 w 9"/>
                  <a:gd name="T17" fmla="*/ 1 h 1"/>
                  <a:gd name="T18" fmla="*/ 5 w 9"/>
                  <a:gd name="T19" fmla="*/ 1 h 1"/>
                  <a:gd name="T20" fmla="*/ 7 w 9"/>
                  <a:gd name="T21" fmla="*/ 1 h 1"/>
                  <a:gd name="T22" fmla="*/ 6 w 9"/>
                  <a:gd name="T23" fmla="*/ 1 h 1"/>
                  <a:gd name="T24" fmla="*/ 7 w 9"/>
                  <a:gd name="T25" fmla="*/ 1 h 1"/>
                  <a:gd name="T26" fmla="*/ 8 w 9"/>
                  <a:gd name="T27" fmla="*/ 0 h 1"/>
                  <a:gd name="T28" fmla="*/ 6 w 9"/>
                  <a:gd name="T29" fmla="*/ 0 h 1"/>
                  <a:gd name="T30" fmla="*/ 5 w 9"/>
                  <a:gd name="T31" fmla="*/ 0 h 1"/>
                  <a:gd name="T32" fmla="*/ 4 w 9"/>
                  <a:gd name="T33" fmla="*/ 0 h 1"/>
                  <a:gd name="T34" fmla="*/ 6 w 9"/>
                  <a:gd name="T35"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 h="1">
                    <a:moveTo>
                      <a:pt x="6" y="0"/>
                    </a:moveTo>
                    <a:cubicBezTo>
                      <a:pt x="6" y="0"/>
                      <a:pt x="7" y="1"/>
                      <a:pt x="7" y="1"/>
                    </a:cubicBezTo>
                    <a:cubicBezTo>
                      <a:pt x="5" y="1"/>
                      <a:pt x="6" y="1"/>
                      <a:pt x="5" y="1"/>
                    </a:cubicBezTo>
                    <a:cubicBezTo>
                      <a:pt x="5" y="1"/>
                      <a:pt x="5" y="1"/>
                      <a:pt x="4" y="1"/>
                    </a:cubicBezTo>
                    <a:cubicBezTo>
                      <a:pt x="4" y="1"/>
                      <a:pt x="4" y="1"/>
                      <a:pt x="3" y="1"/>
                    </a:cubicBezTo>
                    <a:cubicBezTo>
                      <a:pt x="3" y="1"/>
                      <a:pt x="2" y="1"/>
                      <a:pt x="2" y="1"/>
                    </a:cubicBezTo>
                    <a:cubicBezTo>
                      <a:pt x="2" y="1"/>
                      <a:pt x="0" y="1"/>
                      <a:pt x="1" y="1"/>
                    </a:cubicBezTo>
                    <a:cubicBezTo>
                      <a:pt x="2" y="1"/>
                      <a:pt x="2" y="1"/>
                      <a:pt x="2" y="1"/>
                    </a:cubicBezTo>
                    <a:cubicBezTo>
                      <a:pt x="4" y="1"/>
                      <a:pt x="4" y="1"/>
                      <a:pt x="2" y="1"/>
                    </a:cubicBezTo>
                    <a:cubicBezTo>
                      <a:pt x="4" y="1"/>
                      <a:pt x="4" y="1"/>
                      <a:pt x="5" y="1"/>
                    </a:cubicBezTo>
                    <a:cubicBezTo>
                      <a:pt x="4" y="1"/>
                      <a:pt x="5" y="1"/>
                      <a:pt x="7" y="1"/>
                    </a:cubicBezTo>
                    <a:cubicBezTo>
                      <a:pt x="7" y="1"/>
                      <a:pt x="6" y="1"/>
                      <a:pt x="6" y="1"/>
                    </a:cubicBezTo>
                    <a:cubicBezTo>
                      <a:pt x="6" y="1"/>
                      <a:pt x="7" y="1"/>
                      <a:pt x="7" y="1"/>
                    </a:cubicBezTo>
                    <a:cubicBezTo>
                      <a:pt x="9" y="1"/>
                      <a:pt x="7" y="0"/>
                      <a:pt x="8" y="0"/>
                    </a:cubicBezTo>
                    <a:cubicBezTo>
                      <a:pt x="6" y="0"/>
                      <a:pt x="6" y="0"/>
                      <a:pt x="6" y="0"/>
                    </a:cubicBezTo>
                    <a:cubicBezTo>
                      <a:pt x="5" y="0"/>
                      <a:pt x="5" y="0"/>
                      <a:pt x="5" y="0"/>
                    </a:cubicBezTo>
                    <a:cubicBezTo>
                      <a:pt x="4" y="0"/>
                      <a:pt x="4" y="0"/>
                      <a:pt x="4" y="0"/>
                    </a:cubicBezTo>
                    <a:cubicBezTo>
                      <a:pt x="5" y="0"/>
                      <a:pt x="5" y="0"/>
                      <a:pt x="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869" name="Oval 7970"/>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870" name="Freeform 7971"/>
              <p:cNvSpPr>
                <a:spLocks/>
              </p:cNvSpPr>
              <p:nvPr/>
            </p:nvSpPr>
            <p:spPr bwMode="auto">
              <a:xfrm>
                <a:off x="840" y="401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871" name="Freeform 7972"/>
              <p:cNvSpPr>
                <a:spLocks/>
              </p:cNvSpPr>
              <p:nvPr/>
            </p:nvSpPr>
            <p:spPr bwMode="auto">
              <a:xfrm>
                <a:off x="732" y="4015"/>
                <a:ext cx="18" cy="3"/>
              </a:xfrm>
              <a:custGeom>
                <a:avLst/>
                <a:gdLst>
                  <a:gd name="T0" fmla="*/ 1 w 5"/>
                  <a:gd name="T1" fmla="*/ 1 h 1"/>
                  <a:gd name="T2" fmla="*/ 2 w 5"/>
                  <a:gd name="T3" fmla="*/ 1 h 1"/>
                  <a:gd name="T4" fmla="*/ 5 w 5"/>
                  <a:gd name="T5" fmla="*/ 0 h 1"/>
                  <a:gd name="T6" fmla="*/ 3 w 5"/>
                  <a:gd name="T7" fmla="*/ 0 h 1"/>
                  <a:gd name="T8" fmla="*/ 5 w 5"/>
                  <a:gd name="T9" fmla="*/ 0 h 1"/>
                  <a:gd name="T10" fmla="*/ 3 w 5"/>
                  <a:gd name="T11" fmla="*/ 0 h 1"/>
                  <a:gd name="T12" fmla="*/ 1 w 5"/>
                  <a:gd name="T13" fmla="*/ 0 h 1"/>
                  <a:gd name="T14" fmla="*/ 3 w 5"/>
                  <a:gd name="T15" fmla="*/ 0 h 1"/>
                  <a:gd name="T16" fmla="*/ 2 w 5"/>
                  <a:gd name="T17" fmla="*/ 0 h 1"/>
                  <a:gd name="T18" fmla="*/ 3 w 5"/>
                  <a:gd name="T19" fmla="*/ 0 h 1"/>
                  <a:gd name="T20" fmla="*/ 3 w 5"/>
                  <a:gd name="T21" fmla="*/ 0 h 1"/>
                  <a:gd name="T22" fmla="*/ 3 w 5"/>
                  <a:gd name="T23" fmla="*/ 0 h 1"/>
                  <a:gd name="T24" fmla="*/ 1 w 5"/>
                  <a:gd name="T25" fmla="*/ 0 h 1"/>
                  <a:gd name="T26" fmla="*/ 0 w 5"/>
                  <a:gd name="T27" fmla="*/ 1 h 1"/>
                  <a:gd name="T28" fmla="*/ 1 w 5"/>
                  <a:gd name="T29" fmla="*/ 0 h 1"/>
                  <a:gd name="T30" fmla="*/ 1 w 5"/>
                  <a:gd name="T3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 h="1">
                    <a:moveTo>
                      <a:pt x="1" y="1"/>
                    </a:moveTo>
                    <a:cubicBezTo>
                      <a:pt x="2" y="1"/>
                      <a:pt x="2" y="1"/>
                      <a:pt x="2" y="1"/>
                    </a:cubicBezTo>
                    <a:cubicBezTo>
                      <a:pt x="4" y="0"/>
                      <a:pt x="5" y="0"/>
                      <a:pt x="5" y="0"/>
                    </a:cubicBezTo>
                    <a:cubicBezTo>
                      <a:pt x="4" y="0"/>
                      <a:pt x="4" y="0"/>
                      <a:pt x="3" y="0"/>
                    </a:cubicBezTo>
                    <a:cubicBezTo>
                      <a:pt x="4" y="0"/>
                      <a:pt x="5" y="0"/>
                      <a:pt x="5" y="0"/>
                    </a:cubicBezTo>
                    <a:cubicBezTo>
                      <a:pt x="4" y="0"/>
                      <a:pt x="3" y="0"/>
                      <a:pt x="3" y="0"/>
                    </a:cubicBezTo>
                    <a:cubicBezTo>
                      <a:pt x="0" y="0"/>
                      <a:pt x="1" y="0"/>
                      <a:pt x="1" y="0"/>
                    </a:cubicBezTo>
                    <a:cubicBezTo>
                      <a:pt x="2" y="0"/>
                      <a:pt x="2" y="0"/>
                      <a:pt x="3" y="0"/>
                    </a:cubicBezTo>
                    <a:cubicBezTo>
                      <a:pt x="3" y="0"/>
                      <a:pt x="2" y="0"/>
                      <a:pt x="2" y="0"/>
                    </a:cubicBezTo>
                    <a:cubicBezTo>
                      <a:pt x="2" y="0"/>
                      <a:pt x="2" y="0"/>
                      <a:pt x="3" y="0"/>
                    </a:cubicBezTo>
                    <a:cubicBezTo>
                      <a:pt x="4" y="1"/>
                      <a:pt x="3" y="0"/>
                      <a:pt x="3" y="0"/>
                    </a:cubicBezTo>
                    <a:cubicBezTo>
                      <a:pt x="3" y="0"/>
                      <a:pt x="3" y="0"/>
                      <a:pt x="3" y="0"/>
                    </a:cubicBezTo>
                    <a:cubicBezTo>
                      <a:pt x="1" y="0"/>
                      <a:pt x="1" y="0"/>
                      <a:pt x="1" y="0"/>
                    </a:cubicBezTo>
                    <a:cubicBezTo>
                      <a:pt x="0" y="1"/>
                      <a:pt x="1" y="0"/>
                      <a:pt x="0" y="1"/>
                    </a:cubicBezTo>
                    <a:cubicBezTo>
                      <a:pt x="1" y="1"/>
                      <a:pt x="1" y="0"/>
                      <a:pt x="1" y="0"/>
                    </a:cubicBezTo>
                    <a:cubicBezTo>
                      <a:pt x="1" y="1"/>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872" name="Freeform 7973"/>
              <p:cNvSpPr>
                <a:spLocks/>
              </p:cNvSpPr>
              <p:nvPr/>
            </p:nvSpPr>
            <p:spPr bwMode="auto">
              <a:xfrm>
                <a:off x="754" y="4015"/>
                <a:ext cx="8" cy="0"/>
              </a:xfrm>
              <a:custGeom>
                <a:avLst/>
                <a:gdLst>
                  <a:gd name="T0" fmla="*/ 1 w 2"/>
                  <a:gd name="T1" fmla="*/ 0 w 2"/>
                  <a:gd name="T2" fmla="*/ 2 w 2"/>
                  <a:gd name="T3" fmla="*/ 1 w 2"/>
                </a:gdLst>
                <a:ahLst/>
                <a:cxnLst>
                  <a:cxn ang="0">
                    <a:pos x="T0" y="0"/>
                  </a:cxn>
                  <a:cxn ang="0">
                    <a:pos x="T1" y="0"/>
                  </a:cxn>
                  <a:cxn ang="0">
                    <a:pos x="T2" y="0"/>
                  </a:cxn>
                  <a:cxn ang="0">
                    <a:pos x="T3" y="0"/>
                  </a:cxn>
                </a:cxnLst>
                <a:rect l="0" t="0" r="r" b="b"/>
                <a:pathLst>
                  <a:path w="2">
                    <a:moveTo>
                      <a:pt x="1" y="0"/>
                    </a:moveTo>
                    <a:cubicBezTo>
                      <a:pt x="0" y="0"/>
                      <a:pt x="0" y="0"/>
                      <a:pt x="0" y="0"/>
                    </a:cubicBezTo>
                    <a:cubicBezTo>
                      <a:pt x="1" y="0"/>
                      <a:pt x="1" y="0"/>
                      <a:pt x="2"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873" name="Freeform 7974"/>
              <p:cNvSpPr>
                <a:spLocks/>
              </p:cNvSpPr>
              <p:nvPr/>
            </p:nvSpPr>
            <p:spPr bwMode="auto">
              <a:xfrm>
                <a:off x="847" y="4022"/>
                <a:ext cx="11" cy="11"/>
              </a:xfrm>
              <a:custGeom>
                <a:avLst/>
                <a:gdLst>
                  <a:gd name="T0" fmla="*/ 2 w 3"/>
                  <a:gd name="T1" fmla="*/ 2 h 3"/>
                  <a:gd name="T2" fmla="*/ 1 w 3"/>
                  <a:gd name="T3" fmla="*/ 1 h 3"/>
                  <a:gd name="T4" fmla="*/ 0 w 3"/>
                  <a:gd name="T5" fmla="*/ 0 h 3"/>
                  <a:gd name="T6" fmla="*/ 1 w 3"/>
                  <a:gd name="T7" fmla="*/ 2 h 3"/>
                  <a:gd name="T8" fmla="*/ 3 w 3"/>
                  <a:gd name="T9" fmla="*/ 3 h 3"/>
                  <a:gd name="T10" fmla="*/ 2 w 3"/>
                  <a:gd name="T11" fmla="*/ 2 h 3"/>
                  <a:gd name="T12" fmla="*/ 2 w 3"/>
                  <a:gd name="T13" fmla="*/ 2 h 3"/>
                </a:gdLst>
                <a:ahLst/>
                <a:cxnLst>
                  <a:cxn ang="0">
                    <a:pos x="T0" y="T1"/>
                  </a:cxn>
                  <a:cxn ang="0">
                    <a:pos x="T2" y="T3"/>
                  </a:cxn>
                  <a:cxn ang="0">
                    <a:pos x="T4" y="T5"/>
                  </a:cxn>
                  <a:cxn ang="0">
                    <a:pos x="T6" y="T7"/>
                  </a:cxn>
                  <a:cxn ang="0">
                    <a:pos x="T8" y="T9"/>
                  </a:cxn>
                  <a:cxn ang="0">
                    <a:pos x="T10" y="T11"/>
                  </a:cxn>
                  <a:cxn ang="0">
                    <a:pos x="T12" y="T13"/>
                  </a:cxn>
                </a:cxnLst>
                <a:rect l="0" t="0" r="r" b="b"/>
                <a:pathLst>
                  <a:path w="3" h="3">
                    <a:moveTo>
                      <a:pt x="2" y="2"/>
                    </a:moveTo>
                    <a:cubicBezTo>
                      <a:pt x="1" y="1"/>
                      <a:pt x="2" y="2"/>
                      <a:pt x="1" y="1"/>
                    </a:cubicBezTo>
                    <a:cubicBezTo>
                      <a:pt x="0" y="0"/>
                      <a:pt x="1" y="1"/>
                      <a:pt x="0" y="0"/>
                    </a:cubicBezTo>
                    <a:cubicBezTo>
                      <a:pt x="1" y="1"/>
                      <a:pt x="1" y="1"/>
                      <a:pt x="1" y="2"/>
                    </a:cubicBezTo>
                    <a:cubicBezTo>
                      <a:pt x="2" y="2"/>
                      <a:pt x="3" y="3"/>
                      <a:pt x="3" y="3"/>
                    </a:cubicBezTo>
                    <a:cubicBezTo>
                      <a:pt x="3" y="3"/>
                      <a:pt x="2" y="2"/>
                      <a:pt x="2" y="2"/>
                    </a:cubicBezTo>
                    <a:cubicBezTo>
                      <a:pt x="2" y="2"/>
                      <a:pt x="2" y="2"/>
                      <a:pt x="2"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874" name="Freeform 7975"/>
              <p:cNvSpPr>
                <a:spLocks/>
              </p:cNvSpPr>
              <p:nvPr/>
            </p:nvSpPr>
            <p:spPr bwMode="auto">
              <a:xfrm>
                <a:off x="758" y="4018"/>
                <a:ext cx="4"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0" y="0"/>
                      <a:pt x="0"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875" name="Freeform 7976"/>
              <p:cNvSpPr>
                <a:spLocks/>
              </p:cNvSpPr>
              <p:nvPr/>
            </p:nvSpPr>
            <p:spPr bwMode="auto">
              <a:xfrm>
                <a:off x="739" y="3992"/>
                <a:ext cx="11" cy="4"/>
              </a:xfrm>
              <a:custGeom>
                <a:avLst/>
                <a:gdLst>
                  <a:gd name="T0" fmla="*/ 0 w 3"/>
                  <a:gd name="T1" fmla="*/ 0 h 1"/>
                  <a:gd name="T2" fmla="*/ 1 w 3"/>
                  <a:gd name="T3" fmla="*/ 1 h 1"/>
                  <a:gd name="T4" fmla="*/ 1 w 3"/>
                  <a:gd name="T5" fmla="*/ 1 h 1"/>
                  <a:gd name="T6" fmla="*/ 1 w 3"/>
                  <a:gd name="T7" fmla="*/ 1 h 1"/>
                  <a:gd name="T8" fmla="*/ 3 w 3"/>
                  <a:gd name="T9" fmla="*/ 1 h 1"/>
                  <a:gd name="T10" fmla="*/ 1 w 3"/>
                  <a:gd name="T11" fmla="*/ 1 h 1"/>
                  <a:gd name="T12" fmla="*/ 3 w 3"/>
                  <a:gd name="T13" fmla="*/ 1 h 1"/>
                  <a:gd name="T14" fmla="*/ 3 w 3"/>
                  <a:gd name="T15" fmla="*/ 0 h 1"/>
                  <a:gd name="T16" fmla="*/ 1 w 3"/>
                  <a:gd name="T17" fmla="*/ 0 h 1"/>
                  <a:gd name="T18" fmla="*/ 1 w 3"/>
                  <a:gd name="T19" fmla="*/ 0 h 1"/>
                  <a:gd name="T20" fmla="*/ 2 w 3"/>
                  <a:gd name="T21" fmla="*/ 0 h 1"/>
                  <a:gd name="T22" fmla="*/ 2 w 3"/>
                  <a:gd name="T23" fmla="*/ 1 h 1"/>
                  <a:gd name="T24" fmla="*/ 0 w 3"/>
                  <a:gd name="T25"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 h="1">
                    <a:moveTo>
                      <a:pt x="0" y="0"/>
                    </a:moveTo>
                    <a:cubicBezTo>
                      <a:pt x="1" y="1"/>
                      <a:pt x="0" y="0"/>
                      <a:pt x="1" y="1"/>
                    </a:cubicBezTo>
                    <a:cubicBezTo>
                      <a:pt x="1" y="1"/>
                      <a:pt x="1" y="1"/>
                      <a:pt x="1" y="1"/>
                    </a:cubicBezTo>
                    <a:cubicBezTo>
                      <a:pt x="1" y="1"/>
                      <a:pt x="1" y="1"/>
                      <a:pt x="1" y="1"/>
                    </a:cubicBezTo>
                    <a:cubicBezTo>
                      <a:pt x="2" y="1"/>
                      <a:pt x="2" y="1"/>
                      <a:pt x="3" y="1"/>
                    </a:cubicBezTo>
                    <a:cubicBezTo>
                      <a:pt x="2" y="1"/>
                      <a:pt x="2" y="1"/>
                      <a:pt x="1" y="1"/>
                    </a:cubicBezTo>
                    <a:cubicBezTo>
                      <a:pt x="2" y="1"/>
                      <a:pt x="1" y="1"/>
                      <a:pt x="3" y="1"/>
                    </a:cubicBezTo>
                    <a:cubicBezTo>
                      <a:pt x="3" y="1"/>
                      <a:pt x="2" y="0"/>
                      <a:pt x="3" y="0"/>
                    </a:cubicBezTo>
                    <a:cubicBezTo>
                      <a:pt x="1" y="0"/>
                      <a:pt x="2" y="0"/>
                      <a:pt x="1" y="0"/>
                    </a:cubicBezTo>
                    <a:cubicBezTo>
                      <a:pt x="1" y="0"/>
                      <a:pt x="1" y="0"/>
                      <a:pt x="1" y="0"/>
                    </a:cubicBezTo>
                    <a:cubicBezTo>
                      <a:pt x="1" y="0"/>
                      <a:pt x="2" y="0"/>
                      <a:pt x="2" y="0"/>
                    </a:cubicBezTo>
                    <a:cubicBezTo>
                      <a:pt x="2" y="1"/>
                      <a:pt x="2" y="0"/>
                      <a:pt x="2" y="1"/>
                    </a:cubicBezTo>
                    <a:cubicBezTo>
                      <a:pt x="2" y="1"/>
                      <a:pt x="1"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876" name="Freeform 7977"/>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877" name="Freeform 7978"/>
              <p:cNvSpPr>
                <a:spLocks/>
              </p:cNvSpPr>
              <p:nvPr/>
            </p:nvSpPr>
            <p:spPr bwMode="auto">
              <a:xfrm>
                <a:off x="780" y="4000"/>
                <a:ext cx="11" cy="3"/>
              </a:xfrm>
              <a:custGeom>
                <a:avLst/>
                <a:gdLst>
                  <a:gd name="T0" fmla="*/ 1 w 3"/>
                  <a:gd name="T1" fmla="*/ 0 h 1"/>
                  <a:gd name="T2" fmla="*/ 1 w 3"/>
                  <a:gd name="T3" fmla="*/ 1 h 1"/>
                  <a:gd name="T4" fmla="*/ 1 w 3"/>
                  <a:gd name="T5" fmla="*/ 0 h 1"/>
                </a:gdLst>
                <a:ahLst/>
                <a:cxnLst>
                  <a:cxn ang="0">
                    <a:pos x="T0" y="T1"/>
                  </a:cxn>
                  <a:cxn ang="0">
                    <a:pos x="T2" y="T3"/>
                  </a:cxn>
                  <a:cxn ang="0">
                    <a:pos x="T4" y="T5"/>
                  </a:cxn>
                </a:cxnLst>
                <a:rect l="0" t="0" r="r" b="b"/>
                <a:pathLst>
                  <a:path w="3" h="1">
                    <a:moveTo>
                      <a:pt x="1" y="0"/>
                    </a:moveTo>
                    <a:cubicBezTo>
                      <a:pt x="0" y="0"/>
                      <a:pt x="1" y="1"/>
                      <a:pt x="1" y="1"/>
                    </a:cubicBezTo>
                    <a:cubicBezTo>
                      <a:pt x="3" y="1"/>
                      <a:pt x="0"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878" name="Freeform 7979"/>
              <p:cNvSpPr>
                <a:spLocks/>
              </p:cNvSpPr>
              <p:nvPr/>
            </p:nvSpPr>
            <p:spPr bwMode="auto">
              <a:xfrm>
                <a:off x="784" y="4011"/>
                <a:ext cx="4" cy="0"/>
              </a:xfrm>
              <a:custGeom>
                <a:avLst/>
                <a:gdLst>
                  <a:gd name="T0" fmla="*/ 0 w 1"/>
                  <a:gd name="T1" fmla="*/ 0 w 1"/>
                  <a:gd name="T2" fmla="*/ 0 w 1"/>
                </a:gdLst>
                <a:ahLst/>
                <a:cxnLst>
                  <a:cxn ang="0">
                    <a:pos x="T0" y="0"/>
                  </a:cxn>
                  <a:cxn ang="0">
                    <a:pos x="T1" y="0"/>
                  </a:cxn>
                  <a:cxn ang="0">
                    <a:pos x="T2" y="0"/>
                  </a:cxn>
                </a:cxnLst>
                <a:rect l="0" t="0" r="r" b="b"/>
                <a:pathLst>
                  <a:path w="1">
                    <a:moveTo>
                      <a:pt x="0" y="0"/>
                    </a:moveTo>
                    <a:cubicBezTo>
                      <a:pt x="0" y="0"/>
                      <a:pt x="0" y="0"/>
                      <a:pt x="0" y="0"/>
                    </a:cubicBezTo>
                    <a:cubicBezTo>
                      <a:pt x="0" y="0"/>
                      <a:pt x="1"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879" name="Freeform 7980"/>
              <p:cNvSpPr>
                <a:spLocks/>
              </p:cNvSpPr>
              <p:nvPr/>
            </p:nvSpPr>
            <p:spPr bwMode="auto">
              <a:xfrm>
                <a:off x="784" y="4007"/>
                <a:ext cx="0" cy="4"/>
              </a:xfrm>
              <a:custGeom>
                <a:avLst/>
                <a:gdLst>
                  <a:gd name="T0" fmla="*/ 1 h 1"/>
                  <a:gd name="T1" fmla="*/ 1 h 1"/>
                  <a:gd name="T2" fmla="*/ 1 h 1"/>
                </a:gdLst>
                <a:ahLst/>
                <a:cxnLst>
                  <a:cxn ang="0">
                    <a:pos x="0" y="T0"/>
                  </a:cxn>
                  <a:cxn ang="0">
                    <a:pos x="0" y="T1"/>
                  </a:cxn>
                  <a:cxn ang="0">
                    <a:pos x="0" y="T2"/>
                  </a:cxn>
                </a:cxnLst>
                <a:rect l="0" t="0" r="r" b="b"/>
                <a:pathLst>
                  <a:path h="1">
                    <a:moveTo>
                      <a:pt x="0" y="1"/>
                    </a:moveTo>
                    <a:cubicBezTo>
                      <a:pt x="0" y="0"/>
                      <a:pt x="0" y="1"/>
                      <a:pt x="0" y="1"/>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880" name="Freeform 7981"/>
              <p:cNvSpPr>
                <a:spLocks/>
              </p:cNvSpPr>
              <p:nvPr/>
            </p:nvSpPr>
            <p:spPr bwMode="auto">
              <a:xfrm>
                <a:off x="773" y="4011"/>
                <a:ext cx="7" cy="0"/>
              </a:xfrm>
              <a:custGeom>
                <a:avLst/>
                <a:gdLst>
                  <a:gd name="T0" fmla="*/ 1 w 2"/>
                  <a:gd name="T1" fmla="*/ 1 w 2"/>
                  <a:gd name="T2" fmla="*/ 1 w 2"/>
                </a:gdLst>
                <a:ahLst/>
                <a:cxnLst>
                  <a:cxn ang="0">
                    <a:pos x="T0" y="0"/>
                  </a:cxn>
                  <a:cxn ang="0">
                    <a:pos x="T1" y="0"/>
                  </a:cxn>
                  <a:cxn ang="0">
                    <a:pos x="T2" y="0"/>
                  </a:cxn>
                </a:cxnLst>
                <a:rect l="0" t="0" r="r" b="b"/>
                <a:pathLst>
                  <a:path w="2">
                    <a:moveTo>
                      <a:pt x="1" y="0"/>
                    </a:moveTo>
                    <a:cubicBezTo>
                      <a:pt x="0" y="0"/>
                      <a:pt x="1" y="0"/>
                      <a:pt x="1" y="0"/>
                    </a:cubicBezTo>
                    <a:cubicBezTo>
                      <a:pt x="2"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881" name="Freeform 7982"/>
              <p:cNvSpPr>
                <a:spLocks/>
              </p:cNvSpPr>
              <p:nvPr/>
            </p:nvSpPr>
            <p:spPr bwMode="auto">
              <a:xfrm>
                <a:off x="784" y="4018"/>
                <a:ext cx="4" cy="4"/>
              </a:xfrm>
              <a:custGeom>
                <a:avLst/>
                <a:gdLst>
                  <a:gd name="T0" fmla="*/ 1 w 1"/>
                  <a:gd name="T1" fmla="*/ 1 h 1"/>
                  <a:gd name="T2" fmla="*/ 1 w 1"/>
                  <a:gd name="T3" fmla="*/ 1 h 1"/>
                  <a:gd name="T4" fmla="*/ 1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1"/>
                      <a:pt x="1" y="1"/>
                      <a:pt x="1" y="1"/>
                    </a:cubicBezTo>
                    <a:cubicBezTo>
                      <a:pt x="1" y="1"/>
                      <a:pt x="1" y="1"/>
                      <a:pt x="1" y="0"/>
                    </a:cubicBezTo>
                    <a:cubicBezTo>
                      <a:pt x="0" y="1"/>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882" name="Freeform 7983"/>
              <p:cNvSpPr>
                <a:spLocks/>
              </p:cNvSpPr>
              <p:nvPr/>
            </p:nvSpPr>
            <p:spPr bwMode="auto">
              <a:xfrm>
                <a:off x="758" y="4003"/>
                <a:ext cx="18" cy="4"/>
              </a:xfrm>
              <a:custGeom>
                <a:avLst/>
                <a:gdLst>
                  <a:gd name="T0" fmla="*/ 3 w 5"/>
                  <a:gd name="T1" fmla="*/ 1 h 1"/>
                  <a:gd name="T2" fmla="*/ 4 w 5"/>
                  <a:gd name="T3" fmla="*/ 1 h 1"/>
                  <a:gd name="T4" fmla="*/ 2 w 5"/>
                  <a:gd name="T5" fmla="*/ 1 h 1"/>
                  <a:gd name="T6" fmla="*/ 3 w 5"/>
                  <a:gd name="T7" fmla="*/ 1 h 1"/>
                  <a:gd name="T8" fmla="*/ 1 w 5"/>
                  <a:gd name="T9" fmla="*/ 0 h 1"/>
                  <a:gd name="T10" fmla="*/ 0 w 5"/>
                  <a:gd name="T11" fmla="*/ 0 h 1"/>
                  <a:gd name="T12" fmla="*/ 0 w 5"/>
                  <a:gd name="T13" fmla="*/ 1 h 1"/>
                  <a:gd name="T14" fmla="*/ 2 w 5"/>
                  <a:gd name="T15" fmla="*/ 1 h 1"/>
                  <a:gd name="T16" fmla="*/ 1 w 5"/>
                  <a:gd name="T17" fmla="*/ 1 h 1"/>
                  <a:gd name="T18" fmla="*/ 3 w 5"/>
                  <a:gd name="T19" fmla="*/ 1 h 1"/>
                  <a:gd name="T20" fmla="*/ 3 w 5"/>
                  <a:gd name="T21" fmla="*/ 1 h 1"/>
                  <a:gd name="T22" fmla="*/ 4 w 5"/>
                  <a:gd name="T23" fmla="*/ 1 h 1"/>
                  <a:gd name="T24" fmla="*/ 5 w 5"/>
                  <a:gd name="T25" fmla="*/ 1 h 1"/>
                  <a:gd name="T26" fmla="*/ 5 w 5"/>
                  <a:gd name="T27" fmla="*/ 1 h 1"/>
                  <a:gd name="T28" fmla="*/ 3 w 5"/>
                  <a:gd name="T29"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1">
                    <a:moveTo>
                      <a:pt x="3" y="1"/>
                    </a:moveTo>
                    <a:cubicBezTo>
                      <a:pt x="5" y="1"/>
                      <a:pt x="5" y="1"/>
                      <a:pt x="4" y="1"/>
                    </a:cubicBezTo>
                    <a:cubicBezTo>
                      <a:pt x="3" y="1"/>
                      <a:pt x="2" y="1"/>
                      <a:pt x="2" y="1"/>
                    </a:cubicBezTo>
                    <a:cubicBezTo>
                      <a:pt x="3" y="1"/>
                      <a:pt x="3" y="1"/>
                      <a:pt x="3" y="1"/>
                    </a:cubicBezTo>
                    <a:cubicBezTo>
                      <a:pt x="4" y="1"/>
                      <a:pt x="1" y="1"/>
                      <a:pt x="1" y="0"/>
                    </a:cubicBezTo>
                    <a:cubicBezTo>
                      <a:pt x="0" y="0"/>
                      <a:pt x="1" y="0"/>
                      <a:pt x="0" y="0"/>
                    </a:cubicBezTo>
                    <a:cubicBezTo>
                      <a:pt x="0" y="1"/>
                      <a:pt x="0" y="0"/>
                      <a:pt x="0" y="1"/>
                    </a:cubicBezTo>
                    <a:cubicBezTo>
                      <a:pt x="0" y="1"/>
                      <a:pt x="0" y="1"/>
                      <a:pt x="2" y="1"/>
                    </a:cubicBezTo>
                    <a:cubicBezTo>
                      <a:pt x="1" y="1"/>
                      <a:pt x="1" y="1"/>
                      <a:pt x="1" y="1"/>
                    </a:cubicBezTo>
                    <a:cubicBezTo>
                      <a:pt x="3" y="1"/>
                      <a:pt x="3" y="1"/>
                      <a:pt x="3" y="1"/>
                    </a:cubicBezTo>
                    <a:cubicBezTo>
                      <a:pt x="4" y="1"/>
                      <a:pt x="3" y="1"/>
                      <a:pt x="3" y="1"/>
                    </a:cubicBezTo>
                    <a:cubicBezTo>
                      <a:pt x="4" y="1"/>
                      <a:pt x="4" y="1"/>
                      <a:pt x="4" y="1"/>
                    </a:cubicBezTo>
                    <a:cubicBezTo>
                      <a:pt x="4" y="1"/>
                      <a:pt x="5" y="1"/>
                      <a:pt x="5" y="1"/>
                    </a:cubicBezTo>
                    <a:cubicBezTo>
                      <a:pt x="5" y="1"/>
                      <a:pt x="5" y="1"/>
                      <a:pt x="5" y="1"/>
                    </a:cubicBezTo>
                    <a:cubicBezTo>
                      <a:pt x="4" y="1"/>
                      <a:pt x="4" y="1"/>
                      <a:pt x="3"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883" name="Freeform 7984"/>
              <p:cNvSpPr>
                <a:spLocks/>
              </p:cNvSpPr>
              <p:nvPr/>
            </p:nvSpPr>
            <p:spPr bwMode="auto">
              <a:xfrm>
                <a:off x="780" y="3996"/>
                <a:ext cx="4" cy="4"/>
              </a:xfrm>
              <a:custGeom>
                <a:avLst/>
                <a:gdLst>
                  <a:gd name="T0" fmla="*/ 0 w 1"/>
                  <a:gd name="T1" fmla="*/ 1 h 1"/>
                  <a:gd name="T2" fmla="*/ 1 w 1"/>
                  <a:gd name="T3" fmla="*/ 1 h 1"/>
                  <a:gd name="T4" fmla="*/ 1 w 1"/>
                  <a:gd name="T5" fmla="*/ 0 h 1"/>
                  <a:gd name="T6" fmla="*/ 0 w 1"/>
                  <a:gd name="T7" fmla="*/ 0 h 1"/>
                  <a:gd name="T8" fmla="*/ 0 w 1"/>
                  <a:gd name="T9" fmla="*/ 1 h 1"/>
                </a:gdLst>
                <a:ahLst/>
                <a:cxnLst>
                  <a:cxn ang="0">
                    <a:pos x="T0" y="T1"/>
                  </a:cxn>
                  <a:cxn ang="0">
                    <a:pos x="T2" y="T3"/>
                  </a:cxn>
                  <a:cxn ang="0">
                    <a:pos x="T4" y="T5"/>
                  </a:cxn>
                  <a:cxn ang="0">
                    <a:pos x="T6" y="T7"/>
                  </a:cxn>
                  <a:cxn ang="0">
                    <a:pos x="T8" y="T9"/>
                  </a:cxn>
                </a:cxnLst>
                <a:rect l="0" t="0" r="r" b="b"/>
                <a:pathLst>
                  <a:path w="1" h="1">
                    <a:moveTo>
                      <a:pt x="0" y="1"/>
                    </a:moveTo>
                    <a:cubicBezTo>
                      <a:pt x="1" y="1"/>
                      <a:pt x="1" y="1"/>
                      <a:pt x="1" y="1"/>
                    </a:cubicBezTo>
                    <a:cubicBezTo>
                      <a:pt x="1" y="1"/>
                      <a:pt x="1" y="1"/>
                      <a:pt x="1" y="0"/>
                    </a:cubicBezTo>
                    <a:cubicBezTo>
                      <a:pt x="0" y="0"/>
                      <a:pt x="0" y="0"/>
                      <a:pt x="0" y="0"/>
                    </a:cubicBezTo>
                    <a:cubicBezTo>
                      <a:pt x="0" y="1"/>
                      <a:pt x="1"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884" name="Freeform 7985"/>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885" name="Freeform 7986"/>
              <p:cNvSpPr>
                <a:spLocks/>
              </p:cNvSpPr>
              <p:nvPr/>
            </p:nvSpPr>
            <p:spPr bwMode="auto">
              <a:xfrm>
                <a:off x="773" y="3988"/>
                <a:ext cx="11" cy="8"/>
              </a:xfrm>
              <a:custGeom>
                <a:avLst/>
                <a:gdLst>
                  <a:gd name="T0" fmla="*/ 2 w 3"/>
                  <a:gd name="T1" fmla="*/ 1 h 2"/>
                  <a:gd name="T2" fmla="*/ 2 w 3"/>
                  <a:gd name="T3" fmla="*/ 1 h 2"/>
                  <a:gd name="T4" fmla="*/ 3 w 3"/>
                  <a:gd name="T5" fmla="*/ 1 h 2"/>
                  <a:gd name="T6" fmla="*/ 2 w 3"/>
                  <a:gd name="T7" fmla="*/ 1 h 2"/>
                </a:gdLst>
                <a:ahLst/>
                <a:cxnLst>
                  <a:cxn ang="0">
                    <a:pos x="T0" y="T1"/>
                  </a:cxn>
                  <a:cxn ang="0">
                    <a:pos x="T2" y="T3"/>
                  </a:cxn>
                  <a:cxn ang="0">
                    <a:pos x="T4" y="T5"/>
                  </a:cxn>
                  <a:cxn ang="0">
                    <a:pos x="T6" y="T7"/>
                  </a:cxn>
                </a:cxnLst>
                <a:rect l="0" t="0" r="r" b="b"/>
                <a:pathLst>
                  <a:path w="3" h="2">
                    <a:moveTo>
                      <a:pt x="2" y="1"/>
                    </a:moveTo>
                    <a:cubicBezTo>
                      <a:pt x="3" y="2"/>
                      <a:pt x="2" y="1"/>
                      <a:pt x="2" y="1"/>
                    </a:cubicBezTo>
                    <a:cubicBezTo>
                      <a:pt x="3" y="1"/>
                      <a:pt x="3" y="1"/>
                      <a:pt x="3" y="1"/>
                    </a:cubicBezTo>
                    <a:cubicBezTo>
                      <a:pt x="0" y="0"/>
                      <a:pt x="3" y="1"/>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886" name="Freeform 7987"/>
              <p:cNvSpPr>
                <a:spLocks/>
              </p:cNvSpPr>
              <p:nvPr/>
            </p:nvSpPr>
            <p:spPr bwMode="auto">
              <a:xfrm>
                <a:off x="773" y="3981"/>
                <a:ext cx="7" cy="7"/>
              </a:xfrm>
              <a:custGeom>
                <a:avLst/>
                <a:gdLst>
                  <a:gd name="T0" fmla="*/ 1 w 2"/>
                  <a:gd name="T1" fmla="*/ 1 h 2"/>
                  <a:gd name="T2" fmla="*/ 2 w 2"/>
                  <a:gd name="T3" fmla="*/ 2 h 2"/>
                  <a:gd name="T4" fmla="*/ 2 w 2"/>
                  <a:gd name="T5" fmla="*/ 1 h 2"/>
                  <a:gd name="T6" fmla="*/ 1 w 2"/>
                  <a:gd name="T7" fmla="*/ 1 h 2"/>
                </a:gdLst>
                <a:ahLst/>
                <a:cxnLst>
                  <a:cxn ang="0">
                    <a:pos x="T0" y="T1"/>
                  </a:cxn>
                  <a:cxn ang="0">
                    <a:pos x="T2" y="T3"/>
                  </a:cxn>
                  <a:cxn ang="0">
                    <a:pos x="T4" y="T5"/>
                  </a:cxn>
                  <a:cxn ang="0">
                    <a:pos x="T6" y="T7"/>
                  </a:cxn>
                </a:cxnLst>
                <a:rect l="0" t="0" r="r" b="b"/>
                <a:pathLst>
                  <a:path w="2" h="2">
                    <a:moveTo>
                      <a:pt x="1" y="1"/>
                    </a:moveTo>
                    <a:cubicBezTo>
                      <a:pt x="2" y="1"/>
                      <a:pt x="1" y="1"/>
                      <a:pt x="2" y="2"/>
                    </a:cubicBezTo>
                    <a:cubicBezTo>
                      <a:pt x="1" y="1"/>
                      <a:pt x="2" y="1"/>
                      <a:pt x="2" y="1"/>
                    </a:cubicBezTo>
                    <a:cubicBezTo>
                      <a:pt x="0" y="0"/>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887" name="Freeform 7988"/>
              <p:cNvSpPr>
                <a:spLocks/>
              </p:cNvSpPr>
              <p:nvPr/>
            </p:nvSpPr>
            <p:spPr bwMode="auto">
              <a:xfrm>
                <a:off x="840" y="401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888" name="Freeform 7989"/>
              <p:cNvSpPr>
                <a:spLocks/>
              </p:cNvSpPr>
              <p:nvPr/>
            </p:nvSpPr>
            <p:spPr bwMode="auto">
              <a:xfrm>
                <a:off x="750" y="3996"/>
                <a:ext cx="0" cy="4"/>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0"/>
                      <a:pt x="0" y="1"/>
                    </a:cubicBezTo>
                    <a:cubicBezTo>
                      <a:pt x="0" y="0"/>
                      <a:pt x="0"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889" name="Freeform 7990"/>
              <p:cNvSpPr>
                <a:spLocks/>
              </p:cNvSpPr>
              <p:nvPr/>
            </p:nvSpPr>
            <p:spPr bwMode="auto">
              <a:xfrm>
                <a:off x="776" y="3992"/>
                <a:ext cx="8" cy="4"/>
              </a:xfrm>
              <a:custGeom>
                <a:avLst/>
                <a:gdLst>
                  <a:gd name="T0" fmla="*/ 1 w 2"/>
                  <a:gd name="T1" fmla="*/ 1 h 1"/>
                  <a:gd name="T2" fmla="*/ 1 w 2"/>
                  <a:gd name="T3" fmla="*/ 1 h 1"/>
                  <a:gd name="T4" fmla="*/ 1 w 2"/>
                  <a:gd name="T5" fmla="*/ 1 h 1"/>
                </a:gdLst>
                <a:ahLst/>
                <a:cxnLst>
                  <a:cxn ang="0">
                    <a:pos x="T0" y="T1"/>
                  </a:cxn>
                  <a:cxn ang="0">
                    <a:pos x="T2" y="T3"/>
                  </a:cxn>
                  <a:cxn ang="0">
                    <a:pos x="T4" y="T5"/>
                  </a:cxn>
                </a:cxnLst>
                <a:rect l="0" t="0" r="r" b="b"/>
                <a:pathLst>
                  <a:path w="2" h="1">
                    <a:moveTo>
                      <a:pt x="1" y="1"/>
                    </a:moveTo>
                    <a:cubicBezTo>
                      <a:pt x="2" y="1"/>
                      <a:pt x="2" y="1"/>
                      <a:pt x="1" y="1"/>
                    </a:cubicBezTo>
                    <a:cubicBezTo>
                      <a:pt x="0" y="0"/>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890" name="Freeform 7991"/>
              <p:cNvSpPr>
                <a:spLocks/>
              </p:cNvSpPr>
              <p:nvPr/>
            </p:nvSpPr>
            <p:spPr bwMode="auto">
              <a:xfrm>
                <a:off x="788" y="4022"/>
                <a:ext cx="3" cy="0"/>
              </a:xfrm>
              <a:custGeom>
                <a:avLst/>
                <a:gdLst>
                  <a:gd name="T0" fmla="*/ 0 w 1"/>
                  <a:gd name="T1" fmla="*/ 0 w 1"/>
                  <a:gd name="T2" fmla="*/ 0 w 1"/>
                </a:gdLst>
                <a:ahLst/>
                <a:cxnLst>
                  <a:cxn ang="0">
                    <a:pos x="T0" y="0"/>
                  </a:cxn>
                  <a:cxn ang="0">
                    <a:pos x="T1" y="0"/>
                  </a:cxn>
                  <a:cxn ang="0">
                    <a:pos x="T2" y="0"/>
                  </a:cxn>
                </a:cxnLst>
                <a:rect l="0" t="0" r="r" b="b"/>
                <a:pathLst>
                  <a:path w="1">
                    <a:moveTo>
                      <a:pt x="0" y="0"/>
                    </a:moveTo>
                    <a:cubicBezTo>
                      <a:pt x="1"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891" name="Freeform 7992"/>
              <p:cNvSpPr>
                <a:spLocks/>
              </p:cNvSpPr>
              <p:nvPr/>
            </p:nvSpPr>
            <p:spPr bwMode="auto">
              <a:xfrm>
                <a:off x="747" y="4003"/>
                <a:ext cx="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1" y="0"/>
                      <a:pt x="1"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892" name="Freeform 7993"/>
              <p:cNvSpPr>
                <a:spLocks/>
              </p:cNvSpPr>
              <p:nvPr/>
            </p:nvSpPr>
            <p:spPr bwMode="auto">
              <a:xfrm>
                <a:off x="732" y="3992"/>
                <a:ext cx="4"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1" y="0"/>
                      <a:pt x="0"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893" name="Freeform 7994"/>
              <p:cNvSpPr>
                <a:spLocks/>
              </p:cNvSpPr>
              <p:nvPr/>
            </p:nvSpPr>
            <p:spPr bwMode="auto">
              <a:xfrm>
                <a:off x="836"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894" name="Freeform 7995"/>
              <p:cNvSpPr>
                <a:spLocks/>
              </p:cNvSpPr>
              <p:nvPr/>
            </p:nvSpPr>
            <p:spPr bwMode="auto">
              <a:xfrm>
                <a:off x="736" y="4022"/>
                <a:ext cx="18" cy="4"/>
              </a:xfrm>
              <a:custGeom>
                <a:avLst/>
                <a:gdLst>
                  <a:gd name="T0" fmla="*/ 3 w 5"/>
                  <a:gd name="T1" fmla="*/ 1 h 1"/>
                  <a:gd name="T2" fmla="*/ 2 w 5"/>
                  <a:gd name="T3" fmla="*/ 1 h 1"/>
                  <a:gd name="T4" fmla="*/ 5 w 5"/>
                  <a:gd name="T5" fmla="*/ 0 h 1"/>
                  <a:gd name="T6" fmla="*/ 3 w 5"/>
                  <a:gd name="T7" fmla="*/ 1 h 1"/>
                  <a:gd name="T8" fmla="*/ 4 w 5"/>
                  <a:gd name="T9" fmla="*/ 0 h 1"/>
                  <a:gd name="T10" fmla="*/ 4 w 5"/>
                  <a:gd name="T11" fmla="*/ 0 h 1"/>
                  <a:gd name="T12" fmla="*/ 3 w 5"/>
                  <a:gd name="T13" fmla="*/ 0 h 1"/>
                  <a:gd name="T14" fmla="*/ 4 w 5"/>
                  <a:gd name="T15" fmla="*/ 0 h 1"/>
                  <a:gd name="T16" fmla="*/ 3 w 5"/>
                  <a:gd name="T17" fmla="*/ 0 h 1"/>
                  <a:gd name="T18" fmla="*/ 3 w 5"/>
                  <a:gd name="T19" fmla="*/ 0 h 1"/>
                  <a:gd name="T20" fmla="*/ 3 w 5"/>
                  <a:gd name="T21" fmla="*/ 0 h 1"/>
                  <a:gd name="T22" fmla="*/ 0 w 5"/>
                  <a:gd name="T23" fmla="*/ 0 h 1"/>
                  <a:gd name="T24" fmla="*/ 1 w 5"/>
                  <a:gd name="T25" fmla="*/ 1 h 1"/>
                  <a:gd name="T26" fmla="*/ 0 w 5"/>
                  <a:gd name="T27" fmla="*/ 1 h 1"/>
                  <a:gd name="T28" fmla="*/ 1 w 5"/>
                  <a:gd name="T29" fmla="*/ 1 h 1"/>
                  <a:gd name="T30" fmla="*/ 0 w 5"/>
                  <a:gd name="T31" fmla="*/ 1 h 1"/>
                  <a:gd name="T32" fmla="*/ 3 w 5"/>
                  <a:gd name="T33"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 h="1">
                    <a:moveTo>
                      <a:pt x="3" y="1"/>
                    </a:moveTo>
                    <a:cubicBezTo>
                      <a:pt x="5" y="1"/>
                      <a:pt x="3" y="1"/>
                      <a:pt x="2" y="1"/>
                    </a:cubicBezTo>
                    <a:cubicBezTo>
                      <a:pt x="4" y="1"/>
                      <a:pt x="4" y="1"/>
                      <a:pt x="5" y="0"/>
                    </a:cubicBezTo>
                    <a:cubicBezTo>
                      <a:pt x="4" y="1"/>
                      <a:pt x="4" y="0"/>
                      <a:pt x="3" y="1"/>
                    </a:cubicBezTo>
                    <a:cubicBezTo>
                      <a:pt x="4" y="1"/>
                      <a:pt x="4" y="1"/>
                      <a:pt x="4" y="0"/>
                    </a:cubicBezTo>
                    <a:cubicBezTo>
                      <a:pt x="4" y="0"/>
                      <a:pt x="4" y="0"/>
                      <a:pt x="4" y="0"/>
                    </a:cubicBezTo>
                    <a:cubicBezTo>
                      <a:pt x="4" y="0"/>
                      <a:pt x="3" y="0"/>
                      <a:pt x="3" y="0"/>
                    </a:cubicBezTo>
                    <a:cubicBezTo>
                      <a:pt x="3" y="0"/>
                      <a:pt x="4" y="0"/>
                      <a:pt x="4" y="0"/>
                    </a:cubicBezTo>
                    <a:cubicBezTo>
                      <a:pt x="4" y="0"/>
                      <a:pt x="3" y="0"/>
                      <a:pt x="3" y="0"/>
                    </a:cubicBezTo>
                    <a:cubicBezTo>
                      <a:pt x="3" y="0"/>
                      <a:pt x="3" y="0"/>
                      <a:pt x="3" y="0"/>
                    </a:cubicBezTo>
                    <a:cubicBezTo>
                      <a:pt x="3" y="0"/>
                      <a:pt x="3" y="0"/>
                      <a:pt x="3" y="0"/>
                    </a:cubicBezTo>
                    <a:cubicBezTo>
                      <a:pt x="2" y="0"/>
                      <a:pt x="0" y="0"/>
                      <a:pt x="0" y="0"/>
                    </a:cubicBezTo>
                    <a:cubicBezTo>
                      <a:pt x="0" y="0"/>
                      <a:pt x="0" y="1"/>
                      <a:pt x="1" y="1"/>
                    </a:cubicBezTo>
                    <a:cubicBezTo>
                      <a:pt x="1" y="1"/>
                      <a:pt x="1" y="1"/>
                      <a:pt x="0" y="1"/>
                    </a:cubicBezTo>
                    <a:cubicBezTo>
                      <a:pt x="1" y="1"/>
                      <a:pt x="1" y="1"/>
                      <a:pt x="1" y="1"/>
                    </a:cubicBezTo>
                    <a:cubicBezTo>
                      <a:pt x="2" y="1"/>
                      <a:pt x="1" y="1"/>
                      <a:pt x="0" y="1"/>
                    </a:cubicBezTo>
                    <a:cubicBezTo>
                      <a:pt x="3" y="1"/>
                      <a:pt x="3" y="1"/>
                      <a:pt x="3"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895" name="Freeform 7996"/>
              <p:cNvSpPr>
                <a:spLocks/>
              </p:cNvSpPr>
              <p:nvPr/>
            </p:nvSpPr>
            <p:spPr bwMode="auto">
              <a:xfrm>
                <a:off x="836"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896" name="Freeform 7997"/>
              <p:cNvSpPr>
                <a:spLocks/>
              </p:cNvSpPr>
              <p:nvPr/>
            </p:nvSpPr>
            <p:spPr bwMode="auto">
              <a:xfrm>
                <a:off x="758" y="4007"/>
                <a:ext cx="15" cy="4"/>
              </a:xfrm>
              <a:custGeom>
                <a:avLst/>
                <a:gdLst>
                  <a:gd name="T0" fmla="*/ 2 w 4"/>
                  <a:gd name="T1" fmla="*/ 1 h 1"/>
                  <a:gd name="T2" fmla="*/ 4 w 4"/>
                  <a:gd name="T3" fmla="*/ 1 h 1"/>
                  <a:gd name="T4" fmla="*/ 2 w 4"/>
                  <a:gd name="T5" fmla="*/ 1 h 1"/>
                  <a:gd name="T6" fmla="*/ 4 w 4"/>
                  <a:gd name="T7" fmla="*/ 1 h 1"/>
                  <a:gd name="T8" fmla="*/ 2 w 4"/>
                  <a:gd name="T9" fmla="*/ 0 h 1"/>
                  <a:gd name="T10" fmla="*/ 0 w 4"/>
                  <a:gd name="T11" fmla="*/ 0 h 1"/>
                  <a:gd name="T12" fmla="*/ 1 w 4"/>
                  <a:gd name="T13" fmla="*/ 0 h 1"/>
                  <a:gd name="T14" fmla="*/ 3 w 4"/>
                  <a:gd name="T15" fmla="*/ 1 h 1"/>
                  <a:gd name="T16" fmla="*/ 1 w 4"/>
                  <a:gd name="T17" fmla="*/ 1 h 1"/>
                  <a:gd name="T18" fmla="*/ 2 w 4"/>
                  <a:gd name="T19"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1">
                    <a:moveTo>
                      <a:pt x="2" y="1"/>
                    </a:moveTo>
                    <a:cubicBezTo>
                      <a:pt x="3" y="1"/>
                      <a:pt x="3" y="1"/>
                      <a:pt x="4" y="1"/>
                    </a:cubicBezTo>
                    <a:cubicBezTo>
                      <a:pt x="3" y="1"/>
                      <a:pt x="4" y="1"/>
                      <a:pt x="2" y="1"/>
                    </a:cubicBezTo>
                    <a:cubicBezTo>
                      <a:pt x="2" y="1"/>
                      <a:pt x="3" y="1"/>
                      <a:pt x="4" y="1"/>
                    </a:cubicBezTo>
                    <a:cubicBezTo>
                      <a:pt x="2" y="0"/>
                      <a:pt x="2" y="0"/>
                      <a:pt x="2" y="0"/>
                    </a:cubicBezTo>
                    <a:cubicBezTo>
                      <a:pt x="0" y="0"/>
                      <a:pt x="0" y="0"/>
                      <a:pt x="0" y="0"/>
                    </a:cubicBezTo>
                    <a:cubicBezTo>
                      <a:pt x="1" y="0"/>
                      <a:pt x="1" y="0"/>
                      <a:pt x="1" y="0"/>
                    </a:cubicBezTo>
                    <a:cubicBezTo>
                      <a:pt x="2" y="1"/>
                      <a:pt x="2" y="1"/>
                      <a:pt x="3" y="1"/>
                    </a:cubicBezTo>
                    <a:cubicBezTo>
                      <a:pt x="2" y="1"/>
                      <a:pt x="2" y="1"/>
                      <a:pt x="1" y="1"/>
                    </a:cubicBezTo>
                    <a:cubicBezTo>
                      <a:pt x="1" y="1"/>
                      <a:pt x="2" y="1"/>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897" name="Freeform 7998"/>
              <p:cNvSpPr>
                <a:spLocks/>
              </p:cNvSpPr>
              <p:nvPr/>
            </p:nvSpPr>
            <p:spPr bwMode="auto">
              <a:xfrm>
                <a:off x="739" y="4000"/>
                <a:ext cx="11" cy="3"/>
              </a:xfrm>
              <a:custGeom>
                <a:avLst/>
                <a:gdLst>
                  <a:gd name="T0" fmla="*/ 0 w 3"/>
                  <a:gd name="T1" fmla="*/ 0 h 1"/>
                  <a:gd name="T2" fmla="*/ 0 w 3"/>
                  <a:gd name="T3" fmla="*/ 0 h 1"/>
                  <a:gd name="T4" fmla="*/ 3 w 3"/>
                  <a:gd name="T5" fmla="*/ 1 h 1"/>
                  <a:gd name="T6" fmla="*/ 0 w 3"/>
                  <a:gd name="T7" fmla="*/ 0 h 1"/>
                </a:gdLst>
                <a:ahLst/>
                <a:cxnLst>
                  <a:cxn ang="0">
                    <a:pos x="T0" y="T1"/>
                  </a:cxn>
                  <a:cxn ang="0">
                    <a:pos x="T2" y="T3"/>
                  </a:cxn>
                  <a:cxn ang="0">
                    <a:pos x="T4" y="T5"/>
                  </a:cxn>
                  <a:cxn ang="0">
                    <a:pos x="T6" y="T7"/>
                  </a:cxn>
                </a:cxnLst>
                <a:rect l="0" t="0" r="r" b="b"/>
                <a:pathLst>
                  <a:path w="3" h="1">
                    <a:moveTo>
                      <a:pt x="0" y="0"/>
                    </a:moveTo>
                    <a:cubicBezTo>
                      <a:pt x="0" y="0"/>
                      <a:pt x="0" y="0"/>
                      <a:pt x="0" y="0"/>
                    </a:cubicBezTo>
                    <a:cubicBezTo>
                      <a:pt x="1" y="0"/>
                      <a:pt x="1" y="0"/>
                      <a:pt x="3" y="1"/>
                    </a:cubicBezTo>
                    <a:cubicBezTo>
                      <a:pt x="3" y="1"/>
                      <a:pt x="1"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898" name="Freeform 7999"/>
              <p:cNvSpPr>
                <a:spLocks/>
              </p:cNvSpPr>
              <p:nvPr/>
            </p:nvSpPr>
            <p:spPr bwMode="auto">
              <a:xfrm>
                <a:off x="840" y="401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899" name="Freeform 8000"/>
              <p:cNvSpPr>
                <a:spLocks/>
              </p:cNvSpPr>
              <p:nvPr/>
            </p:nvSpPr>
            <p:spPr bwMode="auto">
              <a:xfrm>
                <a:off x="840" y="4007"/>
                <a:ext cx="11" cy="8"/>
              </a:xfrm>
              <a:custGeom>
                <a:avLst/>
                <a:gdLst>
                  <a:gd name="T0" fmla="*/ 3 w 3"/>
                  <a:gd name="T1" fmla="*/ 0 h 2"/>
                  <a:gd name="T2" fmla="*/ 0 w 3"/>
                  <a:gd name="T3" fmla="*/ 2 h 2"/>
                  <a:gd name="T4" fmla="*/ 0 w 3"/>
                  <a:gd name="T5" fmla="*/ 2 h 2"/>
                  <a:gd name="T6" fmla="*/ 3 w 3"/>
                  <a:gd name="T7" fmla="*/ 0 h 2"/>
                </a:gdLst>
                <a:ahLst/>
                <a:cxnLst>
                  <a:cxn ang="0">
                    <a:pos x="T0" y="T1"/>
                  </a:cxn>
                  <a:cxn ang="0">
                    <a:pos x="T2" y="T3"/>
                  </a:cxn>
                  <a:cxn ang="0">
                    <a:pos x="T4" y="T5"/>
                  </a:cxn>
                  <a:cxn ang="0">
                    <a:pos x="T6" y="T7"/>
                  </a:cxn>
                </a:cxnLst>
                <a:rect l="0" t="0" r="r" b="b"/>
                <a:pathLst>
                  <a:path w="3" h="2">
                    <a:moveTo>
                      <a:pt x="3" y="0"/>
                    </a:moveTo>
                    <a:cubicBezTo>
                      <a:pt x="1" y="1"/>
                      <a:pt x="1" y="1"/>
                      <a:pt x="0" y="2"/>
                    </a:cubicBezTo>
                    <a:cubicBezTo>
                      <a:pt x="0" y="2"/>
                      <a:pt x="0" y="2"/>
                      <a:pt x="0" y="2"/>
                    </a:cubicBezTo>
                    <a:cubicBezTo>
                      <a:pt x="1" y="1"/>
                      <a:pt x="2" y="1"/>
                      <a:pt x="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900" name="Freeform 8001"/>
              <p:cNvSpPr>
                <a:spLocks/>
              </p:cNvSpPr>
              <p:nvPr/>
            </p:nvSpPr>
            <p:spPr bwMode="auto">
              <a:xfrm>
                <a:off x="736" y="4011"/>
                <a:ext cx="3" cy="0"/>
              </a:xfrm>
              <a:custGeom>
                <a:avLst/>
                <a:gdLst>
                  <a:gd name="T0" fmla="*/ 0 w 1"/>
                  <a:gd name="T1" fmla="*/ 1 w 1"/>
                  <a:gd name="T2" fmla="*/ 1 w 1"/>
                  <a:gd name="T3" fmla="*/ 0 w 1"/>
                </a:gdLst>
                <a:ahLst/>
                <a:cxnLst>
                  <a:cxn ang="0">
                    <a:pos x="T0" y="0"/>
                  </a:cxn>
                  <a:cxn ang="0">
                    <a:pos x="T1" y="0"/>
                  </a:cxn>
                  <a:cxn ang="0">
                    <a:pos x="T2" y="0"/>
                  </a:cxn>
                  <a:cxn ang="0">
                    <a:pos x="T3" y="0"/>
                  </a:cxn>
                </a:cxnLst>
                <a:rect l="0" t="0" r="r" b="b"/>
                <a:pathLst>
                  <a:path w="1">
                    <a:moveTo>
                      <a:pt x="0" y="0"/>
                    </a:moveTo>
                    <a:cubicBezTo>
                      <a:pt x="0" y="0"/>
                      <a:pt x="0" y="0"/>
                      <a:pt x="1" y="0"/>
                    </a:cubicBezTo>
                    <a:cubicBezTo>
                      <a:pt x="1" y="0"/>
                      <a:pt x="1" y="0"/>
                      <a:pt x="1" y="0"/>
                    </a:cubicBezTo>
                    <a:cubicBezTo>
                      <a:pt x="0" y="0"/>
                      <a:pt x="1"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901" name="Freeform 8002"/>
              <p:cNvSpPr>
                <a:spLocks noEditPoints="1"/>
              </p:cNvSpPr>
              <p:nvPr/>
            </p:nvSpPr>
            <p:spPr bwMode="auto">
              <a:xfrm>
                <a:off x="717" y="3892"/>
                <a:ext cx="86" cy="111"/>
              </a:xfrm>
              <a:custGeom>
                <a:avLst/>
                <a:gdLst>
                  <a:gd name="T0" fmla="*/ 8 w 23"/>
                  <a:gd name="T1" fmla="*/ 26 h 30"/>
                  <a:gd name="T2" fmla="*/ 9 w 23"/>
                  <a:gd name="T3" fmla="*/ 26 h 30"/>
                  <a:gd name="T4" fmla="*/ 11 w 23"/>
                  <a:gd name="T5" fmla="*/ 25 h 30"/>
                  <a:gd name="T6" fmla="*/ 12 w 23"/>
                  <a:gd name="T7" fmla="*/ 28 h 30"/>
                  <a:gd name="T8" fmla="*/ 13 w 23"/>
                  <a:gd name="T9" fmla="*/ 29 h 30"/>
                  <a:gd name="T10" fmla="*/ 16 w 23"/>
                  <a:gd name="T11" fmla="*/ 29 h 30"/>
                  <a:gd name="T12" fmla="*/ 15 w 23"/>
                  <a:gd name="T13" fmla="*/ 28 h 30"/>
                  <a:gd name="T14" fmla="*/ 15 w 23"/>
                  <a:gd name="T15" fmla="*/ 25 h 30"/>
                  <a:gd name="T16" fmla="*/ 15 w 23"/>
                  <a:gd name="T17" fmla="*/ 23 h 30"/>
                  <a:gd name="T18" fmla="*/ 16 w 23"/>
                  <a:gd name="T19" fmla="*/ 23 h 30"/>
                  <a:gd name="T20" fmla="*/ 17 w 23"/>
                  <a:gd name="T21" fmla="*/ 21 h 30"/>
                  <a:gd name="T22" fmla="*/ 17 w 23"/>
                  <a:gd name="T23" fmla="*/ 20 h 30"/>
                  <a:gd name="T24" fmla="*/ 17 w 23"/>
                  <a:gd name="T25" fmla="*/ 18 h 30"/>
                  <a:gd name="T26" fmla="*/ 18 w 23"/>
                  <a:gd name="T27" fmla="*/ 19 h 30"/>
                  <a:gd name="T28" fmla="*/ 19 w 23"/>
                  <a:gd name="T29" fmla="*/ 18 h 30"/>
                  <a:gd name="T30" fmla="*/ 20 w 23"/>
                  <a:gd name="T31" fmla="*/ 17 h 30"/>
                  <a:gd name="T32" fmla="*/ 22 w 23"/>
                  <a:gd name="T33" fmla="*/ 16 h 30"/>
                  <a:gd name="T34" fmla="*/ 23 w 23"/>
                  <a:gd name="T35" fmla="*/ 16 h 30"/>
                  <a:gd name="T36" fmla="*/ 21 w 23"/>
                  <a:gd name="T37" fmla="*/ 13 h 30"/>
                  <a:gd name="T38" fmla="*/ 19 w 23"/>
                  <a:gd name="T39" fmla="*/ 9 h 30"/>
                  <a:gd name="T40" fmla="*/ 16 w 23"/>
                  <a:gd name="T41" fmla="*/ 8 h 30"/>
                  <a:gd name="T42" fmla="*/ 14 w 23"/>
                  <a:gd name="T43" fmla="*/ 8 h 30"/>
                  <a:gd name="T44" fmla="*/ 13 w 23"/>
                  <a:gd name="T45" fmla="*/ 7 h 30"/>
                  <a:gd name="T46" fmla="*/ 13 w 23"/>
                  <a:gd name="T47" fmla="*/ 6 h 30"/>
                  <a:gd name="T48" fmla="*/ 13 w 23"/>
                  <a:gd name="T49" fmla="*/ 6 h 30"/>
                  <a:gd name="T50" fmla="*/ 13 w 23"/>
                  <a:gd name="T51" fmla="*/ 5 h 30"/>
                  <a:gd name="T52" fmla="*/ 10 w 23"/>
                  <a:gd name="T53" fmla="*/ 0 h 30"/>
                  <a:gd name="T54" fmla="*/ 8 w 23"/>
                  <a:gd name="T55" fmla="*/ 2 h 30"/>
                  <a:gd name="T56" fmla="*/ 8 w 23"/>
                  <a:gd name="T57" fmla="*/ 8 h 30"/>
                  <a:gd name="T58" fmla="*/ 10 w 23"/>
                  <a:gd name="T59" fmla="*/ 12 h 30"/>
                  <a:gd name="T60" fmla="*/ 9 w 23"/>
                  <a:gd name="T61" fmla="*/ 13 h 30"/>
                  <a:gd name="T62" fmla="*/ 9 w 23"/>
                  <a:gd name="T63" fmla="*/ 15 h 30"/>
                  <a:gd name="T64" fmla="*/ 7 w 23"/>
                  <a:gd name="T65" fmla="*/ 17 h 30"/>
                  <a:gd name="T66" fmla="*/ 5 w 23"/>
                  <a:gd name="T67" fmla="*/ 18 h 30"/>
                  <a:gd name="T68" fmla="*/ 4 w 23"/>
                  <a:gd name="T69" fmla="*/ 20 h 30"/>
                  <a:gd name="T70" fmla="*/ 3 w 23"/>
                  <a:gd name="T71" fmla="*/ 22 h 30"/>
                  <a:gd name="T72" fmla="*/ 1 w 23"/>
                  <a:gd name="T73" fmla="*/ 25 h 30"/>
                  <a:gd name="T74" fmla="*/ 2 w 23"/>
                  <a:gd name="T75" fmla="*/ 27 h 30"/>
                  <a:gd name="T76" fmla="*/ 22 w 23"/>
                  <a:gd name="T77" fmla="*/ 16 h 30"/>
                  <a:gd name="T78" fmla="*/ 22 w 23"/>
                  <a:gd name="T79" fmla="*/ 16 h 30"/>
                  <a:gd name="T80" fmla="*/ 18 w 23"/>
                  <a:gd name="T81" fmla="*/ 19 h 30"/>
                  <a:gd name="T82" fmla="*/ 17 w 23"/>
                  <a:gd name="T83" fmla="*/ 18 h 30"/>
                  <a:gd name="T84" fmla="*/ 14 w 23"/>
                  <a:gd name="T85" fmla="*/ 27 h 30"/>
                  <a:gd name="T86" fmla="*/ 14 w 23"/>
                  <a:gd name="T87" fmla="*/ 16 h 30"/>
                  <a:gd name="T88" fmla="*/ 11 w 23"/>
                  <a:gd name="T89" fmla="*/ 7 h 30"/>
                  <a:gd name="T90" fmla="*/ 11 w 23"/>
                  <a:gd name="T91" fmla="*/ 3 h 30"/>
                  <a:gd name="T92" fmla="*/ 12 w 23"/>
                  <a:gd name="T93" fmla="*/ 4 h 30"/>
                  <a:gd name="T94" fmla="*/ 11 w 23"/>
                  <a:gd name="T95" fmla="*/ 2 h 30"/>
                  <a:gd name="T96" fmla="*/ 11 w 23"/>
                  <a:gd name="T97" fmla="*/ 4 h 30"/>
                  <a:gd name="T98" fmla="*/ 12 w 23"/>
                  <a:gd name="T99" fmla="*/ 10 h 30"/>
                  <a:gd name="T100" fmla="*/ 7 w 23"/>
                  <a:gd name="T101" fmla="*/ 18 h 30"/>
                  <a:gd name="T102" fmla="*/ 7 w 23"/>
                  <a:gd name="T103" fmla="*/ 26 h 30"/>
                  <a:gd name="T104" fmla="*/ 3 w 23"/>
                  <a:gd name="T105" fmla="*/ 2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 h="30">
                    <a:moveTo>
                      <a:pt x="3" y="26"/>
                    </a:moveTo>
                    <a:cubicBezTo>
                      <a:pt x="5" y="27"/>
                      <a:pt x="4" y="26"/>
                      <a:pt x="5" y="27"/>
                    </a:cubicBezTo>
                    <a:cubicBezTo>
                      <a:pt x="6" y="27"/>
                      <a:pt x="6" y="26"/>
                      <a:pt x="6" y="26"/>
                    </a:cubicBezTo>
                    <a:cubicBezTo>
                      <a:pt x="8" y="27"/>
                      <a:pt x="7" y="26"/>
                      <a:pt x="9" y="27"/>
                    </a:cubicBezTo>
                    <a:cubicBezTo>
                      <a:pt x="8" y="27"/>
                      <a:pt x="10" y="27"/>
                      <a:pt x="8" y="26"/>
                    </a:cubicBezTo>
                    <a:cubicBezTo>
                      <a:pt x="8" y="26"/>
                      <a:pt x="9" y="26"/>
                      <a:pt x="10" y="27"/>
                    </a:cubicBezTo>
                    <a:cubicBezTo>
                      <a:pt x="10" y="26"/>
                      <a:pt x="10" y="27"/>
                      <a:pt x="10" y="26"/>
                    </a:cubicBezTo>
                    <a:cubicBezTo>
                      <a:pt x="9" y="26"/>
                      <a:pt x="8" y="26"/>
                      <a:pt x="8" y="26"/>
                    </a:cubicBezTo>
                    <a:cubicBezTo>
                      <a:pt x="9" y="26"/>
                      <a:pt x="9" y="26"/>
                      <a:pt x="9" y="25"/>
                    </a:cubicBezTo>
                    <a:cubicBezTo>
                      <a:pt x="9" y="26"/>
                      <a:pt x="9" y="26"/>
                      <a:pt x="9" y="26"/>
                    </a:cubicBezTo>
                    <a:cubicBezTo>
                      <a:pt x="9" y="25"/>
                      <a:pt x="10" y="25"/>
                      <a:pt x="9" y="25"/>
                    </a:cubicBezTo>
                    <a:cubicBezTo>
                      <a:pt x="10" y="25"/>
                      <a:pt x="10" y="25"/>
                      <a:pt x="11" y="25"/>
                    </a:cubicBezTo>
                    <a:cubicBezTo>
                      <a:pt x="10" y="25"/>
                      <a:pt x="10" y="24"/>
                      <a:pt x="10" y="24"/>
                    </a:cubicBezTo>
                    <a:cubicBezTo>
                      <a:pt x="10" y="24"/>
                      <a:pt x="10" y="25"/>
                      <a:pt x="11" y="25"/>
                    </a:cubicBezTo>
                    <a:cubicBezTo>
                      <a:pt x="11" y="25"/>
                      <a:pt x="11" y="25"/>
                      <a:pt x="11" y="25"/>
                    </a:cubicBezTo>
                    <a:cubicBezTo>
                      <a:pt x="12" y="25"/>
                      <a:pt x="11" y="25"/>
                      <a:pt x="12" y="25"/>
                    </a:cubicBezTo>
                    <a:cubicBezTo>
                      <a:pt x="13" y="26"/>
                      <a:pt x="13" y="26"/>
                      <a:pt x="13" y="26"/>
                    </a:cubicBezTo>
                    <a:cubicBezTo>
                      <a:pt x="13" y="26"/>
                      <a:pt x="13" y="26"/>
                      <a:pt x="13" y="26"/>
                    </a:cubicBezTo>
                    <a:cubicBezTo>
                      <a:pt x="12" y="26"/>
                      <a:pt x="12" y="26"/>
                      <a:pt x="12" y="25"/>
                    </a:cubicBezTo>
                    <a:cubicBezTo>
                      <a:pt x="13" y="27"/>
                      <a:pt x="11" y="26"/>
                      <a:pt x="12" y="28"/>
                    </a:cubicBezTo>
                    <a:cubicBezTo>
                      <a:pt x="13" y="28"/>
                      <a:pt x="13" y="28"/>
                      <a:pt x="13" y="28"/>
                    </a:cubicBezTo>
                    <a:cubicBezTo>
                      <a:pt x="13" y="28"/>
                      <a:pt x="13" y="28"/>
                      <a:pt x="13" y="29"/>
                    </a:cubicBezTo>
                    <a:cubicBezTo>
                      <a:pt x="13" y="29"/>
                      <a:pt x="12" y="28"/>
                      <a:pt x="12" y="28"/>
                    </a:cubicBezTo>
                    <a:cubicBezTo>
                      <a:pt x="13" y="29"/>
                      <a:pt x="13" y="29"/>
                      <a:pt x="15" y="29"/>
                    </a:cubicBezTo>
                    <a:cubicBezTo>
                      <a:pt x="14" y="29"/>
                      <a:pt x="14" y="29"/>
                      <a:pt x="13" y="29"/>
                    </a:cubicBezTo>
                    <a:cubicBezTo>
                      <a:pt x="13" y="29"/>
                      <a:pt x="14" y="29"/>
                      <a:pt x="14" y="29"/>
                    </a:cubicBezTo>
                    <a:cubicBezTo>
                      <a:pt x="15" y="29"/>
                      <a:pt x="16" y="29"/>
                      <a:pt x="17" y="30"/>
                    </a:cubicBezTo>
                    <a:cubicBezTo>
                      <a:pt x="16" y="29"/>
                      <a:pt x="16" y="29"/>
                      <a:pt x="16" y="29"/>
                    </a:cubicBezTo>
                    <a:cubicBezTo>
                      <a:pt x="14" y="29"/>
                      <a:pt x="16" y="29"/>
                      <a:pt x="15" y="29"/>
                    </a:cubicBezTo>
                    <a:cubicBezTo>
                      <a:pt x="15" y="29"/>
                      <a:pt x="15" y="29"/>
                      <a:pt x="16" y="29"/>
                    </a:cubicBezTo>
                    <a:cubicBezTo>
                      <a:pt x="16" y="29"/>
                      <a:pt x="16" y="29"/>
                      <a:pt x="16" y="29"/>
                    </a:cubicBezTo>
                    <a:cubicBezTo>
                      <a:pt x="15" y="29"/>
                      <a:pt x="15" y="29"/>
                      <a:pt x="15" y="29"/>
                    </a:cubicBezTo>
                    <a:cubicBezTo>
                      <a:pt x="16" y="29"/>
                      <a:pt x="16" y="29"/>
                      <a:pt x="16" y="29"/>
                    </a:cubicBezTo>
                    <a:cubicBezTo>
                      <a:pt x="16" y="28"/>
                      <a:pt x="16" y="28"/>
                      <a:pt x="16" y="28"/>
                    </a:cubicBezTo>
                    <a:cubicBezTo>
                      <a:pt x="16" y="28"/>
                      <a:pt x="15" y="28"/>
                      <a:pt x="15" y="28"/>
                    </a:cubicBezTo>
                    <a:cubicBezTo>
                      <a:pt x="15" y="28"/>
                      <a:pt x="16" y="28"/>
                      <a:pt x="16" y="28"/>
                    </a:cubicBezTo>
                    <a:cubicBezTo>
                      <a:pt x="15" y="27"/>
                      <a:pt x="16" y="27"/>
                      <a:pt x="15" y="27"/>
                    </a:cubicBezTo>
                    <a:cubicBezTo>
                      <a:pt x="14" y="26"/>
                      <a:pt x="14" y="27"/>
                      <a:pt x="14" y="27"/>
                    </a:cubicBezTo>
                    <a:cubicBezTo>
                      <a:pt x="15" y="27"/>
                      <a:pt x="15" y="27"/>
                      <a:pt x="16" y="27"/>
                    </a:cubicBezTo>
                    <a:cubicBezTo>
                      <a:pt x="15" y="26"/>
                      <a:pt x="15" y="26"/>
                      <a:pt x="15" y="25"/>
                    </a:cubicBezTo>
                    <a:cubicBezTo>
                      <a:pt x="15" y="25"/>
                      <a:pt x="15" y="25"/>
                      <a:pt x="14" y="25"/>
                    </a:cubicBezTo>
                    <a:cubicBezTo>
                      <a:pt x="14" y="25"/>
                      <a:pt x="15" y="25"/>
                      <a:pt x="15" y="25"/>
                    </a:cubicBezTo>
                    <a:cubicBezTo>
                      <a:pt x="14" y="25"/>
                      <a:pt x="14" y="24"/>
                      <a:pt x="15" y="24"/>
                    </a:cubicBezTo>
                    <a:cubicBezTo>
                      <a:pt x="15" y="24"/>
                      <a:pt x="15" y="24"/>
                      <a:pt x="15" y="24"/>
                    </a:cubicBezTo>
                    <a:cubicBezTo>
                      <a:pt x="15" y="24"/>
                      <a:pt x="15" y="23"/>
                      <a:pt x="15" y="23"/>
                    </a:cubicBezTo>
                    <a:cubicBezTo>
                      <a:pt x="15" y="23"/>
                      <a:pt x="15" y="23"/>
                      <a:pt x="15" y="23"/>
                    </a:cubicBezTo>
                    <a:cubicBezTo>
                      <a:pt x="15" y="23"/>
                      <a:pt x="15" y="23"/>
                      <a:pt x="14" y="23"/>
                    </a:cubicBezTo>
                    <a:cubicBezTo>
                      <a:pt x="14" y="23"/>
                      <a:pt x="15" y="23"/>
                      <a:pt x="15" y="23"/>
                    </a:cubicBezTo>
                    <a:cubicBezTo>
                      <a:pt x="16" y="23"/>
                      <a:pt x="16" y="23"/>
                      <a:pt x="16" y="23"/>
                    </a:cubicBezTo>
                    <a:cubicBezTo>
                      <a:pt x="16" y="23"/>
                      <a:pt x="16" y="23"/>
                      <a:pt x="16" y="23"/>
                    </a:cubicBezTo>
                    <a:cubicBezTo>
                      <a:pt x="16" y="23"/>
                      <a:pt x="16" y="23"/>
                      <a:pt x="16" y="23"/>
                    </a:cubicBezTo>
                    <a:cubicBezTo>
                      <a:pt x="16" y="23"/>
                      <a:pt x="16" y="22"/>
                      <a:pt x="16" y="22"/>
                    </a:cubicBezTo>
                    <a:cubicBezTo>
                      <a:pt x="16" y="23"/>
                      <a:pt x="16" y="23"/>
                      <a:pt x="16" y="23"/>
                    </a:cubicBezTo>
                    <a:cubicBezTo>
                      <a:pt x="17" y="23"/>
                      <a:pt x="16" y="23"/>
                      <a:pt x="16" y="23"/>
                    </a:cubicBezTo>
                    <a:cubicBezTo>
                      <a:pt x="17" y="22"/>
                      <a:pt x="17" y="22"/>
                      <a:pt x="17" y="21"/>
                    </a:cubicBezTo>
                    <a:cubicBezTo>
                      <a:pt x="17" y="21"/>
                      <a:pt x="17" y="21"/>
                      <a:pt x="17" y="21"/>
                    </a:cubicBezTo>
                    <a:cubicBezTo>
                      <a:pt x="17" y="21"/>
                      <a:pt x="17" y="21"/>
                      <a:pt x="17" y="20"/>
                    </a:cubicBezTo>
                    <a:cubicBezTo>
                      <a:pt x="17" y="20"/>
                      <a:pt x="18" y="21"/>
                      <a:pt x="17" y="20"/>
                    </a:cubicBezTo>
                    <a:cubicBezTo>
                      <a:pt x="17" y="21"/>
                      <a:pt x="18" y="21"/>
                      <a:pt x="17" y="20"/>
                    </a:cubicBezTo>
                    <a:cubicBezTo>
                      <a:pt x="17" y="20"/>
                      <a:pt x="17" y="20"/>
                      <a:pt x="17" y="20"/>
                    </a:cubicBezTo>
                    <a:cubicBezTo>
                      <a:pt x="17" y="20"/>
                      <a:pt x="17" y="20"/>
                      <a:pt x="17" y="20"/>
                    </a:cubicBezTo>
                    <a:cubicBezTo>
                      <a:pt x="17" y="19"/>
                      <a:pt x="17" y="19"/>
                      <a:pt x="17" y="19"/>
                    </a:cubicBezTo>
                    <a:cubicBezTo>
                      <a:pt x="17" y="20"/>
                      <a:pt x="17" y="20"/>
                      <a:pt x="17" y="20"/>
                    </a:cubicBezTo>
                    <a:cubicBezTo>
                      <a:pt x="18" y="20"/>
                      <a:pt x="17" y="19"/>
                      <a:pt x="18" y="19"/>
                    </a:cubicBezTo>
                    <a:cubicBezTo>
                      <a:pt x="17" y="19"/>
                      <a:pt x="16" y="18"/>
                      <a:pt x="17" y="18"/>
                    </a:cubicBezTo>
                    <a:cubicBezTo>
                      <a:pt x="17" y="18"/>
                      <a:pt x="17" y="18"/>
                      <a:pt x="18" y="19"/>
                    </a:cubicBezTo>
                    <a:cubicBezTo>
                      <a:pt x="18" y="19"/>
                      <a:pt x="19" y="20"/>
                      <a:pt x="19" y="19"/>
                    </a:cubicBezTo>
                    <a:cubicBezTo>
                      <a:pt x="19" y="19"/>
                      <a:pt x="18" y="19"/>
                      <a:pt x="18" y="19"/>
                    </a:cubicBezTo>
                    <a:cubicBezTo>
                      <a:pt x="18" y="19"/>
                      <a:pt x="18" y="18"/>
                      <a:pt x="18" y="18"/>
                    </a:cubicBezTo>
                    <a:cubicBezTo>
                      <a:pt x="18" y="18"/>
                      <a:pt x="18" y="18"/>
                      <a:pt x="18" y="19"/>
                    </a:cubicBezTo>
                    <a:cubicBezTo>
                      <a:pt x="18" y="19"/>
                      <a:pt x="18" y="19"/>
                      <a:pt x="18" y="19"/>
                    </a:cubicBezTo>
                    <a:cubicBezTo>
                      <a:pt x="18" y="19"/>
                      <a:pt x="19" y="19"/>
                      <a:pt x="19" y="19"/>
                    </a:cubicBezTo>
                    <a:cubicBezTo>
                      <a:pt x="19" y="19"/>
                      <a:pt x="19" y="19"/>
                      <a:pt x="18" y="18"/>
                    </a:cubicBezTo>
                    <a:cubicBezTo>
                      <a:pt x="19" y="19"/>
                      <a:pt x="19" y="18"/>
                      <a:pt x="19" y="19"/>
                    </a:cubicBezTo>
                    <a:cubicBezTo>
                      <a:pt x="19" y="18"/>
                      <a:pt x="19" y="18"/>
                      <a:pt x="19" y="18"/>
                    </a:cubicBezTo>
                    <a:cubicBezTo>
                      <a:pt x="19" y="18"/>
                      <a:pt x="19" y="18"/>
                      <a:pt x="19" y="18"/>
                    </a:cubicBezTo>
                    <a:cubicBezTo>
                      <a:pt x="20" y="18"/>
                      <a:pt x="19" y="18"/>
                      <a:pt x="20" y="18"/>
                    </a:cubicBezTo>
                    <a:cubicBezTo>
                      <a:pt x="19" y="17"/>
                      <a:pt x="19" y="17"/>
                      <a:pt x="19" y="17"/>
                    </a:cubicBezTo>
                    <a:cubicBezTo>
                      <a:pt x="20" y="18"/>
                      <a:pt x="20" y="18"/>
                      <a:pt x="20" y="18"/>
                    </a:cubicBezTo>
                    <a:cubicBezTo>
                      <a:pt x="20" y="18"/>
                      <a:pt x="20" y="17"/>
                      <a:pt x="20" y="17"/>
                    </a:cubicBezTo>
                    <a:cubicBezTo>
                      <a:pt x="20" y="18"/>
                      <a:pt x="20" y="17"/>
                      <a:pt x="20" y="17"/>
                    </a:cubicBezTo>
                    <a:cubicBezTo>
                      <a:pt x="20" y="17"/>
                      <a:pt x="20" y="17"/>
                      <a:pt x="20" y="17"/>
                    </a:cubicBezTo>
                    <a:cubicBezTo>
                      <a:pt x="20" y="17"/>
                      <a:pt x="20" y="16"/>
                      <a:pt x="21" y="16"/>
                    </a:cubicBezTo>
                    <a:cubicBezTo>
                      <a:pt x="21" y="16"/>
                      <a:pt x="21" y="17"/>
                      <a:pt x="21" y="17"/>
                    </a:cubicBezTo>
                    <a:cubicBezTo>
                      <a:pt x="22" y="17"/>
                      <a:pt x="22" y="16"/>
                      <a:pt x="22" y="16"/>
                    </a:cubicBezTo>
                    <a:cubicBezTo>
                      <a:pt x="22" y="16"/>
                      <a:pt x="22" y="17"/>
                      <a:pt x="22" y="17"/>
                    </a:cubicBezTo>
                    <a:cubicBezTo>
                      <a:pt x="22" y="16"/>
                      <a:pt x="22" y="16"/>
                      <a:pt x="22" y="16"/>
                    </a:cubicBezTo>
                    <a:cubicBezTo>
                      <a:pt x="23" y="17"/>
                      <a:pt x="23" y="17"/>
                      <a:pt x="23" y="17"/>
                    </a:cubicBezTo>
                    <a:cubicBezTo>
                      <a:pt x="23" y="17"/>
                      <a:pt x="22" y="17"/>
                      <a:pt x="23" y="17"/>
                    </a:cubicBezTo>
                    <a:cubicBezTo>
                      <a:pt x="23" y="17"/>
                      <a:pt x="23" y="17"/>
                      <a:pt x="23" y="16"/>
                    </a:cubicBezTo>
                    <a:cubicBezTo>
                      <a:pt x="23" y="16"/>
                      <a:pt x="23" y="16"/>
                      <a:pt x="22" y="15"/>
                    </a:cubicBezTo>
                    <a:cubicBezTo>
                      <a:pt x="22" y="15"/>
                      <a:pt x="22" y="15"/>
                      <a:pt x="22" y="15"/>
                    </a:cubicBezTo>
                    <a:cubicBezTo>
                      <a:pt x="22" y="15"/>
                      <a:pt x="21" y="14"/>
                      <a:pt x="21" y="13"/>
                    </a:cubicBezTo>
                    <a:cubicBezTo>
                      <a:pt x="21" y="13"/>
                      <a:pt x="21" y="14"/>
                      <a:pt x="21" y="14"/>
                    </a:cubicBezTo>
                    <a:cubicBezTo>
                      <a:pt x="21" y="14"/>
                      <a:pt x="21" y="13"/>
                      <a:pt x="21" y="13"/>
                    </a:cubicBezTo>
                    <a:cubicBezTo>
                      <a:pt x="21" y="13"/>
                      <a:pt x="21" y="13"/>
                      <a:pt x="21" y="13"/>
                    </a:cubicBezTo>
                    <a:cubicBezTo>
                      <a:pt x="21" y="13"/>
                      <a:pt x="21" y="13"/>
                      <a:pt x="21" y="12"/>
                    </a:cubicBezTo>
                    <a:cubicBezTo>
                      <a:pt x="20" y="12"/>
                      <a:pt x="20" y="12"/>
                      <a:pt x="20" y="11"/>
                    </a:cubicBezTo>
                    <a:cubicBezTo>
                      <a:pt x="20" y="10"/>
                      <a:pt x="20" y="11"/>
                      <a:pt x="19" y="10"/>
                    </a:cubicBezTo>
                    <a:cubicBezTo>
                      <a:pt x="19" y="9"/>
                      <a:pt x="19" y="9"/>
                      <a:pt x="19" y="9"/>
                    </a:cubicBezTo>
                    <a:cubicBezTo>
                      <a:pt x="18" y="9"/>
                      <a:pt x="18" y="8"/>
                      <a:pt x="18" y="8"/>
                    </a:cubicBezTo>
                    <a:cubicBezTo>
                      <a:pt x="18" y="9"/>
                      <a:pt x="18" y="9"/>
                      <a:pt x="18" y="9"/>
                    </a:cubicBezTo>
                    <a:cubicBezTo>
                      <a:pt x="18" y="9"/>
                      <a:pt x="17" y="8"/>
                      <a:pt x="16" y="8"/>
                    </a:cubicBezTo>
                    <a:cubicBezTo>
                      <a:pt x="16" y="8"/>
                      <a:pt x="16" y="8"/>
                      <a:pt x="16" y="9"/>
                    </a:cubicBezTo>
                    <a:cubicBezTo>
                      <a:pt x="16" y="8"/>
                      <a:pt x="16" y="8"/>
                      <a:pt x="16" y="8"/>
                    </a:cubicBezTo>
                    <a:cubicBezTo>
                      <a:pt x="16" y="8"/>
                      <a:pt x="16" y="8"/>
                      <a:pt x="16" y="8"/>
                    </a:cubicBezTo>
                    <a:cubicBezTo>
                      <a:pt x="16" y="8"/>
                      <a:pt x="15" y="8"/>
                      <a:pt x="15" y="9"/>
                    </a:cubicBezTo>
                    <a:cubicBezTo>
                      <a:pt x="16" y="10"/>
                      <a:pt x="16" y="10"/>
                      <a:pt x="16" y="11"/>
                    </a:cubicBezTo>
                    <a:cubicBezTo>
                      <a:pt x="16" y="10"/>
                      <a:pt x="16" y="10"/>
                      <a:pt x="15" y="9"/>
                    </a:cubicBezTo>
                    <a:cubicBezTo>
                      <a:pt x="15" y="8"/>
                      <a:pt x="15" y="9"/>
                      <a:pt x="14" y="8"/>
                    </a:cubicBezTo>
                    <a:cubicBezTo>
                      <a:pt x="14" y="8"/>
                      <a:pt x="14" y="8"/>
                      <a:pt x="14" y="8"/>
                    </a:cubicBezTo>
                    <a:cubicBezTo>
                      <a:pt x="14" y="8"/>
                      <a:pt x="14" y="8"/>
                      <a:pt x="14" y="9"/>
                    </a:cubicBezTo>
                    <a:cubicBezTo>
                      <a:pt x="12" y="7"/>
                      <a:pt x="13" y="8"/>
                      <a:pt x="13" y="7"/>
                    </a:cubicBezTo>
                    <a:cubicBezTo>
                      <a:pt x="12" y="7"/>
                      <a:pt x="12" y="6"/>
                      <a:pt x="11" y="5"/>
                    </a:cubicBezTo>
                    <a:cubicBezTo>
                      <a:pt x="12" y="6"/>
                      <a:pt x="12" y="7"/>
                      <a:pt x="13" y="7"/>
                    </a:cubicBezTo>
                    <a:cubicBezTo>
                      <a:pt x="13" y="7"/>
                      <a:pt x="13" y="7"/>
                      <a:pt x="13" y="7"/>
                    </a:cubicBezTo>
                    <a:cubicBezTo>
                      <a:pt x="12" y="5"/>
                      <a:pt x="12" y="5"/>
                      <a:pt x="12" y="5"/>
                    </a:cubicBezTo>
                    <a:cubicBezTo>
                      <a:pt x="12" y="5"/>
                      <a:pt x="13" y="7"/>
                      <a:pt x="14" y="7"/>
                    </a:cubicBezTo>
                    <a:cubicBezTo>
                      <a:pt x="13" y="7"/>
                      <a:pt x="13" y="7"/>
                      <a:pt x="12" y="6"/>
                    </a:cubicBezTo>
                    <a:cubicBezTo>
                      <a:pt x="12" y="6"/>
                      <a:pt x="12" y="6"/>
                      <a:pt x="13" y="6"/>
                    </a:cubicBezTo>
                    <a:cubicBezTo>
                      <a:pt x="14" y="7"/>
                      <a:pt x="14" y="8"/>
                      <a:pt x="14" y="7"/>
                    </a:cubicBezTo>
                    <a:cubicBezTo>
                      <a:pt x="14" y="7"/>
                      <a:pt x="13" y="6"/>
                      <a:pt x="13" y="6"/>
                    </a:cubicBezTo>
                    <a:cubicBezTo>
                      <a:pt x="13" y="6"/>
                      <a:pt x="13" y="5"/>
                      <a:pt x="13" y="5"/>
                    </a:cubicBezTo>
                    <a:cubicBezTo>
                      <a:pt x="13" y="5"/>
                      <a:pt x="13" y="6"/>
                      <a:pt x="13" y="6"/>
                    </a:cubicBezTo>
                    <a:cubicBezTo>
                      <a:pt x="14" y="6"/>
                      <a:pt x="13" y="6"/>
                      <a:pt x="13" y="6"/>
                    </a:cubicBezTo>
                    <a:cubicBezTo>
                      <a:pt x="14" y="6"/>
                      <a:pt x="14" y="6"/>
                      <a:pt x="14" y="7"/>
                    </a:cubicBezTo>
                    <a:cubicBezTo>
                      <a:pt x="13" y="6"/>
                      <a:pt x="14" y="6"/>
                      <a:pt x="13" y="6"/>
                    </a:cubicBezTo>
                    <a:cubicBezTo>
                      <a:pt x="13" y="6"/>
                      <a:pt x="12" y="5"/>
                      <a:pt x="12" y="5"/>
                    </a:cubicBezTo>
                    <a:cubicBezTo>
                      <a:pt x="12" y="3"/>
                      <a:pt x="12" y="4"/>
                      <a:pt x="12" y="3"/>
                    </a:cubicBezTo>
                    <a:cubicBezTo>
                      <a:pt x="13" y="5"/>
                      <a:pt x="12" y="4"/>
                      <a:pt x="13" y="5"/>
                    </a:cubicBezTo>
                    <a:cubicBezTo>
                      <a:pt x="14" y="6"/>
                      <a:pt x="13" y="6"/>
                      <a:pt x="14" y="7"/>
                    </a:cubicBezTo>
                    <a:cubicBezTo>
                      <a:pt x="14" y="6"/>
                      <a:pt x="14" y="6"/>
                      <a:pt x="13" y="5"/>
                    </a:cubicBezTo>
                    <a:cubicBezTo>
                      <a:pt x="12" y="4"/>
                      <a:pt x="12" y="3"/>
                      <a:pt x="12" y="3"/>
                    </a:cubicBezTo>
                    <a:cubicBezTo>
                      <a:pt x="11" y="2"/>
                      <a:pt x="12" y="2"/>
                      <a:pt x="11" y="2"/>
                    </a:cubicBezTo>
                    <a:cubicBezTo>
                      <a:pt x="11" y="1"/>
                      <a:pt x="10" y="1"/>
                      <a:pt x="10" y="0"/>
                    </a:cubicBezTo>
                    <a:cubicBezTo>
                      <a:pt x="9" y="0"/>
                      <a:pt x="9" y="0"/>
                      <a:pt x="9" y="0"/>
                    </a:cubicBezTo>
                    <a:cubicBezTo>
                      <a:pt x="9" y="0"/>
                      <a:pt x="9" y="0"/>
                      <a:pt x="9" y="0"/>
                    </a:cubicBezTo>
                    <a:cubicBezTo>
                      <a:pt x="9" y="0"/>
                      <a:pt x="9" y="1"/>
                      <a:pt x="9" y="1"/>
                    </a:cubicBezTo>
                    <a:cubicBezTo>
                      <a:pt x="9" y="1"/>
                      <a:pt x="9" y="1"/>
                      <a:pt x="9" y="1"/>
                    </a:cubicBezTo>
                    <a:cubicBezTo>
                      <a:pt x="9" y="1"/>
                      <a:pt x="9" y="2"/>
                      <a:pt x="8" y="2"/>
                    </a:cubicBezTo>
                    <a:cubicBezTo>
                      <a:pt x="8" y="2"/>
                      <a:pt x="8" y="2"/>
                      <a:pt x="8" y="3"/>
                    </a:cubicBezTo>
                    <a:cubicBezTo>
                      <a:pt x="8" y="4"/>
                      <a:pt x="8" y="5"/>
                      <a:pt x="8" y="6"/>
                    </a:cubicBezTo>
                    <a:cubicBezTo>
                      <a:pt x="8" y="6"/>
                      <a:pt x="9" y="7"/>
                      <a:pt x="9" y="7"/>
                    </a:cubicBezTo>
                    <a:cubicBezTo>
                      <a:pt x="9" y="8"/>
                      <a:pt x="9" y="7"/>
                      <a:pt x="9" y="8"/>
                    </a:cubicBezTo>
                    <a:cubicBezTo>
                      <a:pt x="9" y="8"/>
                      <a:pt x="9" y="8"/>
                      <a:pt x="8" y="8"/>
                    </a:cubicBezTo>
                    <a:cubicBezTo>
                      <a:pt x="8" y="8"/>
                      <a:pt x="9" y="9"/>
                      <a:pt x="9" y="9"/>
                    </a:cubicBezTo>
                    <a:cubicBezTo>
                      <a:pt x="8" y="9"/>
                      <a:pt x="9" y="10"/>
                      <a:pt x="8" y="9"/>
                    </a:cubicBezTo>
                    <a:cubicBezTo>
                      <a:pt x="9" y="9"/>
                      <a:pt x="9" y="10"/>
                      <a:pt x="10" y="10"/>
                    </a:cubicBezTo>
                    <a:cubicBezTo>
                      <a:pt x="9" y="10"/>
                      <a:pt x="9" y="10"/>
                      <a:pt x="8" y="10"/>
                    </a:cubicBezTo>
                    <a:cubicBezTo>
                      <a:pt x="9" y="10"/>
                      <a:pt x="9" y="10"/>
                      <a:pt x="10" y="12"/>
                    </a:cubicBezTo>
                    <a:cubicBezTo>
                      <a:pt x="8" y="10"/>
                      <a:pt x="11" y="13"/>
                      <a:pt x="9" y="12"/>
                    </a:cubicBezTo>
                    <a:cubicBezTo>
                      <a:pt x="9" y="12"/>
                      <a:pt x="9" y="12"/>
                      <a:pt x="9" y="12"/>
                    </a:cubicBezTo>
                    <a:cubicBezTo>
                      <a:pt x="9" y="12"/>
                      <a:pt x="9" y="12"/>
                      <a:pt x="9" y="12"/>
                    </a:cubicBezTo>
                    <a:cubicBezTo>
                      <a:pt x="9" y="13"/>
                      <a:pt x="10" y="14"/>
                      <a:pt x="10" y="14"/>
                    </a:cubicBezTo>
                    <a:cubicBezTo>
                      <a:pt x="10" y="14"/>
                      <a:pt x="9" y="14"/>
                      <a:pt x="9" y="13"/>
                    </a:cubicBezTo>
                    <a:cubicBezTo>
                      <a:pt x="9" y="14"/>
                      <a:pt x="9" y="14"/>
                      <a:pt x="10" y="14"/>
                    </a:cubicBezTo>
                    <a:cubicBezTo>
                      <a:pt x="9" y="14"/>
                      <a:pt x="9" y="14"/>
                      <a:pt x="10" y="15"/>
                    </a:cubicBezTo>
                    <a:cubicBezTo>
                      <a:pt x="10" y="15"/>
                      <a:pt x="9" y="15"/>
                      <a:pt x="9" y="14"/>
                    </a:cubicBezTo>
                    <a:cubicBezTo>
                      <a:pt x="9" y="15"/>
                      <a:pt x="9" y="14"/>
                      <a:pt x="9" y="15"/>
                    </a:cubicBezTo>
                    <a:cubicBezTo>
                      <a:pt x="9" y="15"/>
                      <a:pt x="9" y="15"/>
                      <a:pt x="9" y="15"/>
                    </a:cubicBezTo>
                    <a:cubicBezTo>
                      <a:pt x="9" y="15"/>
                      <a:pt x="9" y="16"/>
                      <a:pt x="9" y="16"/>
                    </a:cubicBezTo>
                    <a:cubicBezTo>
                      <a:pt x="9" y="16"/>
                      <a:pt x="9" y="16"/>
                      <a:pt x="8" y="16"/>
                    </a:cubicBezTo>
                    <a:cubicBezTo>
                      <a:pt x="8" y="16"/>
                      <a:pt x="8" y="16"/>
                      <a:pt x="8" y="16"/>
                    </a:cubicBezTo>
                    <a:cubicBezTo>
                      <a:pt x="7" y="16"/>
                      <a:pt x="7" y="16"/>
                      <a:pt x="7" y="17"/>
                    </a:cubicBezTo>
                    <a:cubicBezTo>
                      <a:pt x="7" y="17"/>
                      <a:pt x="5" y="16"/>
                      <a:pt x="7" y="17"/>
                    </a:cubicBezTo>
                    <a:cubicBezTo>
                      <a:pt x="7" y="17"/>
                      <a:pt x="6" y="17"/>
                      <a:pt x="6" y="17"/>
                    </a:cubicBezTo>
                    <a:cubicBezTo>
                      <a:pt x="6" y="17"/>
                      <a:pt x="6" y="17"/>
                      <a:pt x="6" y="17"/>
                    </a:cubicBezTo>
                    <a:cubicBezTo>
                      <a:pt x="6" y="17"/>
                      <a:pt x="5" y="17"/>
                      <a:pt x="5" y="17"/>
                    </a:cubicBezTo>
                    <a:cubicBezTo>
                      <a:pt x="5" y="18"/>
                      <a:pt x="6" y="18"/>
                      <a:pt x="5" y="18"/>
                    </a:cubicBezTo>
                    <a:cubicBezTo>
                      <a:pt x="5" y="18"/>
                      <a:pt x="5" y="18"/>
                      <a:pt x="5" y="18"/>
                    </a:cubicBezTo>
                    <a:cubicBezTo>
                      <a:pt x="5" y="19"/>
                      <a:pt x="5" y="19"/>
                      <a:pt x="5" y="19"/>
                    </a:cubicBezTo>
                    <a:cubicBezTo>
                      <a:pt x="5" y="19"/>
                      <a:pt x="4" y="19"/>
                      <a:pt x="4" y="19"/>
                    </a:cubicBezTo>
                    <a:cubicBezTo>
                      <a:pt x="5" y="19"/>
                      <a:pt x="5" y="19"/>
                      <a:pt x="5" y="19"/>
                    </a:cubicBezTo>
                    <a:cubicBezTo>
                      <a:pt x="5" y="19"/>
                      <a:pt x="4" y="19"/>
                      <a:pt x="4" y="19"/>
                    </a:cubicBezTo>
                    <a:cubicBezTo>
                      <a:pt x="4" y="19"/>
                      <a:pt x="5" y="20"/>
                      <a:pt x="4" y="20"/>
                    </a:cubicBezTo>
                    <a:cubicBezTo>
                      <a:pt x="4" y="20"/>
                      <a:pt x="4" y="20"/>
                      <a:pt x="4" y="21"/>
                    </a:cubicBezTo>
                    <a:cubicBezTo>
                      <a:pt x="4" y="21"/>
                      <a:pt x="2" y="20"/>
                      <a:pt x="4" y="21"/>
                    </a:cubicBezTo>
                    <a:cubicBezTo>
                      <a:pt x="2" y="21"/>
                      <a:pt x="4" y="22"/>
                      <a:pt x="3" y="22"/>
                    </a:cubicBezTo>
                    <a:cubicBezTo>
                      <a:pt x="4" y="22"/>
                      <a:pt x="3" y="22"/>
                      <a:pt x="4" y="22"/>
                    </a:cubicBezTo>
                    <a:cubicBezTo>
                      <a:pt x="4" y="22"/>
                      <a:pt x="4" y="22"/>
                      <a:pt x="3" y="22"/>
                    </a:cubicBezTo>
                    <a:cubicBezTo>
                      <a:pt x="4" y="23"/>
                      <a:pt x="3" y="22"/>
                      <a:pt x="3" y="23"/>
                    </a:cubicBezTo>
                    <a:cubicBezTo>
                      <a:pt x="3" y="23"/>
                      <a:pt x="2" y="22"/>
                      <a:pt x="2" y="22"/>
                    </a:cubicBezTo>
                    <a:cubicBezTo>
                      <a:pt x="2" y="23"/>
                      <a:pt x="2" y="24"/>
                      <a:pt x="2" y="24"/>
                    </a:cubicBezTo>
                    <a:cubicBezTo>
                      <a:pt x="2" y="24"/>
                      <a:pt x="1" y="24"/>
                      <a:pt x="1" y="24"/>
                    </a:cubicBezTo>
                    <a:cubicBezTo>
                      <a:pt x="0" y="24"/>
                      <a:pt x="1" y="25"/>
                      <a:pt x="1" y="25"/>
                    </a:cubicBezTo>
                    <a:cubicBezTo>
                      <a:pt x="1" y="25"/>
                      <a:pt x="1" y="25"/>
                      <a:pt x="1" y="25"/>
                    </a:cubicBezTo>
                    <a:cubicBezTo>
                      <a:pt x="1" y="25"/>
                      <a:pt x="1" y="26"/>
                      <a:pt x="2" y="26"/>
                    </a:cubicBezTo>
                    <a:cubicBezTo>
                      <a:pt x="1" y="26"/>
                      <a:pt x="1" y="26"/>
                      <a:pt x="1" y="26"/>
                    </a:cubicBezTo>
                    <a:cubicBezTo>
                      <a:pt x="1" y="26"/>
                      <a:pt x="2" y="27"/>
                      <a:pt x="2" y="27"/>
                    </a:cubicBezTo>
                    <a:cubicBezTo>
                      <a:pt x="3" y="27"/>
                      <a:pt x="2" y="27"/>
                      <a:pt x="2" y="27"/>
                    </a:cubicBezTo>
                    <a:cubicBezTo>
                      <a:pt x="2" y="27"/>
                      <a:pt x="2" y="27"/>
                      <a:pt x="2" y="27"/>
                    </a:cubicBezTo>
                    <a:cubicBezTo>
                      <a:pt x="3" y="27"/>
                      <a:pt x="4" y="27"/>
                      <a:pt x="4" y="27"/>
                    </a:cubicBezTo>
                    <a:cubicBezTo>
                      <a:pt x="3" y="27"/>
                      <a:pt x="3" y="26"/>
                      <a:pt x="2" y="26"/>
                    </a:cubicBezTo>
                    <a:cubicBezTo>
                      <a:pt x="3" y="26"/>
                      <a:pt x="3" y="26"/>
                      <a:pt x="3" y="26"/>
                    </a:cubicBezTo>
                    <a:close/>
                    <a:moveTo>
                      <a:pt x="22" y="16"/>
                    </a:moveTo>
                    <a:cubicBezTo>
                      <a:pt x="22" y="16"/>
                      <a:pt x="22" y="16"/>
                      <a:pt x="22" y="16"/>
                    </a:cubicBezTo>
                    <a:cubicBezTo>
                      <a:pt x="22" y="16"/>
                      <a:pt x="22" y="16"/>
                      <a:pt x="22" y="16"/>
                    </a:cubicBezTo>
                    <a:cubicBezTo>
                      <a:pt x="22" y="15"/>
                      <a:pt x="22" y="15"/>
                      <a:pt x="22" y="15"/>
                    </a:cubicBezTo>
                    <a:cubicBezTo>
                      <a:pt x="22" y="15"/>
                      <a:pt x="22" y="15"/>
                      <a:pt x="22" y="15"/>
                    </a:cubicBezTo>
                    <a:cubicBezTo>
                      <a:pt x="22" y="15"/>
                      <a:pt x="22" y="15"/>
                      <a:pt x="22" y="16"/>
                    </a:cubicBezTo>
                    <a:close/>
                    <a:moveTo>
                      <a:pt x="20" y="13"/>
                    </a:moveTo>
                    <a:cubicBezTo>
                      <a:pt x="21" y="13"/>
                      <a:pt x="21" y="14"/>
                      <a:pt x="21" y="14"/>
                    </a:cubicBezTo>
                    <a:cubicBezTo>
                      <a:pt x="20" y="13"/>
                      <a:pt x="20" y="13"/>
                      <a:pt x="19" y="12"/>
                    </a:cubicBezTo>
                    <a:cubicBezTo>
                      <a:pt x="20" y="12"/>
                      <a:pt x="20" y="13"/>
                      <a:pt x="20" y="13"/>
                    </a:cubicBezTo>
                    <a:close/>
                    <a:moveTo>
                      <a:pt x="18" y="19"/>
                    </a:moveTo>
                    <a:cubicBezTo>
                      <a:pt x="18" y="19"/>
                      <a:pt x="17" y="18"/>
                      <a:pt x="17" y="18"/>
                    </a:cubicBezTo>
                    <a:cubicBezTo>
                      <a:pt x="18" y="19"/>
                      <a:pt x="18" y="19"/>
                      <a:pt x="18" y="19"/>
                    </a:cubicBezTo>
                    <a:close/>
                    <a:moveTo>
                      <a:pt x="17" y="18"/>
                    </a:moveTo>
                    <a:cubicBezTo>
                      <a:pt x="17" y="18"/>
                      <a:pt x="17" y="17"/>
                      <a:pt x="17" y="17"/>
                    </a:cubicBezTo>
                    <a:cubicBezTo>
                      <a:pt x="17" y="18"/>
                      <a:pt x="17" y="18"/>
                      <a:pt x="17" y="18"/>
                    </a:cubicBezTo>
                    <a:close/>
                    <a:moveTo>
                      <a:pt x="17" y="19"/>
                    </a:moveTo>
                    <a:cubicBezTo>
                      <a:pt x="17" y="19"/>
                      <a:pt x="17" y="19"/>
                      <a:pt x="17" y="19"/>
                    </a:cubicBezTo>
                    <a:cubicBezTo>
                      <a:pt x="17" y="19"/>
                      <a:pt x="18" y="20"/>
                      <a:pt x="17" y="19"/>
                    </a:cubicBezTo>
                    <a:cubicBezTo>
                      <a:pt x="17" y="19"/>
                      <a:pt x="17" y="19"/>
                      <a:pt x="17" y="19"/>
                    </a:cubicBezTo>
                    <a:close/>
                    <a:moveTo>
                      <a:pt x="14" y="27"/>
                    </a:moveTo>
                    <a:cubicBezTo>
                      <a:pt x="14" y="26"/>
                      <a:pt x="14" y="26"/>
                      <a:pt x="14" y="26"/>
                    </a:cubicBezTo>
                    <a:cubicBezTo>
                      <a:pt x="14" y="27"/>
                      <a:pt x="14" y="27"/>
                      <a:pt x="14" y="27"/>
                    </a:cubicBezTo>
                    <a:close/>
                    <a:moveTo>
                      <a:pt x="14" y="16"/>
                    </a:moveTo>
                    <a:cubicBezTo>
                      <a:pt x="14" y="16"/>
                      <a:pt x="13" y="16"/>
                      <a:pt x="13" y="15"/>
                    </a:cubicBezTo>
                    <a:cubicBezTo>
                      <a:pt x="13" y="15"/>
                      <a:pt x="13" y="15"/>
                      <a:pt x="14" y="16"/>
                    </a:cubicBezTo>
                    <a:close/>
                    <a:moveTo>
                      <a:pt x="13" y="25"/>
                    </a:moveTo>
                    <a:cubicBezTo>
                      <a:pt x="13" y="25"/>
                      <a:pt x="13" y="25"/>
                      <a:pt x="13" y="25"/>
                    </a:cubicBezTo>
                    <a:cubicBezTo>
                      <a:pt x="14" y="25"/>
                      <a:pt x="12" y="25"/>
                      <a:pt x="13" y="25"/>
                    </a:cubicBezTo>
                    <a:close/>
                    <a:moveTo>
                      <a:pt x="12" y="7"/>
                    </a:moveTo>
                    <a:cubicBezTo>
                      <a:pt x="12" y="7"/>
                      <a:pt x="12" y="7"/>
                      <a:pt x="11" y="7"/>
                    </a:cubicBezTo>
                    <a:cubicBezTo>
                      <a:pt x="11" y="7"/>
                      <a:pt x="11" y="6"/>
                      <a:pt x="11" y="6"/>
                    </a:cubicBezTo>
                    <a:cubicBezTo>
                      <a:pt x="11" y="6"/>
                      <a:pt x="11" y="7"/>
                      <a:pt x="12" y="7"/>
                    </a:cubicBezTo>
                    <a:close/>
                    <a:moveTo>
                      <a:pt x="12" y="4"/>
                    </a:moveTo>
                    <a:cubicBezTo>
                      <a:pt x="12" y="5"/>
                      <a:pt x="12" y="4"/>
                      <a:pt x="12" y="5"/>
                    </a:cubicBezTo>
                    <a:cubicBezTo>
                      <a:pt x="11" y="3"/>
                      <a:pt x="12" y="5"/>
                      <a:pt x="11" y="3"/>
                    </a:cubicBezTo>
                    <a:cubicBezTo>
                      <a:pt x="12" y="4"/>
                      <a:pt x="11" y="3"/>
                      <a:pt x="12" y="4"/>
                    </a:cubicBezTo>
                    <a:close/>
                    <a:moveTo>
                      <a:pt x="11" y="2"/>
                    </a:moveTo>
                    <a:cubicBezTo>
                      <a:pt x="11" y="2"/>
                      <a:pt x="11" y="3"/>
                      <a:pt x="11" y="3"/>
                    </a:cubicBezTo>
                    <a:cubicBezTo>
                      <a:pt x="11" y="3"/>
                      <a:pt x="12" y="3"/>
                      <a:pt x="12" y="3"/>
                    </a:cubicBezTo>
                    <a:cubicBezTo>
                      <a:pt x="12" y="4"/>
                      <a:pt x="12" y="3"/>
                      <a:pt x="12" y="4"/>
                    </a:cubicBezTo>
                    <a:cubicBezTo>
                      <a:pt x="11" y="2"/>
                      <a:pt x="11" y="3"/>
                      <a:pt x="11" y="3"/>
                    </a:cubicBezTo>
                    <a:cubicBezTo>
                      <a:pt x="11" y="3"/>
                      <a:pt x="11" y="2"/>
                      <a:pt x="11" y="2"/>
                    </a:cubicBezTo>
                    <a:cubicBezTo>
                      <a:pt x="11" y="2"/>
                      <a:pt x="11" y="2"/>
                      <a:pt x="11" y="2"/>
                    </a:cubicBezTo>
                    <a:cubicBezTo>
                      <a:pt x="11" y="2"/>
                      <a:pt x="11" y="2"/>
                      <a:pt x="10" y="0"/>
                    </a:cubicBezTo>
                    <a:cubicBezTo>
                      <a:pt x="10" y="1"/>
                      <a:pt x="10" y="1"/>
                      <a:pt x="11" y="2"/>
                    </a:cubicBezTo>
                    <a:close/>
                    <a:moveTo>
                      <a:pt x="9" y="2"/>
                    </a:moveTo>
                    <a:cubicBezTo>
                      <a:pt x="10" y="2"/>
                      <a:pt x="10" y="2"/>
                      <a:pt x="10" y="2"/>
                    </a:cubicBezTo>
                    <a:cubicBezTo>
                      <a:pt x="10" y="2"/>
                      <a:pt x="10" y="2"/>
                      <a:pt x="10" y="2"/>
                    </a:cubicBezTo>
                    <a:cubicBezTo>
                      <a:pt x="10" y="2"/>
                      <a:pt x="10" y="2"/>
                      <a:pt x="9" y="2"/>
                    </a:cubicBezTo>
                    <a:close/>
                    <a:moveTo>
                      <a:pt x="11" y="4"/>
                    </a:moveTo>
                    <a:cubicBezTo>
                      <a:pt x="10" y="4"/>
                      <a:pt x="10" y="4"/>
                      <a:pt x="9" y="3"/>
                    </a:cubicBezTo>
                    <a:cubicBezTo>
                      <a:pt x="9" y="3"/>
                      <a:pt x="10" y="3"/>
                      <a:pt x="11" y="4"/>
                    </a:cubicBezTo>
                    <a:close/>
                    <a:moveTo>
                      <a:pt x="10" y="7"/>
                    </a:moveTo>
                    <a:cubicBezTo>
                      <a:pt x="10" y="7"/>
                      <a:pt x="11" y="8"/>
                      <a:pt x="11" y="9"/>
                    </a:cubicBezTo>
                    <a:cubicBezTo>
                      <a:pt x="12" y="9"/>
                      <a:pt x="12" y="10"/>
                      <a:pt x="12" y="10"/>
                    </a:cubicBezTo>
                    <a:cubicBezTo>
                      <a:pt x="11" y="9"/>
                      <a:pt x="11" y="9"/>
                      <a:pt x="11" y="8"/>
                    </a:cubicBezTo>
                    <a:cubicBezTo>
                      <a:pt x="10" y="7"/>
                      <a:pt x="11" y="8"/>
                      <a:pt x="10" y="7"/>
                    </a:cubicBezTo>
                    <a:close/>
                    <a:moveTo>
                      <a:pt x="7" y="17"/>
                    </a:moveTo>
                    <a:cubicBezTo>
                      <a:pt x="8" y="19"/>
                      <a:pt x="8" y="18"/>
                      <a:pt x="8" y="18"/>
                    </a:cubicBezTo>
                    <a:cubicBezTo>
                      <a:pt x="8" y="18"/>
                      <a:pt x="7" y="18"/>
                      <a:pt x="7" y="18"/>
                    </a:cubicBezTo>
                    <a:lnTo>
                      <a:pt x="7" y="17"/>
                    </a:lnTo>
                    <a:close/>
                    <a:moveTo>
                      <a:pt x="7" y="19"/>
                    </a:moveTo>
                    <a:cubicBezTo>
                      <a:pt x="7" y="19"/>
                      <a:pt x="7" y="19"/>
                      <a:pt x="6" y="19"/>
                    </a:cubicBezTo>
                    <a:cubicBezTo>
                      <a:pt x="6" y="19"/>
                      <a:pt x="6" y="19"/>
                      <a:pt x="7" y="19"/>
                    </a:cubicBezTo>
                    <a:close/>
                    <a:moveTo>
                      <a:pt x="7" y="26"/>
                    </a:moveTo>
                    <a:cubicBezTo>
                      <a:pt x="7" y="26"/>
                      <a:pt x="7" y="26"/>
                      <a:pt x="8" y="27"/>
                    </a:cubicBezTo>
                    <a:cubicBezTo>
                      <a:pt x="6" y="26"/>
                      <a:pt x="6" y="26"/>
                      <a:pt x="5" y="26"/>
                    </a:cubicBezTo>
                    <a:cubicBezTo>
                      <a:pt x="6" y="26"/>
                      <a:pt x="6" y="26"/>
                      <a:pt x="7" y="26"/>
                    </a:cubicBezTo>
                    <a:close/>
                    <a:moveTo>
                      <a:pt x="2" y="24"/>
                    </a:moveTo>
                    <a:cubicBezTo>
                      <a:pt x="2" y="24"/>
                      <a:pt x="2" y="25"/>
                      <a:pt x="3" y="25"/>
                    </a:cubicBezTo>
                    <a:cubicBezTo>
                      <a:pt x="2" y="25"/>
                      <a:pt x="2" y="25"/>
                      <a:pt x="2" y="2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902" name="Freeform 8003"/>
              <p:cNvSpPr>
                <a:spLocks/>
              </p:cNvSpPr>
              <p:nvPr/>
            </p:nvSpPr>
            <p:spPr bwMode="auto">
              <a:xfrm>
                <a:off x="739" y="4007"/>
                <a:ext cx="8" cy="4"/>
              </a:xfrm>
              <a:custGeom>
                <a:avLst/>
                <a:gdLst>
                  <a:gd name="T0" fmla="*/ 2 w 2"/>
                  <a:gd name="T1" fmla="*/ 0 h 1"/>
                  <a:gd name="T2" fmla="*/ 1 w 2"/>
                  <a:gd name="T3" fmla="*/ 0 h 1"/>
                  <a:gd name="T4" fmla="*/ 0 w 2"/>
                  <a:gd name="T5" fmla="*/ 1 h 1"/>
                  <a:gd name="T6" fmla="*/ 0 w 2"/>
                  <a:gd name="T7" fmla="*/ 1 h 1"/>
                  <a:gd name="T8" fmla="*/ 0 w 2"/>
                  <a:gd name="T9" fmla="*/ 1 h 1"/>
                  <a:gd name="T10" fmla="*/ 0 w 2"/>
                  <a:gd name="T11" fmla="*/ 1 h 1"/>
                  <a:gd name="T12" fmla="*/ 2 w 2"/>
                  <a:gd name="T13" fmla="*/ 1 h 1"/>
                  <a:gd name="T14" fmla="*/ 1 w 2"/>
                  <a:gd name="T15" fmla="*/ 1 h 1"/>
                  <a:gd name="T16" fmla="*/ 2 w 2"/>
                  <a:gd name="T17" fmla="*/ 1 h 1"/>
                  <a:gd name="T18" fmla="*/ 2 w 2"/>
                  <a:gd name="T19"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1">
                    <a:moveTo>
                      <a:pt x="2" y="0"/>
                    </a:moveTo>
                    <a:cubicBezTo>
                      <a:pt x="1" y="0"/>
                      <a:pt x="1" y="0"/>
                      <a:pt x="1" y="0"/>
                    </a:cubicBezTo>
                    <a:cubicBezTo>
                      <a:pt x="0" y="1"/>
                      <a:pt x="1" y="0"/>
                      <a:pt x="0" y="1"/>
                    </a:cubicBezTo>
                    <a:cubicBezTo>
                      <a:pt x="0" y="1"/>
                      <a:pt x="0" y="1"/>
                      <a:pt x="0" y="1"/>
                    </a:cubicBezTo>
                    <a:cubicBezTo>
                      <a:pt x="0" y="1"/>
                      <a:pt x="0" y="1"/>
                      <a:pt x="0" y="1"/>
                    </a:cubicBezTo>
                    <a:cubicBezTo>
                      <a:pt x="0" y="1"/>
                      <a:pt x="0" y="1"/>
                      <a:pt x="0" y="1"/>
                    </a:cubicBezTo>
                    <a:cubicBezTo>
                      <a:pt x="1" y="1"/>
                      <a:pt x="2" y="1"/>
                      <a:pt x="2" y="1"/>
                    </a:cubicBezTo>
                    <a:cubicBezTo>
                      <a:pt x="1" y="1"/>
                      <a:pt x="1" y="1"/>
                      <a:pt x="1" y="1"/>
                    </a:cubicBezTo>
                    <a:cubicBezTo>
                      <a:pt x="2" y="1"/>
                      <a:pt x="2" y="1"/>
                      <a:pt x="2" y="1"/>
                    </a:cubicBezTo>
                    <a:cubicBezTo>
                      <a:pt x="2" y="1"/>
                      <a:pt x="2" y="1"/>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903" name="Freeform 8004"/>
              <p:cNvSpPr>
                <a:spLocks/>
              </p:cNvSpPr>
              <p:nvPr/>
            </p:nvSpPr>
            <p:spPr bwMode="auto">
              <a:xfrm>
                <a:off x="732" y="4003"/>
                <a:ext cx="7" cy="4"/>
              </a:xfrm>
              <a:custGeom>
                <a:avLst/>
                <a:gdLst>
                  <a:gd name="T0" fmla="*/ 1 w 2"/>
                  <a:gd name="T1" fmla="*/ 1 h 1"/>
                  <a:gd name="T2" fmla="*/ 0 w 2"/>
                  <a:gd name="T3" fmla="*/ 0 h 1"/>
                  <a:gd name="T4" fmla="*/ 1 w 2"/>
                  <a:gd name="T5" fmla="*/ 1 h 1"/>
                  <a:gd name="T6" fmla="*/ 1 w 2"/>
                  <a:gd name="T7" fmla="*/ 1 h 1"/>
                </a:gdLst>
                <a:ahLst/>
                <a:cxnLst>
                  <a:cxn ang="0">
                    <a:pos x="T0" y="T1"/>
                  </a:cxn>
                  <a:cxn ang="0">
                    <a:pos x="T2" y="T3"/>
                  </a:cxn>
                  <a:cxn ang="0">
                    <a:pos x="T4" y="T5"/>
                  </a:cxn>
                  <a:cxn ang="0">
                    <a:pos x="T6" y="T7"/>
                  </a:cxn>
                </a:cxnLst>
                <a:rect l="0" t="0" r="r" b="b"/>
                <a:pathLst>
                  <a:path w="2" h="1">
                    <a:moveTo>
                      <a:pt x="1" y="1"/>
                    </a:moveTo>
                    <a:cubicBezTo>
                      <a:pt x="2" y="1"/>
                      <a:pt x="1" y="0"/>
                      <a:pt x="0" y="0"/>
                    </a:cubicBezTo>
                    <a:cubicBezTo>
                      <a:pt x="1" y="0"/>
                      <a:pt x="1" y="0"/>
                      <a:pt x="1" y="1"/>
                    </a:cubicBezTo>
                    <a:cubicBezTo>
                      <a:pt x="1" y="1"/>
                      <a:pt x="1" y="0"/>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904" name="Oval 8005"/>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905" name="Freeform 8006"/>
              <p:cNvSpPr>
                <a:spLocks/>
              </p:cNvSpPr>
              <p:nvPr/>
            </p:nvSpPr>
            <p:spPr bwMode="auto">
              <a:xfrm>
                <a:off x="836" y="401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906" name="Freeform 8007"/>
              <p:cNvSpPr>
                <a:spLocks/>
              </p:cNvSpPr>
              <p:nvPr/>
            </p:nvSpPr>
            <p:spPr bwMode="auto">
              <a:xfrm>
                <a:off x="840" y="401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907" name="Oval 8008"/>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908" name="Freeform 8009"/>
              <p:cNvSpPr>
                <a:spLocks/>
              </p:cNvSpPr>
              <p:nvPr/>
            </p:nvSpPr>
            <p:spPr bwMode="auto">
              <a:xfrm>
                <a:off x="829" y="4003"/>
                <a:ext cx="7" cy="8"/>
              </a:xfrm>
              <a:custGeom>
                <a:avLst/>
                <a:gdLst>
                  <a:gd name="T0" fmla="*/ 1 w 2"/>
                  <a:gd name="T1" fmla="*/ 2 h 2"/>
                  <a:gd name="T2" fmla="*/ 1 w 2"/>
                  <a:gd name="T3" fmla="*/ 2 h 2"/>
                  <a:gd name="T4" fmla="*/ 0 w 2"/>
                  <a:gd name="T5" fmla="*/ 0 h 2"/>
                  <a:gd name="T6" fmla="*/ 1 w 2"/>
                  <a:gd name="T7" fmla="*/ 1 h 2"/>
                  <a:gd name="T8" fmla="*/ 0 w 2"/>
                  <a:gd name="T9" fmla="*/ 1 h 2"/>
                  <a:gd name="T10" fmla="*/ 1 w 2"/>
                  <a:gd name="T11" fmla="*/ 2 h 2"/>
                  <a:gd name="T12" fmla="*/ 2 w 2"/>
                  <a:gd name="T13" fmla="*/ 2 h 2"/>
                  <a:gd name="T14" fmla="*/ 2 w 2"/>
                  <a:gd name="T15" fmla="*/ 2 h 2"/>
                  <a:gd name="T16" fmla="*/ 1 w 2"/>
                  <a:gd name="T17"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2">
                    <a:moveTo>
                      <a:pt x="1" y="2"/>
                    </a:moveTo>
                    <a:cubicBezTo>
                      <a:pt x="1" y="1"/>
                      <a:pt x="1" y="2"/>
                      <a:pt x="1" y="2"/>
                    </a:cubicBezTo>
                    <a:cubicBezTo>
                      <a:pt x="1" y="1"/>
                      <a:pt x="0" y="1"/>
                      <a:pt x="0" y="0"/>
                    </a:cubicBezTo>
                    <a:cubicBezTo>
                      <a:pt x="0" y="0"/>
                      <a:pt x="0" y="1"/>
                      <a:pt x="1" y="1"/>
                    </a:cubicBezTo>
                    <a:cubicBezTo>
                      <a:pt x="1" y="1"/>
                      <a:pt x="1" y="1"/>
                      <a:pt x="0" y="1"/>
                    </a:cubicBezTo>
                    <a:cubicBezTo>
                      <a:pt x="1" y="1"/>
                      <a:pt x="1" y="1"/>
                      <a:pt x="1" y="2"/>
                    </a:cubicBezTo>
                    <a:cubicBezTo>
                      <a:pt x="1" y="2"/>
                      <a:pt x="2" y="2"/>
                      <a:pt x="2" y="2"/>
                    </a:cubicBezTo>
                    <a:cubicBezTo>
                      <a:pt x="2" y="2"/>
                      <a:pt x="2" y="2"/>
                      <a:pt x="2" y="2"/>
                    </a:cubicBezTo>
                    <a:cubicBezTo>
                      <a:pt x="2" y="2"/>
                      <a:pt x="2" y="2"/>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909" name="Freeform 8010"/>
              <p:cNvSpPr>
                <a:spLocks/>
              </p:cNvSpPr>
              <p:nvPr/>
            </p:nvSpPr>
            <p:spPr bwMode="auto">
              <a:xfrm>
                <a:off x="840" y="401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910" name="Freeform 8011"/>
              <p:cNvSpPr>
                <a:spLocks/>
              </p:cNvSpPr>
              <p:nvPr/>
            </p:nvSpPr>
            <p:spPr bwMode="auto">
              <a:xfrm>
                <a:off x="832" y="4011"/>
                <a:ext cx="4" cy="0"/>
              </a:xfrm>
              <a:custGeom>
                <a:avLst/>
                <a:gdLst>
                  <a:gd name="T0" fmla="*/ 0 w 1"/>
                  <a:gd name="T1" fmla="*/ 1 w 1"/>
                  <a:gd name="T2" fmla="*/ 1 w 1"/>
                  <a:gd name="T3" fmla="*/ 0 w 1"/>
                </a:gdLst>
                <a:ahLst/>
                <a:cxnLst>
                  <a:cxn ang="0">
                    <a:pos x="T0" y="0"/>
                  </a:cxn>
                  <a:cxn ang="0">
                    <a:pos x="T1" y="0"/>
                  </a:cxn>
                  <a:cxn ang="0">
                    <a:pos x="T2" y="0"/>
                  </a:cxn>
                  <a:cxn ang="0">
                    <a:pos x="T3" y="0"/>
                  </a:cxn>
                </a:cxnLst>
                <a:rect l="0" t="0" r="r" b="b"/>
                <a:pathLst>
                  <a:path w="1">
                    <a:moveTo>
                      <a:pt x="0" y="0"/>
                    </a:moveTo>
                    <a:cubicBezTo>
                      <a:pt x="1" y="0"/>
                      <a:pt x="1" y="0"/>
                      <a:pt x="1" y="0"/>
                    </a:cubicBezTo>
                    <a:cubicBezTo>
                      <a:pt x="1" y="0"/>
                      <a:pt x="1" y="0"/>
                      <a:pt x="1" y="0"/>
                    </a:cubicBezTo>
                    <a:cubicBezTo>
                      <a:pt x="1" y="0"/>
                      <a:pt x="1"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911" name="Freeform 8012"/>
              <p:cNvSpPr>
                <a:spLocks/>
              </p:cNvSpPr>
              <p:nvPr/>
            </p:nvSpPr>
            <p:spPr bwMode="auto">
              <a:xfrm>
                <a:off x="829" y="4007"/>
                <a:ext cx="7" cy="4"/>
              </a:xfrm>
              <a:custGeom>
                <a:avLst/>
                <a:gdLst>
                  <a:gd name="T0" fmla="*/ 1 w 2"/>
                  <a:gd name="T1" fmla="*/ 0 h 1"/>
                  <a:gd name="T2" fmla="*/ 0 w 2"/>
                  <a:gd name="T3" fmla="*/ 0 h 1"/>
                  <a:gd name="T4" fmla="*/ 2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1" y="1"/>
                      <a:pt x="1" y="1"/>
                      <a:pt x="2" y="1"/>
                    </a:cubicBezTo>
                    <a:cubicBezTo>
                      <a:pt x="2" y="1"/>
                      <a:pt x="2" y="1"/>
                      <a:pt x="2" y="1"/>
                    </a:cubicBezTo>
                    <a:cubicBezTo>
                      <a:pt x="2" y="1"/>
                      <a:pt x="1" y="1"/>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912" name="Oval 8013"/>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913" name="Freeform 8014"/>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914" name="Oval 8015"/>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915" name="Freeform 8016"/>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916" name="Oval 8017"/>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917" name="Oval 8018"/>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918" name="Oval 8019"/>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919" name="Freeform 8020"/>
              <p:cNvSpPr>
                <a:spLocks/>
              </p:cNvSpPr>
              <p:nvPr/>
            </p:nvSpPr>
            <p:spPr bwMode="auto">
              <a:xfrm>
                <a:off x="840" y="4015"/>
                <a:ext cx="0" cy="0"/>
              </a:xfrm>
              <a:custGeom>
                <a:avLst/>
                <a:gdLst/>
                <a:ahLst/>
                <a:cxnLst>
                  <a:cxn ang="0">
                    <a:pos x="0" y="0"/>
                  </a:cxn>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920" name="Freeform 8021"/>
              <p:cNvSpPr>
                <a:spLocks/>
              </p:cNvSpPr>
              <p:nvPr/>
            </p:nvSpPr>
            <p:spPr bwMode="auto">
              <a:xfrm>
                <a:off x="840" y="4015"/>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921" name="Oval 8022"/>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922" name="Freeform 8023"/>
              <p:cNvSpPr>
                <a:spLocks/>
              </p:cNvSpPr>
              <p:nvPr/>
            </p:nvSpPr>
            <p:spPr bwMode="auto">
              <a:xfrm>
                <a:off x="836"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923" name="Freeform 8024"/>
              <p:cNvSpPr>
                <a:spLocks/>
              </p:cNvSpPr>
              <p:nvPr/>
            </p:nvSpPr>
            <p:spPr bwMode="auto">
              <a:xfrm>
                <a:off x="825" y="399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924" name="Freeform 8025"/>
              <p:cNvSpPr>
                <a:spLocks/>
              </p:cNvSpPr>
              <p:nvPr/>
            </p:nvSpPr>
            <p:spPr bwMode="auto">
              <a:xfrm>
                <a:off x="821" y="3985"/>
                <a:ext cx="4" cy="7"/>
              </a:xfrm>
              <a:custGeom>
                <a:avLst/>
                <a:gdLst>
                  <a:gd name="T0" fmla="*/ 1 w 1"/>
                  <a:gd name="T1" fmla="*/ 1 h 2"/>
                  <a:gd name="T2" fmla="*/ 1 w 1"/>
                  <a:gd name="T3" fmla="*/ 2 h 2"/>
                  <a:gd name="T4" fmla="*/ 0 w 1"/>
                  <a:gd name="T5" fmla="*/ 0 h 2"/>
                  <a:gd name="T6" fmla="*/ 1 w 1"/>
                  <a:gd name="T7" fmla="*/ 1 h 2"/>
                </a:gdLst>
                <a:ahLst/>
                <a:cxnLst>
                  <a:cxn ang="0">
                    <a:pos x="T0" y="T1"/>
                  </a:cxn>
                  <a:cxn ang="0">
                    <a:pos x="T2" y="T3"/>
                  </a:cxn>
                  <a:cxn ang="0">
                    <a:pos x="T4" y="T5"/>
                  </a:cxn>
                  <a:cxn ang="0">
                    <a:pos x="T6" y="T7"/>
                  </a:cxn>
                </a:cxnLst>
                <a:rect l="0" t="0" r="r" b="b"/>
                <a:pathLst>
                  <a:path w="1" h="2">
                    <a:moveTo>
                      <a:pt x="1" y="1"/>
                    </a:moveTo>
                    <a:cubicBezTo>
                      <a:pt x="1" y="1"/>
                      <a:pt x="1" y="1"/>
                      <a:pt x="1" y="2"/>
                    </a:cubicBezTo>
                    <a:cubicBezTo>
                      <a:pt x="1" y="1"/>
                      <a:pt x="1" y="1"/>
                      <a:pt x="0" y="0"/>
                    </a:cubicBezTo>
                    <a:cubicBezTo>
                      <a:pt x="1" y="1"/>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925" name="Freeform 8026"/>
              <p:cNvSpPr>
                <a:spLocks/>
              </p:cNvSpPr>
              <p:nvPr/>
            </p:nvSpPr>
            <p:spPr bwMode="auto">
              <a:xfrm>
                <a:off x="836" y="401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926" name="Freeform 8027"/>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927" name="Freeform 8028"/>
              <p:cNvSpPr>
                <a:spLocks/>
              </p:cNvSpPr>
              <p:nvPr/>
            </p:nvSpPr>
            <p:spPr bwMode="auto">
              <a:xfrm>
                <a:off x="836" y="401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928" name="Freeform 8029"/>
              <p:cNvSpPr>
                <a:spLocks/>
              </p:cNvSpPr>
              <p:nvPr/>
            </p:nvSpPr>
            <p:spPr bwMode="auto">
              <a:xfrm>
                <a:off x="829" y="4003"/>
                <a:ext cx="7" cy="8"/>
              </a:xfrm>
              <a:custGeom>
                <a:avLst/>
                <a:gdLst>
                  <a:gd name="T0" fmla="*/ 2 w 2"/>
                  <a:gd name="T1" fmla="*/ 2 h 2"/>
                  <a:gd name="T2" fmla="*/ 2 w 2"/>
                  <a:gd name="T3" fmla="*/ 2 h 2"/>
                  <a:gd name="T4" fmla="*/ 2 w 2"/>
                  <a:gd name="T5" fmla="*/ 2 h 2"/>
                  <a:gd name="T6" fmla="*/ 1 w 2"/>
                  <a:gd name="T7" fmla="*/ 1 h 2"/>
                  <a:gd name="T8" fmla="*/ 2 w 2"/>
                  <a:gd name="T9" fmla="*/ 2 h 2"/>
                  <a:gd name="T10" fmla="*/ 1 w 2"/>
                  <a:gd name="T11" fmla="*/ 2 h 2"/>
                  <a:gd name="T12" fmla="*/ 2 w 2"/>
                  <a:gd name="T13" fmla="*/ 2 h 2"/>
                  <a:gd name="T14" fmla="*/ 2 w 2"/>
                  <a:gd name="T15" fmla="*/ 2 h 2"/>
                  <a:gd name="T16" fmla="*/ 2 w 2"/>
                  <a:gd name="T17"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2">
                    <a:moveTo>
                      <a:pt x="2" y="2"/>
                    </a:moveTo>
                    <a:cubicBezTo>
                      <a:pt x="2" y="2"/>
                      <a:pt x="2" y="2"/>
                      <a:pt x="2" y="2"/>
                    </a:cubicBezTo>
                    <a:cubicBezTo>
                      <a:pt x="2" y="2"/>
                      <a:pt x="2" y="2"/>
                      <a:pt x="2" y="2"/>
                    </a:cubicBezTo>
                    <a:cubicBezTo>
                      <a:pt x="1" y="2"/>
                      <a:pt x="1" y="2"/>
                      <a:pt x="1" y="1"/>
                    </a:cubicBezTo>
                    <a:cubicBezTo>
                      <a:pt x="0" y="0"/>
                      <a:pt x="2" y="2"/>
                      <a:pt x="2" y="2"/>
                    </a:cubicBezTo>
                    <a:cubicBezTo>
                      <a:pt x="2" y="2"/>
                      <a:pt x="2" y="2"/>
                      <a:pt x="1" y="2"/>
                    </a:cubicBezTo>
                    <a:cubicBezTo>
                      <a:pt x="1" y="2"/>
                      <a:pt x="2" y="2"/>
                      <a:pt x="2" y="2"/>
                    </a:cubicBezTo>
                    <a:cubicBezTo>
                      <a:pt x="2" y="2"/>
                      <a:pt x="2" y="2"/>
                      <a:pt x="2" y="2"/>
                    </a:cubicBezTo>
                    <a:cubicBezTo>
                      <a:pt x="2" y="2"/>
                      <a:pt x="2" y="2"/>
                      <a:pt x="2"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929" name="Freeform 8030"/>
              <p:cNvSpPr>
                <a:spLocks/>
              </p:cNvSpPr>
              <p:nvPr/>
            </p:nvSpPr>
            <p:spPr bwMode="auto">
              <a:xfrm>
                <a:off x="840" y="401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grpSp>
        <p:grpSp>
          <p:nvGrpSpPr>
            <p:cNvPr id="19138" name="Group 8232"/>
            <p:cNvGrpSpPr>
              <a:grpSpLocks/>
            </p:cNvGrpSpPr>
            <p:nvPr/>
          </p:nvGrpSpPr>
          <p:grpSpPr bwMode="auto">
            <a:xfrm>
              <a:off x="736" y="3988"/>
              <a:ext cx="163" cy="75"/>
              <a:chOff x="736" y="3988"/>
              <a:chExt cx="163" cy="75"/>
            </a:xfrm>
          </p:grpSpPr>
          <p:sp>
            <p:nvSpPr>
              <p:cNvPr id="20530" name="Freeform 8032"/>
              <p:cNvSpPr>
                <a:spLocks/>
              </p:cNvSpPr>
              <p:nvPr/>
            </p:nvSpPr>
            <p:spPr bwMode="auto">
              <a:xfrm>
                <a:off x="736" y="4029"/>
                <a:ext cx="7" cy="0"/>
              </a:xfrm>
              <a:custGeom>
                <a:avLst/>
                <a:gdLst>
                  <a:gd name="T0" fmla="*/ 0 w 2"/>
                  <a:gd name="T1" fmla="*/ 2 w 2"/>
                  <a:gd name="T2" fmla="*/ 0 w 2"/>
                </a:gdLst>
                <a:ahLst/>
                <a:cxnLst>
                  <a:cxn ang="0">
                    <a:pos x="T0" y="0"/>
                  </a:cxn>
                  <a:cxn ang="0">
                    <a:pos x="T1" y="0"/>
                  </a:cxn>
                  <a:cxn ang="0">
                    <a:pos x="T2" y="0"/>
                  </a:cxn>
                </a:cxnLst>
                <a:rect l="0" t="0" r="r" b="b"/>
                <a:pathLst>
                  <a:path w="2">
                    <a:moveTo>
                      <a:pt x="0" y="0"/>
                    </a:moveTo>
                    <a:cubicBezTo>
                      <a:pt x="0" y="0"/>
                      <a:pt x="1" y="0"/>
                      <a:pt x="2" y="0"/>
                    </a:cubicBezTo>
                    <a:cubicBezTo>
                      <a:pt x="2" y="0"/>
                      <a:pt x="2"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531" name="Freeform 8033"/>
              <p:cNvSpPr>
                <a:spLocks/>
              </p:cNvSpPr>
              <p:nvPr/>
            </p:nvSpPr>
            <p:spPr bwMode="auto">
              <a:xfrm>
                <a:off x="836" y="4011"/>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532" name="Freeform 8034"/>
              <p:cNvSpPr>
                <a:spLocks/>
              </p:cNvSpPr>
              <p:nvPr/>
            </p:nvSpPr>
            <p:spPr bwMode="auto">
              <a:xfrm>
                <a:off x="862" y="4033"/>
                <a:ext cx="4"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1" y="0"/>
                      <a:pt x="0" y="0"/>
                    </a:cubicBezTo>
                    <a:cubicBezTo>
                      <a:pt x="1" y="0"/>
                      <a:pt x="0"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533" name="Freeform 8035"/>
              <p:cNvSpPr>
                <a:spLocks/>
              </p:cNvSpPr>
              <p:nvPr/>
            </p:nvSpPr>
            <p:spPr bwMode="auto">
              <a:xfrm>
                <a:off x="836"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534" name="Freeform 8036"/>
              <p:cNvSpPr>
                <a:spLocks/>
              </p:cNvSpPr>
              <p:nvPr/>
            </p:nvSpPr>
            <p:spPr bwMode="auto">
              <a:xfrm>
                <a:off x="858" y="4026"/>
                <a:ext cx="8" cy="3"/>
              </a:xfrm>
              <a:custGeom>
                <a:avLst/>
                <a:gdLst>
                  <a:gd name="T0" fmla="*/ 0 w 2"/>
                  <a:gd name="T1" fmla="*/ 0 h 1"/>
                  <a:gd name="T2" fmla="*/ 0 w 2"/>
                  <a:gd name="T3" fmla="*/ 1 h 1"/>
                  <a:gd name="T4" fmla="*/ 1 w 2"/>
                  <a:gd name="T5" fmla="*/ 1 h 1"/>
                  <a:gd name="T6" fmla="*/ 1 w 2"/>
                  <a:gd name="T7" fmla="*/ 1 h 1"/>
                  <a:gd name="T8" fmla="*/ 0 w 2"/>
                  <a:gd name="T9" fmla="*/ 0 h 1"/>
                  <a:gd name="T10" fmla="*/ 0 w 2"/>
                  <a:gd name="T11" fmla="*/ 0 h 1"/>
                </a:gdLst>
                <a:ahLst/>
                <a:cxnLst>
                  <a:cxn ang="0">
                    <a:pos x="T0" y="T1"/>
                  </a:cxn>
                  <a:cxn ang="0">
                    <a:pos x="T2" y="T3"/>
                  </a:cxn>
                  <a:cxn ang="0">
                    <a:pos x="T4" y="T5"/>
                  </a:cxn>
                  <a:cxn ang="0">
                    <a:pos x="T6" y="T7"/>
                  </a:cxn>
                  <a:cxn ang="0">
                    <a:pos x="T8" y="T9"/>
                  </a:cxn>
                  <a:cxn ang="0">
                    <a:pos x="T10" y="T11"/>
                  </a:cxn>
                </a:cxnLst>
                <a:rect l="0" t="0" r="r" b="b"/>
                <a:pathLst>
                  <a:path w="2" h="1">
                    <a:moveTo>
                      <a:pt x="0" y="0"/>
                    </a:moveTo>
                    <a:cubicBezTo>
                      <a:pt x="0" y="0"/>
                      <a:pt x="0" y="0"/>
                      <a:pt x="0" y="1"/>
                    </a:cubicBezTo>
                    <a:cubicBezTo>
                      <a:pt x="1" y="1"/>
                      <a:pt x="1" y="1"/>
                      <a:pt x="1" y="1"/>
                    </a:cubicBezTo>
                    <a:cubicBezTo>
                      <a:pt x="2" y="1"/>
                      <a:pt x="1" y="1"/>
                      <a:pt x="1" y="1"/>
                    </a:cubicBezTo>
                    <a:cubicBezTo>
                      <a:pt x="1" y="1"/>
                      <a:pt x="1"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535" name="Freeform 8037"/>
              <p:cNvSpPr>
                <a:spLocks/>
              </p:cNvSpPr>
              <p:nvPr/>
            </p:nvSpPr>
            <p:spPr bwMode="auto">
              <a:xfrm>
                <a:off x="840" y="401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536" name="Oval 8038"/>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537" name="Oval 8039"/>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538" name="Freeform 8040"/>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539" name="Freeform 8041"/>
              <p:cNvSpPr>
                <a:spLocks/>
              </p:cNvSpPr>
              <p:nvPr/>
            </p:nvSpPr>
            <p:spPr bwMode="auto">
              <a:xfrm>
                <a:off x="843" y="4022"/>
                <a:ext cx="15" cy="15"/>
              </a:xfrm>
              <a:custGeom>
                <a:avLst/>
                <a:gdLst>
                  <a:gd name="T0" fmla="*/ 2 w 4"/>
                  <a:gd name="T1" fmla="*/ 2 h 4"/>
                  <a:gd name="T2" fmla="*/ 3 w 4"/>
                  <a:gd name="T3" fmla="*/ 3 h 4"/>
                  <a:gd name="T4" fmla="*/ 2 w 4"/>
                  <a:gd name="T5" fmla="*/ 1 h 4"/>
                  <a:gd name="T6" fmla="*/ 1 w 4"/>
                  <a:gd name="T7" fmla="*/ 1 h 4"/>
                  <a:gd name="T8" fmla="*/ 0 w 4"/>
                  <a:gd name="T9" fmla="*/ 0 h 4"/>
                  <a:gd name="T10" fmla="*/ 1 w 4"/>
                  <a:gd name="T11" fmla="*/ 0 h 4"/>
                  <a:gd name="T12" fmla="*/ 2 w 4"/>
                  <a:gd name="T13" fmla="*/ 1 h 4"/>
                  <a:gd name="T14" fmla="*/ 3 w 4"/>
                  <a:gd name="T15" fmla="*/ 3 h 4"/>
                  <a:gd name="T16" fmla="*/ 4 w 4"/>
                  <a:gd name="T17" fmla="*/ 4 h 4"/>
                  <a:gd name="T18" fmla="*/ 2 w 4"/>
                  <a:gd name="T19"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4">
                    <a:moveTo>
                      <a:pt x="2" y="2"/>
                    </a:moveTo>
                    <a:cubicBezTo>
                      <a:pt x="3" y="2"/>
                      <a:pt x="3" y="2"/>
                      <a:pt x="3" y="3"/>
                    </a:cubicBezTo>
                    <a:cubicBezTo>
                      <a:pt x="3" y="3"/>
                      <a:pt x="2" y="2"/>
                      <a:pt x="2" y="1"/>
                    </a:cubicBezTo>
                    <a:cubicBezTo>
                      <a:pt x="1" y="0"/>
                      <a:pt x="2" y="2"/>
                      <a:pt x="1" y="1"/>
                    </a:cubicBezTo>
                    <a:cubicBezTo>
                      <a:pt x="1" y="1"/>
                      <a:pt x="1" y="0"/>
                      <a:pt x="0" y="0"/>
                    </a:cubicBezTo>
                    <a:cubicBezTo>
                      <a:pt x="0" y="0"/>
                      <a:pt x="0" y="0"/>
                      <a:pt x="1" y="0"/>
                    </a:cubicBezTo>
                    <a:cubicBezTo>
                      <a:pt x="1" y="1"/>
                      <a:pt x="2" y="1"/>
                      <a:pt x="2" y="1"/>
                    </a:cubicBezTo>
                    <a:cubicBezTo>
                      <a:pt x="2" y="1"/>
                      <a:pt x="0" y="0"/>
                      <a:pt x="3" y="3"/>
                    </a:cubicBezTo>
                    <a:cubicBezTo>
                      <a:pt x="3" y="3"/>
                      <a:pt x="3" y="3"/>
                      <a:pt x="4" y="4"/>
                    </a:cubicBezTo>
                    <a:cubicBezTo>
                      <a:pt x="1" y="1"/>
                      <a:pt x="3" y="2"/>
                      <a:pt x="2"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540" name="Freeform 8042"/>
              <p:cNvSpPr>
                <a:spLocks/>
              </p:cNvSpPr>
              <p:nvPr/>
            </p:nvSpPr>
            <p:spPr bwMode="auto">
              <a:xfrm>
                <a:off x="847" y="4026"/>
                <a:ext cx="4"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cubicBezTo>
                      <a:pt x="0" y="0"/>
                      <a:pt x="0" y="0"/>
                      <a:pt x="0" y="0"/>
                    </a:cubicBezTo>
                    <a:cubicBezTo>
                      <a:pt x="1" y="0"/>
                      <a:pt x="1" y="0"/>
                      <a:pt x="1" y="0"/>
                    </a:cubicBezTo>
                    <a:cubicBezTo>
                      <a:pt x="1" y="0"/>
                      <a:pt x="1"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541" name="Freeform 8043"/>
              <p:cNvSpPr>
                <a:spLocks/>
              </p:cNvSpPr>
              <p:nvPr/>
            </p:nvSpPr>
            <p:spPr bwMode="auto">
              <a:xfrm>
                <a:off x="840" y="4015"/>
                <a:ext cx="3" cy="7"/>
              </a:xfrm>
              <a:custGeom>
                <a:avLst/>
                <a:gdLst>
                  <a:gd name="T0" fmla="*/ 1 w 1"/>
                  <a:gd name="T1" fmla="*/ 2 h 2"/>
                  <a:gd name="T2" fmla="*/ 0 w 1"/>
                  <a:gd name="T3" fmla="*/ 1 h 2"/>
                  <a:gd name="T4" fmla="*/ 1 w 1"/>
                  <a:gd name="T5" fmla="*/ 2 h 2"/>
                  <a:gd name="T6" fmla="*/ 1 w 1"/>
                  <a:gd name="T7" fmla="*/ 1 h 2"/>
                  <a:gd name="T8" fmla="*/ 1 w 1"/>
                  <a:gd name="T9" fmla="*/ 2 h 2"/>
                  <a:gd name="T10" fmla="*/ 1 w 1"/>
                  <a:gd name="T11" fmla="*/ 2 h 2"/>
                </a:gdLst>
                <a:ahLst/>
                <a:cxnLst>
                  <a:cxn ang="0">
                    <a:pos x="T0" y="T1"/>
                  </a:cxn>
                  <a:cxn ang="0">
                    <a:pos x="T2" y="T3"/>
                  </a:cxn>
                  <a:cxn ang="0">
                    <a:pos x="T4" y="T5"/>
                  </a:cxn>
                  <a:cxn ang="0">
                    <a:pos x="T6" y="T7"/>
                  </a:cxn>
                  <a:cxn ang="0">
                    <a:pos x="T8" y="T9"/>
                  </a:cxn>
                  <a:cxn ang="0">
                    <a:pos x="T10" y="T11"/>
                  </a:cxn>
                </a:cxnLst>
                <a:rect l="0" t="0" r="r" b="b"/>
                <a:pathLst>
                  <a:path w="1" h="2">
                    <a:moveTo>
                      <a:pt x="1" y="2"/>
                    </a:moveTo>
                    <a:cubicBezTo>
                      <a:pt x="0" y="0"/>
                      <a:pt x="0" y="0"/>
                      <a:pt x="0" y="1"/>
                    </a:cubicBezTo>
                    <a:cubicBezTo>
                      <a:pt x="0" y="1"/>
                      <a:pt x="0" y="1"/>
                      <a:pt x="1" y="2"/>
                    </a:cubicBezTo>
                    <a:cubicBezTo>
                      <a:pt x="1" y="1"/>
                      <a:pt x="1" y="1"/>
                      <a:pt x="1" y="1"/>
                    </a:cubicBezTo>
                    <a:cubicBezTo>
                      <a:pt x="1" y="1"/>
                      <a:pt x="1" y="2"/>
                      <a:pt x="1" y="2"/>
                    </a:cubicBezTo>
                    <a:cubicBezTo>
                      <a:pt x="1" y="2"/>
                      <a:pt x="1" y="2"/>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542" name="Freeform 8044"/>
              <p:cNvSpPr>
                <a:spLocks/>
              </p:cNvSpPr>
              <p:nvPr/>
            </p:nvSpPr>
            <p:spPr bwMode="auto">
              <a:xfrm>
                <a:off x="843" y="4018"/>
                <a:ext cx="8" cy="8"/>
              </a:xfrm>
              <a:custGeom>
                <a:avLst/>
                <a:gdLst>
                  <a:gd name="T0" fmla="*/ 2 w 2"/>
                  <a:gd name="T1" fmla="*/ 2 h 2"/>
                  <a:gd name="T2" fmla="*/ 0 w 2"/>
                  <a:gd name="T3" fmla="*/ 0 h 2"/>
                  <a:gd name="T4" fmla="*/ 2 w 2"/>
                  <a:gd name="T5" fmla="*/ 2 h 2"/>
                </a:gdLst>
                <a:ahLst/>
                <a:cxnLst>
                  <a:cxn ang="0">
                    <a:pos x="T0" y="T1"/>
                  </a:cxn>
                  <a:cxn ang="0">
                    <a:pos x="T2" y="T3"/>
                  </a:cxn>
                  <a:cxn ang="0">
                    <a:pos x="T4" y="T5"/>
                  </a:cxn>
                </a:cxnLst>
                <a:rect l="0" t="0" r="r" b="b"/>
                <a:pathLst>
                  <a:path w="2" h="2">
                    <a:moveTo>
                      <a:pt x="2" y="2"/>
                    </a:moveTo>
                    <a:cubicBezTo>
                      <a:pt x="1" y="1"/>
                      <a:pt x="1" y="1"/>
                      <a:pt x="0" y="0"/>
                    </a:cubicBezTo>
                    <a:cubicBezTo>
                      <a:pt x="0" y="0"/>
                      <a:pt x="1" y="1"/>
                      <a:pt x="2"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543" name="Freeform 8045"/>
              <p:cNvSpPr>
                <a:spLocks/>
              </p:cNvSpPr>
              <p:nvPr/>
            </p:nvSpPr>
            <p:spPr bwMode="auto">
              <a:xfrm>
                <a:off x="840" y="4015"/>
                <a:ext cx="7" cy="11"/>
              </a:xfrm>
              <a:custGeom>
                <a:avLst/>
                <a:gdLst>
                  <a:gd name="T0" fmla="*/ 1 w 2"/>
                  <a:gd name="T1" fmla="*/ 1 h 3"/>
                  <a:gd name="T2" fmla="*/ 0 w 2"/>
                  <a:gd name="T3" fmla="*/ 0 h 3"/>
                  <a:gd name="T4" fmla="*/ 0 w 2"/>
                  <a:gd name="T5" fmla="*/ 0 h 3"/>
                  <a:gd name="T6" fmla="*/ 1 w 2"/>
                  <a:gd name="T7" fmla="*/ 1 h 3"/>
                  <a:gd name="T8" fmla="*/ 1 w 2"/>
                  <a:gd name="T9" fmla="*/ 1 h 3"/>
                </a:gdLst>
                <a:ahLst/>
                <a:cxnLst>
                  <a:cxn ang="0">
                    <a:pos x="T0" y="T1"/>
                  </a:cxn>
                  <a:cxn ang="0">
                    <a:pos x="T2" y="T3"/>
                  </a:cxn>
                  <a:cxn ang="0">
                    <a:pos x="T4" y="T5"/>
                  </a:cxn>
                  <a:cxn ang="0">
                    <a:pos x="T6" y="T7"/>
                  </a:cxn>
                  <a:cxn ang="0">
                    <a:pos x="T8" y="T9"/>
                  </a:cxn>
                </a:cxnLst>
                <a:rect l="0" t="0" r="r" b="b"/>
                <a:pathLst>
                  <a:path w="2" h="3">
                    <a:moveTo>
                      <a:pt x="1" y="1"/>
                    </a:moveTo>
                    <a:cubicBezTo>
                      <a:pt x="0" y="1"/>
                      <a:pt x="1" y="1"/>
                      <a:pt x="0" y="0"/>
                    </a:cubicBezTo>
                    <a:cubicBezTo>
                      <a:pt x="0" y="0"/>
                      <a:pt x="0" y="0"/>
                      <a:pt x="0" y="0"/>
                    </a:cubicBezTo>
                    <a:cubicBezTo>
                      <a:pt x="0" y="1"/>
                      <a:pt x="0" y="1"/>
                      <a:pt x="1" y="1"/>
                    </a:cubicBezTo>
                    <a:cubicBezTo>
                      <a:pt x="0" y="0"/>
                      <a:pt x="2" y="3"/>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544" name="Freeform 8046"/>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545" name="Oval 8047"/>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546" name="Oval 8048"/>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547" name="Oval 8049"/>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548" name="Oval 8050"/>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549" name="Freeform 8051"/>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550" name="Rectangle 8052"/>
              <p:cNvSpPr>
                <a:spLocks noChangeArrowheads="1"/>
              </p:cNvSpPr>
              <p:nvPr/>
            </p:nvSpPr>
            <p:spPr bwMode="auto">
              <a:xfrm>
                <a:off x="840" y="4015"/>
                <a:ext cx="1" cy="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551" name="Freeform 8053"/>
              <p:cNvSpPr>
                <a:spLocks/>
              </p:cNvSpPr>
              <p:nvPr/>
            </p:nvSpPr>
            <p:spPr bwMode="auto">
              <a:xfrm>
                <a:off x="836" y="4011"/>
                <a:ext cx="0" cy="4"/>
              </a:xfrm>
              <a:custGeom>
                <a:avLst/>
                <a:gdLst>
                  <a:gd name="T0" fmla="*/ 1 h 1"/>
                  <a:gd name="T1" fmla="*/ 1 h 1"/>
                  <a:gd name="T2" fmla="*/ 0 h 1"/>
                  <a:gd name="T3" fmla="*/ 0 h 1"/>
                  <a:gd name="T4" fmla="*/ 1 h 1"/>
                  <a:gd name="T5" fmla="*/ 1 h 1"/>
                  <a:gd name="T6" fmla="*/ 1 h 1"/>
                </a:gdLst>
                <a:ahLst/>
                <a:cxnLst>
                  <a:cxn ang="0">
                    <a:pos x="0" y="T0"/>
                  </a:cxn>
                  <a:cxn ang="0">
                    <a:pos x="0" y="T1"/>
                  </a:cxn>
                  <a:cxn ang="0">
                    <a:pos x="0" y="T2"/>
                  </a:cxn>
                  <a:cxn ang="0">
                    <a:pos x="0" y="T3"/>
                  </a:cxn>
                  <a:cxn ang="0">
                    <a:pos x="0" y="T4"/>
                  </a:cxn>
                  <a:cxn ang="0">
                    <a:pos x="0" y="T5"/>
                  </a:cxn>
                  <a:cxn ang="0">
                    <a:pos x="0" y="T6"/>
                  </a:cxn>
                </a:cxnLst>
                <a:rect l="0" t="0" r="r" b="b"/>
                <a:pathLst>
                  <a:path h="1">
                    <a:moveTo>
                      <a:pt x="0" y="1"/>
                    </a:moveTo>
                    <a:cubicBezTo>
                      <a:pt x="0" y="1"/>
                      <a:pt x="0" y="1"/>
                      <a:pt x="0" y="1"/>
                    </a:cubicBezTo>
                    <a:cubicBezTo>
                      <a:pt x="0" y="0"/>
                      <a:pt x="0" y="0"/>
                      <a:pt x="0" y="0"/>
                    </a:cubicBezTo>
                    <a:cubicBezTo>
                      <a:pt x="0" y="0"/>
                      <a:pt x="0" y="0"/>
                      <a:pt x="0" y="0"/>
                    </a:cubicBezTo>
                    <a:cubicBezTo>
                      <a:pt x="0" y="0"/>
                      <a:pt x="0" y="1"/>
                      <a:pt x="0" y="1"/>
                    </a:cubicBezTo>
                    <a:cubicBezTo>
                      <a:pt x="0" y="1"/>
                      <a:pt x="0" y="1"/>
                      <a:pt x="0" y="1"/>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552" name="Oval 8054"/>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553" name="Freeform 8055"/>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554" name="Oval 8056"/>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555" name="Oval 8057"/>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556" name="Freeform 8058"/>
              <p:cNvSpPr>
                <a:spLocks/>
              </p:cNvSpPr>
              <p:nvPr/>
            </p:nvSpPr>
            <p:spPr bwMode="auto">
              <a:xfrm>
                <a:off x="840" y="401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557" name="Freeform 8059"/>
              <p:cNvSpPr>
                <a:spLocks/>
              </p:cNvSpPr>
              <p:nvPr/>
            </p:nvSpPr>
            <p:spPr bwMode="auto">
              <a:xfrm>
                <a:off x="840" y="4015"/>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558" name="Oval 8060"/>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559" name="Freeform 8061"/>
              <p:cNvSpPr>
                <a:spLocks/>
              </p:cNvSpPr>
              <p:nvPr/>
            </p:nvSpPr>
            <p:spPr bwMode="auto">
              <a:xfrm>
                <a:off x="840" y="4015"/>
                <a:ext cx="0" cy="0"/>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560" name="Freeform 8062"/>
              <p:cNvSpPr>
                <a:spLocks/>
              </p:cNvSpPr>
              <p:nvPr/>
            </p:nvSpPr>
            <p:spPr bwMode="auto">
              <a:xfrm>
                <a:off x="840" y="401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561" name="Oval 8063"/>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562" name="Freeform 8064"/>
              <p:cNvSpPr>
                <a:spLocks/>
              </p:cNvSpPr>
              <p:nvPr/>
            </p:nvSpPr>
            <p:spPr bwMode="auto">
              <a:xfrm>
                <a:off x="825" y="4026"/>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563" name="Oval 8065"/>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564" name="Freeform 8066"/>
              <p:cNvSpPr>
                <a:spLocks/>
              </p:cNvSpPr>
              <p:nvPr/>
            </p:nvSpPr>
            <p:spPr bwMode="auto">
              <a:xfrm>
                <a:off x="840" y="401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565" name="Freeform 8067"/>
              <p:cNvSpPr>
                <a:spLocks/>
              </p:cNvSpPr>
              <p:nvPr/>
            </p:nvSpPr>
            <p:spPr bwMode="auto">
              <a:xfrm>
                <a:off x="840" y="4015"/>
                <a:ext cx="3" cy="7"/>
              </a:xfrm>
              <a:custGeom>
                <a:avLst/>
                <a:gdLst>
                  <a:gd name="T0" fmla="*/ 1 w 1"/>
                  <a:gd name="T1" fmla="*/ 1 h 2"/>
                  <a:gd name="T2" fmla="*/ 1 w 1"/>
                  <a:gd name="T3" fmla="*/ 2 h 2"/>
                  <a:gd name="T4" fmla="*/ 1 w 1"/>
                  <a:gd name="T5" fmla="*/ 2 h 2"/>
                  <a:gd name="T6" fmla="*/ 1 w 1"/>
                  <a:gd name="T7" fmla="*/ 2 h 2"/>
                  <a:gd name="T8" fmla="*/ 0 w 1"/>
                  <a:gd name="T9" fmla="*/ 1 h 2"/>
                  <a:gd name="T10" fmla="*/ 1 w 1"/>
                  <a:gd name="T11" fmla="*/ 1 h 2"/>
                  <a:gd name="T12" fmla="*/ 0 w 1"/>
                  <a:gd name="T13" fmla="*/ 0 h 2"/>
                  <a:gd name="T14" fmla="*/ 0 w 1"/>
                  <a:gd name="T15" fmla="*/ 0 h 2"/>
                  <a:gd name="T16" fmla="*/ 1 w 1"/>
                  <a:gd name="T17"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 h="2">
                    <a:moveTo>
                      <a:pt x="1" y="1"/>
                    </a:moveTo>
                    <a:cubicBezTo>
                      <a:pt x="1" y="1"/>
                      <a:pt x="1" y="1"/>
                      <a:pt x="1" y="2"/>
                    </a:cubicBezTo>
                    <a:cubicBezTo>
                      <a:pt x="1" y="2"/>
                      <a:pt x="1" y="2"/>
                      <a:pt x="1" y="2"/>
                    </a:cubicBezTo>
                    <a:cubicBezTo>
                      <a:pt x="1" y="2"/>
                      <a:pt x="1" y="2"/>
                      <a:pt x="1" y="2"/>
                    </a:cubicBezTo>
                    <a:cubicBezTo>
                      <a:pt x="1" y="1"/>
                      <a:pt x="0" y="1"/>
                      <a:pt x="0" y="1"/>
                    </a:cubicBezTo>
                    <a:cubicBezTo>
                      <a:pt x="0" y="1"/>
                      <a:pt x="0" y="1"/>
                      <a:pt x="1" y="1"/>
                    </a:cubicBezTo>
                    <a:cubicBezTo>
                      <a:pt x="0" y="1"/>
                      <a:pt x="0" y="1"/>
                      <a:pt x="0" y="0"/>
                    </a:cubicBezTo>
                    <a:cubicBezTo>
                      <a:pt x="0" y="0"/>
                      <a:pt x="0" y="0"/>
                      <a:pt x="0" y="0"/>
                    </a:cubicBezTo>
                    <a:lnTo>
                      <a:pt x="1"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566" name="Freeform 8068"/>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567" name="Oval 8069"/>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568" name="Freeform 8070"/>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569" name="Oval 8071"/>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570" name="Freeform 8072"/>
              <p:cNvSpPr>
                <a:spLocks/>
              </p:cNvSpPr>
              <p:nvPr/>
            </p:nvSpPr>
            <p:spPr bwMode="auto">
              <a:xfrm>
                <a:off x="821" y="4026"/>
                <a:ext cx="4" cy="0"/>
              </a:xfrm>
              <a:custGeom>
                <a:avLst/>
                <a:gdLst>
                  <a:gd name="T0" fmla="*/ 0 w 1"/>
                  <a:gd name="T1" fmla="*/ 0 w 1"/>
                  <a:gd name="T2" fmla="*/ 0 w 1"/>
                  <a:gd name="T3" fmla="*/ 1 w 1"/>
                  <a:gd name="T4" fmla="*/ 0 w 1"/>
                </a:gdLst>
                <a:ahLst/>
                <a:cxnLst>
                  <a:cxn ang="0">
                    <a:pos x="T0" y="0"/>
                  </a:cxn>
                  <a:cxn ang="0">
                    <a:pos x="T1" y="0"/>
                  </a:cxn>
                  <a:cxn ang="0">
                    <a:pos x="T2" y="0"/>
                  </a:cxn>
                  <a:cxn ang="0">
                    <a:pos x="T3" y="0"/>
                  </a:cxn>
                  <a:cxn ang="0">
                    <a:pos x="T4" y="0"/>
                  </a:cxn>
                </a:cxnLst>
                <a:rect l="0" t="0" r="r" b="b"/>
                <a:pathLst>
                  <a:path w="1">
                    <a:moveTo>
                      <a:pt x="0" y="0"/>
                    </a:moveTo>
                    <a:cubicBezTo>
                      <a:pt x="0" y="0"/>
                      <a:pt x="0" y="0"/>
                      <a:pt x="0" y="0"/>
                    </a:cubicBezTo>
                    <a:cubicBezTo>
                      <a:pt x="0" y="0"/>
                      <a:pt x="0" y="0"/>
                      <a:pt x="0" y="0"/>
                    </a:cubicBezTo>
                    <a:cubicBezTo>
                      <a:pt x="0" y="0"/>
                      <a:pt x="0" y="0"/>
                      <a:pt x="1"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571" name="Freeform 8073"/>
              <p:cNvSpPr>
                <a:spLocks/>
              </p:cNvSpPr>
              <p:nvPr/>
            </p:nvSpPr>
            <p:spPr bwMode="auto">
              <a:xfrm>
                <a:off x="840" y="4015"/>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572" name="Freeform 8074"/>
              <p:cNvSpPr>
                <a:spLocks/>
              </p:cNvSpPr>
              <p:nvPr/>
            </p:nvSpPr>
            <p:spPr bwMode="auto">
              <a:xfrm>
                <a:off x="836" y="4015"/>
                <a:ext cx="4" cy="0"/>
              </a:xfrm>
              <a:custGeom>
                <a:avLst/>
                <a:gdLst>
                  <a:gd name="T0" fmla="*/ 1 w 1"/>
                  <a:gd name="T1" fmla="*/ 1 w 1"/>
                  <a:gd name="T2" fmla="*/ 0 w 1"/>
                  <a:gd name="T3" fmla="*/ 0 w 1"/>
                  <a:gd name="T4" fmla="*/ 1 w 1"/>
                </a:gdLst>
                <a:ahLst/>
                <a:cxnLst>
                  <a:cxn ang="0">
                    <a:pos x="T0" y="0"/>
                  </a:cxn>
                  <a:cxn ang="0">
                    <a:pos x="T1" y="0"/>
                  </a:cxn>
                  <a:cxn ang="0">
                    <a:pos x="T2" y="0"/>
                  </a:cxn>
                  <a:cxn ang="0">
                    <a:pos x="T3" y="0"/>
                  </a:cxn>
                  <a:cxn ang="0">
                    <a:pos x="T4" y="0"/>
                  </a:cxn>
                </a:cxnLst>
                <a:rect l="0" t="0" r="r" b="b"/>
                <a:pathLst>
                  <a:path w="1">
                    <a:moveTo>
                      <a:pt x="1" y="0"/>
                    </a:moveTo>
                    <a:cubicBezTo>
                      <a:pt x="1" y="0"/>
                      <a:pt x="1" y="0"/>
                      <a:pt x="1" y="0"/>
                    </a:cubicBezTo>
                    <a:cubicBezTo>
                      <a:pt x="0" y="0"/>
                      <a:pt x="0" y="0"/>
                      <a:pt x="0" y="0"/>
                    </a:cubicBezTo>
                    <a:cubicBezTo>
                      <a:pt x="0" y="0"/>
                      <a:pt x="0" y="0"/>
                      <a:pt x="0" y="0"/>
                    </a:cubicBezTo>
                    <a:cubicBezTo>
                      <a:pt x="0" y="0"/>
                      <a:pt x="0"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573" name="Freeform 8075"/>
              <p:cNvSpPr>
                <a:spLocks/>
              </p:cNvSpPr>
              <p:nvPr/>
            </p:nvSpPr>
            <p:spPr bwMode="auto">
              <a:xfrm>
                <a:off x="840" y="4015"/>
                <a:ext cx="0" cy="0"/>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574" name="Oval 8076"/>
              <p:cNvSpPr>
                <a:spLocks noChangeArrowheads="1"/>
              </p:cNvSpPr>
              <p:nvPr/>
            </p:nvSpPr>
            <p:spPr bwMode="auto">
              <a:xfrm>
                <a:off x="836"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575" name="Oval 8077"/>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576" name="Freeform 8078"/>
              <p:cNvSpPr>
                <a:spLocks/>
              </p:cNvSpPr>
              <p:nvPr/>
            </p:nvSpPr>
            <p:spPr bwMode="auto">
              <a:xfrm>
                <a:off x="840" y="4015"/>
                <a:ext cx="0" cy="0"/>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577" name="Freeform 8079"/>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578" name="Oval 8080"/>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579" name="Freeform 8081"/>
              <p:cNvSpPr>
                <a:spLocks/>
              </p:cNvSpPr>
              <p:nvPr/>
            </p:nvSpPr>
            <p:spPr bwMode="auto">
              <a:xfrm>
                <a:off x="840" y="4015"/>
                <a:ext cx="3" cy="3"/>
              </a:xfrm>
              <a:custGeom>
                <a:avLst/>
                <a:gdLst>
                  <a:gd name="T0" fmla="*/ 1 w 1"/>
                  <a:gd name="T1" fmla="*/ 1 h 1"/>
                  <a:gd name="T2" fmla="*/ 0 w 1"/>
                  <a:gd name="T3" fmla="*/ 1 h 1"/>
                  <a:gd name="T4" fmla="*/ 1 w 1"/>
                  <a:gd name="T5" fmla="*/ 1 h 1"/>
                  <a:gd name="T6" fmla="*/ 0 w 1"/>
                  <a:gd name="T7" fmla="*/ 0 h 1"/>
                  <a:gd name="T8" fmla="*/ 0 w 1"/>
                  <a:gd name="T9" fmla="*/ 0 h 1"/>
                  <a:gd name="T10" fmla="*/ 0 w 1"/>
                  <a:gd name="T11" fmla="*/ 0 h 1"/>
                  <a:gd name="T12" fmla="*/ 1 w 1"/>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1" y="1"/>
                    </a:moveTo>
                    <a:cubicBezTo>
                      <a:pt x="1" y="1"/>
                      <a:pt x="0" y="1"/>
                      <a:pt x="0" y="1"/>
                    </a:cubicBezTo>
                    <a:cubicBezTo>
                      <a:pt x="0" y="1"/>
                      <a:pt x="1" y="1"/>
                      <a:pt x="1" y="1"/>
                    </a:cubicBezTo>
                    <a:cubicBezTo>
                      <a:pt x="1" y="1"/>
                      <a:pt x="0" y="1"/>
                      <a:pt x="0" y="0"/>
                    </a:cubicBezTo>
                    <a:cubicBezTo>
                      <a:pt x="0" y="0"/>
                      <a:pt x="0" y="0"/>
                      <a:pt x="0" y="0"/>
                    </a:cubicBezTo>
                    <a:cubicBezTo>
                      <a:pt x="0" y="0"/>
                      <a:pt x="0" y="0"/>
                      <a:pt x="0" y="0"/>
                    </a:cubicBezTo>
                    <a:cubicBezTo>
                      <a:pt x="0" y="1"/>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580" name="Freeform 8082"/>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581" name="Freeform 8083"/>
              <p:cNvSpPr>
                <a:spLocks/>
              </p:cNvSpPr>
              <p:nvPr/>
            </p:nvSpPr>
            <p:spPr bwMode="auto">
              <a:xfrm>
                <a:off x="840" y="401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582" name="Oval 8084"/>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583" name="Freeform 8085"/>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584" name="Freeform 8086"/>
              <p:cNvSpPr>
                <a:spLocks/>
              </p:cNvSpPr>
              <p:nvPr/>
            </p:nvSpPr>
            <p:spPr bwMode="auto">
              <a:xfrm>
                <a:off x="840" y="401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585" name="Freeform 8087"/>
              <p:cNvSpPr>
                <a:spLocks/>
              </p:cNvSpPr>
              <p:nvPr/>
            </p:nvSpPr>
            <p:spPr bwMode="auto">
              <a:xfrm>
                <a:off x="840" y="401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586" name="Oval 8088"/>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587" name="Freeform 8089"/>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588" name="Freeform 8090"/>
              <p:cNvSpPr>
                <a:spLocks/>
              </p:cNvSpPr>
              <p:nvPr/>
            </p:nvSpPr>
            <p:spPr bwMode="auto">
              <a:xfrm>
                <a:off x="817" y="4026"/>
                <a:ext cx="4" cy="0"/>
              </a:xfrm>
              <a:custGeom>
                <a:avLst/>
                <a:gdLst>
                  <a:gd name="T0" fmla="*/ 1 w 1"/>
                  <a:gd name="T1" fmla="*/ 0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0" y="0"/>
                    </a:cubicBezTo>
                    <a:cubicBezTo>
                      <a:pt x="0" y="0"/>
                      <a:pt x="0" y="0"/>
                      <a:pt x="0"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589" name="Oval 8091"/>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590" name="Freeform 8092"/>
              <p:cNvSpPr>
                <a:spLocks/>
              </p:cNvSpPr>
              <p:nvPr/>
            </p:nvSpPr>
            <p:spPr bwMode="auto">
              <a:xfrm>
                <a:off x="840" y="4015"/>
                <a:ext cx="0" cy="0"/>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591" name="Oval 8093"/>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592" name="Oval 8094"/>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593" name="Freeform 8095"/>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594" name="Freeform 8096"/>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595" name="Freeform 8097"/>
              <p:cNvSpPr>
                <a:spLocks/>
              </p:cNvSpPr>
              <p:nvPr/>
            </p:nvSpPr>
            <p:spPr bwMode="auto">
              <a:xfrm>
                <a:off x="821" y="4026"/>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596" name="Oval 8098"/>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597" name="Freeform 8099"/>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598" name="Freeform 8100"/>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599" name="Freeform 8101"/>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600" name="Oval 8102"/>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601" name="Freeform 8103"/>
              <p:cNvSpPr>
                <a:spLocks/>
              </p:cNvSpPr>
              <p:nvPr/>
            </p:nvSpPr>
            <p:spPr bwMode="auto">
              <a:xfrm>
                <a:off x="840" y="4015"/>
                <a:ext cx="0" cy="0"/>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602" name="Oval 8104"/>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603" name="Oval 8105"/>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604" name="Freeform 8106"/>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605" name="Freeform 8107"/>
              <p:cNvSpPr>
                <a:spLocks/>
              </p:cNvSpPr>
              <p:nvPr/>
            </p:nvSpPr>
            <p:spPr bwMode="auto">
              <a:xfrm>
                <a:off x="817" y="4026"/>
                <a:ext cx="4" cy="0"/>
              </a:xfrm>
              <a:custGeom>
                <a:avLst/>
                <a:gdLst>
                  <a:gd name="T0" fmla="*/ 0 w 1"/>
                  <a:gd name="T1" fmla="*/ 0 w 1"/>
                  <a:gd name="T2" fmla="*/ 1 w 1"/>
                  <a:gd name="T3" fmla="*/ 1 w 1"/>
                  <a:gd name="T4" fmla="*/ 0 w 1"/>
                </a:gdLst>
                <a:ahLst/>
                <a:cxnLst>
                  <a:cxn ang="0">
                    <a:pos x="T0" y="0"/>
                  </a:cxn>
                  <a:cxn ang="0">
                    <a:pos x="T1" y="0"/>
                  </a:cxn>
                  <a:cxn ang="0">
                    <a:pos x="T2" y="0"/>
                  </a:cxn>
                  <a:cxn ang="0">
                    <a:pos x="T3" y="0"/>
                  </a:cxn>
                  <a:cxn ang="0">
                    <a:pos x="T4" y="0"/>
                  </a:cxn>
                </a:cxnLst>
                <a:rect l="0" t="0" r="r" b="b"/>
                <a:pathLst>
                  <a:path w="1">
                    <a:moveTo>
                      <a:pt x="0" y="0"/>
                    </a:moveTo>
                    <a:cubicBezTo>
                      <a:pt x="0" y="0"/>
                      <a:pt x="0" y="0"/>
                      <a:pt x="0" y="0"/>
                    </a:cubicBezTo>
                    <a:cubicBezTo>
                      <a:pt x="1" y="0"/>
                      <a:pt x="1" y="0"/>
                      <a:pt x="1" y="0"/>
                    </a:cubicBezTo>
                    <a:cubicBezTo>
                      <a:pt x="1" y="0"/>
                      <a:pt x="1" y="0"/>
                      <a:pt x="1" y="0"/>
                    </a:cubicBezTo>
                    <a:cubicBezTo>
                      <a:pt x="1" y="0"/>
                      <a:pt x="1"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606" name="Freeform 8108"/>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607" name="Freeform 8109"/>
              <p:cNvSpPr>
                <a:spLocks/>
              </p:cNvSpPr>
              <p:nvPr/>
            </p:nvSpPr>
            <p:spPr bwMode="auto">
              <a:xfrm>
                <a:off x="840" y="401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608" name="Freeform 8110"/>
              <p:cNvSpPr>
                <a:spLocks/>
              </p:cNvSpPr>
              <p:nvPr/>
            </p:nvSpPr>
            <p:spPr bwMode="auto">
              <a:xfrm>
                <a:off x="817" y="4026"/>
                <a:ext cx="4" cy="0"/>
              </a:xfrm>
              <a:custGeom>
                <a:avLst/>
                <a:gdLst>
                  <a:gd name="T0" fmla="*/ 0 w 1"/>
                  <a:gd name="T1" fmla="*/ 0 w 1"/>
                  <a:gd name="T2" fmla="*/ 0 w 1"/>
                  <a:gd name="T3" fmla="*/ 0 w 1"/>
                </a:gdLst>
                <a:ahLst/>
                <a:cxnLst>
                  <a:cxn ang="0">
                    <a:pos x="T0" y="0"/>
                  </a:cxn>
                  <a:cxn ang="0">
                    <a:pos x="T1" y="0"/>
                  </a:cxn>
                  <a:cxn ang="0">
                    <a:pos x="T2" y="0"/>
                  </a:cxn>
                  <a:cxn ang="0">
                    <a:pos x="T3" y="0"/>
                  </a:cxn>
                </a:cxnLst>
                <a:rect l="0" t="0" r="r" b="b"/>
                <a:pathLst>
                  <a:path w="1">
                    <a:moveTo>
                      <a:pt x="0" y="0"/>
                    </a:moveTo>
                    <a:cubicBezTo>
                      <a:pt x="0" y="0"/>
                      <a:pt x="0" y="0"/>
                      <a:pt x="0" y="0"/>
                    </a:cubicBezTo>
                    <a:cubicBezTo>
                      <a:pt x="0" y="0"/>
                      <a:pt x="0" y="0"/>
                      <a:pt x="0" y="0"/>
                    </a:cubicBezTo>
                    <a:cubicBezTo>
                      <a:pt x="1"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609" name="Oval 8111"/>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610" name="Oval 8112"/>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611" name="Oval 8113"/>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612" name="Oval 8114"/>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613" name="Freeform 8115"/>
              <p:cNvSpPr>
                <a:spLocks/>
              </p:cNvSpPr>
              <p:nvPr/>
            </p:nvSpPr>
            <p:spPr bwMode="auto">
              <a:xfrm>
                <a:off x="840" y="4011"/>
                <a:ext cx="0" cy="4"/>
              </a:xfrm>
              <a:custGeom>
                <a:avLst/>
                <a:gdLst>
                  <a:gd name="T0" fmla="*/ 1 h 1"/>
                  <a:gd name="T1" fmla="*/ 0 h 1"/>
                  <a:gd name="T2" fmla="*/ 0 h 1"/>
                  <a:gd name="T3" fmla="*/ 1 h 1"/>
                  <a:gd name="T4" fmla="*/ 1 h 1"/>
                </a:gdLst>
                <a:ahLst/>
                <a:cxnLst>
                  <a:cxn ang="0">
                    <a:pos x="0" y="T0"/>
                  </a:cxn>
                  <a:cxn ang="0">
                    <a:pos x="0" y="T1"/>
                  </a:cxn>
                  <a:cxn ang="0">
                    <a:pos x="0" y="T2"/>
                  </a:cxn>
                  <a:cxn ang="0">
                    <a:pos x="0" y="T3"/>
                  </a:cxn>
                  <a:cxn ang="0">
                    <a:pos x="0" y="T4"/>
                  </a:cxn>
                </a:cxnLst>
                <a:rect l="0" t="0" r="r" b="b"/>
                <a:pathLst>
                  <a:path h="1">
                    <a:moveTo>
                      <a:pt x="0" y="1"/>
                    </a:moveTo>
                    <a:cubicBezTo>
                      <a:pt x="0" y="0"/>
                      <a:pt x="0" y="0"/>
                      <a:pt x="0" y="0"/>
                    </a:cubicBezTo>
                    <a:cubicBezTo>
                      <a:pt x="0" y="0"/>
                      <a:pt x="0" y="0"/>
                      <a:pt x="0" y="0"/>
                    </a:cubicBezTo>
                    <a:cubicBezTo>
                      <a:pt x="0" y="0"/>
                      <a:pt x="0" y="0"/>
                      <a:pt x="0" y="1"/>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614" name="Freeform 8116"/>
              <p:cNvSpPr>
                <a:spLocks/>
              </p:cNvSpPr>
              <p:nvPr/>
            </p:nvSpPr>
            <p:spPr bwMode="auto">
              <a:xfrm>
                <a:off x="840" y="4011"/>
                <a:ext cx="0" cy="4"/>
              </a:xfrm>
              <a:custGeom>
                <a:avLst/>
                <a:gdLst>
                  <a:gd name="T0" fmla="*/ 1 h 1"/>
                  <a:gd name="T1" fmla="*/ 0 h 1"/>
                  <a:gd name="T2" fmla="*/ 0 h 1"/>
                  <a:gd name="T3" fmla="*/ 1 h 1"/>
                  <a:gd name="T4" fmla="*/ 1 h 1"/>
                </a:gdLst>
                <a:ahLst/>
                <a:cxnLst>
                  <a:cxn ang="0">
                    <a:pos x="0" y="T0"/>
                  </a:cxn>
                  <a:cxn ang="0">
                    <a:pos x="0" y="T1"/>
                  </a:cxn>
                  <a:cxn ang="0">
                    <a:pos x="0" y="T2"/>
                  </a:cxn>
                  <a:cxn ang="0">
                    <a:pos x="0" y="T3"/>
                  </a:cxn>
                  <a:cxn ang="0">
                    <a:pos x="0" y="T4"/>
                  </a:cxn>
                </a:cxnLst>
                <a:rect l="0" t="0" r="r" b="b"/>
                <a:pathLst>
                  <a:path h="1">
                    <a:moveTo>
                      <a:pt x="0" y="1"/>
                    </a:moveTo>
                    <a:cubicBezTo>
                      <a:pt x="0" y="0"/>
                      <a:pt x="0" y="0"/>
                      <a:pt x="0" y="0"/>
                    </a:cubicBezTo>
                    <a:cubicBezTo>
                      <a:pt x="0" y="0"/>
                      <a:pt x="0" y="0"/>
                      <a:pt x="0" y="0"/>
                    </a:cubicBezTo>
                    <a:cubicBezTo>
                      <a:pt x="0" y="0"/>
                      <a:pt x="0" y="0"/>
                      <a:pt x="0" y="1"/>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615" name="Oval 8117"/>
              <p:cNvSpPr>
                <a:spLocks noChangeArrowheads="1"/>
              </p:cNvSpPr>
              <p:nvPr/>
            </p:nvSpPr>
            <p:spPr bwMode="auto">
              <a:xfrm>
                <a:off x="836"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616" name="Oval 8118"/>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617" name="Oval 8119"/>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618" name="Freeform 8120"/>
              <p:cNvSpPr>
                <a:spLocks/>
              </p:cNvSpPr>
              <p:nvPr/>
            </p:nvSpPr>
            <p:spPr bwMode="auto">
              <a:xfrm>
                <a:off x="840" y="4011"/>
                <a:ext cx="0" cy="4"/>
              </a:xfrm>
              <a:custGeom>
                <a:avLst/>
                <a:gdLst>
                  <a:gd name="T0" fmla="*/ 0 h 1"/>
                  <a:gd name="T1" fmla="*/ 0 h 1"/>
                  <a:gd name="T2" fmla="*/ 1 h 1"/>
                  <a:gd name="T3" fmla="*/ 0 h 1"/>
                </a:gdLst>
                <a:ahLst/>
                <a:cxnLst>
                  <a:cxn ang="0">
                    <a:pos x="0" y="T0"/>
                  </a:cxn>
                  <a:cxn ang="0">
                    <a:pos x="0" y="T1"/>
                  </a:cxn>
                  <a:cxn ang="0">
                    <a:pos x="0" y="T2"/>
                  </a:cxn>
                  <a:cxn ang="0">
                    <a:pos x="0" y="T3"/>
                  </a:cxn>
                </a:cxnLst>
                <a:rect l="0" t="0" r="r" b="b"/>
                <a:pathLst>
                  <a:path h="1">
                    <a:moveTo>
                      <a:pt x="0" y="0"/>
                    </a:moveTo>
                    <a:cubicBezTo>
                      <a:pt x="0" y="0"/>
                      <a:pt x="0" y="0"/>
                      <a:pt x="0" y="0"/>
                    </a:cubicBezTo>
                    <a:cubicBezTo>
                      <a:pt x="0" y="0"/>
                      <a:pt x="0" y="1"/>
                      <a:pt x="0" y="1"/>
                    </a:cubicBezTo>
                    <a:cubicBezTo>
                      <a:pt x="0" y="1"/>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619" name="Freeform 8121"/>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620" name="Freeform 8122"/>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621" name="Freeform 8123"/>
              <p:cNvSpPr>
                <a:spLocks/>
              </p:cNvSpPr>
              <p:nvPr/>
            </p:nvSpPr>
            <p:spPr bwMode="auto">
              <a:xfrm>
                <a:off x="836" y="4011"/>
                <a:ext cx="4" cy="4"/>
              </a:xfrm>
              <a:custGeom>
                <a:avLst/>
                <a:gdLst>
                  <a:gd name="T0" fmla="*/ 1 w 1"/>
                  <a:gd name="T1" fmla="*/ 1 h 1"/>
                  <a:gd name="T2" fmla="*/ 1 w 1"/>
                  <a:gd name="T3" fmla="*/ 0 h 1"/>
                  <a:gd name="T4" fmla="*/ 0 w 1"/>
                  <a:gd name="T5" fmla="*/ 1 h 1"/>
                  <a:gd name="T6" fmla="*/ 1 w 1"/>
                  <a:gd name="T7" fmla="*/ 1 h 1"/>
                  <a:gd name="T8" fmla="*/ 1 w 1"/>
                  <a:gd name="T9" fmla="*/ 1 h 1"/>
                </a:gdLst>
                <a:ahLst/>
                <a:cxnLst>
                  <a:cxn ang="0">
                    <a:pos x="T0" y="T1"/>
                  </a:cxn>
                  <a:cxn ang="0">
                    <a:pos x="T2" y="T3"/>
                  </a:cxn>
                  <a:cxn ang="0">
                    <a:pos x="T4" y="T5"/>
                  </a:cxn>
                  <a:cxn ang="0">
                    <a:pos x="T6" y="T7"/>
                  </a:cxn>
                  <a:cxn ang="0">
                    <a:pos x="T8" y="T9"/>
                  </a:cxn>
                </a:cxnLst>
                <a:rect l="0" t="0" r="r" b="b"/>
                <a:pathLst>
                  <a:path w="1" h="1">
                    <a:moveTo>
                      <a:pt x="1" y="1"/>
                    </a:moveTo>
                    <a:cubicBezTo>
                      <a:pt x="1" y="1"/>
                      <a:pt x="1" y="0"/>
                      <a:pt x="1" y="0"/>
                    </a:cubicBezTo>
                    <a:cubicBezTo>
                      <a:pt x="1" y="0"/>
                      <a:pt x="0" y="0"/>
                      <a:pt x="0" y="1"/>
                    </a:cubicBezTo>
                    <a:cubicBezTo>
                      <a:pt x="0" y="1"/>
                      <a:pt x="0" y="1"/>
                      <a:pt x="1" y="1"/>
                    </a:cubicBezTo>
                    <a:cubicBezTo>
                      <a:pt x="1" y="1"/>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622" name="Freeform 8124"/>
              <p:cNvSpPr>
                <a:spLocks/>
              </p:cNvSpPr>
              <p:nvPr/>
            </p:nvSpPr>
            <p:spPr bwMode="auto">
              <a:xfrm>
                <a:off x="840" y="401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623" name="Freeform 8125"/>
              <p:cNvSpPr>
                <a:spLocks/>
              </p:cNvSpPr>
              <p:nvPr/>
            </p:nvSpPr>
            <p:spPr bwMode="auto">
              <a:xfrm>
                <a:off x="843" y="4018"/>
                <a:ext cx="0" cy="4"/>
              </a:xfrm>
              <a:custGeom>
                <a:avLst/>
                <a:gdLst>
                  <a:gd name="T0" fmla="*/ 1 h 1"/>
                  <a:gd name="T1" fmla="*/ 0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0"/>
                    </a:cubicBezTo>
                    <a:cubicBezTo>
                      <a:pt x="0" y="0"/>
                      <a:pt x="0" y="0"/>
                      <a:pt x="0" y="0"/>
                    </a:cubicBezTo>
                    <a:cubicBezTo>
                      <a:pt x="0" y="0"/>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624" name="Freeform 8126"/>
              <p:cNvSpPr>
                <a:spLocks/>
              </p:cNvSpPr>
              <p:nvPr/>
            </p:nvSpPr>
            <p:spPr bwMode="auto">
              <a:xfrm>
                <a:off x="840" y="4011"/>
                <a:ext cx="0" cy="4"/>
              </a:xfrm>
              <a:custGeom>
                <a:avLst/>
                <a:gdLst>
                  <a:gd name="T0" fmla="*/ 1 h 1"/>
                  <a:gd name="T1" fmla="*/ 0 h 1"/>
                  <a:gd name="T2" fmla="*/ 0 h 1"/>
                  <a:gd name="T3" fmla="*/ 0 h 1"/>
                  <a:gd name="T4" fmla="*/ 0 h 1"/>
                  <a:gd name="T5" fmla="*/ 0 h 1"/>
                  <a:gd name="T6" fmla="*/ 0 h 1"/>
                  <a:gd name="T7" fmla="*/ 1 h 1"/>
                  <a:gd name="T8" fmla="*/ 1 h 1"/>
                </a:gdLst>
                <a:ahLst/>
                <a:cxnLst>
                  <a:cxn ang="0">
                    <a:pos x="0" y="T0"/>
                  </a:cxn>
                  <a:cxn ang="0">
                    <a:pos x="0" y="T1"/>
                  </a:cxn>
                  <a:cxn ang="0">
                    <a:pos x="0" y="T2"/>
                  </a:cxn>
                  <a:cxn ang="0">
                    <a:pos x="0" y="T3"/>
                  </a:cxn>
                  <a:cxn ang="0">
                    <a:pos x="0" y="T4"/>
                  </a:cxn>
                  <a:cxn ang="0">
                    <a:pos x="0" y="T5"/>
                  </a:cxn>
                  <a:cxn ang="0">
                    <a:pos x="0" y="T6"/>
                  </a:cxn>
                  <a:cxn ang="0">
                    <a:pos x="0" y="T7"/>
                  </a:cxn>
                  <a:cxn ang="0">
                    <a:pos x="0" y="T8"/>
                  </a:cxn>
                </a:cxnLst>
                <a:rect l="0" t="0" r="r" b="b"/>
                <a:pathLst>
                  <a:path h="1">
                    <a:moveTo>
                      <a:pt x="0" y="1"/>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1"/>
                      <a:pt x="0" y="1"/>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625" name="Freeform 8127"/>
              <p:cNvSpPr>
                <a:spLocks/>
              </p:cNvSpPr>
              <p:nvPr/>
            </p:nvSpPr>
            <p:spPr bwMode="auto">
              <a:xfrm>
                <a:off x="840" y="4011"/>
                <a:ext cx="0" cy="4"/>
              </a:xfrm>
              <a:custGeom>
                <a:avLst/>
                <a:gdLst>
                  <a:gd name="T0" fmla="*/ 1 h 1"/>
                  <a:gd name="T1" fmla="*/ 0 h 1"/>
                  <a:gd name="T2" fmla="*/ 0 h 1"/>
                  <a:gd name="T3" fmla="*/ 1 h 1"/>
                  <a:gd name="T4" fmla="*/ 1 h 1"/>
                </a:gdLst>
                <a:ahLst/>
                <a:cxnLst>
                  <a:cxn ang="0">
                    <a:pos x="0" y="T0"/>
                  </a:cxn>
                  <a:cxn ang="0">
                    <a:pos x="0" y="T1"/>
                  </a:cxn>
                  <a:cxn ang="0">
                    <a:pos x="0" y="T2"/>
                  </a:cxn>
                  <a:cxn ang="0">
                    <a:pos x="0" y="T3"/>
                  </a:cxn>
                  <a:cxn ang="0">
                    <a:pos x="0" y="T4"/>
                  </a:cxn>
                </a:cxnLst>
                <a:rect l="0" t="0" r="r" b="b"/>
                <a:pathLst>
                  <a:path h="1">
                    <a:moveTo>
                      <a:pt x="0" y="1"/>
                    </a:moveTo>
                    <a:cubicBezTo>
                      <a:pt x="0" y="1"/>
                      <a:pt x="0" y="0"/>
                      <a:pt x="0" y="0"/>
                    </a:cubicBezTo>
                    <a:cubicBezTo>
                      <a:pt x="0" y="0"/>
                      <a:pt x="0" y="0"/>
                      <a:pt x="0" y="0"/>
                    </a:cubicBezTo>
                    <a:cubicBezTo>
                      <a:pt x="0" y="0"/>
                      <a:pt x="0" y="1"/>
                      <a:pt x="0" y="1"/>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626" name="Oval 8128"/>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627" name="Freeform 8129"/>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628" name="Freeform 8130"/>
              <p:cNvSpPr>
                <a:spLocks/>
              </p:cNvSpPr>
              <p:nvPr/>
            </p:nvSpPr>
            <p:spPr bwMode="auto">
              <a:xfrm>
                <a:off x="840" y="401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629" name="Freeform 8131"/>
              <p:cNvSpPr>
                <a:spLocks/>
              </p:cNvSpPr>
              <p:nvPr/>
            </p:nvSpPr>
            <p:spPr bwMode="auto">
              <a:xfrm>
                <a:off x="840" y="401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630" name="Freeform 8132"/>
              <p:cNvSpPr>
                <a:spLocks/>
              </p:cNvSpPr>
              <p:nvPr/>
            </p:nvSpPr>
            <p:spPr bwMode="auto">
              <a:xfrm>
                <a:off x="840" y="4015"/>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631" name="Freeform 8133"/>
              <p:cNvSpPr>
                <a:spLocks/>
              </p:cNvSpPr>
              <p:nvPr/>
            </p:nvSpPr>
            <p:spPr bwMode="auto">
              <a:xfrm>
                <a:off x="840" y="4015"/>
                <a:ext cx="0" cy="0"/>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632" name="Freeform 8134"/>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633" name="Freeform 8135"/>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634" name="Freeform 8136"/>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635" name="Freeform 8137"/>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636" name="Freeform 8138"/>
              <p:cNvSpPr>
                <a:spLocks/>
              </p:cNvSpPr>
              <p:nvPr/>
            </p:nvSpPr>
            <p:spPr bwMode="auto">
              <a:xfrm>
                <a:off x="840" y="4015"/>
                <a:ext cx="0" cy="0"/>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637" name="Oval 8139"/>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638" name="Freeform 8140"/>
              <p:cNvSpPr>
                <a:spLocks/>
              </p:cNvSpPr>
              <p:nvPr/>
            </p:nvSpPr>
            <p:spPr bwMode="auto">
              <a:xfrm>
                <a:off x="836"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639" name="Freeform 8141"/>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640" name="Freeform 8142"/>
              <p:cNvSpPr>
                <a:spLocks/>
              </p:cNvSpPr>
              <p:nvPr/>
            </p:nvSpPr>
            <p:spPr bwMode="auto">
              <a:xfrm>
                <a:off x="836" y="4015"/>
                <a:ext cx="0" cy="0"/>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641" name="Oval 8143"/>
              <p:cNvSpPr>
                <a:spLocks noChangeArrowheads="1"/>
              </p:cNvSpPr>
              <p:nvPr/>
            </p:nvSpPr>
            <p:spPr bwMode="auto">
              <a:xfrm>
                <a:off x="836"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642" name="Freeform 8144"/>
              <p:cNvSpPr>
                <a:spLocks/>
              </p:cNvSpPr>
              <p:nvPr/>
            </p:nvSpPr>
            <p:spPr bwMode="auto">
              <a:xfrm>
                <a:off x="836" y="4011"/>
                <a:ext cx="0" cy="4"/>
              </a:xfrm>
              <a:custGeom>
                <a:avLst/>
                <a:gdLst>
                  <a:gd name="T0" fmla="*/ 1 h 1"/>
                  <a:gd name="T1" fmla="*/ 0 h 1"/>
                  <a:gd name="T2" fmla="*/ 0 h 1"/>
                  <a:gd name="T3" fmla="*/ 1 h 1"/>
                  <a:gd name="T4" fmla="*/ 1 h 1"/>
                </a:gdLst>
                <a:ahLst/>
                <a:cxnLst>
                  <a:cxn ang="0">
                    <a:pos x="0" y="T0"/>
                  </a:cxn>
                  <a:cxn ang="0">
                    <a:pos x="0" y="T1"/>
                  </a:cxn>
                  <a:cxn ang="0">
                    <a:pos x="0" y="T2"/>
                  </a:cxn>
                  <a:cxn ang="0">
                    <a:pos x="0" y="T3"/>
                  </a:cxn>
                  <a:cxn ang="0">
                    <a:pos x="0" y="T4"/>
                  </a:cxn>
                </a:cxnLst>
                <a:rect l="0" t="0" r="r" b="b"/>
                <a:pathLst>
                  <a:path h="1">
                    <a:moveTo>
                      <a:pt x="0" y="1"/>
                    </a:moveTo>
                    <a:cubicBezTo>
                      <a:pt x="0" y="1"/>
                      <a:pt x="0" y="0"/>
                      <a:pt x="0" y="0"/>
                    </a:cubicBezTo>
                    <a:cubicBezTo>
                      <a:pt x="0" y="0"/>
                      <a:pt x="0" y="0"/>
                      <a:pt x="0" y="0"/>
                    </a:cubicBezTo>
                    <a:cubicBezTo>
                      <a:pt x="0" y="0"/>
                      <a:pt x="0" y="1"/>
                      <a:pt x="0" y="1"/>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643" name="Freeform 8145"/>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644" name="Oval 8146"/>
              <p:cNvSpPr>
                <a:spLocks noChangeArrowheads="1"/>
              </p:cNvSpPr>
              <p:nvPr/>
            </p:nvSpPr>
            <p:spPr bwMode="auto">
              <a:xfrm>
                <a:off x="836"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645" name="Freeform 8147"/>
              <p:cNvSpPr>
                <a:spLocks/>
              </p:cNvSpPr>
              <p:nvPr/>
            </p:nvSpPr>
            <p:spPr bwMode="auto">
              <a:xfrm>
                <a:off x="832" y="4015"/>
                <a:ext cx="4"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cubicBezTo>
                      <a:pt x="0" y="0"/>
                      <a:pt x="0" y="0"/>
                      <a:pt x="0" y="0"/>
                    </a:cubicBezTo>
                    <a:cubicBezTo>
                      <a:pt x="1" y="0"/>
                      <a:pt x="1" y="0"/>
                      <a:pt x="1" y="0"/>
                    </a:cubicBezTo>
                    <a:cubicBezTo>
                      <a:pt x="1" y="0"/>
                      <a:pt x="1"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646" name="Freeform 8148"/>
              <p:cNvSpPr>
                <a:spLocks/>
              </p:cNvSpPr>
              <p:nvPr/>
            </p:nvSpPr>
            <p:spPr bwMode="auto">
              <a:xfrm>
                <a:off x="836"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647" name="Freeform 8149"/>
              <p:cNvSpPr>
                <a:spLocks/>
              </p:cNvSpPr>
              <p:nvPr/>
            </p:nvSpPr>
            <p:spPr bwMode="auto">
              <a:xfrm>
                <a:off x="832" y="4015"/>
                <a:ext cx="4" cy="0"/>
              </a:xfrm>
              <a:custGeom>
                <a:avLst/>
                <a:gdLst>
                  <a:gd name="T0" fmla="*/ 1 w 1"/>
                  <a:gd name="T1" fmla="*/ 0 w 1"/>
                  <a:gd name="T2" fmla="*/ 0 w 1"/>
                  <a:gd name="T3" fmla="*/ 0 w 1"/>
                  <a:gd name="T4" fmla="*/ 1 w 1"/>
                  <a:gd name="T5" fmla="*/ 1 w 1"/>
                  <a:gd name="T6" fmla="*/ 1 w 1"/>
                  <a:gd name="T7" fmla="*/ 1 w 1"/>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1">
                    <a:moveTo>
                      <a:pt x="1" y="0"/>
                    </a:moveTo>
                    <a:cubicBezTo>
                      <a:pt x="1" y="0"/>
                      <a:pt x="1" y="0"/>
                      <a:pt x="0" y="0"/>
                    </a:cubicBezTo>
                    <a:cubicBezTo>
                      <a:pt x="0" y="0"/>
                      <a:pt x="0" y="0"/>
                      <a:pt x="0" y="0"/>
                    </a:cubicBezTo>
                    <a:cubicBezTo>
                      <a:pt x="0" y="0"/>
                      <a:pt x="0" y="0"/>
                      <a:pt x="0" y="0"/>
                    </a:cubicBezTo>
                    <a:cubicBezTo>
                      <a:pt x="1" y="0"/>
                      <a:pt x="1" y="0"/>
                      <a:pt x="1" y="0"/>
                    </a:cubicBezTo>
                    <a:cubicBezTo>
                      <a:pt x="1" y="0"/>
                      <a:pt x="1" y="0"/>
                      <a:pt x="1" y="0"/>
                    </a:cubicBezTo>
                    <a:cubicBezTo>
                      <a:pt x="1" y="0"/>
                      <a:pt x="1"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648" name="Freeform 8150"/>
              <p:cNvSpPr>
                <a:spLocks/>
              </p:cNvSpPr>
              <p:nvPr/>
            </p:nvSpPr>
            <p:spPr bwMode="auto">
              <a:xfrm>
                <a:off x="836" y="4011"/>
                <a:ext cx="0" cy="4"/>
              </a:xfrm>
              <a:custGeom>
                <a:avLst/>
                <a:gdLst>
                  <a:gd name="T0" fmla="*/ 1 h 1"/>
                  <a:gd name="T1" fmla="*/ 1 h 1"/>
                  <a:gd name="T2" fmla="*/ 1 h 1"/>
                  <a:gd name="T3" fmla="*/ 1 h 1"/>
                  <a:gd name="T4" fmla="*/ 0 h 1"/>
                  <a:gd name="T5" fmla="*/ 0 h 1"/>
                  <a:gd name="T6" fmla="*/ 1 h 1"/>
                  <a:gd name="T7" fmla="*/ 1 h 1"/>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
                    <a:moveTo>
                      <a:pt x="0" y="1"/>
                    </a:moveTo>
                    <a:cubicBezTo>
                      <a:pt x="0" y="1"/>
                      <a:pt x="0" y="1"/>
                      <a:pt x="0" y="1"/>
                    </a:cubicBezTo>
                    <a:cubicBezTo>
                      <a:pt x="0" y="1"/>
                      <a:pt x="0" y="1"/>
                      <a:pt x="0" y="1"/>
                    </a:cubicBezTo>
                    <a:cubicBezTo>
                      <a:pt x="0" y="1"/>
                      <a:pt x="0" y="1"/>
                      <a:pt x="0" y="1"/>
                    </a:cubicBezTo>
                    <a:cubicBezTo>
                      <a:pt x="0" y="1"/>
                      <a:pt x="0" y="1"/>
                      <a:pt x="0" y="0"/>
                    </a:cubicBezTo>
                    <a:cubicBezTo>
                      <a:pt x="0" y="0"/>
                      <a:pt x="0" y="0"/>
                      <a:pt x="0" y="0"/>
                    </a:cubicBezTo>
                    <a:cubicBezTo>
                      <a:pt x="0" y="1"/>
                      <a:pt x="0" y="1"/>
                      <a:pt x="0" y="1"/>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649" name="Freeform 8151"/>
              <p:cNvSpPr>
                <a:spLocks/>
              </p:cNvSpPr>
              <p:nvPr/>
            </p:nvSpPr>
            <p:spPr bwMode="auto">
              <a:xfrm>
                <a:off x="836" y="4011"/>
                <a:ext cx="0" cy="4"/>
              </a:xfrm>
              <a:custGeom>
                <a:avLst/>
                <a:gdLst>
                  <a:gd name="T0" fmla="*/ 1 h 1"/>
                  <a:gd name="T1" fmla="*/ 0 h 1"/>
                  <a:gd name="T2" fmla="*/ 0 h 1"/>
                  <a:gd name="T3" fmla="*/ 1 h 1"/>
                  <a:gd name="T4" fmla="*/ 1 h 1"/>
                </a:gdLst>
                <a:ahLst/>
                <a:cxnLst>
                  <a:cxn ang="0">
                    <a:pos x="0" y="T0"/>
                  </a:cxn>
                  <a:cxn ang="0">
                    <a:pos x="0" y="T1"/>
                  </a:cxn>
                  <a:cxn ang="0">
                    <a:pos x="0" y="T2"/>
                  </a:cxn>
                  <a:cxn ang="0">
                    <a:pos x="0" y="T3"/>
                  </a:cxn>
                  <a:cxn ang="0">
                    <a:pos x="0" y="T4"/>
                  </a:cxn>
                </a:cxnLst>
                <a:rect l="0" t="0" r="r" b="b"/>
                <a:pathLst>
                  <a:path h="1">
                    <a:moveTo>
                      <a:pt x="0" y="1"/>
                    </a:moveTo>
                    <a:cubicBezTo>
                      <a:pt x="0" y="1"/>
                      <a:pt x="0" y="1"/>
                      <a:pt x="0" y="0"/>
                    </a:cubicBezTo>
                    <a:cubicBezTo>
                      <a:pt x="0" y="0"/>
                      <a:pt x="0" y="0"/>
                      <a:pt x="0" y="0"/>
                    </a:cubicBezTo>
                    <a:cubicBezTo>
                      <a:pt x="0" y="1"/>
                      <a:pt x="0" y="1"/>
                      <a:pt x="0" y="1"/>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650" name="Freeform 8152"/>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651" name="Oval 8153"/>
              <p:cNvSpPr>
                <a:spLocks noChangeArrowheads="1"/>
              </p:cNvSpPr>
              <p:nvPr/>
            </p:nvSpPr>
            <p:spPr bwMode="auto">
              <a:xfrm>
                <a:off x="836"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652" name="Freeform 8154"/>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653" name="Oval 8155"/>
              <p:cNvSpPr>
                <a:spLocks noChangeArrowheads="1"/>
              </p:cNvSpPr>
              <p:nvPr/>
            </p:nvSpPr>
            <p:spPr bwMode="auto">
              <a:xfrm>
                <a:off x="836"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654" name="Freeform 8156"/>
              <p:cNvSpPr>
                <a:spLocks/>
              </p:cNvSpPr>
              <p:nvPr/>
            </p:nvSpPr>
            <p:spPr bwMode="auto">
              <a:xfrm>
                <a:off x="836"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655" name="Oval 8157"/>
              <p:cNvSpPr>
                <a:spLocks noChangeArrowheads="1"/>
              </p:cNvSpPr>
              <p:nvPr/>
            </p:nvSpPr>
            <p:spPr bwMode="auto">
              <a:xfrm>
                <a:off x="836"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656" name="Freeform 8158"/>
              <p:cNvSpPr>
                <a:spLocks/>
              </p:cNvSpPr>
              <p:nvPr/>
            </p:nvSpPr>
            <p:spPr bwMode="auto">
              <a:xfrm>
                <a:off x="840" y="4015"/>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657" name="Oval 8159"/>
              <p:cNvSpPr>
                <a:spLocks noChangeArrowheads="1"/>
              </p:cNvSpPr>
              <p:nvPr/>
            </p:nvSpPr>
            <p:spPr bwMode="auto">
              <a:xfrm>
                <a:off x="836"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658" name="Freeform 8160"/>
              <p:cNvSpPr>
                <a:spLocks/>
              </p:cNvSpPr>
              <p:nvPr/>
            </p:nvSpPr>
            <p:spPr bwMode="auto">
              <a:xfrm>
                <a:off x="836" y="4015"/>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659" name="Freeform 8161"/>
              <p:cNvSpPr>
                <a:spLocks/>
              </p:cNvSpPr>
              <p:nvPr/>
            </p:nvSpPr>
            <p:spPr bwMode="auto">
              <a:xfrm>
                <a:off x="840" y="4018"/>
                <a:ext cx="3" cy="0"/>
              </a:xfrm>
              <a:custGeom>
                <a:avLst/>
                <a:gdLst>
                  <a:gd name="T0" fmla="*/ 1 w 1"/>
                  <a:gd name="T1" fmla="*/ 0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0" y="0"/>
                    </a:cubicBezTo>
                    <a:cubicBezTo>
                      <a:pt x="0" y="0"/>
                      <a:pt x="0" y="0"/>
                      <a:pt x="0"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660" name="Oval 8162"/>
              <p:cNvSpPr>
                <a:spLocks noChangeArrowheads="1"/>
              </p:cNvSpPr>
              <p:nvPr/>
            </p:nvSpPr>
            <p:spPr bwMode="auto">
              <a:xfrm>
                <a:off x="836"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661" name="Oval 8163"/>
              <p:cNvSpPr>
                <a:spLocks noChangeArrowheads="1"/>
              </p:cNvSpPr>
              <p:nvPr/>
            </p:nvSpPr>
            <p:spPr bwMode="auto">
              <a:xfrm>
                <a:off x="836"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662" name="Oval 8164"/>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663" name="Freeform 8165"/>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664" name="Freeform 8166"/>
              <p:cNvSpPr>
                <a:spLocks/>
              </p:cNvSpPr>
              <p:nvPr/>
            </p:nvSpPr>
            <p:spPr bwMode="auto">
              <a:xfrm>
                <a:off x="840" y="401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665" name="Freeform 8167"/>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666" name="Oval 8168"/>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667" name="Freeform 8169"/>
              <p:cNvSpPr>
                <a:spLocks/>
              </p:cNvSpPr>
              <p:nvPr/>
            </p:nvSpPr>
            <p:spPr bwMode="auto">
              <a:xfrm>
                <a:off x="896" y="3988"/>
                <a:ext cx="3" cy="0"/>
              </a:xfrm>
              <a:custGeom>
                <a:avLst/>
                <a:gdLst>
                  <a:gd name="T0" fmla="*/ 0 w 1"/>
                  <a:gd name="T1" fmla="*/ 1 w 1"/>
                  <a:gd name="T2" fmla="*/ 0 w 1"/>
                  <a:gd name="T3" fmla="*/ 0 w 1"/>
                  <a:gd name="T4" fmla="*/ 0 w 1"/>
                </a:gdLst>
                <a:ahLst/>
                <a:cxnLst>
                  <a:cxn ang="0">
                    <a:pos x="T0" y="0"/>
                  </a:cxn>
                  <a:cxn ang="0">
                    <a:pos x="T1" y="0"/>
                  </a:cxn>
                  <a:cxn ang="0">
                    <a:pos x="T2" y="0"/>
                  </a:cxn>
                  <a:cxn ang="0">
                    <a:pos x="T3" y="0"/>
                  </a:cxn>
                  <a:cxn ang="0">
                    <a:pos x="T4" y="0"/>
                  </a:cxn>
                </a:cxnLst>
                <a:rect l="0" t="0" r="r" b="b"/>
                <a:pathLst>
                  <a:path w="1">
                    <a:moveTo>
                      <a:pt x="0" y="0"/>
                    </a:moveTo>
                    <a:cubicBezTo>
                      <a:pt x="0" y="0"/>
                      <a:pt x="0" y="0"/>
                      <a:pt x="1" y="0"/>
                    </a:cubicBezTo>
                    <a:cubicBezTo>
                      <a:pt x="1" y="0"/>
                      <a:pt x="1"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668" name="Freeform 8170"/>
              <p:cNvSpPr>
                <a:spLocks/>
              </p:cNvSpPr>
              <p:nvPr/>
            </p:nvSpPr>
            <p:spPr bwMode="auto">
              <a:xfrm>
                <a:off x="896" y="39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669" name="Freeform 8171"/>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670" name="Freeform 8172"/>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671" name="Freeform 8173"/>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672" name="Freeform 8174"/>
              <p:cNvSpPr>
                <a:spLocks/>
              </p:cNvSpPr>
              <p:nvPr/>
            </p:nvSpPr>
            <p:spPr bwMode="auto">
              <a:xfrm>
                <a:off x="840" y="4015"/>
                <a:ext cx="0" cy="0"/>
              </a:xfrm>
              <a:custGeom>
                <a:avLst/>
                <a:gdLst/>
                <a:ahLst/>
                <a:cxnLst>
                  <a:cxn ang="0">
                    <a:pos x="0" y="0"/>
                  </a:cxn>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673" name="Freeform 8175"/>
              <p:cNvSpPr>
                <a:spLocks/>
              </p:cNvSpPr>
              <p:nvPr/>
            </p:nvSpPr>
            <p:spPr bwMode="auto">
              <a:xfrm>
                <a:off x="896" y="39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674" name="Freeform 8176"/>
              <p:cNvSpPr>
                <a:spLocks/>
              </p:cNvSpPr>
              <p:nvPr/>
            </p:nvSpPr>
            <p:spPr bwMode="auto">
              <a:xfrm>
                <a:off x="840" y="4015"/>
                <a:ext cx="0" cy="0"/>
              </a:xfrm>
              <a:custGeom>
                <a:avLst/>
                <a:gdLst/>
                <a:ahLst/>
                <a:cxnLst>
                  <a:cxn ang="0">
                    <a:pos x="0" y="0"/>
                  </a:cxn>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675" name="Oval 8177"/>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676" name="Freeform 8178"/>
              <p:cNvSpPr>
                <a:spLocks/>
              </p:cNvSpPr>
              <p:nvPr/>
            </p:nvSpPr>
            <p:spPr bwMode="auto">
              <a:xfrm>
                <a:off x="840" y="401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677" name="Freeform 8179"/>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678" name="Freeform 8180"/>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679" name="Freeform 8181"/>
              <p:cNvSpPr>
                <a:spLocks/>
              </p:cNvSpPr>
              <p:nvPr/>
            </p:nvSpPr>
            <p:spPr bwMode="auto">
              <a:xfrm>
                <a:off x="840" y="401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680" name="Freeform 8182"/>
              <p:cNvSpPr>
                <a:spLocks/>
              </p:cNvSpPr>
              <p:nvPr/>
            </p:nvSpPr>
            <p:spPr bwMode="auto">
              <a:xfrm>
                <a:off x="840" y="401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681" name="Freeform 8183"/>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682" name="Freeform 8184"/>
              <p:cNvSpPr>
                <a:spLocks/>
              </p:cNvSpPr>
              <p:nvPr/>
            </p:nvSpPr>
            <p:spPr bwMode="auto">
              <a:xfrm>
                <a:off x="754" y="4052"/>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683" name="Oval 8185"/>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684" name="Freeform 8186"/>
              <p:cNvSpPr>
                <a:spLocks noEditPoints="1"/>
              </p:cNvSpPr>
              <p:nvPr/>
            </p:nvSpPr>
            <p:spPr bwMode="auto">
              <a:xfrm>
                <a:off x="736" y="4011"/>
                <a:ext cx="63" cy="52"/>
              </a:xfrm>
              <a:custGeom>
                <a:avLst/>
                <a:gdLst>
                  <a:gd name="T0" fmla="*/ 5 w 17"/>
                  <a:gd name="T1" fmla="*/ 12 h 14"/>
                  <a:gd name="T2" fmla="*/ 5 w 17"/>
                  <a:gd name="T3" fmla="*/ 12 h 14"/>
                  <a:gd name="T4" fmla="*/ 4 w 17"/>
                  <a:gd name="T5" fmla="*/ 11 h 14"/>
                  <a:gd name="T6" fmla="*/ 16 w 17"/>
                  <a:gd name="T7" fmla="*/ 5 h 14"/>
                  <a:gd name="T8" fmla="*/ 15 w 17"/>
                  <a:gd name="T9" fmla="*/ 5 h 14"/>
                  <a:gd name="T10" fmla="*/ 15 w 17"/>
                  <a:gd name="T11" fmla="*/ 5 h 14"/>
                  <a:gd name="T12" fmla="*/ 14 w 17"/>
                  <a:gd name="T13" fmla="*/ 5 h 14"/>
                  <a:gd name="T14" fmla="*/ 14 w 17"/>
                  <a:gd name="T15" fmla="*/ 5 h 14"/>
                  <a:gd name="T16" fmla="*/ 14 w 17"/>
                  <a:gd name="T17" fmla="*/ 5 h 14"/>
                  <a:gd name="T18" fmla="*/ 12 w 17"/>
                  <a:gd name="T19" fmla="*/ 5 h 14"/>
                  <a:gd name="T20" fmla="*/ 14 w 17"/>
                  <a:gd name="T21" fmla="*/ 4 h 14"/>
                  <a:gd name="T22" fmla="*/ 13 w 17"/>
                  <a:gd name="T23" fmla="*/ 4 h 14"/>
                  <a:gd name="T24" fmla="*/ 11 w 17"/>
                  <a:gd name="T25" fmla="*/ 4 h 14"/>
                  <a:gd name="T26" fmla="*/ 11 w 17"/>
                  <a:gd name="T27" fmla="*/ 2 h 14"/>
                  <a:gd name="T28" fmla="*/ 11 w 17"/>
                  <a:gd name="T29" fmla="*/ 1 h 14"/>
                  <a:gd name="T30" fmla="*/ 10 w 17"/>
                  <a:gd name="T31" fmla="*/ 0 h 14"/>
                  <a:gd name="T32" fmla="*/ 6 w 17"/>
                  <a:gd name="T33" fmla="*/ 0 h 14"/>
                  <a:gd name="T34" fmla="*/ 1 w 17"/>
                  <a:gd name="T35" fmla="*/ 0 h 14"/>
                  <a:gd name="T36" fmla="*/ 7 w 17"/>
                  <a:gd name="T37" fmla="*/ 1 h 14"/>
                  <a:gd name="T38" fmla="*/ 8 w 17"/>
                  <a:gd name="T39" fmla="*/ 0 h 14"/>
                  <a:gd name="T40" fmla="*/ 10 w 17"/>
                  <a:gd name="T41" fmla="*/ 1 h 14"/>
                  <a:gd name="T42" fmla="*/ 8 w 17"/>
                  <a:gd name="T43" fmla="*/ 2 h 14"/>
                  <a:gd name="T44" fmla="*/ 8 w 17"/>
                  <a:gd name="T45" fmla="*/ 3 h 14"/>
                  <a:gd name="T46" fmla="*/ 5 w 17"/>
                  <a:gd name="T47" fmla="*/ 4 h 14"/>
                  <a:gd name="T48" fmla="*/ 6 w 17"/>
                  <a:gd name="T49" fmla="*/ 4 h 14"/>
                  <a:gd name="T50" fmla="*/ 5 w 17"/>
                  <a:gd name="T51" fmla="*/ 4 h 14"/>
                  <a:gd name="T52" fmla="*/ 2 w 17"/>
                  <a:gd name="T53" fmla="*/ 5 h 14"/>
                  <a:gd name="T54" fmla="*/ 3 w 17"/>
                  <a:gd name="T55" fmla="*/ 6 h 14"/>
                  <a:gd name="T56" fmla="*/ 1 w 17"/>
                  <a:gd name="T57" fmla="*/ 7 h 14"/>
                  <a:gd name="T58" fmla="*/ 3 w 17"/>
                  <a:gd name="T59" fmla="*/ 8 h 14"/>
                  <a:gd name="T60" fmla="*/ 3 w 17"/>
                  <a:gd name="T61" fmla="*/ 8 h 14"/>
                  <a:gd name="T62" fmla="*/ 4 w 17"/>
                  <a:gd name="T63" fmla="*/ 8 h 14"/>
                  <a:gd name="T64" fmla="*/ 4 w 17"/>
                  <a:gd name="T65" fmla="*/ 9 h 14"/>
                  <a:gd name="T66" fmla="*/ 4 w 17"/>
                  <a:gd name="T67" fmla="*/ 9 h 14"/>
                  <a:gd name="T68" fmla="*/ 7 w 17"/>
                  <a:gd name="T69" fmla="*/ 8 h 14"/>
                  <a:gd name="T70" fmla="*/ 4 w 17"/>
                  <a:gd name="T71" fmla="*/ 10 h 14"/>
                  <a:gd name="T72" fmla="*/ 4 w 17"/>
                  <a:gd name="T73" fmla="*/ 10 h 14"/>
                  <a:gd name="T74" fmla="*/ 2 w 17"/>
                  <a:gd name="T75" fmla="*/ 12 h 14"/>
                  <a:gd name="T76" fmla="*/ 2 w 17"/>
                  <a:gd name="T77" fmla="*/ 13 h 14"/>
                  <a:gd name="T78" fmla="*/ 6 w 17"/>
                  <a:gd name="T79" fmla="*/ 12 h 14"/>
                  <a:gd name="T80" fmla="*/ 15 w 17"/>
                  <a:gd name="T81" fmla="*/ 5 h 14"/>
                  <a:gd name="T82" fmla="*/ 15 w 17"/>
                  <a:gd name="T83" fmla="*/ 5 h 14"/>
                  <a:gd name="T84" fmla="*/ 13 w 17"/>
                  <a:gd name="T85" fmla="*/ 4 h 14"/>
                  <a:gd name="T86" fmla="*/ 1 w 17"/>
                  <a:gd name="T87" fmla="*/ 0 h 14"/>
                  <a:gd name="T88" fmla="*/ 7 w 17"/>
                  <a:gd name="T89" fmla="*/ 1 h 14"/>
                  <a:gd name="T90" fmla="*/ 11 w 17"/>
                  <a:gd name="T91" fmla="*/ 4 h 14"/>
                  <a:gd name="T92" fmla="*/ 9 w 17"/>
                  <a:gd name="T93" fmla="*/ 3 h 14"/>
                  <a:gd name="T94" fmla="*/ 6 w 17"/>
                  <a:gd name="T95" fmla="*/ 5 h 14"/>
                  <a:gd name="T96" fmla="*/ 4 w 17"/>
                  <a:gd name="T97" fmla="*/ 5 h 14"/>
                  <a:gd name="T98" fmla="*/ 6 w 17"/>
                  <a:gd name="T99" fmla="*/ 5 h 14"/>
                  <a:gd name="T100" fmla="*/ 6 w 17"/>
                  <a:gd name="T101" fmla="*/ 6 h 14"/>
                  <a:gd name="T102" fmla="*/ 6 w 17"/>
                  <a:gd name="T103" fmla="*/ 7 h 14"/>
                  <a:gd name="T104" fmla="*/ 4 w 17"/>
                  <a:gd name="T105" fmla="*/ 6 h 14"/>
                  <a:gd name="T106" fmla="*/ 4 w 17"/>
                  <a:gd name="T107" fmla="*/ 12 h 14"/>
                  <a:gd name="T108" fmla="*/ 3 w 17"/>
                  <a:gd name="T109" fmla="*/ 11 h 14"/>
                  <a:gd name="T110" fmla="*/ 3 w 17"/>
                  <a:gd name="T111" fmla="*/ 1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 h="14">
                    <a:moveTo>
                      <a:pt x="3" y="13"/>
                    </a:moveTo>
                    <a:cubicBezTo>
                      <a:pt x="3" y="13"/>
                      <a:pt x="3" y="13"/>
                      <a:pt x="3" y="13"/>
                    </a:cubicBezTo>
                    <a:cubicBezTo>
                      <a:pt x="4" y="13"/>
                      <a:pt x="4" y="13"/>
                      <a:pt x="4" y="13"/>
                    </a:cubicBezTo>
                    <a:cubicBezTo>
                      <a:pt x="4" y="13"/>
                      <a:pt x="4" y="13"/>
                      <a:pt x="5" y="12"/>
                    </a:cubicBezTo>
                    <a:cubicBezTo>
                      <a:pt x="5" y="12"/>
                      <a:pt x="5" y="12"/>
                      <a:pt x="5" y="12"/>
                    </a:cubicBezTo>
                    <a:cubicBezTo>
                      <a:pt x="5" y="12"/>
                      <a:pt x="6" y="12"/>
                      <a:pt x="6" y="12"/>
                    </a:cubicBezTo>
                    <a:cubicBezTo>
                      <a:pt x="6" y="12"/>
                      <a:pt x="5" y="12"/>
                      <a:pt x="5" y="12"/>
                    </a:cubicBezTo>
                    <a:cubicBezTo>
                      <a:pt x="5" y="12"/>
                      <a:pt x="5" y="12"/>
                      <a:pt x="5" y="12"/>
                    </a:cubicBezTo>
                    <a:cubicBezTo>
                      <a:pt x="5" y="12"/>
                      <a:pt x="4" y="12"/>
                      <a:pt x="4" y="12"/>
                    </a:cubicBezTo>
                    <a:cubicBezTo>
                      <a:pt x="4" y="12"/>
                      <a:pt x="4" y="12"/>
                      <a:pt x="5" y="11"/>
                    </a:cubicBezTo>
                    <a:cubicBezTo>
                      <a:pt x="5" y="12"/>
                      <a:pt x="4" y="12"/>
                      <a:pt x="4" y="12"/>
                    </a:cubicBezTo>
                    <a:cubicBezTo>
                      <a:pt x="5" y="11"/>
                      <a:pt x="4" y="11"/>
                      <a:pt x="4" y="11"/>
                    </a:cubicBezTo>
                    <a:cubicBezTo>
                      <a:pt x="8" y="9"/>
                      <a:pt x="12" y="7"/>
                      <a:pt x="17" y="5"/>
                    </a:cubicBezTo>
                    <a:cubicBezTo>
                      <a:pt x="17" y="5"/>
                      <a:pt x="17" y="5"/>
                      <a:pt x="17" y="5"/>
                    </a:cubicBezTo>
                    <a:cubicBezTo>
                      <a:pt x="17" y="5"/>
                      <a:pt x="17" y="5"/>
                      <a:pt x="17" y="5"/>
                    </a:cubicBezTo>
                    <a:cubicBezTo>
                      <a:pt x="17" y="5"/>
                      <a:pt x="16" y="5"/>
                      <a:pt x="16" y="5"/>
                    </a:cubicBezTo>
                    <a:cubicBezTo>
                      <a:pt x="16" y="5"/>
                      <a:pt x="16" y="5"/>
                      <a:pt x="16" y="5"/>
                    </a:cubicBezTo>
                    <a:cubicBezTo>
                      <a:pt x="16" y="5"/>
                      <a:pt x="16" y="5"/>
                      <a:pt x="16" y="5"/>
                    </a:cubicBezTo>
                    <a:cubicBezTo>
                      <a:pt x="16" y="5"/>
                      <a:pt x="16" y="5"/>
                      <a:pt x="16" y="5"/>
                    </a:cubicBezTo>
                    <a:cubicBezTo>
                      <a:pt x="15" y="5"/>
                      <a:pt x="15" y="5"/>
                      <a:pt x="15" y="5"/>
                    </a:cubicBezTo>
                    <a:cubicBezTo>
                      <a:pt x="15" y="5"/>
                      <a:pt x="15" y="5"/>
                      <a:pt x="13" y="6"/>
                    </a:cubicBezTo>
                    <a:cubicBezTo>
                      <a:pt x="13" y="6"/>
                      <a:pt x="14" y="5"/>
                      <a:pt x="15" y="5"/>
                    </a:cubicBezTo>
                    <a:cubicBezTo>
                      <a:pt x="15" y="5"/>
                      <a:pt x="15" y="5"/>
                      <a:pt x="15" y="5"/>
                    </a:cubicBezTo>
                    <a:cubicBezTo>
                      <a:pt x="17" y="5"/>
                      <a:pt x="16" y="5"/>
                      <a:pt x="15" y="5"/>
                    </a:cubicBezTo>
                    <a:cubicBezTo>
                      <a:pt x="16" y="5"/>
                      <a:pt x="15" y="5"/>
                      <a:pt x="16" y="5"/>
                    </a:cubicBezTo>
                    <a:cubicBezTo>
                      <a:pt x="15" y="5"/>
                      <a:pt x="15" y="5"/>
                      <a:pt x="14" y="5"/>
                    </a:cubicBezTo>
                    <a:cubicBezTo>
                      <a:pt x="14" y="5"/>
                      <a:pt x="14" y="5"/>
                      <a:pt x="14" y="5"/>
                    </a:cubicBezTo>
                    <a:cubicBezTo>
                      <a:pt x="14" y="5"/>
                      <a:pt x="14" y="5"/>
                      <a:pt x="14" y="5"/>
                    </a:cubicBezTo>
                    <a:cubicBezTo>
                      <a:pt x="15" y="5"/>
                      <a:pt x="14" y="5"/>
                      <a:pt x="14" y="5"/>
                    </a:cubicBezTo>
                    <a:cubicBezTo>
                      <a:pt x="15" y="5"/>
                      <a:pt x="15" y="5"/>
                      <a:pt x="15" y="5"/>
                    </a:cubicBezTo>
                    <a:cubicBezTo>
                      <a:pt x="12" y="6"/>
                      <a:pt x="15" y="5"/>
                      <a:pt x="12" y="6"/>
                    </a:cubicBezTo>
                    <a:cubicBezTo>
                      <a:pt x="13" y="6"/>
                      <a:pt x="15" y="5"/>
                      <a:pt x="14" y="5"/>
                    </a:cubicBezTo>
                    <a:cubicBezTo>
                      <a:pt x="16" y="5"/>
                      <a:pt x="14" y="5"/>
                      <a:pt x="16" y="4"/>
                    </a:cubicBezTo>
                    <a:cubicBezTo>
                      <a:pt x="16" y="4"/>
                      <a:pt x="16" y="4"/>
                      <a:pt x="15" y="5"/>
                    </a:cubicBezTo>
                    <a:cubicBezTo>
                      <a:pt x="14" y="5"/>
                      <a:pt x="14" y="5"/>
                      <a:pt x="13" y="5"/>
                    </a:cubicBezTo>
                    <a:cubicBezTo>
                      <a:pt x="13" y="5"/>
                      <a:pt x="14" y="5"/>
                      <a:pt x="14" y="5"/>
                    </a:cubicBezTo>
                    <a:cubicBezTo>
                      <a:pt x="14" y="5"/>
                      <a:pt x="14" y="5"/>
                      <a:pt x="14" y="5"/>
                    </a:cubicBezTo>
                    <a:cubicBezTo>
                      <a:pt x="14" y="5"/>
                      <a:pt x="15" y="5"/>
                      <a:pt x="15" y="5"/>
                    </a:cubicBezTo>
                    <a:cubicBezTo>
                      <a:pt x="15" y="4"/>
                      <a:pt x="15" y="4"/>
                      <a:pt x="15" y="4"/>
                    </a:cubicBezTo>
                    <a:cubicBezTo>
                      <a:pt x="13" y="5"/>
                      <a:pt x="13" y="5"/>
                      <a:pt x="12" y="5"/>
                    </a:cubicBezTo>
                    <a:cubicBezTo>
                      <a:pt x="14" y="5"/>
                      <a:pt x="14" y="5"/>
                      <a:pt x="15" y="4"/>
                    </a:cubicBezTo>
                    <a:cubicBezTo>
                      <a:pt x="15" y="4"/>
                      <a:pt x="13" y="5"/>
                      <a:pt x="13" y="5"/>
                    </a:cubicBezTo>
                    <a:cubicBezTo>
                      <a:pt x="13" y="5"/>
                      <a:pt x="14" y="5"/>
                      <a:pt x="14" y="5"/>
                    </a:cubicBezTo>
                    <a:cubicBezTo>
                      <a:pt x="15" y="4"/>
                      <a:pt x="14" y="4"/>
                      <a:pt x="14" y="4"/>
                    </a:cubicBezTo>
                    <a:cubicBezTo>
                      <a:pt x="14" y="4"/>
                      <a:pt x="14" y="4"/>
                      <a:pt x="15" y="4"/>
                    </a:cubicBezTo>
                    <a:cubicBezTo>
                      <a:pt x="14" y="4"/>
                      <a:pt x="14" y="4"/>
                      <a:pt x="14" y="3"/>
                    </a:cubicBezTo>
                    <a:cubicBezTo>
                      <a:pt x="12" y="4"/>
                      <a:pt x="13" y="4"/>
                      <a:pt x="13" y="4"/>
                    </a:cubicBezTo>
                    <a:cubicBezTo>
                      <a:pt x="13" y="4"/>
                      <a:pt x="14" y="4"/>
                      <a:pt x="13" y="4"/>
                    </a:cubicBezTo>
                    <a:cubicBezTo>
                      <a:pt x="11" y="5"/>
                      <a:pt x="12" y="4"/>
                      <a:pt x="10" y="5"/>
                    </a:cubicBezTo>
                    <a:cubicBezTo>
                      <a:pt x="10" y="5"/>
                      <a:pt x="10" y="5"/>
                      <a:pt x="10" y="5"/>
                    </a:cubicBezTo>
                    <a:cubicBezTo>
                      <a:pt x="10" y="5"/>
                      <a:pt x="11" y="5"/>
                      <a:pt x="11" y="5"/>
                    </a:cubicBezTo>
                    <a:cubicBezTo>
                      <a:pt x="11" y="4"/>
                      <a:pt x="11" y="4"/>
                      <a:pt x="11" y="4"/>
                    </a:cubicBezTo>
                    <a:cubicBezTo>
                      <a:pt x="12" y="4"/>
                      <a:pt x="11" y="4"/>
                      <a:pt x="12" y="4"/>
                    </a:cubicBezTo>
                    <a:cubicBezTo>
                      <a:pt x="12" y="4"/>
                      <a:pt x="11" y="3"/>
                      <a:pt x="11" y="2"/>
                    </a:cubicBezTo>
                    <a:cubicBezTo>
                      <a:pt x="11" y="2"/>
                      <a:pt x="11" y="2"/>
                      <a:pt x="11" y="2"/>
                    </a:cubicBezTo>
                    <a:cubicBezTo>
                      <a:pt x="11" y="2"/>
                      <a:pt x="11" y="2"/>
                      <a:pt x="11" y="2"/>
                    </a:cubicBezTo>
                    <a:cubicBezTo>
                      <a:pt x="11" y="2"/>
                      <a:pt x="11" y="2"/>
                      <a:pt x="11" y="2"/>
                    </a:cubicBezTo>
                    <a:cubicBezTo>
                      <a:pt x="10" y="2"/>
                      <a:pt x="10" y="2"/>
                      <a:pt x="9" y="2"/>
                    </a:cubicBezTo>
                    <a:cubicBezTo>
                      <a:pt x="9" y="2"/>
                      <a:pt x="10" y="2"/>
                      <a:pt x="10" y="2"/>
                    </a:cubicBezTo>
                    <a:cubicBezTo>
                      <a:pt x="13" y="1"/>
                      <a:pt x="9" y="1"/>
                      <a:pt x="11" y="1"/>
                    </a:cubicBezTo>
                    <a:cubicBezTo>
                      <a:pt x="11" y="1"/>
                      <a:pt x="11" y="1"/>
                      <a:pt x="10" y="1"/>
                    </a:cubicBezTo>
                    <a:cubicBezTo>
                      <a:pt x="11" y="0"/>
                      <a:pt x="11" y="0"/>
                      <a:pt x="11" y="0"/>
                    </a:cubicBezTo>
                    <a:cubicBezTo>
                      <a:pt x="10" y="0"/>
                      <a:pt x="10" y="0"/>
                      <a:pt x="9" y="0"/>
                    </a:cubicBezTo>
                    <a:cubicBezTo>
                      <a:pt x="9" y="0"/>
                      <a:pt x="9" y="0"/>
                      <a:pt x="10" y="0"/>
                    </a:cubicBezTo>
                    <a:cubicBezTo>
                      <a:pt x="8" y="0"/>
                      <a:pt x="10" y="0"/>
                      <a:pt x="8" y="0"/>
                    </a:cubicBezTo>
                    <a:cubicBezTo>
                      <a:pt x="8" y="0"/>
                      <a:pt x="9" y="0"/>
                      <a:pt x="9" y="0"/>
                    </a:cubicBezTo>
                    <a:cubicBezTo>
                      <a:pt x="9" y="0"/>
                      <a:pt x="8" y="0"/>
                      <a:pt x="8" y="0"/>
                    </a:cubicBezTo>
                    <a:cubicBezTo>
                      <a:pt x="7" y="0"/>
                      <a:pt x="7" y="0"/>
                      <a:pt x="6" y="0"/>
                    </a:cubicBezTo>
                    <a:cubicBezTo>
                      <a:pt x="6" y="0"/>
                      <a:pt x="4" y="0"/>
                      <a:pt x="3" y="0"/>
                    </a:cubicBezTo>
                    <a:cubicBezTo>
                      <a:pt x="2" y="0"/>
                      <a:pt x="3" y="0"/>
                      <a:pt x="2" y="0"/>
                    </a:cubicBezTo>
                    <a:cubicBezTo>
                      <a:pt x="2" y="0"/>
                      <a:pt x="2" y="0"/>
                      <a:pt x="2" y="0"/>
                    </a:cubicBezTo>
                    <a:cubicBezTo>
                      <a:pt x="1" y="0"/>
                      <a:pt x="1" y="0"/>
                      <a:pt x="1" y="0"/>
                    </a:cubicBezTo>
                    <a:cubicBezTo>
                      <a:pt x="0" y="0"/>
                      <a:pt x="1" y="0"/>
                      <a:pt x="0" y="1"/>
                    </a:cubicBezTo>
                    <a:cubicBezTo>
                      <a:pt x="1" y="1"/>
                      <a:pt x="4" y="1"/>
                      <a:pt x="4" y="1"/>
                    </a:cubicBezTo>
                    <a:cubicBezTo>
                      <a:pt x="5" y="1"/>
                      <a:pt x="5" y="1"/>
                      <a:pt x="5" y="1"/>
                    </a:cubicBezTo>
                    <a:cubicBezTo>
                      <a:pt x="6" y="1"/>
                      <a:pt x="7" y="1"/>
                      <a:pt x="7" y="1"/>
                    </a:cubicBezTo>
                    <a:cubicBezTo>
                      <a:pt x="7" y="1"/>
                      <a:pt x="7" y="1"/>
                      <a:pt x="6" y="1"/>
                    </a:cubicBezTo>
                    <a:cubicBezTo>
                      <a:pt x="6" y="1"/>
                      <a:pt x="7" y="1"/>
                      <a:pt x="7" y="1"/>
                    </a:cubicBezTo>
                    <a:cubicBezTo>
                      <a:pt x="9" y="1"/>
                      <a:pt x="7" y="1"/>
                      <a:pt x="8" y="1"/>
                    </a:cubicBezTo>
                    <a:cubicBezTo>
                      <a:pt x="8" y="1"/>
                      <a:pt x="6" y="0"/>
                      <a:pt x="8" y="0"/>
                    </a:cubicBezTo>
                    <a:cubicBezTo>
                      <a:pt x="10" y="1"/>
                      <a:pt x="8" y="0"/>
                      <a:pt x="10" y="1"/>
                    </a:cubicBezTo>
                    <a:cubicBezTo>
                      <a:pt x="9" y="1"/>
                      <a:pt x="10" y="1"/>
                      <a:pt x="8" y="1"/>
                    </a:cubicBezTo>
                    <a:cubicBezTo>
                      <a:pt x="9" y="1"/>
                      <a:pt x="9" y="1"/>
                      <a:pt x="10" y="1"/>
                    </a:cubicBezTo>
                    <a:cubicBezTo>
                      <a:pt x="9" y="1"/>
                      <a:pt x="9" y="1"/>
                      <a:pt x="10" y="1"/>
                    </a:cubicBezTo>
                    <a:cubicBezTo>
                      <a:pt x="9" y="2"/>
                      <a:pt x="8" y="2"/>
                      <a:pt x="9" y="2"/>
                    </a:cubicBezTo>
                    <a:cubicBezTo>
                      <a:pt x="9" y="2"/>
                      <a:pt x="8" y="2"/>
                      <a:pt x="8" y="2"/>
                    </a:cubicBezTo>
                    <a:cubicBezTo>
                      <a:pt x="9" y="2"/>
                      <a:pt x="9" y="2"/>
                      <a:pt x="10" y="2"/>
                    </a:cubicBezTo>
                    <a:cubicBezTo>
                      <a:pt x="10" y="2"/>
                      <a:pt x="9" y="2"/>
                      <a:pt x="8" y="2"/>
                    </a:cubicBezTo>
                    <a:cubicBezTo>
                      <a:pt x="8" y="2"/>
                      <a:pt x="9" y="2"/>
                      <a:pt x="8" y="3"/>
                    </a:cubicBezTo>
                    <a:cubicBezTo>
                      <a:pt x="7" y="3"/>
                      <a:pt x="7" y="3"/>
                      <a:pt x="7" y="3"/>
                    </a:cubicBezTo>
                    <a:cubicBezTo>
                      <a:pt x="6" y="3"/>
                      <a:pt x="7" y="3"/>
                      <a:pt x="6" y="3"/>
                    </a:cubicBezTo>
                    <a:cubicBezTo>
                      <a:pt x="6" y="3"/>
                      <a:pt x="7" y="3"/>
                      <a:pt x="8" y="3"/>
                    </a:cubicBezTo>
                    <a:cubicBezTo>
                      <a:pt x="8" y="3"/>
                      <a:pt x="7" y="3"/>
                      <a:pt x="6" y="3"/>
                    </a:cubicBezTo>
                    <a:cubicBezTo>
                      <a:pt x="6" y="3"/>
                      <a:pt x="7" y="3"/>
                      <a:pt x="7" y="3"/>
                    </a:cubicBezTo>
                    <a:cubicBezTo>
                      <a:pt x="7" y="3"/>
                      <a:pt x="7" y="3"/>
                      <a:pt x="6" y="4"/>
                    </a:cubicBezTo>
                    <a:cubicBezTo>
                      <a:pt x="6" y="4"/>
                      <a:pt x="6" y="4"/>
                      <a:pt x="5" y="4"/>
                    </a:cubicBezTo>
                    <a:cubicBezTo>
                      <a:pt x="6" y="4"/>
                      <a:pt x="6" y="4"/>
                      <a:pt x="6" y="4"/>
                    </a:cubicBezTo>
                    <a:cubicBezTo>
                      <a:pt x="6" y="4"/>
                      <a:pt x="5" y="4"/>
                      <a:pt x="5" y="4"/>
                    </a:cubicBezTo>
                    <a:cubicBezTo>
                      <a:pt x="5" y="4"/>
                      <a:pt x="6" y="4"/>
                      <a:pt x="7" y="4"/>
                    </a:cubicBezTo>
                    <a:cubicBezTo>
                      <a:pt x="7" y="4"/>
                      <a:pt x="7" y="4"/>
                      <a:pt x="6" y="4"/>
                    </a:cubicBezTo>
                    <a:cubicBezTo>
                      <a:pt x="5" y="4"/>
                      <a:pt x="5" y="4"/>
                      <a:pt x="5" y="4"/>
                    </a:cubicBezTo>
                    <a:cubicBezTo>
                      <a:pt x="5" y="4"/>
                      <a:pt x="6" y="4"/>
                      <a:pt x="7" y="4"/>
                    </a:cubicBezTo>
                    <a:cubicBezTo>
                      <a:pt x="7" y="4"/>
                      <a:pt x="6" y="4"/>
                      <a:pt x="6" y="4"/>
                    </a:cubicBezTo>
                    <a:cubicBezTo>
                      <a:pt x="5" y="5"/>
                      <a:pt x="6" y="4"/>
                      <a:pt x="5" y="4"/>
                    </a:cubicBezTo>
                    <a:cubicBezTo>
                      <a:pt x="4" y="5"/>
                      <a:pt x="5" y="4"/>
                      <a:pt x="3" y="5"/>
                    </a:cubicBezTo>
                    <a:cubicBezTo>
                      <a:pt x="3" y="5"/>
                      <a:pt x="4" y="4"/>
                      <a:pt x="5" y="4"/>
                    </a:cubicBezTo>
                    <a:cubicBezTo>
                      <a:pt x="5" y="4"/>
                      <a:pt x="5" y="4"/>
                      <a:pt x="5" y="4"/>
                    </a:cubicBezTo>
                    <a:cubicBezTo>
                      <a:pt x="1" y="5"/>
                      <a:pt x="1" y="5"/>
                      <a:pt x="2" y="5"/>
                    </a:cubicBezTo>
                    <a:cubicBezTo>
                      <a:pt x="2" y="5"/>
                      <a:pt x="2" y="5"/>
                      <a:pt x="2" y="5"/>
                    </a:cubicBezTo>
                    <a:cubicBezTo>
                      <a:pt x="2" y="5"/>
                      <a:pt x="2" y="5"/>
                      <a:pt x="3" y="5"/>
                    </a:cubicBezTo>
                    <a:cubicBezTo>
                      <a:pt x="3" y="5"/>
                      <a:pt x="2" y="5"/>
                      <a:pt x="2" y="5"/>
                    </a:cubicBezTo>
                    <a:cubicBezTo>
                      <a:pt x="2" y="5"/>
                      <a:pt x="2" y="6"/>
                      <a:pt x="3" y="6"/>
                    </a:cubicBezTo>
                    <a:cubicBezTo>
                      <a:pt x="2" y="6"/>
                      <a:pt x="3" y="6"/>
                      <a:pt x="1" y="6"/>
                    </a:cubicBezTo>
                    <a:cubicBezTo>
                      <a:pt x="2" y="6"/>
                      <a:pt x="2" y="6"/>
                      <a:pt x="2" y="6"/>
                    </a:cubicBezTo>
                    <a:cubicBezTo>
                      <a:pt x="2" y="6"/>
                      <a:pt x="4" y="6"/>
                      <a:pt x="4" y="6"/>
                    </a:cubicBezTo>
                    <a:cubicBezTo>
                      <a:pt x="3" y="6"/>
                      <a:pt x="3" y="6"/>
                      <a:pt x="1" y="7"/>
                    </a:cubicBezTo>
                    <a:cubicBezTo>
                      <a:pt x="1" y="7"/>
                      <a:pt x="1" y="7"/>
                      <a:pt x="2" y="7"/>
                    </a:cubicBezTo>
                    <a:cubicBezTo>
                      <a:pt x="2" y="7"/>
                      <a:pt x="3" y="7"/>
                      <a:pt x="2" y="7"/>
                    </a:cubicBezTo>
                    <a:cubicBezTo>
                      <a:pt x="2" y="7"/>
                      <a:pt x="3" y="7"/>
                      <a:pt x="4" y="7"/>
                    </a:cubicBezTo>
                    <a:cubicBezTo>
                      <a:pt x="2" y="7"/>
                      <a:pt x="2" y="8"/>
                      <a:pt x="3" y="8"/>
                    </a:cubicBezTo>
                    <a:cubicBezTo>
                      <a:pt x="2" y="8"/>
                      <a:pt x="2" y="8"/>
                      <a:pt x="2" y="8"/>
                    </a:cubicBezTo>
                    <a:cubicBezTo>
                      <a:pt x="3" y="8"/>
                      <a:pt x="2" y="8"/>
                      <a:pt x="2" y="8"/>
                    </a:cubicBezTo>
                    <a:cubicBezTo>
                      <a:pt x="3" y="8"/>
                      <a:pt x="2" y="8"/>
                      <a:pt x="3" y="8"/>
                    </a:cubicBezTo>
                    <a:cubicBezTo>
                      <a:pt x="3" y="8"/>
                      <a:pt x="3" y="8"/>
                      <a:pt x="3" y="8"/>
                    </a:cubicBezTo>
                    <a:cubicBezTo>
                      <a:pt x="3" y="8"/>
                      <a:pt x="3" y="8"/>
                      <a:pt x="3" y="8"/>
                    </a:cubicBezTo>
                    <a:cubicBezTo>
                      <a:pt x="3" y="8"/>
                      <a:pt x="3" y="8"/>
                      <a:pt x="3" y="8"/>
                    </a:cubicBezTo>
                    <a:cubicBezTo>
                      <a:pt x="3" y="8"/>
                      <a:pt x="3" y="8"/>
                      <a:pt x="3" y="8"/>
                    </a:cubicBezTo>
                    <a:cubicBezTo>
                      <a:pt x="3" y="8"/>
                      <a:pt x="4" y="8"/>
                      <a:pt x="4" y="8"/>
                    </a:cubicBezTo>
                    <a:cubicBezTo>
                      <a:pt x="4" y="8"/>
                      <a:pt x="3" y="9"/>
                      <a:pt x="3" y="9"/>
                    </a:cubicBezTo>
                    <a:cubicBezTo>
                      <a:pt x="3" y="9"/>
                      <a:pt x="3" y="9"/>
                      <a:pt x="3" y="9"/>
                    </a:cubicBezTo>
                    <a:cubicBezTo>
                      <a:pt x="3" y="9"/>
                      <a:pt x="3" y="9"/>
                      <a:pt x="3" y="9"/>
                    </a:cubicBezTo>
                    <a:cubicBezTo>
                      <a:pt x="3" y="9"/>
                      <a:pt x="3" y="9"/>
                      <a:pt x="4" y="9"/>
                    </a:cubicBezTo>
                    <a:cubicBezTo>
                      <a:pt x="4" y="9"/>
                      <a:pt x="3" y="9"/>
                      <a:pt x="3" y="9"/>
                    </a:cubicBezTo>
                    <a:cubicBezTo>
                      <a:pt x="2" y="9"/>
                      <a:pt x="4" y="9"/>
                      <a:pt x="4" y="9"/>
                    </a:cubicBezTo>
                    <a:cubicBezTo>
                      <a:pt x="4" y="9"/>
                      <a:pt x="3" y="9"/>
                      <a:pt x="3" y="9"/>
                    </a:cubicBezTo>
                    <a:cubicBezTo>
                      <a:pt x="3" y="9"/>
                      <a:pt x="4" y="9"/>
                      <a:pt x="4" y="9"/>
                    </a:cubicBezTo>
                    <a:cubicBezTo>
                      <a:pt x="4" y="9"/>
                      <a:pt x="3" y="10"/>
                      <a:pt x="3" y="10"/>
                    </a:cubicBezTo>
                    <a:cubicBezTo>
                      <a:pt x="3" y="10"/>
                      <a:pt x="3" y="10"/>
                      <a:pt x="3" y="10"/>
                    </a:cubicBezTo>
                    <a:cubicBezTo>
                      <a:pt x="4" y="9"/>
                      <a:pt x="4" y="9"/>
                      <a:pt x="4" y="9"/>
                    </a:cubicBezTo>
                    <a:cubicBezTo>
                      <a:pt x="5" y="9"/>
                      <a:pt x="6" y="9"/>
                      <a:pt x="7" y="8"/>
                    </a:cubicBezTo>
                    <a:cubicBezTo>
                      <a:pt x="7" y="8"/>
                      <a:pt x="6" y="9"/>
                      <a:pt x="6" y="9"/>
                    </a:cubicBezTo>
                    <a:cubicBezTo>
                      <a:pt x="6" y="9"/>
                      <a:pt x="5" y="9"/>
                      <a:pt x="5" y="9"/>
                    </a:cubicBezTo>
                    <a:cubicBezTo>
                      <a:pt x="5" y="9"/>
                      <a:pt x="5" y="9"/>
                      <a:pt x="5" y="9"/>
                    </a:cubicBezTo>
                    <a:cubicBezTo>
                      <a:pt x="4" y="10"/>
                      <a:pt x="4" y="10"/>
                      <a:pt x="4" y="10"/>
                    </a:cubicBezTo>
                    <a:cubicBezTo>
                      <a:pt x="4" y="10"/>
                      <a:pt x="4" y="10"/>
                      <a:pt x="3" y="10"/>
                    </a:cubicBezTo>
                    <a:cubicBezTo>
                      <a:pt x="4" y="10"/>
                      <a:pt x="4" y="10"/>
                      <a:pt x="4" y="10"/>
                    </a:cubicBezTo>
                    <a:cubicBezTo>
                      <a:pt x="4" y="10"/>
                      <a:pt x="4" y="10"/>
                      <a:pt x="3" y="10"/>
                    </a:cubicBezTo>
                    <a:cubicBezTo>
                      <a:pt x="4" y="10"/>
                      <a:pt x="5" y="10"/>
                      <a:pt x="4" y="10"/>
                    </a:cubicBezTo>
                    <a:cubicBezTo>
                      <a:pt x="4" y="10"/>
                      <a:pt x="5" y="10"/>
                      <a:pt x="5" y="10"/>
                    </a:cubicBezTo>
                    <a:cubicBezTo>
                      <a:pt x="4" y="10"/>
                      <a:pt x="4" y="10"/>
                      <a:pt x="4" y="10"/>
                    </a:cubicBezTo>
                    <a:cubicBezTo>
                      <a:pt x="4" y="11"/>
                      <a:pt x="4" y="10"/>
                      <a:pt x="4" y="11"/>
                    </a:cubicBezTo>
                    <a:cubicBezTo>
                      <a:pt x="4" y="11"/>
                      <a:pt x="2" y="11"/>
                      <a:pt x="2" y="12"/>
                    </a:cubicBezTo>
                    <a:cubicBezTo>
                      <a:pt x="2" y="12"/>
                      <a:pt x="1" y="12"/>
                      <a:pt x="1" y="12"/>
                    </a:cubicBezTo>
                    <a:cubicBezTo>
                      <a:pt x="1" y="12"/>
                      <a:pt x="1" y="12"/>
                      <a:pt x="1" y="12"/>
                    </a:cubicBezTo>
                    <a:cubicBezTo>
                      <a:pt x="0" y="13"/>
                      <a:pt x="1" y="13"/>
                      <a:pt x="2" y="13"/>
                    </a:cubicBezTo>
                    <a:cubicBezTo>
                      <a:pt x="2" y="13"/>
                      <a:pt x="1" y="13"/>
                      <a:pt x="2" y="13"/>
                    </a:cubicBezTo>
                    <a:cubicBezTo>
                      <a:pt x="2" y="13"/>
                      <a:pt x="1" y="13"/>
                      <a:pt x="1" y="13"/>
                    </a:cubicBezTo>
                    <a:cubicBezTo>
                      <a:pt x="2" y="13"/>
                      <a:pt x="2" y="14"/>
                      <a:pt x="2" y="14"/>
                    </a:cubicBezTo>
                    <a:cubicBezTo>
                      <a:pt x="2" y="14"/>
                      <a:pt x="2" y="14"/>
                      <a:pt x="2" y="14"/>
                    </a:cubicBezTo>
                    <a:cubicBezTo>
                      <a:pt x="3" y="13"/>
                      <a:pt x="4" y="13"/>
                      <a:pt x="6" y="12"/>
                    </a:cubicBezTo>
                    <a:cubicBezTo>
                      <a:pt x="6" y="12"/>
                      <a:pt x="6" y="12"/>
                      <a:pt x="6" y="12"/>
                    </a:cubicBezTo>
                    <a:cubicBezTo>
                      <a:pt x="5" y="12"/>
                      <a:pt x="4" y="13"/>
                      <a:pt x="3" y="13"/>
                    </a:cubicBezTo>
                    <a:close/>
                    <a:moveTo>
                      <a:pt x="14" y="5"/>
                    </a:moveTo>
                    <a:cubicBezTo>
                      <a:pt x="14" y="5"/>
                      <a:pt x="14" y="5"/>
                      <a:pt x="15" y="5"/>
                    </a:cubicBezTo>
                    <a:cubicBezTo>
                      <a:pt x="13" y="6"/>
                      <a:pt x="14" y="6"/>
                      <a:pt x="14" y="6"/>
                    </a:cubicBezTo>
                    <a:cubicBezTo>
                      <a:pt x="14" y="5"/>
                      <a:pt x="14" y="6"/>
                      <a:pt x="14" y="5"/>
                    </a:cubicBezTo>
                    <a:close/>
                    <a:moveTo>
                      <a:pt x="15" y="5"/>
                    </a:moveTo>
                    <a:cubicBezTo>
                      <a:pt x="15" y="5"/>
                      <a:pt x="15" y="5"/>
                      <a:pt x="15" y="5"/>
                    </a:cubicBezTo>
                    <a:cubicBezTo>
                      <a:pt x="14" y="6"/>
                      <a:pt x="13" y="6"/>
                      <a:pt x="13" y="6"/>
                    </a:cubicBezTo>
                    <a:cubicBezTo>
                      <a:pt x="15" y="5"/>
                      <a:pt x="14" y="6"/>
                      <a:pt x="15" y="5"/>
                    </a:cubicBezTo>
                    <a:close/>
                    <a:moveTo>
                      <a:pt x="12" y="5"/>
                    </a:moveTo>
                    <a:cubicBezTo>
                      <a:pt x="12" y="5"/>
                      <a:pt x="11" y="5"/>
                      <a:pt x="13" y="4"/>
                    </a:cubicBezTo>
                    <a:cubicBezTo>
                      <a:pt x="12" y="4"/>
                      <a:pt x="13" y="4"/>
                      <a:pt x="11" y="5"/>
                    </a:cubicBezTo>
                    <a:cubicBezTo>
                      <a:pt x="12" y="5"/>
                      <a:pt x="12" y="5"/>
                      <a:pt x="12" y="5"/>
                    </a:cubicBezTo>
                    <a:close/>
                    <a:moveTo>
                      <a:pt x="1" y="1"/>
                    </a:moveTo>
                    <a:cubicBezTo>
                      <a:pt x="1" y="0"/>
                      <a:pt x="1" y="0"/>
                      <a:pt x="1" y="0"/>
                    </a:cubicBezTo>
                    <a:cubicBezTo>
                      <a:pt x="2" y="0"/>
                      <a:pt x="4" y="1"/>
                      <a:pt x="4" y="1"/>
                    </a:cubicBezTo>
                    <a:lnTo>
                      <a:pt x="1" y="1"/>
                    </a:lnTo>
                    <a:close/>
                    <a:moveTo>
                      <a:pt x="4" y="0"/>
                    </a:moveTo>
                    <a:cubicBezTo>
                      <a:pt x="6" y="0"/>
                      <a:pt x="5" y="0"/>
                      <a:pt x="7" y="1"/>
                    </a:cubicBezTo>
                    <a:cubicBezTo>
                      <a:pt x="7" y="1"/>
                      <a:pt x="7" y="1"/>
                      <a:pt x="7" y="1"/>
                    </a:cubicBezTo>
                    <a:cubicBezTo>
                      <a:pt x="6" y="0"/>
                      <a:pt x="4" y="0"/>
                      <a:pt x="4" y="0"/>
                    </a:cubicBezTo>
                    <a:close/>
                    <a:moveTo>
                      <a:pt x="11" y="4"/>
                    </a:moveTo>
                    <a:cubicBezTo>
                      <a:pt x="11" y="4"/>
                      <a:pt x="11" y="4"/>
                      <a:pt x="11" y="4"/>
                    </a:cubicBezTo>
                    <a:cubicBezTo>
                      <a:pt x="9" y="4"/>
                      <a:pt x="9" y="4"/>
                      <a:pt x="9" y="4"/>
                    </a:cubicBezTo>
                    <a:cubicBezTo>
                      <a:pt x="9" y="4"/>
                      <a:pt x="9" y="4"/>
                      <a:pt x="11" y="4"/>
                    </a:cubicBezTo>
                    <a:close/>
                    <a:moveTo>
                      <a:pt x="7" y="3"/>
                    </a:moveTo>
                    <a:cubicBezTo>
                      <a:pt x="8" y="3"/>
                      <a:pt x="8" y="3"/>
                      <a:pt x="9" y="3"/>
                    </a:cubicBezTo>
                    <a:cubicBezTo>
                      <a:pt x="9" y="3"/>
                      <a:pt x="9" y="3"/>
                      <a:pt x="9" y="3"/>
                    </a:cubicBezTo>
                    <a:cubicBezTo>
                      <a:pt x="8" y="3"/>
                      <a:pt x="7" y="3"/>
                      <a:pt x="7" y="3"/>
                    </a:cubicBezTo>
                    <a:close/>
                    <a:moveTo>
                      <a:pt x="5" y="5"/>
                    </a:moveTo>
                    <a:cubicBezTo>
                      <a:pt x="7" y="4"/>
                      <a:pt x="5" y="5"/>
                      <a:pt x="6" y="5"/>
                    </a:cubicBezTo>
                    <a:cubicBezTo>
                      <a:pt x="5" y="5"/>
                      <a:pt x="6" y="5"/>
                      <a:pt x="5" y="5"/>
                    </a:cubicBezTo>
                    <a:cubicBezTo>
                      <a:pt x="5" y="5"/>
                      <a:pt x="6" y="5"/>
                      <a:pt x="5" y="5"/>
                    </a:cubicBezTo>
                    <a:close/>
                    <a:moveTo>
                      <a:pt x="4" y="5"/>
                    </a:moveTo>
                    <a:cubicBezTo>
                      <a:pt x="4" y="5"/>
                      <a:pt x="4" y="5"/>
                      <a:pt x="4" y="5"/>
                    </a:cubicBezTo>
                    <a:cubicBezTo>
                      <a:pt x="4" y="5"/>
                      <a:pt x="4" y="5"/>
                      <a:pt x="4" y="5"/>
                    </a:cubicBezTo>
                    <a:close/>
                    <a:moveTo>
                      <a:pt x="4" y="5"/>
                    </a:moveTo>
                    <a:cubicBezTo>
                      <a:pt x="4" y="5"/>
                      <a:pt x="6" y="5"/>
                      <a:pt x="6" y="5"/>
                    </a:cubicBezTo>
                    <a:cubicBezTo>
                      <a:pt x="6" y="5"/>
                      <a:pt x="6" y="5"/>
                      <a:pt x="6" y="5"/>
                    </a:cubicBezTo>
                    <a:cubicBezTo>
                      <a:pt x="5" y="5"/>
                      <a:pt x="5" y="5"/>
                      <a:pt x="4" y="5"/>
                    </a:cubicBezTo>
                    <a:close/>
                    <a:moveTo>
                      <a:pt x="3" y="7"/>
                    </a:moveTo>
                    <a:cubicBezTo>
                      <a:pt x="4" y="7"/>
                      <a:pt x="4" y="7"/>
                      <a:pt x="4" y="6"/>
                    </a:cubicBezTo>
                    <a:cubicBezTo>
                      <a:pt x="5" y="6"/>
                      <a:pt x="6" y="6"/>
                      <a:pt x="6" y="6"/>
                    </a:cubicBezTo>
                    <a:cubicBezTo>
                      <a:pt x="6" y="6"/>
                      <a:pt x="5" y="6"/>
                      <a:pt x="5" y="6"/>
                    </a:cubicBezTo>
                    <a:cubicBezTo>
                      <a:pt x="4" y="7"/>
                      <a:pt x="3" y="7"/>
                      <a:pt x="3" y="7"/>
                    </a:cubicBezTo>
                    <a:close/>
                    <a:moveTo>
                      <a:pt x="6" y="7"/>
                    </a:moveTo>
                    <a:cubicBezTo>
                      <a:pt x="6" y="7"/>
                      <a:pt x="6" y="7"/>
                      <a:pt x="6" y="7"/>
                    </a:cubicBezTo>
                    <a:cubicBezTo>
                      <a:pt x="6" y="7"/>
                      <a:pt x="6" y="7"/>
                      <a:pt x="6" y="7"/>
                    </a:cubicBezTo>
                    <a:close/>
                    <a:moveTo>
                      <a:pt x="4" y="6"/>
                    </a:moveTo>
                    <a:cubicBezTo>
                      <a:pt x="4" y="6"/>
                      <a:pt x="5" y="6"/>
                      <a:pt x="7" y="6"/>
                    </a:cubicBezTo>
                    <a:cubicBezTo>
                      <a:pt x="6" y="6"/>
                      <a:pt x="5" y="6"/>
                      <a:pt x="4" y="6"/>
                    </a:cubicBezTo>
                    <a:close/>
                    <a:moveTo>
                      <a:pt x="4" y="12"/>
                    </a:moveTo>
                    <a:cubicBezTo>
                      <a:pt x="4" y="12"/>
                      <a:pt x="4" y="12"/>
                      <a:pt x="4" y="12"/>
                    </a:cubicBezTo>
                    <a:cubicBezTo>
                      <a:pt x="4" y="12"/>
                      <a:pt x="3" y="13"/>
                      <a:pt x="3" y="13"/>
                    </a:cubicBezTo>
                    <a:cubicBezTo>
                      <a:pt x="4" y="12"/>
                      <a:pt x="4" y="12"/>
                      <a:pt x="4" y="12"/>
                    </a:cubicBezTo>
                    <a:close/>
                    <a:moveTo>
                      <a:pt x="3" y="13"/>
                    </a:moveTo>
                    <a:cubicBezTo>
                      <a:pt x="3" y="13"/>
                      <a:pt x="3" y="12"/>
                      <a:pt x="3" y="12"/>
                    </a:cubicBezTo>
                    <a:cubicBezTo>
                      <a:pt x="3" y="12"/>
                      <a:pt x="3" y="12"/>
                      <a:pt x="3" y="13"/>
                    </a:cubicBezTo>
                    <a:close/>
                    <a:moveTo>
                      <a:pt x="3" y="11"/>
                    </a:moveTo>
                    <a:cubicBezTo>
                      <a:pt x="3" y="12"/>
                      <a:pt x="3" y="12"/>
                      <a:pt x="3" y="12"/>
                    </a:cubicBezTo>
                    <a:cubicBezTo>
                      <a:pt x="3" y="11"/>
                      <a:pt x="3" y="11"/>
                      <a:pt x="3" y="11"/>
                    </a:cubicBezTo>
                    <a:close/>
                    <a:moveTo>
                      <a:pt x="4" y="12"/>
                    </a:moveTo>
                    <a:cubicBezTo>
                      <a:pt x="4" y="12"/>
                      <a:pt x="4" y="12"/>
                      <a:pt x="3" y="13"/>
                    </a:cubicBezTo>
                    <a:cubicBezTo>
                      <a:pt x="3" y="13"/>
                      <a:pt x="3" y="13"/>
                      <a:pt x="2" y="13"/>
                    </a:cubicBezTo>
                    <a:cubicBezTo>
                      <a:pt x="3" y="13"/>
                      <a:pt x="2" y="14"/>
                      <a:pt x="4" y="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685" name="Freeform 8187"/>
              <p:cNvSpPr>
                <a:spLocks/>
              </p:cNvSpPr>
              <p:nvPr/>
            </p:nvSpPr>
            <p:spPr bwMode="auto">
              <a:xfrm>
                <a:off x="795" y="4026"/>
                <a:ext cx="15" cy="7"/>
              </a:xfrm>
              <a:custGeom>
                <a:avLst/>
                <a:gdLst>
                  <a:gd name="T0" fmla="*/ 1 w 4"/>
                  <a:gd name="T1" fmla="*/ 1 h 2"/>
                  <a:gd name="T2" fmla="*/ 1 w 4"/>
                  <a:gd name="T3" fmla="*/ 1 h 2"/>
                  <a:gd name="T4" fmla="*/ 0 w 4"/>
                  <a:gd name="T5" fmla="*/ 2 h 2"/>
                  <a:gd name="T6" fmla="*/ 2 w 4"/>
                  <a:gd name="T7" fmla="*/ 1 h 2"/>
                  <a:gd name="T8" fmla="*/ 3 w 4"/>
                  <a:gd name="T9" fmla="*/ 0 h 2"/>
                  <a:gd name="T10" fmla="*/ 3 w 4"/>
                  <a:gd name="T11" fmla="*/ 0 h 2"/>
                  <a:gd name="T12" fmla="*/ 4 w 4"/>
                  <a:gd name="T13" fmla="*/ 0 h 2"/>
                  <a:gd name="T14" fmla="*/ 3 w 4"/>
                  <a:gd name="T15" fmla="*/ 0 h 2"/>
                  <a:gd name="T16" fmla="*/ 1 w 4"/>
                  <a:gd name="T17" fmla="*/ 1 h 2"/>
                  <a:gd name="T18" fmla="*/ 1 w 4"/>
                  <a:gd name="T19" fmla="*/ 1 h 2"/>
                  <a:gd name="T20" fmla="*/ 1 w 4"/>
                  <a:gd name="T21"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2">
                    <a:moveTo>
                      <a:pt x="1" y="1"/>
                    </a:moveTo>
                    <a:cubicBezTo>
                      <a:pt x="1" y="1"/>
                      <a:pt x="1" y="1"/>
                      <a:pt x="1" y="1"/>
                    </a:cubicBezTo>
                    <a:cubicBezTo>
                      <a:pt x="1" y="1"/>
                      <a:pt x="0" y="1"/>
                      <a:pt x="0" y="2"/>
                    </a:cubicBezTo>
                    <a:cubicBezTo>
                      <a:pt x="0" y="2"/>
                      <a:pt x="1" y="1"/>
                      <a:pt x="2" y="1"/>
                    </a:cubicBezTo>
                    <a:cubicBezTo>
                      <a:pt x="2" y="1"/>
                      <a:pt x="1" y="1"/>
                      <a:pt x="3" y="0"/>
                    </a:cubicBezTo>
                    <a:cubicBezTo>
                      <a:pt x="2" y="1"/>
                      <a:pt x="4" y="0"/>
                      <a:pt x="3" y="0"/>
                    </a:cubicBezTo>
                    <a:cubicBezTo>
                      <a:pt x="3" y="0"/>
                      <a:pt x="4" y="0"/>
                      <a:pt x="4" y="0"/>
                    </a:cubicBezTo>
                    <a:cubicBezTo>
                      <a:pt x="4" y="0"/>
                      <a:pt x="3" y="0"/>
                      <a:pt x="3" y="0"/>
                    </a:cubicBezTo>
                    <a:cubicBezTo>
                      <a:pt x="2" y="0"/>
                      <a:pt x="2" y="1"/>
                      <a:pt x="1" y="1"/>
                    </a:cubicBezTo>
                    <a:cubicBezTo>
                      <a:pt x="1" y="1"/>
                      <a:pt x="1" y="1"/>
                      <a:pt x="1" y="1"/>
                    </a:cubicBezTo>
                    <a:cubicBezTo>
                      <a:pt x="1" y="1"/>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686" name="Freeform 8188"/>
              <p:cNvSpPr>
                <a:spLocks/>
              </p:cNvSpPr>
              <p:nvPr/>
            </p:nvSpPr>
            <p:spPr bwMode="auto">
              <a:xfrm>
                <a:off x="795" y="4033"/>
                <a:ext cx="4"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1" y="0"/>
                      <a:pt x="1"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687" name="Freeform 8189"/>
              <p:cNvSpPr>
                <a:spLocks noEditPoints="1"/>
              </p:cNvSpPr>
              <p:nvPr/>
            </p:nvSpPr>
            <p:spPr bwMode="auto">
              <a:xfrm>
                <a:off x="799" y="4000"/>
                <a:ext cx="37" cy="26"/>
              </a:xfrm>
              <a:custGeom>
                <a:avLst/>
                <a:gdLst>
                  <a:gd name="T0" fmla="*/ 7 w 10"/>
                  <a:gd name="T1" fmla="*/ 3 h 7"/>
                  <a:gd name="T2" fmla="*/ 7 w 10"/>
                  <a:gd name="T3" fmla="*/ 3 h 7"/>
                  <a:gd name="T4" fmla="*/ 8 w 10"/>
                  <a:gd name="T5" fmla="*/ 3 h 7"/>
                  <a:gd name="T6" fmla="*/ 6 w 10"/>
                  <a:gd name="T7" fmla="*/ 2 h 7"/>
                  <a:gd name="T8" fmla="*/ 9 w 10"/>
                  <a:gd name="T9" fmla="*/ 4 h 7"/>
                  <a:gd name="T10" fmla="*/ 8 w 10"/>
                  <a:gd name="T11" fmla="*/ 3 h 7"/>
                  <a:gd name="T12" fmla="*/ 10 w 10"/>
                  <a:gd name="T13" fmla="*/ 3 h 7"/>
                  <a:gd name="T14" fmla="*/ 10 w 10"/>
                  <a:gd name="T15" fmla="*/ 3 h 7"/>
                  <a:gd name="T16" fmla="*/ 6 w 10"/>
                  <a:gd name="T17" fmla="*/ 1 h 7"/>
                  <a:gd name="T18" fmla="*/ 4 w 10"/>
                  <a:gd name="T19" fmla="*/ 0 h 7"/>
                  <a:gd name="T20" fmla="*/ 6 w 10"/>
                  <a:gd name="T21" fmla="*/ 1 h 7"/>
                  <a:gd name="T22" fmla="*/ 10 w 10"/>
                  <a:gd name="T23" fmla="*/ 3 h 7"/>
                  <a:gd name="T24" fmla="*/ 10 w 10"/>
                  <a:gd name="T25" fmla="*/ 3 h 7"/>
                  <a:gd name="T26" fmla="*/ 6 w 10"/>
                  <a:gd name="T27" fmla="*/ 1 h 7"/>
                  <a:gd name="T28" fmla="*/ 7 w 10"/>
                  <a:gd name="T29" fmla="*/ 1 h 7"/>
                  <a:gd name="T30" fmla="*/ 8 w 10"/>
                  <a:gd name="T31" fmla="*/ 2 h 7"/>
                  <a:gd name="T32" fmla="*/ 6 w 10"/>
                  <a:gd name="T33" fmla="*/ 1 h 7"/>
                  <a:gd name="T34" fmla="*/ 4 w 10"/>
                  <a:gd name="T35" fmla="*/ 0 h 7"/>
                  <a:gd name="T36" fmla="*/ 4 w 10"/>
                  <a:gd name="T37" fmla="*/ 1 h 7"/>
                  <a:gd name="T38" fmla="*/ 5 w 10"/>
                  <a:gd name="T39" fmla="*/ 1 h 7"/>
                  <a:gd name="T40" fmla="*/ 3 w 10"/>
                  <a:gd name="T41" fmla="*/ 3 h 7"/>
                  <a:gd name="T42" fmla="*/ 3 w 10"/>
                  <a:gd name="T43" fmla="*/ 3 h 7"/>
                  <a:gd name="T44" fmla="*/ 2 w 10"/>
                  <a:gd name="T45" fmla="*/ 4 h 7"/>
                  <a:gd name="T46" fmla="*/ 3 w 10"/>
                  <a:gd name="T47" fmla="*/ 4 h 7"/>
                  <a:gd name="T48" fmla="*/ 3 w 10"/>
                  <a:gd name="T49" fmla="*/ 4 h 7"/>
                  <a:gd name="T50" fmla="*/ 2 w 10"/>
                  <a:gd name="T51" fmla="*/ 5 h 7"/>
                  <a:gd name="T52" fmla="*/ 2 w 10"/>
                  <a:gd name="T53" fmla="*/ 5 h 7"/>
                  <a:gd name="T54" fmla="*/ 2 w 10"/>
                  <a:gd name="T55" fmla="*/ 5 h 7"/>
                  <a:gd name="T56" fmla="*/ 2 w 10"/>
                  <a:gd name="T57" fmla="*/ 6 h 7"/>
                  <a:gd name="T58" fmla="*/ 2 w 10"/>
                  <a:gd name="T59" fmla="*/ 6 h 7"/>
                  <a:gd name="T60" fmla="*/ 3 w 10"/>
                  <a:gd name="T61" fmla="*/ 6 h 7"/>
                  <a:gd name="T62" fmla="*/ 2 w 10"/>
                  <a:gd name="T63" fmla="*/ 7 h 7"/>
                  <a:gd name="T64" fmla="*/ 7 w 10"/>
                  <a:gd name="T65" fmla="*/ 2 h 7"/>
                  <a:gd name="T66" fmla="*/ 9 w 10"/>
                  <a:gd name="T67" fmla="*/ 3 h 7"/>
                  <a:gd name="T68" fmla="*/ 7 w 10"/>
                  <a:gd name="T69" fmla="*/ 2 h 7"/>
                  <a:gd name="T70" fmla="*/ 8 w 10"/>
                  <a:gd name="T71" fmla="*/ 2 h 7"/>
                  <a:gd name="T72" fmla="*/ 5 w 10"/>
                  <a:gd name="T73" fmla="*/ 2 h 7"/>
                  <a:gd name="T74" fmla="*/ 8 w 10"/>
                  <a:gd name="T75" fmla="*/ 3 h 7"/>
                  <a:gd name="T76" fmla="*/ 7 w 10"/>
                  <a:gd name="T77" fmla="*/ 2 h 7"/>
                  <a:gd name="T78" fmla="*/ 8 w 10"/>
                  <a:gd name="T79" fmla="*/ 3 h 7"/>
                  <a:gd name="T80" fmla="*/ 8 w 10"/>
                  <a:gd name="T81" fmla="*/ 2 h 7"/>
                  <a:gd name="T82" fmla="*/ 6 w 10"/>
                  <a:gd name="T83" fmla="*/ 1 h 7"/>
                  <a:gd name="T84" fmla="*/ 4 w 10"/>
                  <a:gd name="T85" fmla="*/ 0 h 7"/>
                  <a:gd name="T86" fmla="*/ 7 w 10"/>
                  <a:gd name="T87" fmla="*/ 2 h 7"/>
                  <a:gd name="T88" fmla="*/ 5 w 10"/>
                  <a:gd name="T89" fmla="*/ 1 h 7"/>
                  <a:gd name="T90" fmla="*/ 4 w 10"/>
                  <a:gd name="T91" fmla="*/ 1 h 7"/>
                  <a:gd name="T92" fmla="*/ 5 w 10"/>
                  <a:gd name="T93" fmla="*/ 2 h 7"/>
                  <a:gd name="T94" fmla="*/ 7 w 10"/>
                  <a:gd name="T95" fmla="*/ 3 h 7"/>
                  <a:gd name="T96" fmla="*/ 9 w 10"/>
                  <a:gd name="T97" fmla="*/ 3 h 7"/>
                  <a:gd name="T98" fmla="*/ 4 w 10"/>
                  <a:gd name="T99" fmla="*/ 1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 h="7">
                    <a:moveTo>
                      <a:pt x="9" y="4"/>
                    </a:moveTo>
                    <a:cubicBezTo>
                      <a:pt x="9" y="3"/>
                      <a:pt x="8" y="3"/>
                      <a:pt x="8" y="3"/>
                    </a:cubicBezTo>
                    <a:cubicBezTo>
                      <a:pt x="8" y="3"/>
                      <a:pt x="8" y="3"/>
                      <a:pt x="8" y="3"/>
                    </a:cubicBezTo>
                    <a:cubicBezTo>
                      <a:pt x="6" y="3"/>
                      <a:pt x="7" y="3"/>
                      <a:pt x="7" y="3"/>
                    </a:cubicBezTo>
                    <a:cubicBezTo>
                      <a:pt x="6" y="3"/>
                      <a:pt x="6" y="3"/>
                      <a:pt x="6" y="2"/>
                    </a:cubicBezTo>
                    <a:cubicBezTo>
                      <a:pt x="6" y="2"/>
                      <a:pt x="6" y="2"/>
                      <a:pt x="6" y="2"/>
                    </a:cubicBezTo>
                    <a:cubicBezTo>
                      <a:pt x="7" y="3"/>
                      <a:pt x="6" y="2"/>
                      <a:pt x="7" y="3"/>
                    </a:cubicBezTo>
                    <a:cubicBezTo>
                      <a:pt x="7" y="3"/>
                      <a:pt x="7" y="3"/>
                      <a:pt x="7" y="3"/>
                    </a:cubicBezTo>
                    <a:cubicBezTo>
                      <a:pt x="9" y="4"/>
                      <a:pt x="8" y="3"/>
                      <a:pt x="9" y="3"/>
                    </a:cubicBezTo>
                    <a:cubicBezTo>
                      <a:pt x="9" y="4"/>
                      <a:pt x="9" y="4"/>
                      <a:pt x="9" y="4"/>
                    </a:cubicBezTo>
                    <a:cubicBezTo>
                      <a:pt x="9" y="4"/>
                      <a:pt x="9" y="4"/>
                      <a:pt x="9" y="4"/>
                    </a:cubicBezTo>
                    <a:cubicBezTo>
                      <a:pt x="7" y="3"/>
                      <a:pt x="9" y="3"/>
                      <a:pt x="8" y="3"/>
                    </a:cubicBezTo>
                    <a:cubicBezTo>
                      <a:pt x="8" y="3"/>
                      <a:pt x="8" y="3"/>
                      <a:pt x="7" y="3"/>
                    </a:cubicBezTo>
                    <a:cubicBezTo>
                      <a:pt x="7" y="3"/>
                      <a:pt x="7" y="3"/>
                      <a:pt x="7" y="3"/>
                    </a:cubicBezTo>
                    <a:cubicBezTo>
                      <a:pt x="6" y="3"/>
                      <a:pt x="6" y="2"/>
                      <a:pt x="5" y="2"/>
                    </a:cubicBezTo>
                    <a:cubicBezTo>
                      <a:pt x="4" y="2"/>
                      <a:pt x="6" y="2"/>
                      <a:pt x="6" y="2"/>
                    </a:cubicBezTo>
                    <a:cubicBezTo>
                      <a:pt x="7" y="3"/>
                      <a:pt x="7" y="3"/>
                      <a:pt x="7" y="3"/>
                    </a:cubicBezTo>
                    <a:cubicBezTo>
                      <a:pt x="7" y="3"/>
                      <a:pt x="8" y="3"/>
                      <a:pt x="8" y="3"/>
                    </a:cubicBezTo>
                    <a:cubicBezTo>
                      <a:pt x="8" y="3"/>
                      <a:pt x="9" y="3"/>
                      <a:pt x="9" y="3"/>
                    </a:cubicBezTo>
                    <a:cubicBezTo>
                      <a:pt x="9" y="3"/>
                      <a:pt x="9" y="4"/>
                      <a:pt x="9" y="4"/>
                    </a:cubicBezTo>
                    <a:cubicBezTo>
                      <a:pt x="10" y="4"/>
                      <a:pt x="10" y="4"/>
                      <a:pt x="10" y="4"/>
                    </a:cubicBezTo>
                    <a:cubicBezTo>
                      <a:pt x="10" y="4"/>
                      <a:pt x="10" y="4"/>
                      <a:pt x="10" y="4"/>
                    </a:cubicBezTo>
                    <a:cubicBezTo>
                      <a:pt x="10" y="4"/>
                      <a:pt x="10" y="4"/>
                      <a:pt x="10" y="4"/>
                    </a:cubicBezTo>
                    <a:cubicBezTo>
                      <a:pt x="9" y="3"/>
                      <a:pt x="9" y="3"/>
                      <a:pt x="8" y="3"/>
                    </a:cubicBezTo>
                    <a:cubicBezTo>
                      <a:pt x="9" y="3"/>
                      <a:pt x="9" y="4"/>
                      <a:pt x="9" y="4"/>
                    </a:cubicBezTo>
                    <a:cubicBezTo>
                      <a:pt x="10" y="4"/>
                      <a:pt x="10" y="4"/>
                      <a:pt x="10" y="4"/>
                    </a:cubicBezTo>
                    <a:cubicBezTo>
                      <a:pt x="10" y="4"/>
                      <a:pt x="10" y="4"/>
                      <a:pt x="10" y="4"/>
                    </a:cubicBezTo>
                    <a:cubicBezTo>
                      <a:pt x="10" y="4"/>
                      <a:pt x="10" y="4"/>
                      <a:pt x="10" y="3"/>
                    </a:cubicBezTo>
                    <a:cubicBezTo>
                      <a:pt x="10" y="3"/>
                      <a:pt x="10" y="3"/>
                      <a:pt x="10" y="3"/>
                    </a:cubicBezTo>
                    <a:cubicBezTo>
                      <a:pt x="10" y="3"/>
                      <a:pt x="10" y="3"/>
                      <a:pt x="9" y="3"/>
                    </a:cubicBezTo>
                    <a:cubicBezTo>
                      <a:pt x="9" y="3"/>
                      <a:pt x="9" y="3"/>
                      <a:pt x="9" y="3"/>
                    </a:cubicBezTo>
                    <a:cubicBezTo>
                      <a:pt x="9" y="3"/>
                      <a:pt x="10" y="3"/>
                      <a:pt x="10" y="3"/>
                    </a:cubicBezTo>
                    <a:cubicBezTo>
                      <a:pt x="10" y="3"/>
                      <a:pt x="10" y="3"/>
                      <a:pt x="10" y="3"/>
                    </a:cubicBezTo>
                    <a:cubicBezTo>
                      <a:pt x="10" y="3"/>
                      <a:pt x="10" y="3"/>
                      <a:pt x="10" y="3"/>
                    </a:cubicBezTo>
                    <a:cubicBezTo>
                      <a:pt x="8" y="2"/>
                      <a:pt x="8" y="2"/>
                      <a:pt x="8" y="2"/>
                    </a:cubicBezTo>
                    <a:cubicBezTo>
                      <a:pt x="7" y="2"/>
                      <a:pt x="6" y="1"/>
                      <a:pt x="6" y="1"/>
                    </a:cubicBezTo>
                    <a:cubicBezTo>
                      <a:pt x="8" y="2"/>
                      <a:pt x="7" y="2"/>
                      <a:pt x="8" y="3"/>
                    </a:cubicBezTo>
                    <a:cubicBezTo>
                      <a:pt x="6" y="1"/>
                      <a:pt x="6" y="1"/>
                      <a:pt x="6" y="1"/>
                    </a:cubicBezTo>
                    <a:cubicBezTo>
                      <a:pt x="6" y="1"/>
                      <a:pt x="6" y="2"/>
                      <a:pt x="5" y="1"/>
                    </a:cubicBezTo>
                    <a:cubicBezTo>
                      <a:pt x="5" y="1"/>
                      <a:pt x="6" y="1"/>
                      <a:pt x="4" y="0"/>
                    </a:cubicBezTo>
                    <a:cubicBezTo>
                      <a:pt x="4" y="0"/>
                      <a:pt x="5" y="1"/>
                      <a:pt x="6" y="1"/>
                    </a:cubicBezTo>
                    <a:cubicBezTo>
                      <a:pt x="5" y="1"/>
                      <a:pt x="5" y="0"/>
                      <a:pt x="5" y="0"/>
                    </a:cubicBezTo>
                    <a:cubicBezTo>
                      <a:pt x="6" y="1"/>
                      <a:pt x="7" y="1"/>
                      <a:pt x="7" y="2"/>
                    </a:cubicBezTo>
                    <a:cubicBezTo>
                      <a:pt x="7" y="1"/>
                      <a:pt x="7" y="2"/>
                      <a:pt x="6" y="1"/>
                    </a:cubicBezTo>
                    <a:cubicBezTo>
                      <a:pt x="6" y="1"/>
                      <a:pt x="6" y="1"/>
                      <a:pt x="7" y="2"/>
                    </a:cubicBezTo>
                    <a:cubicBezTo>
                      <a:pt x="7" y="2"/>
                      <a:pt x="8" y="3"/>
                      <a:pt x="9" y="3"/>
                    </a:cubicBezTo>
                    <a:cubicBezTo>
                      <a:pt x="9" y="3"/>
                      <a:pt x="9" y="3"/>
                      <a:pt x="9" y="3"/>
                    </a:cubicBezTo>
                    <a:cubicBezTo>
                      <a:pt x="9" y="3"/>
                      <a:pt x="10" y="3"/>
                      <a:pt x="10" y="3"/>
                    </a:cubicBezTo>
                    <a:cubicBezTo>
                      <a:pt x="10" y="3"/>
                      <a:pt x="10" y="3"/>
                      <a:pt x="10" y="3"/>
                    </a:cubicBezTo>
                    <a:cubicBezTo>
                      <a:pt x="9" y="3"/>
                      <a:pt x="9" y="2"/>
                      <a:pt x="8" y="2"/>
                    </a:cubicBezTo>
                    <a:cubicBezTo>
                      <a:pt x="9" y="3"/>
                      <a:pt x="10" y="3"/>
                      <a:pt x="10" y="3"/>
                    </a:cubicBezTo>
                    <a:cubicBezTo>
                      <a:pt x="10" y="3"/>
                      <a:pt x="10" y="3"/>
                      <a:pt x="10" y="3"/>
                    </a:cubicBezTo>
                    <a:cubicBezTo>
                      <a:pt x="9" y="3"/>
                      <a:pt x="8" y="2"/>
                      <a:pt x="8" y="2"/>
                    </a:cubicBezTo>
                    <a:cubicBezTo>
                      <a:pt x="7" y="1"/>
                      <a:pt x="7" y="1"/>
                      <a:pt x="7" y="1"/>
                    </a:cubicBezTo>
                    <a:cubicBezTo>
                      <a:pt x="7" y="1"/>
                      <a:pt x="7" y="1"/>
                      <a:pt x="7" y="1"/>
                    </a:cubicBezTo>
                    <a:cubicBezTo>
                      <a:pt x="6" y="0"/>
                      <a:pt x="6" y="1"/>
                      <a:pt x="6" y="1"/>
                    </a:cubicBezTo>
                    <a:cubicBezTo>
                      <a:pt x="6" y="1"/>
                      <a:pt x="6" y="1"/>
                      <a:pt x="6" y="0"/>
                    </a:cubicBezTo>
                    <a:cubicBezTo>
                      <a:pt x="6" y="1"/>
                      <a:pt x="6" y="1"/>
                      <a:pt x="6" y="1"/>
                    </a:cubicBezTo>
                    <a:cubicBezTo>
                      <a:pt x="6" y="0"/>
                      <a:pt x="6" y="0"/>
                      <a:pt x="6" y="0"/>
                    </a:cubicBezTo>
                    <a:cubicBezTo>
                      <a:pt x="7" y="1"/>
                      <a:pt x="7" y="1"/>
                      <a:pt x="7" y="1"/>
                    </a:cubicBezTo>
                    <a:cubicBezTo>
                      <a:pt x="6" y="1"/>
                      <a:pt x="6" y="0"/>
                      <a:pt x="5" y="0"/>
                    </a:cubicBezTo>
                    <a:cubicBezTo>
                      <a:pt x="5" y="0"/>
                      <a:pt x="6" y="1"/>
                      <a:pt x="6" y="1"/>
                    </a:cubicBezTo>
                    <a:cubicBezTo>
                      <a:pt x="6" y="1"/>
                      <a:pt x="6" y="1"/>
                      <a:pt x="6" y="1"/>
                    </a:cubicBezTo>
                    <a:cubicBezTo>
                      <a:pt x="7" y="2"/>
                      <a:pt x="7" y="2"/>
                      <a:pt x="8" y="2"/>
                    </a:cubicBezTo>
                    <a:cubicBezTo>
                      <a:pt x="9" y="3"/>
                      <a:pt x="9" y="3"/>
                      <a:pt x="9" y="3"/>
                    </a:cubicBezTo>
                    <a:cubicBezTo>
                      <a:pt x="9" y="3"/>
                      <a:pt x="8" y="2"/>
                      <a:pt x="7" y="2"/>
                    </a:cubicBezTo>
                    <a:cubicBezTo>
                      <a:pt x="7" y="2"/>
                      <a:pt x="7" y="2"/>
                      <a:pt x="7" y="1"/>
                    </a:cubicBezTo>
                    <a:cubicBezTo>
                      <a:pt x="7" y="1"/>
                      <a:pt x="7" y="1"/>
                      <a:pt x="6" y="1"/>
                    </a:cubicBezTo>
                    <a:cubicBezTo>
                      <a:pt x="5" y="0"/>
                      <a:pt x="6" y="1"/>
                      <a:pt x="5" y="0"/>
                    </a:cubicBezTo>
                    <a:cubicBezTo>
                      <a:pt x="4" y="0"/>
                      <a:pt x="5" y="1"/>
                      <a:pt x="5" y="0"/>
                    </a:cubicBezTo>
                    <a:cubicBezTo>
                      <a:pt x="5" y="0"/>
                      <a:pt x="4" y="0"/>
                      <a:pt x="4" y="0"/>
                    </a:cubicBezTo>
                    <a:cubicBezTo>
                      <a:pt x="4" y="0"/>
                      <a:pt x="4" y="0"/>
                      <a:pt x="4" y="0"/>
                    </a:cubicBezTo>
                    <a:cubicBezTo>
                      <a:pt x="4" y="0"/>
                      <a:pt x="3" y="0"/>
                      <a:pt x="4" y="0"/>
                    </a:cubicBezTo>
                    <a:cubicBezTo>
                      <a:pt x="4" y="0"/>
                      <a:pt x="5" y="1"/>
                      <a:pt x="5" y="1"/>
                    </a:cubicBezTo>
                    <a:cubicBezTo>
                      <a:pt x="4" y="1"/>
                      <a:pt x="4" y="1"/>
                      <a:pt x="4" y="1"/>
                    </a:cubicBezTo>
                    <a:cubicBezTo>
                      <a:pt x="4" y="1"/>
                      <a:pt x="4" y="1"/>
                      <a:pt x="4" y="1"/>
                    </a:cubicBezTo>
                    <a:cubicBezTo>
                      <a:pt x="4" y="1"/>
                      <a:pt x="3" y="0"/>
                      <a:pt x="3" y="0"/>
                    </a:cubicBezTo>
                    <a:cubicBezTo>
                      <a:pt x="3" y="0"/>
                      <a:pt x="3" y="0"/>
                      <a:pt x="4" y="1"/>
                    </a:cubicBezTo>
                    <a:cubicBezTo>
                      <a:pt x="4" y="1"/>
                      <a:pt x="3" y="0"/>
                      <a:pt x="3" y="0"/>
                    </a:cubicBezTo>
                    <a:cubicBezTo>
                      <a:pt x="4" y="1"/>
                      <a:pt x="4" y="1"/>
                      <a:pt x="5" y="1"/>
                    </a:cubicBezTo>
                    <a:cubicBezTo>
                      <a:pt x="6" y="2"/>
                      <a:pt x="6" y="2"/>
                      <a:pt x="6" y="2"/>
                    </a:cubicBezTo>
                    <a:cubicBezTo>
                      <a:pt x="5" y="1"/>
                      <a:pt x="4" y="1"/>
                      <a:pt x="3" y="0"/>
                    </a:cubicBezTo>
                    <a:cubicBezTo>
                      <a:pt x="2" y="0"/>
                      <a:pt x="3" y="2"/>
                      <a:pt x="3" y="2"/>
                    </a:cubicBezTo>
                    <a:cubicBezTo>
                      <a:pt x="3" y="2"/>
                      <a:pt x="3" y="3"/>
                      <a:pt x="3" y="3"/>
                    </a:cubicBezTo>
                    <a:cubicBezTo>
                      <a:pt x="3" y="3"/>
                      <a:pt x="3" y="3"/>
                      <a:pt x="3" y="3"/>
                    </a:cubicBezTo>
                    <a:cubicBezTo>
                      <a:pt x="3" y="3"/>
                      <a:pt x="3" y="3"/>
                      <a:pt x="3" y="3"/>
                    </a:cubicBezTo>
                    <a:cubicBezTo>
                      <a:pt x="3" y="3"/>
                      <a:pt x="3" y="3"/>
                      <a:pt x="3" y="3"/>
                    </a:cubicBezTo>
                    <a:cubicBezTo>
                      <a:pt x="3" y="3"/>
                      <a:pt x="4" y="3"/>
                      <a:pt x="3" y="3"/>
                    </a:cubicBezTo>
                    <a:cubicBezTo>
                      <a:pt x="3" y="3"/>
                      <a:pt x="1" y="3"/>
                      <a:pt x="3" y="4"/>
                    </a:cubicBezTo>
                    <a:cubicBezTo>
                      <a:pt x="3" y="4"/>
                      <a:pt x="2" y="4"/>
                      <a:pt x="3" y="4"/>
                    </a:cubicBezTo>
                    <a:cubicBezTo>
                      <a:pt x="3" y="4"/>
                      <a:pt x="3" y="4"/>
                      <a:pt x="2" y="4"/>
                    </a:cubicBezTo>
                    <a:cubicBezTo>
                      <a:pt x="3" y="4"/>
                      <a:pt x="2" y="4"/>
                      <a:pt x="2" y="4"/>
                    </a:cubicBezTo>
                    <a:cubicBezTo>
                      <a:pt x="3" y="4"/>
                      <a:pt x="3" y="4"/>
                      <a:pt x="3" y="4"/>
                    </a:cubicBezTo>
                    <a:cubicBezTo>
                      <a:pt x="3" y="4"/>
                      <a:pt x="2" y="4"/>
                      <a:pt x="2" y="4"/>
                    </a:cubicBezTo>
                    <a:cubicBezTo>
                      <a:pt x="2" y="4"/>
                      <a:pt x="4" y="4"/>
                      <a:pt x="4" y="4"/>
                    </a:cubicBezTo>
                    <a:cubicBezTo>
                      <a:pt x="4" y="4"/>
                      <a:pt x="3" y="4"/>
                      <a:pt x="3" y="4"/>
                    </a:cubicBezTo>
                    <a:cubicBezTo>
                      <a:pt x="3" y="4"/>
                      <a:pt x="3" y="4"/>
                      <a:pt x="3" y="4"/>
                    </a:cubicBezTo>
                    <a:cubicBezTo>
                      <a:pt x="3" y="4"/>
                      <a:pt x="3" y="4"/>
                      <a:pt x="3" y="4"/>
                    </a:cubicBezTo>
                    <a:cubicBezTo>
                      <a:pt x="3" y="4"/>
                      <a:pt x="2" y="4"/>
                      <a:pt x="2" y="4"/>
                    </a:cubicBezTo>
                    <a:cubicBezTo>
                      <a:pt x="3" y="4"/>
                      <a:pt x="3" y="4"/>
                      <a:pt x="3" y="4"/>
                    </a:cubicBezTo>
                    <a:cubicBezTo>
                      <a:pt x="3" y="4"/>
                      <a:pt x="3" y="4"/>
                      <a:pt x="3" y="4"/>
                    </a:cubicBezTo>
                    <a:cubicBezTo>
                      <a:pt x="3" y="4"/>
                      <a:pt x="2" y="5"/>
                      <a:pt x="2" y="5"/>
                    </a:cubicBezTo>
                    <a:cubicBezTo>
                      <a:pt x="2" y="5"/>
                      <a:pt x="2" y="5"/>
                      <a:pt x="2" y="5"/>
                    </a:cubicBezTo>
                    <a:cubicBezTo>
                      <a:pt x="2" y="5"/>
                      <a:pt x="2" y="5"/>
                      <a:pt x="2" y="5"/>
                    </a:cubicBezTo>
                    <a:cubicBezTo>
                      <a:pt x="2" y="5"/>
                      <a:pt x="3" y="5"/>
                      <a:pt x="3" y="5"/>
                    </a:cubicBezTo>
                    <a:cubicBezTo>
                      <a:pt x="3" y="5"/>
                      <a:pt x="2" y="5"/>
                      <a:pt x="2" y="5"/>
                    </a:cubicBezTo>
                    <a:cubicBezTo>
                      <a:pt x="2" y="5"/>
                      <a:pt x="3" y="5"/>
                      <a:pt x="3" y="5"/>
                    </a:cubicBezTo>
                    <a:cubicBezTo>
                      <a:pt x="3" y="5"/>
                      <a:pt x="2" y="5"/>
                      <a:pt x="2" y="5"/>
                    </a:cubicBezTo>
                    <a:cubicBezTo>
                      <a:pt x="2" y="5"/>
                      <a:pt x="3" y="5"/>
                      <a:pt x="3" y="5"/>
                    </a:cubicBezTo>
                    <a:cubicBezTo>
                      <a:pt x="3" y="5"/>
                      <a:pt x="3" y="5"/>
                      <a:pt x="3" y="5"/>
                    </a:cubicBezTo>
                    <a:cubicBezTo>
                      <a:pt x="3" y="5"/>
                      <a:pt x="2" y="5"/>
                      <a:pt x="2" y="5"/>
                    </a:cubicBezTo>
                    <a:cubicBezTo>
                      <a:pt x="2" y="5"/>
                      <a:pt x="2" y="5"/>
                      <a:pt x="2" y="5"/>
                    </a:cubicBezTo>
                    <a:cubicBezTo>
                      <a:pt x="2" y="5"/>
                      <a:pt x="2" y="6"/>
                      <a:pt x="2" y="6"/>
                    </a:cubicBezTo>
                    <a:cubicBezTo>
                      <a:pt x="2" y="6"/>
                      <a:pt x="2" y="6"/>
                      <a:pt x="2" y="6"/>
                    </a:cubicBezTo>
                    <a:cubicBezTo>
                      <a:pt x="2" y="6"/>
                      <a:pt x="1" y="6"/>
                      <a:pt x="1" y="6"/>
                    </a:cubicBezTo>
                    <a:cubicBezTo>
                      <a:pt x="1" y="6"/>
                      <a:pt x="2" y="6"/>
                      <a:pt x="2" y="6"/>
                    </a:cubicBezTo>
                    <a:cubicBezTo>
                      <a:pt x="2" y="6"/>
                      <a:pt x="1" y="6"/>
                      <a:pt x="2" y="6"/>
                    </a:cubicBezTo>
                    <a:cubicBezTo>
                      <a:pt x="2" y="6"/>
                      <a:pt x="2" y="6"/>
                      <a:pt x="3" y="6"/>
                    </a:cubicBezTo>
                    <a:cubicBezTo>
                      <a:pt x="3" y="6"/>
                      <a:pt x="2" y="6"/>
                      <a:pt x="2" y="6"/>
                    </a:cubicBezTo>
                    <a:cubicBezTo>
                      <a:pt x="2" y="6"/>
                      <a:pt x="0" y="7"/>
                      <a:pt x="2" y="6"/>
                    </a:cubicBezTo>
                    <a:cubicBezTo>
                      <a:pt x="1" y="7"/>
                      <a:pt x="2" y="6"/>
                      <a:pt x="1" y="7"/>
                    </a:cubicBezTo>
                    <a:cubicBezTo>
                      <a:pt x="2" y="6"/>
                      <a:pt x="2" y="6"/>
                      <a:pt x="4" y="6"/>
                    </a:cubicBezTo>
                    <a:cubicBezTo>
                      <a:pt x="4" y="6"/>
                      <a:pt x="3" y="6"/>
                      <a:pt x="2" y="7"/>
                    </a:cubicBezTo>
                    <a:cubicBezTo>
                      <a:pt x="2" y="6"/>
                      <a:pt x="3" y="6"/>
                      <a:pt x="3" y="6"/>
                    </a:cubicBezTo>
                    <a:cubicBezTo>
                      <a:pt x="3" y="6"/>
                      <a:pt x="1" y="7"/>
                      <a:pt x="1" y="7"/>
                    </a:cubicBezTo>
                    <a:cubicBezTo>
                      <a:pt x="2" y="7"/>
                      <a:pt x="1" y="7"/>
                      <a:pt x="1" y="7"/>
                    </a:cubicBezTo>
                    <a:cubicBezTo>
                      <a:pt x="1" y="7"/>
                      <a:pt x="2" y="7"/>
                      <a:pt x="2" y="7"/>
                    </a:cubicBezTo>
                    <a:cubicBezTo>
                      <a:pt x="2" y="7"/>
                      <a:pt x="1" y="7"/>
                      <a:pt x="2" y="7"/>
                    </a:cubicBezTo>
                    <a:cubicBezTo>
                      <a:pt x="5" y="6"/>
                      <a:pt x="7" y="5"/>
                      <a:pt x="9" y="4"/>
                    </a:cubicBezTo>
                    <a:cubicBezTo>
                      <a:pt x="9" y="4"/>
                      <a:pt x="9" y="4"/>
                      <a:pt x="9" y="4"/>
                    </a:cubicBezTo>
                    <a:close/>
                    <a:moveTo>
                      <a:pt x="9" y="3"/>
                    </a:moveTo>
                    <a:cubicBezTo>
                      <a:pt x="8" y="2"/>
                      <a:pt x="8" y="2"/>
                      <a:pt x="7" y="2"/>
                    </a:cubicBezTo>
                    <a:cubicBezTo>
                      <a:pt x="7" y="2"/>
                      <a:pt x="7" y="1"/>
                      <a:pt x="7" y="1"/>
                    </a:cubicBezTo>
                    <a:cubicBezTo>
                      <a:pt x="8" y="2"/>
                      <a:pt x="9" y="3"/>
                      <a:pt x="9" y="3"/>
                    </a:cubicBezTo>
                    <a:close/>
                    <a:moveTo>
                      <a:pt x="6" y="1"/>
                    </a:moveTo>
                    <a:cubicBezTo>
                      <a:pt x="6" y="1"/>
                      <a:pt x="8" y="2"/>
                      <a:pt x="9" y="3"/>
                    </a:cubicBezTo>
                    <a:cubicBezTo>
                      <a:pt x="8" y="2"/>
                      <a:pt x="7" y="1"/>
                      <a:pt x="6" y="1"/>
                    </a:cubicBezTo>
                    <a:close/>
                    <a:moveTo>
                      <a:pt x="9" y="3"/>
                    </a:moveTo>
                    <a:cubicBezTo>
                      <a:pt x="9" y="3"/>
                      <a:pt x="9" y="3"/>
                      <a:pt x="9" y="3"/>
                    </a:cubicBezTo>
                    <a:cubicBezTo>
                      <a:pt x="8" y="2"/>
                      <a:pt x="7" y="2"/>
                      <a:pt x="7" y="2"/>
                    </a:cubicBezTo>
                    <a:cubicBezTo>
                      <a:pt x="8" y="3"/>
                      <a:pt x="9" y="3"/>
                      <a:pt x="9" y="3"/>
                    </a:cubicBezTo>
                    <a:close/>
                    <a:moveTo>
                      <a:pt x="7" y="2"/>
                    </a:moveTo>
                    <a:cubicBezTo>
                      <a:pt x="8" y="2"/>
                      <a:pt x="9" y="3"/>
                      <a:pt x="9" y="3"/>
                    </a:cubicBezTo>
                    <a:cubicBezTo>
                      <a:pt x="9" y="3"/>
                      <a:pt x="9" y="3"/>
                      <a:pt x="8" y="2"/>
                    </a:cubicBezTo>
                    <a:cubicBezTo>
                      <a:pt x="8" y="2"/>
                      <a:pt x="7" y="2"/>
                      <a:pt x="7" y="1"/>
                    </a:cubicBezTo>
                    <a:cubicBezTo>
                      <a:pt x="6" y="1"/>
                      <a:pt x="6" y="1"/>
                      <a:pt x="6" y="1"/>
                    </a:cubicBezTo>
                    <a:cubicBezTo>
                      <a:pt x="8" y="2"/>
                      <a:pt x="7" y="1"/>
                      <a:pt x="7" y="2"/>
                    </a:cubicBezTo>
                    <a:close/>
                    <a:moveTo>
                      <a:pt x="5" y="2"/>
                    </a:moveTo>
                    <a:cubicBezTo>
                      <a:pt x="5" y="2"/>
                      <a:pt x="5" y="2"/>
                      <a:pt x="5" y="2"/>
                    </a:cubicBezTo>
                    <a:cubicBezTo>
                      <a:pt x="5" y="2"/>
                      <a:pt x="5" y="2"/>
                      <a:pt x="5" y="2"/>
                    </a:cubicBezTo>
                    <a:close/>
                    <a:moveTo>
                      <a:pt x="9" y="3"/>
                    </a:moveTo>
                    <a:cubicBezTo>
                      <a:pt x="9" y="3"/>
                      <a:pt x="9" y="3"/>
                      <a:pt x="8" y="3"/>
                    </a:cubicBezTo>
                    <a:cubicBezTo>
                      <a:pt x="8" y="3"/>
                      <a:pt x="8" y="3"/>
                      <a:pt x="7" y="2"/>
                    </a:cubicBezTo>
                    <a:cubicBezTo>
                      <a:pt x="7" y="2"/>
                      <a:pt x="7" y="2"/>
                      <a:pt x="6" y="2"/>
                    </a:cubicBezTo>
                    <a:cubicBezTo>
                      <a:pt x="7" y="2"/>
                      <a:pt x="6" y="2"/>
                      <a:pt x="7" y="2"/>
                    </a:cubicBezTo>
                    <a:cubicBezTo>
                      <a:pt x="7" y="2"/>
                      <a:pt x="7" y="2"/>
                      <a:pt x="7" y="2"/>
                    </a:cubicBezTo>
                    <a:cubicBezTo>
                      <a:pt x="8" y="2"/>
                      <a:pt x="8" y="3"/>
                      <a:pt x="9" y="3"/>
                    </a:cubicBezTo>
                    <a:close/>
                    <a:moveTo>
                      <a:pt x="8" y="3"/>
                    </a:moveTo>
                    <a:cubicBezTo>
                      <a:pt x="8" y="3"/>
                      <a:pt x="8" y="3"/>
                      <a:pt x="7" y="3"/>
                    </a:cubicBezTo>
                    <a:cubicBezTo>
                      <a:pt x="8" y="3"/>
                      <a:pt x="8" y="3"/>
                      <a:pt x="8" y="3"/>
                    </a:cubicBezTo>
                    <a:close/>
                    <a:moveTo>
                      <a:pt x="9" y="3"/>
                    </a:moveTo>
                    <a:cubicBezTo>
                      <a:pt x="9" y="3"/>
                      <a:pt x="9" y="3"/>
                      <a:pt x="10" y="3"/>
                    </a:cubicBezTo>
                    <a:cubicBezTo>
                      <a:pt x="10" y="3"/>
                      <a:pt x="10" y="3"/>
                      <a:pt x="10" y="3"/>
                    </a:cubicBezTo>
                    <a:cubicBezTo>
                      <a:pt x="8" y="3"/>
                      <a:pt x="9" y="3"/>
                      <a:pt x="8" y="2"/>
                    </a:cubicBezTo>
                    <a:cubicBezTo>
                      <a:pt x="8" y="2"/>
                      <a:pt x="9" y="3"/>
                      <a:pt x="9" y="3"/>
                    </a:cubicBezTo>
                    <a:close/>
                    <a:moveTo>
                      <a:pt x="6" y="2"/>
                    </a:moveTo>
                    <a:cubicBezTo>
                      <a:pt x="6" y="2"/>
                      <a:pt x="6" y="2"/>
                      <a:pt x="6" y="1"/>
                    </a:cubicBezTo>
                    <a:cubicBezTo>
                      <a:pt x="6" y="1"/>
                      <a:pt x="6" y="1"/>
                      <a:pt x="6" y="1"/>
                    </a:cubicBezTo>
                    <a:cubicBezTo>
                      <a:pt x="6" y="1"/>
                      <a:pt x="6" y="1"/>
                      <a:pt x="6" y="2"/>
                    </a:cubicBezTo>
                    <a:close/>
                    <a:moveTo>
                      <a:pt x="5" y="1"/>
                    </a:moveTo>
                    <a:cubicBezTo>
                      <a:pt x="5" y="1"/>
                      <a:pt x="5" y="1"/>
                      <a:pt x="5" y="1"/>
                    </a:cubicBezTo>
                    <a:cubicBezTo>
                      <a:pt x="5" y="1"/>
                      <a:pt x="4" y="1"/>
                      <a:pt x="4" y="0"/>
                    </a:cubicBezTo>
                    <a:cubicBezTo>
                      <a:pt x="5" y="1"/>
                      <a:pt x="6" y="1"/>
                      <a:pt x="6" y="1"/>
                    </a:cubicBezTo>
                    <a:cubicBezTo>
                      <a:pt x="6" y="2"/>
                      <a:pt x="7" y="2"/>
                      <a:pt x="7" y="2"/>
                    </a:cubicBezTo>
                    <a:cubicBezTo>
                      <a:pt x="7" y="2"/>
                      <a:pt x="7" y="2"/>
                      <a:pt x="7" y="2"/>
                    </a:cubicBezTo>
                    <a:cubicBezTo>
                      <a:pt x="7" y="2"/>
                      <a:pt x="7" y="2"/>
                      <a:pt x="7" y="2"/>
                    </a:cubicBezTo>
                    <a:cubicBezTo>
                      <a:pt x="7" y="2"/>
                      <a:pt x="7" y="2"/>
                      <a:pt x="6" y="2"/>
                    </a:cubicBezTo>
                    <a:cubicBezTo>
                      <a:pt x="7" y="2"/>
                      <a:pt x="7" y="2"/>
                      <a:pt x="7" y="2"/>
                    </a:cubicBezTo>
                    <a:cubicBezTo>
                      <a:pt x="7" y="2"/>
                      <a:pt x="7" y="2"/>
                      <a:pt x="6" y="2"/>
                    </a:cubicBezTo>
                    <a:cubicBezTo>
                      <a:pt x="5" y="1"/>
                      <a:pt x="6" y="2"/>
                      <a:pt x="5" y="1"/>
                    </a:cubicBezTo>
                    <a:close/>
                    <a:moveTo>
                      <a:pt x="4" y="1"/>
                    </a:moveTo>
                    <a:cubicBezTo>
                      <a:pt x="6" y="2"/>
                      <a:pt x="4" y="1"/>
                      <a:pt x="6" y="2"/>
                    </a:cubicBezTo>
                    <a:cubicBezTo>
                      <a:pt x="6" y="2"/>
                      <a:pt x="6" y="2"/>
                      <a:pt x="7" y="2"/>
                    </a:cubicBezTo>
                    <a:cubicBezTo>
                      <a:pt x="6" y="2"/>
                      <a:pt x="4" y="1"/>
                      <a:pt x="4" y="1"/>
                    </a:cubicBezTo>
                    <a:cubicBezTo>
                      <a:pt x="4" y="1"/>
                      <a:pt x="4" y="1"/>
                      <a:pt x="4" y="1"/>
                    </a:cubicBezTo>
                    <a:cubicBezTo>
                      <a:pt x="4" y="1"/>
                      <a:pt x="4" y="1"/>
                      <a:pt x="4" y="1"/>
                    </a:cubicBezTo>
                    <a:close/>
                    <a:moveTo>
                      <a:pt x="4" y="1"/>
                    </a:moveTo>
                    <a:cubicBezTo>
                      <a:pt x="4" y="1"/>
                      <a:pt x="4" y="1"/>
                      <a:pt x="5" y="2"/>
                    </a:cubicBezTo>
                    <a:cubicBezTo>
                      <a:pt x="5" y="2"/>
                      <a:pt x="5" y="2"/>
                      <a:pt x="5" y="2"/>
                    </a:cubicBezTo>
                    <a:cubicBezTo>
                      <a:pt x="4" y="1"/>
                      <a:pt x="4" y="1"/>
                      <a:pt x="4" y="1"/>
                    </a:cubicBezTo>
                    <a:close/>
                    <a:moveTo>
                      <a:pt x="4" y="1"/>
                    </a:moveTo>
                    <a:cubicBezTo>
                      <a:pt x="6" y="2"/>
                      <a:pt x="5" y="2"/>
                      <a:pt x="7" y="3"/>
                    </a:cubicBezTo>
                    <a:cubicBezTo>
                      <a:pt x="7" y="3"/>
                      <a:pt x="7" y="3"/>
                      <a:pt x="7" y="3"/>
                    </a:cubicBezTo>
                    <a:cubicBezTo>
                      <a:pt x="5" y="2"/>
                      <a:pt x="3" y="1"/>
                      <a:pt x="6" y="2"/>
                    </a:cubicBezTo>
                    <a:cubicBezTo>
                      <a:pt x="6" y="2"/>
                      <a:pt x="6" y="2"/>
                      <a:pt x="6" y="2"/>
                    </a:cubicBezTo>
                    <a:cubicBezTo>
                      <a:pt x="8" y="3"/>
                      <a:pt x="7" y="3"/>
                      <a:pt x="9" y="3"/>
                    </a:cubicBezTo>
                    <a:cubicBezTo>
                      <a:pt x="9" y="3"/>
                      <a:pt x="7" y="3"/>
                      <a:pt x="8" y="3"/>
                    </a:cubicBezTo>
                    <a:cubicBezTo>
                      <a:pt x="5" y="2"/>
                      <a:pt x="5" y="2"/>
                      <a:pt x="5" y="2"/>
                    </a:cubicBezTo>
                    <a:cubicBezTo>
                      <a:pt x="5" y="2"/>
                      <a:pt x="5" y="2"/>
                      <a:pt x="5" y="2"/>
                    </a:cubicBezTo>
                    <a:cubicBezTo>
                      <a:pt x="4" y="2"/>
                      <a:pt x="4" y="2"/>
                      <a:pt x="4" y="1"/>
                    </a:cubicBezTo>
                    <a:close/>
                    <a:moveTo>
                      <a:pt x="8" y="3"/>
                    </a:moveTo>
                    <a:cubicBezTo>
                      <a:pt x="8" y="3"/>
                      <a:pt x="8" y="3"/>
                      <a:pt x="9" y="4"/>
                    </a:cubicBezTo>
                    <a:cubicBezTo>
                      <a:pt x="9" y="4"/>
                      <a:pt x="9" y="4"/>
                      <a:pt x="8"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688" name="Oval 8190"/>
              <p:cNvSpPr>
                <a:spLocks noChangeArrowheads="1"/>
              </p:cNvSpPr>
              <p:nvPr/>
            </p:nvSpPr>
            <p:spPr bwMode="auto">
              <a:xfrm>
                <a:off x="896" y="3988"/>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689" name="Oval 8191"/>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690" name="Oval 8192"/>
              <p:cNvSpPr>
                <a:spLocks noChangeArrowheads="1"/>
              </p:cNvSpPr>
              <p:nvPr/>
            </p:nvSpPr>
            <p:spPr bwMode="auto">
              <a:xfrm>
                <a:off x="840" y="4018"/>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691" name="Oval 8193"/>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692" name="Freeform 8194"/>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693" name="Freeform 8195"/>
              <p:cNvSpPr>
                <a:spLocks/>
              </p:cNvSpPr>
              <p:nvPr/>
            </p:nvSpPr>
            <p:spPr bwMode="auto">
              <a:xfrm>
                <a:off x="840" y="401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694" name="Oval 8196"/>
              <p:cNvSpPr>
                <a:spLocks noChangeArrowheads="1"/>
              </p:cNvSpPr>
              <p:nvPr/>
            </p:nvSpPr>
            <p:spPr bwMode="auto">
              <a:xfrm>
                <a:off x="840" y="4018"/>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695" name="Freeform 8197"/>
              <p:cNvSpPr>
                <a:spLocks/>
              </p:cNvSpPr>
              <p:nvPr/>
            </p:nvSpPr>
            <p:spPr bwMode="auto">
              <a:xfrm>
                <a:off x="840" y="401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696" name="Freeform 8198"/>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697" name="Freeform 8199"/>
              <p:cNvSpPr>
                <a:spLocks/>
              </p:cNvSpPr>
              <p:nvPr/>
            </p:nvSpPr>
            <p:spPr bwMode="auto">
              <a:xfrm>
                <a:off x="840" y="401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698" name="Oval 8200"/>
              <p:cNvSpPr>
                <a:spLocks noChangeArrowheads="1"/>
              </p:cNvSpPr>
              <p:nvPr/>
            </p:nvSpPr>
            <p:spPr bwMode="auto">
              <a:xfrm>
                <a:off x="840" y="4018"/>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699" name="Oval 8201"/>
              <p:cNvSpPr>
                <a:spLocks noChangeArrowheads="1"/>
              </p:cNvSpPr>
              <p:nvPr/>
            </p:nvSpPr>
            <p:spPr bwMode="auto">
              <a:xfrm>
                <a:off x="840" y="4018"/>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700" name="Oval 8202"/>
              <p:cNvSpPr>
                <a:spLocks noChangeArrowheads="1"/>
              </p:cNvSpPr>
              <p:nvPr/>
            </p:nvSpPr>
            <p:spPr bwMode="auto">
              <a:xfrm>
                <a:off x="840" y="4018"/>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701" name="Freeform 8203"/>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702" name="Freeform 8204"/>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703" name="Freeform 8205"/>
              <p:cNvSpPr>
                <a:spLocks/>
              </p:cNvSpPr>
              <p:nvPr/>
            </p:nvSpPr>
            <p:spPr bwMode="auto">
              <a:xfrm>
                <a:off x="840" y="401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704" name="Freeform 8206"/>
              <p:cNvSpPr>
                <a:spLocks/>
              </p:cNvSpPr>
              <p:nvPr/>
            </p:nvSpPr>
            <p:spPr bwMode="auto">
              <a:xfrm>
                <a:off x="840" y="4015"/>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705" name="Freeform 8207"/>
              <p:cNvSpPr>
                <a:spLocks/>
              </p:cNvSpPr>
              <p:nvPr/>
            </p:nvSpPr>
            <p:spPr bwMode="auto">
              <a:xfrm>
                <a:off x="840" y="4015"/>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706" name="Freeform 8208"/>
              <p:cNvSpPr>
                <a:spLocks/>
              </p:cNvSpPr>
              <p:nvPr/>
            </p:nvSpPr>
            <p:spPr bwMode="auto">
              <a:xfrm>
                <a:off x="888" y="4037"/>
                <a:ext cx="4" cy="4"/>
              </a:xfrm>
              <a:custGeom>
                <a:avLst/>
                <a:gdLst>
                  <a:gd name="T0" fmla="*/ 0 w 1"/>
                  <a:gd name="T1" fmla="*/ 0 h 1"/>
                  <a:gd name="T2" fmla="*/ 0 w 1"/>
                  <a:gd name="T3" fmla="*/ 0 h 1"/>
                  <a:gd name="T4" fmla="*/ 0 w 1"/>
                  <a:gd name="T5" fmla="*/ 0 h 1"/>
                </a:gdLst>
                <a:ahLst/>
                <a:cxnLst>
                  <a:cxn ang="0">
                    <a:pos x="T0" y="T1"/>
                  </a:cxn>
                  <a:cxn ang="0">
                    <a:pos x="T2" y="T3"/>
                  </a:cxn>
                  <a:cxn ang="0">
                    <a:pos x="T4" y="T5"/>
                  </a:cxn>
                </a:cxnLst>
                <a:rect l="0" t="0" r="r" b="b"/>
                <a:pathLst>
                  <a:path w="1" h="1">
                    <a:moveTo>
                      <a:pt x="0" y="0"/>
                    </a:moveTo>
                    <a:cubicBezTo>
                      <a:pt x="0" y="0"/>
                      <a:pt x="0" y="0"/>
                      <a:pt x="0" y="0"/>
                    </a:cubicBezTo>
                    <a:cubicBezTo>
                      <a:pt x="1" y="1"/>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707" name="Oval 8209"/>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708" name="Freeform 8210"/>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709" name="Freeform 8211"/>
              <p:cNvSpPr>
                <a:spLocks/>
              </p:cNvSpPr>
              <p:nvPr/>
            </p:nvSpPr>
            <p:spPr bwMode="auto">
              <a:xfrm>
                <a:off x="840" y="4015"/>
                <a:ext cx="0" cy="3"/>
              </a:xfrm>
              <a:custGeom>
                <a:avLst/>
                <a:gdLst>
                  <a:gd name="T0" fmla="*/ 1 h 1"/>
                  <a:gd name="T1" fmla="*/ 0 h 1"/>
                  <a:gd name="T2" fmla="*/ 0 h 1"/>
                  <a:gd name="T3" fmla="*/ 1 h 1"/>
                  <a:gd name="T4" fmla="*/ 1 h 1"/>
                </a:gdLst>
                <a:ahLst/>
                <a:cxnLst>
                  <a:cxn ang="0">
                    <a:pos x="0" y="T0"/>
                  </a:cxn>
                  <a:cxn ang="0">
                    <a:pos x="0" y="T1"/>
                  </a:cxn>
                  <a:cxn ang="0">
                    <a:pos x="0" y="T2"/>
                  </a:cxn>
                  <a:cxn ang="0">
                    <a:pos x="0" y="T3"/>
                  </a:cxn>
                  <a:cxn ang="0">
                    <a:pos x="0" y="T4"/>
                  </a:cxn>
                </a:cxnLst>
                <a:rect l="0" t="0" r="r" b="b"/>
                <a:pathLst>
                  <a:path h="1">
                    <a:moveTo>
                      <a:pt x="0" y="1"/>
                    </a:moveTo>
                    <a:cubicBezTo>
                      <a:pt x="0" y="1"/>
                      <a:pt x="0" y="1"/>
                      <a:pt x="0" y="0"/>
                    </a:cubicBezTo>
                    <a:cubicBezTo>
                      <a:pt x="0" y="0"/>
                      <a:pt x="0" y="0"/>
                      <a:pt x="0" y="0"/>
                    </a:cubicBezTo>
                    <a:cubicBezTo>
                      <a:pt x="0" y="1"/>
                      <a:pt x="0" y="1"/>
                      <a:pt x="0" y="1"/>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710" name="Freeform 8212"/>
              <p:cNvSpPr>
                <a:spLocks/>
              </p:cNvSpPr>
              <p:nvPr/>
            </p:nvSpPr>
            <p:spPr bwMode="auto">
              <a:xfrm>
                <a:off x="840" y="4015"/>
                <a:ext cx="0" cy="0"/>
              </a:xfrm>
              <a:custGeom>
                <a:avLst/>
                <a:gdLst/>
                <a:ahLst/>
                <a:cxnLst>
                  <a:cxn ang="0">
                    <a:pos x="0" y="0"/>
                  </a:cxn>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711" name="Oval 8213"/>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712" name="Oval 8214"/>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713" name="Freeform 8215"/>
              <p:cNvSpPr>
                <a:spLocks/>
              </p:cNvSpPr>
              <p:nvPr/>
            </p:nvSpPr>
            <p:spPr bwMode="auto">
              <a:xfrm>
                <a:off x="840" y="401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714" name="Freeform 8216"/>
              <p:cNvSpPr>
                <a:spLocks/>
              </p:cNvSpPr>
              <p:nvPr/>
            </p:nvSpPr>
            <p:spPr bwMode="auto">
              <a:xfrm>
                <a:off x="836" y="4011"/>
                <a:ext cx="0" cy="4"/>
              </a:xfrm>
              <a:custGeom>
                <a:avLst/>
                <a:gdLst>
                  <a:gd name="T0" fmla="*/ 1 h 1"/>
                  <a:gd name="T1" fmla="*/ 0 h 1"/>
                  <a:gd name="T2" fmla="*/ 0 h 1"/>
                  <a:gd name="T3" fmla="*/ 1 h 1"/>
                  <a:gd name="T4" fmla="*/ 1 h 1"/>
                </a:gdLst>
                <a:ahLst/>
                <a:cxnLst>
                  <a:cxn ang="0">
                    <a:pos x="0" y="T0"/>
                  </a:cxn>
                  <a:cxn ang="0">
                    <a:pos x="0" y="T1"/>
                  </a:cxn>
                  <a:cxn ang="0">
                    <a:pos x="0" y="T2"/>
                  </a:cxn>
                  <a:cxn ang="0">
                    <a:pos x="0" y="T3"/>
                  </a:cxn>
                  <a:cxn ang="0">
                    <a:pos x="0" y="T4"/>
                  </a:cxn>
                </a:cxnLst>
                <a:rect l="0" t="0" r="r" b="b"/>
                <a:pathLst>
                  <a:path h="1">
                    <a:moveTo>
                      <a:pt x="0" y="1"/>
                    </a:moveTo>
                    <a:cubicBezTo>
                      <a:pt x="0" y="0"/>
                      <a:pt x="0" y="0"/>
                      <a:pt x="0" y="0"/>
                    </a:cubicBezTo>
                    <a:cubicBezTo>
                      <a:pt x="0" y="0"/>
                      <a:pt x="0" y="0"/>
                      <a:pt x="0" y="0"/>
                    </a:cubicBezTo>
                    <a:cubicBezTo>
                      <a:pt x="0" y="0"/>
                      <a:pt x="0" y="0"/>
                      <a:pt x="0" y="1"/>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715" name="Freeform 8217"/>
              <p:cNvSpPr>
                <a:spLocks/>
              </p:cNvSpPr>
              <p:nvPr/>
            </p:nvSpPr>
            <p:spPr bwMode="auto">
              <a:xfrm>
                <a:off x="840" y="4011"/>
                <a:ext cx="0" cy="0"/>
              </a:xfrm>
              <a:custGeom>
                <a:avLst/>
                <a:gdLst/>
                <a:ahLst/>
                <a:cxnLst>
                  <a:cxn ang="0">
                    <a:pos x="0" y="0"/>
                  </a:cxn>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716" name="Oval 8218"/>
              <p:cNvSpPr>
                <a:spLocks noChangeArrowheads="1"/>
              </p:cNvSpPr>
              <p:nvPr/>
            </p:nvSpPr>
            <p:spPr bwMode="auto">
              <a:xfrm>
                <a:off x="840" y="4011"/>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717" name="Freeform 8219"/>
              <p:cNvSpPr>
                <a:spLocks/>
              </p:cNvSpPr>
              <p:nvPr/>
            </p:nvSpPr>
            <p:spPr bwMode="auto">
              <a:xfrm>
                <a:off x="840" y="4015"/>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718" name="Freeform 8220"/>
              <p:cNvSpPr>
                <a:spLocks/>
              </p:cNvSpPr>
              <p:nvPr/>
            </p:nvSpPr>
            <p:spPr bwMode="auto">
              <a:xfrm>
                <a:off x="840" y="401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719" name="Freeform 8221"/>
              <p:cNvSpPr>
                <a:spLocks/>
              </p:cNvSpPr>
              <p:nvPr/>
            </p:nvSpPr>
            <p:spPr bwMode="auto">
              <a:xfrm>
                <a:off x="858" y="4026"/>
                <a:ext cx="4" cy="3"/>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1"/>
                      <a:pt x="0" y="1"/>
                      <a:pt x="0" y="0"/>
                    </a:cubicBezTo>
                    <a:cubicBezTo>
                      <a:pt x="0" y="0"/>
                      <a:pt x="0" y="0"/>
                      <a:pt x="0" y="0"/>
                    </a:cubicBezTo>
                    <a:cubicBezTo>
                      <a:pt x="0" y="1"/>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720" name="Freeform 8222"/>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721" name="Freeform 8223"/>
              <p:cNvSpPr>
                <a:spLocks/>
              </p:cNvSpPr>
              <p:nvPr/>
            </p:nvSpPr>
            <p:spPr bwMode="auto">
              <a:xfrm>
                <a:off x="840" y="4011"/>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722" name="Freeform 8224"/>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723" name="Freeform 8225"/>
              <p:cNvSpPr>
                <a:spLocks/>
              </p:cNvSpPr>
              <p:nvPr/>
            </p:nvSpPr>
            <p:spPr bwMode="auto">
              <a:xfrm>
                <a:off x="840" y="4015"/>
                <a:ext cx="0" cy="0"/>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724" name="Freeform 8226"/>
              <p:cNvSpPr>
                <a:spLocks/>
              </p:cNvSpPr>
              <p:nvPr/>
            </p:nvSpPr>
            <p:spPr bwMode="auto">
              <a:xfrm>
                <a:off x="840" y="4007"/>
                <a:ext cx="0" cy="4"/>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725" name="Freeform 8227"/>
              <p:cNvSpPr>
                <a:spLocks/>
              </p:cNvSpPr>
              <p:nvPr/>
            </p:nvSpPr>
            <p:spPr bwMode="auto">
              <a:xfrm>
                <a:off x="840" y="401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726" name="Freeform 8228"/>
              <p:cNvSpPr>
                <a:spLocks/>
              </p:cNvSpPr>
              <p:nvPr/>
            </p:nvSpPr>
            <p:spPr bwMode="auto">
              <a:xfrm>
                <a:off x="840" y="401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727" name="Freeform 8229"/>
              <p:cNvSpPr>
                <a:spLocks/>
              </p:cNvSpPr>
              <p:nvPr/>
            </p:nvSpPr>
            <p:spPr bwMode="auto">
              <a:xfrm>
                <a:off x="840" y="4015"/>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728" name="Freeform 8230"/>
              <p:cNvSpPr>
                <a:spLocks/>
              </p:cNvSpPr>
              <p:nvPr/>
            </p:nvSpPr>
            <p:spPr bwMode="auto">
              <a:xfrm>
                <a:off x="840" y="401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729" name="Oval 8231"/>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grpSp>
        <p:grpSp>
          <p:nvGrpSpPr>
            <p:cNvPr id="19139" name="Group 8433"/>
            <p:cNvGrpSpPr>
              <a:grpSpLocks/>
            </p:cNvGrpSpPr>
            <p:nvPr/>
          </p:nvGrpSpPr>
          <p:grpSpPr bwMode="auto">
            <a:xfrm>
              <a:off x="743" y="1620"/>
              <a:ext cx="2032" cy="4797"/>
              <a:chOff x="743" y="1620"/>
              <a:chExt cx="2032" cy="4797"/>
            </a:xfrm>
          </p:grpSpPr>
          <p:sp>
            <p:nvSpPr>
              <p:cNvPr id="20330" name="Freeform 8233"/>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331" name="Oval 8234"/>
              <p:cNvSpPr>
                <a:spLocks noChangeArrowheads="1"/>
              </p:cNvSpPr>
              <p:nvPr/>
            </p:nvSpPr>
            <p:spPr bwMode="auto">
              <a:xfrm>
                <a:off x="840" y="4018"/>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332" name="Oval 8235"/>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333" name="Oval 8236"/>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334" name="Oval 8237"/>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335" name="Freeform 8238"/>
              <p:cNvSpPr>
                <a:spLocks/>
              </p:cNvSpPr>
              <p:nvPr/>
            </p:nvSpPr>
            <p:spPr bwMode="auto">
              <a:xfrm>
                <a:off x="840" y="401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336" name="Freeform 8239"/>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337" name="Freeform 8240"/>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338" name="Freeform 8241"/>
              <p:cNvSpPr>
                <a:spLocks/>
              </p:cNvSpPr>
              <p:nvPr/>
            </p:nvSpPr>
            <p:spPr bwMode="auto">
              <a:xfrm>
                <a:off x="840" y="4015"/>
                <a:ext cx="0" cy="0"/>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339" name="Freeform 8242"/>
              <p:cNvSpPr>
                <a:spLocks/>
              </p:cNvSpPr>
              <p:nvPr/>
            </p:nvSpPr>
            <p:spPr bwMode="auto">
              <a:xfrm>
                <a:off x="836" y="4011"/>
                <a:ext cx="0" cy="4"/>
              </a:xfrm>
              <a:custGeom>
                <a:avLst/>
                <a:gdLst>
                  <a:gd name="T0" fmla="*/ 1 h 1"/>
                  <a:gd name="T1" fmla="*/ 0 h 1"/>
                  <a:gd name="T2" fmla="*/ 0 h 1"/>
                  <a:gd name="T3" fmla="*/ 1 h 1"/>
                  <a:gd name="T4" fmla="*/ 1 h 1"/>
                </a:gdLst>
                <a:ahLst/>
                <a:cxnLst>
                  <a:cxn ang="0">
                    <a:pos x="0" y="T0"/>
                  </a:cxn>
                  <a:cxn ang="0">
                    <a:pos x="0" y="T1"/>
                  </a:cxn>
                  <a:cxn ang="0">
                    <a:pos x="0" y="T2"/>
                  </a:cxn>
                  <a:cxn ang="0">
                    <a:pos x="0" y="T3"/>
                  </a:cxn>
                  <a:cxn ang="0">
                    <a:pos x="0" y="T4"/>
                  </a:cxn>
                </a:cxnLst>
                <a:rect l="0" t="0" r="r" b="b"/>
                <a:pathLst>
                  <a:path h="1">
                    <a:moveTo>
                      <a:pt x="0" y="1"/>
                    </a:moveTo>
                    <a:cubicBezTo>
                      <a:pt x="0" y="1"/>
                      <a:pt x="0" y="0"/>
                      <a:pt x="0" y="0"/>
                    </a:cubicBezTo>
                    <a:cubicBezTo>
                      <a:pt x="0" y="0"/>
                      <a:pt x="0" y="0"/>
                      <a:pt x="0" y="0"/>
                    </a:cubicBezTo>
                    <a:cubicBezTo>
                      <a:pt x="0" y="0"/>
                      <a:pt x="0" y="1"/>
                      <a:pt x="0" y="1"/>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340" name="Freeform 8243"/>
              <p:cNvSpPr>
                <a:spLocks/>
              </p:cNvSpPr>
              <p:nvPr/>
            </p:nvSpPr>
            <p:spPr bwMode="auto">
              <a:xfrm>
                <a:off x="840" y="4015"/>
                <a:ext cx="0" cy="0"/>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341" name="Freeform 8244"/>
              <p:cNvSpPr>
                <a:spLocks/>
              </p:cNvSpPr>
              <p:nvPr/>
            </p:nvSpPr>
            <p:spPr bwMode="auto">
              <a:xfrm>
                <a:off x="840" y="4015"/>
                <a:ext cx="0" cy="0"/>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342" name="Freeform 8245"/>
              <p:cNvSpPr>
                <a:spLocks/>
              </p:cNvSpPr>
              <p:nvPr/>
            </p:nvSpPr>
            <p:spPr bwMode="auto">
              <a:xfrm>
                <a:off x="829" y="4003"/>
                <a:ext cx="7" cy="8"/>
              </a:xfrm>
              <a:custGeom>
                <a:avLst/>
                <a:gdLst>
                  <a:gd name="T0" fmla="*/ 1 w 2"/>
                  <a:gd name="T1" fmla="*/ 2 h 2"/>
                  <a:gd name="T2" fmla="*/ 2 w 2"/>
                  <a:gd name="T3" fmla="*/ 2 h 2"/>
                  <a:gd name="T4" fmla="*/ 2 w 2"/>
                  <a:gd name="T5" fmla="*/ 2 h 2"/>
                  <a:gd name="T6" fmla="*/ 0 w 2"/>
                  <a:gd name="T7" fmla="*/ 1 h 2"/>
                  <a:gd name="T8" fmla="*/ 1 w 2"/>
                  <a:gd name="T9" fmla="*/ 2 h 2"/>
                  <a:gd name="T10" fmla="*/ 1 w 2"/>
                  <a:gd name="T11" fmla="*/ 1 h 2"/>
                  <a:gd name="T12" fmla="*/ 0 w 2"/>
                  <a:gd name="T13" fmla="*/ 1 h 2"/>
                  <a:gd name="T14" fmla="*/ 2 w 2"/>
                  <a:gd name="T15" fmla="*/ 2 h 2"/>
                  <a:gd name="T16" fmla="*/ 2 w 2"/>
                  <a:gd name="T17" fmla="*/ 2 h 2"/>
                  <a:gd name="T18" fmla="*/ 1 w 2"/>
                  <a:gd name="T1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2">
                    <a:moveTo>
                      <a:pt x="1" y="2"/>
                    </a:moveTo>
                    <a:cubicBezTo>
                      <a:pt x="1" y="2"/>
                      <a:pt x="2" y="2"/>
                      <a:pt x="2" y="2"/>
                    </a:cubicBezTo>
                    <a:cubicBezTo>
                      <a:pt x="2" y="2"/>
                      <a:pt x="2" y="2"/>
                      <a:pt x="2" y="2"/>
                    </a:cubicBezTo>
                    <a:cubicBezTo>
                      <a:pt x="2" y="2"/>
                      <a:pt x="1" y="1"/>
                      <a:pt x="0" y="1"/>
                    </a:cubicBezTo>
                    <a:cubicBezTo>
                      <a:pt x="1" y="1"/>
                      <a:pt x="1" y="1"/>
                      <a:pt x="1" y="2"/>
                    </a:cubicBezTo>
                    <a:cubicBezTo>
                      <a:pt x="1" y="2"/>
                      <a:pt x="1" y="1"/>
                      <a:pt x="1" y="1"/>
                    </a:cubicBezTo>
                    <a:cubicBezTo>
                      <a:pt x="0" y="0"/>
                      <a:pt x="1" y="1"/>
                      <a:pt x="0" y="1"/>
                    </a:cubicBezTo>
                    <a:cubicBezTo>
                      <a:pt x="1" y="1"/>
                      <a:pt x="1" y="2"/>
                      <a:pt x="2" y="2"/>
                    </a:cubicBezTo>
                    <a:cubicBezTo>
                      <a:pt x="2" y="2"/>
                      <a:pt x="2" y="2"/>
                      <a:pt x="2" y="2"/>
                    </a:cubicBezTo>
                    <a:cubicBezTo>
                      <a:pt x="2" y="2"/>
                      <a:pt x="1" y="2"/>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343" name="Freeform 8246"/>
              <p:cNvSpPr>
                <a:spLocks/>
              </p:cNvSpPr>
              <p:nvPr/>
            </p:nvSpPr>
            <p:spPr bwMode="auto">
              <a:xfrm>
                <a:off x="836" y="4011"/>
                <a:ext cx="0" cy="4"/>
              </a:xfrm>
              <a:custGeom>
                <a:avLst/>
                <a:gdLst>
                  <a:gd name="T0" fmla="*/ 1 h 1"/>
                  <a:gd name="T1" fmla="*/ 0 h 1"/>
                  <a:gd name="T2" fmla="*/ 0 h 1"/>
                  <a:gd name="T3" fmla="*/ 1 h 1"/>
                  <a:gd name="T4" fmla="*/ 1 h 1"/>
                </a:gdLst>
                <a:ahLst/>
                <a:cxnLst>
                  <a:cxn ang="0">
                    <a:pos x="0" y="T0"/>
                  </a:cxn>
                  <a:cxn ang="0">
                    <a:pos x="0" y="T1"/>
                  </a:cxn>
                  <a:cxn ang="0">
                    <a:pos x="0" y="T2"/>
                  </a:cxn>
                  <a:cxn ang="0">
                    <a:pos x="0" y="T3"/>
                  </a:cxn>
                  <a:cxn ang="0">
                    <a:pos x="0" y="T4"/>
                  </a:cxn>
                </a:cxnLst>
                <a:rect l="0" t="0" r="r" b="b"/>
                <a:pathLst>
                  <a:path h="1">
                    <a:moveTo>
                      <a:pt x="0" y="1"/>
                    </a:moveTo>
                    <a:cubicBezTo>
                      <a:pt x="0" y="1"/>
                      <a:pt x="0" y="0"/>
                      <a:pt x="0" y="0"/>
                    </a:cubicBezTo>
                    <a:cubicBezTo>
                      <a:pt x="0" y="0"/>
                      <a:pt x="0" y="0"/>
                      <a:pt x="0" y="0"/>
                    </a:cubicBezTo>
                    <a:cubicBezTo>
                      <a:pt x="0" y="0"/>
                      <a:pt x="0" y="1"/>
                      <a:pt x="0" y="1"/>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344" name="Freeform 8247"/>
              <p:cNvSpPr>
                <a:spLocks/>
              </p:cNvSpPr>
              <p:nvPr/>
            </p:nvSpPr>
            <p:spPr bwMode="auto">
              <a:xfrm>
                <a:off x="836" y="4011"/>
                <a:ext cx="0" cy="4"/>
              </a:xfrm>
              <a:custGeom>
                <a:avLst/>
                <a:gdLst>
                  <a:gd name="T0" fmla="*/ 1 h 1"/>
                  <a:gd name="T1" fmla="*/ 0 h 1"/>
                  <a:gd name="T2" fmla="*/ 0 h 1"/>
                  <a:gd name="T3" fmla="*/ 0 h 1"/>
                  <a:gd name="T4" fmla="*/ 0 h 1"/>
                  <a:gd name="T5" fmla="*/ 0 h 1"/>
                  <a:gd name="T6" fmla="*/ 1 h 1"/>
                  <a:gd name="T7" fmla="*/ 1 h 1"/>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
                    <a:moveTo>
                      <a:pt x="0" y="1"/>
                    </a:moveTo>
                    <a:cubicBezTo>
                      <a:pt x="0" y="1"/>
                      <a:pt x="0" y="0"/>
                      <a:pt x="0" y="0"/>
                    </a:cubicBezTo>
                    <a:cubicBezTo>
                      <a:pt x="0" y="0"/>
                      <a:pt x="0" y="0"/>
                      <a:pt x="0" y="0"/>
                    </a:cubicBezTo>
                    <a:cubicBezTo>
                      <a:pt x="0" y="0"/>
                      <a:pt x="0" y="0"/>
                      <a:pt x="0" y="0"/>
                    </a:cubicBezTo>
                    <a:cubicBezTo>
                      <a:pt x="0" y="0"/>
                      <a:pt x="0" y="0"/>
                      <a:pt x="0" y="0"/>
                    </a:cubicBezTo>
                    <a:cubicBezTo>
                      <a:pt x="0" y="0"/>
                      <a:pt x="0" y="0"/>
                      <a:pt x="0" y="0"/>
                    </a:cubicBezTo>
                    <a:cubicBezTo>
                      <a:pt x="0" y="0"/>
                      <a:pt x="0" y="1"/>
                      <a:pt x="0" y="1"/>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345" name="Oval 8248"/>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346" name="Oval 8249"/>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347" name="Freeform 8250"/>
              <p:cNvSpPr>
                <a:spLocks/>
              </p:cNvSpPr>
              <p:nvPr/>
            </p:nvSpPr>
            <p:spPr bwMode="auto">
              <a:xfrm>
                <a:off x="840" y="4015"/>
                <a:ext cx="0" cy="0"/>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348" name="Freeform 8251"/>
              <p:cNvSpPr>
                <a:spLocks/>
              </p:cNvSpPr>
              <p:nvPr/>
            </p:nvSpPr>
            <p:spPr bwMode="auto">
              <a:xfrm>
                <a:off x="836" y="4011"/>
                <a:ext cx="0" cy="4"/>
              </a:xfrm>
              <a:custGeom>
                <a:avLst/>
                <a:gdLst>
                  <a:gd name="T0" fmla="*/ 1 h 1"/>
                  <a:gd name="T1" fmla="*/ 0 h 1"/>
                  <a:gd name="T2" fmla="*/ 0 h 1"/>
                  <a:gd name="T3" fmla="*/ 1 h 1"/>
                  <a:gd name="T4" fmla="*/ 1 h 1"/>
                </a:gdLst>
                <a:ahLst/>
                <a:cxnLst>
                  <a:cxn ang="0">
                    <a:pos x="0" y="T0"/>
                  </a:cxn>
                  <a:cxn ang="0">
                    <a:pos x="0" y="T1"/>
                  </a:cxn>
                  <a:cxn ang="0">
                    <a:pos x="0" y="T2"/>
                  </a:cxn>
                  <a:cxn ang="0">
                    <a:pos x="0" y="T3"/>
                  </a:cxn>
                  <a:cxn ang="0">
                    <a:pos x="0" y="T4"/>
                  </a:cxn>
                </a:cxnLst>
                <a:rect l="0" t="0" r="r" b="b"/>
                <a:pathLst>
                  <a:path h="1">
                    <a:moveTo>
                      <a:pt x="0" y="1"/>
                    </a:moveTo>
                    <a:cubicBezTo>
                      <a:pt x="0" y="1"/>
                      <a:pt x="0" y="0"/>
                      <a:pt x="0" y="0"/>
                    </a:cubicBezTo>
                    <a:cubicBezTo>
                      <a:pt x="0" y="0"/>
                      <a:pt x="0" y="0"/>
                      <a:pt x="0" y="0"/>
                    </a:cubicBezTo>
                    <a:cubicBezTo>
                      <a:pt x="0" y="0"/>
                      <a:pt x="0" y="1"/>
                      <a:pt x="0" y="1"/>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349" name="Freeform 8252"/>
              <p:cNvSpPr>
                <a:spLocks/>
              </p:cNvSpPr>
              <p:nvPr/>
            </p:nvSpPr>
            <p:spPr bwMode="auto">
              <a:xfrm>
                <a:off x="836" y="4011"/>
                <a:ext cx="0" cy="4"/>
              </a:xfrm>
              <a:custGeom>
                <a:avLst/>
                <a:gdLst>
                  <a:gd name="T0" fmla="*/ 0 h 1"/>
                  <a:gd name="T1" fmla="*/ 0 h 1"/>
                  <a:gd name="T2" fmla="*/ 1 h 1"/>
                  <a:gd name="T3" fmla="*/ 0 h 1"/>
                </a:gdLst>
                <a:ahLst/>
                <a:cxnLst>
                  <a:cxn ang="0">
                    <a:pos x="0" y="T0"/>
                  </a:cxn>
                  <a:cxn ang="0">
                    <a:pos x="0" y="T1"/>
                  </a:cxn>
                  <a:cxn ang="0">
                    <a:pos x="0" y="T2"/>
                  </a:cxn>
                  <a:cxn ang="0">
                    <a:pos x="0" y="T3"/>
                  </a:cxn>
                </a:cxnLst>
                <a:rect l="0" t="0" r="r" b="b"/>
                <a:pathLst>
                  <a:path h="1">
                    <a:moveTo>
                      <a:pt x="0" y="0"/>
                    </a:moveTo>
                    <a:cubicBezTo>
                      <a:pt x="0" y="0"/>
                      <a:pt x="0" y="0"/>
                      <a:pt x="0" y="0"/>
                    </a:cubicBezTo>
                    <a:cubicBezTo>
                      <a:pt x="0" y="0"/>
                      <a:pt x="0" y="0"/>
                      <a:pt x="0" y="1"/>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350" name="Freeform 8253"/>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351" name="Freeform 8254"/>
              <p:cNvSpPr>
                <a:spLocks/>
              </p:cNvSpPr>
              <p:nvPr/>
            </p:nvSpPr>
            <p:spPr bwMode="auto">
              <a:xfrm>
                <a:off x="836" y="4011"/>
                <a:ext cx="0" cy="4"/>
              </a:xfrm>
              <a:custGeom>
                <a:avLst/>
                <a:gdLst>
                  <a:gd name="T0" fmla="*/ 1 h 1"/>
                  <a:gd name="T1" fmla="*/ 1 h 1"/>
                  <a:gd name="T2" fmla="*/ 1 h 1"/>
                  <a:gd name="T3" fmla="*/ 1 h 1"/>
                  <a:gd name="T4" fmla="*/ 0 h 1"/>
                  <a:gd name="T5" fmla="*/ 0 h 1"/>
                  <a:gd name="T6" fmla="*/ 1 h 1"/>
                  <a:gd name="T7" fmla="*/ 1 h 1"/>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
                    <a:moveTo>
                      <a:pt x="0" y="1"/>
                    </a:moveTo>
                    <a:cubicBezTo>
                      <a:pt x="0" y="1"/>
                      <a:pt x="0" y="1"/>
                      <a:pt x="0" y="1"/>
                    </a:cubicBezTo>
                    <a:cubicBezTo>
                      <a:pt x="0" y="1"/>
                      <a:pt x="0" y="1"/>
                      <a:pt x="0" y="1"/>
                    </a:cubicBezTo>
                    <a:cubicBezTo>
                      <a:pt x="0" y="1"/>
                      <a:pt x="0" y="1"/>
                      <a:pt x="0" y="1"/>
                    </a:cubicBezTo>
                    <a:cubicBezTo>
                      <a:pt x="0" y="1"/>
                      <a:pt x="0" y="0"/>
                      <a:pt x="0" y="0"/>
                    </a:cubicBezTo>
                    <a:cubicBezTo>
                      <a:pt x="0" y="0"/>
                      <a:pt x="0" y="0"/>
                      <a:pt x="0" y="0"/>
                    </a:cubicBezTo>
                    <a:cubicBezTo>
                      <a:pt x="0" y="0"/>
                      <a:pt x="0" y="1"/>
                      <a:pt x="0" y="1"/>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352" name="Freeform 8255"/>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353" name="Freeform 8256"/>
              <p:cNvSpPr>
                <a:spLocks/>
              </p:cNvSpPr>
              <p:nvPr/>
            </p:nvSpPr>
            <p:spPr bwMode="auto">
              <a:xfrm>
                <a:off x="836" y="4011"/>
                <a:ext cx="0" cy="4"/>
              </a:xfrm>
              <a:custGeom>
                <a:avLst/>
                <a:gdLst>
                  <a:gd name="T0" fmla="*/ 1 h 1"/>
                  <a:gd name="T1" fmla="*/ 0 h 1"/>
                  <a:gd name="T2" fmla="*/ 0 h 1"/>
                  <a:gd name="T3" fmla="*/ 0 h 1"/>
                  <a:gd name="T4" fmla="*/ 1 h 1"/>
                  <a:gd name="T5" fmla="*/ 1 h 1"/>
                </a:gdLst>
                <a:ahLst/>
                <a:cxnLst>
                  <a:cxn ang="0">
                    <a:pos x="0" y="T0"/>
                  </a:cxn>
                  <a:cxn ang="0">
                    <a:pos x="0" y="T1"/>
                  </a:cxn>
                  <a:cxn ang="0">
                    <a:pos x="0" y="T2"/>
                  </a:cxn>
                  <a:cxn ang="0">
                    <a:pos x="0" y="T3"/>
                  </a:cxn>
                  <a:cxn ang="0">
                    <a:pos x="0" y="T4"/>
                  </a:cxn>
                  <a:cxn ang="0">
                    <a:pos x="0" y="T5"/>
                  </a:cxn>
                </a:cxnLst>
                <a:rect l="0" t="0" r="r" b="b"/>
                <a:pathLst>
                  <a:path h="1">
                    <a:moveTo>
                      <a:pt x="0" y="1"/>
                    </a:moveTo>
                    <a:cubicBezTo>
                      <a:pt x="0" y="1"/>
                      <a:pt x="0" y="1"/>
                      <a:pt x="0" y="0"/>
                    </a:cubicBezTo>
                    <a:cubicBezTo>
                      <a:pt x="0" y="0"/>
                      <a:pt x="0" y="0"/>
                      <a:pt x="0" y="0"/>
                    </a:cubicBezTo>
                    <a:cubicBezTo>
                      <a:pt x="0" y="0"/>
                      <a:pt x="0" y="0"/>
                      <a:pt x="0" y="0"/>
                    </a:cubicBezTo>
                    <a:cubicBezTo>
                      <a:pt x="0" y="0"/>
                      <a:pt x="0" y="1"/>
                      <a:pt x="0" y="1"/>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354" name="Freeform 8257"/>
              <p:cNvSpPr>
                <a:spLocks/>
              </p:cNvSpPr>
              <p:nvPr/>
            </p:nvSpPr>
            <p:spPr bwMode="auto">
              <a:xfrm>
                <a:off x="862" y="4029"/>
                <a:ext cx="4" cy="4"/>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0"/>
                      <a:pt x="0" y="0"/>
                      <a:pt x="1" y="1"/>
                    </a:cubicBezTo>
                    <a:cubicBezTo>
                      <a:pt x="1" y="1"/>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355" name="Oval 8258"/>
              <p:cNvSpPr>
                <a:spLocks noChangeArrowheads="1"/>
              </p:cNvSpPr>
              <p:nvPr/>
            </p:nvSpPr>
            <p:spPr bwMode="auto">
              <a:xfrm>
                <a:off x="840" y="4011"/>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356" name="Oval 8259"/>
              <p:cNvSpPr>
                <a:spLocks noChangeArrowheads="1"/>
              </p:cNvSpPr>
              <p:nvPr/>
            </p:nvSpPr>
            <p:spPr bwMode="auto">
              <a:xfrm>
                <a:off x="840" y="4011"/>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357" name="Freeform 8260"/>
              <p:cNvSpPr>
                <a:spLocks/>
              </p:cNvSpPr>
              <p:nvPr/>
            </p:nvSpPr>
            <p:spPr bwMode="auto">
              <a:xfrm>
                <a:off x="803" y="4026"/>
                <a:ext cx="14" cy="7"/>
              </a:xfrm>
              <a:custGeom>
                <a:avLst/>
                <a:gdLst>
                  <a:gd name="T0" fmla="*/ 4 w 4"/>
                  <a:gd name="T1" fmla="*/ 0 h 2"/>
                  <a:gd name="T2" fmla="*/ 0 w 4"/>
                  <a:gd name="T3" fmla="*/ 2 h 2"/>
                  <a:gd name="T4" fmla="*/ 0 w 4"/>
                  <a:gd name="T5" fmla="*/ 2 h 2"/>
                  <a:gd name="T6" fmla="*/ 4 w 4"/>
                  <a:gd name="T7" fmla="*/ 0 h 2"/>
                  <a:gd name="T8" fmla="*/ 4 w 4"/>
                  <a:gd name="T9" fmla="*/ 0 h 2"/>
                </a:gdLst>
                <a:ahLst/>
                <a:cxnLst>
                  <a:cxn ang="0">
                    <a:pos x="T0" y="T1"/>
                  </a:cxn>
                  <a:cxn ang="0">
                    <a:pos x="T2" y="T3"/>
                  </a:cxn>
                  <a:cxn ang="0">
                    <a:pos x="T4" y="T5"/>
                  </a:cxn>
                  <a:cxn ang="0">
                    <a:pos x="T6" y="T7"/>
                  </a:cxn>
                  <a:cxn ang="0">
                    <a:pos x="T8" y="T9"/>
                  </a:cxn>
                </a:cxnLst>
                <a:rect l="0" t="0" r="r" b="b"/>
                <a:pathLst>
                  <a:path w="4" h="2">
                    <a:moveTo>
                      <a:pt x="4" y="0"/>
                    </a:moveTo>
                    <a:cubicBezTo>
                      <a:pt x="3" y="1"/>
                      <a:pt x="1" y="2"/>
                      <a:pt x="0" y="2"/>
                    </a:cubicBezTo>
                    <a:cubicBezTo>
                      <a:pt x="0" y="2"/>
                      <a:pt x="0" y="2"/>
                      <a:pt x="0" y="2"/>
                    </a:cubicBezTo>
                    <a:cubicBezTo>
                      <a:pt x="1" y="2"/>
                      <a:pt x="3" y="1"/>
                      <a:pt x="4" y="0"/>
                    </a:cubicBezTo>
                    <a:cubicBezTo>
                      <a:pt x="4" y="0"/>
                      <a:pt x="4"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358" name="Freeform 8261"/>
              <p:cNvSpPr>
                <a:spLocks/>
              </p:cNvSpPr>
              <p:nvPr/>
            </p:nvSpPr>
            <p:spPr bwMode="auto">
              <a:xfrm>
                <a:off x="840" y="401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359" name="Freeform 8262"/>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360" name="Freeform 8263"/>
              <p:cNvSpPr>
                <a:spLocks/>
              </p:cNvSpPr>
              <p:nvPr/>
            </p:nvSpPr>
            <p:spPr bwMode="auto">
              <a:xfrm>
                <a:off x="836" y="4011"/>
                <a:ext cx="0" cy="4"/>
              </a:xfrm>
              <a:custGeom>
                <a:avLst/>
                <a:gdLst>
                  <a:gd name="T0" fmla="*/ 0 h 1"/>
                  <a:gd name="T1" fmla="*/ 0 h 1"/>
                  <a:gd name="T2" fmla="*/ 1 h 1"/>
                  <a:gd name="T3" fmla="*/ 0 h 1"/>
                </a:gdLst>
                <a:ahLst/>
                <a:cxnLst>
                  <a:cxn ang="0">
                    <a:pos x="0" y="T0"/>
                  </a:cxn>
                  <a:cxn ang="0">
                    <a:pos x="0" y="T1"/>
                  </a:cxn>
                  <a:cxn ang="0">
                    <a:pos x="0" y="T2"/>
                  </a:cxn>
                  <a:cxn ang="0">
                    <a:pos x="0" y="T3"/>
                  </a:cxn>
                </a:cxnLst>
                <a:rect l="0" t="0" r="r" b="b"/>
                <a:pathLst>
                  <a:path h="1">
                    <a:moveTo>
                      <a:pt x="0" y="0"/>
                    </a:moveTo>
                    <a:cubicBezTo>
                      <a:pt x="0" y="0"/>
                      <a:pt x="0" y="0"/>
                      <a:pt x="0" y="0"/>
                    </a:cubicBezTo>
                    <a:cubicBezTo>
                      <a:pt x="0" y="0"/>
                      <a:pt x="0" y="0"/>
                      <a:pt x="0" y="1"/>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361" name="Freeform 8264"/>
              <p:cNvSpPr>
                <a:spLocks/>
              </p:cNvSpPr>
              <p:nvPr/>
            </p:nvSpPr>
            <p:spPr bwMode="auto">
              <a:xfrm>
                <a:off x="840" y="401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362" name="Freeform 8265"/>
              <p:cNvSpPr>
                <a:spLocks/>
              </p:cNvSpPr>
              <p:nvPr/>
            </p:nvSpPr>
            <p:spPr bwMode="auto">
              <a:xfrm>
                <a:off x="836" y="4011"/>
                <a:ext cx="0" cy="4"/>
              </a:xfrm>
              <a:custGeom>
                <a:avLst/>
                <a:gdLst>
                  <a:gd name="T0" fmla="*/ 1 h 1"/>
                  <a:gd name="T1" fmla="*/ 0 h 1"/>
                  <a:gd name="T2" fmla="*/ 1 h 1"/>
                  <a:gd name="T3" fmla="*/ 1 h 1"/>
                  <a:gd name="T4" fmla="*/ 0 h 1"/>
                  <a:gd name="T5" fmla="*/ 0 h 1"/>
                  <a:gd name="T6" fmla="*/ 1 h 1"/>
                  <a:gd name="T7" fmla="*/ 1 h 1"/>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
                    <a:moveTo>
                      <a:pt x="0" y="1"/>
                    </a:moveTo>
                    <a:cubicBezTo>
                      <a:pt x="0" y="1"/>
                      <a:pt x="0" y="0"/>
                      <a:pt x="0" y="0"/>
                    </a:cubicBezTo>
                    <a:cubicBezTo>
                      <a:pt x="0" y="0"/>
                      <a:pt x="0" y="1"/>
                      <a:pt x="0" y="1"/>
                    </a:cubicBezTo>
                    <a:cubicBezTo>
                      <a:pt x="0" y="1"/>
                      <a:pt x="0" y="1"/>
                      <a:pt x="0" y="1"/>
                    </a:cubicBezTo>
                    <a:cubicBezTo>
                      <a:pt x="0" y="0"/>
                      <a:pt x="0" y="0"/>
                      <a:pt x="0" y="0"/>
                    </a:cubicBezTo>
                    <a:cubicBezTo>
                      <a:pt x="0" y="0"/>
                      <a:pt x="0" y="0"/>
                      <a:pt x="0" y="0"/>
                    </a:cubicBezTo>
                    <a:cubicBezTo>
                      <a:pt x="0" y="0"/>
                      <a:pt x="0" y="1"/>
                      <a:pt x="0" y="1"/>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363" name="Freeform 8266"/>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364" name="Oval 8267"/>
              <p:cNvSpPr>
                <a:spLocks noChangeArrowheads="1"/>
              </p:cNvSpPr>
              <p:nvPr/>
            </p:nvSpPr>
            <p:spPr bwMode="auto">
              <a:xfrm>
                <a:off x="840" y="401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365" name="Freeform 8268"/>
              <p:cNvSpPr>
                <a:spLocks noEditPoints="1"/>
              </p:cNvSpPr>
              <p:nvPr/>
            </p:nvSpPr>
            <p:spPr bwMode="auto">
              <a:xfrm>
                <a:off x="743" y="1620"/>
                <a:ext cx="2032" cy="4797"/>
              </a:xfrm>
              <a:custGeom>
                <a:avLst/>
                <a:gdLst>
                  <a:gd name="T0" fmla="*/ 406 w 546"/>
                  <a:gd name="T1" fmla="*/ 247 h 1290"/>
                  <a:gd name="T2" fmla="*/ 465 w 546"/>
                  <a:gd name="T3" fmla="*/ 114 h 1290"/>
                  <a:gd name="T4" fmla="*/ 253 w 546"/>
                  <a:gd name="T5" fmla="*/ 25 h 1290"/>
                  <a:gd name="T6" fmla="*/ 125 w 546"/>
                  <a:gd name="T7" fmla="*/ 31 h 1290"/>
                  <a:gd name="T8" fmla="*/ 36 w 546"/>
                  <a:gd name="T9" fmla="*/ 26 h 1290"/>
                  <a:gd name="T10" fmla="*/ 80 w 546"/>
                  <a:gd name="T11" fmla="*/ 435 h 1290"/>
                  <a:gd name="T12" fmla="*/ 119 w 546"/>
                  <a:gd name="T13" fmla="*/ 469 h 1290"/>
                  <a:gd name="T14" fmla="*/ 95 w 546"/>
                  <a:gd name="T15" fmla="*/ 573 h 1290"/>
                  <a:gd name="T16" fmla="*/ 51 w 546"/>
                  <a:gd name="T17" fmla="*/ 633 h 1290"/>
                  <a:gd name="T18" fmla="*/ 39 w 546"/>
                  <a:gd name="T19" fmla="*/ 630 h 1290"/>
                  <a:gd name="T20" fmla="*/ 22 w 546"/>
                  <a:gd name="T21" fmla="*/ 616 h 1290"/>
                  <a:gd name="T22" fmla="*/ 42 w 546"/>
                  <a:gd name="T23" fmla="*/ 637 h 1290"/>
                  <a:gd name="T24" fmla="*/ 21 w 546"/>
                  <a:gd name="T25" fmla="*/ 646 h 1290"/>
                  <a:gd name="T26" fmla="*/ 11 w 546"/>
                  <a:gd name="T27" fmla="*/ 654 h 1290"/>
                  <a:gd name="T28" fmla="*/ 43 w 546"/>
                  <a:gd name="T29" fmla="*/ 669 h 1290"/>
                  <a:gd name="T30" fmla="*/ 23 w 546"/>
                  <a:gd name="T31" fmla="*/ 646 h 1290"/>
                  <a:gd name="T32" fmla="*/ 94 w 546"/>
                  <a:gd name="T33" fmla="*/ 1004 h 1290"/>
                  <a:gd name="T34" fmla="*/ 146 w 546"/>
                  <a:gd name="T35" fmla="*/ 1145 h 1290"/>
                  <a:gd name="T36" fmla="*/ 215 w 546"/>
                  <a:gd name="T37" fmla="*/ 1228 h 1290"/>
                  <a:gd name="T38" fmla="*/ 208 w 546"/>
                  <a:gd name="T39" fmla="*/ 1049 h 1290"/>
                  <a:gd name="T40" fmla="*/ 248 w 546"/>
                  <a:gd name="T41" fmla="*/ 990 h 1290"/>
                  <a:gd name="T42" fmla="*/ 381 w 546"/>
                  <a:gd name="T43" fmla="*/ 1221 h 1290"/>
                  <a:gd name="T44" fmla="*/ 458 w 546"/>
                  <a:gd name="T45" fmla="*/ 1228 h 1290"/>
                  <a:gd name="T46" fmla="*/ 402 w 546"/>
                  <a:gd name="T47" fmla="*/ 1059 h 1290"/>
                  <a:gd name="T48" fmla="*/ 429 w 546"/>
                  <a:gd name="T49" fmla="*/ 898 h 1290"/>
                  <a:gd name="T50" fmla="*/ 490 w 546"/>
                  <a:gd name="T51" fmla="*/ 780 h 1290"/>
                  <a:gd name="T52" fmla="*/ 409 w 546"/>
                  <a:gd name="T53" fmla="*/ 81 h 1290"/>
                  <a:gd name="T54" fmla="*/ 374 w 546"/>
                  <a:gd name="T55" fmla="*/ 234 h 1290"/>
                  <a:gd name="T56" fmla="*/ 374 w 546"/>
                  <a:gd name="T57" fmla="*/ 235 h 1290"/>
                  <a:gd name="T58" fmla="*/ 309 w 546"/>
                  <a:gd name="T59" fmla="*/ 75 h 1290"/>
                  <a:gd name="T60" fmla="*/ 60 w 546"/>
                  <a:gd name="T61" fmla="*/ 138 h 1290"/>
                  <a:gd name="T62" fmla="*/ 30 w 546"/>
                  <a:gd name="T63" fmla="*/ 655 h 1290"/>
                  <a:gd name="T64" fmla="*/ 44 w 546"/>
                  <a:gd name="T65" fmla="*/ 645 h 1290"/>
                  <a:gd name="T66" fmla="*/ 31 w 546"/>
                  <a:gd name="T67" fmla="*/ 646 h 1290"/>
                  <a:gd name="T68" fmla="*/ 23 w 546"/>
                  <a:gd name="T69" fmla="*/ 646 h 1290"/>
                  <a:gd name="T70" fmla="*/ 26 w 546"/>
                  <a:gd name="T71" fmla="*/ 644 h 1290"/>
                  <a:gd name="T72" fmla="*/ 26 w 546"/>
                  <a:gd name="T73" fmla="*/ 644 h 1290"/>
                  <a:gd name="T74" fmla="*/ 31 w 546"/>
                  <a:gd name="T75" fmla="*/ 645 h 1290"/>
                  <a:gd name="T76" fmla="*/ 26 w 546"/>
                  <a:gd name="T77" fmla="*/ 644 h 1290"/>
                  <a:gd name="T78" fmla="*/ 27 w 546"/>
                  <a:gd name="T79" fmla="*/ 645 h 1290"/>
                  <a:gd name="T80" fmla="*/ 26 w 546"/>
                  <a:gd name="T81" fmla="*/ 645 h 1290"/>
                  <a:gd name="T82" fmla="*/ 110 w 546"/>
                  <a:gd name="T83" fmla="*/ 774 h 1290"/>
                  <a:gd name="T84" fmla="*/ 114 w 546"/>
                  <a:gd name="T85" fmla="*/ 772 h 1290"/>
                  <a:gd name="T86" fmla="*/ 111 w 546"/>
                  <a:gd name="T87" fmla="*/ 772 h 1290"/>
                  <a:gd name="T88" fmla="*/ 113 w 546"/>
                  <a:gd name="T89" fmla="*/ 770 h 1290"/>
                  <a:gd name="T90" fmla="*/ 135 w 546"/>
                  <a:gd name="T91" fmla="*/ 727 h 1290"/>
                  <a:gd name="T92" fmla="*/ 129 w 546"/>
                  <a:gd name="T93" fmla="*/ 723 h 1290"/>
                  <a:gd name="T94" fmla="*/ 130 w 546"/>
                  <a:gd name="T95" fmla="*/ 726 h 1290"/>
                  <a:gd name="T96" fmla="*/ 130 w 546"/>
                  <a:gd name="T97" fmla="*/ 735 h 1290"/>
                  <a:gd name="T98" fmla="*/ 129 w 546"/>
                  <a:gd name="T99" fmla="*/ 734 h 1290"/>
                  <a:gd name="T100" fmla="*/ 130 w 546"/>
                  <a:gd name="T101" fmla="*/ 729 h 1290"/>
                  <a:gd name="T102" fmla="*/ 149 w 546"/>
                  <a:gd name="T103" fmla="*/ 1271 h 1290"/>
                  <a:gd name="T104" fmla="*/ 168 w 546"/>
                  <a:gd name="T105" fmla="*/ 483 h 1290"/>
                  <a:gd name="T106" fmla="*/ 186 w 546"/>
                  <a:gd name="T107" fmla="*/ 469 h 1290"/>
                  <a:gd name="T108" fmla="*/ 190 w 546"/>
                  <a:gd name="T109" fmla="*/ 485 h 1290"/>
                  <a:gd name="T110" fmla="*/ 186 w 546"/>
                  <a:gd name="T111" fmla="*/ 513 h 1290"/>
                  <a:gd name="T112" fmla="*/ 193 w 546"/>
                  <a:gd name="T113" fmla="*/ 538 h 1290"/>
                  <a:gd name="T114" fmla="*/ 185 w 546"/>
                  <a:gd name="T115" fmla="*/ 538 h 1290"/>
                  <a:gd name="T116" fmla="*/ 186 w 546"/>
                  <a:gd name="T117" fmla="*/ 526 h 1290"/>
                  <a:gd name="T118" fmla="*/ 185 w 546"/>
                  <a:gd name="T119" fmla="*/ 511 h 1290"/>
                  <a:gd name="T120" fmla="*/ 195 w 546"/>
                  <a:gd name="T121" fmla="*/ 501 h 1290"/>
                  <a:gd name="T122" fmla="*/ 200 w 546"/>
                  <a:gd name="T123" fmla="*/ 513 h 1290"/>
                  <a:gd name="T124" fmla="*/ 500 w 546"/>
                  <a:gd name="T125" fmla="*/ 1167 h 1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46" h="1290">
                    <a:moveTo>
                      <a:pt x="519" y="647"/>
                    </a:moveTo>
                    <a:cubicBezTo>
                      <a:pt x="519" y="633"/>
                      <a:pt x="520" y="630"/>
                      <a:pt x="510" y="619"/>
                    </a:cubicBezTo>
                    <a:cubicBezTo>
                      <a:pt x="499" y="607"/>
                      <a:pt x="494" y="595"/>
                      <a:pt x="489" y="594"/>
                    </a:cubicBezTo>
                    <a:cubicBezTo>
                      <a:pt x="476" y="581"/>
                      <a:pt x="464" y="583"/>
                      <a:pt x="456" y="580"/>
                    </a:cubicBezTo>
                    <a:cubicBezTo>
                      <a:pt x="447" y="578"/>
                      <a:pt x="434" y="572"/>
                      <a:pt x="427" y="571"/>
                    </a:cubicBezTo>
                    <a:cubicBezTo>
                      <a:pt x="420" y="570"/>
                      <a:pt x="417" y="575"/>
                      <a:pt x="411" y="574"/>
                    </a:cubicBezTo>
                    <a:cubicBezTo>
                      <a:pt x="404" y="573"/>
                      <a:pt x="403" y="571"/>
                      <a:pt x="395" y="570"/>
                    </a:cubicBezTo>
                    <a:cubicBezTo>
                      <a:pt x="388" y="569"/>
                      <a:pt x="385" y="574"/>
                      <a:pt x="378" y="569"/>
                    </a:cubicBezTo>
                    <a:cubicBezTo>
                      <a:pt x="372" y="564"/>
                      <a:pt x="375" y="555"/>
                      <a:pt x="367" y="553"/>
                    </a:cubicBezTo>
                    <a:cubicBezTo>
                      <a:pt x="361" y="552"/>
                      <a:pt x="355" y="551"/>
                      <a:pt x="349" y="551"/>
                    </a:cubicBezTo>
                    <a:cubicBezTo>
                      <a:pt x="348" y="550"/>
                      <a:pt x="346" y="549"/>
                      <a:pt x="344" y="548"/>
                    </a:cubicBezTo>
                    <a:cubicBezTo>
                      <a:pt x="326" y="541"/>
                      <a:pt x="289" y="534"/>
                      <a:pt x="279" y="531"/>
                    </a:cubicBezTo>
                    <a:cubicBezTo>
                      <a:pt x="276" y="530"/>
                      <a:pt x="273" y="530"/>
                      <a:pt x="268" y="529"/>
                    </a:cubicBezTo>
                    <a:cubicBezTo>
                      <a:pt x="262" y="527"/>
                      <a:pt x="256" y="526"/>
                      <a:pt x="252" y="524"/>
                    </a:cubicBezTo>
                    <a:cubicBezTo>
                      <a:pt x="253" y="525"/>
                      <a:pt x="253" y="525"/>
                      <a:pt x="254" y="525"/>
                    </a:cubicBezTo>
                    <a:cubicBezTo>
                      <a:pt x="256" y="525"/>
                      <a:pt x="258" y="525"/>
                      <a:pt x="259" y="525"/>
                    </a:cubicBezTo>
                    <a:cubicBezTo>
                      <a:pt x="256" y="524"/>
                      <a:pt x="253" y="523"/>
                      <a:pt x="250" y="522"/>
                    </a:cubicBezTo>
                    <a:cubicBezTo>
                      <a:pt x="248" y="521"/>
                      <a:pt x="248" y="521"/>
                      <a:pt x="248" y="519"/>
                    </a:cubicBezTo>
                    <a:cubicBezTo>
                      <a:pt x="247" y="518"/>
                      <a:pt x="247" y="516"/>
                      <a:pt x="247" y="515"/>
                    </a:cubicBezTo>
                    <a:cubicBezTo>
                      <a:pt x="246" y="509"/>
                      <a:pt x="246" y="503"/>
                      <a:pt x="245" y="499"/>
                    </a:cubicBezTo>
                    <a:cubicBezTo>
                      <a:pt x="244" y="505"/>
                      <a:pt x="246" y="507"/>
                      <a:pt x="244" y="504"/>
                    </a:cubicBezTo>
                    <a:cubicBezTo>
                      <a:pt x="244" y="502"/>
                      <a:pt x="244" y="501"/>
                      <a:pt x="243" y="499"/>
                    </a:cubicBezTo>
                    <a:cubicBezTo>
                      <a:pt x="243" y="499"/>
                      <a:pt x="243" y="499"/>
                      <a:pt x="243" y="499"/>
                    </a:cubicBezTo>
                    <a:cubicBezTo>
                      <a:pt x="243" y="499"/>
                      <a:pt x="243" y="498"/>
                      <a:pt x="243" y="498"/>
                    </a:cubicBezTo>
                    <a:cubicBezTo>
                      <a:pt x="243" y="498"/>
                      <a:pt x="243" y="497"/>
                      <a:pt x="243" y="497"/>
                    </a:cubicBezTo>
                    <a:cubicBezTo>
                      <a:pt x="243" y="495"/>
                      <a:pt x="244" y="495"/>
                      <a:pt x="244" y="494"/>
                    </a:cubicBezTo>
                    <a:cubicBezTo>
                      <a:pt x="244" y="494"/>
                      <a:pt x="244" y="493"/>
                      <a:pt x="244" y="492"/>
                    </a:cubicBezTo>
                    <a:cubicBezTo>
                      <a:pt x="244" y="492"/>
                      <a:pt x="244" y="491"/>
                      <a:pt x="244" y="490"/>
                    </a:cubicBezTo>
                    <a:cubicBezTo>
                      <a:pt x="244" y="490"/>
                      <a:pt x="244" y="490"/>
                      <a:pt x="244" y="489"/>
                    </a:cubicBezTo>
                    <a:cubicBezTo>
                      <a:pt x="244" y="489"/>
                      <a:pt x="244" y="489"/>
                      <a:pt x="244" y="488"/>
                    </a:cubicBezTo>
                    <a:cubicBezTo>
                      <a:pt x="244" y="488"/>
                      <a:pt x="244" y="488"/>
                      <a:pt x="244" y="488"/>
                    </a:cubicBezTo>
                    <a:cubicBezTo>
                      <a:pt x="244" y="488"/>
                      <a:pt x="244" y="488"/>
                      <a:pt x="244" y="488"/>
                    </a:cubicBezTo>
                    <a:cubicBezTo>
                      <a:pt x="244" y="488"/>
                      <a:pt x="244" y="488"/>
                      <a:pt x="244" y="488"/>
                    </a:cubicBezTo>
                    <a:cubicBezTo>
                      <a:pt x="244" y="488"/>
                      <a:pt x="244" y="488"/>
                      <a:pt x="244" y="488"/>
                    </a:cubicBezTo>
                    <a:cubicBezTo>
                      <a:pt x="244" y="488"/>
                      <a:pt x="244" y="488"/>
                      <a:pt x="244" y="488"/>
                    </a:cubicBezTo>
                    <a:cubicBezTo>
                      <a:pt x="244" y="488"/>
                      <a:pt x="244" y="488"/>
                      <a:pt x="244" y="488"/>
                    </a:cubicBezTo>
                    <a:cubicBezTo>
                      <a:pt x="244" y="488"/>
                      <a:pt x="244" y="488"/>
                      <a:pt x="244" y="488"/>
                    </a:cubicBezTo>
                    <a:cubicBezTo>
                      <a:pt x="244" y="488"/>
                      <a:pt x="244" y="488"/>
                      <a:pt x="244" y="488"/>
                    </a:cubicBezTo>
                    <a:cubicBezTo>
                      <a:pt x="244" y="489"/>
                      <a:pt x="244" y="489"/>
                      <a:pt x="244" y="489"/>
                    </a:cubicBezTo>
                    <a:cubicBezTo>
                      <a:pt x="244" y="489"/>
                      <a:pt x="244" y="489"/>
                      <a:pt x="244" y="489"/>
                    </a:cubicBezTo>
                    <a:cubicBezTo>
                      <a:pt x="244" y="488"/>
                      <a:pt x="244" y="488"/>
                      <a:pt x="244" y="488"/>
                    </a:cubicBezTo>
                    <a:cubicBezTo>
                      <a:pt x="244" y="488"/>
                      <a:pt x="244" y="488"/>
                      <a:pt x="243" y="488"/>
                    </a:cubicBezTo>
                    <a:cubicBezTo>
                      <a:pt x="243" y="488"/>
                      <a:pt x="243" y="488"/>
                      <a:pt x="243" y="488"/>
                    </a:cubicBezTo>
                    <a:cubicBezTo>
                      <a:pt x="243" y="488"/>
                      <a:pt x="243" y="488"/>
                      <a:pt x="243" y="488"/>
                    </a:cubicBezTo>
                    <a:cubicBezTo>
                      <a:pt x="243" y="488"/>
                      <a:pt x="243" y="488"/>
                      <a:pt x="243" y="488"/>
                    </a:cubicBezTo>
                    <a:cubicBezTo>
                      <a:pt x="244" y="487"/>
                      <a:pt x="245" y="487"/>
                      <a:pt x="246" y="486"/>
                    </a:cubicBezTo>
                    <a:cubicBezTo>
                      <a:pt x="248" y="486"/>
                      <a:pt x="249" y="485"/>
                      <a:pt x="251" y="484"/>
                    </a:cubicBezTo>
                    <a:cubicBezTo>
                      <a:pt x="248" y="486"/>
                      <a:pt x="247" y="487"/>
                      <a:pt x="248" y="487"/>
                    </a:cubicBezTo>
                    <a:cubicBezTo>
                      <a:pt x="254" y="485"/>
                      <a:pt x="254" y="485"/>
                      <a:pt x="259" y="483"/>
                    </a:cubicBezTo>
                    <a:cubicBezTo>
                      <a:pt x="265" y="479"/>
                      <a:pt x="271" y="474"/>
                      <a:pt x="273" y="471"/>
                    </a:cubicBezTo>
                    <a:cubicBezTo>
                      <a:pt x="279" y="467"/>
                      <a:pt x="286" y="462"/>
                      <a:pt x="293" y="457"/>
                    </a:cubicBezTo>
                    <a:cubicBezTo>
                      <a:pt x="293" y="458"/>
                      <a:pt x="293" y="458"/>
                      <a:pt x="292" y="460"/>
                    </a:cubicBezTo>
                    <a:cubicBezTo>
                      <a:pt x="295" y="457"/>
                      <a:pt x="296" y="458"/>
                      <a:pt x="297" y="457"/>
                    </a:cubicBezTo>
                    <a:cubicBezTo>
                      <a:pt x="297" y="457"/>
                      <a:pt x="298" y="456"/>
                      <a:pt x="300" y="456"/>
                    </a:cubicBezTo>
                    <a:cubicBezTo>
                      <a:pt x="300" y="455"/>
                      <a:pt x="301" y="455"/>
                      <a:pt x="301" y="454"/>
                    </a:cubicBezTo>
                    <a:cubicBezTo>
                      <a:pt x="302" y="454"/>
                      <a:pt x="303" y="453"/>
                      <a:pt x="305" y="452"/>
                    </a:cubicBezTo>
                    <a:cubicBezTo>
                      <a:pt x="311" y="450"/>
                      <a:pt x="310" y="452"/>
                      <a:pt x="317" y="448"/>
                    </a:cubicBezTo>
                    <a:cubicBezTo>
                      <a:pt x="320" y="446"/>
                      <a:pt x="325" y="443"/>
                      <a:pt x="324" y="442"/>
                    </a:cubicBezTo>
                    <a:cubicBezTo>
                      <a:pt x="316" y="445"/>
                      <a:pt x="315" y="447"/>
                      <a:pt x="305" y="452"/>
                    </a:cubicBezTo>
                    <a:cubicBezTo>
                      <a:pt x="304" y="451"/>
                      <a:pt x="306" y="450"/>
                      <a:pt x="308" y="449"/>
                    </a:cubicBezTo>
                    <a:cubicBezTo>
                      <a:pt x="333" y="438"/>
                      <a:pt x="351" y="425"/>
                      <a:pt x="362" y="415"/>
                    </a:cubicBezTo>
                    <a:cubicBezTo>
                      <a:pt x="363" y="414"/>
                      <a:pt x="365" y="413"/>
                      <a:pt x="366" y="411"/>
                    </a:cubicBezTo>
                    <a:cubicBezTo>
                      <a:pt x="366" y="411"/>
                      <a:pt x="366" y="412"/>
                      <a:pt x="366" y="412"/>
                    </a:cubicBezTo>
                    <a:cubicBezTo>
                      <a:pt x="360" y="417"/>
                      <a:pt x="355" y="421"/>
                      <a:pt x="356" y="423"/>
                    </a:cubicBezTo>
                    <a:cubicBezTo>
                      <a:pt x="364" y="417"/>
                      <a:pt x="361" y="417"/>
                      <a:pt x="366" y="413"/>
                    </a:cubicBezTo>
                    <a:cubicBezTo>
                      <a:pt x="370" y="409"/>
                      <a:pt x="369" y="412"/>
                      <a:pt x="374" y="407"/>
                    </a:cubicBezTo>
                    <a:cubicBezTo>
                      <a:pt x="373" y="406"/>
                      <a:pt x="372" y="406"/>
                      <a:pt x="374" y="404"/>
                    </a:cubicBezTo>
                    <a:cubicBezTo>
                      <a:pt x="381" y="398"/>
                      <a:pt x="380" y="397"/>
                      <a:pt x="386" y="390"/>
                    </a:cubicBezTo>
                    <a:cubicBezTo>
                      <a:pt x="387" y="391"/>
                      <a:pt x="387" y="391"/>
                      <a:pt x="387" y="391"/>
                    </a:cubicBezTo>
                    <a:cubicBezTo>
                      <a:pt x="383" y="395"/>
                      <a:pt x="378" y="401"/>
                      <a:pt x="379" y="402"/>
                    </a:cubicBezTo>
                    <a:cubicBezTo>
                      <a:pt x="387" y="394"/>
                      <a:pt x="386" y="393"/>
                      <a:pt x="394" y="384"/>
                    </a:cubicBezTo>
                    <a:cubicBezTo>
                      <a:pt x="396" y="383"/>
                      <a:pt x="402" y="375"/>
                      <a:pt x="402" y="373"/>
                    </a:cubicBezTo>
                    <a:cubicBezTo>
                      <a:pt x="400" y="377"/>
                      <a:pt x="394" y="381"/>
                      <a:pt x="393" y="383"/>
                    </a:cubicBezTo>
                    <a:cubicBezTo>
                      <a:pt x="393" y="382"/>
                      <a:pt x="393" y="384"/>
                      <a:pt x="392" y="385"/>
                    </a:cubicBezTo>
                    <a:cubicBezTo>
                      <a:pt x="390" y="386"/>
                      <a:pt x="389" y="387"/>
                      <a:pt x="389" y="386"/>
                    </a:cubicBezTo>
                    <a:cubicBezTo>
                      <a:pt x="391" y="384"/>
                      <a:pt x="393" y="381"/>
                      <a:pt x="395" y="379"/>
                    </a:cubicBezTo>
                    <a:cubicBezTo>
                      <a:pt x="396" y="378"/>
                      <a:pt x="396" y="377"/>
                      <a:pt x="398" y="375"/>
                    </a:cubicBezTo>
                    <a:cubicBezTo>
                      <a:pt x="398" y="375"/>
                      <a:pt x="398" y="375"/>
                      <a:pt x="398" y="375"/>
                    </a:cubicBezTo>
                    <a:cubicBezTo>
                      <a:pt x="403" y="368"/>
                      <a:pt x="408" y="360"/>
                      <a:pt x="413" y="351"/>
                    </a:cubicBezTo>
                    <a:cubicBezTo>
                      <a:pt x="413" y="353"/>
                      <a:pt x="415" y="348"/>
                      <a:pt x="417" y="345"/>
                    </a:cubicBezTo>
                    <a:cubicBezTo>
                      <a:pt x="417" y="345"/>
                      <a:pt x="418" y="345"/>
                      <a:pt x="418" y="344"/>
                    </a:cubicBezTo>
                    <a:cubicBezTo>
                      <a:pt x="420" y="341"/>
                      <a:pt x="421" y="338"/>
                      <a:pt x="422" y="335"/>
                    </a:cubicBezTo>
                    <a:cubicBezTo>
                      <a:pt x="422" y="334"/>
                      <a:pt x="427" y="328"/>
                      <a:pt x="425" y="326"/>
                    </a:cubicBezTo>
                    <a:cubicBezTo>
                      <a:pt x="422" y="334"/>
                      <a:pt x="426" y="321"/>
                      <a:pt x="425" y="321"/>
                    </a:cubicBezTo>
                    <a:cubicBezTo>
                      <a:pt x="424" y="323"/>
                      <a:pt x="423" y="325"/>
                      <a:pt x="423" y="325"/>
                    </a:cubicBezTo>
                    <a:cubicBezTo>
                      <a:pt x="423" y="324"/>
                      <a:pt x="423" y="323"/>
                      <a:pt x="424" y="322"/>
                    </a:cubicBezTo>
                    <a:cubicBezTo>
                      <a:pt x="425" y="314"/>
                      <a:pt x="425" y="306"/>
                      <a:pt x="424" y="297"/>
                    </a:cubicBezTo>
                    <a:cubicBezTo>
                      <a:pt x="426" y="298"/>
                      <a:pt x="424" y="289"/>
                      <a:pt x="426" y="290"/>
                    </a:cubicBezTo>
                    <a:cubicBezTo>
                      <a:pt x="424" y="283"/>
                      <a:pt x="424" y="280"/>
                      <a:pt x="423" y="278"/>
                    </a:cubicBezTo>
                    <a:cubicBezTo>
                      <a:pt x="423" y="275"/>
                      <a:pt x="423" y="272"/>
                      <a:pt x="420" y="267"/>
                    </a:cubicBezTo>
                    <a:cubicBezTo>
                      <a:pt x="419" y="264"/>
                      <a:pt x="418" y="267"/>
                      <a:pt x="417" y="263"/>
                    </a:cubicBezTo>
                    <a:cubicBezTo>
                      <a:pt x="416" y="262"/>
                      <a:pt x="416" y="260"/>
                      <a:pt x="415" y="259"/>
                    </a:cubicBezTo>
                    <a:cubicBezTo>
                      <a:pt x="414" y="257"/>
                      <a:pt x="413" y="255"/>
                      <a:pt x="412" y="253"/>
                    </a:cubicBezTo>
                    <a:cubicBezTo>
                      <a:pt x="412" y="252"/>
                      <a:pt x="411" y="251"/>
                      <a:pt x="411" y="250"/>
                    </a:cubicBezTo>
                    <a:cubicBezTo>
                      <a:pt x="410" y="248"/>
                      <a:pt x="410" y="248"/>
                      <a:pt x="410" y="248"/>
                    </a:cubicBezTo>
                    <a:cubicBezTo>
                      <a:pt x="409" y="248"/>
                      <a:pt x="409" y="248"/>
                      <a:pt x="409" y="248"/>
                    </a:cubicBezTo>
                    <a:cubicBezTo>
                      <a:pt x="409" y="247"/>
                      <a:pt x="409" y="247"/>
                      <a:pt x="409" y="247"/>
                    </a:cubicBezTo>
                    <a:cubicBezTo>
                      <a:pt x="409" y="247"/>
                      <a:pt x="409" y="248"/>
                      <a:pt x="409" y="248"/>
                    </a:cubicBezTo>
                    <a:cubicBezTo>
                      <a:pt x="408" y="247"/>
                      <a:pt x="408" y="247"/>
                      <a:pt x="408" y="247"/>
                    </a:cubicBezTo>
                    <a:cubicBezTo>
                      <a:pt x="407" y="247"/>
                      <a:pt x="407" y="247"/>
                      <a:pt x="406" y="247"/>
                    </a:cubicBezTo>
                    <a:cubicBezTo>
                      <a:pt x="406" y="247"/>
                      <a:pt x="406" y="247"/>
                      <a:pt x="406" y="247"/>
                    </a:cubicBezTo>
                    <a:cubicBezTo>
                      <a:pt x="406" y="247"/>
                      <a:pt x="406" y="247"/>
                      <a:pt x="406" y="247"/>
                    </a:cubicBezTo>
                    <a:cubicBezTo>
                      <a:pt x="406" y="247"/>
                      <a:pt x="406" y="247"/>
                      <a:pt x="406" y="247"/>
                    </a:cubicBezTo>
                    <a:cubicBezTo>
                      <a:pt x="406" y="248"/>
                      <a:pt x="407" y="248"/>
                      <a:pt x="407" y="248"/>
                    </a:cubicBezTo>
                    <a:cubicBezTo>
                      <a:pt x="407" y="249"/>
                      <a:pt x="408" y="249"/>
                      <a:pt x="408" y="249"/>
                    </a:cubicBezTo>
                    <a:cubicBezTo>
                      <a:pt x="409" y="250"/>
                      <a:pt x="410" y="251"/>
                      <a:pt x="411" y="254"/>
                    </a:cubicBezTo>
                    <a:cubicBezTo>
                      <a:pt x="410" y="254"/>
                      <a:pt x="409" y="252"/>
                      <a:pt x="407" y="250"/>
                    </a:cubicBezTo>
                    <a:cubicBezTo>
                      <a:pt x="407" y="249"/>
                      <a:pt x="406" y="249"/>
                      <a:pt x="406" y="248"/>
                    </a:cubicBezTo>
                    <a:cubicBezTo>
                      <a:pt x="405" y="247"/>
                      <a:pt x="405" y="246"/>
                      <a:pt x="406" y="247"/>
                    </a:cubicBezTo>
                    <a:cubicBezTo>
                      <a:pt x="406" y="247"/>
                      <a:pt x="406" y="247"/>
                      <a:pt x="406" y="247"/>
                    </a:cubicBezTo>
                    <a:cubicBezTo>
                      <a:pt x="406" y="247"/>
                      <a:pt x="406" y="247"/>
                      <a:pt x="406" y="247"/>
                    </a:cubicBezTo>
                    <a:cubicBezTo>
                      <a:pt x="406" y="247"/>
                      <a:pt x="406" y="247"/>
                      <a:pt x="406" y="247"/>
                    </a:cubicBezTo>
                    <a:cubicBezTo>
                      <a:pt x="406" y="247"/>
                      <a:pt x="406" y="247"/>
                      <a:pt x="406" y="247"/>
                    </a:cubicBezTo>
                    <a:cubicBezTo>
                      <a:pt x="406" y="247"/>
                      <a:pt x="406" y="247"/>
                      <a:pt x="406" y="247"/>
                    </a:cubicBezTo>
                    <a:cubicBezTo>
                      <a:pt x="407" y="246"/>
                      <a:pt x="407" y="246"/>
                      <a:pt x="407" y="246"/>
                    </a:cubicBezTo>
                    <a:cubicBezTo>
                      <a:pt x="407" y="245"/>
                      <a:pt x="408" y="245"/>
                      <a:pt x="408" y="244"/>
                    </a:cubicBezTo>
                    <a:cubicBezTo>
                      <a:pt x="411" y="245"/>
                      <a:pt x="411" y="245"/>
                      <a:pt x="411" y="245"/>
                    </a:cubicBezTo>
                    <a:cubicBezTo>
                      <a:pt x="411" y="246"/>
                      <a:pt x="410" y="247"/>
                      <a:pt x="410" y="247"/>
                    </a:cubicBezTo>
                    <a:cubicBezTo>
                      <a:pt x="410" y="247"/>
                      <a:pt x="409" y="247"/>
                      <a:pt x="409" y="247"/>
                    </a:cubicBezTo>
                    <a:cubicBezTo>
                      <a:pt x="410" y="247"/>
                      <a:pt x="410" y="248"/>
                      <a:pt x="410" y="248"/>
                    </a:cubicBezTo>
                    <a:cubicBezTo>
                      <a:pt x="411" y="247"/>
                      <a:pt x="411" y="247"/>
                      <a:pt x="411" y="247"/>
                    </a:cubicBezTo>
                    <a:cubicBezTo>
                      <a:pt x="412" y="247"/>
                      <a:pt x="412" y="246"/>
                      <a:pt x="413" y="246"/>
                    </a:cubicBezTo>
                    <a:cubicBezTo>
                      <a:pt x="413" y="246"/>
                      <a:pt x="414" y="245"/>
                      <a:pt x="415" y="245"/>
                    </a:cubicBezTo>
                    <a:cubicBezTo>
                      <a:pt x="417" y="244"/>
                      <a:pt x="419" y="243"/>
                      <a:pt x="421" y="238"/>
                    </a:cubicBezTo>
                    <a:cubicBezTo>
                      <a:pt x="422" y="235"/>
                      <a:pt x="415" y="244"/>
                      <a:pt x="418" y="239"/>
                    </a:cubicBezTo>
                    <a:cubicBezTo>
                      <a:pt x="420" y="236"/>
                      <a:pt x="423" y="233"/>
                      <a:pt x="424" y="233"/>
                    </a:cubicBezTo>
                    <a:cubicBezTo>
                      <a:pt x="427" y="229"/>
                      <a:pt x="430" y="224"/>
                      <a:pt x="431" y="225"/>
                    </a:cubicBezTo>
                    <a:cubicBezTo>
                      <a:pt x="427" y="231"/>
                      <a:pt x="425" y="233"/>
                      <a:pt x="423" y="237"/>
                    </a:cubicBezTo>
                    <a:cubicBezTo>
                      <a:pt x="426" y="233"/>
                      <a:pt x="429" y="228"/>
                      <a:pt x="432" y="224"/>
                    </a:cubicBezTo>
                    <a:cubicBezTo>
                      <a:pt x="436" y="219"/>
                      <a:pt x="439" y="214"/>
                      <a:pt x="442" y="210"/>
                    </a:cubicBezTo>
                    <a:cubicBezTo>
                      <a:pt x="444" y="207"/>
                      <a:pt x="444" y="206"/>
                      <a:pt x="447" y="202"/>
                    </a:cubicBezTo>
                    <a:cubicBezTo>
                      <a:pt x="447" y="201"/>
                      <a:pt x="453" y="194"/>
                      <a:pt x="451" y="195"/>
                    </a:cubicBezTo>
                    <a:cubicBezTo>
                      <a:pt x="449" y="197"/>
                      <a:pt x="446" y="202"/>
                      <a:pt x="446" y="200"/>
                    </a:cubicBezTo>
                    <a:cubicBezTo>
                      <a:pt x="447" y="198"/>
                      <a:pt x="447" y="197"/>
                      <a:pt x="448" y="196"/>
                    </a:cubicBezTo>
                    <a:cubicBezTo>
                      <a:pt x="451" y="191"/>
                      <a:pt x="452" y="193"/>
                      <a:pt x="456" y="187"/>
                    </a:cubicBezTo>
                    <a:cubicBezTo>
                      <a:pt x="455" y="185"/>
                      <a:pt x="451" y="192"/>
                      <a:pt x="449" y="193"/>
                    </a:cubicBezTo>
                    <a:cubicBezTo>
                      <a:pt x="452" y="187"/>
                      <a:pt x="456" y="182"/>
                      <a:pt x="459" y="180"/>
                    </a:cubicBezTo>
                    <a:cubicBezTo>
                      <a:pt x="463" y="177"/>
                      <a:pt x="459" y="181"/>
                      <a:pt x="461" y="176"/>
                    </a:cubicBezTo>
                    <a:cubicBezTo>
                      <a:pt x="463" y="172"/>
                      <a:pt x="469" y="165"/>
                      <a:pt x="466" y="171"/>
                    </a:cubicBezTo>
                    <a:cubicBezTo>
                      <a:pt x="471" y="165"/>
                      <a:pt x="467" y="167"/>
                      <a:pt x="471" y="162"/>
                    </a:cubicBezTo>
                    <a:cubicBezTo>
                      <a:pt x="474" y="157"/>
                      <a:pt x="478" y="150"/>
                      <a:pt x="480" y="151"/>
                    </a:cubicBezTo>
                    <a:cubicBezTo>
                      <a:pt x="482" y="150"/>
                      <a:pt x="469" y="168"/>
                      <a:pt x="474" y="162"/>
                    </a:cubicBezTo>
                    <a:cubicBezTo>
                      <a:pt x="478" y="156"/>
                      <a:pt x="482" y="150"/>
                      <a:pt x="486" y="144"/>
                    </a:cubicBezTo>
                    <a:cubicBezTo>
                      <a:pt x="482" y="146"/>
                      <a:pt x="478" y="147"/>
                      <a:pt x="474" y="148"/>
                    </a:cubicBezTo>
                    <a:cubicBezTo>
                      <a:pt x="474" y="149"/>
                      <a:pt x="474" y="150"/>
                      <a:pt x="475" y="150"/>
                    </a:cubicBezTo>
                    <a:cubicBezTo>
                      <a:pt x="471" y="155"/>
                      <a:pt x="471" y="155"/>
                      <a:pt x="471" y="155"/>
                    </a:cubicBezTo>
                    <a:cubicBezTo>
                      <a:pt x="471" y="154"/>
                      <a:pt x="470" y="153"/>
                      <a:pt x="471" y="151"/>
                    </a:cubicBezTo>
                    <a:cubicBezTo>
                      <a:pt x="473" y="149"/>
                      <a:pt x="473" y="149"/>
                      <a:pt x="473" y="149"/>
                    </a:cubicBezTo>
                    <a:cubicBezTo>
                      <a:pt x="473" y="149"/>
                      <a:pt x="474" y="148"/>
                      <a:pt x="474" y="148"/>
                    </a:cubicBezTo>
                    <a:cubicBezTo>
                      <a:pt x="474" y="148"/>
                      <a:pt x="474" y="147"/>
                      <a:pt x="474" y="147"/>
                    </a:cubicBezTo>
                    <a:cubicBezTo>
                      <a:pt x="474" y="147"/>
                      <a:pt x="474" y="147"/>
                      <a:pt x="474" y="147"/>
                    </a:cubicBezTo>
                    <a:cubicBezTo>
                      <a:pt x="474" y="146"/>
                      <a:pt x="474" y="146"/>
                      <a:pt x="474" y="146"/>
                    </a:cubicBezTo>
                    <a:cubicBezTo>
                      <a:pt x="474" y="147"/>
                      <a:pt x="474" y="147"/>
                      <a:pt x="474" y="147"/>
                    </a:cubicBezTo>
                    <a:cubicBezTo>
                      <a:pt x="478" y="146"/>
                      <a:pt x="478" y="146"/>
                      <a:pt x="478" y="146"/>
                    </a:cubicBezTo>
                    <a:cubicBezTo>
                      <a:pt x="479" y="145"/>
                      <a:pt x="477" y="145"/>
                      <a:pt x="475" y="146"/>
                    </a:cubicBezTo>
                    <a:cubicBezTo>
                      <a:pt x="483" y="134"/>
                      <a:pt x="483" y="134"/>
                      <a:pt x="483" y="134"/>
                    </a:cubicBezTo>
                    <a:cubicBezTo>
                      <a:pt x="484" y="134"/>
                      <a:pt x="485" y="134"/>
                      <a:pt x="486" y="133"/>
                    </a:cubicBezTo>
                    <a:cubicBezTo>
                      <a:pt x="486" y="133"/>
                      <a:pt x="486" y="133"/>
                      <a:pt x="487" y="133"/>
                    </a:cubicBezTo>
                    <a:cubicBezTo>
                      <a:pt x="485" y="133"/>
                      <a:pt x="484" y="133"/>
                      <a:pt x="483" y="134"/>
                    </a:cubicBezTo>
                    <a:cubicBezTo>
                      <a:pt x="483" y="134"/>
                      <a:pt x="483" y="134"/>
                      <a:pt x="483" y="134"/>
                    </a:cubicBezTo>
                    <a:cubicBezTo>
                      <a:pt x="484" y="133"/>
                      <a:pt x="485" y="132"/>
                      <a:pt x="487" y="132"/>
                    </a:cubicBezTo>
                    <a:cubicBezTo>
                      <a:pt x="488" y="130"/>
                      <a:pt x="489" y="128"/>
                      <a:pt x="490" y="126"/>
                    </a:cubicBezTo>
                    <a:cubicBezTo>
                      <a:pt x="492" y="125"/>
                      <a:pt x="493" y="126"/>
                      <a:pt x="497" y="119"/>
                    </a:cubicBezTo>
                    <a:cubicBezTo>
                      <a:pt x="497" y="119"/>
                      <a:pt x="497" y="119"/>
                      <a:pt x="497" y="119"/>
                    </a:cubicBezTo>
                    <a:cubicBezTo>
                      <a:pt x="495" y="116"/>
                      <a:pt x="495" y="116"/>
                      <a:pt x="495" y="116"/>
                    </a:cubicBezTo>
                    <a:cubicBezTo>
                      <a:pt x="495" y="116"/>
                      <a:pt x="495" y="117"/>
                      <a:pt x="495" y="117"/>
                    </a:cubicBezTo>
                    <a:cubicBezTo>
                      <a:pt x="495" y="116"/>
                      <a:pt x="495" y="116"/>
                      <a:pt x="495" y="116"/>
                    </a:cubicBezTo>
                    <a:cubicBezTo>
                      <a:pt x="495" y="116"/>
                      <a:pt x="495" y="116"/>
                      <a:pt x="495" y="116"/>
                    </a:cubicBezTo>
                    <a:cubicBezTo>
                      <a:pt x="496" y="116"/>
                      <a:pt x="498" y="116"/>
                      <a:pt x="499" y="115"/>
                    </a:cubicBezTo>
                    <a:cubicBezTo>
                      <a:pt x="498" y="114"/>
                      <a:pt x="498" y="114"/>
                      <a:pt x="498" y="114"/>
                    </a:cubicBezTo>
                    <a:cubicBezTo>
                      <a:pt x="497" y="115"/>
                      <a:pt x="497" y="115"/>
                      <a:pt x="496" y="115"/>
                    </a:cubicBezTo>
                    <a:cubicBezTo>
                      <a:pt x="497" y="113"/>
                      <a:pt x="497" y="113"/>
                      <a:pt x="497" y="113"/>
                    </a:cubicBezTo>
                    <a:cubicBezTo>
                      <a:pt x="498" y="114"/>
                      <a:pt x="498" y="114"/>
                      <a:pt x="498" y="114"/>
                    </a:cubicBezTo>
                    <a:cubicBezTo>
                      <a:pt x="497" y="113"/>
                      <a:pt x="497" y="113"/>
                      <a:pt x="497" y="113"/>
                    </a:cubicBezTo>
                    <a:cubicBezTo>
                      <a:pt x="497" y="113"/>
                      <a:pt x="497" y="113"/>
                      <a:pt x="497" y="113"/>
                    </a:cubicBezTo>
                    <a:cubicBezTo>
                      <a:pt x="497" y="113"/>
                      <a:pt x="497" y="113"/>
                      <a:pt x="498" y="113"/>
                    </a:cubicBezTo>
                    <a:cubicBezTo>
                      <a:pt x="498" y="113"/>
                      <a:pt x="498" y="113"/>
                      <a:pt x="498" y="113"/>
                    </a:cubicBezTo>
                    <a:cubicBezTo>
                      <a:pt x="498" y="112"/>
                      <a:pt x="498" y="112"/>
                      <a:pt x="498" y="112"/>
                    </a:cubicBezTo>
                    <a:cubicBezTo>
                      <a:pt x="498" y="112"/>
                      <a:pt x="498" y="112"/>
                      <a:pt x="498" y="112"/>
                    </a:cubicBezTo>
                    <a:cubicBezTo>
                      <a:pt x="499" y="111"/>
                      <a:pt x="499" y="110"/>
                      <a:pt x="500" y="110"/>
                    </a:cubicBezTo>
                    <a:cubicBezTo>
                      <a:pt x="500" y="110"/>
                      <a:pt x="500" y="110"/>
                      <a:pt x="500" y="110"/>
                    </a:cubicBezTo>
                    <a:cubicBezTo>
                      <a:pt x="500" y="110"/>
                      <a:pt x="500" y="110"/>
                      <a:pt x="500" y="110"/>
                    </a:cubicBezTo>
                    <a:cubicBezTo>
                      <a:pt x="500" y="110"/>
                      <a:pt x="500" y="110"/>
                      <a:pt x="500" y="110"/>
                    </a:cubicBezTo>
                    <a:cubicBezTo>
                      <a:pt x="500" y="110"/>
                      <a:pt x="500" y="110"/>
                      <a:pt x="500" y="110"/>
                    </a:cubicBezTo>
                    <a:cubicBezTo>
                      <a:pt x="500" y="110"/>
                      <a:pt x="500" y="110"/>
                      <a:pt x="500" y="110"/>
                    </a:cubicBezTo>
                    <a:cubicBezTo>
                      <a:pt x="500" y="109"/>
                      <a:pt x="500" y="109"/>
                      <a:pt x="500" y="109"/>
                    </a:cubicBezTo>
                    <a:cubicBezTo>
                      <a:pt x="501" y="108"/>
                      <a:pt x="501" y="108"/>
                      <a:pt x="501" y="108"/>
                    </a:cubicBezTo>
                    <a:cubicBezTo>
                      <a:pt x="501" y="108"/>
                      <a:pt x="501" y="108"/>
                      <a:pt x="501" y="108"/>
                    </a:cubicBezTo>
                    <a:cubicBezTo>
                      <a:pt x="501" y="108"/>
                      <a:pt x="501" y="108"/>
                      <a:pt x="501" y="108"/>
                    </a:cubicBezTo>
                    <a:cubicBezTo>
                      <a:pt x="501" y="107"/>
                      <a:pt x="501" y="107"/>
                      <a:pt x="501" y="107"/>
                    </a:cubicBezTo>
                    <a:cubicBezTo>
                      <a:pt x="501" y="107"/>
                      <a:pt x="500" y="107"/>
                      <a:pt x="500" y="107"/>
                    </a:cubicBezTo>
                    <a:cubicBezTo>
                      <a:pt x="500" y="108"/>
                      <a:pt x="500" y="108"/>
                      <a:pt x="500" y="108"/>
                    </a:cubicBezTo>
                    <a:cubicBezTo>
                      <a:pt x="499" y="108"/>
                      <a:pt x="499" y="108"/>
                      <a:pt x="499" y="108"/>
                    </a:cubicBezTo>
                    <a:cubicBezTo>
                      <a:pt x="499" y="108"/>
                      <a:pt x="499" y="108"/>
                      <a:pt x="499" y="108"/>
                    </a:cubicBezTo>
                    <a:cubicBezTo>
                      <a:pt x="499" y="108"/>
                      <a:pt x="498" y="108"/>
                      <a:pt x="498" y="108"/>
                    </a:cubicBezTo>
                    <a:cubicBezTo>
                      <a:pt x="499" y="108"/>
                      <a:pt x="499" y="108"/>
                      <a:pt x="499" y="108"/>
                    </a:cubicBezTo>
                    <a:cubicBezTo>
                      <a:pt x="497" y="109"/>
                      <a:pt x="497" y="109"/>
                      <a:pt x="497" y="109"/>
                    </a:cubicBezTo>
                    <a:cubicBezTo>
                      <a:pt x="498" y="109"/>
                      <a:pt x="498" y="108"/>
                      <a:pt x="498" y="108"/>
                    </a:cubicBezTo>
                    <a:cubicBezTo>
                      <a:pt x="498" y="108"/>
                      <a:pt x="498" y="108"/>
                      <a:pt x="498" y="108"/>
                    </a:cubicBezTo>
                    <a:cubicBezTo>
                      <a:pt x="497" y="108"/>
                      <a:pt x="496" y="108"/>
                      <a:pt x="496" y="108"/>
                    </a:cubicBezTo>
                    <a:cubicBezTo>
                      <a:pt x="495" y="109"/>
                      <a:pt x="495" y="109"/>
                      <a:pt x="495" y="110"/>
                    </a:cubicBezTo>
                    <a:cubicBezTo>
                      <a:pt x="495" y="110"/>
                      <a:pt x="495" y="110"/>
                      <a:pt x="495" y="110"/>
                    </a:cubicBezTo>
                    <a:cubicBezTo>
                      <a:pt x="494" y="109"/>
                      <a:pt x="494" y="109"/>
                      <a:pt x="494" y="109"/>
                    </a:cubicBezTo>
                    <a:cubicBezTo>
                      <a:pt x="493" y="109"/>
                      <a:pt x="493" y="109"/>
                      <a:pt x="492" y="109"/>
                    </a:cubicBezTo>
                    <a:cubicBezTo>
                      <a:pt x="492" y="110"/>
                      <a:pt x="491" y="110"/>
                      <a:pt x="491" y="111"/>
                    </a:cubicBezTo>
                    <a:cubicBezTo>
                      <a:pt x="491" y="111"/>
                      <a:pt x="491" y="111"/>
                      <a:pt x="491" y="111"/>
                    </a:cubicBezTo>
                    <a:cubicBezTo>
                      <a:pt x="490" y="109"/>
                      <a:pt x="490" y="109"/>
                      <a:pt x="490" y="109"/>
                    </a:cubicBezTo>
                    <a:cubicBezTo>
                      <a:pt x="487" y="110"/>
                      <a:pt x="485" y="110"/>
                      <a:pt x="482" y="111"/>
                    </a:cubicBezTo>
                    <a:cubicBezTo>
                      <a:pt x="480" y="112"/>
                      <a:pt x="479" y="113"/>
                      <a:pt x="476" y="114"/>
                    </a:cubicBezTo>
                    <a:cubicBezTo>
                      <a:pt x="476" y="114"/>
                      <a:pt x="476" y="115"/>
                      <a:pt x="476" y="115"/>
                    </a:cubicBezTo>
                    <a:cubicBezTo>
                      <a:pt x="477" y="115"/>
                      <a:pt x="478" y="114"/>
                      <a:pt x="481" y="113"/>
                    </a:cubicBezTo>
                    <a:cubicBezTo>
                      <a:pt x="487" y="111"/>
                      <a:pt x="477" y="115"/>
                      <a:pt x="476" y="115"/>
                    </a:cubicBezTo>
                    <a:cubicBezTo>
                      <a:pt x="476" y="115"/>
                      <a:pt x="476" y="115"/>
                      <a:pt x="476" y="115"/>
                    </a:cubicBezTo>
                    <a:cubicBezTo>
                      <a:pt x="475" y="116"/>
                      <a:pt x="475" y="116"/>
                      <a:pt x="475" y="116"/>
                    </a:cubicBezTo>
                    <a:cubicBezTo>
                      <a:pt x="475" y="115"/>
                      <a:pt x="475" y="115"/>
                      <a:pt x="476" y="115"/>
                    </a:cubicBezTo>
                    <a:cubicBezTo>
                      <a:pt x="475" y="115"/>
                      <a:pt x="475" y="116"/>
                      <a:pt x="475" y="116"/>
                    </a:cubicBezTo>
                    <a:cubicBezTo>
                      <a:pt x="463" y="119"/>
                      <a:pt x="463" y="119"/>
                      <a:pt x="463" y="119"/>
                    </a:cubicBezTo>
                    <a:cubicBezTo>
                      <a:pt x="463" y="119"/>
                      <a:pt x="463" y="119"/>
                      <a:pt x="463" y="119"/>
                    </a:cubicBezTo>
                    <a:cubicBezTo>
                      <a:pt x="461" y="120"/>
                      <a:pt x="459" y="120"/>
                      <a:pt x="459" y="121"/>
                    </a:cubicBezTo>
                    <a:cubicBezTo>
                      <a:pt x="454" y="122"/>
                      <a:pt x="454" y="122"/>
                      <a:pt x="454" y="122"/>
                    </a:cubicBezTo>
                    <a:cubicBezTo>
                      <a:pt x="452" y="122"/>
                      <a:pt x="461" y="119"/>
                      <a:pt x="464" y="117"/>
                    </a:cubicBezTo>
                    <a:cubicBezTo>
                      <a:pt x="464" y="116"/>
                      <a:pt x="465" y="115"/>
                      <a:pt x="465" y="114"/>
                    </a:cubicBezTo>
                    <a:cubicBezTo>
                      <a:pt x="465" y="115"/>
                      <a:pt x="465" y="115"/>
                      <a:pt x="464" y="115"/>
                    </a:cubicBezTo>
                    <a:cubicBezTo>
                      <a:pt x="463" y="115"/>
                      <a:pt x="458" y="116"/>
                      <a:pt x="452" y="117"/>
                    </a:cubicBezTo>
                    <a:cubicBezTo>
                      <a:pt x="448" y="118"/>
                      <a:pt x="442" y="120"/>
                      <a:pt x="437" y="122"/>
                    </a:cubicBezTo>
                    <a:cubicBezTo>
                      <a:pt x="437" y="121"/>
                      <a:pt x="434" y="122"/>
                      <a:pt x="431" y="122"/>
                    </a:cubicBezTo>
                    <a:cubicBezTo>
                      <a:pt x="429" y="123"/>
                      <a:pt x="428" y="123"/>
                      <a:pt x="427" y="122"/>
                    </a:cubicBezTo>
                    <a:cubicBezTo>
                      <a:pt x="429" y="121"/>
                      <a:pt x="430" y="121"/>
                      <a:pt x="432" y="120"/>
                    </a:cubicBezTo>
                    <a:cubicBezTo>
                      <a:pt x="436" y="118"/>
                      <a:pt x="440" y="117"/>
                      <a:pt x="445" y="115"/>
                    </a:cubicBezTo>
                    <a:cubicBezTo>
                      <a:pt x="448" y="114"/>
                      <a:pt x="451" y="113"/>
                      <a:pt x="454" y="112"/>
                    </a:cubicBezTo>
                    <a:cubicBezTo>
                      <a:pt x="457" y="111"/>
                      <a:pt x="460" y="109"/>
                      <a:pt x="463" y="108"/>
                    </a:cubicBezTo>
                    <a:cubicBezTo>
                      <a:pt x="465" y="108"/>
                      <a:pt x="467" y="107"/>
                      <a:pt x="469" y="106"/>
                    </a:cubicBezTo>
                    <a:cubicBezTo>
                      <a:pt x="469" y="105"/>
                      <a:pt x="470" y="104"/>
                      <a:pt x="471" y="102"/>
                    </a:cubicBezTo>
                    <a:cubicBezTo>
                      <a:pt x="469" y="103"/>
                      <a:pt x="468" y="103"/>
                      <a:pt x="467" y="104"/>
                    </a:cubicBezTo>
                    <a:cubicBezTo>
                      <a:pt x="468" y="103"/>
                      <a:pt x="469" y="102"/>
                      <a:pt x="471" y="101"/>
                    </a:cubicBezTo>
                    <a:cubicBezTo>
                      <a:pt x="472" y="100"/>
                      <a:pt x="472" y="98"/>
                      <a:pt x="473" y="96"/>
                    </a:cubicBezTo>
                    <a:cubicBezTo>
                      <a:pt x="473" y="97"/>
                      <a:pt x="473" y="97"/>
                      <a:pt x="472" y="97"/>
                    </a:cubicBezTo>
                    <a:cubicBezTo>
                      <a:pt x="471" y="96"/>
                      <a:pt x="461" y="98"/>
                      <a:pt x="467" y="95"/>
                    </a:cubicBezTo>
                    <a:cubicBezTo>
                      <a:pt x="464" y="96"/>
                      <a:pt x="455" y="98"/>
                      <a:pt x="456" y="99"/>
                    </a:cubicBezTo>
                    <a:cubicBezTo>
                      <a:pt x="460" y="98"/>
                      <a:pt x="470" y="97"/>
                      <a:pt x="461" y="101"/>
                    </a:cubicBezTo>
                    <a:cubicBezTo>
                      <a:pt x="460" y="99"/>
                      <a:pt x="456" y="101"/>
                      <a:pt x="451" y="102"/>
                    </a:cubicBezTo>
                    <a:cubicBezTo>
                      <a:pt x="448" y="103"/>
                      <a:pt x="445" y="104"/>
                      <a:pt x="443" y="103"/>
                    </a:cubicBezTo>
                    <a:cubicBezTo>
                      <a:pt x="446" y="103"/>
                      <a:pt x="447" y="102"/>
                      <a:pt x="446" y="101"/>
                    </a:cubicBezTo>
                    <a:cubicBezTo>
                      <a:pt x="443" y="102"/>
                      <a:pt x="441" y="103"/>
                      <a:pt x="437" y="104"/>
                    </a:cubicBezTo>
                    <a:cubicBezTo>
                      <a:pt x="437" y="104"/>
                      <a:pt x="436" y="104"/>
                      <a:pt x="436" y="104"/>
                    </a:cubicBezTo>
                    <a:cubicBezTo>
                      <a:pt x="434" y="105"/>
                      <a:pt x="435" y="103"/>
                      <a:pt x="432" y="105"/>
                    </a:cubicBezTo>
                    <a:cubicBezTo>
                      <a:pt x="430" y="107"/>
                      <a:pt x="426" y="109"/>
                      <a:pt x="422" y="111"/>
                    </a:cubicBezTo>
                    <a:cubicBezTo>
                      <a:pt x="421" y="110"/>
                      <a:pt x="421" y="110"/>
                      <a:pt x="421" y="110"/>
                    </a:cubicBezTo>
                    <a:cubicBezTo>
                      <a:pt x="421" y="111"/>
                      <a:pt x="421" y="112"/>
                      <a:pt x="420" y="113"/>
                    </a:cubicBezTo>
                    <a:cubicBezTo>
                      <a:pt x="421" y="106"/>
                      <a:pt x="418" y="112"/>
                      <a:pt x="419" y="107"/>
                    </a:cubicBezTo>
                    <a:cubicBezTo>
                      <a:pt x="421" y="104"/>
                      <a:pt x="420" y="107"/>
                      <a:pt x="421" y="107"/>
                    </a:cubicBezTo>
                    <a:cubicBezTo>
                      <a:pt x="421" y="104"/>
                      <a:pt x="421" y="100"/>
                      <a:pt x="421" y="97"/>
                    </a:cubicBezTo>
                    <a:cubicBezTo>
                      <a:pt x="422" y="91"/>
                      <a:pt x="422" y="85"/>
                      <a:pt x="422" y="81"/>
                    </a:cubicBezTo>
                    <a:cubicBezTo>
                      <a:pt x="422" y="81"/>
                      <a:pt x="422" y="81"/>
                      <a:pt x="422" y="81"/>
                    </a:cubicBezTo>
                    <a:cubicBezTo>
                      <a:pt x="422" y="81"/>
                      <a:pt x="422" y="81"/>
                      <a:pt x="422" y="81"/>
                    </a:cubicBezTo>
                    <a:cubicBezTo>
                      <a:pt x="422" y="81"/>
                      <a:pt x="422" y="81"/>
                      <a:pt x="422" y="81"/>
                    </a:cubicBezTo>
                    <a:cubicBezTo>
                      <a:pt x="421" y="79"/>
                      <a:pt x="421" y="79"/>
                      <a:pt x="421" y="79"/>
                    </a:cubicBezTo>
                    <a:cubicBezTo>
                      <a:pt x="421" y="78"/>
                      <a:pt x="421" y="78"/>
                      <a:pt x="421" y="78"/>
                    </a:cubicBezTo>
                    <a:cubicBezTo>
                      <a:pt x="421" y="79"/>
                      <a:pt x="421" y="79"/>
                      <a:pt x="421" y="80"/>
                    </a:cubicBezTo>
                    <a:cubicBezTo>
                      <a:pt x="421" y="81"/>
                      <a:pt x="421" y="81"/>
                      <a:pt x="421" y="81"/>
                    </a:cubicBezTo>
                    <a:cubicBezTo>
                      <a:pt x="421" y="81"/>
                      <a:pt x="421" y="81"/>
                      <a:pt x="420" y="81"/>
                    </a:cubicBezTo>
                    <a:cubicBezTo>
                      <a:pt x="420" y="84"/>
                      <a:pt x="421" y="87"/>
                      <a:pt x="420" y="90"/>
                    </a:cubicBezTo>
                    <a:cubicBezTo>
                      <a:pt x="420" y="94"/>
                      <a:pt x="418" y="95"/>
                      <a:pt x="417" y="100"/>
                    </a:cubicBezTo>
                    <a:cubicBezTo>
                      <a:pt x="417" y="100"/>
                      <a:pt x="417" y="101"/>
                      <a:pt x="417" y="101"/>
                    </a:cubicBezTo>
                    <a:cubicBezTo>
                      <a:pt x="418" y="102"/>
                      <a:pt x="419" y="96"/>
                      <a:pt x="420" y="100"/>
                    </a:cubicBezTo>
                    <a:cubicBezTo>
                      <a:pt x="419" y="106"/>
                      <a:pt x="418" y="111"/>
                      <a:pt x="417" y="117"/>
                    </a:cubicBezTo>
                    <a:cubicBezTo>
                      <a:pt x="416" y="118"/>
                      <a:pt x="416" y="114"/>
                      <a:pt x="417" y="111"/>
                    </a:cubicBezTo>
                    <a:cubicBezTo>
                      <a:pt x="417" y="107"/>
                      <a:pt x="418" y="104"/>
                      <a:pt x="416" y="105"/>
                    </a:cubicBezTo>
                    <a:cubicBezTo>
                      <a:pt x="416" y="116"/>
                      <a:pt x="415" y="106"/>
                      <a:pt x="413" y="112"/>
                    </a:cubicBezTo>
                    <a:cubicBezTo>
                      <a:pt x="414" y="112"/>
                      <a:pt x="414" y="114"/>
                      <a:pt x="413" y="115"/>
                    </a:cubicBezTo>
                    <a:cubicBezTo>
                      <a:pt x="411" y="117"/>
                      <a:pt x="414" y="107"/>
                      <a:pt x="413" y="107"/>
                    </a:cubicBezTo>
                    <a:cubicBezTo>
                      <a:pt x="412" y="113"/>
                      <a:pt x="411" y="115"/>
                      <a:pt x="411" y="122"/>
                    </a:cubicBezTo>
                    <a:cubicBezTo>
                      <a:pt x="411" y="123"/>
                      <a:pt x="410" y="125"/>
                      <a:pt x="410" y="126"/>
                    </a:cubicBezTo>
                    <a:cubicBezTo>
                      <a:pt x="412" y="126"/>
                      <a:pt x="416" y="125"/>
                      <a:pt x="416" y="126"/>
                    </a:cubicBezTo>
                    <a:cubicBezTo>
                      <a:pt x="414" y="127"/>
                      <a:pt x="410" y="128"/>
                      <a:pt x="408" y="129"/>
                    </a:cubicBezTo>
                    <a:cubicBezTo>
                      <a:pt x="408" y="129"/>
                      <a:pt x="408" y="128"/>
                      <a:pt x="408" y="128"/>
                    </a:cubicBezTo>
                    <a:cubicBezTo>
                      <a:pt x="407" y="129"/>
                      <a:pt x="407" y="129"/>
                      <a:pt x="407" y="130"/>
                    </a:cubicBezTo>
                    <a:cubicBezTo>
                      <a:pt x="412" y="129"/>
                      <a:pt x="418" y="125"/>
                      <a:pt x="419" y="126"/>
                    </a:cubicBezTo>
                    <a:cubicBezTo>
                      <a:pt x="420" y="128"/>
                      <a:pt x="410" y="130"/>
                      <a:pt x="409" y="130"/>
                    </a:cubicBezTo>
                    <a:cubicBezTo>
                      <a:pt x="409" y="131"/>
                      <a:pt x="408" y="132"/>
                      <a:pt x="405" y="133"/>
                    </a:cubicBezTo>
                    <a:cubicBezTo>
                      <a:pt x="405" y="131"/>
                      <a:pt x="405" y="129"/>
                      <a:pt x="405" y="127"/>
                    </a:cubicBezTo>
                    <a:cubicBezTo>
                      <a:pt x="406" y="124"/>
                      <a:pt x="407" y="119"/>
                      <a:pt x="408" y="117"/>
                    </a:cubicBezTo>
                    <a:cubicBezTo>
                      <a:pt x="407" y="122"/>
                      <a:pt x="407" y="124"/>
                      <a:pt x="408" y="124"/>
                    </a:cubicBezTo>
                    <a:cubicBezTo>
                      <a:pt x="409" y="118"/>
                      <a:pt x="407" y="119"/>
                      <a:pt x="408" y="113"/>
                    </a:cubicBezTo>
                    <a:cubicBezTo>
                      <a:pt x="408" y="112"/>
                      <a:pt x="409" y="112"/>
                      <a:pt x="409" y="108"/>
                    </a:cubicBezTo>
                    <a:cubicBezTo>
                      <a:pt x="409" y="108"/>
                      <a:pt x="408" y="107"/>
                      <a:pt x="408" y="105"/>
                    </a:cubicBezTo>
                    <a:cubicBezTo>
                      <a:pt x="408" y="102"/>
                      <a:pt x="409" y="99"/>
                      <a:pt x="409" y="95"/>
                    </a:cubicBezTo>
                    <a:cubicBezTo>
                      <a:pt x="409" y="93"/>
                      <a:pt x="408" y="94"/>
                      <a:pt x="408" y="91"/>
                    </a:cubicBezTo>
                    <a:cubicBezTo>
                      <a:pt x="408" y="91"/>
                      <a:pt x="410" y="86"/>
                      <a:pt x="410" y="83"/>
                    </a:cubicBezTo>
                    <a:cubicBezTo>
                      <a:pt x="410" y="82"/>
                      <a:pt x="410" y="81"/>
                      <a:pt x="410" y="80"/>
                    </a:cubicBezTo>
                    <a:cubicBezTo>
                      <a:pt x="410" y="79"/>
                      <a:pt x="410" y="78"/>
                      <a:pt x="410" y="77"/>
                    </a:cubicBezTo>
                    <a:cubicBezTo>
                      <a:pt x="409" y="74"/>
                      <a:pt x="409" y="72"/>
                      <a:pt x="409" y="69"/>
                    </a:cubicBezTo>
                    <a:cubicBezTo>
                      <a:pt x="408" y="61"/>
                      <a:pt x="407" y="47"/>
                      <a:pt x="406" y="44"/>
                    </a:cubicBezTo>
                    <a:cubicBezTo>
                      <a:pt x="406" y="44"/>
                      <a:pt x="406" y="44"/>
                      <a:pt x="406" y="44"/>
                    </a:cubicBezTo>
                    <a:cubicBezTo>
                      <a:pt x="406" y="44"/>
                      <a:pt x="406" y="44"/>
                      <a:pt x="406" y="44"/>
                    </a:cubicBezTo>
                    <a:cubicBezTo>
                      <a:pt x="406" y="49"/>
                      <a:pt x="407" y="56"/>
                      <a:pt x="406" y="54"/>
                    </a:cubicBezTo>
                    <a:cubicBezTo>
                      <a:pt x="406" y="49"/>
                      <a:pt x="406" y="48"/>
                      <a:pt x="406" y="44"/>
                    </a:cubicBezTo>
                    <a:cubicBezTo>
                      <a:pt x="405" y="45"/>
                      <a:pt x="405" y="45"/>
                      <a:pt x="404" y="45"/>
                    </a:cubicBezTo>
                    <a:cubicBezTo>
                      <a:pt x="397" y="48"/>
                      <a:pt x="402" y="47"/>
                      <a:pt x="399" y="49"/>
                    </a:cubicBezTo>
                    <a:cubicBezTo>
                      <a:pt x="401" y="47"/>
                      <a:pt x="389" y="53"/>
                      <a:pt x="387" y="53"/>
                    </a:cubicBezTo>
                    <a:cubicBezTo>
                      <a:pt x="383" y="55"/>
                      <a:pt x="378" y="59"/>
                      <a:pt x="373" y="61"/>
                    </a:cubicBezTo>
                    <a:cubicBezTo>
                      <a:pt x="371" y="62"/>
                      <a:pt x="370" y="63"/>
                      <a:pt x="368" y="64"/>
                    </a:cubicBezTo>
                    <a:cubicBezTo>
                      <a:pt x="371" y="62"/>
                      <a:pt x="372" y="61"/>
                      <a:pt x="373" y="60"/>
                    </a:cubicBezTo>
                    <a:cubicBezTo>
                      <a:pt x="375" y="59"/>
                      <a:pt x="375" y="58"/>
                      <a:pt x="377" y="57"/>
                    </a:cubicBezTo>
                    <a:cubicBezTo>
                      <a:pt x="386" y="53"/>
                      <a:pt x="390" y="51"/>
                      <a:pt x="398" y="48"/>
                    </a:cubicBezTo>
                    <a:cubicBezTo>
                      <a:pt x="399" y="47"/>
                      <a:pt x="405" y="45"/>
                      <a:pt x="404" y="45"/>
                    </a:cubicBezTo>
                    <a:cubicBezTo>
                      <a:pt x="395" y="48"/>
                      <a:pt x="384" y="53"/>
                      <a:pt x="374" y="57"/>
                    </a:cubicBezTo>
                    <a:cubicBezTo>
                      <a:pt x="365" y="62"/>
                      <a:pt x="355" y="67"/>
                      <a:pt x="351" y="71"/>
                    </a:cubicBezTo>
                    <a:cubicBezTo>
                      <a:pt x="350" y="70"/>
                      <a:pt x="346" y="73"/>
                      <a:pt x="345" y="73"/>
                    </a:cubicBezTo>
                    <a:cubicBezTo>
                      <a:pt x="344" y="74"/>
                      <a:pt x="342" y="75"/>
                      <a:pt x="340" y="76"/>
                    </a:cubicBezTo>
                    <a:cubicBezTo>
                      <a:pt x="339" y="77"/>
                      <a:pt x="338" y="78"/>
                      <a:pt x="337" y="78"/>
                    </a:cubicBezTo>
                    <a:cubicBezTo>
                      <a:pt x="336" y="78"/>
                      <a:pt x="336" y="78"/>
                      <a:pt x="336" y="78"/>
                    </a:cubicBezTo>
                    <a:cubicBezTo>
                      <a:pt x="336" y="78"/>
                      <a:pt x="336" y="79"/>
                      <a:pt x="336" y="79"/>
                    </a:cubicBezTo>
                    <a:cubicBezTo>
                      <a:pt x="333" y="80"/>
                      <a:pt x="327" y="84"/>
                      <a:pt x="325" y="85"/>
                    </a:cubicBezTo>
                    <a:cubicBezTo>
                      <a:pt x="324" y="86"/>
                      <a:pt x="324" y="85"/>
                      <a:pt x="322" y="86"/>
                    </a:cubicBezTo>
                    <a:cubicBezTo>
                      <a:pt x="322" y="86"/>
                      <a:pt x="321" y="86"/>
                      <a:pt x="321" y="87"/>
                    </a:cubicBezTo>
                    <a:cubicBezTo>
                      <a:pt x="318" y="82"/>
                      <a:pt x="316" y="76"/>
                      <a:pt x="313" y="71"/>
                    </a:cubicBezTo>
                    <a:cubicBezTo>
                      <a:pt x="309" y="64"/>
                      <a:pt x="305" y="56"/>
                      <a:pt x="300" y="48"/>
                    </a:cubicBezTo>
                    <a:cubicBezTo>
                      <a:pt x="299" y="47"/>
                      <a:pt x="300" y="52"/>
                      <a:pt x="297" y="47"/>
                    </a:cubicBezTo>
                    <a:cubicBezTo>
                      <a:pt x="296" y="43"/>
                      <a:pt x="297" y="43"/>
                      <a:pt x="293" y="37"/>
                    </a:cubicBezTo>
                    <a:cubicBezTo>
                      <a:pt x="292" y="35"/>
                      <a:pt x="296" y="45"/>
                      <a:pt x="292" y="38"/>
                    </a:cubicBezTo>
                    <a:cubicBezTo>
                      <a:pt x="292" y="38"/>
                      <a:pt x="293" y="37"/>
                      <a:pt x="290" y="33"/>
                    </a:cubicBezTo>
                    <a:cubicBezTo>
                      <a:pt x="290" y="32"/>
                      <a:pt x="290" y="32"/>
                      <a:pt x="290" y="32"/>
                    </a:cubicBezTo>
                    <a:cubicBezTo>
                      <a:pt x="284" y="23"/>
                      <a:pt x="280" y="16"/>
                      <a:pt x="275" y="8"/>
                    </a:cubicBezTo>
                    <a:cubicBezTo>
                      <a:pt x="274" y="8"/>
                      <a:pt x="274" y="8"/>
                      <a:pt x="274" y="8"/>
                    </a:cubicBezTo>
                    <a:cubicBezTo>
                      <a:pt x="274" y="9"/>
                      <a:pt x="273" y="10"/>
                      <a:pt x="271" y="11"/>
                    </a:cubicBezTo>
                    <a:cubicBezTo>
                      <a:pt x="270" y="12"/>
                      <a:pt x="268" y="13"/>
                      <a:pt x="267" y="14"/>
                    </a:cubicBezTo>
                    <a:cubicBezTo>
                      <a:pt x="267" y="14"/>
                      <a:pt x="266" y="16"/>
                      <a:pt x="262" y="19"/>
                    </a:cubicBezTo>
                    <a:cubicBezTo>
                      <a:pt x="260" y="22"/>
                      <a:pt x="261" y="19"/>
                      <a:pt x="257" y="23"/>
                    </a:cubicBezTo>
                    <a:cubicBezTo>
                      <a:pt x="255" y="24"/>
                      <a:pt x="254" y="25"/>
                      <a:pt x="253" y="26"/>
                    </a:cubicBezTo>
                    <a:cubicBezTo>
                      <a:pt x="252" y="28"/>
                      <a:pt x="253" y="29"/>
                      <a:pt x="249" y="33"/>
                    </a:cubicBezTo>
                    <a:cubicBezTo>
                      <a:pt x="246" y="33"/>
                      <a:pt x="237" y="43"/>
                      <a:pt x="231" y="47"/>
                    </a:cubicBezTo>
                    <a:cubicBezTo>
                      <a:pt x="238" y="41"/>
                      <a:pt x="245" y="33"/>
                      <a:pt x="253" y="25"/>
                    </a:cubicBezTo>
                    <a:cubicBezTo>
                      <a:pt x="261" y="19"/>
                      <a:pt x="268" y="13"/>
                      <a:pt x="275" y="7"/>
                    </a:cubicBezTo>
                    <a:cubicBezTo>
                      <a:pt x="278" y="12"/>
                      <a:pt x="280" y="15"/>
                      <a:pt x="282" y="18"/>
                    </a:cubicBezTo>
                    <a:cubicBezTo>
                      <a:pt x="284" y="22"/>
                      <a:pt x="286" y="27"/>
                      <a:pt x="288" y="26"/>
                    </a:cubicBezTo>
                    <a:cubicBezTo>
                      <a:pt x="284" y="20"/>
                      <a:pt x="280" y="14"/>
                      <a:pt x="275" y="7"/>
                    </a:cubicBezTo>
                    <a:cubicBezTo>
                      <a:pt x="268" y="12"/>
                      <a:pt x="260" y="18"/>
                      <a:pt x="253" y="24"/>
                    </a:cubicBezTo>
                    <a:cubicBezTo>
                      <a:pt x="246" y="31"/>
                      <a:pt x="239" y="38"/>
                      <a:pt x="233" y="45"/>
                    </a:cubicBezTo>
                    <a:cubicBezTo>
                      <a:pt x="228" y="49"/>
                      <a:pt x="224" y="54"/>
                      <a:pt x="220" y="57"/>
                    </a:cubicBezTo>
                    <a:cubicBezTo>
                      <a:pt x="220" y="61"/>
                      <a:pt x="228" y="51"/>
                      <a:pt x="229" y="54"/>
                    </a:cubicBezTo>
                    <a:cubicBezTo>
                      <a:pt x="232" y="50"/>
                      <a:pt x="238" y="45"/>
                      <a:pt x="240" y="42"/>
                    </a:cubicBezTo>
                    <a:cubicBezTo>
                      <a:pt x="242" y="41"/>
                      <a:pt x="243" y="41"/>
                      <a:pt x="243" y="42"/>
                    </a:cubicBezTo>
                    <a:cubicBezTo>
                      <a:pt x="236" y="49"/>
                      <a:pt x="234" y="52"/>
                      <a:pt x="228" y="58"/>
                    </a:cubicBezTo>
                    <a:cubicBezTo>
                      <a:pt x="229" y="58"/>
                      <a:pt x="229" y="58"/>
                      <a:pt x="229" y="58"/>
                    </a:cubicBezTo>
                    <a:cubicBezTo>
                      <a:pt x="225" y="62"/>
                      <a:pt x="225" y="62"/>
                      <a:pt x="225" y="62"/>
                    </a:cubicBezTo>
                    <a:cubicBezTo>
                      <a:pt x="226" y="60"/>
                      <a:pt x="230" y="56"/>
                      <a:pt x="228" y="57"/>
                    </a:cubicBezTo>
                    <a:cubicBezTo>
                      <a:pt x="223" y="61"/>
                      <a:pt x="223" y="61"/>
                      <a:pt x="221" y="64"/>
                    </a:cubicBezTo>
                    <a:cubicBezTo>
                      <a:pt x="220" y="65"/>
                      <a:pt x="219" y="66"/>
                      <a:pt x="217" y="68"/>
                    </a:cubicBezTo>
                    <a:cubicBezTo>
                      <a:pt x="214" y="70"/>
                      <a:pt x="211" y="73"/>
                      <a:pt x="211" y="71"/>
                    </a:cubicBezTo>
                    <a:cubicBezTo>
                      <a:pt x="213" y="69"/>
                      <a:pt x="216" y="66"/>
                      <a:pt x="215" y="65"/>
                    </a:cubicBezTo>
                    <a:cubicBezTo>
                      <a:pt x="211" y="69"/>
                      <a:pt x="212" y="68"/>
                      <a:pt x="208" y="72"/>
                    </a:cubicBezTo>
                    <a:cubicBezTo>
                      <a:pt x="208" y="73"/>
                      <a:pt x="207" y="75"/>
                      <a:pt x="205" y="77"/>
                    </a:cubicBezTo>
                    <a:cubicBezTo>
                      <a:pt x="204" y="76"/>
                      <a:pt x="201" y="72"/>
                      <a:pt x="196" y="67"/>
                    </a:cubicBezTo>
                    <a:cubicBezTo>
                      <a:pt x="198" y="72"/>
                      <a:pt x="195" y="68"/>
                      <a:pt x="191" y="64"/>
                    </a:cubicBezTo>
                    <a:cubicBezTo>
                      <a:pt x="189" y="63"/>
                      <a:pt x="189" y="63"/>
                      <a:pt x="189" y="63"/>
                    </a:cubicBezTo>
                    <a:cubicBezTo>
                      <a:pt x="184" y="56"/>
                      <a:pt x="186" y="56"/>
                      <a:pt x="181" y="49"/>
                    </a:cubicBezTo>
                    <a:cubicBezTo>
                      <a:pt x="178" y="46"/>
                      <a:pt x="175" y="43"/>
                      <a:pt x="174" y="41"/>
                    </a:cubicBezTo>
                    <a:cubicBezTo>
                      <a:pt x="172" y="39"/>
                      <a:pt x="170" y="38"/>
                      <a:pt x="168" y="36"/>
                    </a:cubicBezTo>
                    <a:cubicBezTo>
                      <a:pt x="167" y="35"/>
                      <a:pt x="167" y="34"/>
                      <a:pt x="166" y="33"/>
                    </a:cubicBezTo>
                    <a:cubicBezTo>
                      <a:pt x="169" y="34"/>
                      <a:pt x="165" y="30"/>
                      <a:pt x="162" y="25"/>
                    </a:cubicBezTo>
                    <a:cubicBezTo>
                      <a:pt x="162" y="26"/>
                      <a:pt x="157" y="21"/>
                      <a:pt x="157" y="21"/>
                    </a:cubicBezTo>
                    <a:cubicBezTo>
                      <a:pt x="160" y="24"/>
                      <a:pt x="161" y="26"/>
                      <a:pt x="158" y="24"/>
                    </a:cubicBezTo>
                    <a:cubicBezTo>
                      <a:pt x="154" y="18"/>
                      <a:pt x="154" y="18"/>
                      <a:pt x="157" y="20"/>
                    </a:cubicBezTo>
                    <a:cubicBezTo>
                      <a:pt x="150" y="12"/>
                      <a:pt x="155" y="19"/>
                      <a:pt x="149" y="13"/>
                    </a:cubicBezTo>
                    <a:cubicBezTo>
                      <a:pt x="147" y="10"/>
                      <a:pt x="148" y="11"/>
                      <a:pt x="148" y="10"/>
                    </a:cubicBezTo>
                    <a:cubicBezTo>
                      <a:pt x="146" y="9"/>
                      <a:pt x="145" y="7"/>
                      <a:pt x="143" y="6"/>
                    </a:cubicBezTo>
                    <a:cubicBezTo>
                      <a:pt x="141" y="12"/>
                      <a:pt x="138" y="17"/>
                      <a:pt x="138" y="18"/>
                    </a:cubicBezTo>
                    <a:cubicBezTo>
                      <a:pt x="140" y="14"/>
                      <a:pt x="141" y="13"/>
                      <a:pt x="141" y="14"/>
                    </a:cubicBezTo>
                    <a:cubicBezTo>
                      <a:pt x="140" y="15"/>
                      <a:pt x="136" y="27"/>
                      <a:pt x="135" y="27"/>
                    </a:cubicBezTo>
                    <a:cubicBezTo>
                      <a:pt x="138" y="20"/>
                      <a:pt x="136" y="21"/>
                      <a:pt x="139" y="15"/>
                    </a:cubicBezTo>
                    <a:cubicBezTo>
                      <a:pt x="136" y="19"/>
                      <a:pt x="134" y="24"/>
                      <a:pt x="132" y="28"/>
                    </a:cubicBezTo>
                    <a:cubicBezTo>
                      <a:pt x="128" y="35"/>
                      <a:pt x="128" y="35"/>
                      <a:pt x="128" y="35"/>
                    </a:cubicBezTo>
                    <a:cubicBezTo>
                      <a:pt x="127" y="37"/>
                      <a:pt x="127" y="37"/>
                      <a:pt x="127" y="37"/>
                    </a:cubicBezTo>
                    <a:cubicBezTo>
                      <a:pt x="128" y="36"/>
                      <a:pt x="128" y="36"/>
                      <a:pt x="128" y="36"/>
                    </a:cubicBezTo>
                    <a:cubicBezTo>
                      <a:pt x="128" y="36"/>
                      <a:pt x="128" y="36"/>
                      <a:pt x="128" y="36"/>
                    </a:cubicBezTo>
                    <a:cubicBezTo>
                      <a:pt x="125" y="43"/>
                      <a:pt x="123" y="50"/>
                      <a:pt x="120" y="59"/>
                    </a:cubicBezTo>
                    <a:cubicBezTo>
                      <a:pt x="119" y="63"/>
                      <a:pt x="117" y="67"/>
                      <a:pt x="116" y="72"/>
                    </a:cubicBezTo>
                    <a:cubicBezTo>
                      <a:pt x="115" y="76"/>
                      <a:pt x="115" y="80"/>
                      <a:pt x="114" y="85"/>
                    </a:cubicBezTo>
                    <a:cubicBezTo>
                      <a:pt x="112" y="83"/>
                      <a:pt x="109" y="81"/>
                      <a:pt x="104" y="78"/>
                    </a:cubicBezTo>
                    <a:cubicBezTo>
                      <a:pt x="105" y="78"/>
                      <a:pt x="102" y="73"/>
                      <a:pt x="105" y="76"/>
                    </a:cubicBezTo>
                    <a:cubicBezTo>
                      <a:pt x="110" y="79"/>
                      <a:pt x="112" y="83"/>
                      <a:pt x="113" y="82"/>
                    </a:cubicBezTo>
                    <a:cubicBezTo>
                      <a:pt x="113" y="82"/>
                      <a:pt x="113" y="81"/>
                      <a:pt x="113" y="81"/>
                    </a:cubicBezTo>
                    <a:cubicBezTo>
                      <a:pt x="113" y="81"/>
                      <a:pt x="113" y="81"/>
                      <a:pt x="113" y="81"/>
                    </a:cubicBezTo>
                    <a:cubicBezTo>
                      <a:pt x="109" y="78"/>
                      <a:pt x="104" y="74"/>
                      <a:pt x="103" y="71"/>
                    </a:cubicBezTo>
                    <a:cubicBezTo>
                      <a:pt x="106" y="73"/>
                      <a:pt x="109" y="76"/>
                      <a:pt x="112" y="78"/>
                    </a:cubicBezTo>
                    <a:cubicBezTo>
                      <a:pt x="113" y="76"/>
                      <a:pt x="113" y="74"/>
                      <a:pt x="114" y="74"/>
                    </a:cubicBezTo>
                    <a:cubicBezTo>
                      <a:pt x="115" y="70"/>
                      <a:pt x="117" y="63"/>
                      <a:pt x="119" y="57"/>
                    </a:cubicBezTo>
                    <a:cubicBezTo>
                      <a:pt x="121" y="49"/>
                      <a:pt x="124" y="41"/>
                      <a:pt x="125" y="39"/>
                    </a:cubicBezTo>
                    <a:cubicBezTo>
                      <a:pt x="125" y="37"/>
                      <a:pt x="126" y="36"/>
                      <a:pt x="126" y="34"/>
                    </a:cubicBezTo>
                    <a:cubicBezTo>
                      <a:pt x="126" y="34"/>
                      <a:pt x="126" y="35"/>
                      <a:pt x="125" y="35"/>
                    </a:cubicBezTo>
                    <a:cubicBezTo>
                      <a:pt x="125" y="36"/>
                      <a:pt x="125" y="36"/>
                      <a:pt x="125" y="36"/>
                    </a:cubicBezTo>
                    <a:cubicBezTo>
                      <a:pt x="125" y="35"/>
                      <a:pt x="125" y="35"/>
                      <a:pt x="125" y="35"/>
                    </a:cubicBezTo>
                    <a:cubicBezTo>
                      <a:pt x="126" y="35"/>
                      <a:pt x="126" y="35"/>
                      <a:pt x="126" y="35"/>
                    </a:cubicBezTo>
                    <a:cubicBezTo>
                      <a:pt x="126" y="34"/>
                      <a:pt x="126" y="33"/>
                      <a:pt x="126" y="33"/>
                    </a:cubicBezTo>
                    <a:cubicBezTo>
                      <a:pt x="126" y="33"/>
                      <a:pt x="126" y="34"/>
                      <a:pt x="126" y="34"/>
                    </a:cubicBezTo>
                    <a:cubicBezTo>
                      <a:pt x="127" y="32"/>
                      <a:pt x="128" y="30"/>
                      <a:pt x="129" y="29"/>
                    </a:cubicBezTo>
                    <a:cubicBezTo>
                      <a:pt x="132" y="24"/>
                      <a:pt x="135" y="19"/>
                      <a:pt x="138" y="13"/>
                    </a:cubicBezTo>
                    <a:cubicBezTo>
                      <a:pt x="138" y="13"/>
                      <a:pt x="138" y="13"/>
                      <a:pt x="139" y="11"/>
                    </a:cubicBezTo>
                    <a:cubicBezTo>
                      <a:pt x="140" y="9"/>
                      <a:pt x="141" y="7"/>
                      <a:pt x="143" y="4"/>
                    </a:cubicBezTo>
                    <a:cubicBezTo>
                      <a:pt x="148" y="8"/>
                      <a:pt x="154" y="13"/>
                      <a:pt x="159" y="17"/>
                    </a:cubicBezTo>
                    <a:cubicBezTo>
                      <a:pt x="163" y="19"/>
                      <a:pt x="158" y="14"/>
                      <a:pt x="161" y="17"/>
                    </a:cubicBezTo>
                    <a:cubicBezTo>
                      <a:pt x="163" y="19"/>
                      <a:pt x="166" y="21"/>
                      <a:pt x="170" y="24"/>
                    </a:cubicBezTo>
                    <a:cubicBezTo>
                      <a:pt x="173" y="28"/>
                      <a:pt x="176" y="32"/>
                      <a:pt x="179" y="36"/>
                    </a:cubicBezTo>
                    <a:cubicBezTo>
                      <a:pt x="184" y="42"/>
                      <a:pt x="184" y="42"/>
                      <a:pt x="184" y="42"/>
                    </a:cubicBezTo>
                    <a:cubicBezTo>
                      <a:pt x="186" y="44"/>
                      <a:pt x="186" y="44"/>
                      <a:pt x="186" y="44"/>
                    </a:cubicBezTo>
                    <a:cubicBezTo>
                      <a:pt x="189" y="48"/>
                      <a:pt x="192" y="51"/>
                      <a:pt x="194" y="53"/>
                    </a:cubicBezTo>
                    <a:cubicBezTo>
                      <a:pt x="193" y="51"/>
                      <a:pt x="194" y="49"/>
                      <a:pt x="190" y="45"/>
                    </a:cubicBezTo>
                    <a:cubicBezTo>
                      <a:pt x="188" y="43"/>
                      <a:pt x="186" y="43"/>
                      <a:pt x="184" y="41"/>
                    </a:cubicBezTo>
                    <a:cubicBezTo>
                      <a:pt x="185" y="40"/>
                      <a:pt x="188" y="43"/>
                      <a:pt x="189" y="42"/>
                    </a:cubicBezTo>
                    <a:cubicBezTo>
                      <a:pt x="188" y="41"/>
                      <a:pt x="187" y="40"/>
                      <a:pt x="186" y="39"/>
                    </a:cubicBezTo>
                    <a:cubicBezTo>
                      <a:pt x="184" y="36"/>
                      <a:pt x="181" y="33"/>
                      <a:pt x="178" y="30"/>
                    </a:cubicBezTo>
                    <a:cubicBezTo>
                      <a:pt x="174" y="24"/>
                      <a:pt x="170" y="19"/>
                      <a:pt x="171" y="19"/>
                    </a:cubicBezTo>
                    <a:cubicBezTo>
                      <a:pt x="176" y="25"/>
                      <a:pt x="177" y="27"/>
                      <a:pt x="182" y="33"/>
                    </a:cubicBezTo>
                    <a:cubicBezTo>
                      <a:pt x="184" y="35"/>
                      <a:pt x="185" y="35"/>
                      <a:pt x="186" y="36"/>
                    </a:cubicBezTo>
                    <a:cubicBezTo>
                      <a:pt x="188" y="37"/>
                      <a:pt x="188" y="37"/>
                      <a:pt x="188" y="37"/>
                    </a:cubicBezTo>
                    <a:cubicBezTo>
                      <a:pt x="188" y="37"/>
                      <a:pt x="188" y="37"/>
                      <a:pt x="189" y="38"/>
                    </a:cubicBezTo>
                    <a:cubicBezTo>
                      <a:pt x="189" y="37"/>
                      <a:pt x="189" y="37"/>
                      <a:pt x="188" y="37"/>
                    </a:cubicBezTo>
                    <a:cubicBezTo>
                      <a:pt x="187" y="36"/>
                      <a:pt x="187" y="35"/>
                      <a:pt x="186" y="34"/>
                    </a:cubicBezTo>
                    <a:cubicBezTo>
                      <a:pt x="184" y="32"/>
                      <a:pt x="183" y="30"/>
                      <a:pt x="181" y="28"/>
                    </a:cubicBezTo>
                    <a:cubicBezTo>
                      <a:pt x="177" y="24"/>
                      <a:pt x="174" y="21"/>
                      <a:pt x="170" y="17"/>
                    </a:cubicBezTo>
                    <a:cubicBezTo>
                      <a:pt x="169" y="17"/>
                      <a:pt x="167" y="16"/>
                      <a:pt x="165" y="16"/>
                    </a:cubicBezTo>
                    <a:cubicBezTo>
                      <a:pt x="164" y="14"/>
                      <a:pt x="157" y="11"/>
                      <a:pt x="157" y="10"/>
                    </a:cubicBezTo>
                    <a:cubicBezTo>
                      <a:pt x="152" y="7"/>
                      <a:pt x="150" y="7"/>
                      <a:pt x="146" y="4"/>
                    </a:cubicBezTo>
                    <a:cubicBezTo>
                      <a:pt x="151" y="7"/>
                      <a:pt x="154" y="8"/>
                      <a:pt x="153" y="7"/>
                    </a:cubicBezTo>
                    <a:cubicBezTo>
                      <a:pt x="149" y="4"/>
                      <a:pt x="145" y="3"/>
                      <a:pt x="142" y="1"/>
                    </a:cubicBezTo>
                    <a:cubicBezTo>
                      <a:pt x="140" y="5"/>
                      <a:pt x="138" y="8"/>
                      <a:pt x="136" y="11"/>
                    </a:cubicBezTo>
                    <a:cubicBezTo>
                      <a:pt x="136" y="10"/>
                      <a:pt x="140" y="4"/>
                      <a:pt x="142" y="1"/>
                    </a:cubicBezTo>
                    <a:cubicBezTo>
                      <a:pt x="143" y="1"/>
                      <a:pt x="144" y="2"/>
                      <a:pt x="145" y="2"/>
                    </a:cubicBezTo>
                    <a:cubicBezTo>
                      <a:pt x="144" y="1"/>
                      <a:pt x="143" y="1"/>
                      <a:pt x="142" y="0"/>
                    </a:cubicBezTo>
                    <a:cubicBezTo>
                      <a:pt x="139" y="5"/>
                      <a:pt x="138" y="8"/>
                      <a:pt x="133" y="15"/>
                    </a:cubicBezTo>
                    <a:cubicBezTo>
                      <a:pt x="131" y="16"/>
                      <a:pt x="134" y="11"/>
                      <a:pt x="135" y="9"/>
                    </a:cubicBezTo>
                    <a:cubicBezTo>
                      <a:pt x="125" y="21"/>
                      <a:pt x="126" y="23"/>
                      <a:pt x="122" y="29"/>
                    </a:cubicBezTo>
                    <a:cubicBezTo>
                      <a:pt x="122" y="32"/>
                      <a:pt x="122" y="32"/>
                      <a:pt x="122" y="32"/>
                    </a:cubicBezTo>
                    <a:cubicBezTo>
                      <a:pt x="122" y="32"/>
                      <a:pt x="122" y="32"/>
                      <a:pt x="122" y="32"/>
                    </a:cubicBezTo>
                    <a:cubicBezTo>
                      <a:pt x="123" y="30"/>
                      <a:pt x="123" y="29"/>
                      <a:pt x="124" y="28"/>
                    </a:cubicBezTo>
                    <a:cubicBezTo>
                      <a:pt x="123" y="30"/>
                      <a:pt x="123" y="31"/>
                      <a:pt x="122" y="32"/>
                    </a:cubicBezTo>
                    <a:cubicBezTo>
                      <a:pt x="122" y="32"/>
                      <a:pt x="122" y="33"/>
                      <a:pt x="122" y="34"/>
                    </a:cubicBezTo>
                    <a:cubicBezTo>
                      <a:pt x="122" y="34"/>
                      <a:pt x="122" y="34"/>
                      <a:pt x="122" y="35"/>
                    </a:cubicBezTo>
                    <a:cubicBezTo>
                      <a:pt x="122" y="33"/>
                      <a:pt x="123" y="32"/>
                      <a:pt x="123" y="31"/>
                    </a:cubicBezTo>
                    <a:cubicBezTo>
                      <a:pt x="123" y="32"/>
                      <a:pt x="123" y="33"/>
                      <a:pt x="123" y="33"/>
                    </a:cubicBezTo>
                    <a:cubicBezTo>
                      <a:pt x="124" y="31"/>
                      <a:pt x="125" y="29"/>
                      <a:pt x="125" y="31"/>
                    </a:cubicBezTo>
                    <a:cubicBezTo>
                      <a:pt x="125" y="31"/>
                      <a:pt x="125" y="31"/>
                      <a:pt x="125" y="31"/>
                    </a:cubicBezTo>
                    <a:cubicBezTo>
                      <a:pt x="125" y="31"/>
                      <a:pt x="125" y="31"/>
                      <a:pt x="125" y="31"/>
                    </a:cubicBezTo>
                    <a:cubicBezTo>
                      <a:pt x="125" y="31"/>
                      <a:pt x="125" y="31"/>
                      <a:pt x="125" y="31"/>
                    </a:cubicBezTo>
                    <a:cubicBezTo>
                      <a:pt x="124" y="35"/>
                      <a:pt x="123" y="35"/>
                      <a:pt x="123" y="33"/>
                    </a:cubicBezTo>
                    <a:cubicBezTo>
                      <a:pt x="123" y="34"/>
                      <a:pt x="122" y="36"/>
                      <a:pt x="122" y="35"/>
                    </a:cubicBezTo>
                    <a:cubicBezTo>
                      <a:pt x="121" y="37"/>
                      <a:pt x="119" y="40"/>
                      <a:pt x="118" y="42"/>
                    </a:cubicBezTo>
                    <a:cubicBezTo>
                      <a:pt x="118" y="41"/>
                      <a:pt x="120" y="37"/>
                      <a:pt x="121" y="34"/>
                    </a:cubicBezTo>
                    <a:cubicBezTo>
                      <a:pt x="119" y="35"/>
                      <a:pt x="118" y="42"/>
                      <a:pt x="116" y="47"/>
                    </a:cubicBezTo>
                    <a:cubicBezTo>
                      <a:pt x="116" y="50"/>
                      <a:pt x="119" y="43"/>
                      <a:pt x="119" y="43"/>
                    </a:cubicBezTo>
                    <a:cubicBezTo>
                      <a:pt x="119" y="45"/>
                      <a:pt x="118" y="49"/>
                      <a:pt x="116" y="54"/>
                    </a:cubicBezTo>
                    <a:cubicBezTo>
                      <a:pt x="116" y="58"/>
                      <a:pt x="114" y="63"/>
                      <a:pt x="114" y="66"/>
                    </a:cubicBezTo>
                    <a:cubicBezTo>
                      <a:pt x="113" y="67"/>
                      <a:pt x="115" y="59"/>
                      <a:pt x="116" y="53"/>
                    </a:cubicBezTo>
                    <a:cubicBezTo>
                      <a:pt x="116" y="52"/>
                      <a:pt x="116" y="52"/>
                      <a:pt x="117" y="51"/>
                    </a:cubicBezTo>
                    <a:cubicBezTo>
                      <a:pt x="116" y="52"/>
                      <a:pt x="116" y="52"/>
                      <a:pt x="116" y="53"/>
                    </a:cubicBezTo>
                    <a:cubicBezTo>
                      <a:pt x="114" y="55"/>
                      <a:pt x="113" y="56"/>
                      <a:pt x="112" y="58"/>
                    </a:cubicBezTo>
                    <a:cubicBezTo>
                      <a:pt x="111" y="61"/>
                      <a:pt x="110" y="65"/>
                      <a:pt x="109" y="69"/>
                    </a:cubicBezTo>
                    <a:cubicBezTo>
                      <a:pt x="106" y="67"/>
                      <a:pt x="103" y="65"/>
                      <a:pt x="100" y="63"/>
                    </a:cubicBezTo>
                    <a:cubicBezTo>
                      <a:pt x="99" y="61"/>
                      <a:pt x="102" y="63"/>
                      <a:pt x="102" y="62"/>
                    </a:cubicBezTo>
                    <a:cubicBezTo>
                      <a:pt x="102" y="62"/>
                      <a:pt x="98" y="58"/>
                      <a:pt x="99" y="59"/>
                    </a:cubicBezTo>
                    <a:cubicBezTo>
                      <a:pt x="97" y="58"/>
                      <a:pt x="98" y="57"/>
                      <a:pt x="97" y="56"/>
                    </a:cubicBezTo>
                    <a:cubicBezTo>
                      <a:pt x="102" y="59"/>
                      <a:pt x="104" y="62"/>
                      <a:pt x="107" y="64"/>
                    </a:cubicBezTo>
                    <a:cubicBezTo>
                      <a:pt x="108" y="64"/>
                      <a:pt x="108" y="63"/>
                      <a:pt x="108" y="62"/>
                    </a:cubicBezTo>
                    <a:cubicBezTo>
                      <a:pt x="109" y="63"/>
                      <a:pt x="108" y="64"/>
                      <a:pt x="108" y="66"/>
                    </a:cubicBezTo>
                    <a:cubicBezTo>
                      <a:pt x="106" y="64"/>
                      <a:pt x="104" y="62"/>
                      <a:pt x="104" y="63"/>
                    </a:cubicBezTo>
                    <a:cubicBezTo>
                      <a:pt x="105" y="65"/>
                      <a:pt x="107" y="66"/>
                      <a:pt x="108" y="67"/>
                    </a:cubicBezTo>
                    <a:cubicBezTo>
                      <a:pt x="109" y="64"/>
                      <a:pt x="110" y="61"/>
                      <a:pt x="110" y="59"/>
                    </a:cubicBezTo>
                    <a:cubicBezTo>
                      <a:pt x="111" y="57"/>
                      <a:pt x="114" y="56"/>
                      <a:pt x="115" y="52"/>
                    </a:cubicBezTo>
                    <a:cubicBezTo>
                      <a:pt x="115" y="51"/>
                      <a:pt x="115" y="50"/>
                      <a:pt x="115" y="49"/>
                    </a:cubicBezTo>
                    <a:cubicBezTo>
                      <a:pt x="115" y="50"/>
                      <a:pt x="115" y="51"/>
                      <a:pt x="114" y="51"/>
                    </a:cubicBezTo>
                    <a:cubicBezTo>
                      <a:pt x="112" y="55"/>
                      <a:pt x="111" y="56"/>
                      <a:pt x="109" y="61"/>
                    </a:cubicBezTo>
                    <a:cubicBezTo>
                      <a:pt x="108" y="58"/>
                      <a:pt x="111" y="55"/>
                      <a:pt x="111" y="53"/>
                    </a:cubicBezTo>
                    <a:cubicBezTo>
                      <a:pt x="112" y="51"/>
                      <a:pt x="112" y="50"/>
                      <a:pt x="112" y="49"/>
                    </a:cubicBezTo>
                    <a:cubicBezTo>
                      <a:pt x="114" y="43"/>
                      <a:pt x="116" y="38"/>
                      <a:pt x="118" y="33"/>
                    </a:cubicBezTo>
                    <a:cubicBezTo>
                      <a:pt x="119" y="31"/>
                      <a:pt x="116" y="39"/>
                      <a:pt x="116" y="39"/>
                    </a:cubicBezTo>
                    <a:cubicBezTo>
                      <a:pt x="116" y="40"/>
                      <a:pt x="118" y="37"/>
                      <a:pt x="119" y="34"/>
                    </a:cubicBezTo>
                    <a:cubicBezTo>
                      <a:pt x="117" y="34"/>
                      <a:pt x="119" y="32"/>
                      <a:pt x="120" y="30"/>
                    </a:cubicBezTo>
                    <a:cubicBezTo>
                      <a:pt x="120" y="30"/>
                      <a:pt x="120" y="29"/>
                      <a:pt x="120" y="29"/>
                    </a:cubicBezTo>
                    <a:cubicBezTo>
                      <a:pt x="120" y="29"/>
                      <a:pt x="120" y="29"/>
                      <a:pt x="120" y="29"/>
                    </a:cubicBezTo>
                    <a:cubicBezTo>
                      <a:pt x="120" y="29"/>
                      <a:pt x="119" y="29"/>
                      <a:pt x="118" y="31"/>
                    </a:cubicBezTo>
                    <a:cubicBezTo>
                      <a:pt x="117" y="33"/>
                      <a:pt x="117" y="33"/>
                      <a:pt x="117" y="33"/>
                    </a:cubicBezTo>
                    <a:cubicBezTo>
                      <a:pt x="117" y="33"/>
                      <a:pt x="116" y="33"/>
                      <a:pt x="116" y="33"/>
                    </a:cubicBezTo>
                    <a:cubicBezTo>
                      <a:pt x="117" y="32"/>
                      <a:pt x="117" y="32"/>
                      <a:pt x="117" y="32"/>
                    </a:cubicBezTo>
                    <a:cubicBezTo>
                      <a:pt x="117" y="30"/>
                      <a:pt x="117" y="30"/>
                      <a:pt x="117" y="30"/>
                    </a:cubicBezTo>
                    <a:cubicBezTo>
                      <a:pt x="118" y="27"/>
                      <a:pt x="119" y="25"/>
                      <a:pt x="120" y="22"/>
                    </a:cubicBezTo>
                    <a:cubicBezTo>
                      <a:pt x="117" y="31"/>
                      <a:pt x="114" y="40"/>
                      <a:pt x="111" y="48"/>
                    </a:cubicBezTo>
                    <a:cubicBezTo>
                      <a:pt x="110" y="53"/>
                      <a:pt x="108" y="57"/>
                      <a:pt x="107" y="62"/>
                    </a:cubicBezTo>
                    <a:cubicBezTo>
                      <a:pt x="105" y="61"/>
                      <a:pt x="103" y="60"/>
                      <a:pt x="101" y="59"/>
                    </a:cubicBezTo>
                    <a:cubicBezTo>
                      <a:pt x="100" y="57"/>
                      <a:pt x="99" y="55"/>
                      <a:pt x="96" y="53"/>
                    </a:cubicBezTo>
                    <a:cubicBezTo>
                      <a:pt x="95" y="53"/>
                      <a:pt x="95" y="53"/>
                      <a:pt x="94" y="53"/>
                    </a:cubicBezTo>
                    <a:cubicBezTo>
                      <a:pt x="94" y="53"/>
                      <a:pt x="94" y="53"/>
                      <a:pt x="93" y="52"/>
                    </a:cubicBezTo>
                    <a:cubicBezTo>
                      <a:pt x="92" y="49"/>
                      <a:pt x="88" y="48"/>
                      <a:pt x="85" y="45"/>
                    </a:cubicBezTo>
                    <a:cubicBezTo>
                      <a:pt x="79" y="41"/>
                      <a:pt x="73" y="36"/>
                      <a:pt x="67" y="31"/>
                    </a:cubicBezTo>
                    <a:cubicBezTo>
                      <a:pt x="67" y="32"/>
                      <a:pt x="67" y="32"/>
                      <a:pt x="67" y="32"/>
                    </a:cubicBezTo>
                    <a:cubicBezTo>
                      <a:pt x="66" y="33"/>
                      <a:pt x="65" y="31"/>
                      <a:pt x="64" y="29"/>
                    </a:cubicBezTo>
                    <a:cubicBezTo>
                      <a:pt x="62" y="27"/>
                      <a:pt x="61" y="26"/>
                      <a:pt x="59" y="24"/>
                    </a:cubicBezTo>
                    <a:cubicBezTo>
                      <a:pt x="60" y="27"/>
                      <a:pt x="61" y="29"/>
                      <a:pt x="61" y="32"/>
                    </a:cubicBezTo>
                    <a:cubicBezTo>
                      <a:pt x="61" y="32"/>
                      <a:pt x="59" y="29"/>
                      <a:pt x="59" y="30"/>
                    </a:cubicBezTo>
                    <a:cubicBezTo>
                      <a:pt x="58" y="28"/>
                      <a:pt x="58" y="25"/>
                      <a:pt x="57" y="23"/>
                    </a:cubicBezTo>
                    <a:cubicBezTo>
                      <a:pt x="56" y="22"/>
                      <a:pt x="55" y="21"/>
                      <a:pt x="54" y="20"/>
                    </a:cubicBezTo>
                    <a:cubicBezTo>
                      <a:pt x="55" y="24"/>
                      <a:pt x="57" y="29"/>
                      <a:pt x="59" y="32"/>
                    </a:cubicBezTo>
                    <a:cubicBezTo>
                      <a:pt x="57" y="33"/>
                      <a:pt x="56" y="29"/>
                      <a:pt x="57" y="33"/>
                    </a:cubicBezTo>
                    <a:cubicBezTo>
                      <a:pt x="58" y="36"/>
                      <a:pt x="59" y="34"/>
                      <a:pt x="61" y="41"/>
                    </a:cubicBezTo>
                    <a:cubicBezTo>
                      <a:pt x="60" y="41"/>
                      <a:pt x="59" y="37"/>
                      <a:pt x="58" y="37"/>
                    </a:cubicBezTo>
                    <a:cubicBezTo>
                      <a:pt x="58" y="37"/>
                      <a:pt x="58" y="39"/>
                      <a:pt x="59" y="41"/>
                    </a:cubicBezTo>
                    <a:cubicBezTo>
                      <a:pt x="60" y="42"/>
                      <a:pt x="61" y="42"/>
                      <a:pt x="62" y="43"/>
                    </a:cubicBezTo>
                    <a:cubicBezTo>
                      <a:pt x="61" y="42"/>
                      <a:pt x="60" y="42"/>
                      <a:pt x="60" y="43"/>
                    </a:cubicBezTo>
                    <a:cubicBezTo>
                      <a:pt x="60" y="43"/>
                      <a:pt x="60" y="43"/>
                      <a:pt x="60" y="44"/>
                    </a:cubicBezTo>
                    <a:cubicBezTo>
                      <a:pt x="61" y="44"/>
                      <a:pt x="61" y="45"/>
                      <a:pt x="62" y="46"/>
                    </a:cubicBezTo>
                    <a:cubicBezTo>
                      <a:pt x="63" y="46"/>
                      <a:pt x="65" y="50"/>
                      <a:pt x="62" y="41"/>
                    </a:cubicBezTo>
                    <a:cubicBezTo>
                      <a:pt x="64" y="44"/>
                      <a:pt x="64" y="46"/>
                      <a:pt x="65" y="49"/>
                    </a:cubicBezTo>
                    <a:cubicBezTo>
                      <a:pt x="67" y="50"/>
                      <a:pt x="68" y="51"/>
                      <a:pt x="69" y="52"/>
                    </a:cubicBezTo>
                    <a:cubicBezTo>
                      <a:pt x="69" y="52"/>
                      <a:pt x="67" y="51"/>
                      <a:pt x="66" y="50"/>
                    </a:cubicBezTo>
                    <a:cubicBezTo>
                      <a:pt x="66" y="51"/>
                      <a:pt x="66" y="52"/>
                      <a:pt x="67" y="54"/>
                    </a:cubicBezTo>
                    <a:cubicBezTo>
                      <a:pt x="68" y="56"/>
                      <a:pt x="65" y="50"/>
                      <a:pt x="65" y="50"/>
                    </a:cubicBezTo>
                    <a:cubicBezTo>
                      <a:pt x="65" y="49"/>
                      <a:pt x="66" y="53"/>
                      <a:pt x="67" y="57"/>
                    </a:cubicBezTo>
                    <a:cubicBezTo>
                      <a:pt x="64" y="55"/>
                      <a:pt x="64" y="55"/>
                      <a:pt x="64" y="55"/>
                    </a:cubicBezTo>
                    <a:cubicBezTo>
                      <a:pt x="63" y="52"/>
                      <a:pt x="61" y="49"/>
                      <a:pt x="59" y="45"/>
                    </a:cubicBezTo>
                    <a:cubicBezTo>
                      <a:pt x="59" y="44"/>
                      <a:pt x="59" y="44"/>
                      <a:pt x="59" y="44"/>
                    </a:cubicBezTo>
                    <a:cubicBezTo>
                      <a:pt x="60" y="47"/>
                      <a:pt x="61" y="50"/>
                      <a:pt x="62" y="53"/>
                    </a:cubicBezTo>
                    <a:cubicBezTo>
                      <a:pt x="60" y="51"/>
                      <a:pt x="60" y="51"/>
                      <a:pt x="60" y="51"/>
                    </a:cubicBezTo>
                    <a:cubicBezTo>
                      <a:pt x="60" y="50"/>
                      <a:pt x="59" y="45"/>
                      <a:pt x="58" y="43"/>
                    </a:cubicBezTo>
                    <a:cubicBezTo>
                      <a:pt x="57" y="43"/>
                      <a:pt x="56" y="42"/>
                      <a:pt x="55" y="41"/>
                    </a:cubicBezTo>
                    <a:cubicBezTo>
                      <a:pt x="57" y="45"/>
                      <a:pt x="58" y="48"/>
                      <a:pt x="59" y="50"/>
                    </a:cubicBezTo>
                    <a:cubicBezTo>
                      <a:pt x="57" y="49"/>
                      <a:pt x="57" y="49"/>
                      <a:pt x="57" y="49"/>
                    </a:cubicBezTo>
                    <a:cubicBezTo>
                      <a:pt x="55" y="46"/>
                      <a:pt x="54" y="43"/>
                      <a:pt x="53" y="40"/>
                    </a:cubicBezTo>
                    <a:cubicBezTo>
                      <a:pt x="52" y="39"/>
                      <a:pt x="52" y="39"/>
                      <a:pt x="51" y="38"/>
                    </a:cubicBezTo>
                    <a:cubicBezTo>
                      <a:pt x="52" y="41"/>
                      <a:pt x="53" y="44"/>
                      <a:pt x="54" y="46"/>
                    </a:cubicBezTo>
                    <a:cubicBezTo>
                      <a:pt x="51" y="45"/>
                      <a:pt x="51" y="45"/>
                      <a:pt x="51" y="45"/>
                    </a:cubicBezTo>
                    <a:cubicBezTo>
                      <a:pt x="50" y="41"/>
                      <a:pt x="49" y="38"/>
                      <a:pt x="48" y="34"/>
                    </a:cubicBezTo>
                    <a:cubicBezTo>
                      <a:pt x="45" y="33"/>
                      <a:pt x="43" y="31"/>
                      <a:pt x="40" y="30"/>
                    </a:cubicBezTo>
                    <a:cubicBezTo>
                      <a:pt x="38" y="31"/>
                      <a:pt x="38" y="31"/>
                      <a:pt x="38" y="31"/>
                    </a:cubicBezTo>
                    <a:cubicBezTo>
                      <a:pt x="38" y="33"/>
                      <a:pt x="39" y="34"/>
                      <a:pt x="39" y="36"/>
                    </a:cubicBezTo>
                    <a:cubicBezTo>
                      <a:pt x="38" y="35"/>
                      <a:pt x="38" y="35"/>
                      <a:pt x="38" y="35"/>
                    </a:cubicBezTo>
                    <a:cubicBezTo>
                      <a:pt x="38" y="34"/>
                      <a:pt x="37" y="34"/>
                      <a:pt x="37" y="33"/>
                    </a:cubicBezTo>
                    <a:cubicBezTo>
                      <a:pt x="37" y="34"/>
                      <a:pt x="37" y="34"/>
                      <a:pt x="37" y="34"/>
                    </a:cubicBezTo>
                    <a:cubicBezTo>
                      <a:pt x="36" y="33"/>
                      <a:pt x="36" y="33"/>
                      <a:pt x="36" y="33"/>
                    </a:cubicBezTo>
                    <a:cubicBezTo>
                      <a:pt x="38" y="31"/>
                      <a:pt x="38" y="31"/>
                      <a:pt x="38" y="31"/>
                    </a:cubicBezTo>
                    <a:cubicBezTo>
                      <a:pt x="38" y="31"/>
                      <a:pt x="37" y="31"/>
                      <a:pt x="37" y="30"/>
                    </a:cubicBezTo>
                    <a:cubicBezTo>
                      <a:pt x="34" y="32"/>
                      <a:pt x="34" y="32"/>
                      <a:pt x="34" y="32"/>
                    </a:cubicBezTo>
                    <a:cubicBezTo>
                      <a:pt x="34" y="32"/>
                      <a:pt x="34" y="32"/>
                      <a:pt x="34" y="32"/>
                    </a:cubicBezTo>
                    <a:cubicBezTo>
                      <a:pt x="37" y="30"/>
                      <a:pt x="37" y="30"/>
                      <a:pt x="37" y="30"/>
                    </a:cubicBezTo>
                    <a:cubicBezTo>
                      <a:pt x="37" y="30"/>
                      <a:pt x="37" y="29"/>
                      <a:pt x="37" y="29"/>
                    </a:cubicBezTo>
                    <a:cubicBezTo>
                      <a:pt x="34" y="32"/>
                      <a:pt x="34" y="32"/>
                      <a:pt x="34" y="32"/>
                    </a:cubicBezTo>
                    <a:cubicBezTo>
                      <a:pt x="33" y="31"/>
                      <a:pt x="33" y="31"/>
                      <a:pt x="33" y="31"/>
                    </a:cubicBezTo>
                    <a:cubicBezTo>
                      <a:pt x="37" y="29"/>
                      <a:pt x="37" y="29"/>
                      <a:pt x="37" y="29"/>
                    </a:cubicBezTo>
                    <a:cubicBezTo>
                      <a:pt x="37" y="28"/>
                      <a:pt x="36" y="28"/>
                      <a:pt x="36" y="28"/>
                    </a:cubicBezTo>
                    <a:cubicBezTo>
                      <a:pt x="32" y="31"/>
                      <a:pt x="32" y="31"/>
                      <a:pt x="32" y="31"/>
                    </a:cubicBezTo>
                    <a:cubicBezTo>
                      <a:pt x="32" y="30"/>
                      <a:pt x="32" y="30"/>
                      <a:pt x="32" y="30"/>
                    </a:cubicBezTo>
                    <a:cubicBezTo>
                      <a:pt x="36" y="27"/>
                      <a:pt x="36" y="27"/>
                      <a:pt x="36" y="27"/>
                    </a:cubicBezTo>
                    <a:cubicBezTo>
                      <a:pt x="36" y="27"/>
                      <a:pt x="36" y="27"/>
                      <a:pt x="36" y="27"/>
                    </a:cubicBezTo>
                    <a:cubicBezTo>
                      <a:pt x="32" y="30"/>
                      <a:pt x="32" y="30"/>
                      <a:pt x="32" y="30"/>
                    </a:cubicBezTo>
                    <a:cubicBezTo>
                      <a:pt x="31" y="30"/>
                      <a:pt x="31" y="30"/>
                      <a:pt x="31" y="30"/>
                    </a:cubicBezTo>
                    <a:cubicBezTo>
                      <a:pt x="36" y="26"/>
                      <a:pt x="36" y="26"/>
                      <a:pt x="36" y="26"/>
                    </a:cubicBezTo>
                    <a:cubicBezTo>
                      <a:pt x="36" y="26"/>
                      <a:pt x="36" y="26"/>
                      <a:pt x="36" y="26"/>
                    </a:cubicBezTo>
                    <a:cubicBezTo>
                      <a:pt x="36" y="26"/>
                      <a:pt x="36" y="26"/>
                      <a:pt x="36" y="26"/>
                    </a:cubicBezTo>
                    <a:cubicBezTo>
                      <a:pt x="31" y="29"/>
                      <a:pt x="31" y="29"/>
                      <a:pt x="31" y="29"/>
                    </a:cubicBezTo>
                    <a:cubicBezTo>
                      <a:pt x="29" y="28"/>
                      <a:pt x="29" y="28"/>
                      <a:pt x="29" y="28"/>
                    </a:cubicBezTo>
                    <a:cubicBezTo>
                      <a:pt x="34" y="24"/>
                      <a:pt x="34" y="24"/>
                      <a:pt x="34" y="24"/>
                    </a:cubicBezTo>
                    <a:cubicBezTo>
                      <a:pt x="32" y="23"/>
                      <a:pt x="32" y="24"/>
                      <a:pt x="32" y="25"/>
                    </a:cubicBezTo>
                    <a:cubicBezTo>
                      <a:pt x="29" y="23"/>
                      <a:pt x="29" y="23"/>
                      <a:pt x="29" y="23"/>
                    </a:cubicBezTo>
                    <a:cubicBezTo>
                      <a:pt x="23" y="28"/>
                      <a:pt x="23" y="28"/>
                      <a:pt x="23" y="28"/>
                    </a:cubicBezTo>
                    <a:cubicBezTo>
                      <a:pt x="23" y="30"/>
                      <a:pt x="23" y="30"/>
                      <a:pt x="23" y="30"/>
                    </a:cubicBezTo>
                    <a:cubicBezTo>
                      <a:pt x="23" y="30"/>
                      <a:pt x="23" y="31"/>
                      <a:pt x="24" y="32"/>
                    </a:cubicBezTo>
                    <a:cubicBezTo>
                      <a:pt x="28" y="29"/>
                      <a:pt x="28" y="29"/>
                      <a:pt x="28" y="29"/>
                    </a:cubicBezTo>
                    <a:cubicBezTo>
                      <a:pt x="29" y="31"/>
                      <a:pt x="29" y="31"/>
                      <a:pt x="29" y="31"/>
                    </a:cubicBezTo>
                    <a:cubicBezTo>
                      <a:pt x="24" y="34"/>
                      <a:pt x="24" y="34"/>
                      <a:pt x="24" y="34"/>
                    </a:cubicBezTo>
                    <a:cubicBezTo>
                      <a:pt x="24" y="34"/>
                      <a:pt x="24" y="34"/>
                      <a:pt x="24" y="34"/>
                    </a:cubicBezTo>
                    <a:cubicBezTo>
                      <a:pt x="24" y="34"/>
                      <a:pt x="24" y="34"/>
                      <a:pt x="24" y="34"/>
                    </a:cubicBezTo>
                    <a:cubicBezTo>
                      <a:pt x="24" y="35"/>
                      <a:pt x="24" y="35"/>
                      <a:pt x="24" y="35"/>
                    </a:cubicBezTo>
                    <a:cubicBezTo>
                      <a:pt x="24" y="35"/>
                      <a:pt x="24" y="35"/>
                      <a:pt x="24" y="35"/>
                    </a:cubicBezTo>
                    <a:cubicBezTo>
                      <a:pt x="29" y="32"/>
                      <a:pt x="29" y="32"/>
                      <a:pt x="29" y="32"/>
                    </a:cubicBezTo>
                    <a:cubicBezTo>
                      <a:pt x="29" y="32"/>
                      <a:pt x="29" y="32"/>
                      <a:pt x="29" y="32"/>
                    </a:cubicBezTo>
                    <a:cubicBezTo>
                      <a:pt x="24" y="35"/>
                      <a:pt x="24" y="35"/>
                      <a:pt x="24" y="35"/>
                    </a:cubicBezTo>
                    <a:cubicBezTo>
                      <a:pt x="24" y="35"/>
                      <a:pt x="25" y="35"/>
                      <a:pt x="25" y="36"/>
                    </a:cubicBezTo>
                    <a:cubicBezTo>
                      <a:pt x="29" y="32"/>
                      <a:pt x="29" y="32"/>
                      <a:pt x="29" y="32"/>
                    </a:cubicBezTo>
                    <a:cubicBezTo>
                      <a:pt x="29" y="33"/>
                      <a:pt x="29" y="33"/>
                      <a:pt x="29" y="33"/>
                    </a:cubicBezTo>
                    <a:cubicBezTo>
                      <a:pt x="25" y="36"/>
                      <a:pt x="25" y="36"/>
                      <a:pt x="25" y="36"/>
                    </a:cubicBezTo>
                    <a:cubicBezTo>
                      <a:pt x="26" y="36"/>
                      <a:pt x="26" y="36"/>
                      <a:pt x="26" y="37"/>
                    </a:cubicBezTo>
                    <a:cubicBezTo>
                      <a:pt x="30" y="34"/>
                      <a:pt x="30" y="34"/>
                      <a:pt x="30" y="34"/>
                    </a:cubicBezTo>
                    <a:cubicBezTo>
                      <a:pt x="30" y="35"/>
                      <a:pt x="30" y="35"/>
                      <a:pt x="30" y="35"/>
                    </a:cubicBezTo>
                    <a:cubicBezTo>
                      <a:pt x="27" y="37"/>
                      <a:pt x="27" y="37"/>
                      <a:pt x="27" y="37"/>
                    </a:cubicBezTo>
                    <a:cubicBezTo>
                      <a:pt x="27" y="37"/>
                      <a:pt x="27" y="37"/>
                      <a:pt x="27" y="37"/>
                    </a:cubicBezTo>
                    <a:cubicBezTo>
                      <a:pt x="30" y="35"/>
                      <a:pt x="30" y="35"/>
                      <a:pt x="30" y="35"/>
                    </a:cubicBezTo>
                    <a:cubicBezTo>
                      <a:pt x="30" y="35"/>
                      <a:pt x="30" y="35"/>
                      <a:pt x="30" y="35"/>
                    </a:cubicBezTo>
                    <a:cubicBezTo>
                      <a:pt x="27" y="38"/>
                      <a:pt x="27" y="38"/>
                      <a:pt x="27" y="38"/>
                    </a:cubicBezTo>
                    <a:cubicBezTo>
                      <a:pt x="28" y="38"/>
                      <a:pt x="28" y="38"/>
                      <a:pt x="29" y="38"/>
                    </a:cubicBezTo>
                    <a:cubicBezTo>
                      <a:pt x="31" y="37"/>
                      <a:pt x="31" y="37"/>
                      <a:pt x="31" y="37"/>
                    </a:cubicBezTo>
                    <a:cubicBezTo>
                      <a:pt x="32" y="41"/>
                      <a:pt x="32" y="41"/>
                      <a:pt x="32" y="41"/>
                    </a:cubicBezTo>
                    <a:cubicBezTo>
                      <a:pt x="31" y="40"/>
                      <a:pt x="30" y="39"/>
                      <a:pt x="29" y="38"/>
                    </a:cubicBezTo>
                    <a:cubicBezTo>
                      <a:pt x="26" y="40"/>
                      <a:pt x="26" y="40"/>
                      <a:pt x="26" y="40"/>
                    </a:cubicBezTo>
                    <a:cubicBezTo>
                      <a:pt x="27" y="43"/>
                      <a:pt x="27" y="45"/>
                      <a:pt x="28" y="48"/>
                    </a:cubicBezTo>
                    <a:cubicBezTo>
                      <a:pt x="27" y="47"/>
                      <a:pt x="26" y="45"/>
                      <a:pt x="24" y="41"/>
                    </a:cubicBezTo>
                    <a:cubicBezTo>
                      <a:pt x="21" y="44"/>
                      <a:pt x="21" y="44"/>
                      <a:pt x="21" y="44"/>
                    </a:cubicBezTo>
                    <a:cubicBezTo>
                      <a:pt x="27" y="48"/>
                      <a:pt x="32" y="51"/>
                      <a:pt x="37" y="55"/>
                    </a:cubicBezTo>
                    <a:cubicBezTo>
                      <a:pt x="39" y="59"/>
                      <a:pt x="39" y="59"/>
                      <a:pt x="39" y="59"/>
                    </a:cubicBezTo>
                    <a:cubicBezTo>
                      <a:pt x="36" y="56"/>
                      <a:pt x="33" y="54"/>
                      <a:pt x="37" y="57"/>
                    </a:cubicBezTo>
                    <a:cubicBezTo>
                      <a:pt x="30" y="52"/>
                      <a:pt x="25" y="48"/>
                      <a:pt x="20" y="45"/>
                    </a:cubicBezTo>
                    <a:cubicBezTo>
                      <a:pt x="19" y="46"/>
                      <a:pt x="19" y="46"/>
                      <a:pt x="19" y="46"/>
                    </a:cubicBezTo>
                    <a:cubicBezTo>
                      <a:pt x="21" y="47"/>
                      <a:pt x="22" y="48"/>
                      <a:pt x="23" y="48"/>
                    </a:cubicBezTo>
                    <a:cubicBezTo>
                      <a:pt x="29" y="52"/>
                      <a:pt x="34" y="57"/>
                      <a:pt x="40" y="61"/>
                    </a:cubicBezTo>
                    <a:cubicBezTo>
                      <a:pt x="41" y="66"/>
                      <a:pt x="41" y="66"/>
                      <a:pt x="41" y="66"/>
                    </a:cubicBezTo>
                    <a:cubicBezTo>
                      <a:pt x="40" y="65"/>
                      <a:pt x="39" y="66"/>
                      <a:pt x="38" y="66"/>
                    </a:cubicBezTo>
                    <a:cubicBezTo>
                      <a:pt x="39" y="67"/>
                      <a:pt x="41" y="69"/>
                      <a:pt x="43" y="70"/>
                    </a:cubicBezTo>
                    <a:cubicBezTo>
                      <a:pt x="44" y="72"/>
                      <a:pt x="44" y="72"/>
                      <a:pt x="44" y="72"/>
                    </a:cubicBezTo>
                    <a:cubicBezTo>
                      <a:pt x="43" y="72"/>
                      <a:pt x="43" y="72"/>
                      <a:pt x="42" y="72"/>
                    </a:cubicBezTo>
                    <a:cubicBezTo>
                      <a:pt x="41" y="71"/>
                      <a:pt x="39" y="69"/>
                      <a:pt x="37" y="68"/>
                    </a:cubicBezTo>
                    <a:cubicBezTo>
                      <a:pt x="38" y="71"/>
                      <a:pt x="38" y="73"/>
                      <a:pt x="39" y="75"/>
                    </a:cubicBezTo>
                    <a:cubicBezTo>
                      <a:pt x="42" y="78"/>
                      <a:pt x="45" y="80"/>
                      <a:pt x="47" y="82"/>
                    </a:cubicBezTo>
                    <a:cubicBezTo>
                      <a:pt x="48" y="85"/>
                      <a:pt x="48" y="85"/>
                      <a:pt x="48" y="85"/>
                    </a:cubicBezTo>
                    <a:cubicBezTo>
                      <a:pt x="47" y="83"/>
                      <a:pt x="44" y="81"/>
                      <a:pt x="41" y="79"/>
                    </a:cubicBezTo>
                    <a:cubicBezTo>
                      <a:pt x="41" y="79"/>
                      <a:pt x="41" y="80"/>
                      <a:pt x="42" y="80"/>
                    </a:cubicBezTo>
                    <a:cubicBezTo>
                      <a:pt x="42" y="80"/>
                      <a:pt x="42" y="80"/>
                      <a:pt x="42" y="80"/>
                    </a:cubicBezTo>
                    <a:cubicBezTo>
                      <a:pt x="43" y="81"/>
                      <a:pt x="44" y="82"/>
                      <a:pt x="45" y="83"/>
                    </a:cubicBezTo>
                    <a:cubicBezTo>
                      <a:pt x="47" y="84"/>
                      <a:pt x="48" y="85"/>
                      <a:pt x="49" y="85"/>
                    </a:cubicBezTo>
                    <a:cubicBezTo>
                      <a:pt x="49" y="87"/>
                      <a:pt x="49" y="87"/>
                      <a:pt x="49" y="87"/>
                    </a:cubicBezTo>
                    <a:cubicBezTo>
                      <a:pt x="49" y="87"/>
                      <a:pt x="48" y="86"/>
                      <a:pt x="48" y="86"/>
                    </a:cubicBezTo>
                    <a:cubicBezTo>
                      <a:pt x="48" y="86"/>
                      <a:pt x="47" y="85"/>
                      <a:pt x="44" y="83"/>
                    </a:cubicBezTo>
                    <a:cubicBezTo>
                      <a:pt x="44" y="83"/>
                      <a:pt x="43" y="83"/>
                      <a:pt x="43" y="82"/>
                    </a:cubicBezTo>
                    <a:cubicBezTo>
                      <a:pt x="45" y="89"/>
                      <a:pt x="48" y="95"/>
                      <a:pt x="51" y="104"/>
                    </a:cubicBezTo>
                    <a:cubicBezTo>
                      <a:pt x="53" y="111"/>
                      <a:pt x="45" y="95"/>
                      <a:pt x="50" y="109"/>
                    </a:cubicBezTo>
                    <a:cubicBezTo>
                      <a:pt x="47" y="103"/>
                      <a:pt x="44" y="88"/>
                      <a:pt x="40" y="83"/>
                    </a:cubicBezTo>
                    <a:cubicBezTo>
                      <a:pt x="39" y="82"/>
                      <a:pt x="39" y="81"/>
                      <a:pt x="39" y="80"/>
                    </a:cubicBezTo>
                    <a:cubicBezTo>
                      <a:pt x="34" y="77"/>
                      <a:pt x="28" y="73"/>
                      <a:pt x="21" y="68"/>
                    </a:cubicBezTo>
                    <a:cubicBezTo>
                      <a:pt x="21" y="68"/>
                      <a:pt x="22" y="69"/>
                      <a:pt x="22" y="71"/>
                    </a:cubicBezTo>
                    <a:cubicBezTo>
                      <a:pt x="21" y="71"/>
                      <a:pt x="21" y="72"/>
                      <a:pt x="21" y="74"/>
                    </a:cubicBezTo>
                    <a:cubicBezTo>
                      <a:pt x="29" y="95"/>
                      <a:pt x="32" y="108"/>
                      <a:pt x="37" y="118"/>
                    </a:cubicBezTo>
                    <a:cubicBezTo>
                      <a:pt x="36" y="118"/>
                      <a:pt x="38" y="124"/>
                      <a:pt x="40" y="129"/>
                    </a:cubicBezTo>
                    <a:cubicBezTo>
                      <a:pt x="43" y="136"/>
                      <a:pt x="47" y="144"/>
                      <a:pt x="50" y="145"/>
                    </a:cubicBezTo>
                    <a:cubicBezTo>
                      <a:pt x="53" y="154"/>
                      <a:pt x="55" y="161"/>
                      <a:pt x="57" y="170"/>
                    </a:cubicBezTo>
                    <a:cubicBezTo>
                      <a:pt x="55" y="167"/>
                      <a:pt x="51" y="153"/>
                      <a:pt x="52" y="159"/>
                    </a:cubicBezTo>
                    <a:cubicBezTo>
                      <a:pt x="53" y="161"/>
                      <a:pt x="55" y="164"/>
                      <a:pt x="56" y="170"/>
                    </a:cubicBezTo>
                    <a:cubicBezTo>
                      <a:pt x="57" y="176"/>
                      <a:pt x="54" y="167"/>
                      <a:pt x="53" y="169"/>
                    </a:cubicBezTo>
                    <a:cubicBezTo>
                      <a:pt x="57" y="178"/>
                      <a:pt x="60" y="188"/>
                      <a:pt x="62" y="192"/>
                    </a:cubicBezTo>
                    <a:cubicBezTo>
                      <a:pt x="62" y="192"/>
                      <a:pt x="62" y="191"/>
                      <a:pt x="62" y="191"/>
                    </a:cubicBezTo>
                    <a:cubicBezTo>
                      <a:pt x="62" y="191"/>
                      <a:pt x="62" y="192"/>
                      <a:pt x="63" y="192"/>
                    </a:cubicBezTo>
                    <a:cubicBezTo>
                      <a:pt x="63" y="193"/>
                      <a:pt x="64" y="194"/>
                      <a:pt x="64" y="196"/>
                    </a:cubicBezTo>
                    <a:cubicBezTo>
                      <a:pt x="65" y="197"/>
                      <a:pt x="66" y="199"/>
                      <a:pt x="66" y="200"/>
                    </a:cubicBezTo>
                    <a:cubicBezTo>
                      <a:pt x="65" y="201"/>
                      <a:pt x="64" y="203"/>
                      <a:pt x="63" y="204"/>
                    </a:cubicBezTo>
                    <a:cubicBezTo>
                      <a:pt x="63" y="205"/>
                      <a:pt x="62" y="206"/>
                      <a:pt x="61" y="207"/>
                    </a:cubicBezTo>
                    <a:cubicBezTo>
                      <a:pt x="60" y="210"/>
                      <a:pt x="59" y="212"/>
                      <a:pt x="57" y="215"/>
                    </a:cubicBezTo>
                    <a:cubicBezTo>
                      <a:pt x="54" y="220"/>
                      <a:pt x="52" y="226"/>
                      <a:pt x="50" y="231"/>
                    </a:cubicBezTo>
                    <a:cubicBezTo>
                      <a:pt x="45" y="243"/>
                      <a:pt x="41" y="255"/>
                      <a:pt x="40" y="268"/>
                    </a:cubicBezTo>
                    <a:cubicBezTo>
                      <a:pt x="38" y="281"/>
                      <a:pt x="37" y="294"/>
                      <a:pt x="38" y="306"/>
                    </a:cubicBezTo>
                    <a:cubicBezTo>
                      <a:pt x="39" y="312"/>
                      <a:pt x="40" y="318"/>
                      <a:pt x="41" y="323"/>
                    </a:cubicBezTo>
                    <a:cubicBezTo>
                      <a:pt x="42" y="326"/>
                      <a:pt x="42" y="329"/>
                      <a:pt x="43" y="331"/>
                    </a:cubicBezTo>
                    <a:cubicBezTo>
                      <a:pt x="44" y="334"/>
                      <a:pt x="44" y="336"/>
                      <a:pt x="45" y="338"/>
                    </a:cubicBezTo>
                    <a:cubicBezTo>
                      <a:pt x="44" y="335"/>
                      <a:pt x="46" y="338"/>
                      <a:pt x="47" y="343"/>
                    </a:cubicBezTo>
                    <a:cubicBezTo>
                      <a:pt x="48" y="339"/>
                      <a:pt x="53" y="352"/>
                      <a:pt x="52" y="354"/>
                    </a:cubicBezTo>
                    <a:cubicBezTo>
                      <a:pt x="50" y="348"/>
                      <a:pt x="46" y="341"/>
                      <a:pt x="46" y="346"/>
                    </a:cubicBezTo>
                    <a:cubicBezTo>
                      <a:pt x="50" y="361"/>
                      <a:pt x="49" y="347"/>
                      <a:pt x="52" y="357"/>
                    </a:cubicBezTo>
                    <a:cubicBezTo>
                      <a:pt x="53" y="363"/>
                      <a:pt x="49" y="354"/>
                      <a:pt x="51" y="360"/>
                    </a:cubicBezTo>
                    <a:cubicBezTo>
                      <a:pt x="53" y="367"/>
                      <a:pt x="56" y="375"/>
                      <a:pt x="58" y="381"/>
                    </a:cubicBezTo>
                    <a:cubicBezTo>
                      <a:pt x="60" y="385"/>
                      <a:pt x="61" y="388"/>
                      <a:pt x="62" y="391"/>
                    </a:cubicBezTo>
                    <a:cubicBezTo>
                      <a:pt x="64" y="394"/>
                      <a:pt x="65" y="397"/>
                      <a:pt x="66" y="400"/>
                    </a:cubicBezTo>
                    <a:cubicBezTo>
                      <a:pt x="66" y="400"/>
                      <a:pt x="66" y="400"/>
                      <a:pt x="66" y="400"/>
                    </a:cubicBezTo>
                    <a:cubicBezTo>
                      <a:pt x="66" y="400"/>
                      <a:pt x="66" y="400"/>
                      <a:pt x="66" y="400"/>
                    </a:cubicBezTo>
                    <a:cubicBezTo>
                      <a:pt x="68" y="406"/>
                      <a:pt x="71" y="413"/>
                      <a:pt x="74" y="417"/>
                    </a:cubicBezTo>
                    <a:cubicBezTo>
                      <a:pt x="74" y="418"/>
                      <a:pt x="75" y="418"/>
                      <a:pt x="75" y="418"/>
                    </a:cubicBezTo>
                    <a:cubicBezTo>
                      <a:pt x="77" y="423"/>
                      <a:pt x="77" y="423"/>
                      <a:pt x="77" y="423"/>
                    </a:cubicBezTo>
                    <a:cubicBezTo>
                      <a:pt x="77" y="424"/>
                      <a:pt x="78" y="426"/>
                      <a:pt x="76" y="424"/>
                    </a:cubicBezTo>
                    <a:cubicBezTo>
                      <a:pt x="81" y="436"/>
                      <a:pt x="86" y="441"/>
                      <a:pt x="90" y="450"/>
                    </a:cubicBezTo>
                    <a:cubicBezTo>
                      <a:pt x="91" y="449"/>
                      <a:pt x="93" y="452"/>
                      <a:pt x="96" y="458"/>
                    </a:cubicBezTo>
                    <a:cubicBezTo>
                      <a:pt x="95" y="458"/>
                      <a:pt x="92" y="455"/>
                      <a:pt x="90" y="452"/>
                    </a:cubicBezTo>
                    <a:cubicBezTo>
                      <a:pt x="87" y="447"/>
                      <a:pt x="84" y="441"/>
                      <a:pt x="80" y="435"/>
                    </a:cubicBezTo>
                    <a:cubicBezTo>
                      <a:pt x="79" y="432"/>
                      <a:pt x="77" y="429"/>
                      <a:pt x="76" y="426"/>
                    </a:cubicBezTo>
                    <a:cubicBezTo>
                      <a:pt x="75" y="425"/>
                      <a:pt x="75" y="423"/>
                      <a:pt x="74" y="422"/>
                    </a:cubicBezTo>
                    <a:cubicBezTo>
                      <a:pt x="74" y="421"/>
                      <a:pt x="73" y="421"/>
                      <a:pt x="73" y="420"/>
                    </a:cubicBezTo>
                    <a:cubicBezTo>
                      <a:pt x="73" y="420"/>
                      <a:pt x="72" y="419"/>
                      <a:pt x="72" y="419"/>
                    </a:cubicBezTo>
                    <a:cubicBezTo>
                      <a:pt x="72" y="419"/>
                      <a:pt x="72" y="419"/>
                      <a:pt x="72" y="419"/>
                    </a:cubicBezTo>
                    <a:cubicBezTo>
                      <a:pt x="72" y="419"/>
                      <a:pt x="72" y="419"/>
                      <a:pt x="72" y="419"/>
                    </a:cubicBezTo>
                    <a:cubicBezTo>
                      <a:pt x="73" y="421"/>
                      <a:pt x="73" y="422"/>
                      <a:pt x="74" y="423"/>
                    </a:cubicBezTo>
                    <a:cubicBezTo>
                      <a:pt x="75" y="425"/>
                      <a:pt x="76" y="427"/>
                      <a:pt x="77" y="428"/>
                    </a:cubicBezTo>
                    <a:cubicBezTo>
                      <a:pt x="78" y="432"/>
                      <a:pt x="80" y="436"/>
                      <a:pt x="82" y="440"/>
                    </a:cubicBezTo>
                    <a:cubicBezTo>
                      <a:pt x="87" y="447"/>
                      <a:pt x="91" y="455"/>
                      <a:pt x="95" y="461"/>
                    </a:cubicBezTo>
                    <a:cubicBezTo>
                      <a:pt x="94" y="458"/>
                      <a:pt x="99" y="466"/>
                      <a:pt x="99" y="466"/>
                    </a:cubicBezTo>
                    <a:cubicBezTo>
                      <a:pt x="100" y="467"/>
                      <a:pt x="100" y="467"/>
                      <a:pt x="100" y="467"/>
                    </a:cubicBezTo>
                    <a:cubicBezTo>
                      <a:pt x="100" y="467"/>
                      <a:pt x="100" y="467"/>
                      <a:pt x="100" y="467"/>
                    </a:cubicBezTo>
                    <a:cubicBezTo>
                      <a:pt x="102" y="463"/>
                      <a:pt x="105" y="459"/>
                      <a:pt x="109" y="454"/>
                    </a:cubicBezTo>
                    <a:cubicBezTo>
                      <a:pt x="110" y="455"/>
                      <a:pt x="110" y="455"/>
                      <a:pt x="110" y="455"/>
                    </a:cubicBezTo>
                    <a:cubicBezTo>
                      <a:pt x="110" y="455"/>
                      <a:pt x="110" y="455"/>
                      <a:pt x="110" y="455"/>
                    </a:cubicBezTo>
                    <a:cubicBezTo>
                      <a:pt x="108" y="452"/>
                      <a:pt x="106" y="448"/>
                      <a:pt x="104" y="445"/>
                    </a:cubicBezTo>
                    <a:cubicBezTo>
                      <a:pt x="100" y="440"/>
                      <a:pt x="97" y="433"/>
                      <a:pt x="94" y="427"/>
                    </a:cubicBezTo>
                    <a:cubicBezTo>
                      <a:pt x="93" y="427"/>
                      <a:pt x="93" y="428"/>
                      <a:pt x="91" y="425"/>
                    </a:cubicBezTo>
                    <a:cubicBezTo>
                      <a:pt x="88" y="420"/>
                      <a:pt x="88" y="417"/>
                      <a:pt x="86" y="412"/>
                    </a:cubicBezTo>
                    <a:cubicBezTo>
                      <a:pt x="86" y="412"/>
                      <a:pt x="86" y="411"/>
                      <a:pt x="86" y="411"/>
                    </a:cubicBezTo>
                    <a:cubicBezTo>
                      <a:pt x="85" y="410"/>
                      <a:pt x="85" y="409"/>
                      <a:pt x="84" y="408"/>
                    </a:cubicBezTo>
                    <a:cubicBezTo>
                      <a:pt x="82" y="405"/>
                      <a:pt x="80" y="400"/>
                      <a:pt x="78" y="396"/>
                    </a:cubicBezTo>
                    <a:cubicBezTo>
                      <a:pt x="78" y="396"/>
                      <a:pt x="78" y="396"/>
                      <a:pt x="78" y="396"/>
                    </a:cubicBezTo>
                    <a:cubicBezTo>
                      <a:pt x="78" y="395"/>
                      <a:pt x="78" y="395"/>
                      <a:pt x="78" y="395"/>
                    </a:cubicBezTo>
                    <a:cubicBezTo>
                      <a:pt x="77" y="395"/>
                      <a:pt x="77" y="395"/>
                      <a:pt x="77" y="395"/>
                    </a:cubicBezTo>
                    <a:cubicBezTo>
                      <a:pt x="77" y="395"/>
                      <a:pt x="78" y="395"/>
                      <a:pt x="78" y="395"/>
                    </a:cubicBezTo>
                    <a:cubicBezTo>
                      <a:pt x="78" y="395"/>
                      <a:pt x="79" y="396"/>
                      <a:pt x="78" y="395"/>
                    </a:cubicBezTo>
                    <a:cubicBezTo>
                      <a:pt x="78" y="395"/>
                      <a:pt x="78" y="394"/>
                      <a:pt x="78" y="394"/>
                    </a:cubicBezTo>
                    <a:cubicBezTo>
                      <a:pt x="78" y="394"/>
                      <a:pt x="76" y="392"/>
                      <a:pt x="76" y="390"/>
                    </a:cubicBezTo>
                    <a:cubicBezTo>
                      <a:pt x="69" y="376"/>
                      <a:pt x="64" y="353"/>
                      <a:pt x="56" y="336"/>
                    </a:cubicBezTo>
                    <a:cubicBezTo>
                      <a:pt x="58" y="342"/>
                      <a:pt x="63" y="354"/>
                      <a:pt x="60" y="352"/>
                    </a:cubicBezTo>
                    <a:cubicBezTo>
                      <a:pt x="58" y="344"/>
                      <a:pt x="57" y="340"/>
                      <a:pt x="56" y="335"/>
                    </a:cubicBezTo>
                    <a:cubicBezTo>
                      <a:pt x="55" y="329"/>
                      <a:pt x="54" y="324"/>
                      <a:pt x="52" y="314"/>
                    </a:cubicBezTo>
                    <a:cubicBezTo>
                      <a:pt x="51" y="311"/>
                      <a:pt x="47" y="301"/>
                      <a:pt x="49" y="297"/>
                    </a:cubicBezTo>
                    <a:cubicBezTo>
                      <a:pt x="50" y="301"/>
                      <a:pt x="50" y="306"/>
                      <a:pt x="51" y="304"/>
                    </a:cubicBezTo>
                    <a:cubicBezTo>
                      <a:pt x="50" y="290"/>
                      <a:pt x="50" y="274"/>
                      <a:pt x="52" y="264"/>
                    </a:cubicBezTo>
                    <a:cubicBezTo>
                      <a:pt x="53" y="259"/>
                      <a:pt x="56" y="252"/>
                      <a:pt x="55" y="251"/>
                    </a:cubicBezTo>
                    <a:cubicBezTo>
                      <a:pt x="53" y="256"/>
                      <a:pt x="52" y="264"/>
                      <a:pt x="52" y="261"/>
                    </a:cubicBezTo>
                    <a:cubicBezTo>
                      <a:pt x="53" y="252"/>
                      <a:pt x="55" y="250"/>
                      <a:pt x="58" y="244"/>
                    </a:cubicBezTo>
                    <a:cubicBezTo>
                      <a:pt x="58" y="242"/>
                      <a:pt x="63" y="230"/>
                      <a:pt x="60" y="237"/>
                    </a:cubicBezTo>
                    <a:cubicBezTo>
                      <a:pt x="58" y="240"/>
                      <a:pt x="57" y="244"/>
                      <a:pt x="57" y="244"/>
                    </a:cubicBezTo>
                    <a:cubicBezTo>
                      <a:pt x="61" y="235"/>
                      <a:pt x="55" y="242"/>
                      <a:pt x="57" y="236"/>
                    </a:cubicBezTo>
                    <a:cubicBezTo>
                      <a:pt x="59" y="236"/>
                      <a:pt x="68" y="217"/>
                      <a:pt x="66" y="224"/>
                    </a:cubicBezTo>
                    <a:cubicBezTo>
                      <a:pt x="68" y="221"/>
                      <a:pt x="69" y="218"/>
                      <a:pt x="71" y="215"/>
                    </a:cubicBezTo>
                    <a:cubicBezTo>
                      <a:pt x="72" y="213"/>
                      <a:pt x="74" y="211"/>
                      <a:pt x="75" y="209"/>
                    </a:cubicBezTo>
                    <a:cubicBezTo>
                      <a:pt x="77" y="206"/>
                      <a:pt x="78" y="204"/>
                      <a:pt x="79" y="202"/>
                    </a:cubicBezTo>
                    <a:cubicBezTo>
                      <a:pt x="79" y="200"/>
                      <a:pt x="78" y="197"/>
                      <a:pt x="77" y="195"/>
                    </a:cubicBezTo>
                    <a:cubicBezTo>
                      <a:pt x="76" y="193"/>
                      <a:pt x="76" y="191"/>
                      <a:pt x="75" y="189"/>
                    </a:cubicBezTo>
                    <a:cubicBezTo>
                      <a:pt x="73" y="185"/>
                      <a:pt x="75" y="191"/>
                      <a:pt x="73" y="187"/>
                    </a:cubicBezTo>
                    <a:cubicBezTo>
                      <a:pt x="72" y="182"/>
                      <a:pt x="72" y="179"/>
                      <a:pt x="69" y="172"/>
                    </a:cubicBezTo>
                    <a:cubicBezTo>
                      <a:pt x="67" y="169"/>
                      <a:pt x="67" y="170"/>
                      <a:pt x="66" y="168"/>
                    </a:cubicBezTo>
                    <a:cubicBezTo>
                      <a:pt x="63" y="158"/>
                      <a:pt x="60" y="151"/>
                      <a:pt x="58" y="143"/>
                    </a:cubicBezTo>
                    <a:cubicBezTo>
                      <a:pt x="57" y="141"/>
                      <a:pt x="53" y="135"/>
                      <a:pt x="54" y="135"/>
                    </a:cubicBezTo>
                    <a:cubicBezTo>
                      <a:pt x="56" y="136"/>
                      <a:pt x="58" y="145"/>
                      <a:pt x="60" y="145"/>
                    </a:cubicBezTo>
                    <a:cubicBezTo>
                      <a:pt x="58" y="139"/>
                      <a:pt x="57" y="135"/>
                      <a:pt x="59" y="136"/>
                    </a:cubicBezTo>
                    <a:cubicBezTo>
                      <a:pt x="63" y="150"/>
                      <a:pt x="69" y="165"/>
                      <a:pt x="75" y="177"/>
                    </a:cubicBezTo>
                    <a:cubicBezTo>
                      <a:pt x="77" y="183"/>
                      <a:pt x="79" y="188"/>
                      <a:pt x="80" y="194"/>
                    </a:cubicBezTo>
                    <a:cubicBezTo>
                      <a:pt x="81" y="197"/>
                      <a:pt x="83" y="200"/>
                      <a:pt x="83" y="202"/>
                    </a:cubicBezTo>
                    <a:cubicBezTo>
                      <a:pt x="81" y="205"/>
                      <a:pt x="79" y="207"/>
                      <a:pt x="78" y="209"/>
                    </a:cubicBezTo>
                    <a:cubicBezTo>
                      <a:pt x="77" y="210"/>
                      <a:pt x="76" y="211"/>
                      <a:pt x="76" y="213"/>
                    </a:cubicBezTo>
                    <a:cubicBezTo>
                      <a:pt x="75" y="214"/>
                      <a:pt x="74" y="215"/>
                      <a:pt x="74" y="216"/>
                    </a:cubicBezTo>
                    <a:cubicBezTo>
                      <a:pt x="72" y="219"/>
                      <a:pt x="71" y="222"/>
                      <a:pt x="69" y="225"/>
                    </a:cubicBezTo>
                    <a:cubicBezTo>
                      <a:pt x="70" y="226"/>
                      <a:pt x="66" y="233"/>
                      <a:pt x="69" y="231"/>
                    </a:cubicBezTo>
                    <a:cubicBezTo>
                      <a:pt x="71" y="228"/>
                      <a:pt x="78" y="214"/>
                      <a:pt x="79" y="215"/>
                    </a:cubicBezTo>
                    <a:cubicBezTo>
                      <a:pt x="74" y="224"/>
                      <a:pt x="67" y="236"/>
                      <a:pt x="64" y="247"/>
                    </a:cubicBezTo>
                    <a:cubicBezTo>
                      <a:pt x="64" y="251"/>
                      <a:pt x="67" y="240"/>
                      <a:pt x="67" y="241"/>
                    </a:cubicBezTo>
                    <a:cubicBezTo>
                      <a:pt x="66" y="249"/>
                      <a:pt x="63" y="248"/>
                      <a:pt x="63" y="249"/>
                    </a:cubicBezTo>
                    <a:cubicBezTo>
                      <a:pt x="62" y="253"/>
                      <a:pt x="62" y="256"/>
                      <a:pt x="61" y="256"/>
                    </a:cubicBezTo>
                    <a:cubicBezTo>
                      <a:pt x="59" y="257"/>
                      <a:pt x="63" y="248"/>
                      <a:pt x="64" y="245"/>
                    </a:cubicBezTo>
                    <a:cubicBezTo>
                      <a:pt x="64" y="243"/>
                      <a:pt x="64" y="241"/>
                      <a:pt x="64" y="239"/>
                    </a:cubicBezTo>
                    <a:cubicBezTo>
                      <a:pt x="65" y="236"/>
                      <a:pt x="69" y="229"/>
                      <a:pt x="66" y="232"/>
                    </a:cubicBezTo>
                    <a:cubicBezTo>
                      <a:pt x="62" y="240"/>
                      <a:pt x="63" y="240"/>
                      <a:pt x="62" y="244"/>
                    </a:cubicBezTo>
                    <a:cubicBezTo>
                      <a:pt x="62" y="245"/>
                      <a:pt x="60" y="250"/>
                      <a:pt x="59" y="256"/>
                    </a:cubicBezTo>
                    <a:cubicBezTo>
                      <a:pt x="58" y="260"/>
                      <a:pt x="57" y="258"/>
                      <a:pt x="56" y="265"/>
                    </a:cubicBezTo>
                    <a:cubicBezTo>
                      <a:pt x="54" y="274"/>
                      <a:pt x="53" y="286"/>
                      <a:pt x="54" y="298"/>
                    </a:cubicBezTo>
                    <a:cubicBezTo>
                      <a:pt x="55" y="310"/>
                      <a:pt x="58" y="323"/>
                      <a:pt x="61" y="333"/>
                    </a:cubicBezTo>
                    <a:cubicBezTo>
                      <a:pt x="66" y="352"/>
                      <a:pt x="71" y="370"/>
                      <a:pt x="77" y="380"/>
                    </a:cubicBezTo>
                    <a:cubicBezTo>
                      <a:pt x="75" y="379"/>
                      <a:pt x="79" y="388"/>
                      <a:pt x="81" y="394"/>
                    </a:cubicBezTo>
                    <a:cubicBezTo>
                      <a:pt x="82" y="394"/>
                      <a:pt x="82" y="394"/>
                      <a:pt x="82" y="394"/>
                    </a:cubicBezTo>
                    <a:cubicBezTo>
                      <a:pt x="82" y="395"/>
                      <a:pt x="82" y="395"/>
                      <a:pt x="82" y="395"/>
                    </a:cubicBezTo>
                    <a:cubicBezTo>
                      <a:pt x="82" y="396"/>
                      <a:pt x="83" y="397"/>
                      <a:pt x="83" y="397"/>
                    </a:cubicBezTo>
                    <a:cubicBezTo>
                      <a:pt x="83" y="396"/>
                      <a:pt x="82" y="395"/>
                      <a:pt x="82" y="395"/>
                    </a:cubicBezTo>
                    <a:cubicBezTo>
                      <a:pt x="82" y="395"/>
                      <a:pt x="82" y="394"/>
                      <a:pt x="82" y="394"/>
                    </a:cubicBezTo>
                    <a:cubicBezTo>
                      <a:pt x="82" y="393"/>
                      <a:pt x="82" y="393"/>
                      <a:pt x="83" y="394"/>
                    </a:cubicBezTo>
                    <a:cubicBezTo>
                      <a:pt x="83" y="394"/>
                      <a:pt x="83" y="394"/>
                      <a:pt x="83" y="395"/>
                    </a:cubicBezTo>
                    <a:cubicBezTo>
                      <a:pt x="84" y="397"/>
                      <a:pt x="87" y="402"/>
                      <a:pt x="88" y="404"/>
                    </a:cubicBezTo>
                    <a:cubicBezTo>
                      <a:pt x="91" y="406"/>
                      <a:pt x="85" y="396"/>
                      <a:pt x="88" y="399"/>
                    </a:cubicBezTo>
                    <a:cubicBezTo>
                      <a:pt x="89" y="402"/>
                      <a:pt x="91" y="405"/>
                      <a:pt x="92" y="407"/>
                    </a:cubicBezTo>
                    <a:cubicBezTo>
                      <a:pt x="93" y="408"/>
                      <a:pt x="93" y="408"/>
                      <a:pt x="93" y="409"/>
                    </a:cubicBezTo>
                    <a:cubicBezTo>
                      <a:pt x="93" y="410"/>
                      <a:pt x="94" y="411"/>
                      <a:pt x="94" y="411"/>
                    </a:cubicBezTo>
                    <a:cubicBezTo>
                      <a:pt x="94" y="412"/>
                      <a:pt x="93" y="413"/>
                      <a:pt x="94" y="414"/>
                    </a:cubicBezTo>
                    <a:cubicBezTo>
                      <a:pt x="95" y="419"/>
                      <a:pt x="100" y="425"/>
                      <a:pt x="99" y="427"/>
                    </a:cubicBezTo>
                    <a:cubicBezTo>
                      <a:pt x="95" y="422"/>
                      <a:pt x="92" y="414"/>
                      <a:pt x="91" y="410"/>
                    </a:cubicBezTo>
                    <a:cubicBezTo>
                      <a:pt x="91" y="409"/>
                      <a:pt x="91" y="409"/>
                      <a:pt x="91" y="408"/>
                    </a:cubicBezTo>
                    <a:cubicBezTo>
                      <a:pt x="91" y="408"/>
                      <a:pt x="91" y="408"/>
                      <a:pt x="91" y="408"/>
                    </a:cubicBezTo>
                    <a:cubicBezTo>
                      <a:pt x="89" y="407"/>
                      <a:pt x="86" y="399"/>
                      <a:pt x="85" y="402"/>
                    </a:cubicBezTo>
                    <a:cubicBezTo>
                      <a:pt x="87" y="406"/>
                      <a:pt x="88" y="408"/>
                      <a:pt x="88" y="409"/>
                    </a:cubicBezTo>
                    <a:cubicBezTo>
                      <a:pt x="89" y="410"/>
                      <a:pt x="89" y="410"/>
                      <a:pt x="89" y="411"/>
                    </a:cubicBezTo>
                    <a:cubicBezTo>
                      <a:pt x="89" y="411"/>
                      <a:pt x="89" y="412"/>
                      <a:pt x="90" y="413"/>
                    </a:cubicBezTo>
                    <a:cubicBezTo>
                      <a:pt x="91" y="416"/>
                      <a:pt x="92" y="415"/>
                      <a:pt x="93" y="417"/>
                    </a:cubicBezTo>
                    <a:cubicBezTo>
                      <a:pt x="96" y="425"/>
                      <a:pt x="100" y="432"/>
                      <a:pt x="104" y="439"/>
                    </a:cubicBezTo>
                    <a:cubicBezTo>
                      <a:pt x="106" y="442"/>
                      <a:pt x="108" y="445"/>
                      <a:pt x="110" y="449"/>
                    </a:cubicBezTo>
                    <a:cubicBezTo>
                      <a:pt x="111" y="451"/>
                      <a:pt x="113" y="452"/>
                      <a:pt x="114" y="454"/>
                    </a:cubicBezTo>
                    <a:cubicBezTo>
                      <a:pt x="115" y="455"/>
                      <a:pt x="116" y="457"/>
                      <a:pt x="117" y="458"/>
                    </a:cubicBezTo>
                    <a:cubicBezTo>
                      <a:pt x="117" y="459"/>
                      <a:pt x="118" y="460"/>
                      <a:pt x="119" y="462"/>
                    </a:cubicBezTo>
                    <a:cubicBezTo>
                      <a:pt x="120" y="463"/>
                      <a:pt x="120" y="463"/>
                      <a:pt x="120" y="463"/>
                    </a:cubicBezTo>
                    <a:cubicBezTo>
                      <a:pt x="121" y="464"/>
                      <a:pt x="121" y="464"/>
                      <a:pt x="120" y="464"/>
                    </a:cubicBezTo>
                    <a:cubicBezTo>
                      <a:pt x="120" y="465"/>
                      <a:pt x="120" y="465"/>
                      <a:pt x="120" y="465"/>
                    </a:cubicBezTo>
                    <a:cubicBezTo>
                      <a:pt x="120" y="468"/>
                      <a:pt x="120" y="468"/>
                      <a:pt x="120" y="468"/>
                    </a:cubicBezTo>
                    <a:cubicBezTo>
                      <a:pt x="120" y="468"/>
                      <a:pt x="120" y="469"/>
                      <a:pt x="119" y="469"/>
                    </a:cubicBezTo>
                    <a:cubicBezTo>
                      <a:pt x="120" y="468"/>
                      <a:pt x="121" y="467"/>
                      <a:pt x="122" y="466"/>
                    </a:cubicBezTo>
                    <a:cubicBezTo>
                      <a:pt x="123" y="470"/>
                      <a:pt x="123" y="470"/>
                      <a:pt x="123" y="470"/>
                    </a:cubicBezTo>
                    <a:cubicBezTo>
                      <a:pt x="125" y="468"/>
                      <a:pt x="125" y="468"/>
                      <a:pt x="125" y="468"/>
                    </a:cubicBezTo>
                    <a:cubicBezTo>
                      <a:pt x="127" y="477"/>
                      <a:pt x="127" y="477"/>
                      <a:pt x="127" y="477"/>
                    </a:cubicBezTo>
                    <a:cubicBezTo>
                      <a:pt x="126" y="478"/>
                      <a:pt x="126" y="479"/>
                      <a:pt x="125" y="479"/>
                    </a:cubicBezTo>
                    <a:cubicBezTo>
                      <a:pt x="123" y="470"/>
                      <a:pt x="123" y="470"/>
                      <a:pt x="123" y="470"/>
                    </a:cubicBezTo>
                    <a:cubicBezTo>
                      <a:pt x="123" y="470"/>
                      <a:pt x="123" y="470"/>
                      <a:pt x="123" y="470"/>
                    </a:cubicBezTo>
                    <a:cubicBezTo>
                      <a:pt x="121" y="472"/>
                      <a:pt x="122" y="472"/>
                      <a:pt x="121" y="474"/>
                    </a:cubicBezTo>
                    <a:cubicBezTo>
                      <a:pt x="121" y="474"/>
                      <a:pt x="121" y="474"/>
                      <a:pt x="121" y="474"/>
                    </a:cubicBezTo>
                    <a:cubicBezTo>
                      <a:pt x="121" y="475"/>
                      <a:pt x="122" y="476"/>
                      <a:pt x="122" y="477"/>
                    </a:cubicBezTo>
                    <a:cubicBezTo>
                      <a:pt x="123" y="478"/>
                      <a:pt x="124" y="479"/>
                      <a:pt x="125" y="479"/>
                    </a:cubicBezTo>
                    <a:cubicBezTo>
                      <a:pt x="124" y="480"/>
                      <a:pt x="123" y="481"/>
                      <a:pt x="123" y="482"/>
                    </a:cubicBezTo>
                    <a:cubicBezTo>
                      <a:pt x="122" y="481"/>
                      <a:pt x="121" y="481"/>
                      <a:pt x="120" y="480"/>
                    </a:cubicBezTo>
                    <a:cubicBezTo>
                      <a:pt x="119" y="479"/>
                      <a:pt x="118" y="478"/>
                      <a:pt x="118" y="477"/>
                    </a:cubicBezTo>
                    <a:cubicBezTo>
                      <a:pt x="117" y="477"/>
                      <a:pt x="117" y="477"/>
                      <a:pt x="117" y="477"/>
                    </a:cubicBezTo>
                    <a:cubicBezTo>
                      <a:pt x="118" y="478"/>
                      <a:pt x="118" y="478"/>
                      <a:pt x="118" y="478"/>
                    </a:cubicBezTo>
                    <a:cubicBezTo>
                      <a:pt x="118" y="479"/>
                      <a:pt x="118" y="479"/>
                      <a:pt x="117" y="477"/>
                    </a:cubicBezTo>
                    <a:cubicBezTo>
                      <a:pt x="117" y="478"/>
                      <a:pt x="116" y="478"/>
                      <a:pt x="116" y="478"/>
                    </a:cubicBezTo>
                    <a:cubicBezTo>
                      <a:pt x="118" y="487"/>
                      <a:pt x="118" y="487"/>
                      <a:pt x="118" y="487"/>
                    </a:cubicBezTo>
                    <a:cubicBezTo>
                      <a:pt x="118" y="488"/>
                      <a:pt x="118" y="488"/>
                      <a:pt x="117" y="488"/>
                    </a:cubicBezTo>
                    <a:cubicBezTo>
                      <a:pt x="115" y="479"/>
                      <a:pt x="115" y="479"/>
                      <a:pt x="115" y="479"/>
                    </a:cubicBezTo>
                    <a:cubicBezTo>
                      <a:pt x="115" y="479"/>
                      <a:pt x="115" y="479"/>
                      <a:pt x="115" y="479"/>
                    </a:cubicBezTo>
                    <a:cubicBezTo>
                      <a:pt x="117" y="489"/>
                      <a:pt x="117" y="489"/>
                      <a:pt x="117" y="489"/>
                    </a:cubicBezTo>
                    <a:cubicBezTo>
                      <a:pt x="116" y="490"/>
                      <a:pt x="114" y="492"/>
                      <a:pt x="113" y="494"/>
                    </a:cubicBezTo>
                    <a:cubicBezTo>
                      <a:pt x="112" y="493"/>
                      <a:pt x="111" y="492"/>
                      <a:pt x="110" y="491"/>
                    </a:cubicBezTo>
                    <a:cubicBezTo>
                      <a:pt x="110" y="492"/>
                      <a:pt x="109" y="492"/>
                      <a:pt x="109" y="492"/>
                    </a:cubicBezTo>
                    <a:cubicBezTo>
                      <a:pt x="110" y="493"/>
                      <a:pt x="111" y="494"/>
                      <a:pt x="112" y="495"/>
                    </a:cubicBezTo>
                    <a:cubicBezTo>
                      <a:pt x="112" y="495"/>
                      <a:pt x="112" y="495"/>
                      <a:pt x="112" y="495"/>
                    </a:cubicBezTo>
                    <a:cubicBezTo>
                      <a:pt x="111" y="495"/>
                      <a:pt x="110" y="495"/>
                      <a:pt x="110" y="494"/>
                    </a:cubicBezTo>
                    <a:cubicBezTo>
                      <a:pt x="109" y="494"/>
                      <a:pt x="109" y="493"/>
                      <a:pt x="109" y="493"/>
                    </a:cubicBezTo>
                    <a:cubicBezTo>
                      <a:pt x="108" y="494"/>
                      <a:pt x="107" y="495"/>
                      <a:pt x="106" y="496"/>
                    </a:cubicBezTo>
                    <a:cubicBezTo>
                      <a:pt x="104" y="495"/>
                      <a:pt x="104" y="495"/>
                      <a:pt x="104" y="495"/>
                    </a:cubicBezTo>
                    <a:cubicBezTo>
                      <a:pt x="106" y="494"/>
                      <a:pt x="106" y="492"/>
                      <a:pt x="107" y="492"/>
                    </a:cubicBezTo>
                    <a:cubicBezTo>
                      <a:pt x="107" y="491"/>
                      <a:pt x="107" y="491"/>
                      <a:pt x="106" y="490"/>
                    </a:cubicBezTo>
                    <a:cubicBezTo>
                      <a:pt x="101" y="497"/>
                      <a:pt x="96" y="504"/>
                      <a:pt x="92" y="511"/>
                    </a:cubicBezTo>
                    <a:cubicBezTo>
                      <a:pt x="87" y="518"/>
                      <a:pt x="85" y="526"/>
                      <a:pt x="85" y="530"/>
                    </a:cubicBezTo>
                    <a:cubicBezTo>
                      <a:pt x="85" y="530"/>
                      <a:pt x="85" y="530"/>
                      <a:pt x="85" y="530"/>
                    </a:cubicBezTo>
                    <a:cubicBezTo>
                      <a:pt x="84" y="531"/>
                      <a:pt x="84" y="532"/>
                      <a:pt x="84" y="533"/>
                    </a:cubicBezTo>
                    <a:cubicBezTo>
                      <a:pt x="91" y="534"/>
                      <a:pt x="91" y="534"/>
                      <a:pt x="91" y="534"/>
                    </a:cubicBezTo>
                    <a:cubicBezTo>
                      <a:pt x="90" y="536"/>
                      <a:pt x="90" y="537"/>
                      <a:pt x="90" y="538"/>
                    </a:cubicBezTo>
                    <a:cubicBezTo>
                      <a:pt x="89" y="538"/>
                      <a:pt x="89" y="538"/>
                      <a:pt x="89" y="538"/>
                    </a:cubicBezTo>
                    <a:cubicBezTo>
                      <a:pt x="88" y="539"/>
                      <a:pt x="88" y="540"/>
                      <a:pt x="87" y="541"/>
                    </a:cubicBezTo>
                    <a:cubicBezTo>
                      <a:pt x="86" y="543"/>
                      <a:pt x="85" y="544"/>
                      <a:pt x="85" y="546"/>
                    </a:cubicBezTo>
                    <a:cubicBezTo>
                      <a:pt x="88" y="547"/>
                      <a:pt x="88" y="547"/>
                      <a:pt x="88" y="547"/>
                    </a:cubicBezTo>
                    <a:cubicBezTo>
                      <a:pt x="88" y="545"/>
                      <a:pt x="89" y="544"/>
                      <a:pt x="90" y="543"/>
                    </a:cubicBezTo>
                    <a:cubicBezTo>
                      <a:pt x="90" y="544"/>
                      <a:pt x="89" y="546"/>
                      <a:pt x="89" y="547"/>
                    </a:cubicBezTo>
                    <a:cubicBezTo>
                      <a:pt x="88" y="547"/>
                      <a:pt x="88" y="547"/>
                      <a:pt x="88" y="547"/>
                    </a:cubicBezTo>
                    <a:cubicBezTo>
                      <a:pt x="87" y="548"/>
                      <a:pt x="87" y="548"/>
                      <a:pt x="87" y="549"/>
                    </a:cubicBezTo>
                    <a:cubicBezTo>
                      <a:pt x="89" y="550"/>
                      <a:pt x="89" y="550"/>
                      <a:pt x="89" y="550"/>
                    </a:cubicBezTo>
                    <a:cubicBezTo>
                      <a:pt x="89" y="559"/>
                      <a:pt x="90" y="565"/>
                      <a:pt x="90" y="569"/>
                    </a:cubicBezTo>
                    <a:cubicBezTo>
                      <a:pt x="87" y="569"/>
                      <a:pt x="87" y="569"/>
                      <a:pt x="87" y="569"/>
                    </a:cubicBezTo>
                    <a:cubicBezTo>
                      <a:pt x="87" y="569"/>
                      <a:pt x="87" y="570"/>
                      <a:pt x="87" y="570"/>
                    </a:cubicBezTo>
                    <a:cubicBezTo>
                      <a:pt x="90" y="570"/>
                      <a:pt x="90" y="570"/>
                      <a:pt x="90" y="570"/>
                    </a:cubicBezTo>
                    <a:cubicBezTo>
                      <a:pt x="90" y="570"/>
                      <a:pt x="90" y="570"/>
                      <a:pt x="90" y="570"/>
                    </a:cubicBezTo>
                    <a:cubicBezTo>
                      <a:pt x="87" y="570"/>
                      <a:pt x="87" y="570"/>
                      <a:pt x="87" y="570"/>
                    </a:cubicBezTo>
                    <a:cubicBezTo>
                      <a:pt x="87" y="570"/>
                      <a:pt x="87" y="571"/>
                      <a:pt x="87" y="571"/>
                    </a:cubicBezTo>
                    <a:cubicBezTo>
                      <a:pt x="90" y="570"/>
                      <a:pt x="90" y="570"/>
                      <a:pt x="90" y="570"/>
                    </a:cubicBezTo>
                    <a:cubicBezTo>
                      <a:pt x="90" y="570"/>
                      <a:pt x="90" y="571"/>
                      <a:pt x="90" y="571"/>
                    </a:cubicBezTo>
                    <a:cubicBezTo>
                      <a:pt x="87" y="571"/>
                      <a:pt x="87" y="571"/>
                      <a:pt x="87" y="571"/>
                    </a:cubicBezTo>
                    <a:cubicBezTo>
                      <a:pt x="87" y="571"/>
                      <a:pt x="87" y="572"/>
                      <a:pt x="87" y="572"/>
                    </a:cubicBezTo>
                    <a:cubicBezTo>
                      <a:pt x="93" y="572"/>
                      <a:pt x="93" y="572"/>
                      <a:pt x="93" y="572"/>
                    </a:cubicBezTo>
                    <a:cubicBezTo>
                      <a:pt x="93" y="571"/>
                      <a:pt x="93" y="571"/>
                      <a:pt x="93" y="570"/>
                    </a:cubicBezTo>
                    <a:cubicBezTo>
                      <a:pt x="91" y="571"/>
                      <a:pt x="91" y="571"/>
                      <a:pt x="91" y="571"/>
                    </a:cubicBezTo>
                    <a:cubicBezTo>
                      <a:pt x="91" y="571"/>
                      <a:pt x="91" y="570"/>
                      <a:pt x="91" y="570"/>
                    </a:cubicBezTo>
                    <a:cubicBezTo>
                      <a:pt x="93" y="570"/>
                      <a:pt x="93" y="570"/>
                      <a:pt x="93" y="570"/>
                    </a:cubicBezTo>
                    <a:cubicBezTo>
                      <a:pt x="93" y="570"/>
                      <a:pt x="93" y="570"/>
                      <a:pt x="93" y="570"/>
                    </a:cubicBezTo>
                    <a:cubicBezTo>
                      <a:pt x="91" y="570"/>
                      <a:pt x="91" y="570"/>
                      <a:pt x="91" y="570"/>
                    </a:cubicBezTo>
                    <a:cubicBezTo>
                      <a:pt x="91" y="570"/>
                      <a:pt x="91" y="570"/>
                      <a:pt x="91" y="570"/>
                    </a:cubicBezTo>
                    <a:cubicBezTo>
                      <a:pt x="93" y="570"/>
                      <a:pt x="93" y="570"/>
                      <a:pt x="93" y="570"/>
                    </a:cubicBezTo>
                    <a:cubicBezTo>
                      <a:pt x="93" y="569"/>
                      <a:pt x="93" y="569"/>
                      <a:pt x="93" y="569"/>
                    </a:cubicBezTo>
                    <a:cubicBezTo>
                      <a:pt x="91" y="569"/>
                      <a:pt x="91" y="569"/>
                      <a:pt x="91" y="569"/>
                    </a:cubicBezTo>
                    <a:cubicBezTo>
                      <a:pt x="91" y="566"/>
                      <a:pt x="92" y="562"/>
                      <a:pt x="94" y="557"/>
                    </a:cubicBezTo>
                    <a:cubicBezTo>
                      <a:pt x="94" y="561"/>
                      <a:pt x="93" y="565"/>
                      <a:pt x="93" y="569"/>
                    </a:cubicBezTo>
                    <a:cubicBezTo>
                      <a:pt x="94" y="568"/>
                      <a:pt x="94" y="568"/>
                      <a:pt x="94" y="568"/>
                    </a:cubicBezTo>
                    <a:cubicBezTo>
                      <a:pt x="94" y="562"/>
                      <a:pt x="94" y="554"/>
                      <a:pt x="95" y="557"/>
                    </a:cubicBezTo>
                    <a:cubicBezTo>
                      <a:pt x="95" y="560"/>
                      <a:pt x="95" y="564"/>
                      <a:pt x="95" y="568"/>
                    </a:cubicBezTo>
                    <a:cubicBezTo>
                      <a:pt x="97" y="568"/>
                      <a:pt x="97" y="568"/>
                      <a:pt x="97" y="568"/>
                    </a:cubicBezTo>
                    <a:cubicBezTo>
                      <a:pt x="97" y="566"/>
                      <a:pt x="98" y="563"/>
                      <a:pt x="99" y="559"/>
                    </a:cubicBezTo>
                    <a:cubicBezTo>
                      <a:pt x="99" y="558"/>
                      <a:pt x="99" y="557"/>
                      <a:pt x="99" y="556"/>
                    </a:cubicBezTo>
                    <a:cubicBezTo>
                      <a:pt x="99" y="556"/>
                      <a:pt x="98" y="556"/>
                      <a:pt x="98" y="556"/>
                    </a:cubicBezTo>
                    <a:cubicBezTo>
                      <a:pt x="99" y="554"/>
                      <a:pt x="99" y="553"/>
                      <a:pt x="99" y="553"/>
                    </a:cubicBezTo>
                    <a:cubicBezTo>
                      <a:pt x="95" y="552"/>
                      <a:pt x="95" y="552"/>
                      <a:pt x="95" y="552"/>
                    </a:cubicBezTo>
                    <a:cubicBezTo>
                      <a:pt x="96" y="551"/>
                      <a:pt x="96" y="550"/>
                      <a:pt x="97" y="549"/>
                    </a:cubicBezTo>
                    <a:cubicBezTo>
                      <a:pt x="99" y="550"/>
                      <a:pt x="99" y="550"/>
                      <a:pt x="99" y="550"/>
                    </a:cubicBezTo>
                    <a:cubicBezTo>
                      <a:pt x="99" y="549"/>
                      <a:pt x="99" y="549"/>
                      <a:pt x="99" y="549"/>
                    </a:cubicBezTo>
                    <a:cubicBezTo>
                      <a:pt x="99" y="548"/>
                      <a:pt x="99" y="548"/>
                      <a:pt x="99" y="547"/>
                    </a:cubicBezTo>
                    <a:cubicBezTo>
                      <a:pt x="99" y="548"/>
                      <a:pt x="99" y="548"/>
                      <a:pt x="99" y="549"/>
                    </a:cubicBezTo>
                    <a:cubicBezTo>
                      <a:pt x="99" y="549"/>
                      <a:pt x="99" y="549"/>
                      <a:pt x="99" y="549"/>
                    </a:cubicBezTo>
                    <a:cubicBezTo>
                      <a:pt x="99" y="549"/>
                      <a:pt x="99" y="550"/>
                      <a:pt x="99" y="550"/>
                    </a:cubicBezTo>
                    <a:cubicBezTo>
                      <a:pt x="99" y="550"/>
                      <a:pt x="99" y="550"/>
                      <a:pt x="99" y="550"/>
                    </a:cubicBezTo>
                    <a:cubicBezTo>
                      <a:pt x="99" y="551"/>
                      <a:pt x="99" y="552"/>
                      <a:pt x="99" y="553"/>
                    </a:cubicBezTo>
                    <a:cubicBezTo>
                      <a:pt x="99" y="553"/>
                      <a:pt x="99" y="553"/>
                      <a:pt x="99" y="553"/>
                    </a:cubicBezTo>
                    <a:cubicBezTo>
                      <a:pt x="99" y="554"/>
                      <a:pt x="99" y="555"/>
                      <a:pt x="99" y="555"/>
                    </a:cubicBezTo>
                    <a:cubicBezTo>
                      <a:pt x="99" y="556"/>
                      <a:pt x="99" y="556"/>
                      <a:pt x="99" y="556"/>
                    </a:cubicBezTo>
                    <a:cubicBezTo>
                      <a:pt x="99" y="556"/>
                      <a:pt x="99" y="556"/>
                      <a:pt x="99" y="556"/>
                    </a:cubicBezTo>
                    <a:cubicBezTo>
                      <a:pt x="99" y="556"/>
                      <a:pt x="99" y="557"/>
                      <a:pt x="99" y="557"/>
                    </a:cubicBezTo>
                    <a:cubicBezTo>
                      <a:pt x="99" y="558"/>
                      <a:pt x="99" y="558"/>
                      <a:pt x="99" y="559"/>
                    </a:cubicBezTo>
                    <a:cubicBezTo>
                      <a:pt x="99" y="562"/>
                      <a:pt x="99" y="565"/>
                      <a:pt x="99" y="568"/>
                    </a:cubicBezTo>
                    <a:cubicBezTo>
                      <a:pt x="99" y="568"/>
                      <a:pt x="99" y="568"/>
                      <a:pt x="99" y="568"/>
                    </a:cubicBezTo>
                    <a:cubicBezTo>
                      <a:pt x="99" y="569"/>
                      <a:pt x="99" y="569"/>
                      <a:pt x="99" y="569"/>
                    </a:cubicBezTo>
                    <a:cubicBezTo>
                      <a:pt x="99" y="569"/>
                      <a:pt x="99" y="569"/>
                      <a:pt x="99" y="569"/>
                    </a:cubicBezTo>
                    <a:cubicBezTo>
                      <a:pt x="99" y="569"/>
                      <a:pt x="99" y="569"/>
                      <a:pt x="99" y="569"/>
                    </a:cubicBezTo>
                    <a:cubicBezTo>
                      <a:pt x="99" y="569"/>
                      <a:pt x="99" y="569"/>
                      <a:pt x="99" y="569"/>
                    </a:cubicBezTo>
                    <a:cubicBezTo>
                      <a:pt x="97" y="570"/>
                      <a:pt x="97" y="570"/>
                      <a:pt x="97" y="570"/>
                    </a:cubicBezTo>
                    <a:cubicBezTo>
                      <a:pt x="97" y="570"/>
                      <a:pt x="97" y="570"/>
                      <a:pt x="97" y="570"/>
                    </a:cubicBezTo>
                    <a:cubicBezTo>
                      <a:pt x="99" y="570"/>
                      <a:pt x="99" y="570"/>
                      <a:pt x="99" y="570"/>
                    </a:cubicBezTo>
                    <a:cubicBezTo>
                      <a:pt x="99" y="570"/>
                      <a:pt x="99" y="570"/>
                      <a:pt x="99" y="570"/>
                    </a:cubicBezTo>
                    <a:cubicBezTo>
                      <a:pt x="97" y="570"/>
                      <a:pt x="97" y="570"/>
                      <a:pt x="97" y="570"/>
                    </a:cubicBezTo>
                    <a:cubicBezTo>
                      <a:pt x="96" y="571"/>
                      <a:pt x="96" y="571"/>
                      <a:pt x="96" y="572"/>
                    </a:cubicBezTo>
                    <a:cubicBezTo>
                      <a:pt x="95" y="572"/>
                      <a:pt x="95" y="572"/>
                      <a:pt x="95" y="572"/>
                    </a:cubicBezTo>
                    <a:cubicBezTo>
                      <a:pt x="95" y="572"/>
                      <a:pt x="95" y="573"/>
                      <a:pt x="95" y="573"/>
                    </a:cubicBezTo>
                    <a:cubicBezTo>
                      <a:pt x="99" y="573"/>
                      <a:pt x="99" y="573"/>
                      <a:pt x="99" y="573"/>
                    </a:cubicBezTo>
                    <a:cubicBezTo>
                      <a:pt x="99" y="573"/>
                      <a:pt x="99" y="574"/>
                      <a:pt x="99" y="574"/>
                    </a:cubicBezTo>
                    <a:cubicBezTo>
                      <a:pt x="95" y="574"/>
                      <a:pt x="95" y="574"/>
                      <a:pt x="95" y="574"/>
                    </a:cubicBezTo>
                    <a:cubicBezTo>
                      <a:pt x="95" y="579"/>
                      <a:pt x="94" y="584"/>
                      <a:pt x="94" y="589"/>
                    </a:cubicBezTo>
                    <a:cubicBezTo>
                      <a:pt x="93" y="583"/>
                      <a:pt x="94" y="597"/>
                      <a:pt x="92" y="602"/>
                    </a:cubicBezTo>
                    <a:cubicBezTo>
                      <a:pt x="91" y="608"/>
                      <a:pt x="94" y="601"/>
                      <a:pt x="93" y="605"/>
                    </a:cubicBezTo>
                    <a:cubicBezTo>
                      <a:pt x="92" y="616"/>
                      <a:pt x="91" y="610"/>
                      <a:pt x="88" y="619"/>
                    </a:cubicBezTo>
                    <a:cubicBezTo>
                      <a:pt x="84" y="625"/>
                      <a:pt x="92" y="615"/>
                      <a:pt x="86" y="623"/>
                    </a:cubicBezTo>
                    <a:cubicBezTo>
                      <a:pt x="83" y="626"/>
                      <a:pt x="87" y="620"/>
                      <a:pt x="82" y="625"/>
                    </a:cubicBezTo>
                    <a:cubicBezTo>
                      <a:pt x="82" y="625"/>
                      <a:pt x="82" y="625"/>
                      <a:pt x="81" y="625"/>
                    </a:cubicBezTo>
                    <a:cubicBezTo>
                      <a:pt x="82" y="625"/>
                      <a:pt x="82" y="625"/>
                      <a:pt x="82" y="625"/>
                    </a:cubicBezTo>
                    <a:cubicBezTo>
                      <a:pt x="83" y="623"/>
                      <a:pt x="85" y="621"/>
                      <a:pt x="84" y="621"/>
                    </a:cubicBezTo>
                    <a:cubicBezTo>
                      <a:pt x="83" y="622"/>
                      <a:pt x="82" y="623"/>
                      <a:pt x="81" y="624"/>
                    </a:cubicBezTo>
                    <a:cubicBezTo>
                      <a:pt x="76" y="629"/>
                      <a:pt x="68" y="636"/>
                      <a:pt x="66" y="639"/>
                    </a:cubicBezTo>
                    <a:cubicBezTo>
                      <a:pt x="71" y="636"/>
                      <a:pt x="78" y="626"/>
                      <a:pt x="80" y="627"/>
                    </a:cubicBezTo>
                    <a:cubicBezTo>
                      <a:pt x="71" y="635"/>
                      <a:pt x="67" y="640"/>
                      <a:pt x="66" y="643"/>
                    </a:cubicBezTo>
                    <a:cubicBezTo>
                      <a:pt x="66" y="643"/>
                      <a:pt x="65" y="644"/>
                      <a:pt x="65" y="644"/>
                    </a:cubicBezTo>
                    <a:cubicBezTo>
                      <a:pt x="65" y="645"/>
                      <a:pt x="66" y="645"/>
                      <a:pt x="66" y="646"/>
                    </a:cubicBezTo>
                    <a:cubicBezTo>
                      <a:pt x="66" y="646"/>
                      <a:pt x="66" y="646"/>
                      <a:pt x="65" y="647"/>
                    </a:cubicBezTo>
                    <a:cubicBezTo>
                      <a:pt x="65" y="646"/>
                      <a:pt x="64" y="645"/>
                      <a:pt x="64" y="645"/>
                    </a:cubicBezTo>
                    <a:cubicBezTo>
                      <a:pt x="64" y="645"/>
                      <a:pt x="63" y="645"/>
                      <a:pt x="63" y="645"/>
                    </a:cubicBezTo>
                    <a:cubicBezTo>
                      <a:pt x="64" y="646"/>
                      <a:pt x="64" y="647"/>
                      <a:pt x="65" y="647"/>
                    </a:cubicBezTo>
                    <a:cubicBezTo>
                      <a:pt x="57" y="654"/>
                      <a:pt x="49" y="659"/>
                      <a:pt x="43" y="658"/>
                    </a:cubicBezTo>
                    <a:cubicBezTo>
                      <a:pt x="43" y="658"/>
                      <a:pt x="43" y="658"/>
                      <a:pt x="42" y="658"/>
                    </a:cubicBezTo>
                    <a:cubicBezTo>
                      <a:pt x="42" y="658"/>
                      <a:pt x="42" y="658"/>
                      <a:pt x="42" y="658"/>
                    </a:cubicBezTo>
                    <a:cubicBezTo>
                      <a:pt x="41" y="657"/>
                      <a:pt x="42" y="658"/>
                      <a:pt x="40" y="657"/>
                    </a:cubicBezTo>
                    <a:cubicBezTo>
                      <a:pt x="40" y="656"/>
                      <a:pt x="40" y="656"/>
                      <a:pt x="39" y="656"/>
                    </a:cubicBezTo>
                    <a:cubicBezTo>
                      <a:pt x="39" y="656"/>
                      <a:pt x="39" y="656"/>
                      <a:pt x="39" y="656"/>
                    </a:cubicBezTo>
                    <a:cubicBezTo>
                      <a:pt x="40" y="656"/>
                      <a:pt x="40" y="656"/>
                      <a:pt x="40" y="656"/>
                    </a:cubicBezTo>
                    <a:cubicBezTo>
                      <a:pt x="40" y="656"/>
                      <a:pt x="39" y="655"/>
                      <a:pt x="39" y="655"/>
                    </a:cubicBezTo>
                    <a:cubicBezTo>
                      <a:pt x="39" y="655"/>
                      <a:pt x="38" y="655"/>
                      <a:pt x="40" y="655"/>
                    </a:cubicBezTo>
                    <a:cubicBezTo>
                      <a:pt x="39" y="655"/>
                      <a:pt x="40" y="655"/>
                      <a:pt x="38" y="654"/>
                    </a:cubicBezTo>
                    <a:cubicBezTo>
                      <a:pt x="39" y="654"/>
                      <a:pt x="40" y="655"/>
                      <a:pt x="40" y="655"/>
                    </a:cubicBezTo>
                    <a:cubicBezTo>
                      <a:pt x="40" y="655"/>
                      <a:pt x="39" y="654"/>
                      <a:pt x="39" y="654"/>
                    </a:cubicBezTo>
                    <a:cubicBezTo>
                      <a:pt x="40" y="655"/>
                      <a:pt x="41" y="655"/>
                      <a:pt x="41" y="655"/>
                    </a:cubicBezTo>
                    <a:cubicBezTo>
                      <a:pt x="40" y="655"/>
                      <a:pt x="39" y="654"/>
                      <a:pt x="39" y="654"/>
                    </a:cubicBezTo>
                    <a:cubicBezTo>
                      <a:pt x="39" y="654"/>
                      <a:pt x="39" y="654"/>
                      <a:pt x="39" y="653"/>
                    </a:cubicBezTo>
                    <a:cubicBezTo>
                      <a:pt x="39" y="654"/>
                      <a:pt x="39" y="654"/>
                      <a:pt x="39" y="654"/>
                    </a:cubicBezTo>
                    <a:cubicBezTo>
                      <a:pt x="39" y="654"/>
                      <a:pt x="39" y="654"/>
                      <a:pt x="39" y="654"/>
                    </a:cubicBezTo>
                    <a:cubicBezTo>
                      <a:pt x="40" y="654"/>
                      <a:pt x="39" y="654"/>
                      <a:pt x="40" y="655"/>
                    </a:cubicBezTo>
                    <a:cubicBezTo>
                      <a:pt x="41" y="655"/>
                      <a:pt x="41" y="655"/>
                      <a:pt x="41" y="655"/>
                    </a:cubicBezTo>
                    <a:cubicBezTo>
                      <a:pt x="40" y="654"/>
                      <a:pt x="41" y="654"/>
                      <a:pt x="40" y="654"/>
                    </a:cubicBezTo>
                    <a:cubicBezTo>
                      <a:pt x="41" y="654"/>
                      <a:pt x="41" y="654"/>
                      <a:pt x="41" y="655"/>
                    </a:cubicBezTo>
                    <a:cubicBezTo>
                      <a:pt x="42" y="655"/>
                      <a:pt x="41" y="655"/>
                      <a:pt x="42" y="655"/>
                    </a:cubicBezTo>
                    <a:cubicBezTo>
                      <a:pt x="42" y="656"/>
                      <a:pt x="43" y="656"/>
                      <a:pt x="43" y="656"/>
                    </a:cubicBezTo>
                    <a:cubicBezTo>
                      <a:pt x="42" y="656"/>
                      <a:pt x="42" y="656"/>
                      <a:pt x="42" y="656"/>
                    </a:cubicBezTo>
                    <a:cubicBezTo>
                      <a:pt x="42" y="656"/>
                      <a:pt x="42" y="656"/>
                      <a:pt x="41" y="655"/>
                    </a:cubicBezTo>
                    <a:cubicBezTo>
                      <a:pt x="42" y="656"/>
                      <a:pt x="43" y="656"/>
                      <a:pt x="43" y="657"/>
                    </a:cubicBezTo>
                    <a:cubicBezTo>
                      <a:pt x="41" y="655"/>
                      <a:pt x="40" y="655"/>
                      <a:pt x="40" y="654"/>
                    </a:cubicBezTo>
                    <a:cubicBezTo>
                      <a:pt x="42" y="656"/>
                      <a:pt x="41" y="655"/>
                      <a:pt x="43" y="657"/>
                    </a:cubicBezTo>
                    <a:cubicBezTo>
                      <a:pt x="43" y="657"/>
                      <a:pt x="43" y="657"/>
                      <a:pt x="43" y="657"/>
                    </a:cubicBezTo>
                    <a:cubicBezTo>
                      <a:pt x="42" y="656"/>
                      <a:pt x="41" y="655"/>
                      <a:pt x="40" y="655"/>
                    </a:cubicBezTo>
                    <a:cubicBezTo>
                      <a:pt x="41" y="656"/>
                      <a:pt x="41" y="656"/>
                      <a:pt x="41" y="656"/>
                    </a:cubicBezTo>
                    <a:cubicBezTo>
                      <a:pt x="40" y="656"/>
                      <a:pt x="42" y="656"/>
                      <a:pt x="40" y="655"/>
                    </a:cubicBezTo>
                    <a:cubicBezTo>
                      <a:pt x="40" y="656"/>
                      <a:pt x="41" y="656"/>
                      <a:pt x="41" y="656"/>
                    </a:cubicBezTo>
                    <a:cubicBezTo>
                      <a:pt x="41" y="657"/>
                      <a:pt x="40" y="656"/>
                      <a:pt x="41" y="657"/>
                    </a:cubicBezTo>
                    <a:cubicBezTo>
                      <a:pt x="42" y="657"/>
                      <a:pt x="41" y="657"/>
                      <a:pt x="42" y="657"/>
                    </a:cubicBezTo>
                    <a:cubicBezTo>
                      <a:pt x="42" y="657"/>
                      <a:pt x="42" y="657"/>
                      <a:pt x="42" y="658"/>
                    </a:cubicBezTo>
                    <a:cubicBezTo>
                      <a:pt x="42" y="657"/>
                      <a:pt x="42" y="657"/>
                      <a:pt x="41" y="657"/>
                    </a:cubicBezTo>
                    <a:cubicBezTo>
                      <a:pt x="41" y="657"/>
                      <a:pt x="42" y="657"/>
                      <a:pt x="43" y="658"/>
                    </a:cubicBezTo>
                    <a:cubicBezTo>
                      <a:pt x="42" y="657"/>
                      <a:pt x="43" y="657"/>
                      <a:pt x="43" y="657"/>
                    </a:cubicBezTo>
                    <a:cubicBezTo>
                      <a:pt x="42" y="657"/>
                      <a:pt x="42" y="656"/>
                      <a:pt x="42" y="656"/>
                    </a:cubicBezTo>
                    <a:cubicBezTo>
                      <a:pt x="42" y="656"/>
                      <a:pt x="43" y="657"/>
                      <a:pt x="44" y="658"/>
                    </a:cubicBezTo>
                    <a:cubicBezTo>
                      <a:pt x="43" y="657"/>
                      <a:pt x="45" y="658"/>
                      <a:pt x="44" y="657"/>
                    </a:cubicBezTo>
                    <a:cubicBezTo>
                      <a:pt x="43" y="657"/>
                      <a:pt x="44" y="657"/>
                      <a:pt x="43" y="656"/>
                    </a:cubicBezTo>
                    <a:cubicBezTo>
                      <a:pt x="43" y="657"/>
                      <a:pt x="44" y="657"/>
                      <a:pt x="44" y="657"/>
                    </a:cubicBezTo>
                    <a:cubicBezTo>
                      <a:pt x="44" y="657"/>
                      <a:pt x="43" y="656"/>
                      <a:pt x="43" y="656"/>
                    </a:cubicBezTo>
                    <a:cubicBezTo>
                      <a:pt x="44" y="656"/>
                      <a:pt x="44" y="656"/>
                      <a:pt x="44" y="657"/>
                    </a:cubicBezTo>
                    <a:cubicBezTo>
                      <a:pt x="44" y="656"/>
                      <a:pt x="43" y="656"/>
                      <a:pt x="43" y="655"/>
                    </a:cubicBezTo>
                    <a:cubicBezTo>
                      <a:pt x="43" y="655"/>
                      <a:pt x="43" y="655"/>
                      <a:pt x="43" y="655"/>
                    </a:cubicBezTo>
                    <a:cubicBezTo>
                      <a:pt x="43" y="655"/>
                      <a:pt x="43" y="655"/>
                      <a:pt x="43" y="655"/>
                    </a:cubicBezTo>
                    <a:cubicBezTo>
                      <a:pt x="43" y="656"/>
                      <a:pt x="44" y="656"/>
                      <a:pt x="44" y="656"/>
                    </a:cubicBezTo>
                    <a:cubicBezTo>
                      <a:pt x="44" y="656"/>
                      <a:pt x="44" y="656"/>
                      <a:pt x="44" y="656"/>
                    </a:cubicBezTo>
                    <a:cubicBezTo>
                      <a:pt x="44" y="656"/>
                      <a:pt x="44" y="656"/>
                      <a:pt x="44" y="656"/>
                    </a:cubicBezTo>
                    <a:cubicBezTo>
                      <a:pt x="44" y="656"/>
                      <a:pt x="44" y="656"/>
                      <a:pt x="44" y="656"/>
                    </a:cubicBezTo>
                    <a:cubicBezTo>
                      <a:pt x="44" y="656"/>
                      <a:pt x="44" y="656"/>
                      <a:pt x="44" y="656"/>
                    </a:cubicBezTo>
                    <a:cubicBezTo>
                      <a:pt x="44" y="656"/>
                      <a:pt x="44" y="656"/>
                      <a:pt x="44" y="656"/>
                    </a:cubicBezTo>
                    <a:cubicBezTo>
                      <a:pt x="44" y="656"/>
                      <a:pt x="44" y="656"/>
                      <a:pt x="44" y="656"/>
                    </a:cubicBezTo>
                    <a:cubicBezTo>
                      <a:pt x="44" y="656"/>
                      <a:pt x="44" y="656"/>
                      <a:pt x="45" y="656"/>
                    </a:cubicBezTo>
                    <a:cubicBezTo>
                      <a:pt x="44" y="656"/>
                      <a:pt x="44" y="656"/>
                      <a:pt x="44" y="656"/>
                    </a:cubicBezTo>
                    <a:cubicBezTo>
                      <a:pt x="45" y="656"/>
                      <a:pt x="45" y="656"/>
                      <a:pt x="45" y="656"/>
                    </a:cubicBezTo>
                    <a:cubicBezTo>
                      <a:pt x="45" y="656"/>
                      <a:pt x="45" y="656"/>
                      <a:pt x="45" y="656"/>
                    </a:cubicBezTo>
                    <a:cubicBezTo>
                      <a:pt x="45" y="656"/>
                      <a:pt x="45" y="656"/>
                      <a:pt x="45" y="656"/>
                    </a:cubicBezTo>
                    <a:cubicBezTo>
                      <a:pt x="47" y="656"/>
                      <a:pt x="48" y="655"/>
                      <a:pt x="50" y="655"/>
                    </a:cubicBezTo>
                    <a:cubicBezTo>
                      <a:pt x="54" y="652"/>
                      <a:pt x="58" y="649"/>
                      <a:pt x="63" y="645"/>
                    </a:cubicBezTo>
                    <a:cubicBezTo>
                      <a:pt x="62" y="643"/>
                      <a:pt x="60" y="641"/>
                      <a:pt x="58" y="639"/>
                    </a:cubicBezTo>
                    <a:cubicBezTo>
                      <a:pt x="57" y="639"/>
                      <a:pt x="57" y="639"/>
                      <a:pt x="56" y="638"/>
                    </a:cubicBezTo>
                    <a:cubicBezTo>
                      <a:pt x="55" y="638"/>
                      <a:pt x="54" y="638"/>
                      <a:pt x="55" y="638"/>
                    </a:cubicBezTo>
                    <a:cubicBezTo>
                      <a:pt x="54" y="637"/>
                      <a:pt x="54" y="637"/>
                      <a:pt x="54" y="637"/>
                    </a:cubicBezTo>
                    <a:cubicBezTo>
                      <a:pt x="55" y="637"/>
                      <a:pt x="55" y="637"/>
                      <a:pt x="55" y="637"/>
                    </a:cubicBezTo>
                    <a:cubicBezTo>
                      <a:pt x="56" y="637"/>
                      <a:pt x="56" y="638"/>
                      <a:pt x="57" y="638"/>
                    </a:cubicBezTo>
                    <a:cubicBezTo>
                      <a:pt x="58" y="638"/>
                      <a:pt x="58" y="638"/>
                      <a:pt x="59" y="638"/>
                    </a:cubicBezTo>
                    <a:cubicBezTo>
                      <a:pt x="61" y="640"/>
                      <a:pt x="62" y="642"/>
                      <a:pt x="64" y="645"/>
                    </a:cubicBezTo>
                    <a:cubicBezTo>
                      <a:pt x="64" y="645"/>
                      <a:pt x="65" y="644"/>
                      <a:pt x="65" y="644"/>
                    </a:cubicBezTo>
                    <a:cubicBezTo>
                      <a:pt x="63" y="642"/>
                      <a:pt x="62" y="640"/>
                      <a:pt x="60" y="637"/>
                    </a:cubicBezTo>
                    <a:cubicBezTo>
                      <a:pt x="58" y="637"/>
                      <a:pt x="55" y="636"/>
                      <a:pt x="56" y="636"/>
                    </a:cubicBezTo>
                    <a:cubicBezTo>
                      <a:pt x="56" y="635"/>
                      <a:pt x="55" y="635"/>
                      <a:pt x="55" y="635"/>
                    </a:cubicBezTo>
                    <a:cubicBezTo>
                      <a:pt x="55" y="635"/>
                      <a:pt x="55" y="635"/>
                      <a:pt x="55" y="635"/>
                    </a:cubicBezTo>
                    <a:cubicBezTo>
                      <a:pt x="55" y="635"/>
                      <a:pt x="55" y="635"/>
                      <a:pt x="54" y="636"/>
                    </a:cubicBezTo>
                    <a:cubicBezTo>
                      <a:pt x="53" y="637"/>
                      <a:pt x="52" y="640"/>
                      <a:pt x="50" y="642"/>
                    </a:cubicBezTo>
                    <a:cubicBezTo>
                      <a:pt x="50" y="642"/>
                      <a:pt x="50" y="641"/>
                      <a:pt x="50" y="641"/>
                    </a:cubicBezTo>
                    <a:cubicBezTo>
                      <a:pt x="50" y="641"/>
                      <a:pt x="49" y="641"/>
                      <a:pt x="49" y="641"/>
                    </a:cubicBezTo>
                    <a:cubicBezTo>
                      <a:pt x="49" y="641"/>
                      <a:pt x="49" y="641"/>
                      <a:pt x="49" y="641"/>
                    </a:cubicBezTo>
                    <a:cubicBezTo>
                      <a:pt x="50" y="640"/>
                      <a:pt x="50" y="640"/>
                      <a:pt x="51" y="639"/>
                    </a:cubicBezTo>
                    <a:cubicBezTo>
                      <a:pt x="52" y="639"/>
                      <a:pt x="53" y="637"/>
                      <a:pt x="54" y="636"/>
                    </a:cubicBezTo>
                    <a:cubicBezTo>
                      <a:pt x="54" y="635"/>
                      <a:pt x="55" y="635"/>
                      <a:pt x="55" y="635"/>
                    </a:cubicBezTo>
                    <a:cubicBezTo>
                      <a:pt x="55" y="635"/>
                      <a:pt x="54" y="634"/>
                      <a:pt x="54" y="634"/>
                    </a:cubicBezTo>
                    <a:cubicBezTo>
                      <a:pt x="54" y="634"/>
                      <a:pt x="54" y="634"/>
                      <a:pt x="54" y="634"/>
                    </a:cubicBezTo>
                    <a:cubicBezTo>
                      <a:pt x="53" y="634"/>
                      <a:pt x="53" y="633"/>
                      <a:pt x="52" y="633"/>
                    </a:cubicBezTo>
                    <a:cubicBezTo>
                      <a:pt x="53" y="634"/>
                      <a:pt x="52" y="634"/>
                      <a:pt x="51" y="633"/>
                    </a:cubicBezTo>
                    <a:cubicBezTo>
                      <a:pt x="51" y="633"/>
                      <a:pt x="51" y="633"/>
                      <a:pt x="51" y="633"/>
                    </a:cubicBezTo>
                    <a:cubicBezTo>
                      <a:pt x="51" y="633"/>
                      <a:pt x="51" y="633"/>
                      <a:pt x="51" y="633"/>
                    </a:cubicBezTo>
                    <a:cubicBezTo>
                      <a:pt x="51" y="633"/>
                      <a:pt x="51" y="633"/>
                      <a:pt x="51" y="633"/>
                    </a:cubicBezTo>
                    <a:cubicBezTo>
                      <a:pt x="51" y="633"/>
                      <a:pt x="51" y="633"/>
                      <a:pt x="51" y="633"/>
                    </a:cubicBezTo>
                    <a:cubicBezTo>
                      <a:pt x="51" y="633"/>
                      <a:pt x="51" y="633"/>
                      <a:pt x="51" y="633"/>
                    </a:cubicBezTo>
                    <a:cubicBezTo>
                      <a:pt x="51" y="633"/>
                      <a:pt x="51" y="633"/>
                      <a:pt x="51" y="633"/>
                    </a:cubicBezTo>
                    <a:cubicBezTo>
                      <a:pt x="51" y="633"/>
                      <a:pt x="51" y="633"/>
                      <a:pt x="51" y="633"/>
                    </a:cubicBezTo>
                    <a:cubicBezTo>
                      <a:pt x="51" y="633"/>
                      <a:pt x="51" y="633"/>
                      <a:pt x="51" y="633"/>
                    </a:cubicBezTo>
                    <a:cubicBezTo>
                      <a:pt x="50" y="633"/>
                      <a:pt x="50" y="633"/>
                      <a:pt x="50" y="633"/>
                    </a:cubicBezTo>
                    <a:cubicBezTo>
                      <a:pt x="50" y="633"/>
                      <a:pt x="50" y="633"/>
                      <a:pt x="50" y="633"/>
                    </a:cubicBezTo>
                    <a:cubicBezTo>
                      <a:pt x="50" y="633"/>
                      <a:pt x="50" y="633"/>
                      <a:pt x="50" y="633"/>
                    </a:cubicBezTo>
                    <a:cubicBezTo>
                      <a:pt x="50" y="633"/>
                      <a:pt x="50" y="633"/>
                      <a:pt x="50" y="633"/>
                    </a:cubicBezTo>
                    <a:cubicBezTo>
                      <a:pt x="50" y="633"/>
                      <a:pt x="50" y="633"/>
                      <a:pt x="50" y="633"/>
                    </a:cubicBezTo>
                    <a:cubicBezTo>
                      <a:pt x="50" y="633"/>
                      <a:pt x="50" y="633"/>
                      <a:pt x="50" y="633"/>
                    </a:cubicBezTo>
                    <a:cubicBezTo>
                      <a:pt x="50" y="633"/>
                      <a:pt x="50" y="633"/>
                      <a:pt x="50" y="633"/>
                    </a:cubicBezTo>
                    <a:cubicBezTo>
                      <a:pt x="50" y="633"/>
                      <a:pt x="50" y="633"/>
                      <a:pt x="50" y="633"/>
                    </a:cubicBezTo>
                    <a:cubicBezTo>
                      <a:pt x="50" y="633"/>
                      <a:pt x="50" y="633"/>
                      <a:pt x="50" y="633"/>
                    </a:cubicBezTo>
                    <a:cubicBezTo>
                      <a:pt x="50" y="633"/>
                      <a:pt x="50" y="633"/>
                      <a:pt x="50" y="632"/>
                    </a:cubicBezTo>
                    <a:cubicBezTo>
                      <a:pt x="50" y="633"/>
                      <a:pt x="50" y="632"/>
                      <a:pt x="49" y="632"/>
                    </a:cubicBezTo>
                    <a:cubicBezTo>
                      <a:pt x="49" y="632"/>
                      <a:pt x="49" y="632"/>
                      <a:pt x="49" y="632"/>
                    </a:cubicBezTo>
                    <a:cubicBezTo>
                      <a:pt x="50" y="632"/>
                      <a:pt x="49" y="632"/>
                      <a:pt x="49" y="632"/>
                    </a:cubicBezTo>
                    <a:cubicBezTo>
                      <a:pt x="49" y="632"/>
                      <a:pt x="49" y="632"/>
                      <a:pt x="49" y="632"/>
                    </a:cubicBezTo>
                    <a:cubicBezTo>
                      <a:pt x="49" y="632"/>
                      <a:pt x="49" y="632"/>
                      <a:pt x="49" y="632"/>
                    </a:cubicBezTo>
                    <a:cubicBezTo>
                      <a:pt x="49" y="632"/>
                      <a:pt x="49" y="632"/>
                      <a:pt x="49" y="632"/>
                    </a:cubicBezTo>
                    <a:cubicBezTo>
                      <a:pt x="49" y="632"/>
                      <a:pt x="49" y="632"/>
                      <a:pt x="49" y="632"/>
                    </a:cubicBezTo>
                    <a:cubicBezTo>
                      <a:pt x="49" y="632"/>
                      <a:pt x="49" y="632"/>
                      <a:pt x="49" y="632"/>
                    </a:cubicBezTo>
                    <a:cubicBezTo>
                      <a:pt x="49" y="632"/>
                      <a:pt x="49" y="632"/>
                      <a:pt x="49" y="632"/>
                    </a:cubicBezTo>
                    <a:cubicBezTo>
                      <a:pt x="52" y="630"/>
                      <a:pt x="51" y="631"/>
                      <a:pt x="51" y="631"/>
                    </a:cubicBezTo>
                    <a:cubicBezTo>
                      <a:pt x="51" y="631"/>
                      <a:pt x="51" y="631"/>
                      <a:pt x="52" y="631"/>
                    </a:cubicBezTo>
                    <a:cubicBezTo>
                      <a:pt x="52" y="632"/>
                      <a:pt x="52" y="632"/>
                      <a:pt x="52" y="632"/>
                    </a:cubicBezTo>
                    <a:cubicBezTo>
                      <a:pt x="52" y="632"/>
                      <a:pt x="53" y="633"/>
                      <a:pt x="53" y="633"/>
                    </a:cubicBezTo>
                    <a:cubicBezTo>
                      <a:pt x="54" y="634"/>
                      <a:pt x="54" y="634"/>
                      <a:pt x="54" y="634"/>
                    </a:cubicBezTo>
                    <a:cubicBezTo>
                      <a:pt x="55" y="634"/>
                      <a:pt x="55" y="634"/>
                      <a:pt x="55" y="634"/>
                    </a:cubicBezTo>
                    <a:cubicBezTo>
                      <a:pt x="55" y="635"/>
                      <a:pt x="55" y="635"/>
                      <a:pt x="55" y="635"/>
                    </a:cubicBezTo>
                    <a:cubicBezTo>
                      <a:pt x="55" y="635"/>
                      <a:pt x="55" y="635"/>
                      <a:pt x="55" y="635"/>
                    </a:cubicBezTo>
                    <a:cubicBezTo>
                      <a:pt x="55" y="635"/>
                      <a:pt x="55" y="635"/>
                      <a:pt x="55" y="635"/>
                    </a:cubicBezTo>
                    <a:cubicBezTo>
                      <a:pt x="55" y="635"/>
                      <a:pt x="55" y="635"/>
                      <a:pt x="55" y="635"/>
                    </a:cubicBezTo>
                    <a:cubicBezTo>
                      <a:pt x="56" y="634"/>
                      <a:pt x="56" y="633"/>
                      <a:pt x="56" y="633"/>
                    </a:cubicBezTo>
                    <a:cubicBezTo>
                      <a:pt x="56" y="633"/>
                      <a:pt x="56" y="633"/>
                      <a:pt x="56" y="633"/>
                    </a:cubicBezTo>
                    <a:cubicBezTo>
                      <a:pt x="54" y="631"/>
                      <a:pt x="63" y="626"/>
                      <a:pt x="66" y="621"/>
                    </a:cubicBezTo>
                    <a:cubicBezTo>
                      <a:pt x="64" y="625"/>
                      <a:pt x="67" y="622"/>
                      <a:pt x="72" y="617"/>
                    </a:cubicBezTo>
                    <a:cubicBezTo>
                      <a:pt x="72" y="617"/>
                      <a:pt x="73" y="617"/>
                      <a:pt x="73" y="616"/>
                    </a:cubicBezTo>
                    <a:cubicBezTo>
                      <a:pt x="73" y="616"/>
                      <a:pt x="72" y="616"/>
                      <a:pt x="72" y="616"/>
                    </a:cubicBezTo>
                    <a:cubicBezTo>
                      <a:pt x="71" y="616"/>
                      <a:pt x="70" y="616"/>
                      <a:pt x="71" y="615"/>
                    </a:cubicBezTo>
                    <a:cubicBezTo>
                      <a:pt x="71" y="615"/>
                      <a:pt x="71" y="615"/>
                      <a:pt x="71" y="615"/>
                    </a:cubicBezTo>
                    <a:cubicBezTo>
                      <a:pt x="72" y="615"/>
                      <a:pt x="74" y="614"/>
                      <a:pt x="75" y="612"/>
                    </a:cubicBezTo>
                    <a:cubicBezTo>
                      <a:pt x="76" y="611"/>
                      <a:pt x="77" y="609"/>
                      <a:pt x="78" y="609"/>
                    </a:cubicBezTo>
                    <a:cubicBezTo>
                      <a:pt x="80" y="606"/>
                      <a:pt x="78" y="605"/>
                      <a:pt x="79" y="601"/>
                    </a:cubicBezTo>
                    <a:cubicBezTo>
                      <a:pt x="79" y="601"/>
                      <a:pt x="81" y="598"/>
                      <a:pt x="81" y="595"/>
                    </a:cubicBezTo>
                    <a:cubicBezTo>
                      <a:pt x="82" y="592"/>
                      <a:pt x="82" y="589"/>
                      <a:pt x="82" y="587"/>
                    </a:cubicBezTo>
                    <a:cubicBezTo>
                      <a:pt x="83" y="588"/>
                      <a:pt x="84" y="584"/>
                      <a:pt x="84" y="583"/>
                    </a:cubicBezTo>
                    <a:cubicBezTo>
                      <a:pt x="85" y="582"/>
                      <a:pt x="85" y="580"/>
                      <a:pt x="85" y="578"/>
                    </a:cubicBezTo>
                    <a:cubicBezTo>
                      <a:pt x="84" y="581"/>
                      <a:pt x="84" y="582"/>
                      <a:pt x="83" y="582"/>
                    </a:cubicBezTo>
                    <a:cubicBezTo>
                      <a:pt x="84" y="580"/>
                      <a:pt x="84" y="577"/>
                      <a:pt x="84" y="575"/>
                    </a:cubicBezTo>
                    <a:cubicBezTo>
                      <a:pt x="83" y="575"/>
                      <a:pt x="83" y="575"/>
                      <a:pt x="83" y="575"/>
                    </a:cubicBezTo>
                    <a:cubicBezTo>
                      <a:pt x="83" y="577"/>
                      <a:pt x="83" y="579"/>
                      <a:pt x="82" y="582"/>
                    </a:cubicBezTo>
                    <a:cubicBezTo>
                      <a:pt x="82" y="584"/>
                      <a:pt x="80" y="592"/>
                      <a:pt x="81" y="586"/>
                    </a:cubicBezTo>
                    <a:cubicBezTo>
                      <a:pt x="81" y="584"/>
                      <a:pt x="82" y="581"/>
                      <a:pt x="82" y="575"/>
                    </a:cubicBezTo>
                    <a:cubicBezTo>
                      <a:pt x="82" y="575"/>
                      <a:pt x="82" y="575"/>
                      <a:pt x="82" y="575"/>
                    </a:cubicBezTo>
                    <a:cubicBezTo>
                      <a:pt x="71" y="576"/>
                      <a:pt x="71" y="576"/>
                      <a:pt x="71" y="576"/>
                    </a:cubicBezTo>
                    <a:cubicBezTo>
                      <a:pt x="70" y="580"/>
                      <a:pt x="70" y="584"/>
                      <a:pt x="70" y="587"/>
                    </a:cubicBezTo>
                    <a:cubicBezTo>
                      <a:pt x="70" y="585"/>
                      <a:pt x="71" y="580"/>
                      <a:pt x="71" y="581"/>
                    </a:cubicBezTo>
                    <a:cubicBezTo>
                      <a:pt x="72" y="584"/>
                      <a:pt x="69" y="598"/>
                      <a:pt x="71" y="599"/>
                    </a:cubicBezTo>
                    <a:cubicBezTo>
                      <a:pt x="69" y="602"/>
                      <a:pt x="69" y="602"/>
                      <a:pt x="69" y="602"/>
                    </a:cubicBezTo>
                    <a:cubicBezTo>
                      <a:pt x="68" y="602"/>
                      <a:pt x="68" y="603"/>
                      <a:pt x="68" y="604"/>
                    </a:cubicBezTo>
                    <a:cubicBezTo>
                      <a:pt x="68" y="604"/>
                      <a:pt x="68" y="604"/>
                      <a:pt x="67" y="605"/>
                    </a:cubicBezTo>
                    <a:cubicBezTo>
                      <a:pt x="68" y="606"/>
                      <a:pt x="67" y="607"/>
                      <a:pt x="67" y="608"/>
                    </a:cubicBezTo>
                    <a:cubicBezTo>
                      <a:pt x="66" y="608"/>
                      <a:pt x="66" y="608"/>
                      <a:pt x="66" y="608"/>
                    </a:cubicBezTo>
                    <a:cubicBezTo>
                      <a:pt x="65" y="608"/>
                      <a:pt x="65" y="609"/>
                      <a:pt x="65" y="609"/>
                    </a:cubicBezTo>
                    <a:cubicBezTo>
                      <a:pt x="65" y="610"/>
                      <a:pt x="64" y="612"/>
                      <a:pt x="61" y="615"/>
                    </a:cubicBezTo>
                    <a:cubicBezTo>
                      <a:pt x="62" y="612"/>
                      <a:pt x="59" y="614"/>
                      <a:pt x="56" y="617"/>
                    </a:cubicBezTo>
                    <a:cubicBezTo>
                      <a:pt x="53" y="620"/>
                      <a:pt x="50" y="624"/>
                      <a:pt x="49" y="624"/>
                    </a:cubicBezTo>
                    <a:cubicBezTo>
                      <a:pt x="51" y="623"/>
                      <a:pt x="52" y="623"/>
                      <a:pt x="53" y="622"/>
                    </a:cubicBezTo>
                    <a:cubicBezTo>
                      <a:pt x="45" y="629"/>
                      <a:pt x="53" y="624"/>
                      <a:pt x="49" y="628"/>
                    </a:cubicBezTo>
                    <a:cubicBezTo>
                      <a:pt x="49" y="627"/>
                      <a:pt x="49" y="627"/>
                      <a:pt x="48" y="627"/>
                    </a:cubicBezTo>
                    <a:cubicBezTo>
                      <a:pt x="49" y="627"/>
                      <a:pt x="49" y="627"/>
                      <a:pt x="49" y="627"/>
                    </a:cubicBezTo>
                    <a:cubicBezTo>
                      <a:pt x="48" y="627"/>
                      <a:pt x="48" y="627"/>
                      <a:pt x="48" y="627"/>
                    </a:cubicBezTo>
                    <a:cubicBezTo>
                      <a:pt x="47" y="628"/>
                      <a:pt x="46" y="629"/>
                      <a:pt x="46" y="628"/>
                    </a:cubicBezTo>
                    <a:cubicBezTo>
                      <a:pt x="45" y="629"/>
                      <a:pt x="44" y="630"/>
                      <a:pt x="42" y="631"/>
                    </a:cubicBezTo>
                    <a:cubicBezTo>
                      <a:pt x="42" y="631"/>
                      <a:pt x="42" y="631"/>
                      <a:pt x="42" y="631"/>
                    </a:cubicBezTo>
                    <a:cubicBezTo>
                      <a:pt x="42" y="631"/>
                      <a:pt x="43" y="631"/>
                      <a:pt x="43" y="630"/>
                    </a:cubicBezTo>
                    <a:cubicBezTo>
                      <a:pt x="43" y="630"/>
                      <a:pt x="42" y="631"/>
                      <a:pt x="42" y="631"/>
                    </a:cubicBezTo>
                    <a:cubicBezTo>
                      <a:pt x="42" y="631"/>
                      <a:pt x="42" y="631"/>
                      <a:pt x="42" y="630"/>
                    </a:cubicBezTo>
                    <a:cubicBezTo>
                      <a:pt x="42" y="631"/>
                      <a:pt x="42" y="631"/>
                      <a:pt x="41" y="632"/>
                    </a:cubicBezTo>
                    <a:cubicBezTo>
                      <a:pt x="41" y="631"/>
                      <a:pt x="41" y="631"/>
                      <a:pt x="41" y="631"/>
                    </a:cubicBezTo>
                    <a:cubicBezTo>
                      <a:pt x="41" y="632"/>
                      <a:pt x="40" y="632"/>
                      <a:pt x="40" y="632"/>
                    </a:cubicBezTo>
                    <a:cubicBezTo>
                      <a:pt x="40" y="632"/>
                      <a:pt x="40" y="632"/>
                      <a:pt x="39" y="632"/>
                    </a:cubicBezTo>
                    <a:cubicBezTo>
                      <a:pt x="39" y="632"/>
                      <a:pt x="40" y="632"/>
                      <a:pt x="40" y="632"/>
                    </a:cubicBezTo>
                    <a:cubicBezTo>
                      <a:pt x="40" y="632"/>
                      <a:pt x="40" y="632"/>
                      <a:pt x="39" y="632"/>
                    </a:cubicBezTo>
                    <a:cubicBezTo>
                      <a:pt x="39" y="632"/>
                      <a:pt x="39" y="632"/>
                      <a:pt x="39" y="632"/>
                    </a:cubicBezTo>
                    <a:cubicBezTo>
                      <a:pt x="40" y="632"/>
                      <a:pt x="40" y="631"/>
                      <a:pt x="41" y="630"/>
                    </a:cubicBezTo>
                    <a:cubicBezTo>
                      <a:pt x="40" y="631"/>
                      <a:pt x="39" y="632"/>
                      <a:pt x="39" y="632"/>
                    </a:cubicBezTo>
                    <a:cubicBezTo>
                      <a:pt x="39" y="632"/>
                      <a:pt x="40" y="631"/>
                      <a:pt x="40" y="631"/>
                    </a:cubicBezTo>
                    <a:cubicBezTo>
                      <a:pt x="40" y="631"/>
                      <a:pt x="41" y="630"/>
                      <a:pt x="42" y="629"/>
                    </a:cubicBezTo>
                    <a:cubicBezTo>
                      <a:pt x="42" y="629"/>
                      <a:pt x="41" y="630"/>
                      <a:pt x="41" y="630"/>
                    </a:cubicBezTo>
                    <a:cubicBezTo>
                      <a:pt x="41" y="630"/>
                      <a:pt x="41" y="630"/>
                      <a:pt x="41" y="630"/>
                    </a:cubicBezTo>
                    <a:cubicBezTo>
                      <a:pt x="41" y="630"/>
                      <a:pt x="41" y="630"/>
                      <a:pt x="41" y="630"/>
                    </a:cubicBezTo>
                    <a:cubicBezTo>
                      <a:pt x="41" y="630"/>
                      <a:pt x="40" y="630"/>
                      <a:pt x="40" y="630"/>
                    </a:cubicBezTo>
                    <a:cubicBezTo>
                      <a:pt x="40" y="630"/>
                      <a:pt x="40" y="630"/>
                      <a:pt x="40" y="630"/>
                    </a:cubicBezTo>
                    <a:cubicBezTo>
                      <a:pt x="41" y="630"/>
                      <a:pt x="41" y="630"/>
                      <a:pt x="41" y="630"/>
                    </a:cubicBezTo>
                    <a:cubicBezTo>
                      <a:pt x="41" y="630"/>
                      <a:pt x="42" y="629"/>
                      <a:pt x="43" y="628"/>
                    </a:cubicBezTo>
                    <a:cubicBezTo>
                      <a:pt x="43" y="628"/>
                      <a:pt x="43" y="628"/>
                      <a:pt x="43" y="628"/>
                    </a:cubicBezTo>
                    <a:cubicBezTo>
                      <a:pt x="42" y="629"/>
                      <a:pt x="43" y="628"/>
                      <a:pt x="42" y="629"/>
                    </a:cubicBezTo>
                    <a:cubicBezTo>
                      <a:pt x="41" y="630"/>
                      <a:pt x="41" y="629"/>
                      <a:pt x="42" y="628"/>
                    </a:cubicBezTo>
                    <a:cubicBezTo>
                      <a:pt x="42" y="628"/>
                      <a:pt x="43" y="627"/>
                      <a:pt x="41" y="629"/>
                    </a:cubicBezTo>
                    <a:cubicBezTo>
                      <a:pt x="41" y="628"/>
                      <a:pt x="41" y="628"/>
                      <a:pt x="41" y="628"/>
                    </a:cubicBezTo>
                    <a:cubicBezTo>
                      <a:pt x="41" y="628"/>
                      <a:pt x="41" y="628"/>
                      <a:pt x="41" y="628"/>
                    </a:cubicBezTo>
                    <a:cubicBezTo>
                      <a:pt x="40" y="630"/>
                      <a:pt x="40" y="630"/>
                      <a:pt x="38" y="631"/>
                    </a:cubicBezTo>
                    <a:cubicBezTo>
                      <a:pt x="38" y="631"/>
                      <a:pt x="38" y="631"/>
                      <a:pt x="38" y="631"/>
                    </a:cubicBezTo>
                    <a:cubicBezTo>
                      <a:pt x="39" y="631"/>
                      <a:pt x="39" y="631"/>
                      <a:pt x="39" y="630"/>
                    </a:cubicBezTo>
                    <a:cubicBezTo>
                      <a:pt x="39" y="630"/>
                      <a:pt x="41" y="628"/>
                      <a:pt x="41" y="628"/>
                    </a:cubicBezTo>
                    <a:cubicBezTo>
                      <a:pt x="41" y="628"/>
                      <a:pt x="40" y="629"/>
                      <a:pt x="39" y="630"/>
                    </a:cubicBezTo>
                    <a:cubicBezTo>
                      <a:pt x="39" y="630"/>
                      <a:pt x="39" y="630"/>
                      <a:pt x="39" y="630"/>
                    </a:cubicBezTo>
                    <a:cubicBezTo>
                      <a:pt x="39" y="629"/>
                      <a:pt x="40" y="629"/>
                      <a:pt x="41" y="628"/>
                    </a:cubicBezTo>
                    <a:cubicBezTo>
                      <a:pt x="40" y="628"/>
                      <a:pt x="40" y="628"/>
                      <a:pt x="40" y="628"/>
                    </a:cubicBezTo>
                    <a:cubicBezTo>
                      <a:pt x="39" y="629"/>
                      <a:pt x="39" y="630"/>
                      <a:pt x="38" y="630"/>
                    </a:cubicBezTo>
                    <a:cubicBezTo>
                      <a:pt x="38" y="630"/>
                      <a:pt x="38" y="630"/>
                      <a:pt x="39" y="629"/>
                    </a:cubicBezTo>
                    <a:cubicBezTo>
                      <a:pt x="39" y="629"/>
                      <a:pt x="39" y="629"/>
                      <a:pt x="40" y="629"/>
                    </a:cubicBezTo>
                    <a:cubicBezTo>
                      <a:pt x="40" y="628"/>
                      <a:pt x="40" y="628"/>
                      <a:pt x="40" y="628"/>
                    </a:cubicBezTo>
                    <a:cubicBezTo>
                      <a:pt x="41" y="628"/>
                      <a:pt x="40" y="628"/>
                      <a:pt x="41" y="628"/>
                    </a:cubicBezTo>
                    <a:cubicBezTo>
                      <a:pt x="42" y="626"/>
                      <a:pt x="41" y="627"/>
                      <a:pt x="41" y="627"/>
                    </a:cubicBezTo>
                    <a:cubicBezTo>
                      <a:pt x="40" y="627"/>
                      <a:pt x="40" y="627"/>
                      <a:pt x="40" y="628"/>
                    </a:cubicBezTo>
                    <a:cubicBezTo>
                      <a:pt x="39" y="628"/>
                      <a:pt x="39" y="629"/>
                      <a:pt x="38" y="630"/>
                    </a:cubicBezTo>
                    <a:cubicBezTo>
                      <a:pt x="38" y="629"/>
                      <a:pt x="38" y="629"/>
                      <a:pt x="38" y="629"/>
                    </a:cubicBezTo>
                    <a:cubicBezTo>
                      <a:pt x="39" y="628"/>
                      <a:pt x="40" y="627"/>
                      <a:pt x="41" y="626"/>
                    </a:cubicBezTo>
                    <a:cubicBezTo>
                      <a:pt x="41" y="626"/>
                      <a:pt x="41" y="627"/>
                      <a:pt x="40" y="628"/>
                    </a:cubicBezTo>
                    <a:cubicBezTo>
                      <a:pt x="40" y="627"/>
                      <a:pt x="40" y="627"/>
                      <a:pt x="40" y="627"/>
                    </a:cubicBezTo>
                    <a:cubicBezTo>
                      <a:pt x="40" y="627"/>
                      <a:pt x="40" y="627"/>
                      <a:pt x="39" y="628"/>
                    </a:cubicBezTo>
                    <a:cubicBezTo>
                      <a:pt x="39" y="628"/>
                      <a:pt x="39" y="628"/>
                      <a:pt x="39" y="627"/>
                    </a:cubicBezTo>
                    <a:cubicBezTo>
                      <a:pt x="39" y="628"/>
                      <a:pt x="39" y="628"/>
                      <a:pt x="38" y="628"/>
                    </a:cubicBezTo>
                    <a:cubicBezTo>
                      <a:pt x="39" y="628"/>
                      <a:pt x="39" y="627"/>
                      <a:pt x="39" y="627"/>
                    </a:cubicBezTo>
                    <a:cubicBezTo>
                      <a:pt x="39" y="627"/>
                      <a:pt x="39" y="627"/>
                      <a:pt x="39" y="627"/>
                    </a:cubicBezTo>
                    <a:cubicBezTo>
                      <a:pt x="39" y="627"/>
                      <a:pt x="38" y="628"/>
                      <a:pt x="38" y="628"/>
                    </a:cubicBezTo>
                    <a:cubicBezTo>
                      <a:pt x="39" y="627"/>
                      <a:pt x="39" y="627"/>
                      <a:pt x="40" y="625"/>
                    </a:cubicBezTo>
                    <a:cubicBezTo>
                      <a:pt x="40" y="625"/>
                      <a:pt x="39" y="626"/>
                      <a:pt x="39" y="626"/>
                    </a:cubicBezTo>
                    <a:cubicBezTo>
                      <a:pt x="39" y="626"/>
                      <a:pt x="39" y="626"/>
                      <a:pt x="39" y="626"/>
                    </a:cubicBezTo>
                    <a:cubicBezTo>
                      <a:pt x="40" y="626"/>
                      <a:pt x="40" y="625"/>
                      <a:pt x="40" y="625"/>
                    </a:cubicBezTo>
                    <a:cubicBezTo>
                      <a:pt x="40" y="625"/>
                      <a:pt x="40" y="625"/>
                      <a:pt x="40" y="625"/>
                    </a:cubicBezTo>
                    <a:cubicBezTo>
                      <a:pt x="40" y="626"/>
                      <a:pt x="40" y="626"/>
                      <a:pt x="39" y="626"/>
                    </a:cubicBezTo>
                    <a:cubicBezTo>
                      <a:pt x="39" y="626"/>
                      <a:pt x="39" y="626"/>
                      <a:pt x="38" y="627"/>
                    </a:cubicBezTo>
                    <a:cubicBezTo>
                      <a:pt x="39" y="626"/>
                      <a:pt x="39" y="626"/>
                      <a:pt x="40" y="625"/>
                    </a:cubicBezTo>
                    <a:cubicBezTo>
                      <a:pt x="40" y="624"/>
                      <a:pt x="38" y="627"/>
                      <a:pt x="38" y="626"/>
                    </a:cubicBezTo>
                    <a:cubicBezTo>
                      <a:pt x="38" y="626"/>
                      <a:pt x="38" y="626"/>
                      <a:pt x="38" y="626"/>
                    </a:cubicBezTo>
                    <a:cubicBezTo>
                      <a:pt x="38" y="626"/>
                      <a:pt x="38" y="625"/>
                      <a:pt x="38" y="625"/>
                    </a:cubicBezTo>
                    <a:cubicBezTo>
                      <a:pt x="38" y="626"/>
                      <a:pt x="38" y="625"/>
                      <a:pt x="37" y="626"/>
                    </a:cubicBezTo>
                    <a:cubicBezTo>
                      <a:pt x="37" y="626"/>
                      <a:pt x="37" y="625"/>
                      <a:pt x="37" y="625"/>
                    </a:cubicBezTo>
                    <a:cubicBezTo>
                      <a:pt x="38" y="625"/>
                      <a:pt x="38" y="624"/>
                      <a:pt x="38" y="624"/>
                    </a:cubicBezTo>
                    <a:cubicBezTo>
                      <a:pt x="39" y="623"/>
                      <a:pt x="39" y="623"/>
                      <a:pt x="39" y="623"/>
                    </a:cubicBezTo>
                    <a:cubicBezTo>
                      <a:pt x="38" y="624"/>
                      <a:pt x="37" y="625"/>
                      <a:pt x="37" y="626"/>
                    </a:cubicBezTo>
                    <a:cubicBezTo>
                      <a:pt x="37" y="625"/>
                      <a:pt x="37" y="625"/>
                      <a:pt x="38" y="624"/>
                    </a:cubicBezTo>
                    <a:cubicBezTo>
                      <a:pt x="38" y="624"/>
                      <a:pt x="38" y="623"/>
                      <a:pt x="38" y="623"/>
                    </a:cubicBezTo>
                    <a:cubicBezTo>
                      <a:pt x="38" y="623"/>
                      <a:pt x="37" y="624"/>
                      <a:pt x="37" y="624"/>
                    </a:cubicBezTo>
                    <a:cubicBezTo>
                      <a:pt x="37" y="624"/>
                      <a:pt x="37" y="623"/>
                      <a:pt x="38" y="623"/>
                    </a:cubicBezTo>
                    <a:cubicBezTo>
                      <a:pt x="37" y="623"/>
                      <a:pt x="37" y="623"/>
                      <a:pt x="37" y="624"/>
                    </a:cubicBezTo>
                    <a:cubicBezTo>
                      <a:pt x="37" y="624"/>
                      <a:pt x="37" y="624"/>
                      <a:pt x="36" y="625"/>
                    </a:cubicBezTo>
                    <a:cubicBezTo>
                      <a:pt x="36" y="624"/>
                      <a:pt x="37" y="623"/>
                      <a:pt x="37" y="622"/>
                    </a:cubicBezTo>
                    <a:cubicBezTo>
                      <a:pt x="37" y="623"/>
                      <a:pt x="37" y="623"/>
                      <a:pt x="37" y="622"/>
                    </a:cubicBezTo>
                    <a:cubicBezTo>
                      <a:pt x="37" y="623"/>
                      <a:pt x="36" y="623"/>
                      <a:pt x="36" y="624"/>
                    </a:cubicBezTo>
                    <a:cubicBezTo>
                      <a:pt x="36" y="624"/>
                      <a:pt x="36" y="624"/>
                      <a:pt x="36" y="624"/>
                    </a:cubicBezTo>
                    <a:cubicBezTo>
                      <a:pt x="35" y="625"/>
                      <a:pt x="35" y="626"/>
                      <a:pt x="35" y="626"/>
                    </a:cubicBezTo>
                    <a:cubicBezTo>
                      <a:pt x="34" y="627"/>
                      <a:pt x="34" y="627"/>
                      <a:pt x="34" y="627"/>
                    </a:cubicBezTo>
                    <a:cubicBezTo>
                      <a:pt x="34" y="627"/>
                      <a:pt x="35" y="625"/>
                      <a:pt x="35" y="624"/>
                    </a:cubicBezTo>
                    <a:cubicBezTo>
                      <a:pt x="35" y="624"/>
                      <a:pt x="36" y="623"/>
                      <a:pt x="36" y="623"/>
                    </a:cubicBezTo>
                    <a:cubicBezTo>
                      <a:pt x="36" y="623"/>
                      <a:pt x="36" y="622"/>
                      <a:pt x="36" y="621"/>
                    </a:cubicBezTo>
                    <a:cubicBezTo>
                      <a:pt x="36" y="622"/>
                      <a:pt x="36" y="621"/>
                      <a:pt x="35" y="622"/>
                    </a:cubicBezTo>
                    <a:cubicBezTo>
                      <a:pt x="35" y="622"/>
                      <a:pt x="36" y="621"/>
                      <a:pt x="36" y="621"/>
                    </a:cubicBezTo>
                    <a:cubicBezTo>
                      <a:pt x="35" y="621"/>
                      <a:pt x="36" y="621"/>
                      <a:pt x="35" y="621"/>
                    </a:cubicBezTo>
                    <a:cubicBezTo>
                      <a:pt x="35" y="621"/>
                      <a:pt x="35" y="621"/>
                      <a:pt x="35" y="622"/>
                    </a:cubicBezTo>
                    <a:cubicBezTo>
                      <a:pt x="35" y="621"/>
                      <a:pt x="35" y="622"/>
                      <a:pt x="35" y="622"/>
                    </a:cubicBezTo>
                    <a:cubicBezTo>
                      <a:pt x="35" y="621"/>
                      <a:pt x="35" y="621"/>
                      <a:pt x="35" y="621"/>
                    </a:cubicBezTo>
                    <a:cubicBezTo>
                      <a:pt x="35" y="619"/>
                      <a:pt x="35" y="620"/>
                      <a:pt x="36" y="619"/>
                    </a:cubicBezTo>
                    <a:cubicBezTo>
                      <a:pt x="35" y="619"/>
                      <a:pt x="35" y="619"/>
                      <a:pt x="35" y="620"/>
                    </a:cubicBezTo>
                    <a:cubicBezTo>
                      <a:pt x="35" y="620"/>
                      <a:pt x="35" y="620"/>
                      <a:pt x="34" y="621"/>
                    </a:cubicBezTo>
                    <a:cubicBezTo>
                      <a:pt x="34" y="621"/>
                      <a:pt x="34" y="621"/>
                      <a:pt x="34" y="621"/>
                    </a:cubicBezTo>
                    <a:cubicBezTo>
                      <a:pt x="34" y="621"/>
                      <a:pt x="34" y="620"/>
                      <a:pt x="35" y="620"/>
                    </a:cubicBezTo>
                    <a:cubicBezTo>
                      <a:pt x="34" y="620"/>
                      <a:pt x="34" y="620"/>
                      <a:pt x="34" y="619"/>
                    </a:cubicBezTo>
                    <a:cubicBezTo>
                      <a:pt x="34" y="619"/>
                      <a:pt x="34" y="619"/>
                      <a:pt x="34" y="620"/>
                    </a:cubicBezTo>
                    <a:cubicBezTo>
                      <a:pt x="34" y="619"/>
                      <a:pt x="34" y="620"/>
                      <a:pt x="34" y="619"/>
                    </a:cubicBezTo>
                    <a:cubicBezTo>
                      <a:pt x="34" y="619"/>
                      <a:pt x="34" y="619"/>
                      <a:pt x="34" y="619"/>
                    </a:cubicBezTo>
                    <a:cubicBezTo>
                      <a:pt x="34" y="619"/>
                      <a:pt x="34" y="619"/>
                      <a:pt x="34" y="619"/>
                    </a:cubicBezTo>
                    <a:cubicBezTo>
                      <a:pt x="34" y="618"/>
                      <a:pt x="34" y="618"/>
                      <a:pt x="34" y="618"/>
                    </a:cubicBezTo>
                    <a:cubicBezTo>
                      <a:pt x="33" y="619"/>
                      <a:pt x="33" y="619"/>
                      <a:pt x="33" y="620"/>
                    </a:cubicBezTo>
                    <a:cubicBezTo>
                      <a:pt x="33" y="620"/>
                      <a:pt x="33" y="619"/>
                      <a:pt x="33" y="619"/>
                    </a:cubicBezTo>
                    <a:cubicBezTo>
                      <a:pt x="34" y="618"/>
                      <a:pt x="32" y="621"/>
                      <a:pt x="33" y="618"/>
                    </a:cubicBezTo>
                    <a:cubicBezTo>
                      <a:pt x="33" y="619"/>
                      <a:pt x="33" y="619"/>
                      <a:pt x="32" y="619"/>
                    </a:cubicBezTo>
                    <a:cubicBezTo>
                      <a:pt x="33" y="618"/>
                      <a:pt x="33" y="618"/>
                      <a:pt x="33" y="618"/>
                    </a:cubicBezTo>
                    <a:cubicBezTo>
                      <a:pt x="33" y="619"/>
                      <a:pt x="33" y="619"/>
                      <a:pt x="32" y="619"/>
                    </a:cubicBezTo>
                    <a:cubicBezTo>
                      <a:pt x="32" y="619"/>
                      <a:pt x="33" y="618"/>
                      <a:pt x="33" y="617"/>
                    </a:cubicBezTo>
                    <a:cubicBezTo>
                      <a:pt x="33" y="618"/>
                      <a:pt x="32" y="618"/>
                      <a:pt x="32" y="619"/>
                    </a:cubicBezTo>
                    <a:cubicBezTo>
                      <a:pt x="32" y="618"/>
                      <a:pt x="32" y="618"/>
                      <a:pt x="32" y="617"/>
                    </a:cubicBezTo>
                    <a:cubicBezTo>
                      <a:pt x="32" y="617"/>
                      <a:pt x="32" y="618"/>
                      <a:pt x="32" y="618"/>
                    </a:cubicBezTo>
                    <a:cubicBezTo>
                      <a:pt x="32" y="618"/>
                      <a:pt x="32" y="617"/>
                      <a:pt x="32" y="617"/>
                    </a:cubicBezTo>
                    <a:cubicBezTo>
                      <a:pt x="32" y="617"/>
                      <a:pt x="31" y="618"/>
                      <a:pt x="31" y="617"/>
                    </a:cubicBezTo>
                    <a:cubicBezTo>
                      <a:pt x="31" y="617"/>
                      <a:pt x="31" y="617"/>
                      <a:pt x="31" y="617"/>
                    </a:cubicBezTo>
                    <a:cubicBezTo>
                      <a:pt x="31" y="617"/>
                      <a:pt x="31" y="617"/>
                      <a:pt x="30" y="617"/>
                    </a:cubicBezTo>
                    <a:cubicBezTo>
                      <a:pt x="30" y="617"/>
                      <a:pt x="30" y="618"/>
                      <a:pt x="30" y="618"/>
                    </a:cubicBezTo>
                    <a:cubicBezTo>
                      <a:pt x="30" y="617"/>
                      <a:pt x="30" y="617"/>
                      <a:pt x="30" y="617"/>
                    </a:cubicBezTo>
                    <a:cubicBezTo>
                      <a:pt x="30" y="617"/>
                      <a:pt x="30" y="617"/>
                      <a:pt x="30" y="616"/>
                    </a:cubicBezTo>
                    <a:cubicBezTo>
                      <a:pt x="30" y="616"/>
                      <a:pt x="30" y="616"/>
                      <a:pt x="29" y="616"/>
                    </a:cubicBezTo>
                    <a:cubicBezTo>
                      <a:pt x="29" y="615"/>
                      <a:pt x="29" y="615"/>
                      <a:pt x="29" y="615"/>
                    </a:cubicBezTo>
                    <a:cubicBezTo>
                      <a:pt x="29" y="615"/>
                      <a:pt x="29" y="616"/>
                      <a:pt x="29" y="616"/>
                    </a:cubicBezTo>
                    <a:cubicBezTo>
                      <a:pt x="29" y="616"/>
                      <a:pt x="29" y="616"/>
                      <a:pt x="29" y="616"/>
                    </a:cubicBezTo>
                    <a:cubicBezTo>
                      <a:pt x="29" y="615"/>
                      <a:pt x="29" y="615"/>
                      <a:pt x="29" y="615"/>
                    </a:cubicBezTo>
                    <a:cubicBezTo>
                      <a:pt x="28" y="615"/>
                      <a:pt x="27" y="614"/>
                      <a:pt x="27" y="613"/>
                    </a:cubicBezTo>
                    <a:cubicBezTo>
                      <a:pt x="26" y="614"/>
                      <a:pt x="26" y="614"/>
                      <a:pt x="26" y="615"/>
                    </a:cubicBezTo>
                    <a:cubicBezTo>
                      <a:pt x="26" y="612"/>
                      <a:pt x="25" y="613"/>
                      <a:pt x="25" y="612"/>
                    </a:cubicBezTo>
                    <a:cubicBezTo>
                      <a:pt x="25" y="612"/>
                      <a:pt x="25" y="611"/>
                      <a:pt x="25" y="611"/>
                    </a:cubicBezTo>
                    <a:cubicBezTo>
                      <a:pt x="25" y="612"/>
                      <a:pt x="25" y="613"/>
                      <a:pt x="25" y="613"/>
                    </a:cubicBezTo>
                    <a:cubicBezTo>
                      <a:pt x="25" y="612"/>
                      <a:pt x="25" y="612"/>
                      <a:pt x="25" y="611"/>
                    </a:cubicBezTo>
                    <a:cubicBezTo>
                      <a:pt x="25" y="611"/>
                      <a:pt x="25" y="611"/>
                      <a:pt x="24" y="612"/>
                    </a:cubicBezTo>
                    <a:cubicBezTo>
                      <a:pt x="24" y="611"/>
                      <a:pt x="24" y="611"/>
                      <a:pt x="24" y="610"/>
                    </a:cubicBezTo>
                    <a:cubicBezTo>
                      <a:pt x="24" y="610"/>
                      <a:pt x="24" y="610"/>
                      <a:pt x="23" y="610"/>
                    </a:cubicBezTo>
                    <a:cubicBezTo>
                      <a:pt x="23" y="612"/>
                      <a:pt x="23" y="613"/>
                      <a:pt x="24" y="615"/>
                    </a:cubicBezTo>
                    <a:cubicBezTo>
                      <a:pt x="24" y="615"/>
                      <a:pt x="24" y="615"/>
                      <a:pt x="23" y="614"/>
                    </a:cubicBezTo>
                    <a:cubicBezTo>
                      <a:pt x="23" y="614"/>
                      <a:pt x="24" y="616"/>
                      <a:pt x="24" y="617"/>
                    </a:cubicBezTo>
                    <a:cubicBezTo>
                      <a:pt x="23" y="616"/>
                      <a:pt x="23" y="618"/>
                      <a:pt x="23" y="616"/>
                    </a:cubicBezTo>
                    <a:cubicBezTo>
                      <a:pt x="23" y="616"/>
                      <a:pt x="23" y="617"/>
                      <a:pt x="23" y="617"/>
                    </a:cubicBezTo>
                    <a:cubicBezTo>
                      <a:pt x="23" y="617"/>
                      <a:pt x="23" y="616"/>
                      <a:pt x="23" y="616"/>
                    </a:cubicBezTo>
                    <a:cubicBezTo>
                      <a:pt x="23" y="616"/>
                      <a:pt x="23" y="616"/>
                      <a:pt x="22" y="617"/>
                    </a:cubicBezTo>
                    <a:cubicBezTo>
                      <a:pt x="22" y="618"/>
                      <a:pt x="22" y="618"/>
                      <a:pt x="22" y="618"/>
                    </a:cubicBezTo>
                    <a:cubicBezTo>
                      <a:pt x="22" y="617"/>
                      <a:pt x="22" y="617"/>
                      <a:pt x="22" y="617"/>
                    </a:cubicBezTo>
                    <a:cubicBezTo>
                      <a:pt x="22" y="617"/>
                      <a:pt x="22" y="617"/>
                      <a:pt x="22" y="617"/>
                    </a:cubicBezTo>
                    <a:cubicBezTo>
                      <a:pt x="22" y="616"/>
                      <a:pt x="22" y="616"/>
                      <a:pt x="22" y="616"/>
                    </a:cubicBezTo>
                    <a:cubicBezTo>
                      <a:pt x="22" y="616"/>
                      <a:pt x="22" y="616"/>
                      <a:pt x="22" y="616"/>
                    </a:cubicBezTo>
                    <a:cubicBezTo>
                      <a:pt x="21" y="616"/>
                      <a:pt x="21" y="616"/>
                      <a:pt x="21" y="616"/>
                    </a:cubicBezTo>
                    <a:cubicBezTo>
                      <a:pt x="21" y="616"/>
                      <a:pt x="21" y="615"/>
                      <a:pt x="21" y="615"/>
                    </a:cubicBezTo>
                    <a:cubicBezTo>
                      <a:pt x="20" y="616"/>
                      <a:pt x="20" y="615"/>
                      <a:pt x="19" y="614"/>
                    </a:cubicBezTo>
                    <a:cubicBezTo>
                      <a:pt x="19" y="614"/>
                      <a:pt x="19" y="614"/>
                      <a:pt x="19" y="614"/>
                    </a:cubicBezTo>
                    <a:cubicBezTo>
                      <a:pt x="19" y="613"/>
                      <a:pt x="19" y="613"/>
                      <a:pt x="19" y="613"/>
                    </a:cubicBezTo>
                    <a:cubicBezTo>
                      <a:pt x="19" y="613"/>
                      <a:pt x="19" y="614"/>
                      <a:pt x="19" y="614"/>
                    </a:cubicBezTo>
                    <a:cubicBezTo>
                      <a:pt x="19" y="614"/>
                      <a:pt x="19" y="614"/>
                      <a:pt x="19" y="614"/>
                    </a:cubicBezTo>
                    <a:cubicBezTo>
                      <a:pt x="19" y="614"/>
                      <a:pt x="19" y="614"/>
                      <a:pt x="19" y="614"/>
                    </a:cubicBezTo>
                    <a:cubicBezTo>
                      <a:pt x="19" y="613"/>
                      <a:pt x="19" y="613"/>
                      <a:pt x="19" y="613"/>
                    </a:cubicBezTo>
                    <a:cubicBezTo>
                      <a:pt x="18" y="613"/>
                      <a:pt x="18" y="613"/>
                      <a:pt x="18" y="613"/>
                    </a:cubicBezTo>
                    <a:cubicBezTo>
                      <a:pt x="18" y="614"/>
                      <a:pt x="18" y="614"/>
                      <a:pt x="19" y="615"/>
                    </a:cubicBezTo>
                    <a:cubicBezTo>
                      <a:pt x="18" y="615"/>
                      <a:pt x="19" y="615"/>
                      <a:pt x="18" y="615"/>
                    </a:cubicBezTo>
                    <a:cubicBezTo>
                      <a:pt x="18" y="614"/>
                      <a:pt x="18" y="613"/>
                      <a:pt x="18" y="613"/>
                    </a:cubicBezTo>
                    <a:cubicBezTo>
                      <a:pt x="18" y="613"/>
                      <a:pt x="18" y="614"/>
                      <a:pt x="18" y="614"/>
                    </a:cubicBezTo>
                    <a:cubicBezTo>
                      <a:pt x="18" y="614"/>
                      <a:pt x="18" y="613"/>
                      <a:pt x="18" y="613"/>
                    </a:cubicBezTo>
                    <a:cubicBezTo>
                      <a:pt x="18" y="613"/>
                      <a:pt x="18" y="613"/>
                      <a:pt x="17" y="612"/>
                    </a:cubicBezTo>
                    <a:cubicBezTo>
                      <a:pt x="17" y="612"/>
                      <a:pt x="17" y="613"/>
                      <a:pt x="17" y="613"/>
                    </a:cubicBezTo>
                    <a:cubicBezTo>
                      <a:pt x="17" y="614"/>
                      <a:pt x="17" y="615"/>
                      <a:pt x="18" y="616"/>
                    </a:cubicBezTo>
                    <a:cubicBezTo>
                      <a:pt x="18" y="616"/>
                      <a:pt x="17" y="617"/>
                      <a:pt x="17" y="616"/>
                    </a:cubicBezTo>
                    <a:cubicBezTo>
                      <a:pt x="17" y="616"/>
                      <a:pt x="17" y="616"/>
                      <a:pt x="17" y="615"/>
                    </a:cubicBezTo>
                    <a:cubicBezTo>
                      <a:pt x="16" y="615"/>
                      <a:pt x="17" y="617"/>
                      <a:pt x="16" y="615"/>
                    </a:cubicBezTo>
                    <a:cubicBezTo>
                      <a:pt x="16" y="615"/>
                      <a:pt x="16" y="616"/>
                      <a:pt x="15" y="614"/>
                    </a:cubicBezTo>
                    <a:cubicBezTo>
                      <a:pt x="15" y="614"/>
                      <a:pt x="15" y="614"/>
                      <a:pt x="15" y="614"/>
                    </a:cubicBezTo>
                    <a:cubicBezTo>
                      <a:pt x="15" y="614"/>
                      <a:pt x="15" y="615"/>
                      <a:pt x="15" y="615"/>
                    </a:cubicBezTo>
                    <a:cubicBezTo>
                      <a:pt x="15" y="615"/>
                      <a:pt x="14" y="614"/>
                      <a:pt x="14" y="614"/>
                    </a:cubicBezTo>
                    <a:cubicBezTo>
                      <a:pt x="14" y="613"/>
                      <a:pt x="14" y="614"/>
                      <a:pt x="14" y="614"/>
                    </a:cubicBezTo>
                    <a:cubicBezTo>
                      <a:pt x="14" y="614"/>
                      <a:pt x="14" y="614"/>
                      <a:pt x="13" y="614"/>
                    </a:cubicBezTo>
                    <a:cubicBezTo>
                      <a:pt x="13" y="613"/>
                      <a:pt x="12" y="612"/>
                      <a:pt x="12" y="612"/>
                    </a:cubicBezTo>
                    <a:cubicBezTo>
                      <a:pt x="12" y="612"/>
                      <a:pt x="12" y="613"/>
                      <a:pt x="12" y="612"/>
                    </a:cubicBezTo>
                    <a:cubicBezTo>
                      <a:pt x="12" y="614"/>
                      <a:pt x="12" y="614"/>
                      <a:pt x="13" y="615"/>
                    </a:cubicBezTo>
                    <a:cubicBezTo>
                      <a:pt x="13" y="615"/>
                      <a:pt x="14" y="616"/>
                      <a:pt x="14" y="617"/>
                    </a:cubicBezTo>
                    <a:cubicBezTo>
                      <a:pt x="14" y="617"/>
                      <a:pt x="14" y="617"/>
                      <a:pt x="14" y="617"/>
                    </a:cubicBezTo>
                    <a:cubicBezTo>
                      <a:pt x="14" y="618"/>
                      <a:pt x="15" y="621"/>
                      <a:pt x="16" y="621"/>
                    </a:cubicBezTo>
                    <a:cubicBezTo>
                      <a:pt x="16" y="621"/>
                      <a:pt x="15" y="621"/>
                      <a:pt x="15" y="621"/>
                    </a:cubicBezTo>
                    <a:cubicBezTo>
                      <a:pt x="15" y="621"/>
                      <a:pt x="15" y="621"/>
                      <a:pt x="15" y="621"/>
                    </a:cubicBezTo>
                    <a:cubicBezTo>
                      <a:pt x="15" y="621"/>
                      <a:pt x="15" y="621"/>
                      <a:pt x="15" y="621"/>
                    </a:cubicBezTo>
                    <a:cubicBezTo>
                      <a:pt x="14" y="619"/>
                      <a:pt x="14" y="620"/>
                      <a:pt x="14" y="619"/>
                    </a:cubicBezTo>
                    <a:cubicBezTo>
                      <a:pt x="13" y="619"/>
                      <a:pt x="13" y="618"/>
                      <a:pt x="13" y="618"/>
                    </a:cubicBezTo>
                    <a:cubicBezTo>
                      <a:pt x="12" y="617"/>
                      <a:pt x="13" y="619"/>
                      <a:pt x="13" y="619"/>
                    </a:cubicBezTo>
                    <a:cubicBezTo>
                      <a:pt x="13" y="620"/>
                      <a:pt x="14" y="621"/>
                      <a:pt x="14" y="622"/>
                    </a:cubicBezTo>
                    <a:cubicBezTo>
                      <a:pt x="14" y="623"/>
                      <a:pt x="16" y="625"/>
                      <a:pt x="16" y="626"/>
                    </a:cubicBezTo>
                    <a:cubicBezTo>
                      <a:pt x="17" y="628"/>
                      <a:pt x="17" y="628"/>
                      <a:pt x="17" y="628"/>
                    </a:cubicBezTo>
                    <a:cubicBezTo>
                      <a:pt x="18" y="631"/>
                      <a:pt x="19" y="631"/>
                      <a:pt x="20" y="633"/>
                    </a:cubicBezTo>
                    <a:cubicBezTo>
                      <a:pt x="20" y="633"/>
                      <a:pt x="20" y="634"/>
                      <a:pt x="20" y="634"/>
                    </a:cubicBezTo>
                    <a:cubicBezTo>
                      <a:pt x="21" y="635"/>
                      <a:pt x="21" y="636"/>
                      <a:pt x="21" y="636"/>
                    </a:cubicBezTo>
                    <a:cubicBezTo>
                      <a:pt x="21" y="636"/>
                      <a:pt x="21" y="636"/>
                      <a:pt x="21" y="636"/>
                    </a:cubicBezTo>
                    <a:cubicBezTo>
                      <a:pt x="22" y="637"/>
                      <a:pt x="22" y="637"/>
                      <a:pt x="22" y="638"/>
                    </a:cubicBezTo>
                    <a:cubicBezTo>
                      <a:pt x="22" y="638"/>
                      <a:pt x="23" y="638"/>
                      <a:pt x="23" y="639"/>
                    </a:cubicBezTo>
                    <a:cubicBezTo>
                      <a:pt x="23" y="639"/>
                      <a:pt x="23" y="639"/>
                      <a:pt x="23" y="639"/>
                    </a:cubicBezTo>
                    <a:cubicBezTo>
                      <a:pt x="23" y="639"/>
                      <a:pt x="24" y="641"/>
                      <a:pt x="24" y="641"/>
                    </a:cubicBezTo>
                    <a:cubicBezTo>
                      <a:pt x="24" y="641"/>
                      <a:pt x="24" y="640"/>
                      <a:pt x="24" y="640"/>
                    </a:cubicBezTo>
                    <a:cubicBezTo>
                      <a:pt x="24" y="641"/>
                      <a:pt x="24" y="641"/>
                      <a:pt x="25" y="642"/>
                    </a:cubicBezTo>
                    <a:cubicBezTo>
                      <a:pt x="25" y="643"/>
                      <a:pt x="25" y="643"/>
                      <a:pt x="25" y="643"/>
                    </a:cubicBezTo>
                    <a:cubicBezTo>
                      <a:pt x="25" y="643"/>
                      <a:pt x="25" y="643"/>
                      <a:pt x="25" y="643"/>
                    </a:cubicBezTo>
                    <a:cubicBezTo>
                      <a:pt x="25" y="643"/>
                      <a:pt x="25" y="643"/>
                      <a:pt x="25" y="643"/>
                    </a:cubicBezTo>
                    <a:cubicBezTo>
                      <a:pt x="25" y="642"/>
                      <a:pt x="25" y="642"/>
                      <a:pt x="24" y="640"/>
                    </a:cubicBezTo>
                    <a:cubicBezTo>
                      <a:pt x="24" y="640"/>
                      <a:pt x="24" y="640"/>
                      <a:pt x="24" y="640"/>
                    </a:cubicBezTo>
                    <a:cubicBezTo>
                      <a:pt x="24" y="642"/>
                      <a:pt x="25" y="642"/>
                      <a:pt x="25" y="643"/>
                    </a:cubicBezTo>
                    <a:cubicBezTo>
                      <a:pt x="25" y="643"/>
                      <a:pt x="26" y="643"/>
                      <a:pt x="26" y="643"/>
                    </a:cubicBezTo>
                    <a:cubicBezTo>
                      <a:pt x="26" y="643"/>
                      <a:pt x="26" y="643"/>
                      <a:pt x="26" y="643"/>
                    </a:cubicBezTo>
                    <a:cubicBezTo>
                      <a:pt x="26" y="642"/>
                      <a:pt x="26" y="642"/>
                      <a:pt x="26" y="641"/>
                    </a:cubicBezTo>
                    <a:cubicBezTo>
                      <a:pt x="26" y="642"/>
                      <a:pt x="26" y="642"/>
                      <a:pt x="26" y="643"/>
                    </a:cubicBezTo>
                    <a:cubicBezTo>
                      <a:pt x="26" y="643"/>
                      <a:pt x="26" y="643"/>
                      <a:pt x="26" y="643"/>
                    </a:cubicBezTo>
                    <a:cubicBezTo>
                      <a:pt x="26" y="643"/>
                      <a:pt x="26" y="643"/>
                      <a:pt x="26" y="643"/>
                    </a:cubicBezTo>
                    <a:cubicBezTo>
                      <a:pt x="26" y="643"/>
                      <a:pt x="26" y="643"/>
                      <a:pt x="26" y="643"/>
                    </a:cubicBezTo>
                    <a:cubicBezTo>
                      <a:pt x="26" y="643"/>
                      <a:pt x="26" y="643"/>
                      <a:pt x="26" y="643"/>
                    </a:cubicBezTo>
                    <a:cubicBezTo>
                      <a:pt x="26" y="643"/>
                      <a:pt x="26" y="643"/>
                      <a:pt x="26" y="643"/>
                    </a:cubicBezTo>
                    <a:cubicBezTo>
                      <a:pt x="26" y="643"/>
                      <a:pt x="26" y="643"/>
                      <a:pt x="26" y="643"/>
                    </a:cubicBezTo>
                    <a:cubicBezTo>
                      <a:pt x="26" y="643"/>
                      <a:pt x="26" y="643"/>
                      <a:pt x="26" y="643"/>
                    </a:cubicBezTo>
                    <a:cubicBezTo>
                      <a:pt x="26" y="642"/>
                      <a:pt x="26" y="642"/>
                      <a:pt x="26" y="643"/>
                    </a:cubicBezTo>
                    <a:cubicBezTo>
                      <a:pt x="26" y="642"/>
                      <a:pt x="26" y="643"/>
                      <a:pt x="26" y="642"/>
                    </a:cubicBezTo>
                    <a:cubicBezTo>
                      <a:pt x="26" y="642"/>
                      <a:pt x="26" y="642"/>
                      <a:pt x="26" y="642"/>
                    </a:cubicBezTo>
                    <a:cubicBezTo>
                      <a:pt x="26" y="641"/>
                      <a:pt x="26" y="641"/>
                      <a:pt x="26" y="640"/>
                    </a:cubicBezTo>
                    <a:cubicBezTo>
                      <a:pt x="26" y="640"/>
                      <a:pt x="26" y="641"/>
                      <a:pt x="26" y="641"/>
                    </a:cubicBezTo>
                    <a:cubicBezTo>
                      <a:pt x="26" y="640"/>
                      <a:pt x="26" y="640"/>
                      <a:pt x="26" y="640"/>
                    </a:cubicBezTo>
                    <a:cubicBezTo>
                      <a:pt x="26" y="640"/>
                      <a:pt x="26" y="640"/>
                      <a:pt x="26" y="640"/>
                    </a:cubicBezTo>
                    <a:cubicBezTo>
                      <a:pt x="26" y="640"/>
                      <a:pt x="26" y="640"/>
                      <a:pt x="26" y="642"/>
                    </a:cubicBezTo>
                    <a:cubicBezTo>
                      <a:pt x="26" y="642"/>
                      <a:pt x="26" y="643"/>
                      <a:pt x="26" y="643"/>
                    </a:cubicBezTo>
                    <a:cubicBezTo>
                      <a:pt x="26" y="643"/>
                      <a:pt x="26" y="643"/>
                      <a:pt x="26" y="643"/>
                    </a:cubicBezTo>
                    <a:cubicBezTo>
                      <a:pt x="26" y="643"/>
                      <a:pt x="26" y="642"/>
                      <a:pt x="27" y="641"/>
                    </a:cubicBezTo>
                    <a:cubicBezTo>
                      <a:pt x="27" y="641"/>
                      <a:pt x="26" y="642"/>
                      <a:pt x="26" y="642"/>
                    </a:cubicBezTo>
                    <a:cubicBezTo>
                      <a:pt x="26" y="642"/>
                      <a:pt x="26" y="642"/>
                      <a:pt x="26" y="642"/>
                    </a:cubicBezTo>
                    <a:cubicBezTo>
                      <a:pt x="26" y="643"/>
                      <a:pt x="26" y="643"/>
                      <a:pt x="26" y="643"/>
                    </a:cubicBezTo>
                    <a:cubicBezTo>
                      <a:pt x="26" y="643"/>
                      <a:pt x="26" y="643"/>
                      <a:pt x="26" y="643"/>
                    </a:cubicBezTo>
                    <a:cubicBezTo>
                      <a:pt x="26" y="642"/>
                      <a:pt x="27" y="641"/>
                      <a:pt x="27" y="641"/>
                    </a:cubicBezTo>
                    <a:cubicBezTo>
                      <a:pt x="27" y="642"/>
                      <a:pt x="27" y="641"/>
                      <a:pt x="27" y="642"/>
                    </a:cubicBezTo>
                    <a:cubicBezTo>
                      <a:pt x="26" y="642"/>
                      <a:pt x="26" y="642"/>
                      <a:pt x="26" y="643"/>
                    </a:cubicBezTo>
                    <a:cubicBezTo>
                      <a:pt x="26" y="643"/>
                      <a:pt x="26" y="643"/>
                      <a:pt x="26" y="643"/>
                    </a:cubicBezTo>
                    <a:cubicBezTo>
                      <a:pt x="26" y="642"/>
                      <a:pt x="26" y="643"/>
                      <a:pt x="26" y="643"/>
                    </a:cubicBezTo>
                    <a:cubicBezTo>
                      <a:pt x="26" y="643"/>
                      <a:pt x="26" y="643"/>
                      <a:pt x="26" y="643"/>
                    </a:cubicBezTo>
                    <a:cubicBezTo>
                      <a:pt x="26" y="643"/>
                      <a:pt x="26" y="642"/>
                      <a:pt x="26" y="642"/>
                    </a:cubicBezTo>
                    <a:cubicBezTo>
                      <a:pt x="26" y="642"/>
                      <a:pt x="26" y="643"/>
                      <a:pt x="26" y="643"/>
                    </a:cubicBezTo>
                    <a:cubicBezTo>
                      <a:pt x="31" y="640"/>
                      <a:pt x="36" y="638"/>
                      <a:pt x="40" y="636"/>
                    </a:cubicBezTo>
                    <a:cubicBezTo>
                      <a:pt x="40" y="637"/>
                      <a:pt x="40" y="637"/>
                      <a:pt x="40" y="637"/>
                    </a:cubicBezTo>
                    <a:cubicBezTo>
                      <a:pt x="41" y="636"/>
                      <a:pt x="41" y="636"/>
                      <a:pt x="42" y="636"/>
                    </a:cubicBezTo>
                    <a:cubicBezTo>
                      <a:pt x="42" y="636"/>
                      <a:pt x="42" y="636"/>
                      <a:pt x="42" y="636"/>
                    </a:cubicBezTo>
                    <a:cubicBezTo>
                      <a:pt x="43" y="635"/>
                      <a:pt x="45" y="634"/>
                      <a:pt x="46" y="634"/>
                    </a:cubicBezTo>
                    <a:cubicBezTo>
                      <a:pt x="44" y="634"/>
                      <a:pt x="43" y="635"/>
                      <a:pt x="42" y="636"/>
                    </a:cubicBezTo>
                    <a:cubicBezTo>
                      <a:pt x="42" y="636"/>
                      <a:pt x="42" y="636"/>
                      <a:pt x="42" y="636"/>
                    </a:cubicBezTo>
                    <a:cubicBezTo>
                      <a:pt x="42" y="636"/>
                      <a:pt x="42" y="637"/>
                      <a:pt x="42" y="637"/>
                    </a:cubicBezTo>
                    <a:cubicBezTo>
                      <a:pt x="42" y="637"/>
                      <a:pt x="42" y="637"/>
                      <a:pt x="41" y="637"/>
                    </a:cubicBezTo>
                    <a:cubicBezTo>
                      <a:pt x="41" y="637"/>
                      <a:pt x="41" y="637"/>
                      <a:pt x="41" y="637"/>
                    </a:cubicBezTo>
                    <a:cubicBezTo>
                      <a:pt x="42" y="637"/>
                      <a:pt x="42" y="637"/>
                      <a:pt x="42" y="637"/>
                    </a:cubicBezTo>
                    <a:cubicBezTo>
                      <a:pt x="42" y="637"/>
                      <a:pt x="42" y="637"/>
                      <a:pt x="42" y="637"/>
                    </a:cubicBezTo>
                    <a:cubicBezTo>
                      <a:pt x="42" y="637"/>
                      <a:pt x="42" y="637"/>
                      <a:pt x="42" y="637"/>
                    </a:cubicBezTo>
                    <a:cubicBezTo>
                      <a:pt x="42" y="637"/>
                      <a:pt x="42" y="637"/>
                      <a:pt x="42" y="637"/>
                    </a:cubicBezTo>
                    <a:cubicBezTo>
                      <a:pt x="42" y="637"/>
                      <a:pt x="42" y="637"/>
                      <a:pt x="42" y="637"/>
                    </a:cubicBezTo>
                    <a:cubicBezTo>
                      <a:pt x="42" y="637"/>
                      <a:pt x="41" y="637"/>
                      <a:pt x="41" y="637"/>
                    </a:cubicBezTo>
                    <a:cubicBezTo>
                      <a:pt x="41" y="637"/>
                      <a:pt x="42" y="637"/>
                      <a:pt x="42" y="637"/>
                    </a:cubicBezTo>
                    <a:cubicBezTo>
                      <a:pt x="42" y="637"/>
                      <a:pt x="42" y="637"/>
                      <a:pt x="42" y="637"/>
                    </a:cubicBezTo>
                    <a:cubicBezTo>
                      <a:pt x="42" y="637"/>
                      <a:pt x="41" y="637"/>
                      <a:pt x="41" y="638"/>
                    </a:cubicBezTo>
                    <a:cubicBezTo>
                      <a:pt x="41" y="638"/>
                      <a:pt x="41" y="638"/>
                      <a:pt x="41" y="638"/>
                    </a:cubicBezTo>
                    <a:cubicBezTo>
                      <a:pt x="41" y="638"/>
                      <a:pt x="41" y="637"/>
                      <a:pt x="41" y="637"/>
                    </a:cubicBezTo>
                    <a:cubicBezTo>
                      <a:pt x="41" y="637"/>
                      <a:pt x="41" y="637"/>
                      <a:pt x="41" y="637"/>
                    </a:cubicBezTo>
                    <a:cubicBezTo>
                      <a:pt x="41" y="637"/>
                      <a:pt x="41" y="637"/>
                      <a:pt x="41" y="638"/>
                    </a:cubicBezTo>
                    <a:cubicBezTo>
                      <a:pt x="41" y="638"/>
                      <a:pt x="41" y="638"/>
                      <a:pt x="41" y="638"/>
                    </a:cubicBezTo>
                    <a:cubicBezTo>
                      <a:pt x="41" y="637"/>
                      <a:pt x="41" y="637"/>
                      <a:pt x="41" y="637"/>
                    </a:cubicBezTo>
                    <a:cubicBezTo>
                      <a:pt x="41" y="637"/>
                      <a:pt x="41" y="637"/>
                      <a:pt x="41" y="638"/>
                    </a:cubicBezTo>
                    <a:cubicBezTo>
                      <a:pt x="40" y="637"/>
                      <a:pt x="40" y="637"/>
                      <a:pt x="40" y="637"/>
                    </a:cubicBezTo>
                    <a:cubicBezTo>
                      <a:pt x="40" y="637"/>
                      <a:pt x="40" y="637"/>
                      <a:pt x="40" y="637"/>
                    </a:cubicBezTo>
                    <a:cubicBezTo>
                      <a:pt x="40" y="637"/>
                      <a:pt x="39" y="637"/>
                      <a:pt x="39" y="637"/>
                    </a:cubicBezTo>
                    <a:cubicBezTo>
                      <a:pt x="39" y="637"/>
                      <a:pt x="39" y="637"/>
                      <a:pt x="39" y="637"/>
                    </a:cubicBezTo>
                    <a:cubicBezTo>
                      <a:pt x="38" y="638"/>
                      <a:pt x="39" y="637"/>
                      <a:pt x="38" y="638"/>
                    </a:cubicBezTo>
                    <a:cubicBezTo>
                      <a:pt x="37" y="638"/>
                      <a:pt x="38" y="638"/>
                      <a:pt x="37" y="638"/>
                    </a:cubicBezTo>
                    <a:cubicBezTo>
                      <a:pt x="33" y="640"/>
                      <a:pt x="30" y="641"/>
                      <a:pt x="26" y="643"/>
                    </a:cubicBezTo>
                    <a:cubicBezTo>
                      <a:pt x="26" y="643"/>
                      <a:pt x="26" y="643"/>
                      <a:pt x="26" y="644"/>
                    </a:cubicBezTo>
                    <a:cubicBezTo>
                      <a:pt x="27" y="643"/>
                      <a:pt x="28" y="642"/>
                      <a:pt x="31" y="641"/>
                    </a:cubicBezTo>
                    <a:cubicBezTo>
                      <a:pt x="31" y="641"/>
                      <a:pt x="31" y="641"/>
                      <a:pt x="30" y="641"/>
                    </a:cubicBezTo>
                    <a:cubicBezTo>
                      <a:pt x="29" y="642"/>
                      <a:pt x="29" y="642"/>
                      <a:pt x="28" y="643"/>
                    </a:cubicBezTo>
                    <a:cubicBezTo>
                      <a:pt x="28" y="642"/>
                      <a:pt x="29" y="642"/>
                      <a:pt x="30" y="642"/>
                    </a:cubicBezTo>
                    <a:cubicBezTo>
                      <a:pt x="30" y="642"/>
                      <a:pt x="29" y="642"/>
                      <a:pt x="29" y="642"/>
                    </a:cubicBezTo>
                    <a:cubicBezTo>
                      <a:pt x="28" y="643"/>
                      <a:pt x="28" y="643"/>
                      <a:pt x="28" y="643"/>
                    </a:cubicBezTo>
                    <a:cubicBezTo>
                      <a:pt x="28" y="643"/>
                      <a:pt x="28" y="643"/>
                      <a:pt x="28" y="643"/>
                    </a:cubicBezTo>
                    <a:cubicBezTo>
                      <a:pt x="28" y="643"/>
                      <a:pt x="28" y="643"/>
                      <a:pt x="28" y="643"/>
                    </a:cubicBezTo>
                    <a:cubicBezTo>
                      <a:pt x="28" y="643"/>
                      <a:pt x="28" y="642"/>
                      <a:pt x="29" y="642"/>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1" y="646"/>
                      <a:pt x="21" y="646"/>
                      <a:pt x="21" y="646"/>
                    </a:cubicBezTo>
                    <a:cubicBezTo>
                      <a:pt x="21" y="646"/>
                      <a:pt x="22" y="646"/>
                      <a:pt x="21" y="646"/>
                    </a:cubicBezTo>
                    <a:cubicBezTo>
                      <a:pt x="22" y="646"/>
                      <a:pt x="22" y="646"/>
                      <a:pt x="23" y="645"/>
                    </a:cubicBezTo>
                    <a:cubicBezTo>
                      <a:pt x="23" y="645"/>
                      <a:pt x="23" y="645"/>
                      <a:pt x="23" y="645"/>
                    </a:cubicBezTo>
                    <a:cubicBezTo>
                      <a:pt x="23" y="645"/>
                      <a:pt x="22" y="646"/>
                      <a:pt x="22" y="646"/>
                    </a:cubicBezTo>
                    <a:cubicBezTo>
                      <a:pt x="20" y="647"/>
                      <a:pt x="21" y="646"/>
                      <a:pt x="21" y="646"/>
                    </a:cubicBezTo>
                    <a:cubicBezTo>
                      <a:pt x="20" y="647"/>
                      <a:pt x="20" y="647"/>
                      <a:pt x="19" y="647"/>
                    </a:cubicBezTo>
                    <a:cubicBezTo>
                      <a:pt x="19" y="647"/>
                      <a:pt x="19" y="647"/>
                      <a:pt x="19" y="647"/>
                    </a:cubicBezTo>
                    <a:cubicBezTo>
                      <a:pt x="20" y="647"/>
                      <a:pt x="21" y="646"/>
                      <a:pt x="22" y="646"/>
                    </a:cubicBezTo>
                    <a:cubicBezTo>
                      <a:pt x="22" y="646"/>
                      <a:pt x="22" y="646"/>
                      <a:pt x="22" y="646"/>
                    </a:cubicBezTo>
                    <a:cubicBezTo>
                      <a:pt x="23" y="645"/>
                      <a:pt x="23" y="645"/>
                      <a:pt x="23" y="645"/>
                    </a:cubicBezTo>
                    <a:cubicBezTo>
                      <a:pt x="23" y="645"/>
                      <a:pt x="21" y="646"/>
                      <a:pt x="20" y="647"/>
                    </a:cubicBezTo>
                    <a:cubicBezTo>
                      <a:pt x="21" y="646"/>
                      <a:pt x="21" y="646"/>
                      <a:pt x="21" y="646"/>
                    </a:cubicBezTo>
                    <a:cubicBezTo>
                      <a:pt x="22" y="646"/>
                      <a:pt x="22" y="646"/>
                      <a:pt x="22" y="646"/>
                    </a:cubicBezTo>
                    <a:cubicBezTo>
                      <a:pt x="22" y="645"/>
                      <a:pt x="21" y="646"/>
                      <a:pt x="21" y="646"/>
                    </a:cubicBezTo>
                    <a:cubicBezTo>
                      <a:pt x="22" y="646"/>
                      <a:pt x="22" y="646"/>
                      <a:pt x="22" y="645"/>
                    </a:cubicBezTo>
                    <a:cubicBezTo>
                      <a:pt x="23" y="645"/>
                      <a:pt x="24" y="645"/>
                      <a:pt x="24" y="645"/>
                    </a:cubicBezTo>
                    <a:cubicBezTo>
                      <a:pt x="23" y="645"/>
                      <a:pt x="23" y="645"/>
                      <a:pt x="21" y="646"/>
                    </a:cubicBezTo>
                    <a:cubicBezTo>
                      <a:pt x="21" y="646"/>
                      <a:pt x="22" y="646"/>
                      <a:pt x="22" y="645"/>
                    </a:cubicBezTo>
                    <a:cubicBezTo>
                      <a:pt x="22" y="645"/>
                      <a:pt x="22" y="646"/>
                      <a:pt x="21" y="646"/>
                    </a:cubicBezTo>
                    <a:cubicBezTo>
                      <a:pt x="22" y="646"/>
                      <a:pt x="22" y="646"/>
                      <a:pt x="22" y="646"/>
                    </a:cubicBezTo>
                    <a:cubicBezTo>
                      <a:pt x="22" y="646"/>
                      <a:pt x="21" y="646"/>
                      <a:pt x="21" y="646"/>
                    </a:cubicBezTo>
                    <a:cubicBezTo>
                      <a:pt x="21" y="646"/>
                      <a:pt x="21" y="646"/>
                      <a:pt x="21" y="646"/>
                    </a:cubicBezTo>
                    <a:cubicBezTo>
                      <a:pt x="22" y="646"/>
                      <a:pt x="22" y="645"/>
                      <a:pt x="22" y="645"/>
                    </a:cubicBezTo>
                    <a:cubicBezTo>
                      <a:pt x="22" y="645"/>
                      <a:pt x="22" y="645"/>
                      <a:pt x="22" y="645"/>
                    </a:cubicBezTo>
                    <a:cubicBezTo>
                      <a:pt x="23" y="645"/>
                      <a:pt x="22" y="645"/>
                      <a:pt x="23" y="645"/>
                    </a:cubicBezTo>
                    <a:cubicBezTo>
                      <a:pt x="24" y="644"/>
                      <a:pt x="25" y="644"/>
                      <a:pt x="25" y="644"/>
                    </a:cubicBezTo>
                    <a:cubicBezTo>
                      <a:pt x="25" y="644"/>
                      <a:pt x="25" y="644"/>
                      <a:pt x="25" y="644"/>
                    </a:cubicBezTo>
                    <a:cubicBezTo>
                      <a:pt x="24" y="644"/>
                      <a:pt x="23" y="645"/>
                      <a:pt x="20" y="646"/>
                    </a:cubicBezTo>
                    <a:cubicBezTo>
                      <a:pt x="26" y="643"/>
                      <a:pt x="23" y="645"/>
                      <a:pt x="25" y="644"/>
                    </a:cubicBezTo>
                    <a:cubicBezTo>
                      <a:pt x="25" y="644"/>
                      <a:pt x="25" y="644"/>
                      <a:pt x="25" y="644"/>
                    </a:cubicBezTo>
                    <a:cubicBezTo>
                      <a:pt x="25" y="644"/>
                      <a:pt x="25" y="644"/>
                      <a:pt x="25" y="644"/>
                    </a:cubicBezTo>
                    <a:cubicBezTo>
                      <a:pt x="25" y="644"/>
                      <a:pt x="25" y="644"/>
                      <a:pt x="25" y="644"/>
                    </a:cubicBezTo>
                    <a:cubicBezTo>
                      <a:pt x="25" y="644"/>
                      <a:pt x="25" y="644"/>
                      <a:pt x="25" y="644"/>
                    </a:cubicBezTo>
                    <a:cubicBezTo>
                      <a:pt x="25" y="644"/>
                      <a:pt x="25" y="644"/>
                      <a:pt x="25" y="644"/>
                    </a:cubicBezTo>
                    <a:cubicBezTo>
                      <a:pt x="22" y="645"/>
                      <a:pt x="18" y="647"/>
                      <a:pt x="12" y="650"/>
                    </a:cubicBezTo>
                    <a:cubicBezTo>
                      <a:pt x="12" y="650"/>
                      <a:pt x="12" y="650"/>
                      <a:pt x="14" y="649"/>
                    </a:cubicBezTo>
                    <a:cubicBezTo>
                      <a:pt x="14" y="649"/>
                      <a:pt x="13" y="649"/>
                      <a:pt x="14" y="649"/>
                    </a:cubicBezTo>
                    <a:cubicBezTo>
                      <a:pt x="14" y="649"/>
                      <a:pt x="13" y="650"/>
                      <a:pt x="12" y="650"/>
                    </a:cubicBezTo>
                    <a:cubicBezTo>
                      <a:pt x="12" y="650"/>
                      <a:pt x="13" y="650"/>
                      <a:pt x="14" y="649"/>
                    </a:cubicBezTo>
                    <a:cubicBezTo>
                      <a:pt x="13" y="650"/>
                      <a:pt x="14" y="649"/>
                      <a:pt x="14" y="650"/>
                    </a:cubicBezTo>
                    <a:cubicBezTo>
                      <a:pt x="14" y="649"/>
                      <a:pt x="14" y="649"/>
                      <a:pt x="14" y="649"/>
                    </a:cubicBezTo>
                    <a:cubicBezTo>
                      <a:pt x="13" y="650"/>
                      <a:pt x="14" y="650"/>
                      <a:pt x="12" y="650"/>
                    </a:cubicBezTo>
                    <a:cubicBezTo>
                      <a:pt x="13" y="650"/>
                      <a:pt x="14" y="650"/>
                      <a:pt x="14" y="649"/>
                    </a:cubicBezTo>
                    <a:cubicBezTo>
                      <a:pt x="14" y="650"/>
                      <a:pt x="14" y="650"/>
                      <a:pt x="14" y="650"/>
                    </a:cubicBezTo>
                    <a:cubicBezTo>
                      <a:pt x="14" y="649"/>
                      <a:pt x="15" y="649"/>
                      <a:pt x="16" y="649"/>
                    </a:cubicBezTo>
                    <a:cubicBezTo>
                      <a:pt x="15" y="649"/>
                      <a:pt x="16" y="649"/>
                      <a:pt x="16" y="649"/>
                    </a:cubicBezTo>
                    <a:cubicBezTo>
                      <a:pt x="16" y="649"/>
                      <a:pt x="16" y="649"/>
                      <a:pt x="16" y="649"/>
                    </a:cubicBezTo>
                    <a:cubicBezTo>
                      <a:pt x="16" y="649"/>
                      <a:pt x="16" y="649"/>
                      <a:pt x="16" y="649"/>
                    </a:cubicBezTo>
                    <a:cubicBezTo>
                      <a:pt x="12" y="651"/>
                      <a:pt x="12" y="651"/>
                      <a:pt x="12" y="651"/>
                    </a:cubicBezTo>
                    <a:cubicBezTo>
                      <a:pt x="8" y="653"/>
                      <a:pt x="4" y="655"/>
                      <a:pt x="3" y="655"/>
                    </a:cubicBezTo>
                    <a:cubicBezTo>
                      <a:pt x="3" y="655"/>
                      <a:pt x="3" y="655"/>
                      <a:pt x="3" y="655"/>
                    </a:cubicBezTo>
                    <a:cubicBezTo>
                      <a:pt x="3" y="655"/>
                      <a:pt x="4" y="655"/>
                      <a:pt x="4" y="655"/>
                    </a:cubicBezTo>
                    <a:cubicBezTo>
                      <a:pt x="4" y="655"/>
                      <a:pt x="4" y="655"/>
                      <a:pt x="4" y="655"/>
                    </a:cubicBezTo>
                    <a:cubicBezTo>
                      <a:pt x="8" y="653"/>
                      <a:pt x="9" y="652"/>
                      <a:pt x="12" y="651"/>
                    </a:cubicBezTo>
                    <a:cubicBezTo>
                      <a:pt x="11" y="651"/>
                      <a:pt x="11" y="651"/>
                      <a:pt x="11" y="651"/>
                    </a:cubicBezTo>
                    <a:cubicBezTo>
                      <a:pt x="9" y="653"/>
                      <a:pt x="6" y="654"/>
                      <a:pt x="4" y="655"/>
                    </a:cubicBezTo>
                    <a:cubicBezTo>
                      <a:pt x="4" y="655"/>
                      <a:pt x="4" y="655"/>
                      <a:pt x="4" y="655"/>
                    </a:cubicBezTo>
                    <a:cubicBezTo>
                      <a:pt x="4" y="655"/>
                      <a:pt x="3" y="655"/>
                      <a:pt x="3" y="656"/>
                    </a:cubicBezTo>
                    <a:cubicBezTo>
                      <a:pt x="3" y="656"/>
                      <a:pt x="3" y="656"/>
                      <a:pt x="3" y="656"/>
                    </a:cubicBezTo>
                    <a:cubicBezTo>
                      <a:pt x="2" y="656"/>
                      <a:pt x="2" y="656"/>
                      <a:pt x="2" y="656"/>
                    </a:cubicBezTo>
                    <a:cubicBezTo>
                      <a:pt x="2" y="657"/>
                      <a:pt x="2" y="657"/>
                      <a:pt x="2" y="657"/>
                    </a:cubicBezTo>
                    <a:cubicBezTo>
                      <a:pt x="3" y="657"/>
                      <a:pt x="3" y="657"/>
                      <a:pt x="3" y="657"/>
                    </a:cubicBezTo>
                    <a:cubicBezTo>
                      <a:pt x="3" y="657"/>
                      <a:pt x="2" y="657"/>
                      <a:pt x="2" y="657"/>
                    </a:cubicBezTo>
                    <a:cubicBezTo>
                      <a:pt x="2" y="657"/>
                      <a:pt x="2" y="657"/>
                      <a:pt x="2" y="657"/>
                    </a:cubicBezTo>
                    <a:cubicBezTo>
                      <a:pt x="0" y="658"/>
                      <a:pt x="0" y="658"/>
                      <a:pt x="0" y="658"/>
                    </a:cubicBezTo>
                    <a:cubicBezTo>
                      <a:pt x="3" y="662"/>
                      <a:pt x="4" y="663"/>
                      <a:pt x="5" y="665"/>
                    </a:cubicBezTo>
                    <a:cubicBezTo>
                      <a:pt x="6" y="667"/>
                      <a:pt x="8" y="668"/>
                      <a:pt x="9" y="669"/>
                    </a:cubicBezTo>
                    <a:cubicBezTo>
                      <a:pt x="11" y="671"/>
                      <a:pt x="13" y="673"/>
                      <a:pt x="15" y="675"/>
                    </a:cubicBezTo>
                    <a:cubicBezTo>
                      <a:pt x="17" y="677"/>
                      <a:pt x="19" y="678"/>
                      <a:pt x="21" y="679"/>
                    </a:cubicBezTo>
                    <a:cubicBezTo>
                      <a:pt x="22" y="680"/>
                      <a:pt x="21" y="680"/>
                      <a:pt x="26" y="683"/>
                    </a:cubicBezTo>
                    <a:cubicBezTo>
                      <a:pt x="28" y="684"/>
                      <a:pt x="30" y="685"/>
                      <a:pt x="32" y="685"/>
                    </a:cubicBezTo>
                    <a:cubicBezTo>
                      <a:pt x="33" y="682"/>
                      <a:pt x="33" y="686"/>
                      <a:pt x="35" y="683"/>
                    </a:cubicBezTo>
                    <a:cubicBezTo>
                      <a:pt x="35" y="682"/>
                      <a:pt x="35" y="682"/>
                      <a:pt x="35" y="682"/>
                    </a:cubicBezTo>
                    <a:cubicBezTo>
                      <a:pt x="34" y="683"/>
                      <a:pt x="33" y="683"/>
                      <a:pt x="33" y="683"/>
                    </a:cubicBezTo>
                    <a:cubicBezTo>
                      <a:pt x="32" y="683"/>
                      <a:pt x="32" y="683"/>
                      <a:pt x="32" y="683"/>
                    </a:cubicBezTo>
                    <a:cubicBezTo>
                      <a:pt x="30" y="683"/>
                      <a:pt x="29" y="683"/>
                      <a:pt x="27" y="682"/>
                    </a:cubicBezTo>
                    <a:cubicBezTo>
                      <a:pt x="27" y="681"/>
                      <a:pt x="28" y="682"/>
                      <a:pt x="29" y="681"/>
                    </a:cubicBezTo>
                    <a:cubicBezTo>
                      <a:pt x="28" y="681"/>
                      <a:pt x="27" y="680"/>
                      <a:pt x="26" y="680"/>
                    </a:cubicBezTo>
                    <a:cubicBezTo>
                      <a:pt x="25" y="679"/>
                      <a:pt x="28" y="683"/>
                      <a:pt x="23" y="680"/>
                    </a:cubicBezTo>
                    <a:cubicBezTo>
                      <a:pt x="23" y="680"/>
                      <a:pt x="23" y="680"/>
                      <a:pt x="23" y="680"/>
                    </a:cubicBezTo>
                    <a:cubicBezTo>
                      <a:pt x="23" y="680"/>
                      <a:pt x="23" y="680"/>
                      <a:pt x="23" y="680"/>
                    </a:cubicBezTo>
                    <a:cubicBezTo>
                      <a:pt x="23" y="680"/>
                      <a:pt x="23" y="680"/>
                      <a:pt x="23" y="680"/>
                    </a:cubicBezTo>
                    <a:cubicBezTo>
                      <a:pt x="23" y="680"/>
                      <a:pt x="23" y="680"/>
                      <a:pt x="23" y="680"/>
                    </a:cubicBezTo>
                    <a:cubicBezTo>
                      <a:pt x="23" y="680"/>
                      <a:pt x="23" y="680"/>
                      <a:pt x="23" y="680"/>
                    </a:cubicBezTo>
                    <a:cubicBezTo>
                      <a:pt x="23" y="679"/>
                      <a:pt x="23" y="679"/>
                      <a:pt x="23" y="679"/>
                    </a:cubicBezTo>
                    <a:cubicBezTo>
                      <a:pt x="22" y="679"/>
                      <a:pt x="22" y="679"/>
                      <a:pt x="22" y="679"/>
                    </a:cubicBezTo>
                    <a:cubicBezTo>
                      <a:pt x="21" y="678"/>
                      <a:pt x="22" y="678"/>
                      <a:pt x="22" y="679"/>
                    </a:cubicBezTo>
                    <a:cubicBezTo>
                      <a:pt x="23" y="679"/>
                      <a:pt x="23" y="679"/>
                      <a:pt x="23" y="679"/>
                    </a:cubicBezTo>
                    <a:cubicBezTo>
                      <a:pt x="24" y="679"/>
                      <a:pt x="24" y="679"/>
                      <a:pt x="24" y="679"/>
                    </a:cubicBezTo>
                    <a:cubicBezTo>
                      <a:pt x="24" y="679"/>
                      <a:pt x="24" y="678"/>
                      <a:pt x="24" y="678"/>
                    </a:cubicBezTo>
                    <a:cubicBezTo>
                      <a:pt x="24" y="678"/>
                      <a:pt x="24" y="678"/>
                      <a:pt x="24" y="678"/>
                    </a:cubicBezTo>
                    <a:cubicBezTo>
                      <a:pt x="23" y="678"/>
                      <a:pt x="23" y="677"/>
                      <a:pt x="23" y="677"/>
                    </a:cubicBezTo>
                    <a:cubicBezTo>
                      <a:pt x="22" y="676"/>
                      <a:pt x="21" y="676"/>
                      <a:pt x="21" y="676"/>
                    </a:cubicBezTo>
                    <a:cubicBezTo>
                      <a:pt x="20" y="675"/>
                      <a:pt x="20" y="674"/>
                      <a:pt x="19" y="674"/>
                    </a:cubicBezTo>
                    <a:cubicBezTo>
                      <a:pt x="18" y="673"/>
                      <a:pt x="17" y="672"/>
                      <a:pt x="15" y="670"/>
                    </a:cubicBezTo>
                    <a:cubicBezTo>
                      <a:pt x="9" y="664"/>
                      <a:pt x="12" y="670"/>
                      <a:pt x="10" y="669"/>
                    </a:cubicBezTo>
                    <a:cubicBezTo>
                      <a:pt x="7" y="665"/>
                      <a:pt x="5" y="662"/>
                      <a:pt x="2" y="658"/>
                    </a:cubicBezTo>
                    <a:cubicBezTo>
                      <a:pt x="3" y="657"/>
                      <a:pt x="2" y="658"/>
                      <a:pt x="3" y="657"/>
                    </a:cubicBezTo>
                    <a:cubicBezTo>
                      <a:pt x="4" y="657"/>
                      <a:pt x="5" y="656"/>
                      <a:pt x="6" y="656"/>
                    </a:cubicBezTo>
                    <a:cubicBezTo>
                      <a:pt x="6" y="656"/>
                      <a:pt x="8" y="654"/>
                      <a:pt x="9" y="654"/>
                    </a:cubicBezTo>
                    <a:cubicBezTo>
                      <a:pt x="9" y="654"/>
                      <a:pt x="9" y="654"/>
                      <a:pt x="10" y="653"/>
                    </a:cubicBezTo>
                    <a:cubicBezTo>
                      <a:pt x="10" y="653"/>
                      <a:pt x="11" y="653"/>
                      <a:pt x="12" y="652"/>
                    </a:cubicBezTo>
                    <a:cubicBezTo>
                      <a:pt x="12" y="652"/>
                      <a:pt x="12" y="652"/>
                      <a:pt x="12" y="652"/>
                    </a:cubicBezTo>
                    <a:cubicBezTo>
                      <a:pt x="12" y="652"/>
                      <a:pt x="12" y="652"/>
                      <a:pt x="12" y="652"/>
                    </a:cubicBezTo>
                    <a:cubicBezTo>
                      <a:pt x="12" y="652"/>
                      <a:pt x="12" y="652"/>
                      <a:pt x="12" y="652"/>
                    </a:cubicBezTo>
                    <a:cubicBezTo>
                      <a:pt x="12" y="652"/>
                      <a:pt x="12" y="653"/>
                      <a:pt x="13" y="653"/>
                    </a:cubicBezTo>
                    <a:cubicBezTo>
                      <a:pt x="12" y="653"/>
                      <a:pt x="12" y="653"/>
                      <a:pt x="12" y="653"/>
                    </a:cubicBezTo>
                    <a:cubicBezTo>
                      <a:pt x="12" y="653"/>
                      <a:pt x="12" y="653"/>
                      <a:pt x="13" y="653"/>
                    </a:cubicBezTo>
                    <a:cubicBezTo>
                      <a:pt x="13" y="653"/>
                      <a:pt x="13" y="653"/>
                      <a:pt x="13" y="653"/>
                    </a:cubicBezTo>
                    <a:cubicBezTo>
                      <a:pt x="12" y="653"/>
                      <a:pt x="12" y="653"/>
                      <a:pt x="11" y="654"/>
                    </a:cubicBezTo>
                    <a:cubicBezTo>
                      <a:pt x="11" y="654"/>
                      <a:pt x="11" y="654"/>
                      <a:pt x="11" y="654"/>
                    </a:cubicBezTo>
                    <a:cubicBezTo>
                      <a:pt x="11" y="654"/>
                      <a:pt x="11" y="654"/>
                      <a:pt x="11" y="654"/>
                    </a:cubicBezTo>
                    <a:cubicBezTo>
                      <a:pt x="11" y="654"/>
                      <a:pt x="12" y="653"/>
                      <a:pt x="12" y="653"/>
                    </a:cubicBezTo>
                    <a:cubicBezTo>
                      <a:pt x="13" y="653"/>
                      <a:pt x="13" y="653"/>
                      <a:pt x="13" y="653"/>
                    </a:cubicBezTo>
                    <a:cubicBezTo>
                      <a:pt x="13" y="653"/>
                      <a:pt x="13" y="653"/>
                      <a:pt x="13" y="653"/>
                    </a:cubicBezTo>
                    <a:cubicBezTo>
                      <a:pt x="12" y="653"/>
                      <a:pt x="12" y="654"/>
                      <a:pt x="12" y="654"/>
                    </a:cubicBezTo>
                    <a:cubicBezTo>
                      <a:pt x="12" y="654"/>
                      <a:pt x="13" y="653"/>
                      <a:pt x="13" y="653"/>
                    </a:cubicBezTo>
                    <a:cubicBezTo>
                      <a:pt x="13" y="653"/>
                      <a:pt x="13" y="653"/>
                      <a:pt x="13" y="653"/>
                    </a:cubicBezTo>
                    <a:cubicBezTo>
                      <a:pt x="12" y="654"/>
                      <a:pt x="12" y="654"/>
                      <a:pt x="11" y="654"/>
                    </a:cubicBezTo>
                    <a:cubicBezTo>
                      <a:pt x="11" y="654"/>
                      <a:pt x="12" y="654"/>
                      <a:pt x="13" y="653"/>
                    </a:cubicBezTo>
                    <a:cubicBezTo>
                      <a:pt x="13" y="653"/>
                      <a:pt x="13" y="653"/>
                      <a:pt x="13" y="653"/>
                    </a:cubicBezTo>
                    <a:cubicBezTo>
                      <a:pt x="13" y="653"/>
                      <a:pt x="13" y="653"/>
                      <a:pt x="13" y="654"/>
                    </a:cubicBezTo>
                    <a:cubicBezTo>
                      <a:pt x="13" y="653"/>
                      <a:pt x="13" y="653"/>
                      <a:pt x="13" y="653"/>
                    </a:cubicBezTo>
                    <a:cubicBezTo>
                      <a:pt x="12" y="654"/>
                      <a:pt x="12" y="654"/>
                      <a:pt x="11" y="655"/>
                    </a:cubicBezTo>
                    <a:cubicBezTo>
                      <a:pt x="11" y="655"/>
                      <a:pt x="11" y="655"/>
                      <a:pt x="11" y="655"/>
                    </a:cubicBezTo>
                    <a:cubicBezTo>
                      <a:pt x="10" y="656"/>
                      <a:pt x="11" y="655"/>
                      <a:pt x="9" y="656"/>
                    </a:cubicBezTo>
                    <a:cubicBezTo>
                      <a:pt x="9" y="656"/>
                      <a:pt x="9" y="656"/>
                      <a:pt x="9" y="656"/>
                    </a:cubicBezTo>
                    <a:cubicBezTo>
                      <a:pt x="9" y="656"/>
                      <a:pt x="9" y="657"/>
                      <a:pt x="8" y="657"/>
                    </a:cubicBezTo>
                    <a:cubicBezTo>
                      <a:pt x="9" y="657"/>
                      <a:pt x="9" y="657"/>
                      <a:pt x="9" y="657"/>
                    </a:cubicBezTo>
                    <a:cubicBezTo>
                      <a:pt x="11" y="655"/>
                      <a:pt x="11" y="655"/>
                      <a:pt x="11" y="655"/>
                    </a:cubicBezTo>
                    <a:cubicBezTo>
                      <a:pt x="11" y="655"/>
                      <a:pt x="11" y="656"/>
                      <a:pt x="10" y="656"/>
                    </a:cubicBezTo>
                    <a:cubicBezTo>
                      <a:pt x="10" y="656"/>
                      <a:pt x="11" y="655"/>
                      <a:pt x="11" y="655"/>
                    </a:cubicBezTo>
                    <a:cubicBezTo>
                      <a:pt x="11" y="656"/>
                      <a:pt x="10" y="656"/>
                      <a:pt x="9" y="657"/>
                    </a:cubicBezTo>
                    <a:cubicBezTo>
                      <a:pt x="10" y="656"/>
                      <a:pt x="10" y="656"/>
                      <a:pt x="11" y="656"/>
                    </a:cubicBezTo>
                    <a:cubicBezTo>
                      <a:pt x="12" y="655"/>
                      <a:pt x="12" y="654"/>
                      <a:pt x="13" y="654"/>
                    </a:cubicBezTo>
                    <a:cubicBezTo>
                      <a:pt x="13" y="654"/>
                      <a:pt x="13" y="654"/>
                      <a:pt x="13" y="654"/>
                    </a:cubicBezTo>
                    <a:cubicBezTo>
                      <a:pt x="13" y="654"/>
                      <a:pt x="13" y="654"/>
                      <a:pt x="13" y="654"/>
                    </a:cubicBezTo>
                    <a:cubicBezTo>
                      <a:pt x="13" y="654"/>
                      <a:pt x="13" y="654"/>
                      <a:pt x="13" y="654"/>
                    </a:cubicBezTo>
                    <a:cubicBezTo>
                      <a:pt x="12" y="655"/>
                      <a:pt x="12" y="655"/>
                      <a:pt x="12" y="655"/>
                    </a:cubicBezTo>
                    <a:cubicBezTo>
                      <a:pt x="12" y="655"/>
                      <a:pt x="12" y="655"/>
                      <a:pt x="12" y="655"/>
                    </a:cubicBezTo>
                    <a:cubicBezTo>
                      <a:pt x="11" y="656"/>
                      <a:pt x="11" y="656"/>
                      <a:pt x="11" y="656"/>
                    </a:cubicBezTo>
                    <a:cubicBezTo>
                      <a:pt x="11" y="656"/>
                      <a:pt x="11" y="656"/>
                      <a:pt x="10" y="657"/>
                    </a:cubicBezTo>
                    <a:cubicBezTo>
                      <a:pt x="10" y="657"/>
                      <a:pt x="10" y="656"/>
                      <a:pt x="11" y="656"/>
                    </a:cubicBezTo>
                    <a:cubicBezTo>
                      <a:pt x="11" y="656"/>
                      <a:pt x="10" y="657"/>
                      <a:pt x="11" y="656"/>
                    </a:cubicBezTo>
                    <a:cubicBezTo>
                      <a:pt x="10" y="657"/>
                      <a:pt x="10" y="657"/>
                      <a:pt x="11" y="657"/>
                    </a:cubicBezTo>
                    <a:cubicBezTo>
                      <a:pt x="11" y="657"/>
                      <a:pt x="11" y="657"/>
                      <a:pt x="11" y="656"/>
                    </a:cubicBezTo>
                    <a:cubicBezTo>
                      <a:pt x="11" y="657"/>
                      <a:pt x="11" y="657"/>
                      <a:pt x="11" y="657"/>
                    </a:cubicBezTo>
                    <a:cubicBezTo>
                      <a:pt x="10" y="658"/>
                      <a:pt x="12" y="657"/>
                      <a:pt x="12" y="657"/>
                    </a:cubicBezTo>
                    <a:cubicBezTo>
                      <a:pt x="12" y="658"/>
                      <a:pt x="12" y="658"/>
                      <a:pt x="12" y="658"/>
                    </a:cubicBezTo>
                    <a:cubicBezTo>
                      <a:pt x="12" y="658"/>
                      <a:pt x="12" y="658"/>
                      <a:pt x="13" y="657"/>
                    </a:cubicBezTo>
                    <a:cubicBezTo>
                      <a:pt x="12" y="658"/>
                      <a:pt x="13" y="657"/>
                      <a:pt x="14" y="657"/>
                    </a:cubicBezTo>
                    <a:cubicBezTo>
                      <a:pt x="13" y="657"/>
                      <a:pt x="13" y="658"/>
                      <a:pt x="13" y="658"/>
                    </a:cubicBezTo>
                    <a:cubicBezTo>
                      <a:pt x="13" y="658"/>
                      <a:pt x="14" y="657"/>
                      <a:pt x="14" y="657"/>
                    </a:cubicBezTo>
                    <a:cubicBezTo>
                      <a:pt x="14" y="657"/>
                      <a:pt x="13" y="658"/>
                      <a:pt x="13" y="658"/>
                    </a:cubicBezTo>
                    <a:cubicBezTo>
                      <a:pt x="14" y="657"/>
                      <a:pt x="14" y="657"/>
                      <a:pt x="14" y="657"/>
                    </a:cubicBezTo>
                    <a:cubicBezTo>
                      <a:pt x="14" y="657"/>
                      <a:pt x="14" y="657"/>
                      <a:pt x="14" y="658"/>
                    </a:cubicBezTo>
                    <a:cubicBezTo>
                      <a:pt x="14" y="658"/>
                      <a:pt x="13" y="658"/>
                      <a:pt x="13" y="658"/>
                    </a:cubicBezTo>
                    <a:cubicBezTo>
                      <a:pt x="13" y="658"/>
                      <a:pt x="14" y="658"/>
                      <a:pt x="14" y="658"/>
                    </a:cubicBezTo>
                    <a:cubicBezTo>
                      <a:pt x="14" y="658"/>
                      <a:pt x="14" y="659"/>
                      <a:pt x="14" y="659"/>
                    </a:cubicBezTo>
                    <a:cubicBezTo>
                      <a:pt x="14" y="659"/>
                      <a:pt x="14" y="658"/>
                      <a:pt x="14" y="658"/>
                    </a:cubicBezTo>
                    <a:cubicBezTo>
                      <a:pt x="14" y="659"/>
                      <a:pt x="15" y="658"/>
                      <a:pt x="15" y="658"/>
                    </a:cubicBezTo>
                    <a:cubicBezTo>
                      <a:pt x="15" y="658"/>
                      <a:pt x="15" y="659"/>
                      <a:pt x="15" y="659"/>
                    </a:cubicBezTo>
                    <a:cubicBezTo>
                      <a:pt x="15" y="659"/>
                      <a:pt x="16" y="658"/>
                      <a:pt x="16" y="658"/>
                    </a:cubicBezTo>
                    <a:cubicBezTo>
                      <a:pt x="16" y="658"/>
                      <a:pt x="15" y="658"/>
                      <a:pt x="16" y="658"/>
                    </a:cubicBezTo>
                    <a:cubicBezTo>
                      <a:pt x="16" y="658"/>
                      <a:pt x="16" y="658"/>
                      <a:pt x="15" y="659"/>
                    </a:cubicBezTo>
                    <a:cubicBezTo>
                      <a:pt x="15" y="659"/>
                      <a:pt x="16" y="659"/>
                      <a:pt x="16" y="658"/>
                    </a:cubicBezTo>
                    <a:cubicBezTo>
                      <a:pt x="16" y="658"/>
                      <a:pt x="16" y="658"/>
                      <a:pt x="16" y="658"/>
                    </a:cubicBezTo>
                    <a:cubicBezTo>
                      <a:pt x="16" y="658"/>
                      <a:pt x="16" y="658"/>
                      <a:pt x="16" y="658"/>
                    </a:cubicBezTo>
                    <a:cubicBezTo>
                      <a:pt x="16" y="658"/>
                      <a:pt x="16" y="659"/>
                      <a:pt x="15" y="659"/>
                    </a:cubicBezTo>
                    <a:cubicBezTo>
                      <a:pt x="16" y="659"/>
                      <a:pt x="16" y="658"/>
                      <a:pt x="16" y="658"/>
                    </a:cubicBezTo>
                    <a:cubicBezTo>
                      <a:pt x="16" y="658"/>
                      <a:pt x="16" y="658"/>
                      <a:pt x="16" y="658"/>
                    </a:cubicBezTo>
                    <a:cubicBezTo>
                      <a:pt x="17" y="660"/>
                      <a:pt x="18" y="661"/>
                      <a:pt x="20" y="663"/>
                    </a:cubicBezTo>
                    <a:cubicBezTo>
                      <a:pt x="21" y="665"/>
                      <a:pt x="23" y="667"/>
                      <a:pt x="25" y="668"/>
                    </a:cubicBezTo>
                    <a:cubicBezTo>
                      <a:pt x="26" y="669"/>
                      <a:pt x="27" y="670"/>
                      <a:pt x="28" y="671"/>
                    </a:cubicBezTo>
                    <a:cubicBezTo>
                      <a:pt x="29" y="672"/>
                      <a:pt x="29" y="672"/>
                      <a:pt x="29" y="672"/>
                    </a:cubicBezTo>
                    <a:cubicBezTo>
                      <a:pt x="30" y="672"/>
                      <a:pt x="30" y="672"/>
                      <a:pt x="30" y="672"/>
                    </a:cubicBezTo>
                    <a:cubicBezTo>
                      <a:pt x="30" y="672"/>
                      <a:pt x="30" y="672"/>
                      <a:pt x="30" y="672"/>
                    </a:cubicBezTo>
                    <a:cubicBezTo>
                      <a:pt x="33" y="674"/>
                      <a:pt x="36" y="675"/>
                      <a:pt x="39" y="675"/>
                    </a:cubicBezTo>
                    <a:cubicBezTo>
                      <a:pt x="36" y="674"/>
                      <a:pt x="33" y="672"/>
                      <a:pt x="31" y="671"/>
                    </a:cubicBezTo>
                    <a:cubicBezTo>
                      <a:pt x="30" y="670"/>
                      <a:pt x="30" y="670"/>
                      <a:pt x="30" y="670"/>
                    </a:cubicBezTo>
                    <a:cubicBezTo>
                      <a:pt x="28" y="669"/>
                      <a:pt x="28" y="669"/>
                      <a:pt x="28" y="669"/>
                    </a:cubicBezTo>
                    <a:cubicBezTo>
                      <a:pt x="27" y="668"/>
                      <a:pt x="26" y="667"/>
                      <a:pt x="25" y="666"/>
                    </a:cubicBezTo>
                    <a:cubicBezTo>
                      <a:pt x="22" y="664"/>
                      <a:pt x="20" y="662"/>
                      <a:pt x="18" y="659"/>
                    </a:cubicBezTo>
                    <a:cubicBezTo>
                      <a:pt x="20" y="660"/>
                      <a:pt x="22" y="662"/>
                      <a:pt x="25" y="664"/>
                    </a:cubicBezTo>
                    <a:cubicBezTo>
                      <a:pt x="26" y="665"/>
                      <a:pt x="27" y="667"/>
                      <a:pt x="28" y="668"/>
                    </a:cubicBezTo>
                    <a:cubicBezTo>
                      <a:pt x="31" y="669"/>
                      <a:pt x="31" y="669"/>
                      <a:pt x="31" y="669"/>
                    </a:cubicBezTo>
                    <a:cubicBezTo>
                      <a:pt x="31" y="670"/>
                      <a:pt x="31" y="670"/>
                      <a:pt x="32" y="670"/>
                    </a:cubicBezTo>
                    <a:cubicBezTo>
                      <a:pt x="33" y="671"/>
                      <a:pt x="34" y="672"/>
                      <a:pt x="36" y="672"/>
                    </a:cubicBezTo>
                    <a:cubicBezTo>
                      <a:pt x="38" y="673"/>
                      <a:pt x="40" y="674"/>
                      <a:pt x="43" y="675"/>
                    </a:cubicBezTo>
                    <a:cubicBezTo>
                      <a:pt x="43" y="675"/>
                      <a:pt x="43" y="675"/>
                      <a:pt x="43" y="675"/>
                    </a:cubicBezTo>
                    <a:cubicBezTo>
                      <a:pt x="43" y="676"/>
                      <a:pt x="45" y="679"/>
                      <a:pt x="45" y="680"/>
                    </a:cubicBezTo>
                    <a:cubicBezTo>
                      <a:pt x="45" y="680"/>
                      <a:pt x="45" y="680"/>
                      <a:pt x="45" y="679"/>
                    </a:cubicBezTo>
                    <a:cubicBezTo>
                      <a:pt x="45" y="679"/>
                      <a:pt x="45" y="678"/>
                      <a:pt x="45" y="678"/>
                    </a:cubicBezTo>
                    <a:cubicBezTo>
                      <a:pt x="45" y="678"/>
                      <a:pt x="45" y="678"/>
                      <a:pt x="45" y="679"/>
                    </a:cubicBezTo>
                    <a:cubicBezTo>
                      <a:pt x="45" y="678"/>
                      <a:pt x="46" y="678"/>
                      <a:pt x="45" y="677"/>
                    </a:cubicBezTo>
                    <a:cubicBezTo>
                      <a:pt x="45" y="677"/>
                      <a:pt x="45" y="677"/>
                      <a:pt x="44" y="676"/>
                    </a:cubicBezTo>
                    <a:cubicBezTo>
                      <a:pt x="44" y="676"/>
                      <a:pt x="44" y="676"/>
                      <a:pt x="44" y="675"/>
                    </a:cubicBezTo>
                    <a:cubicBezTo>
                      <a:pt x="44" y="675"/>
                      <a:pt x="44" y="675"/>
                      <a:pt x="44" y="675"/>
                    </a:cubicBezTo>
                    <a:cubicBezTo>
                      <a:pt x="44" y="676"/>
                      <a:pt x="45" y="676"/>
                      <a:pt x="45" y="677"/>
                    </a:cubicBezTo>
                    <a:cubicBezTo>
                      <a:pt x="45" y="676"/>
                      <a:pt x="45" y="676"/>
                      <a:pt x="45" y="676"/>
                    </a:cubicBezTo>
                    <a:cubicBezTo>
                      <a:pt x="45" y="676"/>
                      <a:pt x="46" y="676"/>
                      <a:pt x="47" y="676"/>
                    </a:cubicBezTo>
                    <a:cubicBezTo>
                      <a:pt x="48" y="676"/>
                      <a:pt x="49" y="676"/>
                      <a:pt x="50" y="676"/>
                    </a:cubicBezTo>
                    <a:cubicBezTo>
                      <a:pt x="51" y="676"/>
                      <a:pt x="50" y="677"/>
                      <a:pt x="50" y="677"/>
                    </a:cubicBezTo>
                    <a:cubicBezTo>
                      <a:pt x="49" y="679"/>
                      <a:pt x="49" y="679"/>
                      <a:pt x="49" y="679"/>
                    </a:cubicBezTo>
                    <a:cubicBezTo>
                      <a:pt x="48" y="679"/>
                      <a:pt x="48" y="679"/>
                      <a:pt x="48" y="678"/>
                    </a:cubicBezTo>
                    <a:cubicBezTo>
                      <a:pt x="49" y="677"/>
                      <a:pt x="49" y="677"/>
                      <a:pt x="49" y="677"/>
                    </a:cubicBezTo>
                    <a:cubicBezTo>
                      <a:pt x="49" y="677"/>
                      <a:pt x="48" y="677"/>
                      <a:pt x="48" y="677"/>
                    </a:cubicBezTo>
                    <a:cubicBezTo>
                      <a:pt x="47" y="677"/>
                      <a:pt x="46" y="677"/>
                      <a:pt x="46" y="677"/>
                    </a:cubicBezTo>
                    <a:cubicBezTo>
                      <a:pt x="47" y="677"/>
                      <a:pt x="47" y="677"/>
                      <a:pt x="48" y="677"/>
                    </a:cubicBezTo>
                    <a:cubicBezTo>
                      <a:pt x="48" y="677"/>
                      <a:pt x="48" y="678"/>
                      <a:pt x="48" y="678"/>
                    </a:cubicBezTo>
                    <a:cubicBezTo>
                      <a:pt x="48" y="679"/>
                      <a:pt x="47" y="679"/>
                      <a:pt x="47" y="680"/>
                    </a:cubicBezTo>
                    <a:cubicBezTo>
                      <a:pt x="47" y="682"/>
                      <a:pt x="46" y="683"/>
                      <a:pt x="45" y="685"/>
                    </a:cubicBezTo>
                    <a:cubicBezTo>
                      <a:pt x="45" y="685"/>
                      <a:pt x="45" y="685"/>
                      <a:pt x="45" y="685"/>
                    </a:cubicBezTo>
                    <a:cubicBezTo>
                      <a:pt x="47" y="685"/>
                      <a:pt x="49" y="685"/>
                      <a:pt x="51" y="684"/>
                    </a:cubicBezTo>
                    <a:cubicBezTo>
                      <a:pt x="52" y="684"/>
                      <a:pt x="53" y="684"/>
                      <a:pt x="54" y="683"/>
                    </a:cubicBezTo>
                    <a:cubicBezTo>
                      <a:pt x="56" y="681"/>
                      <a:pt x="58" y="676"/>
                      <a:pt x="60" y="674"/>
                    </a:cubicBezTo>
                    <a:cubicBezTo>
                      <a:pt x="61" y="672"/>
                      <a:pt x="61" y="672"/>
                      <a:pt x="61" y="672"/>
                    </a:cubicBezTo>
                    <a:cubicBezTo>
                      <a:pt x="61" y="672"/>
                      <a:pt x="61" y="672"/>
                      <a:pt x="60" y="672"/>
                    </a:cubicBezTo>
                    <a:cubicBezTo>
                      <a:pt x="59" y="672"/>
                      <a:pt x="59" y="672"/>
                      <a:pt x="59" y="672"/>
                    </a:cubicBezTo>
                    <a:cubicBezTo>
                      <a:pt x="58" y="672"/>
                      <a:pt x="57" y="672"/>
                      <a:pt x="56" y="672"/>
                    </a:cubicBezTo>
                    <a:cubicBezTo>
                      <a:pt x="52" y="671"/>
                      <a:pt x="48" y="670"/>
                      <a:pt x="46" y="669"/>
                    </a:cubicBezTo>
                    <a:cubicBezTo>
                      <a:pt x="45" y="669"/>
                      <a:pt x="44" y="669"/>
                      <a:pt x="43" y="669"/>
                    </a:cubicBezTo>
                    <a:cubicBezTo>
                      <a:pt x="43" y="669"/>
                      <a:pt x="42" y="669"/>
                      <a:pt x="42" y="669"/>
                    </a:cubicBezTo>
                    <a:cubicBezTo>
                      <a:pt x="42" y="669"/>
                      <a:pt x="42" y="669"/>
                      <a:pt x="42" y="669"/>
                    </a:cubicBezTo>
                    <a:cubicBezTo>
                      <a:pt x="44" y="669"/>
                      <a:pt x="45" y="669"/>
                      <a:pt x="47" y="668"/>
                    </a:cubicBezTo>
                    <a:cubicBezTo>
                      <a:pt x="47" y="668"/>
                      <a:pt x="47" y="668"/>
                      <a:pt x="47" y="668"/>
                    </a:cubicBezTo>
                    <a:cubicBezTo>
                      <a:pt x="48" y="668"/>
                      <a:pt x="48" y="668"/>
                      <a:pt x="48" y="668"/>
                    </a:cubicBezTo>
                    <a:cubicBezTo>
                      <a:pt x="40" y="665"/>
                      <a:pt x="37" y="663"/>
                      <a:pt x="38" y="666"/>
                    </a:cubicBezTo>
                    <a:cubicBezTo>
                      <a:pt x="36" y="665"/>
                      <a:pt x="36" y="665"/>
                      <a:pt x="36" y="665"/>
                    </a:cubicBezTo>
                    <a:cubicBezTo>
                      <a:pt x="35" y="664"/>
                      <a:pt x="33" y="662"/>
                      <a:pt x="32" y="661"/>
                    </a:cubicBezTo>
                    <a:cubicBezTo>
                      <a:pt x="30" y="660"/>
                      <a:pt x="29" y="658"/>
                      <a:pt x="27" y="657"/>
                    </a:cubicBezTo>
                    <a:cubicBezTo>
                      <a:pt x="28" y="657"/>
                      <a:pt x="28" y="657"/>
                      <a:pt x="29" y="657"/>
                    </a:cubicBezTo>
                    <a:cubicBezTo>
                      <a:pt x="29" y="657"/>
                      <a:pt x="29" y="658"/>
                      <a:pt x="29" y="658"/>
                    </a:cubicBezTo>
                    <a:cubicBezTo>
                      <a:pt x="29" y="658"/>
                      <a:pt x="29" y="658"/>
                      <a:pt x="29" y="657"/>
                    </a:cubicBezTo>
                    <a:cubicBezTo>
                      <a:pt x="30" y="658"/>
                      <a:pt x="31" y="659"/>
                      <a:pt x="32" y="659"/>
                    </a:cubicBezTo>
                    <a:cubicBezTo>
                      <a:pt x="31" y="658"/>
                      <a:pt x="30" y="658"/>
                      <a:pt x="30" y="657"/>
                    </a:cubicBezTo>
                    <a:cubicBezTo>
                      <a:pt x="30" y="657"/>
                      <a:pt x="30" y="657"/>
                      <a:pt x="30" y="657"/>
                    </a:cubicBezTo>
                    <a:cubicBezTo>
                      <a:pt x="30" y="657"/>
                      <a:pt x="30" y="657"/>
                      <a:pt x="30" y="657"/>
                    </a:cubicBezTo>
                    <a:cubicBezTo>
                      <a:pt x="30" y="656"/>
                      <a:pt x="30" y="657"/>
                      <a:pt x="30" y="657"/>
                    </a:cubicBezTo>
                    <a:cubicBezTo>
                      <a:pt x="30" y="656"/>
                      <a:pt x="30" y="655"/>
                      <a:pt x="30" y="655"/>
                    </a:cubicBezTo>
                    <a:cubicBezTo>
                      <a:pt x="30" y="656"/>
                      <a:pt x="30" y="656"/>
                      <a:pt x="30" y="656"/>
                    </a:cubicBezTo>
                    <a:cubicBezTo>
                      <a:pt x="30" y="657"/>
                      <a:pt x="30" y="656"/>
                      <a:pt x="30" y="657"/>
                    </a:cubicBezTo>
                    <a:cubicBezTo>
                      <a:pt x="30" y="657"/>
                      <a:pt x="30" y="656"/>
                      <a:pt x="30" y="656"/>
                    </a:cubicBezTo>
                    <a:cubicBezTo>
                      <a:pt x="31" y="658"/>
                      <a:pt x="31" y="657"/>
                      <a:pt x="31" y="657"/>
                    </a:cubicBezTo>
                    <a:cubicBezTo>
                      <a:pt x="31" y="657"/>
                      <a:pt x="31" y="657"/>
                      <a:pt x="31" y="657"/>
                    </a:cubicBezTo>
                    <a:cubicBezTo>
                      <a:pt x="31" y="657"/>
                      <a:pt x="31" y="657"/>
                      <a:pt x="30" y="656"/>
                    </a:cubicBezTo>
                    <a:cubicBezTo>
                      <a:pt x="30" y="655"/>
                      <a:pt x="30" y="655"/>
                      <a:pt x="30" y="655"/>
                    </a:cubicBezTo>
                    <a:cubicBezTo>
                      <a:pt x="30" y="654"/>
                      <a:pt x="29" y="653"/>
                      <a:pt x="29" y="652"/>
                    </a:cubicBezTo>
                    <a:cubicBezTo>
                      <a:pt x="29" y="652"/>
                      <a:pt x="29" y="651"/>
                      <a:pt x="29" y="651"/>
                    </a:cubicBezTo>
                    <a:cubicBezTo>
                      <a:pt x="29" y="651"/>
                      <a:pt x="29" y="651"/>
                      <a:pt x="29" y="651"/>
                    </a:cubicBezTo>
                    <a:cubicBezTo>
                      <a:pt x="28" y="650"/>
                      <a:pt x="29" y="651"/>
                      <a:pt x="28" y="650"/>
                    </a:cubicBezTo>
                    <a:cubicBezTo>
                      <a:pt x="28" y="650"/>
                      <a:pt x="28" y="650"/>
                      <a:pt x="28" y="650"/>
                    </a:cubicBezTo>
                    <a:cubicBezTo>
                      <a:pt x="29" y="652"/>
                      <a:pt x="29" y="652"/>
                      <a:pt x="29" y="652"/>
                    </a:cubicBezTo>
                    <a:cubicBezTo>
                      <a:pt x="29" y="652"/>
                      <a:pt x="29" y="652"/>
                      <a:pt x="29" y="652"/>
                    </a:cubicBezTo>
                    <a:cubicBezTo>
                      <a:pt x="29" y="651"/>
                      <a:pt x="29" y="650"/>
                      <a:pt x="29" y="650"/>
                    </a:cubicBezTo>
                    <a:cubicBezTo>
                      <a:pt x="29" y="650"/>
                      <a:pt x="29" y="651"/>
                      <a:pt x="29" y="652"/>
                    </a:cubicBezTo>
                    <a:cubicBezTo>
                      <a:pt x="30" y="652"/>
                      <a:pt x="30" y="652"/>
                      <a:pt x="30" y="652"/>
                    </a:cubicBezTo>
                    <a:cubicBezTo>
                      <a:pt x="29" y="651"/>
                      <a:pt x="29" y="651"/>
                      <a:pt x="28" y="650"/>
                    </a:cubicBezTo>
                    <a:cubicBezTo>
                      <a:pt x="29" y="650"/>
                      <a:pt x="29" y="650"/>
                      <a:pt x="29" y="650"/>
                    </a:cubicBezTo>
                    <a:cubicBezTo>
                      <a:pt x="28" y="649"/>
                      <a:pt x="27" y="646"/>
                      <a:pt x="27" y="646"/>
                    </a:cubicBezTo>
                    <a:cubicBezTo>
                      <a:pt x="26" y="645"/>
                      <a:pt x="26" y="645"/>
                      <a:pt x="26" y="644"/>
                    </a:cubicBezTo>
                    <a:cubicBezTo>
                      <a:pt x="26" y="645"/>
                      <a:pt x="26" y="645"/>
                      <a:pt x="26" y="645"/>
                    </a:cubicBezTo>
                    <a:cubicBezTo>
                      <a:pt x="26" y="645"/>
                      <a:pt x="26" y="645"/>
                      <a:pt x="26" y="645"/>
                    </a:cubicBezTo>
                    <a:cubicBezTo>
                      <a:pt x="26" y="645"/>
                      <a:pt x="26" y="645"/>
                      <a:pt x="26" y="645"/>
                    </a:cubicBezTo>
                    <a:cubicBezTo>
                      <a:pt x="26" y="646"/>
                      <a:pt x="26" y="647"/>
                      <a:pt x="26" y="647"/>
                    </a:cubicBezTo>
                    <a:cubicBezTo>
                      <a:pt x="26" y="647"/>
                      <a:pt x="26" y="647"/>
                      <a:pt x="26" y="647"/>
                    </a:cubicBezTo>
                    <a:cubicBezTo>
                      <a:pt x="26" y="649"/>
                      <a:pt x="26" y="647"/>
                      <a:pt x="26" y="648"/>
                    </a:cubicBezTo>
                    <a:cubicBezTo>
                      <a:pt x="26" y="648"/>
                      <a:pt x="26" y="649"/>
                      <a:pt x="26" y="649"/>
                    </a:cubicBezTo>
                    <a:cubicBezTo>
                      <a:pt x="26" y="650"/>
                      <a:pt x="26" y="650"/>
                      <a:pt x="26" y="650"/>
                    </a:cubicBezTo>
                    <a:cubicBezTo>
                      <a:pt x="26" y="648"/>
                      <a:pt x="26" y="649"/>
                      <a:pt x="26" y="647"/>
                    </a:cubicBezTo>
                    <a:cubicBezTo>
                      <a:pt x="26" y="647"/>
                      <a:pt x="26" y="646"/>
                      <a:pt x="26" y="647"/>
                    </a:cubicBezTo>
                    <a:cubicBezTo>
                      <a:pt x="26" y="647"/>
                      <a:pt x="26" y="647"/>
                      <a:pt x="26" y="648"/>
                    </a:cubicBezTo>
                    <a:cubicBezTo>
                      <a:pt x="26" y="648"/>
                      <a:pt x="26" y="649"/>
                      <a:pt x="26" y="649"/>
                    </a:cubicBezTo>
                    <a:cubicBezTo>
                      <a:pt x="26" y="648"/>
                      <a:pt x="26" y="648"/>
                      <a:pt x="26" y="647"/>
                    </a:cubicBezTo>
                    <a:cubicBezTo>
                      <a:pt x="26" y="649"/>
                      <a:pt x="26" y="647"/>
                      <a:pt x="25" y="649"/>
                    </a:cubicBezTo>
                    <a:cubicBezTo>
                      <a:pt x="25" y="650"/>
                      <a:pt x="25" y="651"/>
                      <a:pt x="25" y="652"/>
                    </a:cubicBezTo>
                    <a:cubicBezTo>
                      <a:pt x="25" y="651"/>
                      <a:pt x="25" y="651"/>
                      <a:pt x="25" y="651"/>
                    </a:cubicBezTo>
                    <a:cubicBezTo>
                      <a:pt x="25" y="651"/>
                      <a:pt x="25" y="651"/>
                      <a:pt x="25" y="651"/>
                    </a:cubicBezTo>
                    <a:cubicBezTo>
                      <a:pt x="25" y="651"/>
                      <a:pt x="25" y="651"/>
                      <a:pt x="25" y="651"/>
                    </a:cubicBezTo>
                    <a:cubicBezTo>
                      <a:pt x="25" y="651"/>
                      <a:pt x="25" y="651"/>
                      <a:pt x="25" y="650"/>
                    </a:cubicBezTo>
                    <a:cubicBezTo>
                      <a:pt x="25" y="649"/>
                      <a:pt x="25" y="650"/>
                      <a:pt x="25" y="648"/>
                    </a:cubicBezTo>
                    <a:cubicBezTo>
                      <a:pt x="25" y="648"/>
                      <a:pt x="25" y="650"/>
                      <a:pt x="25" y="651"/>
                    </a:cubicBezTo>
                    <a:cubicBezTo>
                      <a:pt x="25" y="651"/>
                      <a:pt x="25" y="651"/>
                      <a:pt x="25" y="651"/>
                    </a:cubicBezTo>
                    <a:cubicBezTo>
                      <a:pt x="25" y="651"/>
                      <a:pt x="25" y="651"/>
                      <a:pt x="25" y="651"/>
                    </a:cubicBezTo>
                    <a:cubicBezTo>
                      <a:pt x="25" y="650"/>
                      <a:pt x="25" y="648"/>
                      <a:pt x="25" y="647"/>
                    </a:cubicBezTo>
                    <a:cubicBezTo>
                      <a:pt x="25" y="647"/>
                      <a:pt x="25" y="646"/>
                      <a:pt x="25" y="646"/>
                    </a:cubicBezTo>
                    <a:cubicBezTo>
                      <a:pt x="25" y="646"/>
                      <a:pt x="26" y="645"/>
                      <a:pt x="26" y="645"/>
                    </a:cubicBezTo>
                    <a:cubicBezTo>
                      <a:pt x="25" y="645"/>
                      <a:pt x="25" y="645"/>
                      <a:pt x="25" y="645"/>
                    </a:cubicBezTo>
                    <a:cubicBezTo>
                      <a:pt x="25" y="645"/>
                      <a:pt x="25" y="645"/>
                      <a:pt x="25" y="646"/>
                    </a:cubicBezTo>
                    <a:cubicBezTo>
                      <a:pt x="25" y="645"/>
                      <a:pt x="25" y="645"/>
                      <a:pt x="25" y="646"/>
                    </a:cubicBezTo>
                    <a:cubicBezTo>
                      <a:pt x="25" y="646"/>
                      <a:pt x="24" y="646"/>
                      <a:pt x="24" y="647"/>
                    </a:cubicBezTo>
                    <a:cubicBezTo>
                      <a:pt x="24" y="646"/>
                      <a:pt x="25" y="646"/>
                      <a:pt x="25" y="646"/>
                    </a:cubicBezTo>
                    <a:cubicBezTo>
                      <a:pt x="24" y="646"/>
                      <a:pt x="24" y="647"/>
                      <a:pt x="23" y="648"/>
                    </a:cubicBezTo>
                    <a:cubicBezTo>
                      <a:pt x="23" y="648"/>
                      <a:pt x="23" y="648"/>
                      <a:pt x="23" y="648"/>
                    </a:cubicBezTo>
                    <a:cubicBezTo>
                      <a:pt x="23" y="648"/>
                      <a:pt x="23" y="648"/>
                      <a:pt x="23" y="648"/>
                    </a:cubicBezTo>
                    <a:cubicBezTo>
                      <a:pt x="23" y="648"/>
                      <a:pt x="24" y="647"/>
                      <a:pt x="24" y="647"/>
                    </a:cubicBezTo>
                    <a:cubicBezTo>
                      <a:pt x="23" y="648"/>
                      <a:pt x="24" y="647"/>
                      <a:pt x="24" y="647"/>
                    </a:cubicBezTo>
                    <a:cubicBezTo>
                      <a:pt x="23" y="648"/>
                      <a:pt x="23" y="648"/>
                      <a:pt x="23" y="648"/>
                    </a:cubicBezTo>
                    <a:cubicBezTo>
                      <a:pt x="23" y="648"/>
                      <a:pt x="23" y="648"/>
                      <a:pt x="23" y="648"/>
                    </a:cubicBezTo>
                    <a:cubicBezTo>
                      <a:pt x="24" y="647"/>
                      <a:pt x="23" y="647"/>
                      <a:pt x="24" y="647"/>
                    </a:cubicBezTo>
                    <a:cubicBezTo>
                      <a:pt x="23" y="647"/>
                      <a:pt x="23" y="648"/>
                      <a:pt x="23" y="648"/>
                    </a:cubicBezTo>
                    <a:cubicBezTo>
                      <a:pt x="23" y="648"/>
                      <a:pt x="23" y="648"/>
                      <a:pt x="23" y="648"/>
                    </a:cubicBezTo>
                    <a:cubicBezTo>
                      <a:pt x="23" y="647"/>
                      <a:pt x="23" y="647"/>
                      <a:pt x="23" y="647"/>
                    </a:cubicBezTo>
                    <a:cubicBezTo>
                      <a:pt x="23" y="647"/>
                      <a:pt x="23" y="647"/>
                      <a:pt x="23" y="647"/>
                    </a:cubicBezTo>
                    <a:cubicBezTo>
                      <a:pt x="23" y="647"/>
                      <a:pt x="23" y="647"/>
                      <a:pt x="23" y="647"/>
                    </a:cubicBezTo>
                    <a:cubicBezTo>
                      <a:pt x="23" y="647"/>
                      <a:pt x="23" y="647"/>
                      <a:pt x="23" y="647"/>
                    </a:cubicBezTo>
                    <a:cubicBezTo>
                      <a:pt x="23" y="647"/>
                      <a:pt x="23" y="647"/>
                      <a:pt x="24" y="646"/>
                    </a:cubicBezTo>
                    <a:cubicBezTo>
                      <a:pt x="23" y="647"/>
                      <a:pt x="23" y="647"/>
                      <a:pt x="23" y="647"/>
                    </a:cubicBezTo>
                    <a:cubicBezTo>
                      <a:pt x="23" y="647"/>
                      <a:pt x="24" y="647"/>
                      <a:pt x="24" y="646"/>
                    </a:cubicBezTo>
                    <a:cubicBezTo>
                      <a:pt x="25" y="645"/>
                      <a:pt x="24" y="646"/>
                      <a:pt x="24" y="645"/>
                    </a:cubicBezTo>
                    <a:cubicBezTo>
                      <a:pt x="24" y="645"/>
                      <a:pt x="24" y="645"/>
                      <a:pt x="24" y="645"/>
                    </a:cubicBezTo>
                    <a:cubicBezTo>
                      <a:pt x="24" y="645"/>
                      <a:pt x="25" y="645"/>
                      <a:pt x="25" y="645"/>
                    </a:cubicBezTo>
                    <a:cubicBezTo>
                      <a:pt x="24" y="645"/>
                      <a:pt x="23" y="646"/>
                      <a:pt x="23" y="646"/>
                    </a:cubicBezTo>
                    <a:cubicBezTo>
                      <a:pt x="23" y="646"/>
                      <a:pt x="22" y="646"/>
                      <a:pt x="22" y="646"/>
                    </a:cubicBezTo>
                    <a:cubicBezTo>
                      <a:pt x="22" y="646"/>
                      <a:pt x="22" y="646"/>
                      <a:pt x="22" y="646"/>
                    </a:cubicBezTo>
                    <a:cubicBezTo>
                      <a:pt x="22" y="646"/>
                      <a:pt x="22" y="646"/>
                      <a:pt x="23" y="646"/>
                    </a:cubicBezTo>
                    <a:cubicBezTo>
                      <a:pt x="22" y="646"/>
                      <a:pt x="22" y="646"/>
                      <a:pt x="22" y="646"/>
                    </a:cubicBezTo>
                    <a:cubicBezTo>
                      <a:pt x="22" y="646"/>
                      <a:pt x="22" y="646"/>
                      <a:pt x="22" y="646"/>
                    </a:cubicBezTo>
                    <a:cubicBezTo>
                      <a:pt x="22" y="646"/>
                      <a:pt x="22" y="646"/>
                      <a:pt x="23" y="646"/>
                    </a:cubicBezTo>
                    <a:cubicBezTo>
                      <a:pt x="23" y="646"/>
                      <a:pt x="23" y="646"/>
                      <a:pt x="23" y="646"/>
                    </a:cubicBezTo>
                    <a:cubicBezTo>
                      <a:pt x="23" y="646"/>
                      <a:pt x="22" y="646"/>
                      <a:pt x="22" y="646"/>
                    </a:cubicBezTo>
                    <a:cubicBezTo>
                      <a:pt x="22" y="646"/>
                      <a:pt x="22" y="646"/>
                      <a:pt x="22" y="646"/>
                    </a:cubicBezTo>
                    <a:cubicBezTo>
                      <a:pt x="22" y="646"/>
                      <a:pt x="22" y="646"/>
                      <a:pt x="22" y="646"/>
                    </a:cubicBezTo>
                    <a:cubicBezTo>
                      <a:pt x="22" y="646"/>
                      <a:pt x="22" y="646"/>
                      <a:pt x="22" y="646"/>
                    </a:cubicBezTo>
                    <a:cubicBezTo>
                      <a:pt x="22" y="646"/>
                      <a:pt x="22" y="646"/>
                      <a:pt x="22" y="646"/>
                    </a:cubicBezTo>
                    <a:cubicBezTo>
                      <a:pt x="22" y="646"/>
                      <a:pt x="22" y="646"/>
                      <a:pt x="22" y="646"/>
                    </a:cubicBezTo>
                    <a:cubicBezTo>
                      <a:pt x="22" y="646"/>
                      <a:pt x="22" y="646"/>
                      <a:pt x="22" y="646"/>
                    </a:cubicBezTo>
                    <a:cubicBezTo>
                      <a:pt x="23" y="646"/>
                      <a:pt x="23" y="646"/>
                      <a:pt x="23" y="646"/>
                    </a:cubicBezTo>
                    <a:cubicBezTo>
                      <a:pt x="23" y="646"/>
                      <a:pt x="23" y="646"/>
                      <a:pt x="23" y="646"/>
                    </a:cubicBezTo>
                    <a:cubicBezTo>
                      <a:pt x="23" y="646"/>
                      <a:pt x="23" y="646"/>
                      <a:pt x="23" y="646"/>
                    </a:cubicBezTo>
                    <a:cubicBezTo>
                      <a:pt x="23" y="646"/>
                      <a:pt x="23" y="646"/>
                      <a:pt x="23" y="646"/>
                    </a:cubicBezTo>
                    <a:cubicBezTo>
                      <a:pt x="23" y="646"/>
                      <a:pt x="23" y="646"/>
                      <a:pt x="23" y="646"/>
                    </a:cubicBezTo>
                    <a:cubicBezTo>
                      <a:pt x="23" y="646"/>
                      <a:pt x="23" y="646"/>
                      <a:pt x="23" y="646"/>
                    </a:cubicBezTo>
                    <a:cubicBezTo>
                      <a:pt x="25" y="645"/>
                      <a:pt x="25" y="645"/>
                      <a:pt x="25" y="645"/>
                    </a:cubicBezTo>
                    <a:cubicBezTo>
                      <a:pt x="25" y="645"/>
                      <a:pt x="25" y="645"/>
                      <a:pt x="25" y="645"/>
                    </a:cubicBezTo>
                    <a:cubicBezTo>
                      <a:pt x="25" y="645"/>
                      <a:pt x="25" y="645"/>
                      <a:pt x="25" y="645"/>
                    </a:cubicBezTo>
                    <a:cubicBezTo>
                      <a:pt x="25" y="645"/>
                      <a:pt x="25" y="645"/>
                      <a:pt x="25" y="645"/>
                    </a:cubicBezTo>
                    <a:cubicBezTo>
                      <a:pt x="25" y="645"/>
                      <a:pt x="25" y="645"/>
                      <a:pt x="25" y="645"/>
                    </a:cubicBezTo>
                    <a:cubicBezTo>
                      <a:pt x="25" y="645"/>
                      <a:pt x="25" y="645"/>
                      <a:pt x="25" y="645"/>
                    </a:cubicBezTo>
                    <a:cubicBezTo>
                      <a:pt x="25" y="645"/>
                      <a:pt x="25" y="645"/>
                      <a:pt x="25" y="645"/>
                    </a:cubicBezTo>
                    <a:cubicBezTo>
                      <a:pt x="25" y="645"/>
                      <a:pt x="25" y="645"/>
                      <a:pt x="25" y="645"/>
                    </a:cubicBezTo>
                    <a:cubicBezTo>
                      <a:pt x="25" y="645"/>
                      <a:pt x="25" y="645"/>
                      <a:pt x="25" y="645"/>
                    </a:cubicBezTo>
                    <a:cubicBezTo>
                      <a:pt x="25" y="645"/>
                      <a:pt x="25" y="645"/>
                      <a:pt x="25" y="645"/>
                    </a:cubicBezTo>
                    <a:cubicBezTo>
                      <a:pt x="25" y="645"/>
                      <a:pt x="25" y="645"/>
                      <a:pt x="25" y="645"/>
                    </a:cubicBezTo>
                    <a:cubicBezTo>
                      <a:pt x="26" y="644"/>
                      <a:pt x="26" y="644"/>
                      <a:pt x="26" y="644"/>
                    </a:cubicBezTo>
                    <a:cubicBezTo>
                      <a:pt x="26" y="644"/>
                      <a:pt x="26" y="645"/>
                      <a:pt x="26" y="645"/>
                    </a:cubicBezTo>
                    <a:cubicBezTo>
                      <a:pt x="26" y="645"/>
                      <a:pt x="26" y="645"/>
                      <a:pt x="26" y="645"/>
                    </a:cubicBezTo>
                    <a:cubicBezTo>
                      <a:pt x="26" y="645"/>
                      <a:pt x="26" y="644"/>
                      <a:pt x="26" y="644"/>
                    </a:cubicBezTo>
                    <a:cubicBezTo>
                      <a:pt x="26" y="644"/>
                      <a:pt x="26" y="644"/>
                      <a:pt x="26" y="644"/>
                    </a:cubicBezTo>
                    <a:cubicBezTo>
                      <a:pt x="26" y="644"/>
                      <a:pt x="26" y="645"/>
                      <a:pt x="26" y="645"/>
                    </a:cubicBezTo>
                    <a:cubicBezTo>
                      <a:pt x="26" y="645"/>
                      <a:pt x="26" y="645"/>
                      <a:pt x="26" y="645"/>
                    </a:cubicBezTo>
                    <a:cubicBezTo>
                      <a:pt x="26" y="645"/>
                      <a:pt x="26" y="644"/>
                      <a:pt x="26" y="644"/>
                    </a:cubicBezTo>
                    <a:cubicBezTo>
                      <a:pt x="26" y="644"/>
                      <a:pt x="26" y="644"/>
                      <a:pt x="26" y="644"/>
                    </a:cubicBezTo>
                    <a:cubicBezTo>
                      <a:pt x="26" y="644"/>
                      <a:pt x="26" y="645"/>
                      <a:pt x="26" y="645"/>
                    </a:cubicBezTo>
                    <a:cubicBezTo>
                      <a:pt x="26" y="645"/>
                      <a:pt x="26" y="645"/>
                      <a:pt x="26" y="645"/>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8" y="648"/>
                      <a:pt x="41" y="669"/>
                      <a:pt x="69" y="668"/>
                    </a:cubicBezTo>
                    <a:cubicBezTo>
                      <a:pt x="67" y="673"/>
                      <a:pt x="64" y="677"/>
                      <a:pt x="63" y="680"/>
                    </a:cubicBezTo>
                    <a:cubicBezTo>
                      <a:pt x="62" y="681"/>
                      <a:pt x="60" y="681"/>
                      <a:pt x="59" y="682"/>
                    </a:cubicBezTo>
                    <a:cubicBezTo>
                      <a:pt x="59" y="682"/>
                      <a:pt x="59" y="682"/>
                      <a:pt x="59" y="682"/>
                    </a:cubicBezTo>
                    <a:cubicBezTo>
                      <a:pt x="59" y="682"/>
                      <a:pt x="59" y="682"/>
                      <a:pt x="59" y="682"/>
                    </a:cubicBezTo>
                    <a:cubicBezTo>
                      <a:pt x="59" y="682"/>
                      <a:pt x="58" y="682"/>
                      <a:pt x="58" y="682"/>
                    </a:cubicBezTo>
                    <a:cubicBezTo>
                      <a:pt x="57" y="683"/>
                      <a:pt x="57" y="684"/>
                      <a:pt x="56" y="684"/>
                    </a:cubicBezTo>
                    <a:cubicBezTo>
                      <a:pt x="58" y="684"/>
                      <a:pt x="60" y="683"/>
                      <a:pt x="61" y="683"/>
                    </a:cubicBezTo>
                    <a:cubicBezTo>
                      <a:pt x="61" y="683"/>
                      <a:pt x="61" y="684"/>
                      <a:pt x="60" y="685"/>
                    </a:cubicBezTo>
                    <a:cubicBezTo>
                      <a:pt x="60" y="685"/>
                      <a:pt x="60" y="685"/>
                      <a:pt x="60" y="685"/>
                    </a:cubicBezTo>
                    <a:cubicBezTo>
                      <a:pt x="59" y="685"/>
                      <a:pt x="57" y="686"/>
                      <a:pt x="55" y="686"/>
                    </a:cubicBezTo>
                    <a:cubicBezTo>
                      <a:pt x="54" y="687"/>
                      <a:pt x="54" y="689"/>
                      <a:pt x="53" y="690"/>
                    </a:cubicBezTo>
                    <a:cubicBezTo>
                      <a:pt x="52" y="692"/>
                      <a:pt x="50" y="694"/>
                      <a:pt x="49" y="697"/>
                    </a:cubicBezTo>
                    <a:cubicBezTo>
                      <a:pt x="49" y="703"/>
                      <a:pt x="52" y="692"/>
                      <a:pt x="51" y="697"/>
                    </a:cubicBezTo>
                    <a:cubicBezTo>
                      <a:pt x="48" y="709"/>
                      <a:pt x="46" y="714"/>
                      <a:pt x="43" y="718"/>
                    </a:cubicBezTo>
                    <a:cubicBezTo>
                      <a:pt x="42" y="719"/>
                      <a:pt x="43" y="715"/>
                      <a:pt x="43" y="716"/>
                    </a:cubicBezTo>
                    <a:cubicBezTo>
                      <a:pt x="42" y="717"/>
                      <a:pt x="41" y="721"/>
                      <a:pt x="40" y="722"/>
                    </a:cubicBezTo>
                    <a:cubicBezTo>
                      <a:pt x="40" y="723"/>
                      <a:pt x="40" y="723"/>
                      <a:pt x="40" y="723"/>
                    </a:cubicBezTo>
                    <a:cubicBezTo>
                      <a:pt x="40" y="724"/>
                      <a:pt x="40" y="723"/>
                      <a:pt x="41" y="723"/>
                    </a:cubicBezTo>
                    <a:cubicBezTo>
                      <a:pt x="43" y="722"/>
                      <a:pt x="44" y="718"/>
                      <a:pt x="45" y="717"/>
                    </a:cubicBezTo>
                    <a:cubicBezTo>
                      <a:pt x="44" y="721"/>
                      <a:pt x="44" y="722"/>
                      <a:pt x="43" y="724"/>
                    </a:cubicBezTo>
                    <a:cubicBezTo>
                      <a:pt x="43" y="725"/>
                      <a:pt x="42" y="727"/>
                      <a:pt x="40" y="729"/>
                    </a:cubicBezTo>
                    <a:cubicBezTo>
                      <a:pt x="40" y="729"/>
                      <a:pt x="42" y="725"/>
                      <a:pt x="43" y="724"/>
                    </a:cubicBezTo>
                    <a:cubicBezTo>
                      <a:pt x="43" y="723"/>
                      <a:pt x="43" y="723"/>
                      <a:pt x="43" y="723"/>
                    </a:cubicBezTo>
                    <a:cubicBezTo>
                      <a:pt x="42" y="723"/>
                      <a:pt x="42" y="723"/>
                      <a:pt x="42" y="723"/>
                    </a:cubicBezTo>
                    <a:cubicBezTo>
                      <a:pt x="40" y="726"/>
                      <a:pt x="39" y="729"/>
                      <a:pt x="36" y="735"/>
                    </a:cubicBezTo>
                    <a:cubicBezTo>
                      <a:pt x="35" y="734"/>
                      <a:pt x="37" y="732"/>
                      <a:pt x="36" y="732"/>
                    </a:cubicBezTo>
                    <a:cubicBezTo>
                      <a:pt x="34" y="736"/>
                      <a:pt x="31" y="741"/>
                      <a:pt x="29" y="746"/>
                    </a:cubicBezTo>
                    <a:cubicBezTo>
                      <a:pt x="29" y="747"/>
                      <a:pt x="29" y="748"/>
                      <a:pt x="29" y="748"/>
                    </a:cubicBezTo>
                    <a:cubicBezTo>
                      <a:pt x="28" y="755"/>
                      <a:pt x="30" y="763"/>
                      <a:pt x="31" y="768"/>
                    </a:cubicBezTo>
                    <a:cubicBezTo>
                      <a:pt x="31" y="775"/>
                      <a:pt x="30" y="779"/>
                      <a:pt x="31" y="784"/>
                    </a:cubicBezTo>
                    <a:cubicBezTo>
                      <a:pt x="31" y="782"/>
                      <a:pt x="32" y="779"/>
                      <a:pt x="32" y="782"/>
                    </a:cubicBezTo>
                    <a:cubicBezTo>
                      <a:pt x="32" y="784"/>
                      <a:pt x="31" y="785"/>
                      <a:pt x="31" y="786"/>
                    </a:cubicBezTo>
                    <a:cubicBezTo>
                      <a:pt x="30" y="788"/>
                      <a:pt x="30" y="788"/>
                      <a:pt x="30" y="789"/>
                    </a:cubicBezTo>
                    <a:cubicBezTo>
                      <a:pt x="29" y="791"/>
                      <a:pt x="28" y="793"/>
                      <a:pt x="28" y="798"/>
                    </a:cubicBezTo>
                    <a:cubicBezTo>
                      <a:pt x="30" y="802"/>
                      <a:pt x="31" y="785"/>
                      <a:pt x="32" y="793"/>
                    </a:cubicBezTo>
                    <a:cubicBezTo>
                      <a:pt x="31" y="800"/>
                      <a:pt x="30" y="796"/>
                      <a:pt x="29" y="798"/>
                    </a:cubicBezTo>
                    <a:cubicBezTo>
                      <a:pt x="29" y="799"/>
                      <a:pt x="29" y="806"/>
                      <a:pt x="28" y="803"/>
                    </a:cubicBezTo>
                    <a:cubicBezTo>
                      <a:pt x="27" y="816"/>
                      <a:pt x="30" y="819"/>
                      <a:pt x="29" y="830"/>
                    </a:cubicBezTo>
                    <a:cubicBezTo>
                      <a:pt x="27" y="830"/>
                      <a:pt x="27" y="830"/>
                      <a:pt x="27" y="830"/>
                    </a:cubicBezTo>
                    <a:cubicBezTo>
                      <a:pt x="26" y="837"/>
                      <a:pt x="26" y="841"/>
                      <a:pt x="26" y="845"/>
                    </a:cubicBezTo>
                    <a:cubicBezTo>
                      <a:pt x="26" y="847"/>
                      <a:pt x="26" y="849"/>
                      <a:pt x="27" y="851"/>
                    </a:cubicBezTo>
                    <a:cubicBezTo>
                      <a:pt x="27" y="853"/>
                      <a:pt x="28" y="854"/>
                      <a:pt x="29" y="856"/>
                    </a:cubicBezTo>
                    <a:cubicBezTo>
                      <a:pt x="29" y="857"/>
                      <a:pt x="30" y="857"/>
                      <a:pt x="31" y="858"/>
                    </a:cubicBezTo>
                    <a:cubicBezTo>
                      <a:pt x="31" y="859"/>
                      <a:pt x="33" y="860"/>
                      <a:pt x="34" y="860"/>
                    </a:cubicBezTo>
                    <a:cubicBezTo>
                      <a:pt x="36" y="860"/>
                      <a:pt x="36" y="859"/>
                      <a:pt x="35" y="859"/>
                    </a:cubicBezTo>
                    <a:cubicBezTo>
                      <a:pt x="35" y="858"/>
                      <a:pt x="35" y="858"/>
                      <a:pt x="35" y="858"/>
                    </a:cubicBezTo>
                    <a:cubicBezTo>
                      <a:pt x="36" y="858"/>
                      <a:pt x="37" y="858"/>
                      <a:pt x="40" y="857"/>
                    </a:cubicBezTo>
                    <a:cubicBezTo>
                      <a:pt x="42" y="857"/>
                      <a:pt x="43" y="856"/>
                      <a:pt x="44" y="856"/>
                    </a:cubicBezTo>
                    <a:cubicBezTo>
                      <a:pt x="45" y="855"/>
                      <a:pt x="45" y="855"/>
                      <a:pt x="44" y="856"/>
                    </a:cubicBezTo>
                    <a:cubicBezTo>
                      <a:pt x="41" y="859"/>
                      <a:pt x="39" y="858"/>
                      <a:pt x="37" y="859"/>
                    </a:cubicBezTo>
                    <a:cubicBezTo>
                      <a:pt x="39" y="859"/>
                      <a:pt x="41" y="859"/>
                      <a:pt x="41" y="859"/>
                    </a:cubicBezTo>
                    <a:cubicBezTo>
                      <a:pt x="42" y="859"/>
                      <a:pt x="41" y="860"/>
                      <a:pt x="39" y="861"/>
                    </a:cubicBezTo>
                    <a:cubicBezTo>
                      <a:pt x="40" y="860"/>
                      <a:pt x="42" y="859"/>
                      <a:pt x="43" y="858"/>
                    </a:cubicBezTo>
                    <a:cubicBezTo>
                      <a:pt x="44" y="859"/>
                      <a:pt x="45" y="861"/>
                      <a:pt x="45" y="862"/>
                    </a:cubicBezTo>
                    <a:cubicBezTo>
                      <a:pt x="46" y="865"/>
                      <a:pt x="47" y="868"/>
                      <a:pt x="48" y="870"/>
                    </a:cubicBezTo>
                    <a:cubicBezTo>
                      <a:pt x="47" y="868"/>
                      <a:pt x="48" y="867"/>
                      <a:pt x="48" y="867"/>
                    </a:cubicBezTo>
                    <a:cubicBezTo>
                      <a:pt x="49" y="869"/>
                      <a:pt x="49" y="871"/>
                      <a:pt x="50" y="873"/>
                    </a:cubicBezTo>
                    <a:cubicBezTo>
                      <a:pt x="51" y="874"/>
                      <a:pt x="53" y="877"/>
                      <a:pt x="54" y="879"/>
                    </a:cubicBezTo>
                    <a:cubicBezTo>
                      <a:pt x="57" y="883"/>
                      <a:pt x="59" y="886"/>
                      <a:pt x="62" y="888"/>
                    </a:cubicBezTo>
                    <a:cubicBezTo>
                      <a:pt x="60" y="885"/>
                      <a:pt x="61" y="885"/>
                      <a:pt x="63" y="887"/>
                    </a:cubicBezTo>
                    <a:cubicBezTo>
                      <a:pt x="65" y="889"/>
                      <a:pt x="65" y="890"/>
                      <a:pt x="67" y="893"/>
                    </a:cubicBezTo>
                    <a:cubicBezTo>
                      <a:pt x="66" y="892"/>
                      <a:pt x="62" y="888"/>
                      <a:pt x="64" y="892"/>
                    </a:cubicBezTo>
                    <a:cubicBezTo>
                      <a:pt x="74" y="902"/>
                      <a:pt x="79" y="912"/>
                      <a:pt x="92" y="922"/>
                    </a:cubicBezTo>
                    <a:cubicBezTo>
                      <a:pt x="90" y="922"/>
                      <a:pt x="91" y="924"/>
                      <a:pt x="93" y="926"/>
                    </a:cubicBezTo>
                    <a:cubicBezTo>
                      <a:pt x="93" y="926"/>
                      <a:pt x="94" y="927"/>
                      <a:pt x="95" y="927"/>
                    </a:cubicBezTo>
                    <a:cubicBezTo>
                      <a:pt x="97" y="929"/>
                      <a:pt x="97" y="928"/>
                      <a:pt x="99" y="929"/>
                    </a:cubicBezTo>
                    <a:cubicBezTo>
                      <a:pt x="101" y="930"/>
                      <a:pt x="102" y="932"/>
                      <a:pt x="104" y="933"/>
                    </a:cubicBezTo>
                    <a:cubicBezTo>
                      <a:pt x="106" y="933"/>
                      <a:pt x="106" y="933"/>
                      <a:pt x="106" y="933"/>
                    </a:cubicBezTo>
                    <a:cubicBezTo>
                      <a:pt x="106" y="934"/>
                      <a:pt x="107" y="934"/>
                      <a:pt x="107" y="934"/>
                    </a:cubicBezTo>
                    <a:cubicBezTo>
                      <a:pt x="107" y="935"/>
                      <a:pt x="107" y="935"/>
                      <a:pt x="107" y="935"/>
                    </a:cubicBezTo>
                    <a:cubicBezTo>
                      <a:pt x="106" y="936"/>
                      <a:pt x="106" y="937"/>
                      <a:pt x="106" y="938"/>
                    </a:cubicBezTo>
                    <a:cubicBezTo>
                      <a:pt x="105" y="941"/>
                      <a:pt x="105" y="943"/>
                      <a:pt x="105" y="945"/>
                    </a:cubicBezTo>
                    <a:cubicBezTo>
                      <a:pt x="104" y="949"/>
                      <a:pt x="103" y="952"/>
                      <a:pt x="101" y="957"/>
                    </a:cubicBezTo>
                    <a:cubicBezTo>
                      <a:pt x="102" y="960"/>
                      <a:pt x="100" y="970"/>
                      <a:pt x="98" y="978"/>
                    </a:cubicBezTo>
                    <a:cubicBezTo>
                      <a:pt x="98" y="981"/>
                      <a:pt x="95" y="990"/>
                      <a:pt x="96" y="989"/>
                    </a:cubicBezTo>
                    <a:cubicBezTo>
                      <a:pt x="98" y="983"/>
                      <a:pt x="100" y="970"/>
                      <a:pt x="101" y="967"/>
                    </a:cubicBezTo>
                    <a:cubicBezTo>
                      <a:pt x="102" y="974"/>
                      <a:pt x="97" y="991"/>
                      <a:pt x="95" y="996"/>
                    </a:cubicBezTo>
                    <a:cubicBezTo>
                      <a:pt x="95" y="998"/>
                      <a:pt x="94" y="1000"/>
                      <a:pt x="94" y="1003"/>
                    </a:cubicBezTo>
                    <a:cubicBezTo>
                      <a:pt x="94" y="1004"/>
                      <a:pt x="94" y="1004"/>
                      <a:pt x="94" y="1004"/>
                    </a:cubicBezTo>
                    <a:cubicBezTo>
                      <a:pt x="94" y="1006"/>
                      <a:pt x="94" y="1008"/>
                      <a:pt x="95" y="1010"/>
                    </a:cubicBezTo>
                    <a:cubicBezTo>
                      <a:pt x="96" y="1013"/>
                      <a:pt x="97" y="1015"/>
                      <a:pt x="99" y="1017"/>
                    </a:cubicBezTo>
                    <a:cubicBezTo>
                      <a:pt x="100" y="1017"/>
                      <a:pt x="102" y="1018"/>
                      <a:pt x="102" y="1018"/>
                    </a:cubicBezTo>
                    <a:cubicBezTo>
                      <a:pt x="103" y="1018"/>
                      <a:pt x="103" y="1019"/>
                      <a:pt x="104" y="1019"/>
                    </a:cubicBezTo>
                    <a:cubicBezTo>
                      <a:pt x="105" y="1019"/>
                      <a:pt x="105" y="1020"/>
                      <a:pt x="106" y="1020"/>
                    </a:cubicBezTo>
                    <a:cubicBezTo>
                      <a:pt x="106" y="1020"/>
                      <a:pt x="106" y="1020"/>
                      <a:pt x="106" y="1020"/>
                    </a:cubicBezTo>
                    <a:cubicBezTo>
                      <a:pt x="106" y="1020"/>
                      <a:pt x="106" y="1020"/>
                      <a:pt x="105" y="1020"/>
                    </a:cubicBezTo>
                    <a:cubicBezTo>
                      <a:pt x="105" y="1020"/>
                      <a:pt x="104" y="1020"/>
                      <a:pt x="103" y="1019"/>
                    </a:cubicBezTo>
                    <a:cubicBezTo>
                      <a:pt x="102" y="1019"/>
                      <a:pt x="99" y="1018"/>
                      <a:pt x="97" y="1016"/>
                    </a:cubicBezTo>
                    <a:cubicBezTo>
                      <a:pt x="95" y="1014"/>
                      <a:pt x="94" y="1011"/>
                      <a:pt x="94" y="1009"/>
                    </a:cubicBezTo>
                    <a:cubicBezTo>
                      <a:pt x="93" y="1007"/>
                      <a:pt x="93" y="1005"/>
                      <a:pt x="93" y="1004"/>
                    </a:cubicBezTo>
                    <a:cubicBezTo>
                      <a:pt x="94" y="1003"/>
                      <a:pt x="94" y="1003"/>
                      <a:pt x="94" y="1003"/>
                    </a:cubicBezTo>
                    <a:cubicBezTo>
                      <a:pt x="94" y="1001"/>
                      <a:pt x="94" y="1001"/>
                      <a:pt x="93" y="1003"/>
                    </a:cubicBezTo>
                    <a:cubicBezTo>
                      <a:pt x="93" y="1003"/>
                      <a:pt x="93" y="1003"/>
                      <a:pt x="93" y="1003"/>
                    </a:cubicBezTo>
                    <a:cubicBezTo>
                      <a:pt x="93" y="1003"/>
                      <a:pt x="93" y="1003"/>
                      <a:pt x="93" y="1003"/>
                    </a:cubicBezTo>
                    <a:cubicBezTo>
                      <a:pt x="93" y="1007"/>
                      <a:pt x="93" y="1010"/>
                      <a:pt x="96" y="1015"/>
                    </a:cubicBezTo>
                    <a:cubicBezTo>
                      <a:pt x="97" y="1017"/>
                      <a:pt x="101" y="1019"/>
                      <a:pt x="102" y="1020"/>
                    </a:cubicBezTo>
                    <a:cubicBezTo>
                      <a:pt x="103" y="1020"/>
                      <a:pt x="104" y="1020"/>
                      <a:pt x="105" y="1021"/>
                    </a:cubicBezTo>
                    <a:cubicBezTo>
                      <a:pt x="111" y="1023"/>
                      <a:pt x="115" y="1024"/>
                      <a:pt x="110" y="1021"/>
                    </a:cubicBezTo>
                    <a:cubicBezTo>
                      <a:pt x="116" y="1021"/>
                      <a:pt x="116" y="1028"/>
                      <a:pt x="118" y="1032"/>
                    </a:cubicBezTo>
                    <a:cubicBezTo>
                      <a:pt x="120" y="1035"/>
                      <a:pt x="120" y="1037"/>
                      <a:pt x="121" y="1039"/>
                    </a:cubicBezTo>
                    <a:cubicBezTo>
                      <a:pt x="120" y="1041"/>
                      <a:pt x="119" y="1037"/>
                      <a:pt x="117" y="1033"/>
                    </a:cubicBezTo>
                    <a:cubicBezTo>
                      <a:pt x="116" y="1029"/>
                      <a:pt x="115" y="1025"/>
                      <a:pt x="115" y="1028"/>
                    </a:cubicBezTo>
                    <a:cubicBezTo>
                      <a:pt x="117" y="1033"/>
                      <a:pt x="117" y="1033"/>
                      <a:pt x="117" y="1033"/>
                    </a:cubicBezTo>
                    <a:cubicBezTo>
                      <a:pt x="118" y="1037"/>
                      <a:pt x="119" y="1040"/>
                      <a:pt x="121" y="1045"/>
                    </a:cubicBezTo>
                    <a:cubicBezTo>
                      <a:pt x="121" y="1044"/>
                      <a:pt x="122" y="1044"/>
                      <a:pt x="122" y="1044"/>
                    </a:cubicBezTo>
                    <a:cubicBezTo>
                      <a:pt x="121" y="1046"/>
                      <a:pt x="121" y="1046"/>
                      <a:pt x="121" y="1046"/>
                    </a:cubicBezTo>
                    <a:cubicBezTo>
                      <a:pt x="122" y="1046"/>
                      <a:pt x="122" y="1046"/>
                      <a:pt x="122" y="1046"/>
                    </a:cubicBezTo>
                    <a:cubicBezTo>
                      <a:pt x="123" y="1047"/>
                      <a:pt x="122" y="1044"/>
                      <a:pt x="123" y="1044"/>
                    </a:cubicBezTo>
                    <a:cubicBezTo>
                      <a:pt x="123" y="1044"/>
                      <a:pt x="123" y="1045"/>
                      <a:pt x="123" y="1045"/>
                    </a:cubicBezTo>
                    <a:cubicBezTo>
                      <a:pt x="123" y="1045"/>
                      <a:pt x="123" y="1045"/>
                      <a:pt x="123" y="1045"/>
                    </a:cubicBezTo>
                    <a:cubicBezTo>
                      <a:pt x="123" y="1045"/>
                      <a:pt x="123" y="1045"/>
                      <a:pt x="123" y="1045"/>
                    </a:cubicBezTo>
                    <a:cubicBezTo>
                      <a:pt x="124" y="1048"/>
                      <a:pt x="125" y="1051"/>
                      <a:pt x="127" y="1053"/>
                    </a:cubicBezTo>
                    <a:cubicBezTo>
                      <a:pt x="127" y="1052"/>
                      <a:pt x="128" y="1051"/>
                      <a:pt x="128" y="1051"/>
                    </a:cubicBezTo>
                    <a:cubicBezTo>
                      <a:pt x="128" y="1053"/>
                      <a:pt x="128" y="1053"/>
                      <a:pt x="128" y="1053"/>
                    </a:cubicBezTo>
                    <a:cubicBezTo>
                      <a:pt x="128" y="1052"/>
                      <a:pt x="129" y="1052"/>
                      <a:pt x="129" y="1052"/>
                    </a:cubicBezTo>
                    <a:cubicBezTo>
                      <a:pt x="128" y="1054"/>
                      <a:pt x="128" y="1054"/>
                      <a:pt x="128" y="1054"/>
                    </a:cubicBezTo>
                    <a:cubicBezTo>
                      <a:pt x="129" y="1054"/>
                      <a:pt x="129" y="1053"/>
                      <a:pt x="130" y="1053"/>
                    </a:cubicBezTo>
                    <a:cubicBezTo>
                      <a:pt x="129" y="1058"/>
                      <a:pt x="129" y="1058"/>
                      <a:pt x="129" y="1058"/>
                    </a:cubicBezTo>
                    <a:cubicBezTo>
                      <a:pt x="128" y="1057"/>
                      <a:pt x="128" y="1056"/>
                      <a:pt x="128" y="1056"/>
                    </a:cubicBezTo>
                    <a:cubicBezTo>
                      <a:pt x="127" y="1058"/>
                      <a:pt x="127" y="1058"/>
                      <a:pt x="127" y="1058"/>
                    </a:cubicBezTo>
                    <a:cubicBezTo>
                      <a:pt x="127" y="1058"/>
                      <a:pt x="127" y="1057"/>
                      <a:pt x="127" y="1057"/>
                    </a:cubicBezTo>
                    <a:cubicBezTo>
                      <a:pt x="126" y="1058"/>
                      <a:pt x="126" y="1058"/>
                      <a:pt x="126" y="1058"/>
                    </a:cubicBezTo>
                    <a:cubicBezTo>
                      <a:pt x="126" y="1058"/>
                      <a:pt x="126" y="1058"/>
                      <a:pt x="126" y="1057"/>
                    </a:cubicBezTo>
                    <a:cubicBezTo>
                      <a:pt x="126" y="1058"/>
                      <a:pt x="125" y="1058"/>
                      <a:pt x="125" y="1059"/>
                    </a:cubicBezTo>
                    <a:cubicBezTo>
                      <a:pt x="125" y="1058"/>
                      <a:pt x="125" y="1057"/>
                      <a:pt x="126" y="1056"/>
                    </a:cubicBezTo>
                    <a:cubicBezTo>
                      <a:pt x="125" y="1056"/>
                      <a:pt x="125" y="1055"/>
                      <a:pt x="125" y="1055"/>
                    </a:cubicBezTo>
                    <a:cubicBezTo>
                      <a:pt x="124" y="1056"/>
                      <a:pt x="124" y="1057"/>
                      <a:pt x="123" y="1058"/>
                    </a:cubicBezTo>
                    <a:cubicBezTo>
                      <a:pt x="122" y="1061"/>
                      <a:pt x="122" y="1064"/>
                      <a:pt x="123" y="1066"/>
                    </a:cubicBezTo>
                    <a:cubicBezTo>
                      <a:pt x="123" y="1066"/>
                      <a:pt x="124" y="1066"/>
                      <a:pt x="125" y="1066"/>
                    </a:cubicBezTo>
                    <a:cubicBezTo>
                      <a:pt x="125" y="1067"/>
                      <a:pt x="126" y="1069"/>
                      <a:pt x="128" y="1072"/>
                    </a:cubicBezTo>
                    <a:cubicBezTo>
                      <a:pt x="130" y="1076"/>
                      <a:pt x="130" y="1081"/>
                      <a:pt x="131" y="1086"/>
                    </a:cubicBezTo>
                    <a:cubicBezTo>
                      <a:pt x="130" y="1087"/>
                      <a:pt x="129" y="1078"/>
                      <a:pt x="127" y="1078"/>
                    </a:cubicBezTo>
                    <a:cubicBezTo>
                      <a:pt x="129" y="1082"/>
                      <a:pt x="129" y="1087"/>
                      <a:pt x="131" y="1093"/>
                    </a:cubicBezTo>
                    <a:cubicBezTo>
                      <a:pt x="131" y="1093"/>
                      <a:pt x="132" y="1094"/>
                      <a:pt x="132" y="1095"/>
                    </a:cubicBezTo>
                    <a:cubicBezTo>
                      <a:pt x="132" y="1096"/>
                      <a:pt x="133" y="1096"/>
                      <a:pt x="134" y="1098"/>
                    </a:cubicBezTo>
                    <a:cubicBezTo>
                      <a:pt x="135" y="1099"/>
                      <a:pt x="136" y="1100"/>
                      <a:pt x="136" y="1100"/>
                    </a:cubicBezTo>
                    <a:cubicBezTo>
                      <a:pt x="137" y="1100"/>
                      <a:pt x="137" y="1100"/>
                      <a:pt x="138" y="1101"/>
                    </a:cubicBezTo>
                    <a:cubicBezTo>
                      <a:pt x="139" y="1101"/>
                      <a:pt x="141" y="1101"/>
                      <a:pt x="142" y="1101"/>
                    </a:cubicBezTo>
                    <a:cubicBezTo>
                      <a:pt x="142" y="1101"/>
                      <a:pt x="142" y="1101"/>
                      <a:pt x="142" y="1101"/>
                    </a:cubicBezTo>
                    <a:cubicBezTo>
                      <a:pt x="142" y="1102"/>
                      <a:pt x="142" y="1102"/>
                      <a:pt x="143" y="1102"/>
                    </a:cubicBezTo>
                    <a:cubicBezTo>
                      <a:pt x="144" y="1102"/>
                      <a:pt x="144" y="1104"/>
                      <a:pt x="145" y="1105"/>
                    </a:cubicBezTo>
                    <a:cubicBezTo>
                      <a:pt x="145" y="1103"/>
                      <a:pt x="146" y="1105"/>
                      <a:pt x="148" y="1107"/>
                    </a:cubicBezTo>
                    <a:cubicBezTo>
                      <a:pt x="149" y="1111"/>
                      <a:pt x="151" y="1115"/>
                      <a:pt x="152" y="1115"/>
                    </a:cubicBezTo>
                    <a:cubicBezTo>
                      <a:pt x="151" y="1113"/>
                      <a:pt x="150" y="1109"/>
                      <a:pt x="149" y="1106"/>
                    </a:cubicBezTo>
                    <a:cubicBezTo>
                      <a:pt x="148" y="1103"/>
                      <a:pt x="148" y="1100"/>
                      <a:pt x="150" y="1104"/>
                    </a:cubicBezTo>
                    <a:cubicBezTo>
                      <a:pt x="150" y="1104"/>
                      <a:pt x="151" y="1105"/>
                      <a:pt x="151" y="1105"/>
                    </a:cubicBezTo>
                    <a:cubicBezTo>
                      <a:pt x="152" y="1109"/>
                      <a:pt x="153" y="1114"/>
                      <a:pt x="154" y="1118"/>
                    </a:cubicBezTo>
                    <a:cubicBezTo>
                      <a:pt x="155" y="1122"/>
                      <a:pt x="157" y="1127"/>
                      <a:pt x="157" y="1130"/>
                    </a:cubicBezTo>
                    <a:cubicBezTo>
                      <a:pt x="154" y="1127"/>
                      <a:pt x="153" y="1116"/>
                      <a:pt x="149" y="1114"/>
                    </a:cubicBezTo>
                    <a:cubicBezTo>
                      <a:pt x="153" y="1121"/>
                      <a:pt x="154" y="1126"/>
                      <a:pt x="155" y="1128"/>
                    </a:cubicBezTo>
                    <a:cubicBezTo>
                      <a:pt x="156" y="1129"/>
                      <a:pt x="158" y="1134"/>
                      <a:pt x="160" y="1139"/>
                    </a:cubicBezTo>
                    <a:cubicBezTo>
                      <a:pt x="161" y="1142"/>
                      <a:pt x="162" y="1144"/>
                      <a:pt x="162" y="1147"/>
                    </a:cubicBezTo>
                    <a:cubicBezTo>
                      <a:pt x="162" y="1148"/>
                      <a:pt x="162" y="1148"/>
                      <a:pt x="162" y="1149"/>
                    </a:cubicBezTo>
                    <a:cubicBezTo>
                      <a:pt x="162" y="1149"/>
                      <a:pt x="161" y="1150"/>
                      <a:pt x="161" y="1150"/>
                    </a:cubicBezTo>
                    <a:cubicBezTo>
                      <a:pt x="160" y="1151"/>
                      <a:pt x="160" y="1152"/>
                      <a:pt x="159" y="1153"/>
                    </a:cubicBezTo>
                    <a:cubicBezTo>
                      <a:pt x="158" y="1156"/>
                      <a:pt x="166" y="1147"/>
                      <a:pt x="162" y="1152"/>
                    </a:cubicBezTo>
                    <a:cubicBezTo>
                      <a:pt x="160" y="1154"/>
                      <a:pt x="159" y="1156"/>
                      <a:pt x="157" y="1158"/>
                    </a:cubicBezTo>
                    <a:cubicBezTo>
                      <a:pt x="155" y="1159"/>
                      <a:pt x="153" y="1161"/>
                      <a:pt x="152" y="1162"/>
                    </a:cubicBezTo>
                    <a:cubicBezTo>
                      <a:pt x="149" y="1164"/>
                      <a:pt x="147" y="1166"/>
                      <a:pt x="145" y="1168"/>
                    </a:cubicBezTo>
                    <a:cubicBezTo>
                      <a:pt x="137" y="1175"/>
                      <a:pt x="142" y="1170"/>
                      <a:pt x="135" y="1175"/>
                    </a:cubicBezTo>
                    <a:cubicBezTo>
                      <a:pt x="127" y="1179"/>
                      <a:pt x="129" y="1180"/>
                      <a:pt x="120" y="1185"/>
                    </a:cubicBezTo>
                    <a:cubicBezTo>
                      <a:pt x="124" y="1182"/>
                      <a:pt x="116" y="1186"/>
                      <a:pt x="115" y="1186"/>
                    </a:cubicBezTo>
                    <a:cubicBezTo>
                      <a:pt x="110" y="1188"/>
                      <a:pt x="108" y="1192"/>
                      <a:pt x="104" y="1193"/>
                    </a:cubicBezTo>
                    <a:cubicBezTo>
                      <a:pt x="109" y="1188"/>
                      <a:pt x="118" y="1184"/>
                      <a:pt x="123" y="1180"/>
                    </a:cubicBezTo>
                    <a:cubicBezTo>
                      <a:pt x="121" y="1181"/>
                      <a:pt x="114" y="1185"/>
                      <a:pt x="118" y="1182"/>
                    </a:cubicBezTo>
                    <a:cubicBezTo>
                      <a:pt x="119" y="1182"/>
                      <a:pt x="127" y="1176"/>
                      <a:pt x="128" y="1176"/>
                    </a:cubicBezTo>
                    <a:cubicBezTo>
                      <a:pt x="130" y="1174"/>
                      <a:pt x="119" y="1180"/>
                      <a:pt x="125" y="1175"/>
                    </a:cubicBezTo>
                    <a:cubicBezTo>
                      <a:pt x="133" y="1170"/>
                      <a:pt x="132" y="1172"/>
                      <a:pt x="140" y="1166"/>
                    </a:cubicBezTo>
                    <a:cubicBezTo>
                      <a:pt x="143" y="1164"/>
                      <a:pt x="141" y="1164"/>
                      <a:pt x="144" y="1162"/>
                    </a:cubicBezTo>
                    <a:cubicBezTo>
                      <a:pt x="144" y="1162"/>
                      <a:pt x="143" y="1164"/>
                      <a:pt x="146" y="1161"/>
                    </a:cubicBezTo>
                    <a:cubicBezTo>
                      <a:pt x="150" y="1159"/>
                      <a:pt x="150" y="1158"/>
                      <a:pt x="150" y="1157"/>
                    </a:cubicBezTo>
                    <a:cubicBezTo>
                      <a:pt x="150" y="1155"/>
                      <a:pt x="150" y="1155"/>
                      <a:pt x="152" y="1152"/>
                    </a:cubicBezTo>
                    <a:cubicBezTo>
                      <a:pt x="153" y="1152"/>
                      <a:pt x="155" y="1150"/>
                      <a:pt x="154" y="1152"/>
                    </a:cubicBezTo>
                    <a:cubicBezTo>
                      <a:pt x="155" y="1150"/>
                      <a:pt x="158" y="1148"/>
                      <a:pt x="157" y="1146"/>
                    </a:cubicBezTo>
                    <a:cubicBezTo>
                      <a:pt x="157" y="1143"/>
                      <a:pt x="156" y="1141"/>
                      <a:pt x="155" y="1139"/>
                    </a:cubicBezTo>
                    <a:cubicBezTo>
                      <a:pt x="155" y="1139"/>
                      <a:pt x="155" y="1139"/>
                      <a:pt x="155" y="1139"/>
                    </a:cubicBezTo>
                    <a:cubicBezTo>
                      <a:pt x="154" y="1140"/>
                      <a:pt x="149" y="1130"/>
                      <a:pt x="146" y="1131"/>
                    </a:cubicBezTo>
                    <a:cubicBezTo>
                      <a:pt x="147" y="1134"/>
                      <a:pt x="149" y="1136"/>
                      <a:pt x="150" y="1139"/>
                    </a:cubicBezTo>
                    <a:cubicBezTo>
                      <a:pt x="151" y="1140"/>
                      <a:pt x="151" y="1140"/>
                      <a:pt x="151" y="1140"/>
                    </a:cubicBezTo>
                    <a:cubicBezTo>
                      <a:pt x="150" y="1141"/>
                      <a:pt x="150" y="1142"/>
                      <a:pt x="150" y="1143"/>
                    </a:cubicBezTo>
                    <a:cubicBezTo>
                      <a:pt x="150" y="1145"/>
                      <a:pt x="150" y="1146"/>
                      <a:pt x="149" y="1146"/>
                    </a:cubicBezTo>
                    <a:cubicBezTo>
                      <a:pt x="150" y="1143"/>
                      <a:pt x="150" y="1144"/>
                      <a:pt x="148" y="1140"/>
                    </a:cubicBezTo>
                    <a:cubicBezTo>
                      <a:pt x="147" y="1140"/>
                      <a:pt x="147" y="1141"/>
                      <a:pt x="148" y="1142"/>
                    </a:cubicBezTo>
                    <a:cubicBezTo>
                      <a:pt x="148" y="1144"/>
                      <a:pt x="148" y="1145"/>
                      <a:pt x="147" y="1144"/>
                    </a:cubicBezTo>
                    <a:cubicBezTo>
                      <a:pt x="147" y="1143"/>
                      <a:pt x="146" y="1141"/>
                      <a:pt x="145" y="1140"/>
                    </a:cubicBezTo>
                    <a:cubicBezTo>
                      <a:pt x="145" y="1139"/>
                      <a:pt x="145" y="1139"/>
                      <a:pt x="145" y="1139"/>
                    </a:cubicBezTo>
                    <a:cubicBezTo>
                      <a:pt x="147" y="1140"/>
                      <a:pt x="146" y="1137"/>
                      <a:pt x="145" y="1134"/>
                    </a:cubicBezTo>
                    <a:cubicBezTo>
                      <a:pt x="144" y="1135"/>
                      <a:pt x="144" y="1137"/>
                      <a:pt x="145" y="1140"/>
                    </a:cubicBezTo>
                    <a:cubicBezTo>
                      <a:pt x="145" y="1141"/>
                      <a:pt x="145" y="1141"/>
                      <a:pt x="145" y="1142"/>
                    </a:cubicBezTo>
                    <a:cubicBezTo>
                      <a:pt x="146" y="1142"/>
                      <a:pt x="146" y="1144"/>
                      <a:pt x="146" y="1145"/>
                    </a:cubicBezTo>
                    <a:cubicBezTo>
                      <a:pt x="150" y="1145"/>
                      <a:pt x="146" y="1149"/>
                      <a:pt x="146" y="1152"/>
                    </a:cubicBezTo>
                    <a:cubicBezTo>
                      <a:pt x="144" y="1152"/>
                      <a:pt x="139" y="1152"/>
                      <a:pt x="137" y="1156"/>
                    </a:cubicBezTo>
                    <a:cubicBezTo>
                      <a:pt x="140" y="1153"/>
                      <a:pt x="142" y="1154"/>
                      <a:pt x="140" y="1156"/>
                    </a:cubicBezTo>
                    <a:cubicBezTo>
                      <a:pt x="137" y="1157"/>
                      <a:pt x="137" y="1156"/>
                      <a:pt x="135" y="1157"/>
                    </a:cubicBezTo>
                    <a:cubicBezTo>
                      <a:pt x="134" y="1159"/>
                      <a:pt x="129" y="1162"/>
                      <a:pt x="127" y="1165"/>
                    </a:cubicBezTo>
                    <a:cubicBezTo>
                      <a:pt x="129" y="1166"/>
                      <a:pt x="137" y="1161"/>
                      <a:pt x="139" y="1161"/>
                    </a:cubicBezTo>
                    <a:cubicBezTo>
                      <a:pt x="137" y="1164"/>
                      <a:pt x="129" y="1169"/>
                      <a:pt x="130" y="1166"/>
                    </a:cubicBezTo>
                    <a:cubicBezTo>
                      <a:pt x="125" y="1169"/>
                      <a:pt x="126" y="1169"/>
                      <a:pt x="121" y="1172"/>
                    </a:cubicBezTo>
                    <a:cubicBezTo>
                      <a:pt x="120" y="1172"/>
                      <a:pt x="121" y="1171"/>
                      <a:pt x="122" y="1170"/>
                    </a:cubicBezTo>
                    <a:cubicBezTo>
                      <a:pt x="118" y="1171"/>
                      <a:pt x="116" y="1175"/>
                      <a:pt x="114" y="1174"/>
                    </a:cubicBezTo>
                    <a:cubicBezTo>
                      <a:pt x="121" y="1171"/>
                      <a:pt x="117" y="1172"/>
                      <a:pt x="116" y="1172"/>
                    </a:cubicBezTo>
                    <a:cubicBezTo>
                      <a:pt x="118" y="1170"/>
                      <a:pt x="122" y="1168"/>
                      <a:pt x="121" y="1167"/>
                    </a:cubicBezTo>
                    <a:cubicBezTo>
                      <a:pt x="111" y="1173"/>
                      <a:pt x="107" y="1177"/>
                      <a:pt x="104" y="1179"/>
                    </a:cubicBezTo>
                    <a:cubicBezTo>
                      <a:pt x="98" y="1183"/>
                      <a:pt x="95" y="1183"/>
                      <a:pt x="94" y="1185"/>
                    </a:cubicBezTo>
                    <a:cubicBezTo>
                      <a:pt x="94" y="1185"/>
                      <a:pt x="94" y="1184"/>
                      <a:pt x="93" y="1184"/>
                    </a:cubicBezTo>
                    <a:cubicBezTo>
                      <a:pt x="93" y="1184"/>
                      <a:pt x="93" y="1185"/>
                      <a:pt x="93" y="1185"/>
                    </a:cubicBezTo>
                    <a:cubicBezTo>
                      <a:pt x="92" y="1185"/>
                      <a:pt x="92" y="1185"/>
                      <a:pt x="91" y="1185"/>
                    </a:cubicBezTo>
                    <a:cubicBezTo>
                      <a:pt x="88" y="1186"/>
                      <a:pt x="83" y="1189"/>
                      <a:pt x="79" y="1192"/>
                    </a:cubicBezTo>
                    <a:cubicBezTo>
                      <a:pt x="71" y="1200"/>
                      <a:pt x="67" y="1211"/>
                      <a:pt x="66" y="1215"/>
                    </a:cubicBezTo>
                    <a:cubicBezTo>
                      <a:pt x="67" y="1210"/>
                      <a:pt x="70" y="1205"/>
                      <a:pt x="71" y="1204"/>
                    </a:cubicBezTo>
                    <a:cubicBezTo>
                      <a:pt x="68" y="1213"/>
                      <a:pt x="65" y="1218"/>
                      <a:pt x="64" y="1225"/>
                    </a:cubicBezTo>
                    <a:cubicBezTo>
                      <a:pt x="63" y="1233"/>
                      <a:pt x="64" y="1242"/>
                      <a:pt x="67" y="1250"/>
                    </a:cubicBezTo>
                    <a:cubicBezTo>
                      <a:pt x="71" y="1259"/>
                      <a:pt x="77" y="1267"/>
                      <a:pt x="84" y="1273"/>
                    </a:cubicBezTo>
                    <a:cubicBezTo>
                      <a:pt x="92" y="1279"/>
                      <a:pt x="102" y="1282"/>
                      <a:pt x="110" y="1283"/>
                    </a:cubicBezTo>
                    <a:cubicBezTo>
                      <a:pt x="115" y="1284"/>
                      <a:pt x="120" y="1284"/>
                      <a:pt x="125" y="1284"/>
                    </a:cubicBezTo>
                    <a:cubicBezTo>
                      <a:pt x="125" y="1284"/>
                      <a:pt x="125" y="1284"/>
                      <a:pt x="125" y="1284"/>
                    </a:cubicBezTo>
                    <a:cubicBezTo>
                      <a:pt x="122" y="1282"/>
                      <a:pt x="120" y="1281"/>
                      <a:pt x="119" y="1280"/>
                    </a:cubicBezTo>
                    <a:cubicBezTo>
                      <a:pt x="117" y="1278"/>
                      <a:pt x="117" y="1278"/>
                      <a:pt x="117" y="1278"/>
                    </a:cubicBezTo>
                    <a:cubicBezTo>
                      <a:pt x="133" y="1284"/>
                      <a:pt x="133" y="1284"/>
                      <a:pt x="133" y="1284"/>
                    </a:cubicBezTo>
                    <a:cubicBezTo>
                      <a:pt x="131" y="1284"/>
                      <a:pt x="128" y="1284"/>
                      <a:pt x="125" y="1284"/>
                    </a:cubicBezTo>
                    <a:cubicBezTo>
                      <a:pt x="126" y="1285"/>
                      <a:pt x="128" y="1286"/>
                      <a:pt x="130" y="1287"/>
                    </a:cubicBezTo>
                    <a:cubicBezTo>
                      <a:pt x="132" y="1287"/>
                      <a:pt x="133" y="1288"/>
                      <a:pt x="135" y="1288"/>
                    </a:cubicBezTo>
                    <a:cubicBezTo>
                      <a:pt x="135" y="1288"/>
                      <a:pt x="136" y="1288"/>
                      <a:pt x="136" y="1288"/>
                    </a:cubicBezTo>
                    <a:cubicBezTo>
                      <a:pt x="137" y="1285"/>
                      <a:pt x="137" y="1285"/>
                      <a:pt x="137" y="1285"/>
                    </a:cubicBezTo>
                    <a:cubicBezTo>
                      <a:pt x="137" y="1282"/>
                      <a:pt x="137" y="1282"/>
                      <a:pt x="137" y="1282"/>
                    </a:cubicBezTo>
                    <a:cubicBezTo>
                      <a:pt x="138" y="1282"/>
                      <a:pt x="138" y="1282"/>
                      <a:pt x="138" y="1282"/>
                    </a:cubicBezTo>
                    <a:cubicBezTo>
                      <a:pt x="138" y="1282"/>
                      <a:pt x="139" y="1282"/>
                      <a:pt x="140" y="1282"/>
                    </a:cubicBezTo>
                    <a:cubicBezTo>
                      <a:pt x="141" y="1290"/>
                      <a:pt x="141" y="1287"/>
                      <a:pt x="141" y="1287"/>
                    </a:cubicBezTo>
                    <a:cubicBezTo>
                      <a:pt x="142" y="1287"/>
                      <a:pt x="143" y="1286"/>
                      <a:pt x="144" y="1286"/>
                    </a:cubicBezTo>
                    <a:cubicBezTo>
                      <a:pt x="145" y="1285"/>
                      <a:pt x="145" y="1285"/>
                      <a:pt x="145" y="1285"/>
                    </a:cubicBezTo>
                    <a:cubicBezTo>
                      <a:pt x="145" y="1285"/>
                      <a:pt x="145" y="1285"/>
                      <a:pt x="145" y="1285"/>
                    </a:cubicBezTo>
                    <a:cubicBezTo>
                      <a:pt x="147" y="1284"/>
                      <a:pt x="150" y="1283"/>
                      <a:pt x="152" y="1282"/>
                    </a:cubicBezTo>
                    <a:cubicBezTo>
                      <a:pt x="152" y="1282"/>
                      <a:pt x="152" y="1282"/>
                      <a:pt x="152" y="1282"/>
                    </a:cubicBezTo>
                    <a:cubicBezTo>
                      <a:pt x="153" y="1282"/>
                      <a:pt x="153" y="1282"/>
                      <a:pt x="153" y="1282"/>
                    </a:cubicBezTo>
                    <a:cubicBezTo>
                      <a:pt x="153" y="1282"/>
                      <a:pt x="153" y="1282"/>
                      <a:pt x="153" y="1282"/>
                    </a:cubicBezTo>
                    <a:cubicBezTo>
                      <a:pt x="153" y="1284"/>
                      <a:pt x="152" y="1279"/>
                      <a:pt x="152" y="1280"/>
                    </a:cubicBezTo>
                    <a:cubicBezTo>
                      <a:pt x="152" y="1280"/>
                      <a:pt x="152" y="1280"/>
                      <a:pt x="152" y="1280"/>
                    </a:cubicBezTo>
                    <a:cubicBezTo>
                      <a:pt x="152" y="1280"/>
                      <a:pt x="152" y="1280"/>
                      <a:pt x="152" y="1280"/>
                    </a:cubicBezTo>
                    <a:cubicBezTo>
                      <a:pt x="152" y="1280"/>
                      <a:pt x="152" y="1280"/>
                      <a:pt x="152" y="1280"/>
                    </a:cubicBezTo>
                    <a:cubicBezTo>
                      <a:pt x="153" y="1280"/>
                      <a:pt x="153" y="1280"/>
                      <a:pt x="153" y="1280"/>
                    </a:cubicBezTo>
                    <a:cubicBezTo>
                      <a:pt x="154" y="1280"/>
                      <a:pt x="154" y="1280"/>
                      <a:pt x="154" y="1280"/>
                    </a:cubicBezTo>
                    <a:cubicBezTo>
                      <a:pt x="155" y="1281"/>
                      <a:pt x="156" y="1281"/>
                      <a:pt x="157" y="1281"/>
                    </a:cubicBezTo>
                    <a:cubicBezTo>
                      <a:pt x="159" y="1281"/>
                      <a:pt x="162" y="1280"/>
                      <a:pt x="163" y="1279"/>
                    </a:cubicBezTo>
                    <a:cubicBezTo>
                      <a:pt x="164" y="1279"/>
                      <a:pt x="165" y="1278"/>
                      <a:pt x="165" y="1277"/>
                    </a:cubicBezTo>
                    <a:cubicBezTo>
                      <a:pt x="166" y="1277"/>
                      <a:pt x="166" y="1277"/>
                      <a:pt x="166" y="1277"/>
                    </a:cubicBezTo>
                    <a:cubicBezTo>
                      <a:pt x="167" y="1276"/>
                      <a:pt x="167" y="1276"/>
                      <a:pt x="167" y="1276"/>
                    </a:cubicBezTo>
                    <a:cubicBezTo>
                      <a:pt x="168" y="1275"/>
                      <a:pt x="169" y="1275"/>
                      <a:pt x="170" y="1274"/>
                    </a:cubicBezTo>
                    <a:cubicBezTo>
                      <a:pt x="172" y="1274"/>
                      <a:pt x="172" y="1274"/>
                      <a:pt x="172" y="1274"/>
                    </a:cubicBezTo>
                    <a:cubicBezTo>
                      <a:pt x="172" y="1273"/>
                      <a:pt x="172" y="1273"/>
                      <a:pt x="173" y="1273"/>
                    </a:cubicBezTo>
                    <a:cubicBezTo>
                      <a:pt x="174" y="1273"/>
                      <a:pt x="175" y="1273"/>
                      <a:pt x="176" y="1272"/>
                    </a:cubicBezTo>
                    <a:cubicBezTo>
                      <a:pt x="177" y="1272"/>
                      <a:pt x="177" y="1272"/>
                      <a:pt x="177" y="1272"/>
                    </a:cubicBezTo>
                    <a:cubicBezTo>
                      <a:pt x="177" y="1272"/>
                      <a:pt x="177" y="1271"/>
                      <a:pt x="176" y="1270"/>
                    </a:cubicBezTo>
                    <a:cubicBezTo>
                      <a:pt x="175" y="1270"/>
                      <a:pt x="175" y="1270"/>
                      <a:pt x="174" y="1270"/>
                    </a:cubicBezTo>
                    <a:cubicBezTo>
                      <a:pt x="174" y="1270"/>
                      <a:pt x="174" y="1271"/>
                      <a:pt x="174" y="1271"/>
                    </a:cubicBezTo>
                    <a:cubicBezTo>
                      <a:pt x="174" y="1270"/>
                      <a:pt x="174" y="1270"/>
                      <a:pt x="174" y="1270"/>
                    </a:cubicBezTo>
                    <a:cubicBezTo>
                      <a:pt x="173" y="1271"/>
                      <a:pt x="172" y="1271"/>
                      <a:pt x="171" y="1271"/>
                    </a:cubicBezTo>
                    <a:cubicBezTo>
                      <a:pt x="168" y="1271"/>
                      <a:pt x="166" y="1270"/>
                      <a:pt x="163" y="1269"/>
                    </a:cubicBezTo>
                    <a:cubicBezTo>
                      <a:pt x="163" y="1269"/>
                      <a:pt x="162" y="1270"/>
                      <a:pt x="162" y="1270"/>
                    </a:cubicBezTo>
                    <a:cubicBezTo>
                      <a:pt x="161" y="1271"/>
                      <a:pt x="161" y="1272"/>
                      <a:pt x="160" y="1273"/>
                    </a:cubicBezTo>
                    <a:cubicBezTo>
                      <a:pt x="159" y="1274"/>
                      <a:pt x="157" y="1275"/>
                      <a:pt x="156" y="1274"/>
                    </a:cubicBezTo>
                    <a:cubicBezTo>
                      <a:pt x="157" y="1274"/>
                      <a:pt x="160" y="1272"/>
                      <a:pt x="161" y="1270"/>
                    </a:cubicBezTo>
                    <a:cubicBezTo>
                      <a:pt x="161" y="1269"/>
                      <a:pt x="161" y="1269"/>
                      <a:pt x="162" y="1268"/>
                    </a:cubicBezTo>
                    <a:cubicBezTo>
                      <a:pt x="161" y="1268"/>
                      <a:pt x="159" y="1267"/>
                      <a:pt x="159" y="1266"/>
                    </a:cubicBezTo>
                    <a:cubicBezTo>
                      <a:pt x="164" y="1266"/>
                      <a:pt x="164" y="1266"/>
                      <a:pt x="164" y="1266"/>
                    </a:cubicBezTo>
                    <a:cubicBezTo>
                      <a:pt x="162" y="1266"/>
                      <a:pt x="161" y="1265"/>
                      <a:pt x="160" y="1264"/>
                    </a:cubicBezTo>
                    <a:cubicBezTo>
                      <a:pt x="163" y="1264"/>
                      <a:pt x="163" y="1264"/>
                      <a:pt x="163" y="1264"/>
                    </a:cubicBezTo>
                    <a:cubicBezTo>
                      <a:pt x="162" y="1264"/>
                      <a:pt x="162" y="1264"/>
                      <a:pt x="161" y="1263"/>
                    </a:cubicBezTo>
                    <a:cubicBezTo>
                      <a:pt x="176" y="1263"/>
                      <a:pt x="176" y="1263"/>
                      <a:pt x="176" y="1263"/>
                    </a:cubicBezTo>
                    <a:cubicBezTo>
                      <a:pt x="182" y="1252"/>
                      <a:pt x="182" y="1252"/>
                      <a:pt x="182" y="1252"/>
                    </a:cubicBezTo>
                    <a:cubicBezTo>
                      <a:pt x="182" y="1252"/>
                      <a:pt x="182" y="1252"/>
                      <a:pt x="182" y="1252"/>
                    </a:cubicBezTo>
                    <a:cubicBezTo>
                      <a:pt x="182" y="1252"/>
                      <a:pt x="182" y="1252"/>
                      <a:pt x="182" y="1252"/>
                    </a:cubicBezTo>
                    <a:cubicBezTo>
                      <a:pt x="182" y="1252"/>
                      <a:pt x="182" y="1253"/>
                      <a:pt x="182" y="1253"/>
                    </a:cubicBezTo>
                    <a:cubicBezTo>
                      <a:pt x="183" y="1252"/>
                      <a:pt x="183" y="1252"/>
                      <a:pt x="183" y="1252"/>
                    </a:cubicBezTo>
                    <a:cubicBezTo>
                      <a:pt x="183" y="1253"/>
                      <a:pt x="183" y="1253"/>
                      <a:pt x="183" y="1254"/>
                    </a:cubicBezTo>
                    <a:cubicBezTo>
                      <a:pt x="184" y="1252"/>
                      <a:pt x="184" y="1252"/>
                      <a:pt x="184" y="1252"/>
                    </a:cubicBezTo>
                    <a:cubicBezTo>
                      <a:pt x="184" y="1253"/>
                      <a:pt x="184" y="1255"/>
                      <a:pt x="183" y="1257"/>
                    </a:cubicBezTo>
                    <a:cubicBezTo>
                      <a:pt x="186" y="1252"/>
                      <a:pt x="186" y="1252"/>
                      <a:pt x="186" y="1252"/>
                    </a:cubicBezTo>
                    <a:cubicBezTo>
                      <a:pt x="186" y="1255"/>
                      <a:pt x="185" y="1259"/>
                      <a:pt x="183" y="1263"/>
                    </a:cubicBezTo>
                    <a:cubicBezTo>
                      <a:pt x="183" y="1263"/>
                      <a:pt x="184" y="1263"/>
                      <a:pt x="184" y="1263"/>
                    </a:cubicBezTo>
                    <a:cubicBezTo>
                      <a:pt x="186" y="1261"/>
                      <a:pt x="187" y="1260"/>
                      <a:pt x="188" y="1258"/>
                    </a:cubicBezTo>
                    <a:cubicBezTo>
                      <a:pt x="192" y="1248"/>
                      <a:pt x="192" y="1248"/>
                      <a:pt x="192" y="1248"/>
                    </a:cubicBezTo>
                    <a:cubicBezTo>
                      <a:pt x="192" y="1248"/>
                      <a:pt x="192" y="1248"/>
                      <a:pt x="192" y="1248"/>
                    </a:cubicBezTo>
                    <a:cubicBezTo>
                      <a:pt x="192" y="1248"/>
                      <a:pt x="192" y="1248"/>
                      <a:pt x="192" y="1248"/>
                    </a:cubicBezTo>
                    <a:cubicBezTo>
                      <a:pt x="193" y="1243"/>
                      <a:pt x="193" y="1243"/>
                      <a:pt x="193" y="1243"/>
                    </a:cubicBezTo>
                    <a:cubicBezTo>
                      <a:pt x="194" y="1246"/>
                      <a:pt x="194" y="1249"/>
                      <a:pt x="193" y="1253"/>
                    </a:cubicBezTo>
                    <a:cubicBezTo>
                      <a:pt x="193" y="1254"/>
                      <a:pt x="193" y="1254"/>
                      <a:pt x="193" y="1255"/>
                    </a:cubicBezTo>
                    <a:cubicBezTo>
                      <a:pt x="193" y="1255"/>
                      <a:pt x="193" y="1254"/>
                      <a:pt x="194" y="1254"/>
                    </a:cubicBezTo>
                    <a:cubicBezTo>
                      <a:pt x="195" y="1252"/>
                      <a:pt x="196" y="1251"/>
                      <a:pt x="197" y="1249"/>
                    </a:cubicBezTo>
                    <a:cubicBezTo>
                      <a:pt x="200" y="1246"/>
                      <a:pt x="202" y="1244"/>
                      <a:pt x="203" y="1242"/>
                    </a:cubicBezTo>
                    <a:cubicBezTo>
                      <a:pt x="206" y="1238"/>
                      <a:pt x="209" y="1235"/>
                      <a:pt x="213" y="1232"/>
                    </a:cubicBezTo>
                    <a:cubicBezTo>
                      <a:pt x="214" y="1230"/>
                      <a:pt x="215" y="1229"/>
                      <a:pt x="215" y="1228"/>
                    </a:cubicBezTo>
                    <a:cubicBezTo>
                      <a:pt x="213" y="1229"/>
                      <a:pt x="211" y="1229"/>
                      <a:pt x="210" y="1229"/>
                    </a:cubicBezTo>
                    <a:cubicBezTo>
                      <a:pt x="206" y="1229"/>
                      <a:pt x="203" y="1228"/>
                      <a:pt x="200" y="1227"/>
                    </a:cubicBezTo>
                    <a:cubicBezTo>
                      <a:pt x="199" y="1226"/>
                      <a:pt x="198" y="1226"/>
                      <a:pt x="197" y="1225"/>
                    </a:cubicBezTo>
                    <a:cubicBezTo>
                      <a:pt x="197" y="1225"/>
                      <a:pt x="197" y="1224"/>
                      <a:pt x="196" y="1224"/>
                    </a:cubicBezTo>
                    <a:cubicBezTo>
                      <a:pt x="196" y="1223"/>
                      <a:pt x="196" y="1223"/>
                      <a:pt x="196" y="1223"/>
                    </a:cubicBezTo>
                    <a:cubicBezTo>
                      <a:pt x="195" y="1223"/>
                      <a:pt x="195" y="1223"/>
                      <a:pt x="195" y="1223"/>
                    </a:cubicBezTo>
                    <a:cubicBezTo>
                      <a:pt x="196" y="1223"/>
                      <a:pt x="196" y="1223"/>
                      <a:pt x="196" y="1222"/>
                    </a:cubicBezTo>
                    <a:cubicBezTo>
                      <a:pt x="221" y="1221"/>
                      <a:pt x="221" y="1221"/>
                      <a:pt x="221" y="1221"/>
                    </a:cubicBezTo>
                    <a:cubicBezTo>
                      <a:pt x="220" y="1222"/>
                      <a:pt x="220" y="1223"/>
                      <a:pt x="218" y="1224"/>
                    </a:cubicBezTo>
                    <a:cubicBezTo>
                      <a:pt x="217" y="1226"/>
                      <a:pt x="216" y="1227"/>
                      <a:pt x="215" y="1228"/>
                    </a:cubicBezTo>
                    <a:cubicBezTo>
                      <a:pt x="218" y="1227"/>
                      <a:pt x="221" y="1226"/>
                      <a:pt x="223" y="1224"/>
                    </a:cubicBezTo>
                    <a:cubicBezTo>
                      <a:pt x="224" y="1224"/>
                      <a:pt x="225" y="1223"/>
                      <a:pt x="226" y="1222"/>
                    </a:cubicBezTo>
                    <a:cubicBezTo>
                      <a:pt x="227" y="1221"/>
                      <a:pt x="227" y="1221"/>
                      <a:pt x="227" y="1221"/>
                    </a:cubicBezTo>
                    <a:cubicBezTo>
                      <a:pt x="227" y="1221"/>
                      <a:pt x="227" y="1221"/>
                      <a:pt x="227" y="1221"/>
                    </a:cubicBezTo>
                    <a:cubicBezTo>
                      <a:pt x="227" y="1220"/>
                      <a:pt x="228" y="1219"/>
                      <a:pt x="228" y="1219"/>
                    </a:cubicBezTo>
                    <a:cubicBezTo>
                      <a:pt x="229" y="1218"/>
                      <a:pt x="231" y="1216"/>
                      <a:pt x="233" y="1214"/>
                    </a:cubicBezTo>
                    <a:cubicBezTo>
                      <a:pt x="235" y="1212"/>
                      <a:pt x="238" y="1209"/>
                      <a:pt x="240" y="1207"/>
                    </a:cubicBezTo>
                    <a:cubicBezTo>
                      <a:pt x="242" y="1205"/>
                      <a:pt x="244" y="1203"/>
                      <a:pt x="247" y="1201"/>
                    </a:cubicBezTo>
                    <a:cubicBezTo>
                      <a:pt x="248" y="1199"/>
                      <a:pt x="249" y="1197"/>
                      <a:pt x="250" y="1195"/>
                    </a:cubicBezTo>
                    <a:cubicBezTo>
                      <a:pt x="251" y="1193"/>
                      <a:pt x="251" y="1192"/>
                      <a:pt x="252" y="1191"/>
                    </a:cubicBezTo>
                    <a:cubicBezTo>
                      <a:pt x="253" y="1189"/>
                      <a:pt x="254" y="1188"/>
                      <a:pt x="254" y="1186"/>
                    </a:cubicBezTo>
                    <a:cubicBezTo>
                      <a:pt x="254" y="1183"/>
                      <a:pt x="254" y="1180"/>
                      <a:pt x="254" y="1176"/>
                    </a:cubicBezTo>
                    <a:cubicBezTo>
                      <a:pt x="254" y="1174"/>
                      <a:pt x="254" y="1172"/>
                      <a:pt x="253" y="1171"/>
                    </a:cubicBezTo>
                    <a:cubicBezTo>
                      <a:pt x="252" y="1166"/>
                      <a:pt x="253" y="1166"/>
                      <a:pt x="251" y="1161"/>
                    </a:cubicBezTo>
                    <a:cubicBezTo>
                      <a:pt x="250" y="1157"/>
                      <a:pt x="248" y="1152"/>
                      <a:pt x="246" y="1148"/>
                    </a:cubicBezTo>
                    <a:cubicBezTo>
                      <a:pt x="244" y="1145"/>
                      <a:pt x="242" y="1141"/>
                      <a:pt x="240" y="1138"/>
                    </a:cubicBezTo>
                    <a:cubicBezTo>
                      <a:pt x="239" y="1136"/>
                      <a:pt x="238" y="1134"/>
                      <a:pt x="236" y="1133"/>
                    </a:cubicBezTo>
                    <a:cubicBezTo>
                      <a:pt x="236" y="1132"/>
                      <a:pt x="235" y="1132"/>
                      <a:pt x="235" y="1131"/>
                    </a:cubicBezTo>
                    <a:cubicBezTo>
                      <a:pt x="235" y="1131"/>
                      <a:pt x="234" y="1131"/>
                      <a:pt x="234" y="1130"/>
                    </a:cubicBezTo>
                    <a:cubicBezTo>
                      <a:pt x="233" y="1130"/>
                      <a:pt x="232" y="1129"/>
                      <a:pt x="231" y="1129"/>
                    </a:cubicBezTo>
                    <a:cubicBezTo>
                      <a:pt x="231" y="1129"/>
                      <a:pt x="231" y="1129"/>
                      <a:pt x="231" y="1129"/>
                    </a:cubicBezTo>
                    <a:cubicBezTo>
                      <a:pt x="230" y="1129"/>
                      <a:pt x="230" y="1129"/>
                      <a:pt x="230" y="1129"/>
                    </a:cubicBezTo>
                    <a:cubicBezTo>
                      <a:pt x="230" y="1129"/>
                      <a:pt x="229" y="1130"/>
                      <a:pt x="229" y="1130"/>
                    </a:cubicBezTo>
                    <a:cubicBezTo>
                      <a:pt x="229" y="1129"/>
                      <a:pt x="229" y="1129"/>
                      <a:pt x="229" y="1129"/>
                    </a:cubicBezTo>
                    <a:cubicBezTo>
                      <a:pt x="230" y="1126"/>
                      <a:pt x="230" y="1126"/>
                      <a:pt x="230" y="1126"/>
                    </a:cubicBezTo>
                    <a:cubicBezTo>
                      <a:pt x="230" y="1125"/>
                      <a:pt x="230" y="1123"/>
                      <a:pt x="230" y="1121"/>
                    </a:cubicBezTo>
                    <a:cubicBezTo>
                      <a:pt x="230" y="1119"/>
                      <a:pt x="230" y="1116"/>
                      <a:pt x="230" y="1114"/>
                    </a:cubicBezTo>
                    <a:cubicBezTo>
                      <a:pt x="230" y="1109"/>
                      <a:pt x="230" y="1104"/>
                      <a:pt x="230" y="1099"/>
                    </a:cubicBezTo>
                    <a:cubicBezTo>
                      <a:pt x="230" y="1096"/>
                      <a:pt x="228" y="1087"/>
                      <a:pt x="227" y="1083"/>
                    </a:cubicBezTo>
                    <a:cubicBezTo>
                      <a:pt x="227" y="1083"/>
                      <a:pt x="227" y="1084"/>
                      <a:pt x="227" y="1085"/>
                    </a:cubicBezTo>
                    <a:cubicBezTo>
                      <a:pt x="226" y="1085"/>
                      <a:pt x="226" y="1086"/>
                      <a:pt x="225" y="1087"/>
                    </a:cubicBezTo>
                    <a:cubicBezTo>
                      <a:pt x="226" y="1089"/>
                      <a:pt x="226" y="1092"/>
                      <a:pt x="227" y="1091"/>
                    </a:cubicBezTo>
                    <a:cubicBezTo>
                      <a:pt x="227" y="1096"/>
                      <a:pt x="225" y="1096"/>
                      <a:pt x="224" y="1088"/>
                    </a:cubicBezTo>
                    <a:cubicBezTo>
                      <a:pt x="224" y="1089"/>
                      <a:pt x="224" y="1089"/>
                      <a:pt x="223" y="1089"/>
                    </a:cubicBezTo>
                    <a:cubicBezTo>
                      <a:pt x="224" y="1094"/>
                      <a:pt x="223" y="1094"/>
                      <a:pt x="223" y="1099"/>
                    </a:cubicBezTo>
                    <a:cubicBezTo>
                      <a:pt x="222" y="1097"/>
                      <a:pt x="222" y="1095"/>
                      <a:pt x="221" y="1092"/>
                    </a:cubicBezTo>
                    <a:cubicBezTo>
                      <a:pt x="221" y="1092"/>
                      <a:pt x="221" y="1092"/>
                      <a:pt x="220" y="1093"/>
                    </a:cubicBezTo>
                    <a:cubicBezTo>
                      <a:pt x="221" y="1089"/>
                      <a:pt x="221" y="1089"/>
                      <a:pt x="221" y="1089"/>
                    </a:cubicBezTo>
                    <a:cubicBezTo>
                      <a:pt x="221" y="1088"/>
                      <a:pt x="221" y="1087"/>
                      <a:pt x="221" y="1086"/>
                    </a:cubicBezTo>
                    <a:cubicBezTo>
                      <a:pt x="221" y="1082"/>
                      <a:pt x="221" y="1080"/>
                      <a:pt x="222" y="1084"/>
                    </a:cubicBezTo>
                    <a:cubicBezTo>
                      <a:pt x="225" y="1074"/>
                      <a:pt x="225" y="1074"/>
                      <a:pt x="225" y="1074"/>
                    </a:cubicBezTo>
                    <a:cubicBezTo>
                      <a:pt x="226" y="1076"/>
                      <a:pt x="226" y="1078"/>
                      <a:pt x="227" y="1080"/>
                    </a:cubicBezTo>
                    <a:cubicBezTo>
                      <a:pt x="227" y="1081"/>
                      <a:pt x="227" y="1082"/>
                      <a:pt x="227" y="1083"/>
                    </a:cubicBezTo>
                    <a:cubicBezTo>
                      <a:pt x="229" y="1079"/>
                      <a:pt x="230" y="1074"/>
                      <a:pt x="229" y="1068"/>
                    </a:cubicBezTo>
                    <a:cubicBezTo>
                      <a:pt x="230" y="1070"/>
                      <a:pt x="230" y="1071"/>
                      <a:pt x="230" y="1070"/>
                    </a:cubicBezTo>
                    <a:cubicBezTo>
                      <a:pt x="230" y="1070"/>
                      <a:pt x="230" y="1067"/>
                      <a:pt x="230" y="1067"/>
                    </a:cubicBezTo>
                    <a:cubicBezTo>
                      <a:pt x="230" y="1065"/>
                      <a:pt x="229" y="1062"/>
                      <a:pt x="229" y="1062"/>
                    </a:cubicBezTo>
                    <a:cubicBezTo>
                      <a:pt x="229" y="1064"/>
                      <a:pt x="229" y="1065"/>
                      <a:pt x="228" y="1065"/>
                    </a:cubicBezTo>
                    <a:cubicBezTo>
                      <a:pt x="228" y="1064"/>
                      <a:pt x="228" y="1063"/>
                      <a:pt x="228" y="1063"/>
                    </a:cubicBezTo>
                    <a:cubicBezTo>
                      <a:pt x="228" y="1062"/>
                      <a:pt x="228" y="1062"/>
                      <a:pt x="227" y="1062"/>
                    </a:cubicBezTo>
                    <a:cubicBezTo>
                      <a:pt x="227" y="1061"/>
                      <a:pt x="227" y="1061"/>
                      <a:pt x="227" y="1060"/>
                    </a:cubicBezTo>
                    <a:cubicBezTo>
                      <a:pt x="227" y="1060"/>
                      <a:pt x="226" y="1059"/>
                      <a:pt x="226" y="1059"/>
                    </a:cubicBezTo>
                    <a:cubicBezTo>
                      <a:pt x="227" y="1059"/>
                      <a:pt x="227" y="1060"/>
                      <a:pt x="228" y="1060"/>
                    </a:cubicBezTo>
                    <a:cubicBezTo>
                      <a:pt x="227" y="1057"/>
                      <a:pt x="226" y="1057"/>
                      <a:pt x="226" y="1056"/>
                    </a:cubicBezTo>
                    <a:cubicBezTo>
                      <a:pt x="225" y="1055"/>
                      <a:pt x="224" y="1053"/>
                      <a:pt x="223" y="1052"/>
                    </a:cubicBezTo>
                    <a:cubicBezTo>
                      <a:pt x="222" y="1051"/>
                      <a:pt x="222" y="1052"/>
                      <a:pt x="222" y="1052"/>
                    </a:cubicBezTo>
                    <a:cubicBezTo>
                      <a:pt x="222" y="1052"/>
                      <a:pt x="222" y="1053"/>
                      <a:pt x="221" y="1053"/>
                    </a:cubicBezTo>
                    <a:cubicBezTo>
                      <a:pt x="221" y="1053"/>
                      <a:pt x="221" y="1052"/>
                      <a:pt x="221" y="1052"/>
                    </a:cubicBezTo>
                    <a:cubicBezTo>
                      <a:pt x="221" y="1051"/>
                      <a:pt x="221" y="1050"/>
                      <a:pt x="220" y="1049"/>
                    </a:cubicBezTo>
                    <a:cubicBezTo>
                      <a:pt x="219" y="1044"/>
                      <a:pt x="217" y="1040"/>
                      <a:pt x="216" y="1039"/>
                    </a:cubicBezTo>
                    <a:cubicBezTo>
                      <a:pt x="220" y="1039"/>
                      <a:pt x="223" y="1038"/>
                      <a:pt x="226" y="1037"/>
                    </a:cubicBezTo>
                    <a:cubicBezTo>
                      <a:pt x="228" y="1037"/>
                      <a:pt x="230" y="1037"/>
                      <a:pt x="231" y="1037"/>
                    </a:cubicBezTo>
                    <a:cubicBezTo>
                      <a:pt x="233" y="1036"/>
                      <a:pt x="235" y="1035"/>
                      <a:pt x="237" y="1034"/>
                    </a:cubicBezTo>
                    <a:cubicBezTo>
                      <a:pt x="237" y="1034"/>
                      <a:pt x="240" y="1034"/>
                      <a:pt x="241" y="1034"/>
                    </a:cubicBezTo>
                    <a:cubicBezTo>
                      <a:pt x="242" y="1034"/>
                      <a:pt x="242" y="1034"/>
                      <a:pt x="242" y="1034"/>
                    </a:cubicBezTo>
                    <a:cubicBezTo>
                      <a:pt x="243" y="1033"/>
                      <a:pt x="243" y="1033"/>
                      <a:pt x="243" y="1033"/>
                    </a:cubicBezTo>
                    <a:cubicBezTo>
                      <a:pt x="244" y="1033"/>
                      <a:pt x="244" y="1033"/>
                      <a:pt x="245" y="1032"/>
                    </a:cubicBezTo>
                    <a:cubicBezTo>
                      <a:pt x="246" y="1032"/>
                      <a:pt x="248" y="1031"/>
                      <a:pt x="249" y="1030"/>
                    </a:cubicBezTo>
                    <a:cubicBezTo>
                      <a:pt x="251" y="1030"/>
                      <a:pt x="252" y="1029"/>
                      <a:pt x="253" y="1028"/>
                    </a:cubicBezTo>
                    <a:cubicBezTo>
                      <a:pt x="254" y="1027"/>
                      <a:pt x="256" y="1026"/>
                      <a:pt x="257" y="1024"/>
                    </a:cubicBezTo>
                    <a:cubicBezTo>
                      <a:pt x="260" y="1020"/>
                      <a:pt x="264" y="1013"/>
                      <a:pt x="262" y="1004"/>
                    </a:cubicBezTo>
                    <a:cubicBezTo>
                      <a:pt x="262" y="1005"/>
                      <a:pt x="262" y="1005"/>
                      <a:pt x="262" y="1006"/>
                    </a:cubicBezTo>
                    <a:cubicBezTo>
                      <a:pt x="262" y="1008"/>
                      <a:pt x="262" y="1008"/>
                      <a:pt x="262" y="1008"/>
                    </a:cubicBezTo>
                    <a:cubicBezTo>
                      <a:pt x="259" y="997"/>
                      <a:pt x="259" y="997"/>
                      <a:pt x="259" y="997"/>
                    </a:cubicBezTo>
                    <a:cubicBezTo>
                      <a:pt x="261" y="1000"/>
                      <a:pt x="262" y="1002"/>
                      <a:pt x="262" y="1004"/>
                    </a:cubicBezTo>
                    <a:cubicBezTo>
                      <a:pt x="263" y="1002"/>
                      <a:pt x="263" y="998"/>
                      <a:pt x="264" y="994"/>
                    </a:cubicBezTo>
                    <a:cubicBezTo>
                      <a:pt x="264" y="988"/>
                      <a:pt x="264" y="982"/>
                      <a:pt x="265" y="978"/>
                    </a:cubicBezTo>
                    <a:cubicBezTo>
                      <a:pt x="265" y="975"/>
                      <a:pt x="266" y="975"/>
                      <a:pt x="266" y="971"/>
                    </a:cubicBezTo>
                    <a:cubicBezTo>
                      <a:pt x="266" y="968"/>
                      <a:pt x="267" y="963"/>
                      <a:pt x="267" y="959"/>
                    </a:cubicBezTo>
                    <a:cubicBezTo>
                      <a:pt x="263" y="959"/>
                      <a:pt x="258" y="958"/>
                      <a:pt x="253" y="958"/>
                    </a:cubicBezTo>
                    <a:cubicBezTo>
                      <a:pt x="251" y="972"/>
                      <a:pt x="250" y="986"/>
                      <a:pt x="249" y="999"/>
                    </a:cubicBezTo>
                    <a:cubicBezTo>
                      <a:pt x="249" y="1001"/>
                      <a:pt x="249" y="1003"/>
                      <a:pt x="249" y="1005"/>
                    </a:cubicBezTo>
                    <a:cubicBezTo>
                      <a:pt x="250" y="1006"/>
                      <a:pt x="250" y="1007"/>
                      <a:pt x="250" y="1007"/>
                    </a:cubicBezTo>
                    <a:cubicBezTo>
                      <a:pt x="251" y="1010"/>
                      <a:pt x="250" y="1012"/>
                      <a:pt x="249" y="1013"/>
                    </a:cubicBezTo>
                    <a:cubicBezTo>
                      <a:pt x="248" y="1013"/>
                      <a:pt x="248" y="1014"/>
                      <a:pt x="247" y="1014"/>
                    </a:cubicBezTo>
                    <a:cubicBezTo>
                      <a:pt x="246" y="1015"/>
                      <a:pt x="246" y="1015"/>
                      <a:pt x="244" y="1017"/>
                    </a:cubicBezTo>
                    <a:cubicBezTo>
                      <a:pt x="238" y="1020"/>
                      <a:pt x="237" y="1021"/>
                      <a:pt x="237" y="1022"/>
                    </a:cubicBezTo>
                    <a:cubicBezTo>
                      <a:pt x="236" y="1022"/>
                      <a:pt x="236" y="1023"/>
                      <a:pt x="232" y="1024"/>
                    </a:cubicBezTo>
                    <a:cubicBezTo>
                      <a:pt x="234" y="1025"/>
                      <a:pt x="238" y="1024"/>
                      <a:pt x="235" y="1026"/>
                    </a:cubicBezTo>
                    <a:cubicBezTo>
                      <a:pt x="232" y="1027"/>
                      <a:pt x="233" y="1026"/>
                      <a:pt x="232" y="1025"/>
                    </a:cubicBezTo>
                    <a:cubicBezTo>
                      <a:pt x="228" y="1026"/>
                      <a:pt x="224" y="1028"/>
                      <a:pt x="220" y="1028"/>
                    </a:cubicBezTo>
                    <a:cubicBezTo>
                      <a:pt x="220" y="1028"/>
                      <a:pt x="220" y="1027"/>
                      <a:pt x="220" y="1027"/>
                    </a:cubicBezTo>
                    <a:cubicBezTo>
                      <a:pt x="218" y="1027"/>
                      <a:pt x="207" y="1029"/>
                      <a:pt x="205" y="1029"/>
                    </a:cubicBezTo>
                    <a:cubicBezTo>
                      <a:pt x="205" y="1029"/>
                      <a:pt x="201" y="1028"/>
                      <a:pt x="199" y="1028"/>
                    </a:cubicBezTo>
                    <a:cubicBezTo>
                      <a:pt x="199" y="1029"/>
                      <a:pt x="199" y="1029"/>
                      <a:pt x="198" y="1029"/>
                    </a:cubicBezTo>
                    <a:cubicBezTo>
                      <a:pt x="198" y="1029"/>
                      <a:pt x="197" y="1029"/>
                      <a:pt x="197" y="1029"/>
                    </a:cubicBezTo>
                    <a:cubicBezTo>
                      <a:pt x="198" y="1030"/>
                      <a:pt x="198" y="1030"/>
                      <a:pt x="198" y="1030"/>
                    </a:cubicBezTo>
                    <a:cubicBezTo>
                      <a:pt x="199" y="1032"/>
                      <a:pt x="200" y="1033"/>
                      <a:pt x="200" y="1035"/>
                    </a:cubicBezTo>
                    <a:cubicBezTo>
                      <a:pt x="202" y="1039"/>
                      <a:pt x="203" y="1042"/>
                      <a:pt x="204" y="1047"/>
                    </a:cubicBezTo>
                    <a:cubicBezTo>
                      <a:pt x="205" y="1047"/>
                      <a:pt x="203" y="1041"/>
                      <a:pt x="203" y="1040"/>
                    </a:cubicBezTo>
                    <a:cubicBezTo>
                      <a:pt x="205" y="1042"/>
                      <a:pt x="206" y="1044"/>
                      <a:pt x="206" y="1047"/>
                    </a:cubicBezTo>
                    <a:cubicBezTo>
                      <a:pt x="206" y="1048"/>
                      <a:pt x="206" y="1049"/>
                      <a:pt x="206" y="1050"/>
                    </a:cubicBezTo>
                    <a:cubicBezTo>
                      <a:pt x="206" y="1050"/>
                      <a:pt x="207" y="1050"/>
                      <a:pt x="207" y="1050"/>
                    </a:cubicBezTo>
                    <a:cubicBezTo>
                      <a:pt x="207" y="1050"/>
                      <a:pt x="207" y="1050"/>
                      <a:pt x="207" y="1050"/>
                    </a:cubicBezTo>
                    <a:cubicBezTo>
                      <a:pt x="207" y="1050"/>
                      <a:pt x="207" y="1049"/>
                      <a:pt x="208" y="1049"/>
                    </a:cubicBezTo>
                    <a:cubicBezTo>
                      <a:pt x="208" y="1049"/>
                      <a:pt x="208" y="1049"/>
                      <a:pt x="208" y="1049"/>
                    </a:cubicBezTo>
                    <a:cubicBezTo>
                      <a:pt x="208" y="1049"/>
                      <a:pt x="207" y="1049"/>
                      <a:pt x="207" y="1049"/>
                    </a:cubicBezTo>
                    <a:cubicBezTo>
                      <a:pt x="207" y="1049"/>
                      <a:pt x="207" y="1048"/>
                      <a:pt x="208" y="1049"/>
                    </a:cubicBezTo>
                    <a:cubicBezTo>
                      <a:pt x="208" y="1049"/>
                      <a:pt x="208" y="1049"/>
                      <a:pt x="209" y="1049"/>
                    </a:cubicBezTo>
                    <a:cubicBezTo>
                      <a:pt x="208" y="1049"/>
                      <a:pt x="208" y="1049"/>
                      <a:pt x="208" y="1049"/>
                    </a:cubicBezTo>
                    <a:cubicBezTo>
                      <a:pt x="208" y="1049"/>
                      <a:pt x="208" y="1049"/>
                      <a:pt x="208" y="1049"/>
                    </a:cubicBezTo>
                    <a:cubicBezTo>
                      <a:pt x="208" y="1049"/>
                      <a:pt x="208" y="1049"/>
                      <a:pt x="208" y="1049"/>
                    </a:cubicBezTo>
                    <a:cubicBezTo>
                      <a:pt x="209" y="1050"/>
                      <a:pt x="210" y="1052"/>
                      <a:pt x="210" y="1053"/>
                    </a:cubicBezTo>
                    <a:cubicBezTo>
                      <a:pt x="212" y="1056"/>
                      <a:pt x="214" y="1060"/>
                      <a:pt x="215" y="1062"/>
                    </a:cubicBezTo>
                    <a:cubicBezTo>
                      <a:pt x="216" y="1063"/>
                      <a:pt x="216" y="1064"/>
                      <a:pt x="216" y="1064"/>
                    </a:cubicBezTo>
                    <a:cubicBezTo>
                      <a:pt x="217" y="1065"/>
                      <a:pt x="217" y="1066"/>
                      <a:pt x="217" y="1067"/>
                    </a:cubicBezTo>
                    <a:cubicBezTo>
                      <a:pt x="217" y="1068"/>
                      <a:pt x="218" y="1069"/>
                      <a:pt x="218" y="1071"/>
                    </a:cubicBezTo>
                    <a:cubicBezTo>
                      <a:pt x="218" y="1074"/>
                      <a:pt x="217" y="1078"/>
                      <a:pt x="215" y="1080"/>
                    </a:cubicBezTo>
                    <a:cubicBezTo>
                      <a:pt x="215" y="1078"/>
                      <a:pt x="216" y="1077"/>
                      <a:pt x="217" y="1074"/>
                    </a:cubicBezTo>
                    <a:cubicBezTo>
                      <a:pt x="217" y="1070"/>
                      <a:pt x="216" y="1068"/>
                      <a:pt x="215" y="1065"/>
                    </a:cubicBezTo>
                    <a:cubicBezTo>
                      <a:pt x="214" y="1064"/>
                      <a:pt x="214" y="1065"/>
                      <a:pt x="215" y="1067"/>
                    </a:cubicBezTo>
                    <a:cubicBezTo>
                      <a:pt x="215" y="1068"/>
                      <a:pt x="215" y="1069"/>
                      <a:pt x="216" y="1071"/>
                    </a:cubicBezTo>
                    <a:cubicBezTo>
                      <a:pt x="216" y="1072"/>
                      <a:pt x="216" y="1074"/>
                      <a:pt x="215" y="1076"/>
                    </a:cubicBezTo>
                    <a:cubicBezTo>
                      <a:pt x="216" y="1077"/>
                      <a:pt x="215" y="1079"/>
                      <a:pt x="213" y="1080"/>
                    </a:cubicBezTo>
                    <a:cubicBezTo>
                      <a:pt x="215" y="1084"/>
                      <a:pt x="215" y="1087"/>
                      <a:pt x="216" y="1086"/>
                    </a:cubicBezTo>
                    <a:cubicBezTo>
                      <a:pt x="217" y="1092"/>
                      <a:pt x="216" y="1094"/>
                      <a:pt x="216" y="1099"/>
                    </a:cubicBezTo>
                    <a:cubicBezTo>
                      <a:pt x="216" y="1099"/>
                      <a:pt x="218" y="1110"/>
                      <a:pt x="216" y="1108"/>
                    </a:cubicBezTo>
                    <a:cubicBezTo>
                      <a:pt x="216" y="1112"/>
                      <a:pt x="216" y="1114"/>
                      <a:pt x="217" y="1117"/>
                    </a:cubicBezTo>
                    <a:cubicBezTo>
                      <a:pt x="217" y="1119"/>
                      <a:pt x="217" y="1121"/>
                      <a:pt x="216" y="1124"/>
                    </a:cubicBezTo>
                    <a:cubicBezTo>
                      <a:pt x="216" y="1124"/>
                      <a:pt x="216" y="1125"/>
                      <a:pt x="216" y="1126"/>
                    </a:cubicBezTo>
                    <a:cubicBezTo>
                      <a:pt x="216" y="1126"/>
                      <a:pt x="217" y="1127"/>
                      <a:pt x="217" y="1130"/>
                    </a:cubicBezTo>
                    <a:cubicBezTo>
                      <a:pt x="217" y="1131"/>
                      <a:pt x="216" y="1133"/>
                      <a:pt x="216" y="1134"/>
                    </a:cubicBezTo>
                    <a:cubicBezTo>
                      <a:pt x="216" y="1135"/>
                      <a:pt x="216" y="1136"/>
                      <a:pt x="216" y="1136"/>
                    </a:cubicBezTo>
                    <a:cubicBezTo>
                      <a:pt x="216" y="1136"/>
                      <a:pt x="216" y="1136"/>
                      <a:pt x="216" y="1136"/>
                    </a:cubicBezTo>
                    <a:cubicBezTo>
                      <a:pt x="216" y="1136"/>
                      <a:pt x="216" y="1136"/>
                      <a:pt x="216" y="1136"/>
                    </a:cubicBezTo>
                    <a:cubicBezTo>
                      <a:pt x="216" y="1136"/>
                      <a:pt x="216" y="1136"/>
                      <a:pt x="217" y="1136"/>
                    </a:cubicBezTo>
                    <a:cubicBezTo>
                      <a:pt x="217" y="1136"/>
                      <a:pt x="218" y="1136"/>
                      <a:pt x="218" y="1135"/>
                    </a:cubicBezTo>
                    <a:cubicBezTo>
                      <a:pt x="218" y="1135"/>
                      <a:pt x="218" y="1135"/>
                      <a:pt x="218" y="1135"/>
                    </a:cubicBezTo>
                    <a:cubicBezTo>
                      <a:pt x="221" y="1136"/>
                      <a:pt x="221" y="1136"/>
                      <a:pt x="221" y="1136"/>
                    </a:cubicBezTo>
                    <a:cubicBezTo>
                      <a:pt x="223" y="1138"/>
                      <a:pt x="223" y="1138"/>
                      <a:pt x="223" y="1138"/>
                    </a:cubicBezTo>
                    <a:cubicBezTo>
                      <a:pt x="225" y="1139"/>
                      <a:pt x="225" y="1139"/>
                      <a:pt x="226" y="1141"/>
                    </a:cubicBezTo>
                    <a:cubicBezTo>
                      <a:pt x="228" y="1142"/>
                      <a:pt x="229" y="1144"/>
                      <a:pt x="229" y="1145"/>
                    </a:cubicBezTo>
                    <a:cubicBezTo>
                      <a:pt x="231" y="1148"/>
                      <a:pt x="232" y="1150"/>
                      <a:pt x="233" y="1152"/>
                    </a:cubicBezTo>
                    <a:cubicBezTo>
                      <a:pt x="234" y="1156"/>
                      <a:pt x="234" y="1158"/>
                      <a:pt x="232" y="1155"/>
                    </a:cubicBezTo>
                    <a:cubicBezTo>
                      <a:pt x="231" y="1151"/>
                      <a:pt x="231" y="1151"/>
                      <a:pt x="231" y="1150"/>
                    </a:cubicBezTo>
                    <a:cubicBezTo>
                      <a:pt x="230" y="1150"/>
                      <a:pt x="230" y="1149"/>
                      <a:pt x="227" y="1144"/>
                    </a:cubicBezTo>
                    <a:cubicBezTo>
                      <a:pt x="226" y="1143"/>
                      <a:pt x="225" y="1142"/>
                      <a:pt x="224" y="1141"/>
                    </a:cubicBezTo>
                    <a:cubicBezTo>
                      <a:pt x="223" y="1140"/>
                      <a:pt x="223" y="1140"/>
                      <a:pt x="222" y="1139"/>
                    </a:cubicBezTo>
                    <a:cubicBezTo>
                      <a:pt x="221" y="1138"/>
                      <a:pt x="220" y="1138"/>
                      <a:pt x="219" y="1137"/>
                    </a:cubicBezTo>
                    <a:cubicBezTo>
                      <a:pt x="218" y="1137"/>
                      <a:pt x="217" y="1137"/>
                      <a:pt x="217" y="1136"/>
                    </a:cubicBezTo>
                    <a:cubicBezTo>
                      <a:pt x="216" y="1137"/>
                      <a:pt x="216" y="1137"/>
                      <a:pt x="216" y="1137"/>
                    </a:cubicBezTo>
                    <a:cubicBezTo>
                      <a:pt x="216" y="1137"/>
                      <a:pt x="216" y="1136"/>
                      <a:pt x="216" y="1136"/>
                    </a:cubicBezTo>
                    <a:cubicBezTo>
                      <a:pt x="216" y="1137"/>
                      <a:pt x="216" y="1137"/>
                      <a:pt x="215" y="1137"/>
                    </a:cubicBezTo>
                    <a:cubicBezTo>
                      <a:pt x="217" y="1137"/>
                      <a:pt x="219" y="1138"/>
                      <a:pt x="221" y="1140"/>
                    </a:cubicBezTo>
                    <a:cubicBezTo>
                      <a:pt x="223" y="1142"/>
                      <a:pt x="226" y="1145"/>
                      <a:pt x="228" y="1149"/>
                    </a:cubicBezTo>
                    <a:cubicBezTo>
                      <a:pt x="225" y="1148"/>
                      <a:pt x="224" y="1143"/>
                      <a:pt x="220" y="1140"/>
                    </a:cubicBezTo>
                    <a:cubicBezTo>
                      <a:pt x="219" y="1139"/>
                      <a:pt x="219" y="1139"/>
                      <a:pt x="219" y="1139"/>
                    </a:cubicBezTo>
                    <a:cubicBezTo>
                      <a:pt x="217" y="1138"/>
                      <a:pt x="215" y="1138"/>
                      <a:pt x="213" y="1138"/>
                    </a:cubicBezTo>
                    <a:cubicBezTo>
                      <a:pt x="213" y="1138"/>
                      <a:pt x="213" y="1138"/>
                      <a:pt x="213" y="1138"/>
                    </a:cubicBezTo>
                    <a:cubicBezTo>
                      <a:pt x="213" y="1138"/>
                      <a:pt x="213" y="1138"/>
                      <a:pt x="213" y="1138"/>
                    </a:cubicBezTo>
                    <a:cubicBezTo>
                      <a:pt x="213" y="1138"/>
                      <a:pt x="213" y="1138"/>
                      <a:pt x="213" y="1138"/>
                    </a:cubicBezTo>
                    <a:cubicBezTo>
                      <a:pt x="213" y="1138"/>
                      <a:pt x="213" y="1138"/>
                      <a:pt x="212" y="1139"/>
                    </a:cubicBezTo>
                    <a:cubicBezTo>
                      <a:pt x="212" y="1139"/>
                      <a:pt x="212" y="1139"/>
                      <a:pt x="212" y="1139"/>
                    </a:cubicBezTo>
                    <a:cubicBezTo>
                      <a:pt x="212" y="1139"/>
                      <a:pt x="212" y="1139"/>
                      <a:pt x="212" y="1139"/>
                    </a:cubicBezTo>
                    <a:cubicBezTo>
                      <a:pt x="212" y="1139"/>
                      <a:pt x="211" y="1139"/>
                      <a:pt x="211" y="1139"/>
                    </a:cubicBezTo>
                    <a:cubicBezTo>
                      <a:pt x="211" y="1139"/>
                      <a:pt x="211" y="1139"/>
                      <a:pt x="211" y="1139"/>
                    </a:cubicBezTo>
                    <a:cubicBezTo>
                      <a:pt x="211" y="1139"/>
                      <a:pt x="211" y="1139"/>
                      <a:pt x="211" y="1140"/>
                    </a:cubicBezTo>
                    <a:cubicBezTo>
                      <a:pt x="211" y="1140"/>
                      <a:pt x="211" y="1140"/>
                      <a:pt x="210" y="1140"/>
                    </a:cubicBezTo>
                    <a:cubicBezTo>
                      <a:pt x="210" y="1139"/>
                      <a:pt x="211" y="1139"/>
                      <a:pt x="211" y="1139"/>
                    </a:cubicBezTo>
                    <a:cubicBezTo>
                      <a:pt x="211" y="1139"/>
                      <a:pt x="211" y="1139"/>
                      <a:pt x="211" y="1139"/>
                    </a:cubicBezTo>
                    <a:cubicBezTo>
                      <a:pt x="211" y="1139"/>
                      <a:pt x="211" y="1139"/>
                      <a:pt x="211" y="1139"/>
                    </a:cubicBezTo>
                    <a:cubicBezTo>
                      <a:pt x="211" y="1139"/>
                      <a:pt x="212" y="1139"/>
                      <a:pt x="212" y="1139"/>
                    </a:cubicBezTo>
                    <a:cubicBezTo>
                      <a:pt x="212" y="1139"/>
                      <a:pt x="212" y="1139"/>
                      <a:pt x="212" y="1139"/>
                    </a:cubicBezTo>
                    <a:cubicBezTo>
                      <a:pt x="212" y="1138"/>
                      <a:pt x="212" y="1138"/>
                      <a:pt x="212" y="1137"/>
                    </a:cubicBezTo>
                    <a:cubicBezTo>
                      <a:pt x="212" y="1136"/>
                      <a:pt x="213" y="1135"/>
                      <a:pt x="213" y="1134"/>
                    </a:cubicBezTo>
                    <a:cubicBezTo>
                      <a:pt x="213" y="1131"/>
                      <a:pt x="214" y="1128"/>
                      <a:pt x="214" y="1124"/>
                    </a:cubicBezTo>
                    <a:cubicBezTo>
                      <a:pt x="214" y="1122"/>
                      <a:pt x="214" y="1119"/>
                      <a:pt x="214" y="1117"/>
                    </a:cubicBezTo>
                    <a:cubicBezTo>
                      <a:pt x="214" y="1114"/>
                      <a:pt x="214" y="1111"/>
                      <a:pt x="215" y="1108"/>
                    </a:cubicBezTo>
                    <a:cubicBezTo>
                      <a:pt x="214" y="1104"/>
                      <a:pt x="213" y="1105"/>
                      <a:pt x="213" y="1096"/>
                    </a:cubicBezTo>
                    <a:cubicBezTo>
                      <a:pt x="213" y="1098"/>
                      <a:pt x="214" y="1099"/>
                      <a:pt x="215" y="1099"/>
                    </a:cubicBezTo>
                    <a:cubicBezTo>
                      <a:pt x="213" y="1095"/>
                      <a:pt x="213" y="1089"/>
                      <a:pt x="211" y="1080"/>
                    </a:cubicBezTo>
                    <a:cubicBezTo>
                      <a:pt x="210" y="1080"/>
                      <a:pt x="210" y="1081"/>
                      <a:pt x="210" y="1081"/>
                    </a:cubicBezTo>
                    <a:cubicBezTo>
                      <a:pt x="210" y="1079"/>
                      <a:pt x="210" y="1079"/>
                      <a:pt x="210" y="1079"/>
                    </a:cubicBezTo>
                    <a:cubicBezTo>
                      <a:pt x="211" y="1079"/>
                      <a:pt x="211" y="1080"/>
                      <a:pt x="211" y="1080"/>
                    </a:cubicBezTo>
                    <a:cubicBezTo>
                      <a:pt x="211" y="1080"/>
                      <a:pt x="211" y="1080"/>
                      <a:pt x="211" y="1080"/>
                    </a:cubicBezTo>
                    <a:cubicBezTo>
                      <a:pt x="212" y="1079"/>
                      <a:pt x="212" y="1079"/>
                      <a:pt x="213" y="1078"/>
                    </a:cubicBezTo>
                    <a:cubicBezTo>
                      <a:pt x="213" y="1078"/>
                      <a:pt x="213" y="1078"/>
                      <a:pt x="213" y="1078"/>
                    </a:cubicBezTo>
                    <a:cubicBezTo>
                      <a:pt x="213" y="1078"/>
                      <a:pt x="213" y="1078"/>
                      <a:pt x="213" y="1078"/>
                    </a:cubicBezTo>
                    <a:cubicBezTo>
                      <a:pt x="214" y="1076"/>
                      <a:pt x="215" y="1073"/>
                      <a:pt x="214" y="1072"/>
                    </a:cubicBezTo>
                    <a:cubicBezTo>
                      <a:pt x="214" y="1070"/>
                      <a:pt x="214" y="1070"/>
                      <a:pt x="214" y="1070"/>
                    </a:cubicBezTo>
                    <a:cubicBezTo>
                      <a:pt x="214" y="1070"/>
                      <a:pt x="214" y="1071"/>
                      <a:pt x="215" y="1072"/>
                    </a:cubicBezTo>
                    <a:cubicBezTo>
                      <a:pt x="214" y="1067"/>
                      <a:pt x="214" y="1068"/>
                      <a:pt x="213" y="1067"/>
                    </a:cubicBezTo>
                    <a:cubicBezTo>
                      <a:pt x="213" y="1066"/>
                      <a:pt x="212" y="1064"/>
                      <a:pt x="212" y="1063"/>
                    </a:cubicBezTo>
                    <a:cubicBezTo>
                      <a:pt x="210" y="1057"/>
                      <a:pt x="209" y="1053"/>
                      <a:pt x="207" y="1050"/>
                    </a:cubicBezTo>
                    <a:cubicBezTo>
                      <a:pt x="207" y="1050"/>
                      <a:pt x="207" y="1051"/>
                      <a:pt x="207" y="1051"/>
                    </a:cubicBezTo>
                    <a:cubicBezTo>
                      <a:pt x="206" y="1051"/>
                      <a:pt x="206" y="1052"/>
                      <a:pt x="206" y="1051"/>
                    </a:cubicBezTo>
                    <a:cubicBezTo>
                      <a:pt x="206" y="1051"/>
                      <a:pt x="206" y="1050"/>
                      <a:pt x="206" y="1050"/>
                    </a:cubicBezTo>
                    <a:cubicBezTo>
                      <a:pt x="206" y="1049"/>
                      <a:pt x="205" y="1049"/>
                      <a:pt x="205" y="1049"/>
                    </a:cubicBezTo>
                    <a:cubicBezTo>
                      <a:pt x="204" y="1048"/>
                      <a:pt x="206" y="1051"/>
                      <a:pt x="207" y="1053"/>
                    </a:cubicBezTo>
                    <a:cubicBezTo>
                      <a:pt x="208" y="1056"/>
                      <a:pt x="209" y="1058"/>
                      <a:pt x="208" y="1057"/>
                    </a:cubicBezTo>
                    <a:cubicBezTo>
                      <a:pt x="207" y="1054"/>
                      <a:pt x="206" y="1052"/>
                      <a:pt x="205" y="1050"/>
                    </a:cubicBezTo>
                    <a:cubicBezTo>
                      <a:pt x="204" y="1049"/>
                      <a:pt x="204" y="1048"/>
                      <a:pt x="203" y="1048"/>
                    </a:cubicBezTo>
                    <a:cubicBezTo>
                      <a:pt x="203" y="1048"/>
                      <a:pt x="203" y="1048"/>
                      <a:pt x="203" y="1048"/>
                    </a:cubicBezTo>
                    <a:cubicBezTo>
                      <a:pt x="203" y="1048"/>
                      <a:pt x="203" y="1048"/>
                      <a:pt x="203" y="1048"/>
                    </a:cubicBezTo>
                    <a:cubicBezTo>
                      <a:pt x="202" y="1048"/>
                      <a:pt x="202" y="1048"/>
                      <a:pt x="202" y="1048"/>
                    </a:cubicBezTo>
                    <a:cubicBezTo>
                      <a:pt x="202" y="1047"/>
                      <a:pt x="201" y="1047"/>
                      <a:pt x="201" y="1047"/>
                    </a:cubicBezTo>
                    <a:cubicBezTo>
                      <a:pt x="201" y="1045"/>
                      <a:pt x="200" y="1043"/>
                      <a:pt x="200" y="1041"/>
                    </a:cubicBezTo>
                    <a:cubicBezTo>
                      <a:pt x="198" y="1037"/>
                      <a:pt x="197" y="1035"/>
                      <a:pt x="196" y="1035"/>
                    </a:cubicBezTo>
                    <a:cubicBezTo>
                      <a:pt x="195" y="1034"/>
                      <a:pt x="195" y="1032"/>
                      <a:pt x="194" y="1031"/>
                    </a:cubicBezTo>
                    <a:cubicBezTo>
                      <a:pt x="194" y="1030"/>
                      <a:pt x="193" y="1029"/>
                      <a:pt x="193" y="1028"/>
                    </a:cubicBezTo>
                    <a:cubicBezTo>
                      <a:pt x="193" y="1027"/>
                      <a:pt x="192" y="1027"/>
                      <a:pt x="192" y="1027"/>
                    </a:cubicBezTo>
                    <a:cubicBezTo>
                      <a:pt x="194" y="1026"/>
                      <a:pt x="194" y="1026"/>
                      <a:pt x="194" y="1026"/>
                    </a:cubicBezTo>
                    <a:cubicBezTo>
                      <a:pt x="198" y="1026"/>
                      <a:pt x="203" y="1026"/>
                      <a:pt x="207" y="1025"/>
                    </a:cubicBezTo>
                    <a:cubicBezTo>
                      <a:pt x="212" y="1025"/>
                      <a:pt x="218" y="1024"/>
                      <a:pt x="225" y="1022"/>
                    </a:cubicBezTo>
                    <a:cubicBezTo>
                      <a:pt x="228" y="1021"/>
                      <a:pt x="232" y="1020"/>
                      <a:pt x="236" y="1019"/>
                    </a:cubicBezTo>
                    <a:cubicBezTo>
                      <a:pt x="239" y="1017"/>
                      <a:pt x="243" y="1016"/>
                      <a:pt x="246" y="1012"/>
                    </a:cubicBezTo>
                    <a:cubicBezTo>
                      <a:pt x="247" y="1011"/>
                      <a:pt x="247" y="1010"/>
                      <a:pt x="247" y="1009"/>
                    </a:cubicBezTo>
                    <a:cubicBezTo>
                      <a:pt x="247" y="1007"/>
                      <a:pt x="246" y="1006"/>
                      <a:pt x="246" y="1006"/>
                    </a:cubicBezTo>
                    <a:cubicBezTo>
                      <a:pt x="247" y="1002"/>
                      <a:pt x="247" y="1002"/>
                      <a:pt x="247" y="1002"/>
                    </a:cubicBezTo>
                    <a:cubicBezTo>
                      <a:pt x="247" y="998"/>
                      <a:pt x="247" y="998"/>
                      <a:pt x="247" y="998"/>
                    </a:cubicBezTo>
                    <a:cubicBezTo>
                      <a:pt x="247" y="998"/>
                      <a:pt x="247" y="998"/>
                      <a:pt x="247" y="998"/>
                    </a:cubicBezTo>
                    <a:cubicBezTo>
                      <a:pt x="248" y="995"/>
                      <a:pt x="248" y="993"/>
                      <a:pt x="248" y="990"/>
                    </a:cubicBezTo>
                    <a:cubicBezTo>
                      <a:pt x="252" y="942"/>
                      <a:pt x="252" y="942"/>
                      <a:pt x="252" y="942"/>
                    </a:cubicBezTo>
                    <a:cubicBezTo>
                      <a:pt x="283" y="942"/>
                      <a:pt x="283" y="942"/>
                      <a:pt x="283" y="942"/>
                    </a:cubicBezTo>
                    <a:cubicBezTo>
                      <a:pt x="287" y="974"/>
                      <a:pt x="287" y="974"/>
                      <a:pt x="287" y="974"/>
                    </a:cubicBezTo>
                    <a:cubicBezTo>
                      <a:pt x="287" y="974"/>
                      <a:pt x="287" y="974"/>
                      <a:pt x="287" y="974"/>
                    </a:cubicBezTo>
                    <a:cubicBezTo>
                      <a:pt x="285" y="961"/>
                      <a:pt x="284" y="952"/>
                      <a:pt x="282" y="943"/>
                    </a:cubicBezTo>
                    <a:cubicBezTo>
                      <a:pt x="273" y="943"/>
                      <a:pt x="265" y="943"/>
                      <a:pt x="253" y="943"/>
                    </a:cubicBezTo>
                    <a:cubicBezTo>
                      <a:pt x="253" y="948"/>
                      <a:pt x="253" y="950"/>
                      <a:pt x="254" y="952"/>
                    </a:cubicBezTo>
                    <a:cubicBezTo>
                      <a:pt x="253" y="954"/>
                      <a:pt x="253" y="956"/>
                      <a:pt x="253" y="958"/>
                    </a:cubicBezTo>
                    <a:cubicBezTo>
                      <a:pt x="267" y="945"/>
                      <a:pt x="267" y="945"/>
                      <a:pt x="267" y="945"/>
                    </a:cubicBezTo>
                    <a:cubicBezTo>
                      <a:pt x="267" y="945"/>
                      <a:pt x="267" y="945"/>
                      <a:pt x="267" y="944"/>
                    </a:cubicBezTo>
                    <a:cubicBezTo>
                      <a:pt x="267" y="945"/>
                      <a:pt x="267" y="945"/>
                      <a:pt x="267" y="945"/>
                    </a:cubicBezTo>
                    <a:cubicBezTo>
                      <a:pt x="268" y="944"/>
                      <a:pt x="268" y="944"/>
                      <a:pt x="268" y="944"/>
                    </a:cubicBezTo>
                    <a:cubicBezTo>
                      <a:pt x="268" y="944"/>
                      <a:pt x="268" y="945"/>
                      <a:pt x="268" y="946"/>
                    </a:cubicBezTo>
                    <a:cubicBezTo>
                      <a:pt x="283" y="959"/>
                      <a:pt x="283" y="959"/>
                      <a:pt x="283" y="959"/>
                    </a:cubicBezTo>
                    <a:cubicBezTo>
                      <a:pt x="279" y="959"/>
                      <a:pt x="274" y="959"/>
                      <a:pt x="268" y="959"/>
                    </a:cubicBezTo>
                    <a:cubicBezTo>
                      <a:pt x="270" y="968"/>
                      <a:pt x="271" y="969"/>
                      <a:pt x="270" y="959"/>
                    </a:cubicBezTo>
                    <a:cubicBezTo>
                      <a:pt x="271" y="964"/>
                      <a:pt x="272" y="971"/>
                      <a:pt x="273" y="977"/>
                    </a:cubicBezTo>
                    <a:cubicBezTo>
                      <a:pt x="273" y="981"/>
                      <a:pt x="273" y="984"/>
                      <a:pt x="274" y="988"/>
                    </a:cubicBezTo>
                    <a:cubicBezTo>
                      <a:pt x="274" y="990"/>
                      <a:pt x="275" y="992"/>
                      <a:pt x="275" y="995"/>
                    </a:cubicBezTo>
                    <a:cubicBezTo>
                      <a:pt x="275" y="997"/>
                      <a:pt x="275" y="1000"/>
                      <a:pt x="276" y="1002"/>
                    </a:cubicBezTo>
                    <a:cubicBezTo>
                      <a:pt x="276" y="1003"/>
                      <a:pt x="276" y="1004"/>
                      <a:pt x="276" y="1005"/>
                    </a:cubicBezTo>
                    <a:cubicBezTo>
                      <a:pt x="277" y="1009"/>
                      <a:pt x="278" y="1013"/>
                      <a:pt x="280" y="1016"/>
                    </a:cubicBezTo>
                    <a:cubicBezTo>
                      <a:pt x="281" y="1020"/>
                      <a:pt x="284" y="1023"/>
                      <a:pt x="287" y="1025"/>
                    </a:cubicBezTo>
                    <a:cubicBezTo>
                      <a:pt x="293" y="1029"/>
                      <a:pt x="300" y="1031"/>
                      <a:pt x="308" y="1032"/>
                    </a:cubicBezTo>
                    <a:cubicBezTo>
                      <a:pt x="309" y="1033"/>
                      <a:pt x="310" y="1033"/>
                      <a:pt x="311" y="1033"/>
                    </a:cubicBezTo>
                    <a:cubicBezTo>
                      <a:pt x="311" y="1033"/>
                      <a:pt x="311" y="1033"/>
                      <a:pt x="311" y="1033"/>
                    </a:cubicBezTo>
                    <a:cubicBezTo>
                      <a:pt x="311" y="1032"/>
                      <a:pt x="312" y="1031"/>
                      <a:pt x="313" y="1030"/>
                    </a:cubicBezTo>
                    <a:cubicBezTo>
                      <a:pt x="314" y="1028"/>
                      <a:pt x="314" y="1028"/>
                      <a:pt x="314" y="1028"/>
                    </a:cubicBezTo>
                    <a:cubicBezTo>
                      <a:pt x="314" y="1027"/>
                      <a:pt x="315" y="1027"/>
                      <a:pt x="316" y="1026"/>
                    </a:cubicBezTo>
                    <a:cubicBezTo>
                      <a:pt x="316" y="1025"/>
                      <a:pt x="317" y="1025"/>
                      <a:pt x="318" y="1024"/>
                    </a:cubicBezTo>
                    <a:cubicBezTo>
                      <a:pt x="319" y="1024"/>
                      <a:pt x="319" y="1024"/>
                      <a:pt x="319" y="1024"/>
                    </a:cubicBezTo>
                    <a:cubicBezTo>
                      <a:pt x="319" y="1023"/>
                      <a:pt x="319" y="1022"/>
                      <a:pt x="319" y="1021"/>
                    </a:cubicBezTo>
                    <a:cubicBezTo>
                      <a:pt x="320" y="1023"/>
                      <a:pt x="320" y="1023"/>
                      <a:pt x="320" y="1023"/>
                    </a:cubicBezTo>
                    <a:cubicBezTo>
                      <a:pt x="320" y="1023"/>
                      <a:pt x="320" y="1022"/>
                      <a:pt x="321" y="1022"/>
                    </a:cubicBezTo>
                    <a:cubicBezTo>
                      <a:pt x="322" y="1022"/>
                      <a:pt x="324" y="1021"/>
                      <a:pt x="325" y="1021"/>
                    </a:cubicBezTo>
                    <a:cubicBezTo>
                      <a:pt x="327" y="1021"/>
                      <a:pt x="330" y="1021"/>
                      <a:pt x="332" y="1022"/>
                    </a:cubicBezTo>
                    <a:cubicBezTo>
                      <a:pt x="332" y="1022"/>
                      <a:pt x="332" y="1022"/>
                      <a:pt x="332" y="1022"/>
                    </a:cubicBezTo>
                    <a:cubicBezTo>
                      <a:pt x="331" y="1021"/>
                      <a:pt x="329" y="1021"/>
                      <a:pt x="328" y="1021"/>
                    </a:cubicBezTo>
                    <a:cubicBezTo>
                      <a:pt x="326" y="1021"/>
                      <a:pt x="323" y="1022"/>
                      <a:pt x="321" y="1024"/>
                    </a:cubicBezTo>
                    <a:cubicBezTo>
                      <a:pt x="323" y="1025"/>
                      <a:pt x="323" y="1025"/>
                      <a:pt x="323" y="1025"/>
                    </a:cubicBezTo>
                    <a:cubicBezTo>
                      <a:pt x="325" y="1024"/>
                      <a:pt x="327" y="1024"/>
                      <a:pt x="329" y="1024"/>
                    </a:cubicBezTo>
                    <a:cubicBezTo>
                      <a:pt x="330" y="1024"/>
                      <a:pt x="331" y="1024"/>
                      <a:pt x="332" y="1024"/>
                    </a:cubicBezTo>
                    <a:cubicBezTo>
                      <a:pt x="332" y="1029"/>
                      <a:pt x="332" y="1029"/>
                      <a:pt x="332" y="1029"/>
                    </a:cubicBezTo>
                    <a:cubicBezTo>
                      <a:pt x="328" y="1031"/>
                      <a:pt x="328" y="1031"/>
                      <a:pt x="328" y="1031"/>
                    </a:cubicBezTo>
                    <a:cubicBezTo>
                      <a:pt x="328" y="1032"/>
                      <a:pt x="328" y="1032"/>
                      <a:pt x="328" y="1032"/>
                    </a:cubicBezTo>
                    <a:cubicBezTo>
                      <a:pt x="332" y="1030"/>
                      <a:pt x="332" y="1030"/>
                      <a:pt x="332" y="1030"/>
                    </a:cubicBezTo>
                    <a:cubicBezTo>
                      <a:pt x="332" y="1031"/>
                      <a:pt x="332" y="1031"/>
                      <a:pt x="332" y="1031"/>
                    </a:cubicBezTo>
                    <a:cubicBezTo>
                      <a:pt x="329" y="1033"/>
                      <a:pt x="329" y="1033"/>
                      <a:pt x="329" y="1033"/>
                    </a:cubicBezTo>
                    <a:cubicBezTo>
                      <a:pt x="331" y="1035"/>
                      <a:pt x="331" y="1035"/>
                      <a:pt x="331" y="1035"/>
                    </a:cubicBezTo>
                    <a:cubicBezTo>
                      <a:pt x="329" y="1035"/>
                      <a:pt x="327" y="1035"/>
                      <a:pt x="325" y="1035"/>
                    </a:cubicBezTo>
                    <a:cubicBezTo>
                      <a:pt x="318" y="1038"/>
                      <a:pt x="318" y="1038"/>
                      <a:pt x="318" y="1038"/>
                    </a:cubicBezTo>
                    <a:cubicBezTo>
                      <a:pt x="318" y="1037"/>
                      <a:pt x="318" y="1037"/>
                      <a:pt x="318" y="1037"/>
                    </a:cubicBezTo>
                    <a:cubicBezTo>
                      <a:pt x="316" y="1038"/>
                      <a:pt x="316" y="1038"/>
                      <a:pt x="316" y="1038"/>
                    </a:cubicBezTo>
                    <a:cubicBezTo>
                      <a:pt x="316" y="1038"/>
                      <a:pt x="316" y="1037"/>
                      <a:pt x="316" y="1037"/>
                    </a:cubicBezTo>
                    <a:cubicBezTo>
                      <a:pt x="315" y="1038"/>
                      <a:pt x="315" y="1038"/>
                      <a:pt x="315" y="1038"/>
                    </a:cubicBezTo>
                    <a:cubicBezTo>
                      <a:pt x="315" y="1036"/>
                      <a:pt x="315" y="1035"/>
                      <a:pt x="315" y="1034"/>
                    </a:cubicBezTo>
                    <a:cubicBezTo>
                      <a:pt x="315" y="1033"/>
                      <a:pt x="315" y="1033"/>
                      <a:pt x="315" y="1033"/>
                    </a:cubicBezTo>
                    <a:cubicBezTo>
                      <a:pt x="313" y="1036"/>
                      <a:pt x="313" y="1038"/>
                      <a:pt x="312" y="1040"/>
                    </a:cubicBezTo>
                    <a:cubicBezTo>
                      <a:pt x="311" y="1045"/>
                      <a:pt x="311" y="1049"/>
                      <a:pt x="311" y="1053"/>
                    </a:cubicBezTo>
                    <a:cubicBezTo>
                      <a:pt x="311" y="1057"/>
                      <a:pt x="311" y="1061"/>
                      <a:pt x="312" y="1066"/>
                    </a:cubicBezTo>
                    <a:cubicBezTo>
                      <a:pt x="312" y="1066"/>
                      <a:pt x="313" y="1067"/>
                      <a:pt x="313" y="1068"/>
                    </a:cubicBezTo>
                    <a:cubicBezTo>
                      <a:pt x="313" y="1069"/>
                      <a:pt x="314" y="1070"/>
                      <a:pt x="314" y="1071"/>
                    </a:cubicBezTo>
                    <a:cubicBezTo>
                      <a:pt x="314" y="1072"/>
                      <a:pt x="315" y="1072"/>
                      <a:pt x="315" y="1073"/>
                    </a:cubicBezTo>
                    <a:cubicBezTo>
                      <a:pt x="315" y="1073"/>
                      <a:pt x="315" y="1072"/>
                      <a:pt x="315" y="1072"/>
                    </a:cubicBezTo>
                    <a:cubicBezTo>
                      <a:pt x="318" y="1076"/>
                      <a:pt x="318" y="1076"/>
                      <a:pt x="318" y="1076"/>
                    </a:cubicBezTo>
                    <a:cubicBezTo>
                      <a:pt x="318" y="1075"/>
                      <a:pt x="318" y="1073"/>
                      <a:pt x="317" y="1071"/>
                    </a:cubicBezTo>
                    <a:cubicBezTo>
                      <a:pt x="323" y="1081"/>
                      <a:pt x="323" y="1081"/>
                      <a:pt x="323" y="1081"/>
                    </a:cubicBezTo>
                    <a:cubicBezTo>
                      <a:pt x="322" y="1080"/>
                      <a:pt x="320" y="1079"/>
                      <a:pt x="318" y="1077"/>
                    </a:cubicBezTo>
                    <a:cubicBezTo>
                      <a:pt x="322" y="1083"/>
                      <a:pt x="322" y="1083"/>
                      <a:pt x="322" y="1083"/>
                    </a:cubicBezTo>
                    <a:cubicBezTo>
                      <a:pt x="321" y="1083"/>
                      <a:pt x="321" y="1082"/>
                      <a:pt x="320" y="1082"/>
                    </a:cubicBezTo>
                    <a:cubicBezTo>
                      <a:pt x="321" y="1084"/>
                      <a:pt x="321" y="1084"/>
                      <a:pt x="321" y="1084"/>
                    </a:cubicBezTo>
                    <a:cubicBezTo>
                      <a:pt x="320" y="1083"/>
                      <a:pt x="319" y="1083"/>
                      <a:pt x="318" y="1082"/>
                    </a:cubicBezTo>
                    <a:cubicBezTo>
                      <a:pt x="319" y="1094"/>
                      <a:pt x="320" y="1104"/>
                      <a:pt x="320" y="1111"/>
                    </a:cubicBezTo>
                    <a:cubicBezTo>
                      <a:pt x="321" y="1112"/>
                      <a:pt x="321" y="1114"/>
                      <a:pt x="322" y="1116"/>
                    </a:cubicBezTo>
                    <a:cubicBezTo>
                      <a:pt x="322" y="1121"/>
                      <a:pt x="322" y="1126"/>
                      <a:pt x="321" y="1130"/>
                    </a:cubicBezTo>
                    <a:cubicBezTo>
                      <a:pt x="322" y="1130"/>
                      <a:pt x="323" y="1129"/>
                      <a:pt x="325" y="1128"/>
                    </a:cubicBezTo>
                    <a:cubicBezTo>
                      <a:pt x="323" y="1131"/>
                      <a:pt x="323" y="1131"/>
                      <a:pt x="323" y="1131"/>
                    </a:cubicBezTo>
                    <a:cubicBezTo>
                      <a:pt x="323" y="1130"/>
                      <a:pt x="324" y="1130"/>
                      <a:pt x="325" y="1129"/>
                    </a:cubicBezTo>
                    <a:cubicBezTo>
                      <a:pt x="321" y="1135"/>
                      <a:pt x="321" y="1135"/>
                      <a:pt x="321" y="1135"/>
                    </a:cubicBezTo>
                    <a:cubicBezTo>
                      <a:pt x="321" y="1135"/>
                      <a:pt x="321" y="1136"/>
                      <a:pt x="321" y="1136"/>
                    </a:cubicBezTo>
                    <a:cubicBezTo>
                      <a:pt x="320" y="1137"/>
                      <a:pt x="320" y="1138"/>
                      <a:pt x="320" y="1139"/>
                    </a:cubicBezTo>
                    <a:cubicBezTo>
                      <a:pt x="323" y="1135"/>
                      <a:pt x="322" y="1135"/>
                      <a:pt x="322" y="1134"/>
                    </a:cubicBezTo>
                    <a:cubicBezTo>
                      <a:pt x="323" y="1134"/>
                      <a:pt x="324" y="1133"/>
                      <a:pt x="326" y="1132"/>
                    </a:cubicBezTo>
                    <a:cubicBezTo>
                      <a:pt x="319" y="1141"/>
                      <a:pt x="319" y="1141"/>
                      <a:pt x="319" y="1141"/>
                    </a:cubicBezTo>
                    <a:cubicBezTo>
                      <a:pt x="319" y="1141"/>
                      <a:pt x="320" y="1140"/>
                      <a:pt x="320" y="1139"/>
                    </a:cubicBezTo>
                    <a:cubicBezTo>
                      <a:pt x="320" y="1139"/>
                      <a:pt x="320" y="1139"/>
                      <a:pt x="320" y="1139"/>
                    </a:cubicBezTo>
                    <a:cubicBezTo>
                      <a:pt x="313" y="1146"/>
                      <a:pt x="313" y="1152"/>
                      <a:pt x="311" y="1162"/>
                    </a:cubicBezTo>
                    <a:cubicBezTo>
                      <a:pt x="310" y="1169"/>
                      <a:pt x="308" y="1164"/>
                      <a:pt x="308" y="1173"/>
                    </a:cubicBezTo>
                    <a:cubicBezTo>
                      <a:pt x="309" y="1173"/>
                      <a:pt x="309" y="1174"/>
                      <a:pt x="309" y="1178"/>
                    </a:cubicBezTo>
                    <a:cubicBezTo>
                      <a:pt x="310" y="1184"/>
                      <a:pt x="308" y="1182"/>
                      <a:pt x="310" y="1189"/>
                    </a:cubicBezTo>
                    <a:cubicBezTo>
                      <a:pt x="312" y="1192"/>
                      <a:pt x="312" y="1201"/>
                      <a:pt x="318" y="1208"/>
                    </a:cubicBezTo>
                    <a:cubicBezTo>
                      <a:pt x="319" y="1209"/>
                      <a:pt x="320" y="1210"/>
                      <a:pt x="322" y="1212"/>
                    </a:cubicBezTo>
                    <a:cubicBezTo>
                      <a:pt x="322" y="1212"/>
                      <a:pt x="324" y="1213"/>
                      <a:pt x="324" y="1214"/>
                    </a:cubicBezTo>
                    <a:cubicBezTo>
                      <a:pt x="327" y="1215"/>
                      <a:pt x="327" y="1215"/>
                      <a:pt x="327" y="1215"/>
                    </a:cubicBezTo>
                    <a:cubicBezTo>
                      <a:pt x="329" y="1216"/>
                      <a:pt x="331" y="1216"/>
                      <a:pt x="333" y="1217"/>
                    </a:cubicBezTo>
                    <a:cubicBezTo>
                      <a:pt x="337" y="1218"/>
                      <a:pt x="341" y="1219"/>
                      <a:pt x="345" y="1219"/>
                    </a:cubicBezTo>
                    <a:cubicBezTo>
                      <a:pt x="353" y="1221"/>
                      <a:pt x="362" y="1222"/>
                      <a:pt x="369" y="1223"/>
                    </a:cubicBezTo>
                    <a:cubicBezTo>
                      <a:pt x="373" y="1221"/>
                      <a:pt x="373" y="1221"/>
                      <a:pt x="373" y="1221"/>
                    </a:cubicBezTo>
                    <a:cubicBezTo>
                      <a:pt x="373" y="1221"/>
                      <a:pt x="373" y="1221"/>
                      <a:pt x="372" y="1221"/>
                    </a:cubicBezTo>
                    <a:cubicBezTo>
                      <a:pt x="371" y="1220"/>
                      <a:pt x="369" y="1220"/>
                      <a:pt x="368" y="1219"/>
                    </a:cubicBezTo>
                    <a:cubicBezTo>
                      <a:pt x="370" y="1219"/>
                      <a:pt x="370" y="1219"/>
                      <a:pt x="370" y="1219"/>
                    </a:cubicBezTo>
                    <a:cubicBezTo>
                      <a:pt x="369" y="1219"/>
                      <a:pt x="369" y="1218"/>
                      <a:pt x="369" y="1218"/>
                    </a:cubicBezTo>
                    <a:cubicBezTo>
                      <a:pt x="373" y="1217"/>
                      <a:pt x="373" y="1217"/>
                      <a:pt x="373" y="1217"/>
                    </a:cubicBezTo>
                    <a:cubicBezTo>
                      <a:pt x="372" y="1217"/>
                      <a:pt x="371" y="1216"/>
                      <a:pt x="370" y="1216"/>
                    </a:cubicBezTo>
                    <a:cubicBezTo>
                      <a:pt x="386" y="1212"/>
                      <a:pt x="386" y="1212"/>
                      <a:pt x="386" y="1212"/>
                    </a:cubicBezTo>
                    <a:cubicBezTo>
                      <a:pt x="385" y="1213"/>
                      <a:pt x="384" y="1214"/>
                      <a:pt x="383" y="1215"/>
                    </a:cubicBezTo>
                    <a:cubicBezTo>
                      <a:pt x="388" y="1214"/>
                      <a:pt x="388" y="1214"/>
                      <a:pt x="388" y="1214"/>
                    </a:cubicBezTo>
                    <a:cubicBezTo>
                      <a:pt x="387" y="1214"/>
                      <a:pt x="387" y="1215"/>
                      <a:pt x="387" y="1215"/>
                    </a:cubicBezTo>
                    <a:cubicBezTo>
                      <a:pt x="388" y="1215"/>
                      <a:pt x="388" y="1215"/>
                      <a:pt x="388" y="1215"/>
                    </a:cubicBezTo>
                    <a:cubicBezTo>
                      <a:pt x="386" y="1217"/>
                      <a:pt x="385" y="1219"/>
                      <a:pt x="384" y="1220"/>
                    </a:cubicBezTo>
                    <a:cubicBezTo>
                      <a:pt x="381" y="1221"/>
                      <a:pt x="381" y="1221"/>
                      <a:pt x="381" y="1221"/>
                    </a:cubicBezTo>
                    <a:cubicBezTo>
                      <a:pt x="386" y="1223"/>
                      <a:pt x="391" y="1224"/>
                      <a:pt x="394" y="1225"/>
                    </a:cubicBezTo>
                    <a:cubicBezTo>
                      <a:pt x="395" y="1225"/>
                      <a:pt x="395" y="1225"/>
                      <a:pt x="395" y="1225"/>
                    </a:cubicBezTo>
                    <a:cubicBezTo>
                      <a:pt x="397" y="1226"/>
                      <a:pt x="396" y="1227"/>
                      <a:pt x="399" y="1227"/>
                    </a:cubicBezTo>
                    <a:cubicBezTo>
                      <a:pt x="401" y="1227"/>
                      <a:pt x="400" y="1229"/>
                      <a:pt x="401" y="1230"/>
                    </a:cubicBezTo>
                    <a:cubicBezTo>
                      <a:pt x="401" y="1231"/>
                      <a:pt x="401" y="1232"/>
                      <a:pt x="401" y="1232"/>
                    </a:cubicBezTo>
                    <a:cubicBezTo>
                      <a:pt x="402" y="1233"/>
                      <a:pt x="402" y="1233"/>
                      <a:pt x="402" y="1233"/>
                    </a:cubicBezTo>
                    <a:cubicBezTo>
                      <a:pt x="402" y="1233"/>
                      <a:pt x="402" y="1233"/>
                      <a:pt x="403" y="1234"/>
                    </a:cubicBezTo>
                    <a:cubicBezTo>
                      <a:pt x="404" y="1235"/>
                      <a:pt x="405" y="1235"/>
                      <a:pt x="406" y="1236"/>
                    </a:cubicBezTo>
                    <a:cubicBezTo>
                      <a:pt x="407" y="1236"/>
                      <a:pt x="408" y="1236"/>
                      <a:pt x="409" y="1237"/>
                    </a:cubicBezTo>
                    <a:cubicBezTo>
                      <a:pt x="411" y="1237"/>
                      <a:pt x="413" y="1237"/>
                      <a:pt x="414" y="1237"/>
                    </a:cubicBezTo>
                    <a:cubicBezTo>
                      <a:pt x="415" y="1237"/>
                      <a:pt x="415" y="1237"/>
                      <a:pt x="415" y="1237"/>
                    </a:cubicBezTo>
                    <a:cubicBezTo>
                      <a:pt x="415" y="1237"/>
                      <a:pt x="414" y="1236"/>
                      <a:pt x="414" y="1236"/>
                    </a:cubicBezTo>
                    <a:cubicBezTo>
                      <a:pt x="414" y="1236"/>
                      <a:pt x="415" y="1237"/>
                      <a:pt x="415" y="1237"/>
                    </a:cubicBezTo>
                    <a:cubicBezTo>
                      <a:pt x="416" y="1237"/>
                      <a:pt x="417" y="1236"/>
                      <a:pt x="417" y="1236"/>
                    </a:cubicBezTo>
                    <a:cubicBezTo>
                      <a:pt x="416" y="1236"/>
                      <a:pt x="415" y="1236"/>
                      <a:pt x="413" y="1235"/>
                    </a:cubicBezTo>
                    <a:cubicBezTo>
                      <a:pt x="415" y="1235"/>
                      <a:pt x="415" y="1235"/>
                      <a:pt x="415" y="1235"/>
                    </a:cubicBezTo>
                    <a:cubicBezTo>
                      <a:pt x="415" y="1235"/>
                      <a:pt x="414" y="1234"/>
                      <a:pt x="414" y="1234"/>
                    </a:cubicBezTo>
                    <a:cubicBezTo>
                      <a:pt x="415" y="1234"/>
                      <a:pt x="415" y="1234"/>
                      <a:pt x="415" y="1234"/>
                    </a:cubicBezTo>
                    <a:cubicBezTo>
                      <a:pt x="411" y="1231"/>
                      <a:pt x="411" y="1231"/>
                      <a:pt x="411" y="1231"/>
                    </a:cubicBezTo>
                    <a:cubicBezTo>
                      <a:pt x="411" y="1232"/>
                      <a:pt x="411" y="1232"/>
                      <a:pt x="412" y="1232"/>
                    </a:cubicBezTo>
                    <a:cubicBezTo>
                      <a:pt x="411" y="1232"/>
                      <a:pt x="410" y="1231"/>
                      <a:pt x="409" y="1230"/>
                    </a:cubicBezTo>
                    <a:cubicBezTo>
                      <a:pt x="411" y="1231"/>
                      <a:pt x="411" y="1231"/>
                      <a:pt x="411" y="1231"/>
                    </a:cubicBezTo>
                    <a:cubicBezTo>
                      <a:pt x="411" y="1231"/>
                      <a:pt x="410" y="1231"/>
                      <a:pt x="410" y="1230"/>
                    </a:cubicBezTo>
                    <a:cubicBezTo>
                      <a:pt x="415" y="1233"/>
                      <a:pt x="415" y="1233"/>
                      <a:pt x="415" y="1233"/>
                    </a:cubicBezTo>
                    <a:cubicBezTo>
                      <a:pt x="413" y="1231"/>
                      <a:pt x="412" y="1230"/>
                      <a:pt x="412" y="1229"/>
                    </a:cubicBezTo>
                    <a:cubicBezTo>
                      <a:pt x="416" y="1231"/>
                      <a:pt x="416" y="1231"/>
                      <a:pt x="416" y="1231"/>
                    </a:cubicBezTo>
                    <a:cubicBezTo>
                      <a:pt x="421" y="1229"/>
                      <a:pt x="421" y="1229"/>
                      <a:pt x="421" y="1229"/>
                    </a:cubicBezTo>
                    <a:cubicBezTo>
                      <a:pt x="421" y="1229"/>
                      <a:pt x="421" y="1229"/>
                      <a:pt x="421" y="1229"/>
                    </a:cubicBezTo>
                    <a:cubicBezTo>
                      <a:pt x="420" y="1228"/>
                      <a:pt x="419" y="1227"/>
                      <a:pt x="419" y="1226"/>
                    </a:cubicBezTo>
                    <a:cubicBezTo>
                      <a:pt x="418" y="1226"/>
                      <a:pt x="417" y="1226"/>
                      <a:pt x="416" y="1226"/>
                    </a:cubicBezTo>
                    <a:cubicBezTo>
                      <a:pt x="417" y="1225"/>
                      <a:pt x="417" y="1225"/>
                      <a:pt x="417" y="1225"/>
                    </a:cubicBezTo>
                    <a:cubicBezTo>
                      <a:pt x="417" y="1225"/>
                      <a:pt x="416" y="1225"/>
                      <a:pt x="416" y="1225"/>
                    </a:cubicBezTo>
                    <a:cubicBezTo>
                      <a:pt x="417" y="1225"/>
                      <a:pt x="417" y="1225"/>
                      <a:pt x="417" y="1225"/>
                    </a:cubicBezTo>
                    <a:cubicBezTo>
                      <a:pt x="417" y="1225"/>
                      <a:pt x="417" y="1225"/>
                      <a:pt x="417" y="1224"/>
                    </a:cubicBezTo>
                    <a:cubicBezTo>
                      <a:pt x="417" y="1225"/>
                      <a:pt x="417" y="1225"/>
                      <a:pt x="417" y="1225"/>
                    </a:cubicBezTo>
                    <a:cubicBezTo>
                      <a:pt x="418" y="1224"/>
                      <a:pt x="418" y="1224"/>
                      <a:pt x="418" y="1224"/>
                    </a:cubicBezTo>
                    <a:cubicBezTo>
                      <a:pt x="418" y="1224"/>
                      <a:pt x="418" y="1224"/>
                      <a:pt x="418" y="1224"/>
                    </a:cubicBezTo>
                    <a:cubicBezTo>
                      <a:pt x="419" y="1224"/>
                      <a:pt x="419" y="1224"/>
                      <a:pt x="419" y="1224"/>
                    </a:cubicBezTo>
                    <a:cubicBezTo>
                      <a:pt x="421" y="1223"/>
                      <a:pt x="421" y="1223"/>
                      <a:pt x="421" y="1223"/>
                    </a:cubicBezTo>
                    <a:cubicBezTo>
                      <a:pt x="421" y="1223"/>
                      <a:pt x="421" y="1223"/>
                      <a:pt x="421" y="1223"/>
                    </a:cubicBezTo>
                    <a:cubicBezTo>
                      <a:pt x="420" y="1222"/>
                      <a:pt x="419" y="1222"/>
                      <a:pt x="418" y="1222"/>
                    </a:cubicBezTo>
                    <a:cubicBezTo>
                      <a:pt x="418" y="1222"/>
                      <a:pt x="418" y="1222"/>
                      <a:pt x="418" y="1222"/>
                    </a:cubicBezTo>
                    <a:cubicBezTo>
                      <a:pt x="418" y="1222"/>
                      <a:pt x="418" y="1222"/>
                      <a:pt x="418" y="1222"/>
                    </a:cubicBezTo>
                    <a:cubicBezTo>
                      <a:pt x="418" y="1222"/>
                      <a:pt x="417" y="1222"/>
                      <a:pt x="417" y="1221"/>
                    </a:cubicBezTo>
                    <a:cubicBezTo>
                      <a:pt x="418" y="1221"/>
                      <a:pt x="418" y="1221"/>
                      <a:pt x="418" y="1221"/>
                    </a:cubicBezTo>
                    <a:cubicBezTo>
                      <a:pt x="417" y="1221"/>
                      <a:pt x="417" y="1221"/>
                      <a:pt x="417" y="1221"/>
                    </a:cubicBezTo>
                    <a:cubicBezTo>
                      <a:pt x="419" y="1220"/>
                      <a:pt x="419" y="1220"/>
                      <a:pt x="419" y="1220"/>
                    </a:cubicBezTo>
                    <a:cubicBezTo>
                      <a:pt x="419" y="1220"/>
                      <a:pt x="419" y="1220"/>
                      <a:pt x="419" y="1221"/>
                    </a:cubicBezTo>
                    <a:cubicBezTo>
                      <a:pt x="420" y="1220"/>
                      <a:pt x="420" y="1220"/>
                      <a:pt x="420" y="1220"/>
                    </a:cubicBezTo>
                    <a:cubicBezTo>
                      <a:pt x="419" y="1221"/>
                      <a:pt x="419" y="1221"/>
                      <a:pt x="419" y="1221"/>
                    </a:cubicBezTo>
                    <a:cubicBezTo>
                      <a:pt x="420" y="1221"/>
                      <a:pt x="421" y="1222"/>
                      <a:pt x="421" y="1222"/>
                    </a:cubicBezTo>
                    <a:cubicBezTo>
                      <a:pt x="421" y="1221"/>
                      <a:pt x="421" y="1221"/>
                      <a:pt x="421" y="1221"/>
                    </a:cubicBezTo>
                    <a:cubicBezTo>
                      <a:pt x="422" y="1222"/>
                      <a:pt x="422" y="1222"/>
                      <a:pt x="422" y="1222"/>
                    </a:cubicBezTo>
                    <a:cubicBezTo>
                      <a:pt x="422" y="1222"/>
                      <a:pt x="422" y="1222"/>
                      <a:pt x="421" y="1222"/>
                    </a:cubicBezTo>
                    <a:cubicBezTo>
                      <a:pt x="422" y="1222"/>
                      <a:pt x="422" y="1222"/>
                      <a:pt x="422" y="1223"/>
                    </a:cubicBezTo>
                    <a:cubicBezTo>
                      <a:pt x="423" y="1223"/>
                      <a:pt x="423" y="1223"/>
                      <a:pt x="423" y="1223"/>
                    </a:cubicBezTo>
                    <a:cubicBezTo>
                      <a:pt x="423" y="1223"/>
                      <a:pt x="423" y="1223"/>
                      <a:pt x="423" y="1223"/>
                    </a:cubicBezTo>
                    <a:cubicBezTo>
                      <a:pt x="423" y="1223"/>
                      <a:pt x="423" y="1223"/>
                      <a:pt x="423" y="1223"/>
                    </a:cubicBezTo>
                    <a:cubicBezTo>
                      <a:pt x="423" y="1223"/>
                      <a:pt x="423" y="1223"/>
                      <a:pt x="423" y="1223"/>
                    </a:cubicBezTo>
                    <a:cubicBezTo>
                      <a:pt x="423" y="1223"/>
                      <a:pt x="423" y="1223"/>
                      <a:pt x="423" y="1223"/>
                    </a:cubicBezTo>
                    <a:cubicBezTo>
                      <a:pt x="424" y="1225"/>
                      <a:pt x="426" y="1226"/>
                      <a:pt x="426" y="1227"/>
                    </a:cubicBezTo>
                    <a:cubicBezTo>
                      <a:pt x="428" y="1227"/>
                      <a:pt x="428" y="1227"/>
                      <a:pt x="428" y="1227"/>
                    </a:cubicBezTo>
                    <a:cubicBezTo>
                      <a:pt x="427" y="1228"/>
                      <a:pt x="426" y="1229"/>
                      <a:pt x="425" y="1230"/>
                    </a:cubicBezTo>
                    <a:cubicBezTo>
                      <a:pt x="425" y="1230"/>
                      <a:pt x="425" y="1230"/>
                      <a:pt x="425" y="1230"/>
                    </a:cubicBezTo>
                    <a:cubicBezTo>
                      <a:pt x="430" y="1229"/>
                      <a:pt x="430" y="1229"/>
                      <a:pt x="430" y="1229"/>
                    </a:cubicBezTo>
                    <a:cubicBezTo>
                      <a:pt x="430" y="1228"/>
                      <a:pt x="429" y="1228"/>
                      <a:pt x="429" y="1228"/>
                    </a:cubicBezTo>
                    <a:cubicBezTo>
                      <a:pt x="431" y="1229"/>
                      <a:pt x="431" y="1229"/>
                      <a:pt x="431" y="1229"/>
                    </a:cubicBezTo>
                    <a:cubicBezTo>
                      <a:pt x="432" y="1229"/>
                      <a:pt x="432" y="1229"/>
                      <a:pt x="432" y="1229"/>
                    </a:cubicBezTo>
                    <a:cubicBezTo>
                      <a:pt x="431" y="1228"/>
                      <a:pt x="431" y="1228"/>
                      <a:pt x="431" y="1228"/>
                    </a:cubicBezTo>
                    <a:cubicBezTo>
                      <a:pt x="431" y="1228"/>
                      <a:pt x="431" y="1228"/>
                      <a:pt x="431" y="1228"/>
                    </a:cubicBezTo>
                    <a:cubicBezTo>
                      <a:pt x="431" y="1228"/>
                      <a:pt x="431" y="1228"/>
                      <a:pt x="431" y="1228"/>
                    </a:cubicBezTo>
                    <a:cubicBezTo>
                      <a:pt x="430" y="1227"/>
                      <a:pt x="430" y="1227"/>
                      <a:pt x="430" y="1227"/>
                    </a:cubicBezTo>
                    <a:cubicBezTo>
                      <a:pt x="431" y="1228"/>
                      <a:pt x="431" y="1228"/>
                      <a:pt x="431" y="1228"/>
                    </a:cubicBezTo>
                    <a:cubicBezTo>
                      <a:pt x="432" y="1228"/>
                      <a:pt x="432" y="1228"/>
                      <a:pt x="432" y="1228"/>
                    </a:cubicBezTo>
                    <a:cubicBezTo>
                      <a:pt x="430" y="1227"/>
                      <a:pt x="430" y="1227"/>
                      <a:pt x="430" y="1227"/>
                    </a:cubicBezTo>
                    <a:cubicBezTo>
                      <a:pt x="431" y="1227"/>
                      <a:pt x="431" y="1227"/>
                      <a:pt x="431" y="1227"/>
                    </a:cubicBezTo>
                    <a:cubicBezTo>
                      <a:pt x="431" y="1227"/>
                      <a:pt x="431" y="1227"/>
                      <a:pt x="431" y="1227"/>
                    </a:cubicBezTo>
                    <a:cubicBezTo>
                      <a:pt x="432" y="1226"/>
                      <a:pt x="432" y="1226"/>
                      <a:pt x="432" y="1226"/>
                    </a:cubicBezTo>
                    <a:cubicBezTo>
                      <a:pt x="432" y="1226"/>
                      <a:pt x="432" y="1226"/>
                      <a:pt x="432" y="1226"/>
                    </a:cubicBezTo>
                    <a:cubicBezTo>
                      <a:pt x="431" y="1226"/>
                      <a:pt x="431" y="1226"/>
                      <a:pt x="431" y="1226"/>
                    </a:cubicBezTo>
                    <a:cubicBezTo>
                      <a:pt x="431" y="1226"/>
                      <a:pt x="431" y="1226"/>
                      <a:pt x="431" y="1226"/>
                    </a:cubicBezTo>
                    <a:cubicBezTo>
                      <a:pt x="431" y="1225"/>
                      <a:pt x="431" y="1225"/>
                      <a:pt x="431" y="1225"/>
                    </a:cubicBezTo>
                    <a:cubicBezTo>
                      <a:pt x="432" y="1225"/>
                      <a:pt x="432" y="1225"/>
                      <a:pt x="432" y="1225"/>
                    </a:cubicBezTo>
                    <a:cubicBezTo>
                      <a:pt x="434" y="1225"/>
                      <a:pt x="434" y="1225"/>
                      <a:pt x="434" y="1225"/>
                    </a:cubicBezTo>
                    <a:cubicBezTo>
                      <a:pt x="434" y="1224"/>
                      <a:pt x="433" y="1224"/>
                      <a:pt x="433" y="1224"/>
                    </a:cubicBezTo>
                    <a:cubicBezTo>
                      <a:pt x="433" y="1224"/>
                      <a:pt x="432" y="1224"/>
                      <a:pt x="432" y="1224"/>
                    </a:cubicBezTo>
                    <a:cubicBezTo>
                      <a:pt x="432" y="1224"/>
                      <a:pt x="432" y="1224"/>
                      <a:pt x="432" y="1224"/>
                    </a:cubicBezTo>
                    <a:cubicBezTo>
                      <a:pt x="432" y="1224"/>
                      <a:pt x="432" y="1224"/>
                      <a:pt x="432" y="1224"/>
                    </a:cubicBezTo>
                    <a:cubicBezTo>
                      <a:pt x="432" y="1224"/>
                      <a:pt x="432" y="1224"/>
                      <a:pt x="431" y="1224"/>
                    </a:cubicBezTo>
                    <a:cubicBezTo>
                      <a:pt x="432" y="1223"/>
                      <a:pt x="432" y="1223"/>
                      <a:pt x="432" y="1223"/>
                    </a:cubicBezTo>
                    <a:cubicBezTo>
                      <a:pt x="433" y="1223"/>
                      <a:pt x="433" y="1223"/>
                      <a:pt x="433" y="1223"/>
                    </a:cubicBezTo>
                    <a:cubicBezTo>
                      <a:pt x="432" y="1223"/>
                      <a:pt x="432" y="1223"/>
                      <a:pt x="431" y="1223"/>
                    </a:cubicBezTo>
                    <a:cubicBezTo>
                      <a:pt x="433" y="1222"/>
                      <a:pt x="433" y="1222"/>
                      <a:pt x="433" y="1222"/>
                    </a:cubicBezTo>
                    <a:cubicBezTo>
                      <a:pt x="433" y="1222"/>
                      <a:pt x="433" y="1223"/>
                      <a:pt x="433" y="1223"/>
                    </a:cubicBezTo>
                    <a:cubicBezTo>
                      <a:pt x="433" y="1222"/>
                      <a:pt x="434" y="1222"/>
                      <a:pt x="434" y="1222"/>
                    </a:cubicBezTo>
                    <a:cubicBezTo>
                      <a:pt x="434" y="1222"/>
                      <a:pt x="434" y="1222"/>
                      <a:pt x="434" y="1222"/>
                    </a:cubicBezTo>
                    <a:cubicBezTo>
                      <a:pt x="435" y="1222"/>
                      <a:pt x="435" y="1222"/>
                      <a:pt x="435" y="1222"/>
                    </a:cubicBezTo>
                    <a:cubicBezTo>
                      <a:pt x="434" y="1222"/>
                      <a:pt x="434" y="1222"/>
                      <a:pt x="434" y="1222"/>
                    </a:cubicBezTo>
                    <a:cubicBezTo>
                      <a:pt x="435" y="1223"/>
                      <a:pt x="435" y="1223"/>
                      <a:pt x="436" y="1224"/>
                    </a:cubicBezTo>
                    <a:cubicBezTo>
                      <a:pt x="439" y="1226"/>
                      <a:pt x="441" y="1228"/>
                      <a:pt x="444" y="1229"/>
                    </a:cubicBezTo>
                    <a:cubicBezTo>
                      <a:pt x="444" y="1229"/>
                      <a:pt x="444" y="1229"/>
                      <a:pt x="444" y="1229"/>
                    </a:cubicBezTo>
                    <a:cubicBezTo>
                      <a:pt x="444" y="1229"/>
                      <a:pt x="444" y="1229"/>
                      <a:pt x="444" y="1229"/>
                    </a:cubicBezTo>
                    <a:cubicBezTo>
                      <a:pt x="444" y="1229"/>
                      <a:pt x="444" y="1229"/>
                      <a:pt x="444" y="1229"/>
                    </a:cubicBezTo>
                    <a:cubicBezTo>
                      <a:pt x="444" y="1229"/>
                      <a:pt x="444" y="1229"/>
                      <a:pt x="444" y="1229"/>
                    </a:cubicBezTo>
                    <a:cubicBezTo>
                      <a:pt x="445" y="1228"/>
                      <a:pt x="446" y="1227"/>
                      <a:pt x="446" y="1225"/>
                    </a:cubicBezTo>
                    <a:cubicBezTo>
                      <a:pt x="447" y="1223"/>
                      <a:pt x="447" y="1223"/>
                      <a:pt x="447" y="1223"/>
                    </a:cubicBezTo>
                    <a:cubicBezTo>
                      <a:pt x="448" y="1223"/>
                      <a:pt x="449" y="1223"/>
                      <a:pt x="449" y="1223"/>
                    </a:cubicBezTo>
                    <a:cubicBezTo>
                      <a:pt x="452" y="1223"/>
                      <a:pt x="452" y="1223"/>
                      <a:pt x="452" y="1223"/>
                    </a:cubicBezTo>
                    <a:cubicBezTo>
                      <a:pt x="453" y="1223"/>
                      <a:pt x="453" y="1223"/>
                      <a:pt x="453" y="1223"/>
                    </a:cubicBezTo>
                    <a:cubicBezTo>
                      <a:pt x="454" y="1223"/>
                      <a:pt x="454" y="1224"/>
                      <a:pt x="454" y="1224"/>
                    </a:cubicBezTo>
                    <a:cubicBezTo>
                      <a:pt x="455" y="1225"/>
                      <a:pt x="457" y="1226"/>
                      <a:pt x="458" y="1228"/>
                    </a:cubicBezTo>
                    <a:cubicBezTo>
                      <a:pt x="459" y="1228"/>
                      <a:pt x="460" y="1229"/>
                      <a:pt x="460" y="1229"/>
                    </a:cubicBezTo>
                    <a:cubicBezTo>
                      <a:pt x="461" y="1229"/>
                      <a:pt x="461" y="1229"/>
                      <a:pt x="461" y="1229"/>
                    </a:cubicBezTo>
                    <a:cubicBezTo>
                      <a:pt x="461" y="1229"/>
                      <a:pt x="461" y="1229"/>
                      <a:pt x="461" y="1229"/>
                    </a:cubicBezTo>
                    <a:cubicBezTo>
                      <a:pt x="461" y="1229"/>
                      <a:pt x="461" y="1229"/>
                      <a:pt x="461" y="1229"/>
                    </a:cubicBezTo>
                    <a:cubicBezTo>
                      <a:pt x="461" y="1229"/>
                      <a:pt x="461" y="1229"/>
                      <a:pt x="461" y="1229"/>
                    </a:cubicBezTo>
                    <a:cubicBezTo>
                      <a:pt x="462" y="1229"/>
                      <a:pt x="462" y="1228"/>
                      <a:pt x="463" y="1228"/>
                    </a:cubicBezTo>
                    <a:cubicBezTo>
                      <a:pt x="463" y="1226"/>
                      <a:pt x="463" y="1224"/>
                      <a:pt x="463" y="1223"/>
                    </a:cubicBezTo>
                    <a:cubicBezTo>
                      <a:pt x="463" y="1223"/>
                      <a:pt x="463" y="1223"/>
                      <a:pt x="463" y="1223"/>
                    </a:cubicBezTo>
                    <a:cubicBezTo>
                      <a:pt x="464" y="1223"/>
                      <a:pt x="466" y="1223"/>
                      <a:pt x="467" y="1222"/>
                    </a:cubicBezTo>
                    <a:cubicBezTo>
                      <a:pt x="468" y="1223"/>
                      <a:pt x="469" y="1224"/>
                      <a:pt x="470" y="1224"/>
                    </a:cubicBezTo>
                    <a:cubicBezTo>
                      <a:pt x="471" y="1225"/>
                      <a:pt x="472" y="1225"/>
                      <a:pt x="472" y="1226"/>
                    </a:cubicBezTo>
                    <a:cubicBezTo>
                      <a:pt x="473" y="1226"/>
                      <a:pt x="474" y="1227"/>
                      <a:pt x="475" y="1226"/>
                    </a:cubicBezTo>
                    <a:cubicBezTo>
                      <a:pt x="477" y="1224"/>
                      <a:pt x="477" y="1223"/>
                      <a:pt x="477" y="1221"/>
                    </a:cubicBezTo>
                    <a:cubicBezTo>
                      <a:pt x="477" y="1221"/>
                      <a:pt x="477" y="1221"/>
                      <a:pt x="476" y="1221"/>
                    </a:cubicBezTo>
                    <a:cubicBezTo>
                      <a:pt x="477" y="1221"/>
                      <a:pt x="477" y="1221"/>
                      <a:pt x="477" y="1221"/>
                    </a:cubicBezTo>
                    <a:cubicBezTo>
                      <a:pt x="477" y="1221"/>
                      <a:pt x="477" y="1221"/>
                      <a:pt x="477" y="1221"/>
                    </a:cubicBezTo>
                    <a:cubicBezTo>
                      <a:pt x="481" y="1220"/>
                      <a:pt x="484" y="1220"/>
                      <a:pt x="487" y="1218"/>
                    </a:cubicBezTo>
                    <a:cubicBezTo>
                      <a:pt x="489" y="1217"/>
                      <a:pt x="491" y="1217"/>
                      <a:pt x="492" y="1215"/>
                    </a:cubicBezTo>
                    <a:cubicBezTo>
                      <a:pt x="493" y="1214"/>
                      <a:pt x="493" y="1212"/>
                      <a:pt x="494" y="1211"/>
                    </a:cubicBezTo>
                    <a:cubicBezTo>
                      <a:pt x="494" y="1209"/>
                      <a:pt x="494" y="1208"/>
                      <a:pt x="494" y="1207"/>
                    </a:cubicBezTo>
                    <a:cubicBezTo>
                      <a:pt x="495" y="1205"/>
                      <a:pt x="495" y="1203"/>
                      <a:pt x="495" y="1201"/>
                    </a:cubicBezTo>
                    <a:cubicBezTo>
                      <a:pt x="496" y="1200"/>
                      <a:pt x="496" y="1199"/>
                      <a:pt x="497" y="1197"/>
                    </a:cubicBezTo>
                    <a:cubicBezTo>
                      <a:pt x="497" y="1191"/>
                      <a:pt x="496" y="1191"/>
                      <a:pt x="496" y="1190"/>
                    </a:cubicBezTo>
                    <a:cubicBezTo>
                      <a:pt x="495" y="1187"/>
                      <a:pt x="495" y="1185"/>
                      <a:pt x="495" y="1183"/>
                    </a:cubicBezTo>
                    <a:cubicBezTo>
                      <a:pt x="495" y="1180"/>
                      <a:pt x="495" y="1177"/>
                      <a:pt x="492" y="1171"/>
                    </a:cubicBezTo>
                    <a:cubicBezTo>
                      <a:pt x="491" y="1170"/>
                      <a:pt x="489" y="1168"/>
                      <a:pt x="487" y="1167"/>
                    </a:cubicBezTo>
                    <a:cubicBezTo>
                      <a:pt x="486" y="1166"/>
                      <a:pt x="485" y="1166"/>
                      <a:pt x="484" y="1166"/>
                    </a:cubicBezTo>
                    <a:cubicBezTo>
                      <a:pt x="483" y="1165"/>
                      <a:pt x="481" y="1164"/>
                      <a:pt x="478" y="1164"/>
                    </a:cubicBezTo>
                    <a:cubicBezTo>
                      <a:pt x="478" y="1164"/>
                      <a:pt x="478" y="1164"/>
                      <a:pt x="477" y="1163"/>
                    </a:cubicBezTo>
                    <a:cubicBezTo>
                      <a:pt x="481" y="1164"/>
                      <a:pt x="486" y="1166"/>
                      <a:pt x="487" y="1166"/>
                    </a:cubicBezTo>
                    <a:cubicBezTo>
                      <a:pt x="481" y="1163"/>
                      <a:pt x="480" y="1163"/>
                      <a:pt x="473" y="1161"/>
                    </a:cubicBezTo>
                    <a:cubicBezTo>
                      <a:pt x="473" y="1162"/>
                      <a:pt x="473" y="1162"/>
                      <a:pt x="472" y="1162"/>
                    </a:cubicBezTo>
                    <a:cubicBezTo>
                      <a:pt x="470" y="1162"/>
                      <a:pt x="469" y="1162"/>
                      <a:pt x="467" y="1162"/>
                    </a:cubicBezTo>
                    <a:cubicBezTo>
                      <a:pt x="468" y="1162"/>
                      <a:pt x="468" y="1161"/>
                      <a:pt x="468" y="1161"/>
                    </a:cubicBezTo>
                    <a:cubicBezTo>
                      <a:pt x="463" y="1159"/>
                      <a:pt x="457" y="1159"/>
                      <a:pt x="450" y="1158"/>
                    </a:cubicBezTo>
                    <a:cubicBezTo>
                      <a:pt x="455" y="1158"/>
                      <a:pt x="446" y="1155"/>
                      <a:pt x="455" y="1156"/>
                    </a:cubicBezTo>
                    <a:cubicBezTo>
                      <a:pt x="462" y="1158"/>
                      <a:pt x="473" y="1159"/>
                      <a:pt x="483" y="1162"/>
                    </a:cubicBezTo>
                    <a:cubicBezTo>
                      <a:pt x="485" y="1162"/>
                      <a:pt x="481" y="1160"/>
                      <a:pt x="476" y="1160"/>
                    </a:cubicBezTo>
                    <a:cubicBezTo>
                      <a:pt x="472" y="1159"/>
                      <a:pt x="467" y="1158"/>
                      <a:pt x="467" y="1157"/>
                    </a:cubicBezTo>
                    <a:cubicBezTo>
                      <a:pt x="469" y="1158"/>
                      <a:pt x="470" y="1157"/>
                      <a:pt x="470" y="1157"/>
                    </a:cubicBezTo>
                    <a:cubicBezTo>
                      <a:pt x="475" y="1159"/>
                      <a:pt x="478" y="1158"/>
                      <a:pt x="484" y="1160"/>
                    </a:cubicBezTo>
                    <a:cubicBezTo>
                      <a:pt x="486" y="1161"/>
                      <a:pt x="487" y="1162"/>
                      <a:pt x="487" y="1162"/>
                    </a:cubicBezTo>
                    <a:cubicBezTo>
                      <a:pt x="488" y="1163"/>
                      <a:pt x="487" y="1163"/>
                      <a:pt x="485" y="1163"/>
                    </a:cubicBezTo>
                    <a:cubicBezTo>
                      <a:pt x="486" y="1163"/>
                      <a:pt x="487" y="1164"/>
                      <a:pt x="488" y="1164"/>
                    </a:cubicBezTo>
                    <a:cubicBezTo>
                      <a:pt x="489" y="1165"/>
                      <a:pt x="490" y="1166"/>
                      <a:pt x="491" y="1167"/>
                    </a:cubicBezTo>
                    <a:cubicBezTo>
                      <a:pt x="493" y="1170"/>
                      <a:pt x="495" y="1172"/>
                      <a:pt x="495" y="1175"/>
                    </a:cubicBezTo>
                    <a:cubicBezTo>
                      <a:pt x="497" y="1181"/>
                      <a:pt x="498" y="1187"/>
                      <a:pt x="499" y="1190"/>
                    </a:cubicBezTo>
                    <a:cubicBezTo>
                      <a:pt x="498" y="1184"/>
                      <a:pt x="498" y="1180"/>
                      <a:pt x="498" y="1180"/>
                    </a:cubicBezTo>
                    <a:cubicBezTo>
                      <a:pt x="499" y="1183"/>
                      <a:pt x="500" y="1186"/>
                      <a:pt x="500" y="1190"/>
                    </a:cubicBezTo>
                    <a:cubicBezTo>
                      <a:pt x="499" y="1189"/>
                      <a:pt x="500" y="1195"/>
                      <a:pt x="499" y="1199"/>
                    </a:cubicBezTo>
                    <a:cubicBezTo>
                      <a:pt x="499" y="1203"/>
                      <a:pt x="499" y="1206"/>
                      <a:pt x="498" y="1209"/>
                    </a:cubicBezTo>
                    <a:cubicBezTo>
                      <a:pt x="498" y="1210"/>
                      <a:pt x="497" y="1212"/>
                      <a:pt x="497" y="1214"/>
                    </a:cubicBezTo>
                    <a:cubicBezTo>
                      <a:pt x="496" y="1214"/>
                      <a:pt x="496" y="1215"/>
                      <a:pt x="495" y="1216"/>
                    </a:cubicBezTo>
                    <a:cubicBezTo>
                      <a:pt x="495" y="1217"/>
                      <a:pt x="494" y="1218"/>
                      <a:pt x="493" y="1219"/>
                    </a:cubicBezTo>
                    <a:cubicBezTo>
                      <a:pt x="491" y="1220"/>
                      <a:pt x="489" y="1221"/>
                      <a:pt x="488" y="1222"/>
                    </a:cubicBezTo>
                    <a:cubicBezTo>
                      <a:pt x="488" y="1223"/>
                      <a:pt x="487" y="1224"/>
                      <a:pt x="487" y="1226"/>
                    </a:cubicBezTo>
                    <a:cubicBezTo>
                      <a:pt x="487" y="1226"/>
                      <a:pt x="487" y="1227"/>
                      <a:pt x="486" y="1228"/>
                    </a:cubicBezTo>
                    <a:cubicBezTo>
                      <a:pt x="486" y="1229"/>
                      <a:pt x="486" y="1230"/>
                      <a:pt x="485" y="1232"/>
                    </a:cubicBezTo>
                    <a:cubicBezTo>
                      <a:pt x="486" y="1232"/>
                      <a:pt x="488" y="1231"/>
                      <a:pt x="490" y="1231"/>
                    </a:cubicBezTo>
                    <a:cubicBezTo>
                      <a:pt x="493" y="1229"/>
                      <a:pt x="496" y="1229"/>
                      <a:pt x="501" y="1224"/>
                    </a:cubicBezTo>
                    <a:cubicBezTo>
                      <a:pt x="502" y="1223"/>
                      <a:pt x="503" y="1222"/>
                      <a:pt x="503" y="1221"/>
                    </a:cubicBezTo>
                    <a:cubicBezTo>
                      <a:pt x="504" y="1220"/>
                      <a:pt x="504" y="1220"/>
                      <a:pt x="504" y="1220"/>
                    </a:cubicBezTo>
                    <a:cubicBezTo>
                      <a:pt x="505" y="1219"/>
                      <a:pt x="505" y="1218"/>
                      <a:pt x="505" y="1217"/>
                    </a:cubicBezTo>
                    <a:cubicBezTo>
                      <a:pt x="506" y="1215"/>
                      <a:pt x="507" y="1214"/>
                      <a:pt x="507" y="1212"/>
                    </a:cubicBezTo>
                    <a:cubicBezTo>
                      <a:pt x="508" y="1210"/>
                      <a:pt x="509" y="1207"/>
                      <a:pt x="509" y="1204"/>
                    </a:cubicBezTo>
                    <a:cubicBezTo>
                      <a:pt x="509" y="1198"/>
                      <a:pt x="509" y="1191"/>
                      <a:pt x="508" y="1185"/>
                    </a:cubicBezTo>
                    <a:cubicBezTo>
                      <a:pt x="507" y="1179"/>
                      <a:pt x="506" y="1173"/>
                      <a:pt x="503" y="1166"/>
                    </a:cubicBezTo>
                    <a:cubicBezTo>
                      <a:pt x="501" y="1163"/>
                      <a:pt x="498" y="1159"/>
                      <a:pt x="494" y="1156"/>
                    </a:cubicBezTo>
                    <a:cubicBezTo>
                      <a:pt x="493" y="1155"/>
                      <a:pt x="492" y="1155"/>
                      <a:pt x="491" y="1154"/>
                    </a:cubicBezTo>
                    <a:cubicBezTo>
                      <a:pt x="490" y="1154"/>
                      <a:pt x="489" y="1153"/>
                      <a:pt x="488" y="1153"/>
                    </a:cubicBezTo>
                    <a:cubicBezTo>
                      <a:pt x="486" y="1152"/>
                      <a:pt x="485" y="1152"/>
                      <a:pt x="483" y="1152"/>
                    </a:cubicBezTo>
                    <a:cubicBezTo>
                      <a:pt x="473" y="1149"/>
                      <a:pt x="464" y="1148"/>
                      <a:pt x="454" y="1146"/>
                    </a:cubicBezTo>
                    <a:cubicBezTo>
                      <a:pt x="445" y="1145"/>
                      <a:pt x="436" y="1144"/>
                      <a:pt x="428" y="1143"/>
                    </a:cubicBezTo>
                    <a:cubicBezTo>
                      <a:pt x="423" y="1142"/>
                      <a:pt x="419" y="1142"/>
                      <a:pt x="415" y="1141"/>
                    </a:cubicBezTo>
                    <a:cubicBezTo>
                      <a:pt x="412" y="1141"/>
                      <a:pt x="409" y="1140"/>
                      <a:pt x="406" y="1140"/>
                    </a:cubicBezTo>
                    <a:cubicBezTo>
                      <a:pt x="404" y="1139"/>
                      <a:pt x="403" y="1138"/>
                      <a:pt x="401" y="1136"/>
                    </a:cubicBezTo>
                    <a:cubicBezTo>
                      <a:pt x="400" y="1135"/>
                      <a:pt x="398" y="1134"/>
                      <a:pt x="396" y="1134"/>
                    </a:cubicBezTo>
                    <a:cubicBezTo>
                      <a:pt x="396" y="1134"/>
                      <a:pt x="395" y="1134"/>
                      <a:pt x="394" y="1134"/>
                    </a:cubicBezTo>
                    <a:cubicBezTo>
                      <a:pt x="394" y="1135"/>
                      <a:pt x="394" y="1137"/>
                      <a:pt x="393" y="1138"/>
                    </a:cubicBezTo>
                    <a:cubicBezTo>
                      <a:pt x="393" y="1138"/>
                      <a:pt x="393" y="1139"/>
                      <a:pt x="393" y="1139"/>
                    </a:cubicBezTo>
                    <a:cubicBezTo>
                      <a:pt x="393" y="1137"/>
                      <a:pt x="393" y="1137"/>
                      <a:pt x="393" y="1137"/>
                    </a:cubicBezTo>
                    <a:cubicBezTo>
                      <a:pt x="393" y="1135"/>
                      <a:pt x="393" y="1135"/>
                      <a:pt x="393" y="1135"/>
                    </a:cubicBezTo>
                    <a:cubicBezTo>
                      <a:pt x="393" y="1134"/>
                      <a:pt x="393" y="1134"/>
                      <a:pt x="393" y="1134"/>
                    </a:cubicBezTo>
                    <a:cubicBezTo>
                      <a:pt x="393" y="1134"/>
                      <a:pt x="393" y="1134"/>
                      <a:pt x="393" y="1134"/>
                    </a:cubicBezTo>
                    <a:cubicBezTo>
                      <a:pt x="393" y="1134"/>
                      <a:pt x="393" y="1134"/>
                      <a:pt x="393" y="1134"/>
                    </a:cubicBezTo>
                    <a:cubicBezTo>
                      <a:pt x="393" y="1134"/>
                      <a:pt x="393" y="1134"/>
                      <a:pt x="393" y="1135"/>
                    </a:cubicBezTo>
                    <a:cubicBezTo>
                      <a:pt x="393" y="1135"/>
                      <a:pt x="393" y="1135"/>
                      <a:pt x="393" y="1135"/>
                    </a:cubicBezTo>
                    <a:cubicBezTo>
                      <a:pt x="393" y="1137"/>
                      <a:pt x="391" y="1142"/>
                      <a:pt x="392" y="1138"/>
                    </a:cubicBezTo>
                    <a:cubicBezTo>
                      <a:pt x="393" y="1137"/>
                      <a:pt x="393" y="1136"/>
                      <a:pt x="393" y="1135"/>
                    </a:cubicBezTo>
                    <a:cubicBezTo>
                      <a:pt x="392" y="1134"/>
                      <a:pt x="392" y="1134"/>
                      <a:pt x="392" y="1134"/>
                    </a:cubicBezTo>
                    <a:cubicBezTo>
                      <a:pt x="392" y="1134"/>
                      <a:pt x="392" y="1134"/>
                      <a:pt x="391" y="1134"/>
                    </a:cubicBezTo>
                    <a:cubicBezTo>
                      <a:pt x="391" y="1134"/>
                      <a:pt x="390" y="1134"/>
                      <a:pt x="390" y="1134"/>
                    </a:cubicBezTo>
                    <a:cubicBezTo>
                      <a:pt x="391" y="1137"/>
                      <a:pt x="390" y="1139"/>
                      <a:pt x="390" y="1141"/>
                    </a:cubicBezTo>
                    <a:cubicBezTo>
                      <a:pt x="390" y="1141"/>
                      <a:pt x="389" y="1142"/>
                      <a:pt x="389" y="1142"/>
                    </a:cubicBezTo>
                    <a:cubicBezTo>
                      <a:pt x="389" y="1142"/>
                      <a:pt x="389" y="1141"/>
                      <a:pt x="389" y="1141"/>
                    </a:cubicBezTo>
                    <a:cubicBezTo>
                      <a:pt x="390" y="1140"/>
                      <a:pt x="390" y="1139"/>
                      <a:pt x="390" y="1138"/>
                    </a:cubicBezTo>
                    <a:cubicBezTo>
                      <a:pt x="390" y="1134"/>
                      <a:pt x="389" y="1133"/>
                      <a:pt x="389" y="1127"/>
                    </a:cubicBezTo>
                    <a:cubicBezTo>
                      <a:pt x="390" y="1126"/>
                      <a:pt x="390" y="1133"/>
                      <a:pt x="391" y="1128"/>
                    </a:cubicBezTo>
                    <a:cubicBezTo>
                      <a:pt x="390" y="1127"/>
                      <a:pt x="390" y="1122"/>
                      <a:pt x="390" y="1118"/>
                    </a:cubicBezTo>
                    <a:cubicBezTo>
                      <a:pt x="392" y="1118"/>
                      <a:pt x="392" y="1118"/>
                      <a:pt x="392" y="1118"/>
                    </a:cubicBezTo>
                    <a:cubicBezTo>
                      <a:pt x="392" y="1113"/>
                      <a:pt x="393" y="1109"/>
                      <a:pt x="394" y="1103"/>
                    </a:cubicBezTo>
                    <a:cubicBezTo>
                      <a:pt x="396" y="1097"/>
                      <a:pt x="398" y="1091"/>
                      <a:pt x="400" y="1087"/>
                    </a:cubicBezTo>
                    <a:cubicBezTo>
                      <a:pt x="399" y="1086"/>
                      <a:pt x="399" y="1085"/>
                      <a:pt x="399" y="1084"/>
                    </a:cubicBezTo>
                    <a:cubicBezTo>
                      <a:pt x="397" y="1085"/>
                      <a:pt x="396" y="1086"/>
                      <a:pt x="394" y="1086"/>
                    </a:cubicBezTo>
                    <a:cubicBezTo>
                      <a:pt x="400" y="1080"/>
                      <a:pt x="400" y="1080"/>
                      <a:pt x="400" y="1080"/>
                    </a:cubicBezTo>
                    <a:cubicBezTo>
                      <a:pt x="400" y="1081"/>
                      <a:pt x="400" y="1081"/>
                      <a:pt x="399" y="1082"/>
                    </a:cubicBezTo>
                    <a:cubicBezTo>
                      <a:pt x="399" y="1083"/>
                      <a:pt x="399" y="1083"/>
                      <a:pt x="399" y="1084"/>
                    </a:cubicBezTo>
                    <a:cubicBezTo>
                      <a:pt x="401" y="1083"/>
                      <a:pt x="404" y="1081"/>
                      <a:pt x="406" y="1078"/>
                    </a:cubicBezTo>
                    <a:cubicBezTo>
                      <a:pt x="409" y="1074"/>
                      <a:pt x="411" y="1070"/>
                      <a:pt x="412" y="1067"/>
                    </a:cubicBezTo>
                    <a:cubicBezTo>
                      <a:pt x="402" y="1060"/>
                      <a:pt x="402" y="1060"/>
                      <a:pt x="402" y="1060"/>
                    </a:cubicBezTo>
                    <a:cubicBezTo>
                      <a:pt x="402" y="1060"/>
                      <a:pt x="402" y="1059"/>
                      <a:pt x="402" y="1059"/>
                    </a:cubicBezTo>
                    <a:cubicBezTo>
                      <a:pt x="413" y="1055"/>
                      <a:pt x="413" y="1055"/>
                      <a:pt x="413" y="1055"/>
                    </a:cubicBezTo>
                    <a:cubicBezTo>
                      <a:pt x="414" y="1053"/>
                      <a:pt x="414" y="1052"/>
                      <a:pt x="414" y="1051"/>
                    </a:cubicBezTo>
                    <a:cubicBezTo>
                      <a:pt x="414" y="1048"/>
                      <a:pt x="414" y="1048"/>
                      <a:pt x="414" y="1048"/>
                    </a:cubicBezTo>
                    <a:cubicBezTo>
                      <a:pt x="414" y="1047"/>
                      <a:pt x="414" y="1045"/>
                      <a:pt x="414" y="1043"/>
                    </a:cubicBezTo>
                    <a:cubicBezTo>
                      <a:pt x="414" y="1041"/>
                      <a:pt x="413" y="1038"/>
                      <a:pt x="412" y="1036"/>
                    </a:cubicBezTo>
                    <a:cubicBezTo>
                      <a:pt x="412" y="1036"/>
                      <a:pt x="412" y="1036"/>
                      <a:pt x="412" y="1036"/>
                    </a:cubicBezTo>
                    <a:cubicBezTo>
                      <a:pt x="412" y="1037"/>
                      <a:pt x="412" y="1038"/>
                      <a:pt x="412" y="1038"/>
                    </a:cubicBezTo>
                    <a:cubicBezTo>
                      <a:pt x="411" y="1038"/>
                      <a:pt x="412" y="1037"/>
                      <a:pt x="412" y="1036"/>
                    </a:cubicBezTo>
                    <a:cubicBezTo>
                      <a:pt x="412" y="1035"/>
                      <a:pt x="412" y="1035"/>
                      <a:pt x="411" y="1035"/>
                    </a:cubicBezTo>
                    <a:cubicBezTo>
                      <a:pt x="411" y="1035"/>
                      <a:pt x="411" y="1035"/>
                      <a:pt x="411" y="1036"/>
                    </a:cubicBezTo>
                    <a:cubicBezTo>
                      <a:pt x="410" y="1038"/>
                      <a:pt x="410" y="1042"/>
                      <a:pt x="409" y="1045"/>
                    </a:cubicBezTo>
                    <a:cubicBezTo>
                      <a:pt x="403" y="1041"/>
                      <a:pt x="403" y="1041"/>
                      <a:pt x="403" y="1041"/>
                    </a:cubicBezTo>
                    <a:cubicBezTo>
                      <a:pt x="402" y="1039"/>
                      <a:pt x="400" y="1038"/>
                      <a:pt x="400" y="1038"/>
                    </a:cubicBezTo>
                    <a:cubicBezTo>
                      <a:pt x="400" y="1038"/>
                      <a:pt x="400" y="1038"/>
                      <a:pt x="400" y="1038"/>
                    </a:cubicBezTo>
                    <a:cubicBezTo>
                      <a:pt x="399" y="1038"/>
                      <a:pt x="399" y="1038"/>
                      <a:pt x="399" y="1038"/>
                    </a:cubicBezTo>
                    <a:cubicBezTo>
                      <a:pt x="400" y="1035"/>
                      <a:pt x="400" y="1032"/>
                      <a:pt x="401" y="1029"/>
                    </a:cubicBezTo>
                    <a:cubicBezTo>
                      <a:pt x="404" y="1028"/>
                      <a:pt x="404" y="1028"/>
                      <a:pt x="404" y="1028"/>
                    </a:cubicBezTo>
                    <a:cubicBezTo>
                      <a:pt x="406" y="1029"/>
                      <a:pt x="406" y="1029"/>
                      <a:pt x="407" y="1030"/>
                    </a:cubicBezTo>
                    <a:cubicBezTo>
                      <a:pt x="408" y="1030"/>
                      <a:pt x="408" y="1030"/>
                      <a:pt x="408" y="1030"/>
                    </a:cubicBezTo>
                    <a:cubicBezTo>
                      <a:pt x="410" y="1032"/>
                      <a:pt x="411" y="1034"/>
                      <a:pt x="412" y="1036"/>
                    </a:cubicBezTo>
                    <a:cubicBezTo>
                      <a:pt x="413" y="1031"/>
                      <a:pt x="412" y="1029"/>
                      <a:pt x="412" y="1026"/>
                    </a:cubicBezTo>
                    <a:cubicBezTo>
                      <a:pt x="413" y="1026"/>
                      <a:pt x="413" y="1027"/>
                      <a:pt x="413" y="1027"/>
                    </a:cubicBezTo>
                    <a:cubicBezTo>
                      <a:pt x="414" y="1027"/>
                      <a:pt x="416" y="1027"/>
                      <a:pt x="418" y="1026"/>
                    </a:cubicBezTo>
                    <a:cubicBezTo>
                      <a:pt x="421" y="1025"/>
                      <a:pt x="422" y="1025"/>
                      <a:pt x="423" y="1024"/>
                    </a:cubicBezTo>
                    <a:cubicBezTo>
                      <a:pt x="423" y="1023"/>
                      <a:pt x="424" y="1023"/>
                      <a:pt x="425" y="1022"/>
                    </a:cubicBezTo>
                    <a:cubicBezTo>
                      <a:pt x="426" y="1022"/>
                      <a:pt x="426" y="1022"/>
                      <a:pt x="427" y="1022"/>
                    </a:cubicBezTo>
                    <a:cubicBezTo>
                      <a:pt x="427" y="1022"/>
                      <a:pt x="426" y="1022"/>
                      <a:pt x="425" y="1022"/>
                    </a:cubicBezTo>
                    <a:cubicBezTo>
                      <a:pt x="429" y="1021"/>
                      <a:pt x="429" y="1021"/>
                      <a:pt x="429" y="1021"/>
                    </a:cubicBezTo>
                    <a:cubicBezTo>
                      <a:pt x="428" y="1021"/>
                      <a:pt x="428" y="1021"/>
                      <a:pt x="427" y="1022"/>
                    </a:cubicBezTo>
                    <a:cubicBezTo>
                      <a:pt x="428" y="1021"/>
                      <a:pt x="429" y="1021"/>
                      <a:pt x="430" y="1021"/>
                    </a:cubicBezTo>
                    <a:cubicBezTo>
                      <a:pt x="431" y="1020"/>
                      <a:pt x="432" y="1020"/>
                      <a:pt x="433" y="1019"/>
                    </a:cubicBezTo>
                    <a:cubicBezTo>
                      <a:pt x="434" y="1018"/>
                      <a:pt x="436" y="1016"/>
                      <a:pt x="438" y="1015"/>
                    </a:cubicBezTo>
                    <a:cubicBezTo>
                      <a:pt x="439" y="1013"/>
                      <a:pt x="440" y="1011"/>
                      <a:pt x="441" y="1009"/>
                    </a:cubicBezTo>
                    <a:cubicBezTo>
                      <a:pt x="428" y="1006"/>
                      <a:pt x="428" y="1006"/>
                      <a:pt x="428" y="1006"/>
                    </a:cubicBezTo>
                    <a:cubicBezTo>
                      <a:pt x="428" y="1005"/>
                      <a:pt x="429" y="1005"/>
                      <a:pt x="429" y="1004"/>
                    </a:cubicBezTo>
                    <a:cubicBezTo>
                      <a:pt x="441" y="1008"/>
                      <a:pt x="441" y="1008"/>
                      <a:pt x="441" y="1008"/>
                    </a:cubicBezTo>
                    <a:cubicBezTo>
                      <a:pt x="441" y="1008"/>
                      <a:pt x="441" y="1008"/>
                      <a:pt x="441" y="1008"/>
                    </a:cubicBezTo>
                    <a:cubicBezTo>
                      <a:pt x="429" y="1004"/>
                      <a:pt x="429" y="1004"/>
                      <a:pt x="429" y="1004"/>
                    </a:cubicBezTo>
                    <a:cubicBezTo>
                      <a:pt x="429" y="1002"/>
                      <a:pt x="430" y="999"/>
                      <a:pt x="429" y="995"/>
                    </a:cubicBezTo>
                    <a:cubicBezTo>
                      <a:pt x="429" y="995"/>
                      <a:pt x="429" y="995"/>
                      <a:pt x="429" y="995"/>
                    </a:cubicBezTo>
                    <a:cubicBezTo>
                      <a:pt x="429" y="994"/>
                      <a:pt x="429" y="993"/>
                      <a:pt x="428" y="992"/>
                    </a:cubicBezTo>
                    <a:cubicBezTo>
                      <a:pt x="440" y="991"/>
                      <a:pt x="440" y="991"/>
                      <a:pt x="440" y="991"/>
                    </a:cubicBezTo>
                    <a:cubicBezTo>
                      <a:pt x="440" y="991"/>
                      <a:pt x="440" y="991"/>
                      <a:pt x="440" y="991"/>
                    </a:cubicBezTo>
                    <a:cubicBezTo>
                      <a:pt x="428" y="992"/>
                      <a:pt x="428" y="992"/>
                      <a:pt x="428" y="992"/>
                    </a:cubicBezTo>
                    <a:cubicBezTo>
                      <a:pt x="428" y="992"/>
                      <a:pt x="428" y="992"/>
                      <a:pt x="428" y="992"/>
                    </a:cubicBezTo>
                    <a:cubicBezTo>
                      <a:pt x="440" y="991"/>
                      <a:pt x="440" y="991"/>
                      <a:pt x="440" y="991"/>
                    </a:cubicBezTo>
                    <a:cubicBezTo>
                      <a:pt x="440" y="990"/>
                      <a:pt x="440" y="988"/>
                      <a:pt x="439" y="987"/>
                    </a:cubicBezTo>
                    <a:cubicBezTo>
                      <a:pt x="439" y="986"/>
                      <a:pt x="439" y="985"/>
                      <a:pt x="438" y="982"/>
                    </a:cubicBezTo>
                    <a:cubicBezTo>
                      <a:pt x="439" y="982"/>
                      <a:pt x="441" y="986"/>
                      <a:pt x="439" y="982"/>
                    </a:cubicBezTo>
                    <a:cubicBezTo>
                      <a:pt x="439" y="981"/>
                      <a:pt x="439" y="980"/>
                      <a:pt x="438" y="980"/>
                    </a:cubicBezTo>
                    <a:cubicBezTo>
                      <a:pt x="438" y="980"/>
                      <a:pt x="438" y="980"/>
                      <a:pt x="438" y="980"/>
                    </a:cubicBezTo>
                    <a:cubicBezTo>
                      <a:pt x="438" y="980"/>
                      <a:pt x="438" y="980"/>
                      <a:pt x="438" y="980"/>
                    </a:cubicBezTo>
                    <a:cubicBezTo>
                      <a:pt x="438" y="980"/>
                      <a:pt x="438" y="980"/>
                      <a:pt x="438" y="980"/>
                    </a:cubicBezTo>
                    <a:cubicBezTo>
                      <a:pt x="424" y="981"/>
                      <a:pt x="424" y="981"/>
                      <a:pt x="424" y="981"/>
                    </a:cubicBezTo>
                    <a:cubicBezTo>
                      <a:pt x="423" y="979"/>
                      <a:pt x="423" y="977"/>
                      <a:pt x="422" y="974"/>
                    </a:cubicBezTo>
                    <a:cubicBezTo>
                      <a:pt x="438" y="980"/>
                      <a:pt x="438" y="980"/>
                      <a:pt x="438" y="980"/>
                    </a:cubicBezTo>
                    <a:cubicBezTo>
                      <a:pt x="438" y="980"/>
                      <a:pt x="438" y="980"/>
                      <a:pt x="438" y="980"/>
                    </a:cubicBezTo>
                    <a:cubicBezTo>
                      <a:pt x="435" y="972"/>
                      <a:pt x="431" y="962"/>
                      <a:pt x="427" y="952"/>
                    </a:cubicBezTo>
                    <a:cubicBezTo>
                      <a:pt x="425" y="947"/>
                      <a:pt x="423" y="941"/>
                      <a:pt x="421" y="936"/>
                    </a:cubicBezTo>
                    <a:cubicBezTo>
                      <a:pt x="421" y="933"/>
                      <a:pt x="420" y="931"/>
                      <a:pt x="419" y="929"/>
                    </a:cubicBezTo>
                    <a:cubicBezTo>
                      <a:pt x="417" y="923"/>
                      <a:pt x="417" y="923"/>
                      <a:pt x="417" y="923"/>
                    </a:cubicBezTo>
                    <a:cubicBezTo>
                      <a:pt x="416" y="919"/>
                      <a:pt x="416" y="919"/>
                      <a:pt x="416" y="919"/>
                    </a:cubicBezTo>
                    <a:cubicBezTo>
                      <a:pt x="416" y="917"/>
                      <a:pt x="416" y="917"/>
                      <a:pt x="416" y="917"/>
                    </a:cubicBezTo>
                    <a:cubicBezTo>
                      <a:pt x="416" y="916"/>
                      <a:pt x="416" y="916"/>
                      <a:pt x="416" y="916"/>
                    </a:cubicBezTo>
                    <a:cubicBezTo>
                      <a:pt x="416" y="916"/>
                      <a:pt x="416" y="916"/>
                      <a:pt x="416" y="916"/>
                    </a:cubicBezTo>
                    <a:cubicBezTo>
                      <a:pt x="417" y="915"/>
                      <a:pt x="417" y="915"/>
                      <a:pt x="417" y="915"/>
                    </a:cubicBezTo>
                    <a:cubicBezTo>
                      <a:pt x="419" y="913"/>
                      <a:pt x="421" y="911"/>
                      <a:pt x="423" y="909"/>
                    </a:cubicBezTo>
                    <a:cubicBezTo>
                      <a:pt x="423" y="909"/>
                      <a:pt x="423" y="908"/>
                      <a:pt x="424" y="908"/>
                    </a:cubicBezTo>
                    <a:cubicBezTo>
                      <a:pt x="424" y="907"/>
                      <a:pt x="425" y="906"/>
                      <a:pt x="426" y="905"/>
                    </a:cubicBezTo>
                    <a:cubicBezTo>
                      <a:pt x="428" y="904"/>
                      <a:pt x="428" y="904"/>
                      <a:pt x="428" y="904"/>
                    </a:cubicBezTo>
                    <a:cubicBezTo>
                      <a:pt x="428" y="904"/>
                      <a:pt x="428" y="904"/>
                      <a:pt x="428" y="904"/>
                    </a:cubicBezTo>
                    <a:cubicBezTo>
                      <a:pt x="428" y="904"/>
                      <a:pt x="427" y="904"/>
                      <a:pt x="427" y="904"/>
                    </a:cubicBezTo>
                    <a:cubicBezTo>
                      <a:pt x="429" y="904"/>
                      <a:pt x="428" y="904"/>
                      <a:pt x="428" y="904"/>
                    </a:cubicBezTo>
                    <a:cubicBezTo>
                      <a:pt x="428" y="904"/>
                      <a:pt x="429" y="904"/>
                      <a:pt x="428" y="904"/>
                    </a:cubicBezTo>
                    <a:cubicBezTo>
                      <a:pt x="428" y="904"/>
                      <a:pt x="428" y="903"/>
                      <a:pt x="428" y="904"/>
                    </a:cubicBezTo>
                    <a:cubicBezTo>
                      <a:pt x="428" y="904"/>
                      <a:pt x="426" y="904"/>
                      <a:pt x="427" y="904"/>
                    </a:cubicBezTo>
                    <a:cubicBezTo>
                      <a:pt x="426" y="904"/>
                      <a:pt x="426" y="904"/>
                      <a:pt x="426" y="904"/>
                    </a:cubicBezTo>
                    <a:cubicBezTo>
                      <a:pt x="427" y="903"/>
                      <a:pt x="427" y="901"/>
                      <a:pt x="427" y="900"/>
                    </a:cubicBezTo>
                    <a:cubicBezTo>
                      <a:pt x="428" y="900"/>
                      <a:pt x="428" y="900"/>
                      <a:pt x="429" y="900"/>
                    </a:cubicBezTo>
                    <a:cubicBezTo>
                      <a:pt x="429" y="900"/>
                      <a:pt x="429" y="900"/>
                      <a:pt x="431" y="900"/>
                    </a:cubicBezTo>
                    <a:cubicBezTo>
                      <a:pt x="431" y="900"/>
                      <a:pt x="430" y="900"/>
                      <a:pt x="431" y="900"/>
                    </a:cubicBezTo>
                    <a:cubicBezTo>
                      <a:pt x="433" y="899"/>
                      <a:pt x="432" y="900"/>
                      <a:pt x="434" y="899"/>
                    </a:cubicBezTo>
                    <a:cubicBezTo>
                      <a:pt x="435" y="899"/>
                      <a:pt x="435" y="899"/>
                      <a:pt x="436" y="899"/>
                    </a:cubicBezTo>
                    <a:cubicBezTo>
                      <a:pt x="435" y="899"/>
                      <a:pt x="435" y="899"/>
                      <a:pt x="434" y="899"/>
                    </a:cubicBezTo>
                    <a:cubicBezTo>
                      <a:pt x="433" y="899"/>
                      <a:pt x="434" y="899"/>
                      <a:pt x="434" y="899"/>
                    </a:cubicBezTo>
                    <a:cubicBezTo>
                      <a:pt x="433" y="899"/>
                      <a:pt x="432" y="899"/>
                      <a:pt x="431" y="899"/>
                    </a:cubicBezTo>
                    <a:cubicBezTo>
                      <a:pt x="431" y="899"/>
                      <a:pt x="431" y="899"/>
                      <a:pt x="430" y="899"/>
                    </a:cubicBezTo>
                    <a:cubicBezTo>
                      <a:pt x="432" y="899"/>
                      <a:pt x="430" y="900"/>
                      <a:pt x="430" y="900"/>
                    </a:cubicBezTo>
                    <a:cubicBezTo>
                      <a:pt x="431" y="900"/>
                      <a:pt x="433" y="899"/>
                      <a:pt x="431" y="900"/>
                    </a:cubicBezTo>
                    <a:cubicBezTo>
                      <a:pt x="430" y="900"/>
                      <a:pt x="429" y="900"/>
                      <a:pt x="429" y="900"/>
                    </a:cubicBezTo>
                    <a:cubicBezTo>
                      <a:pt x="429" y="900"/>
                      <a:pt x="429" y="900"/>
                      <a:pt x="428" y="900"/>
                    </a:cubicBezTo>
                    <a:cubicBezTo>
                      <a:pt x="428" y="900"/>
                      <a:pt x="429" y="900"/>
                      <a:pt x="427" y="900"/>
                    </a:cubicBezTo>
                    <a:cubicBezTo>
                      <a:pt x="427" y="900"/>
                      <a:pt x="427" y="900"/>
                      <a:pt x="427" y="900"/>
                    </a:cubicBezTo>
                    <a:cubicBezTo>
                      <a:pt x="428" y="900"/>
                      <a:pt x="428" y="900"/>
                      <a:pt x="428" y="900"/>
                    </a:cubicBezTo>
                    <a:cubicBezTo>
                      <a:pt x="428" y="900"/>
                      <a:pt x="428" y="900"/>
                      <a:pt x="427" y="900"/>
                    </a:cubicBezTo>
                    <a:cubicBezTo>
                      <a:pt x="428" y="899"/>
                      <a:pt x="428" y="899"/>
                      <a:pt x="428" y="899"/>
                    </a:cubicBezTo>
                    <a:cubicBezTo>
                      <a:pt x="428" y="899"/>
                      <a:pt x="429" y="899"/>
                      <a:pt x="429" y="899"/>
                    </a:cubicBezTo>
                    <a:cubicBezTo>
                      <a:pt x="427" y="899"/>
                      <a:pt x="429" y="899"/>
                      <a:pt x="429" y="899"/>
                    </a:cubicBezTo>
                    <a:cubicBezTo>
                      <a:pt x="429" y="899"/>
                      <a:pt x="428" y="899"/>
                      <a:pt x="429" y="899"/>
                    </a:cubicBezTo>
                    <a:cubicBezTo>
                      <a:pt x="430" y="899"/>
                      <a:pt x="430" y="899"/>
                      <a:pt x="431" y="899"/>
                    </a:cubicBezTo>
                    <a:cubicBezTo>
                      <a:pt x="431" y="899"/>
                      <a:pt x="430" y="899"/>
                      <a:pt x="430" y="899"/>
                    </a:cubicBezTo>
                    <a:cubicBezTo>
                      <a:pt x="430" y="899"/>
                      <a:pt x="431" y="898"/>
                      <a:pt x="431" y="898"/>
                    </a:cubicBezTo>
                    <a:cubicBezTo>
                      <a:pt x="431" y="898"/>
                      <a:pt x="431" y="898"/>
                      <a:pt x="431" y="898"/>
                    </a:cubicBezTo>
                    <a:cubicBezTo>
                      <a:pt x="431" y="898"/>
                      <a:pt x="432" y="898"/>
                      <a:pt x="431" y="898"/>
                    </a:cubicBezTo>
                    <a:cubicBezTo>
                      <a:pt x="431" y="898"/>
                      <a:pt x="431" y="898"/>
                      <a:pt x="430" y="898"/>
                    </a:cubicBezTo>
                    <a:cubicBezTo>
                      <a:pt x="430" y="898"/>
                      <a:pt x="431" y="898"/>
                      <a:pt x="431" y="898"/>
                    </a:cubicBezTo>
                    <a:cubicBezTo>
                      <a:pt x="431" y="898"/>
                      <a:pt x="429" y="898"/>
                      <a:pt x="429" y="898"/>
                    </a:cubicBezTo>
                    <a:cubicBezTo>
                      <a:pt x="429" y="898"/>
                      <a:pt x="429" y="898"/>
                      <a:pt x="430" y="898"/>
                    </a:cubicBezTo>
                    <a:cubicBezTo>
                      <a:pt x="429" y="898"/>
                      <a:pt x="428" y="898"/>
                      <a:pt x="428" y="898"/>
                    </a:cubicBezTo>
                    <a:cubicBezTo>
                      <a:pt x="429" y="898"/>
                      <a:pt x="429" y="898"/>
                      <a:pt x="430" y="898"/>
                    </a:cubicBezTo>
                    <a:cubicBezTo>
                      <a:pt x="429" y="898"/>
                      <a:pt x="431" y="898"/>
                      <a:pt x="429" y="898"/>
                    </a:cubicBezTo>
                    <a:cubicBezTo>
                      <a:pt x="431" y="898"/>
                      <a:pt x="429" y="898"/>
                      <a:pt x="429" y="898"/>
                    </a:cubicBezTo>
                    <a:cubicBezTo>
                      <a:pt x="429" y="898"/>
                      <a:pt x="429" y="898"/>
                      <a:pt x="430" y="898"/>
                    </a:cubicBezTo>
                    <a:cubicBezTo>
                      <a:pt x="429" y="898"/>
                      <a:pt x="430" y="898"/>
                      <a:pt x="430" y="897"/>
                    </a:cubicBezTo>
                    <a:cubicBezTo>
                      <a:pt x="430" y="897"/>
                      <a:pt x="429" y="898"/>
                      <a:pt x="429" y="898"/>
                    </a:cubicBezTo>
                    <a:cubicBezTo>
                      <a:pt x="430" y="897"/>
                      <a:pt x="430" y="897"/>
                      <a:pt x="430" y="897"/>
                    </a:cubicBezTo>
                    <a:cubicBezTo>
                      <a:pt x="430" y="897"/>
                      <a:pt x="429" y="898"/>
                      <a:pt x="429" y="898"/>
                    </a:cubicBezTo>
                    <a:cubicBezTo>
                      <a:pt x="429" y="897"/>
                      <a:pt x="429" y="897"/>
                      <a:pt x="429" y="897"/>
                    </a:cubicBezTo>
                    <a:cubicBezTo>
                      <a:pt x="429" y="897"/>
                      <a:pt x="429" y="897"/>
                      <a:pt x="429" y="897"/>
                    </a:cubicBezTo>
                    <a:cubicBezTo>
                      <a:pt x="429" y="897"/>
                      <a:pt x="430" y="897"/>
                      <a:pt x="430" y="897"/>
                    </a:cubicBezTo>
                    <a:cubicBezTo>
                      <a:pt x="430" y="897"/>
                      <a:pt x="429" y="897"/>
                      <a:pt x="429" y="897"/>
                    </a:cubicBezTo>
                    <a:cubicBezTo>
                      <a:pt x="429" y="897"/>
                      <a:pt x="429" y="897"/>
                      <a:pt x="429" y="897"/>
                    </a:cubicBezTo>
                    <a:cubicBezTo>
                      <a:pt x="429" y="897"/>
                      <a:pt x="428" y="897"/>
                      <a:pt x="428" y="897"/>
                    </a:cubicBezTo>
                    <a:cubicBezTo>
                      <a:pt x="430" y="897"/>
                      <a:pt x="428" y="897"/>
                      <a:pt x="428" y="897"/>
                    </a:cubicBezTo>
                    <a:cubicBezTo>
                      <a:pt x="429" y="897"/>
                      <a:pt x="429" y="897"/>
                      <a:pt x="429" y="897"/>
                    </a:cubicBezTo>
                    <a:cubicBezTo>
                      <a:pt x="428" y="897"/>
                      <a:pt x="428" y="897"/>
                      <a:pt x="428" y="897"/>
                    </a:cubicBezTo>
                    <a:cubicBezTo>
                      <a:pt x="428" y="897"/>
                      <a:pt x="428" y="897"/>
                      <a:pt x="428" y="897"/>
                    </a:cubicBezTo>
                    <a:cubicBezTo>
                      <a:pt x="428" y="897"/>
                      <a:pt x="428" y="897"/>
                      <a:pt x="428" y="897"/>
                    </a:cubicBezTo>
                    <a:cubicBezTo>
                      <a:pt x="428" y="897"/>
                      <a:pt x="428" y="897"/>
                      <a:pt x="428" y="897"/>
                    </a:cubicBezTo>
                    <a:cubicBezTo>
                      <a:pt x="428" y="897"/>
                      <a:pt x="428" y="897"/>
                      <a:pt x="428" y="897"/>
                    </a:cubicBezTo>
                    <a:cubicBezTo>
                      <a:pt x="428" y="897"/>
                      <a:pt x="428" y="897"/>
                      <a:pt x="428" y="897"/>
                    </a:cubicBezTo>
                    <a:cubicBezTo>
                      <a:pt x="428" y="897"/>
                      <a:pt x="428" y="897"/>
                      <a:pt x="428" y="897"/>
                    </a:cubicBezTo>
                    <a:cubicBezTo>
                      <a:pt x="428" y="897"/>
                      <a:pt x="428" y="897"/>
                      <a:pt x="428" y="897"/>
                    </a:cubicBezTo>
                    <a:cubicBezTo>
                      <a:pt x="429" y="897"/>
                      <a:pt x="429" y="897"/>
                      <a:pt x="429" y="897"/>
                    </a:cubicBezTo>
                    <a:cubicBezTo>
                      <a:pt x="429" y="897"/>
                      <a:pt x="428" y="897"/>
                      <a:pt x="428" y="897"/>
                    </a:cubicBezTo>
                    <a:cubicBezTo>
                      <a:pt x="428" y="897"/>
                      <a:pt x="428" y="897"/>
                      <a:pt x="428" y="897"/>
                    </a:cubicBezTo>
                    <a:cubicBezTo>
                      <a:pt x="429" y="897"/>
                      <a:pt x="429" y="897"/>
                      <a:pt x="430" y="897"/>
                    </a:cubicBezTo>
                    <a:cubicBezTo>
                      <a:pt x="430" y="897"/>
                      <a:pt x="429" y="897"/>
                      <a:pt x="429" y="897"/>
                    </a:cubicBezTo>
                    <a:cubicBezTo>
                      <a:pt x="429" y="897"/>
                      <a:pt x="431" y="897"/>
                      <a:pt x="430" y="897"/>
                    </a:cubicBezTo>
                    <a:cubicBezTo>
                      <a:pt x="428" y="897"/>
                      <a:pt x="432" y="896"/>
                      <a:pt x="429" y="897"/>
                    </a:cubicBezTo>
                    <a:cubicBezTo>
                      <a:pt x="430" y="897"/>
                      <a:pt x="430" y="897"/>
                      <a:pt x="430" y="896"/>
                    </a:cubicBezTo>
                    <a:cubicBezTo>
                      <a:pt x="430" y="896"/>
                      <a:pt x="430" y="896"/>
                      <a:pt x="430" y="896"/>
                    </a:cubicBezTo>
                    <a:cubicBezTo>
                      <a:pt x="429" y="897"/>
                      <a:pt x="429" y="897"/>
                      <a:pt x="429" y="897"/>
                    </a:cubicBezTo>
                    <a:cubicBezTo>
                      <a:pt x="429" y="897"/>
                      <a:pt x="429" y="897"/>
                      <a:pt x="428" y="897"/>
                    </a:cubicBezTo>
                    <a:cubicBezTo>
                      <a:pt x="429" y="893"/>
                      <a:pt x="430" y="888"/>
                      <a:pt x="429" y="882"/>
                    </a:cubicBezTo>
                    <a:cubicBezTo>
                      <a:pt x="429" y="876"/>
                      <a:pt x="425" y="868"/>
                      <a:pt x="420" y="864"/>
                    </a:cubicBezTo>
                    <a:cubicBezTo>
                      <a:pt x="419" y="863"/>
                      <a:pt x="417" y="862"/>
                      <a:pt x="416" y="861"/>
                    </a:cubicBezTo>
                    <a:cubicBezTo>
                      <a:pt x="415" y="861"/>
                      <a:pt x="415" y="861"/>
                      <a:pt x="414" y="860"/>
                    </a:cubicBezTo>
                    <a:cubicBezTo>
                      <a:pt x="414" y="859"/>
                      <a:pt x="413" y="859"/>
                      <a:pt x="412" y="858"/>
                    </a:cubicBezTo>
                    <a:cubicBezTo>
                      <a:pt x="410" y="856"/>
                      <a:pt x="409" y="854"/>
                      <a:pt x="408" y="852"/>
                    </a:cubicBezTo>
                    <a:cubicBezTo>
                      <a:pt x="407" y="852"/>
                      <a:pt x="405" y="848"/>
                      <a:pt x="404" y="844"/>
                    </a:cubicBezTo>
                    <a:cubicBezTo>
                      <a:pt x="404" y="841"/>
                      <a:pt x="403" y="839"/>
                      <a:pt x="405" y="843"/>
                    </a:cubicBezTo>
                    <a:cubicBezTo>
                      <a:pt x="404" y="841"/>
                      <a:pt x="404" y="838"/>
                      <a:pt x="403" y="835"/>
                    </a:cubicBezTo>
                    <a:cubicBezTo>
                      <a:pt x="402" y="831"/>
                      <a:pt x="402" y="826"/>
                      <a:pt x="400" y="822"/>
                    </a:cubicBezTo>
                    <a:cubicBezTo>
                      <a:pt x="399" y="818"/>
                      <a:pt x="396" y="814"/>
                      <a:pt x="393" y="810"/>
                    </a:cubicBezTo>
                    <a:cubicBezTo>
                      <a:pt x="391" y="808"/>
                      <a:pt x="389" y="806"/>
                      <a:pt x="388" y="805"/>
                    </a:cubicBezTo>
                    <a:cubicBezTo>
                      <a:pt x="387" y="804"/>
                      <a:pt x="387" y="804"/>
                      <a:pt x="387" y="804"/>
                    </a:cubicBezTo>
                    <a:cubicBezTo>
                      <a:pt x="386" y="804"/>
                      <a:pt x="387" y="803"/>
                      <a:pt x="386" y="804"/>
                    </a:cubicBezTo>
                    <a:cubicBezTo>
                      <a:pt x="386" y="804"/>
                      <a:pt x="386" y="804"/>
                      <a:pt x="385" y="804"/>
                    </a:cubicBezTo>
                    <a:cubicBezTo>
                      <a:pt x="385" y="804"/>
                      <a:pt x="385" y="804"/>
                      <a:pt x="385" y="804"/>
                    </a:cubicBezTo>
                    <a:cubicBezTo>
                      <a:pt x="386" y="804"/>
                      <a:pt x="386" y="804"/>
                      <a:pt x="386" y="804"/>
                    </a:cubicBezTo>
                    <a:cubicBezTo>
                      <a:pt x="386" y="804"/>
                      <a:pt x="386" y="804"/>
                      <a:pt x="385" y="804"/>
                    </a:cubicBezTo>
                    <a:cubicBezTo>
                      <a:pt x="385" y="804"/>
                      <a:pt x="385" y="804"/>
                      <a:pt x="385" y="804"/>
                    </a:cubicBezTo>
                    <a:cubicBezTo>
                      <a:pt x="385" y="804"/>
                      <a:pt x="385" y="804"/>
                      <a:pt x="385" y="804"/>
                    </a:cubicBezTo>
                    <a:cubicBezTo>
                      <a:pt x="385" y="805"/>
                      <a:pt x="385" y="804"/>
                      <a:pt x="385" y="804"/>
                    </a:cubicBezTo>
                    <a:cubicBezTo>
                      <a:pt x="385" y="804"/>
                      <a:pt x="385" y="804"/>
                      <a:pt x="385" y="803"/>
                    </a:cubicBezTo>
                    <a:cubicBezTo>
                      <a:pt x="384" y="802"/>
                      <a:pt x="383" y="802"/>
                      <a:pt x="382" y="802"/>
                    </a:cubicBezTo>
                    <a:cubicBezTo>
                      <a:pt x="382" y="802"/>
                      <a:pt x="382" y="802"/>
                      <a:pt x="382" y="802"/>
                    </a:cubicBezTo>
                    <a:cubicBezTo>
                      <a:pt x="382" y="802"/>
                      <a:pt x="382" y="802"/>
                      <a:pt x="382" y="802"/>
                    </a:cubicBezTo>
                    <a:cubicBezTo>
                      <a:pt x="382" y="802"/>
                      <a:pt x="382" y="802"/>
                      <a:pt x="382" y="802"/>
                    </a:cubicBezTo>
                    <a:cubicBezTo>
                      <a:pt x="382" y="802"/>
                      <a:pt x="382" y="802"/>
                      <a:pt x="382" y="802"/>
                    </a:cubicBezTo>
                    <a:cubicBezTo>
                      <a:pt x="379" y="800"/>
                      <a:pt x="376" y="799"/>
                      <a:pt x="374" y="798"/>
                    </a:cubicBezTo>
                    <a:cubicBezTo>
                      <a:pt x="374" y="797"/>
                      <a:pt x="374" y="795"/>
                      <a:pt x="374" y="794"/>
                    </a:cubicBezTo>
                    <a:cubicBezTo>
                      <a:pt x="384" y="788"/>
                      <a:pt x="384" y="788"/>
                      <a:pt x="384" y="788"/>
                    </a:cubicBezTo>
                    <a:cubicBezTo>
                      <a:pt x="385" y="788"/>
                      <a:pt x="386" y="788"/>
                      <a:pt x="386" y="788"/>
                    </a:cubicBezTo>
                    <a:cubicBezTo>
                      <a:pt x="386" y="788"/>
                      <a:pt x="386" y="788"/>
                      <a:pt x="386" y="788"/>
                    </a:cubicBezTo>
                    <a:cubicBezTo>
                      <a:pt x="386" y="788"/>
                      <a:pt x="386" y="788"/>
                      <a:pt x="386" y="788"/>
                    </a:cubicBezTo>
                    <a:cubicBezTo>
                      <a:pt x="387" y="789"/>
                      <a:pt x="387" y="789"/>
                      <a:pt x="388" y="789"/>
                    </a:cubicBezTo>
                    <a:cubicBezTo>
                      <a:pt x="388" y="790"/>
                      <a:pt x="388" y="792"/>
                      <a:pt x="388" y="794"/>
                    </a:cubicBezTo>
                    <a:cubicBezTo>
                      <a:pt x="388" y="795"/>
                      <a:pt x="388" y="797"/>
                      <a:pt x="388" y="799"/>
                    </a:cubicBezTo>
                    <a:cubicBezTo>
                      <a:pt x="395" y="797"/>
                      <a:pt x="395" y="797"/>
                      <a:pt x="395" y="797"/>
                    </a:cubicBezTo>
                    <a:cubicBezTo>
                      <a:pt x="395" y="797"/>
                      <a:pt x="395" y="797"/>
                      <a:pt x="395" y="797"/>
                    </a:cubicBezTo>
                    <a:cubicBezTo>
                      <a:pt x="388" y="799"/>
                      <a:pt x="388" y="799"/>
                      <a:pt x="388" y="799"/>
                    </a:cubicBezTo>
                    <a:cubicBezTo>
                      <a:pt x="388" y="799"/>
                      <a:pt x="388" y="799"/>
                      <a:pt x="388" y="799"/>
                    </a:cubicBezTo>
                    <a:cubicBezTo>
                      <a:pt x="388" y="799"/>
                      <a:pt x="387" y="799"/>
                      <a:pt x="387" y="799"/>
                    </a:cubicBezTo>
                    <a:cubicBezTo>
                      <a:pt x="395" y="797"/>
                      <a:pt x="395" y="797"/>
                      <a:pt x="395" y="797"/>
                    </a:cubicBezTo>
                    <a:cubicBezTo>
                      <a:pt x="395" y="797"/>
                      <a:pt x="395" y="797"/>
                      <a:pt x="395" y="797"/>
                    </a:cubicBezTo>
                    <a:cubicBezTo>
                      <a:pt x="387" y="799"/>
                      <a:pt x="387" y="799"/>
                      <a:pt x="387" y="799"/>
                    </a:cubicBezTo>
                    <a:cubicBezTo>
                      <a:pt x="387" y="800"/>
                      <a:pt x="387" y="800"/>
                      <a:pt x="387" y="801"/>
                    </a:cubicBezTo>
                    <a:cubicBezTo>
                      <a:pt x="388" y="800"/>
                      <a:pt x="388" y="800"/>
                      <a:pt x="388" y="800"/>
                    </a:cubicBezTo>
                    <a:cubicBezTo>
                      <a:pt x="388" y="800"/>
                      <a:pt x="388" y="800"/>
                      <a:pt x="388" y="800"/>
                    </a:cubicBezTo>
                    <a:cubicBezTo>
                      <a:pt x="388" y="800"/>
                      <a:pt x="388" y="800"/>
                      <a:pt x="388" y="800"/>
                    </a:cubicBezTo>
                    <a:cubicBezTo>
                      <a:pt x="396" y="798"/>
                      <a:pt x="396" y="798"/>
                      <a:pt x="396" y="798"/>
                    </a:cubicBezTo>
                    <a:cubicBezTo>
                      <a:pt x="396" y="798"/>
                      <a:pt x="396" y="798"/>
                      <a:pt x="396" y="798"/>
                    </a:cubicBezTo>
                    <a:cubicBezTo>
                      <a:pt x="388" y="800"/>
                      <a:pt x="388" y="800"/>
                      <a:pt x="388" y="800"/>
                    </a:cubicBezTo>
                    <a:cubicBezTo>
                      <a:pt x="392" y="801"/>
                      <a:pt x="393" y="802"/>
                      <a:pt x="393" y="802"/>
                    </a:cubicBezTo>
                    <a:cubicBezTo>
                      <a:pt x="399" y="804"/>
                      <a:pt x="401" y="802"/>
                      <a:pt x="403" y="804"/>
                    </a:cubicBezTo>
                    <a:cubicBezTo>
                      <a:pt x="403" y="805"/>
                      <a:pt x="395" y="804"/>
                      <a:pt x="387" y="802"/>
                    </a:cubicBezTo>
                    <a:cubicBezTo>
                      <a:pt x="387" y="802"/>
                      <a:pt x="387" y="802"/>
                      <a:pt x="387" y="802"/>
                    </a:cubicBezTo>
                    <a:cubicBezTo>
                      <a:pt x="387" y="802"/>
                      <a:pt x="387" y="803"/>
                      <a:pt x="387" y="803"/>
                    </a:cubicBezTo>
                    <a:cubicBezTo>
                      <a:pt x="398" y="806"/>
                      <a:pt x="413" y="807"/>
                      <a:pt x="424" y="807"/>
                    </a:cubicBezTo>
                    <a:cubicBezTo>
                      <a:pt x="427" y="807"/>
                      <a:pt x="440" y="805"/>
                      <a:pt x="432" y="806"/>
                    </a:cubicBezTo>
                    <a:cubicBezTo>
                      <a:pt x="427" y="806"/>
                      <a:pt x="418" y="807"/>
                      <a:pt x="421" y="806"/>
                    </a:cubicBezTo>
                    <a:cubicBezTo>
                      <a:pt x="429" y="806"/>
                      <a:pt x="432" y="805"/>
                      <a:pt x="435" y="804"/>
                    </a:cubicBezTo>
                    <a:cubicBezTo>
                      <a:pt x="438" y="803"/>
                      <a:pt x="441" y="802"/>
                      <a:pt x="447" y="800"/>
                    </a:cubicBezTo>
                    <a:cubicBezTo>
                      <a:pt x="448" y="799"/>
                      <a:pt x="444" y="800"/>
                      <a:pt x="444" y="798"/>
                    </a:cubicBezTo>
                    <a:cubicBezTo>
                      <a:pt x="446" y="798"/>
                      <a:pt x="447" y="797"/>
                      <a:pt x="448" y="797"/>
                    </a:cubicBezTo>
                    <a:cubicBezTo>
                      <a:pt x="449" y="796"/>
                      <a:pt x="449" y="796"/>
                      <a:pt x="451" y="795"/>
                    </a:cubicBezTo>
                    <a:cubicBezTo>
                      <a:pt x="452" y="795"/>
                      <a:pt x="453" y="794"/>
                      <a:pt x="455" y="794"/>
                    </a:cubicBezTo>
                    <a:cubicBezTo>
                      <a:pt x="459" y="792"/>
                      <a:pt x="462" y="790"/>
                      <a:pt x="466" y="788"/>
                    </a:cubicBezTo>
                    <a:cubicBezTo>
                      <a:pt x="468" y="786"/>
                      <a:pt x="468" y="786"/>
                      <a:pt x="468" y="786"/>
                    </a:cubicBezTo>
                    <a:cubicBezTo>
                      <a:pt x="469" y="786"/>
                      <a:pt x="469" y="786"/>
                      <a:pt x="469" y="786"/>
                    </a:cubicBezTo>
                    <a:cubicBezTo>
                      <a:pt x="470" y="785"/>
                      <a:pt x="470" y="786"/>
                      <a:pt x="470" y="786"/>
                    </a:cubicBezTo>
                    <a:cubicBezTo>
                      <a:pt x="472" y="787"/>
                      <a:pt x="473" y="787"/>
                      <a:pt x="475" y="787"/>
                    </a:cubicBezTo>
                    <a:cubicBezTo>
                      <a:pt x="479" y="787"/>
                      <a:pt x="481" y="785"/>
                      <a:pt x="484" y="783"/>
                    </a:cubicBezTo>
                    <a:cubicBezTo>
                      <a:pt x="486" y="782"/>
                      <a:pt x="487" y="781"/>
                      <a:pt x="488" y="780"/>
                    </a:cubicBezTo>
                    <a:cubicBezTo>
                      <a:pt x="489" y="779"/>
                      <a:pt x="489" y="779"/>
                      <a:pt x="489" y="779"/>
                    </a:cubicBezTo>
                    <a:cubicBezTo>
                      <a:pt x="490" y="779"/>
                      <a:pt x="490" y="779"/>
                      <a:pt x="490" y="779"/>
                    </a:cubicBezTo>
                    <a:cubicBezTo>
                      <a:pt x="490" y="778"/>
                      <a:pt x="490" y="779"/>
                      <a:pt x="490" y="779"/>
                    </a:cubicBezTo>
                    <a:cubicBezTo>
                      <a:pt x="489" y="782"/>
                      <a:pt x="489" y="782"/>
                      <a:pt x="489" y="782"/>
                    </a:cubicBezTo>
                    <a:cubicBezTo>
                      <a:pt x="488" y="792"/>
                      <a:pt x="488" y="792"/>
                      <a:pt x="488" y="792"/>
                    </a:cubicBezTo>
                    <a:cubicBezTo>
                      <a:pt x="490" y="791"/>
                      <a:pt x="490" y="782"/>
                      <a:pt x="490" y="780"/>
                    </a:cubicBezTo>
                    <a:cubicBezTo>
                      <a:pt x="492" y="780"/>
                      <a:pt x="489" y="789"/>
                      <a:pt x="489" y="796"/>
                    </a:cubicBezTo>
                    <a:cubicBezTo>
                      <a:pt x="487" y="797"/>
                      <a:pt x="487" y="797"/>
                      <a:pt x="487" y="797"/>
                    </a:cubicBezTo>
                    <a:cubicBezTo>
                      <a:pt x="487" y="800"/>
                      <a:pt x="487" y="802"/>
                      <a:pt x="487" y="805"/>
                    </a:cubicBezTo>
                    <a:cubicBezTo>
                      <a:pt x="487" y="809"/>
                      <a:pt x="488" y="801"/>
                      <a:pt x="489" y="808"/>
                    </a:cubicBezTo>
                    <a:cubicBezTo>
                      <a:pt x="489" y="809"/>
                      <a:pt x="489" y="810"/>
                      <a:pt x="489" y="811"/>
                    </a:cubicBezTo>
                    <a:cubicBezTo>
                      <a:pt x="489" y="812"/>
                      <a:pt x="489" y="812"/>
                      <a:pt x="489" y="812"/>
                    </a:cubicBezTo>
                    <a:cubicBezTo>
                      <a:pt x="490" y="813"/>
                      <a:pt x="490" y="813"/>
                      <a:pt x="490" y="813"/>
                    </a:cubicBezTo>
                    <a:cubicBezTo>
                      <a:pt x="490" y="814"/>
                      <a:pt x="491" y="816"/>
                      <a:pt x="492" y="817"/>
                    </a:cubicBezTo>
                    <a:cubicBezTo>
                      <a:pt x="492" y="818"/>
                      <a:pt x="493" y="819"/>
                      <a:pt x="494" y="819"/>
                    </a:cubicBezTo>
                    <a:cubicBezTo>
                      <a:pt x="498" y="821"/>
                      <a:pt x="498" y="821"/>
                      <a:pt x="499" y="822"/>
                    </a:cubicBezTo>
                    <a:cubicBezTo>
                      <a:pt x="500" y="822"/>
                      <a:pt x="501" y="822"/>
                      <a:pt x="502" y="823"/>
                    </a:cubicBezTo>
                    <a:cubicBezTo>
                      <a:pt x="504" y="823"/>
                      <a:pt x="506" y="824"/>
                      <a:pt x="508" y="824"/>
                    </a:cubicBezTo>
                    <a:cubicBezTo>
                      <a:pt x="510" y="825"/>
                      <a:pt x="512" y="825"/>
                      <a:pt x="515" y="826"/>
                    </a:cubicBezTo>
                    <a:cubicBezTo>
                      <a:pt x="517" y="826"/>
                      <a:pt x="521" y="826"/>
                      <a:pt x="526" y="824"/>
                    </a:cubicBezTo>
                    <a:cubicBezTo>
                      <a:pt x="529" y="822"/>
                      <a:pt x="522" y="824"/>
                      <a:pt x="522" y="823"/>
                    </a:cubicBezTo>
                    <a:cubicBezTo>
                      <a:pt x="524" y="822"/>
                      <a:pt x="526" y="821"/>
                      <a:pt x="528" y="821"/>
                    </a:cubicBezTo>
                    <a:cubicBezTo>
                      <a:pt x="528" y="821"/>
                      <a:pt x="527" y="821"/>
                      <a:pt x="527" y="821"/>
                    </a:cubicBezTo>
                    <a:cubicBezTo>
                      <a:pt x="529" y="820"/>
                      <a:pt x="529" y="820"/>
                      <a:pt x="529" y="820"/>
                    </a:cubicBezTo>
                    <a:cubicBezTo>
                      <a:pt x="529" y="820"/>
                      <a:pt x="528" y="820"/>
                      <a:pt x="528" y="821"/>
                    </a:cubicBezTo>
                    <a:cubicBezTo>
                      <a:pt x="530" y="820"/>
                      <a:pt x="532" y="819"/>
                      <a:pt x="533" y="818"/>
                    </a:cubicBezTo>
                    <a:cubicBezTo>
                      <a:pt x="536" y="814"/>
                      <a:pt x="533" y="816"/>
                      <a:pt x="531" y="816"/>
                    </a:cubicBezTo>
                    <a:cubicBezTo>
                      <a:pt x="530" y="816"/>
                      <a:pt x="529" y="816"/>
                      <a:pt x="530" y="816"/>
                    </a:cubicBezTo>
                    <a:cubicBezTo>
                      <a:pt x="530" y="815"/>
                      <a:pt x="532" y="814"/>
                      <a:pt x="535" y="810"/>
                    </a:cubicBezTo>
                    <a:cubicBezTo>
                      <a:pt x="534" y="810"/>
                      <a:pt x="532" y="811"/>
                      <a:pt x="530" y="812"/>
                    </a:cubicBezTo>
                    <a:cubicBezTo>
                      <a:pt x="534" y="809"/>
                      <a:pt x="537" y="804"/>
                      <a:pt x="539" y="793"/>
                    </a:cubicBezTo>
                    <a:cubicBezTo>
                      <a:pt x="542" y="770"/>
                      <a:pt x="546" y="729"/>
                      <a:pt x="541" y="711"/>
                    </a:cubicBezTo>
                    <a:cubicBezTo>
                      <a:pt x="537" y="693"/>
                      <a:pt x="519" y="662"/>
                      <a:pt x="519" y="647"/>
                    </a:cubicBezTo>
                    <a:close/>
                    <a:moveTo>
                      <a:pt x="244" y="489"/>
                    </a:moveTo>
                    <a:cubicBezTo>
                      <a:pt x="244" y="489"/>
                      <a:pt x="244" y="489"/>
                      <a:pt x="244" y="489"/>
                    </a:cubicBezTo>
                    <a:cubicBezTo>
                      <a:pt x="244" y="489"/>
                      <a:pt x="244" y="489"/>
                      <a:pt x="244" y="489"/>
                    </a:cubicBezTo>
                    <a:cubicBezTo>
                      <a:pt x="244" y="489"/>
                      <a:pt x="244" y="489"/>
                      <a:pt x="244" y="489"/>
                    </a:cubicBezTo>
                    <a:close/>
                    <a:moveTo>
                      <a:pt x="423" y="328"/>
                    </a:moveTo>
                    <a:cubicBezTo>
                      <a:pt x="423" y="334"/>
                      <a:pt x="420" y="337"/>
                      <a:pt x="418" y="340"/>
                    </a:cubicBezTo>
                    <a:cubicBezTo>
                      <a:pt x="418" y="340"/>
                      <a:pt x="419" y="339"/>
                      <a:pt x="419" y="338"/>
                    </a:cubicBezTo>
                    <a:cubicBezTo>
                      <a:pt x="419" y="337"/>
                      <a:pt x="419" y="337"/>
                      <a:pt x="420" y="336"/>
                    </a:cubicBezTo>
                    <a:cubicBezTo>
                      <a:pt x="421" y="333"/>
                      <a:pt x="422" y="330"/>
                      <a:pt x="423" y="328"/>
                    </a:cubicBezTo>
                    <a:close/>
                    <a:moveTo>
                      <a:pt x="409" y="254"/>
                    </a:moveTo>
                    <a:cubicBezTo>
                      <a:pt x="412" y="259"/>
                      <a:pt x="412" y="257"/>
                      <a:pt x="414" y="259"/>
                    </a:cubicBezTo>
                    <a:cubicBezTo>
                      <a:pt x="415" y="259"/>
                      <a:pt x="415" y="260"/>
                      <a:pt x="416" y="261"/>
                    </a:cubicBezTo>
                    <a:cubicBezTo>
                      <a:pt x="414" y="261"/>
                      <a:pt x="414" y="263"/>
                      <a:pt x="413" y="264"/>
                    </a:cubicBezTo>
                    <a:cubicBezTo>
                      <a:pt x="415" y="270"/>
                      <a:pt x="419" y="273"/>
                      <a:pt x="419" y="277"/>
                    </a:cubicBezTo>
                    <a:cubicBezTo>
                      <a:pt x="418" y="275"/>
                      <a:pt x="418" y="274"/>
                      <a:pt x="417" y="274"/>
                    </a:cubicBezTo>
                    <a:cubicBezTo>
                      <a:pt x="415" y="269"/>
                      <a:pt x="413" y="264"/>
                      <a:pt x="411" y="260"/>
                    </a:cubicBezTo>
                    <a:cubicBezTo>
                      <a:pt x="411" y="260"/>
                      <a:pt x="411" y="260"/>
                      <a:pt x="411" y="260"/>
                    </a:cubicBezTo>
                    <a:cubicBezTo>
                      <a:pt x="411" y="258"/>
                      <a:pt x="408" y="253"/>
                      <a:pt x="409" y="254"/>
                    </a:cubicBezTo>
                    <a:close/>
                    <a:moveTo>
                      <a:pt x="460" y="106"/>
                    </a:moveTo>
                    <a:cubicBezTo>
                      <a:pt x="451" y="107"/>
                      <a:pt x="446" y="111"/>
                      <a:pt x="441" y="111"/>
                    </a:cubicBezTo>
                    <a:cubicBezTo>
                      <a:pt x="443" y="110"/>
                      <a:pt x="447" y="109"/>
                      <a:pt x="450" y="107"/>
                    </a:cubicBezTo>
                    <a:cubicBezTo>
                      <a:pt x="450" y="107"/>
                      <a:pt x="451" y="107"/>
                      <a:pt x="452" y="107"/>
                    </a:cubicBezTo>
                    <a:cubicBezTo>
                      <a:pt x="453" y="106"/>
                      <a:pt x="454" y="106"/>
                      <a:pt x="455" y="106"/>
                    </a:cubicBezTo>
                    <a:cubicBezTo>
                      <a:pt x="457" y="105"/>
                      <a:pt x="459" y="105"/>
                      <a:pt x="460" y="106"/>
                    </a:cubicBezTo>
                    <a:close/>
                    <a:moveTo>
                      <a:pt x="444" y="105"/>
                    </a:moveTo>
                    <a:cubicBezTo>
                      <a:pt x="445" y="104"/>
                      <a:pt x="447" y="104"/>
                      <a:pt x="448" y="104"/>
                    </a:cubicBezTo>
                    <a:cubicBezTo>
                      <a:pt x="450" y="103"/>
                      <a:pt x="450" y="103"/>
                      <a:pt x="450" y="103"/>
                    </a:cubicBezTo>
                    <a:cubicBezTo>
                      <a:pt x="452" y="103"/>
                      <a:pt x="453" y="102"/>
                      <a:pt x="454" y="102"/>
                    </a:cubicBezTo>
                    <a:cubicBezTo>
                      <a:pt x="450" y="104"/>
                      <a:pt x="448" y="105"/>
                      <a:pt x="445" y="105"/>
                    </a:cubicBezTo>
                    <a:cubicBezTo>
                      <a:pt x="443" y="106"/>
                      <a:pt x="440" y="106"/>
                      <a:pt x="437" y="107"/>
                    </a:cubicBezTo>
                    <a:cubicBezTo>
                      <a:pt x="439" y="106"/>
                      <a:pt x="441" y="105"/>
                      <a:pt x="444" y="105"/>
                    </a:cubicBezTo>
                    <a:close/>
                    <a:moveTo>
                      <a:pt x="451" y="179"/>
                    </a:moveTo>
                    <a:cubicBezTo>
                      <a:pt x="457" y="172"/>
                      <a:pt x="457" y="172"/>
                      <a:pt x="457" y="172"/>
                    </a:cubicBezTo>
                    <a:cubicBezTo>
                      <a:pt x="459" y="170"/>
                      <a:pt x="460" y="170"/>
                      <a:pt x="462" y="166"/>
                    </a:cubicBezTo>
                    <a:cubicBezTo>
                      <a:pt x="462" y="167"/>
                      <a:pt x="460" y="171"/>
                      <a:pt x="460" y="171"/>
                    </a:cubicBezTo>
                    <a:cubicBezTo>
                      <a:pt x="461" y="171"/>
                      <a:pt x="463" y="168"/>
                      <a:pt x="464" y="168"/>
                    </a:cubicBezTo>
                    <a:cubicBezTo>
                      <a:pt x="471" y="160"/>
                      <a:pt x="474" y="152"/>
                      <a:pt x="479" y="147"/>
                    </a:cubicBezTo>
                    <a:cubicBezTo>
                      <a:pt x="475" y="154"/>
                      <a:pt x="469" y="163"/>
                      <a:pt x="462" y="173"/>
                    </a:cubicBezTo>
                    <a:cubicBezTo>
                      <a:pt x="461" y="171"/>
                      <a:pt x="458" y="174"/>
                      <a:pt x="455" y="178"/>
                    </a:cubicBezTo>
                    <a:cubicBezTo>
                      <a:pt x="452" y="183"/>
                      <a:pt x="456" y="180"/>
                      <a:pt x="458" y="178"/>
                    </a:cubicBezTo>
                    <a:cubicBezTo>
                      <a:pt x="459" y="177"/>
                      <a:pt x="461" y="173"/>
                      <a:pt x="461" y="175"/>
                    </a:cubicBezTo>
                    <a:cubicBezTo>
                      <a:pt x="454" y="184"/>
                      <a:pt x="451" y="187"/>
                      <a:pt x="449" y="185"/>
                    </a:cubicBezTo>
                    <a:cubicBezTo>
                      <a:pt x="450" y="183"/>
                      <a:pt x="450" y="182"/>
                      <a:pt x="451" y="179"/>
                    </a:cubicBezTo>
                    <a:close/>
                    <a:moveTo>
                      <a:pt x="446" y="193"/>
                    </a:moveTo>
                    <a:cubicBezTo>
                      <a:pt x="448" y="189"/>
                      <a:pt x="450" y="189"/>
                      <a:pt x="450" y="190"/>
                    </a:cubicBezTo>
                    <a:cubicBezTo>
                      <a:pt x="447" y="195"/>
                      <a:pt x="446" y="195"/>
                      <a:pt x="444" y="198"/>
                    </a:cubicBezTo>
                    <a:cubicBezTo>
                      <a:pt x="444" y="197"/>
                      <a:pt x="446" y="194"/>
                      <a:pt x="446" y="193"/>
                    </a:cubicBezTo>
                    <a:close/>
                    <a:moveTo>
                      <a:pt x="443" y="192"/>
                    </a:moveTo>
                    <a:cubicBezTo>
                      <a:pt x="443" y="192"/>
                      <a:pt x="443" y="192"/>
                      <a:pt x="443" y="192"/>
                    </a:cubicBezTo>
                    <a:cubicBezTo>
                      <a:pt x="442" y="193"/>
                      <a:pt x="441" y="194"/>
                      <a:pt x="441" y="195"/>
                    </a:cubicBezTo>
                    <a:lnTo>
                      <a:pt x="443" y="192"/>
                    </a:lnTo>
                    <a:close/>
                    <a:moveTo>
                      <a:pt x="413" y="133"/>
                    </a:moveTo>
                    <a:cubicBezTo>
                      <a:pt x="418" y="131"/>
                      <a:pt x="417" y="133"/>
                      <a:pt x="424" y="130"/>
                    </a:cubicBezTo>
                    <a:cubicBezTo>
                      <a:pt x="424" y="132"/>
                      <a:pt x="407" y="137"/>
                      <a:pt x="413" y="133"/>
                    </a:cubicBezTo>
                    <a:close/>
                    <a:moveTo>
                      <a:pt x="419" y="227"/>
                    </a:moveTo>
                    <a:cubicBezTo>
                      <a:pt x="420" y="226"/>
                      <a:pt x="422" y="224"/>
                      <a:pt x="424" y="222"/>
                    </a:cubicBezTo>
                    <a:cubicBezTo>
                      <a:pt x="423" y="221"/>
                      <a:pt x="423" y="221"/>
                      <a:pt x="423" y="221"/>
                    </a:cubicBezTo>
                    <a:cubicBezTo>
                      <a:pt x="427" y="215"/>
                      <a:pt x="427" y="215"/>
                      <a:pt x="427" y="215"/>
                    </a:cubicBezTo>
                    <a:cubicBezTo>
                      <a:pt x="427" y="216"/>
                      <a:pt x="427" y="216"/>
                      <a:pt x="427" y="216"/>
                    </a:cubicBezTo>
                    <a:cubicBezTo>
                      <a:pt x="432" y="208"/>
                      <a:pt x="438" y="198"/>
                      <a:pt x="440" y="200"/>
                    </a:cubicBezTo>
                    <a:cubicBezTo>
                      <a:pt x="439" y="202"/>
                      <a:pt x="437" y="205"/>
                      <a:pt x="434" y="210"/>
                    </a:cubicBezTo>
                    <a:cubicBezTo>
                      <a:pt x="434" y="209"/>
                      <a:pt x="436" y="206"/>
                      <a:pt x="436" y="205"/>
                    </a:cubicBezTo>
                    <a:cubicBezTo>
                      <a:pt x="433" y="209"/>
                      <a:pt x="431" y="212"/>
                      <a:pt x="429" y="215"/>
                    </a:cubicBezTo>
                    <a:cubicBezTo>
                      <a:pt x="429" y="217"/>
                      <a:pt x="432" y="213"/>
                      <a:pt x="433" y="212"/>
                    </a:cubicBezTo>
                    <a:cubicBezTo>
                      <a:pt x="433" y="212"/>
                      <a:pt x="433" y="214"/>
                      <a:pt x="434" y="214"/>
                    </a:cubicBezTo>
                    <a:cubicBezTo>
                      <a:pt x="435" y="213"/>
                      <a:pt x="440" y="205"/>
                      <a:pt x="439" y="209"/>
                    </a:cubicBezTo>
                    <a:cubicBezTo>
                      <a:pt x="444" y="203"/>
                      <a:pt x="445" y="198"/>
                      <a:pt x="446" y="197"/>
                    </a:cubicBezTo>
                    <a:cubicBezTo>
                      <a:pt x="443" y="203"/>
                      <a:pt x="444" y="203"/>
                      <a:pt x="444" y="205"/>
                    </a:cubicBezTo>
                    <a:cubicBezTo>
                      <a:pt x="439" y="213"/>
                      <a:pt x="440" y="208"/>
                      <a:pt x="438" y="212"/>
                    </a:cubicBezTo>
                    <a:cubicBezTo>
                      <a:pt x="436" y="215"/>
                      <a:pt x="439" y="214"/>
                      <a:pt x="433" y="221"/>
                    </a:cubicBezTo>
                    <a:cubicBezTo>
                      <a:pt x="430" y="222"/>
                      <a:pt x="437" y="214"/>
                      <a:pt x="434" y="215"/>
                    </a:cubicBezTo>
                    <a:cubicBezTo>
                      <a:pt x="432" y="218"/>
                      <a:pt x="431" y="220"/>
                      <a:pt x="430" y="221"/>
                    </a:cubicBezTo>
                    <a:cubicBezTo>
                      <a:pt x="430" y="222"/>
                      <a:pt x="430" y="223"/>
                      <a:pt x="429" y="225"/>
                    </a:cubicBezTo>
                    <a:cubicBezTo>
                      <a:pt x="426" y="227"/>
                      <a:pt x="426" y="224"/>
                      <a:pt x="426" y="222"/>
                    </a:cubicBezTo>
                    <a:cubicBezTo>
                      <a:pt x="425" y="224"/>
                      <a:pt x="423" y="226"/>
                      <a:pt x="423" y="225"/>
                    </a:cubicBezTo>
                    <a:cubicBezTo>
                      <a:pt x="419" y="230"/>
                      <a:pt x="419" y="232"/>
                      <a:pt x="418" y="234"/>
                    </a:cubicBezTo>
                    <a:cubicBezTo>
                      <a:pt x="414" y="238"/>
                      <a:pt x="420" y="229"/>
                      <a:pt x="416" y="233"/>
                    </a:cubicBezTo>
                    <a:cubicBezTo>
                      <a:pt x="412" y="239"/>
                      <a:pt x="409" y="242"/>
                      <a:pt x="409" y="242"/>
                    </a:cubicBezTo>
                    <a:lnTo>
                      <a:pt x="419" y="227"/>
                    </a:lnTo>
                    <a:close/>
                    <a:moveTo>
                      <a:pt x="408" y="66"/>
                    </a:moveTo>
                    <a:cubicBezTo>
                      <a:pt x="409" y="70"/>
                      <a:pt x="409" y="73"/>
                      <a:pt x="409" y="75"/>
                    </a:cubicBezTo>
                    <a:cubicBezTo>
                      <a:pt x="409" y="77"/>
                      <a:pt x="409" y="78"/>
                      <a:pt x="409" y="79"/>
                    </a:cubicBezTo>
                    <a:cubicBezTo>
                      <a:pt x="409" y="80"/>
                      <a:pt x="409" y="80"/>
                      <a:pt x="409" y="80"/>
                    </a:cubicBezTo>
                    <a:cubicBezTo>
                      <a:pt x="409" y="81"/>
                      <a:pt x="409" y="81"/>
                      <a:pt x="409" y="81"/>
                    </a:cubicBezTo>
                    <a:cubicBezTo>
                      <a:pt x="409" y="80"/>
                      <a:pt x="409" y="80"/>
                      <a:pt x="409" y="80"/>
                    </a:cubicBezTo>
                    <a:cubicBezTo>
                      <a:pt x="409" y="80"/>
                      <a:pt x="409" y="79"/>
                      <a:pt x="409" y="79"/>
                    </a:cubicBezTo>
                    <a:cubicBezTo>
                      <a:pt x="409" y="79"/>
                      <a:pt x="409" y="80"/>
                      <a:pt x="409" y="81"/>
                    </a:cubicBezTo>
                    <a:cubicBezTo>
                      <a:pt x="407" y="82"/>
                      <a:pt x="407" y="82"/>
                      <a:pt x="407" y="82"/>
                    </a:cubicBezTo>
                    <a:cubicBezTo>
                      <a:pt x="407" y="81"/>
                      <a:pt x="407" y="81"/>
                      <a:pt x="407" y="80"/>
                    </a:cubicBezTo>
                    <a:cubicBezTo>
                      <a:pt x="407" y="80"/>
                      <a:pt x="407" y="80"/>
                      <a:pt x="408" y="81"/>
                    </a:cubicBezTo>
                    <a:cubicBezTo>
                      <a:pt x="408" y="81"/>
                      <a:pt x="408" y="81"/>
                      <a:pt x="408" y="81"/>
                    </a:cubicBezTo>
                    <a:cubicBezTo>
                      <a:pt x="408" y="80"/>
                      <a:pt x="408" y="80"/>
                      <a:pt x="408" y="79"/>
                    </a:cubicBezTo>
                    <a:cubicBezTo>
                      <a:pt x="408" y="71"/>
                      <a:pt x="406" y="77"/>
                      <a:pt x="407" y="69"/>
                    </a:cubicBezTo>
                    <a:cubicBezTo>
                      <a:pt x="408" y="75"/>
                      <a:pt x="407" y="65"/>
                      <a:pt x="408" y="66"/>
                    </a:cubicBezTo>
                    <a:close/>
                    <a:moveTo>
                      <a:pt x="403" y="112"/>
                    </a:moveTo>
                    <a:cubicBezTo>
                      <a:pt x="402" y="113"/>
                      <a:pt x="402" y="115"/>
                      <a:pt x="401" y="115"/>
                    </a:cubicBezTo>
                    <a:cubicBezTo>
                      <a:pt x="402" y="106"/>
                      <a:pt x="402" y="106"/>
                      <a:pt x="402" y="106"/>
                    </a:cubicBezTo>
                    <a:cubicBezTo>
                      <a:pt x="402" y="104"/>
                      <a:pt x="402" y="102"/>
                      <a:pt x="402" y="99"/>
                    </a:cubicBezTo>
                    <a:cubicBezTo>
                      <a:pt x="402" y="99"/>
                      <a:pt x="402" y="99"/>
                      <a:pt x="402" y="99"/>
                    </a:cubicBezTo>
                    <a:cubicBezTo>
                      <a:pt x="402" y="96"/>
                      <a:pt x="402" y="96"/>
                      <a:pt x="402" y="96"/>
                    </a:cubicBezTo>
                    <a:cubicBezTo>
                      <a:pt x="402" y="95"/>
                      <a:pt x="403" y="94"/>
                      <a:pt x="403" y="92"/>
                    </a:cubicBezTo>
                    <a:cubicBezTo>
                      <a:pt x="404" y="93"/>
                      <a:pt x="403" y="102"/>
                      <a:pt x="403" y="109"/>
                    </a:cubicBezTo>
                    <a:cubicBezTo>
                      <a:pt x="403" y="110"/>
                      <a:pt x="403" y="111"/>
                      <a:pt x="403" y="112"/>
                    </a:cubicBezTo>
                    <a:close/>
                    <a:moveTo>
                      <a:pt x="404" y="247"/>
                    </a:moveTo>
                    <a:cubicBezTo>
                      <a:pt x="404" y="247"/>
                      <a:pt x="404" y="247"/>
                      <a:pt x="404" y="247"/>
                    </a:cubicBezTo>
                    <a:cubicBezTo>
                      <a:pt x="404" y="247"/>
                      <a:pt x="403" y="247"/>
                      <a:pt x="403" y="247"/>
                    </a:cubicBezTo>
                    <a:cubicBezTo>
                      <a:pt x="404" y="247"/>
                      <a:pt x="404" y="247"/>
                      <a:pt x="404" y="247"/>
                    </a:cubicBezTo>
                    <a:cubicBezTo>
                      <a:pt x="404" y="247"/>
                      <a:pt x="404" y="247"/>
                      <a:pt x="404" y="247"/>
                    </a:cubicBezTo>
                    <a:close/>
                    <a:moveTo>
                      <a:pt x="406" y="78"/>
                    </a:moveTo>
                    <a:cubicBezTo>
                      <a:pt x="406" y="79"/>
                      <a:pt x="406" y="81"/>
                      <a:pt x="406" y="81"/>
                    </a:cubicBezTo>
                    <a:cubicBezTo>
                      <a:pt x="405" y="81"/>
                      <a:pt x="405" y="81"/>
                      <a:pt x="405" y="82"/>
                    </a:cubicBezTo>
                    <a:cubicBezTo>
                      <a:pt x="405" y="84"/>
                      <a:pt x="405" y="85"/>
                      <a:pt x="405" y="86"/>
                    </a:cubicBezTo>
                    <a:cubicBezTo>
                      <a:pt x="405" y="86"/>
                      <a:pt x="404" y="84"/>
                      <a:pt x="404" y="82"/>
                    </a:cubicBezTo>
                    <a:cubicBezTo>
                      <a:pt x="404" y="82"/>
                      <a:pt x="405" y="81"/>
                      <a:pt x="405" y="80"/>
                    </a:cubicBezTo>
                    <a:cubicBezTo>
                      <a:pt x="405" y="79"/>
                      <a:pt x="405" y="77"/>
                      <a:pt x="405" y="76"/>
                    </a:cubicBezTo>
                    <a:cubicBezTo>
                      <a:pt x="405" y="73"/>
                      <a:pt x="405" y="72"/>
                      <a:pt x="406" y="71"/>
                    </a:cubicBezTo>
                    <a:cubicBezTo>
                      <a:pt x="406" y="69"/>
                      <a:pt x="406" y="70"/>
                      <a:pt x="406" y="73"/>
                    </a:cubicBezTo>
                    <a:cubicBezTo>
                      <a:pt x="406" y="75"/>
                      <a:pt x="406" y="77"/>
                      <a:pt x="406" y="78"/>
                    </a:cubicBezTo>
                    <a:close/>
                    <a:moveTo>
                      <a:pt x="406" y="45"/>
                    </a:moveTo>
                    <a:cubicBezTo>
                      <a:pt x="406" y="51"/>
                      <a:pt x="406" y="60"/>
                      <a:pt x="405" y="59"/>
                    </a:cubicBezTo>
                    <a:cubicBezTo>
                      <a:pt x="405" y="53"/>
                      <a:pt x="405" y="49"/>
                      <a:pt x="405" y="45"/>
                    </a:cubicBezTo>
                    <a:cubicBezTo>
                      <a:pt x="404" y="46"/>
                      <a:pt x="403" y="46"/>
                      <a:pt x="401" y="47"/>
                    </a:cubicBezTo>
                    <a:cubicBezTo>
                      <a:pt x="402" y="46"/>
                      <a:pt x="404" y="46"/>
                      <a:pt x="406" y="45"/>
                    </a:cubicBezTo>
                    <a:close/>
                    <a:moveTo>
                      <a:pt x="397" y="50"/>
                    </a:moveTo>
                    <a:cubicBezTo>
                      <a:pt x="394" y="52"/>
                      <a:pt x="383" y="57"/>
                      <a:pt x="379" y="59"/>
                    </a:cubicBezTo>
                    <a:cubicBezTo>
                      <a:pt x="380" y="57"/>
                      <a:pt x="392" y="52"/>
                      <a:pt x="397" y="50"/>
                    </a:cubicBezTo>
                    <a:close/>
                    <a:moveTo>
                      <a:pt x="374" y="234"/>
                    </a:moveTo>
                    <a:cubicBezTo>
                      <a:pt x="374" y="234"/>
                      <a:pt x="374" y="234"/>
                      <a:pt x="374" y="234"/>
                    </a:cubicBezTo>
                    <a:cubicBezTo>
                      <a:pt x="374" y="234"/>
                      <a:pt x="374" y="234"/>
                      <a:pt x="374" y="234"/>
                    </a:cubicBezTo>
                    <a:cubicBezTo>
                      <a:pt x="374" y="234"/>
                      <a:pt x="374" y="234"/>
                      <a:pt x="374" y="234"/>
                    </a:cubicBezTo>
                    <a:close/>
                    <a:moveTo>
                      <a:pt x="374" y="234"/>
                    </a:moveTo>
                    <a:cubicBezTo>
                      <a:pt x="374" y="234"/>
                      <a:pt x="374" y="234"/>
                      <a:pt x="374" y="234"/>
                    </a:cubicBezTo>
                    <a:cubicBezTo>
                      <a:pt x="374" y="234"/>
                      <a:pt x="374" y="234"/>
                      <a:pt x="374" y="234"/>
                    </a:cubicBezTo>
                    <a:cubicBezTo>
                      <a:pt x="374" y="234"/>
                      <a:pt x="374" y="234"/>
                      <a:pt x="374" y="234"/>
                    </a:cubicBezTo>
                    <a:cubicBezTo>
                      <a:pt x="374" y="234"/>
                      <a:pt x="374" y="234"/>
                      <a:pt x="374" y="234"/>
                    </a:cubicBezTo>
                    <a:cubicBezTo>
                      <a:pt x="374" y="234"/>
                      <a:pt x="374" y="234"/>
                      <a:pt x="374" y="234"/>
                    </a:cubicBezTo>
                    <a:cubicBezTo>
                      <a:pt x="374" y="234"/>
                      <a:pt x="374" y="234"/>
                      <a:pt x="374" y="234"/>
                    </a:cubicBezTo>
                    <a:cubicBezTo>
                      <a:pt x="374" y="234"/>
                      <a:pt x="374" y="234"/>
                      <a:pt x="374" y="234"/>
                    </a:cubicBezTo>
                    <a:cubicBezTo>
                      <a:pt x="374" y="234"/>
                      <a:pt x="374" y="234"/>
                      <a:pt x="374" y="234"/>
                    </a:cubicBezTo>
                    <a:cubicBezTo>
                      <a:pt x="374" y="234"/>
                      <a:pt x="374" y="234"/>
                      <a:pt x="374" y="234"/>
                    </a:cubicBezTo>
                    <a:cubicBezTo>
                      <a:pt x="374" y="234"/>
                      <a:pt x="374" y="234"/>
                      <a:pt x="374" y="234"/>
                    </a:cubicBezTo>
                    <a:cubicBezTo>
                      <a:pt x="374" y="234"/>
                      <a:pt x="374" y="234"/>
                      <a:pt x="374" y="234"/>
                    </a:cubicBezTo>
                    <a:cubicBezTo>
                      <a:pt x="374" y="234"/>
                      <a:pt x="374" y="234"/>
                      <a:pt x="374" y="234"/>
                    </a:cubicBezTo>
                    <a:cubicBezTo>
                      <a:pt x="374" y="234"/>
                      <a:pt x="374" y="234"/>
                      <a:pt x="374" y="234"/>
                    </a:cubicBezTo>
                    <a:cubicBezTo>
                      <a:pt x="374" y="234"/>
                      <a:pt x="374" y="234"/>
                      <a:pt x="374" y="234"/>
                    </a:cubicBezTo>
                    <a:cubicBezTo>
                      <a:pt x="374" y="234"/>
                      <a:pt x="374" y="234"/>
                      <a:pt x="374" y="234"/>
                    </a:cubicBezTo>
                    <a:cubicBezTo>
                      <a:pt x="374" y="234"/>
                      <a:pt x="374" y="234"/>
                      <a:pt x="374" y="234"/>
                    </a:cubicBezTo>
                    <a:cubicBezTo>
                      <a:pt x="374" y="234"/>
                      <a:pt x="374" y="234"/>
                      <a:pt x="374" y="234"/>
                    </a:cubicBezTo>
                    <a:cubicBezTo>
                      <a:pt x="374" y="234"/>
                      <a:pt x="374" y="234"/>
                      <a:pt x="374" y="234"/>
                    </a:cubicBezTo>
                    <a:cubicBezTo>
                      <a:pt x="374" y="234"/>
                      <a:pt x="374" y="234"/>
                      <a:pt x="374" y="234"/>
                    </a:cubicBezTo>
                    <a:cubicBezTo>
                      <a:pt x="374" y="234"/>
                      <a:pt x="374" y="234"/>
                      <a:pt x="374" y="234"/>
                    </a:cubicBezTo>
                    <a:cubicBezTo>
                      <a:pt x="374" y="234"/>
                      <a:pt x="374" y="234"/>
                      <a:pt x="374" y="234"/>
                    </a:cubicBezTo>
                    <a:cubicBezTo>
                      <a:pt x="374" y="234"/>
                      <a:pt x="374" y="234"/>
                      <a:pt x="374" y="234"/>
                    </a:cubicBezTo>
                    <a:cubicBezTo>
                      <a:pt x="374" y="234"/>
                      <a:pt x="374" y="234"/>
                      <a:pt x="374" y="234"/>
                    </a:cubicBezTo>
                    <a:cubicBezTo>
                      <a:pt x="374" y="234"/>
                      <a:pt x="374" y="234"/>
                      <a:pt x="374" y="234"/>
                    </a:cubicBezTo>
                    <a:cubicBezTo>
                      <a:pt x="374" y="234"/>
                      <a:pt x="374" y="234"/>
                      <a:pt x="374" y="234"/>
                    </a:cubicBezTo>
                    <a:cubicBezTo>
                      <a:pt x="374" y="234"/>
                      <a:pt x="374" y="234"/>
                      <a:pt x="374" y="234"/>
                    </a:cubicBezTo>
                    <a:cubicBezTo>
                      <a:pt x="374" y="234"/>
                      <a:pt x="374" y="234"/>
                      <a:pt x="374" y="234"/>
                    </a:cubicBezTo>
                    <a:cubicBezTo>
                      <a:pt x="374" y="234"/>
                      <a:pt x="374" y="234"/>
                      <a:pt x="374" y="234"/>
                    </a:cubicBezTo>
                    <a:cubicBezTo>
                      <a:pt x="374" y="234"/>
                      <a:pt x="374" y="234"/>
                      <a:pt x="374" y="234"/>
                    </a:cubicBezTo>
                    <a:cubicBezTo>
                      <a:pt x="374" y="234"/>
                      <a:pt x="374" y="234"/>
                      <a:pt x="374" y="234"/>
                    </a:cubicBezTo>
                    <a:cubicBezTo>
                      <a:pt x="374" y="234"/>
                      <a:pt x="374" y="234"/>
                      <a:pt x="374" y="234"/>
                    </a:cubicBezTo>
                    <a:cubicBezTo>
                      <a:pt x="374" y="234"/>
                      <a:pt x="374" y="234"/>
                      <a:pt x="374" y="234"/>
                    </a:cubicBezTo>
                    <a:cubicBezTo>
                      <a:pt x="374" y="234"/>
                      <a:pt x="374" y="234"/>
                      <a:pt x="374" y="234"/>
                    </a:cubicBezTo>
                    <a:cubicBezTo>
                      <a:pt x="374" y="234"/>
                      <a:pt x="374" y="234"/>
                      <a:pt x="374" y="234"/>
                    </a:cubicBezTo>
                    <a:cubicBezTo>
                      <a:pt x="374" y="234"/>
                      <a:pt x="374" y="234"/>
                      <a:pt x="374" y="234"/>
                    </a:cubicBezTo>
                    <a:cubicBezTo>
                      <a:pt x="374" y="234"/>
                      <a:pt x="374" y="234"/>
                      <a:pt x="374" y="234"/>
                    </a:cubicBezTo>
                    <a:cubicBezTo>
                      <a:pt x="374" y="234"/>
                      <a:pt x="374" y="234"/>
                      <a:pt x="374" y="234"/>
                    </a:cubicBezTo>
                    <a:cubicBezTo>
                      <a:pt x="374" y="234"/>
                      <a:pt x="374" y="234"/>
                      <a:pt x="374" y="234"/>
                    </a:cubicBezTo>
                    <a:cubicBezTo>
                      <a:pt x="374" y="234"/>
                      <a:pt x="374" y="234"/>
                      <a:pt x="374" y="234"/>
                    </a:cubicBezTo>
                    <a:cubicBezTo>
                      <a:pt x="374" y="234"/>
                      <a:pt x="374" y="234"/>
                      <a:pt x="374" y="234"/>
                    </a:cubicBezTo>
                    <a:cubicBezTo>
                      <a:pt x="374" y="234"/>
                      <a:pt x="374" y="234"/>
                      <a:pt x="374" y="234"/>
                    </a:cubicBezTo>
                    <a:cubicBezTo>
                      <a:pt x="374" y="234"/>
                      <a:pt x="374" y="234"/>
                      <a:pt x="374" y="234"/>
                    </a:cubicBezTo>
                    <a:cubicBezTo>
                      <a:pt x="374" y="234"/>
                      <a:pt x="374" y="234"/>
                      <a:pt x="374" y="234"/>
                    </a:cubicBezTo>
                    <a:cubicBezTo>
                      <a:pt x="374" y="234"/>
                      <a:pt x="374" y="234"/>
                      <a:pt x="374" y="234"/>
                    </a:cubicBezTo>
                    <a:cubicBezTo>
                      <a:pt x="374" y="234"/>
                      <a:pt x="374" y="234"/>
                      <a:pt x="374" y="234"/>
                    </a:cubicBezTo>
                    <a:cubicBezTo>
                      <a:pt x="374" y="234"/>
                      <a:pt x="375" y="234"/>
                      <a:pt x="375" y="234"/>
                    </a:cubicBezTo>
                    <a:cubicBezTo>
                      <a:pt x="375" y="234"/>
                      <a:pt x="375" y="234"/>
                      <a:pt x="375" y="234"/>
                    </a:cubicBezTo>
                    <a:cubicBezTo>
                      <a:pt x="375" y="234"/>
                      <a:pt x="374" y="234"/>
                      <a:pt x="374" y="234"/>
                    </a:cubicBezTo>
                    <a:cubicBezTo>
                      <a:pt x="374" y="234"/>
                      <a:pt x="374" y="234"/>
                      <a:pt x="375" y="234"/>
                    </a:cubicBezTo>
                    <a:cubicBezTo>
                      <a:pt x="375" y="234"/>
                      <a:pt x="375" y="234"/>
                      <a:pt x="375" y="234"/>
                    </a:cubicBezTo>
                    <a:cubicBezTo>
                      <a:pt x="374" y="234"/>
                      <a:pt x="374" y="234"/>
                      <a:pt x="374" y="234"/>
                    </a:cubicBezTo>
                    <a:cubicBezTo>
                      <a:pt x="374" y="234"/>
                      <a:pt x="374" y="234"/>
                      <a:pt x="374" y="234"/>
                    </a:cubicBezTo>
                    <a:cubicBezTo>
                      <a:pt x="374" y="234"/>
                      <a:pt x="374" y="234"/>
                      <a:pt x="374" y="234"/>
                    </a:cubicBezTo>
                    <a:cubicBezTo>
                      <a:pt x="374" y="234"/>
                      <a:pt x="374" y="234"/>
                      <a:pt x="374" y="234"/>
                    </a:cubicBezTo>
                    <a:cubicBezTo>
                      <a:pt x="374" y="234"/>
                      <a:pt x="374" y="234"/>
                      <a:pt x="374" y="234"/>
                    </a:cubicBezTo>
                    <a:cubicBezTo>
                      <a:pt x="374" y="234"/>
                      <a:pt x="374" y="234"/>
                      <a:pt x="374" y="234"/>
                    </a:cubicBezTo>
                    <a:cubicBezTo>
                      <a:pt x="374" y="234"/>
                      <a:pt x="374" y="234"/>
                      <a:pt x="374" y="234"/>
                    </a:cubicBezTo>
                    <a:cubicBezTo>
                      <a:pt x="374" y="234"/>
                      <a:pt x="374" y="234"/>
                      <a:pt x="374" y="234"/>
                    </a:cubicBezTo>
                    <a:cubicBezTo>
                      <a:pt x="374" y="234"/>
                      <a:pt x="374" y="234"/>
                      <a:pt x="374" y="234"/>
                    </a:cubicBezTo>
                    <a:cubicBezTo>
                      <a:pt x="374" y="234"/>
                      <a:pt x="374" y="234"/>
                      <a:pt x="374" y="234"/>
                    </a:cubicBezTo>
                    <a:cubicBezTo>
                      <a:pt x="374" y="234"/>
                      <a:pt x="374" y="234"/>
                      <a:pt x="374" y="234"/>
                    </a:cubicBezTo>
                    <a:cubicBezTo>
                      <a:pt x="374" y="234"/>
                      <a:pt x="374" y="234"/>
                      <a:pt x="374" y="234"/>
                    </a:cubicBezTo>
                    <a:cubicBezTo>
                      <a:pt x="374" y="234"/>
                      <a:pt x="374" y="234"/>
                      <a:pt x="374" y="234"/>
                    </a:cubicBezTo>
                    <a:cubicBezTo>
                      <a:pt x="374" y="234"/>
                      <a:pt x="374" y="234"/>
                      <a:pt x="374" y="234"/>
                    </a:cubicBezTo>
                    <a:cubicBezTo>
                      <a:pt x="374" y="234"/>
                      <a:pt x="374" y="234"/>
                      <a:pt x="374" y="234"/>
                    </a:cubicBezTo>
                    <a:cubicBezTo>
                      <a:pt x="374" y="234"/>
                      <a:pt x="374" y="234"/>
                      <a:pt x="374" y="234"/>
                    </a:cubicBezTo>
                    <a:cubicBezTo>
                      <a:pt x="374" y="234"/>
                      <a:pt x="374" y="234"/>
                      <a:pt x="374" y="234"/>
                    </a:cubicBezTo>
                    <a:cubicBezTo>
                      <a:pt x="374" y="234"/>
                      <a:pt x="374" y="234"/>
                      <a:pt x="374" y="234"/>
                    </a:cubicBezTo>
                    <a:cubicBezTo>
                      <a:pt x="374" y="234"/>
                      <a:pt x="374" y="234"/>
                      <a:pt x="374" y="234"/>
                    </a:cubicBezTo>
                    <a:cubicBezTo>
                      <a:pt x="374" y="234"/>
                      <a:pt x="374" y="234"/>
                      <a:pt x="374" y="234"/>
                    </a:cubicBezTo>
                    <a:cubicBezTo>
                      <a:pt x="374" y="234"/>
                      <a:pt x="374" y="234"/>
                      <a:pt x="374" y="234"/>
                    </a:cubicBezTo>
                    <a:cubicBezTo>
                      <a:pt x="374" y="234"/>
                      <a:pt x="374" y="234"/>
                      <a:pt x="374" y="234"/>
                    </a:cubicBezTo>
                    <a:cubicBezTo>
                      <a:pt x="374" y="234"/>
                      <a:pt x="374" y="234"/>
                      <a:pt x="374" y="234"/>
                    </a:cubicBezTo>
                    <a:cubicBezTo>
                      <a:pt x="374" y="234"/>
                      <a:pt x="374" y="234"/>
                      <a:pt x="374" y="234"/>
                    </a:cubicBezTo>
                    <a:cubicBezTo>
                      <a:pt x="374" y="234"/>
                      <a:pt x="374" y="234"/>
                      <a:pt x="374" y="234"/>
                    </a:cubicBezTo>
                    <a:cubicBezTo>
                      <a:pt x="374" y="234"/>
                      <a:pt x="374" y="234"/>
                      <a:pt x="374" y="234"/>
                    </a:cubicBezTo>
                    <a:cubicBezTo>
                      <a:pt x="374" y="234"/>
                      <a:pt x="374" y="234"/>
                      <a:pt x="374" y="234"/>
                    </a:cubicBezTo>
                    <a:cubicBezTo>
                      <a:pt x="374" y="234"/>
                      <a:pt x="374" y="234"/>
                      <a:pt x="374" y="234"/>
                    </a:cubicBezTo>
                    <a:cubicBezTo>
                      <a:pt x="374" y="234"/>
                      <a:pt x="374" y="234"/>
                      <a:pt x="374" y="234"/>
                    </a:cubicBezTo>
                    <a:cubicBezTo>
                      <a:pt x="374" y="234"/>
                      <a:pt x="374" y="234"/>
                      <a:pt x="374" y="234"/>
                    </a:cubicBezTo>
                    <a:cubicBezTo>
                      <a:pt x="374" y="234"/>
                      <a:pt x="374" y="234"/>
                      <a:pt x="374" y="234"/>
                    </a:cubicBezTo>
                    <a:cubicBezTo>
                      <a:pt x="374" y="234"/>
                      <a:pt x="374" y="234"/>
                      <a:pt x="374" y="234"/>
                    </a:cubicBezTo>
                    <a:cubicBezTo>
                      <a:pt x="374" y="234"/>
                      <a:pt x="374" y="234"/>
                      <a:pt x="374" y="234"/>
                    </a:cubicBezTo>
                    <a:cubicBezTo>
                      <a:pt x="374" y="234"/>
                      <a:pt x="374" y="234"/>
                      <a:pt x="374" y="234"/>
                    </a:cubicBezTo>
                    <a:cubicBezTo>
                      <a:pt x="374" y="234"/>
                      <a:pt x="374" y="234"/>
                      <a:pt x="374" y="234"/>
                    </a:cubicBezTo>
                    <a:cubicBezTo>
                      <a:pt x="374" y="234"/>
                      <a:pt x="374" y="234"/>
                      <a:pt x="374" y="234"/>
                    </a:cubicBezTo>
                    <a:cubicBezTo>
                      <a:pt x="374" y="234"/>
                      <a:pt x="374" y="234"/>
                      <a:pt x="374" y="234"/>
                    </a:cubicBezTo>
                    <a:cubicBezTo>
                      <a:pt x="374" y="234"/>
                      <a:pt x="374" y="234"/>
                      <a:pt x="374" y="234"/>
                    </a:cubicBezTo>
                    <a:cubicBezTo>
                      <a:pt x="374" y="234"/>
                      <a:pt x="374" y="234"/>
                      <a:pt x="374" y="234"/>
                    </a:cubicBezTo>
                    <a:cubicBezTo>
                      <a:pt x="374" y="234"/>
                      <a:pt x="374" y="234"/>
                      <a:pt x="374" y="234"/>
                    </a:cubicBezTo>
                    <a:close/>
                    <a:moveTo>
                      <a:pt x="374" y="234"/>
                    </a:moveTo>
                    <a:cubicBezTo>
                      <a:pt x="374" y="234"/>
                      <a:pt x="374" y="234"/>
                      <a:pt x="374" y="234"/>
                    </a:cubicBezTo>
                    <a:cubicBezTo>
                      <a:pt x="374" y="234"/>
                      <a:pt x="374" y="234"/>
                      <a:pt x="374" y="234"/>
                    </a:cubicBezTo>
                    <a:cubicBezTo>
                      <a:pt x="374" y="234"/>
                      <a:pt x="374" y="234"/>
                      <a:pt x="374" y="234"/>
                    </a:cubicBezTo>
                    <a:cubicBezTo>
                      <a:pt x="374" y="234"/>
                      <a:pt x="374" y="234"/>
                      <a:pt x="374" y="234"/>
                    </a:cubicBezTo>
                    <a:cubicBezTo>
                      <a:pt x="374" y="234"/>
                      <a:pt x="374" y="234"/>
                      <a:pt x="374" y="234"/>
                    </a:cubicBezTo>
                    <a:cubicBezTo>
                      <a:pt x="374" y="234"/>
                      <a:pt x="374" y="234"/>
                      <a:pt x="374" y="234"/>
                    </a:cubicBezTo>
                    <a:cubicBezTo>
                      <a:pt x="374" y="234"/>
                      <a:pt x="374" y="234"/>
                      <a:pt x="374" y="234"/>
                    </a:cubicBezTo>
                    <a:cubicBezTo>
                      <a:pt x="374" y="234"/>
                      <a:pt x="374" y="234"/>
                      <a:pt x="374" y="234"/>
                    </a:cubicBezTo>
                    <a:close/>
                    <a:moveTo>
                      <a:pt x="374" y="234"/>
                    </a:moveTo>
                    <a:cubicBezTo>
                      <a:pt x="374" y="234"/>
                      <a:pt x="374" y="234"/>
                      <a:pt x="374" y="235"/>
                    </a:cubicBezTo>
                    <a:cubicBezTo>
                      <a:pt x="374" y="234"/>
                      <a:pt x="374" y="234"/>
                      <a:pt x="374" y="234"/>
                    </a:cubicBezTo>
                    <a:cubicBezTo>
                      <a:pt x="374" y="234"/>
                      <a:pt x="374" y="234"/>
                      <a:pt x="374" y="234"/>
                    </a:cubicBezTo>
                    <a:close/>
                    <a:moveTo>
                      <a:pt x="374" y="234"/>
                    </a:moveTo>
                    <a:cubicBezTo>
                      <a:pt x="374" y="234"/>
                      <a:pt x="374" y="235"/>
                      <a:pt x="374" y="235"/>
                    </a:cubicBezTo>
                    <a:cubicBezTo>
                      <a:pt x="374" y="235"/>
                      <a:pt x="374" y="235"/>
                      <a:pt x="374" y="235"/>
                    </a:cubicBezTo>
                    <a:cubicBezTo>
                      <a:pt x="374" y="235"/>
                      <a:pt x="374" y="234"/>
                      <a:pt x="374" y="234"/>
                    </a:cubicBezTo>
                    <a:cubicBezTo>
                      <a:pt x="374" y="234"/>
                      <a:pt x="374" y="234"/>
                      <a:pt x="374" y="234"/>
                    </a:cubicBezTo>
                    <a:cubicBezTo>
                      <a:pt x="374" y="235"/>
                      <a:pt x="374" y="234"/>
                      <a:pt x="374" y="235"/>
                    </a:cubicBezTo>
                    <a:cubicBezTo>
                      <a:pt x="374" y="235"/>
                      <a:pt x="374" y="235"/>
                      <a:pt x="374" y="234"/>
                    </a:cubicBezTo>
                    <a:cubicBezTo>
                      <a:pt x="374" y="234"/>
                      <a:pt x="374" y="234"/>
                      <a:pt x="374" y="234"/>
                    </a:cubicBezTo>
                    <a:cubicBezTo>
                      <a:pt x="374" y="234"/>
                      <a:pt x="374" y="234"/>
                      <a:pt x="374" y="234"/>
                    </a:cubicBezTo>
                    <a:cubicBezTo>
                      <a:pt x="374" y="234"/>
                      <a:pt x="374" y="234"/>
                      <a:pt x="374" y="234"/>
                    </a:cubicBezTo>
                    <a:cubicBezTo>
                      <a:pt x="374" y="234"/>
                      <a:pt x="374" y="234"/>
                      <a:pt x="374" y="234"/>
                    </a:cubicBezTo>
                    <a:cubicBezTo>
                      <a:pt x="374" y="234"/>
                      <a:pt x="374" y="234"/>
                      <a:pt x="374" y="234"/>
                    </a:cubicBezTo>
                    <a:cubicBezTo>
                      <a:pt x="374" y="234"/>
                      <a:pt x="374" y="234"/>
                      <a:pt x="374" y="234"/>
                    </a:cubicBezTo>
                    <a:cubicBezTo>
                      <a:pt x="374" y="234"/>
                      <a:pt x="374" y="234"/>
                      <a:pt x="374" y="234"/>
                    </a:cubicBezTo>
                    <a:cubicBezTo>
                      <a:pt x="374" y="234"/>
                      <a:pt x="374" y="234"/>
                      <a:pt x="374" y="234"/>
                    </a:cubicBezTo>
                    <a:cubicBezTo>
                      <a:pt x="374" y="234"/>
                      <a:pt x="374" y="234"/>
                      <a:pt x="374" y="234"/>
                    </a:cubicBezTo>
                    <a:cubicBezTo>
                      <a:pt x="374" y="234"/>
                      <a:pt x="374" y="234"/>
                      <a:pt x="374" y="234"/>
                    </a:cubicBezTo>
                    <a:cubicBezTo>
                      <a:pt x="374" y="234"/>
                      <a:pt x="374" y="234"/>
                      <a:pt x="374" y="234"/>
                    </a:cubicBezTo>
                    <a:cubicBezTo>
                      <a:pt x="374" y="234"/>
                      <a:pt x="374" y="234"/>
                      <a:pt x="374" y="234"/>
                    </a:cubicBezTo>
                    <a:cubicBezTo>
                      <a:pt x="374" y="234"/>
                      <a:pt x="374" y="234"/>
                      <a:pt x="374" y="234"/>
                    </a:cubicBezTo>
                    <a:cubicBezTo>
                      <a:pt x="374" y="234"/>
                      <a:pt x="374" y="234"/>
                      <a:pt x="374" y="234"/>
                    </a:cubicBezTo>
                    <a:cubicBezTo>
                      <a:pt x="374" y="234"/>
                      <a:pt x="374" y="234"/>
                      <a:pt x="374" y="234"/>
                    </a:cubicBezTo>
                    <a:cubicBezTo>
                      <a:pt x="374" y="234"/>
                      <a:pt x="374" y="234"/>
                      <a:pt x="374" y="234"/>
                    </a:cubicBezTo>
                    <a:cubicBezTo>
                      <a:pt x="374" y="234"/>
                      <a:pt x="374" y="234"/>
                      <a:pt x="374" y="234"/>
                    </a:cubicBezTo>
                    <a:cubicBezTo>
                      <a:pt x="374" y="234"/>
                      <a:pt x="374" y="234"/>
                      <a:pt x="374" y="234"/>
                    </a:cubicBezTo>
                    <a:cubicBezTo>
                      <a:pt x="374" y="234"/>
                      <a:pt x="374" y="234"/>
                      <a:pt x="374" y="234"/>
                    </a:cubicBezTo>
                    <a:cubicBezTo>
                      <a:pt x="374" y="234"/>
                      <a:pt x="374" y="234"/>
                      <a:pt x="374" y="234"/>
                    </a:cubicBezTo>
                    <a:cubicBezTo>
                      <a:pt x="374" y="234"/>
                      <a:pt x="374" y="234"/>
                      <a:pt x="374" y="234"/>
                    </a:cubicBezTo>
                    <a:cubicBezTo>
                      <a:pt x="374" y="234"/>
                      <a:pt x="374" y="234"/>
                      <a:pt x="374" y="234"/>
                    </a:cubicBezTo>
                    <a:cubicBezTo>
                      <a:pt x="374" y="234"/>
                      <a:pt x="374" y="234"/>
                      <a:pt x="374" y="234"/>
                    </a:cubicBezTo>
                    <a:cubicBezTo>
                      <a:pt x="374" y="234"/>
                      <a:pt x="374" y="234"/>
                      <a:pt x="374" y="234"/>
                    </a:cubicBezTo>
                    <a:cubicBezTo>
                      <a:pt x="374" y="234"/>
                      <a:pt x="374" y="234"/>
                      <a:pt x="374" y="234"/>
                    </a:cubicBezTo>
                    <a:cubicBezTo>
                      <a:pt x="374" y="234"/>
                      <a:pt x="374" y="234"/>
                      <a:pt x="374" y="234"/>
                    </a:cubicBezTo>
                    <a:cubicBezTo>
                      <a:pt x="374" y="234"/>
                      <a:pt x="374" y="234"/>
                      <a:pt x="374" y="234"/>
                    </a:cubicBezTo>
                    <a:cubicBezTo>
                      <a:pt x="374" y="234"/>
                      <a:pt x="374" y="234"/>
                      <a:pt x="374" y="234"/>
                    </a:cubicBezTo>
                    <a:cubicBezTo>
                      <a:pt x="374" y="234"/>
                      <a:pt x="374" y="234"/>
                      <a:pt x="374" y="234"/>
                    </a:cubicBezTo>
                    <a:cubicBezTo>
                      <a:pt x="374" y="234"/>
                      <a:pt x="374" y="234"/>
                      <a:pt x="374" y="234"/>
                    </a:cubicBezTo>
                    <a:cubicBezTo>
                      <a:pt x="374" y="234"/>
                      <a:pt x="374" y="234"/>
                      <a:pt x="374" y="234"/>
                    </a:cubicBezTo>
                    <a:cubicBezTo>
                      <a:pt x="374" y="234"/>
                      <a:pt x="374" y="234"/>
                      <a:pt x="374" y="234"/>
                    </a:cubicBezTo>
                    <a:cubicBezTo>
                      <a:pt x="374" y="234"/>
                      <a:pt x="374" y="234"/>
                      <a:pt x="374" y="234"/>
                    </a:cubicBezTo>
                    <a:cubicBezTo>
                      <a:pt x="374" y="234"/>
                      <a:pt x="374" y="234"/>
                      <a:pt x="374" y="234"/>
                    </a:cubicBezTo>
                    <a:cubicBezTo>
                      <a:pt x="374" y="234"/>
                      <a:pt x="374" y="234"/>
                      <a:pt x="374" y="234"/>
                    </a:cubicBezTo>
                    <a:cubicBezTo>
                      <a:pt x="374" y="234"/>
                      <a:pt x="374" y="234"/>
                      <a:pt x="374" y="235"/>
                    </a:cubicBezTo>
                    <a:cubicBezTo>
                      <a:pt x="374" y="235"/>
                      <a:pt x="374" y="235"/>
                      <a:pt x="374" y="235"/>
                    </a:cubicBezTo>
                    <a:cubicBezTo>
                      <a:pt x="374" y="235"/>
                      <a:pt x="374" y="235"/>
                      <a:pt x="374" y="234"/>
                    </a:cubicBezTo>
                    <a:cubicBezTo>
                      <a:pt x="374" y="234"/>
                      <a:pt x="374" y="234"/>
                      <a:pt x="374" y="234"/>
                    </a:cubicBezTo>
                    <a:cubicBezTo>
                      <a:pt x="374" y="234"/>
                      <a:pt x="374" y="234"/>
                      <a:pt x="374" y="235"/>
                    </a:cubicBezTo>
                    <a:cubicBezTo>
                      <a:pt x="374" y="235"/>
                      <a:pt x="374" y="235"/>
                      <a:pt x="374" y="235"/>
                    </a:cubicBezTo>
                    <a:cubicBezTo>
                      <a:pt x="374" y="234"/>
                      <a:pt x="374" y="234"/>
                      <a:pt x="374" y="234"/>
                    </a:cubicBezTo>
                    <a:cubicBezTo>
                      <a:pt x="374" y="234"/>
                      <a:pt x="374" y="234"/>
                      <a:pt x="374" y="234"/>
                    </a:cubicBezTo>
                    <a:cubicBezTo>
                      <a:pt x="374" y="234"/>
                      <a:pt x="374" y="234"/>
                      <a:pt x="374" y="234"/>
                    </a:cubicBezTo>
                    <a:cubicBezTo>
                      <a:pt x="374" y="234"/>
                      <a:pt x="374" y="235"/>
                      <a:pt x="374" y="235"/>
                    </a:cubicBezTo>
                    <a:cubicBezTo>
                      <a:pt x="374" y="235"/>
                      <a:pt x="374" y="235"/>
                      <a:pt x="374" y="235"/>
                    </a:cubicBezTo>
                    <a:cubicBezTo>
                      <a:pt x="374" y="234"/>
                      <a:pt x="374" y="234"/>
                      <a:pt x="374" y="234"/>
                    </a:cubicBezTo>
                    <a:cubicBezTo>
                      <a:pt x="374" y="234"/>
                      <a:pt x="374" y="234"/>
                      <a:pt x="374" y="235"/>
                    </a:cubicBezTo>
                    <a:cubicBezTo>
                      <a:pt x="374" y="235"/>
                      <a:pt x="374" y="235"/>
                      <a:pt x="374" y="235"/>
                    </a:cubicBezTo>
                    <a:cubicBezTo>
                      <a:pt x="374" y="235"/>
                      <a:pt x="374" y="235"/>
                      <a:pt x="374" y="235"/>
                    </a:cubicBezTo>
                    <a:cubicBezTo>
                      <a:pt x="374" y="235"/>
                      <a:pt x="374" y="235"/>
                      <a:pt x="374" y="235"/>
                    </a:cubicBezTo>
                    <a:cubicBezTo>
                      <a:pt x="374" y="235"/>
                      <a:pt x="374" y="235"/>
                      <a:pt x="374" y="235"/>
                    </a:cubicBezTo>
                    <a:cubicBezTo>
                      <a:pt x="374" y="235"/>
                      <a:pt x="374" y="235"/>
                      <a:pt x="374" y="235"/>
                    </a:cubicBezTo>
                    <a:cubicBezTo>
                      <a:pt x="374" y="235"/>
                      <a:pt x="374" y="235"/>
                      <a:pt x="374" y="235"/>
                    </a:cubicBezTo>
                    <a:cubicBezTo>
                      <a:pt x="374" y="235"/>
                      <a:pt x="374" y="235"/>
                      <a:pt x="374" y="235"/>
                    </a:cubicBezTo>
                    <a:cubicBezTo>
                      <a:pt x="374" y="235"/>
                      <a:pt x="374" y="235"/>
                      <a:pt x="374" y="235"/>
                    </a:cubicBezTo>
                    <a:cubicBezTo>
                      <a:pt x="374" y="235"/>
                      <a:pt x="374" y="235"/>
                      <a:pt x="374" y="235"/>
                    </a:cubicBezTo>
                    <a:cubicBezTo>
                      <a:pt x="374" y="235"/>
                      <a:pt x="374" y="235"/>
                      <a:pt x="374" y="235"/>
                    </a:cubicBezTo>
                    <a:cubicBezTo>
                      <a:pt x="374" y="235"/>
                      <a:pt x="374" y="235"/>
                      <a:pt x="374" y="235"/>
                    </a:cubicBezTo>
                    <a:cubicBezTo>
                      <a:pt x="374" y="235"/>
                      <a:pt x="374" y="235"/>
                      <a:pt x="374" y="235"/>
                    </a:cubicBezTo>
                    <a:cubicBezTo>
                      <a:pt x="374" y="235"/>
                      <a:pt x="374" y="235"/>
                      <a:pt x="374" y="235"/>
                    </a:cubicBezTo>
                    <a:cubicBezTo>
                      <a:pt x="374" y="235"/>
                      <a:pt x="374" y="235"/>
                      <a:pt x="374" y="235"/>
                    </a:cubicBezTo>
                    <a:cubicBezTo>
                      <a:pt x="374" y="235"/>
                      <a:pt x="374" y="235"/>
                      <a:pt x="374" y="235"/>
                    </a:cubicBezTo>
                    <a:cubicBezTo>
                      <a:pt x="374" y="235"/>
                      <a:pt x="374" y="235"/>
                      <a:pt x="374" y="235"/>
                    </a:cubicBezTo>
                    <a:cubicBezTo>
                      <a:pt x="374" y="235"/>
                      <a:pt x="374" y="235"/>
                      <a:pt x="374" y="235"/>
                    </a:cubicBezTo>
                    <a:cubicBezTo>
                      <a:pt x="374" y="235"/>
                      <a:pt x="374" y="235"/>
                      <a:pt x="374" y="235"/>
                    </a:cubicBezTo>
                    <a:cubicBezTo>
                      <a:pt x="374" y="235"/>
                      <a:pt x="374" y="235"/>
                      <a:pt x="374" y="235"/>
                    </a:cubicBezTo>
                    <a:cubicBezTo>
                      <a:pt x="374" y="235"/>
                      <a:pt x="374" y="235"/>
                      <a:pt x="374" y="235"/>
                    </a:cubicBezTo>
                    <a:cubicBezTo>
                      <a:pt x="374" y="235"/>
                      <a:pt x="374" y="235"/>
                      <a:pt x="374" y="235"/>
                    </a:cubicBezTo>
                    <a:cubicBezTo>
                      <a:pt x="374" y="235"/>
                      <a:pt x="374" y="235"/>
                      <a:pt x="374" y="235"/>
                    </a:cubicBezTo>
                    <a:cubicBezTo>
                      <a:pt x="374" y="235"/>
                      <a:pt x="374" y="235"/>
                      <a:pt x="374" y="235"/>
                    </a:cubicBezTo>
                    <a:cubicBezTo>
                      <a:pt x="374" y="235"/>
                      <a:pt x="374" y="235"/>
                      <a:pt x="374" y="235"/>
                    </a:cubicBezTo>
                    <a:cubicBezTo>
                      <a:pt x="374" y="235"/>
                      <a:pt x="374" y="235"/>
                      <a:pt x="374" y="235"/>
                    </a:cubicBezTo>
                    <a:cubicBezTo>
                      <a:pt x="374" y="235"/>
                      <a:pt x="374" y="235"/>
                      <a:pt x="374" y="235"/>
                    </a:cubicBezTo>
                    <a:cubicBezTo>
                      <a:pt x="374" y="235"/>
                      <a:pt x="374" y="235"/>
                      <a:pt x="374" y="235"/>
                    </a:cubicBezTo>
                    <a:cubicBezTo>
                      <a:pt x="374" y="235"/>
                      <a:pt x="374" y="235"/>
                      <a:pt x="374" y="234"/>
                    </a:cubicBezTo>
                    <a:cubicBezTo>
                      <a:pt x="374" y="234"/>
                      <a:pt x="374" y="234"/>
                      <a:pt x="374" y="234"/>
                    </a:cubicBezTo>
                    <a:close/>
                    <a:moveTo>
                      <a:pt x="374" y="234"/>
                    </a:moveTo>
                    <a:cubicBezTo>
                      <a:pt x="374" y="235"/>
                      <a:pt x="374" y="235"/>
                      <a:pt x="374" y="235"/>
                    </a:cubicBezTo>
                    <a:cubicBezTo>
                      <a:pt x="374" y="235"/>
                      <a:pt x="374" y="235"/>
                      <a:pt x="374" y="235"/>
                    </a:cubicBezTo>
                    <a:cubicBezTo>
                      <a:pt x="374" y="235"/>
                      <a:pt x="374" y="235"/>
                      <a:pt x="374" y="234"/>
                    </a:cubicBezTo>
                    <a:cubicBezTo>
                      <a:pt x="374" y="234"/>
                      <a:pt x="374" y="234"/>
                      <a:pt x="374" y="234"/>
                    </a:cubicBezTo>
                    <a:close/>
                    <a:moveTo>
                      <a:pt x="374" y="235"/>
                    </a:moveTo>
                    <a:cubicBezTo>
                      <a:pt x="374" y="235"/>
                      <a:pt x="374" y="235"/>
                      <a:pt x="374" y="235"/>
                    </a:cubicBezTo>
                    <a:cubicBezTo>
                      <a:pt x="374" y="235"/>
                      <a:pt x="374" y="235"/>
                      <a:pt x="374" y="235"/>
                    </a:cubicBezTo>
                    <a:cubicBezTo>
                      <a:pt x="374" y="235"/>
                      <a:pt x="374" y="235"/>
                      <a:pt x="374" y="235"/>
                    </a:cubicBezTo>
                    <a:cubicBezTo>
                      <a:pt x="374" y="235"/>
                      <a:pt x="374" y="235"/>
                      <a:pt x="374" y="235"/>
                    </a:cubicBezTo>
                    <a:close/>
                    <a:moveTo>
                      <a:pt x="374" y="235"/>
                    </a:moveTo>
                    <a:cubicBezTo>
                      <a:pt x="374" y="235"/>
                      <a:pt x="374" y="235"/>
                      <a:pt x="374" y="235"/>
                    </a:cubicBezTo>
                    <a:cubicBezTo>
                      <a:pt x="374" y="235"/>
                      <a:pt x="374" y="235"/>
                      <a:pt x="374" y="235"/>
                    </a:cubicBezTo>
                    <a:cubicBezTo>
                      <a:pt x="374" y="235"/>
                      <a:pt x="374" y="235"/>
                      <a:pt x="374" y="235"/>
                    </a:cubicBezTo>
                    <a:cubicBezTo>
                      <a:pt x="374" y="235"/>
                      <a:pt x="374" y="235"/>
                      <a:pt x="374" y="235"/>
                    </a:cubicBezTo>
                    <a:close/>
                    <a:moveTo>
                      <a:pt x="374" y="235"/>
                    </a:moveTo>
                    <a:cubicBezTo>
                      <a:pt x="374" y="235"/>
                      <a:pt x="374" y="235"/>
                      <a:pt x="374" y="235"/>
                    </a:cubicBezTo>
                    <a:cubicBezTo>
                      <a:pt x="374" y="235"/>
                      <a:pt x="374" y="235"/>
                      <a:pt x="374" y="235"/>
                    </a:cubicBezTo>
                    <a:cubicBezTo>
                      <a:pt x="374" y="235"/>
                      <a:pt x="374" y="235"/>
                      <a:pt x="374" y="235"/>
                    </a:cubicBezTo>
                    <a:cubicBezTo>
                      <a:pt x="374" y="235"/>
                      <a:pt x="374" y="235"/>
                      <a:pt x="374" y="235"/>
                    </a:cubicBezTo>
                    <a:cubicBezTo>
                      <a:pt x="374" y="235"/>
                      <a:pt x="374" y="235"/>
                      <a:pt x="374" y="235"/>
                    </a:cubicBezTo>
                    <a:cubicBezTo>
                      <a:pt x="374" y="235"/>
                      <a:pt x="374" y="235"/>
                      <a:pt x="374" y="235"/>
                    </a:cubicBezTo>
                    <a:close/>
                    <a:moveTo>
                      <a:pt x="374" y="235"/>
                    </a:moveTo>
                    <a:cubicBezTo>
                      <a:pt x="374" y="235"/>
                      <a:pt x="374" y="235"/>
                      <a:pt x="374" y="235"/>
                    </a:cubicBezTo>
                    <a:cubicBezTo>
                      <a:pt x="374" y="235"/>
                      <a:pt x="374" y="235"/>
                      <a:pt x="374" y="235"/>
                    </a:cubicBezTo>
                    <a:cubicBezTo>
                      <a:pt x="374" y="235"/>
                      <a:pt x="374" y="235"/>
                      <a:pt x="374" y="235"/>
                    </a:cubicBezTo>
                    <a:cubicBezTo>
                      <a:pt x="374" y="235"/>
                      <a:pt x="374" y="235"/>
                      <a:pt x="374" y="235"/>
                    </a:cubicBezTo>
                    <a:cubicBezTo>
                      <a:pt x="374" y="235"/>
                      <a:pt x="374" y="235"/>
                      <a:pt x="374" y="235"/>
                    </a:cubicBezTo>
                    <a:cubicBezTo>
                      <a:pt x="374" y="235"/>
                      <a:pt x="374" y="235"/>
                      <a:pt x="374" y="235"/>
                    </a:cubicBezTo>
                    <a:cubicBezTo>
                      <a:pt x="374" y="235"/>
                      <a:pt x="374" y="235"/>
                      <a:pt x="374" y="235"/>
                    </a:cubicBezTo>
                    <a:cubicBezTo>
                      <a:pt x="374" y="235"/>
                      <a:pt x="374" y="235"/>
                      <a:pt x="374" y="235"/>
                    </a:cubicBezTo>
                    <a:close/>
                    <a:moveTo>
                      <a:pt x="374" y="235"/>
                    </a:moveTo>
                    <a:cubicBezTo>
                      <a:pt x="374" y="235"/>
                      <a:pt x="374" y="235"/>
                      <a:pt x="374" y="235"/>
                    </a:cubicBezTo>
                    <a:cubicBezTo>
                      <a:pt x="374" y="235"/>
                      <a:pt x="374" y="235"/>
                      <a:pt x="374" y="235"/>
                    </a:cubicBezTo>
                    <a:cubicBezTo>
                      <a:pt x="374" y="235"/>
                      <a:pt x="374" y="235"/>
                      <a:pt x="374" y="235"/>
                    </a:cubicBezTo>
                    <a:cubicBezTo>
                      <a:pt x="374" y="235"/>
                      <a:pt x="374" y="235"/>
                      <a:pt x="374" y="235"/>
                    </a:cubicBezTo>
                    <a:close/>
                    <a:moveTo>
                      <a:pt x="374" y="235"/>
                    </a:moveTo>
                    <a:cubicBezTo>
                      <a:pt x="374" y="235"/>
                      <a:pt x="374" y="235"/>
                      <a:pt x="374" y="235"/>
                    </a:cubicBezTo>
                    <a:cubicBezTo>
                      <a:pt x="374" y="235"/>
                      <a:pt x="374" y="235"/>
                      <a:pt x="374" y="235"/>
                    </a:cubicBezTo>
                    <a:cubicBezTo>
                      <a:pt x="374" y="235"/>
                      <a:pt x="374" y="235"/>
                      <a:pt x="374" y="235"/>
                    </a:cubicBezTo>
                    <a:cubicBezTo>
                      <a:pt x="374" y="235"/>
                      <a:pt x="374" y="235"/>
                      <a:pt x="374" y="235"/>
                    </a:cubicBezTo>
                    <a:close/>
                    <a:moveTo>
                      <a:pt x="374" y="235"/>
                    </a:moveTo>
                    <a:cubicBezTo>
                      <a:pt x="374" y="235"/>
                      <a:pt x="374" y="235"/>
                      <a:pt x="374" y="235"/>
                    </a:cubicBezTo>
                    <a:cubicBezTo>
                      <a:pt x="374" y="235"/>
                      <a:pt x="374" y="235"/>
                      <a:pt x="374" y="235"/>
                    </a:cubicBezTo>
                    <a:cubicBezTo>
                      <a:pt x="374" y="235"/>
                      <a:pt x="374" y="235"/>
                      <a:pt x="374" y="235"/>
                    </a:cubicBezTo>
                    <a:cubicBezTo>
                      <a:pt x="374" y="235"/>
                      <a:pt x="374" y="235"/>
                      <a:pt x="374" y="235"/>
                    </a:cubicBezTo>
                    <a:close/>
                    <a:moveTo>
                      <a:pt x="374" y="235"/>
                    </a:moveTo>
                    <a:cubicBezTo>
                      <a:pt x="374" y="235"/>
                      <a:pt x="374" y="235"/>
                      <a:pt x="374" y="235"/>
                    </a:cubicBezTo>
                    <a:cubicBezTo>
                      <a:pt x="374" y="235"/>
                      <a:pt x="374" y="235"/>
                      <a:pt x="374" y="235"/>
                    </a:cubicBezTo>
                    <a:cubicBezTo>
                      <a:pt x="374" y="235"/>
                      <a:pt x="374" y="235"/>
                      <a:pt x="374" y="235"/>
                    </a:cubicBezTo>
                    <a:cubicBezTo>
                      <a:pt x="374" y="235"/>
                      <a:pt x="374" y="235"/>
                      <a:pt x="374" y="235"/>
                    </a:cubicBezTo>
                    <a:close/>
                    <a:moveTo>
                      <a:pt x="374" y="235"/>
                    </a:moveTo>
                    <a:cubicBezTo>
                      <a:pt x="374" y="235"/>
                      <a:pt x="374" y="235"/>
                      <a:pt x="374" y="235"/>
                    </a:cubicBezTo>
                    <a:cubicBezTo>
                      <a:pt x="374" y="235"/>
                      <a:pt x="374" y="235"/>
                      <a:pt x="374" y="235"/>
                    </a:cubicBezTo>
                    <a:cubicBezTo>
                      <a:pt x="374" y="235"/>
                      <a:pt x="374" y="235"/>
                      <a:pt x="374" y="235"/>
                    </a:cubicBezTo>
                    <a:cubicBezTo>
                      <a:pt x="374" y="235"/>
                      <a:pt x="374" y="235"/>
                      <a:pt x="374" y="235"/>
                    </a:cubicBezTo>
                    <a:cubicBezTo>
                      <a:pt x="374" y="235"/>
                      <a:pt x="374" y="235"/>
                      <a:pt x="374" y="235"/>
                    </a:cubicBezTo>
                    <a:close/>
                    <a:moveTo>
                      <a:pt x="374" y="235"/>
                    </a:moveTo>
                    <a:cubicBezTo>
                      <a:pt x="374" y="235"/>
                      <a:pt x="374" y="235"/>
                      <a:pt x="374" y="235"/>
                    </a:cubicBezTo>
                    <a:cubicBezTo>
                      <a:pt x="374" y="235"/>
                      <a:pt x="374" y="235"/>
                      <a:pt x="374" y="235"/>
                    </a:cubicBezTo>
                    <a:cubicBezTo>
                      <a:pt x="374" y="235"/>
                      <a:pt x="374" y="235"/>
                      <a:pt x="374" y="235"/>
                    </a:cubicBezTo>
                    <a:cubicBezTo>
                      <a:pt x="374" y="235"/>
                      <a:pt x="374" y="235"/>
                      <a:pt x="374" y="235"/>
                    </a:cubicBezTo>
                    <a:cubicBezTo>
                      <a:pt x="374" y="235"/>
                      <a:pt x="374" y="235"/>
                      <a:pt x="374" y="235"/>
                    </a:cubicBezTo>
                    <a:cubicBezTo>
                      <a:pt x="374" y="235"/>
                      <a:pt x="374" y="235"/>
                      <a:pt x="374" y="235"/>
                    </a:cubicBezTo>
                    <a:close/>
                    <a:moveTo>
                      <a:pt x="358" y="67"/>
                    </a:moveTo>
                    <a:cubicBezTo>
                      <a:pt x="369" y="61"/>
                      <a:pt x="369" y="61"/>
                      <a:pt x="369" y="61"/>
                    </a:cubicBezTo>
                    <a:cubicBezTo>
                      <a:pt x="366" y="64"/>
                      <a:pt x="368" y="65"/>
                      <a:pt x="359" y="69"/>
                    </a:cubicBezTo>
                    <a:cubicBezTo>
                      <a:pt x="359" y="69"/>
                      <a:pt x="362" y="67"/>
                      <a:pt x="364" y="66"/>
                    </a:cubicBezTo>
                    <a:cubicBezTo>
                      <a:pt x="364" y="65"/>
                      <a:pt x="357" y="69"/>
                      <a:pt x="358" y="67"/>
                    </a:cubicBezTo>
                    <a:close/>
                    <a:moveTo>
                      <a:pt x="332" y="81"/>
                    </a:moveTo>
                    <a:cubicBezTo>
                      <a:pt x="334" y="81"/>
                      <a:pt x="335" y="80"/>
                      <a:pt x="337" y="80"/>
                    </a:cubicBezTo>
                    <a:cubicBezTo>
                      <a:pt x="337" y="80"/>
                      <a:pt x="337" y="80"/>
                      <a:pt x="337" y="80"/>
                    </a:cubicBezTo>
                    <a:cubicBezTo>
                      <a:pt x="337" y="80"/>
                      <a:pt x="337" y="80"/>
                      <a:pt x="337" y="80"/>
                    </a:cubicBezTo>
                    <a:cubicBezTo>
                      <a:pt x="338" y="79"/>
                      <a:pt x="338" y="79"/>
                      <a:pt x="338" y="79"/>
                    </a:cubicBezTo>
                    <a:cubicBezTo>
                      <a:pt x="340" y="78"/>
                      <a:pt x="341" y="77"/>
                      <a:pt x="343" y="76"/>
                    </a:cubicBezTo>
                    <a:cubicBezTo>
                      <a:pt x="346" y="75"/>
                      <a:pt x="349" y="73"/>
                      <a:pt x="354" y="71"/>
                    </a:cubicBezTo>
                    <a:cubicBezTo>
                      <a:pt x="351" y="73"/>
                      <a:pt x="347" y="78"/>
                      <a:pt x="340" y="81"/>
                    </a:cubicBezTo>
                    <a:cubicBezTo>
                      <a:pt x="342" y="78"/>
                      <a:pt x="348" y="75"/>
                      <a:pt x="348" y="74"/>
                    </a:cubicBezTo>
                    <a:cubicBezTo>
                      <a:pt x="345" y="76"/>
                      <a:pt x="343" y="77"/>
                      <a:pt x="341" y="78"/>
                    </a:cubicBezTo>
                    <a:cubicBezTo>
                      <a:pt x="340" y="79"/>
                      <a:pt x="338" y="80"/>
                      <a:pt x="337" y="82"/>
                    </a:cubicBezTo>
                    <a:cubicBezTo>
                      <a:pt x="335" y="83"/>
                      <a:pt x="333" y="84"/>
                      <a:pt x="330" y="85"/>
                    </a:cubicBezTo>
                    <a:cubicBezTo>
                      <a:pt x="329" y="84"/>
                      <a:pt x="333" y="82"/>
                      <a:pt x="332" y="81"/>
                    </a:cubicBezTo>
                    <a:close/>
                    <a:moveTo>
                      <a:pt x="301" y="453"/>
                    </a:moveTo>
                    <a:cubicBezTo>
                      <a:pt x="300" y="454"/>
                      <a:pt x="298" y="455"/>
                      <a:pt x="297" y="456"/>
                    </a:cubicBezTo>
                    <a:cubicBezTo>
                      <a:pt x="296" y="455"/>
                      <a:pt x="297" y="455"/>
                      <a:pt x="297" y="454"/>
                    </a:cubicBezTo>
                    <a:cubicBezTo>
                      <a:pt x="297" y="454"/>
                      <a:pt x="298" y="454"/>
                      <a:pt x="298" y="453"/>
                    </a:cubicBezTo>
                    <a:cubicBezTo>
                      <a:pt x="300" y="452"/>
                      <a:pt x="302" y="451"/>
                      <a:pt x="305" y="450"/>
                    </a:cubicBezTo>
                    <a:cubicBezTo>
                      <a:pt x="304" y="451"/>
                      <a:pt x="303" y="452"/>
                      <a:pt x="301" y="453"/>
                    </a:cubicBezTo>
                    <a:close/>
                    <a:moveTo>
                      <a:pt x="305" y="57"/>
                    </a:moveTo>
                    <a:cubicBezTo>
                      <a:pt x="309" y="65"/>
                      <a:pt x="308" y="65"/>
                      <a:pt x="311" y="70"/>
                    </a:cubicBezTo>
                    <a:cubicBezTo>
                      <a:pt x="311" y="71"/>
                      <a:pt x="311" y="72"/>
                      <a:pt x="312" y="72"/>
                    </a:cubicBezTo>
                    <a:cubicBezTo>
                      <a:pt x="312" y="73"/>
                      <a:pt x="313" y="73"/>
                      <a:pt x="313" y="73"/>
                    </a:cubicBezTo>
                    <a:cubicBezTo>
                      <a:pt x="316" y="80"/>
                      <a:pt x="317" y="83"/>
                      <a:pt x="320" y="89"/>
                    </a:cubicBezTo>
                    <a:cubicBezTo>
                      <a:pt x="321" y="88"/>
                      <a:pt x="321" y="88"/>
                      <a:pt x="322" y="88"/>
                    </a:cubicBezTo>
                    <a:cubicBezTo>
                      <a:pt x="322" y="89"/>
                      <a:pt x="320" y="91"/>
                      <a:pt x="319" y="93"/>
                    </a:cubicBezTo>
                    <a:cubicBezTo>
                      <a:pt x="319" y="93"/>
                      <a:pt x="318" y="93"/>
                      <a:pt x="318" y="94"/>
                    </a:cubicBezTo>
                    <a:cubicBezTo>
                      <a:pt x="315" y="88"/>
                      <a:pt x="317" y="87"/>
                      <a:pt x="312" y="78"/>
                    </a:cubicBezTo>
                    <a:cubicBezTo>
                      <a:pt x="311" y="76"/>
                      <a:pt x="311" y="77"/>
                      <a:pt x="312" y="79"/>
                    </a:cubicBezTo>
                    <a:cubicBezTo>
                      <a:pt x="311" y="79"/>
                      <a:pt x="310" y="77"/>
                      <a:pt x="309" y="75"/>
                    </a:cubicBezTo>
                    <a:cubicBezTo>
                      <a:pt x="309" y="74"/>
                      <a:pt x="308" y="72"/>
                      <a:pt x="307" y="71"/>
                    </a:cubicBezTo>
                    <a:cubicBezTo>
                      <a:pt x="306" y="67"/>
                      <a:pt x="308" y="72"/>
                      <a:pt x="309" y="69"/>
                    </a:cubicBezTo>
                    <a:cubicBezTo>
                      <a:pt x="308" y="66"/>
                      <a:pt x="306" y="65"/>
                      <a:pt x="306" y="64"/>
                    </a:cubicBezTo>
                    <a:cubicBezTo>
                      <a:pt x="304" y="60"/>
                      <a:pt x="307" y="66"/>
                      <a:pt x="304" y="63"/>
                    </a:cubicBezTo>
                    <a:cubicBezTo>
                      <a:pt x="302" y="59"/>
                      <a:pt x="304" y="60"/>
                      <a:pt x="301" y="54"/>
                    </a:cubicBezTo>
                    <a:cubicBezTo>
                      <a:pt x="301" y="51"/>
                      <a:pt x="304" y="57"/>
                      <a:pt x="305" y="57"/>
                    </a:cubicBezTo>
                    <a:close/>
                    <a:moveTo>
                      <a:pt x="297" y="50"/>
                    </a:moveTo>
                    <a:cubicBezTo>
                      <a:pt x="301" y="60"/>
                      <a:pt x="305" y="65"/>
                      <a:pt x="306" y="72"/>
                    </a:cubicBezTo>
                    <a:cubicBezTo>
                      <a:pt x="307" y="73"/>
                      <a:pt x="308" y="75"/>
                      <a:pt x="309" y="76"/>
                    </a:cubicBezTo>
                    <a:cubicBezTo>
                      <a:pt x="311" y="80"/>
                      <a:pt x="312" y="83"/>
                      <a:pt x="313" y="87"/>
                    </a:cubicBezTo>
                    <a:cubicBezTo>
                      <a:pt x="313" y="87"/>
                      <a:pt x="313" y="86"/>
                      <a:pt x="313" y="86"/>
                    </a:cubicBezTo>
                    <a:cubicBezTo>
                      <a:pt x="304" y="68"/>
                      <a:pt x="304" y="68"/>
                      <a:pt x="304" y="68"/>
                    </a:cubicBezTo>
                    <a:cubicBezTo>
                      <a:pt x="304" y="68"/>
                      <a:pt x="304" y="68"/>
                      <a:pt x="304" y="68"/>
                    </a:cubicBezTo>
                    <a:cubicBezTo>
                      <a:pt x="304" y="67"/>
                      <a:pt x="303" y="67"/>
                      <a:pt x="303" y="67"/>
                    </a:cubicBezTo>
                    <a:cubicBezTo>
                      <a:pt x="301" y="62"/>
                      <a:pt x="301" y="62"/>
                      <a:pt x="301" y="62"/>
                    </a:cubicBezTo>
                    <a:cubicBezTo>
                      <a:pt x="300" y="61"/>
                      <a:pt x="300" y="60"/>
                      <a:pt x="299" y="57"/>
                    </a:cubicBezTo>
                    <a:cubicBezTo>
                      <a:pt x="298" y="55"/>
                      <a:pt x="295" y="50"/>
                      <a:pt x="297" y="50"/>
                    </a:cubicBezTo>
                    <a:close/>
                    <a:moveTo>
                      <a:pt x="288" y="35"/>
                    </a:moveTo>
                    <a:cubicBezTo>
                      <a:pt x="288" y="35"/>
                      <a:pt x="288" y="36"/>
                      <a:pt x="288" y="37"/>
                    </a:cubicBezTo>
                    <a:cubicBezTo>
                      <a:pt x="288" y="36"/>
                      <a:pt x="288" y="36"/>
                      <a:pt x="288" y="36"/>
                    </a:cubicBezTo>
                    <a:cubicBezTo>
                      <a:pt x="284" y="29"/>
                      <a:pt x="279" y="20"/>
                      <a:pt x="277" y="16"/>
                    </a:cubicBezTo>
                    <a:cubicBezTo>
                      <a:pt x="280" y="20"/>
                      <a:pt x="287" y="30"/>
                      <a:pt x="288" y="35"/>
                    </a:cubicBezTo>
                    <a:close/>
                    <a:moveTo>
                      <a:pt x="261" y="481"/>
                    </a:moveTo>
                    <a:cubicBezTo>
                      <a:pt x="259" y="482"/>
                      <a:pt x="251" y="484"/>
                      <a:pt x="256" y="482"/>
                    </a:cubicBezTo>
                    <a:cubicBezTo>
                      <a:pt x="261" y="478"/>
                      <a:pt x="260" y="480"/>
                      <a:pt x="264" y="478"/>
                    </a:cubicBezTo>
                    <a:cubicBezTo>
                      <a:pt x="265" y="477"/>
                      <a:pt x="264" y="477"/>
                      <a:pt x="263" y="477"/>
                    </a:cubicBezTo>
                    <a:cubicBezTo>
                      <a:pt x="264" y="477"/>
                      <a:pt x="266" y="476"/>
                      <a:pt x="268" y="475"/>
                    </a:cubicBezTo>
                    <a:cubicBezTo>
                      <a:pt x="266" y="476"/>
                      <a:pt x="266" y="478"/>
                      <a:pt x="261" y="481"/>
                    </a:cubicBezTo>
                    <a:close/>
                    <a:moveTo>
                      <a:pt x="262" y="23"/>
                    </a:moveTo>
                    <a:cubicBezTo>
                      <a:pt x="263" y="22"/>
                      <a:pt x="265" y="20"/>
                      <a:pt x="266" y="19"/>
                    </a:cubicBezTo>
                    <a:cubicBezTo>
                      <a:pt x="266" y="19"/>
                      <a:pt x="267" y="18"/>
                      <a:pt x="267" y="18"/>
                    </a:cubicBezTo>
                    <a:lnTo>
                      <a:pt x="262" y="23"/>
                    </a:lnTo>
                    <a:close/>
                    <a:moveTo>
                      <a:pt x="254" y="28"/>
                    </a:moveTo>
                    <a:cubicBezTo>
                      <a:pt x="261" y="21"/>
                      <a:pt x="266" y="17"/>
                      <a:pt x="273" y="11"/>
                    </a:cubicBezTo>
                    <a:cubicBezTo>
                      <a:pt x="273" y="11"/>
                      <a:pt x="272" y="13"/>
                      <a:pt x="274" y="10"/>
                    </a:cubicBezTo>
                    <a:cubicBezTo>
                      <a:pt x="269" y="16"/>
                      <a:pt x="261" y="22"/>
                      <a:pt x="254" y="29"/>
                    </a:cubicBezTo>
                    <a:cubicBezTo>
                      <a:pt x="254" y="29"/>
                      <a:pt x="254" y="29"/>
                      <a:pt x="254" y="29"/>
                    </a:cubicBezTo>
                    <a:cubicBezTo>
                      <a:pt x="252" y="32"/>
                      <a:pt x="256" y="29"/>
                      <a:pt x="248" y="37"/>
                    </a:cubicBezTo>
                    <a:cubicBezTo>
                      <a:pt x="247" y="35"/>
                      <a:pt x="247" y="35"/>
                      <a:pt x="247" y="35"/>
                    </a:cubicBezTo>
                    <a:cubicBezTo>
                      <a:pt x="250" y="33"/>
                      <a:pt x="252" y="30"/>
                      <a:pt x="254" y="28"/>
                    </a:cubicBezTo>
                    <a:close/>
                    <a:moveTo>
                      <a:pt x="170" y="21"/>
                    </a:moveTo>
                    <a:cubicBezTo>
                      <a:pt x="177" y="29"/>
                      <a:pt x="184" y="38"/>
                      <a:pt x="182" y="39"/>
                    </a:cubicBezTo>
                    <a:cubicBezTo>
                      <a:pt x="176" y="31"/>
                      <a:pt x="173" y="27"/>
                      <a:pt x="170" y="23"/>
                    </a:cubicBezTo>
                    <a:cubicBezTo>
                      <a:pt x="168" y="21"/>
                      <a:pt x="167" y="20"/>
                      <a:pt x="165" y="18"/>
                    </a:cubicBezTo>
                    <a:cubicBezTo>
                      <a:pt x="166" y="19"/>
                      <a:pt x="168" y="20"/>
                      <a:pt x="170" y="21"/>
                    </a:cubicBezTo>
                    <a:close/>
                    <a:moveTo>
                      <a:pt x="158" y="12"/>
                    </a:moveTo>
                    <a:cubicBezTo>
                      <a:pt x="154" y="10"/>
                      <a:pt x="151" y="8"/>
                      <a:pt x="158" y="14"/>
                    </a:cubicBezTo>
                    <a:cubicBezTo>
                      <a:pt x="155" y="13"/>
                      <a:pt x="152" y="8"/>
                      <a:pt x="146" y="5"/>
                    </a:cubicBezTo>
                    <a:cubicBezTo>
                      <a:pt x="148" y="6"/>
                      <a:pt x="153" y="9"/>
                      <a:pt x="158" y="12"/>
                    </a:cubicBezTo>
                    <a:close/>
                    <a:moveTo>
                      <a:pt x="134" y="16"/>
                    </a:moveTo>
                    <a:cubicBezTo>
                      <a:pt x="128" y="25"/>
                      <a:pt x="128" y="22"/>
                      <a:pt x="125" y="24"/>
                    </a:cubicBezTo>
                    <a:cubicBezTo>
                      <a:pt x="129" y="20"/>
                      <a:pt x="134" y="14"/>
                      <a:pt x="134" y="16"/>
                    </a:cubicBezTo>
                    <a:close/>
                    <a:moveTo>
                      <a:pt x="125" y="31"/>
                    </a:moveTo>
                    <a:cubicBezTo>
                      <a:pt x="126" y="29"/>
                      <a:pt x="127" y="26"/>
                      <a:pt x="122" y="32"/>
                    </a:cubicBezTo>
                    <a:cubicBezTo>
                      <a:pt x="126" y="26"/>
                      <a:pt x="130" y="22"/>
                      <a:pt x="129" y="27"/>
                    </a:cubicBezTo>
                    <a:cubicBezTo>
                      <a:pt x="124" y="34"/>
                      <a:pt x="125" y="33"/>
                      <a:pt x="125" y="31"/>
                    </a:cubicBezTo>
                    <a:close/>
                    <a:moveTo>
                      <a:pt x="30" y="98"/>
                    </a:moveTo>
                    <a:cubicBezTo>
                      <a:pt x="28" y="91"/>
                      <a:pt x="28" y="92"/>
                      <a:pt x="27" y="87"/>
                    </a:cubicBezTo>
                    <a:cubicBezTo>
                      <a:pt x="29" y="89"/>
                      <a:pt x="29" y="91"/>
                      <a:pt x="32" y="97"/>
                    </a:cubicBezTo>
                    <a:lnTo>
                      <a:pt x="30" y="98"/>
                    </a:lnTo>
                    <a:close/>
                    <a:moveTo>
                      <a:pt x="41" y="95"/>
                    </a:moveTo>
                    <a:cubicBezTo>
                      <a:pt x="43" y="100"/>
                      <a:pt x="45" y="105"/>
                      <a:pt x="45" y="108"/>
                    </a:cubicBezTo>
                    <a:cubicBezTo>
                      <a:pt x="45" y="108"/>
                      <a:pt x="38" y="92"/>
                      <a:pt x="41" y="95"/>
                    </a:cubicBezTo>
                    <a:close/>
                    <a:moveTo>
                      <a:pt x="41" y="296"/>
                    </a:moveTo>
                    <a:cubicBezTo>
                      <a:pt x="42" y="294"/>
                      <a:pt x="42" y="307"/>
                      <a:pt x="43" y="312"/>
                    </a:cubicBezTo>
                    <a:cubicBezTo>
                      <a:pt x="42" y="312"/>
                      <a:pt x="41" y="303"/>
                      <a:pt x="41" y="296"/>
                    </a:cubicBezTo>
                    <a:close/>
                    <a:moveTo>
                      <a:pt x="46" y="270"/>
                    </a:moveTo>
                    <a:cubicBezTo>
                      <a:pt x="44" y="276"/>
                      <a:pt x="44" y="263"/>
                      <a:pt x="47" y="254"/>
                    </a:cubicBezTo>
                    <a:cubicBezTo>
                      <a:pt x="50" y="250"/>
                      <a:pt x="45" y="269"/>
                      <a:pt x="46" y="270"/>
                    </a:cubicBezTo>
                    <a:close/>
                    <a:moveTo>
                      <a:pt x="65" y="393"/>
                    </a:moveTo>
                    <a:cubicBezTo>
                      <a:pt x="64" y="392"/>
                      <a:pt x="62" y="387"/>
                      <a:pt x="59" y="380"/>
                    </a:cubicBezTo>
                    <a:cubicBezTo>
                      <a:pt x="62" y="380"/>
                      <a:pt x="62" y="385"/>
                      <a:pt x="65" y="393"/>
                    </a:cubicBezTo>
                    <a:close/>
                    <a:moveTo>
                      <a:pt x="53" y="330"/>
                    </a:moveTo>
                    <a:cubicBezTo>
                      <a:pt x="52" y="325"/>
                      <a:pt x="51" y="321"/>
                      <a:pt x="50" y="317"/>
                    </a:cubicBezTo>
                    <a:cubicBezTo>
                      <a:pt x="52" y="315"/>
                      <a:pt x="56" y="332"/>
                      <a:pt x="53" y="330"/>
                    </a:cubicBezTo>
                    <a:close/>
                    <a:moveTo>
                      <a:pt x="69" y="214"/>
                    </a:moveTo>
                    <a:cubicBezTo>
                      <a:pt x="69" y="213"/>
                      <a:pt x="70" y="212"/>
                      <a:pt x="70" y="212"/>
                    </a:cubicBezTo>
                    <a:cubicBezTo>
                      <a:pt x="70" y="211"/>
                      <a:pt x="70" y="211"/>
                      <a:pt x="71" y="211"/>
                    </a:cubicBezTo>
                    <a:cubicBezTo>
                      <a:pt x="72" y="209"/>
                      <a:pt x="73" y="208"/>
                      <a:pt x="73" y="208"/>
                    </a:cubicBezTo>
                    <a:cubicBezTo>
                      <a:pt x="74" y="207"/>
                      <a:pt x="75" y="207"/>
                      <a:pt x="75" y="207"/>
                    </a:cubicBezTo>
                    <a:cubicBezTo>
                      <a:pt x="75" y="207"/>
                      <a:pt x="75" y="208"/>
                      <a:pt x="74" y="208"/>
                    </a:cubicBezTo>
                    <a:cubicBezTo>
                      <a:pt x="74" y="209"/>
                      <a:pt x="73" y="211"/>
                      <a:pt x="72" y="212"/>
                    </a:cubicBezTo>
                    <a:cubicBezTo>
                      <a:pt x="71" y="213"/>
                      <a:pt x="70" y="215"/>
                      <a:pt x="69" y="216"/>
                    </a:cubicBezTo>
                    <a:cubicBezTo>
                      <a:pt x="68" y="219"/>
                      <a:pt x="67" y="220"/>
                      <a:pt x="66" y="218"/>
                    </a:cubicBezTo>
                    <a:cubicBezTo>
                      <a:pt x="67" y="216"/>
                      <a:pt x="68" y="215"/>
                      <a:pt x="69" y="214"/>
                    </a:cubicBezTo>
                    <a:close/>
                    <a:moveTo>
                      <a:pt x="65" y="192"/>
                    </a:moveTo>
                    <a:cubicBezTo>
                      <a:pt x="65" y="193"/>
                      <a:pt x="66" y="195"/>
                      <a:pt x="65" y="195"/>
                    </a:cubicBezTo>
                    <a:cubicBezTo>
                      <a:pt x="65" y="193"/>
                      <a:pt x="64" y="192"/>
                      <a:pt x="63" y="187"/>
                    </a:cubicBezTo>
                    <a:cubicBezTo>
                      <a:pt x="61" y="184"/>
                      <a:pt x="60" y="180"/>
                      <a:pt x="60" y="177"/>
                    </a:cubicBezTo>
                    <a:cubicBezTo>
                      <a:pt x="62" y="178"/>
                      <a:pt x="64" y="187"/>
                      <a:pt x="65" y="192"/>
                    </a:cubicBezTo>
                    <a:close/>
                    <a:moveTo>
                      <a:pt x="55" y="122"/>
                    </a:moveTo>
                    <a:cubicBezTo>
                      <a:pt x="53" y="116"/>
                      <a:pt x="55" y="117"/>
                      <a:pt x="52" y="111"/>
                    </a:cubicBezTo>
                    <a:cubicBezTo>
                      <a:pt x="53" y="112"/>
                      <a:pt x="54" y="113"/>
                      <a:pt x="53" y="111"/>
                    </a:cubicBezTo>
                    <a:cubicBezTo>
                      <a:pt x="57" y="115"/>
                      <a:pt x="57" y="126"/>
                      <a:pt x="55" y="122"/>
                    </a:cubicBezTo>
                    <a:close/>
                    <a:moveTo>
                      <a:pt x="56" y="307"/>
                    </a:moveTo>
                    <a:cubicBezTo>
                      <a:pt x="56" y="308"/>
                      <a:pt x="55" y="303"/>
                      <a:pt x="55" y="299"/>
                    </a:cubicBezTo>
                    <a:cubicBezTo>
                      <a:pt x="55" y="295"/>
                      <a:pt x="55" y="291"/>
                      <a:pt x="56" y="292"/>
                    </a:cubicBezTo>
                    <a:cubicBezTo>
                      <a:pt x="56" y="300"/>
                      <a:pt x="56" y="297"/>
                      <a:pt x="57" y="304"/>
                    </a:cubicBezTo>
                    <a:cubicBezTo>
                      <a:pt x="56" y="304"/>
                      <a:pt x="56" y="305"/>
                      <a:pt x="56" y="307"/>
                    </a:cubicBezTo>
                    <a:close/>
                    <a:moveTo>
                      <a:pt x="66" y="351"/>
                    </a:moveTo>
                    <a:cubicBezTo>
                      <a:pt x="65" y="346"/>
                      <a:pt x="65" y="345"/>
                      <a:pt x="64" y="342"/>
                    </a:cubicBezTo>
                    <a:cubicBezTo>
                      <a:pt x="65" y="342"/>
                      <a:pt x="66" y="346"/>
                      <a:pt x="68" y="351"/>
                    </a:cubicBezTo>
                    <a:lnTo>
                      <a:pt x="66" y="351"/>
                    </a:lnTo>
                    <a:close/>
                    <a:moveTo>
                      <a:pt x="73" y="366"/>
                    </a:moveTo>
                    <a:cubicBezTo>
                      <a:pt x="70" y="358"/>
                      <a:pt x="70" y="358"/>
                      <a:pt x="70" y="358"/>
                    </a:cubicBezTo>
                    <a:cubicBezTo>
                      <a:pt x="69" y="354"/>
                      <a:pt x="71" y="357"/>
                      <a:pt x="71" y="357"/>
                    </a:cubicBezTo>
                    <a:cubicBezTo>
                      <a:pt x="71" y="355"/>
                      <a:pt x="68" y="350"/>
                      <a:pt x="71" y="352"/>
                    </a:cubicBezTo>
                    <a:cubicBezTo>
                      <a:pt x="74" y="362"/>
                      <a:pt x="73" y="363"/>
                      <a:pt x="73" y="366"/>
                    </a:cubicBezTo>
                    <a:close/>
                    <a:moveTo>
                      <a:pt x="63" y="137"/>
                    </a:moveTo>
                    <a:cubicBezTo>
                      <a:pt x="66" y="141"/>
                      <a:pt x="68" y="151"/>
                      <a:pt x="70" y="157"/>
                    </a:cubicBezTo>
                    <a:cubicBezTo>
                      <a:pt x="67" y="153"/>
                      <a:pt x="64" y="147"/>
                      <a:pt x="60" y="138"/>
                    </a:cubicBezTo>
                    <a:cubicBezTo>
                      <a:pt x="61" y="139"/>
                      <a:pt x="65" y="142"/>
                      <a:pt x="63" y="137"/>
                    </a:cubicBezTo>
                    <a:close/>
                    <a:moveTo>
                      <a:pt x="82" y="191"/>
                    </a:moveTo>
                    <a:cubicBezTo>
                      <a:pt x="80" y="186"/>
                      <a:pt x="77" y="179"/>
                      <a:pt x="74" y="172"/>
                    </a:cubicBezTo>
                    <a:cubicBezTo>
                      <a:pt x="71" y="165"/>
                      <a:pt x="68" y="158"/>
                      <a:pt x="65" y="151"/>
                    </a:cubicBezTo>
                    <a:cubicBezTo>
                      <a:pt x="67" y="154"/>
                      <a:pt x="69" y="155"/>
                      <a:pt x="71" y="164"/>
                    </a:cubicBezTo>
                    <a:cubicBezTo>
                      <a:pt x="73" y="165"/>
                      <a:pt x="70" y="157"/>
                      <a:pt x="72" y="159"/>
                    </a:cubicBezTo>
                    <a:cubicBezTo>
                      <a:pt x="74" y="164"/>
                      <a:pt x="75" y="167"/>
                      <a:pt x="73" y="166"/>
                    </a:cubicBezTo>
                    <a:cubicBezTo>
                      <a:pt x="74" y="170"/>
                      <a:pt x="75" y="171"/>
                      <a:pt x="77" y="174"/>
                    </a:cubicBezTo>
                    <a:cubicBezTo>
                      <a:pt x="77" y="177"/>
                      <a:pt x="79" y="182"/>
                      <a:pt x="81" y="186"/>
                    </a:cubicBezTo>
                    <a:cubicBezTo>
                      <a:pt x="82" y="189"/>
                      <a:pt x="83" y="192"/>
                      <a:pt x="82" y="191"/>
                    </a:cubicBezTo>
                    <a:close/>
                    <a:moveTo>
                      <a:pt x="94" y="71"/>
                    </a:moveTo>
                    <a:cubicBezTo>
                      <a:pt x="93" y="70"/>
                      <a:pt x="91" y="69"/>
                      <a:pt x="90" y="67"/>
                    </a:cubicBezTo>
                    <a:cubicBezTo>
                      <a:pt x="89" y="66"/>
                      <a:pt x="84" y="63"/>
                      <a:pt x="87" y="63"/>
                    </a:cubicBezTo>
                    <a:cubicBezTo>
                      <a:pt x="83" y="60"/>
                      <a:pt x="78" y="56"/>
                      <a:pt x="75" y="55"/>
                    </a:cubicBezTo>
                    <a:cubicBezTo>
                      <a:pt x="76" y="56"/>
                      <a:pt x="76" y="57"/>
                      <a:pt x="78" y="58"/>
                    </a:cubicBezTo>
                    <a:cubicBezTo>
                      <a:pt x="75" y="57"/>
                      <a:pt x="72" y="55"/>
                      <a:pt x="70" y="52"/>
                    </a:cubicBezTo>
                    <a:cubicBezTo>
                      <a:pt x="68" y="50"/>
                      <a:pt x="67" y="48"/>
                      <a:pt x="67" y="47"/>
                    </a:cubicBezTo>
                    <a:cubicBezTo>
                      <a:pt x="94" y="67"/>
                      <a:pt x="94" y="67"/>
                      <a:pt x="94" y="67"/>
                    </a:cubicBezTo>
                    <a:cubicBezTo>
                      <a:pt x="101" y="72"/>
                      <a:pt x="101" y="72"/>
                      <a:pt x="101" y="72"/>
                    </a:cubicBezTo>
                    <a:cubicBezTo>
                      <a:pt x="100" y="73"/>
                      <a:pt x="100" y="73"/>
                      <a:pt x="101" y="76"/>
                    </a:cubicBezTo>
                    <a:cubicBezTo>
                      <a:pt x="98" y="73"/>
                      <a:pt x="96" y="72"/>
                      <a:pt x="94" y="71"/>
                    </a:cubicBezTo>
                    <a:close/>
                    <a:moveTo>
                      <a:pt x="101" y="66"/>
                    </a:moveTo>
                    <a:cubicBezTo>
                      <a:pt x="102" y="66"/>
                      <a:pt x="104" y="67"/>
                      <a:pt x="106" y="69"/>
                    </a:cubicBezTo>
                    <a:cubicBezTo>
                      <a:pt x="106" y="70"/>
                      <a:pt x="107" y="71"/>
                      <a:pt x="108" y="72"/>
                    </a:cubicBezTo>
                    <a:cubicBezTo>
                      <a:pt x="108" y="73"/>
                      <a:pt x="101" y="66"/>
                      <a:pt x="101" y="66"/>
                    </a:cubicBezTo>
                    <a:close/>
                    <a:moveTo>
                      <a:pt x="117" y="93"/>
                    </a:moveTo>
                    <a:cubicBezTo>
                      <a:pt x="114" y="91"/>
                      <a:pt x="110" y="88"/>
                      <a:pt x="109" y="87"/>
                    </a:cubicBezTo>
                    <a:cubicBezTo>
                      <a:pt x="109" y="86"/>
                      <a:pt x="113" y="89"/>
                      <a:pt x="116" y="92"/>
                    </a:cubicBezTo>
                    <a:cubicBezTo>
                      <a:pt x="117" y="90"/>
                      <a:pt x="117" y="89"/>
                      <a:pt x="117" y="87"/>
                    </a:cubicBezTo>
                    <a:cubicBezTo>
                      <a:pt x="118" y="88"/>
                      <a:pt x="117" y="91"/>
                      <a:pt x="117" y="93"/>
                    </a:cubicBezTo>
                    <a:close/>
                    <a:moveTo>
                      <a:pt x="121" y="61"/>
                    </a:moveTo>
                    <a:cubicBezTo>
                      <a:pt x="121" y="62"/>
                      <a:pt x="120" y="63"/>
                      <a:pt x="120" y="65"/>
                    </a:cubicBezTo>
                    <a:cubicBezTo>
                      <a:pt x="119" y="68"/>
                      <a:pt x="117" y="80"/>
                      <a:pt x="116" y="76"/>
                    </a:cubicBezTo>
                    <a:cubicBezTo>
                      <a:pt x="117" y="72"/>
                      <a:pt x="119" y="66"/>
                      <a:pt x="121" y="60"/>
                    </a:cubicBezTo>
                    <a:cubicBezTo>
                      <a:pt x="122" y="55"/>
                      <a:pt x="124" y="50"/>
                      <a:pt x="125" y="46"/>
                    </a:cubicBezTo>
                    <a:cubicBezTo>
                      <a:pt x="125" y="50"/>
                      <a:pt x="123" y="55"/>
                      <a:pt x="121" y="61"/>
                    </a:cubicBezTo>
                    <a:close/>
                    <a:moveTo>
                      <a:pt x="99" y="544"/>
                    </a:moveTo>
                    <a:cubicBezTo>
                      <a:pt x="99" y="544"/>
                      <a:pt x="99" y="545"/>
                      <a:pt x="99" y="546"/>
                    </a:cubicBezTo>
                    <a:cubicBezTo>
                      <a:pt x="99" y="546"/>
                      <a:pt x="99" y="546"/>
                      <a:pt x="99" y="546"/>
                    </a:cubicBezTo>
                    <a:cubicBezTo>
                      <a:pt x="99" y="545"/>
                      <a:pt x="99" y="545"/>
                      <a:pt x="99" y="544"/>
                    </a:cubicBezTo>
                    <a:close/>
                    <a:moveTo>
                      <a:pt x="98" y="546"/>
                    </a:moveTo>
                    <a:cubicBezTo>
                      <a:pt x="98" y="546"/>
                      <a:pt x="98" y="546"/>
                      <a:pt x="98" y="546"/>
                    </a:cubicBezTo>
                    <a:cubicBezTo>
                      <a:pt x="99" y="546"/>
                      <a:pt x="99" y="546"/>
                      <a:pt x="99" y="546"/>
                    </a:cubicBezTo>
                    <a:cubicBezTo>
                      <a:pt x="99" y="546"/>
                      <a:pt x="99" y="546"/>
                      <a:pt x="99" y="547"/>
                    </a:cubicBezTo>
                    <a:lnTo>
                      <a:pt x="98" y="546"/>
                    </a:lnTo>
                    <a:close/>
                    <a:moveTo>
                      <a:pt x="42" y="628"/>
                    </a:moveTo>
                    <a:cubicBezTo>
                      <a:pt x="42" y="628"/>
                      <a:pt x="41" y="629"/>
                      <a:pt x="41" y="629"/>
                    </a:cubicBezTo>
                    <a:cubicBezTo>
                      <a:pt x="42" y="628"/>
                      <a:pt x="42" y="628"/>
                      <a:pt x="42" y="628"/>
                    </a:cubicBezTo>
                    <a:close/>
                    <a:moveTo>
                      <a:pt x="39" y="627"/>
                    </a:moveTo>
                    <a:cubicBezTo>
                      <a:pt x="38" y="627"/>
                      <a:pt x="39" y="627"/>
                      <a:pt x="38" y="627"/>
                    </a:cubicBezTo>
                    <a:cubicBezTo>
                      <a:pt x="38" y="627"/>
                      <a:pt x="38" y="627"/>
                      <a:pt x="39" y="627"/>
                    </a:cubicBezTo>
                    <a:close/>
                    <a:moveTo>
                      <a:pt x="37" y="624"/>
                    </a:moveTo>
                    <a:cubicBezTo>
                      <a:pt x="36" y="624"/>
                      <a:pt x="36" y="624"/>
                      <a:pt x="36" y="623"/>
                    </a:cubicBezTo>
                    <a:cubicBezTo>
                      <a:pt x="36" y="623"/>
                      <a:pt x="36" y="623"/>
                      <a:pt x="37" y="624"/>
                    </a:cubicBezTo>
                    <a:close/>
                    <a:moveTo>
                      <a:pt x="14" y="616"/>
                    </a:moveTo>
                    <a:cubicBezTo>
                      <a:pt x="14" y="616"/>
                      <a:pt x="14" y="615"/>
                      <a:pt x="14" y="615"/>
                    </a:cubicBezTo>
                    <a:cubicBezTo>
                      <a:pt x="14" y="616"/>
                      <a:pt x="15" y="618"/>
                      <a:pt x="15" y="618"/>
                    </a:cubicBezTo>
                    <a:cubicBezTo>
                      <a:pt x="15" y="618"/>
                      <a:pt x="14" y="617"/>
                      <a:pt x="14" y="616"/>
                    </a:cubicBezTo>
                    <a:close/>
                    <a:moveTo>
                      <a:pt x="15" y="616"/>
                    </a:moveTo>
                    <a:cubicBezTo>
                      <a:pt x="15" y="616"/>
                      <a:pt x="15" y="616"/>
                      <a:pt x="14" y="615"/>
                    </a:cubicBezTo>
                    <a:cubicBezTo>
                      <a:pt x="14" y="615"/>
                      <a:pt x="14" y="614"/>
                      <a:pt x="14" y="614"/>
                    </a:cubicBezTo>
                    <a:cubicBezTo>
                      <a:pt x="14" y="615"/>
                      <a:pt x="14" y="615"/>
                      <a:pt x="15" y="615"/>
                    </a:cubicBezTo>
                    <a:cubicBezTo>
                      <a:pt x="15" y="616"/>
                      <a:pt x="15" y="618"/>
                      <a:pt x="15" y="618"/>
                    </a:cubicBezTo>
                    <a:cubicBezTo>
                      <a:pt x="15" y="617"/>
                      <a:pt x="15" y="617"/>
                      <a:pt x="15" y="616"/>
                    </a:cubicBezTo>
                    <a:close/>
                    <a:moveTo>
                      <a:pt x="15" y="615"/>
                    </a:moveTo>
                    <a:cubicBezTo>
                      <a:pt x="15" y="615"/>
                      <a:pt x="15" y="616"/>
                      <a:pt x="16" y="616"/>
                    </a:cubicBezTo>
                    <a:cubicBezTo>
                      <a:pt x="16" y="618"/>
                      <a:pt x="16" y="617"/>
                      <a:pt x="16" y="617"/>
                    </a:cubicBezTo>
                    <a:cubicBezTo>
                      <a:pt x="16" y="617"/>
                      <a:pt x="15" y="617"/>
                      <a:pt x="15" y="615"/>
                    </a:cubicBezTo>
                    <a:close/>
                    <a:moveTo>
                      <a:pt x="16" y="617"/>
                    </a:moveTo>
                    <a:cubicBezTo>
                      <a:pt x="16" y="617"/>
                      <a:pt x="16" y="618"/>
                      <a:pt x="16" y="618"/>
                    </a:cubicBezTo>
                    <a:cubicBezTo>
                      <a:pt x="16" y="618"/>
                      <a:pt x="16" y="618"/>
                      <a:pt x="16" y="617"/>
                    </a:cubicBezTo>
                    <a:close/>
                    <a:moveTo>
                      <a:pt x="25" y="640"/>
                    </a:moveTo>
                    <a:cubicBezTo>
                      <a:pt x="25" y="640"/>
                      <a:pt x="25" y="640"/>
                      <a:pt x="25" y="640"/>
                    </a:cubicBezTo>
                    <a:cubicBezTo>
                      <a:pt x="25" y="642"/>
                      <a:pt x="25" y="642"/>
                      <a:pt x="25" y="642"/>
                    </a:cubicBezTo>
                    <a:lnTo>
                      <a:pt x="25" y="640"/>
                    </a:lnTo>
                    <a:close/>
                    <a:moveTo>
                      <a:pt x="26" y="641"/>
                    </a:moveTo>
                    <a:cubicBezTo>
                      <a:pt x="26" y="641"/>
                      <a:pt x="26" y="640"/>
                      <a:pt x="26" y="640"/>
                    </a:cubicBezTo>
                    <a:cubicBezTo>
                      <a:pt x="26" y="641"/>
                      <a:pt x="26" y="641"/>
                      <a:pt x="26" y="641"/>
                    </a:cubicBezTo>
                    <a:close/>
                    <a:moveTo>
                      <a:pt x="38" y="624"/>
                    </a:moveTo>
                    <a:cubicBezTo>
                      <a:pt x="37" y="625"/>
                      <a:pt x="38" y="623"/>
                      <a:pt x="37" y="625"/>
                    </a:cubicBezTo>
                    <a:cubicBezTo>
                      <a:pt x="37" y="626"/>
                      <a:pt x="37" y="626"/>
                      <a:pt x="36" y="626"/>
                    </a:cubicBezTo>
                    <a:cubicBezTo>
                      <a:pt x="37" y="625"/>
                      <a:pt x="37" y="625"/>
                      <a:pt x="38" y="624"/>
                    </a:cubicBezTo>
                    <a:close/>
                    <a:moveTo>
                      <a:pt x="40" y="630"/>
                    </a:moveTo>
                    <a:cubicBezTo>
                      <a:pt x="40" y="630"/>
                      <a:pt x="39" y="630"/>
                      <a:pt x="39" y="631"/>
                    </a:cubicBezTo>
                    <a:cubicBezTo>
                      <a:pt x="39" y="630"/>
                      <a:pt x="39" y="630"/>
                      <a:pt x="40" y="630"/>
                    </a:cubicBezTo>
                    <a:close/>
                    <a:moveTo>
                      <a:pt x="40" y="630"/>
                    </a:moveTo>
                    <a:cubicBezTo>
                      <a:pt x="40" y="630"/>
                      <a:pt x="40" y="631"/>
                      <a:pt x="40" y="631"/>
                    </a:cubicBezTo>
                    <a:cubicBezTo>
                      <a:pt x="39" y="631"/>
                      <a:pt x="39" y="632"/>
                      <a:pt x="39" y="632"/>
                    </a:cubicBezTo>
                    <a:cubicBezTo>
                      <a:pt x="40" y="631"/>
                      <a:pt x="40" y="631"/>
                      <a:pt x="40" y="630"/>
                    </a:cubicBezTo>
                    <a:close/>
                    <a:moveTo>
                      <a:pt x="20" y="646"/>
                    </a:moveTo>
                    <a:cubicBezTo>
                      <a:pt x="20" y="646"/>
                      <a:pt x="20" y="646"/>
                      <a:pt x="20" y="646"/>
                    </a:cubicBezTo>
                    <a:cubicBezTo>
                      <a:pt x="20" y="646"/>
                      <a:pt x="20" y="646"/>
                      <a:pt x="21" y="646"/>
                    </a:cubicBezTo>
                    <a:cubicBezTo>
                      <a:pt x="19" y="647"/>
                      <a:pt x="20" y="646"/>
                      <a:pt x="20" y="646"/>
                    </a:cubicBezTo>
                    <a:close/>
                    <a:moveTo>
                      <a:pt x="20" y="647"/>
                    </a:moveTo>
                    <a:cubicBezTo>
                      <a:pt x="21" y="646"/>
                      <a:pt x="21" y="646"/>
                      <a:pt x="19" y="647"/>
                    </a:cubicBezTo>
                    <a:cubicBezTo>
                      <a:pt x="20" y="647"/>
                      <a:pt x="20" y="647"/>
                      <a:pt x="20" y="647"/>
                    </a:cubicBezTo>
                    <a:close/>
                    <a:moveTo>
                      <a:pt x="4" y="656"/>
                    </a:moveTo>
                    <a:cubicBezTo>
                      <a:pt x="4" y="656"/>
                      <a:pt x="4" y="656"/>
                      <a:pt x="4" y="656"/>
                    </a:cubicBezTo>
                    <a:cubicBezTo>
                      <a:pt x="5" y="655"/>
                      <a:pt x="5" y="655"/>
                      <a:pt x="5" y="655"/>
                    </a:cubicBezTo>
                    <a:cubicBezTo>
                      <a:pt x="5" y="656"/>
                      <a:pt x="4" y="656"/>
                      <a:pt x="4" y="656"/>
                    </a:cubicBezTo>
                    <a:close/>
                    <a:moveTo>
                      <a:pt x="44" y="678"/>
                    </a:moveTo>
                    <a:cubicBezTo>
                      <a:pt x="44" y="678"/>
                      <a:pt x="44" y="677"/>
                      <a:pt x="44" y="677"/>
                    </a:cubicBezTo>
                    <a:cubicBezTo>
                      <a:pt x="44" y="676"/>
                      <a:pt x="44" y="677"/>
                      <a:pt x="43" y="676"/>
                    </a:cubicBezTo>
                    <a:cubicBezTo>
                      <a:pt x="43" y="676"/>
                      <a:pt x="44" y="676"/>
                      <a:pt x="44" y="678"/>
                    </a:cubicBezTo>
                    <a:close/>
                    <a:moveTo>
                      <a:pt x="30" y="655"/>
                    </a:moveTo>
                    <a:cubicBezTo>
                      <a:pt x="30" y="655"/>
                      <a:pt x="30" y="655"/>
                      <a:pt x="30" y="655"/>
                    </a:cubicBezTo>
                    <a:cubicBezTo>
                      <a:pt x="30" y="655"/>
                      <a:pt x="30" y="655"/>
                      <a:pt x="30" y="655"/>
                    </a:cubicBezTo>
                    <a:cubicBezTo>
                      <a:pt x="30" y="656"/>
                      <a:pt x="30" y="655"/>
                      <a:pt x="30" y="656"/>
                    </a:cubicBezTo>
                    <a:cubicBezTo>
                      <a:pt x="30" y="655"/>
                      <a:pt x="30" y="656"/>
                      <a:pt x="30" y="654"/>
                    </a:cubicBezTo>
                    <a:cubicBezTo>
                      <a:pt x="30" y="654"/>
                      <a:pt x="30" y="655"/>
                      <a:pt x="30" y="655"/>
                    </a:cubicBezTo>
                    <a:cubicBezTo>
                      <a:pt x="30" y="655"/>
                      <a:pt x="30" y="655"/>
                      <a:pt x="30" y="655"/>
                    </a:cubicBezTo>
                    <a:close/>
                    <a:moveTo>
                      <a:pt x="29" y="651"/>
                    </a:moveTo>
                    <a:cubicBezTo>
                      <a:pt x="28" y="650"/>
                      <a:pt x="28" y="650"/>
                      <a:pt x="28" y="650"/>
                    </a:cubicBezTo>
                    <a:cubicBezTo>
                      <a:pt x="29" y="651"/>
                      <a:pt x="29" y="651"/>
                      <a:pt x="29" y="651"/>
                    </a:cubicBezTo>
                    <a:close/>
                    <a:moveTo>
                      <a:pt x="29" y="655"/>
                    </a:moveTo>
                    <a:cubicBezTo>
                      <a:pt x="29" y="655"/>
                      <a:pt x="28" y="654"/>
                      <a:pt x="28" y="654"/>
                    </a:cubicBezTo>
                    <a:cubicBezTo>
                      <a:pt x="29" y="655"/>
                      <a:pt x="29" y="655"/>
                      <a:pt x="29" y="655"/>
                    </a:cubicBezTo>
                    <a:close/>
                    <a:moveTo>
                      <a:pt x="41" y="668"/>
                    </a:moveTo>
                    <a:cubicBezTo>
                      <a:pt x="41" y="669"/>
                      <a:pt x="42" y="669"/>
                      <a:pt x="42" y="669"/>
                    </a:cubicBezTo>
                    <a:cubicBezTo>
                      <a:pt x="41" y="669"/>
                      <a:pt x="41" y="669"/>
                      <a:pt x="41" y="668"/>
                    </a:cubicBezTo>
                    <a:cubicBezTo>
                      <a:pt x="41" y="668"/>
                      <a:pt x="41" y="668"/>
                      <a:pt x="41" y="668"/>
                    </a:cubicBezTo>
                    <a:cubicBezTo>
                      <a:pt x="41" y="668"/>
                      <a:pt x="41" y="668"/>
                      <a:pt x="41" y="668"/>
                    </a:cubicBezTo>
                    <a:close/>
                    <a:moveTo>
                      <a:pt x="41" y="668"/>
                    </a:moveTo>
                    <a:cubicBezTo>
                      <a:pt x="41" y="669"/>
                      <a:pt x="41" y="669"/>
                      <a:pt x="42" y="669"/>
                    </a:cubicBezTo>
                    <a:cubicBezTo>
                      <a:pt x="42" y="669"/>
                      <a:pt x="42" y="669"/>
                      <a:pt x="42" y="669"/>
                    </a:cubicBezTo>
                    <a:cubicBezTo>
                      <a:pt x="42" y="669"/>
                      <a:pt x="41" y="669"/>
                      <a:pt x="41" y="668"/>
                    </a:cubicBezTo>
                    <a:cubicBezTo>
                      <a:pt x="41" y="668"/>
                      <a:pt x="41" y="668"/>
                      <a:pt x="41" y="668"/>
                    </a:cubicBezTo>
                    <a:close/>
                    <a:moveTo>
                      <a:pt x="27" y="654"/>
                    </a:moveTo>
                    <a:cubicBezTo>
                      <a:pt x="27" y="654"/>
                      <a:pt x="27" y="654"/>
                      <a:pt x="28" y="654"/>
                    </a:cubicBezTo>
                    <a:cubicBezTo>
                      <a:pt x="28" y="654"/>
                      <a:pt x="28" y="654"/>
                      <a:pt x="28" y="655"/>
                    </a:cubicBezTo>
                    <a:cubicBezTo>
                      <a:pt x="28" y="654"/>
                      <a:pt x="28" y="654"/>
                      <a:pt x="27" y="654"/>
                    </a:cubicBezTo>
                    <a:close/>
                    <a:moveTo>
                      <a:pt x="28" y="648"/>
                    </a:moveTo>
                    <a:cubicBezTo>
                      <a:pt x="27" y="647"/>
                      <a:pt x="27" y="647"/>
                      <a:pt x="27" y="647"/>
                    </a:cubicBezTo>
                    <a:cubicBezTo>
                      <a:pt x="27" y="647"/>
                      <a:pt x="28" y="648"/>
                      <a:pt x="28" y="648"/>
                    </a:cubicBezTo>
                    <a:close/>
                    <a:moveTo>
                      <a:pt x="33" y="665"/>
                    </a:moveTo>
                    <a:cubicBezTo>
                      <a:pt x="34" y="666"/>
                      <a:pt x="36" y="667"/>
                      <a:pt x="37" y="667"/>
                    </a:cubicBezTo>
                    <a:cubicBezTo>
                      <a:pt x="38" y="668"/>
                      <a:pt x="39" y="668"/>
                      <a:pt x="39" y="668"/>
                    </a:cubicBezTo>
                    <a:cubicBezTo>
                      <a:pt x="40" y="668"/>
                      <a:pt x="40" y="668"/>
                      <a:pt x="40" y="668"/>
                    </a:cubicBezTo>
                    <a:cubicBezTo>
                      <a:pt x="40" y="669"/>
                      <a:pt x="40" y="669"/>
                      <a:pt x="40" y="669"/>
                    </a:cubicBezTo>
                    <a:cubicBezTo>
                      <a:pt x="39" y="669"/>
                      <a:pt x="39" y="669"/>
                      <a:pt x="38" y="669"/>
                    </a:cubicBezTo>
                    <a:cubicBezTo>
                      <a:pt x="36" y="668"/>
                      <a:pt x="32" y="666"/>
                      <a:pt x="31" y="665"/>
                    </a:cubicBezTo>
                    <a:cubicBezTo>
                      <a:pt x="30" y="664"/>
                      <a:pt x="28" y="663"/>
                      <a:pt x="26" y="661"/>
                    </a:cubicBezTo>
                    <a:cubicBezTo>
                      <a:pt x="28" y="662"/>
                      <a:pt x="30" y="664"/>
                      <a:pt x="33" y="665"/>
                    </a:cubicBezTo>
                    <a:close/>
                    <a:moveTo>
                      <a:pt x="26" y="651"/>
                    </a:moveTo>
                    <a:cubicBezTo>
                      <a:pt x="26" y="650"/>
                      <a:pt x="26" y="650"/>
                      <a:pt x="26" y="650"/>
                    </a:cubicBezTo>
                    <a:cubicBezTo>
                      <a:pt x="26" y="650"/>
                      <a:pt x="26" y="650"/>
                      <a:pt x="26" y="651"/>
                    </a:cubicBezTo>
                    <a:close/>
                    <a:moveTo>
                      <a:pt x="26" y="652"/>
                    </a:moveTo>
                    <a:cubicBezTo>
                      <a:pt x="26" y="652"/>
                      <a:pt x="26" y="652"/>
                      <a:pt x="26" y="652"/>
                    </a:cubicBezTo>
                    <a:cubicBezTo>
                      <a:pt x="26" y="652"/>
                      <a:pt x="26" y="652"/>
                      <a:pt x="26" y="652"/>
                    </a:cubicBezTo>
                    <a:cubicBezTo>
                      <a:pt x="26" y="652"/>
                      <a:pt x="26" y="652"/>
                      <a:pt x="26" y="652"/>
                    </a:cubicBezTo>
                    <a:close/>
                    <a:moveTo>
                      <a:pt x="23" y="646"/>
                    </a:moveTo>
                    <a:cubicBezTo>
                      <a:pt x="23" y="647"/>
                      <a:pt x="23" y="646"/>
                      <a:pt x="23" y="647"/>
                    </a:cubicBezTo>
                    <a:cubicBezTo>
                      <a:pt x="23" y="647"/>
                      <a:pt x="23" y="647"/>
                      <a:pt x="23" y="647"/>
                    </a:cubicBezTo>
                    <a:cubicBezTo>
                      <a:pt x="23" y="647"/>
                      <a:pt x="23" y="647"/>
                      <a:pt x="23" y="647"/>
                    </a:cubicBezTo>
                    <a:cubicBezTo>
                      <a:pt x="23" y="647"/>
                      <a:pt x="23" y="647"/>
                      <a:pt x="23" y="647"/>
                    </a:cubicBezTo>
                    <a:cubicBezTo>
                      <a:pt x="23" y="647"/>
                      <a:pt x="23" y="647"/>
                      <a:pt x="23" y="647"/>
                    </a:cubicBezTo>
                    <a:cubicBezTo>
                      <a:pt x="23" y="647"/>
                      <a:pt x="23" y="647"/>
                      <a:pt x="23" y="647"/>
                    </a:cubicBezTo>
                    <a:cubicBezTo>
                      <a:pt x="23" y="646"/>
                      <a:pt x="23" y="647"/>
                      <a:pt x="23" y="646"/>
                    </a:cubicBezTo>
                    <a:cubicBezTo>
                      <a:pt x="23" y="646"/>
                      <a:pt x="23" y="646"/>
                      <a:pt x="23" y="646"/>
                    </a:cubicBezTo>
                    <a:close/>
                    <a:moveTo>
                      <a:pt x="23" y="646"/>
                    </a:moveTo>
                    <a:cubicBezTo>
                      <a:pt x="23" y="646"/>
                      <a:pt x="23" y="646"/>
                      <a:pt x="22" y="647"/>
                    </a:cubicBezTo>
                    <a:cubicBezTo>
                      <a:pt x="22" y="647"/>
                      <a:pt x="22" y="647"/>
                      <a:pt x="22" y="647"/>
                    </a:cubicBezTo>
                    <a:cubicBezTo>
                      <a:pt x="23" y="646"/>
                      <a:pt x="23" y="646"/>
                      <a:pt x="23" y="646"/>
                    </a:cubicBezTo>
                    <a:close/>
                    <a:moveTo>
                      <a:pt x="49" y="630"/>
                    </a:moveTo>
                    <a:cubicBezTo>
                      <a:pt x="49" y="630"/>
                      <a:pt x="49" y="630"/>
                      <a:pt x="48" y="630"/>
                    </a:cubicBezTo>
                    <a:cubicBezTo>
                      <a:pt x="48" y="630"/>
                      <a:pt x="49" y="630"/>
                      <a:pt x="49" y="630"/>
                    </a:cubicBezTo>
                    <a:close/>
                    <a:moveTo>
                      <a:pt x="48" y="629"/>
                    </a:moveTo>
                    <a:cubicBezTo>
                      <a:pt x="49" y="630"/>
                      <a:pt x="49" y="630"/>
                      <a:pt x="49" y="630"/>
                    </a:cubicBezTo>
                    <a:cubicBezTo>
                      <a:pt x="48" y="630"/>
                      <a:pt x="48" y="630"/>
                      <a:pt x="48" y="630"/>
                    </a:cubicBezTo>
                    <a:cubicBezTo>
                      <a:pt x="48" y="630"/>
                      <a:pt x="48" y="630"/>
                      <a:pt x="48" y="629"/>
                    </a:cubicBezTo>
                    <a:close/>
                    <a:moveTo>
                      <a:pt x="47" y="642"/>
                    </a:moveTo>
                    <a:cubicBezTo>
                      <a:pt x="47" y="642"/>
                      <a:pt x="47" y="642"/>
                      <a:pt x="48" y="642"/>
                    </a:cubicBezTo>
                    <a:cubicBezTo>
                      <a:pt x="48" y="642"/>
                      <a:pt x="47" y="642"/>
                      <a:pt x="48" y="642"/>
                    </a:cubicBezTo>
                    <a:cubicBezTo>
                      <a:pt x="49" y="642"/>
                      <a:pt x="49" y="642"/>
                      <a:pt x="50" y="642"/>
                    </a:cubicBezTo>
                    <a:cubicBezTo>
                      <a:pt x="49" y="643"/>
                      <a:pt x="48" y="645"/>
                      <a:pt x="47" y="646"/>
                    </a:cubicBezTo>
                    <a:cubicBezTo>
                      <a:pt x="48" y="644"/>
                      <a:pt x="49" y="643"/>
                      <a:pt x="48" y="645"/>
                    </a:cubicBezTo>
                    <a:cubicBezTo>
                      <a:pt x="48" y="645"/>
                      <a:pt x="48" y="645"/>
                      <a:pt x="48" y="645"/>
                    </a:cubicBezTo>
                    <a:cubicBezTo>
                      <a:pt x="48" y="645"/>
                      <a:pt x="48" y="645"/>
                      <a:pt x="48" y="645"/>
                    </a:cubicBezTo>
                    <a:cubicBezTo>
                      <a:pt x="48" y="645"/>
                      <a:pt x="48" y="645"/>
                      <a:pt x="48" y="645"/>
                    </a:cubicBezTo>
                    <a:cubicBezTo>
                      <a:pt x="47" y="644"/>
                      <a:pt x="47" y="644"/>
                      <a:pt x="47" y="644"/>
                    </a:cubicBezTo>
                    <a:cubicBezTo>
                      <a:pt x="47" y="644"/>
                      <a:pt x="47" y="644"/>
                      <a:pt x="47" y="644"/>
                    </a:cubicBezTo>
                    <a:cubicBezTo>
                      <a:pt x="47" y="644"/>
                      <a:pt x="47" y="644"/>
                      <a:pt x="47" y="643"/>
                    </a:cubicBezTo>
                    <a:cubicBezTo>
                      <a:pt x="47" y="643"/>
                      <a:pt x="46" y="643"/>
                      <a:pt x="46" y="643"/>
                    </a:cubicBezTo>
                    <a:cubicBezTo>
                      <a:pt x="46" y="643"/>
                      <a:pt x="46" y="643"/>
                      <a:pt x="46" y="643"/>
                    </a:cubicBezTo>
                    <a:cubicBezTo>
                      <a:pt x="47" y="643"/>
                      <a:pt x="47" y="643"/>
                      <a:pt x="47" y="643"/>
                    </a:cubicBezTo>
                    <a:cubicBezTo>
                      <a:pt x="47" y="643"/>
                      <a:pt x="49" y="643"/>
                      <a:pt x="47" y="643"/>
                    </a:cubicBezTo>
                    <a:cubicBezTo>
                      <a:pt x="49" y="642"/>
                      <a:pt x="49" y="642"/>
                      <a:pt x="49" y="642"/>
                    </a:cubicBezTo>
                    <a:cubicBezTo>
                      <a:pt x="48" y="642"/>
                      <a:pt x="48" y="642"/>
                      <a:pt x="47" y="642"/>
                    </a:cubicBezTo>
                    <a:cubicBezTo>
                      <a:pt x="47" y="642"/>
                      <a:pt x="47" y="642"/>
                      <a:pt x="47" y="642"/>
                    </a:cubicBezTo>
                    <a:close/>
                    <a:moveTo>
                      <a:pt x="47" y="643"/>
                    </a:moveTo>
                    <a:cubicBezTo>
                      <a:pt x="46" y="643"/>
                      <a:pt x="47" y="643"/>
                      <a:pt x="47" y="643"/>
                    </a:cubicBezTo>
                    <a:cubicBezTo>
                      <a:pt x="45" y="643"/>
                      <a:pt x="46" y="643"/>
                      <a:pt x="46" y="643"/>
                    </a:cubicBezTo>
                    <a:cubicBezTo>
                      <a:pt x="46" y="643"/>
                      <a:pt x="46" y="643"/>
                      <a:pt x="46" y="643"/>
                    </a:cubicBezTo>
                    <a:lnTo>
                      <a:pt x="47" y="643"/>
                    </a:lnTo>
                    <a:close/>
                    <a:moveTo>
                      <a:pt x="46" y="643"/>
                    </a:moveTo>
                    <a:cubicBezTo>
                      <a:pt x="46" y="643"/>
                      <a:pt x="46" y="643"/>
                      <a:pt x="46" y="643"/>
                    </a:cubicBezTo>
                    <a:cubicBezTo>
                      <a:pt x="46" y="643"/>
                      <a:pt x="46" y="643"/>
                      <a:pt x="46" y="643"/>
                    </a:cubicBezTo>
                    <a:close/>
                    <a:moveTo>
                      <a:pt x="45" y="642"/>
                    </a:moveTo>
                    <a:cubicBezTo>
                      <a:pt x="45" y="642"/>
                      <a:pt x="45" y="642"/>
                      <a:pt x="45" y="642"/>
                    </a:cubicBezTo>
                    <a:cubicBezTo>
                      <a:pt x="45" y="642"/>
                      <a:pt x="45" y="642"/>
                      <a:pt x="45" y="642"/>
                    </a:cubicBezTo>
                    <a:cubicBezTo>
                      <a:pt x="45" y="642"/>
                      <a:pt x="45" y="642"/>
                      <a:pt x="45" y="642"/>
                    </a:cubicBezTo>
                    <a:close/>
                    <a:moveTo>
                      <a:pt x="45" y="646"/>
                    </a:moveTo>
                    <a:cubicBezTo>
                      <a:pt x="45" y="646"/>
                      <a:pt x="45" y="646"/>
                      <a:pt x="45" y="646"/>
                    </a:cubicBezTo>
                    <a:cubicBezTo>
                      <a:pt x="45" y="646"/>
                      <a:pt x="45" y="646"/>
                      <a:pt x="45" y="646"/>
                    </a:cubicBezTo>
                    <a:cubicBezTo>
                      <a:pt x="45" y="646"/>
                      <a:pt x="45" y="647"/>
                      <a:pt x="45" y="647"/>
                    </a:cubicBezTo>
                    <a:cubicBezTo>
                      <a:pt x="45" y="647"/>
                      <a:pt x="45" y="648"/>
                      <a:pt x="45" y="648"/>
                    </a:cubicBezTo>
                    <a:cubicBezTo>
                      <a:pt x="45" y="648"/>
                      <a:pt x="45" y="648"/>
                      <a:pt x="45" y="648"/>
                    </a:cubicBezTo>
                    <a:cubicBezTo>
                      <a:pt x="45" y="647"/>
                      <a:pt x="45" y="647"/>
                      <a:pt x="45" y="647"/>
                    </a:cubicBezTo>
                    <a:cubicBezTo>
                      <a:pt x="45" y="647"/>
                      <a:pt x="45" y="646"/>
                      <a:pt x="45" y="646"/>
                    </a:cubicBezTo>
                    <a:cubicBezTo>
                      <a:pt x="45" y="646"/>
                      <a:pt x="44" y="646"/>
                      <a:pt x="44" y="646"/>
                    </a:cubicBezTo>
                    <a:cubicBezTo>
                      <a:pt x="44" y="646"/>
                      <a:pt x="44" y="646"/>
                      <a:pt x="45" y="646"/>
                    </a:cubicBezTo>
                    <a:close/>
                    <a:moveTo>
                      <a:pt x="45" y="649"/>
                    </a:moveTo>
                    <a:cubicBezTo>
                      <a:pt x="45" y="649"/>
                      <a:pt x="45" y="649"/>
                      <a:pt x="44" y="649"/>
                    </a:cubicBezTo>
                    <a:cubicBezTo>
                      <a:pt x="45" y="649"/>
                      <a:pt x="45" y="649"/>
                      <a:pt x="45" y="649"/>
                    </a:cubicBezTo>
                    <a:cubicBezTo>
                      <a:pt x="45" y="649"/>
                      <a:pt x="45" y="649"/>
                      <a:pt x="45" y="649"/>
                    </a:cubicBezTo>
                    <a:cubicBezTo>
                      <a:pt x="45" y="649"/>
                      <a:pt x="45" y="649"/>
                      <a:pt x="45" y="649"/>
                    </a:cubicBezTo>
                    <a:cubicBezTo>
                      <a:pt x="45" y="649"/>
                      <a:pt x="45" y="649"/>
                      <a:pt x="45" y="649"/>
                    </a:cubicBezTo>
                    <a:cubicBezTo>
                      <a:pt x="45" y="649"/>
                      <a:pt x="45" y="649"/>
                      <a:pt x="45" y="649"/>
                    </a:cubicBezTo>
                    <a:close/>
                    <a:moveTo>
                      <a:pt x="44" y="645"/>
                    </a:moveTo>
                    <a:cubicBezTo>
                      <a:pt x="44" y="645"/>
                      <a:pt x="44" y="645"/>
                      <a:pt x="44" y="645"/>
                    </a:cubicBezTo>
                    <a:cubicBezTo>
                      <a:pt x="44" y="645"/>
                      <a:pt x="44" y="645"/>
                      <a:pt x="44" y="645"/>
                    </a:cubicBezTo>
                    <a:cubicBezTo>
                      <a:pt x="44" y="645"/>
                      <a:pt x="44" y="645"/>
                      <a:pt x="44" y="645"/>
                    </a:cubicBezTo>
                    <a:cubicBezTo>
                      <a:pt x="44" y="645"/>
                      <a:pt x="44" y="645"/>
                      <a:pt x="44" y="645"/>
                    </a:cubicBezTo>
                    <a:close/>
                    <a:moveTo>
                      <a:pt x="44" y="649"/>
                    </a:moveTo>
                    <a:cubicBezTo>
                      <a:pt x="44" y="650"/>
                      <a:pt x="44" y="650"/>
                      <a:pt x="44" y="650"/>
                    </a:cubicBezTo>
                    <a:cubicBezTo>
                      <a:pt x="44" y="650"/>
                      <a:pt x="45" y="650"/>
                      <a:pt x="45" y="649"/>
                    </a:cubicBezTo>
                    <a:cubicBezTo>
                      <a:pt x="45" y="649"/>
                      <a:pt x="45" y="649"/>
                      <a:pt x="45" y="649"/>
                    </a:cubicBezTo>
                    <a:cubicBezTo>
                      <a:pt x="45" y="649"/>
                      <a:pt x="45" y="649"/>
                      <a:pt x="45" y="649"/>
                    </a:cubicBezTo>
                    <a:cubicBezTo>
                      <a:pt x="45" y="649"/>
                      <a:pt x="45" y="649"/>
                      <a:pt x="45" y="649"/>
                    </a:cubicBezTo>
                    <a:cubicBezTo>
                      <a:pt x="45" y="649"/>
                      <a:pt x="45" y="649"/>
                      <a:pt x="45" y="649"/>
                    </a:cubicBezTo>
                    <a:cubicBezTo>
                      <a:pt x="45" y="650"/>
                      <a:pt x="45" y="649"/>
                      <a:pt x="45" y="649"/>
                    </a:cubicBezTo>
                    <a:cubicBezTo>
                      <a:pt x="44" y="650"/>
                      <a:pt x="44" y="650"/>
                      <a:pt x="45" y="649"/>
                    </a:cubicBezTo>
                    <a:cubicBezTo>
                      <a:pt x="45" y="649"/>
                      <a:pt x="45" y="649"/>
                      <a:pt x="45" y="649"/>
                    </a:cubicBezTo>
                    <a:cubicBezTo>
                      <a:pt x="45" y="649"/>
                      <a:pt x="45" y="649"/>
                      <a:pt x="45" y="649"/>
                    </a:cubicBezTo>
                    <a:cubicBezTo>
                      <a:pt x="45" y="649"/>
                      <a:pt x="45" y="649"/>
                      <a:pt x="45" y="649"/>
                    </a:cubicBezTo>
                    <a:cubicBezTo>
                      <a:pt x="44" y="650"/>
                      <a:pt x="44" y="650"/>
                      <a:pt x="44" y="650"/>
                    </a:cubicBezTo>
                    <a:cubicBezTo>
                      <a:pt x="44" y="650"/>
                      <a:pt x="44" y="650"/>
                      <a:pt x="44" y="649"/>
                    </a:cubicBezTo>
                    <a:close/>
                    <a:moveTo>
                      <a:pt x="43" y="641"/>
                    </a:moveTo>
                    <a:cubicBezTo>
                      <a:pt x="43" y="641"/>
                      <a:pt x="43" y="641"/>
                      <a:pt x="43" y="641"/>
                    </a:cubicBezTo>
                    <a:cubicBezTo>
                      <a:pt x="43" y="641"/>
                      <a:pt x="43" y="641"/>
                      <a:pt x="43" y="641"/>
                    </a:cubicBezTo>
                    <a:cubicBezTo>
                      <a:pt x="43" y="641"/>
                      <a:pt x="43" y="641"/>
                      <a:pt x="43" y="641"/>
                    </a:cubicBezTo>
                    <a:close/>
                    <a:moveTo>
                      <a:pt x="42" y="637"/>
                    </a:moveTo>
                    <a:cubicBezTo>
                      <a:pt x="42" y="638"/>
                      <a:pt x="42" y="638"/>
                      <a:pt x="42" y="638"/>
                    </a:cubicBezTo>
                    <a:cubicBezTo>
                      <a:pt x="42" y="638"/>
                      <a:pt x="41" y="638"/>
                      <a:pt x="41" y="638"/>
                    </a:cubicBezTo>
                    <a:cubicBezTo>
                      <a:pt x="41" y="638"/>
                      <a:pt x="41" y="638"/>
                      <a:pt x="41" y="638"/>
                    </a:cubicBezTo>
                    <a:cubicBezTo>
                      <a:pt x="41" y="638"/>
                      <a:pt x="41" y="638"/>
                      <a:pt x="41" y="638"/>
                    </a:cubicBezTo>
                    <a:cubicBezTo>
                      <a:pt x="41" y="638"/>
                      <a:pt x="41" y="638"/>
                      <a:pt x="41" y="638"/>
                    </a:cubicBezTo>
                    <a:cubicBezTo>
                      <a:pt x="41" y="638"/>
                      <a:pt x="41" y="638"/>
                      <a:pt x="41" y="638"/>
                    </a:cubicBezTo>
                    <a:cubicBezTo>
                      <a:pt x="41" y="638"/>
                      <a:pt x="42" y="638"/>
                      <a:pt x="42" y="637"/>
                    </a:cubicBezTo>
                    <a:cubicBezTo>
                      <a:pt x="41" y="638"/>
                      <a:pt x="41" y="638"/>
                      <a:pt x="41" y="638"/>
                    </a:cubicBezTo>
                    <a:cubicBezTo>
                      <a:pt x="42" y="638"/>
                      <a:pt x="42" y="638"/>
                      <a:pt x="42" y="637"/>
                    </a:cubicBezTo>
                    <a:close/>
                    <a:moveTo>
                      <a:pt x="41" y="638"/>
                    </a:moveTo>
                    <a:cubicBezTo>
                      <a:pt x="41" y="638"/>
                      <a:pt x="41" y="638"/>
                      <a:pt x="41" y="638"/>
                    </a:cubicBezTo>
                    <a:cubicBezTo>
                      <a:pt x="41" y="638"/>
                      <a:pt x="41" y="638"/>
                      <a:pt x="41" y="638"/>
                    </a:cubicBezTo>
                    <a:cubicBezTo>
                      <a:pt x="41" y="638"/>
                      <a:pt x="41" y="638"/>
                      <a:pt x="41" y="638"/>
                    </a:cubicBezTo>
                    <a:close/>
                    <a:moveTo>
                      <a:pt x="38" y="649"/>
                    </a:moveTo>
                    <a:cubicBezTo>
                      <a:pt x="38" y="649"/>
                      <a:pt x="39" y="649"/>
                      <a:pt x="39" y="649"/>
                    </a:cubicBezTo>
                    <a:cubicBezTo>
                      <a:pt x="40" y="650"/>
                      <a:pt x="40" y="651"/>
                      <a:pt x="41" y="651"/>
                    </a:cubicBezTo>
                    <a:cubicBezTo>
                      <a:pt x="41" y="651"/>
                      <a:pt x="41" y="651"/>
                      <a:pt x="41" y="651"/>
                    </a:cubicBezTo>
                    <a:cubicBezTo>
                      <a:pt x="41" y="651"/>
                      <a:pt x="41" y="651"/>
                      <a:pt x="42" y="651"/>
                    </a:cubicBezTo>
                    <a:cubicBezTo>
                      <a:pt x="42" y="651"/>
                      <a:pt x="42" y="651"/>
                      <a:pt x="42" y="651"/>
                    </a:cubicBezTo>
                    <a:cubicBezTo>
                      <a:pt x="42" y="652"/>
                      <a:pt x="42" y="652"/>
                      <a:pt x="42" y="652"/>
                    </a:cubicBezTo>
                    <a:cubicBezTo>
                      <a:pt x="42" y="652"/>
                      <a:pt x="42" y="652"/>
                      <a:pt x="43" y="652"/>
                    </a:cubicBezTo>
                    <a:cubicBezTo>
                      <a:pt x="43" y="652"/>
                      <a:pt x="43" y="652"/>
                      <a:pt x="43" y="652"/>
                    </a:cubicBezTo>
                    <a:cubicBezTo>
                      <a:pt x="43" y="652"/>
                      <a:pt x="43" y="652"/>
                      <a:pt x="43" y="652"/>
                    </a:cubicBezTo>
                    <a:cubicBezTo>
                      <a:pt x="43" y="652"/>
                      <a:pt x="43" y="652"/>
                      <a:pt x="43" y="652"/>
                    </a:cubicBezTo>
                    <a:cubicBezTo>
                      <a:pt x="44" y="653"/>
                      <a:pt x="49" y="652"/>
                      <a:pt x="54" y="648"/>
                    </a:cubicBezTo>
                    <a:cubicBezTo>
                      <a:pt x="51" y="651"/>
                      <a:pt x="47" y="654"/>
                      <a:pt x="44" y="653"/>
                    </a:cubicBezTo>
                    <a:cubicBezTo>
                      <a:pt x="43" y="653"/>
                      <a:pt x="43" y="653"/>
                      <a:pt x="43" y="653"/>
                    </a:cubicBezTo>
                    <a:cubicBezTo>
                      <a:pt x="43" y="653"/>
                      <a:pt x="43" y="653"/>
                      <a:pt x="42" y="652"/>
                    </a:cubicBezTo>
                    <a:cubicBezTo>
                      <a:pt x="42" y="652"/>
                      <a:pt x="42" y="652"/>
                      <a:pt x="42" y="652"/>
                    </a:cubicBezTo>
                    <a:cubicBezTo>
                      <a:pt x="41" y="652"/>
                      <a:pt x="40" y="651"/>
                      <a:pt x="39" y="650"/>
                    </a:cubicBezTo>
                    <a:cubicBezTo>
                      <a:pt x="39" y="650"/>
                      <a:pt x="39" y="650"/>
                      <a:pt x="38" y="650"/>
                    </a:cubicBezTo>
                    <a:cubicBezTo>
                      <a:pt x="38" y="650"/>
                      <a:pt x="38" y="650"/>
                      <a:pt x="38" y="650"/>
                    </a:cubicBezTo>
                    <a:cubicBezTo>
                      <a:pt x="38" y="650"/>
                      <a:pt x="38" y="650"/>
                      <a:pt x="38" y="649"/>
                    </a:cubicBezTo>
                    <a:cubicBezTo>
                      <a:pt x="38" y="649"/>
                      <a:pt x="38" y="649"/>
                      <a:pt x="38" y="649"/>
                    </a:cubicBezTo>
                    <a:cubicBezTo>
                      <a:pt x="38" y="649"/>
                      <a:pt x="38" y="649"/>
                      <a:pt x="38" y="649"/>
                    </a:cubicBezTo>
                    <a:cubicBezTo>
                      <a:pt x="38" y="649"/>
                      <a:pt x="38" y="649"/>
                      <a:pt x="38" y="649"/>
                    </a:cubicBezTo>
                    <a:cubicBezTo>
                      <a:pt x="38" y="649"/>
                      <a:pt x="38" y="649"/>
                      <a:pt x="38" y="649"/>
                    </a:cubicBezTo>
                    <a:cubicBezTo>
                      <a:pt x="38" y="649"/>
                      <a:pt x="38" y="649"/>
                      <a:pt x="38" y="649"/>
                    </a:cubicBezTo>
                    <a:cubicBezTo>
                      <a:pt x="38" y="649"/>
                      <a:pt x="38" y="649"/>
                      <a:pt x="38" y="649"/>
                    </a:cubicBezTo>
                    <a:cubicBezTo>
                      <a:pt x="38" y="650"/>
                      <a:pt x="39" y="650"/>
                      <a:pt x="39" y="650"/>
                    </a:cubicBezTo>
                    <a:cubicBezTo>
                      <a:pt x="38" y="649"/>
                      <a:pt x="39" y="650"/>
                      <a:pt x="37" y="649"/>
                    </a:cubicBezTo>
                    <a:cubicBezTo>
                      <a:pt x="37" y="649"/>
                      <a:pt x="37" y="648"/>
                      <a:pt x="37" y="648"/>
                    </a:cubicBezTo>
                    <a:cubicBezTo>
                      <a:pt x="37" y="649"/>
                      <a:pt x="37" y="648"/>
                      <a:pt x="38" y="649"/>
                    </a:cubicBezTo>
                    <a:cubicBezTo>
                      <a:pt x="38" y="649"/>
                      <a:pt x="38" y="649"/>
                      <a:pt x="38" y="649"/>
                    </a:cubicBezTo>
                    <a:close/>
                    <a:moveTo>
                      <a:pt x="38" y="652"/>
                    </a:moveTo>
                    <a:cubicBezTo>
                      <a:pt x="38" y="652"/>
                      <a:pt x="38" y="652"/>
                      <a:pt x="37" y="652"/>
                    </a:cubicBezTo>
                    <a:cubicBezTo>
                      <a:pt x="37" y="652"/>
                      <a:pt x="37" y="652"/>
                      <a:pt x="37" y="652"/>
                    </a:cubicBezTo>
                    <a:lnTo>
                      <a:pt x="38" y="652"/>
                    </a:lnTo>
                    <a:close/>
                    <a:moveTo>
                      <a:pt x="36" y="647"/>
                    </a:moveTo>
                    <a:cubicBezTo>
                      <a:pt x="36" y="647"/>
                      <a:pt x="36" y="647"/>
                      <a:pt x="36" y="647"/>
                    </a:cubicBezTo>
                    <a:cubicBezTo>
                      <a:pt x="36" y="647"/>
                      <a:pt x="36" y="647"/>
                      <a:pt x="36" y="647"/>
                    </a:cubicBezTo>
                    <a:cubicBezTo>
                      <a:pt x="36" y="648"/>
                      <a:pt x="36" y="648"/>
                      <a:pt x="37" y="648"/>
                    </a:cubicBezTo>
                    <a:cubicBezTo>
                      <a:pt x="36" y="648"/>
                      <a:pt x="36" y="648"/>
                      <a:pt x="36" y="647"/>
                    </a:cubicBezTo>
                    <a:cubicBezTo>
                      <a:pt x="36" y="648"/>
                      <a:pt x="36" y="648"/>
                      <a:pt x="37" y="648"/>
                    </a:cubicBezTo>
                    <a:cubicBezTo>
                      <a:pt x="37" y="648"/>
                      <a:pt x="37" y="648"/>
                      <a:pt x="38" y="649"/>
                    </a:cubicBezTo>
                    <a:cubicBezTo>
                      <a:pt x="37" y="648"/>
                      <a:pt x="37" y="648"/>
                      <a:pt x="37" y="648"/>
                    </a:cubicBezTo>
                    <a:cubicBezTo>
                      <a:pt x="36" y="647"/>
                      <a:pt x="35" y="647"/>
                      <a:pt x="35" y="646"/>
                    </a:cubicBezTo>
                    <a:cubicBezTo>
                      <a:pt x="35" y="647"/>
                      <a:pt x="36" y="647"/>
                      <a:pt x="36" y="647"/>
                    </a:cubicBezTo>
                    <a:close/>
                    <a:moveTo>
                      <a:pt x="32" y="646"/>
                    </a:moveTo>
                    <a:cubicBezTo>
                      <a:pt x="33" y="646"/>
                      <a:pt x="34" y="647"/>
                      <a:pt x="35" y="648"/>
                    </a:cubicBezTo>
                    <a:cubicBezTo>
                      <a:pt x="35" y="648"/>
                      <a:pt x="35" y="649"/>
                      <a:pt x="35" y="648"/>
                    </a:cubicBezTo>
                    <a:cubicBezTo>
                      <a:pt x="35" y="649"/>
                      <a:pt x="35" y="649"/>
                      <a:pt x="35" y="649"/>
                    </a:cubicBezTo>
                    <a:cubicBezTo>
                      <a:pt x="35" y="649"/>
                      <a:pt x="35" y="649"/>
                      <a:pt x="35" y="649"/>
                    </a:cubicBezTo>
                    <a:cubicBezTo>
                      <a:pt x="35" y="649"/>
                      <a:pt x="33" y="648"/>
                      <a:pt x="33" y="648"/>
                    </a:cubicBezTo>
                    <a:cubicBezTo>
                      <a:pt x="33" y="648"/>
                      <a:pt x="33" y="648"/>
                      <a:pt x="33" y="648"/>
                    </a:cubicBezTo>
                    <a:cubicBezTo>
                      <a:pt x="33" y="648"/>
                      <a:pt x="33" y="648"/>
                      <a:pt x="32" y="648"/>
                    </a:cubicBezTo>
                    <a:cubicBezTo>
                      <a:pt x="32" y="648"/>
                      <a:pt x="32" y="648"/>
                      <a:pt x="31" y="647"/>
                    </a:cubicBezTo>
                    <a:cubicBezTo>
                      <a:pt x="31" y="647"/>
                      <a:pt x="31" y="647"/>
                      <a:pt x="31" y="647"/>
                    </a:cubicBezTo>
                    <a:cubicBezTo>
                      <a:pt x="31" y="647"/>
                      <a:pt x="31" y="647"/>
                      <a:pt x="31" y="647"/>
                    </a:cubicBezTo>
                    <a:cubicBezTo>
                      <a:pt x="30" y="646"/>
                      <a:pt x="30" y="646"/>
                      <a:pt x="29" y="646"/>
                    </a:cubicBezTo>
                    <a:cubicBezTo>
                      <a:pt x="30" y="646"/>
                      <a:pt x="30" y="646"/>
                      <a:pt x="31" y="647"/>
                    </a:cubicBezTo>
                    <a:cubicBezTo>
                      <a:pt x="31" y="647"/>
                      <a:pt x="31" y="647"/>
                      <a:pt x="32" y="647"/>
                    </a:cubicBezTo>
                    <a:cubicBezTo>
                      <a:pt x="32" y="647"/>
                      <a:pt x="31" y="647"/>
                      <a:pt x="31" y="647"/>
                    </a:cubicBezTo>
                    <a:cubicBezTo>
                      <a:pt x="32" y="647"/>
                      <a:pt x="32" y="647"/>
                      <a:pt x="32" y="647"/>
                    </a:cubicBezTo>
                    <a:cubicBezTo>
                      <a:pt x="32" y="647"/>
                      <a:pt x="32" y="647"/>
                      <a:pt x="32" y="647"/>
                    </a:cubicBezTo>
                    <a:cubicBezTo>
                      <a:pt x="32" y="647"/>
                      <a:pt x="31" y="647"/>
                      <a:pt x="31" y="647"/>
                    </a:cubicBezTo>
                    <a:cubicBezTo>
                      <a:pt x="31" y="647"/>
                      <a:pt x="32" y="647"/>
                      <a:pt x="32" y="647"/>
                    </a:cubicBezTo>
                    <a:cubicBezTo>
                      <a:pt x="32" y="647"/>
                      <a:pt x="32" y="647"/>
                      <a:pt x="32" y="647"/>
                    </a:cubicBezTo>
                    <a:cubicBezTo>
                      <a:pt x="32" y="647"/>
                      <a:pt x="32" y="647"/>
                      <a:pt x="31" y="646"/>
                    </a:cubicBezTo>
                    <a:cubicBezTo>
                      <a:pt x="31" y="646"/>
                      <a:pt x="31" y="646"/>
                      <a:pt x="30" y="646"/>
                    </a:cubicBezTo>
                    <a:cubicBezTo>
                      <a:pt x="30" y="646"/>
                      <a:pt x="30" y="646"/>
                      <a:pt x="30" y="646"/>
                    </a:cubicBezTo>
                    <a:cubicBezTo>
                      <a:pt x="30" y="646"/>
                      <a:pt x="29" y="646"/>
                      <a:pt x="29" y="645"/>
                    </a:cubicBezTo>
                    <a:cubicBezTo>
                      <a:pt x="29" y="645"/>
                      <a:pt x="28" y="645"/>
                      <a:pt x="28" y="645"/>
                    </a:cubicBezTo>
                    <a:cubicBezTo>
                      <a:pt x="29" y="645"/>
                      <a:pt x="29" y="645"/>
                      <a:pt x="29" y="645"/>
                    </a:cubicBezTo>
                    <a:cubicBezTo>
                      <a:pt x="28" y="645"/>
                      <a:pt x="28" y="645"/>
                      <a:pt x="28" y="645"/>
                    </a:cubicBezTo>
                    <a:cubicBezTo>
                      <a:pt x="29" y="646"/>
                      <a:pt x="28" y="645"/>
                      <a:pt x="29" y="646"/>
                    </a:cubicBezTo>
                    <a:cubicBezTo>
                      <a:pt x="29" y="646"/>
                      <a:pt x="29" y="646"/>
                      <a:pt x="29" y="645"/>
                    </a:cubicBezTo>
                    <a:cubicBezTo>
                      <a:pt x="29" y="645"/>
                      <a:pt x="30" y="646"/>
                      <a:pt x="30" y="646"/>
                    </a:cubicBezTo>
                    <a:cubicBezTo>
                      <a:pt x="30" y="646"/>
                      <a:pt x="30" y="646"/>
                      <a:pt x="30" y="646"/>
                    </a:cubicBezTo>
                    <a:cubicBezTo>
                      <a:pt x="31" y="646"/>
                      <a:pt x="30" y="646"/>
                      <a:pt x="32" y="647"/>
                    </a:cubicBezTo>
                    <a:cubicBezTo>
                      <a:pt x="31" y="646"/>
                      <a:pt x="32" y="647"/>
                      <a:pt x="31" y="646"/>
                    </a:cubicBezTo>
                    <a:cubicBezTo>
                      <a:pt x="32" y="646"/>
                      <a:pt x="31" y="646"/>
                      <a:pt x="32" y="647"/>
                    </a:cubicBezTo>
                    <a:cubicBezTo>
                      <a:pt x="32" y="646"/>
                      <a:pt x="32" y="646"/>
                      <a:pt x="32" y="646"/>
                    </a:cubicBezTo>
                    <a:cubicBezTo>
                      <a:pt x="31" y="646"/>
                      <a:pt x="31" y="646"/>
                      <a:pt x="31" y="646"/>
                    </a:cubicBezTo>
                    <a:cubicBezTo>
                      <a:pt x="31" y="646"/>
                      <a:pt x="32" y="646"/>
                      <a:pt x="32" y="646"/>
                    </a:cubicBezTo>
                    <a:cubicBezTo>
                      <a:pt x="32" y="646"/>
                      <a:pt x="32" y="646"/>
                      <a:pt x="31" y="646"/>
                    </a:cubicBezTo>
                    <a:cubicBezTo>
                      <a:pt x="31" y="646"/>
                      <a:pt x="29" y="645"/>
                      <a:pt x="29" y="645"/>
                    </a:cubicBezTo>
                    <a:cubicBezTo>
                      <a:pt x="30" y="645"/>
                      <a:pt x="30" y="646"/>
                      <a:pt x="31" y="646"/>
                    </a:cubicBezTo>
                    <a:cubicBezTo>
                      <a:pt x="30" y="645"/>
                      <a:pt x="29" y="645"/>
                      <a:pt x="29" y="645"/>
                    </a:cubicBezTo>
                    <a:cubicBezTo>
                      <a:pt x="29" y="645"/>
                      <a:pt x="30" y="645"/>
                      <a:pt x="30" y="645"/>
                    </a:cubicBezTo>
                    <a:cubicBezTo>
                      <a:pt x="29" y="645"/>
                      <a:pt x="30" y="645"/>
                      <a:pt x="30" y="645"/>
                    </a:cubicBezTo>
                    <a:cubicBezTo>
                      <a:pt x="30" y="645"/>
                      <a:pt x="29" y="645"/>
                      <a:pt x="29" y="645"/>
                    </a:cubicBezTo>
                    <a:cubicBezTo>
                      <a:pt x="29" y="645"/>
                      <a:pt x="30" y="645"/>
                      <a:pt x="30" y="645"/>
                    </a:cubicBezTo>
                    <a:cubicBezTo>
                      <a:pt x="30" y="645"/>
                      <a:pt x="29" y="645"/>
                      <a:pt x="29" y="645"/>
                    </a:cubicBezTo>
                    <a:cubicBezTo>
                      <a:pt x="29" y="645"/>
                      <a:pt x="30" y="645"/>
                      <a:pt x="30" y="645"/>
                    </a:cubicBezTo>
                    <a:cubicBezTo>
                      <a:pt x="29" y="645"/>
                      <a:pt x="29" y="645"/>
                      <a:pt x="29" y="645"/>
                    </a:cubicBezTo>
                    <a:cubicBezTo>
                      <a:pt x="30" y="645"/>
                      <a:pt x="30" y="645"/>
                      <a:pt x="31" y="645"/>
                    </a:cubicBezTo>
                    <a:cubicBezTo>
                      <a:pt x="31" y="645"/>
                      <a:pt x="31" y="645"/>
                      <a:pt x="31" y="646"/>
                    </a:cubicBezTo>
                    <a:cubicBezTo>
                      <a:pt x="31" y="646"/>
                      <a:pt x="31" y="645"/>
                      <a:pt x="31" y="646"/>
                    </a:cubicBezTo>
                    <a:cubicBezTo>
                      <a:pt x="32" y="646"/>
                      <a:pt x="32" y="646"/>
                      <a:pt x="32" y="646"/>
                    </a:cubicBezTo>
                    <a:close/>
                    <a:moveTo>
                      <a:pt x="29" y="646"/>
                    </a:moveTo>
                    <a:cubicBezTo>
                      <a:pt x="30" y="646"/>
                      <a:pt x="30" y="646"/>
                      <a:pt x="31" y="647"/>
                    </a:cubicBezTo>
                    <a:cubicBezTo>
                      <a:pt x="31" y="647"/>
                      <a:pt x="31" y="647"/>
                      <a:pt x="31" y="647"/>
                    </a:cubicBezTo>
                    <a:cubicBezTo>
                      <a:pt x="29" y="646"/>
                      <a:pt x="29" y="646"/>
                      <a:pt x="29" y="646"/>
                    </a:cubicBezTo>
                    <a:cubicBezTo>
                      <a:pt x="29" y="646"/>
                      <a:pt x="30" y="646"/>
                      <a:pt x="30" y="646"/>
                    </a:cubicBezTo>
                    <a:cubicBezTo>
                      <a:pt x="30" y="646"/>
                      <a:pt x="30" y="646"/>
                      <a:pt x="29" y="646"/>
                    </a:cubicBezTo>
                    <a:close/>
                    <a:moveTo>
                      <a:pt x="28" y="645"/>
                    </a:moveTo>
                    <a:cubicBezTo>
                      <a:pt x="28" y="645"/>
                      <a:pt x="28" y="645"/>
                      <a:pt x="27" y="645"/>
                    </a:cubicBezTo>
                    <a:cubicBezTo>
                      <a:pt x="28" y="645"/>
                      <a:pt x="28" y="645"/>
                      <a:pt x="28" y="645"/>
                    </a:cubicBezTo>
                    <a:close/>
                    <a:moveTo>
                      <a:pt x="29" y="645"/>
                    </a:moveTo>
                    <a:cubicBezTo>
                      <a:pt x="30" y="646"/>
                      <a:pt x="30" y="646"/>
                      <a:pt x="31" y="646"/>
                    </a:cubicBezTo>
                    <a:cubicBezTo>
                      <a:pt x="29" y="645"/>
                      <a:pt x="30" y="646"/>
                      <a:pt x="30" y="646"/>
                    </a:cubicBezTo>
                    <a:cubicBezTo>
                      <a:pt x="29" y="645"/>
                      <a:pt x="29" y="645"/>
                      <a:pt x="28" y="645"/>
                    </a:cubicBezTo>
                    <a:cubicBezTo>
                      <a:pt x="29" y="645"/>
                      <a:pt x="28" y="645"/>
                      <a:pt x="30" y="646"/>
                    </a:cubicBezTo>
                    <a:cubicBezTo>
                      <a:pt x="30" y="646"/>
                      <a:pt x="29" y="645"/>
                      <a:pt x="29" y="645"/>
                    </a:cubicBezTo>
                    <a:close/>
                    <a:moveTo>
                      <a:pt x="30" y="646"/>
                    </a:moveTo>
                    <a:cubicBezTo>
                      <a:pt x="30" y="646"/>
                      <a:pt x="30" y="646"/>
                      <a:pt x="30" y="646"/>
                    </a:cubicBezTo>
                    <a:cubicBezTo>
                      <a:pt x="30" y="646"/>
                      <a:pt x="29" y="646"/>
                      <a:pt x="29" y="645"/>
                    </a:cubicBezTo>
                    <a:cubicBezTo>
                      <a:pt x="29" y="645"/>
                      <a:pt x="29" y="645"/>
                      <a:pt x="29" y="645"/>
                    </a:cubicBezTo>
                    <a:cubicBezTo>
                      <a:pt x="29" y="645"/>
                      <a:pt x="29" y="645"/>
                      <a:pt x="28" y="645"/>
                    </a:cubicBezTo>
                    <a:cubicBezTo>
                      <a:pt x="28" y="645"/>
                      <a:pt x="29" y="645"/>
                      <a:pt x="29" y="645"/>
                    </a:cubicBezTo>
                    <a:cubicBezTo>
                      <a:pt x="29" y="646"/>
                      <a:pt x="29" y="646"/>
                      <a:pt x="30" y="646"/>
                    </a:cubicBezTo>
                    <a:close/>
                    <a:moveTo>
                      <a:pt x="19" y="647"/>
                    </a:moveTo>
                    <a:cubicBezTo>
                      <a:pt x="19" y="647"/>
                      <a:pt x="19" y="647"/>
                      <a:pt x="19" y="647"/>
                    </a:cubicBezTo>
                    <a:cubicBezTo>
                      <a:pt x="20" y="647"/>
                      <a:pt x="20" y="647"/>
                      <a:pt x="20" y="647"/>
                    </a:cubicBezTo>
                    <a:cubicBezTo>
                      <a:pt x="19" y="647"/>
                      <a:pt x="19" y="647"/>
                      <a:pt x="19" y="647"/>
                    </a:cubicBezTo>
                    <a:cubicBezTo>
                      <a:pt x="19" y="647"/>
                      <a:pt x="19" y="648"/>
                      <a:pt x="19" y="647"/>
                    </a:cubicBezTo>
                    <a:close/>
                    <a:moveTo>
                      <a:pt x="14" y="649"/>
                    </a:moveTo>
                    <a:cubicBezTo>
                      <a:pt x="14" y="649"/>
                      <a:pt x="15" y="649"/>
                      <a:pt x="15" y="649"/>
                    </a:cubicBezTo>
                    <a:cubicBezTo>
                      <a:pt x="16" y="649"/>
                      <a:pt x="15" y="649"/>
                      <a:pt x="16" y="649"/>
                    </a:cubicBezTo>
                    <a:cubicBezTo>
                      <a:pt x="16" y="649"/>
                      <a:pt x="14" y="649"/>
                      <a:pt x="14" y="649"/>
                    </a:cubicBezTo>
                    <a:close/>
                    <a:moveTo>
                      <a:pt x="15" y="649"/>
                    </a:moveTo>
                    <a:cubicBezTo>
                      <a:pt x="16" y="648"/>
                      <a:pt x="16" y="648"/>
                      <a:pt x="16" y="648"/>
                    </a:cubicBezTo>
                    <a:cubicBezTo>
                      <a:pt x="15" y="648"/>
                      <a:pt x="16" y="648"/>
                      <a:pt x="15" y="649"/>
                    </a:cubicBezTo>
                    <a:close/>
                    <a:moveTo>
                      <a:pt x="14" y="656"/>
                    </a:moveTo>
                    <a:cubicBezTo>
                      <a:pt x="14" y="655"/>
                      <a:pt x="14" y="656"/>
                      <a:pt x="14" y="656"/>
                    </a:cubicBezTo>
                    <a:cubicBezTo>
                      <a:pt x="14" y="655"/>
                      <a:pt x="14" y="655"/>
                      <a:pt x="14" y="655"/>
                    </a:cubicBezTo>
                    <a:cubicBezTo>
                      <a:pt x="14" y="656"/>
                      <a:pt x="14" y="656"/>
                      <a:pt x="14" y="656"/>
                    </a:cubicBezTo>
                    <a:cubicBezTo>
                      <a:pt x="14" y="656"/>
                      <a:pt x="14" y="656"/>
                      <a:pt x="14" y="656"/>
                    </a:cubicBezTo>
                    <a:close/>
                    <a:moveTo>
                      <a:pt x="23" y="646"/>
                    </a:moveTo>
                    <a:cubicBezTo>
                      <a:pt x="23" y="646"/>
                      <a:pt x="23" y="646"/>
                      <a:pt x="23" y="645"/>
                    </a:cubicBezTo>
                    <a:cubicBezTo>
                      <a:pt x="23" y="645"/>
                      <a:pt x="23" y="646"/>
                      <a:pt x="22" y="646"/>
                    </a:cubicBezTo>
                    <a:cubicBezTo>
                      <a:pt x="22" y="646"/>
                      <a:pt x="22" y="646"/>
                      <a:pt x="22" y="646"/>
                    </a:cubicBezTo>
                    <a:cubicBezTo>
                      <a:pt x="22" y="646"/>
                      <a:pt x="22" y="646"/>
                      <a:pt x="22" y="646"/>
                    </a:cubicBezTo>
                    <a:cubicBezTo>
                      <a:pt x="22" y="646"/>
                      <a:pt x="22" y="646"/>
                      <a:pt x="21" y="646"/>
                    </a:cubicBezTo>
                    <a:cubicBezTo>
                      <a:pt x="21" y="646"/>
                      <a:pt x="21" y="647"/>
                      <a:pt x="21" y="647"/>
                    </a:cubicBezTo>
                    <a:cubicBezTo>
                      <a:pt x="22" y="646"/>
                      <a:pt x="22" y="646"/>
                      <a:pt x="22" y="646"/>
                    </a:cubicBezTo>
                    <a:cubicBezTo>
                      <a:pt x="22" y="646"/>
                      <a:pt x="22" y="646"/>
                      <a:pt x="22" y="646"/>
                    </a:cubicBezTo>
                    <a:cubicBezTo>
                      <a:pt x="22" y="646"/>
                      <a:pt x="22" y="646"/>
                      <a:pt x="22" y="646"/>
                    </a:cubicBezTo>
                    <a:cubicBezTo>
                      <a:pt x="22" y="646"/>
                      <a:pt x="22" y="646"/>
                      <a:pt x="22" y="646"/>
                    </a:cubicBezTo>
                    <a:cubicBezTo>
                      <a:pt x="22" y="647"/>
                      <a:pt x="22" y="647"/>
                      <a:pt x="22" y="647"/>
                    </a:cubicBezTo>
                    <a:cubicBezTo>
                      <a:pt x="22" y="647"/>
                      <a:pt x="22" y="647"/>
                      <a:pt x="22" y="647"/>
                    </a:cubicBezTo>
                    <a:cubicBezTo>
                      <a:pt x="21" y="647"/>
                      <a:pt x="21" y="647"/>
                      <a:pt x="21" y="647"/>
                    </a:cubicBezTo>
                    <a:cubicBezTo>
                      <a:pt x="21" y="647"/>
                      <a:pt x="21" y="647"/>
                      <a:pt x="21" y="647"/>
                    </a:cubicBezTo>
                    <a:cubicBezTo>
                      <a:pt x="21" y="647"/>
                      <a:pt x="21" y="647"/>
                      <a:pt x="21" y="647"/>
                    </a:cubicBezTo>
                    <a:cubicBezTo>
                      <a:pt x="21" y="647"/>
                      <a:pt x="21" y="647"/>
                      <a:pt x="21" y="647"/>
                    </a:cubicBezTo>
                    <a:cubicBezTo>
                      <a:pt x="21" y="647"/>
                      <a:pt x="21" y="647"/>
                      <a:pt x="21" y="647"/>
                    </a:cubicBezTo>
                    <a:cubicBezTo>
                      <a:pt x="21" y="647"/>
                      <a:pt x="21" y="647"/>
                      <a:pt x="21" y="647"/>
                    </a:cubicBezTo>
                    <a:cubicBezTo>
                      <a:pt x="21" y="647"/>
                      <a:pt x="21" y="647"/>
                      <a:pt x="21" y="647"/>
                    </a:cubicBezTo>
                    <a:cubicBezTo>
                      <a:pt x="21" y="647"/>
                      <a:pt x="21" y="647"/>
                      <a:pt x="21" y="647"/>
                    </a:cubicBezTo>
                    <a:cubicBezTo>
                      <a:pt x="15" y="650"/>
                      <a:pt x="15" y="650"/>
                      <a:pt x="15" y="650"/>
                    </a:cubicBezTo>
                    <a:cubicBezTo>
                      <a:pt x="16" y="649"/>
                      <a:pt x="16" y="649"/>
                      <a:pt x="16" y="649"/>
                    </a:cubicBezTo>
                    <a:cubicBezTo>
                      <a:pt x="16" y="649"/>
                      <a:pt x="16" y="649"/>
                      <a:pt x="16" y="649"/>
                    </a:cubicBezTo>
                    <a:cubicBezTo>
                      <a:pt x="15" y="650"/>
                      <a:pt x="14" y="650"/>
                      <a:pt x="12" y="651"/>
                    </a:cubicBezTo>
                    <a:cubicBezTo>
                      <a:pt x="13" y="651"/>
                      <a:pt x="13" y="651"/>
                      <a:pt x="13" y="651"/>
                    </a:cubicBezTo>
                    <a:cubicBezTo>
                      <a:pt x="14" y="650"/>
                      <a:pt x="15" y="650"/>
                      <a:pt x="16" y="649"/>
                    </a:cubicBezTo>
                    <a:cubicBezTo>
                      <a:pt x="16" y="649"/>
                      <a:pt x="16" y="649"/>
                      <a:pt x="16" y="649"/>
                    </a:cubicBezTo>
                    <a:cubicBezTo>
                      <a:pt x="15" y="650"/>
                      <a:pt x="14" y="650"/>
                      <a:pt x="13" y="650"/>
                    </a:cubicBezTo>
                    <a:cubicBezTo>
                      <a:pt x="16" y="649"/>
                      <a:pt x="16" y="649"/>
                      <a:pt x="16" y="649"/>
                    </a:cubicBezTo>
                    <a:cubicBezTo>
                      <a:pt x="16" y="649"/>
                      <a:pt x="16" y="649"/>
                      <a:pt x="16" y="649"/>
                    </a:cubicBezTo>
                    <a:cubicBezTo>
                      <a:pt x="16" y="649"/>
                      <a:pt x="16" y="649"/>
                      <a:pt x="16" y="649"/>
                    </a:cubicBezTo>
                    <a:cubicBezTo>
                      <a:pt x="17" y="649"/>
                      <a:pt x="19" y="648"/>
                      <a:pt x="20" y="647"/>
                    </a:cubicBezTo>
                    <a:cubicBezTo>
                      <a:pt x="20" y="647"/>
                      <a:pt x="20" y="647"/>
                      <a:pt x="20" y="647"/>
                    </a:cubicBezTo>
                    <a:cubicBezTo>
                      <a:pt x="22" y="646"/>
                      <a:pt x="22" y="646"/>
                      <a:pt x="21" y="647"/>
                    </a:cubicBezTo>
                    <a:cubicBezTo>
                      <a:pt x="20" y="647"/>
                      <a:pt x="21" y="647"/>
                      <a:pt x="20" y="647"/>
                    </a:cubicBezTo>
                    <a:cubicBezTo>
                      <a:pt x="20" y="647"/>
                      <a:pt x="20" y="647"/>
                      <a:pt x="20" y="647"/>
                    </a:cubicBezTo>
                    <a:cubicBezTo>
                      <a:pt x="20" y="647"/>
                      <a:pt x="20" y="647"/>
                      <a:pt x="19" y="648"/>
                    </a:cubicBezTo>
                    <a:cubicBezTo>
                      <a:pt x="20" y="647"/>
                      <a:pt x="20" y="647"/>
                      <a:pt x="20" y="647"/>
                    </a:cubicBezTo>
                    <a:cubicBezTo>
                      <a:pt x="20" y="647"/>
                      <a:pt x="19" y="647"/>
                      <a:pt x="19" y="647"/>
                    </a:cubicBezTo>
                    <a:cubicBezTo>
                      <a:pt x="19" y="647"/>
                      <a:pt x="20" y="647"/>
                      <a:pt x="21" y="646"/>
                    </a:cubicBezTo>
                    <a:cubicBezTo>
                      <a:pt x="21" y="647"/>
                      <a:pt x="21" y="647"/>
                      <a:pt x="21" y="647"/>
                    </a:cubicBezTo>
                    <a:cubicBezTo>
                      <a:pt x="23" y="645"/>
                      <a:pt x="23" y="645"/>
                      <a:pt x="23" y="645"/>
                    </a:cubicBezTo>
                    <a:cubicBezTo>
                      <a:pt x="22" y="646"/>
                      <a:pt x="21" y="646"/>
                      <a:pt x="21" y="646"/>
                    </a:cubicBezTo>
                    <a:cubicBezTo>
                      <a:pt x="22" y="646"/>
                      <a:pt x="22" y="646"/>
                      <a:pt x="22" y="646"/>
                    </a:cubicBezTo>
                    <a:cubicBezTo>
                      <a:pt x="21" y="646"/>
                      <a:pt x="22" y="646"/>
                      <a:pt x="21" y="646"/>
                    </a:cubicBezTo>
                    <a:cubicBezTo>
                      <a:pt x="21" y="646"/>
                      <a:pt x="21" y="647"/>
                      <a:pt x="21" y="647"/>
                    </a:cubicBezTo>
                    <a:cubicBezTo>
                      <a:pt x="21" y="646"/>
                      <a:pt x="21" y="646"/>
                      <a:pt x="22" y="646"/>
                    </a:cubicBezTo>
                    <a:cubicBezTo>
                      <a:pt x="22" y="646"/>
                      <a:pt x="22" y="646"/>
                      <a:pt x="22" y="646"/>
                    </a:cubicBezTo>
                    <a:cubicBezTo>
                      <a:pt x="23" y="645"/>
                      <a:pt x="23" y="646"/>
                      <a:pt x="23" y="645"/>
                    </a:cubicBezTo>
                    <a:cubicBezTo>
                      <a:pt x="25" y="644"/>
                      <a:pt x="25" y="644"/>
                      <a:pt x="25" y="644"/>
                    </a:cubicBezTo>
                    <a:cubicBezTo>
                      <a:pt x="25" y="645"/>
                      <a:pt x="25" y="645"/>
                      <a:pt x="24" y="645"/>
                    </a:cubicBezTo>
                    <a:lnTo>
                      <a:pt x="23" y="646"/>
                    </a:lnTo>
                    <a:close/>
                    <a:moveTo>
                      <a:pt x="25" y="645"/>
                    </a:moveTo>
                    <a:cubicBezTo>
                      <a:pt x="25" y="645"/>
                      <a:pt x="25" y="645"/>
                      <a:pt x="25" y="645"/>
                    </a:cubicBezTo>
                    <a:cubicBezTo>
                      <a:pt x="25" y="645"/>
                      <a:pt x="25" y="645"/>
                      <a:pt x="25" y="645"/>
                    </a:cubicBezTo>
                    <a:cubicBezTo>
                      <a:pt x="25" y="645"/>
                      <a:pt x="25" y="645"/>
                      <a:pt x="25" y="645"/>
                    </a:cubicBezTo>
                    <a:close/>
                    <a:moveTo>
                      <a:pt x="25" y="644"/>
                    </a:moveTo>
                    <a:cubicBezTo>
                      <a:pt x="25" y="644"/>
                      <a:pt x="25" y="644"/>
                      <a:pt x="25" y="644"/>
                    </a:cubicBezTo>
                    <a:cubicBezTo>
                      <a:pt x="25" y="645"/>
                      <a:pt x="25" y="645"/>
                      <a:pt x="25" y="645"/>
                    </a:cubicBezTo>
                    <a:cubicBezTo>
                      <a:pt x="25" y="645"/>
                      <a:pt x="25" y="644"/>
                      <a:pt x="25" y="644"/>
                    </a:cubicBezTo>
                    <a:cubicBezTo>
                      <a:pt x="26" y="644"/>
                      <a:pt x="26" y="644"/>
                      <a:pt x="26" y="644"/>
                    </a:cubicBezTo>
                    <a:cubicBezTo>
                      <a:pt x="25" y="644"/>
                      <a:pt x="25" y="644"/>
                      <a:pt x="25" y="644"/>
                    </a:cubicBezTo>
                    <a:close/>
                    <a:moveTo>
                      <a:pt x="25" y="644"/>
                    </a:moveTo>
                    <a:cubicBezTo>
                      <a:pt x="25" y="644"/>
                      <a:pt x="25" y="644"/>
                      <a:pt x="26" y="644"/>
                    </a:cubicBezTo>
                    <a:cubicBezTo>
                      <a:pt x="26" y="644"/>
                      <a:pt x="26" y="644"/>
                      <a:pt x="26" y="644"/>
                    </a:cubicBezTo>
                    <a:cubicBezTo>
                      <a:pt x="26" y="644"/>
                      <a:pt x="26" y="644"/>
                      <a:pt x="25" y="644"/>
                    </a:cubicBezTo>
                    <a:close/>
                    <a:moveTo>
                      <a:pt x="25" y="644"/>
                    </a:moveTo>
                    <a:cubicBezTo>
                      <a:pt x="26" y="644"/>
                      <a:pt x="26" y="644"/>
                      <a:pt x="26" y="644"/>
                    </a:cubicBezTo>
                    <a:cubicBezTo>
                      <a:pt x="26" y="644"/>
                      <a:pt x="26" y="644"/>
                      <a:pt x="26" y="644"/>
                    </a:cubicBezTo>
                    <a:cubicBezTo>
                      <a:pt x="26" y="644"/>
                      <a:pt x="26" y="644"/>
                      <a:pt x="25" y="644"/>
                    </a:cubicBezTo>
                    <a:close/>
                    <a:moveTo>
                      <a:pt x="26" y="644"/>
                    </a:moveTo>
                    <a:cubicBezTo>
                      <a:pt x="26" y="644"/>
                      <a:pt x="26" y="644"/>
                      <a:pt x="26" y="644"/>
                    </a:cubicBezTo>
                    <a:cubicBezTo>
                      <a:pt x="26" y="644"/>
                      <a:pt x="26" y="644"/>
                      <a:pt x="26" y="644"/>
                    </a:cubicBezTo>
                    <a:cubicBezTo>
                      <a:pt x="26" y="644"/>
                      <a:pt x="26" y="644"/>
                      <a:pt x="26" y="644"/>
                    </a:cubicBezTo>
                    <a:close/>
                    <a:moveTo>
                      <a:pt x="26" y="644"/>
                    </a:moveTo>
                    <a:cubicBezTo>
                      <a:pt x="26" y="644"/>
                      <a:pt x="26" y="644"/>
                      <a:pt x="26" y="644"/>
                    </a:cubicBezTo>
                    <a:cubicBezTo>
                      <a:pt x="26" y="644"/>
                      <a:pt x="26" y="644"/>
                      <a:pt x="26" y="644"/>
                    </a:cubicBezTo>
                    <a:cubicBezTo>
                      <a:pt x="26" y="644"/>
                      <a:pt x="26" y="644"/>
                      <a:pt x="26" y="644"/>
                    </a:cubicBezTo>
                    <a:close/>
                    <a:moveTo>
                      <a:pt x="26" y="644"/>
                    </a:moveTo>
                    <a:cubicBezTo>
                      <a:pt x="26" y="644"/>
                      <a:pt x="26" y="644"/>
                      <a:pt x="26" y="644"/>
                    </a:cubicBezTo>
                    <a:cubicBezTo>
                      <a:pt x="26" y="644"/>
                      <a:pt x="26" y="644"/>
                      <a:pt x="26" y="644"/>
                    </a:cubicBezTo>
                    <a:cubicBezTo>
                      <a:pt x="26" y="644"/>
                      <a:pt x="26" y="644"/>
                      <a:pt x="26" y="644"/>
                    </a:cubicBezTo>
                    <a:close/>
                    <a:moveTo>
                      <a:pt x="26" y="644"/>
                    </a:moveTo>
                    <a:cubicBezTo>
                      <a:pt x="26" y="644"/>
                      <a:pt x="26" y="644"/>
                      <a:pt x="26" y="644"/>
                    </a:cubicBezTo>
                    <a:cubicBezTo>
                      <a:pt x="26" y="644"/>
                      <a:pt x="26" y="644"/>
                      <a:pt x="26" y="644"/>
                    </a:cubicBezTo>
                    <a:cubicBezTo>
                      <a:pt x="26" y="644"/>
                      <a:pt x="26" y="644"/>
                      <a:pt x="26" y="644"/>
                    </a:cubicBezTo>
                    <a:close/>
                    <a:moveTo>
                      <a:pt x="26" y="645"/>
                    </a:moveTo>
                    <a:cubicBezTo>
                      <a:pt x="26" y="645"/>
                      <a:pt x="26" y="644"/>
                      <a:pt x="26" y="644"/>
                    </a:cubicBezTo>
                    <a:cubicBezTo>
                      <a:pt x="26" y="644"/>
                      <a:pt x="26" y="644"/>
                      <a:pt x="26" y="644"/>
                    </a:cubicBezTo>
                    <a:cubicBezTo>
                      <a:pt x="26" y="644"/>
                      <a:pt x="26" y="645"/>
                      <a:pt x="26" y="645"/>
                    </a:cubicBezTo>
                    <a:close/>
                    <a:moveTo>
                      <a:pt x="26" y="644"/>
                    </a:move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lose/>
                    <a:moveTo>
                      <a:pt x="26" y="644"/>
                    </a:move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lose/>
                    <a:moveTo>
                      <a:pt x="26" y="644"/>
                    </a:moveTo>
                    <a:cubicBezTo>
                      <a:pt x="26" y="644"/>
                      <a:pt x="26" y="644"/>
                      <a:pt x="26" y="644"/>
                    </a:cubicBezTo>
                    <a:cubicBezTo>
                      <a:pt x="26" y="644"/>
                      <a:pt x="26" y="644"/>
                      <a:pt x="26" y="644"/>
                    </a:cubicBezTo>
                    <a:cubicBezTo>
                      <a:pt x="26" y="644"/>
                      <a:pt x="26" y="644"/>
                      <a:pt x="26" y="644"/>
                    </a:cubicBezTo>
                    <a:close/>
                    <a:moveTo>
                      <a:pt x="26" y="644"/>
                    </a:moveTo>
                    <a:cubicBezTo>
                      <a:pt x="26" y="644"/>
                      <a:pt x="26" y="644"/>
                      <a:pt x="26" y="644"/>
                    </a:cubicBezTo>
                    <a:cubicBezTo>
                      <a:pt x="29" y="642"/>
                      <a:pt x="29" y="642"/>
                      <a:pt x="29" y="642"/>
                    </a:cubicBezTo>
                    <a:cubicBezTo>
                      <a:pt x="29" y="642"/>
                      <a:pt x="30" y="642"/>
                      <a:pt x="30" y="642"/>
                    </a:cubicBezTo>
                    <a:cubicBezTo>
                      <a:pt x="31" y="641"/>
                      <a:pt x="30" y="642"/>
                      <a:pt x="30" y="642"/>
                    </a:cubicBezTo>
                    <a:cubicBezTo>
                      <a:pt x="31" y="641"/>
                      <a:pt x="31" y="641"/>
                      <a:pt x="31" y="641"/>
                    </a:cubicBezTo>
                    <a:cubicBezTo>
                      <a:pt x="31" y="641"/>
                      <a:pt x="31" y="641"/>
                      <a:pt x="31" y="641"/>
                    </a:cubicBezTo>
                    <a:cubicBezTo>
                      <a:pt x="29" y="642"/>
                      <a:pt x="29" y="642"/>
                      <a:pt x="29" y="642"/>
                    </a:cubicBezTo>
                    <a:cubicBezTo>
                      <a:pt x="29" y="642"/>
                      <a:pt x="29" y="642"/>
                      <a:pt x="29" y="642"/>
                    </a:cubicBezTo>
                    <a:cubicBezTo>
                      <a:pt x="29" y="642"/>
                      <a:pt x="29" y="642"/>
                      <a:pt x="29" y="642"/>
                    </a:cubicBezTo>
                    <a:cubicBezTo>
                      <a:pt x="29" y="642"/>
                      <a:pt x="29" y="642"/>
                      <a:pt x="29" y="642"/>
                    </a:cubicBezTo>
                    <a:cubicBezTo>
                      <a:pt x="29" y="642"/>
                      <a:pt x="29" y="642"/>
                      <a:pt x="29" y="642"/>
                    </a:cubicBezTo>
                    <a:lnTo>
                      <a:pt x="26" y="644"/>
                    </a:lnTo>
                    <a:close/>
                    <a:moveTo>
                      <a:pt x="30" y="644"/>
                    </a:moveTo>
                    <a:cubicBezTo>
                      <a:pt x="30" y="644"/>
                      <a:pt x="30" y="644"/>
                      <a:pt x="30" y="644"/>
                    </a:cubicBezTo>
                    <a:cubicBezTo>
                      <a:pt x="30" y="644"/>
                      <a:pt x="30" y="644"/>
                      <a:pt x="30" y="644"/>
                    </a:cubicBezTo>
                    <a:cubicBezTo>
                      <a:pt x="30" y="644"/>
                      <a:pt x="30" y="644"/>
                      <a:pt x="30" y="644"/>
                    </a:cubicBezTo>
                    <a:close/>
                    <a:moveTo>
                      <a:pt x="30" y="644"/>
                    </a:moveTo>
                    <a:cubicBezTo>
                      <a:pt x="30" y="644"/>
                      <a:pt x="30" y="644"/>
                      <a:pt x="30" y="644"/>
                    </a:cubicBezTo>
                    <a:cubicBezTo>
                      <a:pt x="30" y="644"/>
                      <a:pt x="30" y="644"/>
                      <a:pt x="30" y="644"/>
                    </a:cubicBezTo>
                    <a:cubicBezTo>
                      <a:pt x="30" y="644"/>
                      <a:pt x="30" y="644"/>
                      <a:pt x="30" y="644"/>
                    </a:cubicBezTo>
                    <a:cubicBezTo>
                      <a:pt x="30" y="644"/>
                      <a:pt x="30" y="644"/>
                      <a:pt x="30" y="644"/>
                    </a:cubicBezTo>
                    <a:close/>
                    <a:moveTo>
                      <a:pt x="30" y="644"/>
                    </a:moveTo>
                    <a:cubicBezTo>
                      <a:pt x="30" y="644"/>
                      <a:pt x="30" y="644"/>
                      <a:pt x="30" y="644"/>
                    </a:cubicBezTo>
                    <a:cubicBezTo>
                      <a:pt x="30" y="644"/>
                      <a:pt x="30" y="644"/>
                      <a:pt x="30" y="644"/>
                    </a:cubicBezTo>
                    <a:cubicBezTo>
                      <a:pt x="30" y="644"/>
                      <a:pt x="30" y="644"/>
                      <a:pt x="30" y="644"/>
                    </a:cubicBezTo>
                    <a:cubicBezTo>
                      <a:pt x="30" y="644"/>
                      <a:pt x="30" y="644"/>
                      <a:pt x="30" y="644"/>
                    </a:cubicBezTo>
                    <a:close/>
                    <a:moveTo>
                      <a:pt x="30" y="644"/>
                    </a:moveTo>
                    <a:cubicBezTo>
                      <a:pt x="30" y="644"/>
                      <a:pt x="30" y="644"/>
                      <a:pt x="30" y="644"/>
                    </a:cubicBezTo>
                    <a:cubicBezTo>
                      <a:pt x="30" y="644"/>
                      <a:pt x="30" y="644"/>
                      <a:pt x="30" y="644"/>
                    </a:cubicBezTo>
                    <a:cubicBezTo>
                      <a:pt x="30" y="644"/>
                      <a:pt x="30" y="644"/>
                      <a:pt x="30" y="644"/>
                    </a:cubicBezTo>
                    <a:close/>
                    <a:moveTo>
                      <a:pt x="30" y="644"/>
                    </a:moveTo>
                    <a:cubicBezTo>
                      <a:pt x="30" y="644"/>
                      <a:pt x="30" y="644"/>
                      <a:pt x="30" y="644"/>
                    </a:cubicBezTo>
                    <a:cubicBezTo>
                      <a:pt x="30" y="644"/>
                      <a:pt x="30" y="644"/>
                      <a:pt x="30" y="644"/>
                    </a:cubicBezTo>
                    <a:cubicBezTo>
                      <a:pt x="30" y="644"/>
                      <a:pt x="30" y="644"/>
                      <a:pt x="30" y="644"/>
                    </a:cubicBezTo>
                    <a:close/>
                    <a:moveTo>
                      <a:pt x="30" y="644"/>
                    </a:moveTo>
                    <a:cubicBezTo>
                      <a:pt x="30" y="644"/>
                      <a:pt x="30" y="644"/>
                      <a:pt x="30" y="644"/>
                    </a:cubicBezTo>
                    <a:cubicBezTo>
                      <a:pt x="30" y="644"/>
                      <a:pt x="30" y="644"/>
                      <a:pt x="30" y="644"/>
                    </a:cubicBezTo>
                    <a:close/>
                    <a:moveTo>
                      <a:pt x="31" y="644"/>
                    </a:moveTo>
                    <a:cubicBezTo>
                      <a:pt x="31" y="644"/>
                      <a:pt x="31" y="644"/>
                      <a:pt x="31" y="644"/>
                    </a:cubicBezTo>
                    <a:cubicBezTo>
                      <a:pt x="30" y="644"/>
                      <a:pt x="30" y="644"/>
                      <a:pt x="31" y="644"/>
                    </a:cubicBezTo>
                    <a:close/>
                    <a:moveTo>
                      <a:pt x="31" y="644"/>
                    </a:moveTo>
                    <a:cubicBezTo>
                      <a:pt x="31" y="644"/>
                      <a:pt x="31" y="644"/>
                      <a:pt x="31" y="644"/>
                    </a:cubicBezTo>
                    <a:cubicBezTo>
                      <a:pt x="31" y="644"/>
                      <a:pt x="31" y="644"/>
                      <a:pt x="31" y="644"/>
                    </a:cubicBezTo>
                    <a:cubicBezTo>
                      <a:pt x="30" y="644"/>
                      <a:pt x="30" y="644"/>
                      <a:pt x="30" y="644"/>
                    </a:cubicBezTo>
                    <a:cubicBezTo>
                      <a:pt x="30" y="644"/>
                      <a:pt x="31" y="644"/>
                      <a:pt x="31" y="644"/>
                    </a:cubicBezTo>
                    <a:close/>
                    <a:moveTo>
                      <a:pt x="31" y="644"/>
                    </a:moveTo>
                    <a:cubicBezTo>
                      <a:pt x="31" y="644"/>
                      <a:pt x="31" y="644"/>
                      <a:pt x="31" y="644"/>
                    </a:cubicBezTo>
                    <a:cubicBezTo>
                      <a:pt x="31" y="644"/>
                      <a:pt x="30" y="644"/>
                      <a:pt x="31" y="644"/>
                    </a:cubicBezTo>
                    <a:cubicBezTo>
                      <a:pt x="31" y="644"/>
                      <a:pt x="31" y="644"/>
                      <a:pt x="31" y="644"/>
                    </a:cubicBezTo>
                    <a:close/>
                    <a:moveTo>
                      <a:pt x="30" y="642"/>
                    </a:moveTo>
                    <a:cubicBezTo>
                      <a:pt x="31" y="641"/>
                      <a:pt x="31" y="642"/>
                      <a:pt x="31" y="642"/>
                    </a:cubicBezTo>
                    <a:cubicBezTo>
                      <a:pt x="31" y="642"/>
                      <a:pt x="31" y="642"/>
                      <a:pt x="31" y="642"/>
                    </a:cubicBezTo>
                    <a:cubicBezTo>
                      <a:pt x="30" y="642"/>
                      <a:pt x="30" y="642"/>
                      <a:pt x="30" y="642"/>
                    </a:cubicBezTo>
                    <a:close/>
                    <a:moveTo>
                      <a:pt x="30" y="642"/>
                    </a:moveTo>
                    <a:cubicBezTo>
                      <a:pt x="30" y="642"/>
                      <a:pt x="29" y="642"/>
                      <a:pt x="29" y="642"/>
                    </a:cubicBezTo>
                    <a:cubicBezTo>
                      <a:pt x="29" y="642"/>
                      <a:pt x="29" y="642"/>
                      <a:pt x="29" y="642"/>
                    </a:cubicBezTo>
                    <a:cubicBezTo>
                      <a:pt x="30" y="642"/>
                      <a:pt x="30" y="642"/>
                      <a:pt x="31" y="641"/>
                    </a:cubicBezTo>
                    <a:cubicBezTo>
                      <a:pt x="31" y="641"/>
                      <a:pt x="31" y="641"/>
                      <a:pt x="31" y="641"/>
                    </a:cubicBezTo>
                    <a:cubicBezTo>
                      <a:pt x="30" y="642"/>
                      <a:pt x="30" y="642"/>
                      <a:pt x="30" y="642"/>
                    </a:cubicBezTo>
                    <a:close/>
                    <a:moveTo>
                      <a:pt x="29" y="642"/>
                    </a:moveTo>
                    <a:cubicBezTo>
                      <a:pt x="29" y="642"/>
                      <a:pt x="29" y="642"/>
                      <a:pt x="29" y="642"/>
                    </a:cubicBezTo>
                    <a:cubicBezTo>
                      <a:pt x="29" y="642"/>
                      <a:pt x="29" y="642"/>
                      <a:pt x="29" y="642"/>
                    </a:cubicBezTo>
                    <a:cubicBezTo>
                      <a:pt x="29" y="642"/>
                      <a:pt x="29" y="642"/>
                      <a:pt x="29" y="642"/>
                    </a:cubicBezTo>
                    <a:cubicBezTo>
                      <a:pt x="29" y="642"/>
                      <a:pt x="29" y="642"/>
                      <a:pt x="29" y="642"/>
                    </a:cubicBezTo>
                    <a:cubicBezTo>
                      <a:pt x="29" y="643"/>
                      <a:pt x="29" y="643"/>
                      <a:pt x="29" y="643"/>
                    </a:cubicBezTo>
                    <a:cubicBezTo>
                      <a:pt x="29" y="642"/>
                      <a:pt x="29" y="642"/>
                      <a:pt x="29" y="642"/>
                    </a:cubicBezTo>
                    <a:cubicBezTo>
                      <a:pt x="29" y="642"/>
                      <a:pt x="29" y="642"/>
                      <a:pt x="29" y="642"/>
                    </a:cubicBezTo>
                    <a:close/>
                    <a:moveTo>
                      <a:pt x="29" y="642"/>
                    </a:moveTo>
                    <a:cubicBezTo>
                      <a:pt x="29" y="642"/>
                      <a:pt x="29" y="642"/>
                      <a:pt x="29" y="642"/>
                    </a:cubicBezTo>
                    <a:cubicBezTo>
                      <a:pt x="29" y="642"/>
                      <a:pt x="29" y="642"/>
                      <a:pt x="29" y="642"/>
                    </a:cubicBezTo>
                    <a:close/>
                    <a:moveTo>
                      <a:pt x="29" y="642"/>
                    </a:moveTo>
                    <a:cubicBezTo>
                      <a:pt x="29" y="642"/>
                      <a:pt x="29" y="642"/>
                      <a:pt x="29" y="642"/>
                    </a:cubicBezTo>
                    <a:cubicBezTo>
                      <a:pt x="29" y="642"/>
                      <a:pt x="29" y="642"/>
                      <a:pt x="29" y="642"/>
                    </a:cubicBezTo>
                    <a:cubicBezTo>
                      <a:pt x="31" y="642"/>
                      <a:pt x="29" y="642"/>
                      <a:pt x="30" y="642"/>
                    </a:cubicBezTo>
                    <a:cubicBezTo>
                      <a:pt x="30" y="642"/>
                      <a:pt x="30" y="642"/>
                      <a:pt x="30" y="642"/>
                    </a:cubicBezTo>
                    <a:cubicBezTo>
                      <a:pt x="30" y="642"/>
                      <a:pt x="30" y="642"/>
                      <a:pt x="30" y="642"/>
                    </a:cubicBezTo>
                    <a:cubicBezTo>
                      <a:pt x="30" y="642"/>
                      <a:pt x="29" y="642"/>
                      <a:pt x="29" y="642"/>
                    </a:cubicBezTo>
                    <a:close/>
                    <a:moveTo>
                      <a:pt x="30" y="643"/>
                    </a:moveTo>
                    <a:cubicBezTo>
                      <a:pt x="30" y="643"/>
                      <a:pt x="30" y="643"/>
                      <a:pt x="29" y="643"/>
                    </a:cubicBezTo>
                    <a:cubicBezTo>
                      <a:pt x="29" y="643"/>
                      <a:pt x="30" y="643"/>
                      <a:pt x="30" y="643"/>
                    </a:cubicBezTo>
                    <a:cubicBezTo>
                      <a:pt x="30" y="643"/>
                      <a:pt x="30" y="643"/>
                      <a:pt x="30" y="643"/>
                    </a:cubicBezTo>
                    <a:close/>
                    <a:moveTo>
                      <a:pt x="30" y="643"/>
                    </a:moveTo>
                    <a:cubicBezTo>
                      <a:pt x="30" y="643"/>
                      <a:pt x="29" y="643"/>
                      <a:pt x="29" y="643"/>
                    </a:cubicBezTo>
                    <a:cubicBezTo>
                      <a:pt x="29" y="643"/>
                      <a:pt x="29" y="643"/>
                      <a:pt x="29" y="643"/>
                    </a:cubicBezTo>
                    <a:cubicBezTo>
                      <a:pt x="29" y="643"/>
                      <a:pt x="30" y="643"/>
                      <a:pt x="30" y="643"/>
                    </a:cubicBezTo>
                    <a:cubicBezTo>
                      <a:pt x="30" y="643"/>
                      <a:pt x="30" y="643"/>
                      <a:pt x="30" y="643"/>
                    </a:cubicBezTo>
                    <a:close/>
                    <a:moveTo>
                      <a:pt x="30" y="643"/>
                    </a:moveTo>
                    <a:cubicBezTo>
                      <a:pt x="30" y="643"/>
                      <a:pt x="30" y="643"/>
                      <a:pt x="30" y="643"/>
                    </a:cubicBezTo>
                    <a:cubicBezTo>
                      <a:pt x="30" y="643"/>
                      <a:pt x="29" y="643"/>
                      <a:pt x="29" y="643"/>
                    </a:cubicBezTo>
                    <a:cubicBezTo>
                      <a:pt x="29" y="643"/>
                      <a:pt x="29" y="643"/>
                      <a:pt x="30" y="643"/>
                    </a:cubicBezTo>
                    <a:close/>
                    <a:moveTo>
                      <a:pt x="30" y="643"/>
                    </a:moveTo>
                    <a:cubicBezTo>
                      <a:pt x="30" y="643"/>
                      <a:pt x="30" y="643"/>
                      <a:pt x="30" y="643"/>
                    </a:cubicBezTo>
                    <a:cubicBezTo>
                      <a:pt x="29" y="643"/>
                      <a:pt x="30" y="643"/>
                      <a:pt x="29" y="643"/>
                    </a:cubicBezTo>
                    <a:cubicBezTo>
                      <a:pt x="29" y="643"/>
                      <a:pt x="30" y="643"/>
                      <a:pt x="30" y="643"/>
                    </a:cubicBezTo>
                    <a:close/>
                    <a:moveTo>
                      <a:pt x="30" y="643"/>
                    </a:moveTo>
                    <a:cubicBezTo>
                      <a:pt x="30" y="643"/>
                      <a:pt x="30" y="643"/>
                      <a:pt x="30" y="643"/>
                    </a:cubicBezTo>
                    <a:cubicBezTo>
                      <a:pt x="30" y="644"/>
                      <a:pt x="30" y="644"/>
                      <a:pt x="29" y="644"/>
                    </a:cubicBezTo>
                    <a:cubicBezTo>
                      <a:pt x="29" y="644"/>
                      <a:pt x="29" y="644"/>
                      <a:pt x="30" y="643"/>
                    </a:cubicBezTo>
                    <a:close/>
                    <a:moveTo>
                      <a:pt x="31" y="645"/>
                    </a:moveTo>
                    <a:cubicBezTo>
                      <a:pt x="31" y="645"/>
                      <a:pt x="31" y="645"/>
                      <a:pt x="31" y="645"/>
                    </a:cubicBezTo>
                    <a:cubicBezTo>
                      <a:pt x="31" y="645"/>
                      <a:pt x="31" y="645"/>
                      <a:pt x="31" y="645"/>
                    </a:cubicBezTo>
                    <a:cubicBezTo>
                      <a:pt x="30" y="644"/>
                      <a:pt x="30" y="644"/>
                      <a:pt x="29" y="644"/>
                    </a:cubicBezTo>
                    <a:cubicBezTo>
                      <a:pt x="30" y="644"/>
                      <a:pt x="30" y="644"/>
                      <a:pt x="31" y="645"/>
                    </a:cubicBezTo>
                    <a:close/>
                    <a:moveTo>
                      <a:pt x="31" y="645"/>
                    </a:moveTo>
                    <a:cubicBezTo>
                      <a:pt x="31" y="645"/>
                      <a:pt x="31" y="645"/>
                      <a:pt x="31" y="645"/>
                    </a:cubicBezTo>
                    <a:cubicBezTo>
                      <a:pt x="30" y="645"/>
                      <a:pt x="30" y="645"/>
                      <a:pt x="30" y="645"/>
                    </a:cubicBezTo>
                    <a:cubicBezTo>
                      <a:pt x="31" y="645"/>
                      <a:pt x="31" y="645"/>
                      <a:pt x="31" y="645"/>
                    </a:cubicBezTo>
                    <a:close/>
                    <a:moveTo>
                      <a:pt x="39" y="657"/>
                    </a:moveTo>
                    <a:cubicBezTo>
                      <a:pt x="39" y="657"/>
                      <a:pt x="39" y="657"/>
                      <a:pt x="39" y="656"/>
                    </a:cubicBezTo>
                    <a:cubicBezTo>
                      <a:pt x="38" y="656"/>
                      <a:pt x="38" y="656"/>
                      <a:pt x="38" y="656"/>
                    </a:cubicBezTo>
                    <a:cubicBezTo>
                      <a:pt x="38" y="656"/>
                      <a:pt x="39" y="656"/>
                      <a:pt x="39" y="656"/>
                    </a:cubicBezTo>
                    <a:cubicBezTo>
                      <a:pt x="39" y="656"/>
                      <a:pt x="38" y="656"/>
                      <a:pt x="38" y="655"/>
                    </a:cubicBezTo>
                    <a:cubicBezTo>
                      <a:pt x="38" y="655"/>
                      <a:pt x="38" y="656"/>
                      <a:pt x="39" y="656"/>
                    </a:cubicBezTo>
                    <a:cubicBezTo>
                      <a:pt x="40" y="657"/>
                      <a:pt x="39" y="656"/>
                      <a:pt x="40" y="657"/>
                    </a:cubicBezTo>
                    <a:cubicBezTo>
                      <a:pt x="40" y="657"/>
                      <a:pt x="40" y="657"/>
                      <a:pt x="41" y="658"/>
                    </a:cubicBezTo>
                    <a:cubicBezTo>
                      <a:pt x="40" y="657"/>
                      <a:pt x="40" y="657"/>
                      <a:pt x="39" y="657"/>
                    </a:cubicBezTo>
                    <a:close/>
                    <a:moveTo>
                      <a:pt x="41" y="657"/>
                    </a:moveTo>
                    <a:cubicBezTo>
                      <a:pt x="40" y="657"/>
                      <a:pt x="40" y="656"/>
                      <a:pt x="38" y="655"/>
                    </a:cubicBezTo>
                    <a:cubicBezTo>
                      <a:pt x="38" y="655"/>
                      <a:pt x="39" y="656"/>
                      <a:pt x="37" y="654"/>
                    </a:cubicBezTo>
                    <a:cubicBezTo>
                      <a:pt x="37" y="654"/>
                      <a:pt x="37" y="654"/>
                      <a:pt x="37" y="654"/>
                    </a:cubicBezTo>
                    <a:cubicBezTo>
                      <a:pt x="37" y="654"/>
                      <a:pt x="37" y="654"/>
                      <a:pt x="36" y="654"/>
                    </a:cubicBezTo>
                    <a:cubicBezTo>
                      <a:pt x="37" y="654"/>
                      <a:pt x="37" y="654"/>
                      <a:pt x="37" y="654"/>
                    </a:cubicBezTo>
                    <a:cubicBezTo>
                      <a:pt x="37" y="654"/>
                      <a:pt x="36" y="653"/>
                      <a:pt x="36" y="653"/>
                    </a:cubicBezTo>
                    <a:cubicBezTo>
                      <a:pt x="36" y="654"/>
                      <a:pt x="36" y="654"/>
                      <a:pt x="37" y="654"/>
                    </a:cubicBezTo>
                    <a:cubicBezTo>
                      <a:pt x="37" y="654"/>
                      <a:pt x="37" y="655"/>
                      <a:pt x="37" y="655"/>
                    </a:cubicBezTo>
                    <a:cubicBezTo>
                      <a:pt x="37" y="655"/>
                      <a:pt x="37" y="655"/>
                      <a:pt x="37" y="655"/>
                    </a:cubicBezTo>
                    <a:cubicBezTo>
                      <a:pt x="34" y="653"/>
                      <a:pt x="32" y="651"/>
                      <a:pt x="30" y="650"/>
                    </a:cubicBezTo>
                    <a:cubicBezTo>
                      <a:pt x="30" y="649"/>
                      <a:pt x="30" y="649"/>
                      <a:pt x="30" y="649"/>
                    </a:cubicBezTo>
                    <a:cubicBezTo>
                      <a:pt x="29" y="648"/>
                      <a:pt x="30" y="648"/>
                      <a:pt x="29" y="648"/>
                    </a:cubicBezTo>
                    <a:cubicBezTo>
                      <a:pt x="29" y="648"/>
                      <a:pt x="29" y="648"/>
                      <a:pt x="29" y="647"/>
                    </a:cubicBezTo>
                    <a:cubicBezTo>
                      <a:pt x="30" y="648"/>
                      <a:pt x="27" y="646"/>
                      <a:pt x="29" y="648"/>
                    </a:cubicBezTo>
                    <a:cubicBezTo>
                      <a:pt x="29" y="648"/>
                      <a:pt x="30" y="649"/>
                      <a:pt x="30" y="650"/>
                    </a:cubicBezTo>
                    <a:cubicBezTo>
                      <a:pt x="30" y="649"/>
                      <a:pt x="30" y="649"/>
                      <a:pt x="30" y="649"/>
                    </a:cubicBezTo>
                    <a:cubicBezTo>
                      <a:pt x="30" y="649"/>
                      <a:pt x="30" y="649"/>
                      <a:pt x="30" y="649"/>
                    </a:cubicBezTo>
                    <a:cubicBezTo>
                      <a:pt x="30" y="649"/>
                      <a:pt x="30" y="649"/>
                      <a:pt x="30" y="649"/>
                    </a:cubicBezTo>
                    <a:cubicBezTo>
                      <a:pt x="30" y="649"/>
                      <a:pt x="29" y="648"/>
                      <a:pt x="29" y="648"/>
                    </a:cubicBezTo>
                    <a:cubicBezTo>
                      <a:pt x="30" y="649"/>
                      <a:pt x="27" y="646"/>
                      <a:pt x="29" y="648"/>
                    </a:cubicBezTo>
                    <a:cubicBezTo>
                      <a:pt x="29" y="648"/>
                      <a:pt x="30" y="649"/>
                      <a:pt x="30" y="649"/>
                    </a:cubicBezTo>
                    <a:cubicBezTo>
                      <a:pt x="30" y="649"/>
                      <a:pt x="30" y="649"/>
                      <a:pt x="30" y="649"/>
                    </a:cubicBezTo>
                    <a:cubicBezTo>
                      <a:pt x="30" y="649"/>
                      <a:pt x="30" y="649"/>
                      <a:pt x="29" y="649"/>
                    </a:cubicBezTo>
                    <a:cubicBezTo>
                      <a:pt x="29" y="648"/>
                      <a:pt x="29" y="648"/>
                      <a:pt x="29" y="648"/>
                    </a:cubicBezTo>
                    <a:cubicBezTo>
                      <a:pt x="27" y="647"/>
                      <a:pt x="26" y="645"/>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6" y="644"/>
                      <a:pt x="26" y="644"/>
                      <a:pt x="27" y="644"/>
                    </a:cubicBezTo>
                    <a:cubicBezTo>
                      <a:pt x="27" y="644"/>
                      <a:pt x="27" y="644"/>
                      <a:pt x="27" y="644"/>
                    </a:cubicBezTo>
                    <a:cubicBezTo>
                      <a:pt x="26" y="644"/>
                      <a:pt x="26" y="644"/>
                      <a:pt x="26" y="644"/>
                    </a:cubicBezTo>
                    <a:cubicBezTo>
                      <a:pt x="26" y="644"/>
                      <a:pt x="26" y="644"/>
                      <a:pt x="26" y="644"/>
                    </a:cubicBezTo>
                    <a:cubicBezTo>
                      <a:pt x="26" y="644"/>
                      <a:pt x="26" y="644"/>
                      <a:pt x="27" y="644"/>
                    </a:cubicBezTo>
                    <a:cubicBezTo>
                      <a:pt x="27" y="644"/>
                      <a:pt x="27" y="644"/>
                      <a:pt x="27" y="644"/>
                    </a:cubicBezTo>
                    <a:cubicBezTo>
                      <a:pt x="26" y="644"/>
                      <a:pt x="26" y="644"/>
                      <a:pt x="26" y="644"/>
                    </a:cubicBezTo>
                    <a:cubicBezTo>
                      <a:pt x="26" y="644"/>
                      <a:pt x="26" y="644"/>
                      <a:pt x="26" y="644"/>
                    </a:cubicBezTo>
                    <a:cubicBezTo>
                      <a:pt x="26" y="644"/>
                      <a:pt x="26" y="644"/>
                      <a:pt x="27" y="644"/>
                    </a:cubicBezTo>
                    <a:cubicBezTo>
                      <a:pt x="27" y="644"/>
                      <a:pt x="27" y="644"/>
                      <a:pt x="27" y="644"/>
                    </a:cubicBezTo>
                    <a:cubicBezTo>
                      <a:pt x="26" y="644"/>
                      <a:pt x="26" y="644"/>
                      <a:pt x="26" y="644"/>
                    </a:cubicBezTo>
                    <a:cubicBezTo>
                      <a:pt x="29" y="643"/>
                      <a:pt x="29" y="643"/>
                      <a:pt x="29" y="643"/>
                    </a:cubicBezTo>
                    <a:cubicBezTo>
                      <a:pt x="29" y="643"/>
                      <a:pt x="29" y="643"/>
                      <a:pt x="29" y="642"/>
                    </a:cubicBezTo>
                    <a:cubicBezTo>
                      <a:pt x="29" y="642"/>
                      <a:pt x="29" y="642"/>
                      <a:pt x="29" y="642"/>
                    </a:cubicBezTo>
                    <a:cubicBezTo>
                      <a:pt x="28" y="643"/>
                      <a:pt x="29" y="643"/>
                      <a:pt x="29" y="643"/>
                    </a:cubicBezTo>
                    <a:cubicBezTo>
                      <a:pt x="29" y="643"/>
                      <a:pt x="29" y="643"/>
                      <a:pt x="29" y="643"/>
                    </a:cubicBezTo>
                    <a:cubicBezTo>
                      <a:pt x="29" y="643"/>
                      <a:pt x="30" y="643"/>
                      <a:pt x="30" y="643"/>
                    </a:cubicBezTo>
                    <a:cubicBezTo>
                      <a:pt x="29" y="643"/>
                      <a:pt x="29" y="643"/>
                      <a:pt x="29" y="643"/>
                    </a:cubicBezTo>
                    <a:cubicBezTo>
                      <a:pt x="29" y="643"/>
                      <a:pt x="29" y="643"/>
                      <a:pt x="30" y="643"/>
                    </a:cubicBezTo>
                    <a:cubicBezTo>
                      <a:pt x="30" y="643"/>
                      <a:pt x="30" y="643"/>
                      <a:pt x="30" y="643"/>
                    </a:cubicBezTo>
                    <a:cubicBezTo>
                      <a:pt x="29" y="643"/>
                      <a:pt x="28" y="644"/>
                      <a:pt x="27" y="644"/>
                    </a:cubicBezTo>
                    <a:cubicBezTo>
                      <a:pt x="27" y="644"/>
                      <a:pt x="27" y="644"/>
                      <a:pt x="27" y="644"/>
                    </a:cubicBezTo>
                    <a:cubicBezTo>
                      <a:pt x="28" y="644"/>
                      <a:pt x="29" y="643"/>
                      <a:pt x="30" y="643"/>
                    </a:cubicBezTo>
                    <a:cubicBezTo>
                      <a:pt x="30" y="643"/>
                      <a:pt x="30" y="643"/>
                      <a:pt x="30" y="643"/>
                    </a:cubicBezTo>
                    <a:cubicBezTo>
                      <a:pt x="29" y="643"/>
                      <a:pt x="28" y="644"/>
                      <a:pt x="27" y="644"/>
                    </a:cubicBezTo>
                    <a:cubicBezTo>
                      <a:pt x="27" y="644"/>
                      <a:pt x="28" y="644"/>
                      <a:pt x="28" y="644"/>
                    </a:cubicBezTo>
                    <a:cubicBezTo>
                      <a:pt x="27" y="644"/>
                      <a:pt x="27" y="644"/>
                      <a:pt x="27" y="644"/>
                    </a:cubicBezTo>
                    <a:cubicBezTo>
                      <a:pt x="28" y="644"/>
                      <a:pt x="29" y="644"/>
                      <a:pt x="30" y="645"/>
                    </a:cubicBezTo>
                    <a:cubicBezTo>
                      <a:pt x="29" y="644"/>
                      <a:pt x="29" y="645"/>
                      <a:pt x="29" y="644"/>
                    </a:cubicBezTo>
                    <a:cubicBezTo>
                      <a:pt x="29" y="644"/>
                      <a:pt x="28" y="644"/>
                      <a:pt x="28" y="644"/>
                    </a:cubicBezTo>
                    <a:cubicBezTo>
                      <a:pt x="28" y="644"/>
                      <a:pt x="29" y="644"/>
                      <a:pt x="29" y="644"/>
                    </a:cubicBezTo>
                    <a:cubicBezTo>
                      <a:pt x="29" y="644"/>
                      <a:pt x="29" y="644"/>
                      <a:pt x="29" y="644"/>
                    </a:cubicBezTo>
                    <a:cubicBezTo>
                      <a:pt x="29" y="644"/>
                      <a:pt x="29" y="645"/>
                      <a:pt x="30" y="645"/>
                    </a:cubicBezTo>
                    <a:cubicBezTo>
                      <a:pt x="29" y="645"/>
                      <a:pt x="29" y="644"/>
                      <a:pt x="29" y="644"/>
                    </a:cubicBezTo>
                    <a:cubicBezTo>
                      <a:pt x="29" y="644"/>
                      <a:pt x="30" y="645"/>
                      <a:pt x="31" y="645"/>
                    </a:cubicBezTo>
                    <a:cubicBezTo>
                      <a:pt x="31" y="645"/>
                      <a:pt x="31" y="645"/>
                      <a:pt x="30" y="644"/>
                    </a:cubicBezTo>
                    <a:cubicBezTo>
                      <a:pt x="30" y="644"/>
                      <a:pt x="29" y="644"/>
                      <a:pt x="28" y="644"/>
                    </a:cubicBezTo>
                    <a:cubicBezTo>
                      <a:pt x="29" y="644"/>
                      <a:pt x="28" y="644"/>
                      <a:pt x="29" y="644"/>
                    </a:cubicBezTo>
                    <a:cubicBezTo>
                      <a:pt x="29" y="644"/>
                      <a:pt x="30" y="645"/>
                      <a:pt x="31" y="645"/>
                    </a:cubicBezTo>
                    <a:cubicBezTo>
                      <a:pt x="31" y="645"/>
                      <a:pt x="31" y="645"/>
                      <a:pt x="31" y="645"/>
                    </a:cubicBezTo>
                    <a:cubicBezTo>
                      <a:pt x="31" y="645"/>
                      <a:pt x="31" y="645"/>
                      <a:pt x="30" y="645"/>
                    </a:cubicBezTo>
                    <a:cubicBezTo>
                      <a:pt x="30" y="645"/>
                      <a:pt x="30" y="645"/>
                      <a:pt x="30" y="645"/>
                    </a:cubicBezTo>
                    <a:cubicBezTo>
                      <a:pt x="30" y="645"/>
                      <a:pt x="29" y="645"/>
                      <a:pt x="29" y="645"/>
                    </a:cubicBezTo>
                    <a:cubicBezTo>
                      <a:pt x="30" y="645"/>
                      <a:pt x="30" y="645"/>
                      <a:pt x="30" y="645"/>
                    </a:cubicBezTo>
                    <a:cubicBezTo>
                      <a:pt x="30" y="645"/>
                      <a:pt x="29" y="644"/>
                      <a:pt x="29" y="644"/>
                    </a:cubicBezTo>
                    <a:cubicBezTo>
                      <a:pt x="28" y="644"/>
                      <a:pt x="29" y="644"/>
                      <a:pt x="28" y="644"/>
                    </a:cubicBezTo>
                    <a:cubicBezTo>
                      <a:pt x="28" y="644"/>
                      <a:pt x="30" y="645"/>
                      <a:pt x="30" y="645"/>
                    </a:cubicBezTo>
                    <a:cubicBezTo>
                      <a:pt x="30" y="645"/>
                      <a:pt x="30" y="645"/>
                      <a:pt x="30" y="645"/>
                    </a:cubicBezTo>
                    <a:cubicBezTo>
                      <a:pt x="30" y="645"/>
                      <a:pt x="29" y="645"/>
                      <a:pt x="31" y="645"/>
                    </a:cubicBezTo>
                    <a:cubicBezTo>
                      <a:pt x="32" y="645"/>
                      <a:pt x="31" y="645"/>
                      <a:pt x="32" y="645"/>
                    </a:cubicBezTo>
                    <a:cubicBezTo>
                      <a:pt x="32" y="645"/>
                      <a:pt x="32" y="645"/>
                      <a:pt x="32" y="645"/>
                    </a:cubicBezTo>
                    <a:cubicBezTo>
                      <a:pt x="30" y="645"/>
                      <a:pt x="30" y="645"/>
                      <a:pt x="28" y="645"/>
                    </a:cubicBezTo>
                    <a:cubicBezTo>
                      <a:pt x="28" y="645"/>
                      <a:pt x="28" y="645"/>
                      <a:pt x="29" y="645"/>
                    </a:cubicBezTo>
                    <a:cubicBezTo>
                      <a:pt x="28" y="645"/>
                      <a:pt x="27" y="644"/>
                      <a:pt x="27" y="644"/>
                    </a:cubicBezTo>
                    <a:cubicBezTo>
                      <a:pt x="27" y="644"/>
                      <a:pt x="27" y="644"/>
                      <a:pt x="27" y="644"/>
                    </a:cubicBezTo>
                    <a:cubicBezTo>
                      <a:pt x="28" y="645"/>
                      <a:pt x="28" y="645"/>
                      <a:pt x="28" y="645"/>
                    </a:cubicBezTo>
                    <a:cubicBezTo>
                      <a:pt x="28" y="645"/>
                      <a:pt x="27" y="644"/>
                      <a:pt x="28" y="645"/>
                    </a:cubicBezTo>
                    <a:cubicBezTo>
                      <a:pt x="28" y="645"/>
                      <a:pt x="27" y="644"/>
                      <a:pt x="27" y="644"/>
                    </a:cubicBezTo>
                    <a:cubicBezTo>
                      <a:pt x="26" y="644"/>
                      <a:pt x="27" y="644"/>
                      <a:pt x="27" y="644"/>
                    </a:cubicBezTo>
                    <a:cubicBezTo>
                      <a:pt x="27" y="644"/>
                      <a:pt x="27" y="644"/>
                      <a:pt x="27" y="644"/>
                    </a:cubicBezTo>
                    <a:cubicBezTo>
                      <a:pt x="26" y="644"/>
                      <a:pt x="26" y="644"/>
                      <a:pt x="26" y="644"/>
                    </a:cubicBezTo>
                    <a:cubicBezTo>
                      <a:pt x="27" y="644"/>
                      <a:pt x="27" y="644"/>
                      <a:pt x="27" y="644"/>
                    </a:cubicBezTo>
                    <a:cubicBezTo>
                      <a:pt x="26" y="644"/>
                      <a:pt x="27" y="644"/>
                      <a:pt x="26" y="644"/>
                    </a:cubicBezTo>
                    <a:cubicBezTo>
                      <a:pt x="26" y="644"/>
                      <a:pt x="26" y="644"/>
                      <a:pt x="26" y="644"/>
                    </a:cubicBezTo>
                    <a:cubicBezTo>
                      <a:pt x="27" y="644"/>
                      <a:pt x="28" y="645"/>
                      <a:pt x="28" y="645"/>
                    </a:cubicBezTo>
                    <a:cubicBezTo>
                      <a:pt x="28" y="645"/>
                      <a:pt x="28" y="645"/>
                      <a:pt x="28" y="645"/>
                    </a:cubicBezTo>
                    <a:cubicBezTo>
                      <a:pt x="27" y="644"/>
                      <a:pt x="27" y="645"/>
                      <a:pt x="27" y="645"/>
                    </a:cubicBezTo>
                    <a:cubicBezTo>
                      <a:pt x="28" y="645"/>
                      <a:pt x="28" y="645"/>
                      <a:pt x="29" y="645"/>
                    </a:cubicBezTo>
                    <a:cubicBezTo>
                      <a:pt x="29" y="645"/>
                      <a:pt x="29" y="645"/>
                      <a:pt x="30" y="645"/>
                    </a:cubicBezTo>
                    <a:cubicBezTo>
                      <a:pt x="29" y="645"/>
                      <a:pt x="29" y="645"/>
                      <a:pt x="28" y="645"/>
                    </a:cubicBezTo>
                    <a:cubicBezTo>
                      <a:pt x="28" y="645"/>
                      <a:pt x="29" y="645"/>
                      <a:pt x="29" y="645"/>
                    </a:cubicBezTo>
                    <a:cubicBezTo>
                      <a:pt x="31" y="646"/>
                      <a:pt x="31" y="646"/>
                      <a:pt x="31" y="646"/>
                    </a:cubicBezTo>
                    <a:cubicBezTo>
                      <a:pt x="31" y="646"/>
                      <a:pt x="30" y="646"/>
                      <a:pt x="30" y="646"/>
                    </a:cubicBezTo>
                    <a:cubicBezTo>
                      <a:pt x="31" y="646"/>
                      <a:pt x="31" y="646"/>
                      <a:pt x="31" y="646"/>
                    </a:cubicBezTo>
                    <a:cubicBezTo>
                      <a:pt x="31" y="646"/>
                      <a:pt x="31" y="646"/>
                      <a:pt x="31" y="646"/>
                    </a:cubicBezTo>
                    <a:cubicBezTo>
                      <a:pt x="29" y="645"/>
                      <a:pt x="28" y="645"/>
                      <a:pt x="26" y="644"/>
                    </a:cubicBezTo>
                    <a:cubicBezTo>
                      <a:pt x="26" y="644"/>
                      <a:pt x="26" y="644"/>
                      <a:pt x="26" y="644"/>
                    </a:cubicBezTo>
                    <a:cubicBezTo>
                      <a:pt x="27" y="645"/>
                      <a:pt x="27" y="644"/>
                      <a:pt x="27" y="645"/>
                    </a:cubicBezTo>
                    <a:cubicBezTo>
                      <a:pt x="27" y="644"/>
                      <a:pt x="26" y="644"/>
                      <a:pt x="26" y="644"/>
                    </a:cubicBezTo>
                    <a:cubicBezTo>
                      <a:pt x="26" y="644"/>
                      <a:pt x="26" y="644"/>
                      <a:pt x="26" y="644"/>
                    </a:cubicBezTo>
                    <a:cubicBezTo>
                      <a:pt x="27" y="645"/>
                      <a:pt x="27" y="645"/>
                      <a:pt x="28" y="645"/>
                    </a:cubicBezTo>
                    <a:cubicBezTo>
                      <a:pt x="28" y="645"/>
                      <a:pt x="29" y="646"/>
                      <a:pt x="29" y="646"/>
                    </a:cubicBezTo>
                    <a:cubicBezTo>
                      <a:pt x="27" y="645"/>
                      <a:pt x="27" y="645"/>
                      <a:pt x="27" y="645"/>
                    </a:cubicBezTo>
                    <a:cubicBezTo>
                      <a:pt x="26" y="644"/>
                      <a:pt x="26" y="644"/>
                      <a:pt x="26" y="644"/>
                    </a:cubicBezTo>
                    <a:cubicBezTo>
                      <a:pt x="26" y="644"/>
                      <a:pt x="26" y="644"/>
                      <a:pt x="26" y="644"/>
                    </a:cubicBezTo>
                    <a:cubicBezTo>
                      <a:pt x="27" y="645"/>
                      <a:pt x="27" y="645"/>
                      <a:pt x="27" y="645"/>
                    </a:cubicBezTo>
                    <a:cubicBezTo>
                      <a:pt x="27" y="645"/>
                      <a:pt x="27" y="645"/>
                      <a:pt x="27" y="645"/>
                    </a:cubicBezTo>
                    <a:cubicBezTo>
                      <a:pt x="27" y="645"/>
                      <a:pt x="27" y="645"/>
                      <a:pt x="26" y="644"/>
                    </a:cubicBezTo>
                    <a:cubicBezTo>
                      <a:pt x="26" y="644"/>
                      <a:pt x="26" y="644"/>
                      <a:pt x="26" y="644"/>
                    </a:cubicBezTo>
                    <a:cubicBezTo>
                      <a:pt x="26" y="645"/>
                      <a:pt x="27" y="645"/>
                      <a:pt x="27" y="645"/>
                    </a:cubicBezTo>
                    <a:cubicBezTo>
                      <a:pt x="27" y="645"/>
                      <a:pt x="27" y="645"/>
                      <a:pt x="28" y="646"/>
                    </a:cubicBezTo>
                    <a:cubicBezTo>
                      <a:pt x="28" y="646"/>
                      <a:pt x="28" y="646"/>
                      <a:pt x="29" y="646"/>
                    </a:cubicBezTo>
                    <a:cubicBezTo>
                      <a:pt x="29" y="647"/>
                      <a:pt x="28" y="646"/>
                      <a:pt x="29" y="646"/>
                    </a:cubicBezTo>
                    <a:cubicBezTo>
                      <a:pt x="30" y="647"/>
                      <a:pt x="30" y="647"/>
                      <a:pt x="30" y="647"/>
                    </a:cubicBezTo>
                    <a:cubicBezTo>
                      <a:pt x="28" y="646"/>
                      <a:pt x="28" y="645"/>
                      <a:pt x="27" y="645"/>
                    </a:cubicBezTo>
                    <a:cubicBezTo>
                      <a:pt x="27" y="645"/>
                      <a:pt x="27" y="645"/>
                      <a:pt x="27" y="645"/>
                    </a:cubicBezTo>
                    <a:cubicBezTo>
                      <a:pt x="29" y="646"/>
                      <a:pt x="30" y="647"/>
                      <a:pt x="30" y="647"/>
                    </a:cubicBezTo>
                    <a:cubicBezTo>
                      <a:pt x="29" y="647"/>
                      <a:pt x="30" y="647"/>
                      <a:pt x="29" y="647"/>
                    </a:cubicBezTo>
                    <a:cubicBezTo>
                      <a:pt x="29" y="646"/>
                      <a:pt x="28" y="645"/>
                      <a:pt x="27" y="645"/>
                    </a:cubicBezTo>
                    <a:cubicBezTo>
                      <a:pt x="27" y="645"/>
                      <a:pt x="27" y="645"/>
                      <a:pt x="27" y="645"/>
                    </a:cubicBezTo>
                    <a:cubicBezTo>
                      <a:pt x="26" y="645"/>
                      <a:pt x="26" y="644"/>
                      <a:pt x="26" y="644"/>
                    </a:cubicBezTo>
                    <a:cubicBezTo>
                      <a:pt x="26" y="644"/>
                      <a:pt x="26" y="644"/>
                      <a:pt x="26" y="644"/>
                    </a:cubicBezTo>
                    <a:cubicBezTo>
                      <a:pt x="26" y="644"/>
                      <a:pt x="26" y="645"/>
                      <a:pt x="27" y="645"/>
                    </a:cubicBezTo>
                    <a:cubicBezTo>
                      <a:pt x="28" y="646"/>
                      <a:pt x="28" y="646"/>
                      <a:pt x="28" y="646"/>
                    </a:cubicBezTo>
                    <a:cubicBezTo>
                      <a:pt x="27" y="645"/>
                      <a:pt x="27" y="645"/>
                      <a:pt x="27" y="645"/>
                    </a:cubicBezTo>
                    <a:cubicBezTo>
                      <a:pt x="27" y="645"/>
                      <a:pt x="27" y="645"/>
                      <a:pt x="27" y="645"/>
                    </a:cubicBezTo>
                    <a:cubicBezTo>
                      <a:pt x="28" y="646"/>
                      <a:pt x="28" y="646"/>
                      <a:pt x="28" y="646"/>
                    </a:cubicBezTo>
                    <a:cubicBezTo>
                      <a:pt x="29" y="646"/>
                      <a:pt x="29" y="647"/>
                      <a:pt x="29" y="647"/>
                    </a:cubicBezTo>
                    <a:cubicBezTo>
                      <a:pt x="30" y="647"/>
                      <a:pt x="30" y="647"/>
                      <a:pt x="31" y="648"/>
                    </a:cubicBezTo>
                    <a:cubicBezTo>
                      <a:pt x="30" y="648"/>
                      <a:pt x="31" y="648"/>
                      <a:pt x="30" y="648"/>
                    </a:cubicBezTo>
                    <a:cubicBezTo>
                      <a:pt x="31" y="648"/>
                      <a:pt x="32" y="649"/>
                      <a:pt x="32" y="649"/>
                    </a:cubicBezTo>
                    <a:cubicBezTo>
                      <a:pt x="32" y="649"/>
                      <a:pt x="31" y="648"/>
                      <a:pt x="31" y="648"/>
                    </a:cubicBezTo>
                    <a:cubicBezTo>
                      <a:pt x="31" y="648"/>
                      <a:pt x="32" y="649"/>
                      <a:pt x="32" y="649"/>
                    </a:cubicBezTo>
                    <a:cubicBezTo>
                      <a:pt x="31" y="648"/>
                      <a:pt x="32" y="649"/>
                      <a:pt x="30" y="648"/>
                    </a:cubicBezTo>
                    <a:cubicBezTo>
                      <a:pt x="31" y="648"/>
                      <a:pt x="31" y="648"/>
                      <a:pt x="31" y="648"/>
                    </a:cubicBezTo>
                    <a:cubicBezTo>
                      <a:pt x="31" y="648"/>
                      <a:pt x="29" y="647"/>
                      <a:pt x="28" y="646"/>
                    </a:cubicBezTo>
                    <a:cubicBezTo>
                      <a:pt x="28" y="646"/>
                      <a:pt x="28" y="646"/>
                      <a:pt x="28" y="645"/>
                    </a:cubicBezTo>
                    <a:cubicBezTo>
                      <a:pt x="28" y="646"/>
                      <a:pt x="28" y="646"/>
                      <a:pt x="28" y="646"/>
                    </a:cubicBezTo>
                    <a:cubicBezTo>
                      <a:pt x="27" y="645"/>
                      <a:pt x="27" y="645"/>
                      <a:pt x="26" y="645"/>
                    </a:cubicBezTo>
                    <a:cubicBezTo>
                      <a:pt x="26" y="645"/>
                      <a:pt x="26" y="644"/>
                      <a:pt x="26" y="644"/>
                    </a:cubicBezTo>
                    <a:cubicBezTo>
                      <a:pt x="26" y="644"/>
                      <a:pt x="26" y="644"/>
                      <a:pt x="26" y="644"/>
                    </a:cubicBezTo>
                    <a:cubicBezTo>
                      <a:pt x="26" y="644"/>
                      <a:pt x="26" y="645"/>
                      <a:pt x="27" y="645"/>
                    </a:cubicBezTo>
                    <a:cubicBezTo>
                      <a:pt x="27" y="645"/>
                      <a:pt x="28" y="646"/>
                      <a:pt x="28" y="646"/>
                    </a:cubicBezTo>
                    <a:cubicBezTo>
                      <a:pt x="27" y="645"/>
                      <a:pt x="27" y="645"/>
                      <a:pt x="26" y="644"/>
                    </a:cubicBezTo>
                    <a:cubicBezTo>
                      <a:pt x="26" y="644"/>
                      <a:pt x="26" y="644"/>
                      <a:pt x="26" y="644"/>
                    </a:cubicBezTo>
                    <a:cubicBezTo>
                      <a:pt x="26" y="644"/>
                      <a:pt x="26" y="644"/>
                      <a:pt x="26" y="644"/>
                    </a:cubicBezTo>
                    <a:cubicBezTo>
                      <a:pt x="26" y="644"/>
                      <a:pt x="26" y="644"/>
                      <a:pt x="26" y="644"/>
                    </a:cubicBezTo>
                    <a:cubicBezTo>
                      <a:pt x="26" y="644"/>
                      <a:pt x="26" y="644"/>
                      <a:pt x="26" y="644"/>
                    </a:cubicBezTo>
                    <a:cubicBezTo>
                      <a:pt x="27" y="645"/>
                      <a:pt x="27" y="645"/>
                      <a:pt x="29" y="647"/>
                    </a:cubicBezTo>
                    <a:cubicBezTo>
                      <a:pt x="29" y="647"/>
                      <a:pt x="30" y="647"/>
                      <a:pt x="30" y="648"/>
                    </a:cubicBezTo>
                    <a:cubicBezTo>
                      <a:pt x="30" y="647"/>
                      <a:pt x="28" y="646"/>
                      <a:pt x="28" y="646"/>
                    </a:cubicBezTo>
                    <a:cubicBezTo>
                      <a:pt x="29" y="647"/>
                      <a:pt x="29" y="647"/>
                      <a:pt x="29" y="647"/>
                    </a:cubicBezTo>
                    <a:cubicBezTo>
                      <a:pt x="30" y="648"/>
                      <a:pt x="32" y="649"/>
                      <a:pt x="32" y="649"/>
                    </a:cubicBezTo>
                    <a:cubicBezTo>
                      <a:pt x="31" y="648"/>
                      <a:pt x="31" y="648"/>
                      <a:pt x="30" y="648"/>
                    </a:cubicBezTo>
                    <a:cubicBezTo>
                      <a:pt x="31" y="648"/>
                      <a:pt x="31" y="648"/>
                      <a:pt x="32" y="649"/>
                    </a:cubicBezTo>
                    <a:cubicBezTo>
                      <a:pt x="32" y="649"/>
                      <a:pt x="32" y="649"/>
                      <a:pt x="33" y="650"/>
                    </a:cubicBezTo>
                    <a:cubicBezTo>
                      <a:pt x="33" y="650"/>
                      <a:pt x="33" y="650"/>
                      <a:pt x="33" y="650"/>
                    </a:cubicBezTo>
                    <a:cubicBezTo>
                      <a:pt x="33" y="650"/>
                      <a:pt x="33" y="650"/>
                      <a:pt x="33" y="650"/>
                    </a:cubicBezTo>
                    <a:cubicBezTo>
                      <a:pt x="33" y="650"/>
                      <a:pt x="33" y="649"/>
                      <a:pt x="33" y="649"/>
                    </a:cubicBezTo>
                    <a:cubicBezTo>
                      <a:pt x="33" y="649"/>
                      <a:pt x="33" y="649"/>
                      <a:pt x="32" y="649"/>
                    </a:cubicBezTo>
                    <a:cubicBezTo>
                      <a:pt x="32" y="649"/>
                      <a:pt x="32" y="649"/>
                      <a:pt x="31" y="648"/>
                    </a:cubicBezTo>
                    <a:cubicBezTo>
                      <a:pt x="31" y="648"/>
                      <a:pt x="31" y="648"/>
                      <a:pt x="31" y="648"/>
                    </a:cubicBezTo>
                    <a:cubicBezTo>
                      <a:pt x="31" y="648"/>
                      <a:pt x="32" y="649"/>
                      <a:pt x="32" y="649"/>
                    </a:cubicBezTo>
                    <a:cubicBezTo>
                      <a:pt x="31" y="648"/>
                      <a:pt x="31" y="648"/>
                      <a:pt x="30" y="647"/>
                    </a:cubicBezTo>
                    <a:cubicBezTo>
                      <a:pt x="30" y="648"/>
                      <a:pt x="30" y="647"/>
                      <a:pt x="31" y="648"/>
                    </a:cubicBezTo>
                    <a:cubicBezTo>
                      <a:pt x="31" y="648"/>
                      <a:pt x="31" y="648"/>
                      <a:pt x="30" y="647"/>
                    </a:cubicBezTo>
                    <a:cubicBezTo>
                      <a:pt x="31" y="648"/>
                      <a:pt x="31" y="648"/>
                      <a:pt x="32" y="648"/>
                    </a:cubicBezTo>
                    <a:cubicBezTo>
                      <a:pt x="31" y="648"/>
                      <a:pt x="31" y="648"/>
                      <a:pt x="31" y="647"/>
                    </a:cubicBezTo>
                    <a:cubicBezTo>
                      <a:pt x="31" y="647"/>
                      <a:pt x="31" y="648"/>
                      <a:pt x="31" y="648"/>
                    </a:cubicBezTo>
                    <a:cubicBezTo>
                      <a:pt x="33" y="649"/>
                      <a:pt x="32" y="648"/>
                      <a:pt x="33" y="649"/>
                    </a:cubicBezTo>
                    <a:cubicBezTo>
                      <a:pt x="33" y="649"/>
                      <a:pt x="32" y="648"/>
                      <a:pt x="33" y="649"/>
                    </a:cubicBezTo>
                    <a:cubicBezTo>
                      <a:pt x="32" y="648"/>
                      <a:pt x="32" y="648"/>
                      <a:pt x="31" y="648"/>
                    </a:cubicBezTo>
                    <a:cubicBezTo>
                      <a:pt x="31" y="648"/>
                      <a:pt x="31" y="648"/>
                      <a:pt x="31" y="648"/>
                    </a:cubicBezTo>
                    <a:cubicBezTo>
                      <a:pt x="31" y="647"/>
                      <a:pt x="29" y="646"/>
                      <a:pt x="29" y="646"/>
                    </a:cubicBezTo>
                    <a:cubicBezTo>
                      <a:pt x="30" y="647"/>
                      <a:pt x="29" y="646"/>
                      <a:pt x="30" y="647"/>
                    </a:cubicBezTo>
                    <a:cubicBezTo>
                      <a:pt x="30" y="647"/>
                      <a:pt x="31" y="647"/>
                      <a:pt x="31" y="647"/>
                    </a:cubicBezTo>
                    <a:cubicBezTo>
                      <a:pt x="31" y="647"/>
                      <a:pt x="30" y="647"/>
                      <a:pt x="29" y="646"/>
                    </a:cubicBezTo>
                    <a:cubicBezTo>
                      <a:pt x="30" y="647"/>
                      <a:pt x="31" y="647"/>
                      <a:pt x="30" y="647"/>
                    </a:cubicBezTo>
                    <a:cubicBezTo>
                      <a:pt x="32" y="647"/>
                      <a:pt x="31" y="647"/>
                      <a:pt x="33" y="648"/>
                    </a:cubicBezTo>
                    <a:cubicBezTo>
                      <a:pt x="34" y="649"/>
                      <a:pt x="34" y="649"/>
                      <a:pt x="34" y="649"/>
                    </a:cubicBezTo>
                    <a:cubicBezTo>
                      <a:pt x="34" y="649"/>
                      <a:pt x="34" y="649"/>
                      <a:pt x="34" y="649"/>
                    </a:cubicBezTo>
                    <a:cubicBezTo>
                      <a:pt x="35" y="649"/>
                      <a:pt x="35" y="650"/>
                      <a:pt x="35" y="650"/>
                    </a:cubicBezTo>
                    <a:cubicBezTo>
                      <a:pt x="35" y="650"/>
                      <a:pt x="34" y="649"/>
                      <a:pt x="34" y="650"/>
                    </a:cubicBezTo>
                    <a:cubicBezTo>
                      <a:pt x="35" y="650"/>
                      <a:pt x="35" y="651"/>
                      <a:pt x="35" y="651"/>
                    </a:cubicBezTo>
                    <a:cubicBezTo>
                      <a:pt x="35" y="651"/>
                      <a:pt x="36" y="651"/>
                      <a:pt x="36" y="651"/>
                    </a:cubicBezTo>
                    <a:cubicBezTo>
                      <a:pt x="35" y="651"/>
                      <a:pt x="35" y="651"/>
                      <a:pt x="35" y="651"/>
                    </a:cubicBezTo>
                    <a:cubicBezTo>
                      <a:pt x="34" y="650"/>
                      <a:pt x="35" y="651"/>
                      <a:pt x="37" y="653"/>
                    </a:cubicBezTo>
                    <a:cubicBezTo>
                      <a:pt x="36" y="652"/>
                      <a:pt x="37" y="652"/>
                      <a:pt x="36" y="651"/>
                    </a:cubicBezTo>
                    <a:cubicBezTo>
                      <a:pt x="36" y="652"/>
                      <a:pt x="37" y="652"/>
                      <a:pt x="37" y="653"/>
                    </a:cubicBezTo>
                    <a:cubicBezTo>
                      <a:pt x="38" y="653"/>
                      <a:pt x="37" y="653"/>
                      <a:pt x="38" y="653"/>
                    </a:cubicBezTo>
                    <a:cubicBezTo>
                      <a:pt x="37" y="652"/>
                      <a:pt x="36" y="652"/>
                      <a:pt x="35" y="651"/>
                    </a:cubicBezTo>
                    <a:cubicBezTo>
                      <a:pt x="35" y="651"/>
                      <a:pt x="36" y="652"/>
                      <a:pt x="36" y="652"/>
                    </a:cubicBezTo>
                    <a:cubicBezTo>
                      <a:pt x="36" y="652"/>
                      <a:pt x="35" y="652"/>
                      <a:pt x="36" y="653"/>
                    </a:cubicBezTo>
                    <a:cubicBezTo>
                      <a:pt x="35" y="652"/>
                      <a:pt x="36" y="653"/>
                      <a:pt x="36" y="653"/>
                    </a:cubicBezTo>
                    <a:cubicBezTo>
                      <a:pt x="36" y="653"/>
                      <a:pt x="37" y="654"/>
                      <a:pt x="37" y="654"/>
                    </a:cubicBezTo>
                    <a:cubicBezTo>
                      <a:pt x="37" y="654"/>
                      <a:pt x="37" y="654"/>
                      <a:pt x="37" y="654"/>
                    </a:cubicBezTo>
                    <a:cubicBezTo>
                      <a:pt x="37" y="654"/>
                      <a:pt x="37" y="654"/>
                      <a:pt x="37" y="654"/>
                    </a:cubicBezTo>
                    <a:cubicBezTo>
                      <a:pt x="38" y="655"/>
                      <a:pt x="39" y="656"/>
                      <a:pt x="40" y="656"/>
                    </a:cubicBezTo>
                    <a:cubicBezTo>
                      <a:pt x="40" y="656"/>
                      <a:pt x="39" y="656"/>
                      <a:pt x="39" y="655"/>
                    </a:cubicBezTo>
                    <a:cubicBezTo>
                      <a:pt x="39" y="656"/>
                      <a:pt x="40" y="657"/>
                      <a:pt x="41" y="657"/>
                    </a:cubicBezTo>
                    <a:cubicBezTo>
                      <a:pt x="41" y="657"/>
                      <a:pt x="41" y="657"/>
                      <a:pt x="41" y="657"/>
                    </a:cubicBezTo>
                    <a:cubicBezTo>
                      <a:pt x="41" y="657"/>
                      <a:pt x="41" y="658"/>
                      <a:pt x="42" y="658"/>
                    </a:cubicBezTo>
                    <a:cubicBezTo>
                      <a:pt x="42" y="658"/>
                      <a:pt x="41" y="657"/>
                      <a:pt x="41" y="657"/>
                    </a:cubicBezTo>
                    <a:close/>
                    <a:moveTo>
                      <a:pt x="27" y="645"/>
                    </a:moveTo>
                    <a:cubicBezTo>
                      <a:pt x="27" y="645"/>
                      <a:pt x="27" y="645"/>
                      <a:pt x="27" y="645"/>
                    </a:cubicBezTo>
                    <a:cubicBezTo>
                      <a:pt x="27" y="645"/>
                      <a:pt x="27" y="645"/>
                      <a:pt x="27" y="645"/>
                    </a:cubicBezTo>
                    <a:close/>
                    <a:moveTo>
                      <a:pt x="31" y="648"/>
                    </a:moveTo>
                    <a:cubicBezTo>
                      <a:pt x="31" y="648"/>
                      <a:pt x="31" y="648"/>
                      <a:pt x="29" y="646"/>
                    </a:cubicBezTo>
                    <a:cubicBezTo>
                      <a:pt x="29" y="646"/>
                      <a:pt x="29" y="646"/>
                      <a:pt x="30" y="647"/>
                    </a:cubicBezTo>
                    <a:cubicBezTo>
                      <a:pt x="31" y="647"/>
                      <a:pt x="30" y="647"/>
                      <a:pt x="31" y="648"/>
                    </a:cubicBezTo>
                    <a:close/>
                    <a:moveTo>
                      <a:pt x="28" y="646"/>
                    </a:moveTo>
                    <a:cubicBezTo>
                      <a:pt x="27" y="645"/>
                      <a:pt x="27" y="645"/>
                      <a:pt x="27" y="645"/>
                    </a:cubicBezTo>
                    <a:cubicBezTo>
                      <a:pt x="28" y="645"/>
                      <a:pt x="28" y="646"/>
                      <a:pt x="28" y="646"/>
                    </a:cubicBezTo>
                    <a:cubicBezTo>
                      <a:pt x="29" y="646"/>
                      <a:pt x="29" y="647"/>
                      <a:pt x="30" y="647"/>
                    </a:cubicBezTo>
                    <a:cubicBezTo>
                      <a:pt x="29" y="646"/>
                      <a:pt x="28" y="646"/>
                      <a:pt x="28" y="646"/>
                    </a:cubicBezTo>
                    <a:close/>
                    <a:moveTo>
                      <a:pt x="30" y="647"/>
                    </a:moveTo>
                    <a:cubicBezTo>
                      <a:pt x="29" y="647"/>
                      <a:pt x="29" y="647"/>
                      <a:pt x="29" y="647"/>
                    </a:cubicBezTo>
                    <a:cubicBezTo>
                      <a:pt x="29" y="646"/>
                      <a:pt x="29" y="646"/>
                      <a:pt x="28" y="646"/>
                    </a:cubicBezTo>
                    <a:cubicBezTo>
                      <a:pt x="28" y="646"/>
                      <a:pt x="29" y="646"/>
                      <a:pt x="30" y="647"/>
                    </a:cubicBezTo>
                    <a:close/>
                    <a:moveTo>
                      <a:pt x="28" y="646"/>
                    </a:moveTo>
                    <a:cubicBezTo>
                      <a:pt x="27" y="645"/>
                      <a:pt x="27" y="645"/>
                      <a:pt x="26" y="645"/>
                    </a:cubicBezTo>
                    <a:cubicBezTo>
                      <a:pt x="29" y="647"/>
                      <a:pt x="29" y="647"/>
                      <a:pt x="29" y="647"/>
                    </a:cubicBezTo>
                    <a:cubicBezTo>
                      <a:pt x="29" y="647"/>
                      <a:pt x="28" y="646"/>
                      <a:pt x="27" y="645"/>
                    </a:cubicBezTo>
                    <a:cubicBezTo>
                      <a:pt x="27" y="645"/>
                      <a:pt x="28" y="646"/>
                      <a:pt x="28" y="646"/>
                    </a:cubicBezTo>
                    <a:close/>
                    <a:moveTo>
                      <a:pt x="104" y="967"/>
                    </a:moveTo>
                    <a:cubicBezTo>
                      <a:pt x="102" y="968"/>
                      <a:pt x="103" y="963"/>
                      <a:pt x="102" y="964"/>
                    </a:cubicBezTo>
                    <a:cubicBezTo>
                      <a:pt x="103" y="960"/>
                      <a:pt x="103" y="960"/>
                      <a:pt x="104" y="956"/>
                    </a:cubicBezTo>
                    <a:cubicBezTo>
                      <a:pt x="104" y="958"/>
                      <a:pt x="105" y="961"/>
                      <a:pt x="104" y="967"/>
                    </a:cubicBezTo>
                    <a:close/>
                    <a:moveTo>
                      <a:pt x="114" y="767"/>
                    </a:moveTo>
                    <a:cubicBezTo>
                      <a:pt x="115" y="767"/>
                      <a:pt x="115" y="767"/>
                      <a:pt x="115" y="767"/>
                    </a:cubicBezTo>
                    <a:cubicBezTo>
                      <a:pt x="114" y="767"/>
                      <a:pt x="114" y="767"/>
                      <a:pt x="114" y="767"/>
                    </a:cubicBezTo>
                    <a:close/>
                    <a:moveTo>
                      <a:pt x="113" y="769"/>
                    </a:moveTo>
                    <a:cubicBezTo>
                      <a:pt x="113" y="769"/>
                      <a:pt x="113" y="769"/>
                      <a:pt x="113" y="769"/>
                    </a:cubicBezTo>
                    <a:cubicBezTo>
                      <a:pt x="113" y="769"/>
                      <a:pt x="113" y="769"/>
                      <a:pt x="113" y="769"/>
                    </a:cubicBezTo>
                    <a:cubicBezTo>
                      <a:pt x="113" y="769"/>
                      <a:pt x="113" y="769"/>
                      <a:pt x="113" y="769"/>
                    </a:cubicBezTo>
                    <a:close/>
                    <a:moveTo>
                      <a:pt x="112" y="769"/>
                    </a:moveTo>
                    <a:cubicBezTo>
                      <a:pt x="113" y="769"/>
                      <a:pt x="113" y="769"/>
                      <a:pt x="113" y="769"/>
                    </a:cubicBezTo>
                    <a:cubicBezTo>
                      <a:pt x="113" y="769"/>
                      <a:pt x="113" y="769"/>
                      <a:pt x="112" y="769"/>
                    </a:cubicBezTo>
                    <a:cubicBezTo>
                      <a:pt x="112" y="769"/>
                      <a:pt x="113" y="769"/>
                      <a:pt x="113" y="769"/>
                    </a:cubicBezTo>
                    <a:cubicBezTo>
                      <a:pt x="113" y="769"/>
                      <a:pt x="113" y="769"/>
                      <a:pt x="113" y="769"/>
                    </a:cubicBezTo>
                    <a:cubicBezTo>
                      <a:pt x="114" y="769"/>
                      <a:pt x="113" y="769"/>
                      <a:pt x="114" y="769"/>
                    </a:cubicBezTo>
                    <a:cubicBezTo>
                      <a:pt x="114" y="769"/>
                      <a:pt x="114" y="769"/>
                      <a:pt x="113" y="769"/>
                    </a:cubicBezTo>
                    <a:cubicBezTo>
                      <a:pt x="113" y="769"/>
                      <a:pt x="113" y="769"/>
                      <a:pt x="113" y="769"/>
                    </a:cubicBezTo>
                    <a:cubicBezTo>
                      <a:pt x="112" y="769"/>
                      <a:pt x="112" y="769"/>
                      <a:pt x="112" y="769"/>
                    </a:cubicBezTo>
                    <a:cubicBezTo>
                      <a:pt x="112" y="769"/>
                      <a:pt x="112" y="769"/>
                      <a:pt x="112" y="769"/>
                    </a:cubicBezTo>
                    <a:close/>
                    <a:moveTo>
                      <a:pt x="113" y="769"/>
                    </a:moveTo>
                    <a:cubicBezTo>
                      <a:pt x="113" y="769"/>
                      <a:pt x="113" y="769"/>
                      <a:pt x="114" y="769"/>
                    </a:cubicBezTo>
                    <a:cubicBezTo>
                      <a:pt x="115" y="769"/>
                      <a:pt x="116" y="769"/>
                      <a:pt x="113" y="769"/>
                    </a:cubicBezTo>
                    <a:close/>
                    <a:moveTo>
                      <a:pt x="111" y="771"/>
                    </a:moveTo>
                    <a:cubicBezTo>
                      <a:pt x="112" y="771"/>
                      <a:pt x="112" y="771"/>
                      <a:pt x="112" y="771"/>
                    </a:cubicBezTo>
                    <a:cubicBezTo>
                      <a:pt x="112" y="771"/>
                      <a:pt x="112" y="771"/>
                      <a:pt x="111" y="771"/>
                    </a:cubicBezTo>
                    <a:cubicBezTo>
                      <a:pt x="111" y="771"/>
                      <a:pt x="111" y="771"/>
                      <a:pt x="111" y="771"/>
                    </a:cubicBezTo>
                    <a:cubicBezTo>
                      <a:pt x="111" y="771"/>
                      <a:pt x="111" y="771"/>
                      <a:pt x="111" y="771"/>
                    </a:cubicBezTo>
                    <a:close/>
                    <a:moveTo>
                      <a:pt x="111" y="772"/>
                    </a:moveTo>
                    <a:cubicBezTo>
                      <a:pt x="111" y="772"/>
                      <a:pt x="111" y="772"/>
                      <a:pt x="111" y="772"/>
                    </a:cubicBezTo>
                    <a:cubicBezTo>
                      <a:pt x="111" y="772"/>
                      <a:pt x="111" y="772"/>
                      <a:pt x="111" y="772"/>
                    </a:cubicBezTo>
                    <a:cubicBezTo>
                      <a:pt x="111" y="772"/>
                      <a:pt x="111" y="772"/>
                      <a:pt x="111" y="772"/>
                    </a:cubicBezTo>
                    <a:close/>
                    <a:moveTo>
                      <a:pt x="108" y="944"/>
                    </a:moveTo>
                    <a:cubicBezTo>
                      <a:pt x="107" y="949"/>
                      <a:pt x="106" y="953"/>
                      <a:pt x="105" y="954"/>
                    </a:cubicBezTo>
                    <a:cubicBezTo>
                      <a:pt x="105" y="951"/>
                      <a:pt x="106" y="948"/>
                      <a:pt x="107" y="945"/>
                    </a:cubicBezTo>
                    <a:cubicBezTo>
                      <a:pt x="108" y="942"/>
                      <a:pt x="108" y="940"/>
                      <a:pt x="108" y="937"/>
                    </a:cubicBezTo>
                    <a:cubicBezTo>
                      <a:pt x="108" y="938"/>
                      <a:pt x="107" y="940"/>
                      <a:pt x="106" y="940"/>
                    </a:cubicBezTo>
                    <a:cubicBezTo>
                      <a:pt x="106" y="938"/>
                      <a:pt x="107" y="937"/>
                      <a:pt x="107" y="935"/>
                    </a:cubicBezTo>
                    <a:cubicBezTo>
                      <a:pt x="108" y="933"/>
                      <a:pt x="107" y="933"/>
                      <a:pt x="106" y="932"/>
                    </a:cubicBezTo>
                    <a:cubicBezTo>
                      <a:pt x="105" y="932"/>
                      <a:pt x="104" y="931"/>
                      <a:pt x="103" y="930"/>
                    </a:cubicBezTo>
                    <a:cubicBezTo>
                      <a:pt x="101" y="929"/>
                      <a:pt x="98" y="926"/>
                      <a:pt x="97" y="925"/>
                    </a:cubicBezTo>
                    <a:cubicBezTo>
                      <a:pt x="96" y="924"/>
                      <a:pt x="96" y="925"/>
                      <a:pt x="103" y="929"/>
                    </a:cubicBezTo>
                    <a:cubicBezTo>
                      <a:pt x="103" y="929"/>
                      <a:pt x="105" y="931"/>
                      <a:pt x="106" y="932"/>
                    </a:cubicBezTo>
                    <a:cubicBezTo>
                      <a:pt x="108" y="932"/>
                      <a:pt x="110" y="933"/>
                      <a:pt x="109" y="933"/>
                    </a:cubicBezTo>
                    <a:cubicBezTo>
                      <a:pt x="108" y="936"/>
                      <a:pt x="110" y="935"/>
                      <a:pt x="110" y="935"/>
                    </a:cubicBezTo>
                    <a:cubicBezTo>
                      <a:pt x="109" y="937"/>
                      <a:pt x="109" y="941"/>
                      <a:pt x="108" y="944"/>
                    </a:cubicBezTo>
                    <a:close/>
                    <a:moveTo>
                      <a:pt x="110" y="773"/>
                    </a:moveTo>
                    <a:cubicBezTo>
                      <a:pt x="110" y="773"/>
                      <a:pt x="110" y="773"/>
                      <a:pt x="110" y="773"/>
                    </a:cubicBezTo>
                    <a:cubicBezTo>
                      <a:pt x="110" y="773"/>
                      <a:pt x="110" y="773"/>
                      <a:pt x="110" y="773"/>
                    </a:cubicBezTo>
                    <a:cubicBezTo>
                      <a:pt x="110" y="773"/>
                      <a:pt x="110" y="773"/>
                      <a:pt x="110" y="773"/>
                    </a:cubicBezTo>
                    <a:cubicBezTo>
                      <a:pt x="110" y="773"/>
                      <a:pt x="110" y="773"/>
                      <a:pt x="110" y="773"/>
                    </a:cubicBezTo>
                    <a:cubicBezTo>
                      <a:pt x="110" y="773"/>
                      <a:pt x="110" y="773"/>
                      <a:pt x="110" y="773"/>
                    </a:cubicBezTo>
                    <a:cubicBezTo>
                      <a:pt x="110" y="773"/>
                      <a:pt x="110" y="773"/>
                      <a:pt x="111" y="773"/>
                    </a:cubicBezTo>
                    <a:cubicBezTo>
                      <a:pt x="111" y="773"/>
                      <a:pt x="111" y="773"/>
                      <a:pt x="110" y="773"/>
                    </a:cubicBezTo>
                    <a:cubicBezTo>
                      <a:pt x="110" y="773"/>
                      <a:pt x="110" y="773"/>
                      <a:pt x="110" y="773"/>
                    </a:cubicBezTo>
                    <a:close/>
                    <a:moveTo>
                      <a:pt x="110" y="773"/>
                    </a:moveTo>
                    <a:cubicBezTo>
                      <a:pt x="110" y="773"/>
                      <a:pt x="110" y="773"/>
                      <a:pt x="110" y="773"/>
                    </a:cubicBezTo>
                    <a:cubicBezTo>
                      <a:pt x="110" y="773"/>
                      <a:pt x="110" y="773"/>
                      <a:pt x="110" y="773"/>
                    </a:cubicBezTo>
                    <a:cubicBezTo>
                      <a:pt x="110" y="773"/>
                      <a:pt x="110" y="773"/>
                      <a:pt x="110" y="773"/>
                    </a:cubicBezTo>
                    <a:cubicBezTo>
                      <a:pt x="110" y="773"/>
                      <a:pt x="110" y="773"/>
                      <a:pt x="110" y="773"/>
                    </a:cubicBezTo>
                    <a:cubicBezTo>
                      <a:pt x="110" y="773"/>
                      <a:pt x="111" y="773"/>
                      <a:pt x="111" y="773"/>
                    </a:cubicBezTo>
                    <a:cubicBezTo>
                      <a:pt x="111" y="773"/>
                      <a:pt x="111" y="773"/>
                      <a:pt x="111" y="773"/>
                    </a:cubicBezTo>
                    <a:cubicBezTo>
                      <a:pt x="110" y="773"/>
                      <a:pt x="110" y="773"/>
                      <a:pt x="110" y="773"/>
                    </a:cubicBezTo>
                    <a:cubicBezTo>
                      <a:pt x="110" y="773"/>
                      <a:pt x="110" y="773"/>
                      <a:pt x="110" y="773"/>
                    </a:cubicBezTo>
                    <a:cubicBezTo>
                      <a:pt x="111" y="773"/>
                      <a:pt x="111" y="773"/>
                      <a:pt x="111" y="773"/>
                    </a:cubicBezTo>
                    <a:cubicBezTo>
                      <a:pt x="112" y="773"/>
                      <a:pt x="111" y="773"/>
                      <a:pt x="111" y="773"/>
                    </a:cubicBezTo>
                    <a:cubicBezTo>
                      <a:pt x="111" y="773"/>
                      <a:pt x="113" y="772"/>
                      <a:pt x="112" y="772"/>
                    </a:cubicBezTo>
                    <a:cubicBezTo>
                      <a:pt x="114" y="772"/>
                      <a:pt x="114" y="772"/>
                      <a:pt x="112" y="772"/>
                    </a:cubicBezTo>
                    <a:cubicBezTo>
                      <a:pt x="112" y="773"/>
                      <a:pt x="114" y="772"/>
                      <a:pt x="113" y="772"/>
                    </a:cubicBezTo>
                    <a:cubicBezTo>
                      <a:pt x="112" y="773"/>
                      <a:pt x="112" y="773"/>
                      <a:pt x="112" y="773"/>
                    </a:cubicBezTo>
                    <a:cubicBezTo>
                      <a:pt x="111" y="773"/>
                      <a:pt x="111" y="773"/>
                      <a:pt x="111" y="773"/>
                    </a:cubicBezTo>
                    <a:cubicBezTo>
                      <a:pt x="111" y="773"/>
                      <a:pt x="111" y="773"/>
                      <a:pt x="111" y="773"/>
                    </a:cubicBezTo>
                    <a:cubicBezTo>
                      <a:pt x="111" y="773"/>
                      <a:pt x="112" y="773"/>
                      <a:pt x="111" y="773"/>
                    </a:cubicBezTo>
                    <a:cubicBezTo>
                      <a:pt x="111" y="773"/>
                      <a:pt x="112" y="773"/>
                      <a:pt x="112" y="773"/>
                    </a:cubicBezTo>
                    <a:cubicBezTo>
                      <a:pt x="113" y="773"/>
                      <a:pt x="111" y="773"/>
                      <a:pt x="111" y="773"/>
                    </a:cubicBezTo>
                    <a:cubicBezTo>
                      <a:pt x="111" y="773"/>
                      <a:pt x="113" y="773"/>
                      <a:pt x="112" y="773"/>
                    </a:cubicBezTo>
                    <a:cubicBezTo>
                      <a:pt x="111" y="773"/>
                      <a:pt x="110" y="773"/>
                      <a:pt x="110" y="773"/>
                    </a:cubicBezTo>
                    <a:cubicBezTo>
                      <a:pt x="110" y="773"/>
                      <a:pt x="110" y="773"/>
                      <a:pt x="110" y="773"/>
                    </a:cubicBezTo>
                    <a:cubicBezTo>
                      <a:pt x="110" y="773"/>
                      <a:pt x="110" y="773"/>
                      <a:pt x="110" y="773"/>
                    </a:cubicBezTo>
                    <a:cubicBezTo>
                      <a:pt x="110" y="773"/>
                      <a:pt x="110" y="773"/>
                      <a:pt x="110" y="773"/>
                    </a:cubicBezTo>
                    <a:close/>
                    <a:moveTo>
                      <a:pt x="111" y="773"/>
                    </a:moveTo>
                    <a:cubicBezTo>
                      <a:pt x="111" y="773"/>
                      <a:pt x="111" y="773"/>
                      <a:pt x="110" y="773"/>
                    </a:cubicBezTo>
                    <a:cubicBezTo>
                      <a:pt x="112" y="773"/>
                      <a:pt x="112" y="773"/>
                      <a:pt x="111" y="773"/>
                    </a:cubicBezTo>
                    <a:close/>
                    <a:moveTo>
                      <a:pt x="110" y="774"/>
                    </a:moveTo>
                    <a:cubicBezTo>
                      <a:pt x="111" y="774"/>
                      <a:pt x="111" y="774"/>
                      <a:pt x="112" y="773"/>
                    </a:cubicBezTo>
                    <a:cubicBezTo>
                      <a:pt x="112" y="773"/>
                      <a:pt x="111" y="774"/>
                      <a:pt x="110" y="774"/>
                    </a:cubicBezTo>
                    <a:cubicBezTo>
                      <a:pt x="110" y="774"/>
                      <a:pt x="110" y="774"/>
                      <a:pt x="110" y="774"/>
                    </a:cubicBezTo>
                    <a:cubicBezTo>
                      <a:pt x="111" y="774"/>
                      <a:pt x="111" y="774"/>
                      <a:pt x="112" y="773"/>
                    </a:cubicBezTo>
                    <a:cubicBezTo>
                      <a:pt x="111" y="773"/>
                      <a:pt x="110" y="774"/>
                      <a:pt x="111" y="773"/>
                    </a:cubicBezTo>
                    <a:cubicBezTo>
                      <a:pt x="113" y="773"/>
                      <a:pt x="113" y="773"/>
                      <a:pt x="113" y="773"/>
                    </a:cubicBezTo>
                    <a:cubicBezTo>
                      <a:pt x="113" y="773"/>
                      <a:pt x="112" y="773"/>
                      <a:pt x="112" y="773"/>
                    </a:cubicBezTo>
                    <a:cubicBezTo>
                      <a:pt x="112" y="773"/>
                      <a:pt x="113" y="773"/>
                      <a:pt x="113" y="773"/>
                    </a:cubicBezTo>
                    <a:cubicBezTo>
                      <a:pt x="113" y="773"/>
                      <a:pt x="112" y="773"/>
                      <a:pt x="112" y="773"/>
                    </a:cubicBezTo>
                    <a:cubicBezTo>
                      <a:pt x="111" y="774"/>
                      <a:pt x="111" y="774"/>
                      <a:pt x="110" y="774"/>
                    </a:cubicBezTo>
                    <a:cubicBezTo>
                      <a:pt x="110" y="774"/>
                      <a:pt x="110" y="774"/>
                      <a:pt x="110" y="774"/>
                    </a:cubicBezTo>
                    <a:close/>
                    <a:moveTo>
                      <a:pt x="113" y="774"/>
                    </a:moveTo>
                    <a:cubicBezTo>
                      <a:pt x="112" y="775"/>
                      <a:pt x="111" y="775"/>
                      <a:pt x="111" y="775"/>
                    </a:cubicBezTo>
                    <a:cubicBezTo>
                      <a:pt x="111" y="775"/>
                      <a:pt x="111" y="775"/>
                      <a:pt x="113" y="774"/>
                    </a:cubicBezTo>
                    <a:cubicBezTo>
                      <a:pt x="113" y="774"/>
                      <a:pt x="111" y="775"/>
                      <a:pt x="113" y="774"/>
                    </a:cubicBezTo>
                    <a:cubicBezTo>
                      <a:pt x="114" y="774"/>
                      <a:pt x="112" y="774"/>
                      <a:pt x="112" y="774"/>
                    </a:cubicBezTo>
                    <a:cubicBezTo>
                      <a:pt x="112" y="774"/>
                      <a:pt x="114" y="774"/>
                      <a:pt x="113" y="774"/>
                    </a:cubicBezTo>
                    <a:close/>
                    <a:moveTo>
                      <a:pt x="110" y="774"/>
                    </a:moveTo>
                    <a:cubicBezTo>
                      <a:pt x="111" y="774"/>
                      <a:pt x="111" y="774"/>
                      <a:pt x="111" y="774"/>
                    </a:cubicBezTo>
                    <a:cubicBezTo>
                      <a:pt x="111" y="774"/>
                      <a:pt x="110" y="774"/>
                      <a:pt x="111" y="774"/>
                    </a:cubicBezTo>
                    <a:cubicBezTo>
                      <a:pt x="111" y="774"/>
                      <a:pt x="112" y="774"/>
                      <a:pt x="112" y="774"/>
                    </a:cubicBezTo>
                    <a:cubicBezTo>
                      <a:pt x="112" y="774"/>
                      <a:pt x="111" y="774"/>
                      <a:pt x="110" y="774"/>
                    </a:cubicBezTo>
                    <a:cubicBezTo>
                      <a:pt x="110" y="774"/>
                      <a:pt x="110" y="774"/>
                      <a:pt x="110" y="774"/>
                    </a:cubicBezTo>
                    <a:cubicBezTo>
                      <a:pt x="112" y="774"/>
                      <a:pt x="113" y="773"/>
                      <a:pt x="113" y="773"/>
                    </a:cubicBezTo>
                    <a:cubicBezTo>
                      <a:pt x="113" y="773"/>
                      <a:pt x="112" y="774"/>
                      <a:pt x="112" y="774"/>
                    </a:cubicBezTo>
                    <a:cubicBezTo>
                      <a:pt x="111" y="774"/>
                      <a:pt x="111" y="774"/>
                      <a:pt x="110" y="774"/>
                    </a:cubicBezTo>
                    <a:cubicBezTo>
                      <a:pt x="110" y="774"/>
                      <a:pt x="110" y="774"/>
                      <a:pt x="110" y="774"/>
                    </a:cubicBezTo>
                    <a:close/>
                    <a:moveTo>
                      <a:pt x="110" y="774"/>
                    </a:moveTo>
                    <a:cubicBezTo>
                      <a:pt x="111" y="774"/>
                      <a:pt x="111" y="774"/>
                      <a:pt x="111" y="774"/>
                    </a:cubicBezTo>
                    <a:cubicBezTo>
                      <a:pt x="112" y="774"/>
                      <a:pt x="110" y="774"/>
                      <a:pt x="110" y="774"/>
                    </a:cubicBezTo>
                    <a:cubicBezTo>
                      <a:pt x="110" y="774"/>
                      <a:pt x="110" y="774"/>
                      <a:pt x="110" y="774"/>
                    </a:cubicBezTo>
                    <a:cubicBezTo>
                      <a:pt x="110" y="774"/>
                      <a:pt x="110" y="774"/>
                      <a:pt x="110" y="774"/>
                    </a:cubicBezTo>
                    <a:close/>
                    <a:moveTo>
                      <a:pt x="111" y="774"/>
                    </a:moveTo>
                    <a:cubicBezTo>
                      <a:pt x="111" y="774"/>
                      <a:pt x="111" y="774"/>
                      <a:pt x="110" y="774"/>
                    </a:cubicBezTo>
                    <a:cubicBezTo>
                      <a:pt x="110" y="774"/>
                      <a:pt x="110" y="774"/>
                      <a:pt x="110" y="774"/>
                    </a:cubicBezTo>
                    <a:cubicBezTo>
                      <a:pt x="113" y="774"/>
                      <a:pt x="111" y="774"/>
                      <a:pt x="112" y="774"/>
                    </a:cubicBezTo>
                    <a:cubicBezTo>
                      <a:pt x="114" y="773"/>
                      <a:pt x="111" y="774"/>
                      <a:pt x="112" y="774"/>
                    </a:cubicBezTo>
                    <a:cubicBezTo>
                      <a:pt x="111" y="774"/>
                      <a:pt x="111" y="774"/>
                      <a:pt x="111" y="774"/>
                    </a:cubicBezTo>
                    <a:cubicBezTo>
                      <a:pt x="111" y="774"/>
                      <a:pt x="111" y="774"/>
                      <a:pt x="111" y="774"/>
                    </a:cubicBezTo>
                    <a:close/>
                    <a:moveTo>
                      <a:pt x="111" y="776"/>
                    </a:moveTo>
                    <a:cubicBezTo>
                      <a:pt x="112" y="776"/>
                      <a:pt x="111" y="777"/>
                      <a:pt x="111" y="777"/>
                    </a:cubicBezTo>
                    <a:cubicBezTo>
                      <a:pt x="110" y="777"/>
                      <a:pt x="111" y="776"/>
                      <a:pt x="111" y="776"/>
                    </a:cubicBezTo>
                    <a:close/>
                    <a:moveTo>
                      <a:pt x="111" y="778"/>
                    </a:moveTo>
                    <a:cubicBezTo>
                      <a:pt x="111" y="778"/>
                      <a:pt x="111" y="778"/>
                      <a:pt x="111" y="778"/>
                    </a:cubicBezTo>
                    <a:cubicBezTo>
                      <a:pt x="111" y="778"/>
                      <a:pt x="111" y="778"/>
                      <a:pt x="111" y="778"/>
                    </a:cubicBezTo>
                    <a:cubicBezTo>
                      <a:pt x="111" y="778"/>
                      <a:pt x="111" y="778"/>
                      <a:pt x="111" y="778"/>
                    </a:cubicBezTo>
                    <a:close/>
                    <a:moveTo>
                      <a:pt x="113" y="780"/>
                    </a:moveTo>
                    <a:cubicBezTo>
                      <a:pt x="113" y="780"/>
                      <a:pt x="112" y="780"/>
                      <a:pt x="112" y="779"/>
                    </a:cubicBezTo>
                    <a:cubicBezTo>
                      <a:pt x="112" y="779"/>
                      <a:pt x="112" y="779"/>
                      <a:pt x="113" y="779"/>
                    </a:cubicBezTo>
                    <a:cubicBezTo>
                      <a:pt x="113" y="779"/>
                      <a:pt x="113" y="779"/>
                      <a:pt x="113" y="778"/>
                    </a:cubicBezTo>
                    <a:lnTo>
                      <a:pt x="113" y="780"/>
                    </a:lnTo>
                    <a:close/>
                    <a:moveTo>
                      <a:pt x="114" y="778"/>
                    </a:moveTo>
                    <a:cubicBezTo>
                      <a:pt x="113" y="778"/>
                      <a:pt x="113" y="778"/>
                      <a:pt x="113" y="779"/>
                    </a:cubicBezTo>
                    <a:cubicBezTo>
                      <a:pt x="113" y="778"/>
                      <a:pt x="113" y="778"/>
                      <a:pt x="114" y="778"/>
                    </a:cubicBezTo>
                    <a:cubicBezTo>
                      <a:pt x="114" y="778"/>
                      <a:pt x="114" y="778"/>
                      <a:pt x="114" y="778"/>
                    </a:cubicBezTo>
                    <a:cubicBezTo>
                      <a:pt x="113" y="778"/>
                      <a:pt x="113" y="778"/>
                      <a:pt x="113" y="778"/>
                    </a:cubicBezTo>
                    <a:cubicBezTo>
                      <a:pt x="113" y="778"/>
                      <a:pt x="113" y="778"/>
                      <a:pt x="114" y="778"/>
                    </a:cubicBezTo>
                    <a:cubicBezTo>
                      <a:pt x="113" y="778"/>
                      <a:pt x="113" y="778"/>
                      <a:pt x="113" y="778"/>
                    </a:cubicBezTo>
                    <a:cubicBezTo>
                      <a:pt x="113" y="779"/>
                      <a:pt x="113" y="779"/>
                      <a:pt x="113" y="778"/>
                    </a:cubicBezTo>
                    <a:cubicBezTo>
                      <a:pt x="113" y="778"/>
                      <a:pt x="113" y="778"/>
                      <a:pt x="113" y="778"/>
                    </a:cubicBezTo>
                    <a:cubicBezTo>
                      <a:pt x="113" y="778"/>
                      <a:pt x="113" y="779"/>
                      <a:pt x="113" y="779"/>
                    </a:cubicBezTo>
                    <a:cubicBezTo>
                      <a:pt x="113" y="779"/>
                      <a:pt x="112" y="779"/>
                      <a:pt x="112" y="779"/>
                    </a:cubicBezTo>
                    <a:cubicBezTo>
                      <a:pt x="112" y="779"/>
                      <a:pt x="112" y="779"/>
                      <a:pt x="112" y="779"/>
                    </a:cubicBezTo>
                    <a:cubicBezTo>
                      <a:pt x="112" y="779"/>
                      <a:pt x="112" y="778"/>
                      <a:pt x="112" y="778"/>
                    </a:cubicBezTo>
                    <a:cubicBezTo>
                      <a:pt x="112" y="778"/>
                      <a:pt x="112" y="778"/>
                      <a:pt x="111" y="779"/>
                    </a:cubicBezTo>
                    <a:cubicBezTo>
                      <a:pt x="111" y="778"/>
                      <a:pt x="111" y="778"/>
                      <a:pt x="111" y="778"/>
                    </a:cubicBezTo>
                    <a:cubicBezTo>
                      <a:pt x="112" y="778"/>
                      <a:pt x="112" y="778"/>
                      <a:pt x="112" y="778"/>
                    </a:cubicBezTo>
                    <a:cubicBezTo>
                      <a:pt x="112" y="778"/>
                      <a:pt x="112" y="778"/>
                      <a:pt x="112" y="778"/>
                    </a:cubicBezTo>
                    <a:cubicBezTo>
                      <a:pt x="113" y="778"/>
                      <a:pt x="112" y="778"/>
                      <a:pt x="113" y="778"/>
                    </a:cubicBezTo>
                    <a:cubicBezTo>
                      <a:pt x="112" y="778"/>
                      <a:pt x="112" y="778"/>
                      <a:pt x="113" y="777"/>
                    </a:cubicBezTo>
                    <a:cubicBezTo>
                      <a:pt x="113" y="777"/>
                      <a:pt x="113" y="777"/>
                      <a:pt x="112" y="778"/>
                    </a:cubicBezTo>
                    <a:cubicBezTo>
                      <a:pt x="113" y="777"/>
                      <a:pt x="113" y="777"/>
                      <a:pt x="113" y="777"/>
                    </a:cubicBezTo>
                    <a:cubicBezTo>
                      <a:pt x="113" y="777"/>
                      <a:pt x="112" y="778"/>
                      <a:pt x="112" y="778"/>
                    </a:cubicBezTo>
                    <a:cubicBezTo>
                      <a:pt x="112" y="778"/>
                      <a:pt x="111" y="778"/>
                      <a:pt x="111" y="778"/>
                    </a:cubicBezTo>
                    <a:cubicBezTo>
                      <a:pt x="111" y="778"/>
                      <a:pt x="111" y="778"/>
                      <a:pt x="111" y="778"/>
                    </a:cubicBezTo>
                    <a:cubicBezTo>
                      <a:pt x="112" y="778"/>
                      <a:pt x="112" y="777"/>
                      <a:pt x="113" y="777"/>
                    </a:cubicBezTo>
                    <a:cubicBezTo>
                      <a:pt x="113" y="777"/>
                      <a:pt x="113" y="777"/>
                      <a:pt x="114" y="777"/>
                    </a:cubicBezTo>
                    <a:lnTo>
                      <a:pt x="114" y="778"/>
                    </a:lnTo>
                    <a:close/>
                    <a:moveTo>
                      <a:pt x="113" y="775"/>
                    </a:moveTo>
                    <a:cubicBezTo>
                      <a:pt x="113" y="775"/>
                      <a:pt x="114" y="775"/>
                      <a:pt x="114" y="775"/>
                    </a:cubicBezTo>
                    <a:cubicBezTo>
                      <a:pt x="114" y="775"/>
                      <a:pt x="113" y="775"/>
                      <a:pt x="113" y="775"/>
                    </a:cubicBezTo>
                    <a:cubicBezTo>
                      <a:pt x="113" y="775"/>
                      <a:pt x="113" y="776"/>
                      <a:pt x="112" y="776"/>
                    </a:cubicBezTo>
                    <a:cubicBezTo>
                      <a:pt x="112" y="776"/>
                      <a:pt x="113" y="776"/>
                      <a:pt x="113" y="775"/>
                    </a:cubicBezTo>
                    <a:cubicBezTo>
                      <a:pt x="113" y="775"/>
                      <a:pt x="112" y="776"/>
                      <a:pt x="113" y="775"/>
                    </a:cubicBezTo>
                    <a:cubicBezTo>
                      <a:pt x="113" y="775"/>
                      <a:pt x="114" y="775"/>
                      <a:pt x="114" y="775"/>
                    </a:cubicBezTo>
                    <a:cubicBezTo>
                      <a:pt x="114" y="775"/>
                      <a:pt x="113" y="775"/>
                      <a:pt x="113" y="775"/>
                    </a:cubicBezTo>
                    <a:close/>
                    <a:moveTo>
                      <a:pt x="114" y="775"/>
                    </a:moveTo>
                    <a:cubicBezTo>
                      <a:pt x="114" y="775"/>
                      <a:pt x="113" y="775"/>
                      <a:pt x="113" y="775"/>
                    </a:cubicBezTo>
                    <a:cubicBezTo>
                      <a:pt x="113" y="775"/>
                      <a:pt x="112" y="775"/>
                      <a:pt x="112" y="775"/>
                    </a:cubicBezTo>
                    <a:cubicBezTo>
                      <a:pt x="113" y="775"/>
                      <a:pt x="113" y="775"/>
                      <a:pt x="113" y="775"/>
                    </a:cubicBezTo>
                    <a:cubicBezTo>
                      <a:pt x="113" y="775"/>
                      <a:pt x="113" y="775"/>
                      <a:pt x="113" y="775"/>
                    </a:cubicBezTo>
                    <a:cubicBezTo>
                      <a:pt x="113" y="775"/>
                      <a:pt x="114" y="775"/>
                      <a:pt x="114" y="775"/>
                    </a:cubicBezTo>
                    <a:close/>
                    <a:moveTo>
                      <a:pt x="114" y="775"/>
                    </a:moveTo>
                    <a:cubicBezTo>
                      <a:pt x="113" y="775"/>
                      <a:pt x="114" y="775"/>
                      <a:pt x="114" y="775"/>
                    </a:cubicBezTo>
                    <a:cubicBezTo>
                      <a:pt x="114" y="775"/>
                      <a:pt x="113" y="775"/>
                      <a:pt x="113" y="775"/>
                    </a:cubicBezTo>
                    <a:cubicBezTo>
                      <a:pt x="114" y="774"/>
                      <a:pt x="114" y="774"/>
                      <a:pt x="114" y="774"/>
                    </a:cubicBezTo>
                    <a:cubicBezTo>
                      <a:pt x="114" y="774"/>
                      <a:pt x="114" y="774"/>
                      <a:pt x="114" y="774"/>
                    </a:cubicBezTo>
                    <a:lnTo>
                      <a:pt x="114" y="775"/>
                    </a:lnTo>
                    <a:close/>
                    <a:moveTo>
                      <a:pt x="114" y="774"/>
                    </a:moveTo>
                    <a:cubicBezTo>
                      <a:pt x="114" y="774"/>
                      <a:pt x="114" y="774"/>
                      <a:pt x="114" y="774"/>
                    </a:cubicBezTo>
                    <a:cubicBezTo>
                      <a:pt x="114" y="774"/>
                      <a:pt x="114" y="774"/>
                      <a:pt x="114" y="774"/>
                    </a:cubicBezTo>
                    <a:close/>
                    <a:moveTo>
                      <a:pt x="114" y="773"/>
                    </a:moveTo>
                    <a:cubicBezTo>
                      <a:pt x="114" y="773"/>
                      <a:pt x="114" y="773"/>
                      <a:pt x="114" y="773"/>
                    </a:cubicBezTo>
                    <a:cubicBezTo>
                      <a:pt x="114" y="773"/>
                      <a:pt x="114" y="773"/>
                      <a:pt x="114" y="773"/>
                    </a:cubicBezTo>
                    <a:close/>
                    <a:moveTo>
                      <a:pt x="114" y="773"/>
                    </a:moveTo>
                    <a:cubicBezTo>
                      <a:pt x="114" y="773"/>
                      <a:pt x="114" y="773"/>
                      <a:pt x="114" y="773"/>
                    </a:cubicBezTo>
                    <a:cubicBezTo>
                      <a:pt x="114" y="773"/>
                      <a:pt x="114" y="773"/>
                      <a:pt x="114" y="773"/>
                    </a:cubicBezTo>
                    <a:close/>
                    <a:moveTo>
                      <a:pt x="114" y="773"/>
                    </a:moveTo>
                    <a:cubicBezTo>
                      <a:pt x="114" y="773"/>
                      <a:pt x="114" y="773"/>
                      <a:pt x="114" y="773"/>
                    </a:cubicBezTo>
                    <a:cubicBezTo>
                      <a:pt x="114" y="773"/>
                      <a:pt x="114" y="773"/>
                      <a:pt x="114" y="773"/>
                    </a:cubicBezTo>
                    <a:close/>
                    <a:moveTo>
                      <a:pt x="114" y="773"/>
                    </a:moveTo>
                    <a:cubicBezTo>
                      <a:pt x="114" y="773"/>
                      <a:pt x="114" y="773"/>
                      <a:pt x="114" y="773"/>
                    </a:cubicBezTo>
                    <a:cubicBezTo>
                      <a:pt x="114" y="773"/>
                      <a:pt x="114" y="773"/>
                      <a:pt x="114" y="773"/>
                    </a:cubicBezTo>
                    <a:cubicBezTo>
                      <a:pt x="114" y="773"/>
                      <a:pt x="114" y="773"/>
                      <a:pt x="114" y="773"/>
                    </a:cubicBezTo>
                    <a:cubicBezTo>
                      <a:pt x="114" y="773"/>
                      <a:pt x="114" y="773"/>
                      <a:pt x="114" y="773"/>
                    </a:cubicBezTo>
                    <a:cubicBezTo>
                      <a:pt x="114" y="773"/>
                      <a:pt x="114" y="773"/>
                      <a:pt x="114" y="773"/>
                    </a:cubicBezTo>
                    <a:cubicBezTo>
                      <a:pt x="114" y="773"/>
                      <a:pt x="114" y="773"/>
                      <a:pt x="114" y="773"/>
                    </a:cubicBezTo>
                    <a:cubicBezTo>
                      <a:pt x="114" y="773"/>
                      <a:pt x="114" y="773"/>
                      <a:pt x="114" y="773"/>
                    </a:cubicBezTo>
                    <a:cubicBezTo>
                      <a:pt x="114" y="773"/>
                      <a:pt x="114" y="773"/>
                      <a:pt x="114" y="773"/>
                    </a:cubicBezTo>
                    <a:close/>
                    <a:moveTo>
                      <a:pt x="114" y="772"/>
                    </a:moveTo>
                    <a:cubicBezTo>
                      <a:pt x="114" y="772"/>
                      <a:pt x="114" y="772"/>
                      <a:pt x="114" y="772"/>
                    </a:cubicBezTo>
                    <a:cubicBezTo>
                      <a:pt x="114" y="772"/>
                      <a:pt x="114" y="772"/>
                      <a:pt x="114" y="772"/>
                    </a:cubicBezTo>
                    <a:cubicBezTo>
                      <a:pt x="114" y="772"/>
                      <a:pt x="114" y="773"/>
                      <a:pt x="113" y="773"/>
                    </a:cubicBezTo>
                    <a:cubicBezTo>
                      <a:pt x="115" y="772"/>
                      <a:pt x="113" y="773"/>
                      <a:pt x="113" y="773"/>
                    </a:cubicBezTo>
                    <a:cubicBezTo>
                      <a:pt x="113" y="773"/>
                      <a:pt x="114" y="772"/>
                      <a:pt x="114" y="772"/>
                    </a:cubicBezTo>
                    <a:cubicBezTo>
                      <a:pt x="114" y="772"/>
                      <a:pt x="114" y="772"/>
                      <a:pt x="114" y="772"/>
                    </a:cubicBezTo>
                    <a:close/>
                    <a:moveTo>
                      <a:pt x="114" y="772"/>
                    </a:moveTo>
                    <a:cubicBezTo>
                      <a:pt x="114" y="772"/>
                      <a:pt x="113" y="772"/>
                      <a:pt x="114" y="772"/>
                    </a:cubicBezTo>
                    <a:cubicBezTo>
                      <a:pt x="114" y="772"/>
                      <a:pt x="114" y="772"/>
                      <a:pt x="114" y="772"/>
                    </a:cubicBezTo>
                    <a:close/>
                    <a:moveTo>
                      <a:pt x="114" y="772"/>
                    </a:moveTo>
                    <a:cubicBezTo>
                      <a:pt x="114" y="772"/>
                      <a:pt x="114" y="772"/>
                      <a:pt x="114" y="772"/>
                    </a:cubicBezTo>
                    <a:cubicBezTo>
                      <a:pt x="114" y="772"/>
                      <a:pt x="114" y="772"/>
                      <a:pt x="114" y="772"/>
                    </a:cubicBezTo>
                    <a:cubicBezTo>
                      <a:pt x="114" y="772"/>
                      <a:pt x="114" y="772"/>
                      <a:pt x="114" y="772"/>
                    </a:cubicBezTo>
                    <a:cubicBezTo>
                      <a:pt x="114" y="772"/>
                      <a:pt x="114" y="772"/>
                      <a:pt x="114" y="772"/>
                    </a:cubicBezTo>
                    <a:cubicBezTo>
                      <a:pt x="114" y="772"/>
                      <a:pt x="114" y="772"/>
                      <a:pt x="114" y="772"/>
                    </a:cubicBezTo>
                    <a:cubicBezTo>
                      <a:pt x="114" y="772"/>
                      <a:pt x="113" y="772"/>
                      <a:pt x="114" y="772"/>
                    </a:cubicBezTo>
                    <a:close/>
                    <a:moveTo>
                      <a:pt x="114" y="772"/>
                    </a:moveTo>
                    <a:cubicBezTo>
                      <a:pt x="114" y="772"/>
                      <a:pt x="114" y="772"/>
                      <a:pt x="113" y="772"/>
                    </a:cubicBezTo>
                    <a:cubicBezTo>
                      <a:pt x="115" y="772"/>
                      <a:pt x="113" y="772"/>
                      <a:pt x="114" y="772"/>
                    </a:cubicBezTo>
                    <a:close/>
                    <a:moveTo>
                      <a:pt x="112" y="772"/>
                    </a:moveTo>
                    <a:cubicBezTo>
                      <a:pt x="113" y="772"/>
                      <a:pt x="113" y="772"/>
                      <a:pt x="114" y="771"/>
                    </a:cubicBezTo>
                    <a:cubicBezTo>
                      <a:pt x="114" y="772"/>
                      <a:pt x="114" y="772"/>
                      <a:pt x="114" y="772"/>
                    </a:cubicBezTo>
                    <a:cubicBezTo>
                      <a:pt x="113" y="772"/>
                      <a:pt x="112" y="772"/>
                      <a:pt x="112" y="772"/>
                    </a:cubicBezTo>
                    <a:close/>
                    <a:moveTo>
                      <a:pt x="114" y="771"/>
                    </a:moveTo>
                    <a:cubicBezTo>
                      <a:pt x="114" y="771"/>
                      <a:pt x="113" y="771"/>
                      <a:pt x="113" y="771"/>
                    </a:cubicBezTo>
                    <a:cubicBezTo>
                      <a:pt x="113" y="771"/>
                      <a:pt x="114" y="771"/>
                      <a:pt x="114" y="771"/>
                    </a:cubicBezTo>
                    <a:close/>
                    <a:moveTo>
                      <a:pt x="115" y="768"/>
                    </a:moveTo>
                    <a:cubicBezTo>
                      <a:pt x="115" y="768"/>
                      <a:pt x="115" y="768"/>
                      <a:pt x="115" y="768"/>
                    </a:cubicBezTo>
                    <a:cubicBezTo>
                      <a:pt x="115" y="768"/>
                      <a:pt x="115" y="768"/>
                      <a:pt x="115" y="768"/>
                    </a:cubicBezTo>
                    <a:cubicBezTo>
                      <a:pt x="115" y="768"/>
                      <a:pt x="115" y="769"/>
                      <a:pt x="115" y="769"/>
                    </a:cubicBezTo>
                    <a:cubicBezTo>
                      <a:pt x="115" y="769"/>
                      <a:pt x="115" y="769"/>
                      <a:pt x="115" y="769"/>
                    </a:cubicBezTo>
                    <a:cubicBezTo>
                      <a:pt x="115" y="769"/>
                      <a:pt x="114" y="769"/>
                      <a:pt x="114" y="769"/>
                    </a:cubicBezTo>
                    <a:cubicBezTo>
                      <a:pt x="114" y="769"/>
                      <a:pt x="114" y="769"/>
                      <a:pt x="114" y="769"/>
                    </a:cubicBezTo>
                    <a:cubicBezTo>
                      <a:pt x="114" y="769"/>
                      <a:pt x="114" y="769"/>
                      <a:pt x="114" y="769"/>
                    </a:cubicBezTo>
                    <a:cubicBezTo>
                      <a:pt x="114" y="769"/>
                      <a:pt x="115" y="769"/>
                      <a:pt x="115" y="769"/>
                    </a:cubicBezTo>
                    <a:cubicBezTo>
                      <a:pt x="115" y="769"/>
                      <a:pt x="115" y="769"/>
                      <a:pt x="115" y="769"/>
                    </a:cubicBezTo>
                    <a:cubicBezTo>
                      <a:pt x="115" y="769"/>
                      <a:pt x="114" y="769"/>
                      <a:pt x="114" y="769"/>
                    </a:cubicBezTo>
                    <a:cubicBezTo>
                      <a:pt x="114" y="769"/>
                      <a:pt x="114" y="769"/>
                      <a:pt x="114" y="769"/>
                    </a:cubicBezTo>
                    <a:cubicBezTo>
                      <a:pt x="114" y="769"/>
                      <a:pt x="115" y="769"/>
                      <a:pt x="115" y="769"/>
                    </a:cubicBezTo>
                    <a:cubicBezTo>
                      <a:pt x="115" y="769"/>
                      <a:pt x="115" y="769"/>
                      <a:pt x="115" y="769"/>
                    </a:cubicBezTo>
                    <a:cubicBezTo>
                      <a:pt x="115" y="769"/>
                      <a:pt x="115" y="769"/>
                      <a:pt x="114" y="769"/>
                    </a:cubicBezTo>
                    <a:cubicBezTo>
                      <a:pt x="114" y="769"/>
                      <a:pt x="114" y="769"/>
                      <a:pt x="115" y="769"/>
                    </a:cubicBezTo>
                    <a:cubicBezTo>
                      <a:pt x="115" y="769"/>
                      <a:pt x="115" y="769"/>
                      <a:pt x="115" y="769"/>
                    </a:cubicBezTo>
                    <a:cubicBezTo>
                      <a:pt x="115" y="769"/>
                      <a:pt x="115" y="769"/>
                      <a:pt x="115" y="769"/>
                    </a:cubicBezTo>
                    <a:cubicBezTo>
                      <a:pt x="115" y="769"/>
                      <a:pt x="115" y="769"/>
                      <a:pt x="115" y="769"/>
                    </a:cubicBezTo>
                    <a:cubicBezTo>
                      <a:pt x="115" y="769"/>
                      <a:pt x="114" y="769"/>
                      <a:pt x="114" y="769"/>
                    </a:cubicBezTo>
                    <a:cubicBezTo>
                      <a:pt x="114" y="769"/>
                      <a:pt x="114" y="769"/>
                      <a:pt x="114" y="769"/>
                    </a:cubicBezTo>
                    <a:cubicBezTo>
                      <a:pt x="114" y="770"/>
                      <a:pt x="114" y="770"/>
                      <a:pt x="114" y="770"/>
                    </a:cubicBezTo>
                    <a:cubicBezTo>
                      <a:pt x="114" y="770"/>
                      <a:pt x="114" y="770"/>
                      <a:pt x="114" y="770"/>
                    </a:cubicBezTo>
                    <a:cubicBezTo>
                      <a:pt x="114" y="770"/>
                      <a:pt x="114" y="770"/>
                      <a:pt x="114" y="769"/>
                    </a:cubicBezTo>
                    <a:cubicBezTo>
                      <a:pt x="114" y="769"/>
                      <a:pt x="114" y="769"/>
                      <a:pt x="115" y="769"/>
                    </a:cubicBezTo>
                    <a:cubicBezTo>
                      <a:pt x="115" y="769"/>
                      <a:pt x="115" y="769"/>
                      <a:pt x="115" y="769"/>
                    </a:cubicBezTo>
                    <a:cubicBezTo>
                      <a:pt x="114" y="769"/>
                      <a:pt x="114" y="769"/>
                      <a:pt x="114" y="770"/>
                    </a:cubicBezTo>
                    <a:cubicBezTo>
                      <a:pt x="114" y="769"/>
                      <a:pt x="114" y="769"/>
                      <a:pt x="115" y="769"/>
                    </a:cubicBezTo>
                    <a:cubicBezTo>
                      <a:pt x="115" y="769"/>
                      <a:pt x="115" y="769"/>
                      <a:pt x="115" y="769"/>
                    </a:cubicBezTo>
                    <a:cubicBezTo>
                      <a:pt x="114" y="770"/>
                      <a:pt x="114" y="770"/>
                      <a:pt x="114" y="770"/>
                    </a:cubicBezTo>
                    <a:cubicBezTo>
                      <a:pt x="114" y="770"/>
                      <a:pt x="114" y="770"/>
                      <a:pt x="115" y="770"/>
                    </a:cubicBezTo>
                    <a:cubicBezTo>
                      <a:pt x="115" y="770"/>
                      <a:pt x="115" y="770"/>
                      <a:pt x="115" y="770"/>
                    </a:cubicBezTo>
                    <a:cubicBezTo>
                      <a:pt x="114" y="770"/>
                      <a:pt x="114" y="770"/>
                      <a:pt x="114" y="770"/>
                    </a:cubicBezTo>
                    <a:cubicBezTo>
                      <a:pt x="113" y="770"/>
                      <a:pt x="113" y="771"/>
                      <a:pt x="112" y="771"/>
                    </a:cubicBezTo>
                    <a:cubicBezTo>
                      <a:pt x="112" y="771"/>
                      <a:pt x="112" y="771"/>
                      <a:pt x="112" y="771"/>
                    </a:cubicBezTo>
                    <a:cubicBezTo>
                      <a:pt x="112" y="771"/>
                      <a:pt x="112" y="771"/>
                      <a:pt x="112" y="771"/>
                    </a:cubicBezTo>
                    <a:cubicBezTo>
                      <a:pt x="112" y="771"/>
                      <a:pt x="113" y="771"/>
                      <a:pt x="113" y="771"/>
                    </a:cubicBezTo>
                    <a:cubicBezTo>
                      <a:pt x="113" y="771"/>
                      <a:pt x="113" y="771"/>
                      <a:pt x="113" y="771"/>
                    </a:cubicBezTo>
                    <a:cubicBezTo>
                      <a:pt x="113" y="771"/>
                      <a:pt x="113" y="771"/>
                      <a:pt x="113" y="771"/>
                    </a:cubicBezTo>
                    <a:cubicBezTo>
                      <a:pt x="113" y="771"/>
                      <a:pt x="113" y="771"/>
                      <a:pt x="113" y="771"/>
                    </a:cubicBezTo>
                    <a:cubicBezTo>
                      <a:pt x="113" y="771"/>
                      <a:pt x="113" y="771"/>
                      <a:pt x="113" y="771"/>
                    </a:cubicBezTo>
                    <a:cubicBezTo>
                      <a:pt x="113" y="771"/>
                      <a:pt x="113" y="771"/>
                      <a:pt x="113" y="771"/>
                    </a:cubicBezTo>
                    <a:cubicBezTo>
                      <a:pt x="113" y="771"/>
                      <a:pt x="113" y="771"/>
                      <a:pt x="113" y="771"/>
                    </a:cubicBezTo>
                    <a:cubicBezTo>
                      <a:pt x="113" y="771"/>
                      <a:pt x="112" y="771"/>
                      <a:pt x="112" y="771"/>
                    </a:cubicBezTo>
                    <a:cubicBezTo>
                      <a:pt x="112" y="771"/>
                      <a:pt x="112" y="771"/>
                      <a:pt x="113" y="771"/>
                    </a:cubicBezTo>
                    <a:cubicBezTo>
                      <a:pt x="113" y="771"/>
                      <a:pt x="113" y="771"/>
                      <a:pt x="113" y="771"/>
                    </a:cubicBezTo>
                    <a:cubicBezTo>
                      <a:pt x="113" y="771"/>
                      <a:pt x="113" y="771"/>
                      <a:pt x="114" y="770"/>
                    </a:cubicBezTo>
                    <a:cubicBezTo>
                      <a:pt x="113" y="771"/>
                      <a:pt x="113" y="771"/>
                      <a:pt x="113" y="771"/>
                    </a:cubicBezTo>
                    <a:cubicBezTo>
                      <a:pt x="113" y="771"/>
                      <a:pt x="113" y="771"/>
                      <a:pt x="113" y="771"/>
                    </a:cubicBezTo>
                    <a:cubicBezTo>
                      <a:pt x="112" y="771"/>
                      <a:pt x="112" y="771"/>
                      <a:pt x="112" y="771"/>
                    </a:cubicBezTo>
                    <a:cubicBezTo>
                      <a:pt x="113" y="771"/>
                      <a:pt x="113" y="771"/>
                      <a:pt x="113" y="771"/>
                    </a:cubicBezTo>
                    <a:cubicBezTo>
                      <a:pt x="113" y="771"/>
                      <a:pt x="113" y="771"/>
                      <a:pt x="115" y="770"/>
                    </a:cubicBezTo>
                    <a:cubicBezTo>
                      <a:pt x="115" y="770"/>
                      <a:pt x="115" y="770"/>
                      <a:pt x="115" y="770"/>
                    </a:cubicBezTo>
                    <a:cubicBezTo>
                      <a:pt x="114" y="770"/>
                      <a:pt x="114" y="770"/>
                      <a:pt x="114" y="770"/>
                    </a:cubicBezTo>
                    <a:cubicBezTo>
                      <a:pt x="115" y="770"/>
                      <a:pt x="113" y="771"/>
                      <a:pt x="113" y="771"/>
                    </a:cubicBezTo>
                    <a:cubicBezTo>
                      <a:pt x="113" y="771"/>
                      <a:pt x="113" y="771"/>
                      <a:pt x="114" y="771"/>
                    </a:cubicBezTo>
                    <a:cubicBezTo>
                      <a:pt x="114" y="771"/>
                      <a:pt x="114" y="771"/>
                      <a:pt x="115" y="770"/>
                    </a:cubicBezTo>
                    <a:cubicBezTo>
                      <a:pt x="115" y="771"/>
                      <a:pt x="115" y="771"/>
                      <a:pt x="115" y="771"/>
                    </a:cubicBezTo>
                    <a:cubicBezTo>
                      <a:pt x="115" y="771"/>
                      <a:pt x="115" y="771"/>
                      <a:pt x="115" y="771"/>
                    </a:cubicBezTo>
                    <a:cubicBezTo>
                      <a:pt x="115" y="771"/>
                      <a:pt x="115" y="771"/>
                      <a:pt x="115" y="771"/>
                    </a:cubicBezTo>
                    <a:cubicBezTo>
                      <a:pt x="115" y="771"/>
                      <a:pt x="115" y="771"/>
                      <a:pt x="115" y="771"/>
                    </a:cubicBezTo>
                    <a:cubicBezTo>
                      <a:pt x="114" y="771"/>
                      <a:pt x="114" y="771"/>
                      <a:pt x="115" y="771"/>
                    </a:cubicBezTo>
                    <a:cubicBezTo>
                      <a:pt x="114" y="771"/>
                      <a:pt x="114" y="771"/>
                      <a:pt x="114" y="771"/>
                    </a:cubicBezTo>
                    <a:cubicBezTo>
                      <a:pt x="114" y="771"/>
                      <a:pt x="114" y="771"/>
                      <a:pt x="113" y="771"/>
                    </a:cubicBezTo>
                    <a:cubicBezTo>
                      <a:pt x="113" y="771"/>
                      <a:pt x="113" y="771"/>
                      <a:pt x="112" y="771"/>
                    </a:cubicBezTo>
                    <a:cubicBezTo>
                      <a:pt x="112" y="771"/>
                      <a:pt x="112" y="771"/>
                      <a:pt x="112" y="771"/>
                    </a:cubicBezTo>
                    <a:cubicBezTo>
                      <a:pt x="112" y="771"/>
                      <a:pt x="112" y="771"/>
                      <a:pt x="112" y="771"/>
                    </a:cubicBezTo>
                    <a:cubicBezTo>
                      <a:pt x="112" y="771"/>
                      <a:pt x="112" y="771"/>
                      <a:pt x="112" y="771"/>
                    </a:cubicBezTo>
                    <a:cubicBezTo>
                      <a:pt x="112" y="771"/>
                      <a:pt x="112" y="771"/>
                      <a:pt x="112" y="771"/>
                    </a:cubicBezTo>
                    <a:cubicBezTo>
                      <a:pt x="113" y="771"/>
                      <a:pt x="114" y="771"/>
                      <a:pt x="114" y="771"/>
                    </a:cubicBezTo>
                    <a:cubicBezTo>
                      <a:pt x="114" y="771"/>
                      <a:pt x="114" y="771"/>
                      <a:pt x="114" y="771"/>
                    </a:cubicBezTo>
                    <a:cubicBezTo>
                      <a:pt x="114" y="771"/>
                      <a:pt x="114" y="771"/>
                      <a:pt x="114" y="771"/>
                    </a:cubicBezTo>
                    <a:cubicBezTo>
                      <a:pt x="114" y="771"/>
                      <a:pt x="114" y="771"/>
                      <a:pt x="114" y="771"/>
                    </a:cubicBezTo>
                    <a:cubicBezTo>
                      <a:pt x="114" y="771"/>
                      <a:pt x="114" y="771"/>
                      <a:pt x="114" y="771"/>
                    </a:cubicBezTo>
                    <a:cubicBezTo>
                      <a:pt x="114" y="771"/>
                      <a:pt x="114" y="771"/>
                      <a:pt x="114" y="771"/>
                    </a:cubicBezTo>
                    <a:cubicBezTo>
                      <a:pt x="113" y="771"/>
                      <a:pt x="113" y="771"/>
                      <a:pt x="112" y="771"/>
                    </a:cubicBezTo>
                    <a:cubicBezTo>
                      <a:pt x="112" y="771"/>
                      <a:pt x="112" y="771"/>
                      <a:pt x="112" y="771"/>
                    </a:cubicBezTo>
                    <a:cubicBezTo>
                      <a:pt x="113" y="771"/>
                      <a:pt x="113" y="771"/>
                      <a:pt x="113" y="771"/>
                    </a:cubicBezTo>
                    <a:cubicBezTo>
                      <a:pt x="114" y="771"/>
                      <a:pt x="113" y="771"/>
                      <a:pt x="113" y="771"/>
                    </a:cubicBezTo>
                    <a:cubicBezTo>
                      <a:pt x="112" y="771"/>
                      <a:pt x="112" y="771"/>
                      <a:pt x="112" y="771"/>
                    </a:cubicBezTo>
                    <a:cubicBezTo>
                      <a:pt x="112" y="771"/>
                      <a:pt x="112" y="771"/>
                      <a:pt x="112" y="771"/>
                    </a:cubicBezTo>
                    <a:cubicBezTo>
                      <a:pt x="112" y="771"/>
                      <a:pt x="112" y="772"/>
                      <a:pt x="112" y="772"/>
                    </a:cubicBezTo>
                    <a:cubicBezTo>
                      <a:pt x="112" y="771"/>
                      <a:pt x="113" y="771"/>
                      <a:pt x="114" y="771"/>
                    </a:cubicBezTo>
                    <a:cubicBezTo>
                      <a:pt x="113" y="771"/>
                      <a:pt x="112" y="771"/>
                      <a:pt x="113" y="771"/>
                    </a:cubicBezTo>
                    <a:cubicBezTo>
                      <a:pt x="114" y="771"/>
                      <a:pt x="114" y="771"/>
                      <a:pt x="114" y="771"/>
                    </a:cubicBezTo>
                    <a:cubicBezTo>
                      <a:pt x="114" y="771"/>
                      <a:pt x="114" y="771"/>
                      <a:pt x="114" y="771"/>
                    </a:cubicBezTo>
                    <a:cubicBezTo>
                      <a:pt x="114" y="771"/>
                      <a:pt x="114" y="771"/>
                      <a:pt x="114" y="771"/>
                    </a:cubicBezTo>
                    <a:cubicBezTo>
                      <a:pt x="112" y="772"/>
                      <a:pt x="112" y="772"/>
                      <a:pt x="112" y="772"/>
                    </a:cubicBezTo>
                    <a:cubicBezTo>
                      <a:pt x="112" y="772"/>
                      <a:pt x="112" y="772"/>
                      <a:pt x="112" y="772"/>
                    </a:cubicBezTo>
                    <a:cubicBezTo>
                      <a:pt x="112" y="772"/>
                      <a:pt x="112" y="772"/>
                      <a:pt x="113" y="771"/>
                    </a:cubicBezTo>
                    <a:cubicBezTo>
                      <a:pt x="114" y="771"/>
                      <a:pt x="112" y="772"/>
                      <a:pt x="112" y="772"/>
                    </a:cubicBezTo>
                    <a:cubicBezTo>
                      <a:pt x="113" y="771"/>
                      <a:pt x="114" y="771"/>
                      <a:pt x="114" y="771"/>
                    </a:cubicBezTo>
                    <a:cubicBezTo>
                      <a:pt x="114" y="771"/>
                      <a:pt x="114" y="771"/>
                      <a:pt x="114" y="771"/>
                    </a:cubicBezTo>
                    <a:cubicBezTo>
                      <a:pt x="114" y="771"/>
                      <a:pt x="114" y="771"/>
                      <a:pt x="114" y="771"/>
                    </a:cubicBezTo>
                    <a:cubicBezTo>
                      <a:pt x="114" y="771"/>
                      <a:pt x="114" y="771"/>
                      <a:pt x="114" y="771"/>
                    </a:cubicBezTo>
                    <a:cubicBezTo>
                      <a:pt x="114" y="771"/>
                      <a:pt x="114" y="771"/>
                      <a:pt x="114" y="771"/>
                    </a:cubicBezTo>
                    <a:cubicBezTo>
                      <a:pt x="114" y="771"/>
                      <a:pt x="114" y="771"/>
                      <a:pt x="114" y="771"/>
                    </a:cubicBezTo>
                    <a:cubicBezTo>
                      <a:pt x="113" y="772"/>
                      <a:pt x="112" y="772"/>
                      <a:pt x="111" y="772"/>
                    </a:cubicBezTo>
                    <a:cubicBezTo>
                      <a:pt x="111" y="772"/>
                      <a:pt x="111" y="772"/>
                      <a:pt x="111" y="772"/>
                    </a:cubicBezTo>
                    <a:cubicBezTo>
                      <a:pt x="111" y="772"/>
                      <a:pt x="111" y="772"/>
                      <a:pt x="111" y="772"/>
                    </a:cubicBezTo>
                    <a:cubicBezTo>
                      <a:pt x="111" y="772"/>
                      <a:pt x="111" y="772"/>
                      <a:pt x="111" y="772"/>
                    </a:cubicBezTo>
                    <a:cubicBezTo>
                      <a:pt x="111" y="772"/>
                      <a:pt x="111" y="772"/>
                      <a:pt x="111" y="772"/>
                    </a:cubicBezTo>
                    <a:cubicBezTo>
                      <a:pt x="111" y="772"/>
                      <a:pt x="111" y="772"/>
                      <a:pt x="111" y="772"/>
                    </a:cubicBezTo>
                    <a:cubicBezTo>
                      <a:pt x="112" y="772"/>
                      <a:pt x="112" y="772"/>
                      <a:pt x="113" y="772"/>
                    </a:cubicBezTo>
                    <a:cubicBezTo>
                      <a:pt x="114" y="772"/>
                      <a:pt x="112" y="772"/>
                      <a:pt x="112" y="772"/>
                    </a:cubicBezTo>
                    <a:cubicBezTo>
                      <a:pt x="112" y="772"/>
                      <a:pt x="112" y="772"/>
                      <a:pt x="112" y="772"/>
                    </a:cubicBezTo>
                    <a:cubicBezTo>
                      <a:pt x="112" y="772"/>
                      <a:pt x="111" y="772"/>
                      <a:pt x="111" y="772"/>
                    </a:cubicBezTo>
                    <a:cubicBezTo>
                      <a:pt x="111" y="772"/>
                      <a:pt x="111" y="772"/>
                      <a:pt x="111" y="773"/>
                    </a:cubicBezTo>
                    <a:cubicBezTo>
                      <a:pt x="111" y="773"/>
                      <a:pt x="111" y="773"/>
                      <a:pt x="111" y="773"/>
                    </a:cubicBezTo>
                    <a:cubicBezTo>
                      <a:pt x="111" y="773"/>
                      <a:pt x="111" y="773"/>
                      <a:pt x="111" y="773"/>
                    </a:cubicBezTo>
                    <a:cubicBezTo>
                      <a:pt x="111" y="773"/>
                      <a:pt x="111" y="773"/>
                      <a:pt x="111" y="773"/>
                    </a:cubicBezTo>
                    <a:cubicBezTo>
                      <a:pt x="110" y="773"/>
                      <a:pt x="110" y="773"/>
                      <a:pt x="110" y="773"/>
                    </a:cubicBezTo>
                    <a:cubicBezTo>
                      <a:pt x="110" y="773"/>
                      <a:pt x="110" y="773"/>
                      <a:pt x="110" y="773"/>
                    </a:cubicBezTo>
                    <a:cubicBezTo>
                      <a:pt x="110" y="773"/>
                      <a:pt x="110" y="773"/>
                      <a:pt x="110" y="773"/>
                    </a:cubicBezTo>
                    <a:cubicBezTo>
                      <a:pt x="110" y="773"/>
                      <a:pt x="110" y="773"/>
                      <a:pt x="111" y="773"/>
                    </a:cubicBezTo>
                    <a:cubicBezTo>
                      <a:pt x="111" y="773"/>
                      <a:pt x="111" y="772"/>
                      <a:pt x="111" y="772"/>
                    </a:cubicBezTo>
                    <a:cubicBezTo>
                      <a:pt x="111" y="773"/>
                      <a:pt x="111" y="773"/>
                      <a:pt x="111" y="773"/>
                    </a:cubicBezTo>
                    <a:cubicBezTo>
                      <a:pt x="111" y="773"/>
                      <a:pt x="111" y="773"/>
                      <a:pt x="111" y="773"/>
                    </a:cubicBezTo>
                    <a:cubicBezTo>
                      <a:pt x="111" y="772"/>
                      <a:pt x="111" y="772"/>
                      <a:pt x="111" y="772"/>
                    </a:cubicBezTo>
                    <a:cubicBezTo>
                      <a:pt x="111" y="772"/>
                      <a:pt x="111" y="772"/>
                      <a:pt x="111" y="772"/>
                    </a:cubicBezTo>
                    <a:cubicBezTo>
                      <a:pt x="110" y="772"/>
                      <a:pt x="110" y="773"/>
                      <a:pt x="110" y="773"/>
                    </a:cubicBezTo>
                    <a:cubicBezTo>
                      <a:pt x="110" y="773"/>
                      <a:pt x="110" y="773"/>
                      <a:pt x="110" y="773"/>
                    </a:cubicBezTo>
                    <a:cubicBezTo>
                      <a:pt x="110" y="772"/>
                      <a:pt x="111" y="772"/>
                      <a:pt x="111" y="772"/>
                    </a:cubicBezTo>
                    <a:cubicBezTo>
                      <a:pt x="111" y="772"/>
                      <a:pt x="111" y="772"/>
                      <a:pt x="111" y="772"/>
                    </a:cubicBezTo>
                    <a:cubicBezTo>
                      <a:pt x="111" y="772"/>
                      <a:pt x="111" y="772"/>
                      <a:pt x="111" y="772"/>
                    </a:cubicBezTo>
                    <a:cubicBezTo>
                      <a:pt x="111" y="772"/>
                      <a:pt x="111" y="772"/>
                      <a:pt x="111" y="772"/>
                    </a:cubicBezTo>
                    <a:cubicBezTo>
                      <a:pt x="111" y="772"/>
                      <a:pt x="110" y="772"/>
                      <a:pt x="110" y="772"/>
                    </a:cubicBezTo>
                    <a:cubicBezTo>
                      <a:pt x="110" y="772"/>
                      <a:pt x="110" y="772"/>
                      <a:pt x="110" y="772"/>
                    </a:cubicBezTo>
                    <a:cubicBezTo>
                      <a:pt x="110" y="772"/>
                      <a:pt x="110" y="772"/>
                      <a:pt x="110" y="772"/>
                    </a:cubicBezTo>
                    <a:cubicBezTo>
                      <a:pt x="110" y="772"/>
                      <a:pt x="111" y="772"/>
                      <a:pt x="111" y="772"/>
                    </a:cubicBezTo>
                    <a:cubicBezTo>
                      <a:pt x="111" y="772"/>
                      <a:pt x="111" y="772"/>
                      <a:pt x="111" y="772"/>
                    </a:cubicBezTo>
                    <a:cubicBezTo>
                      <a:pt x="111" y="772"/>
                      <a:pt x="111" y="772"/>
                      <a:pt x="111" y="772"/>
                    </a:cubicBezTo>
                    <a:cubicBezTo>
                      <a:pt x="111" y="772"/>
                      <a:pt x="111" y="772"/>
                      <a:pt x="111" y="772"/>
                    </a:cubicBezTo>
                    <a:cubicBezTo>
                      <a:pt x="111" y="772"/>
                      <a:pt x="111" y="772"/>
                      <a:pt x="111" y="772"/>
                    </a:cubicBezTo>
                    <a:cubicBezTo>
                      <a:pt x="111" y="772"/>
                      <a:pt x="111" y="772"/>
                      <a:pt x="111" y="772"/>
                    </a:cubicBezTo>
                    <a:cubicBezTo>
                      <a:pt x="111" y="772"/>
                      <a:pt x="111" y="772"/>
                      <a:pt x="111" y="772"/>
                    </a:cubicBezTo>
                    <a:cubicBezTo>
                      <a:pt x="111" y="772"/>
                      <a:pt x="111" y="772"/>
                      <a:pt x="111" y="772"/>
                    </a:cubicBezTo>
                    <a:cubicBezTo>
                      <a:pt x="111" y="772"/>
                      <a:pt x="111" y="772"/>
                      <a:pt x="111" y="772"/>
                    </a:cubicBezTo>
                    <a:cubicBezTo>
                      <a:pt x="111" y="772"/>
                      <a:pt x="111" y="772"/>
                      <a:pt x="111" y="772"/>
                    </a:cubicBezTo>
                    <a:cubicBezTo>
                      <a:pt x="111" y="772"/>
                      <a:pt x="111" y="772"/>
                      <a:pt x="111" y="772"/>
                    </a:cubicBezTo>
                    <a:cubicBezTo>
                      <a:pt x="110" y="772"/>
                      <a:pt x="111" y="772"/>
                      <a:pt x="111" y="772"/>
                    </a:cubicBezTo>
                    <a:cubicBezTo>
                      <a:pt x="111" y="772"/>
                      <a:pt x="110" y="772"/>
                      <a:pt x="110" y="772"/>
                    </a:cubicBezTo>
                    <a:cubicBezTo>
                      <a:pt x="110" y="772"/>
                      <a:pt x="110" y="772"/>
                      <a:pt x="110" y="772"/>
                    </a:cubicBezTo>
                    <a:cubicBezTo>
                      <a:pt x="111" y="772"/>
                      <a:pt x="111" y="772"/>
                      <a:pt x="111" y="772"/>
                    </a:cubicBezTo>
                    <a:cubicBezTo>
                      <a:pt x="111" y="772"/>
                      <a:pt x="111" y="772"/>
                      <a:pt x="111" y="772"/>
                    </a:cubicBezTo>
                    <a:cubicBezTo>
                      <a:pt x="111" y="772"/>
                      <a:pt x="111" y="772"/>
                      <a:pt x="111" y="772"/>
                    </a:cubicBezTo>
                    <a:cubicBezTo>
                      <a:pt x="111" y="772"/>
                      <a:pt x="111" y="772"/>
                      <a:pt x="111" y="772"/>
                    </a:cubicBezTo>
                    <a:cubicBezTo>
                      <a:pt x="111" y="772"/>
                      <a:pt x="111" y="772"/>
                      <a:pt x="111" y="772"/>
                    </a:cubicBezTo>
                    <a:cubicBezTo>
                      <a:pt x="111" y="772"/>
                      <a:pt x="111" y="772"/>
                      <a:pt x="111" y="772"/>
                    </a:cubicBezTo>
                    <a:cubicBezTo>
                      <a:pt x="111" y="772"/>
                      <a:pt x="111" y="772"/>
                      <a:pt x="111" y="772"/>
                    </a:cubicBezTo>
                    <a:cubicBezTo>
                      <a:pt x="112" y="772"/>
                      <a:pt x="112" y="772"/>
                      <a:pt x="112" y="772"/>
                    </a:cubicBezTo>
                    <a:cubicBezTo>
                      <a:pt x="112" y="772"/>
                      <a:pt x="112" y="772"/>
                      <a:pt x="112" y="772"/>
                    </a:cubicBezTo>
                    <a:cubicBezTo>
                      <a:pt x="112" y="772"/>
                      <a:pt x="112" y="772"/>
                      <a:pt x="112" y="772"/>
                    </a:cubicBezTo>
                    <a:cubicBezTo>
                      <a:pt x="112" y="772"/>
                      <a:pt x="112" y="772"/>
                      <a:pt x="111" y="772"/>
                    </a:cubicBezTo>
                    <a:cubicBezTo>
                      <a:pt x="112" y="772"/>
                      <a:pt x="111" y="772"/>
                      <a:pt x="111" y="772"/>
                    </a:cubicBezTo>
                    <a:cubicBezTo>
                      <a:pt x="111" y="772"/>
                      <a:pt x="111" y="772"/>
                      <a:pt x="111" y="772"/>
                    </a:cubicBezTo>
                    <a:cubicBezTo>
                      <a:pt x="111" y="772"/>
                      <a:pt x="111" y="772"/>
                      <a:pt x="111" y="772"/>
                    </a:cubicBezTo>
                    <a:cubicBezTo>
                      <a:pt x="111" y="772"/>
                      <a:pt x="111" y="772"/>
                      <a:pt x="111" y="772"/>
                    </a:cubicBezTo>
                    <a:cubicBezTo>
                      <a:pt x="111" y="772"/>
                      <a:pt x="111" y="772"/>
                      <a:pt x="111" y="772"/>
                    </a:cubicBezTo>
                    <a:cubicBezTo>
                      <a:pt x="111" y="772"/>
                      <a:pt x="111" y="772"/>
                      <a:pt x="111" y="772"/>
                    </a:cubicBezTo>
                    <a:cubicBezTo>
                      <a:pt x="111" y="772"/>
                      <a:pt x="111" y="772"/>
                      <a:pt x="112" y="771"/>
                    </a:cubicBezTo>
                    <a:cubicBezTo>
                      <a:pt x="112" y="771"/>
                      <a:pt x="112" y="771"/>
                      <a:pt x="112" y="771"/>
                    </a:cubicBezTo>
                    <a:cubicBezTo>
                      <a:pt x="112" y="771"/>
                      <a:pt x="112" y="771"/>
                      <a:pt x="112" y="771"/>
                    </a:cubicBezTo>
                    <a:cubicBezTo>
                      <a:pt x="112" y="771"/>
                      <a:pt x="112" y="771"/>
                      <a:pt x="112" y="771"/>
                    </a:cubicBezTo>
                    <a:cubicBezTo>
                      <a:pt x="112" y="771"/>
                      <a:pt x="111" y="771"/>
                      <a:pt x="111" y="771"/>
                    </a:cubicBezTo>
                    <a:cubicBezTo>
                      <a:pt x="111" y="771"/>
                      <a:pt x="111" y="771"/>
                      <a:pt x="111" y="771"/>
                    </a:cubicBezTo>
                    <a:cubicBezTo>
                      <a:pt x="111" y="771"/>
                      <a:pt x="112" y="771"/>
                      <a:pt x="112" y="771"/>
                    </a:cubicBezTo>
                    <a:cubicBezTo>
                      <a:pt x="112" y="771"/>
                      <a:pt x="112" y="771"/>
                      <a:pt x="112" y="771"/>
                    </a:cubicBezTo>
                    <a:cubicBezTo>
                      <a:pt x="112" y="771"/>
                      <a:pt x="112" y="771"/>
                      <a:pt x="112" y="771"/>
                    </a:cubicBezTo>
                    <a:cubicBezTo>
                      <a:pt x="112" y="771"/>
                      <a:pt x="112" y="771"/>
                      <a:pt x="112" y="771"/>
                    </a:cubicBezTo>
                    <a:cubicBezTo>
                      <a:pt x="112" y="771"/>
                      <a:pt x="112" y="771"/>
                      <a:pt x="112" y="771"/>
                    </a:cubicBezTo>
                    <a:cubicBezTo>
                      <a:pt x="112" y="771"/>
                      <a:pt x="111" y="771"/>
                      <a:pt x="111" y="771"/>
                    </a:cubicBezTo>
                    <a:cubicBezTo>
                      <a:pt x="111" y="771"/>
                      <a:pt x="111" y="771"/>
                      <a:pt x="111" y="771"/>
                    </a:cubicBezTo>
                    <a:cubicBezTo>
                      <a:pt x="111" y="771"/>
                      <a:pt x="112" y="771"/>
                      <a:pt x="112" y="771"/>
                    </a:cubicBezTo>
                    <a:cubicBezTo>
                      <a:pt x="112" y="771"/>
                      <a:pt x="112" y="771"/>
                      <a:pt x="112" y="771"/>
                    </a:cubicBezTo>
                    <a:cubicBezTo>
                      <a:pt x="112" y="771"/>
                      <a:pt x="112" y="771"/>
                      <a:pt x="112" y="771"/>
                    </a:cubicBezTo>
                    <a:cubicBezTo>
                      <a:pt x="112" y="771"/>
                      <a:pt x="112" y="771"/>
                      <a:pt x="112" y="771"/>
                    </a:cubicBezTo>
                    <a:cubicBezTo>
                      <a:pt x="112" y="771"/>
                      <a:pt x="112" y="771"/>
                      <a:pt x="112" y="771"/>
                    </a:cubicBezTo>
                    <a:cubicBezTo>
                      <a:pt x="112" y="771"/>
                      <a:pt x="112" y="771"/>
                      <a:pt x="112" y="771"/>
                    </a:cubicBezTo>
                    <a:cubicBezTo>
                      <a:pt x="112" y="771"/>
                      <a:pt x="112" y="771"/>
                      <a:pt x="112" y="771"/>
                    </a:cubicBezTo>
                    <a:cubicBezTo>
                      <a:pt x="112" y="771"/>
                      <a:pt x="112" y="771"/>
                      <a:pt x="112" y="771"/>
                    </a:cubicBezTo>
                    <a:cubicBezTo>
                      <a:pt x="112" y="771"/>
                      <a:pt x="112" y="771"/>
                      <a:pt x="112" y="771"/>
                    </a:cubicBezTo>
                    <a:cubicBezTo>
                      <a:pt x="112" y="771"/>
                      <a:pt x="112" y="771"/>
                      <a:pt x="112" y="771"/>
                    </a:cubicBezTo>
                    <a:cubicBezTo>
                      <a:pt x="111" y="771"/>
                      <a:pt x="111" y="771"/>
                      <a:pt x="111" y="771"/>
                    </a:cubicBezTo>
                    <a:cubicBezTo>
                      <a:pt x="111" y="771"/>
                      <a:pt x="111" y="771"/>
                      <a:pt x="111" y="771"/>
                    </a:cubicBezTo>
                    <a:cubicBezTo>
                      <a:pt x="111" y="771"/>
                      <a:pt x="112" y="771"/>
                      <a:pt x="112" y="771"/>
                    </a:cubicBezTo>
                    <a:cubicBezTo>
                      <a:pt x="112" y="771"/>
                      <a:pt x="112" y="771"/>
                      <a:pt x="112" y="771"/>
                    </a:cubicBezTo>
                    <a:cubicBezTo>
                      <a:pt x="112" y="771"/>
                      <a:pt x="112" y="771"/>
                      <a:pt x="112" y="771"/>
                    </a:cubicBezTo>
                    <a:cubicBezTo>
                      <a:pt x="112" y="771"/>
                      <a:pt x="112" y="771"/>
                      <a:pt x="112" y="771"/>
                    </a:cubicBezTo>
                    <a:cubicBezTo>
                      <a:pt x="112" y="771"/>
                      <a:pt x="112" y="771"/>
                      <a:pt x="112" y="771"/>
                    </a:cubicBezTo>
                    <a:cubicBezTo>
                      <a:pt x="111" y="771"/>
                      <a:pt x="112" y="771"/>
                      <a:pt x="111" y="771"/>
                    </a:cubicBezTo>
                    <a:cubicBezTo>
                      <a:pt x="111" y="771"/>
                      <a:pt x="111" y="771"/>
                      <a:pt x="111" y="771"/>
                    </a:cubicBezTo>
                    <a:cubicBezTo>
                      <a:pt x="112" y="771"/>
                      <a:pt x="112" y="771"/>
                      <a:pt x="112" y="771"/>
                    </a:cubicBezTo>
                    <a:cubicBezTo>
                      <a:pt x="112" y="771"/>
                      <a:pt x="112" y="770"/>
                      <a:pt x="113" y="770"/>
                    </a:cubicBezTo>
                    <a:cubicBezTo>
                      <a:pt x="113" y="770"/>
                      <a:pt x="113" y="770"/>
                      <a:pt x="113" y="770"/>
                    </a:cubicBezTo>
                    <a:cubicBezTo>
                      <a:pt x="112" y="770"/>
                      <a:pt x="111" y="770"/>
                      <a:pt x="113" y="770"/>
                    </a:cubicBezTo>
                    <a:cubicBezTo>
                      <a:pt x="113" y="770"/>
                      <a:pt x="113" y="770"/>
                      <a:pt x="113" y="770"/>
                    </a:cubicBezTo>
                    <a:cubicBezTo>
                      <a:pt x="112" y="770"/>
                      <a:pt x="112" y="770"/>
                      <a:pt x="112" y="770"/>
                    </a:cubicBezTo>
                    <a:cubicBezTo>
                      <a:pt x="112" y="770"/>
                      <a:pt x="112" y="770"/>
                      <a:pt x="112" y="770"/>
                    </a:cubicBezTo>
                    <a:cubicBezTo>
                      <a:pt x="112" y="770"/>
                      <a:pt x="112" y="770"/>
                      <a:pt x="112" y="770"/>
                    </a:cubicBezTo>
                    <a:cubicBezTo>
                      <a:pt x="112" y="770"/>
                      <a:pt x="112" y="770"/>
                      <a:pt x="112" y="770"/>
                    </a:cubicBezTo>
                    <a:cubicBezTo>
                      <a:pt x="112" y="770"/>
                      <a:pt x="112" y="770"/>
                      <a:pt x="112" y="770"/>
                    </a:cubicBezTo>
                    <a:cubicBezTo>
                      <a:pt x="112" y="770"/>
                      <a:pt x="112" y="770"/>
                      <a:pt x="112" y="770"/>
                    </a:cubicBezTo>
                    <a:cubicBezTo>
                      <a:pt x="113" y="770"/>
                      <a:pt x="113" y="770"/>
                      <a:pt x="113" y="770"/>
                    </a:cubicBezTo>
                    <a:cubicBezTo>
                      <a:pt x="113" y="770"/>
                      <a:pt x="113" y="770"/>
                      <a:pt x="113" y="770"/>
                    </a:cubicBezTo>
                    <a:cubicBezTo>
                      <a:pt x="113" y="770"/>
                      <a:pt x="113" y="770"/>
                      <a:pt x="113" y="770"/>
                    </a:cubicBezTo>
                    <a:cubicBezTo>
                      <a:pt x="113" y="770"/>
                      <a:pt x="113" y="770"/>
                      <a:pt x="114" y="770"/>
                    </a:cubicBezTo>
                    <a:cubicBezTo>
                      <a:pt x="114" y="770"/>
                      <a:pt x="115" y="769"/>
                      <a:pt x="114" y="770"/>
                    </a:cubicBezTo>
                    <a:cubicBezTo>
                      <a:pt x="114" y="770"/>
                      <a:pt x="113" y="770"/>
                      <a:pt x="113" y="770"/>
                    </a:cubicBezTo>
                    <a:cubicBezTo>
                      <a:pt x="113" y="770"/>
                      <a:pt x="113" y="770"/>
                      <a:pt x="113" y="770"/>
                    </a:cubicBezTo>
                    <a:cubicBezTo>
                      <a:pt x="114" y="770"/>
                      <a:pt x="114" y="770"/>
                      <a:pt x="114" y="770"/>
                    </a:cubicBezTo>
                    <a:cubicBezTo>
                      <a:pt x="113" y="770"/>
                      <a:pt x="113" y="770"/>
                      <a:pt x="114" y="769"/>
                    </a:cubicBezTo>
                    <a:cubicBezTo>
                      <a:pt x="114" y="769"/>
                      <a:pt x="114" y="769"/>
                      <a:pt x="114" y="769"/>
                    </a:cubicBezTo>
                    <a:cubicBezTo>
                      <a:pt x="114" y="769"/>
                      <a:pt x="114" y="769"/>
                      <a:pt x="114" y="769"/>
                    </a:cubicBezTo>
                    <a:cubicBezTo>
                      <a:pt x="114" y="769"/>
                      <a:pt x="113" y="769"/>
                      <a:pt x="113" y="769"/>
                    </a:cubicBezTo>
                    <a:cubicBezTo>
                      <a:pt x="113" y="769"/>
                      <a:pt x="114" y="769"/>
                      <a:pt x="114" y="769"/>
                    </a:cubicBezTo>
                    <a:cubicBezTo>
                      <a:pt x="114" y="769"/>
                      <a:pt x="114" y="769"/>
                      <a:pt x="114" y="769"/>
                    </a:cubicBezTo>
                    <a:cubicBezTo>
                      <a:pt x="114" y="769"/>
                      <a:pt x="114" y="769"/>
                      <a:pt x="114" y="769"/>
                    </a:cubicBezTo>
                    <a:cubicBezTo>
                      <a:pt x="114" y="769"/>
                      <a:pt x="114" y="769"/>
                      <a:pt x="114" y="769"/>
                    </a:cubicBezTo>
                    <a:cubicBezTo>
                      <a:pt x="114" y="769"/>
                      <a:pt x="115" y="769"/>
                      <a:pt x="115" y="769"/>
                    </a:cubicBezTo>
                    <a:cubicBezTo>
                      <a:pt x="115" y="769"/>
                      <a:pt x="115" y="769"/>
                      <a:pt x="115" y="769"/>
                    </a:cubicBezTo>
                    <a:cubicBezTo>
                      <a:pt x="115" y="769"/>
                      <a:pt x="115" y="768"/>
                      <a:pt x="115" y="768"/>
                    </a:cubicBezTo>
                    <a:cubicBezTo>
                      <a:pt x="114" y="769"/>
                      <a:pt x="114" y="769"/>
                      <a:pt x="114" y="769"/>
                    </a:cubicBezTo>
                    <a:cubicBezTo>
                      <a:pt x="113" y="769"/>
                      <a:pt x="115" y="768"/>
                      <a:pt x="114" y="768"/>
                    </a:cubicBezTo>
                    <a:cubicBezTo>
                      <a:pt x="114" y="768"/>
                      <a:pt x="113" y="769"/>
                      <a:pt x="113" y="768"/>
                    </a:cubicBezTo>
                    <a:cubicBezTo>
                      <a:pt x="115" y="768"/>
                      <a:pt x="115" y="768"/>
                      <a:pt x="115" y="768"/>
                    </a:cubicBezTo>
                    <a:cubicBezTo>
                      <a:pt x="115" y="768"/>
                      <a:pt x="115" y="768"/>
                      <a:pt x="115" y="768"/>
                    </a:cubicBezTo>
                    <a:close/>
                    <a:moveTo>
                      <a:pt x="115" y="768"/>
                    </a:moveTo>
                    <a:cubicBezTo>
                      <a:pt x="114" y="768"/>
                      <a:pt x="114" y="768"/>
                      <a:pt x="114" y="768"/>
                    </a:cubicBezTo>
                    <a:cubicBezTo>
                      <a:pt x="114" y="768"/>
                      <a:pt x="113" y="768"/>
                      <a:pt x="113" y="768"/>
                    </a:cubicBezTo>
                    <a:cubicBezTo>
                      <a:pt x="113" y="768"/>
                      <a:pt x="113" y="768"/>
                      <a:pt x="113" y="768"/>
                    </a:cubicBezTo>
                    <a:cubicBezTo>
                      <a:pt x="113" y="768"/>
                      <a:pt x="113" y="768"/>
                      <a:pt x="113" y="768"/>
                    </a:cubicBezTo>
                    <a:cubicBezTo>
                      <a:pt x="113" y="768"/>
                      <a:pt x="113" y="768"/>
                      <a:pt x="114" y="768"/>
                    </a:cubicBezTo>
                    <a:cubicBezTo>
                      <a:pt x="115" y="768"/>
                      <a:pt x="115" y="768"/>
                      <a:pt x="114" y="768"/>
                    </a:cubicBezTo>
                    <a:cubicBezTo>
                      <a:pt x="114" y="768"/>
                      <a:pt x="115" y="768"/>
                      <a:pt x="115" y="768"/>
                    </a:cubicBezTo>
                    <a:cubicBezTo>
                      <a:pt x="115" y="768"/>
                      <a:pt x="115" y="768"/>
                      <a:pt x="115" y="768"/>
                    </a:cubicBezTo>
                    <a:close/>
                    <a:moveTo>
                      <a:pt x="115" y="768"/>
                    </a:moveTo>
                    <a:cubicBezTo>
                      <a:pt x="115" y="768"/>
                      <a:pt x="115" y="768"/>
                      <a:pt x="115" y="768"/>
                    </a:cubicBezTo>
                    <a:cubicBezTo>
                      <a:pt x="114" y="768"/>
                      <a:pt x="113" y="768"/>
                      <a:pt x="113" y="768"/>
                    </a:cubicBezTo>
                    <a:cubicBezTo>
                      <a:pt x="114" y="768"/>
                      <a:pt x="114" y="768"/>
                      <a:pt x="115" y="768"/>
                    </a:cubicBezTo>
                    <a:cubicBezTo>
                      <a:pt x="115" y="768"/>
                      <a:pt x="115" y="768"/>
                      <a:pt x="115" y="768"/>
                    </a:cubicBezTo>
                    <a:cubicBezTo>
                      <a:pt x="115" y="768"/>
                      <a:pt x="115" y="768"/>
                      <a:pt x="115" y="768"/>
                    </a:cubicBezTo>
                    <a:close/>
                    <a:moveTo>
                      <a:pt x="115" y="768"/>
                    </a:moveTo>
                    <a:cubicBezTo>
                      <a:pt x="114" y="768"/>
                      <a:pt x="114" y="768"/>
                      <a:pt x="113" y="768"/>
                    </a:cubicBezTo>
                    <a:cubicBezTo>
                      <a:pt x="113" y="768"/>
                      <a:pt x="113" y="768"/>
                      <a:pt x="113" y="768"/>
                    </a:cubicBezTo>
                    <a:cubicBezTo>
                      <a:pt x="113" y="768"/>
                      <a:pt x="115" y="768"/>
                      <a:pt x="115" y="768"/>
                    </a:cubicBezTo>
                    <a:cubicBezTo>
                      <a:pt x="115" y="768"/>
                      <a:pt x="115" y="768"/>
                      <a:pt x="115" y="768"/>
                    </a:cubicBezTo>
                    <a:close/>
                    <a:moveTo>
                      <a:pt x="115" y="768"/>
                    </a:moveTo>
                    <a:cubicBezTo>
                      <a:pt x="115" y="768"/>
                      <a:pt x="114" y="768"/>
                      <a:pt x="114" y="768"/>
                    </a:cubicBezTo>
                    <a:cubicBezTo>
                      <a:pt x="115" y="768"/>
                      <a:pt x="115" y="768"/>
                      <a:pt x="115" y="768"/>
                    </a:cubicBezTo>
                    <a:cubicBezTo>
                      <a:pt x="115" y="768"/>
                      <a:pt x="115" y="768"/>
                      <a:pt x="115" y="768"/>
                    </a:cubicBezTo>
                    <a:close/>
                    <a:moveTo>
                      <a:pt x="116" y="764"/>
                    </a:moveTo>
                    <a:cubicBezTo>
                      <a:pt x="116" y="764"/>
                      <a:pt x="116" y="764"/>
                      <a:pt x="116" y="764"/>
                    </a:cubicBezTo>
                    <a:cubicBezTo>
                      <a:pt x="116" y="764"/>
                      <a:pt x="116" y="764"/>
                      <a:pt x="116" y="764"/>
                    </a:cubicBezTo>
                    <a:cubicBezTo>
                      <a:pt x="116" y="764"/>
                      <a:pt x="116" y="764"/>
                      <a:pt x="116" y="764"/>
                    </a:cubicBezTo>
                    <a:cubicBezTo>
                      <a:pt x="116" y="764"/>
                      <a:pt x="116" y="764"/>
                      <a:pt x="116" y="764"/>
                    </a:cubicBezTo>
                    <a:cubicBezTo>
                      <a:pt x="116" y="764"/>
                      <a:pt x="116" y="764"/>
                      <a:pt x="116" y="764"/>
                    </a:cubicBezTo>
                    <a:cubicBezTo>
                      <a:pt x="116" y="764"/>
                      <a:pt x="116" y="764"/>
                      <a:pt x="116" y="764"/>
                    </a:cubicBezTo>
                    <a:close/>
                    <a:moveTo>
                      <a:pt x="116" y="764"/>
                    </a:moveTo>
                    <a:cubicBezTo>
                      <a:pt x="116" y="764"/>
                      <a:pt x="116" y="764"/>
                      <a:pt x="116" y="764"/>
                    </a:cubicBezTo>
                    <a:cubicBezTo>
                      <a:pt x="116" y="764"/>
                      <a:pt x="116" y="764"/>
                      <a:pt x="116" y="764"/>
                    </a:cubicBezTo>
                    <a:cubicBezTo>
                      <a:pt x="116" y="764"/>
                      <a:pt x="116" y="764"/>
                      <a:pt x="116" y="764"/>
                    </a:cubicBezTo>
                    <a:cubicBezTo>
                      <a:pt x="116" y="764"/>
                      <a:pt x="116" y="764"/>
                      <a:pt x="116" y="764"/>
                    </a:cubicBezTo>
                    <a:cubicBezTo>
                      <a:pt x="116" y="764"/>
                      <a:pt x="116" y="764"/>
                      <a:pt x="116" y="764"/>
                    </a:cubicBezTo>
                    <a:close/>
                    <a:moveTo>
                      <a:pt x="135" y="722"/>
                    </a:moveTo>
                    <a:cubicBezTo>
                      <a:pt x="135" y="722"/>
                      <a:pt x="135" y="722"/>
                      <a:pt x="135" y="722"/>
                    </a:cubicBezTo>
                    <a:cubicBezTo>
                      <a:pt x="135" y="722"/>
                      <a:pt x="135" y="722"/>
                      <a:pt x="135" y="722"/>
                    </a:cubicBezTo>
                    <a:cubicBezTo>
                      <a:pt x="135" y="722"/>
                      <a:pt x="135" y="722"/>
                      <a:pt x="135" y="722"/>
                    </a:cubicBezTo>
                    <a:cubicBezTo>
                      <a:pt x="135" y="722"/>
                      <a:pt x="135" y="722"/>
                      <a:pt x="135" y="722"/>
                    </a:cubicBezTo>
                    <a:cubicBezTo>
                      <a:pt x="135" y="722"/>
                      <a:pt x="135" y="722"/>
                      <a:pt x="135" y="722"/>
                    </a:cubicBezTo>
                    <a:cubicBezTo>
                      <a:pt x="135" y="722"/>
                      <a:pt x="135" y="722"/>
                      <a:pt x="135" y="722"/>
                    </a:cubicBezTo>
                    <a:cubicBezTo>
                      <a:pt x="135" y="722"/>
                      <a:pt x="135" y="722"/>
                      <a:pt x="135" y="722"/>
                    </a:cubicBezTo>
                    <a:cubicBezTo>
                      <a:pt x="135" y="722"/>
                      <a:pt x="135" y="722"/>
                      <a:pt x="135" y="722"/>
                    </a:cubicBezTo>
                    <a:cubicBezTo>
                      <a:pt x="135" y="722"/>
                      <a:pt x="135" y="722"/>
                      <a:pt x="135" y="722"/>
                    </a:cubicBezTo>
                    <a:cubicBezTo>
                      <a:pt x="135" y="722"/>
                      <a:pt x="135" y="722"/>
                      <a:pt x="135" y="722"/>
                    </a:cubicBezTo>
                    <a:cubicBezTo>
                      <a:pt x="135" y="722"/>
                      <a:pt x="135" y="722"/>
                      <a:pt x="135" y="722"/>
                    </a:cubicBezTo>
                    <a:cubicBezTo>
                      <a:pt x="135" y="722"/>
                      <a:pt x="135" y="722"/>
                      <a:pt x="135" y="722"/>
                    </a:cubicBezTo>
                    <a:cubicBezTo>
                      <a:pt x="135" y="722"/>
                      <a:pt x="136" y="721"/>
                      <a:pt x="136" y="721"/>
                    </a:cubicBezTo>
                    <a:cubicBezTo>
                      <a:pt x="136" y="721"/>
                      <a:pt x="136" y="721"/>
                      <a:pt x="136" y="721"/>
                    </a:cubicBezTo>
                    <a:cubicBezTo>
                      <a:pt x="136" y="721"/>
                      <a:pt x="137" y="721"/>
                      <a:pt x="137" y="722"/>
                    </a:cubicBezTo>
                    <a:cubicBezTo>
                      <a:pt x="137" y="723"/>
                      <a:pt x="137" y="724"/>
                      <a:pt x="137" y="725"/>
                    </a:cubicBezTo>
                    <a:cubicBezTo>
                      <a:pt x="136" y="725"/>
                      <a:pt x="136" y="725"/>
                      <a:pt x="136" y="725"/>
                    </a:cubicBezTo>
                    <a:cubicBezTo>
                      <a:pt x="136" y="725"/>
                      <a:pt x="136" y="725"/>
                      <a:pt x="137" y="725"/>
                    </a:cubicBezTo>
                    <a:cubicBezTo>
                      <a:pt x="137" y="726"/>
                      <a:pt x="136" y="726"/>
                      <a:pt x="136" y="726"/>
                    </a:cubicBezTo>
                    <a:cubicBezTo>
                      <a:pt x="136" y="726"/>
                      <a:pt x="136" y="726"/>
                      <a:pt x="136" y="726"/>
                    </a:cubicBezTo>
                    <a:cubicBezTo>
                      <a:pt x="136" y="726"/>
                      <a:pt x="136" y="726"/>
                      <a:pt x="136" y="726"/>
                    </a:cubicBezTo>
                    <a:cubicBezTo>
                      <a:pt x="136" y="725"/>
                      <a:pt x="135" y="725"/>
                      <a:pt x="135" y="725"/>
                    </a:cubicBezTo>
                    <a:cubicBezTo>
                      <a:pt x="135" y="725"/>
                      <a:pt x="135" y="725"/>
                      <a:pt x="135" y="725"/>
                    </a:cubicBezTo>
                    <a:cubicBezTo>
                      <a:pt x="135" y="725"/>
                      <a:pt x="135" y="725"/>
                      <a:pt x="135" y="725"/>
                    </a:cubicBezTo>
                    <a:cubicBezTo>
                      <a:pt x="135" y="725"/>
                      <a:pt x="135" y="725"/>
                      <a:pt x="135" y="725"/>
                    </a:cubicBezTo>
                    <a:cubicBezTo>
                      <a:pt x="135" y="725"/>
                      <a:pt x="135" y="725"/>
                      <a:pt x="135" y="725"/>
                    </a:cubicBezTo>
                    <a:cubicBezTo>
                      <a:pt x="135" y="725"/>
                      <a:pt x="134" y="725"/>
                      <a:pt x="134" y="725"/>
                    </a:cubicBezTo>
                    <a:cubicBezTo>
                      <a:pt x="134" y="725"/>
                      <a:pt x="134" y="725"/>
                      <a:pt x="134" y="725"/>
                    </a:cubicBezTo>
                    <a:cubicBezTo>
                      <a:pt x="134" y="725"/>
                      <a:pt x="134" y="725"/>
                      <a:pt x="135" y="725"/>
                    </a:cubicBezTo>
                    <a:cubicBezTo>
                      <a:pt x="135" y="725"/>
                      <a:pt x="135" y="725"/>
                      <a:pt x="135" y="725"/>
                    </a:cubicBezTo>
                    <a:cubicBezTo>
                      <a:pt x="135" y="725"/>
                      <a:pt x="135" y="725"/>
                      <a:pt x="135" y="725"/>
                    </a:cubicBezTo>
                    <a:cubicBezTo>
                      <a:pt x="135" y="726"/>
                      <a:pt x="135" y="725"/>
                      <a:pt x="135" y="725"/>
                    </a:cubicBezTo>
                    <a:cubicBezTo>
                      <a:pt x="135" y="725"/>
                      <a:pt x="135" y="725"/>
                      <a:pt x="135" y="725"/>
                    </a:cubicBezTo>
                    <a:cubicBezTo>
                      <a:pt x="135" y="726"/>
                      <a:pt x="135" y="726"/>
                      <a:pt x="135" y="726"/>
                    </a:cubicBezTo>
                    <a:cubicBezTo>
                      <a:pt x="135" y="726"/>
                      <a:pt x="135" y="726"/>
                      <a:pt x="135" y="726"/>
                    </a:cubicBezTo>
                    <a:cubicBezTo>
                      <a:pt x="138" y="727"/>
                      <a:pt x="135" y="726"/>
                      <a:pt x="136" y="727"/>
                    </a:cubicBezTo>
                    <a:cubicBezTo>
                      <a:pt x="136" y="727"/>
                      <a:pt x="136" y="727"/>
                      <a:pt x="136" y="727"/>
                    </a:cubicBezTo>
                    <a:cubicBezTo>
                      <a:pt x="134" y="726"/>
                      <a:pt x="136" y="726"/>
                      <a:pt x="135" y="726"/>
                    </a:cubicBezTo>
                    <a:cubicBezTo>
                      <a:pt x="135" y="726"/>
                      <a:pt x="135" y="726"/>
                      <a:pt x="135" y="726"/>
                    </a:cubicBezTo>
                    <a:cubicBezTo>
                      <a:pt x="135" y="726"/>
                      <a:pt x="135" y="726"/>
                      <a:pt x="135" y="726"/>
                    </a:cubicBezTo>
                    <a:cubicBezTo>
                      <a:pt x="135" y="726"/>
                      <a:pt x="135" y="726"/>
                      <a:pt x="135" y="726"/>
                    </a:cubicBezTo>
                    <a:cubicBezTo>
                      <a:pt x="135" y="726"/>
                      <a:pt x="135" y="726"/>
                      <a:pt x="135" y="726"/>
                    </a:cubicBezTo>
                    <a:cubicBezTo>
                      <a:pt x="135" y="726"/>
                      <a:pt x="135" y="726"/>
                      <a:pt x="135" y="726"/>
                    </a:cubicBezTo>
                    <a:cubicBezTo>
                      <a:pt x="135" y="726"/>
                      <a:pt x="135" y="726"/>
                      <a:pt x="135" y="727"/>
                    </a:cubicBezTo>
                    <a:cubicBezTo>
                      <a:pt x="136" y="727"/>
                      <a:pt x="136" y="727"/>
                      <a:pt x="136" y="727"/>
                    </a:cubicBezTo>
                    <a:cubicBezTo>
                      <a:pt x="135" y="727"/>
                      <a:pt x="135" y="726"/>
                      <a:pt x="135" y="726"/>
                    </a:cubicBezTo>
                    <a:cubicBezTo>
                      <a:pt x="135" y="726"/>
                      <a:pt x="135" y="726"/>
                      <a:pt x="136" y="727"/>
                    </a:cubicBezTo>
                    <a:cubicBezTo>
                      <a:pt x="136" y="727"/>
                      <a:pt x="136" y="727"/>
                      <a:pt x="136" y="727"/>
                    </a:cubicBezTo>
                    <a:cubicBezTo>
                      <a:pt x="136" y="727"/>
                      <a:pt x="136" y="727"/>
                      <a:pt x="136" y="727"/>
                    </a:cubicBezTo>
                    <a:cubicBezTo>
                      <a:pt x="136" y="727"/>
                      <a:pt x="136" y="727"/>
                      <a:pt x="136" y="727"/>
                    </a:cubicBezTo>
                    <a:cubicBezTo>
                      <a:pt x="136" y="727"/>
                      <a:pt x="136" y="727"/>
                      <a:pt x="136" y="727"/>
                    </a:cubicBezTo>
                    <a:cubicBezTo>
                      <a:pt x="136" y="727"/>
                      <a:pt x="136" y="727"/>
                      <a:pt x="136" y="727"/>
                    </a:cubicBezTo>
                    <a:cubicBezTo>
                      <a:pt x="136" y="727"/>
                      <a:pt x="136" y="727"/>
                      <a:pt x="136" y="727"/>
                    </a:cubicBezTo>
                    <a:cubicBezTo>
                      <a:pt x="136" y="727"/>
                      <a:pt x="136" y="727"/>
                      <a:pt x="136" y="727"/>
                    </a:cubicBezTo>
                    <a:cubicBezTo>
                      <a:pt x="136" y="727"/>
                      <a:pt x="136" y="727"/>
                      <a:pt x="135" y="727"/>
                    </a:cubicBezTo>
                    <a:cubicBezTo>
                      <a:pt x="135" y="727"/>
                      <a:pt x="135" y="727"/>
                      <a:pt x="135" y="727"/>
                    </a:cubicBezTo>
                    <a:cubicBezTo>
                      <a:pt x="136" y="727"/>
                      <a:pt x="136" y="727"/>
                      <a:pt x="136" y="727"/>
                    </a:cubicBezTo>
                    <a:cubicBezTo>
                      <a:pt x="136" y="727"/>
                      <a:pt x="135" y="727"/>
                      <a:pt x="135" y="727"/>
                    </a:cubicBezTo>
                    <a:cubicBezTo>
                      <a:pt x="135" y="727"/>
                      <a:pt x="135" y="727"/>
                      <a:pt x="135" y="727"/>
                    </a:cubicBezTo>
                    <a:cubicBezTo>
                      <a:pt x="135" y="727"/>
                      <a:pt x="136" y="727"/>
                      <a:pt x="136" y="727"/>
                    </a:cubicBezTo>
                    <a:cubicBezTo>
                      <a:pt x="136" y="727"/>
                      <a:pt x="136" y="727"/>
                      <a:pt x="136" y="727"/>
                    </a:cubicBezTo>
                    <a:cubicBezTo>
                      <a:pt x="136" y="727"/>
                      <a:pt x="135" y="727"/>
                      <a:pt x="135" y="727"/>
                    </a:cubicBezTo>
                    <a:cubicBezTo>
                      <a:pt x="135" y="727"/>
                      <a:pt x="135" y="727"/>
                      <a:pt x="135" y="727"/>
                    </a:cubicBezTo>
                    <a:cubicBezTo>
                      <a:pt x="135" y="727"/>
                      <a:pt x="135" y="727"/>
                      <a:pt x="135" y="727"/>
                    </a:cubicBezTo>
                    <a:cubicBezTo>
                      <a:pt x="135" y="727"/>
                      <a:pt x="136" y="727"/>
                      <a:pt x="136" y="727"/>
                    </a:cubicBezTo>
                    <a:cubicBezTo>
                      <a:pt x="136" y="727"/>
                      <a:pt x="136" y="727"/>
                      <a:pt x="136" y="727"/>
                    </a:cubicBezTo>
                    <a:cubicBezTo>
                      <a:pt x="135" y="727"/>
                      <a:pt x="135" y="727"/>
                      <a:pt x="135" y="727"/>
                    </a:cubicBezTo>
                    <a:cubicBezTo>
                      <a:pt x="135" y="727"/>
                      <a:pt x="135" y="727"/>
                      <a:pt x="135" y="727"/>
                    </a:cubicBezTo>
                    <a:cubicBezTo>
                      <a:pt x="135" y="727"/>
                      <a:pt x="135" y="727"/>
                      <a:pt x="136" y="727"/>
                    </a:cubicBezTo>
                    <a:cubicBezTo>
                      <a:pt x="136" y="727"/>
                      <a:pt x="136" y="727"/>
                      <a:pt x="136" y="728"/>
                    </a:cubicBezTo>
                    <a:cubicBezTo>
                      <a:pt x="135" y="727"/>
                      <a:pt x="135" y="727"/>
                      <a:pt x="135" y="727"/>
                    </a:cubicBezTo>
                    <a:cubicBezTo>
                      <a:pt x="135" y="727"/>
                      <a:pt x="135" y="727"/>
                      <a:pt x="135" y="727"/>
                    </a:cubicBezTo>
                    <a:cubicBezTo>
                      <a:pt x="135" y="727"/>
                      <a:pt x="135" y="727"/>
                      <a:pt x="136" y="728"/>
                    </a:cubicBezTo>
                    <a:cubicBezTo>
                      <a:pt x="135" y="728"/>
                      <a:pt x="135" y="728"/>
                      <a:pt x="135" y="728"/>
                    </a:cubicBezTo>
                    <a:cubicBezTo>
                      <a:pt x="135" y="728"/>
                      <a:pt x="135" y="728"/>
                      <a:pt x="135" y="728"/>
                    </a:cubicBezTo>
                    <a:cubicBezTo>
                      <a:pt x="135" y="728"/>
                      <a:pt x="135" y="728"/>
                      <a:pt x="135" y="728"/>
                    </a:cubicBezTo>
                    <a:cubicBezTo>
                      <a:pt x="135" y="729"/>
                      <a:pt x="135" y="728"/>
                      <a:pt x="135" y="729"/>
                    </a:cubicBezTo>
                    <a:cubicBezTo>
                      <a:pt x="135" y="729"/>
                      <a:pt x="135" y="729"/>
                      <a:pt x="135" y="729"/>
                    </a:cubicBezTo>
                    <a:cubicBezTo>
                      <a:pt x="135" y="728"/>
                      <a:pt x="135" y="728"/>
                      <a:pt x="135" y="728"/>
                    </a:cubicBezTo>
                    <a:cubicBezTo>
                      <a:pt x="135" y="728"/>
                      <a:pt x="135" y="728"/>
                      <a:pt x="135" y="728"/>
                    </a:cubicBezTo>
                    <a:cubicBezTo>
                      <a:pt x="135" y="728"/>
                      <a:pt x="135" y="728"/>
                      <a:pt x="135" y="728"/>
                    </a:cubicBezTo>
                    <a:cubicBezTo>
                      <a:pt x="135" y="728"/>
                      <a:pt x="135" y="728"/>
                      <a:pt x="135" y="729"/>
                    </a:cubicBezTo>
                    <a:cubicBezTo>
                      <a:pt x="135" y="729"/>
                      <a:pt x="135" y="729"/>
                      <a:pt x="135" y="729"/>
                    </a:cubicBezTo>
                    <a:cubicBezTo>
                      <a:pt x="134" y="728"/>
                      <a:pt x="134" y="728"/>
                      <a:pt x="134" y="728"/>
                    </a:cubicBezTo>
                    <a:cubicBezTo>
                      <a:pt x="134" y="728"/>
                      <a:pt x="134" y="728"/>
                      <a:pt x="134" y="728"/>
                    </a:cubicBezTo>
                    <a:cubicBezTo>
                      <a:pt x="134" y="728"/>
                      <a:pt x="132" y="727"/>
                      <a:pt x="133" y="727"/>
                    </a:cubicBezTo>
                    <a:cubicBezTo>
                      <a:pt x="132" y="727"/>
                      <a:pt x="132" y="727"/>
                      <a:pt x="133" y="727"/>
                    </a:cubicBezTo>
                    <a:cubicBezTo>
                      <a:pt x="133" y="727"/>
                      <a:pt x="132" y="726"/>
                      <a:pt x="133" y="727"/>
                    </a:cubicBezTo>
                    <a:cubicBezTo>
                      <a:pt x="134" y="728"/>
                      <a:pt x="134" y="728"/>
                      <a:pt x="134" y="728"/>
                    </a:cubicBezTo>
                    <a:cubicBezTo>
                      <a:pt x="135" y="728"/>
                      <a:pt x="135" y="728"/>
                      <a:pt x="135" y="728"/>
                    </a:cubicBezTo>
                    <a:cubicBezTo>
                      <a:pt x="135" y="728"/>
                      <a:pt x="133" y="727"/>
                      <a:pt x="134" y="728"/>
                    </a:cubicBezTo>
                    <a:cubicBezTo>
                      <a:pt x="134" y="728"/>
                      <a:pt x="134" y="728"/>
                      <a:pt x="133" y="727"/>
                    </a:cubicBezTo>
                    <a:cubicBezTo>
                      <a:pt x="133" y="727"/>
                      <a:pt x="134" y="728"/>
                      <a:pt x="134" y="728"/>
                    </a:cubicBezTo>
                    <a:cubicBezTo>
                      <a:pt x="134" y="728"/>
                      <a:pt x="133" y="727"/>
                      <a:pt x="134" y="727"/>
                    </a:cubicBezTo>
                    <a:cubicBezTo>
                      <a:pt x="134" y="728"/>
                      <a:pt x="135" y="728"/>
                      <a:pt x="135" y="728"/>
                    </a:cubicBezTo>
                    <a:cubicBezTo>
                      <a:pt x="135" y="728"/>
                      <a:pt x="135" y="728"/>
                      <a:pt x="135" y="728"/>
                    </a:cubicBezTo>
                    <a:cubicBezTo>
                      <a:pt x="135" y="728"/>
                      <a:pt x="135" y="728"/>
                      <a:pt x="135" y="728"/>
                    </a:cubicBezTo>
                    <a:cubicBezTo>
                      <a:pt x="134" y="727"/>
                      <a:pt x="134" y="727"/>
                      <a:pt x="134" y="727"/>
                    </a:cubicBezTo>
                    <a:cubicBezTo>
                      <a:pt x="135" y="728"/>
                      <a:pt x="135" y="728"/>
                      <a:pt x="135" y="728"/>
                    </a:cubicBezTo>
                    <a:cubicBezTo>
                      <a:pt x="135" y="728"/>
                      <a:pt x="135" y="727"/>
                      <a:pt x="135" y="727"/>
                    </a:cubicBezTo>
                    <a:cubicBezTo>
                      <a:pt x="135" y="727"/>
                      <a:pt x="135" y="727"/>
                      <a:pt x="135" y="727"/>
                    </a:cubicBezTo>
                    <a:cubicBezTo>
                      <a:pt x="134" y="727"/>
                      <a:pt x="133" y="726"/>
                      <a:pt x="133" y="726"/>
                    </a:cubicBezTo>
                    <a:cubicBezTo>
                      <a:pt x="133" y="726"/>
                      <a:pt x="132" y="726"/>
                      <a:pt x="132" y="726"/>
                    </a:cubicBezTo>
                    <a:cubicBezTo>
                      <a:pt x="132" y="726"/>
                      <a:pt x="133" y="726"/>
                      <a:pt x="134" y="726"/>
                    </a:cubicBezTo>
                    <a:cubicBezTo>
                      <a:pt x="134" y="726"/>
                      <a:pt x="134" y="726"/>
                      <a:pt x="134" y="726"/>
                    </a:cubicBezTo>
                    <a:cubicBezTo>
                      <a:pt x="133" y="726"/>
                      <a:pt x="133" y="726"/>
                      <a:pt x="132" y="726"/>
                    </a:cubicBezTo>
                    <a:cubicBezTo>
                      <a:pt x="132" y="726"/>
                      <a:pt x="132" y="726"/>
                      <a:pt x="132" y="726"/>
                    </a:cubicBezTo>
                    <a:cubicBezTo>
                      <a:pt x="132" y="726"/>
                      <a:pt x="132" y="726"/>
                      <a:pt x="133" y="726"/>
                    </a:cubicBezTo>
                    <a:cubicBezTo>
                      <a:pt x="131" y="725"/>
                      <a:pt x="133" y="727"/>
                      <a:pt x="133" y="727"/>
                    </a:cubicBezTo>
                    <a:cubicBezTo>
                      <a:pt x="133" y="727"/>
                      <a:pt x="132" y="726"/>
                      <a:pt x="132" y="726"/>
                    </a:cubicBezTo>
                    <a:cubicBezTo>
                      <a:pt x="131" y="725"/>
                      <a:pt x="132" y="726"/>
                      <a:pt x="132" y="726"/>
                    </a:cubicBezTo>
                    <a:cubicBezTo>
                      <a:pt x="131" y="726"/>
                      <a:pt x="131" y="726"/>
                      <a:pt x="131" y="725"/>
                    </a:cubicBezTo>
                    <a:cubicBezTo>
                      <a:pt x="131" y="725"/>
                      <a:pt x="131" y="725"/>
                      <a:pt x="131" y="725"/>
                    </a:cubicBezTo>
                    <a:cubicBezTo>
                      <a:pt x="131" y="725"/>
                      <a:pt x="131" y="725"/>
                      <a:pt x="131" y="725"/>
                    </a:cubicBezTo>
                    <a:cubicBezTo>
                      <a:pt x="131" y="725"/>
                      <a:pt x="131" y="725"/>
                      <a:pt x="131" y="726"/>
                    </a:cubicBezTo>
                    <a:cubicBezTo>
                      <a:pt x="131" y="726"/>
                      <a:pt x="131" y="725"/>
                      <a:pt x="131" y="725"/>
                    </a:cubicBezTo>
                    <a:cubicBezTo>
                      <a:pt x="131" y="725"/>
                      <a:pt x="131" y="725"/>
                      <a:pt x="131" y="725"/>
                    </a:cubicBezTo>
                    <a:cubicBezTo>
                      <a:pt x="131" y="725"/>
                      <a:pt x="131" y="725"/>
                      <a:pt x="131" y="726"/>
                    </a:cubicBezTo>
                    <a:cubicBezTo>
                      <a:pt x="131" y="726"/>
                      <a:pt x="131" y="726"/>
                      <a:pt x="131" y="726"/>
                    </a:cubicBezTo>
                    <a:cubicBezTo>
                      <a:pt x="132" y="726"/>
                      <a:pt x="132" y="727"/>
                      <a:pt x="132" y="726"/>
                    </a:cubicBezTo>
                    <a:cubicBezTo>
                      <a:pt x="132" y="726"/>
                      <a:pt x="131" y="726"/>
                      <a:pt x="131" y="726"/>
                    </a:cubicBezTo>
                    <a:cubicBezTo>
                      <a:pt x="131" y="726"/>
                      <a:pt x="131" y="726"/>
                      <a:pt x="131" y="726"/>
                    </a:cubicBezTo>
                    <a:cubicBezTo>
                      <a:pt x="131" y="726"/>
                      <a:pt x="131" y="726"/>
                      <a:pt x="131" y="726"/>
                    </a:cubicBezTo>
                    <a:cubicBezTo>
                      <a:pt x="131" y="726"/>
                      <a:pt x="131" y="726"/>
                      <a:pt x="131" y="726"/>
                    </a:cubicBezTo>
                    <a:cubicBezTo>
                      <a:pt x="131" y="726"/>
                      <a:pt x="132" y="727"/>
                      <a:pt x="132" y="727"/>
                    </a:cubicBezTo>
                    <a:cubicBezTo>
                      <a:pt x="132" y="727"/>
                      <a:pt x="132" y="727"/>
                      <a:pt x="132" y="727"/>
                    </a:cubicBezTo>
                    <a:cubicBezTo>
                      <a:pt x="132" y="727"/>
                      <a:pt x="133" y="727"/>
                      <a:pt x="131" y="726"/>
                    </a:cubicBezTo>
                    <a:cubicBezTo>
                      <a:pt x="131" y="726"/>
                      <a:pt x="132" y="727"/>
                      <a:pt x="132" y="727"/>
                    </a:cubicBezTo>
                    <a:cubicBezTo>
                      <a:pt x="130" y="726"/>
                      <a:pt x="131" y="726"/>
                      <a:pt x="130" y="725"/>
                    </a:cubicBezTo>
                    <a:cubicBezTo>
                      <a:pt x="130" y="725"/>
                      <a:pt x="130" y="725"/>
                      <a:pt x="130" y="725"/>
                    </a:cubicBezTo>
                    <a:cubicBezTo>
                      <a:pt x="130" y="725"/>
                      <a:pt x="130" y="725"/>
                      <a:pt x="130" y="725"/>
                    </a:cubicBezTo>
                    <a:cubicBezTo>
                      <a:pt x="130" y="725"/>
                      <a:pt x="130" y="725"/>
                      <a:pt x="130" y="725"/>
                    </a:cubicBezTo>
                    <a:cubicBezTo>
                      <a:pt x="130" y="725"/>
                      <a:pt x="130" y="725"/>
                      <a:pt x="130" y="725"/>
                    </a:cubicBezTo>
                    <a:cubicBezTo>
                      <a:pt x="130" y="725"/>
                      <a:pt x="129" y="725"/>
                      <a:pt x="129" y="725"/>
                    </a:cubicBezTo>
                    <a:cubicBezTo>
                      <a:pt x="130" y="725"/>
                      <a:pt x="130" y="726"/>
                      <a:pt x="130" y="726"/>
                    </a:cubicBezTo>
                    <a:cubicBezTo>
                      <a:pt x="131" y="727"/>
                      <a:pt x="130" y="726"/>
                      <a:pt x="132" y="727"/>
                    </a:cubicBezTo>
                    <a:cubicBezTo>
                      <a:pt x="131" y="726"/>
                      <a:pt x="132" y="727"/>
                      <a:pt x="131" y="727"/>
                    </a:cubicBezTo>
                    <a:cubicBezTo>
                      <a:pt x="130" y="726"/>
                      <a:pt x="130" y="727"/>
                      <a:pt x="129" y="726"/>
                    </a:cubicBezTo>
                    <a:cubicBezTo>
                      <a:pt x="129" y="725"/>
                      <a:pt x="130" y="726"/>
                      <a:pt x="130" y="726"/>
                    </a:cubicBezTo>
                    <a:cubicBezTo>
                      <a:pt x="130" y="726"/>
                      <a:pt x="129" y="725"/>
                      <a:pt x="129" y="725"/>
                    </a:cubicBezTo>
                    <a:cubicBezTo>
                      <a:pt x="129" y="725"/>
                      <a:pt x="128" y="725"/>
                      <a:pt x="128" y="725"/>
                    </a:cubicBezTo>
                    <a:cubicBezTo>
                      <a:pt x="128" y="725"/>
                      <a:pt x="129" y="725"/>
                      <a:pt x="129" y="725"/>
                    </a:cubicBezTo>
                    <a:cubicBezTo>
                      <a:pt x="128" y="725"/>
                      <a:pt x="128" y="724"/>
                      <a:pt x="128" y="725"/>
                    </a:cubicBezTo>
                    <a:cubicBezTo>
                      <a:pt x="128" y="725"/>
                      <a:pt x="128" y="725"/>
                      <a:pt x="129" y="725"/>
                    </a:cubicBezTo>
                    <a:cubicBezTo>
                      <a:pt x="129" y="724"/>
                      <a:pt x="129" y="724"/>
                      <a:pt x="129" y="724"/>
                    </a:cubicBezTo>
                    <a:cubicBezTo>
                      <a:pt x="129" y="724"/>
                      <a:pt x="129" y="724"/>
                      <a:pt x="128" y="724"/>
                    </a:cubicBezTo>
                    <a:cubicBezTo>
                      <a:pt x="128" y="724"/>
                      <a:pt x="128" y="724"/>
                      <a:pt x="128" y="724"/>
                    </a:cubicBezTo>
                    <a:cubicBezTo>
                      <a:pt x="129" y="724"/>
                      <a:pt x="129" y="724"/>
                      <a:pt x="129" y="724"/>
                    </a:cubicBezTo>
                    <a:cubicBezTo>
                      <a:pt x="129" y="724"/>
                      <a:pt x="129" y="724"/>
                      <a:pt x="129" y="724"/>
                    </a:cubicBezTo>
                    <a:cubicBezTo>
                      <a:pt x="129" y="724"/>
                      <a:pt x="129" y="724"/>
                      <a:pt x="128" y="724"/>
                    </a:cubicBezTo>
                    <a:cubicBezTo>
                      <a:pt x="128" y="724"/>
                      <a:pt x="128" y="724"/>
                      <a:pt x="128" y="724"/>
                    </a:cubicBezTo>
                    <a:cubicBezTo>
                      <a:pt x="129" y="724"/>
                      <a:pt x="129" y="724"/>
                      <a:pt x="129" y="724"/>
                    </a:cubicBezTo>
                    <a:cubicBezTo>
                      <a:pt x="129" y="724"/>
                      <a:pt x="129" y="724"/>
                      <a:pt x="129" y="724"/>
                    </a:cubicBezTo>
                    <a:cubicBezTo>
                      <a:pt x="129" y="723"/>
                      <a:pt x="129" y="723"/>
                      <a:pt x="129" y="723"/>
                    </a:cubicBezTo>
                    <a:cubicBezTo>
                      <a:pt x="129" y="723"/>
                      <a:pt x="129" y="723"/>
                      <a:pt x="129" y="723"/>
                    </a:cubicBezTo>
                    <a:cubicBezTo>
                      <a:pt x="129" y="723"/>
                      <a:pt x="129" y="723"/>
                      <a:pt x="129" y="723"/>
                    </a:cubicBezTo>
                    <a:cubicBezTo>
                      <a:pt x="129" y="723"/>
                      <a:pt x="129" y="723"/>
                      <a:pt x="129" y="723"/>
                    </a:cubicBezTo>
                    <a:cubicBezTo>
                      <a:pt x="129" y="723"/>
                      <a:pt x="129" y="723"/>
                      <a:pt x="129" y="723"/>
                    </a:cubicBezTo>
                    <a:cubicBezTo>
                      <a:pt x="129" y="723"/>
                      <a:pt x="129" y="723"/>
                      <a:pt x="129" y="723"/>
                    </a:cubicBezTo>
                    <a:cubicBezTo>
                      <a:pt x="129" y="723"/>
                      <a:pt x="129" y="723"/>
                      <a:pt x="129" y="723"/>
                    </a:cubicBezTo>
                    <a:cubicBezTo>
                      <a:pt x="129" y="723"/>
                      <a:pt x="129" y="723"/>
                      <a:pt x="129" y="723"/>
                    </a:cubicBezTo>
                    <a:cubicBezTo>
                      <a:pt x="129" y="723"/>
                      <a:pt x="129" y="723"/>
                      <a:pt x="129" y="723"/>
                    </a:cubicBezTo>
                    <a:cubicBezTo>
                      <a:pt x="129" y="723"/>
                      <a:pt x="129" y="723"/>
                      <a:pt x="129" y="723"/>
                    </a:cubicBezTo>
                    <a:cubicBezTo>
                      <a:pt x="129" y="723"/>
                      <a:pt x="129" y="723"/>
                      <a:pt x="129" y="723"/>
                    </a:cubicBezTo>
                    <a:cubicBezTo>
                      <a:pt x="129" y="723"/>
                      <a:pt x="129" y="723"/>
                      <a:pt x="129" y="723"/>
                    </a:cubicBezTo>
                    <a:cubicBezTo>
                      <a:pt x="129" y="723"/>
                      <a:pt x="129" y="723"/>
                      <a:pt x="129" y="723"/>
                    </a:cubicBezTo>
                    <a:cubicBezTo>
                      <a:pt x="129" y="723"/>
                      <a:pt x="129" y="723"/>
                      <a:pt x="129" y="723"/>
                    </a:cubicBezTo>
                    <a:cubicBezTo>
                      <a:pt x="129" y="723"/>
                      <a:pt x="129" y="723"/>
                      <a:pt x="129" y="723"/>
                    </a:cubicBezTo>
                    <a:cubicBezTo>
                      <a:pt x="129" y="723"/>
                      <a:pt x="129" y="723"/>
                      <a:pt x="129" y="723"/>
                    </a:cubicBezTo>
                    <a:cubicBezTo>
                      <a:pt x="129" y="723"/>
                      <a:pt x="129" y="723"/>
                      <a:pt x="129" y="723"/>
                    </a:cubicBezTo>
                    <a:cubicBezTo>
                      <a:pt x="129" y="723"/>
                      <a:pt x="129" y="723"/>
                      <a:pt x="129" y="723"/>
                    </a:cubicBezTo>
                    <a:cubicBezTo>
                      <a:pt x="129" y="723"/>
                      <a:pt x="129" y="723"/>
                      <a:pt x="129" y="723"/>
                    </a:cubicBezTo>
                    <a:cubicBezTo>
                      <a:pt x="129" y="723"/>
                      <a:pt x="129" y="723"/>
                      <a:pt x="129" y="723"/>
                    </a:cubicBezTo>
                    <a:cubicBezTo>
                      <a:pt x="129" y="723"/>
                      <a:pt x="129" y="723"/>
                      <a:pt x="129" y="723"/>
                    </a:cubicBezTo>
                    <a:cubicBezTo>
                      <a:pt x="129" y="723"/>
                      <a:pt x="129" y="723"/>
                      <a:pt x="129" y="723"/>
                    </a:cubicBezTo>
                    <a:cubicBezTo>
                      <a:pt x="129" y="723"/>
                      <a:pt x="129" y="723"/>
                      <a:pt x="129" y="723"/>
                    </a:cubicBezTo>
                    <a:cubicBezTo>
                      <a:pt x="129" y="723"/>
                      <a:pt x="129" y="723"/>
                      <a:pt x="129" y="723"/>
                    </a:cubicBezTo>
                    <a:cubicBezTo>
                      <a:pt x="129" y="723"/>
                      <a:pt x="129" y="723"/>
                      <a:pt x="129" y="723"/>
                    </a:cubicBezTo>
                    <a:cubicBezTo>
                      <a:pt x="130" y="723"/>
                      <a:pt x="130" y="723"/>
                      <a:pt x="130" y="723"/>
                    </a:cubicBezTo>
                    <a:cubicBezTo>
                      <a:pt x="130" y="723"/>
                      <a:pt x="130" y="723"/>
                      <a:pt x="130" y="723"/>
                    </a:cubicBezTo>
                    <a:cubicBezTo>
                      <a:pt x="130" y="723"/>
                      <a:pt x="130" y="723"/>
                      <a:pt x="130" y="723"/>
                    </a:cubicBezTo>
                    <a:cubicBezTo>
                      <a:pt x="130" y="723"/>
                      <a:pt x="130" y="723"/>
                      <a:pt x="130" y="723"/>
                    </a:cubicBezTo>
                    <a:cubicBezTo>
                      <a:pt x="130" y="723"/>
                      <a:pt x="130" y="723"/>
                      <a:pt x="130" y="723"/>
                    </a:cubicBezTo>
                    <a:cubicBezTo>
                      <a:pt x="130" y="723"/>
                      <a:pt x="130" y="723"/>
                      <a:pt x="130" y="723"/>
                    </a:cubicBezTo>
                    <a:cubicBezTo>
                      <a:pt x="130" y="723"/>
                      <a:pt x="130" y="723"/>
                      <a:pt x="130" y="723"/>
                    </a:cubicBezTo>
                    <a:cubicBezTo>
                      <a:pt x="130" y="723"/>
                      <a:pt x="130" y="723"/>
                      <a:pt x="130" y="723"/>
                    </a:cubicBezTo>
                    <a:cubicBezTo>
                      <a:pt x="130" y="723"/>
                      <a:pt x="130" y="723"/>
                      <a:pt x="130" y="723"/>
                    </a:cubicBezTo>
                    <a:cubicBezTo>
                      <a:pt x="129" y="723"/>
                      <a:pt x="129" y="723"/>
                      <a:pt x="129" y="723"/>
                    </a:cubicBezTo>
                    <a:cubicBezTo>
                      <a:pt x="129" y="723"/>
                      <a:pt x="129" y="723"/>
                      <a:pt x="129" y="723"/>
                    </a:cubicBezTo>
                    <a:cubicBezTo>
                      <a:pt x="129" y="723"/>
                      <a:pt x="129" y="723"/>
                      <a:pt x="129" y="723"/>
                    </a:cubicBezTo>
                    <a:cubicBezTo>
                      <a:pt x="130" y="723"/>
                      <a:pt x="130" y="723"/>
                      <a:pt x="130" y="723"/>
                    </a:cubicBezTo>
                    <a:cubicBezTo>
                      <a:pt x="130" y="723"/>
                      <a:pt x="130" y="723"/>
                      <a:pt x="130" y="723"/>
                    </a:cubicBezTo>
                    <a:cubicBezTo>
                      <a:pt x="130" y="723"/>
                      <a:pt x="130" y="723"/>
                      <a:pt x="130" y="723"/>
                    </a:cubicBezTo>
                    <a:cubicBezTo>
                      <a:pt x="130" y="723"/>
                      <a:pt x="129" y="723"/>
                      <a:pt x="130" y="723"/>
                    </a:cubicBezTo>
                    <a:cubicBezTo>
                      <a:pt x="130" y="723"/>
                      <a:pt x="131" y="723"/>
                      <a:pt x="132" y="724"/>
                    </a:cubicBezTo>
                    <a:cubicBezTo>
                      <a:pt x="132" y="724"/>
                      <a:pt x="131" y="724"/>
                      <a:pt x="131" y="723"/>
                    </a:cubicBezTo>
                    <a:cubicBezTo>
                      <a:pt x="131" y="724"/>
                      <a:pt x="130" y="723"/>
                      <a:pt x="131" y="724"/>
                    </a:cubicBezTo>
                    <a:cubicBezTo>
                      <a:pt x="131" y="724"/>
                      <a:pt x="132" y="724"/>
                      <a:pt x="132" y="724"/>
                    </a:cubicBezTo>
                    <a:cubicBezTo>
                      <a:pt x="132" y="724"/>
                      <a:pt x="132" y="724"/>
                      <a:pt x="132" y="724"/>
                    </a:cubicBezTo>
                    <a:cubicBezTo>
                      <a:pt x="131" y="724"/>
                      <a:pt x="131" y="724"/>
                      <a:pt x="131" y="724"/>
                    </a:cubicBezTo>
                    <a:cubicBezTo>
                      <a:pt x="131" y="724"/>
                      <a:pt x="132" y="724"/>
                      <a:pt x="132" y="724"/>
                    </a:cubicBezTo>
                    <a:cubicBezTo>
                      <a:pt x="133" y="724"/>
                      <a:pt x="132" y="724"/>
                      <a:pt x="133" y="724"/>
                    </a:cubicBezTo>
                    <a:cubicBezTo>
                      <a:pt x="133" y="724"/>
                      <a:pt x="133" y="724"/>
                      <a:pt x="134" y="724"/>
                    </a:cubicBezTo>
                    <a:cubicBezTo>
                      <a:pt x="132" y="724"/>
                      <a:pt x="134" y="724"/>
                      <a:pt x="134" y="724"/>
                    </a:cubicBezTo>
                    <a:cubicBezTo>
                      <a:pt x="133" y="724"/>
                      <a:pt x="133" y="724"/>
                      <a:pt x="132" y="724"/>
                    </a:cubicBezTo>
                    <a:cubicBezTo>
                      <a:pt x="132" y="724"/>
                      <a:pt x="132" y="724"/>
                      <a:pt x="132" y="724"/>
                    </a:cubicBezTo>
                    <a:cubicBezTo>
                      <a:pt x="132" y="724"/>
                      <a:pt x="132" y="724"/>
                      <a:pt x="132" y="724"/>
                    </a:cubicBezTo>
                    <a:cubicBezTo>
                      <a:pt x="132" y="724"/>
                      <a:pt x="132" y="724"/>
                      <a:pt x="132" y="724"/>
                    </a:cubicBezTo>
                    <a:cubicBezTo>
                      <a:pt x="132" y="724"/>
                      <a:pt x="132" y="724"/>
                      <a:pt x="132" y="724"/>
                    </a:cubicBezTo>
                    <a:cubicBezTo>
                      <a:pt x="132" y="724"/>
                      <a:pt x="132" y="724"/>
                      <a:pt x="132" y="724"/>
                    </a:cubicBezTo>
                    <a:cubicBezTo>
                      <a:pt x="132" y="724"/>
                      <a:pt x="132" y="724"/>
                      <a:pt x="131" y="724"/>
                    </a:cubicBezTo>
                    <a:cubicBezTo>
                      <a:pt x="131" y="724"/>
                      <a:pt x="131" y="724"/>
                      <a:pt x="131" y="724"/>
                    </a:cubicBezTo>
                    <a:cubicBezTo>
                      <a:pt x="131" y="724"/>
                      <a:pt x="131" y="724"/>
                      <a:pt x="131" y="724"/>
                    </a:cubicBezTo>
                    <a:cubicBezTo>
                      <a:pt x="131" y="724"/>
                      <a:pt x="130" y="723"/>
                      <a:pt x="130" y="724"/>
                    </a:cubicBezTo>
                    <a:cubicBezTo>
                      <a:pt x="130" y="724"/>
                      <a:pt x="130" y="723"/>
                      <a:pt x="130" y="724"/>
                    </a:cubicBezTo>
                    <a:cubicBezTo>
                      <a:pt x="130" y="724"/>
                      <a:pt x="130" y="724"/>
                      <a:pt x="131" y="724"/>
                    </a:cubicBezTo>
                    <a:cubicBezTo>
                      <a:pt x="131" y="724"/>
                      <a:pt x="131" y="724"/>
                      <a:pt x="131" y="724"/>
                    </a:cubicBezTo>
                    <a:cubicBezTo>
                      <a:pt x="131" y="724"/>
                      <a:pt x="131" y="724"/>
                      <a:pt x="131" y="724"/>
                    </a:cubicBezTo>
                    <a:cubicBezTo>
                      <a:pt x="131" y="724"/>
                      <a:pt x="132" y="724"/>
                      <a:pt x="132" y="724"/>
                    </a:cubicBezTo>
                    <a:cubicBezTo>
                      <a:pt x="133" y="724"/>
                      <a:pt x="133" y="725"/>
                      <a:pt x="133" y="725"/>
                    </a:cubicBezTo>
                    <a:cubicBezTo>
                      <a:pt x="132" y="724"/>
                      <a:pt x="132" y="724"/>
                      <a:pt x="132" y="724"/>
                    </a:cubicBezTo>
                    <a:cubicBezTo>
                      <a:pt x="133" y="725"/>
                      <a:pt x="132" y="725"/>
                      <a:pt x="134" y="725"/>
                    </a:cubicBezTo>
                    <a:cubicBezTo>
                      <a:pt x="134" y="725"/>
                      <a:pt x="134" y="725"/>
                      <a:pt x="135" y="726"/>
                    </a:cubicBezTo>
                    <a:cubicBezTo>
                      <a:pt x="135" y="726"/>
                      <a:pt x="135" y="725"/>
                      <a:pt x="135" y="725"/>
                    </a:cubicBezTo>
                    <a:cubicBezTo>
                      <a:pt x="134" y="725"/>
                      <a:pt x="134" y="725"/>
                      <a:pt x="134" y="725"/>
                    </a:cubicBezTo>
                    <a:cubicBezTo>
                      <a:pt x="134" y="725"/>
                      <a:pt x="134" y="725"/>
                      <a:pt x="135" y="725"/>
                    </a:cubicBezTo>
                    <a:cubicBezTo>
                      <a:pt x="135" y="725"/>
                      <a:pt x="135" y="725"/>
                      <a:pt x="135" y="725"/>
                    </a:cubicBezTo>
                    <a:cubicBezTo>
                      <a:pt x="135" y="725"/>
                      <a:pt x="135" y="725"/>
                      <a:pt x="135" y="725"/>
                    </a:cubicBezTo>
                    <a:cubicBezTo>
                      <a:pt x="134" y="725"/>
                      <a:pt x="134" y="725"/>
                      <a:pt x="134" y="725"/>
                    </a:cubicBezTo>
                    <a:cubicBezTo>
                      <a:pt x="132" y="725"/>
                      <a:pt x="134" y="725"/>
                      <a:pt x="134" y="725"/>
                    </a:cubicBezTo>
                    <a:cubicBezTo>
                      <a:pt x="134" y="725"/>
                      <a:pt x="134" y="725"/>
                      <a:pt x="134" y="725"/>
                    </a:cubicBezTo>
                    <a:cubicBezTo>
                      <a:pt x="134" y="725"/>
                      <a:pt x="134" y="725"/>
                      <a:pt x="135" y="725"/>
                    </a:cubicBezTo>
                    <a:cubicBezTo>
                      <a:pt x="135" y="725"/>
                      <a:pt x="135" y="725"/>
                      <a:pt x="135" y="725"/>
                    </a:cubicBezTo>
                    <a:cubicBezTo>
                      <a:pt x="135" y="725"/>
                      <a:pt x="135" y="725"/>
                      <a:pt x="135" y="725"/>
                    </a:cubicBezTo>
                    <a:cubicBezTo>
                      <a:pt x="135" y="725"/>
                      <a:pt x="135" y="725"/>
                      <a:pt x="135" y="725"/>
                    </a:cubicBezTo>
                    <a:cubicBezTo>
                      <a:pt x="135" y="725"/>
                      <a:pt x="135" y="725"/>
                      <a:pt x="135" y="725"/>
                    </a:cubicBezTo>
                    <a:cubicBezTo>
                      <a:pt x="135" y="725"/>
                      <a:pt x="135" y="725"/>
                      <a:pt x="135" y="725"/>
                    </a:cubicBezTo>
                    <a:cubicBezTo>
                      <a:pt x="134" y="725"/>
                      <a:pt x="134" y="725"/>
                      <a:pt x="135" y="725"/>
                    </a:cubicBezTo>
                    <a:cubicBezTo>
                      <a:pt x="135" y="725"/>
                      <a:pt x="135" y="725"/>
                      <a:pt x="135" y="725"/>
                    </a:cubicBezTo>
                    <a:cubicBezTo>
                      <a:pt x="135" y="725"/>
                      <a:pt x="135" y="725"/>
                      <a:pt x="135" y="725"/>
                    </a:cubicBezTo>
                    <a:cubicBezTo>
                      <a:pt x="135" y="725"/>
                      <a:pt x="135" y="725"/>
                      <a:pt x="135" y="724"/>
                    </a:cubicBezTo>
                    <a:cubicBezTo>
                      <a:pt x="134" y="724"/>
                      <a:pt x="134" y="724"/>
                      <a:pt x="134" y="724"/>
                    </a:cubicBezTo>
                    <a:cubicBezTo>
                      <a:pt x="133" y="724"/>
                      <a:pt x="134" y="724"/>
                      <a:pt x="135" y="724"/>
                    </a:cubicBezTo>
                    <a:cubicBezTo>
                      <a:pt x="135" y="724"/>
                      <a:pt x="135" y="724"/>
                      <a:pt x="135" y="723"/>
                    </a:cubicBezTo>
                    <a:cubicBezTo>
                      <a:pt x="135" y="723"/>
                      <a:pt x="135" y="723"/>
                      <a:pt x="135" y="723"/>
                    </a:cubicBezTo>
                    <a:cubicBezTo>
                      <a:pt x="135" y="723"/>
                      <a:pt x="135" y="723"/>
                      <a:pt x="135" y="723"/>
                    </a:cubicBezTo>
                    <a:cubicBezTo>
                      <a:pt x="135" y="723"/>
                      <a:pt x="135" y="723"/>
                      <a:pt x="135" y="723"/>
                    </a:cubicBezTo>
                    <a:cubicBezTo>
                      <a:pt x="135" y="723"/>
                      <a:pt x="135" y="723"/>
                      <a:pt x="135" y="722"/>
                    </a:cubicBezTo>
                    <a:cubicBezTo>
                      <a:pt x="135" y="723"/>
                      <a:pt x="135" y="723"/>
                      <a:pt x="135" y="723"/>
                    </a:cubicBezTo>
                    <a:cubicBezTo>
                      <a:pt x="135" y="723"/>
                      <a:pt x="135" y="723"/>
                      <a:pt x="135" y="722"/>
                    </a:cubicBezTo>
                    <a:close/>
                    <a:moveTo>
                      <a:pt x="134" y="729"/>
                    </a:moveTo>
                    <a:cubicBezTo>
                      <a:pt x="134" y="729"/>
                      <a:pt x="134" y="729"/>
                      <a:pt x="134" y="729"/>
                    </a:cubicBezTo>
                    <a:cubicBezTo>
                      <a:pt x="134" y="729"/>
                      <a:pt x="134" y="729"/>
                      <a:pt x="134" y="729"/>
                    </a:cubicBezTo>
                    <a:cubicBezTo>
                      <a:pt x="134" y="729"/>
                      <a:pt x="134" y="729"/>
                      <a:pt x="133" y="729"/>
                    </a:cubicBezTo>
                    <a:cubicBezTo>
                      <a:pt x="133" y="728"/>
                      <a:pt x="133" y="728"/>
                      <a:pt x="132" y="728"/>
                    </a:cubicBezTo>
                    <a:cubicBezTo>
                      <a:pt x="131" y="727"/>
                      <a:pt x="133" y="728"/>
                      <a:pt x="133" y="728"/>
                    </a:cubicBezTo>
                    <a:cubicBezTo>
                      <a:pt x="133" y="728"/>
                      <a:pt x="133" y="728"/>
                      <a:pt x="133" y="728"/>
                    </a:cubicBezTo>
                    <a:cubicBezTo>
                      <a:pt x="133" y="728"/>
                      <a:pt x="134" y="728"/>
                      <a:pt x="134" y="729"/>
                    </a:cubicBezTo>
                    <a:cubicBezTo>
                      <a:pt x="134" y="729"/>
                      <a:pt x="134" y="728"/>
                      <a:pt x="135" y="729"/>
                    </a:cubicBezTo>
                    <a:cubicBezTo>
                      <a:pt x="134" y="729"/>
                      <a:pt x="134" y="729"/>
                      <a:pt x="134" y="729"/>
                    </a:cubicBezTo>
                    <a:cubicBezTo>
                      <a:pt x="134" y="729"/>
                      <a:pt x="132" y="727"/>
                      <a:pt x="134" y="729"/>
                    </a:cubicBezTo>
                    <a:close/>
                    <a:moveTo>
                      <a:pt x="134" y="730"/>
                    </a:moveTo>
                    <a:cubicBezTo>
                      <a:pt x="133" y="729"/>
                      <a:pt x="132" y="729"/>
                      <a:pt x="131" y="728"/>
                    </a:cubicBezTo>
                    <a:cubicBezTo>
                      <a:pt x="131" y="728"/>
                      <a:pt x="133" y="729"/>
                      <a:pt x="133" y="729"/>
                    </a:cubicBezTo>
                    <a:cubicBezTo>
                      <a:pt x="134" y="730"/>
                      <a:pt x="133" y="730"/>
                      <a:pt x="134" y="730"/>
                    </a:cubicBezTo>
                    <a:cubicBezTo>
                      <a:pt x="134" y="730"/>
                      <a:pt x="134" y="730"/>
                      <a:pt x="134" y="730"/>
                    </a:cubicBezTo>
                    <a:cubicBezTo>
                      <a:pt x="133" y="730"/>
                      <a:pt x="133" y="729"/>
                      <a:pt x="133" y="730"/>
                    </a:cubicBezTo>
                    <a:cubicBezTo>
                      <a:pt x="132" y="729"/>
                      <a:pt x="132" y="729"/>
                      <a:pt x="131" y="728"/>
                    </a:cubicBezTo>
                    <a:cubicBezTo>
                      <a:pt x="131" y="729"/>
                      <a:pt x="132" y="729"/>
                      <a:pt x="132" y="729"/>
                    </a:cubicBezTo>
                    <a:cubicBezTo>
                      <a:pt x="131" y="728"/>
                      <a:pt x="131" y="728"/>
                      <a:pt x="131" y="728"/>
                    </a:cubicBezTo>
                    <a:cubicBezTo>
                      <a:pt x="130" y="728"/>
                      <a:pt x="129" y="727"/>
                      <a:pt x="128" y="726"/>
                    </a:cubicBezTo>
                    <a:cubicBezTo>
                      <a:pt x="128" y="726"/>
                      <a:pt x="128" y="726"/>
                      <a:pt x="128" y="726"/>
                    </a:cubicBezTo>
                    <a:cubicBezTo>
                      <a:pt x="128" y="726"/>
                      <a:pt x="129" y="726"/>
                      <a:pt x="129" y="727"/>
                    </a:cubicBezTo>
                    <a:cubicBezTo>
                      <a:pt x="129" y="726"/>
                      <a:pt x="128" y="726"/>
                      <a:pt x="128" y="726"/>
                    </a:cubicBezTo>
                    <a:cubicBezTo>
                      <a:pt x="128" y="726"/>
                      <a:pt x="128" y="726"/>
                      <a:pt x="128" y="726"/>
                    </a:cubicBezTo>
                    <a:cubicBezTo>
                      <a:pt x="129" y="726"/>
                      <a:pt x="130" y="727"/>
                      <a:pt x="130" y="727"/>
                    </a:cubicBezTo>
                    <a:cubicBezTo>
                      <a:pt x="130" y="727"/>
                      <a:pt x="131" y="727"/>
                      <a:pt x="131" y="728"/>
                    </a:cubicBezTo>
                    <a:cubicBezTo>
                      <a:pt x="131" y="728"/>
                      <a:pt x="130" y="727"/>
                      <a:pt x="130" y="726"/>
                    </a:cubicBezTo>
                    <a:cubicBezTo>
                      <a:pt x="129" y="726"/>
                      <a:pt x="131" y="728"/>
                      <a:pt x="131" y="727"/>
                    </a:cubicBezTo>
                    <a:cubicBezTo>
                      <a:pt x="133" y="728"/>
                      <a:pt x="133" y="728"/>
                      <a:pt x="134" y="730"/>
                    </a:cubicBezTo>
                    <a:cubicBezTo>
                      <a:pt x="134" y="730"/>
                      <a:pt x="134" y="730"/>
                      <a:pt x="134" y="730"/>
                    </a:cubicBezTo>
                    <a:cubicBezTo>
                      <a:pt x="134" y="730"/>
                      <a:pt x="133" y="729"/>
                      <a:pt x="133" y="729"/>
                    </a:cubicBezTo>
                    <a:cubicBezTo>
                      <a:pt x="132" y="729"/>
                      <a:pt x="134" y="730"/>
                      <a:pt x="134" y="730"/>
                    </a:cubicBezTo>
                    <a:close/>
                    <a:moveTo>
                      <a:pt x="134" y="730"/>
                    </a:moveTo>
                    <a:cubicBezTo>
                      <a:pt x="133" y="730"/>
                      <a:pt x="133" y="730"/>
                      <a:pt x="133" y="730"/>
                    </a:cubicBezTo>
                    <a:cubicBezTo>
                      <a:pt x="133" y="730"/>
                      <a:pt x="133" y="730"/>
                      <a:pt x="133" y="730"/>
                    </a:cubicBezTo>
                    <a:cubicBezTo>
                      <a:pt x="133" y="730"/>
                      <a:pt x="133" y="730"/>
                      <a:pt x="134" y="730"/>
                    </a:cubicBezTo>
                    <a:close/>
                    <a:moveTo>
                      <a:pt x="128" y="726"/>
                    </a:moveTo>
                    <a:cubicBezTo>
                      <a:pt x="128" y="726"/>
                      <a:pt x="128" y="726"/>
                      <a:pt x="128" y="726"/>
                    </a:cubicBezTo>
                    <a:cubicBezTo>
                      <a:pt x="128" y="726"/>
                      <a:pt x="129" y="727"/>
                      <a:pt x="129" y="727"/>
                    </a:cubicBezTo>
                    <a:cubicBezTo>
                      <a:pt x="128" y="726"/>
                      <a:pt x="128" y="726"/>
                      <a:pt x="128" y="726"/>
                    </a:cubicBezTo>
                    <a:close/>
                    <a:moveTo>
                      <a:pt x="128" y="726"/>
                    </a:moveTo>
                    <a:cubicBezTo>
                      <a:pt x="128" y="726"/>
                      <a:pt x="128" y="726"/>
                      <a:pt x="128" y="726"/>
                    </a:cubicBezTo>
                    <a:cubicBezTo>
                      <a:pt x="128" y="726"/>
                      <a:pt x="128" y="726"/>
                      <a:pt x="128" y="726"/>
                    </a:cubicBezTo>
                    <a:cubicBezTo>
                      <a:pt x="128" y="726"/>
                      <a:pt x="128" y="726"/>
                      <a:pt x="128" y="726"/>
                    </a:cubicBezTo>
                    <a:close/>
                    <a:moveTo>
                      <a:pt x="131" y="727"/>
                    </a:moveTo>
                    <a:cubicBezTo>
                      <a:pt x="131" y="727"/>
                      <a:pt x="131" y="727"/>
                      <a:pt x="131" y="727"/>
                    </a:cubicBezTo>
                    <a:cubicBezTo>
                      <a:pt x="132" y="728"/>
                      <a:pt x="133" y="729"/>
                      <a:pt x="133" y="729"/>
                    </a:cubicBezTo>
                    <a:cubicBezTo>
                      <a:pt x="132" y="728"/>
                      <a:pt x="132" y="728"/>
                      <a:pt x="131" y="727"/>
                    </a:cubicBezTo>
                    <a:close/>
                    <a:moveTo>
                      <a:pt x="134" y="729"/>
                    </a:moveTo>
                    <a:cubicBezTo>
                      <a:pt x="134" y="728"/>
                      <a:pt x="135" y="729"/>
                      <a:pt x="135" y="729"/>
                    </a:cubicBezTo>
                    <a:cubicBezTo>
                      <a:pt x="135" y="729"/>
                      <a:pt x="135" y="729"/>
                      <a:pt x="135" y="729"/>
                    </a:cubicBezTo>
                    <a:cubicBezTo>
                      <a:pt x="135" y="729"/>
                      <a:pt x="135" y="729"/>
                      <a:pt x="134" y="729"/>
                    </a:cubicBezTo>
                    <a:close/>
                    <a:moveTo>
                      <a:pt x="128" y="724"/>
                    </a:moveTo>
                    <a:cubicBezTo>
                      <a:pt x="128" y="724"/>
                      <a:pt x="128" y="724"/>
                      <a:pt x="128" y="724"/>
                    </a:cubicBezTo>
                    <a:cubicBezTo>
                      <a:pt x="129" y="724"/>
                      <a:pt x="129" y="724"/>
                      <a:pt x="129" y="724"/>
                    </a:cubicBezTo>
                    <a:lnTo>
                      <a:pt x="128" y="724"/>
                    </a:lnTo>
                    <a:close/>
                    <a:moveTo>
                      <a:pt x="134" y="24"/>
                    </a:moveTo>
                    <a:cubicBezTo>
                      <a:pt x="135" y="25"/>
                      <a:pt x="135" y="25"/>
                      <a:pt x="135" y="25"/>
                    </a:cubicBezTo>
                    <a:cubicBezTo>
                      <a:pt x="132" y="32"/>
                      <a:pt x="132" y="30"/>
                      <a:pt x="130" y="33"/>
                    </a:cubicBezTo>
                    <a:cubicBezTo>
                      <a:pt x="130" y="32"/>
                      <a:pt x="133" y="28"/>
                      <a:pt x="134" y="24"/>
                    </a:cubicBezTo>
                    <a:close/>
                    <a:moveTo>
                      <a:pt x="129" y="38"/>
                    </a:moveTo>
                    <a:cubicBezTo>
                      <a:pt x="129" y="37"/>
                      <a:pt x="128" y="38"/>
                      <a:pt x="128" y="40"/>
                    </a:cubicBezTo>
                    <a:cubicBezTo>
                      <a:pt x="128" y="39"/>
                      <a:pt x="128" y="38"/>
                      <a:pt x="128" y="37"/>
                    </a:cubicBezTo>
                    <a:cubicBezTo>
                      <a:pt x="128" y="36"/>
                      <a:pt x="128" y="38"/>
                      <a:pt x="129" y="36"/>
                    </a:cubicBezTo>
                    <a:cubicBezTo>
                      <a:pt x="130" y="36"/>
                      <a:pt x="130" y="37"/>
                      <a:pt x="130" y="38"/>
                    </a:cubicBezTo>
                    <a:cubicBezTo>
                      <a:pt x="130" y="38"/>
                      <a:pt x="130" y="39"/>
                      <a:pt x="130" y="40"/>
                    </a:cubicBezTo>
                    <a:cubicBezTo>
                      <a:pt x="129" y="43"/>
                      <a:pt x="128" y="46"/>
                      <a:pt x="127" y="49"/>
                    </a:cubicBezTo>
                    <a:cubicBezTo>
                      <a:pt x="127" y="46"/>
                      <a:pt x="126" y="45"/>
                      <a:pt x="129" y="38"/>
                    </a:cubicBezTo>
                    <a:close/>
                    <a:moveTo>
                      <a:pt x="127" y="728"/>
                    </a:moveTo>
                    <a:cubicBezTo>
                      <a:pt x="127" y="728"/>
                      <a:pt x="128" y="728"/>
                      <a:pt x="127" y="728"/>
                    </a:cubicBezTo>
                    <a:cubicBezTo>
                      <a:pt x="127" y="728"/>
                      <a:pt x="127" y="728"/>
                      <a:pt x="127" y="728"/>
                    </a:cubicBezTo>
                    <a:cubicBezTo>
                      <a:pt x="127" y="728"/>
                      <a:pt x="127" y="728"/>
                      <a:pt x="127" y="728"/>
                    </a:cubicBezTo>
                    <a:close/>
                    <a:moveTo>
                      <a:pt x="128" y="731"/>
                    </a:moveTo>
                    <a:cubicBezTo>
                      <a:pt x="127" y="730"/>
                      <a:pt x="127" y="730"/>
                      <a:pt x="127" y="730"/>
                    </a:cubicBezTo>
                    <a:cubicBezTo>
                      <a:pt x="127" y="730"/>
                      <a:pt x="127" y="730"/>
                      <a:pt x="127" y="730"/>
                    </a:cubicBezTo>
                    <a:cubicBezTo>
                      <a:pt x="128" y="731"/>
                      <a:pt x="128" y="731"/>
                      <a:pt x="128" y="731"/>
                    </a:cubicBezTo>
                    <a:cubicBezTo>
                      <a:pt x="128" y="731"/>
                      <a:pt x="127" y="730"/>
                      <a:pt x="127" y="730"/>
                    </a:cubicBezTo>
                    <a:cubicBezTo>
                      <a:pt x="127" y="730"/>
                      <a:pt x="128" y="731"/>
                      <a:pt x="128" y="731"/>
                    </a:cubicBezTo>
                    <a:close/>
                    <a:moveTo>
                      <a:pt x="129" y="732"/>
                    </a:moveTo>
                    <a:cubicBezTo>
                      <a:pt x="129" y="732"/>
                      <a:pt x="128" y="732"/>
                      <a:pt x="128" y="731"/>
                    </a:cubicBezTo>
                    <a:cubicBezTo>
                      <a:pt x="127" y="731"/>
                      <a:pt x="128" y="731"/>
                      <a:pt x="129" y="732"/>
                    </a:cubicBezTo>
                    <a:close/>
                    <a:moveTo>
                      <a:pt x="127" y="731"/>
                    </a:moveTo>
                    <a:cubicBezTo>
                      <a:pt x="127" y="731"/>
                      <a:pt x="127" y="731"/>
                      <a:pt x="127" y="731"/>
                    </a:cubicBezTo>
                    <a:cubicBezTo>
                      <a:pt x="127" y="731"/>
                      <a:pt x="127" y="731"/>
                      <a:pt x="127" y="731"/>
                    </a:cubicBezTo>
                    <a:cubicBezTo>
                      <a:pt x="127" y="731"/>
                      <a:pt x="127" y="731"/>
                      <a:pt x="127" y="731"/>
                    </a:cubicBezTo>
                    <a:close/>
                    <a:moveTo>
                      <a:pt x="126" y="735"/>
                    </a:moveTo>
                    <a:cubicBezTo>
                      <a:pt x="126" y="735"/>
                      <a:pt x="126" y="735"/>
                      <a:pt x="126" y="735"/>
                    </a:cubicBezTo>
                    <a:cubicBezTo>
                      <a:pt x="126" y="735"/>
                      <a:pt x="126" y="735"/>
                      <a:pt x="126" y="735"/>
                    </a:cubicBezTo>
                    <a:cubicBezTo>
                      <a:pt x="126" y="735"/>
                      <a:pt x="126" y="735"/>
                      <a:pt x="126" y="735"/>
                    </a:cubicBezTo>
                    <a:cubicBezTo>
                      <a:pt x="126" y="735"/>
                      <a:pt x="126" y="735"/>
                      <a:pt x="126" y="735"/>
                    </a:cubicBezTo>
                    <a:close/>
                    <a:moveTo>
                      <a:pt x="123" y="746"/>
                    </a:moveTo>
                    <a:cubicBezTo>
                      <a:pt x="123" y="746"/>
                      <a:pt x="123" y="746"/>
                      <a:pt x="123" y="746"/>
                    </a:cubicBezTo>
                    <a:cubicBezTo>
                      <a:pt x="123" y="746"/>
                      <a:pt x="123" y="745"/>
                      <a:pt x="123" y="745"/>
                    </a:cubicBezTo>
                    <a:cubicBezTo>
                      <a:pt x="123" y="745"/>
                      <a:pt x="123" y="745"/>
                      <a:pt x="123" y="745"/>
                    </a:cubicBezTo>
                    <a:cubicBezTo>
                      <a:pt x="123" y="746"/>
                      <a:pt x="123" y="746"/>
                      <a:pt x="123" y="746"/>
                    </a:cubicBezTo>
                    <a:close/>
                    <a:moveTo>
                      <a:pt x="128" y="737"/>
                    </a:moveTo>
                    <a:cubicBezTo>
                      <a:pt x="128" y="737"/>
                      <a:pt x="128" y="737"/>
                      <a:pt x="128" y="737"/>
                    </a:cubicBezTo>
                    <a:cubicBezTo>
                      <a:pt x="128" y="737"/>
                      <a:pt x="128" y="737"/>
                      <a:pt x="128" y="737"/>
                    </a:cubicBezTo>
                    <a:cubicBezTo>
                      <a:pt x="128" y="737"/>
                      <a:pt x="128" y="737"/>
                      <a:pt x="128" y="737"/>
                    </a:cubicBezTo>
                    <a:cubicBezTo>
                      <a:pt x="128" y="737"/>
                      <a:pt x="128" y="738"/>
                      <a:pt x="128" y="738"/>
                    </a:cubicBezTo>
                    <a:cubicBezTo>
                      <a:pt x="128" y="738"/>
                      <a:pt x="127" y="738"/>
                      <a:pt x="127" y="738"/>
                    </a:cubicBezTo>
                    <a:cubicBezTo>
                      <a:pt x="127" y="738"/>
                      <a:pt x="127" y="738"/>
                      <a:pt x="127" y="738"/>
                    </a:cubicBezTo>
                    <a:cubicBezTo>
                      <a:pt x="127" y="738"/>
                      <a:pt x="127" y="738"/>
                      <a:pt x="128" y="738"/>
                    </a:cubicBezTo>
                    <a:cubicBezTo>
                      <a:pt x="127" y="738"/>
                      <a:pt x="127" y="739"/>
                      <a:pt x="127" y="739"/>
                    </a:cubicBezTo>
                    <a:cubicBezTo>
                      <a:pt x="127" y="739"/>
                      <a:pt x="126" y="739"/>
                      <a:pt x="126" y="739"/>
                    </a:cubicBezTo>
                    <a:cubicBezTo>
                      <a:pt x="126" y="739"/>
                      <a:pt x="127" y="739"/>
                      <a:pt x="127" y="739"/>
                    </a:cubicBezTo>
                    <a:cubicBezTo>
                      <a:pt x="127" y="739"/>
                      <a:pt x="127" y="739"/>
                      <a:pt x="127" y="739"/>
                    </a:cubicBezTo>
                    <a:cubicBezTo>
                      <a:pt x="126" y="739"/>
                      <a:pt x="126" y="739"/>
                      <a:pt x="125" y="739"/>
                    </a:cubicBezTo>
                    <a:cubicBezTo>
                      <a:pt x="126" y="739"/>
                      <a:pt x="126" y="739"/>
                      <a:pt x="126" y="739"/>
                    </a:cubicBezTo>
                    <a:cubicBezTo>
                      <a:pt x="126" y="739"/>
                      <a:pt x="127" y="739"/>
                      <a:pt x="127" y="739"/>
                    </a:cubicBezTo>
                    <a:cubicBezTo>
                      <a:pt x="126" y="741"/>
                      <a:pt x="125" y="742"/>
                      <a:pt x="124" y="744"/>
                    </a:cubicBezTo>
                    <a:cubicBezTo>
                      <a:pt x="123" y="744"/>
                      <a:pt x="123" y="744"/>
                      <a:pt x="123" y="744"/>
                    </a:cubicBezTo>
                    <a:cubicBezTo>
                      <a:pt x="124" y="742"/>
                      <a:pt x="125" y="739"/>
                      <a:pt x="126" y="736"/>
                    </a:cubicBezTo>
                    <a:cubicBezTo>
                      <a:pt x="126" y="736"/>
                      <a:pt x="126" y="736"/>
                      <a:pt x="126" y="736"/>
                    </a:cubicBezTo>
                    <a:cubicBezTo>
                      <a:pt x="126" y="736"/>
                      <a:pt x="126" y="736"/>
                      <a:pt x="126" y="736"/>
                    </a:cubicBezTo>
                    <a:cubicBezTo>
                      <a:pt x="126" y="736"/>
                      <a:pt x="126" y="735"/>
                      <a:pt x="126" y="735"/>
                    </a:cubicBezTo>
                    <a:cubicBezTo>
                      <a:pt x="126" y="735"/>
                      <a:pt x="126" y="736"/>
                      <a:pt x="126" y="736"/>
                    </a:cubicBezTo>
                    <a:cubicBezTo>
                      <a:pt x="126" y="736"/>
                      <a:pt x="126" y="735"/>
                      <a:pt x="126" y="735"/>
                    </a:cubicBezTo>
                    <a:cubicBezTo>
                      <a:pt x="126" y="735"/>
                      <a:pt x="126" y="735"/>
                      <a:pt x="126" y="735"/>
                    </a:cubicBezTo>
                    <a:cubicBezTo>
                      <a:pt x="126" y="735"/>
                      <a:pt x="127" y="736"/>
                      <a:pt x="127" y="736"/>
                    </a:cubicBezTo>
                    <a:cubicBezTo>
                      <a:pt x="128" y="736"/>
                      <a:pt x="126" y="735"/>
                      <a:pt x="127" y="736"/>
                    </a:cubicBezTo>
                    <a:cubicBezTo>
                      <a:pt x="127" y="735"/>
                      <a:pt x="128" y="737"/>
                      <a:pt x="128" y="737"/>
                    </a:cubicBezTo>
                    <a:cubicBezTo>
                      <a:pt x="128" y="736"/>
                      <a:pt x="128" y="736"/>
                      <a:pt x="126" y="735"/>
                    </a:cubicBezTo>
                    <a:cubicBezTo>
                      <a:pt x="126" y="735"/>
                      <a:pt x="126" y="735"/>
                      <a:pt x="126" y="734"/>
                    </a:cubicBezTo>
                    <a:cubicBezTo>
                      <a:pt x="126" y="734"/>
                      <a:pt x="126" y="734"/>
                      <a:pt x="126" y="734"/>
                    </a:cubicBezTo>
                    <a:cubicBezTo>
                      <a:pt x="127" y="735"/>
                      <a:pt x="127" y="735"/>
                      <a:pt x="128" y="735"/>
                    </a:cubicBezTo>
                    <a:cubicBezTo>
                      <a:pt x="127" y="735"/>
                      <a:pt x="127" y="735"/>
                      <a:pt x="128" y="735"/>
                    </a:cubicBezTo>
                    <a:cubicBezTo>
                      <a:pt x="129" y="736"/>
                      <a:pt x="129" y="736"/>
                      <a:pt x="129" y="736"/>
                    </a:cubicBezTo>
                    <a:cubicBezTo>
                      <a:pt x="129" y="736"/>
                      <a:pt x="129" y="736"/>
                      <a:pt x="128" y="737"/>
                    </a:cubicBezTo>
                    <a:close/>
                    <a:moveTo>
                      <a:pt x="130" y="735"/>
                    </a:moveTo>
                    <a:cubicBezTo>
                      <a:pt x="130" y="735"/>
                      <a:pt x="130" y="735"/>
                      <a:pt x="130" y="735"/>
                    </a:cubicBezTo>
                    <a:cubicBezTo>
                      <a:pt x="130" y="735"/>
                      <a:pt x="130" y="735"/>
                      <a:pt x="130" y="735"/>
                    </a:cubicBezTo>
                    <a:cubicBezTo>
                      <a:pt x="130" y="735"/>
                      <a:pt x="130" y="735"/>
                      <a:pt x="130" y="735"/>
                    </a:cubicBezTo>
                    <a:close/>
                    <a:moveTo>
                      <a:pt x="130" y="735"/>
                    </a:moveTo>
                    <a:cubicBezTo>
                      <a:pt x="130" y="735"/>
                      <a:pt x="130" y="735"/>
                      <a:pt x="130" y="734"/>
                    </a:cubicBezTo>
                    <a:cubicBezTo>
                      <a:pt x="130" y="734"/>
                      <a:pt x="130" y="734"/>
                      <a:pt x="130" y="734"/>
                    </a:cubicBezTo>
                    <a:cubicBezTo>
                      <a:pt x="130" y="734"/>
                      <a:pt x="130" y="734"/>
                      <a:pt x="130" y="734"/>
                    </a:cubicBezTo>
                    <a:cubicBezTo>
                      <a:pt x="130" y="734"/>
                      <a:pt x="130" y="735"/>
                      <a:pt x="130" y="735"/>
                    </a:cubicBezTo>
                    <a:cubicBezTo>
                      <a:pt x="130" y="734"/>
                      <a:pt x="129" y="734"/>
                      <a:pt x="129" y="734"/>
                    </a:cubicBezTo>
                    <a:cubicBezTo>
                      <a:pt x="129" y="734"/>
                      <a:pt x="129" y="734"/>
                      <a:pt x="129" y="734"/>
                    </a:cubicBezTo>
                    <a:cubicBezTo>
                      <a:pt x="129" y="734"/>
                      <a:pt x="129" y="734"/>
                      <a:pt x="129" y="734"/>
                    </a:cubicBezTo>
                    <a:cubicBezTo>
                      <a:pt x="128" y="734"/>
                      <a:pt x="129" y="734"/>
                      <a:pt x="128" y="734"/>
                    </a:cubicBezTo>
                    <a:cubicBezTo>
                      <a:pt x="129" y="735"/>
                      <a:pt x="129" y="734"/>
                      <a:pt x="129" y="734"/>
                    </a:cubicBezTo>
                    <a:cubicBezTo>
                      <a:pt x="129" y="735"/>
                      <a:pt x="130" y="735"/>
                      <a:pt x="130" y="735"/>
                    </a:cubicBezTo>
                    <a:cubicBezTo>
                      <a:pt x="130" y="735"/>
                      <a:pt x="130" y="735"/>
                      <a:pt x="129" y="736"/>
                    </a:cubicBezTo>
                    <a:cubicBezTo>
                      <a:pt x="129" y="736"/>
                      <a:pt x="129" y="735"/>
                      <a:pt x="129" y="735"/>
                    </a:cubicBezTo>
                    <a:cubicBezTo>
                      <a:pt x="129" y="735"/>
                      <a:pt x="129" y="735"/>
                      <a:pt x="129" y="736"/>
                    </a:cubicBezTo>
                    <a:cubicBezTo>
                      <a:pt x="129" y="736"/>
                      <a:pt x="129" y="736"/>
                      <a:pt x="129" y="736"/>
                    </a:cubicBezTo>
                    <a:cubicBezTo>
                      <a:pt x="129" y="736"/>
                      <a:pt x="129" y="736"/>
                      <a:pt x="129" y="736"/>
                    </a:cubicBezTo>
                    <a:cubicBezTo>
                      <a:pt x="129" y="736"/>
                      <a:pt x="128" y="735"/>
                      <a:pt x="129" y="735"/>
                    </a:cubicBezTo>
                    <a:cubicBezTo>
                      <a:pt x="128" y="735"/>
                      <a:pt x="127" y="734"/>
                      <a:pt x="127" y="734"/>
                    </a:cubicBezTo>
                    <a:cubicBezTo>
                      <a:pt x="127" y="734"/>
                      <a:pt x="127" y="734"/>
                      <a:pt x="127" y="734"/>
                    </a:cubicBezTo>
                    <a:cubicBezTo>
                      <a:pt x="126" y="734"/>
                      <a:pt x="126" y="734"/>
                      <a:pt x="126" y="734"/>
                    </a:cubicBezTo>
                    <a:cubicBezTo>
                      <a:pt x="126" y="734"/>
                      <a:pt x="126" y="733"/>
                      <a:pt x="126" y="733"/>
                    </a:cubicBezTo>
                    <a:cubicBezTo>
                      <a:pt x="126" y="734"/>
                      <a:pt x="126" y="734"/>
                      <a:pt x="127" y="734"/>
                    </a:cubicBezTo>
                    <a:cubicBezTo>
                      <a:pt x="127" y="734"/>
                      <a:pt x="127" y="734"/>
                      <a:pt x="126" y="733"/>
                    </a:cubicBezTo>
                    <a:cubicBezTo>
                      <a:pt x="126" y="733"/>
                      <a:pt x="126" y="733"/>
                      <a:pt x="126" y="733"/>
                    </a:cubicBezTo>
                    <a:cubicBezTo>
                      <a:pt x="126" y="733"/>
                      <a:pt x="126" y="733"/>
                      <a:pt x="126" y="733"/>
                    </a:cubicBezTo>
                    <a:cubicBezTo>
                      <a:pt x="126" y="733"/>
                      <a:pt x="126" y="733"/>
                      <a:pt x="126" y="733"/>
                    </a:cubicBezTo>
                    <a:cubicBezTo>
                      <a:pt x="126" y="733"/>
                      <a:pt x="126" y="733"/>
                      <a:pt x="126" y="733"/>
                    </a:cubicBezTo>
                    <a:cubicBezTo>
                      <a:pt x="126" y="733"/>
                      <a:pt x="126" y="733"/>
                      <a:pt x="126" y="733"/>
                    </a:cubicBezTo>
                    <a:cubicBezTo>
                      <a:pt x="126" y="733"/>
                      <a:pt x="126" y="733"/>
                      <a:pt x="126" y="733"/>
                    </a:cubicBezTo>
                    <a:cubicBezTo>
                      <a:pt x="126" y="733"/>
                      <a:pt x="126" y="733"/>
                      <a:pt x="126" y="733"/>
                    </a:cubicBezTo>
                    <a:cubicBezTo>
                      <a:pt x="126" y="733"/>
                      <a:pt x="126" y="733"/>
                      <a:pt x="126" y="733"/>
                    </a:cubicBezTo>
                    <a:cubicBezTo>
                      <a:pt x="126" y="733"/>
                      <a:pt x="126" y="733"/>
                      <a:pt x="126" y="733"/>
                    </a:cubicBezTo>
                    <a:cubicBezTo>
                      <a:pt x="126" y="733"/>
                      <a:pt x="126" y="733"/>
                      <a:pt x="126" y="733"/>
                    </a:cubicBezTo>
                    <a:cubicBezTo>
                      <a:pt x="126" y="733"/>
                      <a:pt x="126" y="733"/>
                      <a:pt x="126" y="733"/>
                    </a:cubicBezTo>
                    <a:cubicBezTo>
                      <a:pt x="126" y="733"/>
                      <a:pt x="126" y="733"/>
                      <a:pt x="126" y="733"/>
                    </a:cubicBezTo>
                    <a:cubicBezTo>
                      <a:pt x="127" y="733"/>
                      <a:pt x="127" y="733"/>
                      <a:pt x="126" y="732"/>
                    </a:cubicBezTo>
                    <a:cubicBezTo>
                      <a:pt x="126" y="732"/>
                      <a:pt x="126" y="732"/>
                      <a:pt x="126" y="732"/>
                    </a:cubicBezTo>
                    <a:cubicBezTo>
                      <a:pt x="126" y="732"/>
                      <a:pt x="127" y="733"/>
                      <a:pt x="127" y="733"/>
                    </a:cubicBezTo>
                    <a:cubicBezTo>
                      <a:pt x="127" y="733"/>
                      <a:pt x="127" y="733"/>
                      <a:pt x="126" y="732"/>
                    </a:cubicBezTo>
                    <a:cubicBezTo>
                      <a:pt x="126" y="732"/>
                      <a:pt x="126" y="732"/>
                      <a:pt x="126" y="732"/>
                    </a:cubicBezTo>
                    <a:cubicBezTo>
                      <a:pt x="127" y="732"/>
                      <a:pt x="127" y="733"/>
                      <a:pt x="127" y="733"/>
                    </a:cubicBezTo>
                    <a:cubicBezTo>
                      <a:pt x="127" y="733"/>
                      <a:pt x="127" y="732"/>
                      <a:pt x="126" y="732"/>
                    </a:cubicBezTo>
                    <a:cubicBezTo>
                      <a:pt x="126" y="732"/>
                      <a:pt x="126" y="732"/>
                      <a:pt x="126" y="732"/>
                    </a:cubicBezTo>
                    <a:cubicBezTo>
                      <a:pt x="127" y="732"/>
                      <a:pt x="127" y="732"/>
                      <a:pt x="127" y="733"/>
                    </a:cubicBezTo>
                    <a:cubicBezTo>
                      <a:pt x="127" y="732"/>
                      <a:pt x="127" y="733"/>
                      <a:pt x="127" y="733"/>
                    </a:cubicBezTo>
                    <a:cubicBezTo>
                      <a:pt x="127" y="733"/>
                      <a:pt x="127" y="733"/>
                      <a:pt x="128" y="733"/>
                    </a:cubicBezTo>
                    <a:cubicBezTo>
                      <a:pt x="127" y="733"/>
                      <a:pt x="127" y="732"/>
                      <a:pt x="127" y="732"/>
                    </a:cubicBezTo>
                    <a:cubicBezTo>
                      <a:pt x="127" y="733"/>
                      <a:pt x="127" y="732"/>
                      <a:pt x="127" y="732"/>
                    </a:cubicBezTo>
                    <a:cubicBezTo>
                      <a:pt x="127" y="732"/>
                      <a:pt x="127" y="732"/>
                      <a:pt x="126" y="732"/>
                    </a:cubicBezTo>
                    <a:cubicBezTo>
                      <a:pt x="126" y="732"/>
                      <a:pt x="126" y="732"/>
                      <a:pt x="126" y="732"/>
                    </a:cubicBezTo>
                    <a:cubicBezTo>
                      <a:pt x="127" y="732"/>
                      <a:pt x="127" y="732"/>
                      <a:pt x="126" y="732"/>
                    </a:cubicBezTo>
                    <a:cubicBezTo>
                      <a:pt x="126" y="732"/>
                      <a:pt x="126" y="732"/>
                      <a:pt x="126" y="732"/>
                    </a:cubicBezTo>
                    <a:cubicBezTo>
                      <a:pt x="127" y="732"/>
                      <a:pt x="127" y="732"/>
                      <a:pt x="127" y="732"/>
                    </a:cubicBezTo>
                    <a:cubicBezTo>
                      <a:pt x="127" y="732"/>
                      <a:pt x="127" y="732"/>
                      <a:pt x="127" y="732"/>
                    </a:cubicBezTo>
                    <a:cubicBezTo>
                      <a:pt x="127" y="732"/>
                      <a:pt x="127" y="732"/>
                      <a:pt x="126" y="732"/>
                    </a:cubicBezTo>
                    <a:cubicBezTo>
                      <a:pt x="126" y="732"/>
                      <a:pt x="126" y="732"/>
                      <a:pt x="127" y="732"/>
                    </a:cubicBezTo>
                    <a:cubicBezTo>
                      <a:pt x="127" y="732"/>
                      <a:pt x="127" y="732"/>
                      <a:pt x="127" y="732"/>
                    </a:cubicBezTo>
                    <a:cubicBezTo>
                      <a:pt x="127" y="732"/>
                      <a:pt x="127" y="732"/>
                      <a:pt x="127" y="732"/>
                    </a:cubicBezTo>
                    <a:cubicBezTo>
                      <a:pt x="127" y="732"/>
                      <a:pt x="127" y="731"/>
                      <a:pt x="127" y="731"/>
                    </a:cubicBezTo>
                    <a:cubicBezTo>
                      <a:pt x="127" y="731"/>
                      <a:pt x="127" y="731"/>
                      <a:pt x="127" y="731"/>
                    </a:cubicBezTo>
                    <a:cubicBezTo>
                      <a:pt x="127" y="732"/>
                      <a:pt x="127" y="732"/>
                      <a:pt x="127" y="732"/>
                    </a:cubicBezTo>
                    <a:cubicBezTo>
                      <a:pt x="127" y="731"/>
                      <a:pt x="127" y="731"/>
                      <a:pt x="127" y="731"/>
                    </a:cubicBezTo>
                    <a:cubicBezTo>
                      <a:pt x="127" y="731"/>
                      <a:pt x="127" y="731"/>
                      <a:pt x="127" y="732"/>
                    </a:cubicBezTo>
                    <a:cubicBezTo>
                      <a:pt x="127" y="732"/>
                      <a:pt x="127" y="732"/>
                      <a:pt x="127" y="731"/>
                    </a:cubicBezTo>
                    <a:cubicBezTo>
                      <a:pt x="127" y="731"/>
                      <a:pt x="127" y="731"/>
                      <a:pt x="127" y="731"/>
                    </a:cubicBezTo>
                    <a:cubicBezTo>
                      <a:pt x="127" y="731"/>
                      <a:pt x="127" y="731"/>
                      <a:pt x="127" y="731"/>
                    </a:cubicBezTo>
                    <a:cubicBezTo>
                      <a:pt x="127" y="731"/>
                      <a:pt x="127" y="731"/>
                      <a:pt x="127" y="731"/>
                    </a:cubicBezTo>
                    <a:cubicBezTo>
                      <a:pt x="127" y="731"/>
                      <a:pt x="127" y="731"/>
                      <a:pt x="127" y="731"/>
                    </a:cubicBezTo>
                    <a:cubicBezTo>
                      <a:pt x="127" y="731"/>
                      <a:pt x="127" y="731"/>
                      <a:pt x="127" y="731"/>
                    </a:cubicBezTo>
                    <a:cubicBezTo>
                      <a:pt x="127" y="731"/>
                      <a:pt x="127" y="731"/>
                      <a:pt x="127" y="731"/>
                    </a:cubicBezTo>
                    <a:cubicBezTo>
                      <a:pt x="127" y="731"/>
                      <a:pt x="127" y="731"/>
                      <a:pt x="127" y="731"/>
                    </a:cubicBezTo>
                    <a:cubicBezTo>
                      <a:pt x="127" y="731"/>
                      <a:pt x="127" y="731"/>
                      <a:pt x="127" y="731"/>
                    </a:cubicBezTo>
                    <a:cubicBezTo>
                      <a:pt x="127" y="731"/>
                      <a:pt x="127" y="731"/>
                      <a:pt x="127" y="731"/>
                    </a:cubicBezTo>
                    <a:cubicBezTo>
                      <a:pt x="127" y="731"/>
                      <a:pt x="127" y="731"/>
                      <a:pt x="127" y="731"/>
                    </a:cubicBezTo>
                    <a:cubicBezTo>
                      <a:pt x="127" y="731"/>
                      <a:pt x="127" y="731"/>
                      <a:pt x="127" y="731"/>
                    </a:cubicBezTo>
                    <a:cubicBezTo>
                      <a:pt x="127" y="731"/>
                      <a:pt x="127" y="731"/>
                      <a:pt x="127" y="731"/>
                    </a:cubicBezTo>
                    <a:cubicBezTo>
                      <a:pt x="127" y="731"/>
                      <a:pt x="127" y="730"/>
                      <a:pt x="127" y="730"/>
                    </a:cubicBezTo>
                    <a:cubicBezTo>
                      <a:pt x="127" y="730"/>
                      <a:pt x="127" y="730"/>
                      <a:pt x="127" y="730"/>
                    </a:cubicBezTo>
                    <a:cubicBezTo>
                      <a:pt x="127" y="730"/>
                      <a:pt x="127" y="730"/>
                      <a:pt x="127" y="731"/>
                    </a:cubicBezTo>
                    <a:cubicBezTo>
                      <a:pt x="128" y="731"/>
                      <a:pt x="127" y="730"/>
                      <a:pt x="127" y="730"/>
                    </a:cubicBezTo>
                    <a:cubicBezTo>
                      <a:pt x="127" y="731"/>
                      <a:pt x="129" y="732"/>
                      <a:pt x="129" y="732"/>
                    </a:cubicBezTo>
                    <a:cubicBezTo>
                      <a:pt x="128" y="731"/>
                      <a:pt x="128" y="732"/>
                      <a:pt x="127" y="731"/>
                    </a:cubicBezTo>
                    <a:cubicBezTo>
                      <a:pt x="127" y="731"/>
                      <a:pt x="129" y="733"/>
                      <a:pt x="128" y="732"/>
                    </a:cubicBezTo>
                    <a:cubicBezTo>
                      <a:pt x="128" y="732"/>
                      <a:pt x="128" y="732"/>
                      <a:pt x="127" y="731"/>
                    </a:cubicBezTo>
                    <a:cubicBezTo>
                      <a:pt x="127" y="731"/>
                      <a:pt x="127" y="731"/>
                      <a:pt x="127" y="731"/>
                    </a:cubicBezTo>
                    <a:cubicBezTo>
                      <a:pt x="128" y="732"/>
                      <a:pt x="129" y="732"/>
                      <a:pt x="128" y="732"/>
                    </a:cubicBezTo>
                    <a:cubicBezTo>
                      <a:pt x="128" y="732"/>
                      <a:pt x="128" y="732"/>
                      <a:pt x="128" y="732"/>
                    </a:cubicBezTo>
                    <a:cubicBezTo>
                      <a:pt x="128" y="732"/>
                      <a:pt x="127" y="732"/>
                      <a:pt x="127" y="731"/>
                    </a:cubicBezTo>
                    <a:cubicBezTo>
                      <a:pt x="127" y="731"/>
                      <a:pt x="127" y="731"/>
                      <a:pt x="127" y="731"/>
                    </a:cubicBezTo>
                    <a:cubicBezTo>
                      <a:pt x="128" y="732"/>
                      <a:pt x="129" y="733"/>
                      <a:pt x="129" y="733"/>
                    </a:cubicBezTo>
                    <a:cubicBezTo>
                      <a:pt x="129" y="733"/>
                      <a:pt x="129" y="733"/>
                      <a:pt x="129" y="733"/>
                    </a:cubicBezTo>
                    <a:cubicBezTo>
                      <a:pt x="127" y="733"/>
                      <a:pt x="129" y="733"/>
                      <a:pt x="128" y="733"/>
                    </a:cubicBezTo>
                    <a:cubicBezTo>
                      <a:pt x="128" y="733"/>
                      <a:pt x="128" y="733"/>
                      <a:pt x="128" y="733"/>
                    </a:cubicBezTo>
                    <a:cubicBezTo>
                      <a:pt x="128" y="733"/>
                      <a:pt x="128" y="732"/>
                      <a:pt x="127" y="732"/>
                    </a:cubicBezTo>
                    <a:cubicBezTo>
                      <a:pt x="127" y="732"/>
                      <a:pt x="127" y="732"/>
                      <a:pt x="127" y="732"/>
                    </a:cubicBezTo>
                    <a:cubicBezTo>
                      <a:pt x="127" y="733"/>
                      <a:pt x="128" y="733"/>
                      <a:pt x="128" y="733"/>
                    </a:cubicBezTo>
                    <a:cubicBezTo>
                      <a:pt x="128" y="733"/>
                      <a:pt x="128" y="733"/>
                      <a:pt x="128" y="733"/>
                    </a:cubicBezTo>
                    <a:cubicBezTo>
                      <a:pt x="128" y="733"/>
                      <a:pt x="128" y="733"/>
                      <a:pt x="128" y="733"/>
                    </a:cubicBezTo>
                    <a:cubicBezTo>
                      <a:pt x="128" y="733"/>
                      <a:pt x="128" y="733"/>
                      <a:pt x="128" y="733"/>
                    </a:cubicBezTo>
                    <a:cubicBezTo>
                      <a:pt x="128" y="733"/>
                      <a:pt x="128" y="733"/>
                      <a:pt x="129" y="733"/>
                    </a:cubicBezTo>
                    <a:cubicBezTo>
                      <a:pt x="129" y="733"/>
                      <a:pt x="128" y="733"/>
                      <a:pt x="128" y="733"/>
                    </a:cubicBezTo>
                    <a:cubicBezTo>
                      <a:pt x="129" y="733"/>
                      <a:pt x="129" y="733"/>
                      <a:pt x="129" y="733"/>
                    </a:cubicBezTo>
                    <a:cubicBezTo>
                      <a:pt x="129" y="733"/>
                      <a:pt x="129" y="733"/>
                      <a:pt x="129" y="733"/>
                    </a:cubicBezTo>
                    <a:cubicBezTo>
                      <a:pt x="129" y="733"/>
                      <a:pt x="129" y="734"/>
                      <a:pt x="130" y="734"/>
                    </a:cubicBezTo>
                    <a:cubicBezTo>
                      <a:pt x="129" y="734"/>
                      <a:pt x="129" y="734"/>
                      <a:pt x="129" y="733"/>
                    </a:cubicBezTo>
                    <a:cubicBezTo>
                      <a:pt x="129" y="733"/>
                      <a:pt x="129" y="733"/>
                      <a:pt x="128" y="733"/>
                    </a:cubicBezTo>
                    <a:cubicBezTo>
                      <a:pt x="129" y="734"/>
                      <a:pt x="129" y="734"/>
                      <a:pt x="129" y="734"/>
                    </a:cubicBezTo>
                    <a:cubicBezTo>
                      <a:pt x="128" y="734"/>
                      <a:pt x="128" y="734"/>
                      <a:pt x="128" y="733"/>
                    </a:cubicBezTo>
                    <a:cubicBezTo>
                      <a:pt x="128" y="734"/>
                      <a:pt x="128" y="734"/>
                      <a:pt x="127" y="733"/>
                    </a:cubicBezTo>
                    <a:cubicBezTo>
                      <a:pt x="127" y="733"/>
                      <a:pt x="127" y="733"/>
                      <a:pt x="126" y="733"/>
                    </a:cubicBezTo>
                    <a:cubicBezTo>
                      <a:pt x="126" y="733"/>
                      <a:pt x="126" y="733"/>
                      <a:pt x="127" y="733"/>
                    </a:cubicBezTo>
                    <a:cubicBezTo>
                      <a:pt x="127" y="733"/>
                      <a:pt x="128" y="734"/>
                      <a:pt x="128" y="734"/>
                    </a:cubicBezTo>
                    <a:cubicBezTo>
                      <a:pt x="128" y="734"/>
                      <a:pt x="127" y="734"/>
                      <a:pt x="127" y="734"/>
                    </a:cubicBezTo>
                    <a:cubicBezTo>
                      <a:pt x="127" y="734"/>
                      <a:pt x="127" y="734"/>
                      <a:pt x="127" y="734"/>
                    </a:cubicBezTo>
                    <a:cubicBezTo>
                      <a:pt x="127" y="734"/>
                      <a:pt x="127" y="734"/>
                      <a:pt x="128" y="734"/>
                    </a:cubicBezTo>
                    <a:cubicBezTo>
                      <a:pt x="129" y="734"/>
                      <a:pt x="128" y="734"/>
                      <a:pt x="129" y="734"/>
                    </a:cubicBezTo>
                    <a:cubicBezTo>
                      <a:pt x="129" y="734"/>
                      <a:pt x="129" y="734"/>
                      <a:pt x="130" y="734"/>
                    </a:cubicBezTo>
                    <a:cubicBezTo>
                      <a:pt x="130" y="734"/>
                      <a:pt x="130" y="734"/>
                      <a:pt x="130" y="734"/>
                    </a:cubicBezTo>
                    <a:cubicBezTo>
                      <a:pt x="130" y="734"/>
                      <a:pt x="130" y="734"/>
                      <a:pt x="130" y="734"/>
                    </a:cubicBezTo>
                    <a:cubicBezTo>
                      <a:pt x="130" y="734"/>
                      <a:pt x="130" y="734"/>
                      <a:pt x="130" y="734"/>
                    </a:cubicBezTo>
                    <a:cubicBezTo>
                      <a:pt x="130" y="735"/>
                      <a:pt x="130" y="735"/>
                      <a:pt x="130" y="735"/>
                    </a:cubicBezTo>
                    <a:close/>
                    <a:moveTo>
                      <a:pt x="129" y="732"/>
                    </a:moveTo>
                    <a:cubicBezTo>
                      <a:pt x="128" y="731"/>
                      <a:pt x="129" y="732"/>
                      <a:pt x="129" y="732"/>
                    </a:cubicBezTo>
                    <a:cubicBezTo>
                      <a:pt x="131" y="733"/>
                      <a:pt x="129" y="733"/>
                      <a:pt x="129" y="732"/>
                    </a:cubicBezTo>
                    <a:close/>
                    <a:moveTo>
                      <a:pt x="130" y="734"/>
                    </a:moveTo>
                    <a:cubicBezTo>
                      <a:pt x="130" y="734"/>
                      <a:pt x="130" y="734"/>
                      <a:pt x="130" y="734"/>
                    </a:cubicBezTo>
                    <a:cubicBezTo>
                      <a:pt x="130" y="734"/>
                      <a:pt x="130" y="734"/>
                      <a:pt x="131" y="734"/>
                    </a:cubicBezTo>
                    <a:cubicBezTo>
                      <a:pt x="131" y="734"/>
                      <a:pt x="130" y="734"/>
                      <a:pt x="130" y="734"/>
                    </a:cubicBezTo>
                    <a:close/>
                    <a:moveTo>
                      <a:pt x="131" y="734"/>
                    </a:moveTo>
                    <a:cubicBezTo>
                      <a:pt x="130" y="734"/>
                      <a:pt x="130" y="734"/>
                      <a:pt x="130" y="734"/>
                    </a:cubicBezTo>
                    <a:cubicBezTo>
                      <a:pt x="130" y="734"/>
                      <a:pt x="131" y="734"/>
                      <a:pt x="131" y="734"/>
                    </a:cubicBezTo>
                    <a:cubicBezTo>
                      <a:pt x="131" y="734"/>
                      <a:pt x="131" y="734"/>
                      <a:pt x="131" y="734"/>
                    </a:cubicBezTo>
                    <a:close/>
                    <a:moveTo>
                      <a:pt x="131" y="734"/>
                    </a:moveTo>
                    <a:cubicBezTo>
                      <a:pt x="131" y="734"/>
                      <a:pt x="131" y="734"/>
                      <a:pt x="131" y="734"/>
                    </a:cubicBezTo>
                    <a:cubicBezTo>
                      <a:pt x="131" y="734"/>
                      <a:pt x="131" y="734"/>
                      <a:pt x="131" y="734"/>
                    </a:cubicBezTo>
                    <a:cubicBezTo>
                      <a:pt x="131" y="734"/>
                      <a:pt x="131" y="734"/>
                      <a:pt x="131" y="734"/>
                    </a:cubicBezTo>
                    <a:close/>
                    <a:moveTo>
                      <a:pt x="131" y="734"/>
                    </a:moveTo>
                    <a:cubicBezTo>
                      <a:pt x="131" y="733"/>
                      <a:pt x="131" y="733"/>
                      <a:pt x="130" y="733"/>
                    </a:cubicBezTo>
                    <a:cubicBezTo>
                      <a:pt x="130" y="733"/>
                      <a:pt x="129" y="733"/>
                      <a:pt x="131" y="733"/>
                    </a:cubicBezTo>
                    <a:cubicBezTo>
                      <a:pt x="131" y="733"/>
                      <a:pt x="130" y="733"/>
                      <a:pt x="131" y="734"/>
                    </a:cubicBezTo>
                    <a:cubicBezTo>
                      <a:pt x="131" y="734"/>
                      <a:pt x="131" y="734"/>
                      <a:pt x="131" y="734"/>
                    </a:cubicBezTo>
                    <a:close/>
                    <a:moveTo>
                      <a:pt x="131" y="733"/>
                    </a:moveTo>
                    <a:cubicBezTo>
                      <a:pt x="130" y="733"/>
                      <a:pt x="129" y="733"/>
                      <a:pt x="131" y="733"/>
                    </a:cubicBezTo>
                    <a:cubicBezTo>
                      <a:pt x="131" y="733"/>
                      <a:pt x="131" y="733"/>
                      <a:pt x="131" y="733"/>
                    </a:cubicBezTo>
                    <a:cubicBezTo>
                      <a:pt x="131" y="733"/>
                      <a:pt x="131" y="733"/>
                      <a:pt x="131" y="733"/>
                    </a:cubicBezTo>
                    <a:close/>
                    <a:moveTo>
                      <a:pt x="132" y="732"/>
                    </a:moveTo>
                    <a:cubicBezTo>
                      <a:pt x="132" y="732"/>
                      <a:pt x="132" y="732"/>
                      <a:pt x="132" y="732"/>
                    </a:cubicBezTo>
                    <a:cubicBezTo>
                      <a:pt x="132" y="732"/>
                      <a:pt x="132" y="732"/>
                      <a:pt x="132" y="732"/>
                    </a:cubicBezTo>
                    <a:cubicBezTo>
                      <a:pt x="132" y="732"/>
                      <a:pt x="132" y="732"/>
                      <a:pt x="132" y="732"/>
                    </a:cubicBezTo>
                    <a:cubicBezTo>
                      <a:pt x="132" y="732"/>
                      <a:pt x="132" y="732"/>
                      <a:pt x="132" y="732"/>
                    </a:cubicBezTo>
                    <a:cubicBezTo>
                      <a:pt x="132" y="732"/>
                      <a:pt x="132" y="732"/>
                      <a:pt x="132" y="732"/>
                    </a:cubicBezTo>
                    <a:cubicBezTo>
                      <a:pt x="132" y="732"/>
                      <a:pt x="132" y="731"/>
                      <a:pt x="131" y="731"/>
                    </a:cubicBezTo>
                    <a:cubicBezTo>
                      <a:pt x="132" y="731"/>
                      <a:pt x="132" y="732"/>
                      <a:pt x="132" y="732"/>
                    </a:cubicBezTo>
                    <a:cubicBezTo>
                      <a:pt x="132" y="732"/>
                      <a:pt x="132" y="732"/>
                      <a:pt x="132" y="732"/>
                    </a:cubicBezTo>
                    <a:cubicBezTo>
                      <a:pt x="131" y="731"/>
                      <a:pt x="133" y="733"/>
                      <a:pt x="131" y="731"/>
                    </a:cubicBezTo>
                    <a:cubicBezTo>
                      <a:pt x="131" y="731"/>
                      <a:pt x="131" y="731"/>
                      <a:pt x="130" y="730"/>
                    </a:cubicBezTo>
                    <a:cubicBezTo>
                      <a:pt x="131" y="731"/>
                      <a:pt x="132" y="731"/>
                      <a:pt x="132" y="732"/>
                    </a:cubicBezTo>
                    <a:cubicBezTo>
                      <a:pt x="132" y="732"/>
                      <a:pt x="132" y="732"/>
                      <a:pt x="132" y="732"/>
                    </a:cubicBezTo>
                    <a:cubicBezTo>
                      <a:pt x="131" y="730"/>
                      <a:pt x="131" y="730"/>
                      <a:pt x="131" y="730"/>
                    </a:cubicBezTo>
                    <a:cubicBezTo>
                      <a:pt x="131" y="731"/>
                      <a:pt x="131" y="730"/>
                      <a:pt x="129" y="729"/>
                    </a:cubicBezTo>
                    <a:cubicBezTo>
                      <a:pt x="129" y="729"/>
                      <a:pt x="130" y="730"/>
                      <a:pt x="130" y="730"/>
                    </a:cubicBezTo>
                    <a:cubicBezTo>
                      <a:pt x="131" y="731"/>
                      <a:pt x="131" y="732"/>
                      <a:pt x="132" y="732"/>
                    </a:cubicBezTo>
                    <a:cubicBezTo>
                      <a:pt x="132" y="732"/>
                      <a:pt x="132" y="732"/>
                      <a:pt x="132" y="732"/>
                    </a:cubicBezTo>
                    <a:cubicBezTo>
                      <a:pt x="132" y="732"/>
                      <a:pt x="131" y="732"/>
                      <a:pt x="131" y="732"/>
                    </a:cubicBezTo>
                    <a:cubicBezTo>
                      <a:pt x="131" y="732"/>
                      <a:pt x="131" y="732"/>
                      <a:pt x="130" y="732"/>
                    </a:cubicBezTo>
                    <a:cubicBezTo>
                      <a:pt x="130" y="732"/>
                      <a:pt x="131" y="732"/>
                      <a:pt x="131" y="732"/>
                    </a:cubicBezTo>
                    <a:cubicBezTo>
                      <a:pt x="131" y="732"/>
                      <a:pt x="131" y="732"/>
                      <a:pt x="131" y="732"/>
                    </a:cubicBezTo>
                    <a:cubicBezTo>
                      <a:pt x="131" y="732"/>
                      <a:pt x="131" y="732"/>
                      <a:pt x="131" y="732"/>
                    </a:cubicBezTo>
                    <a:cubicBezTo>
                      <a:pt x="131" y="733"/>
                      <a:pt x="131" y="733"/>
                      <a:pt x="131" y="733"/>
                    </a:cubicBezTo>
                    <a:cubicBezTo>
                      <a:pt x="131" y="733"/>
                      <a:pt x="131" y="733"/>
                      <a:pt x="131" y="733"/>
                    </a:cubicBezTo>
                    <a:cubicBezTo>
                      <a:pt x="131" y="733"/>
                      <a:pt x="131" y="733"/>
                      <a:pt x="131" y="733"/>
                    </a:cubicBezTo>
                    <a:cubicBezTo>
                      <a:pt x="131" y="733"/>
                      <a:pt x="132" y="733"/>
                      <a:pt x="132" y="733"/>
                    </a:cubicBezTo>
                    <a:cubicBezTo>
                      <a:pt x="132" y="733"/>
                      <a:pt x="132" y="733"/>
                      <a:pt x="131" y="733"/>
                    </a:cubicBezTo>
                    <a:cubicBezTo>
                      <a:pt x="131" y="733"/>
                      <a:pt x="131" y="733"/>
                      <a:pt x="131" y="733"/>
                    </a:cubicBezTo>
                    <a:cubicBezTo>
                      <a:pt x="131" y="733"/>
                      <a:pt x="131" y="733"/>
                      <a:pt x="131" y="733"/>
                    </a:cubicBezTo>
                    <a:cubicBezTo>
                      <a:pt x="131" y="733"/>
                      <a:pt x="131" y="733"/>
                      <a:pt x="131" y="733"/>
                    </a:cubicBezTo>
                    <a:cubicBezTo>
                      <a:pt x="131" y="733"/>
                      <a:pt x="131" y="733"/>
                      <a:pt x="131" y="733"/>
                    </a:cubicBezTo>
                    <a:cubicBezTo>
                      <a:pt x="131" y="733"/>
                      <a:pt x="131" y="733"/>
                      <a:pt x="131" y="733"/>
                    </a:cubicBezTo>
                    <a:cubicBezTo>
                      <a:pt x="131" y="733"/>
                      <a:pt x="131" y="733"/>
                      <a:pt x="131" y="733"/>
                    </a:cubicBezTo>
                    <a:cubicBezTo>
                      <a:pt x="131" y="733"/>
                      <a:pt x="131" y="733"/>
                      <a:pt x="131" y="733"/>
                    </a:cubicBezTo>
                    <a:cubicBezTo>
                      <a:pt x="131" y="733"/>
                      <a:pt x="131" y="733"/>
                      <a:pt x="131" y="733"/>
                    </a:cubicBezTo>
                    <a:cubicBezTo>
                      <a:pt x="131" y="733"/>
                      <a:pt x="131" y="733"/>
                      <a:pt x="131" y="733"/>
                    </a:cubicBezTo>
                    <a:cubicBezTo>
                      <a:pt x="131" y="733"/>
                      <a:pt x="131" y="733"/>
                      <a:pt x="131" y="733"/>
                    </a:cubicBezTo>
                    <a:cubicBezTo>
                      <a:pt x="130" y="733"/>
                      <a:pt x="131" y="733"/>
                      <a:pt x="130" y="733"/>
                    </a:cubicBezTo>
                    <a:cubicBezTo>
                      <a:pt x="130" y="733"/>
                      <a:pt x="131" y="733"/>
                      <a:pt x="130" y="732"/>
                    </a:cubicBezTo>
                    <a:cubicBezTo>
                      <a:pt x="130" y="732"/>
                      <a:pt x="130" y="733"/>
                      <a:pt x="131" y="733"/>
                    </a:cubicBezTo>
                    <a:cubicBezTo>
                      <a:pt x="131" y="732"/>
                      <a:pt x="130" y="732"/>
                      <a:pt x="130" y="732"/>
                    </a:cubicBezTo>
                    <a:cubicBezTo>
                      <a:pt x="130" y="732"/>
                      <a:pt x="130" y="732"/>
                      <a:pt x="130" y="732"/>
                    </a:cubicBezTo>
                    <a:cubicBezTo>
                      <a:pt x="130" y="732"/>
                      <a:pt x="130" y="732"/>
                      <a:pt x="130" y="732"/>
                    </a:cubicBezTo>
                    <a:cubicBezTo>
                      <a:pt x="129" y="732"/>
                      <a:pt x="129" y="732"/>
                      <a:pt x="129" y="732"/>
                    </a:cubicBezTo>
                    <a:cubicBezTo>
                      <a:pt x="129" y="732"/>
                      <a:pt x="129" y="732"/>
                      <a:pt x="129" y="732"/>
                    </a:cubicBezTo>
                    <a:cubicBezTo>
                      <a:pt x="129" y="732"/>
                      <a:pt x="129" y="732"/>
                      <a:pt x="129" y="732"/>
                    </a:cubicBezTo>
                    <a:cubicBezTo>
                      <a:pt x="129" y="732"/>
                      <a:pt x="129" y="732"/>
                      <a:pt x="129" y="732"/>
                    </a:cubicBezTo>
                    <a:cubicBezTo>
                      <a:pt x="129" y="732"/>
                      <a:pt x="129" y="732"/>
                      <a:pt x="129" y="732"/>
                    </a:cubicBezTo>
                    <a:cubicBezTo>
                      <a:pt x="129" y="732"/>
                      <a:pt x="129" y="732"/>
                      <a:pt x="129" y="732"/>
                    </a:cubicBezTo>
                    <a:cubicBezTo>
                      <a:pt x="129" y="732"/>
                      <a:pt x="129" y="732"/>
                      <a:pt x="129" y="732"/>
                    </a:cubicBezTo>
                    <a:cubicBezTo>
                      <a:pt x="129" y="732"/>
                      <a:pt x="129" y="732"/>
                      <a:pt x="130" y="732"/>
                    </a:cubicBezTo>
                    <a:cubicBezTo>
                      <a:pt x="129" y="732"/>
                      <a:pt x="129" y="732"/>
                      <a:pt x="129" y="732"/>
                    </a:cubicBezTo>
                    <a:cubicBezTo>
                      <a:pt x="129" y="732"/>
                      <a:pt x="130" y="732"/>
                      <a:pt x="130" y="732"/>
                    </a:cubicBezTo>
                    <a:cubicBezTo>
                      <a:pt x="129" y="731"/>
                      <a:pt x="129" y="731"/>
                      <a:pt x="129" y="731"/>
                    </a:cubicBezTo>
                    <a:cubicBezTo>
                      <a:pt x="128" y="731"/>
                      <a:pt x="128" y="731"/>
                      <a:pt x="129" y="731"/>
                    </a:cubicBezTo>
                    <a:cubicBezTo>
                      <a:pt x="128" y="731"/>
                      <a:pt x="128" y="730"/>
                      <a:pt x="128" y="730"/>
                    </a:cubicBezTo>
                    <a:cubicBezTo>
                      <a:pt x="127" y="730"/>
                      <a:pt x="127" y="730"/>
                      <a:pt x="127" y="729"/>
                    </a:cubicBezTo>
                    <a:cubicBezTo>
                      <a:pt x="127" y="729"/>
                      <a:pt x="127" y="729"/>
                      <a:pt x="127" y="729"/>
                    </a:cubicBezTo>
                    <a:cubicBezTo>
                      <a:pt x="127" y="729"/>
                      <a:pt x="127" y="729"/>
                      <a:pt x="127" y="729"/>
                    </a:cubicBezTo>
                    <a:cubicBezTo>
                      <a:pt x="127" y="729"/>
                      <a:pt x="127" y="729"/>
                      <a:pt x="127" y="729"/>
                    </a:cubicBezTo>
                    <a:cubicBezTo>
                      <a:pt x="127" y="729"/>
                      <a:pt x="127" y="729"/>
                      <a:pt x="127" y="729"/>
                    </a:cubicBezTo>
                    <a:cubicBezTo>
                      <a:pt x="127" y="729"/>
                      <a:pt x="127" y="729"/>
                      <a:pt x="127" y="729"/>
                    </a:cubicBezTo>
                    <a:cubicBezTo>
                      <a:pt x="127" y="729"/>
                      <a:pt x="127" y="729"/>
                      <a:pt x="127" y="729"/>
                    </a:cubicBezTo>
                    <a:cubicBezTo>
                      <a:pt x="127" y="729"/>
                      <a:pt x="127" y="729"/>
                      <a:pt x="127" y="729"/>
                    </a:cubicBezTo>
                    <a:cubicBezTo>
                      <a:pt x="127" y="729"/>
                      <a:pt x="127" y="729"/>
                      <a:pt x="127" y="729"/>
                    </a:cubicBezTo>
                    <a:cubicBezTo>
                      <a:pt x="127" y="729"/>
                      <a:pt x="127" y="729"/>
                      <a:pt x="127" y="729"/>
                    </a:cubicBezTo>
                    <a:cubicBezTo>
                      <a:pt x="128" y="730"/>
                      <a:pt x="128" y="730"/>
                      <a:pt x="128" y="730"/>
                    </a:cubicBezTo>
                    <a:cubicBezTo>
                      <a:pt x="128" y="730"/>
                      <a:pt x="128" y="730"/>
                      <a:pt x="127" y="729"/>
                    </a:cubicBezTo>
                    <a:cubicBezTo>
                      <a:pt x="127" y="729"/>
                      <a:pt x="127" y="729"/>
                      <a:pt x="127" y="729"/>
                    </a:cubicBezTo>
                    <a:cubicBezTo>
                      <a:pt x="127" y="729"/>
                      <a:pt x="127" y="729"/>
                      <a:pt x="127" y="729"/>
                    </a:cubicBezTo>
                    <a:cubicBezTo>
                      <a:pt x="127" y="729"/>
                      <a:pt x="127" y="729"/>
                      <a:pt x="127" y="729"/>
                    </a:cubicBezTo>
                    <a:cubicBezTo>
                      <a:pt x="127" y="729"/>
                      <a:pt x="128" y="729"/>
                      <a:pt x="128" y="729"/>
                    </a:cubicBezTo>
                    <a:cubicBezTo>
                      <a:pt x="127" y="728"/>
                      <a:pt x="128" y="729"/>
                      <a:pt x="129" y="730"/>
                    </a:cubicBezTo>
                    <a:cubicBezTo>
                      <a:pt x="128" y="729"/>
                      <a:pt x="128" y="728"/>
                      <a:pt x="127" y="728"/>
                    </a:cubicBezTo>
                    <a:cubicBezTo>
                      <a:pt x="127" y="728"/>
                      <a:pt x="127" y="728"/>
                      <a:pt x="127" y="728"/>
                    </a:cubicBezTo>
                    <a:cubicBezTo>
                      <a:pt x="128" y="728"/>
                      <a:pt x="128" y="729"/>
                      <a:pt x="129" y="729"/>
                    </a:cubicBezTo>
                    <a:cubicBezTo>
                      <a:pt x="129" y="729"/>
                      <a:pt x="129" y="729"/>
                      <a:pt x="129" y="729"/>
                    </a:cubicBezTo>
                    <a:cubicBezTo>
                      <a:pt x="129" y="729"/>
                      <a:pt x="128" y="728"/>
                      <a:pt x="128" y="728"/>
                    </a:cubicBezTo>
                    <a:cubicBezTo>
                      <a:pt x="128" y="728"/>
                      <a:pt x="128" y="728"/>
                      <a:pt x="128" y="728"/>
                    </a:cubicBezTo>
                    <a:cubicBezTo>
                      <a:pt x="129" y="728"/>
                      <a:pt x="128" y="728"/>
                      <a:pt x="128" y="728"/>
                    </a:cubicBezTo>
                    <a:cubicBezTo>
                      <a:pt x="129" y="729"/>
                      <a:pt x="130" y="729"/>
                      <a:pt x="130" y="729"/>
                    </a:cubicBezTo>
                    <a:cubicBezTo>
                      <a:pt x="129" y="728"/>
                      <a:pt x="128" y="728"/>
                      <a:pt x="128" y="727"/>
                    </a:cubicBezTo>
                    <a:cubicBezTo>
                      <a:pt x="128" y="727"/>
                      <a:pt x="128" y="727"/>
                      <a:pt x="128" y="727"/>
                    </a:cubicBezTo>
                    <a:cubicBezTo>
                      <a:pt x="128" y="727"/>
                      <a:pt x="128" y="727"/>
                      <a:pt x="128" y="727"/>
                    </a:cubicBezTo>
                    <a:cubicBezTo>
                      <a:pt x="128" y="727"/>
                      <a:pt x="128" y="727"/>
                      <a:pt x="128" y="727"/>
                    </a:cubicBezTo>
                    <a:cubicBezTo>
                      <a:pt x="128" y="727"/>
                      <a:pt x="128" y="727"/>
                      <a:pt x="128" y="727"/>
                    </a:cubicBezTo>
                    <a:cubicBezTo>
                      <a:pt x="128" y="727"/>
                      <a:pt x="129" y="727"/>
                      <a:pt x="128" y="727"/>
                    </a:cubicBezTo>
                    <a:cubicBezTo>
                      <a:pt x="128" y="727"/>
                      <a:pt x="128" y="727"/>
                      <a:pt x="128" y="727"/>
                    </a:cubicBezTo>
                    <a:cubicBezTo>
                      <a:pt x="128" y="727"/>
                      <a:pt x="128" y="727"/>
                      <a:pt x="128" y="727"/>
                    </a:cubicBezTo>
                    <a:cubicBezTo>
                      <a:pt x="128" y="727"/>
                      <a:pt x="128" y="727"/>
                      <a:pt x="128" y="727"/>
                    </a:cubicBezTo>
                    <a:cubicBezTo>
                      <a:pt x="129" y="728"/>
                      <a:pt x="130" y="728"/>
                      <a:pt x="129" y="727"/>
                    </a:cubicBezTo>
                    <a:cubicBezTo>
                      <a:pt x="128" y="727"/>
                      <a:pt x="128" y="727"/>
                      <a:pt x="128" y="727"/>
                    </a:cubicBezTo>
                    <a:cubicBezTo>
                      <a:pt x="128" y="727"/>
                      <a:pt x="128" y="727"/>
                      <a:pt x="128" y="726"/>
                    </a:cubicBezTo>
                    <a:cubicBezTo>
                      <a:pt x="128" y="727"/>
                      <a:pt x="128" y="727"/>
                      <a:pt x="128" y="727"/>
                    </a:cubicBezTo>
                    <a:cubicBezTo>
                      <a:pt x="128" y="727"/>
                      <a:pt x="128" y="726"/>
                      <a:pt x="128" y="726"/>
                    </a:cubicBezTo>
                    <a:cubicBezTo>
                      <a:pt x="128" y="726"/>
                      <a:pt x="128" y="726"/>
                      <a:pt x="128" y="726"/>
                    </a:cubicBezTo>
                    <a:cubicBezTo>
                      <a:pt x="128" y="726"/>
                      <a:pt x="128" y="726"/>
                      <a:pt x="128" y="726"/>
                    </a:cubicBezTo>
                    <a:cubicBezTo>
                      <a:pt x="128" y="727"/>
                      <a:pt x="128" y="727"/>
                      <a:pt x="129" y="727"/>
                    </a:cubicBezTo>
                    <a:cubicBezTo>
                      <a:pt x="130" y="728"/>
                      <a:pt x="128" y="726"/>
                      <a:pt x="128" y="727"/>
                    </a:cubicBezTo>
                    <a:cubicBezTo>
                      <a:pt x="129" y="727"/>
                      <a:pt x="129" y="727"/>
                      <a:pt x="130" y="728"/>
                    </a:cubicBezTo>
                    <a:cubicBezTo>
                      <a:pt x="130" y="728"/>
                      <a:pt x="130" y="728"/>
                      <a:pt x="131" y="728"/>
                    </a:cubicBezTo>
                    <a:cubicBezTo>
                      <a:pt x="131" y="729"/>
                      <a:pt x="131" y="729"/>
                      <a:pt x="132" y="729"/>
                    </a:cubicBezTo>
                    <a:cubicBezTo>
                      <a:pt x="132" y="730"/>
                      <a:pt x="132" y="730"/>
                      <a:pt x="132" y="730"/>
                    </a:cubicBezTo>
                    <a:cubicBezTo>
                      <a:pt x="132" y="729"/>
                      <a:pt x="132" y="729"/>
                      <a:pt x="131" y="729"/>
                    </a:cubicBezTo>
                    <a:cubicBezTo>
                      <a:pt x="131" y="729"/>
                      <a:pt x="131" y="729"/>
                      <a:pt x="132" y="729"/>
                    </a:cubicBezTo>
                    <a:cubicBezTo>
                      <a:pt x="134" y="731"/>
                      <a:pt x="133" y="730"/>
                      <a:pt x="133" y="730"/>
                    </a:cubicBezTo>
                    <a:cubicBezTo>
                      <a:pt x="133" y="730"/>
                      <a:pt x="133" y="730"/>
                      <a:pt x="133" y="730"/>
                    </a:cubicBezTo>
                    <a:cubicBezTo>
                      <a:pt x="133" y="731"/>
                      <a:pt x="133" y="731"/>
                      <a:pt x="133" y="731"/>
                    </a:cubicBezTo>
                    <a:cubicBezTo>
                      <a:pt x="133" y="731"/>
                      <a:pt x="133" y="731"/>
                      <a:pt x="133" y="731"/>
                    </a:cubicBezTo>
                    <a:cubicBezTo>
                      <a:pt x="133" y="731"/>
                      <a:pt x="133" y="731"/>
                      <a:pt x="133" y="731"/>
                    </a:cubicBezTo>
                    <a:cubicBezTo>
                      <a:pt x="133" y="731"/>
                      <a:pt x="133" y="731"/>
                      <a:pt x="133" y="731"/>
                    </a:cubicBezTo>
                    <a:cubicBezTo>
                      <a:pt x="133" y="731"/>
                      <a:pt x="133" y="731"/>
                      <a:pt x="133" y="731"/>
                    </a:cubicBezTo>
                    <a:cubicBezTo>
                      <a:pt x="133" y="731"/>
                      <a:pt x="133" y="731"/>
                      <a:pt x="133" y="731"/>
                    </a:cubicBezTo>
                    <a:cubicBezTo>
                      <a:pt x="133" y="731"/>
                      <a:pt x="133" y="731"/>
                      <a:pt x="133" y="731"/>
                    </a:cubicBezTo>
                    <a:cubicBezTo>
                      <a:pt x="133" y="731"/>
                      <a:pt x="133" y="731"/>
                      <a:pt x="133" y="731"/>
                    </a:cubicBezTo>
                    <a:cubicBezTo>
                      <a:pt x="133" y="731"/>
                      <a:pt x="133" y="731"/>
                      <a:pt x="133" y="731"/>
                    </a:cubicBezTo>
                    <a:cubicBezTo>
                      <a:pt x="133" y="731"/>
                      <a:pt x="133" y="731"/>
                      <a:pt x="133" y="731"/>
                    </a:cubicBezTo>
                    <a:cubicBezTo>
                      <a:pt x="133" y="731"/>
                      <a:pt x="133" y="731"/>
                      <a:pt x="133" y="731"/>
                    </a:cubicBezTo>
                    <a:cubicBezTo>
                      <a:pt x="133" y="731"/>
                      <a:pt x="133" y="731"/>
                      <a:pt x="133" y="731"/>
                    </a:cubicBezTo>
                    <a:cubicBezTo>
                      <a:pt x="133" y="731"/>
                      <a:pt x="133" y="731"/>
                      <a:pt x="133" y="731"/>
                    </a:cubicBezTo>
                    <a:cubicBezTo>
                      <a:pt x="133" y="731"/>
                      <a:pt x="133" y="731"/>
                      <a:pt x="133" y="731"/>
                    </a:cubicBezTo>
                    <a:cubicBezTo>
                      <a:pt x="133" y="731"/>
                      <a:pt x="133" y="731"/>
                      <a:pt x="133" y="731"/>
                    </a:cubicBezTo>
                    <a:cubicBezTo>
                      <a:pt x="133" y="731"/>
                      <a:pt x="133" y="731"/>
                      <a:pt x="133" y="731"/>
                    </a:cubicBezTo>
                    <a:cubicBezTo>
                      <a:pt x="132" y="732"/>
                      <a:pt x="132" y="732"/>
                      <a:pt x="132" y="732"/>
                    </a:cubicBezTo>
                    <a:cubicBezTo>
                      <a:pt x="132" y="732"/>
                      <a:pt x="132" y="732"/>
                      <a:pt x="132" y="732"/>
                    </a:cubicBezTo>
                    <a:cubicBezTo>
                      <a:pt x="132" y="732"/>
                      <a:pt x="132" y="732"/>
                      <a:pt x="132" y="732"/>
                    </a:cubicBezTo>
                    <a:close/>
                    <a:moveTo>
                      <a:pt x="145" y="1100"/>
                    </a:moveTo>
                    <a:cubicBezTo>
                      <a:pt x="145" y="1100"/>
                      <a:pt x="144" y="1099"/>
                      <a:pt x="143" y="1099"/>
                    </a:cubicBezTo>
                    <a:cubicBezTo>
                      <a:pt x="141" y="1099"/>
                      <a:pt x="139" y="1099"/>
                      <a:pt x="137" y="1098"/>
                    </a:cubicBezTo>
                    <a:cubicBezTo>
                      <a:pt x="137" y="1097"/>
                      <a:pt x="136" y="1097"/>
                      <a:pt x="135" y="1096"/>
                    </a:cubicBezTo>
                    <a:cubicBezTo>
                      <a:pt x="134" y="1095"/>
                      <a:pt x="134" y="1094"/>
                      <a:pt x="134" y="1093"/>
                    </a:cubicBezTo>
                    <a:cubicBezTo>
                      <a:pt x="133" y="1092"/>
                      <a:pt x="133" y="1090"/>
                      <a:pt x="133" y="1088"/>
                    </a:cubicBezTo>
                    <a:cubicBezTo>
                      <a:pt x="133" y="1088"/>
                      <a:pt x="134" y="1090"/>
                      <a:pt x="135" y="1093"/>
                    </a:cubicBezTo>
                    <a:cubicBezTo>
                      <a:pt x="135" y="1093"/>
                      <a:pt x="135" y="1094"/>
                      <a:pt x="136" y="1095"/>
                    </a:cubicBezTo>
                    <a:cubicBezTo>
                      <a:pt x="137" y="1096"/>
                      <a:pt x="137" y="1096"/>
                      <a:pt x="138" y="1097"/>
                    </a:cubicBezTo>
                    <a:cubicBezTo>
                      <a:pt x="139" y="1097"/>
                      <a:pt x="140" y="1097"/>
                      <a:pt x="140" y="1097"/>
                    </a:cubicBezTo>
                    <a:cubicBezTo>
                      <a:pt x="140" y="1097"/>
                      <a:pt x="140" y="1097"/>
                      <a:pt x="139" y="1096"/>
                    </a:cubicBezTo>
                    <a:cubicBezTo>
                      <a:pt x="138" y="1096"/>
                      <a:pt x="137" y="1095"/>
                      <a:pt x="137" y="1094"/>
                    </a:cubicBezTo>
                    <a:cubicBezTo>
                      <a:pt x="136" y="1093"/>
                      <a:pt x="136" y="1093"/>
                      <a:pt x="135" y="1092"/>
                    </a:cubicBezTo>
                    <a:cubicBezTo>
                      <a:pt x="134" y="1088"/>
                      <a:pt x="133" y="1084"/>
                      <a:pt x="133" y="1081"/>
                    </a:cubicBezTo>
                    <a:cubicBezTo>
                      <a:pt x="133" y="1082"/>
                      <a:pt x="133" y="1081"/>
                      <a:pt x="133" y="1079"/>
                    </a:cubicBezTo>
                    <a:cubicBezTo>
                      <a:pt x="134" y="1082"/>
                      <a:pt x="135" y="1085"/>
                      <a:pt x="136" y="1089"/>
                    </a:cubicBezTo>
                    <a:cubicBezTo>
                      <a:pt x="136" y="1091"/>
                      <a:pt x="137" y="1093"/>
                      <a:pt x="139" y="1095"/>
                    </a:cubicBezTo>
                    <a:cubicBezTo>
                      <a:pt x="141" y="1096"/>
                      <a:pt x="143" y="1097"/>
                      <a:pt x="145" y="1097"/>
                    </a:cubicBezTo>
                    <a:cubicBezTo>
                      <a:pt x="146" y="1097"/>
                      <a:pt x="146" y="1097"/>
                      <a:pt x="146" y="1097"/>
                    </a:cubicBezTo>
                    <a:cubicBezTo>
                      <a:pt x="148" y="1098"/>
                      <a:pt x="143" y="1098"/>
                      <a:pt x="145" y="1100"/>
                    </a:cubicBezTo>
                    <a:close/>
                    <a:moveTo>
                      <a:pt x="151" y="1136"/>
                    </a:moveTo>
                    <a:cubicBezTo>
                      <a:pt x="151" y="1137"/>
                      <a:pt x="152" y="1138"/>
                      <a:pt x="153" y="1139"/>
                    </a:cubicBezTo>
                    <a:cubicBezTo>
                      <a:pt x="154" y="1142"/>
                      <a:pt x="155" y="1144"/>
                      <a:pt x="156" y="1143"/>
                    </a:cubicBezTo>
                    <a:cubicBezTo>
                      <a:pt x="157" y="1150"/>
                      <a:pt x="153" y="1142"/>
                      <a:pt x="152" y="1142"/>
                    </a:cubicBezTo>
                    <a:cubicBezTo>
                      <a:pt x="151" y="1141"/>
                      <a:pt x="151" y="1140"/>
                      <a:pt x="151" y="1139"/>
                    </a:cubicBezTo>
                    <a:cubicBezTo>
                      <a:pt x="151" y="1138"/>
                      <a:pt x="151" y="1138"/>
                      <a:pt x="151" y="1136"/>
                    </a:cubicBezTo>
                    <a:close/>
                    <a:moveTo>
                      <a:pt x="141" y="1163"/>
                    </a:moveTo>
                    <a:cubicBezTo>
                      <a:pt x="138" y="1166"/>
                      <a:pt x="139" y="1167"/>
                      <a:pt x="133" y="1171"/>
                    </a:cubicBezTo>
                    <a:cubicBezTo>
                      <a:pt x="133" y="1170"/>
                      <a:pt x="132" y="1170"/>
                      <a:pt x="130" y="1171"/>
                    </a:cubicBezTo>
                    <a:cubicBezTo>
                      <a:pt x="130" y="1170"/>
                      <a:pt x="138" y="1165"/>
                      <a:pt x="141" y="1163"/>
                    </a:cubicBezTo>
                    <a:close/>
                    <a:moveTo>
                      <a:pt x="104" y="1194"/>
                    </a:moveTo>
                    <a:cubicBezTo>
                      <a:pt x="107" y="1193"/>
                      <a:pt x="111" y="1191"/>
                      <a:pt x="116" y="1187"/>
                    </a:cubicBezTo>
                    <a:cubicBezTo>
                      <a:pt x="115" y="1188"/>
                      <a:pt x="114" y="1190"/>
                      <a:pt x="110" y="1192"/>
                    </a:cubicBezTo>
                    <a:cubicBezTo>
                      <a:pt x="113" y="1191"/>
                      <a:pt x="113" y="1191"/>
                      <a:pt x="111" y="1193"/>
                    </a:cubicBezTo>
                    <a:cubicBezTo>
                      <a:pt x="103" y="1198"/>
                      <a:pt x="103" y="1196"/>
                      <a:pt x="96" y="1198"/>
                    </a:cubicBezTo>
                    <a:cubicBezTo>
                      <a:pt x="98" y="1196"/>
                      <a:pt x="100" y="1196"/>
                      <a:pt x="104" y="1194"/>
                    </a:cubicBezTo>
                    <a:close/>
                    <a:moveTo>
                      <a:pt x="105" y="1267"/>
                    </a:moveTo>
                    <a:cubicBezTo>
                      <a:pt x="102" y="1266"/>
                      <a:pt x="99" y="1264"/>
                      <a:pt x="97" y="1263"/>
                    </a:cubicBezTo>
                    <a:cubicBezTo>
                      <a:pt x="95" y="1261"/>
                      <a:pt x="93" y="1260"/>
                      <a:pt x="92" y="1258"/>
                    </a:cubicBezTo>
                    <a:cubicBezTo>
                      <a:pt x="89" y="1255"/>
                      <a:pt x="88" y="1255"/>
                      <a:pt x="87" y="1255"/>
                    </a:cubicBezTo>
                    <a:cubicBezTo>
                      <a:pt x="87" y="1254"/>
                      <a:pt x="85" y="1253"/>
                      <a:pt x="83" y="1248"/>
                    </a:cubicBezTo>
                    <a:cubicBezTo>
                      <a:pt x="84" y="1247"/>
                      <a:pt x="86" y="1251"/>
                      <a:pt x="89" y="1254"/>
                    </a:cubicBezTo>
                    <a:cubicBezTo>
                      <a:pt x="92" y="1258"/>
                      <a:pt x="97" y="1262"/>
                      <a:pt x="99" y="1262"/>
                    </a:cubicBezTo>
                    <a:cubicBezTo>
                      <a:pt x="104" y="1265"/>
                      <a:pt x="97" y="1262"/>
                      <a:pt x="96" y="1261"/>
                    </a:cubicBezTo>
                    <a:cubicBezTo>
                      <a:pt x="97" y="1263"/>
                      <a:pt x="101" y="1265"/>
                      <a:pt x="104" y="1266"/>
                    </a:cubicBezTo>
                    <a:cubicBezTo>
                      <a:pt x="108" y="1267"/>
                      <a:pt x="113" y="1268"/>
                      <a:pt x="117" y="1269"/>
                    </a:cubicBezTo>
                    <a:cubicBezTo>
                      <a:pt x="116" y="1270"/>
                      <a:pt x="110" y="1269"/>
                      <a:pt x="105" y="1267"/>
                    </a:cubicBezTo>
                    <a:close/>
                    <a:moveTo>
                      <a:pt x="132" y="1183"/>
                    </a:moveTo>
                    <a:cubicBezTo>
                      <a:pt x="131" y="1183"/>
                      <a:pt x="132" y="1181"/>
                      <a:pt x="137" y="1178"/>
                    </a:cubicBezTo>
                    <a:cubicBezTo>
                      <a:pt x="141" y="1176"/>
                      <a:pt x="137" y="1180"/>
                      <a:pt x="132" y="1183"/>
                    </a:cubicBezTo>
                    <a:close/>
                    <a:moveTo>
                      <a:pt x="160" y="1271"/>
                    </a:moveTo>
                    <a:cubicBezTo>
                      <a:pt x="159" y="1272"/>
                      <a:pt x="158" y="1273"/>
                      <a:pt x="156" y="1273"/>
                    </a:cubicBezTo>
                    <a:cubicBezTo>
                      <a:pt x="154" y="1274"/>
                      <a:pt x="153" y="1273"/>
                      <a:pt x="152" y="1273"/>
                    </a:cubicBezTo>
                    <a:cubicBezTo>
                      <a:pt x="151" y="1272"/>
                      <a:pt x="150" y="1272"/>
                      <a:pt x="149" y="1271"/>
                    </a:cubicBezTo>
                    <a:cubicBezTo>
                      <a:pt x="149" y="1271"/>
                      <a:pt x="149" y="1271"/>
                      <a:pt x="149" y="1271"/>
                    </a:cubicBezTo>
                    <a:cubicBezTo>
                      <a:pt x="149" y="1271"/>
                      <a:pt x="149" y="1271"/>
                      <a:pt x="149" y="1271"/>
                    </a:cubicBezTo>
                    <a:cubicBezTo>
                      <a:pt x="149" y="1271"/>
                      <a:pt x="149" y="1271"/>
                      <a:pt x="149" y="1271"/>
                    </a:cubicBezTo>
                    <a:cubicBezTo>
                      <a:pt x="150" y="1272"/>
                      <a:pt x="150" y="1272"/>
                      <a:pt x="150" y="1272"/>
                    </a:cubicBezTo>
                    <a:cubicBezTo>
                      <a:pt x="150" y="1272"/>
                      <a:pt x="150" y="1272"/>
                      <a:pt x="150" y="1272"/>
                    </a:cubicBezTo>
                    <a:cubicBezTo>
                      <a:pt x="150" y="1272"/>
                      <a:pt x="150" y="1272"/>
                      <a:pt x="150" y="1272"/>
                    </a:cubicBezTo>
                    <a:cubicBezTo>
                      <a:pt x="150" y="1272"/>
                      <a:pt x="150" y="1272"/>
                      <a:pt x="150" y="1272"/>
                    </a:cubicBezTo>
                    <a:cubicBezTo>
                      <a:pt x="149" y="1272"/>
                      <a:pt x="149" y="1272"/>
                      <a:pt x="149" y="1272"/>
                    </a:cubicBezTo>
                    <a:cubicBezTo>
                      <a:pt x="149" y="1272"/>
                      <a:pt x="149" y="1272"/>
                      <a:pt x="149" y="1272"/>
                    </a:cubicBezTo>
                    <a:cubicBezTo>
                      <a:pt x="149" y="1272"/>
                      <a:pt x="149" y="1272"/>
                      <a:pt x="149" y="1272"/>
                    </a:cubicBezTo>
                    <a:cubicBezTo>
                      <a:pt x="149" y="1272"/>
                      <a:pt x="149" y="1272"/>
                      <a:pt x="149" y="1272"/>
                    </a:cubicBezTo>
                    <a:cubicBezTo>
                      <a:pt x="149" y="1271"/>
                      <a:pt x="149" y="1271"/>
                      <a:pt x="149" y="1271"/>
                    </a:cubicBezTo>
                    <a:cubicBezTo>
                      <a:pt x="149" y="1271"/>
                      <a:pt x="149" y="1271"/>
                      <a:pt x="149" y="1271"/>
                    </a:cubicBezTo>
                    <a:cubicBezTo>
                      <a:pt x="149" y="1271"/>
                      <a:pt x="149" y="1271"/>
                      <a:pt x="149" y="1271"/>
                    </a:cubicBezTo>
                    <a:cubicBezTo>
                      <a:pt x="149" y="1271"/>
                      <a:pt x="149" y="1271"/>
                      <a:pt x="149" y="1271"/>
                    </a:cubicBezTo>
                    <a:cubicBezTo>
                      <a:pt x="150" y="1272"/>
                      <a:pt x="149" y="1269"/>
                      <a:pt x="149" y="1270"/>
                    </a:cubicBezTo>
                    <a:cubicBezTo>
                      <a:pt x="149" y="1270"/>
                      <a:pt x="149" y="1270"/>
                      <a:pt x="149" y="1270"/>
                    </a:cubicBezTo>
                    <a:cubicBezTo>
                      <a:pt x="149" y="1270"/>
                      <a:pt x="149" y="1270"/>
                      <a:pt x="149" y="1270"/>
                    </a:cubicBezTo>
                    <a:cubicBezTo>
                      <a:pt x="149" y="1270"/>
                      <a:pt x="149" y="1270"/>
                      <a:pt x="149" y="1270"/>
                    </a:cubicBezTo>
                    <a:cubicBezTo>
                      <a:pt x="149" y="1270"/>
                      <a:pt x="149" y="1270"/>
                      <a:pt x="149" y="1270"/>
                    </a:cubicBezTo>
                    <a:cubicBezTo>
                      <a:pt x="150" y="1271"/>
                      <a:pt x="150" y="1271"/>
                      <a:pt x="150" y="1271"/>
                    </a:cubicBezTo>
                    <a:cubicBezTo>
                      <a:pt x="151" y="1271"/>
                      <a:pt x="151" y="1272"/>
                      <a:pt x="152" y="1272"/>
                    </a:cubicBezTo>
                    <a:cubicBezTo>
                      <a:pt x="153" y="1273"/>
                      <a:pt x="155" y="1273"/>
                      <a:pt x="157" y="1272"/>
                    </a:cubicBezTo>
                    <a:cubicBezTo>
                      <a:pt x="159" y="1270"/>
                      <a:pt x="160" y="1269"/>
                      <a:pt x="160" y="1271"/>
                    </a:cubicBezTo>
                    <a:close/>
                    <a:moveTo>
                      <a:pt x="229" y="1121"/>
                    </a:moveTo>
                    <a:cubicBezTo>
                      <a:pt x="229" y="1122"/>
                      <a:pt x="229" y="1124"/>
                      <a:pt x="229" y="1125"/>
                    </a:cubicBezTo>
                    <a:cubicBezTo>
                      <a:pt x="228" y="1125"/>
                      <a:pt x="228" y="1124"/>
                      <a:pt x="228" y="1122"/>
                    </a:cubicBezTo>
                    <a:cubicBezTo>
                      <a:pt x="228" y="1119"/>
                      <a:pt x="228" y="1116"/>
                      <a:pt x="229" y="1116"/>
                    </a:cubicBezTo>
                    <a:cubicBezTo>
                      <a:pt x="229" y="1118"/>
                      <a:pt x="229" y="1120"/>
                      <a:pt x="229" y="1121"/>
                    </a:cubicBezTo>
                    <a:close/>
                    <a:moveTo>
                      <a:pt x="203" y="1214"/>
                    </a:moveTo>
                    <a:cubicBezTo>
                      <a:pt x="205" y="1214"/>
                      <a:pt x="205" y="1214"/>
                      <a:pt x="205" y="1214"/>
                    </a:cubicBezTo>
                    <a:cubicBezTo>
                      <a:pt x="204" y="1214"/>
                      <a:pt x="204" y="1214"/>
                      <a:pt x="204" y="1213"/>
                    </a:cubicBezTo>
                    <a:cubicBezTo>
                      <a:pt x="204" y="1213"/>
                      <a:pt x="204" y="1213"/>
                      <a:pt x="204" y="1213"/>
                    </a:cubicBezTo>
                    <a:cubicBezTo>
                      <a:pt x="211" y="1213"/>
                      <a:pt x="211" y="1213"/>
                      <a:pt x="211" y="1213"/>
                    </a:cubicBezTo>
                    <a:cubicBezTo>
                      <a:pt x="211" y="1213"/>
                      <a:pt x="211" y="1214"/>
                      <a:pt x="210" y="1214"/>
                    </a:cubicBezTo>
                    <a:cubicBezTo>
                      <a:pt x="212" y="1214"/>
                      <a:pt x="212" y="1214"/>
                      <a:pt x="212" y="1214"/>
                    </a:cubicBezTo>
                    <a:cubicBezTo>
                      <a:pt x="210" y="1217"/>
                      <a:pt x="205" y="1223"/>
                      <a:pt x="205" y="1221"/>
                    </a:cubicBezTo>
                    <a:cubicBezTo>
                      <a:pt x="206" y="1219"/>
                      <a:pt x="208" y="1216"/>
                      <a:pt x="210" y="1214"/>
                    </a:cubicBezTo>
                    <a:cubicBezTo>
                      <a:pt x="205" y="1214"/>
                      <a:pt x="205" y="1214"/>
                      <a:pt x="205" y="1214"/>
                    </a:cubicBezTo>
                    <a:cubicBezTo>
                      <a:pt x="207" y="1216"/>
                      <a:pt x="208" y="1216"/>
                      <a:pt x="207" y="1216"/>
                    </a:cubicBezTo>
                    <a:cubicBezTo>
                      <a:pt x="205" y="1216"/>
                      <a:pt x="205" y="1216"/>
                      <a:pt x="203" y="1215"/>
                    </a:cubicBezTo>
                    <a:cubicBezTo>
                      <a:pt x="203" y="1214"/>
                      <a:pt x="203" y="1214"/>
                      <a:pt x="203" y="1214"/>
                    </a:cubicBezTo>
                    <a:close/>
                    <a:moveTo>
                      <a:pt x="201" y="1048"/>
                    </a:moveTo>
                    <a:cubicBezTo>
                      <a:pt x="201" y="1048"/>
                      <a:pt x="201" y="1048"/>
                      <a:pt x="201" y="1049"/>
                    </a:cubicBezTo>
                    <a:cubicBezTo>
                      <a:pt x="201" y="1049"/>
                      <a:pt x="201" y="1049"/>
                      <a:pt x="201" y="1050"/>
                    </a:cubicBezTo>
                    <a:cubicBezTo>
                      <a:pt x="201" y="1050"/>
                      <a:pt x="201" y="1050"/>
                      <a:pt x="200" y="1050"/>
                    </a:cubicBezTo>
                    <a:cubicBezTo>
                      <a:pt x="200" y="1049"/>
                      <a:pt x="200" y="1049"/>
                      <a:pt x="200" y="1049"/>
                    </a:cubicBezTo>
                    <a:cubicBezTo>
                      <a:pt x="200" y="1048"/>
                      <a:pt x="200" y="1046"/>
                      <a:pt x="199" y="1045"/>
                    </a:cubicBezTo>
                    <a:cubicBezTo>
                      <a:pt x="199" y="1044"/>
                      <a:pt x="199" y="1044"/>
                      <a:pt x="199" y="1044"/>
                    </a:cubicBezTo>
                    <a:cubicBezTo>
                      <a:pt x="200" y="1045"/>
                      <a:pt x="200" y="1046"/>
                      <a:pt x="201" y="1048"/>
                    </a:cubicBezTo>
                    <a:close/>
                    <a:moveTo>
                      <a:pt x="201" y="482"/>
                    </a:moveTo>
                    <a:cubicBezTo>
                      <a:pt x="201" y="482"/>
                      <a:pt x="203" y="482"/>
                      <a:pt x="201" y="482"/>
                    </a:cubicBezTo>
                    <a:cubicBezTo>
                      <a:pt x="200" y="482"/>
                      <a:pt x="201" y="482"/>
                      <a:pt x="201" y="482"/>
                    </a:cubicBezTo>
                    <a:close/>
                    <a:moveTo>
                      <a:pt x="197" y="470"/>
                    </a:moveTo>
                    <a:cubicBezTo>
                      <a:pt x="197" y="470"/>
                      <a:pt x="197" y="470"/>
                      <a:pt x="197" y="470"/>
                    </a:cubicBezTo>
                    <a:cubicBezTo>
                      <a:pt x="197" y="470"/>
                      <a:pt x="197" y="470"/>
                      <a:pt x="197" y="470"/>
                    </a:cubicBezTo>
                    <a:cubicBezTo>
                      <a:pt x="197" y="470"/>
                      <a:pt x="197" y="470"/>
                      <a:pt x="197" y="470"/>
                    </a:cubicBezTo>
                    <a:close/>
                    <a:moveTo>
                      <a:pt x="174" y="470"/>
                    </a:moveTo>
                    <a:cubicBezTo>
                      <a:pt x="174" y="471"/>
                      <a:pt x="174" y="472"/>
                      <a:pt x="174" y="472"/>
                    </a:cubicBezTo>
                    <a:cubicBezTo>
                      <a:pt x="174" y="471"/>
                      <a:pt x="174" y="470"/>
                      <a:pt x="174" y="470"/>
                    </a:cubicBezTo>
                    <a:close/>
                    <a:moveTo>
                      <a:pt x="165" y="485"/>
                    </a:moveTo>
                    <a:cubicBezTo>
                      <a:pt x="164" y="485"/>
                      <a:pt x="164" y="485"/>
                      <a:pt x="164" y="485"/>
                    </a:cubicBezTo>
                    <a:cubicBezTo>
                      <a:pt x="164" y="485"/>
                      <a:pt x="165" y="485"/>
                      <a:pt x="165" y="485"/>
                    </a:cubicBezTo>
                    <a:cubicBezTo>
                      <a:pt x="165" y="485"/>
                      <a:pt x="165" y="485"/>
                      <a:pt x="165" y="485"/>
                    </a:cubicBezTo>
                    <a:close/>
                    <a:moveTo>
                      <a:pt x="171" y="494"/>
                    </a:moveTo>
                    <a:cubicBezTo>
                      <a:pt x="171" y="493"/>
                      <a:pt x="171" y="493"/>
                      <a:pt x="171" y="493"/>
                    </a:cubicBezTo>
                    <a:cubicBezTo>
                      <a:pt x="171" y="493"/>
                      <a:pt x="171" y="493"/>
                      <a:pt x="171" y="493"/>
                    </a:cubicBezTo>
                    <a:cubicBezTo>
                      <a:pt x="171" y="493"/>
                      <a:pt x="171" y="493"/>
                      <a:pt x="171" y="493"/>
                    </a:cubicBezTo>
                    <a:cubicBezTo>
                      <a:pt x="171" y="493"/>
                      <a:pt x="171" y="493"/>
                      <a:pt x="171" y="493"/>
                    </a:cubicBezTo>
                    <a:cubicBezTo>
                      <a:pt x="171" y="493"/>
                      <a:pt x="171" y="494"/>
                      <a:pt x="171" y="494"/>
                    </a:cubicBezTo>
                    <a:close/>
                    <a:moveTo>
                      <a:pt x="180" y="501"/>
                    </a:moveTo>
                    <a:cubicBezTo>
                      <a:pt x="180" y="501"/>
                      <a:pt x="181" y="499"/>
                      <a:pt x="181" y="499"/>
                    </a:cubicBezTo>
                    <a:cubicBezTo>
                      <a:pt x="179" y="500"/>
                      <a:pt x="181" y="500"/>
                      <a:pt x="180" y="500"/>
                    </a:cubicBezTo>
                    <a:cubicBezTo>
                      <a:pt x="179" y="500"/>
                      <a:pt x="180" y="499"/>
                      <a:pt x="181" y="499"/>
                    </a:cubicBezTo>
                    <a:cubicBezTo>
                      <a:pt x="181" y="499"/>
                      <a:pt x="180" y="499"/>
                      <a:pt x="180" y="499"/>
                    </a:cubicBezTo>
                    <a:cubicBezTo>
                      <a:pt x="182" y="498"/>
                      <a:pt x="181" y="499"/>
                      <a:pt x="181" y="499"/>
                    </a:cubicBezTo>
                    <a:cubicBezTo>
                      <a:pt x="181" y="499"/>
                      <a:pt x="182" y="498"/>
                      <a:pt x="182" y="498"/>
                    </a:cubicBezTo>
                    <a:cubicBezTo>
                      <a:pt x="183" y="498"/>
                      <a:pt x="182" y="499"/>
                      <a:pt x="184" y="498"/>
                    </a:cubicBezTo>
                    <a:cubicBezTo>
                      <a:pt x="184" y="497"/>
                      <a:pt x="183" y="498"/>
                      <a:pt x="183" y="498"/>
                    </a:cubicBezTo>
                    <a:cubicBezTo>
                      <a:pt x="183" y="498"/>
                      <a:pt x="183" y="497"/>
                      <a:pt x="182" y="497"/>
                    </a:cubicBezTo>
                    <a:cubicBezTo>
                      <a:pt x="182" y="497"/>
                      <a:pt x="183" y="497"/>
                      <a:pt x="183" y="496"/>
                    </a:cubicBezTo>
                    <a:cubicBezTo>
                      <a:pt x="182" y="496"/>
                      <a:pt x="182" y="496"/>
                      <a:pt x="181" y="495"/>
                    </a:cubicBezTo>
                    <a:cubicBezTo>
                      <a:pt x="181" y="496"/>
                      <a:pt x="181" y="496"/>
                      <a:pt x="181" y="496"/>
                    </a:cubicBezTo>
                    <a:cubicBezTo>
                      <a:pt x="180" y="496"/>
                      <a:pt x="179" y="496"/>
                      <a:pt x="179" y="496"/>
                    </a:cubicBezTo>
                    <a:cubicBezTo>
                      <a:pt x="179" y="496"/>
                      <a:pt x="179" y="497"/>
                      <a:pt x="179" y="498"/>
                    </a:cubicBezTo>
                    <a:cubicBezTo>
                      <a:pt x="179" y="498"/>
                      <a:pt x="177" y="498"/>
                      <a:pt x="176" y="499"/>
                    </a:cubicBezTo>
                    <a:cubicBezTo>
                      <a:pt x="176" y="499"/>
                      <a:pt x="176" y="500"/>
                      <a:pt x="176" y="500"/>
                    </a:cubicBezTo>
                    <a:cubicBezTo>
                      <a:pt x="172" y="496"/>
                      <a:pt x="172" y="496"/>
                      <a:pt x="172" y="496"/>
                    </a:cubicBezTo>
                    <a:cubicBezTo>
                      <a:pt x="173" y="494"/>
                      <a:pt x="173" y="494"/>
                      <a:pt x="173" y="494"/>
                    </a:cubicBezTo>
                    <a:cubicBezTo>
                      <a:pt x="173" y="494"/>
                      <a:pt x="173" y="494"/>
                      <a:pt x="173" y="494"/>
                    </a:cubicBezTo>
                    <a:cubicBezTo>
                      <a:pt x="172" y="493"/>
                      <a:pt x="173" y="493"/>
                      <a:pt x="173" y="493"/>
                    </a:cubicBezTo>
                    <a:cubicBezTo>
                      <a:pt x="173" y="493"/>
                      <a:pt x="173" y="493"/>
                      <a:pt x="173" y="494"/>
                    </a:cubicBezTo>
                    <a:cubicBezTo>
                      <a:pt x="173" y="493"/>
                      <a:pt x="173" y="493"/>
                      <a:pt x="173" y="493"/>
                    </a:cubicBezTo>
                    <a:cubicBezTo>
                      <a:pt x="173" y="493"/>
                      <a:pt x="173" y="493"/>
                      <a:pt x="173" y="493"/>
                    </a:cubicBezTo>
                    <a:cubicBezTo>
                      <a:pt x="173" y="492"/>
                      <a:pt x="173" y="492"/>
                      <a:pt x="173" y="492"/>
                    </a:cubicBezTo>
                    <a:cubicBezTo>
                      <a:pt x="172" y="494"/>
                      <a:pt x="172" y="494"/>
                      <a:pt x="172" y="494"/>
                    </a:cubicBezTo>
                    <a:cubicBezTo>
                      <a:pt x="172" y="495"/>
                      <a:pt x="172" y="495"/>
                      <a:pt x="171" y="494"/>
                    </a:cubicBezTo>
                    <a:cubicBezTo>
                      <a:pt x="171" y="495"/>
                      <a:pt x="171" y="495"/>
                      <a:pt x="171" y="495"/>
                    </a:cubicBezTo>
                    <a:cubicBezTo>
                      <a:pt x="171" y="494"/>
                      <a:pt x="171" y="494"/>
                      <a:pt x="171" y="494"/>
                    </a:cubicBezTo>
                    <a:cubicBezTo>
                      <a:pt x="171" y="494"/>
                      <a:pt x="171" y="494"/>
                      <a:pt x="171" y="494"/>
                    </a:cubicBezTo>
                    <a:cubicBezTo>
                      <a:pt x="171" y="493"/>
                      <a:pt x="171" y="493"/>
                      <a:pt x="171" y="493"/>
                    </a:cubicBezTo>
                    <a:cubicBezTo>
                      <a:pt x="171" y="493"/>
                      <a:pt x="171" y="493"/>
                      <a:pt x="171" y="493"/>
                    </a:cubicBezTo>
                    <a:cubicBezTo>
                      <a:pt x="173" y="488"/>
                      <a:pt x="173" y="488"/>
                      <a:pt x="173" y="488"/>
                    </a:cubicBezTo>
                    <a:cubicBezTo>
                      <a:pt x="173" y="488"/>
                      <a:pt x="173" y="488"/>
                      <a:pt x="173" y="489"/>
                    </a:cubicBezTo>
                    <a:cubicBezTo>
                      <a:pt x="173" y="489"/>
                      <a:pt x="172" y="490"/>
                      <a:pt x="172" y="490"/>
                    </a:cubicBezTo>
                    <a:cubicBezTo>
                      <a:pt x="172" y="489"/>
                      <a:pt x="171" y="489"/>
                      <a:pt x="172" y="489"/>
                    </a:cubicBezTo>
                    <a:cubicBezTo>
                      <a:pt x="172" y="489"/>
                      <a:pt x="171" y="488"/>
                      <a:pt x="171" y="489"/>
                    </a:cubicBezTo>
                    <a:cubicBezTo>
                      <a:pt x="171" y="489"/>
                      <a:pt x="171" y="489"/>
                      <a:pt x="171" y="488"/>
                    </a:cubicBezTo>
                    <a:cubicBezTo>
                      <a:pt x="171" y="488"/>
                      <a:pt x="171" y="488"/>
                      <a:pt x="171" y="489"/>
                    </a:cubicBezTo>
                    <a:cubicBezTo>
                      <a:pt x="171" y="489"/>
                      <a:pt x="171" y="489"/>
                      <a:pt x="171" y="489"/>
                    </a:cubicBezTo>
                    <a:cubicBezTo>
                      <a:pt x="171" y="490"/>
                      <a:pt x="171" y="489"/>
                      <a:pt x="171" y="490"/>
                    </a:cubicBezTo>
                    <a:cubicBezTo>
                      <a:pt x="171" y="491"/>
                      <a:pt x="171" y="489"/>
                      <a:pt x="171" y="489"/>
                    </a:cubicBezTo>
                    <a:cubicBezTo>
                      <a:pt x="171" y="489"/>
                      <a:pt x="171" y="490"/>
                      <a:pt x="170" y="489"/>
                    </a:cubicBezTo>
                    <a:cubicBezTo>
                      <a:pt x="170" y="489"/>
                      <a:pt x="170" y="489"/>
                      <a:pt x="170" y="489"/>
                    </a:cubicBezTo>
                    <a:cubicBezTo>
                      <a:pt x="170" y="489"/>
                      <a:pt x="170" y="489"/>
                      <a:pt x="170" y="490"/>
                    </a:cubicBezTo>
                    <a:cubicBezTo>
                      <a:pt x="170" y="490"/>
                      <a:pt x="170" y="490"/>
                      <a:pt x="170" y="490"/>
                    </a:cubicBezTo>
                    <a:cubicBezTo>
                      <a:pt x="170" y="490"/>
                      <a:pt x="170" y="490"/>
                      <a:pt x="170" y="490"/>
                    </a:cubicBezTo>
                    <a:cubicBezTo>
                      <a:pt x="170" y="490"/>
                      <a:pt x="170" y="491"/>
                      <a:pt x="170" y="491"/>
                    </a:cubicBezTo>
                    <a:cubicBezTo>
                      <a:pt x="169" y="491"/>
                      <a:pt x="169" y="491"/>
                      <a:pt x="169" y="491"/>
                    </a:cubicBezTo>
                    <a:cubicBezTo>
                      <a:pt x="167" y="488"/>
                      <a:pt x="167" y="488"/>
                      <a:pt x="167" y="488"/>
                    </a:cubicBezTo>
                    <a:cubicBezTo>
                      <a:pt x="167" y="485"/>
                      <a:pt x="167" y="485"/>
                      <a:pt x="167" y="485"/>
                    </a:cubicBezTo>
                    <a:cubicBezTo>
                      <a:pt x="167" y="485"/>
                      <a:pt x="167" y="484"/>
                      <a:pt x="167" y="484"/>
                    </a:cubicBezTo>
                    <a:cubicBezTo>
                      <a:pt x="167" y="483"/>
                      <a:pt x="168" y="483"/>
                      <a:pt x="168" y="483"/>
                    </a:cubicBezTo>
                    <a:cubicBezTo>
                      <a:pt x="167" y="483"/>
                      <a:pt x="168" y="482"/>
                      <a:pt x="168" y="482"/>
                    </a:cubicBezTo>
                    <a:cubicBezTo>
                      <a:pt x="168" y="482"/>
                      <a:pt x="168" y="482"/>
                      <a:pt x="168" y="482"/>
                    </a:cubicBezTo>
                    <a:cubicBezTo>
                      <a:pt x="168" y="482"/>
                      <a:pt x="168" y="482"/>
                      <a:pt x="168" y="482"/>
                    </a:cubicBezTo>
                    <a:cubicBezTo>
                      <a:pt x="168" y="482"/>
                      <a:pt x="167" y="482"/>
                      <a:pt x="167" y="482"/>
                    </a:cubicBezTo>
                    <a:cubicBezTo>
                      <a:pt x="167" y="482"/>
                      <a:pt x="167" y="482"/>
                      <a:pt x="167" y="482"/>
                    </a:cubicBezTo>
                    <a:cubicBezTo>
                      <a:pt x="166" y="482"/>
                      <a:pt x="166" y="482"/>
                      <a:pt x="166" y="483"/>
                    </a:cubicBezTo>
                    <a:cubicBezTo>
                      <a:pt x="165" y="482"/>
                      <a:pt x="165" y="482"/>
                      <a:pt x="165" y="482"/>
                    </a:cubicBezTo>
                    <a:cubicBezTo>
                      <a:pt x="164" y="483"/>
                      <a:pt x="165" y="483"/>
                      <a:pt x="165" y="482"/>
                    </a:cubicBezTo>
                    <a:cubicBezTo>
                      <a:pt x="165" y="482"/>
                      <a:pt x="164" y="482"/>
                      <a:pt x="165" y="482"/>
                    </a:cubicBezTo>
                    <a:cubicBezTo>
                      <a:pt x="165" y="482"/>
                      <a:pt x="165" y="482"/>
                      <a:pt x="165" y="482"/>
                    </a:cubicBezTo>
                    <a:cubicBezTo>
                      <a:pt x="165" y="482"/>
                      <a:pt x="165" y="482"/>
                      <a:pt x="165" y="482"/>
                    </a:cubicBezTo>
                    <a:cubicBezTo>
                      <a:pt x="164" y="482"/>
                      <a:pt x="165" y="483"/>
                      <a:pt x="164" y="484"/>
                    </a:cubicBezTo>
                    <a:cubicBezTo>
                      <a:pt x="164" y="484"/>
                      <a:pt x="164" y="483"/>
                      <a:pt x="164" y="483"/>
                    </a:cubicBezTo>
                    <a:cubicBezTo>
                      <a:pt x="164" y="484"/>
                      <a:pt x="164" y="484"/>
                      <a:pt x="164" y="484"/>
                    </a:cubicBezTo>
                    <a:cubicBezTo>
                      <a:pt x="164" y="484"/>
                      <a:pt x="164" y="484"/>
                      <a:pt x="164" y="484"/>
                    </a:cubicBezTo>
                    <a:cubicBezTo>
                      <a:pt x="164" y="484"/>
                      <a:pt x="164" y="484"/>
                      <a:pt x="164" y="484"/>
                    </a:cubicBezTo>
                    <a:cubicBezTo>
                      <a:pt x="164" y="484"/>
                      <a:pt x="164" y="484"/>
                      <a:pt x="164" y="484"/>
                    </a:cubicBezTo>
                    <a:cubicBezTo>
                      <a:pt x="164" y="484"/>
                      <a:pt x="164" y="484"/>
                      <a:pt x="164" y="484"/>
                    </a:cubicBezTo>
                    <a:cubicBezTo>
                      <a:pt x="163" y="484"/>
                      <a:pt x="163" y="483"/>
                      <a:pt x="163" y="483"/>
                    </a:cubicBezTo>
                    <a:cubicBezTo>
                      <a:pt x="163" y="483"/>
                      <a:pt x="163" y="483"/>
                      <a:pt x="163" y="483"/>
                    </a:cubicBezTo>
                    <a:cubicBezTo>
                      <a:pt x="163" y="483"/>
                      <a:pt x="163" y="483"/>
                      <a:pt x="163" y="483"/>
                    </a:cubicBezTo>
                    <a:cubicBezTo>
                      <a:pt x="163" y="483"/>
                      <a:pt x="163" y="483"/>
                      <a:pt x="163" y="483"/>
                    </a:cubicBezTo>
                    <a:cubicBezTo>
                      <a:pt x="163" y="483"/>
                      <a:pt x="163" y="483"/>
                      <a:pt x="163" y="483"/>
                    </a:cubicBezTo>
                    <a:cubicBezTo>
                      <a:pt x="163" y="483"/>
                      <a:pt x="163" y="483"/>
                      <a:pt x="163" y="483"/>
                    </a:cubicBezTo>
                    <a:cubicBezTo>
                      <a:pt x="162" y="482"/>
                      <a:pt x="162" y="482"/>
                      <a:pt x="162" y="482"/>
                    </a:cubicBezTo>
                    <a:cubicBezTo>
                      <a:pt x="162" y="482"/>
                      <a:pt x="163" y="482"/>
                      <a:pt x="163" y="483"/>
                    </a:cubicBezTo>
                    <a:cubicBezTo>
                      <a:pt x="163" y="482"/>
                      <a:pt x="163" y="482"/>
                      <a:pt x="163" y="482"/>
                    </a:cubicBezTo>
                    <a:cubicBezTo>
                      <a:pt x="163" y="482"/>
                      <a:pt x="162" y="482"/>
                      <a:pt x="162" y="482"/>
                    </a:cubicBezTo>
                    <a:cubicBezTo>
                      <a:pt x="162" y="482"/>
                      <a:pt x="162" y="482"/>
                      <a:pt x="162" y="482"/>
                    </a:cubicBezTo>
                    <a:cubicBezTo>
                      <a:pt x="162" y="482"/>
                      <a:pt x="162" y="482"/>
                      <a:pt x="162" y="482"/>
                    </a:cubicBezTo>
                    <a:cubicBezTo>
                      <a:pt x="162" y="482"/>
                      <a:pt x="162" y="482"/>
                      <a:pt x="162" y="481"/>
                    </a:cubicBezTo>
                    <a:cubicBezTo>
                      <a:pt x="162" y="481"/>
                      <a:pt x="162" y="481"/>
                      <a:pt x="162" y="482"/>
                    </a:cubicBezTo>
                    <a:cubicBezTo>
                      <a:pt x="163" y="478"/>
                      <a:pt x="163" y="478"/>
                      <a:pt x="163" y="478"/>
                    </a:cubicBezTo>
                    <a:cubicBezTo>
                      <a:pt x="163" y="478"/>
                      <a:pt x="163" y="478"/>
                      <a:pt x="163" y="478"/>
                    </a:cubicBezTo>
                    <a:cubicBezTo>
                      <a:pt x="164" y="478"/>
                      <a:pt x="164" y="478"/>
                      <a:pt x="164" y="477"/>
                    </a:cubicBezTo>
                    <a:cubicBezTo>
                      <a:pt x="164" y="477"/>
                      <a:pt x="164" y="477"/>
                      <a:pt x="164" y="477"/>
                    </a:cubicBezTo>
                    <a:cubicBezTo>
                      <a:pt x="164" y="477"/>
                      <a:pt x="164" y="477"/>
                      <a:pt x="164" y="477"/>
                    </a:cubicBezTo>
                    <a:cubicBezTo>
                      <a:pt x="164" y="477"/>
                      <a:pt x="164" y="477"/>
                      <a:pt x="164" y="477"/>
                    </a:cubicBezTo>
                    <a:cubicBezTo>
                      <a:pt x="164" y="477"/>
                      <a:pt x="164" y="477"/>
                      <a:pt x="164" y="477"/>
                    </a:cubicBezTo>
                    <a:cubicBezTo>
                      <a:pt x="163" y="482"/>
                      <a:pt x="163" y="482"/>
                      <a:pt x="163" y="482"/>
                    </a:cubicBezTo>
                    <a:cubicBezTo>
                      <a:pt x="163" y="482"/>
                      <a:pt x="163" y="482"/>
                      <a:pt x="163" y="482"/>
                    </a:cubicBezTo>
                    <a:cubicBezTo>
                      <a:pt x="163" y="481"/>
                      <a:pt x="164" y="479"/>
                      <a:pt x="164" y="477"/>
                    </a:cubicBezTo>
                    <a:cubicBezTo>
                      <a:pt x="164" y="477"/>
                      <a:pt x="164" y="477"/>
                      <a:pt x="164" y="477"/>
                    </a:cubicBezTo>
                    <a:cubicBezTo>
                      <a:pt x="164" y="477"/>
                      <a:pt x="164" y="477"/>
                      <a:pt x="164" y="477"/>
                    </a:cubicBezTo>
                    <a:cubicBezTo>
                      <a:pt x="164" y="477"/>
                      <a:pt x="165" y="477"/>
                      <a:pt x="165" y="477"/>
                    </a:cubicBezTo>
                    <a:cubicBezTo>
                      <a:pt x="165" y="477"/>
                      <a:pt x="165" y="477"/>
                      <a:pt x="165" y="477"/>
                    </a:cubicBezTo>
                    <a:cubicBezTo>
                      <a:pt x="165" y="477"/>
                      <a:pt x="165" y="477"/>
                      <a:pt x="165" y="477"/>
                    </a:cubicBezTo>
                    <a:cubicBezTo>
                      <a:pt x="164" y="477"/>
                      <a:pt x="164" y="478"/>
                      <a:pt x="164" y="478"/>
                    </a:cubicBezTo>
                    <a:cubicBezTo>
                      <a:pt x="164" y="478"/>
                      <a:pt x="164" y="478"/>
                      <a:pt x="165" y="478"/>
                    </a:cubicBezTo>
                    <a:cubicBezTo>
                      <a:pt x="165" y="476"/>
                      <a:pt x="165" y="476"/>
                      <a:pt x="165" y="476"/>
                    </a:cubicBezTo>
                    <a:cubicBezTo>
                      <a:pt x="165" y="476"/>
                      <a:pt x="165" y="476"/>
                      <a:pt x="166" y="476"/>
                    </a:cubicBezTo>
                    <a:cubicBezTo>
                      <a:pt x="166" y="476"/>
                      <a:pt x="166" y="476"/>
                      <a:pt x="166" y="476"/>
                    </a:cubicBezTo>
                    <a:cubicBezTo>
                      <a:pt x="166" y="476"/>
                      <a:pt x="166" y="476"/>
                      <a:pt x="166" y="476"/>
                    </a:cubicBezTo>
                    <a:cubicBezTo>
                      <a:pt x="166" y="476"/>
                      <a:pt x="166" y="476"/>
                      <a:pt x="166" y="476"/>
                    </a:cubicBezTo>
                    <a:cubicBezTo>
                      <a:pt x="165" y="477"/>
                      <a:pt x="165" y="477"/>
                      <a:pt x="165" y="477"/>
                    </a:cubicBezTo>
                    <a:cubicBezTo>
                      <a:pt x="166" y="477"/>
                      <a:pt x="166" y="477"/>
                      <a:pt x="166" y="477"/>
                    </a:cubicBezTo>
                    <a:cubicBezTo>
                      <a:pt x="166" y="477"/>
                      <a:pt x="166" y="477"/>
                      <a:pt x="166" y="477"/>
                    </a:cubicBezTo>
                    <a:cubicBezTo>
                      <a:pt x="168" y="473"/>
                      <a:pt x="168" y="473"/>
                      <a:pt x="168" y="473"/>
                    </a:cubicBezTo>
                    <a:cubicBezTo>
                      <a:pt x="168" y="473"/>
                      <a:pt x="168" y="473"/>
                      <a:pt x="168" y="472"/>
                    </a:cubicBezTo>
                    <a:cubicBezTo>
                      <a:pt x="168" y="472"/>
                      <a:pt x="168" y="472"/>
                      <a:pt x="168" y="472"/>
                    </a:cubicBezTo>
                    <a:cubicBezTo>
                      <a:pt x="169" y="471"/>
                      <a:pt x="169" y="471"/>
                      <a:pt x="169" y="471"/>
                    </a:cubicBezTo>
                    <a:cubicBezTo>
                      <a:pt x="169" y="472"/>
                      <a:pt x="169" y="472"/>
                      <a:pt x="170" y="472"/>
                    </a:cubicBezTo>
                    <a:cubicBezTo>
                      <a:pt x="170" y="472"/>
                      <a:pt x="170" y="472"/>
                      <a:pt x="170" y="471"/>
                    </a:cubicBezTo>
                    <a:cubicBezTo>
                      <a:pt x="170" y="472"/>
                      <a:pt x="170" y="472"/>
                      <a:pt x="170" y="472"/>
                    </a:cubicBezTo>
                    <a:cubicBezTo>
                      <a:pt x="170" y="471"/>
                      <a:pt x="170" y="471"/>
                      <a:pt x="170" y="471"/>
                    </a:cubicBezTo>
                    <a:cubicBezTo>
                      <a:pt x="171" y="471"/>
                      <a:pt x="171" y="471"/>
                      <a:pt x="171" y="472"/>
                    </a:cubicBezTo>
                    <a:cubicBezTo>
                      <a:pt x="171" y="471"/>
                      <a:pt x="171" y="471"/>
                      <a:pt x="171" y="471"/>
                    </a:cubicBezTo>
                    <a:cubicBezTo>
                      <a:pt x="171" y="471"/>
                      <a:pt x="171" y="471"/>
                      <a:pt x="171" y="471"/>
                    </a:cubicBezTo>
                    <a:cubicBezTo>
                      <a:pt x="171" y="471"/>
                      <a:pt x="171" y="471"/>
                      <a:pt x="171" y="471"/>
                    </a:cubicBezTo>
                    <a:cubicBezTo>
                      <a:pt x="171" y="471"/>
                      <a:pt x="171" y="471"/>
                      <a:pt x="171" y="471"/>
                    </a:cubicBezTo>
                    <a:cubicBezTo>
                      <a:pt x="171" y="471"/>
                      <a:pt x="171" y="471"/>
                      <a:pt x="171" y="471"/>
                    </a:cubicBezTo>
                    <a:cubicBezTo>
                      <a:pt x="171" y="471"/>
                      <a:pt x="171" y="471"/>
                      <a:pt x="171" y="471"/>
                    </a:cubicBezTo>
                    <a:cubicBezTo>
                      <a:pt x="171" y="471"/>
                      <a:pt x="171" y="472"/>
                      <a:pt x="171" y="472"/>
                    </a:cubicBezTo>
                    <a:cubicBezTo>
                      <a:pt x="171" y="472"/>
                      <a:pt x="171" y="472"/>
                      <a:pt x="171" y="472"/>
                    </a:cubicBezTo>
                    <a:cubicBezTo>
                      <a:pt x="171" y="472"/>
                      <a:pt x="172" y="472"/>
                      <a:pt x="172" y="473"/>
                    </a:cubicBezTo>
                    <a:cubicBezTo>
                      <a:pt x="172" y="473"/>
                      <a:pt x="172" y="473"/>
                      <a:pt x="172" y="473"/>
                    </a:cubicBezTo>
                    <a:cubicBezTo>
                      <a:pt x="172" y="473"/>
                      <a:pt x="172" y="473"/>
                      <a:pt x="172" y="473"/>
                    </a:cubicBezTo>
                    <a:cubicBezTo>
                      <a:pt x="173" y="473"/>
                      <a:pt x="173" y="472"/>
                      <a:pt x="173" y="472"/>
                    </a:cubicBezTo>
                    <a:cubicBezTo>
                      <a:pt x="173" y="472"/>
                      <a:pt x="172" y="473"/>
                      <a:pt x="172" y="474"/>
                    </a:cubicBezTo>
                    <a:cubicBezTo>
                      <a:pt x="173" y="473"/>
                      <a:pt x="172" y="474"/>
                      <a:pt x="172" y="474"/>
                    </a:cubicBezTo>
                    <a:cubicBezTo>
                      <a:pt x="173" y="473"/>
                      <a:pt x="174" y="473"/>
                      <a:pt x="174" y="473"/>
                    </a:cubicBezTo>
                    <a:cubicBezTo>
                      <a:pt x="173" y="474"/>
                      <a:pt x="173" y="474"/>
                      <a:pt x="172" y="475"/>
                    </a:cubicBezTo>
                    <a:cubicBezTo>
                      <a:pt x="174" y="474"/>
                      <a:pt x="173" y="475"/>
                      <a:pt x="173" y="475"/>
                    </a:cubicBezTo>
                    <a:cubicBezTo>
                      <a:pt x="175" y="474"/>
                      <a:pt x="173" y="474"/>
                      <a:pt x="174" y="474"/>
                    </a:cubicBezTo>
                    <a:cubicBezTo>
                      <a:pt x="174" y="474"/>
                      <a:pt x="175" y="474"/>
                      <a:pt x="174" y="475"/>
                    </a:cubicBezTo>
                    <a:cubicBezTo>
                      <a:pt x="174" y="475"/>
                      <a:pt x="175" y="475"/>
                      <a:pt x="176" y="475"/>
                    </a:cubicBezTo>
                    <a:cubicBezTo>
                      <a:pt x="176" y="474"/>
                      <a:pt x="176" y="474"/>
                      <a:pt x="176" y="474"/>
                    </a:cubicBezTo>
                    <a:cubicBezTo>
                      <a:pt x="176" y="473"/>
                      <a:pt x="176" y="473"/>
                      <a:pt x="175" y="472"/>
                    </a:cubicBezTo>
                    <a:cubicBezTo>
                      <a:pt x="176" y="472"/>
                      <a:pt x="176" y="473"/>
                      <a:pt x="176" y="474"/>
                    </a:cubicBezTo>
                    <a:cubicBezTo>
                      <a:pt x="177" y="473"/>
                      <a:pt x="177" y="473"/>
                      <a:pt x="178" y="472"/>
                    </a:cubicBezTo>
                    <a:cubicBezTo>
                      <a:pt x="178" y="472"/>
                      <a:pt x="179" y="472"/>
                      <a:pt x="178" y="471"/>
                    </a:cubicBezTo>
                    <a:cubicBezTo>
                      <a:pt x="179" y="471"/>
                      <a:pt x="179" y="472"/>
                      <a:pt x="179" y="472"/>
                    </a:cubicBezTo>
                    <a:cubicBezTo>
                      <a:pt x="179" y="472"/>
                      <a:pt x="179" y="471"/>
                      <a:pt x="179" y="471"/>
                    </a:cubicBezTo>
                    <a:cubicBezTo>
                      <a:pt x="179" y="471"/>
                      <a:pt x="179" y="471"/>
                      <a:pt x="179" y="471"/>
                    </a:cubicBezTo>
                    <a:cubicBezTo>
                      <a:pt x="180" y="468"/>
                      <a:pt x="180" y="468"/>
                      <a:pt x="180" y="468"/>
                    </a:cubicBezTo>
                    <a:cubicBezTo>
                      <a:pt x="182" y="467"/>
                      <a:pt x="182" y="467"/>
                      <a:pt x="182" y="467"/>
                    </a:cubicBezTo>
                    <a:cubicBezTo>
                      <a:pt x="181" y="467"/>
                      <a:pt x="181" y="468"/>
                      <a:pt x="181" y="468"/>
                    </a:cubicBezTo>
                    <a:cubicBezTo>
                      <a:pt x="181" y="468"/>
                      <a:pt x="182" y="467"/>
                      <a:pt x="182" y="467"/>
                    </a:cubicBezTo>
                    <a:cubicBezTo>
                      <a:pt x="183" y="467"/>
                      <a:pt x="183" y="467"/>
                      <a:pt x="183" y="467"/>
                    </a:cubicBezTo>
                    <a:cubicBezTo>
                      <a:pt x="183" y="467"/>
                      <a:pt x="183" y="468"/>
                      <a:pt x="184" y="468"/>
                    </a:cubicBezTo>
                    <a:cubicBezTo>
                      <a:pt x="183" y="468"/>
                      <a:pt x="183" y="468"/>
                      <a:pt x="183" y="468"/>
                    </a:cubicBezTo>
                    <a:cubicBezTo>
                      <a:pt x="182" y="470"/>
                      <a:pt x="184" y="468"/>
                      <a:pt x="184" y="468"/>
                    </a:cubicBezTo>
                    <a:cubicBezTo>
                      <a:pt x="185" y="468"/>
                      <a:pt x="183" y="468"/>
                      <a:pt x="183" y="469"/>
                    </a:cubicBezTo>
                    <a:cubicBezTo>
                      <a:pt x="183" y="469"/>
                      <a:pt x="184" y="469"/>
                      <a:pt x="185" y="468"/>
                    </a:cubicBezTo>
                    <a:cubicBezTo>
                      <a:pt x="185" y="469"/>
                      <a:pt x="185" y="469"/>
                      <a:pt x="185" y="469"/>
                    </a:cubicBezTo>
                    <a:cubicBezTo>
                      <a:pt x="184" y="469"/>
                      <a:pt x="184" y="469"/>
                      <a:pt x="183" y="470"/>
                    </a:cubicBezTo>
                    <a:cubicBezTo>
                      <a:pt x="183" y="470"/>
                      <a:pt x="183" y="470"/>
                      <a:pt x="183" y="470"/>
                    </a:cubicBezTo>
                    <a:cubicBezTo>
                      <a:pt x="184" y="470"/>
                      <a:pt x="185" y="469"/>
                      <a:pt x="185" y="469"/>
                    </a:cubicBezTo>
                    <a:cubicBezTo>
                      <a:pt x="185" y="469"/>
                      <a:pt x="185" y="469"/>
                      <a:pt x="184" y="470"/>
                    </a:cubicBezTo>
                    <a:cubicBezTo>
                      <a:pt x="184" y="470"/>
                      <a:pt x="184" y="470"/>
                      <a:pt x="184" y="471"/>
                    </a:cubicBezTo>
                    <a:cubicBezTo>
                      <a:pt x="184" y="471"/>
                      <a:pt x="185" y="470"/>
                      <a:pt x="186" y="469"/>
                    </a:cubicBezTo>
                    <a:cubicBezTo>
                      <a:pt x="186" y="469"/>
                      <a:pt x="186" y="469"/>
                      <a:pt x="186" y="469"/>
                    </a:cubicBezTo>
                    <a:cubicBezTo>
                      <a:pt x="186" y="469"/>
                      <a:pt x="186" y="469"/>
                      <a:pt x="186" y="469"/>
                    </a:cubicBezTo>
                    <a:cubicBezTo>
                      <a:pt x="186" y="469"/>
                      <a:pt x="186" y="469"/>
                      <a:pt x="186" y="469"/>
                    </a:cubicBezTo>
                    <a:cubicBezTo>
                      <a:pt x="186" y="469"/>
                      <a:pt x="186" y="469"/>
                      <a:pt x="186" y="469"/>
                    </a:cubicBezTo>
                    <a:cubicBezTo>
                      <a:pt x="186" y="469"/>
                      <a:pt x="186" y="469"/>
                      <a:pt x="186" y="469"/>
                    </a:cubicBezTo>
                    <a:cubicBezTo>
                      <a:pt x="186" y="469"/>
                      <a:pt x="186" y="469"/>
                      <a:pt x="186" y="469"/>
                    </a:cubicBezTo>
                    <a:cubicBezTo>
                      <a:pt x="187" y="469"/>
                      <a:pt x="187" y="469"/>
                      <a:pt x="187" y="469"/>
                    </a:cubicBezTo>
                    <a:cubicBezTo>
                      <a:pt x="187" y="469"/>
                      <a:pt x="187" y="469"/>
                      <a:pt x="187" y="469"/>
                    </a:cubicBezTo>
                    <a:cubicBezTo>
                      <a:pt x="187" y="469"/>
                      <a:pt x="187" y="469"/>
                      <a:pt x="187" y="469"/>
                    </a:cubicBezTo>
                    <a:cubicBezTo>
                      <a:pt x="187" y="467"/>
                      <a:pt x="187" y="468"/>
                      <a:pt x="186" y="468"/>
                    </a:cubicBezTo>
                    <a:cubicBezTo>
                      <a:pt x="186" y="466"/>
                      <a:pt x="187" y="468"/>
                      <a:pt x="187" y="468"/>
                    </a:cubicBezTo>
                    <a:cubicBezTo>
                      <a:pt x="187" y="467"/>
                      <a:pt x="187" y="466"/>
                      <a:pt x="186" y="466"/>
                    </a:cubicBezTo>
                    <a:cubicBezTo>
                      <a:pt x="186" y="466"/>
                      <a:pt x="186" y="466"/>
                      <a:pt x="186" y="466"/>
                    </a:cubicBezTo>
                    <a:cubicBezTo>
                      <a:pt x="187" y="466"/>
                      <a:pt x="187" y="466"/>
                      <a:pt x="187" y="467"/>
                    </a:cubicBezTo>
                    <a:cubicBezTo>
                      <a:pt x="187" y="468"/>
                      <a:pt x="188" y="468"/>
                      <a:pt x="188" y="468"/>
                    </a:cubicBezTo>
                    <a:cubicBezTo>
                      <a:pt x="188" y="468"/>
                      <a:pt x="188" y="466"/>
                      <a:pt x="188" y="466"/>
                    </a:cubicBezTo>
                    <a:cubicBezTo>
                      <a:pt x="188" y="467"/>
                      <a:pt x="189" y="468"/>
                      <a:pt x="189" y="468"/>
                    </a:cubicBezTo>
                    <a:cubicBezTo>
                      <a:pt x="189" y="467"/>
                      <a:pt x="189" y="467"/>
                      <a:pt x="189" y="467"/>
                    </a:cubicBezTo>
                    <a:cubicBezTo>
                      <a:pt x="190" y="467"/>
                      <a:pt x="190" y="466"/>
                      <a:pt x="190" y="468"/>
                    </a:cubicBezTo>
                    <a:cubicBezTo>
                      <a:pt x="190" y="468"/>
                      <a:pt x="190" y="467"/>
                      <a:pt x="190" y="467"/>
                    </a:cubicBezTo>
                    <a:cubicBezTo>
                      <a:pt x="189" y="467"/>
                      <a:pt x="189" y="467"/>
                      <a:pt x="189" y="467"/>
                    </a:cubicBezTo>
                    <a:cubicBezTo>
                      <a:pt x="189" y="467"/>
                      <a:pt x="189" y="466"/>
                      <a:pt x="189" y="466"/>
                    </a:cubicBezTo>
                    <a:cubicBezTo>
                      <a:pt x="190" y="466"/>
                      <a:pt x="189" y="466"/>
                      <a:pt x="189" y="466"/>
                    </a:cubicBezTo>
                    <a:cubicBezTo>
                      <a:pt x="190" y="466"/>
                      <a:pt x="190" y="466"/>
                      <a:pt x="190" y="466"/>
                    </a:cubicBezTo>
                    <a:cubicBezTo>
                      <a:pt x="190" y="466"/>
                      <a:pt x="190" y="466"/>
                      <a:pt x="190" y="466"/>
                    </a:cubicBezTo>
                    <a:cubicBezTo>
                      <a:pt x="190" y="466"/>
                      <a:pt x="190" y="466"/>
                      <a:pt x="190" y="465"/>
                    </a:cubicBezTo>
                    <a:cubicBezTo>
                      <a:pt x="190" y="465"/>
                      <a:pt x="190" y="465"/>
                      <a:pt x="190" y="465"/>
                    </a:cubicBezTo>
                    <a:cubicBezTo>
                      <a:pt x="190" y="465"/>
                      <a:pt x="190" y="465"/>
                      <a:pt x="190" y="465"/>
                    </a:cubicBezTo>
                    <a:cubicBezTo>
                      <a:pt x="190" y="465"/>
                      <a:pt x="190" y="465"/>
                      <a:pt x="190" y="465"/>
                    </a:cubicBezTo>
                    <a:cubicBezTo>
                      <a:pt x="190" y="465"/>
                      <a:pt x="190" y="465"/>
                      <a:pt x="190" y="465"/>
                    </a:cubicBezTo>
                    <a:cubicBezTo>
                      <a:pt x="190" y="465"/>
                      <a:pt x="190" y="466"/>
                      <a:pt x="190" y="466"/>
                    </a:cubicBezTo>
                    <a:cubicBezTo>
                      <a:pt x="190" y="466"/>
                      <a:pt x="190" y="466"/>
                      <a:pt x="190" y="466"/>
                    </a:cubicBezTo>
                    <a:cubicBezTo>
                      <a:pt x="190" y="466"/>
                      <a:pt x="190" y="466"/>
                      <a:pt x="190" y="466"/>
                    </a:cubicBezTo>
                    <a:cubicBezTo>
                      <a:pt x="190" y="466"/>
                      <a:pt x="189" y="466"/>
                      <a:pt x="189" y="467"/>
                    </a:cubicBezTo>
                    <a:cubicBezTo>
                      <a:pt x="190" y="466"/>
                      <a:pt x="189" y="467"/>
                      <a:pt x="191" y="466"/>
                    </a:cubicBezTo>
                    <a:cubicBezTo>
                      <a:pt x="191" y="466"/>
                      <a:pt x="191" y="466"/>
                      <a:pt x="191" y="466"/>
                    </a:cubicBezTo>
                    <a:cubicBezTo>
                      <a:pt x="190" y="466"/>
                      <a:pt x="191" y="467"/>
                      <a:pt x="191" y="466"/>
                    </a:cubicBezTo>
                    <a:cubicBezTo>
                      <a:pt x="191" y="467"/>
                      <a:pt x="192" y="467"/>
                      <a:pt x="192" y="468"/>
                    </a:cubicBezTo>
                    <a:cubicBezTo>
                      <a:pt x="193" y="467"/>
                      <a:pt x="193" y="467"/>
                      <a:pt x="193" y="467"/>
                    </a:cubicBezTo>
                    <a:cubicBezTo>
                      <a:pt x="193" y="467"/>
                      <a:pt x="193" y="467"/>
                      <a:pt x="193" y="467"/>
                    </a:cubicBezTo>
                    <a:cubicBezTo>
                      <a:pt x="193" y="467"/>
                      <a:pt x="193" y="467"/>
                      <a:pt x="193" y="467"/>
                    </a:cubicBezTo>
                    <a:cubicBezTo>
                      <a:pt x="193" y="467"/>
                      <a:pt x="193" y="467"/>
                      <a:pt x="193" y="467"/>
                    </a:cubicBezTo>
                    <a:cubicBezTo>
                      <a:pt x="195" y="468"/>
                      <a:pt x="196" y="469"/>
                      <a:pt x="197" y="470"/>
                    </a:cubicBezTo>
                    <a:cubicBezTo>
                      <a:pt x="197" y="470"/>
                      <a:pt x="197" y="470"/>
                      <a:pt x="197" y="470"/>
                    </a:cubicBezTo>
                    <a:cubicBezTo>
                      <a:pt x="196" y="470"/>
                      <a:pt x="195" y="469"/>
                      <a:pt x="194" y="469"/>
                    </a:cubicBezTo>
                    <a:cubicBezTo>
                      <a:pt x="194" y="469"/>
                      <a:pt x="194" y="470"/>
                      <a:pt x="193" y="470"/>
                    </a:cubicBezTo>
                    <a:cubicBezTo>
                      <a:pt x="193" y="469"/>
                      <a:pt x="193" y="469"/>
                      <a:pt x="192" y="469"/>
                    </a:cubicBezTo>
                    <a:cubicBezTo>
                      <a:pt x="192" y="469"/>
                      <a:pt x="192" y="469"/>
                      <a:pt x="191" y="470"/>
                    </a:cubicBezTo>
                    <a:cubicBezTo>
                      <a:pt x="191" y="470"/>
                      <a:pt x="191" y="469"/>
                      <a:pt x="191" y="469"/>
                    </a:cubicBezTo>
                    <a:cubicBezTo>
                      <a:pt x="191" y="469"/>
                      <a:pt x="191" y="469"/>
                      <a:pt x="191" y="469"/>
                    </a:cubicBezTo>
                    <a:cubicBezTo>
                      <a:pt x="191" y="469"/>
                      <a:pt x="191" y="470"/>
                      <a:pt x="191" y="470"/>
                    </a:cubicBezTo>
                    <a:cubicBezTo>
                      <a:pt x="191" y="471"/>
                      <a:pt x="191" y="470"/>
                      <a:pt x="190" y="470"/>
                    </a:cubicBezTo>
                    <a:cubicBezTo>
                      <a:pt x="190" y="470"/>
                      <a:pt x="190" y="470"/>
                      <a:pt x="190" y="470"/>
                    </a:cubicBezTo>
                    <a:cubicBezTo>
                      <a:pt x="190" y="470"/>
                      <a:pt x="190" y="470"/>
                      <a:pt x="190" y="470"/>
                    </a:cubicBezTo>
                    <a:cubicBezTo>
                      <a:pt x="190" y="470"/>
                      <a:pt x="190" y="471"/>
                      <a:pt x="190" y="471"/>
                    </a:cubicBezTo>
                    <a:cubicBezTo>
                      <a:pt x="190" y="471"/>
                      <a:pt x="190" y="471"/>
                      <a:pt x="190" y="470"/>
                    </a:cubicBezTo>
                    <a:cubicBezTo>
                      <a:pt x="189" y="471"/>
                      <a:pt x="189" y="471"/>
                      <a:pt x="189" y="471"/>
                    </a:cubicBezTo>
                    <a:cubicBezTo>
                      <a:pt x="190" y="471"/>
                      <a:pt x="191" y="472"/>
                      <a:pt x="191" y="472"/>
                    </a:cubicBezTo>
                    <a:cubicBezTo>
                      <a:pt x="192" y="472"/>
                      <a:pt x="191" y="474"/>
                      <a:pt x="192" y="473"/>
                    </a:cubicBezTo>
                    <a:cubicBezTo>
                      <a:pt x="192" y="474"/>
                      <a:pt x="192" y="474"/>
                      <a:pt x="192" y="475"/>
                    </a:cubicBezTo>
                    <a:cubicBezTo>
                      <a:pt x="192" y="474"/>
                      <a:pt x="192" y="474"/>
                      <a:pt x="192" y="474"/>
                    </a:cubicBezTo>
                    <a:cubicBezTo>
                      <a:pt x="194" y="474"/>
                      <a:pt x="194" y="476"/>
                      <a:pt x="195" y="477"/>
                    </a:cubicBezTo>
                    <a:cubicBezTo>
                      <a:pt x="193" y="478"/>
                      <a:pt x="194" y="477"/>
                      <a:pt x="193" y="477"/>
                    </a:cubicBezTo>
                    <a:cubicBezTo>
                      <a:pt x="193" y="476"/>
                      <a:pt x="193" y="476"/>
                      <a:pt x="193" y="476"/>
                    </a:cubicBezTo>
                    <a:cubicBezTo>
                      <a:pt x="192" y="476"/>
                      <a:pt x="192" y="477"/>
                      <a:pt x="192" y="477"/>
                    </a:cubicBezTo>
                    <a:cubicBezTo>
                      <a:pt x="192" y="477"/>
                      <a:pt x="192" y="477"/>
                      <a:pt x="192" y="477"/>
                    </a:cubicBezTo>
                    <a:cubicBezTo>
                      <a:pt x="192" y="477"/>
                      <a:pt x="193" y="477"/>
                      <a:pt x="193" y="477"/>
                    </a:cubicBezTo>
                    <a:cubicBezTo>
                      <a:pt x="192" y="478"/>
                      <a:pt x="192" y="478"/>
                      <a:pt x="192" y="478"/>
                    </a:cubicBezTo>
                    <a:cubicBezTo>
                      <a:pt x="193" y="478"/>
                      <a:pt x="192" y="478"/>
                      <a:pt x="192" y="478"/>
                    </a:cubicBezTo>
                    <a:cubicBezTo>
                      <a:pt x="192" y="478"/>
                      <a:pt x="192" y="478"/>
                      <a:pt x="192" y="478"/>
                    </a:cubicBezTo>
                    <a:cubicBezTo>
                      <a:pt x="192" y="479"/>
                      <a:pt x="192" y="479"/>
                      <a:pt x="192" y="479"/>
                    </a:cubicBezTo>
                    <a:cubicBezTo>
                      <a:pt x="192" y="479"/>
                      <a:pt x="192" y="479"/>
                      <a:pt x="192" y="479"/>
                    </a:cubicBezTo>
                    <a:cubicBezTo>
                      <a:pt x="193" y="479"/>
                      <a:pt x="193" y="479"/>
                      <a:pt x="193" y="479"/>
                    </a:cubicBezTo>
                    <a:cubicBezTo>
                      <a:pt x="193" y="479"/>
                      <a:pt x="193" y="479"/>
                      <a:pt x="192" y="480"/>
                    </a:cubicBezTo>
                    <a:cubicBezTo>
                      <a:pt x="192" y="480"/>
                      <a:pt x="192" y="480"/>
                      <a:pt x="192" y="480"/>
                    </a:cubicBezTo>
                    <a:cubicBezTo>
                      <a:pt x="193" y="480"/>
                      <a:pt x="193" y="480"/>
                      <a:pt x="193" y="480"/>
                    </a:cubicBezTo>
                    <a:cubicBezTo>
                      <a:pt x="193" y="480"/>
                      <a:pt x="193" y="480"/>
                      <a:pt x="194" y="479"/>
                    </a:cubicBezTo>
                    <a:cubicBezTo>
                      <a:pt x="194" y="480"/>
                      <a:pt x="195" y="480"/>
                      <a:pt x="195" y="481"/>
                    </a:cubicBezTo>
                    <a:cubicBezTo>
                      <a:pt x="194" y="481"/>
                      <a:pt x="194" y="480"/>
                      <a:pt x="194" y="480"/>
                    </a:cubicBezTo>
                    <a:cubicBezTo>
                      <a:pt x="193" y="480"/>
                      <a:pt x="193" y="480"/>
                      <a:pt x="193" y="481"/>
                    </a:cubicBezTo>
                    <a:cubicBezTo>
                      <a:pt x="193" y="481"/>
                      <a:pt x="193" y="481"/>
                      <a:pt x="193" y="481"/>
                    </a:cubicBezTo>
                    <a:cubicBezTo>
                      <a:pt x="193" y="481"/>
                      <a:pt x="193" y="481"/>
                      <a:pt x="193" y="481"/>
                    </a:cubicBezTo>
                    <a:cubicBezTo>
                      <a:pt x="192" y="481"/>
                      <a:pt x="192" y="481"/>
                      <a:pt x="192" y="481"/>
                    </a:cubicBezTo>
                    <a:cubicBezTo>
                      <a:pt x="192" y="481"/>
                      <a:pt x="192" y="481"/>
                      <a:pt x="192" y="481"/>
                    </a:cubicBezTo>
                    <a:cubicBezTo>
                      <a:pt x="193" y="481"/>
                      <a:pt x="193" y="481"/>
                      <a:pt x="193" y="481"/>
                    </a:cubicBezTo>
                    <a:cubicBezTo>
                      <a:pt x="193" y="481"/>
                      <a:pt x="193" y="481"/>
                      <a:pt x="193" y="481"/>
                    </a:cubicBezTo>
                    <a:cubicBezTo>
                      <a:pt x="194" y="481"/>
                      <a:pt x="194" y="481"/>
                      <a:pt x="194" y="481"/>
                    </a:cubicBezTo>
                    <a:cubicBezTo>
                      <a:pt x="194" y="481"/>
                      <a:pt x="194" y="481"/>
                      <a:pt x="194" y="481"/>
                    </a:cubicBezTo>
                    <a:cubicBezTo>
                      <a:pt x="194" y="481"/>
                      <a:pt x="194" y="481"/>
                      <a:pt x="194" y="481"/>
                    </a:cubicBezTo>
                    <a:cubicBezTo>
                      <a:pt x="194" y="481"/>
                      <a:pt x="194" y="481"/>
                      <a:pt x="194" y="481"/>
                    </a:cubicBezTo>
                    <a:cubicBezTo>
                      <a:pt x="194" y="481"/>
                      <a:pt x="194" y="481"/>
                      <a:pt x="194" y="481"/>
                    </a:cubicBezTo>
                    <a:cubicBezTo>
                      <a:pt x="194" y="482"/>
                      <a:pt x="195" y="483"/>
                      <a:pt x="194" y="482"/>
                    </a:cubicBezTo>
                    <a:cubicBezTo>
                      <a:pt x="194" y="482"/>
                      <a:pt x="194" y="482"/>
                      <a:pt x="194" y="481"/>
                    </a:cubicBezTo>
                    <a:cubicBezTo>
                      <a:pt x="194" y="481"/>
                      <a:pt x="194" y="481"/>
                      <a:pt x="194" y="481"/>
                    </a:cubicBezTo>
                    <a:cubicBezTo>
                      <a:pt x="194" y="481"/>
                      <a:pt x="194" y="482"/>
                      <a:pt x="194" y="482"/>
                    </a:cubicBezTo>
                    <a:cubicBezTo>
                      <a:pt x="194" y="482"/>
                      <a:pt x="194" y="482"/>
                      <a:pt x="194" y="482"/>
                    </a:cubicBezTo>
                    <a:cubicBezTo>
                      <a:pt x="195" y="484"/>
                      <a:pt x="194" y="483"/>
                      <a:pt x="194" y="482"/>
                    </a:cubicBezTo>
                    <a:cubicBezTo>
                      <a:pt x="194" y="482"/>
                      <a:pt x="194" y="482"/>
                      <a:pt x="193" y="482"/>
                    </a:cubicBezTo>
                    <a:cubicBezTo>
                      <a:pt x="193" y="482"/>
                      <a:pt x="193" y="483"/>
                      <a:pt x="193" y="483"/>
                    </a:cubicBezTo>
                    <a:cubicBezTo>
                      <a:pt x="194" y="483"/>
                      <a:pt x="194" y="483"/>
                      <a:pt x="194" y="484"/>
                    </a:cubicBezTo>
                    <a:cubicBezTo>
                      <a:pt x="194" y="484"/>
                      <a:pt x="194" y="484"/>
                      <a:pt x="194" y="484"/>
                    </a:cubicBezTo>
                    <a:cubicBezTo>
                      <a:pt x="194" y="484"/>
                      <a:pt x="194" y="484"/>
                      <a:pt x="194" y="484"/>
                    </a:cubicBezTo>
                    <a:cubicBezTo>
                      <a:pt x="194" y="484"/>
                      <a:pt x="194" y="484"/>
                      <a:pt x="194" y="484"/>
                    </a:cubicBezTo>
                    <a:cubicBezTo>
                      <a:pt x="194" y="484"/>
                      <a:pt x="194" y="484"/>
                      <a:pt x="194" y="485"/>
                    </a:cubicBezTo>
                    <a:cubicBezTo>
                      <a:pt x="194" y="485"/>
                      <a:pt x="194" y="485"/>
                      <a:pt x="194" y="485"/>
                    </a:cubicBezTo>
                    <a:cubicBezTo>
                      <a:pt x="194" y="485"/>
                      <a:pt x="194" y="485"/>
                      <a:pt x="194" y="485"/>
                    </a:cubicBezTo>
                    <a:cubicBezTo>
                      <a:pt x="194" y="485"/>
                      <a:pt x="193" y="485"/>
                      <a:pt x="193" y="485"/>
                    </a:cubicBezTo>
                    <a:cubicBezTo>
                      <a:pt x="193" y="485"/>
                      <a:pt x="194" y="485"/>
                      <a:pt x="194" y="484"/>
                    </a:cubicBezTo>
                    <a:cubicBezTo>
                      <a:pt x="194" y="484"/>
                      <a:pt x="194" y="484"/>
                      <a:pt x="194" y="484"/>
                    </a:cubicBezTo>
                    <a:cubicBezTo>
                      <a:pt x="193" y="484"/>
                      <a:pt x="192" y="485"/>
                      <a:pt x="192" y="485"/>
                    </a:cubicBezTo>
                    <a:cubicBezTo>
                      <a:pt x="191" y="485"/>
                      <a:pt x="191" y="485"/>
                      <a:pt x="190" y="485"/>
                    </a:cubicBezTo>
                    <a:cubicBezTo>
                      <a:pt x="190" y="485"/>
                      <a:pt x="190" y="484"/>
                      <a:pt x="190" y="484"/>
                    </a:cubicBezTo>
                    <a:cubicBezTo>
                      <a:pt x="190" y="485"/>
                      <a:pt x="190" y="485"/>
                      <a:pt x="189" y="485"/>
                    </a:cubicBezTo>
                    <a:cubicBezTo>
                      <a:pt x="189" y="485"/>
                      <a:pt x="189" y="484"/>
                      <a:pt x="189" y="484"/>
                    </a:cubicBezTo>
                    <a:cubicBezTo>
                      <a:pt x="189" y="485"/>
                      <a:pt x="188" y="485"/>
                      <a:pt x="188" y="485"/>
                    </a:cubicBezTo>
                    <a:cubicBezTo>
                      <a:pt x="188" y="486"/>
                      <a:pt x="189" y="486"/>
                      <a:pt x="188" y="486"/>
                    </a:cubicBezTo>
                    <a:cubicBezTo>
                      <a:pt x="188" y="486"/>
                      <a:pt x="188" y="486"/>
                      <a:pt x="188" y="486"/>
                    </a:cubicBezTo>
                    <a:cubicBezTo>
                      <a:pt x="188" y="486"/>
                      <a:pt x="188" y="486"/>
                      <a:pt x="188" y="486"/>
                    </a:cubicBezTo>
                    <a:cubicBezTo>
                      <a:pt x="187" y="486"/>
                      <a:pt x="186" y="487"/>
                      <a:pt x="186" y="487"/>
                    </a:cubicBezTo>
                    <a:cubicBezTo>
                      <a:pt x="186" y="488"/>
                      <a:pt x="186" y="489"/>
                      <a:pt x="185" y="490"/>
                    </a:cubicBezTo>
                    <a:cubicBezTo>
                      <a:pt x="185" y="490"/>
                      <a:pt x="184" y="490"/>
                      <a:pt x="184" y="490"/>
                    </a:cubicBezTo>
                    <a:cubicBezTo>
                      <a:pt x="184" y="491"/>
                      <a:pt x="184" y="492"/>
                      <a:pt x="184" y="492"/>
                    </a:cubicBezTo>
                    <a:cubicBezTo>
                      <a:pt x="184" y="492"/>
                      <a:pt x="184" y="492"/>
                      <a:pt x="185" y="492"/>
                    </a:cubicBezTo>
                    <a:cubicBezTo>
                      <a:pt x="185" y="492"/>
                      <a:pt x="184" y="492"/>
                      <a:pt x="185" y="491"/>
                    </a:cubicBezTo>
                    <a:cubicBezTo>
                      <a:pt x="186" y="491"/>
                      <a:pt x="184" y="493"/>
                      <a:pt x="184" y="493"/>
                    </a:cubicBezTo>
                    <a:cubicBezTo>
                      <a:pt x="185" y="493"/>
                      <a:pt x="187" y="492"/>
                      <a:pt x="185" y="493"/>
                    </a:cubicBezTo>
                    <a:cubicBezTo>
                      <a:pt x="185" y="493"/>
                      <a:pt x="185" y="493"/>
                      <a:pt x="185" y="494"/>
                    </a:cubicBezTo>
                    <a:cubicBezTo>
                      <a:pt x="185" y="494"/>
                      <a:pt x="185" y="494"/>
                      <a:pt x="186" y="495"/>
                    </a:cubicBezTo>
                    <a:cubicBezTo>
                      <a:pt x="186" y="495"/>
                      <a:pt x="185" y="496"/>
                      <a:pt x="186" y="495"/>
                    </a:cubicBezTo>
                    <a:cubicBezTo>
                      <a:pt x="186" y="494"/>
                      <a:pt x="186" y="495"/>
                      <a:pt x="187" y="494"/>
                    </a:cubicBezTo>
                    <a:cubicBezTo>
                      <a:pt x="187" y="494"/>
                      <a:pt x="186" y="495"/>
                      <a:pt x="186" y="495"/>
                    </a:cubicBezTo>
                    <a:cubicBezTo>
                      <a:pt x="186" y="495"/>
                      <a:pt x="186" y="496"/>
                      <a:pt x="187" y="495"/>
                    </a:cubicBezTo>
                    <a:cubicBezTo>
                      <a:pt x="187" y="495"/>
                      <a:pt x="186" y="495"/>
                      <a:pt x="187" y="495"/>
                    </a:cubicBezTo>
                    <a:cubicBezTo>
                      <a:pt x="186" y="495"/>
                      <a:pt x="189" y="493"/>
                      <a:pt x="189" y="494"/>
                    </a:cubicBezTo>
                    <a:cubicBezTo>
                      <a:pt x="187" y="495"/>
                      <a:pt x="188" y="495"/>
                      <a:pt x="186" y="496"/>
                    </a:cubicBezTo>
                    <a:cubicBezTo>
                      <a:pt x="186" y="497"/>
                      <a:pt x="188" y="497"/>
                      <a:pt x="187" y="498"/>
                    </a:cubicBezTo>
                    <a:cubicBezTo>
                      <a:pt x="188" y="498"/>
                      <a:pt x="188" y="497"/>
                      <a:pt x="188" y="497"/>
                    </a:cubicBezTo>
                    <a:cubicBezTo>
                      <a:pt x="188" y="498"/>
                      <a:pt x="188" y="498"/>
                      <a:pt x="188" y="498"/>
                    </a:cubicBezTo>
                    <a:cubicBezTo>
                      <a:pt x="188" y="499"/>
                      <a:pt x="189" y="498"/>
                      <a:pt x="189" y="498"/>
                    </a:cubicBezTo>
                    <a:cubicBezTo>
                      <a:pt x="189" y="498"/>
                      <a:pt x="189" y="499"/>
                      <a:pt x="189" y="499"/>
                    </a:cubicBezTo>
                    <a:cubicBezTo>
                      <a:pt x="189" y="500"/>
                      <a:pt x="191" y="499"/>
                      <a:pt x="189" y="500"/>
                    </a:cubicBezTo>
                    <a:cubicBezTo>
                      <a:pt x="189" y="500"/>
                      <a:pt x="189" y="500"/>
                      <a:pt x="188" y="500"/>
                    </a:cubicBezTo>
                    <a:cubicBezTo>
                      <a:pt x="188" y="500"/>
                      <a:pt x="188" y="501"/>
                      <a:pt x="186" y="502"/>
                    </a:cubicBezTo>
                    <a:cubicBezTo>
                      <a:pt x="186" y="501"/>
                      <a:pt x="186" y="500"/>
                      <a:pt x="184" y="501"/>
                    </a:cubicBezTo>
                    <a:cubicBezTo>
                      <a:pt x="185" y="500"/>
                      <a:pt x="185" y="498"/>
                      <a:pt x="184" y="498"/>
                    </a:cubicBezTo>
                    <a:cubicBezTo>
                      <a:pt x="183" y="499"/>
                      <a:pt x="183" y="498"/>
                      <a:pt x="181" y="499"/>
                    </a:cubicBezTo>
                    <a:cubicBezTo>
                      <a:pt x="181" y="500"/>
                      <a:pt x="182" y="500"/>
                      <a:pt x="180" y="501"/>
                    </a:cubicBezTo>
                    <a:close/>
                    <a:moveTo>
                      <a:pt x="180" y="497"/>
                    </a:moveTo>
                    <a:cubicBezTo>
                      <a:pt x="180" y="497"/>
                      <a:pt x="181" y="496"/>
                      <a:pt x="181" y="496"/>
                    </a:cubicBezTo>
                    <a:cubicBezTo>
                      <a:pt x="181" y="496"/>
                      <a:pt x="181" y="497"/>
                      <a:pt x="180" y="497"/>
                    </a:cubicBezTo>
                    <a:cubicBezTo>
                      <a:pt x="180" y="497"/>
                      <a:pt x="180" y="497"/>
                      <a:pt x="180" y="497"/>
                    </a:cubicBezTo>
                    <a:close/>
                    <a:moveTo>
                      <a:pt x="194" y="478"/>
                    </a:moveTo>
                    <a:cubicBezTo>
                      <a:pt x="194" y="478"/>
                      <a:pt x="193" y="478"/>
                      <a:pt x="193" y="478"/>
                    </a:cubicBezTo>
                    <a:cubicBezTo>
                      <a:pt x="195" y="477"/>
                      <a:pt x="194" y="478"/>
                      <a:pt x="195" y="479"/>
                    </a:cubicBezTo>
                    <a:cubicBezTo>
                      <a:pt x="193" y="479"/>
                      <a:pt x="194" y="478"/>
                      <a:pt x="194" y="478"/>
                    </a:cubicBezTo>
                    <a:close/>
                    <a:moveTo>
                      <a:pt x="190" y="490"/>
                    </a:moveTo>
                    <a:cubicBezTo>
                      <a:pt x="188" y="490"/>
                      <a:pt x="189" y="489"/>
                      <a:pt x="189" y="489"/>
                    </a:cubicBezTo>
                    <a:cubicBezTo>
                      <a:pt x="190" y="489"/>
                      <a:pt x="189" y="490"/>
                      <a:pt x="190" y="490"/>
                    </a:cubicBezTo>
                    <a:close/>
                    <a:moveTo>
                      <a:pt x="190" y="489"/>
                    </a:moveTo>
                    <a:cubicBezTo>
                      <a:pt x="188" y="489"/>
                      <a:pt x="188" y="489"/>
                      <a:pt x="189" y="488"/>
                    </a:cubicBezTo>
                    <a:cubicBezTo>
                      <a:pt x="190" y="488"/>
                      <a:pt x="189" y="489"/>
                      <a:pt x="190" y="489"/>
                    </a:cubicBezTo>
                    <a:close/>
                    <a:moveTo>
                      <a:pt x="186" y="492"/>
                    </a:moveTo>
                    <a:cubicBezTo>
                      <a:pt x="185" y="493"/>
                      <a:pt x="184" y="492"/>
                      <a:pt x="186" y="491"/>
                    </a:cubicBezTo>
                    <a:lnTo>
                      <a:pt x="186" y="492"/>
                    </a:lnTo>
                    <a:close/>
                    <a:moveTo>
                      <a:pt x="188" y="495"/>
                    </a:moveTo>
                    <a:cubicBezTo>
                      <a:pt x="189" y="495"/>
                      <a:pt x="188" y="495"/>
                      <a:pt x="187" y="496"/>
                    </a:cubicBezTo>
                    <a:cubicBezTo>
                      <a:pt x="187" y="496"/>
                      <a:pt x="186" y="496"/>
                      <a:pt x="188" y="495"/>
                    </a:cubicBezTo>
                    <a:close/>
                    <a:moveTo>
                      <a:pt x="192" y="496"/>
                    </a:moveTo>
                    <a:cubicBezTo>
                      <a:pt x="191" y="496"/>
                      <a:pt x="192" y="496"/>
                      <a:pt x="192" y="496"/>
                    </a:cubicBezTo>
                    <a:cubicBezTo>
                      <a:pt x="192" y="495"/>
                      <a:pt x="191" y="494"/>
                      <a:pt x="191" y="493"/>
                    </a:cubicBezTo>
                    <a:cubicBezTo>
                      <a:pt x="194" y="493"/>
                      <a:pt x="192" y="494"/>
                      <a:pt x="192" y="494"/>
                    </a:cubicBezTo>
                    <a:cubicBezTo>
                      <a:pt x="192" y="495"/>
                      <a:pt x="192" y="495"/>
                      <a:pt x="192" y="496"/>
                    </a:cubicBezTo>
                    <a:close/>
                    <a:moveTo>
                      <a:pt x="191" y="510"/>
                    </a:moveTo>
                    <a:cubicBezTo>
                      <a:pt x="190" y="510"/>
                      <a:pt x="190" y="510"/>
                      <a:pt x="189" y="510"/>
                    </a:cubicBezTo>
                    <a:cubicBezTo>
                      <a:pt x="189" y="510"/>
                      <a:pt x="188" y="510"/>
                      <a:pt x="188" y="510"/>
                    </a:cubicBezTo>
                    <a:cubicBezTo>
                      <a:pt x="189" y="510"/>
                      <a:pt x="188" y="510"/>
                      <a:pt x="190" y="509"/>
                    </a:cubicBezTo>
                    <a:cubicBezTo>
                      <a:pt x="190" y="509"/>
                      <a:pt x="190" y="509"/>
                      <a:pt x="189" y="509"/>
                    </a:cubicBezTo>
                    <a:cubicBezTo>
                      <a:pt x="189" y="509"/>
                      <a:pt x="188" y="509"/>
                      <a:pt x="188" y="509"/>
                    </a:cubicBezTo>
                    <a:cubicBezTo>
                      <a:pt x="187" y="510"/>
                      <a:pt x="189" y="508"/>
                      <a:pt x="190" y="508"/>
                    </a:cubicBezTo>
                    <a:lnTo>
                      <a:pt x="191" y="510"/>
                    </a:lnTo>
                    <a:close/>
                    <a:moveTo>
                      <a:pt x="187" y="508"/>
                    </a:moveTo>
                    <a:cubicBezTo>
                      <a:pt x="188" y="507"/>
                      <a:pt x="188" y="507"/>
                      <a:pt x="188" y="507"/>
                    </a:cubicBezTo>
                    <a:cubicBezTo>
                      <a:pt x="188" y="507"/>
                      <a:pt x="186" y="508"/>
                      <a:pt x="188" y="507"/>
                    </a:cubicBezTo>
                    <a:cubicBezTo>
                      <a:pt x="188" y="507"/>
                      <a:pt x="187" y="507"/>
                      <a:pt x="186" y="507"/>
                    </a:cubicBezTo>
                    <a:cubicBezTo>
                      <a:pt x="186" y="507"/>
                      <a:pt x="186" y="507"/>
                      <a:pt x="186" y="507"/>
                    </a:cubicBezTo>
                    <a:cubicBezTo>
                      <a:pt x="186" y="507"/>
                      <a:pt x="186" y="507"/>
                      <a:pt x="186" y="507"/>
                    </a:cubicBezTo>
                    <a:cubicBezTo>
                      <a:pt x="187" y="507"/>
                      <a:pt x="187" y="507"/>
                      <a:pt x="188" y="507"/>
                    </a:cubicBezTo>
                    <a:cubicBezTo>
                      <a:pt x="187" y="507"/>
                      <a:pt x="187" y="506"/>
                      <a:pt x="187" y="506"/>
                    </a:cubicBezTo>
                    <a:cubicBezTo>
                      <a:pt x="190" y="505"/>
                      <a:pt x="188" y="507"/>
                      <a:pt x="188" y="507"/>
                    </a:cubicBezTo>
                    <a:cubicBezTo>
                      <a:pt x="189" y="507"/>
                      <a:pt x="190" y="507"/>
                      <a:pt x="190" y="507"/>
                    </a:cubicBezTo>
                    <a:cubicBezTo>
                      <a:pt x="189" y="508"/>
                      <a:pt x="187" y="509"/>
                      <a:pt x="188" y="509"/>
                    </a:cubicBezTo>
                    <a:cubicBezTo>
                      <a:pt x="186" y="510"/>
                      <a:pt x="189" y="508"/>
                      <a:pt x="187" y="508"/>
                    </a:cubicBezTo>
                    <a:close/>
                    <a:moveTo>
                      <a:pt x="185" y="505"/>
                    </a:moveTo>
                    <a:cubicBezTo>
                      <a:pt x="185" y="505"/>
                      <a:pt x="184" y="505"/>
                      <a:pt x="184" y="505"/>
                    </a:cubicBezTo>
                    <a:cubicBezTo>
                      <a:pt x="184" y="504"/>
                      <a:pt x="186" y="504"/>
                      <a:pt x="186" y="503"/>
                    </a:cubicBezTo>
                    <a:cubicBezTo>
                      <a:pt x="187" y="503"/>
                      <a:pt x="185" y="505"/>
                      <a:pt x="187" y="504"/>
                    </a:cubicBezTo>
                    <a:cubicBezTo>
                      <a:pt x="187" y="504"/>
                      <a:pt x="187" y="505"/>
                      <a:pt x="187" y="505"/>
                    </a:cubicBezTo>
                    <a:cubicBezTo>
                      <a:pt x="187" y="505"/>
                      <a:pt x="187" y="505"/>
                      <a:pt x="187" y="505"/>
                    </a:cubicBezTo>
                    <a:cubicBezTo>
                      <a:pt x="187" y="504"/>
                      <a:pt x="188" y="505"/>
                      <a:pt x="188" y="505"/>
                    </a:cubicBezTo>
                    <a:cubicBezTo>
                      <a:pt x="186" y="506"/>
                      <a:pt x="186" y="506"/>
                      <a:pt x="185" y="506"/>
                    </a:cubicBezTo>
                    <a:cubicBezTo>
                      <a:pt x="185" y="506"/>
                      <a:pt x="185" y="506"/>
                      <a:pt x="185" y="506"/>
                    </a:cubicBezTo>
                    <a:cubicBezTo>
                      <a:pt x="186" y="505"/>
                      <a:pt x="186" y="505"/>
                      <a:pt x="187" y="505"/>
                    </a:cubicBezTo>
                    <a:cubicBezTo>
                      <a:pt x="186" y="505"/>
                      <a:pt x="186" y="505"/>
                      <a:pt x="185" y="505"/>
                    </a:cubicBezTo>
                    <a:close/>
                    <a:moveTo>
                      <a:pt x="183" y="503"/>
                    </a:moveTo>
                    <a:cubicBezTo>
                      <a:pt x="184" y="502"/>
                      <a:pt x="185" y="502"/>
                      <a:pt x="186" y="502"/>
                    </a:cubicBezTo>
                    <a:cubicBezTo>
                      <a:pt x="185" y="502"/>
                      <a:pt x="183" y="503"/>
                      <a:pt x="183" y="503"/>
                    </a:cubicBezTo>
                    <a:cubicBezTo>
                      <a:pt x="182" y="504"/>
                      <a:pt x="183" y="503"/>
                      <a:pt x="183" y="503"/>
                    </a:cubicBezTo>
                    <a:close/>
                    <a:moveTo>
                      <a:pt x="186" y="503"/>
                    </a:moveTo>
                    <a:cubicBezTo>
                      <a:pt x="186" y="503"/>
                      <a:pt x="184" y="504"/>
                      <a:pt x="185" y="504"/>
                    </a:cubicBezTo>
                    <a:cubicBezTo>
                      <a:pt x="184" y="504"/>
                      <a:pt x="184" y="504"/>
                      <a:pt x="184" y="504"/>
                    </a:cubicBezTo>
                    <a:cubicBezTo>
                      <a:pt x="182" y="505"/>
                      <a:pt x="185" y="503"/>
                      <a:pt x="186" y="503"/>
                    </a:cubicBezTo>
                    <a:close/>
                    <a:moveTo>
                      <a:pt x="190" y="502"/>
                    </a:moveTo>
                    <a:cubicBezTo>
                      <a:pt x="190" y="502"/>
                      <a:pt x="189" y="502"/>
                      <a:pt x="190" y="501"/>
                    </a:cubicBezTo>
                    <a:cubicBezTo>
                      <a:pt x="190" y="501"/>
                      <a:pt x="191" y="501"/>
                      <a:pt x="190" y="502"/>
                    </a:cubicBezTo>
                    <a:close/>
                    <a:moveTo>
                      <a:pt x="182" y="503"/>
                    </a:moveTo>
                    <a:cubicBezTo>
                      <a:pt x="182" y="503"/>
                      <a:pt x="182" y="503"/>
                      <a:pt x="183" y="502"/>
                    </a:cubicBezTo>
                    <a:cubicBezTo>
                      <a:pt x="183" y="502"/>
                      <a:pt x="183" y="502"/>
                      <a:pt x="182" y="502"/>
                    </a:cubicBezTo>
                    <a:cubicBezTo>
                      <a:pt x="183" y="502"/>
                      <a:pt x="181" y="502"/>
                      <a:pt x="183" y="501"/>
                    </a:cubicBezTo>
                    <a:cubicBezTo>
                      <a:pt x="182" y="502"/>
                      <a:pt x="185" y="501"/>
                      <a:pt x="185" y="501"/>
                    </a:cubicBezTo>
                    <a:cubicBezTo>
                      <a:pt x="185" y="502"/>
                      <a:pt x="184" y="502"/>
                      <a:pt x="184" y="502"/>
                    </a:cubicBezTo>
                    <a:cubicBezTo>
                      <a:pt x="183" y="502"/>
                      <a:pt x="183" y="502"/>
                      <a:pt x="182" y="503"/>
                    </a:cubicBezTo>
                    <a:close/>
                    <a:moveTo>
                      <a:pt x="186" y="513"/>
                    </a:moveTo>
                    <a:cubicBezTo>
                      <a:pt x="185" y="513"/>
                      <a:pt x="184" y="513"/>
                      <a:pt x="185" y="512"/>
                    </a:cubicBezTo>
                    <a:cubicBezTo>
                      <a:pt x="186" y="512"/>
                      <a:pt x="185" y="512"/>
                      <a:pt x="186" y="513"/>
                    </a:cubicBezTo>
                    <a:close/>
                    <a:moveTo>
                      <a:pt x="185" y="542"/>
                    </a:moveTo>
                    <a:cubicBezTo>
                      <a:pt x="185" y="542"/>
                      <a:pt x="185" y="542"/>
                      <a:pt x="185" y="542"/>
                    </a:cubicBezTo>
                    <a:cubicBezTo>
                      <a:pt x="185" y="542"/>
                      <a:pt x="185" y="542"/>
                      <a:pt x="185" y="542"/>
                    </a:cubicBezTo>
                    <a:cubicBezTo>
                      <a:pt x="185" y="542"/>
                      <a:pt x="185" y="542"/>
                      <a:pt x="185" y="542"/>
                    </a:cubicBezTo>
                    <a:close/>
                    <a:moveTo>
                      <a:pt x="186" y="542"/>
                    </a:moveTo>
                    <a:cubicBezTo>
                      <a:pt x="186" y="542"/>
                      <a:pt x="186" y="542"/>
                      <a:pt x="186" y="542"/>
                    </a:cubicBezTo>
                    <a:cubicBezTo>
                      <a:pt x="186" y="542"/>
                      <a:pt x="186" y="542"/>
                      <a:pt x="186" y="542"/>
                    </a:cubicBezTo>
                    <a:cubicBezTo>
                      <a:pt x="186" y="542"/>
                      <a:pt x="186" y="542"/>
                      <a:pt x="186" y="542"/>
                    </a:cubicBezTo>
                    <a:close/>
                    <a:moveTo>
                      <a:pt x="188" y="541"/>
                    </a:moveTo>
                    <a:cubicBezTo>
                      <a:pt x="188" y="541"/>
                      <a:pt x="188" y="541"/>
                      <a:pt x="188" y="541"/>
                    </a:cubicBezTo>
                    <a:cubicBezTo>
                      <a:pt x="188" y="541"/>
                      <a:pt x="188" y="541"/>
                      <a:pt x="188" y="541"/>
                    </a:cubicBezTo>
                    <a:cubicBezTo>
                      <a:pt x="188" y="541"/>
                      <a:pt x="188" y="541"/>
                      <a:pt x="188" y="541"/>
                    </a:cubicBezTo>
                    <a:close/>
                    <a:moveTo>
                      <a:pt x="192" y="539"/>
                    </a:moveTo>
                    <a:cubicBezTo>
                      <a:pt x="191" y="539"/>
                      <a:pt x="191" y="539"/>
                      <a:pt x="192" y="539"/>
                    </a:cubicBezTo>
                    <a:cubicBezTo>
                      <a:pt x="192" y="539"/>
                      <a:pt x="192" y="539"/>
                      <a:pt x="192" y="539"/>
                    </a:cubicBezTo>
                    <a:cubicBezTo>
                      <a:pt x="192" y="539"/>
                      <a:pt x="192" y="539"/>
                      <a:pt x="192" y="539"/>
                    </a:cubicBezTo>
                    <a:close/>
                    <a:moveTo>
                      <a:pt x="199" y="531"/>
                    </a:moveTo>
                    <a:cubicBezTo>
                      <a:pt x="199" y="531"/>
                      <a:pt x="199" y="531"/>
                      <a:pt x="198" y="531"/>
                    </a:cubicBezTo>
                    <a:cubicBezTo>
                      <a:pt x="198" y="531"/>
                      <a:pt x="199" y="532"/>
                      <a:pt x="199" y="532"/>
                    </a:cubicBezTo>
                    <a:cubicBezTo>
                      <a:pt x="199" y="532"/>
                      <a:pt x="199" y="532"/>
                      <a:pt x="199" y="532"/>
                    </a:cubicBezTo>
                    <a:cubicBezTo>
                      <a:pt x="198" y="532"/>
                      <a:pt x="198" y="532"/>
                      <a:pt x="198" y="533"/>
                    </a:cubicBezTo>
                    <a:cubicBezTo>
                      <a:pt x="197" y="532"/>
                      <a:pt x="199" y="532"/>
                      <a:pt x="199" y="532"/>
                    </a:cubicBezTo>
                    <a:cubicBezTo>
                      <a:pt x="198" y="532"/>
                      <a:pt x="199" y="531"/>
                      <a:pt x="198" y="531"/>
                    </a:cubicBezTo>
                    <a:cubicBezTo>
                      <a:pt x="197" y="532"/>
                      <a:pt x="197" y="532"/>
                      <a:pt x="197" y="532"/>
                    </a:cubicBezTo>
                    <a:cubicBezTo>
                      <a:pt x="197" y="532"/>
                      <a:pt x="197" y="531"/>
                      <a:pt x="198" y="533"/>
                    </a:cubicBezTo>
                    <a:cubicBezTo>
                      <a:pt x="198" y="533"/>
                      <a:pt x="198" y="533"/>
                      <a:pt x="198" y="533"/>
                    </a:cubicBezTo>
                    <a:cubicBezTo>
                      <a:pt x="198" y="533"/>
                      <a:pt x="198" y="533"/>
                      <a:pt x="198" y="533"/>
                    </a:cubicBezTo>
                    <a:cubicBezTo>
                      <a:pt x="198" y="533"/>
                      <a:pt x="197" y="532"/>
                      <a:pt x="197" y="532"/>
                    </a:cubicBezTo>
                    <a:cubicBezTo>
                      <a:pt x="197" y="532"/>
                      <a:pt x="197" y="532"/>
                      <a:pt x="197" y="532"/>
                    </a:cubicBezTo>
                    <a:cubicBezTo>
                      <a:pt x="197" y="532"/>
                      <a:pt x="197" y="532"/>
                      <a:pt x="197" y="532"/>
                    </a:cubicBezTo>
                    <a:cubicBezTo>
                      <a:pt x="196" y="530"/>
                      <a:pt x="197" y="531"/>
                      <a:pt x="198" y="531"/>
                    </a:cubicBezTo>
                    <a:cubicBezTo>
                      <a:pt x="197" y="531"/>
                      <a:pt x="197" y="531"/>
                      <a:pt x="196" y="531"/>
                    </a:cubicBezTo>
                    <a:cubicBezTo>
                      <a:pt x="196" y="531"/>
                      <a:pt x="196" y="532"/>
                      <a:pt x="196" y="532"/>
                    </a:cubicBezTo>
                    <a:cubicBezTo>
                      <a:pt x="196" y="532"/>
                      <a:pt x="196" y="532"/>
                      <a:pt x="196" y="532"/>
                    </a:cubicBezTo>
                    <a:cubicBezTo>
                      <a:pt x="196" y="532"/>
                      <a:pt x="196" y="532"/>
                      <a:pt x="196" y="532"/>
                    </a:cubicBezTo>
                    <a:cubicBezTo>
                      <a:pt x="197" y="532"/>
                      <a:pt x="197" y="532"/>
                      <a:pt x="197" y="532"/>
                    </a:cubicBezTo>
                    <a:cubicBezTo>
                      <a:pt x="197" y="532"/>
                      <a:pt x="197" y="532"/>
                      <a:pt x="197" y="532"/>
                    </a:cubicBezTo>
                    <a:cubicBezTo>
                      <a:pt x="197" y="533"/>
                      <a:pt x="197" y="533"/>
                      <a:pt x="197" y="533"/>
                    </a:cubicBezTo>
                    <a:cubicBezTo>
                      <a:pt x="197" y="533"/>
                      <a:pt x="197" y="533"/>
                      <a:pt x="197" y="533"/>
                    </a:cubicBezTo>
                    <a:cubicBezTo>
                      <a:pt x="197" y="533"/>
                      <a:pt x="197" y="533"/>
                      <a:pt x="196" y="532"/>
                    </a:cubicBezTo>
                    <a:cubicBezTo>
                      <a:pt x="196" y="532"/>
                      <a:pt x="196" y="532"/>
                      <a:pt x="196" y="532"/>
                    </a:cubicBezTo>
                    <a:cubicBezTo>
                      <a:pt x="196" y="532"/>
                      <a:pt x="196" y="532"/>
                      <a:pt x="196" y="532"/>
                    </a:cubicBezTo>
                    <a:cubicBezTo>
                      <a:pt x="196" y="532"/>
                      <a:pt x="195" y="532"/>
                      <a:pt x="195" y="532"/>
                    </a:cubicBezTo>
                    <a:cubicBezTo>
                      <a:pt x="195" y="532"/>
                      <a:pt x="195" y="532"/>
                      <a:pt x="196" y="533"/>
                    </a:cubicBezTo>
                    <a:cubicBezTo>
                      <a:pt x="196" y="533"/>
                      <a:pt x="196" y="533"/>
                      <a:pt x="196" y="533"/>
                    </a:cubicBezTo>
                    <a:cubicBezTo>
                      <a:pt x="196" y="533"/>
                      <a:pt x="196" y="533"/>
                      <a:pt x="196" y="532"/>
                    </a:cubicBezTo>
                    <a:cubicBezTo>
                      <a:pt x="196" y="532"/>
                      <a:pt x="196" y="533"/>
                      <a:pt x="197" y="533"/>
                    </a:cubicBezTo>
                    <a:cubicBezTo>
                      <a:pt x="197" y="533"/>
                      <a:pt x="197" y="533"/>
                      <a:pt x="197" y="533"/>
                    </a:cubicBezTo>
                    <a:cubicBezTo>
                      <a:pt x="197" y="533"/>
                      <a:pt x="197" y="533"/>
                      <a:pt x="197" y="533"/>
                    </a:cubicBezTo>
                    <a:cubicBezTo>
                      <a:pt x="197" y="533"/>
                      <a:pt x="197" y="533"/>
                      <a:pt x="197" y="533"/>
                    </a:cubicBezTo>
                    <a:cubicBezTo>
                      <a:pt x="197" y="533"/>
                      <a:pt x="197" y="533"/>
                      <a:pt x="197" y="533"/>
                    </a:cubicBezTo>
                    <a:cubicBezTo>
                      <a:pt x="197" y="533"/>
                      <a:pt x="197" y="533"/>
                      <a:pt x="197" y="533"/>
                    </a:cubicBezTo>
                    <a:cubicBezTo>
                      <a:pt x="197" y="533"/>
                      <a:pt x="197" y="534"/>
                      <a:pt x="197" y="534"/>
                    </a:cubicBezTo>
                    <a:cubicBezTo>
                      <a:pt x="197" y="534"/>
                      <a:pt x="197" y="534"/>
                      <a:pt x="197" y="534"/>
                    </a:cubicBezTo>
                    <a:cubicBezTo>
                      <a:pt x="197" y="534"/>
                      <a:pt x="197" y="534"/>
                      <a:pt x="197" y="534"/>
                    </a:cubicBezTo>
                    <a:cubicBezTo>
                      <a:pt x="197" y="534"/>
                      <a:pt x="197" y="534"/>
                      <a:pt x="197" y="534"/>
                    </a:cubicBezTo>
                    <a:cubicBezTo>
                      <a:pt x="197" y="534"/>
                      <a:pt x="197" y="534"/>
                      <a:pt x="197" y="534"/>
                    </a:cubicBezTo>
                    <a:cubicBezTo>
                      <a:pt x="197" y="534"/>
                      <a:pt x="197" y="534"/>
                      <a:pt x="197" y="534"/>
                    </a:cubicBezTo>
                    <a:cubicBezTo>
                      <a:pt x="197" y="534"/>
                      <a:pt x="197" y="534"/>
                      <a:pt x="197" y="534"/>
                    </a:cubicBezTo>
                    <a:cubicBezTo>
                      <a:pt x="197" y="534"/>
                      <a:pt x="197" y="534"/>
                      <a:pt x="197" y="534"/>
                    </a:cubicBezTo>
                    <a:cubicBezTo>
                      <a:pt x="197" y="534"/>
                      <a:pt x="197" y="534"/>
                      <a:pt x="197" y="534"/>
                    </a:cubicBezTo>
                    <a:cubicBezTo>
                      <a:pt x="196" y="534"/>
                      <a:pt x="196" y="534"/>
                      <a:pt x="196" y="534"/>
                    </a:cubicBezTo>
                    <a:cubicBezTo>
                      <a:pt x="196" y="534"/>
                      <a:pt x="196" y="534"/>
                      <a:pt x="196" y="534"/>
                    </a:cubicBezTo>
                    <a:cubicBezTo>
                      <a:pt x="196" y="534"/>
                      <a:pt x="196" y="534"/>
                      <a:pt x="196" y="534"/>
                    </a:cubicBezTo>
                    <a:cubicBezTo>
                      <a:pt x="196" y="534"/>
                      <a:pt x="196" y="534"/>
                      <a:pt x="196" y="534"/>
                    </a:cubicBezTo>
                    <a:cubicBezTo>
                      <a:pt x="196" y="534"/>
                      <a:pt x="196" y="534"/>
                      <a:pt x="196" y="534"/>
                    </a:cubicBezTo>
                    <a:cubicBezTo>
                      <a:pt x="196" y="534"/>
                      <a:pt x="196" y="534"/>
                      <a:pt x="196" y="534"/>
                    </a:cubicBezTo>
                    <a:cubicBezTo>
                      <a:pt x="196" y="535"/>
                      <a:pt x="196" y="535"/>
                      <a:pt x="196" y="535"/>
                    </a:cubicBezTo>
                    <a:cubicBezTo>
                      <a:pt x="196" y="535"/>
                      <a:pt x="196" y="535"/>
                      <a:pt x="196" y="535"/>
                    </a:cubicBezTo>
                    <a:cubicBezTo>
                      <a:pt x="196" y="535"/>
                      <a:pt x="196" y="535"/>
                      <a:pt x="196" y="535"/>
                    </a:cubicBezTo>
                    <a:cubicBezTo>
                      <a:pt x="196" y="535"/>
                      <a:pt x="196" y="535"/>
                      <a:pt x="196" y="535"/>
                    </a:cubicBezTo>
                    <a:cubicBezTo>
                      <a:pt x="196" y="535"/>
                      <a:pt x="196" y="534"/>
                      <a:pt x="195" y="534"/>
                    </a:cubicBezTo>
                    <a:cubicBezTo>
                      <a:pt x="195" y="534"/>
                      <a:pt x="195" y="534"/>
                      <a:pt x="195" y="534"/>
                    </a:cubicBezTo>
                    <a:cubicBezTo>
                      <a:pt x="195" y="534"/>
                      <a:pt x="195" y="534"/>
                      <a:pt x="195" y="534"/>
                    </a:cubicBezTo>
                    <a:cubicBezTo>
                      <a:pt x="195" y="534"/>
                      <a:pt x="195" y="534"/>
                      <a:pt x="195" y="534"/>
                    </a:cubicBezTo>
                    <a:cubicBezTo>
                      <a:pt x="195" y="534"/>
                      <a:pt x="196" y="534"/>
                      <a:pt x="196" y="534"/>
                    </a:cubicBezTo>
                    <a:cubicBezTo>
                      <a:pt x="194" y="533"/>
                      <a:pt x="194" y="533"/>
                      <a:pt x="194" y="533"/>
                    </a:cubicBezTo>
                    <a:cubicBezTo>
                      <a:pt x="194" y="533"/>
                      <a:pt x="194" y="533"/>
                      <a:pt x="194" y="533"/>
                    </a:cubicBezTo>
                    <a:cubicBezTo>
                      <a:pt x="194" y="533"/>
                      <a:pt x="195" y="534"/>
                      <a:pt x="194" y="534"/>
                    </a:cubicBezTo>
                    <a:cubicBezTo>
                      <a:pt x="194" y="534"/>
                      <a:pt x="193" y="533"/>
                      <a:pt x="193" y="533"/>
                    </a:cubicBezTo>
                    <a:cubicBezTo>
                      <a:pt x="193" y="533"/>
                      <a:pt x="193" y="534"/>
                      <a:pt x="194" y="534"/>
                    </a:cubicBezTo>
                    <a:cubicBezTo>
                      <a:pt x="194" y="534"/>
                      <a:pt x="194" y="535"/>
                      <a:pt x="195" y="535"/>
                    </a:cubicBezTo>
                    <a:cubicBezTo>
                      <a:pt x="195" y="535"/>
                      <a:pt x="195" y="535"/>
                      <a:pt x="195" y="535"/>
                    </a:cubicBezTo>
                    <a:cubicBezTo>
                      <a:pt x="195" y="535"/>
                      <a:pt x="195" y="534"/>
                      <a:pt x="195" y="534"/>
                    </a:cubicBezTo>
                    <a:cubicBezTo>
                      <a:pt x="195" y="534"/>
                      <a:pt x="195" y="535"/>
                      <a:pt x="195" y="535"/>
                    </a:cubicBezTo>
                    <a:cubicBezTo>
                      <a:pt x="195" y="535"/>
                      <a:pt x="195" y="535"/>
                      <a:pt x="195" y="535"/>
                    </a:cubicBezTo>
                    <a:cubicBezTo>
                      <a:pt x="195" y="535"/>
                      <a:pt x="195" y="535"/>
                      <a:pt x="195" y="535"/>
                    </a:cubicBezTo>
                    <a:cubicBezTo>
                      <a:pt x="196" y="535"/>
                      <a:pt x="196" y="535"/>
                      <a:pt x="196" y="535"/>
                    </a:cubicBezTo>
                    <a:cubicBezTo>
                      <a:pt x="196" y="535"/>
                      <a:pt x="196" y="535"/>
                      <a:pt x="196" y="535"/>
                    </a:cubicBezTo>
                    <a:cubicBezTo>
                      <a:pt x="196" y="535"/>
                      <a:pt x="195" y="535"/>
                      <a:pt x="195" y="535"/>
                    </a:cubicBezTo>
                    <a:cubicBezTo>
                      <a:pt x="195" y="535"/>
                      <a:pt x="195" y="535"/>
                      <a:pt x="195" y="535"/>
                    </a:cubicBezTo>
                    <a:cubicBezTo>
                      <a:pt x="195" y="535"/>
                      <a:pt x="195" y="535"/>
                      <a:pt x="195" y="535"/>
                    </a:cubicBezTo>
                    <a:cubicBezTo>
                      <a:pt x="195" y="535"/>
                      <a:pt x="195" y="535"/>
                      <a:pt x="195" y="535"/>
                    </a:cubicBezTo>
                    <a:cubicBezTo>
                      <a:pt x="195" y="536"/>
                      <a:pt x="195" y="536"/>
                      <a:pt x="195" y="536"/>
                    </a:cubicBezTo>
                    <a:cubicBezTo>
                      <a:pt x="194" y="536"/>
                      <a:pt x="194" y="536"/>
                      <a:pt x="194" y="536"/>
                    </a:cubicBezTo>
                    <a:cubicBezTo>
                      <a:pt x="194" y="536"/>
                      <a:pt x="194" y="536"/>
                      <a:pt x="194" y="536"/>
                    </a:cubicBezTo>
                    <a:cubicBezTo>
                      <a:pt x="194" y="536"/>
                      <a:pt x="194" y="536"/>
                      <a:pt x="194" y="536"/>
                    </a:cubicBezTo>
                    <a:cubicBezTo>
                      <a:pt x="194" y="536"/>
                      <a:pt x="194" y="537"/>
                      <a:pt x="194" y="537"/>
                    </a:cubicBezTo>
                    <a:cubicBezTo>
                      <a:pt x="194" y="537"/>
                      <a:pt x="194" y="537"/>
                      <a:pt x="194" y="537"/>
                    </a:cubicBezTo>
                    <a:cubicBezTo>
                      <a:pt x="194" y="537"/>
                      <a:pt x="194" y="537"/>
                      <a:pt x="194" y="537"/>
                    </a:cubicBezTo>
                    <a:cubicBezTo>
                      <a:pt x="194" y="537"/>
                      <a:pt x="194" y="537"/>
                      <a:pt x="194" y="537"/>
                    </a:cubicBezTo>
                    <a:cubicBezTo>
                      <a:pt x="194" y="537"/>
                      <a:pt x="193" y="537"/>
                      <a:pt x="193" y="537"/>
                    </a:cubicBezTo>
                    <a:cubicBezTo>
                      <a:pt x="193" y="537"/>
                      <a:pt x="193" y="537"/>
                      <a:pt x="193" y="537"/>
                    </a:cubicBezTo>
                    <a:cubicBezTo>
                      <a:pt x="194" y="537"/>
                      <a:pt x="193" y="537"/>
                      <a:pt x="193" y="537"/>
                    </a:cubicBezTo>
                    <a:cubicBezTo>
                      <a:pt x="193" y="537"/>
                      <a:pt x="193" y="536"/>
                      <a:pt x="193" y="536"/>
                    </a:cubicBezTo>
                    <a:cubicBezTo>
                      <a:pt x="193" y="537"/>
                      <a:pt x="193" y="537"/>
                      <a:pt x="193" y="537"/>
                    </a:cubicBezTo>
                    <a:cubicBezTo>
                      <a:pt x="192" y="536"/>
                      <a:pt x="192" y="537"/>
                      <a:pt x="193" y="537"/>
                    </a:cubicBezTo>
                    <a:cubicBezTo>
                      <a:pt x="193" y="538"/>
                      <a:pt x="193" y="538"/>
                      <a:pt x="193" y="538"/>
                    </a:cubicBezTo>
                    <a:cubicBezTo>
                      <a:pt x="193" y="538"/>
                      <a:pt x="193" y="538"/>
                      <a:pt x="193" y="538"/>
                    </a:cubicBezTo>
                    <a:cubicBezTo>
                      <a:pt x="193" y="538"/>
                      <a:pt x="193" y="538"/>
                      <a:pt x="193" y="538"/>
                    </a:cubicBezTo>
                    <a:cubicBezTo>
                      <a:pt x="193" y="538"/>
                      <a:pt x="193" y="538"/>
                      <a:pt x="193" y="538"/>
                    </a:cubicBezTo>
                    <a:cubicBezTo>
                      <a:pt x="193" y="538"/>
                      <a:pt x="193" y="538"/>
                      <a:pt x="193" y="538"/>
                    </a:cubicBezTo>
                    <a:cubicBezTo>
                      <a:pt x="192" y="538"/>
                      <a:pt x="192" y="538"/>
                      <a:pt x="192" y="538"/>
                    </a:cubicBezTo>
                    <a:cubicBezTo>
                      <a:pt x="192" y="538"/>
                      <a:pt x="192" y="538"/>
                      <a:pt x="192" y="538"/>
                    </a:cubicBezTo>
                    <a:cubicBezTo>
                      <a:pt x="192" y="538"/>
                      <a:pt x="192" y="538"/>
                      <a:pt x="192" y="538"/>
                    </a:cubicBezTo>
                    <a:cubicBezTo>
                      <a:pt x="192" y="537"/>
                      <a:pt x="192" y="537"/>
                      <a:pt x="192" y="537"/>
                    </a:cubicBezTo>
                    <a:cubicBezTo>
                      <a:pt x="191" y="537"/>
                      <a:pt x="191" y="537"/>
                      <a:pt x="191" y="537"/>
                    </a:cubicBezTo>
                    <a:cubicBezTo>
                      <a:pt x="191" y="537"/>
                      <a:pt x="191" y="537"/>
                      <a:pt x="191" y="537"/>
                    </a:cubicBezTo>
                    <a:cubicBezTo>
                      <a:pt x="191" y="537"/>
                      <a:pt x="191" y="537"/>
                      <a:pt x="191" y="537"/>
                    </a:cubicBezTo>
                    <a:cubicBezTo>
                      <a:pt x="191" y="537"/>
                      <a:pt x="191" y="537"/>
                      <a:pt x="191" y="537"/>
                    </a:cubicBezTo>
                    <a:cubicBezTo>
                      <a:pt x="191" y="537"/>
                      <a:pt x="191" y="537"/>
                      <a:pt x="191" y="537"/>
                    </a:cubicBezTo>
                    <a:cubicBezTo>
                      <a:pt x="191" y="536"/>
                      <a:pt x="191" y="536"/>
                      <a:pt x="191" y="536"/>
                    </a:cubicBezTo>
                    <a:cubicBezTo>
                      <a:pt x="191" y="537"/>
                      <a:pt x="191" y="537"/>
                      <a:pt x="191" y="537"/>
                    </a:cubicBezTo>
                    <a:cubicBezTo>
                      <a:pt x="191" y="537"/>
                      <a:pt x="190" y="537"/>
                      <a:pt x="189" y="537"/>
                    </a:cubicBezTo>
                    <a:cubicBezTo>
                      <a:pt x="190" y="537"/>
                      <a:pt x="190" y="537"/>
                      <a:pt x="190" y="537"/>
                    </a:cubicBezTo>
                    <a:cubicBezTo>
                      <a:pt x="191" y="538"/>
                      <a:pt x="191" y="538"/>
                      <a:pt x="192" y="538"/>
                    </a:cubicBezTo>
                    <a:cubicBezTo>
                      <a:pt x="192" y="538"/>
                      <a:pt x="192" y="538"/>
                      <a:pt x="192" y="538"/>
                    </a:cubicBezTo>
                    <a:cubicBezTo>
                      <a:pt x="192" y="538"/>
                      <a:pt x="192" y="538"/>
                      <a:pt x="192" y="538"/>
                    </a:cubicBezTo>
                    <a:cubicBezTo>
                      <a:pt x="192" y="538"/>
                      <a:pt x="192" y="538"/>
                      <a:pt x="193" y="538"/>
                    </a:cubicBezTo>
                    <a:cubicBezTo>
                      <a:pt x="192" y="538"/>
                      <a:pt x="192" y="538"/>
                      <a:pt x="192" y="538"/>
                    </a:cubicBezTo>
                    <a:cubicBezTo>
                      <a:pt x="192" y="538"/>
                      <a:pt x="192" y="538"/>
                      <a:pt x="192" y="538"/>
                    </a:cubicBezTo>
                    <a:cubicBezTo>
                      <a:pt x="192" y="538"/>
                      <a:pt x="192" y="538"/>
                      <a:pt x="192" y="538"/>
                    </a:cubicBezTo>
                    <a:cubicBezTo>
                      <a:pt x="192" y="538"/>
                      <a:pt x="192" y="538"/>
                      <a:pt x="192" y="538"/>
                    </a:cubicBezTo>
                    <a:cubicBezTo>
                      <a:pt x="192" y="538"/>
                      <a:pt x="191" y="538"/>
                      <a:pt x="191" y="538"/>
                    </a:cubicBezTo>
                    <a:cubicBezTo>
                      <a:pt x="191" y="539"/>
                      <a:pt x="191" y="539"/>
                      <a:pt x="191" y="539"/>
                    </a:cubicBezTo>
                    <a:cubicBezTo>
                      <a:pt x="191" y="539"/>
                      <a:pt x="191" y="538"/>
                      <a:pt x="192" y="539"/>
                    </a:cubicBezTo>
                    <a:cubicBezTo>
                      <a:pt x="192" y="539"/>
                      <a:pt x="192" y="539"/>
                      <a:pt x="192" y="539"/>
                    </a:cubicBezTo>
                    <a:cubicBezTo>
                      <a:pt x="192" y="539"/>
                      <a:pt x="192" y="539"/>
                      <a:pt x="192" y="539"/>
                    </a:cubicBezTo>
                    <a:cubicBezTo>
                      <a:pt x="192" y="539"/>
                      <a:pt x="192" y="539"/>
                      <a:pt x="192" y="539"/>
                    </a:cubicBezTo>
                    <a:cubicBezTo>
                      <a:pt x="191" y="539"/>
                      <a:pt x="191" y="539"/>
                      <a:pt x="191" y="539"/>
                    </a:cubicBezTo>
                    <a:cubicBezTo>
                      <a:pt x="191" y="539"/>
                      <a:pt x="191" y="539"/>
                      <a:pt x="191" y="539"/>
                    </a:cubicBezTo>
                    <a:cubicBezTo>
                      <a:pt x="191" y="539"/>
                      <a:pt x="190" y="539"/>
                      <a:pt x="190" y="539"/>
                    </a:cubicBezTo>
                    <a:cubicBezTo>
                      <a:pt x="190" y="539"/>
                      <a:pt x="190" y="539"/>
                      <a:pt x="190" y="539"/>
                    </a:cubicBezTo>
                    <a:cubicBezTo>
                      <a:pt x="191" y="539"/>
                      <a:pt x="191" y="539"/>
                      <a:pt x="191" y="539"/>
                    </a:cubicBezTo>
                    <a:cubicBezTo>
                      <a:pt x="191" y="539"/>
                      <a:pt x="191" y="539"/>
                      <a:pt x="191" y="539"/>
                    </a:cubicBezTo>
                    <a:cubicBezTo>
                      <a:pt x="191" y="539"/>
                      <a:pt x="191" y="539"/>
                      <a:pt x="191" y="539"/>
                    </a:cubicBezTo>
                    <a:cubicBezTo>
                      <a:pt x="191" y="539"/>
                      <a:pt x="191" y="539"/>
                      <a:pt x="191" y="539"/>
                    </a:cubicBezTo>
                    <a:cubicBezTo>
                      <a:pt x="191" y="539"/>
                      <a:pt x="191" y="540"/>
                      <a:pt x="191" y="540"/>
                    </a:cubicBezTo>
                    <a:cubicBezTo>
                      <a:pt x="191" y="540"/>
                      <a:pt x="191" y="540"/>
                      <a:pt x="191" y="540"/>
                    </a:cubicBezTo>
                    <a:cubicBezTo>
                      <a:pt x="191" y="539"/>
                      <a:pt x="190" y="539"/>
                      <a:pt x="190" y="539"/>
                    </a:cubicBezTo>
                    <a:cubicBezTo>
                      <a:pt x="190" y="539"/>
                      <a:pt x="190" y="539"/>
                      <a:pt x="190" y="539"/>
                    </a:cubicBezTo>
                    <a:cubicBezTo>
                      <a:pt x="190" y="539"/>
                      <a:pt x="190" y="539"/>
                      <a:pt x="190" y="539"/>
                    </a:cubicBezTo>
                    <a:cubicBezTo>
                      <a:pt x="190" y="539"/>
                      <a:pt x="190" y="539"/>
                      <a:pt x="190" y="539"/>
                    </a:cubicBezTo>
                    <a:cubicBezTo>
                      <a:pt x="189" y="539"/>
                      <a:pt x="189" y="539"/>
                      <a:pt x="189" y="539"/>
                    </a:cubicBezTo>
                    <a:cubicBezTo>
                      <a:pt x="190" y="540"/>
                      <a:pt x="190" y="540"/>
                      <a:pt x="190" y="540"/>
                    </a:cubicBezTo>
                    <a:cubicBezTo>
                      <a:pt x="190" y="540"/>
                      <a:pt x="190" y="540"/>
                      <a:pt x="189" y="540"/>
                    </a:cubicBezTo>
                    <a:cubicBezTo>
                      <a:pt x="189" y="540"/>
                      <a:pt x="189" y="540"/>
                      <a:pt x="190" y="540"/>
                    </a:cubicBezTo>
                    <a:cubicBezTo>
                      <a:pt x="190" y="540"/>
                      <a:pt x="190" y="540"/>
                      <a:pt x="191" y="540"/>
                    </a:cubicBezTo>
                    <a:cubicBezTo>
                      <a:pt x="190" y="540"/>
                      <a:pt x="190" y="540"/>
                      <a:pt x="190" y="540"/>
                    </a:cubicBezTo>
                    <a:cubicBezTo>
                      <a:pt x="190" y="540"/>
                      <a:pt x="190" y="540"/>
                      <a:pt x="190" y="540"/>
                    </a:cubicBezTo>
                    <a:cubicBezTo>
                      <a:pt x="190" y="540"/>
                      <a:pt x="190" y="540"/>
                      <a:pt x="190" y="541"/>
                    </a:cubicBezTo>
                    <a:cubicBezTo>
                      <a:pt x="190" y="541"/>
                      <a:pt x="190" y="541"/>
                      <a:pt x="190" y="541"/>
                    </a:cubicBezTo>
                    <a:cubicBezTo>
                      <a:pt x="190" y="541"/>
                      <a:pt x="190" y="541"/>
                      <a:pt x="190" y="541"/>
                    </a:cubicBezTo>
                    <a:cubicBezTo>
                      <a:pt x="190" y="541"/>
                      <a:pt x="190" y="541"/>
                      <a:pt x="190" y="541"/>
                    </a:cubicBezTo>
                    <a:cubicBezTo>
                      <a:pt x="190" y="541"/>
                      <a:pt x="190" y="541"/>
                      <a:pt x="189" y="541"/>
                    </a:cubicBezTo>
                    <a:cubicBezTo>
                      <a:pt x="189" y="541"/>
                      <a:pt x="189" y="541"/>
                      <a:pt x="189" y="541"/>
                    </a:cubicBezTo>
                    <a:cubicBezTo>
                      <a:pt x="189" y="541"/>
                      <a:pt x="189" y="541"/>
                      <a:pt x="189" y="541"/>
                    </a:cubicBezTo>
                    <a:cubicBezTo>
                      <a:pt x="189" y="541"/>
                      <a:pt x="189" y="541"/>
                      <a:pt x="189" y="541"/>
                    </a:cubicBezTo>
                    <a:cubicBezTo>
                      <a:pt x="189" y="541"/>
                      <a:pt x="189" y="541"/>
                      <a:pt x="189" y="541"/>
                    </a:cubicBezTo>
                    <a:cubicBezTo>
                      <a:pt x="189" y="541"/>
                      <a:pt x="189" y="541"/>
                      <a:pt x="189" y="541"/>
                    </a:cubicBezTo>
                    <a:cubicBezTo>
                      <a:pt x="189" y="540"/>
                      <a:pt x="189" y="540"/>
                      <a:pt x="189" y="540"/>
                    </a:cubicBezTo>
                    <a:cubicBezTo>
                      <a:pt x="189" y="540"/>
                      <a:pt x="189" y="540"/>
                      <a:pt x="189" y="540"/>
                    </a:cubicBezTo>
                    <a:cubicBezTo>
                      <a:pt x="189" y="541"/>
                      <a:pt x="189" y="541"/>
                      <a:pt x="189" y="541"/>
                    </a:cubicBezTo>
                    <a:cubicBezTo>
                      <a:pt x="189" y="540"/>
                      <a:pt x="189" y="540"/>
                      <a:pt x="188" y="540"/>
                    </a:cubicBezTo>
                    <a:cubicBezTo>
                      <a:pt x="188" y="540"/>
                      <a:pt x="188" y="540"/>
                      <a:pt x="188" y="540"/>
                    </a:cubicBezTo>
                    <a:cubicBezTo>
                      <a:pt x="188" y="541"/>
                      <a:pt x="188" y="540"/>
                      <a:pt x="189" y="541"/>
                    </a:cubicBezTo>
                    <a:cubicBezTo>
                      <a:pt x="189" y="541"/>
                      <a:pt x="189" y="541"/>
                      <a:pt x="189" y="541"/>
                    </a:cubicBezTo>
                    <a:cubicBezTo>
                      <a:pt x="188" y="540"/>
                      <a:pt x="188" y="540"/>
                      <a:pt x="188" y="540"/>
                    </a:cubicBezTo>
                    <a:cubicBezTo>
                      <a:pt x="188" y="540"/>
                      <a:pt x="188" y="540"/>
                      <a:pt x="188" y="540"/>
                    </a:cubicBezTo>
                    <a:cubicBezTo>
                      <a:pt x="188" y="540"/>
                      <a:pt x="188" y="540"/>
                      <a:pt x="188" y="540"/>
                    </a:cubicBezTo>
                    <a:cubicBezTo>
                      <a:pt x="187" y="540"/>
                      <a:pt x="187" y="540"/>
                      <a:pt x="187" y="540"/>
                    </a:cubicBezTo>
                    <a:cubicBezTo>
                      <a:pt x="187" y="540"/>
                      <a:pt x="187" y="540"/>
                      <a:pt x="187" y="540"/>
                    </a:cubicBezTo>
                    <a:cubicBezTo>
                      <a:pt x="187" y="540"/>
                      <a:pt x="187" y="540"/>
                      <a:pt x="187" y="540"/>
                    </a:cubicBezTo>
                    <a:cubicBezTo>
                      <a:pt x="187" y="540"/>
                      <a:pt x="187" y="540"/>
                      <a:pt x="187" y="540"/>
                    </a:cubicBezTo>
                    <a:cubicBezTo>
                      <a:pt x="187" y="540"/>
                      <a:pt x="187" y="540"/>
                      <a:pt x="187" y="540"/>
                    </a:cubicBezTo>
                    <a:cubicBezTo>
                      <a:pt x="186" y="539"/>
                      <a:pt x="186" y="539"/>
                      <a:pt x="186" y="539"/>
                    </a:cubicBezTo>
                    <a:cubicBezTo>
                      <a:pt x="186" y="539"/>
                      <a:pt x="186" y="539"/>
                      <a:pt x="186" y="540"/>
                    </a:cubicBezTo>
                    <a:cubicBezTo>
                      <a:pt x="186" y="540"/>
                      <a:pt x="186" y="540"/>
                      <a:pt x="186" y="540"/>
                    </a:cubicBezTo>
                    <a:cubicBezTo>
                      <a:pt x="186" y="540"/>
                      <a:pt x="186" y="539"/>
                      <a:pt x="186" y="539"/>
                    </a:cubicBezTo>
                    <a:cubicBezTo>
                      <a:pt x="185" y="539"/>
                      <a:pt x="185" y="539"/>
                      <a:pt x="185" y="539"/>
                    </a:cubicBezTo>
                    <a:cubicBezTo>
                      <a:pt x="185" y="539"/>
                      <a:pt x="185" y="539"/>
                      <a:pt x="185" y="539"/>
                    </a:cubicBezTo>
                    <a:cubicBezTo>
                      <a:pt x="185" y="539"/>
                      <a:pt x="185" y="539"/>
                      <a:pt x="185" y="540"/>
                    </a:cubicBezTo>
                    <a:cubicBezTo>
                      <a:pt x="185" y="540"/>
                      <a:pt x="185" y="540"/>
                      <a:pt x="186" y="540"/>
                    </a:cubicBezTo>
                    <a:cubicBezTo>
                      <a:pt x="186" y="540"/>
                      <a:pt x="186" y="540"/>
                      <a:pt x="187" y="541"/>
                    </a:cubicBezTo>
                    <a:cubicBezTo>
                      <a:pt x="187" y="541"/>
                      <a:pt x="187" y="540"/>
                      <a:pt x="187" y="540"/>
                    </a:cubicBezTo>
                    <a:cubicBezTo>
                      <a:pt x="187" y="540"/>
                      <a:pt x="187" y="541"/>
                      <a:pt x="187" y="541"/>
                    </a:cubicBezTo>
                    <a:cubicBezTo>
                      <a:pt x="187" y="541"/>
                      <a:pt x="187" y="541"/>
                      <a:pt x="187" y="541"/>
                    </a:cubicBezTo>
                    <a:cubicBezTo>
                      <a:pt x="187" y="541"/>
                      <a:pt x="187" y="541"/>
                      <a:pt x="187" y="541"/>
                    </a:cubicBezTo>
                    <a:cubicBezTo>
                      <a:pt x="187" y="541"/>
                      <a:pt x="187" y="541"/>
                      <a:pt x="187" y="541"/>
                    </a:cubicBezTo>
                    <a:cubicBezTo>
                      <a:pt x="187" y="541"/>
                      <a:pt x="187" y="541"/>
                      <a:pt x="187" y="541"/>
                    </a:cubicBezTo>
                    <a:cubicBezTo>
                      <a:pt x="187" y="541"/>
                      <a:pt x="187" y="541"/>
                      <a:pt x="187" y="541"/>
                    </a:cubicBezTo>
                    <a:cubicBezTo>
                      <a:pt x="187" y="541"/>
                      <a:pt x="187" y="541"/>
                      <a:pt x="187" y="541"/>
                    </a:cubicBezTo>
                    <a:cubicBezTo>
                      <a:pt x="186" y="541"/>
                      <a:pt x="186" y="541"/>
                      <a:pt x="186" y="541"/>
                    </a:cubicBezTo>
                    <a:cubicBezTo>
                      <a:pt x="186" y="542"/>
                      <a:pt x="186" y="541"/>
                      <a:pt x="186" y="541"/>
                    </a:cubicBezTo>
                    <a:cubicBezTo>
                      <a:pt x="187" y="541"/>
                      <a:pt x="187" y="541"/>
                      <a:pt x="187" y="541"/>
                    </a:cubicBezTo>
                    <a:cubicBezTo>
                      <a:pt x="187" y="541"/>
                      <a:pt x="187" y="541"/>
                      <a:pt x="187" y="541"/>
                    </a:cubicBezTo>
                    <a:cubicBezTo>
                      <a:pt x="187" y="541"/>
                      <a:pt x="187" y="541"/>
                      <a:pt x="187" y="541"/>
                    </a:cubicBezTo>
                    <a:cubicBezTo>
                      <a:pt x="187" y="541"/>
                      <a:pt x="187" y="541"/>
                      <a:pt x="187" y="541"/>
                    </a:cubicBezTo>
                    <a:cubicBezTo>
                      <a:pt x="187" y="541"/>
                      <a:pt x="187" y="541"/>
                      <a:pt x="187" y="541"/>
                    </a:cubicBezTo>
                    <a:cubicBezTo>
                      <a:pt x="186" y="541"/>
                      <a:pt x="185" y="541"/>
                      <a:pt x="185" y="542"/>
                    </a:cubicBezTo>
                    <a:cubicBezTo>
                      <a:pt x="185" y="541"/>
                      <a:pt x="185" y="541"/>
                      <a:pt x="185" y="541"/>
                    </a:cubicBezTo>
                    <a:cubicBezTo>
                      <a:pt x="185" y="541"/>
                      <a:pt x="185" y="541"/>
                      <a:pt x="186" y="541"/>
                    </a:cubicBezTo>
                    <a:cubicBezTo>
                      <a:pt x="186" y="541"/>
                      <a:pt x="186" y="540"/>
                      <a:pt x="186" y="540"/>
                    </a:cubicBezTo>
                    <a:cubicBezTo>
                      <a:pt x="185" y="540"/>
                      <a:pt x="185" y="540"/>
                      <a:pt x="185" y="540"/>
                    </a:cubicBezTo>
                    <a:cubicBezTo>
                      <a:pt x="185" y="540"/>
                      <a:pt x="185" y="539"/>
                      <a:pt x="185" y="539"/>
                    </a:cubicBezTo>
                    <a:cubicBezTo>
                      <a:pt x="185" y="539"/>
                      <a:pt x="185" y="539"/>
                      <a:pt x="185" y="539"/>
                    </a:cubicBezTo>
                    <a:cubicBezTo>
                      <a:pt x="185" y="539"/>
                      <a:pt x="186" y="539"/>
                      <a:pt x="186" y="539"/>
                    </a:cubicBezTo>
                    <a:cubicBezTo>
                      <a:pt x="186" y="539"/>
                      <a:pt x="186" y="538"/>
                      <a:pt x="186" y="538"/>
                    </a:cubicBezTo>
                    <a:cubicBezTo>
                      <a:pt x="185" y="538"/>
                      <a:pt x="185" y="538"/>
                      <a:pt x="185" y="538"/>
                    </a:cubicBezTo>
                    <a:cubicBezTo>
                      <a:pt x="185" y="538"/>
                      <a:pt x="185" y="538"/>
                      <a:pt x="185" y="538"/>
                    </a:cubicBezTo>
                    <a:cubicBezTo>
                      <a:pt x="185" y="538"/>
                      <a:pt x="185" y="538"/>
                      <a:pt x="185" y="538"/>
                    </a:cubicBezTo>
                    <a:cubicBezTo>
                      <a:pt x="185" y="538"/>
                      <a:pt x="185" y="538"/>
                      <a:pt x="185" y="538"/>
                    </a:cubicBezTo>
                    <a:cubicBezTo>
                      <a:pt x="185" y="537"/>
                      <a:pt x="185" y="537"/>
                      <a:pt x="185" y="537"/>
                    </a:cubicBezTo>
                    <a:cubicBezTo>
                      <a:pt x="185" y="537"/>
                      <a:pt x="185" y="537"/>
                      <a:pt x="185" y="537"/>
                    </a:cubicBezTo>
                    <a:cubicBezTo>
                      <a:pt x="185" y="537"/>
                      <a:pt x="185" y="537"/>
                      <a:pt x="185" y="538"/>
                    </a:cubicBezTo>
                    <a:cubicBezTo>
                      <a:pt x="185" y="538"/>
                      <a:pt x="186" y="538"/>
                      <a:pt x="186" y="538"/>
                    </a:cubicBezTo>
                    <a:cubicBezTo>
                      <a:pt x="186" y="538"/>
                      <a:pt x="186" y="537"/>
                      <a:pt x="186" y="537"/>
                    </a:cubicBezTo>
                    <a:cubicBezTo>
                      <a:pt x="185" y="537"/>
                      <a:pt x="186" y="537"/>
                      <a:pt x="186" y="537"/>
                    </a:cubicBezTo>
                    <a:cubicBezTo>
                      <a:pt x="186" y="537"/>
                      <a:pt x="186" y="537"/>
                      <a:pt x="186" y="537"/>
                    </a:cubicBezTo>
                    <a:cubicBezTo>
                      <a:pt x="186" y="537"/>
                      <a:pt x="186" y="537"/>
                      <a:pt x="187" y="537"/>
                    </a:cubicBezTo>
                    <a:cubicBezTo>
                      <a:pt x="187" y="538"/>
                      <a:pt x="187" y="538"/>
                      <a:pt x="187" y="538"/>
                    </a:cubicBezTo>
                    <a:cubicBezTo>
                      <a:pt x="187" y="537"/>
                      <a:pt x="187" y="537"/>
                      <a:pt x="187" y="537"/>
                    </a:cubicBezTo>
                    <a:cubicBezTo>
                      <a:pt x="186" y="537"/>
                      <a:pt x="186" y="537"/>
                      <a:pt x="186" y="537"/>
                    </a:cubicBezTo>
                    <a:cubicBezTo>
                      <a:pt x="186" y="537"/>
                      <a:pt x="186" y="537"/>
                      <a:pt x="186" y="537"/>
                    </a:cubicBezTo>
                    <a:cubicBezTo>
                      <a:pt x="186" y="537"/>
                      <a:pt x="185" y="537"/>
                      <a:pt x="185" y="537"/>
                    </a:cubicBezTo>
                    <a:cubicBezTo>
                      <a:pt x="185" y="537"/>
                      <a:pt x="185" y="537"/>
                      <a:pt x="185" y="537"/>
                    </a:cubicBezTo>
                    <a:cubicBezTo>
                      <a:pt x="185" y="537"/>
                      <a:pt x="186" y="537"/>
                      <a:pt x="186" y="537"/>
                    </a:cubicBezTo>
                    <a:cubicBezTo>
                      <a:pt x="186" y="536"/>
                      <a:pt x="185" y="536"/>
                      <a:pt x="185" y="536"/>
                    </a:cubicBezTo>
                    <a:cubicBezTo>
                      <a:pt x="185" y="535"/>
                      <a:pt x="185" y="535"/>
                      <a:pt x="185" y="534"/>
                    </a:cubicBezTo>
                    <a:cubicBezTo>
                      <a:pt x="186" y="534"/>
                      <a:pt x="186" y="535"/>
                      <a:pt x="186" y="535"/>
                    </a:cubicBezTo>
                    <a:cubicBezTo>
                      <a:pt x="186" y="535"/>
                      <a:pt x="186" y="535"/>
                      <a:pt x="186" y="535"/>
                    </a:cubicBezTo>
                    <a:cubicBezTo>
                      <a:pt x="186" y="535"/>
                      <a:pt x="186" y="535"/>
                      <a:pt x="186" y="534"/>
                    </a:cubicBezTo>
                    <a:cubicBezTo>
                      <a:pt x="185" y="534"/>
                      <a:pt x="185" y="534"/>
                      <a:pt x="185" y="534"/>
                    </a:cubicBezTo>
                    <a:cubicBezTo>
                      <a:pt x="185" y="534"/>
                      <a:pt x="185" y="534"/>
                      <a:pt x="185" y="534"/>
                    </a:cubicBezTo>
                    <a:cubicBezTo>
                      <a:pt x="185" y="534"/>
                      <a:pt x="186" y="534"/>
                      <a:pt x="186" y="534"/>
                    </a:cubicBezTo>
                    <a:cubicBezTo>
                      <a:pt x="185" y="534"/>
                      <a:pt x="185" y="533"/>
                      <a:pt x="185" y="533"/>
                    </a:cubicBezTo>
                    <a:cubicBezTo>
                      <a:pt x="185" y="533"/>
                      <a:pt x="185" y="533"/>
                      <a:pt x="185" y="533"/>
                    </a:cubicBezTo>
                    <a:cubicBezTo>
                      <a:pt x="186" y="533"/>
                      <a:pt x="186" y="533"/>
                      <a:pt x="186" y="533"/>
                    </a:cubicBezTo>
                    <a:cubicBezTo>
                      <a:pt x="186" y="533"/>
                      <a:pt x="186" y="533"/>
                      <a:pt x="186" y="533"/>
                    </a:cubicBezTo>
                    <a:cubicBezTo>
                      <a:pt x="185" y="533"/>
                      <a:pt x="185" y="533"/>
                      <a:pt x="185" y="533"/>
                    </a:cubicBezTo>
                    <a:cubicBezTo>
                      <a:pt x="185" y="533"/>
                      <a:pt x="185" y="533"/>
                      <a:pt x="185" y="533"/>
                    </a:cubicBezTo>
                    <a:cubicBezTo>
                      <a:pt x="185" y="533"/>
                      <a:pt x="185" y="533"/>
                      <a:pt x="186" y="533"/>
                    </a:cubicBezTo>
                    <a:cubicBezTo>
                      <a:pt x="186" y="533"/>
                      <a:pt x="186" y="533"/>
                      <a:pt x="186" y="533"/>
                    </a:cubicBezTo>
                    <a:cubicBezTo>
                      <a:pt x="186" y="533"/>
                      <a:pt x="186" y="533"/>
                      <a:pt x="186" y="533"/>
                    </a:cubicBezTo>
                    <a:cubicBezTo>
                      <a:pt x="186" y="533"/>
                      <a:pt x="186" y="533"/>
                      <a:pt x="186" y="534"/>
                    </a:cubicBezTo>
                    <a:cubicBezTo>
                      <a:pt x="186" y="534"/>
                      <a:pt x="186" y="534"/>
                      <a:pt x="187" y="534"/>
                    </a:cubicBezTo>
                    <a:cubicBezTo>
                      <a:pt x="187" y="533"/>
                      <a:pt x="187" y="533"/>
                      <a:pt x="187" y="533"/>
                    </a:cubicBezTo>
                    <a:cubicBezTo>
                      <a:pt x="188" y="534"/>
                      <a:pt x="188" y="534"/>
                      <a:pt x="188" y="534"/>
                    </a:cubicBezTo>
                    <a:cubicBezTo>
                      <a:pt x="189" y="534"/>
                      <a:pt x="190" y="535"/>
                      <a:pt x="188" y="534"/>
                    </a:cubicBezTo>
                    <a:cubicBezTo>
                      <a:pt x="188" y="533"/>
                      <a:pt x="188" y="533"/>
                      <a:pt x="188" y="533"/>
                    </a:cubicBezTo>
                    <a:cubicBezTo>
                      <a:pt x="187" y="533"/>
                      <a:pt x="187" y="533"/>
                      <a:pt x="187" y="533"/>
                    </a:cubicBezTo>
                    <a:cubicBezTo>
                      <a:pt x="187" y="533"/>
                      <a:pt x="187" y="533"/>
                      <a:pt x="188" y="533"/>
                    </a:cubicBezTo>
                    <a:cubicBezTo>
                      <a:pt x="188" y="533"/>
                      <a:pt x="188" y="532"/>
                      <a:pt x="188" y="532"/>
                    </a:cubicBezTo>
                    <a:cubicBezTo>
                      <a:pt x="189" y="533"/>
                      <a:pt x="189" y="533"/>
                      <a:pt x="189" y="533"/>
                    </a:cubicBezTo>
                    <a:cubicBezTo>
                      <a:pt x="189" y="532"/>
                      <a:pt x="188" y="532"/>
                      <a:pt x="189" y="532"/>
                    </a:cubicBezTo>
                    <a:cubicBezTo>
                      <a:pt x="190" y="533"/>
                      <a:pt x="189" y="532"/>
                      <a:pt x="190" y="534"/>
                    </a:cubicBezTo>
                    <a:cubicBezTo>
                      <a:pt x="190" y="534"/>
                      <a:pt x="190" y="534"/>
                      <a:pt x="190" y="534"/>
                    </a:cubicBezTo>
                    <a:cubicBezTo>
                      <a:pt x="190" y="534"/>
                      <a:pt x="190" y="534"/>
                      <a:pt x="190" y="534"/>
                    </a:cubicBezTo>
                    <a:cubicBezTo>
                      <a:pt x="191" y="534"/>
                      <a:pt x="191" y="534"/>
                      <a:pt x="191" y="534"/>
                    </a:cubicBezTo>
                    <a:cubicBezTo>
                      <a:pt x="191" y="533"/>
                      <a:pt x="191" y="533"/>
                      <a:pt x="190" y="533"/>
                    </a:cubicBezTo>
                    <a:cubicBezTo>
                      <a:pt x="189" y="533"/>
                      <a:pt x="189" y="533"/>
                      <a:pt x="189" y="533"/>
                    </a:cubicBezTo>
                    <a:cubicBezTo>
                      <a:pt x="189" y="532"/>
                      <a:pt x="190" y="532"/>
                      <a:pt x="190" y="532"/>
                    </a:cubicBezTo>
                    <a:cubicBezTo>
                      <a:pt x="190" y="532"/>
                      <a:pt x="190" y="532"/>
                      <a:pt x="190" y="532"/>
                    </a:cubicBezTo>
                    <a:cubicBezTo>
                      <a:pt x="190" y="532"/>
                      <a:pt x="189" y="532"/>
                      <a:pt x="190" y="532"/>
                    </a:cubicBezTo>
                    <a:cubicBezTo>
                      <a:pt x="190" y="532"/>
                      <a:pt x="190" y="532"/>
                      <a:pt x="190" y="532"/>
                    </a:cubicBezTo>
                    <a:cubicBezTo>
                      <a:pt x="189" y="531"/>
                      <a:pt x="189" y="531"/>
                      <a:pt x="189" y="531"/>
                    </a:cubicBezTo>
                    <a:cubicBezTo>
                      <a:pt x="189" y="532"/>
                      <a:pt x="188" y="532"/>
                      <a:pt x="188" y="532"/>
                    </a:cubicBezTo>
                    <a:cubicBezTo>
                      <a:pt x="188" y="531"/>
                      <a:pt x="188" y="531"/>
                      <a:pt x="189" y="531"/>
                    </a:cubicBezTo>
                    <a:cubicBezTo>
                      <a:pt x="188" y="531"/>
                      <a:pt x="188" y="531"/>
                      <a:pt x="188" y="531"/>
                    </a:cubicBezTo>
                    <a:cubicBezTo>
                      <a:pt x="188" y="531"/>
                      <a:pt x="188" y="531"/>
                      <a:pt x="188" y="531"/>
                    </a:cubicBezTo>
                    <a:cubicBezTo>
                      <a:pt x="188" y="531"/>
                      <a:pt x="188" y="531"/>
                      <a:pt x="188" y="531"/>
                    </a:cubicBezTo>
                    <a:cubicBezTo>
                      <a:pt x="188" y="531"/>
                      <a:pt x="188" y="531"/>
                      <a:pt x="188" y="531"/>
                    </a:cubicBezTo>
                    <a:cubicBezTo>
                      <a:pt x="188" y="531"/>
                      <a:pt x="188" y="531"/>
                      <a:pt x="188" y="531"/>
                    </a:cubicBezTo>
                    <a:cubicBezTo>
                      <a:pt x="186" y="531"/>
                      <a:pt x="187" y="530"/>
                      <a:pt x="187" y="530"/>
                    </a:cubicBezTo>
                    <a:cubicBezTo>
                      <a:pt x="186" y="529"/>
                      <a:pt x="186" y="529"/>
                      <a:pt x="186" y="529"/>
                    </a:cubicBezTo>
                    <a:cubicBezTo>
                      <a:pt x="186" y="529"/>
                      <a:pt x="186" y="529"/>
                      <a:pt x="186" y="530"/>
                    </a:cubicBezTo>
                    <a:cubicBezTo>
                      <a:pt x="186" y="529"/>
                      <a:pt x="185" y="529"/>
                      <a:pt x="186" y="529"/>
                    </a:cubicBezTo>
                    <a:cubicBezTo>
                      <a:pt x="186" y="529"/>
                      <a:pt x="186" y="529"/>
                      <a:pt x="186" y="529"/>
                    </a:cubicBezTo>
                    <a:cubicBezTo>
                      <a:pt x="186" y="528"/>
                      <a:pt x="186" y="528"/>
                      <a:pt x="186" y="528"/>
                    </a:cubicBezTo>
                    <a:cubicBezTo>
                      <a:pt x="186" y="528"/>
                      <a:pt x="186" y="528"/>
                      <a:pt x="186" y="528"/>
                    </a:cubicBezTo>
                    <a:cubicBezTo>
                      <a:pt x="186" y="528"/>
                      <a:pt x="186" y="528"/>
                      <a:pt x="186" y="528"/>
                    </a:cubicBezTo>
                    <a:cubicBezTo>
                      <a:pt x="186" y="528"/>
                      <a:pt x="186" y="527"/>
                      <a:pt x="186" y="527"/>
                    </a:cubicBezTo>
                    <a:cubicBezTo>
                      <a:pt x="186" y="528"/>
                      <a:pt x="186" y="528"/>
                      <a:pt x="186" y="528"/>
                    </a:cubicBezTo>
                    <a:cubicBezTo>
                      <a:pt x="186" y="528"/>
                      <a:pt x="186" y="528"/>
                      <a:pt x="186" y="527"/>
                    </a:cubicBezTo>
                    <a:cubicBezTo>
                      <a:pt x="186" y="527"/>
                      <a:pt x="186" y="527"/>
                      <a:pt x="186" y="527"/>
                    </a:cubicBezTo>
                    <a:cubicBezTo>
                      <a:pt x="186" y="527"/>
                      <a:pt x="186" y="527"/>
                      <a:pt x="186" y="527"/>
                    </a:cubicBezTo>
                    <a:cubicBezTo>
                      <a:pt x="186" y="527"/>
                      <a:pt x="186" y="527"/>
                      <a:pt x="186" y="527"/>
                    </a:cubicBezTo>
                    <a:cubicBezTo>
                      <a:pt x="186" y="527"/>
                      <a:pt x="186" y="527"/>
                      <a:pt x="186" y="527"/>
                    </a:cubicBezTo>
                    <a:cubicBezTo>
                      <a:pt x="187" y="527"/>
                      <a:pt x="186" y="526"/>
                      <a:pt x="186" y="526"/>
                    </a:cubicBezTo>
                    <a:cubicBezTo>
                      <a:pt x="186" y="526"/>
                      <a:pt x="186" y="526"/>
                      <a:pt x="186" y="526"/>
                    </a:cubicBezTo>
                    <a:cubicBezTo>
                      <a:pt x="186" y="526"/>
                      <a:pt x="186" y="526"/>
                      <a:pt x="186" y="526"/>
                    </a:cubicBezTo>
                    <a:cubicBezTo>
                      <a:pt x="186" y="526"/>
                      <a:pt x="186" y="526"/>
                      <a:pt x="186" y="526"/>
                    </a:cubicBezTo>
                    <a:cubicBezTo>
                      <a:pt x="186" y="526"/>
                      <a:pt x="186" y="526"/>
                      <a:pt x="186" y="526"/>
                    </a:cubicBezTo>
                    <a:cubicBezTo>
                      <a:pt x="186" y="526"/>
                      <a:pt x="186" y="526"/>
                      <a:pt x="186" y="526"/>
                    </a:cubicBezTo>
                    <a:cubicBezTo>
                      <a:pt x="186" y="526"/>
                      <a:pt x="186" y="526"/>
                      <a:pt x="186" y="526"/>
                    </a:cubicBezTo>
                    <a:cubicBezTo>
                      <a:pt x="186" y="526"/>
                      <a:pt x="186" y="526"/>
                      <a:pt x="186" y="526"/>
                    </a:cubicBezTo>
                    <a:cubicBezTo>
                      <a:pt x="186" y="526"/>
                      <a:pt x="186" y="526"/>
                      <a:pt x="186" y="526"/>
                    </a:cubicBezTo>
                    <a:cubicBezTo>
                      <a:pt x="186" y="526"/>
                      <a:pt x="186" y="526"/>
                      <a:pt x="186" y="526"/>
                    </a:cubicBezTo>
                    <a:cubicBezTo>
                      <a:pt x="186" y="526"/>
                      <a:pt x="186" y="526"/>
                      <a:pt x="186" y="526"/>
                    </a:cubicBezTo>
                    <a:cubicBezTo>
                      <a:pt x="186" y="526"/>
                      <a:pt x="186" y="526"/>
                      <a:pt x="186" y="526"/>
                    </a:cubicBezTo>
                    <a:cubicBezTo>
                      <a:pt x="186" y="526"/>
                      <a:pt x="186" y="526"/>
                      <a:pt x="186" y="526"/>
                    </a:cubicBezTo>
                    <a:cubicBezTo>
                      <a:pt x="186" y="526"/>
                      <a:pt x="186" y="526"/>
                      <a:pt x="186" y="525"/>
                    </a:cubicBezTo>
                    <a:cubicBezTo>
                      <a:pt x="186" y="526"/>
                      <a:pt x="186" y="526"/>
                      <a:pt x="186" y="526"/>
                    </a:cubicBezTo>
                    <a:cubicBezTo>
                      <a:pt x="186" y="526"/>
                      <a:pt x="186" y="526"/>
                      <a:pt x="186" y="526"/>
                    </a:cubicBezTo>
                    <a:cubicBezTo>
                      <a:pt x="186" y="526"/>
                      <a:pt x="186" y="526"/>
                      <a:pt x="186" y="526"/>
                    </a:cubicBezTo>
                    <a:cubicBezTo>
                      <a:pt x="186" y="525"/>
                      <a:pt x="186" y="525"/>
                      <a:pt x="186" y="525"/>
                    </a:cubicBezTo>
                    <a:cubicBezTo>
                      <a:pt x="186" y="525"/>
                      <a:pt x="186" y="525"/>
                      <a:pt x="186" y="525"/>
                    </a:cubicBezTo>
                    <a:cubicBezTo>
                      <a:pt x="186" y="525"/>
                      <a:pt x="186" y="525"/>
                      <a:pt x="186" y="525"/>
                    </a:cubicBezTo>
                    <a:cubicBezTo>
                      <a:pt x="185" y="524"/>
                      <a:pt x="185" y="524"/>
                      <a:pt x="185" y="523"/>
                    </a:cubicBezTo>
                    <a:cubicBezTo>
                      <a:pt x="185" y="523"/>
                      <a:pt x="185" y="523"/>
                      <a:pt x="185" y="523"/>
                    </a:cubicBezTo>
                    <a:cubicBezTo>
                      <a:pt x="185" y="523"/>
                      <a:pt x="185" y="523"/>
                      <a:pt x="185" y="523"/>
                    </a:cubicBezTo>
                    <a:cubicBezTo>
                      <a:pt x="185" y="523"/>
                      <a:pt x="185" y="523"/>
                      <a:pt x="185" y="523"/>
                    </a:cubicBezTo>
                    <a:cubicBezTo>
                      <a:pt x="185" y="523"/>
                      <a:pt x="185" y="523"/>
                      <a:pt x="185" y="523"/>
                    </a:cubicBezTo>
                    <a:cubicBezTo>
                      <a:pt x="185" y="523"/>
                      <a:pt x="185" y="523"/>
                      <a:pt x="185" y="523"/>
                    </a:cubicBezTo>
                    <a:cubicBezTo>
                      <a:pt x="186" y="523"/>
                      <a:pt x="186" y="523"/>
                      <a:pt x="186" y="523"/>
                    </a:cubicBezTo>
                    <a:cubicBezTo>
                      <a:pt x="186" y="523"/>
                      <a:pt x="185" y="523"/>
                      <a:pt x="185" y="523"/>
                    </a:cubicBezTo>
                    <a:cubicBezTo>
                      <a:pt x="186" y="524"/>
                      <a:pt x="186" y="524"/>
                      <a:pt x="186" y="525"/>
                    </a:cubicBezTo>
                    <a:cubicBezTo>
                      <a:pt x="186" y="525"/>
                      <a:pt x="186" y="525"/>
                      <a:pt x="186" y="525"/>
                    </a:cubicBezTo>
                    <a:cubicBezTo>
                      <a:pt x="186" y="525"/>
                      <a:pt x="186" y="525"/>
                      <a:pt x="186" y="525"/>
                    </a:cubicBezTo>
                    <a:cubicBezTo>
                      <a:pt x="186" y="525"/>
                      <a:pt x="186" y="525"/>
                      <a:pt x="186" y="525"/>
                    </a:cubicBezTo>
                    <a:cubicBezTo>
                      <a:pt x="186" y="526"/>
                      <a:pt x="186" y="526"/>
                      <a:pt x="186" y="526"/>
                    </a:cubicBezTo>
                    <a:cubicBezTo>
                      <a:pt x="186" y="526"/>
                      <a:pt x="186" y="525"/>
                      <a:pt x="186" y="525"/>
                    </a:cubicBezTo>
                    <a:cubicBezTo>
                      <a:pt x="186" y="526"/>
                      <a:pt x="186" y="526"/>
                      <a:pt x="186" y="526"/>
                    </a:cubicBezTo>
                    <a:cubicBezTo>
                      <a:pt x="186" y="526"/>
                      <a:pt x="186" y="526"/>
                      <a:pt x="186" y="526"/>
                    </a:cubicBezTo>
                    <a:cubicBezTo>
                      <a:pt x="186" y="526"/>
                      <a:pt x="186" y="526"/>
                      <a:pt x="186" y="526"/>
                    </a:cubicBezTo>
                    <a:cubicBezTo>
                      <a:pt x="187" y="525"/>
                      <a:pt x="186" y="525"/>
                      <a:pt x="187" y="525"/>
                    </a:cubicBezTo>
                    <a:cubicBezTo>
                      <a:pt x="187" y="526"/>
                      <a:pt x="187" y="526"/>
                      <a:pt x="186" y="526"/>
                    </a:cubicBezTo>
                    <a:cubicBezTo>
                      <a:pt x="187" y="527"/>
                      <a:pt x="187" y="527"/>
                      <a:pt x="187" y="527"/>
                    </a:cubicBezTo>
                    <a:cubicBezTo>
                      <a:pt x="188" y="527"/>
                      <a:pt x="189" y="527"/>
                      <a:pt x="188" y="527"/>
                    </a:cubicBezTo>
                    <a:cubicBezTo>
                      <a:pt x="188" y="526"/>
                      <a:pt x="188" y="526"/>
                      <a:pt x="188" y="527"/>
                    </a:cubicBezTo>
                    <a:cubicBezTo>
                      <a:pt x="187" y="526"/>
                      <a:pt x="187" y="526"/>
                      <a:pt x="187" y="526"/>
                    </a:cubicBezTo>
                    <a:cubicBezTo>
                      <a:pt x="188" y="526"/>
                      <a:pt x="188" y="526"/>
                      <a:pt x="190" y="526"/>
                    </a:cubicBezTo>
                    <a:cubicBezTo>
                      <a:pt x="190" y="526"/>
                      <a:pt x="189" y="526"/>
                      <a:pt x="190" y="526"/>
                    </a:cubicBezTo>
                    <a:cubicBezTo>
                      <a:pt x="189" y="526"/>
                      <a:pt x="189" y="526"/>
                      <a:pt x="188" y="526"/>
                    </a:cubicBezTo>
                    <a:cubicBezTo>
                      <a:pt x="188" y="526"/>
                      <a:pt x="190" y="526"/>
                      <a:pt x="189" y="525"/>
                    </a:cubicBezTo>
                    <a:cubicBezTo>
                      <a:pt x="191" y="525"/>
                      <a:pt x="191" y="525"/>
                      <a:pt x="192" y="525"/>
                    </a:cubicBezTo>
                    <a:cubicBezTo>
                      <a:pt x="192" y="526"/>
                      <a:pt x="191" y="526"/>
                      <a:pt x="191" y="526"/>
                    </a:cubicBezTo>
                    <a:cubicBezTo>
                      <a:pt x="190" y="526"/>
                      <a:pt x="191" y="526"/>
                      <a:pt x="192" y="526"/>
                    </a:cubicBezTo>
                    <a:cubicBezTo>
                      <a:pt x="191" y="527"/>
                      <a:pt x="190" y="527"/>
                      <a:pt x="191" y="527"/>
                    </a:cubicBezTo>
                    <a:cubicBezTo>
                      <a:pt x="189" y="527"/>
                      <a:pt x="189" y="527"/>
                      <a:pt x="188" y="527"/>
                    </a:cubicBezTo>
                    <a:cubicBezTo>
                      <a:pt x="189" y="529"/>
                      <a:pt x="189" y="529"/>
                      <a:pt x="189" y="529"/>
                    </a:cubicBezTo>
                    <a:cubicBezTo>
                      <a:pt x="189" y="529"/>
                      <a:pt x="190" y="529"/>
                      <a:pt x="190" y="529"/>
                    </a:cubicBezTo>
                    <a:cubicBezTo>
                      <a:pt x="190" y="528"/>
                      <a:pt x="188" y="528"/>
                      <a:pt x="189" y="528"/>
                    </a:cubicBezTo>
                    <a:cubicBezTo>
                      <a:pt x="190" y="528"/>
                      <a:pt x="190" y="528"/>
                      <a:pt x="191" y="528"/>
                    </a:cubicBezTo>
                    <a:cubicBezTo>
                      <a:pt x="190" y="528"/>
                      <a:pt x="191" y="528"/>
                      <a:pt x="190" y="529"/>
                    </a:cubicBezTo>
                    <a:cubicBezTo>
                      <a:pt x="190" y="529"/>
                      <a:pt x="190" y="529"/>
                      <a:pt x="190" y="529"/>
                    </a:cubicBezTo>
                    <a:cubicBezTo>
                      <a:pt x="190" y="529"/>
                      <a:pt x="190" y="529"/>
                      <a:pt x="190" y="529"/>
                    </a:cubicBezTo>
                    <a:cubicBezTo>
                      <a:pt x="190" y="529"/>
                      <a:pt x="190" y="529"/>
                      <a:pt x="191" y="529"/>
                    </a:cubicBezTo>
                    <a:cubicBezTo>
                      <a:pt x="191" y="529"/>
                      <a:pt x="191" y="529"/>
                      <a:pt x="191" y="529"/>
                    </a:cubicBezTo>
                    <a:cubicBezTo>
                      <a:pt x="191" y="529"/>
                      <a:pt x="190" y="529"/>
                      <a:pt x="190" y="529"/>
                    </a:cubicBezTo>
                    <a:cubicBezTo>
                      <a:pt x="191" y="530"/>
                      <a:pt x="191" y="530"/>
                      <a:pt x="191" y="530"/>
                    </a:cubicBezTo>
                    <a:cubicBezTo>
                      <a:pt x="191" y="530"/>
                      <a:pt x="191" y="530"/>
                      <a:pt x="192" y="530"/>
                    </a:cubicBezTo>
                    <a:cubicBezTo>
                      <a:pt x="192" y="530"/>
                      <a:pt x="192" y="530"/>
                      <a:pt x="192" y="530"/>
                    </a:cubicBezTo>
                    <a:cubicBezTo>
                      <a:pt x="191" y="530"/>
                      <a:pt x="191" y="529"/>
                      <a:pt x="191" y="529"/>
                    </a:cubicBezTo>
                    <a:cubicBezTo>
                      <a:pt x="191" y="529"/>
                      <a:pt x="192" y="529"/>
                      <a:pt x="192" y="530"/>
                    </a:cubicBezTo>
                    <a:cubicBezTo>
                      <a:pt x="192" y="530"/>
                      <a:pt x="192" y="529"/>
                      <a:pt x="192" y="529"/>
                    </a:cubicBezTo>
                    <a:cubicBezTo>
                      <a:pt x="192" y="529"/>
                      <a:pt x="192" y="529"/>
                      <a:pt x="192" y="529"/>
                    </a:cubicBezTo>
                    <a:cubicBezTo>
                      <a:pt x="192" y="529"/>
                      <a:pt x="192" y="529"/>
                      <a:pt x="192" y="529"/>
                    </a:cubicBezTo>
                    <a:cubicBezTo>
                      <a:pt x="191" y="529"/>
                      <a:pt x="191" y="529"/>
                      <a:pt x="191" y="529"/>
                    </a:cubicBezTo>
                    <a:cubicBezTo>
                      <a:pt x="192" y="529"/>
                      <a:pt x="192" y="529"/>
                      <a:pt x="192" y="529"/>
                    </a:cubicBezTo>
                    <a:cubicBezTo>
                      <a:pt x="191" y="528"/>
                      <a:pt x="192" y="528"/>
                      <a:pt x="192" y="528"/>
                    </a:cubicBezTo>
                    <a:cubicBezTo>
                      <a:pt x="192" y="528"/>
                      <a:pt x="191" y="528"/>
                      <a:pt x="191" y="527"/>
                    </a:cubicBezTo>
                    <a:cubicBezTo>
                      <a:pt x="191" y="527"/>
                      <a:pt x="192" y="527"/>
                      <a:pt x="192" y="527"/>
                    </a:cubicBezTo>
                    <a:cubicBezTo>
                      <a:pt x="192" y="527"/>
                      <a:pt x="192" y="526"/>
                      <a:pt x="192" y="525"/>
                    </a:cubicBezTo>
                    <a:cubicBezTo>
                      <a:pt x="191" y="525"/>
                      <a:pt x="189" y="525"/>
                      <a:pt x="189" y="525"/>
                    </a:cubicBezTo>
                    <a:cubicBezTo>
                      <a:pt x="190" y="525"/>
                      <a:pt x="191" y="525"/>
                      <a:pt x="191" y="525"/>
                    </a:cubicBezTo>
                    <a:cubicBezTo>
                      <a:pt x="190" y="525"/>
                      <a:pt x="189" y="525"/>
                      <a:pt x="189" y="525"/>
                    </a:cubicBezTo>
                    <a:cubicBezTo>
                      <a:pt x="189" y="525"/>
                      <a:pt x="190" y="525"/>
                      <a:pt x="190" y="524"/>
                    </a:cubicBezTo>
                    <a:cubicBezTo>
                      <a:pt x="189" y="524"/>
                      <a:pt x="190" y="524"/>
                      <a:pt x="190" y="523"/>
                    </a:cubicBezTo>
                    <a:cubicBezTo>
                      <a:pt x="190" y="523"/>
                      <a:pt x="189" y="523"/>
                      <a:pt x="189" y="523"/>
                    </a:cubicBezTo>
                    <a:cubicBezTo>
                      <a:pt x="189" y="523"/>
                      <a:pt x="190" y="523"/>
                      <a:pt x="190" y="523"/>
                    </a:cubicBezTo>
                    <a:cubicBezTo>
                      <a:pt x="190" y="523"/>
                      <a:pt x="188" y="523"/>
                      <a:pt x="189" y="523"/>
                    </a:cubicBezTo>
                    <a:cubicBezTo>
                      <a:pt x="189" y="522"/>
                      <a:pt x="190" y="522"/>
                      <a:pt x="190" y="522"/>
                    </a:cubicBezTo>
                    <a:cubicBezTo>
                      <a:pt x="190" y="522"/>
                      <a:pt x="188" y="522"/>
                      <a:pt x="188" y="522"/>
                    </a:cubicBezTo>
                    <a:cubicBezTo>
                      <a:pt x="190" y="522"/>
                      <a:pt x="190" y="521"/>
                      <a:pt x="191" y="521"/>
                    </a:cubicBezTo>
                    <a:cubicBezTo>
                      <a:pt x="191" y="522"/>
                      <a:pt x="191" y="523"/>
                      <a:pt x="191" y="524"/>
                    </a:cubicBezTo>
                    <a:cubicBezTo>
                      <a:pt x="191" y="524"/>
                      <a:pt x="189" y="524"/>
                      <a:pt x="191" y="524"/>
                    </a:cubicBezTo>
                    <a:cubicBezTo>
                      <a:pt x="192" y="523"/>
                      <a:pt x="191" y="521"/>
                      <a:pt x="192" y="520"/>
                    </a:cubicBezTo>
                    <a:cubicBezTo>
                      <a:pt x="190" y="520"/>
                      <a:pt x="190" y="520"/>
                      <a:pt x="188" y="521"/>
                    </a:cubicBezTo>
                    <a:cubicBezTo>
                      <a:pt x="188" y="521"/>
                      <a:pt x="188" y="521"/>
                      <a:pt x="188" y="521"/>
                    </a:cubicBezTo>
                    <a:cubicBezTo>
                      <a:pt x="188" y="521"/>
                      <a:pt x="187" y="522"/>
                      <a:pt x="186" y="522"/>
                    </a:cubicBezTo>
                    <a:cubicBezTo>
                      <a:pt x="186" y="521"/>
                      <a:pt x="186" y="521"/>
                      <a:pt x="186" y="521"/>
                    </a:cubicBezTo>
                    <a:cubicBezTo>
                      <a:pt x="186" y="521"/>
                      <a:pt x="185" y="521"/>
                      <a:pt x="185" y="521"/>
                    </a:cubicBezTo>
                    <a:cubicBezTo>
                      <a:pt x="185" y="521"/>
                      <a:pt x="185" y="521"/>
                      <a:pt x="185" y="521"/>
                    </a:cubicBezTo>
                    <a:cubicBezTo>
                      <a:pt x="186" y="521"/>
                      <a:pt x="185" y="521"/>
                      <a:pt x="187" y="521"/>
                    </a:cubicBezTo>
                    <a:cubicBezTo>
                      <a:pt x="187" y="520"/>
                      <a:pt x="187" y="520"/>
                      <a:pt x="187" y="520"/>
                    </a:cubicBezTo>
                    <a:cubicBezTo>
                      <a:pt x="187" y="520"/>
                      <a:pt x="188" y="520"/>
                      <a:pt x="189" y="519"/>
                    </a:cubicBezTo>
                    <a:cubicBezTo>
                      <a:pt x="189" y="520"/>
                      <a:pt x="189" y="520"/>
                      <a:pt x="190" y="520"/>
                    </a:cubicBezTo>
                    <a:cubicBezTo>
                      <a:pt x="190" y="519"/>
                      <a:pt x="191" y="519"/>
                      <a:pt x="190" y="519"/>
                    </a:cubicBezTo>
                    <a:cubicBezTo>
                      <a:pt x="189" y="519"/>
                      <a:pt x="188" y="519"/>
                      <a:pt x="188" y="519"/>
                    </a:cubicBezTo>
                    <a:cubicBezTo>
                      <a:pt x="186" y="519"/>
                      <a:pt x="186" y="519"/>
                      <a:pt x="185" y="519"/>
                    </a:cubicBezTo>
                    <a:cubicBezTo>
                      <a:pt x="185" y="518"/>
                      <a:pt x="187" y="518"/>
                      <a:pt x="187" y="518"/>
                    </a:cubicBezTo>
                    <a:cubicBezTo>
                      <a:pt x="188" y="517"/>
                      <a:pt x="186" y="518"/>
                      <a:pt x="186" y="517"/>
                    </a:cubicBezTo>
                    <a:cubicBezTo>
                      <a:pt x="188" y="517"/>
                      <a:pt x="188" y="517"/>
                      <a:pt x="189" y="516"/>
                    </a:cubicBezTo>
                    <a:cubicBezTo>
                      <a:pt x="189" y="516"/>
                      <a:pt x="189" y="516"/>
                      <a:pt x="189" y="516"/>
                    </a:cubicBezTo>
                    <a:cubicBezTo>
                      <a:pt x="188" y="516"/>
                      <a:pt x="189" y="516"/>
                      <a:pt x="188" y="516"/>
                    </a:cubicBezTo>
                    <a:cubicBezTo>
                      <a:pt x="188" y="516"/>
                      <a:pt x="187" y="517"/>
                      <a:pt x="187" y="516"/>
                    </a:cubicBezTo>
                    <a:cubicBezTo>
                      <a:pt x="188" y="516"/>
                      <a:pt x="188" y="516"/>
                      <a:pt x="190" y="516"/>
                    </a:cubicBezTo>
                    <a:cubicBezTo>
                      <a:pt x="190" y="515"/>
                      <a:pt x="188" y="516"/>
                      <a:pt x="188" y="516"/>
                    </a:cubicBezTo>
                    <a:cubicBezTo>
                      <a:pt x="188" y="515"/>
                      <a:pt x="189" y="515"/>
                      <a:pt x="190" y="515"/>
                    </a:cubicBezTo>
                    <a:cubicBezTo>
                      <a:pt x="190" y="515"/>
                      <a:pt x="190" y="514"/>
                      <a:pt x="189" y="514"/>
                    </a:cubicBezTo>
                    <a:cubicBezTo>
                      <a:pt x="189" y="515"/>
                      <a:pt x="189" y="515"/>
                      <a:pt x="188" y="515"/>
                    </a:cubicBezTo>
                    <a:cubicBezTo>
                      <a:pt x="189" y="515"/>
                      <a:pt x="187" y="515"/>
                      <a:pt x="189" y="514"/>
                    </a:cubicBezTo>
                    <a:cubicBezTo>
                      <a:pt x="189" y="514"/>
                      <a:pt x="190" y="514"/>
                      <a:pt x="191" y="514"/>
                    </a:cubicBezTo>
                    <a:cubicBezTo>
                      <a:pt x="191" y="514"/>
                      <a:pt x="191" y="514"/>
                      <a:pt x="191" y="514"/>
                    </a:cubicBezTo>
                    <a:cubicBezTo>
                      <a:pt x="191" y="514"/>
                      <a:pt x="191" y="514"/>
                      <a:pt x="191" y="514"/>
                    </a:cubicBezTo>
                    <a:cubicBezTo>
                      <a:pt x="191" y="514"/>
                      <a:pt x="191" y="514"/>
                      <a:pt x="191" y="514"/>
                    </a:cubicBezTo>
                    <a:cubicBezTo>
                      <a:pt x="191" y="514"/>
                      <a:pt x="191" y="514"/>
                      <a:pt x="191" y="514"/>
                    </a:cubicBezTo>
                    <a:cubicBezTo>
                      <a:pt x="191" y="514"/>
                      <a:pt x="191" y="514"/>
                      <a:pt x="191" y="514"/>
                    </a:cubicBezTo>
                    <a:cubicBezTo>
                      <a:pt x="190" y="514"/>
                      <a:pt x="190" y="514"/>
                      <a:pt x="190" y="514"/>
                    </a:cubicBezTo>
                    <a:cubicBezTo>
                      <a:pt x="189" y="514"/>
                      <a:pt x="189" y="514"/>
                      <a:pt x="189" y="514"/>
                    </a:cubicBezTo>
                    <a:cubicBezTo>
                      <a:pt x="189" y="514"/>
                      <a:pt x="190" y="514"/>
                      <a:pt x="190" y="514"/>
                    </a:cubicBezTo>
                    <a:cubicBezTo>
                      <a:pt x="190" y="514"/>
                      <a:pt x="190" y="513"/>
                      <a:pt x="190" y="513"/>
                    </a:cubicBezTo>
                    <a:cubicBezTo>
                      <a:pt x="188" y="514"/>
                      <a:pt x="188" y="514"/>
                      <a:pt x="188" y="513"/>
                    </a:cubicBezTo>
                    <a:cubicBezTo>
                      <a:pt x="189" y="513"/>
                      <a:pt x="189" y="513"/>
                      <a:pt x="189" y="513"/>
                    </a:cubicBezTo>
                    <a:cubicBezTo>
                      <a:pt x="188" y="513"/>
                      <a:pt x="188" y="512"/>
                      <a:pt x="187" y="512"/>
                    </a:cubicBezTo>
                    <a:cubicBezTo>
                      <a:pt x="187" y="512"/>
                      <a:pt x="187" y="512"/>
                      <a:pt x="187" y="512"/>
                    </a:cubicBezTo>
                    <a:cubicBezTo>
                      <a:pt x="188" y="512"/>
                      <a:pt x="188" y="513"/>
                      <a:pt x="188" y="513"/>
                    </a:cubicBezTo>
                    <a:cubicBezTo>
                      <a:pt x="188" y="513"/>
                      <a:pt x="188" y="513"/>
                      <a:pt x="188" y="512"/>
                    </a:cubicBezTo>
                    <a:cubicBezTo>
                      <a:pt x="187" y="512"/>
                      <a:pt x="187" y="512"/>
                      <a:pt x="187" y="512"/>
                    </a:cubicBezTo>
                    <a:cubicBezTo>
                      <a:pt x="187" y="512"/>
                      <a:pt x="187" y="512"/>
                      <a:pt x="186" y="512"/>
                    </a:cubicBezTo>
                    <a:cubicBezTo>
                      <a:pt x="186" y="512"/>
                      <a:pt x="186" y="512"/>
                      <a:pt x="186" y="512"/>
                    </a:cubicBezTo>
                    <a:cubicBezTo>
                      <a:pt x="186" y="512"/>
                      <a:pt x="186" y="512"/>
                      <a:pt x="186" y="512"/>
                    </a:cubicBezTo>
                    <a:cubicBezTo>
                      <a:pt x="186" y="512"/>
                      <a:pt x="186" y="512"/>
                      <a:pt x="186" y="512"/>
                    </a:cubicBezTo>
                    <a:cubicBezTo>
                      <a:pt x="186" y="512"/>
                      <a:pt x="186" y="512"/>
                      <a:pt x="186" y="512"/>
                    </a:cubicBezTo>
                    <a:cubicBezTo>
                      <a:pt x="186" y="512"/>
                      <a:pt x="186" y="512"/>
                      <a:pt x="186" y="512"/>
                    </a:cubicBezTo>
                    <a:cubicBezTo>
                      <a:pt x="186" y="511"/>
                      <a:pt x="185" y="511"/>
                      <a:pt x="185" y="511"/>
                    </a:cubicBezTo>
                    <a:cubicBezTo>
                      <a:pt x="185" y="511"/>
                      <a:pt x="185" y="511"/>
                      <a:pt x="185" y="511"/>
                    </a:cubicBezTo>
                    <a:cubicBezTo>
                      <a:pt x="185" y="511"/>
                      <a:pt x="185" y="511"/>
                      <a:pt x="185" y="511"/>
                    </a:cubicBezTo>
                    <a:cubicBezTo>
                      <a:pt x="185" y="511"/>
                      <a:pt x="185" y="511"/>
                      <a:pt x="185" y="511"/>
                    </a:cubicBezTo>
                    <a:cubicBezTo>
                      <a:pt x="185" y="511"/>
                      <a:pt x="185" y="511"/>
                      <a:pt x="185" y="511"/>
                    </a:cubicBezTo>
                    <a:cubicBezTo>
                      <a:pt x="185" y="511"/>
                      <a:pt x="185" y="511"/>
                      <a:pt x="185" y="511"/>
                    </a:cubicBezTo>
                    <a:cubicBezTo>
                      <a:pt x="185" y="511"/>
                      <a:pt x="185" y="511"/>
                      <a:pt x="185" y="511"/>
                    </a:cubicBezTo>
                    <a:cubicBezTo>
                      <a:pt x="184" y="511"/>
                      <a:pt x="184" y="511"/>
                      <a:pt x="184" y="510"/>
                    </a:cubicBezTo>
                    <a:cubicBezTo>
                      <a:pt x="184" y="510"/>
                      <a:pt x="184" y="510"/>
                      <a:pt x="184" y="510"/>
                    </a:cubicBezTo>
                    <a:cubicBezTo>
                      <a:pt x="184" y="510"/>
                      <a:pt x="184" y="510"/>
                      <a:pt x="184" y="510"/>
                    </a:cubicBezTo>
                    <a:cubicBezTo>
                      <a:pt x="184" y="510"/>
                      <a:pt x="184" y="510"/>
                      <a:pt x="184" y="510"/>
                    </a:cubicBezTo>
                    <a:cubicBezTo>
                      <a:pt x="184" y="510"/>
                      <a:pt x="184" y="510"/>
                      <a:pt x="184" y="510"/>
                    </a:cubicBezTo>
                    <a:cubicBezTo>
                      <a:pt x="184" y="510"/>
                      <a:pt x="184" y="510"/>
                      <a:pt x="184" y="510"/>
                    </a:cubicBezTo>
                    <a:cubicBezTo>
                      <a:pt x="184" y="510"/>
                      <a:pt x="184" y="510"/>
                      <a:pt x="184" y="510"/>
                    </a:cubicBezTo>
                    <a:cubicBezTo>
                      <a:pt x="184" y="510"/>
                      <a:pt x="184" y="510"/>
                      <a:pt x="184" y="510"/>
                    </a:cubicBezTo>
                    <a:cubicBezTo>
                      <a:pt x="184" y="510"/>
                      <a:pt x="184" y="510"/>
                      <a:pt x="184" y="510"/>
                    </a:cubicBezTo>
                    <a:cubicBezTo>
                      <a:pt x="184" y="510"/>
                      <a:pt x="183" y="510"/>
                      <a:pt x="183" y="510"/>
                    </a:cubicBezTo>
                    <a:cubicBezTo>
                      <a:pt x="183" y="510"/>
                      <a:pt x="183" y="510"/>
                      <a:pt x="183" y="510"/>
                    </a:cubicBezTo>
                    <a:cubicBezTo>
                      <a:pt x="183" y="510"/>
                      <a:pt x="183" y="510"/>
                      <a:pt x="183" y="510"/>
                    </a:cubicBezTo>
                    <a:cubicBezTo>
                      <a:pt x="183" y="510"/>
                      <a:pt x="183" y="510"/>
                      <a:pt x="183" y="510"/>
                    </a:cubicBezTo>
                    <a:cubicBezTo>
                      <a:pt x="183" y="510"/>
                      <a:pt x="183" y="510"/>
                      <a:pt x="183" y="510"/>
                    </a:cubicBezTo>
                    <a:cubicBezTo>
                      <a:pt x="183" y="510"/>
                      <a:pt x="183" y="510"/>
                      <a:pt x="183" y="510"/>
                    </a:cubicBezTo>
                    <a:cubicBezTo>
                      <a:pt x="183" y="510"/>
                      <a:pt x="183" y="510"/>
                      <a:pt x="183" y="510"/>
                    </a:cubicBezTo>
                    <a:cubicBezTo>
                      <a:pt x="183" y="510"/>
                      <a:pt x="183" y="510"/>
                      <a:pt x="183" y="510"/>
                    </a:cubicBezTo>
                    <a:cubicBezTo>
                      <a:pt x="183" y="510"/>
                      <a:pt x="183" y="510"/>
                      <a:pt x="183" y="510"/>
                    </a:cubicBezTo>
                    <a:cubicBezTo>
                      <a:pt x="183" y="510"/>
                      <a:pt x="183" y="510"/>
                      <a:pt x="183" y="510"/>
                    </a:cubicBezTo>
                    <a:cubicBezTo>
                      <a:pt x="183" y="510"/>
                      <a:pt x="183" y="510"/>
                      <a:pt x="183" y="510"/>
                    </a:cubicBezTo>
                    <a:cubicBezTo>
                      <a:pt x="183" y="510"/>
                      <a:pt x="183" y="510"/>
                      <a:pt x="183" y="510"/>
                    </a:cubicBezTo>
                    <a:cubicBezTo>
                      <a:pt x="183" y="510"/>
                      <a:pt x="183" y="510"/>
                      <a:pt x="183" y="510"/>
                    </a:cubicBezTo>
                    <a:cubicBezTo>
                      <a:pt x="183" y="510"/>
                      <a:pt x="183" y="510"/>
                      <a:pt x="183" y="509"/>
                    </a:cubicBezTo>
                    <a:cubicBezTo>
                      <a:pt x="183" y="510"/>
                      <a:pt x="183" y="510"/>
                      <a:pt x="183" y="510"/>
                    </a:cubicBezTo>
                    <a:cubicBezTo>
                      <a:pt x="183" y="510"/>
                      <a:pt x="183" y="510"/>
                      <a:pt x="182" y="510"/>
                    </a:cubicBezTo>
                    <a:cubicBezTo>
                      <a:pt x="182" y="509"/>
                      <a:pt x="182" y="509"/>
                      <a:pt x="182" y="509"/>
                    </a:cubicBezTo>
                    <a:cubicBezTo>
                      <a:pt x="182" y="509"/>
                      <a:pt x="182" y="509"/>
                      <a:pt x="183" y="509"/>
                    </a:cubicBezTo>
                    <a:cubicBezTo>
                      <a:pt x="182" y="509"/>
                      <a:pt x="182" y="509"/>
                      <a:pt x="182" y="509"/>
                    </a:cubicBezTo>
                    <a:cubicBezTo>
                      <a:pt x="182" y="509"/>
                      <a:pt x="182" y="509"/>
                      <a:pt x="182" y="509"/>
                    </a:cubicBezTo>
                    <a:cubicBezTo>
                      <a:pt x="182" y="509"/>
                      <a:pt x="182" y="509"/>
                      <a:pt x="182" y="509"/>
                    </a:cubicBezTo>
                    <a:cubicBezTo>
                      <a:pt x="182" y="509"/>
                      <a:pt x="182" y="509"/>
                      <a:pt x="182" y="509"/>
                    </a:cubicBezTo>
                    <a:cubicBezTo>
                      <a:pt x="182" y="509"/>
                      <a:pt x="182" y="509"/>
                      <a:pt x="182" y="509"/>
                    </a:cubicBezTo>
                    <a:cubicBezTo>
                      <a:pt x="183" y="509"/>
                      <a:pt x="183" y="510"/>
                      <a:pt x="183" y="510"/>
                    </a:cubicBezTo>
                    <a:cubicBezTo>
                      <a:pt x="183" y="510"/>
                      <a:pt x="184" y="510"/>
                      <a:pt x="184" y="511"/>
                    </a:cubicBezTo>
                    <a:cubicBezTo>
                      <a:pt x="184" y="511"/>
                      <a:pt x="184" y="511"/>
                      <a:pt x="184" y="511"/>
                    </a:cubicBezTo>
                    <a:cubicBezTo>
                      <a:pt x="185" y="511"/>
                      <a:pt x="185" y="511"/>
                      <a:pt x="185" y="511"/>
                    </a:cubicBezTo>
                    <a:cubicBezTo>
                      <a:pt x="185" y="511"/>
                      <a:pt x="185" y="511"/>
                      <a:pt x="186" y="511"/>
                    </a:cubicBezTo>
                    <a:cubicBezTo>
                      <a:pt x="186" y="511"/>
                      <a:pt x="186" y="512"/>
                      <a:pt x="186" y="512"/>
                    </a:cubicBezTo>
                    <a:cubicBezTo>
                      <a:pt x="187" y="512"/>
                      <a:pt x="188" y="512"/>
                      <a:pt x="188" y="513"/>
                    </a:cubicBezTo>
                    <a:cubicBezTo>
                      <a:pt x="188" y="513"/>
                      <a:pt x="188" y="513"/>
                      <a:pt x="188" y="513"/>
                    </a:cubicBezTo>
                    <a:cubicBezTo>
                      <a:pt x="188" y="513"/>
                      <a:pt x="188" y="513"/>
                      <a:pt x="188" y="513"/>
                    </a:cubicBezTo>
                    <a:cubicBezTo>
                      <a:pt x="188" y="513"/>
                      <a:pt x="188" y="513"/>
                      <a:pt x="188" y="513"/>
                    </a:cubicBezTo>
                    <a:cubicBezTo>
                      <a:pt x="189" y="513"/>
                      <a:pt x="189" y="513"/>
                      <a:pt x="189" y="513"/>
                    </a:cubicBezTo>
                    <a:cubicBezTo>
                      <a:pt x="190" y="513"/>
                      <a:pt x="190" y="513"/>
                      <a:pt x="190" y="513"/>
                    </a:cubicBezTo>
                    <a:cubicBezTo>
                      <a:pt x="190" y="513"/>
                      <a:pt x="190" y="513"/>
                      <a:pt x="190" y="513"/>
                    </a:cubicBezTo>
                    <a:cubicBezTo>
                      <a:pt x="191" y="513"/>
                      <a:pt x="190" y="513"/>
                      <a:pt x="190" y="513"/>
                    </a:cubicBezTo>
                    <a:cubicBezTo>
                      <a:pt x="190" y="513"/>
                      <a:pt x="190" y="513"/>
                      <a:pt x="190" y="513"/>
                    </a:cubicBezTo>
                    <a:cubicBezTo>
                      <a:pt x="190" y="513"/>
                      <a:pt x="190" y="514"/>
                      <a:pt x="190" y="514"/>
                    </a:cubicBezTo>
                    <a:cubicBezTo>
                      <a:pt x="190" y="514"/>
                      <a:pt x="190" y="513"/>
                      <a:pt x="190" y="513"/>
                    </a:cubicBezTo>
                    <a:cubicBezTo>
                      <a:pt x="191" y="513"/>
                      <a:pt x="191" y="514"/>
                      <a:pt x="191" y="514"/>
                    </a:cubicBezTo>
                    <a:cubicBezTo>
                      <a:pt x="190" y="514"/>
                      <a:pt x="190" y="514"/>
                      <a:pt x="190" y="514"/>
                    </a:cubicBezTo>
                    <a:cubicBezTo>
                      <a:pt x="190" y="514"/>
                      <a:pt x="190" y="514"/>
                      <a:pt x="191" y="514"/>
                    </a:cubicBezTo>
                    <a:cubicBezTo>
                      <a:pt x="191" y="514"/>
                      <a:pt x="191" y="514"/>
                      <a:pt x="191" y="514"/>
                    </a:cubicBezTo>
                    <a:cubicBezTo>
                      <a:pt x="191" y="514"/>
                      <a:pt x="191" y="514"/>
                      <a:pt x="191" y="514"/>
                    </a:cubicBezTo>
                    <a:cubicBezTo>
                      <a:pt x="192" y="513"/>
                      <a:pt x="191" y="512"/>
                      <a:pt x="191" y="511"/>
                    </a:cubicBezTo>
                    <a:cubicBezTo>
                      <a:pt x="190" y="511"/>
                      <a:pt x="189" y="511"/>
                      <a:pt x="189" y="511"/>
                    </a:cubicBezTo>
                    <a:cubicBezTo>
                      <a:pt x="190" y="510"/>
                      <a:pt x="191" y="510"/>
                      <a:pt x="191" y="510"/>
                    </a:cubicBezTo>
                    <a:cubicBezTo>
                      <a:pt x="191" y="510"/>
                      <a:pt x="190" y="511"/>
                      <a:pt x="191" y="510"/>
                    </a:cubicBezTo>
                    <a:cubicBezTo>
                      <a:pt x="192" y="510"/>
                      <a:pt x="192" y="510"/>
                      <a:pt x="193" y="509"/>
                    </a:cubicBezTo>
                    <a:cubicBezTo>
                      <a:pt x="193" y="509"/>
                      <a:pt x="193" y="510"/>
                      <a:pt x="192" y="510"/>
                    </a:cubicBezTo>
                    <a:cubicBezTo>
                      <a:pt x="193" y="510"/>
                      <a:pt x="194" y="511"/>
                      <a:pt x="193" y="512"/>
                    </a:cubicBezTo>
                    <a:cubicBezTo>
                      <a:pt x="195" y="512"/>
                      <a:pt x="193" y="513"/>
                      <a:pt x="194" y="513"/>
                    </a:cubicBezTo>
                    <a:cubicBezTo>
                      <a:pt x="194" y="513"/>
                      <a:pt x="194" y="513"/>
                      <a:pt x="195" y="513"/>
                    </a:cubicBezTo>
                    <a:cubicBezTo>
                      <a:pt x="194" y="514"/>
                      <a:pt x="194" y="514"/>
                      <a:pt x="194" y="515"/>
                    </a:cubicBezTo>
                    <a:cubicBezTo>
                      <a:pt x="195" y="515"/>
                      <a:pt x="195" y="514"/>
                      <a:pt x="196" y="514"/>
                    </a:cubicBezTo>
                    <a:cubicBezTo>
                      <a:pt x="195" y="515"/>
                      <a:pt x="195" y="515"/>
                      <a:pt x="195" y="515"/>
                    </a:cubicBezTo>
                    <a:cubicBezTo>
                      <a:pt x="195" y="515"/>
                      <a:pt x="194" y="515"/>
                      <a:pt x="194" y="516"/>
                    </a:cubicBezTo>
                    <a:cubicBezTo>
                      <a:pt x="195" y="516"/>
                      <a:pt x="195" y="516"/>
                      <a:pt x="195" y="516"/>
                    </a:cubicBezTo>
                    <a:cubicBezTo>
                      <a:pt x="195" y="516"/>
                      <a:pt x="195" y="516"/>
                      <a:pt x="194" y="516"/>
                    </a:cubicBezTo>
                    <a:cubicBezTo>
                      <a:pt x="195" y="516"/>
                      <a:pt x="195" y="516"/>
                      <a:pt x="195" y="517"/>
                    </a:cubicBezTo>
                    <a:cubicBezTo>
                      <a:pt x="196" y="516"/>
                      <a:pt x="197" y="516"/>
                      <a:pt x="197" y="516"/>
                    </a:cubicBezTo>
                    <a:cubicBezTo>
                      <a:pt x="197" y="516"/>
                      <a:pt x="196" y="516"/>
                      <a:pt x="195" y="516"/>
                    </a:cubicBezTo>
                    <a:cubicBezTo>
                      <a:pt x="197" y="515"/>
                      <a:pt x="197" y="516"/>
                      <a:pt x="198" y="515"/>
                    </a:cubicBezTo>
                    <a:cubicBezTo>
                      <a:pt x="198" y="515"/>
                      <a:pt x="197" y="515"/>
                      <a:pt x="199" y="514"/>
                    </a:cubicBezTo>
                    <a:cubicBezTo>
                      <a:pt x="199" y="514"/>
                      <a:pt x="198" y="515"/>
                      <a:pt x="199" y="515"/>
                    </a:cubicBezTo>
                    <a:cubicBezTo>
                      <a:pt x="199" y="515"/>
                      <a:pt x="199" y="515"/>
                      <a:pt x="199" y="515"/>
                    </a:cubicBezTo>
                    <a:cubicBezTo>
                      <a:pt x="199" y="515"/>
                      <a:pt x="199" y="515"/>
                      <a:pt x="199" y="514"/>
                    </a:cubicBezTo>
                    <a:cubicBezTo>
                      <a:pt x="200" y="514"/>
                      <a:pt x="200" y="514"/>
                      <a:pt x="201" y="514"/>
                    </a:cubicBezTo>
                    <a:cubicBezTo>
                      <a:pt x="200" y="514"/>
                      <a:pt x="199" y="514"/>
                      <a:pt x="198" y="514"/>
                    </a:cubicBezTo>
                    <a:cubicBezTo>
                      <a:pt x="199" y="514"/>
                      <a:pt x="199" y="514"/>
                      <a:pt x="199" y="514"/>
                    </a:cubicBezTo>
                    <a:cubicBezTo>
                      <a:pt x="199" y="514"/>
                      <a:pt x="199" y="513"/>
                      <a:pt x="199" y="513"/>
                    </a:cubicBezTo>
                    <a:cubicBezTo>
                      <a:pt x="200" y="513"/>
                      <a:pt x="197" y="513"/>
                      <a:pt x="199" y="513"/>
                    </a:cubicBezTo>
                    <a:cubicBezTo>
                      <a:pt x="199" y="513"/>
                      <a:pt x="199" y="513"/>
                      <a:pt x="200" y="513"/>
                    </a:cubicBezTo>
                    <a:cubicBezTo>
                      <a:pt x="200" y="512"/>
                      <a:pt x="200" y="512"/>
                      <a:pt x="200" y="512"/>
                    </a:cubicBezTo>
                    <a:cubicBezTo>
                      <a:pt x="199" y="512"/>
                      <a:pt x="199" y="512"/>
                      <a:pt x="199" y="512"/>
                    </a:cubicBezTo>
                    <a:cubicBezTo>
                      <a:pt x="199" y="512"/>
                      <a:pt x="200" y="512"/>
                      <a:pt x="200" y="512"/>
                    </a:cubicBezTo>
                    <a:cubicBezTo>
                      <a:pt x="200" y="511"/>
                      <a:pt x="200" y="511"/>
                      <a:pt x="200" y="511"/>
                    </a:cubicBezTo>
                    <a:cubicBezTo>
                      <a:pt x="200" y="511"/>
                      <a:pt x="200" y="511"/>
                      <a:pt x="200" y="511"/>
                    </a:cubicBezTo>
                    <a:cubicBezTo>
                      <a:pt x="199" y="511"/>
                      <a:pt x="199" y="512"/>
                      <a:pt x="198" y="512"/>
                    </a:cubicBezTo>
                    <a:cubicBezTo>
                      <a:pt x="198" y="512"/>
                      <a:pt x="198" y="511"/>
                      <a:pt x="199" y="511"/>
                    </a:cubicBezTo>
                    <a:cubicBezTo>
                      <a:pt x="199" y="511"/>
                      <a:pt x="199" y="511"/>
                      <a:pt x="199" y="511"/>
                    </a:cubicBezTo>
                    <a:cubicBezTo>
                      <a:pt x="198" y="511"/>
                      <a:pt x="198" y="511"/>
                      <a:pt x="197" y="511"/>
                    </a:cubicBezTo>
                    <a:cubicBezTo>
                      <a:pt x="196" y="512"/>
                      <a:pt x="197" y="511"/>
                      <a:pt x="195" y="511"/>
                    </a:cubicBezTo>
                    <a:cubicBezTo>
                      <a:pt x="195" y="511"/>
                      <a:pt x="196" y="511"/>
                      <a:pt x="196" y="511"/>
                    </a:cubicBezTo>
                    <a:cubicBezTo>
                      <a:pt x="196" y="511"/>
                      <a:pt x="196" y="511"/>
                      <a:pt x="196" y="511"/>
                    </a:cubicBezTo>
                    <a:cubicBezTo>
                      <a:pt x="196" y="511"/>
                      <a:pt x="194" y="511"/>
                      <a:pt x="195" y="510"/>
                    </a:cubicBezTo>
                    <a:cubicBezTo>
                      <a:pt x="194" y="510"/>
                      <a:pt x="194" y="511"/>
                      <a:pt x="194" y="511"/>
                    </a:cubicBezTo>
                    <a:cubicBezTo>
                      <a:pt x="194" y="511"/>
                      <a:pt x="193" y="511"/>
                      <a:pt x="194" y="511"/>
                    </a:cubicBezTo>
                    <a:cubicBezTo>
                      <a:pt x="194" y="510"/>
                      <a:pt x="192" y="509"/>
                      <a:pt x="195" y="509"/>
                    </a:cubicBezTo>
                    <a:cubicBezTo>
                      <a:pt x="194" y="509"/>
                      <a:pt x="193" y="509"/>
                      <a:pt x="194" y="508"/>
                    </a:cubicBezTo>
                    <a:cubicBezTo>
                      <a:pt x="194" y="508"/>
                      <a:pt x="194" y="509"/>
                      <a:pt x="195" y="508"/>
                    </a:cubicBezTo>
                    <a:cubicBezTo>
                      <a:pt x="195" y="508"/>
                      <a:pt x="195" y="508"/>
                      <a:pt x="195" y="508"/>
                    </a:cubicBezTo>
                    <a:cubicBezTo>
                      <a:pt x="195" y="508"/>
                      <a:pt x="195" y="508"/>
                      <a:pt x="195" y="508"/>
                    </a:cubicBezTo>
                    <a:cubicBezTo>
                      <a:pt x="195" y="508"/>
                      <a:pt x="195" y="508"/>
                      <a:pt x="194" y="508"/>
                    </a:cubicBezTo>
                    <a:cubicBezTo>
                      <a:pt x="193" y="508"/>
                      <a:pt x="195" y="507"/>
                      <a:pt x="194" y="507"/>
                    </a:cubicBezTo>
                    <a:cubicBezTo>
                      <a:pt x="195" y="507"/>
                      <a:pt x="195" y="506"/>
                      <a:pt x="194" y="506"/>
                    </a:cubicBezTo>
                    <a:cubicBezTo>
                      <a:pt x="194" y="506"/>
                      <a:pt x="194" y="505"/>
                      <a:pt x="194" y="505"/>
                    </a:cubicBezTo>
                    <a:cubicBezTo>
                      <a:pt x="193" y="504"/>
                      <a:pt x="195" y="502"/>
                      <a:pt x="193" y="501"/>
                    </a:cubicBezTo>
                    <a:cubicBezTo>
                      <a:pt x="193" y="501"/>
                      <a:pt x="194" y="501"/>
                      <a:pt x="194" y="501"/>
                    </a:cubicBezTo>
                    <a:cubicBezTo>
                      <a:pt x="194" y="501"/>
                      <a:pt x="194" y="501"/>
                      <a:pt x="195" y="501"/>
                    </a:cubicBezTo>
                    <a:cubicBezTo>
                      <a:pt x="195" y="501"/>
                      <a:pt x="194" y="501"/>
                      <a:pt x="194" y="501"/>
                    </a:cubicBezTo>
                    <a:cubicBezTo>
                      <a:pt x="194" y="500"/>
                      <a:pt x="195" y="500"/>
                      <a:pt x="195" y="500"/>
                    </a:cubicBezTo>
                    <a:cubicBezTo>
                      <a:pt x="195" y="500"/>
                      <a:pt x="193" y="500"/>
                      <a:pt x="194" y="500"/>
                    </a:cubicBezTo>
                    <a:cubicBezTo>
                      <a:pt x="194" y="499"/>
                      <a:pt x="194" y="499"/>
                      <a:pt x="195" y="499"/>
                    </a:cubicBezTo>
                    <a:cubicBezTo>
                      <a:pt x="194" y="499"/>
                      <a:pt x="193" y="499"/>
                      <a:pt x="194" y="499"/>
                    </a:cubicBezTo>
                    <a:cubicBezTo>
                      <a:pt x="194" y="499"/>
                      <a:pt x="194" y="499"/>
                      <a:pt x="195" y="499"/>
                    </a:cubicBezTo>
                    <a:cubicBezTo>
                      <a:pt x="195" y="499"/>
                      <a:pt x="194" y="498"/>
                      <a:pt x="195" y="498"/>
                    </a:cubicBezTo>
                    <a:cubicBezTo>
                      <a:pt x="195" y="498"/>
                      <a:pt x="196" y="498"/>
                      <a:pt x="196" y="498"/>
                    </a:cubicBezTo>
                    <a:cubicBezTo>
                      <a:pt x="196" y="497"/>
                      <a:pt x="195" y="497"/>
                      <a:pt x="195" y="496"/>
                    </a:cubicBezTo>
                    <a:cubicBezTo>
                      <a:pt x="195" y="496"/>
                      <a:pt x="194" y="496"/>
                      <a:pt x="194" y="496"/>
                    </a:cubicBezTo>
                    <a:cubicBezTo>
                      <a:pt x="196" y="496"/>
                      <a:pt x="194" y="495"/>
                      <a:pt x="194" y="495"/>
                    </a:cubicBezTo>
                    <a:cubicBezTo>
                      <a:pt x="195" y="495"/>
                      <a:pt x="195" y="495"/>
                      <a:pt x="195" y="495"/>
                    </a:cubicBezTo>
                    <a:cubicBezTo>
                      <a:pt x="195" y="495"/>
                      <a:pt x="195" y="494"/>
                      <a:pt x="194" y="494"/>
                    </a:cubicBezTo>
                    <a:cubicBezTo>
                      <a:pt x="194" y="494"/>
                      <a:pt x="195" y="494"/>
                      <a:pt x="196" y="494"/>
                    </a:cubicBezTo>
                    <a:cubicBezTo>
                      <a:pt x="196" y="494"/>
                      <a:pt x="195" y="494"/>
                      <a:pt x="194" y="494"/>
                    </a:cubicBezTo>
                    <a:cubicBezTo>
                      <a:pt x="195" y="493"/>
                      <a:pt x="194" y="493"/>
                      <a:pt x="193" y="493"/>
                    </a:cubicBezTo>
                    <a:cubicBezTo>
                      <a:pt x="193" y="493"/>
                      <a:pt x="194" y="492"/>
                      <a:pt x="194" y="492"/>
                    </a:cubicBezTo>
                    <a:cubicBezTo>
                      <a:pt x="193" y="492"/>
                      <a:pt x="192" y="491"/>
                      <a:pt x="192" y="490"/>
                    </a:cubicBezTo>
                    <a:cubicBezTo>
                      <a:pt x="190" y="492"/>
                      <a:pt x="191" y="491"/>
                      <a:pt x="190" y="491"/>
                    </a:cubicBezTo>
                    <a:cubicBezTo>
                      <a:pt x="191" y="490"/>
                      <a:pt x="191" y="490"/>
                      <a:pt x="192" y="490"/>
                    </a:cubicBezTo>
                    <a:cubicBezTo>
                      <a:pt x="192" y="490"/>
                      <a:pt x="192" y="489"/>
                      <a:pt x="192" y="489"/>
                    </a:cubicBezTo>
                    <a:cubicBezTo>
                      <a:pt x="192" y="489"/>
                      <a:pt x="192" y="489"/>
                      <a:pt x="192" y="489"/>
                    </a:cubicBezTo>
                    <a:cubicBezTo>
                      <a:pt x="192" y="488"/>
                      <a:pt x="192" y="488"/>
                      <a:pt x="192" y="488"/>
                    </a:cubicBezTo>
                    <a:cubicBezTo>
                      <a:pt x="192" y="488"/>
                      <a:pt x="192" y="488"/>
                      <a:pt x="191" y="488"/>
                    </a:cubicBezTo>
                    <a:cubicBezTo>
                      <a:pt x="192" y="488"/>
                      <a:pt x="192" y="488"/>
                      <a:pt x="192" y="488"/>
                    </a:cubicBezTo>
                    <a:cubicBezTo>
                      <a:pt x="191" y="488"/>
                      <a:pt x="191" y="488"/>
                      <a:pt x="190" y="488"/>
                    </a:cubicBezTo>
                    <a:cubicBezTo>
                      <a:pt x="191" y="488"/>
                      <a:pt x="191" y="487"/>
                      <a:pt x="191" y="487"/>
                    </a:cubicBezTo>
                    <a:cubicBezTo>
                      <a:pt x="192" y="487"/>
                      <a:pt x="192" y="487"/>
                      <a:pt x="192" y="487"/>
                    </a:cubicBezTo>
                    <a:cubicBezTo>
                      <a:pt x="192" y="487"/>
                      <a:pt x="192" y="487"/>
                      <a:pt x="192" y="487"/>
                    </a:cubicBezTo>
                    <a:cubicBezTo>
                      <a:pt x="192" y="487"/>
                      <a:pt x="192" y="486"/>
                      <a:pt x="192" y="486"/>
                    </a:cubicBezTo>
                    <a:cubicBezTo>
                      <a:pt x="192" y="486"/>
                      <a:pt x="192" y="486"/>
                      <a:pt x="191" y="486"/>
                    </a:cubicBezTo>
                    <a:cubicBezTo>
                      <a:pt x="191" y="487"/>
                      <a:pt x="191" y="486"/>
                      <a:pt x="191" y="485"/>
                    </a:cubicBezTo>
                    <a:cubicBezTo>
                      <a:pt x="191" y="485"/>
                      <a:pt x="191" y="486"/>
                      <a:pt x="192" y="486"/>
                    </a:cubicBezTo>
                    <a:cubicBezTo>
                      <a:pt x="192" y="486"/>
                      <a:pt x="192" y="486"/>
                      <a:pt x="192" y="486"/>
                    </a:cubicBezTo>
                    <a:cubicBezTo>
                      <a:pt x="192" y="486"/>
                      <a:pt x="192" y="486"/>
                      <a:pt x="192" y="486"/>
                    </a:cubicBezTo>
                    <a:cubicBezTo>
                      <a:pt x="192" y="486"/>
                      <a:pt x="192" y="486"/>
                      <a:pt x="193" y="486"/>
                    </a:cubicBezTo>
                    <a:cubicBezTo>
                      <a:pt x="193" y="486"/>
                      <a:pt x="194" y="485"/>
                      <a:pt x="195" y="484"/>
                    </a:cubicBezTo>
                    <a:cubicBezTo>
                      <a:pt x="195" y="484"/>
                      <a:pt x="195" y="484"/>
                      <a:pt x="195" y="484"/>
                    </a:cubicBezTo>
                    <a:cubicBezTo>
                      <a:pt x="195" y="484"/>
                      <a:pt x="195" y="484"/>
                      <a:pt x="195" y="484"/>
                    </a:cubicBezTo>
                    <a:cubicBezTo>
                      <a:pt x="195" y="484"/>
                      <a:pt x="197" y="484"/>
                      <a:pt x="197" y="483"/>
                    </a:cubicBezTo>
                    <a:cubicBezTo>
                      <a:pt x="197" y="483"/>
                      <a:pt x="196" y="483"/>
                      <a:pt x="197" y="483"/>
                    </a:cubicBezTo>
                    <a:cubicBezTo>
                      <a:pt x="198" y="483"/>
                      <a:pt x="199" y="483"/>
                      <a:pt x="197" y="483"/>
                    </a:cubicBezTo>
                    <a:cubicBezTo>
                      <a:pt x="199" y="483"/>
                      <a:pt x="198" y="483"/>
                      <a:pt x="200" y="483"/>
                    </a:cubicBezTo>
                    <a:cubicBezTo>
                      <a:pt x="199" y="483"/>
                      <a:pt x="198" y="483"/>
                      <a:pt x="197" y="484"/>
                    </a:cubicBezTo>
                    <a:cubicBezTo>
                      <a:pt x="197" y="484"/>
                      <a:pt x="197" y="484"/>
                      <a:pt x="197" y="484"/>
                    </a:cubicBezTo>
                    <a:cubicBezTo>
                      <a:pt x="197" y="484"/>
                      <a:pt x="197" y="484"/>
                      <a:pt x="197" y="484"/>
                    </a:cubicBezTo>
                    <a:cubicBezTo>
                      <a:pt x="198" y="484"/>
                      <a:pt x="199" y="483"/>
                      <a:pt x="201" y="483"/>
                    </a:cubicBezTo>
                    <a:cubicBezTo>
                      <a:pt x="201" y="483"/>
                      <a:pt x="201" y="483"/>
                      <a:pt x="202" y="482"/>
                    </a:cubicBezTo>
                    <a:cubicBezTo>
                      <a:pt x="202" y="483"/>
                      <a:pt x="203" y="482"/>
                      <a:pt x="203" y="482"/>
                    </a:cubicBezTo>
                    <a:cubicBezTo>
                      <a:pt x="204" y="483"/>
                      <a:pt x="203" y="485"/>
                      <a:pt x="204" y="485"/>
                    </a:cubicBezTo>
                    <a:cubicBezTo>
                      <a:pt x="204" y="485"/>
                      <a:pt x="204" y="485"/>
                      <a:pt x="204" y="485"/>
                    </a:cubicBezTo>
                    <a:cubicBezTo>
                      <a:pt x="204" y="485"/>
                      <a:pt x="204" y="486"/>
                      <a:pt x="204" y="486"/>
                    </a:cubicBezTo>
                    <a:cubicBezTo>
                      <a:pt x="204" y="486"/>
                      <a:pt x="203" y="486"/>
                      <a:pt x="203" y="486"/>
                    </a:cubicBezTo>
                    <a:cubicBezTo>
                      <a:pt x="203" y="486"/>
                      <a:pt x="204" y="486"/>
                      <a:pt x="204" y="486"/>
                    </a:cubicBezTo>
                    <a:cubicBezTo>
                      <a:pt x="204" y="486"/>
                      <a:pt x="204" y="486"/>
                      <a:pt x="204" y="486"/>
                    </a:cubicBezTo>
                    <a:cubicBezTo>
                      <a:pt x="204" y="487"/>
                      <a:pt x="203" y="487"/>
                      <a:pt x="203" y="487"/>
                    </a:cubicBezTo>
                    <a:cubicBezTo>
                      <a:pt x="204" y="487"/>
                      <a:pt x="204" y="487"/>
                      <a:pt x="205" y="487"/>
                    </a:cubicBezTo>
                    <a:cubicBezTo>
                      <a:pt x="205" y="487"/>
                      <a:pt x="205" y="487"/>
                      <a:pt x="205" y="487"/>
                    </a:cubicBezTo>
                    <a:cubicBezTo>
                      <a:pt x="204" y="487"/>
                      <a:pt x="205" y="487"/>
                      <a:pt x="204" y="487"/>
                    </a:cubicBezTo>
                    <a:cubicBezTo>
                      <a:pt x="204" y="487"/>
                      <a:pt x="204" y="487"/>
                      <a:pt x="204" y="487"/>
                    </a:cubicBezTo>
                    <a:cubicBezTo>
                      <a:pt x="204" y="487"/>
                      <a:pt x="203" y="488"/>
                      <a:pt x="203" y="488"/>
                    </a:cubicBezTo>
                    <a:cubicBezTo>
                      <a:pt x="204" y="488"/>
                      <a:pt x="204" y="488"/>
                      <a:pt x="205" y="488"/>
                    </a:cubicBezTo>
                    <a:cubicBezTo>
                      <a:pt x="205" y="488"/>
                      <a:pt x="205" y="488"/>
                      <a:pt x="205" y="488"/>
                    </a:cubicBezTo>
                    <a:cubicBezTo>
                      <a:pt x="204" y="488"/>
                      <a:pt x="204" y="488"/>
                      <a:pt x="204" y="488"/>
                    </a:cubicBezTo>
                    <a:cubicBezTo>
                      <a:pt x="203" y="488"/>
                      <a:pt x="204" y="488"/>
                      <a:pt x="204" y="489"/>
                    </a:cubicBezTo>
                    <a:cubicBezTo>
                      <a:pt x="203" y="489"/>
                      <a:pt x="202" y="489"/>
                      <a:pt x="202" y="489"/>
                    </a:cubicBezTo>
                    <a:cubicBezTo>
                      <a:pt x="202" y="488"/>
                      <a:pt x="202" y="488"/>
                      <a:pt x="202" y="488"/>
                    </a:cubicBezTo>
                    <a:cubicBezTo>
                      <a:pt x="200" y="488"/>
                      <a:pt x="202" y="488"/>
                      <a:pt x="201" y="489"/>
                    </a:cubicBezTo>
                    <a:cubicBezTo>
                      <a:pt x="200" y="488"/>
                      <a:pt x="200" y="489"/>
                      <a:pt x="200" y="489"/>
                    </a:cubicBezTo>
                    <a:cubicBezTo>
                      <a:pt x="201" y="488"/>
                      <a:pt x="199" y="488"/>
                      <a:pt x="199" y="488"/>
                    </a:cubicBezTo>
                    <a:cubicBezTo>
                      <a:pt x="200" y="488"/>
                      <a:pt x="200" y="488"/>
                      <a:pt x="201" y="488"/>
                    </a:cubicBezTo>
                    <a:cubicBezTo>
                      <a:pt x="202" y="487"/>
                      <a:pt x="202" y="487"/>
                      <a:pt x="201" y="487"/>
                    </a:cubicBezTo>
                    <a:cubicBezTo>
                      <a:pt x="202" y="487"/>
                      <a:pt x="201" y="487"/>
                      <a:pt x="200" y="487"/>
                    </a:cubicBezTo>
                    <a:cubicBezTo>
                      <a:pt x="200" y="487"/>
                      <a:pt x="200" y="487"/>
                      <a:pt x="199" y="487"/>
                    </a:cubicBezTo>
                    <a:cubicBezTo>
                      <a:pt x="201" y="487"/>
                      <a:pt x="201" y="487"/>
                      <a:pt x="201" y="486"/>
                    </a:cubicBezTo>
                    <a:cubicBezTo>
                      <a:pt x="200" y="486"/>
                      <a:pt x="201" y="485"/>
                      <a:pt x="199" y="485"/>
                    </a:cubicBezTo>
                    <a:cubicBezTo>
                      <a:pt x="198" y="486"/>
                      <a:pt x="196" y="486"/>
                      <a:pt x="195" y="486"/>
                    </a:cubicBezTo>
                    <a:cubicBezTo>
                      <a:pt x="195" y="486"/>
                      <a:pt x="195" y="486"/>
                      <a:pt x="195" y="486"/>
                    </a:cubicBezTo>
                    <a:cubicBezTo>
                      <a:pt x="195" y="487"/>
                      <a:pt x="195" y="487"/>
                      <a:pt x="196" y="488"/>
                    </a:cubicBezTo>
                    <a:cubicBezTo>
                      <a:pt x="196" y="488"/>
                      <a:pt x="196" y="488"/>
                      <a:pt x="196" y="488"/>
                    </a:cubicBezTo>
                    <a:cubicBezTo>
                      <a:pt x="196" y="488"/>
                      <a:pt x="197" y="488"/>
                      <a:pt x="197" y="488"/>
                    </a:cubicBezTo>
                    <a:cubicBezTo>
                      <a:pt x="196" y="488"/>
                      <a:pt x="196" y="488"/>
                      <a:pt x="196" y="488"/>
                    </a:cubicBezTo>
                    <a:cubicBezTo>
                      <a:pt x="196" y="489"/>
                      <a:pt x="197" y="490"/>
                      <a:pt x="198" y="491"/>
                    </a:cubicBezTo>
                    <a:cubicBezTo>
                      <a:pt x="198" y="491"/>
                      <a:pt x="198" y="490"/>
                      <a:pt x="198" y="490"/>
                    </a:cubicBezTo>
                    <a:cubicBezTo>
                      <a:pt x="199" y="490"/>
                      <a:pt x="199" y="491"/>
                      <a:pt x="200" y="491"/>
                    </a:cubicBezTo>
                    <a:cubicBezTo>
                      <a:pt x="198" y="492"/>
                      <a:pt x="199" y="491"/>
                      <a:pt x="198" y="492"/>
                    </a:cubicBezTo>
                    <a:cubicBezTo>
                      <a:pt x="197" y="493"/>
                      <a:pt x="198" y="493"/>
                      <a:pt x="198" y="493"/>
                    </a:cubicBezTo>
                    <a:cubicBezTo>
                      <a:pt x="198" y="494"/>
                      <a:pt x="198" y="493"/>
                      <a:pt x="197" y="493"/>
                    </a:cubicBezTo>
                    <a:cubicBezTo>
                      <a:pt x="196" y="494"/>
                      <a:pt x="196" y="495"/>
                      <a:pt x="196" y="495"/>
                    </a:cubicBezTo>
                    <a:cubicBezTo>
                      <a:pt x="198" y="494"/>
                      <a:pt x="199" y="494"/>
                      <a:pt x="200" y="494"/>
                    </a:cubicBezTo>
                    <a:cubicBezTo>
                      <a:pt x="200" y="494"/>
                      <a:pt x="200" y="495"/>
                      <a:pt x="199" y="496"/>
                    </a:cubicBezTo>
                    <a:cubicBezTo>
                      <a:pt x="201" y="495"/>
                      <a:pt x="200" y="497"/>
                      <a:pt x="201" y="498"/>
                    </a:cubicBezTo>
                    <a:cubicBezTo>
                      <a:pt x="200" y="498"/>
                      <a:pt x="200" y="498"/>
                      <a:pt x="199" y="499"/>
                    </a:cubicBezTo>
                    <a:cubicBezTo>
                      <a:pt x="199" y="499"/>
                      <a:pt x="200" y="499"/>
                      <a:pt x="200" y="498"/>
                    </a:cubicBezTo>
                    <a:cubicBezTo>
                      <a:pt x="200" y="499"/>
                      <a:pt x="201" y="499"/>
                      <a:pt x="201" y="500"/>
                    </a:cubicBezTo>
                    <a:cubicBezTo>
                      <a:pt x="202" y="501"/>
                      <a:pt x="201" y="503"/>
                      <a:pt x="201" y="504"/>
                    </a:cubicBezTo>
                    <a:cubicBezTo>
                      <a:pt x="201" y="504"/>
                      <a:pt x="202" y="504"/>
                      <a:pt x="201" y="505"/>
                    </a:cubicBezTo>
                    <a:cubicBezTo>
                      <a:pt x="201" y="505"/>
                      <a:pt x="202" y="505"/>
                      <a:pt x="202" y="505"/>
                    </a:cubicBezTo>
                    <a:cubicBezTo>
                      <a:pt x="202" y="505"/>
                      <a:pt x="202" y="506"/>
                      <a:pt x="201" y="506"/>
                    </a:cubicBezTo>
                    <a:cubicBezTo>
                      <a:pt x="203" y="506"/>
                      <a:pt x="202" y="508"/>
                      <a:pt x="203" y="510"/>
                    </a:cubicBezTo>
                    <a:cubicBezTo>
                      <a:pt x="202" y="510"/>
                      <a:pt x="202" y="510"/>
                      <a:pt x="200" y="510"/>
                    </a:cubicBezTo>
                    <a:cubicBezTo>
                      <a:pt x="200" y="511"/>
                      <a:pt x="203" y="510"/>
                      <a:pt x="203" y="511"/>
                    </a:cubicBezTo>
                    <a:cubicBezTo>
                      <a:pt x="202" y="511"/>
                      <a:pt x="202" y="511"/>
                      <a:pt x="200" y="511"/>
                    </a:cubicBezTo>
                    <a:cubicBezTo>
                      <a:pt x="200" y="512"/>
                      <a:pt x="202" y="511"/>
                      <a:pt x="201" y="512"/>
                    </a:cubicBezTo>
                    <a:cubicBezTo>
                      <a:pt x="200" y="512"/>
                      <a:pt x="200" y="512"/>
                      <a:pt x="200" y="512"/>
                    </a:cubicBezTo>
                    <a:cubicBezTo>
                      <a:pt x="200" y="512"/>
                      <a:pt x="200" y="512"/>
                      <a:pt x="200" y="512"/>
                    </a:cubicBezTo>
                    <a:cubicBezTo>
                      <a:pt x="200" y="512"/>
                      <a:pt x="200" y="512"/>
                      <a:pt x="200" y="513"/>
                    </a:cubicBezTo>
                    <a:cubicBezTo>
                      <a:pt x="200" y="513"/>
                      <a:pt x="200" y="513"/>
                      <a:pt x="200" y="513"/>
                    </a:cubicBezTo>
                    <a:cubicBezTo>
                      <a:pt x="200" y="513"/>
                      <a:pt x="200" y="513"/>
                      <a:pt x="200" y="513"/>
                    </a:cubicBezTo>
                    <a:cubicBezTo>
                      <a:pt x="200" y="513"/>
                      <a:pt x="200" y="513"/>
                      <a:pt x="201" y="513"/>
                    </a:cubicBezTo>
                    <a:cubicBezTo>
                      <a:pt x="200" y="513"/>
                      <a:pt x="200" y="513"/>
                      <a:pt x="200" y="513"/>
                    </a:cubicBezTo>
                    <a:cubicBezTo>
                      <a:pt x="200" y="513"/>
                      <a:pt x="201" y="513"/>
                      <a:pt x="201" y="513"/>
                    </a:cubicBezTo>
                    <a:cubicBezTo>
                      <a:pt x="201" y="513"/>
                      <a:pt x="201" y="513"/>
                      <a:pt x="201" y="513"/>
                    </a:cubicBezTo>
                    <a:cubicBezTo>
                      <a:pt x="201" y="512"/>
                      <a:pt x="201" y="512"/>
                      <a:pt x="201" y="512"/>
                    </a:cubicBezTo>
                    <a:cubicBezTo>
                      <a:pt x="201" y="512"/>
                      <a:pt x="201" y="512"/>
                      <a:pt x="201" y="512"/>
                    </a:cubicBezTo>
                    <a:cubicBezTo>
                      <a:pt x="201" y="512"/>
                      <a:pt x="202" y="512"/>
                      <a:pt x="202" y="512"/>
                    </a:cubicBezTo>
                    <a:cubicBezTo>
                      <a:pt x="202" y="512"/>
                      <a:pt x="202" y="512"/>
                      <a:pt x="202" y="512"/>
                    </a:cubicBezTo>
                    <a:cubicBezTo>
                      <a:pt x="202" y="512"/>
                      <a:pt x="202" y="512"/>
                      <a:pt x="202" y="512"/>
                    </a:cubicBezTo>
                    <a:cubicBezTo>
                      <a:pt x="202" y="513"/>
                      <a:pt x="201" y="513"/>
                      <a:pt x="201" y="513"/>
                    </a:cubicBezTo>
                    <a:cubicBezTo>
                      <a:pt x="201" y="513"/>
                      <a:pt x="202" y="513"/>
                      <a:pt x="202" y="513"/>
                    </a:cubicBezTo>
                    <a:cubicBezTo>
                      <a:pt x="202" y="513"/>
                      <a:pt x="202" y="513"/>
                      <a:pt x="202" y="513"/>
                    </a:cubicBezTo>
                    <a:cubicBezTo>
                      <a:pt x="202" y="513"/>
                      <a:pt x="203" y="513"/>
                      <a:pt x="203" y="513"/>
                    </a:cubicBezTo>
                    <a:cubicBezTo>
                      <a:pt x="203" y="514"/>
                      <a:pt x="203" y="514"/>
                      <a:pt x="202" y="514"/>
                    </a:cubicBezTo>
                    <a:cubicBezTo>
                      <a:pt x="202" y="514"/>
                      <a:pt x="202" y="514"/>
                      <a:pt x="201" y="514"/>
                    </a:cubicBezTo>
                    <a:cubicBezTo>
                      <a:pt x="201" y="514"/>
                      <a:pt x="201" y="514"/>
                      <a:pt x="201" y="514"/>
                    </a:cubicBezTo>
                    <a:cubicBezTo>
                      <a:pt x="200" y="514"/>
                      <a:pt x="200" y="514"/>
                      <a:pt x="200" y="514"/>
                    </a:cubicBezTo>
                    <a:cubicBezTo>
                      <a:pt x="200" y="514"/>
                      <a:pt x="200" y="514"/>
                      <a:pt x="200" y="514"/>
                    </a:cubicBezTo>
                    <a:cubicBezTo>
                      <a:pt x="200" y="514"/>
                      <a:pt x="201" y="514"/>
                      <a:pt x="201" y="514"/>
                    </a:cubicBezTo>
                    <a:cubicBezTo>
                      <a:pt x="201" y="514"/>
                      <a:pt x="201" y="514"/>
                      <a:pt x="201" y="514"/>
                    </a:cubicBezTo>
                    <a:cubicBezTo>
                      <a:pt x="201" y="514"/>
                      <a:pt x="201" y="514"/>
                      <a:pt x="201" y="514"/>
                    </a:cubicBezTo>
                    <a:cubicBezTo>
                      <a:pt x="200" y="515"/>
                      <a:pt x="199" y="515"/>
                      <a:pt x="199" y="515"/>
                    </a:cubicBezTo>
                    <a:cubicBezTo>
                      <a:pt x="199" y="515"/>
                      <a:pt x="199" y="515"/>
                      <a:pt x="198" y="515"/>
                    </a:cubicBezTo>
                    <a:cubicBezTo>
                      <a:pt x="199" y="515"/>
                      <a:pt x="200" y="515"/>
                      <a:pt x="200" y="515"/>
                    </a:cubicBezTo>
                    <a:cubicBezTo>
                      <a:pt x="200" y="515"/>
                      <a:pt x="200" y="515"/>
                      <a:pt x="199" y="515"/>
                    </a:cubicBezTo>
                    <a:cubicBezTo>
                      <a:pt x="201" y="515"/>
                      <a:pt x="200" y="515"/>
                      <a:pt x="202" y="515"/>
                    </a:cubicBezTo>
                    <a:cubicBezTo>
                      <a:pt x="202" y="515"/>
                      <a:pt x="202" y="515"/>
                      <a:pt x="202" y="516"/>
                    </a:cubicBezTo>
                    <a:cubicBezTo>
                      <a:pt x="203" y="516"/>
                      <a:pt x="205" y="515"/>
                      <a:pt x="205" y="516"/>
                    </a:cubicBezTo>
                    <a:cubicBezTo>
                      <a:pt x="206" y="516"/>
                      <a:pt x="206" y="516"/>
                      <a:pt x="206" y="516"/>
                    </a:cubicBezTo>
                    <a:cubicBezTo>
                      <a:pt x="206" y="518"/>
                      <a:pt x="206" y="519"/>
                      <a:pt x="206" y="522"/>
                    </a:cubicBezTo>
                    <a:cubicBezTo>
                      <a:pt x="205" y="524"/>
                      <a:pt x="202" y="528"/>
                      <a:pt x="199" y="531"/>
                    </a:cubicBezTo>
                    <a:close/>
                    <a:moveTo>
                      <a:pt x="186" y="530"/>
                    </a:moveTo>
                    <a:cubicBezTo>
                      <a:pt x="188" y="532"/>
                      <a:pt x="188" y="532"/>
                      <a:pt x="188" y="532"/>
                    </a:cubicBezTo>
                    <a:cubicBezTo>
                      <a:pt x="188" y="532"/>
                      <a:pt x="188" y="532"/>
                      <a:pt x="188" y="532"/>
                    </a:cubicBezTo>
                    <a:cubicBezTo>
                      <a:pt x="187" y="532"/>
                      <a:pt x="187" y="532"/>
                      <a:pt x="187" y="532"/>
                    </a:cubicBezTo>
                    <a:cubicBezTo>
                      <a:pt x="186" y="531"/>
                      <a:pt x="186" y="531"/>
                      <a:pt x="186" y="531"/>
                    </a:cubicBezTo>
                    <a:cubicBezTo>
                      <a:pt x="186" y="531"/>
                      <a:pt x="186" y="531"/>
                      <a:pt x="186" y="530"/>
                    </a:cubicBezTo>
                    <a:cubicBezTo>
                      <a:pt x="186" y="530"/>
                      <a:pt x="186" y="531"/>
                      <a:pt x="186" y="531"/>
                    </a:cubicBezTo>
                    <a:cubicBezTo>
                      <a:pt x="187" y="531"/>
                      <a:pt x="187" y="531"/>
                      <a:pt x="187" y="531"/>
                    </a:cubicBezTo>
                    <a:cubicBezTo>
                      <a:pt x="186" y="531"/>
                      <a:pt x="186" y="531"/>
                      <a:pt x="186" y="530"/>
                    </a:cubicBezTo>
                    <a:close/>
                    <a:moveTo>
                      <a:pt x="186" y="533"/>
                    </a:moveTo>
                    <a:cubicBezTo>
                      <a:pt x="186" y="533"/>
                      <a:pt x="186" y="533"/>
                      <a:pt x="186" y="533"/>
                    </a:cubicBezTo>
                    <a:cubicBezTo>
                      <a:pt x="186" y="533"/>
                      <a:pt x="185" y="533"/>
                      <a:pt x="185" y="533"/>
                    </a:cubicBezTo>
                    <a:cubicBezTo>
                      <a:pt x="185" y="533"/>
                      <a:pt x="185" y="532"/>
                      <a:pt x="185" y="532"/>
                    </a:cubicBezTo>
                    <a:lnTo>
                      <a:pt x="186" y="533"/>
                    </a:lnTo>
                    <a:close/>
                    <a:moveTo>
                      <a:pt x="186" y="524"/>
                    </a:moveTo>
                    <a:cubicBezTo>
                      <a:pt x="187" y="524"/>
                      <a:pt x="189" y="524"/>
                      <a:pt x="186" y="525"/>
                    </a:cubicBezTo>
                    <a:cubicBezTo>
                      <a:pt x="186" y="524"/>
                      <a:pt x="186" y="524"/>
                      <a:pt x="186" y="524"/>
                    </a:cubicBezTo>
                    <a:close/>
                    <a:moveTo>
                      <a:pt x="188" y="523"/>
                    </a:moveTo>
                    <a:cubicBezTo>
                      <a:pt x="188" y="523"/>
                      <a:pt x="187" y="523"/>
                      <a:pt x="186" y="523"/>
                    </a:cubicBezTo>
                    <a:cubicBezTo>
                      <a:pt x="186" y="523"/>
                      <a:pt x="187" y="523"/>
                      <a:pt x="187" y="522"/>
                    </a:cubicBezTo>
                    <a:cubicBezTo>
                      <a:pt x="187" y="522"/>
                      <a:pt x="186" y="523"/>
                      <a:pt x="186" y="522"/>
                    </a:cubicBezTo>
                    <a:cubicBezTo>
                      <a:pt x="188" y="522"/>
                      <a:pt x="188" y="522"/>
                      <a:pt x="188" y="522"/>
                    </a:cubicBezTo>
                    <a:cubicBezTo>
                      <a:pt x="188" y="522"/>
                      <a:pt x="187" y="523"/>
                      <a:pt x="188" y="523"/>
                    </a:cubicBezTo>
                    <a:close/>
                    <a:moveTo>
                      <a:pt x="186" y="520"/>
                    </a:moveTo>
                    <a:cubicBezTo>
                      <a:pt x="186" y="520"/>
                      <a:pt x="186" y="519"/>
                      <a:pt x="187" y="519"/>
                    </a:cubicBezTo>
                    <a:cubicBezTo>
                      <a:pt x="188" y="519"/>
                      <a:pt x="188" y="520"/>
                      <a:pt x="187" y="520"/>
                    </a:cubicBezTo>
                    <a:cubicBezTo>
                      <a:pt x="186" y="520"/>
                      <a:pt x="186" y="520"/>
                      <a:pt x="186" y="520"/>
                    </a:cubicBezTo>
                    <a:close/>
                    <a:moveTo>
                      <a:pt x="191" y="512"/>
                    </a:moveTo>
                    <a:cubicBezTo>
                      <a:pt x="189" y="513"/>
                      <a:pt x="190" y="512"/>
                      <a:pt x="190" y="512"/>
                    </a:cubicBezTo>
                    <a:cubicBezTo>
                      <a:pt x="190" y="512"/>
                      <a:pt x="188" y="512"/>
                      <a:pt x="190" y="511"/>
                    </a:cubicBezTo>
                    <a:cubicBezTo>
                      <a:pt x="191" y="511"/>
                      <a:pt x="190" y="512"/>
                      <a:pt x="191" y="512"/>
                    </a:cubicBezTo>
                    <a:close/>
                    <a:moveTo>
                      <a:pt x="196" y="514"/>
                    </a:moveTo>
                    <a:cubicBezTo>
                      <a:pt x="195" y="514"/>
                      <a:pt x="197" y="513"/>
                      <a:pt x="196" y="513"/>
                    </a:cubicBezTo>
                    <a:cubicBezTo>
                      <a:pt x="198" y="513"/>
                      <a:pt x="198" y="513"/>
                      <a:pt x="198" y="514"/>
                    </a:cubicBezTo>
                    <a:cubicBezTo>
                      <a:pt x="197" y="514"/>
                      <a:pt x="197" y="514"/>
                      <a:pt x="196" y="514"/>
                    </a:cubicBezTo>
                    <a:close/>
                    <a:moveTo>
                      <a:pt x="195" y="516"/>
                    </a:moveTo>
                    <a:cubicBezTo>
                      <a:pt x="195" y="515"/>
                      <a:pt x="196" y="515"/>
                      <a:pt x="196" y="515"/>
                    </a:cubicBezTo>
                    <a:cubicBezTo>
                      <a:pt x="197" y="515"/>
                      <a:pt x="198" y="515"/>
                      <a:pt x="195" y="516"/>
                    </a:cubicBezTo>
                    <a:close/>
                    <a:moveTo>
                      <a:pt x="195" y="512"/>
                    </a:moveTo>
                    <a:cubicBezTo>
                      <a:pt x="195" y="511"/>
                      <a:pt x="198" y="512"/>
                      <a:pt x="198" y="511"/>
                    </a:cubicBezTo>
                    <a:cubicBezTo>
                      <a:pt x="199" y="511"/>
                      <a:pt x="197" y="512"/>
                      <a:pt x="195" y="512"/>
                    </a:cubicBezTo>
                    <a:close/>
                    <a:moveTo>
                      <a:pt x="205" y="514"/>
                    </a:moveTo>
                    <a:cubicBezTo>
                      <a:pt x="205" y="515"/>
                      <a:pt x="202" y="514"/>
                      <a:pt x="203" y="514"/>
                    </a:cubicBezTo>
                    <a:lnTo>
                      <a:pt x="205" y="514"/>
                    </a:lnTo>
                    <a:close/>
                    <a:moveTo>
                      <a:pt x="199" y="489"/>
                    </a:moveTo>
                    <a:cubicBezTo>
                      <a:pt x="200" y="489"/>
                      <a:pt x="199" y="489"/>
                      <a:pt x="198" y="489"/>
                    </a:cubicBezTo>
                    <a:cubicBezTo>
                      <a:pt x="198" y="489"/>
                      <a:pt x="199" y="489"/>
                      <a:pt x="199" y="489"/>
                    </a:cubicBezTo>
                    <a:close/>
                    <a:moveTo>
                      <a:pt x="199" y="486"/>
                    </a:moveTo>
                    <a:cubicBezTo>
                      <a:pt x="201" y="486"/>
                      <a:pt x="198" y="486"/>
                      <a:pt x="198" y="487"/>
                    </a:cubicBezTo>
                    <a:cubicBezTo>
                      <a:pt x="197" y="487"/>
                      <a:pt x="199" y="486"/>
                      <a:pt x="199" y="486"/>
                    </a:cubicBezTo>
                    <a:close/>
                    <a:moveTo>
                      <a:pt x="206" y="81"/>
                    </a:moveTo>
                    <a:cubicBezTo>
                      <a:pt x="205" y="81"/>
                      <a:pt x="205" y="81"/>
                      <a:pt x="205" y="81"/>
                    </a:cubicBezTo>
                    <a:cubicBezTo>
                      <a:pt x="205" y="80"/>
                      <a:pt x="204" y="79"/>
                      <a:pt x="205" y="79"/>
                    </a:cubicBezTo>
                    <a:cubicBezTo>
                      <a:pt x="205" y="79"/>
                      <a:pt x="205" y="79"/>
                      <a:pt x="205" y="79"/>
                    </a:cubicBezTo>
                    <a:cubicBezTo>
                      <a:pt x="207" y="76"/>
                      <a:pt x="210" y="74"/>
                      <a:pt x="212" y="72"/>
                    </a:cubicBezTo>
                    <a:cubicBezTo>
                      <a:pt x="211" y="75"/>
                      <a:pt x="210" y="77"/>
                      <a:pt x="206" y="81"/>
                    </a:cubicBezTo>
                    <a:close/>
                    <a:moveTo>
                      <a:pt x="244" y="504"/>
                    </a:moveTo>
                    <a:cubicBezTo>
                      <a:pt x="245" y="509"/>
                      <a:pt x="245" y="516"/>
                      <a:pt x="247" y="522"/>
                    </a:cubicBezTo>
                    <a:cubicBezTo>
                      <a:pt x="245" y="519"/>
                      <a:pt x="244" y="512"/>
                      <a:pt x="244" y="504"/>
                    </a:cubicBezTo>
                    <a:close/>
                    <a:moveTo>
                      <a:pt x="247" y="522"/>
                    </a:moveTo>
                    <a:cubicBezTo>
                      <a:pt x="247" y="522"/>
                      <a:pt x="247" y="522"/>
                      <a:pt x="247" y="522"/>
                    </a:cubicBezTo>
                    <a:cubicBezTo>
                      <a:pt x="248" y="523"/>
                      <a:pt x="249" y="523"/>
                      <a:pt x="250" y="524"/>
                    </a:cubicBezTo>
                    <a:cubicBezTo>
                      <a:pt x="249" y="523"/>
                      <a:pt x="248" y="523"/>
                      <a:pt x="247" y="522"/>
                    </a:cubicBezTo>
                    <a:close/>
                    <a:moveTo>
                      <a:pt x="289" y="988"/>
                    </a:moveTo>
                    <a:cubicBezTo>
                      <a:pt x="288" y="986"/>
                      <a:pt x="288" y="984"/>
                      <a:pt x="288" y="982"/>
                    </a:cubicBezTo>
                    <a:cubicBezTo>
                      <a:pt x="289" y="988"/>
                      <a:pt x="289" y="988"/>
                      <a:pt x="289" y="988"/>
                    </a:cubicBezTo>
                    <a:cubicBezTo>
                      <a:pt x="289" y="988"/>
                      <a:pt x="289" y="988"/>
                      <a:pt x="289" y="988"/>
                    </a:cubicBezTo>
                    <a:close/>
                    <a:moveTo>
                      <a:pt x="332" y="1202"/>
                    </a:moveTo>
                    <a:cubicBezTo>
                      <a:pt x="331" y="1203"/>
                      <a:pt x="331" y="1203"/>
                      <a:pt x="331" y="1203"/>
                    </a:cubicBezTo>
                    <a:cubicBezTo>
                      <a:pt x="330" y="1202"/>
                      <a:pt x="330" y="1202"/>
                      <a:pt x="330" y="1202"/>
                    </a:cubicBezTo>
                    <a:cubicBezTo>
                      <a:pt x="330" y="1201"/>
                      <a:pt x="330" y="1201"/>
                      <a:pt x="330" y="1201"/>
                    </a:cubicBezTo>
                    <a:cubicBezTo>
                      <a:pt x="330" y="1201"/>
                      <a:pt x="330" y="1201"/>
                      <a:pt x="330" y="1201"/>
                    </a:cubicBezTo>
                    <a:cubicBezTo>
                      <a:pt x="330" y="1201"/>
                      <a:pt x="330" y="1202"/>
                      <a:pt x="330" y="1202"/>
                    </a:cubicBezTo>
                    <a:cubicBezTo>
                      <a:pt x="331" y="1202"/>
                      <a:pt x="331" y="1202"/>
                      <a:pt x="332" y="1202"/>
                    </a:cubicBezTo>
                    <a:close/>
                    <a:moveTo>
                      <a:pt x="499" y="1213"/>
                    </a:moveTo>
                    <a:cubicBezTo>
                      <a:pt x="498" y="1215"/>
                      <a:pt x="498" y="1216"/>
                      <a:pt x="496" y="1218"/>
                    </a:cubicBezTo>
                    <a:cubicBezTo>
                      <a:pt x="494" y="1220"/>
                      <a:pt x="493" y="1220"/>
                      <a:pt x="492" y="1221"/>
                    </a:cubicBezTo>
                    <a:cubicBezTo>
                      <a:pt x="493" y="1220"/>
                      <a:pt x="495" y="1219"/>
                      <a:pt x="496" y="1217"/>
                    </a:cubicBezTo>
                    <a:cubicBezTo>
                      <a:pt x="497" y="1215"/>
                      <a:pt x="497" y="1214"/>
                      <a:pt x="498" y="1213"/>
                    </a:cubicBezTo>
                    <a:cubicBezTo>
                      <a:pt x="499" y="1210"/>
                      <a:pt x="500" y="1208"/>
                      <a:pt x="501" y="1205"/>
                    </a:cubicBezTo>
                    <a:cubicBezTo>
                      <a:pt x="501" y="1207"/>
                      <a:pt x="500" y="1210"/>
                      <a:pt x="499" y="1213"/>
                    </a:cubicBezTo>
                    <a:close/>
                    <a:moveTo>
                      <a:pt x="500" y="1167"/>
                    </a:moveTo>
                    <a:cubicBezTo>
                      <a:pt x="501" y="1168"/>
                      <a:pt x="501" y="1171"/>
                      <a:pt x="501" y="1171"/>
                    </a:cubicBezTo>
                    <a:cubicBezTo>
                      <a:pt x="502" y="1174"/>
                      <a:pt x="502" y="1172"/>
                      <a:pt x="503" y="1173"/>
                    </a:cubicBezTo>
                    <a:cubicBezTo>
                      <a:pt x="504" y="1175"/>
                      <a:pt x="505" y="1179"/>
                      <a:pt x="505" y="1183"/>
                    </a:cubicBezTo>
                    <a:cubicBezTo>
                      <a:pt x="505" y="1187"/>
                      <a:pt x="504" y="1190"/>
                      <a:pt x="504" y="1190"/>
                    </a:cubicBezTo>
                    <a:cubicBezTo>
                      <a:pt x="504" y="1185"/>
                      <a:pt x="503" y="1183"/>
                      <a:pt x="503" y="1180"/>
                    </a:cubicBezTo>
                    <a:cubicBezTo>
                      <a:pt x="502" y="1178"/>
                      <a:pt x="501" y="1175"/>
                      <a:pt x="500" y="1171"/>
                    </a:cubicBezTo>
                    <a:cubicBezTo>
                      <a:pt x="501" y="1172"/>
                      <a:pt x="501" y="1170"/>
                      <a:pt x="498" y="1165"/>
                    </a:cubicBezTo>
                    <a:cubicBezTo>
                      <a:pt x="497" y="1163"/>
                      <a:pt x="499" y="1165"/>
                      <a:pt x="500" y="1167"/>
                    </a:cubicBezTo>
                    <a:close/>
                    <a:moveTo>
                      <a:pt x="467" y="1156"/>
                    </a:moveTo>
                    <a:cubicBezTo>
                      <a:pt x="465" y="1156"/>
                      <a:pt x="452" y="1154"/>
                      <a:pt x="454" y="1153"/>
                    </a:cubicBezTo>
                    <a:cubicBezTo>
                      <a:pt x="459" y="1154"/>
                      <a:pt x="463" y="1155"/>
                      <a:pt x="467" y="1156"/>
                    </a:cubicBezTo>
                    <a:close/>
                    <a:moveTo>
                      <a:pt x="429" y="1225"/>
                    </a:moveTo>
                    <a:cubicBezTo>
                      <a:pt x="429" y="1225"/>
                      <a:pt x="429" y="1225"/>
                      <a:pt x="429" y="1225"/>
                    </a:cubicBezTo>
                    <a:cubicBezTo>
                      <a:pt x="429" y="1225"/>
                      <a:pt x="429" y="1225"/>
                      <a:pt x="429" y="1225"/>
                    </a:cubicBezTo>
                    <a:cubicBezTo>
                      <a:pt x="429" y="1225"/>
                      <a:pt x="429" y="1225"/>
                      <a:pt x="429" y="1225"/>
                    </a:cubicBezTo>
                    <a:cubicBezTo>
                      <a:pt x="429" y="1225"/>
                      <a:pt x="429" y="1225"/>
                      <a:pt x="429" y="1225"/>
                    </a:cubicBezTo>
                    <a:cubicBezTo>
                      <a:pt x="429" y="1225"/>
                      <a:pt x="429" y="1225"/>
                      <a:pt x="429" y="1225"/>
                    </a:cubicBezTo>
                    <a:cubicBezTo>
                      <a:pt x="429" y="1225"/>
                      <a:pt x="429" y="1225"/>
                      <a:pt x="429" y="1226"/>
                    </a:cubicBezTo>
                    <a:cubicBezTo>
                      <a:pt x="429" y="1226"/>
                      <a:pt x="429" y="1226"/>
                      <a:pt x="429" y="1226"/>
                    </a:cubicBezTo>
                    <a:lnTo>
                      <a:pt x="429" y="1225"/>
                    </a:lnTo>
                    <a:close/>
                    <a:moveTo>
                      <a:pt x="427" y="1225"/>
                    </a:moveTo>
                    <a:cubicBezTo>
                      <a:pt x="427" y="1225"/>
                      <a:pt x="427" y="1225"/>
                      <a:pt x="427" y="1225"/>
                    </a:cubicBezTo>
                    <a:cubicBezTo>
                      <a:pt x="427" y="1225"/>
                      <a:pt x="427" y="1225"/>
                      <a:pt x="427" y="1226"/>
                    </a:cubicBezTo>
                    <a:cubicBezTo>
                      <a:pt x="427" y="1225"/>
                      <a:pt x="427" y="1225"/>
                      <a:pt x="427" y="1225"/>
                    </a:cubicBezTo>
                    <a:cubicBezTo>
                      <a:pt x="427" y="1226"/>
                      <a:pt x="427" y="1226"/>
                      <a:pt x="427" y="1226"/>
                    </a:cubicBezTo>
                    <a:cubicBezTo>
                      <a:pt x="426" y="1226"/>
                      <a:pt x="426" y="1226"/>
                      <a:pt x="426" y="1226"/>
                    </a:cubicBezTo>
                    <a:cubicBezTo>
                      <a:pt x="426" y="1226"/>
                      <a:pt x="426" y="1226"/>
                      <a:pt x="427" y="1226"/>
                    </a:cubicBezTo>
                    <a:cubicBezTo>
                      <a:pt x="426" y="1226"/>
                      <a:pt x="426" y="1226"/>
                      <a:pt x="426" y="1226"/>
                    </a:cubicBezTo>
                    <a:cubicBezTo>
                      <a:pt x="427" y="1225"/>
                      <a:pt x="427" y="1225"/>
                      <a:pt x="427" y="1225"/>
                    </a:cubicBezTo>
                    <a:close/>
                    <a:moveTo>
                      <a:pt x="410" y="1217"/>
                    </a:moveTo>
                    <a:cubicBezTo>
                      <a:pt x="410" y="1218"/>
                      <a:pt x="410" y="1218"/>
                      <a:pt x="410" y="1219"/>
                    </a:cubicBezTo>
                    <a:cubicBezTo>
                      <a:pt x="410" y="1218"/>
                      <a:pt x="409" y="1217"/>
                      <a:pt x="408" y="1216"/>
                    </a:cubicBezTo>
                    <a:cubicBezTo>
                      <a:pt x="409" y="1216"/>
                      <a:pt x="409" y="1217"/>
                      <a:pt x="410" y="1217"/>
                    </a:cubicBezTo>
                    <a:close/>
                    <a:moveTo>
                      <a:pt x="421" y="943"/>
                    </a:moveTo>
                    <a:cubicBezTo>
                      <a:pt x="418" y="937"/>
                      <a:pt x="420" y="937"/>
                      <a:pt x="419" y="932"/>
                    </a:cubicBezTo>
                    <a:cubicBezTo>
                      <a:pt x="420" y="934"/>
                      <a:pt x="423" y="944"/>
                      <a:pt x="421" y="943"/>
                    </a:cubicBezTo>
                    <a:close/>
                    <a:moveTo>
                      <a:pt x="431" y="900"/>
                    </a:moveTo>
                    <a:cubicBezTo>
                      <a:pt x="432" y="899"/>
                      <a:pt x="431" y="899"/>
                      <a:pt x="432" y="899"/>
                    </a:cubicBezTo>
                    <a:cubicBezTo>
                      <a:pt x="432" y="899"/>
                      <a:pt x="433" y="899"/>
                      <a:pt x="433" y="899"/>
                    </a:cubicBezTo>
                    <a:cubicBezTo>
                      <a:pt x="433" y="899"/>
                      <a:pt x="433" y="899"/>
                      <a:pt x="431" y="900"/>
                    </a:cubicBezTo>
                    <a:close/>
                    <a:moveTo>
                      <a:pt x="430" y="898"/>
                    </a:moveTo>
                    <a:cubicBezTo>
                      <a:pt x="431" y="898"/>
                      <a:pt x="430" y="898"/>
                      <a:pt x="429" y="898"/>
                    </a:cubicBezTo>
                    <a:cubicBezTo>
                      <a:pt x="428" y="899"/>
                      <a:pt x="429" y="898"/>
                      <a:pt x="430" y="898"/>
                    </a:cubicBezTo>
                    <a:close/>
                    <a:moveTo>
                      <a:pt x="429" y="898"/>
                    </a:moveTo>
                    <a:cubicBezTo>
                      <a:pt x="430" y="898"/>
                      <a:pt x="429" y="898"/>
                      <a:pt x="430" y="898"/>
                    </a:cubicBezTo>
                    <a:cubicBezTo>
                      <a:pt x="428" y="898"/>
                      <a:pt x="429" y="898"/>
                      <a:pt x="429" y="898"/>
                    </a:cubicBezTo>
                    <a:close/>
                    <a:moveTo>
                      <a:pt x="428" y="898"/>
                    </a:moveTo>
                    <a:cubicBezTo>
                      <a:pt x="429" y="897"/>
                      <a:pt x="428" y="898"/>
                      <a:pt x="428" y="898"/>
                    </a:cubicBezTo>
                    <a:close/>
                    <a:moveTo>
                      <a:pt x="428" y="899"/>
                    </a:moveTo>
                    <a:cubicBezTo>
                      <a:pt x="428" y="899"/>
                      <a:pt x="428" y="899"/>
                      <a:pt x="429" y="899"/>
                    </a:cubicBezTo>
                    <a:cubicBezTo>
                      <a:pt x="427" y="899"/>
                      <a:pt x="428" y="899"/>
                      <a:pt x="429" y="899"/>
                    </a:cubicBezTo>
                    <a:cubicBezTo>
                      <a:pt x="429" y="899"/>
                      <a:pt x="428" y="899"/>
                      <a:pt x="428" y="899"/>
                    </a:cubicBezTo>
                    <a:close/>
                    <a:moveTo>
                      <a:pt x="426" y="904"/>
                    </a:moveTo>
                    <a:cubicBezTo>
                      <a:pt x="427" y="904"/>
                      <a:pt x="427" y="904"/>
                      <a:pt x="426" y="904"/>
                    </a:cubicBezTo>
                    <a:cubicBezTo>
                      <a:pt x="426" y="904"/>
                      <a:pt x="426" y="904"/>
                      <a:pt x="426" y="904"/>
                    </a:cubicBezTo>
                    <a:cubicBezTo>
                      <a:pt x="426" y="904"/>
                      <a:pt x="426" y="904"/>
                      <a:pt x="426" y="904"/>
                    </a:cubicBezTo>
                    <a:close/>
                    <a:moveTo>
                      <a:pt x="426" y="904"/>
                    </a:moveTo>
                    <a:cubicBezTo>
                      <a:pt x="426" y="904"/>
                      <a:pt x="426" y="904"/>
                      <a:pt x="426" y="904"/>
                    </a:cubicBezTo>
                    <a:cubicBezTo>
                      <a:pt x="427" y="904"/>
                      <a:pt x="426" y="904"/>
                      <a:pt x="427" y="904"/>
                    </a:cubicBezTo>
                    <a:cubicBezTo>
                      <a:pt x="426" y="904"/>
                      <a:pt x="426" y="904"/>
                      <a:pt x="426" y="904"/>
                    </a:cubicBezTo>
                    <a:cubicBezTo>
                      <a:pt x="426" y="904"/>
                      <a:pt x="426" y="904"/>
                      <a:pt x="426" y="904"/>
                    </a:cubicBezTo>
                    <a:close/>
                    <a:moveTo>
                      <a:pt x="426" y="904"/>
                    </a:moveTo>
                    <a:cubicBezTo>
                      <a:pt x="426" y="904"/>
                      <a:pt x="426" y="904"/>
                      <a:pt x="427" y="904"/>
                    </a:cubicBezTo>
                    <a:cubicBezTo>
                      <a:pt x="427" y="904"/>
                      <a:pt x="426" y="904"/>
                      <a:pt x="426" y="904"/>
                    </a:cubicBezTo>
                    <a:cubicBezTo>
                      <a:pt x="426" y="904"/>
                      <a:pt x="426" y="904"/>
                      <a:pt x="426" y="904"/>
                    </a:cubicBezTo>
                    <a:close/>
                    <a:moveTo>
                      <a:pt x="426" y="904"/>
                    </a:moveTo>
                    <a:cubicBezTo>
                      <a:pt x="429" y="904"/>
                      <a:pt x="426" y="904"/>
                      <a:pt x="427" y="904"/>
                    </a:cubicBezTo>
                    <a:cubicBezTo>
                      <a:pt x="427" y="904"/>
                      <a:pt x="426" y="904"/>
                      <a:pt x="426" y="904"/>
                    </a:cubicBezTo>
                    <a:cubicBezTo>
                      <a:pt x="426" y="904"/>
                      <a:pt x="426" y="904"/>
                      <a:pt x="426" y="904"/>
                    </a:cubicBezTo>
                    <a:cubicBezTo>
                      <a:pt x="426" y="904"/>
                      <a:pt x="426" y="904"/>
                      <a:pt x="426" y="904"/>
                    </a:cubicBezTo>
                    <a:close/>
                    <a:moveTo>
                      <a:pt x="426" y="905"/>
                    </a:moveTo>
                    <a:cubicBezTo>
                      <a:pt x="426" y="905"/>
                      <a:pt x="426" y="905"/>
                      <a:pt x="427" y="904"/>
                    </a:cubicBezTo>
                    <a:cubicBezTo>
                      <a:pt x="427" y="904"/>
                      <a:pt x="427" y="904"/>
                      <a:pt x="427" y="904"/>
                    </a:cubicBezTo>
                    <a:cubicBezTo>
                      <a:pt x="426" y="905"/>
                      <a:pt x="426" y="905"/>
                      <a:pt x="426" y="905"/>
                    </a:cubicBezTo>
                    <a:cubicBezTo>
                      <a:pt x="426" y="905"/>
                      <a:pt x="426" y="905"/>
                      <a:pt x="426" y="905"/>
                    </a:cubicBezTo>
                    <a:close/>
                    <a:moveTo>
                      <a:pt x="398" y="1042"/>
                    </a:moveTo>
                    <a:cubicBezTo>
                      <a:pt x="398" y="1042"/>
                      <a:pt x="398" y="1042"/>
                      <a:pt x="398" y="1042"/>
                    </a:cubicBezTo>
                    <a:cubicBezTo>
                      <a:pt x="399" y="1041"/>
                      <a:pt x="399" y="1041"/>
                      <a:pt x="399" y="1041"/>
                    </a:cubicBezTo>
                    <a:cubicBezTo>
                      <a:pt x="399" y="1041"/>
                      <a:pt x="399" y="1041"/>
                      <a:pt x="399" y="1041"/>
                    </a:cubicBezTo>
                    <a:cubicBezTo>
                      <a:pt x="399" y="1040"/>
                      <a:pt x="399" y="1039"/>
                      <a:pt x="400" y="1039"/>
                    </a:cubicBezTo>
                    <a:cubicBezTo>
                      <a:pt x="400" y="1039"/>
                      <a:pt x="400" y="1039"/>
                      <a:pt x="400" y="1039"/>
                    </a:cubicBezTo>
                    <a:cubicBezTo>
                      <a:pt x="399" y="1039"/>
                      <a:pt x="399" y="1040"/>
                      <a:pt x="399" y="1041"/>
                    </a:cubicBezTo>
                    <a:cubicBezTo>
                      <a:pt x="399" y="1041"/>
                      <a:pt x="399" y="1041"/>
                      <a:pt x="399" y="1041"/>
                    </a:cubicBezTo>
                    <a:cubicBezTo>
                      <a:pt x="399" y="1040"/>
                      <a:pt x="399" y="1040"/>
                      <a:pt x="399" y="1040"/>
                    </a:cubicBezTo>
                    <a:cubicBezTo>
                      <a:pt x="399" y="1040"/>
                      <a:pt x="399" y="1040"/>
                      <a:pt x="399" y="1040"/>
                    </a:cubicBezTo>
                    <a:cubicBezTo>
                      <a:pt x="399" y="1041"/>
                      <a:pt x="399" y="1041"/>
                      <a:pt x="399" y="1041"/>
                    </a:cubicBezTo>
                    <a:cubicBezTo>
                      <a:pt x="399" y="1041"/>
                      <a:pt x="399" y="1041"/>
                      <a:pt x="399" y="1041"/>
                    </a:cubicBezTo>
                    <a:cubicBezTo>
                      <a:pt x="399" y="1041"/>
                      <a:pt x="399" y="1041"/>
                      <a:pt x="399" y="1041"/>
                    </a:cubicBezTo>
                    <a:cubicBezTo>
                      <a:pt x="399" y="1041"/>
                      <a:pt x="399" y="1041"/>
                      <a:pt x="399" y="1041"/>
                    </a:cubicBezTo>
                    <a:cubicBezTo>
                      <a:pt x="399" y="1041"/>
                      <a:pt x="398" y="1042"/>
                      <a:pt x="398" y="1043"/>
                    </a:cubicBezTo>
                    <a:cubicBezTo>
                      <a:pt x="398" y="1043"/>
                      <a:pt x="398" y="1043"/>
                      <a:pt x="398" y="1043"/>
                    </a:cubicBezTo>
                    <a:cubicBezTo>
                      <a:pt x="398" y="1043"/>
                      <a:pt x="398" y="1043"/>
                      <a:pt x="398" y="1042"/>
                    </a:cubicBezTo>
                    <a:close/>
                    <a:moveTo>
                      <a:pt x="483" y="783"/>
                    </a:moveTo>
                    <a:cubicBezTo>
                      <a:pt x="481" y="784"/>
                      <a:pt x="478" y="786"/>
                      <a:pt x="476" y="786"/>
                    </a:cubicBezTo>
                    <a:cubicBezTo>
                      <a:pt x="474" y="786"/>
                      <a:pt x="473" y="785"/>
                      <a:pt x="473" y="784"/>
                    </a:cubicBezTo>
                    <a:cubicBezTo>
                      <a:pt x="476" y="785"/>
                      <a:pt x="480" y="784"/>
                      <a:pt x="481" y="783"/>
                    </a:cubicBezTo>
                    <a:cubicBezTo>
                      <a:pt x="483" y="782"/>
                      <a:pt x="484" y="781"/>
                      <a:pt x="483" y="783"/>
                    </a:cubicBezTo>
                    <a:close/>
                    <a:moveTo>
                      <a:pt x="494" y="813"/>
                    </a:moveTo>
                    <a:cubicBezTo>
                      <a:pt x="493" y="813"/>
                      <a:pt x="493" y="812"/>
                      <a:pt x="492" y="811"/>
                    </a:cubicBezTo>
                    <a:cubicBezTo>
                      <a:pt x="491" y="810"/>
                      <a:pt x="491" y="809"/>
                      <a:pt x="490" y="807"/>
                    </a:cubicBezTo>
                    <a:cubicBezTo>
                      <a:pt x="492" y="806"/>
                      <a:pt x="492" y="806"/>
                      <a:pt x="492" y="806"/>
                    </a:cubicBezTo>
                    <a:cubicBezTo>
                      <a:pt x="493" y="810"/>
                      <a:pt x="494" y="812"/>
                      <a:pt x="494" y="8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366" name="Freeform 8269"/>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367" name="Freeform 8270"/>
              <p:cNvSpPr>
                <a:spLocks/>
              </p:cNvSpPr>
              <p:nvPr/>
            </p:nvSpPr>
            <p:spPr bwMode="auto">
              <a:xfrm>
                <a:off x="836"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368" name="Freeform 8271"/>
              <p:cNvSpPr>
                <a:spLocks/>
              </p:cNvSpPr>
              <p:nvPr/>
            </p:nvSpPr>
            <p:spPr bwMode="auto">
              <a:xfrm>
                <a:off x="840" y="4015"/>
                <a:ext cx="0" cy="3"/>
              </a:xfrm>
              <a:custGeom>
                <a:avLst/>
                <a:gdLst>
                  <a:gd name="T0" fmla="*/ 1 h 1"/>
                  <a:gd name="T1" fmla="*/ 0 h 1"/>
                  <a:gd name="T2" fmla="*/ 1 h 1"/>
                  <a:gd name="T3" fmla="*/ 1 h 1"/>
                </a:gdLst>
                <a:ahLst/>
                <a:cxnLst>
                  <a:cxn ang="0">
                    <a:pos x="0" y="T0"/>
                  </a:cxn>
                  <a:cxn ang="0">
                    <a:pos x="0" y="T1"/>
                  </a:cxn>
                  <a:cxn ang="0">
                    <a:pos x="0" y="T2"/>
                  </a:cxn>
                  <a:cxn ang="0">
                    <a:pos x="0" y="T3"/>
                  </a:cxn>
                </a:cxnLst>
                <a:rect l="0" t="0" r="r" b="b"/>
                <a:pathLst>
                  <a:path h="1">
                    <a:moveTo>
                      <a:pt x="0" y="1"/>
                    </a:moveTo>
                    <a:cubicBezTo>
                      <a:pt x="0" y="0"/>
                      <a:pt x="0" y="0"/>
                      <a:pt x="0" y="0"/>
                    </a:cubicBezTo>
                    <a:cubicBezTo>
                      <a:pt x="0" y="0"/>
                      <a:pt x="0" y="1"/>
                      <a:pt x="0" y="1"/>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369" name="Freeform 8272"/>
              <p:cNvSpPr>
                <a:spLocks/>
              </p:cNvSpPr>
              <p:nvPr/>
            </p:nvSpPr>
            <p:spPr bwMode="auto">
              <a:xfrm>
                <a:off x="840" y="40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370" name="Freeform 8273"/>
              <p:cNvSpPr>
                <a:spLocks/>
              </p:cNvSpPr>
              <p:nvPr/>
            </p:nvSpPr>
            <p:spPr bwMode="auto">
              <a:xfrm>
                <a:off x="2340" y="4952"/>
                <a:ext cx="11" cy="3"/>
              </a:xfrm>
              <a:custGeom>
                <a:avLst/>
                <a:gdLst>
                  <a:gd name="T0" fmla="*/ 1 w 3"/>
                  <a:gd name="T1" fmla="*/ 0 h 1"/>
                  <a:gd name="T2" fmla="*/ 2 w 3"/>
                  <a:gd name="T3" fmla="*/ 0 h 1"/>
                  <a:gd name="T4" fmla="*/ 3 w 3"/>
                  <a:gd name="T5" fmla="*/ 0 h 1"/>
                  <a:gd name="T6" fmla="*/ 1 w 3"/>
                  <a:gd name="T7" fmla="*/ 0 h 1"/>
                </a:gdLst>
                <a:ahLst/>
                <a:cxnLst>
                  <a:cxn ang="0">
                    <a:pos x="T0" y="T1"/>
                  </a:cxn>
                  <a:cxn ang="0">
                    <a:pos x="T2" y="T3"/>
                  </a:cxn>
                  <a:cxn ang="0">
                    <a:pos x="T4" y="T5"/>
                  </a:cxn>
                  <a:cxn ang="0">
                    <a:pos x="T6" y="T7"/>
                  </a:cxn>
                </a:cxnLst>
                <a:rect l="0" t="0" r="r" b="b"/>
                <a:pathLst>
                  <a:path w="3" h="1">
                    <a:moveTo>
                      <a:pt x="1" y="0"/>
                    </a:moveTo>
                    <a:cubicBezTo>
                      <a:pt x="2" y="0"/>
                      <a:pt x="2" y="0"/>
                      <a:pt x="2" y="0"/>
                    </a:cubicBezTo>
                    <a:cubicBezTo>
                      <a:pt x="2" y="0"/>
                      <a:pt x="3" y="0"/>
                      <a:pt x="3" y="0"/>
                    </a:cubicBezTo>
                    <a:cubicBezTo>
                      <a:pt x="2" y="0"/>
                      <a:pt x="0" y="1"/>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371" name="Freeform 8274"/>
              <p:cNvSpPr>
                <a:spLocks/>
              </p:cNvSpPr>
              <p:nvPr/>
            </p:nvSpPr>
            <p:spPr bwMode="auto">
              <a:xfrm>
                <a:off x="2343" y="4952"/>
                <a:ext cx="8" cy="0"/>
              </a:xfrm>
              <a:custGeom>
                <a:avLst/>
                <a:gdLst>
                  <a:gd name="T0" fmla="*/ 2 w 2"/>
                  <a:gd name="T1" fmla="*/ 1 w 2"/>
                  <a:gd name="T2" fmla="*/ 0 w 2"/>
                  <a:gd name="T3" fmla="*/ 1 w 2"/>
                  <a:gd name="T4" fmla="*/ 2 w 2"/>
                </a:gdLst>
                <a:ahLst/>
                <a:cxnLst>
                  <a:cxn ang="0">
                    <a:pos x="T0" y="0"/>
                  </a:cxn>
                  <a:cxn ang="0">
                    <a:pos x="T1" y="0"/>
                  </a:cxn>
                  <a:cxn ang="0">
                    <a:pos x="T2" y="0"/>
                  </a:cxn>
                  <a:cxn ang="0">
                    <a:pos x="T3" y="0"/>
                  </a:cxn>
                  <a:cxn ang="0">
                    <a:pos x="T4" y="0"/>
                  </a:cxn>
                </a:cxnLst>
                <a:rect l="0" t="0" r="r" b="b"/>
                <a:pathLst>
                  <a:path w="2">
                    <a:moveTo>
                      <a:pt x="2" y="0"/>
                    </a:moveTo>
                    <a:cubicBezTo>
                      <a:pt x="2" y="0"/>
                      <a:pt x="1" y="0"/>
                      <a:pt x="1" y="0"/>
                    </a:cubicBezTo>
                    <a:cubicBezTo>
                      <a:pt x="1" y="0"/>
                      <a:pt x="1" y="0"/>
                      <a:pt x="0" y="0"/>
                    </a:cubicBezTo>
                    <a:cubicBezTo>
                      <a:pt x="1" y="0"/>
                      <a:pt x="1" y="0"/>
                      <a:pt x="1" y="0"/>
                    </a:cubicBezTo>
                    <a:cubicBezTo>
                      <a:pt x="2" y="0"/>
                      <a:pt x="1" y="0"/>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372" name="Oval 8275"/>
              <p:cNvSpPr>
                <a:spLocks noChangeArrowheads="1"/>
              </p:cNvSpPr>
              <p:nvPr/>
            </p:nvSpPr>
            <p:spPr bwMode="auto">
              <a:xfrm>
                <a:off x="2135" y="2494"/>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373" name="Oval 8276"/>
              <p:cNvSpPr>
                <a:spLocks noChangeArrowheads="1"/>
              </p:cNvSpPr>
              <p:nvPr/>
            </p:nvSpPr>
            <p:spPr bwMode="auto">
              <a:xfrm>
                <a:off x="2135" y="2494"/>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374" name="Oval 8277"/>
              <p:cNvSpPr>
                <a:spLocks noChangeArrowheads="1"/>
              </p:cNvSpPr>
              <p:nvPr/>
            </p:nvSpPr>
            <p:spPr bwMode="auto">
              <a:xfrm>
                <a:off x="2135" y="2494"/>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375" name="Oval 8278"/>
              <p:cNvSpPr>
                <a:spLocks noChangeArrowheads="1"/>
              </p:cNvSpPr>
              <p:nvPr/>
            </p:nvSpPr>
            <p:spPr bwMode="auto">
              <a:xfrm>
                <a:off x="2135" y="2494"/>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376" name="Oval 8279"/>
              <p:cNvSpPr>
                <a:spLocks noChangeArrowheads="1"/>
              </p:cNvSpPr>
              <p:nvPr/>
            </p:nvSpPr>
            <p:spPr bwMode="auto">
              <a:xfrm>
                <a:off x="2135" y="2490"/>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377" name="Oval 8280"/>
              <p:cNvSpPr>
                <a:spLocks noChangeArrowheads="1"/>
              </p:cNvSpPr>
              <p:nvPr/>
            </p:nvSpPr>
            <p:spPr bwMode="auto">
              <a:xfrm>
                <a:off x="2135" y="2490"/>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378" name="Freeform 8281"/>
              <p:cNvSpPr>
                <a:spLocks/>
              </p:cNvSpPr>
              <p:nvPr/>
            </p:nvSpPr>
            <p:spPr bwMode="auto">
              <a:xfrm>
                <a:off x="2135" y="2490"/>
                <a:ext cx="0" cy="4"/>
              </a:xfrm>
              <a:custGeom>
                <a:avLst/>
                <a:gdLst>
                  <a:gd name="T0" fmla="*/ 0 h 1"/>
                  <a:gd name="T1" fmla="*/ 0 h 1"/>
                  <a:gd name="T2" fmla="*/ 0 h 1"/>
                  <a:gd name="T3" fmla="*/ 1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0"/>
                      <a:pt x="0" y="0"/>
                    </a:cubicBezTo>
                    <a:cubicBezTo>
                      <a:pt x="0" y="0"/>
                      <a:pt x="0" y="0"/>
                      <a:pt x="0" y="0"/>
                    </a:cubicBezTo>
                    <a:cubicBezTo>
                      <a:pt x="0" y="1"/>
                      <a:pt x="0" y="1"/>
                      <a:pt x="0" y="1"/>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379" name="Freeform 8282"/>
              <p:cNvSpPr>
                <a:spLocks/>
              </p:cNvSpPr>
              <p:nvPr/>
            </p:nvSpPr>
            <p:spPr bwMode="auto">
              <a:xfrm>
                <a:off x="2135" y="2490"/>
                <a:ext cx="0" cy="4"/>
              </a:xfrm>
              <a:custGeom>
                <a:avLst/>
                <a:gdLst>
                  <a:gd name="T0" fmla="*/ 1 h 1"/>
                  <a:gd name="T1" fmla="*/ 1 h 1"/>
                  <a:gd name="T2" fmla="*/ 0 h 1"/>
                  <a:gd name="T3" fmla="*/ 0 h 1"/>
                  <a:gd name="T4" fmla="*/ 1 h 1"/>
                </a:gdLst>
                <a:ahLst/>
                <a:cxnLst>
                  <a:cxn ang="0">
                    <a:pos x="0" y="T0"/>
                  </a:cxn>
                  <a:cxn ang="0">
                    <a:pos x="0" y="T1"/>
                  </a:cxn>
                  <a:cxn ang="0">
                    <a:pos x="0" y="T2"/>
                  </a:cxn>
                  <a:cxn ang="0">
                    <a:pos x="0" y="T3"/>
                  </a:cxn>
                  <a:cxn ang="0">
                    <a:pos x="0" y="T4"/>
                  </a:cxn>
                </a:cxnLst>
                <a:rect l="0" t="0" r="r" b="b"/>
                <a:pathLst>
                  <a:path h="1">
                    <a:moveTo>
                      <a:pt x="0" y="1"/>
                    </a:moveTo>
                    <a:cubicBezTo>
                      <a:pt x="0" y="1"/>
                      <a:pt x="0" y="1"/>
                      <a:pt x="0" y="1"/>
                    </a:cubicBezTo>
                    <a:cubicBezTo>
                      <a:pt x="0" y="1"/>
                      <a:pt x="0" y="1"/>
                      <a:pt x="0" y="0"/>
                    </a:cubicBezTo>
                    <a:cubicBezTo>
                      <a:pt x="0" y="0"/>
                      <a:pt x="0" y="0"/>
                      <a:pt x="0" y="0"/>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380" name="Oval 8283"/>
              <p:cNvSpPr>
                <a:spLocks noChangeArrowheads="1"/>
              </p:cNvSpPr>
              <p:nvPr/>
            </p:nvSpPr>
            <p:spPr bwMode="auto">
              <a:xfrm>
                <a:off x="2135" y="2490"/>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381" name="Oval 8284"/>
              <p:cNvSpPr>
                <a:spLocks noChangeArrowheads="1"/>
              </p:cNvSpPr>
              <p:nvPr/>
            </p:nvSpPr>
            <p:spPr bwMode="auto">
              <a:xfrm>
                <a:off x="2135" y="2490"/>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382" name="Oval 8285"/>
              <p:cNvSpPr>
                <a:spLocks noChangeArrowheads="1"/>
              </p:cNvSpPr>
              <p:nvPr/>
            </p:nvSpPr>
            <p:spPr bwMode="auto">
              <a:xfrm>
                <a:off x="2135" y="2490"/>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383" name="Freeform 8286"/>
              <p:cNvSpPr>
                <a:spLocks/>
              </p:cNvSpPr>
              <p:nvPr/>
            </p:nvSpPr>
            <p:spPr bwMode="auto">
              <a:xfrm>
                <a:off x="2135" y="2490"/>
                <a:ext cx="0" cy="4"/>
              </a:xfrm>
              <a:custGeom>
                <a:avLst/>
                <a:gdLst>
                  <a:gd name="T0" fmla="*/ 0 h 1"/>
                  <a:gd name="T1" fmla="*/ 1 h 1"/>
                  <a:gd name="T2" fmla="*/ 1 h 1"/>
                  <a:gd name="T3" fmla="*/ 0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0"/>
                      <a:pt x="0" y="1"/>
                    </a:cubicBezTo>
                    <a:cubicBezTo>
                      <a:pt x="0" y="1"/>
                      <a:pt x="0" y="1"/>
                      <a:pt x="0" y="1"/>
                    </a:cubicBezTo>
                    <a:cubicBezTo>
                      <a:pt x="0" y="1"/>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384" name="Oval 8287"/>
              <p:cNvSpPr>
                <a:spLocks noChangeArrowheads="1"/>
              </p:cNvSpPr>
              <p:nvPr/>
            </p:nvSpPr>
            <p:spPr bwMode="auto">
              <a:xfrm>
                <a:off x="2135" y="2490"/>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385" name="Oval 8288"/>
              <p:cNvSpPr>
                <a:spLocks noChangeArrowheads="1"/>
              </p:cNvSpPr>
              <p:nvPr/>
            </p:nvSpPr>
            <p:spPr bwMode="auto">
              <a:xfrm>
                <a:off x="2135" y="2490"/>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386" name="Oval 8289"/>
              <p:cNvSpPr>
                <a:spLocks noChangeArrowheads="1"/>
              </p:cNvSpPr>
              <p:nvPr/>
            </p:nvSpPr>
            <p:spPr bwMode="auto">
              <a:xfrm>
                <a:off x="2135" y="2490"/>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387" name="Oval 8290"/>
              <p:cNvSpPr>
                <a:spLocks noChangeArrowheads="1"/>
              </p:cNvSpPr>
              <p:nvPr/>
            </p:nvSpPr>
            <p:spPr bwMode="auto">
              <a:xfrm>
                <a:off x="2135" y="2494"/>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388" name="Oval 8291"/>
              <p:cNvSpPr>
                <a:spLocks noChangeArrowheads="1"/>
              </p:cNvSpPr>
              <p:nvPr/>
            </p:nvSpPr>
            <p:spPr bwMode="auto">
              <a:xfrm>
                <a:off x="2135" y="2494"/>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389" name="Oval 8292"/>
              <p:cNvSpPr>
                <a:spLocks noChangeArrowheads="1"/>
              </p:cNvSpPr>
              <p:nvPr/>
            </p:nvSpPr>
            <p:spPr bwMode="auto">
              <a:xfrm>
                <a:off x="2135" y="2490"/>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390" name="Freeform 8293"/>
              <p:cNvSpPr>
                <a:spLocks/>
              </p:cNvSpPr>
              <p:nvPr/>
            </p:nvSpPr>
            <p:spPr bwMode="auto">
              <a:xfrm>
                <a:off x="2135" y="2490"/>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391" name="Oval 8294"/>
              <p:cNvSpPr>
                <a:spLocks noChangeArrowheads="1"/>
              </p:cNvSpPr>
              <p:nvPr/>
            </p:nvSpPr>
            <p:spPr bwMode="auto">
              <a:xfrm>
                <a:off x="2135" y="2490"/>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392" name="Oval 8295"/>
              <p:cNvSpPr>
                <a:spLocks noChangeArrowheads="1"/>
              </p:cNvSpPr>
              <p:nvPr/>
            </p:nvSpPr>
            <p:spPr bwMode="auto">
              <a:xfrm>
                <a:off x="2135" y="2490"/>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393" name="Oval 8296"/>
              <p:cNvSpPr>
                <a:spLocks noChangeArrowheads="1"/>
              </p:cNvSpPr>
              <p:nvPr/>
            </p:nvSpPr>
            <p:spPr bwMode="auto">
              <a:xfrm>
                <a:off x="2135" y="2490"/>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394" name="Oval 8297"/>
              <p:cNvSpPr>
                <a:spLocks noChangeArrowheads="1"/>
              </p:cNvSpPr>
              <p:nvPr/>
            </p:nvSpPr>
            <p:spPr bwMode="auto">
              <a:xfrm>
                <a:off x="2135" y="2490"/>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395" name="Oval 8298"/>
              <p:cNvSpPr>
                <a:spLocks noChangeArrowheads="1"/>
              </p:cNvSpPr>
              <p:nvPr/>
            </p:nvSpPr>
            <p:spPr bwMode="auto">
              <a:xfrm>
                <a:off x="2135" y="2490"/>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396" name="Oval 8299"/>
              <p:cNvSpPr>
                <a:spLocks noChangeArrowheads="1"/>
              </p:cNvSpPr>
              <p:nvPr/>
            </p:nvSpPr>
            <p:spPr bwMode="auto">
              <a:xfrm>
                <a:off x="2135" y="2490"/>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397" name="Oval 8300"/>
              <p:cNvSpPr>
                <a:spLocks noChangeArrowheads="1"/>
              </p:cNvSpPr>
              <p:nvPr/>
            </p:nvSpPr>
            <p:spPr bwMode="auto">
              <a:xfrm>
                <a:off x="2135" y="2490"/>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398" name="Oval 8301"/>
              <p:cNvSpPr>
                <a:spLocks noChangeArrowheads="1"/>
              </p:cNvSpPr>
              <p:nvPr/>
            </p:nvSpPr>
            <p:spPr bwMode="auto">
              <a:xfrm>
                <a:off x="2135" y="2490"/>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399" name="Oval 8302"/>
              <p:cNvSpPr>
                <a:spLocks noChangeArrowheads="1"/>
              </p:cNvSpPr>
              <p:nvPr/>
            </p:nvSpPr>
            <p:spPr bwMode="auto">
              <a:xfrm>
                <a:off x="2135" y="2494"/>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400" name="Freeform 8303"/>
              <p:cNvSpPr>
                <a:spLocks/>
              </p:cNvSpPr>
              <p:nvPr/>
            </p:nvSpPr>
            <p:spPr bwMode="auto">
              <a:xfrm>
                <a:off x="2135" y="2490"/>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401" name="Oval 8304"/>
              <p:cNvSpPr>
                <a:spLocks noChangeArrowheads="1"/>
              </p:cNvSpPr>
              <p:nvPr/>
            </p:nvSpPr>
            <p:spPr bwMode="auto">
              <a:xfrm>
                <a:off x="2135" y="2490"/>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402" name="Freeform 8305"/>
              <p:cNvSpPr>
                <a:spLocks/>
              </p:cNvSpPr>
              <p:nvPr/>
            </p:nvSpPr>
            <p:spPr bwMode="auto">
              <a:xfrm>
                <a:off x="2135" y="2490"/>
                <a:ext cx="0" cy="4"/>
              </a:xfrm>
              <a:custGeom>
                <a:avLst/>
                <a:gdLst>
                  <a:gd name="T0" fmla="*/ 0 h 1"/>
                  <a:gd name="T1" fmla="*/ 0 h 1"/>
                  <a:gd name="T2" fmla="*/ 0 h 1"/>
                  <a:gd name="T3" fmla="*/ 1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0"/>
                      <a:pt x="0" y="0"/>
                    </a:cubicBezTo>
                    <a:cubicBezTo>
                      <a:pt x="0" y="0"/>
                      <a:pt x="0" y="0"/>
                      <a:pt x="0" y="0"/>
                    </a:cubicBezTo>
                    <a:cubicBezTo>
                      <a:pt x="0" y="0"/>
                      <a:pt x="0" y="0"/>
                      <a:pt x="0" y="1"/>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403" name="Freeform 8306"/>
              <p:cNvSpPr>
                <a:spLocks/>
              </p:cNvSpPr>
              <p:nvPr/>
            </p:nvSpPr>
            <p:spPr bwMode="auto">
              <a:xfrm>
                <a:off x="2135" y="2490"/>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404" name="Oval 8307"/>
              <p:cNvSpPr>
                <a:spLocks noChangeArrowheads="1"/>
              </p:cNvSpPr>
              <p:nvPr/>
            </p:nvSpPr>
            <p:spPr bwMode="auto">
              <a:xfrm>
                <a:off x="2135" y="2490"/>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405" name="Oval 8308"/>
              <p:cNvSpPr>
                <a:spLocks noChangeArrowheads="1"/>
              </p:cNvSpPr>
              <p:nvPr/>
            </p:nvSpPr>
            <p:spPr bwMode="auto">
              <a:xfrm>
                <a:off x="2135" y="2490"/>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406" name="Freeform 8309"/>
              <p:cNvSpPr>
                <a:spLocks/>
              </p:cNvSpPr>
              <p:nvPr/>
            </p:nvSpPr>
            <p:spPr bwMode="auto">
              <a:xfrm>
                <a:off x="2135" y="2490"/>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407" name="Oval 8310"/>
              <p:cNvSpPr>
                <a:spLocks noChangeArrowheads="1"/>
              </p:cNvSpPr>
              <p:nvPr/>
            </p:nvSpPr>
            <p:spPr bwMode="auto">
              <a:xfrm>
                <a:off x="2135" y="2490"/>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408" name="Oval 8311"/>
              <p:cNvSpPr>
                <a:spLocks noChangeArrowheads="1"/>
              </p:cNvSpPr>
              <p:nvPr/>
            </p:nvSpPr>
            <p:spPr bwMode="auto">
              <a:xfrm>
                <a:off x="2135" y="2490"/>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409" name="Oval 8312"/>
              <p:cNvSpPr>
                <a:spLocks noChangeArrowheads="1"/>
              </p:cNvSpPr>
              <p:nvPr/>
            </p:nvSpPr>
            <p:spPr bwMode="auto">
              <a:xfrm>
                <a:off x="2135" y="2494"/>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410" name="Freeform 8313"/>
              <p:cNvSpPr>
                <a:spLocks/>
              </p:cNvSpPr>
              <p:nvPr/>
            </p:nvSpPr>
            <p:spPr bwMode="auto">
              <a:xfrm>
                <a:off x="2135" y="2490"/>
                <a:ext cx="0" cy="4"/>
              </a:xfrm>
              <a:custGeom>
                <a:avLst/>
                <a:gdLst>
                  <a:gd name="T0" fmla="*/ 0 h 1"/>
                  <a:gd name="T1" fmla="*/ 1 h 1"/>
                  <a:gd name="T2" fmla="*/ 1 h 1"/>
                  <a:gd name="T3" fmla="*/ 0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0"/>
                      <a:pt x="0" y="1"/>
                    </a:cubicBezTo>
                    <a:cubicBezTo>
                      <a:pt x="0" y="1"/>
                      <a:pt x="0" y="1"/>
                      <a:pt x="0" y="1"/>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411" name="Oval 8314"/>
              <p:cNvSpPr>
                <a:spLocks noChangeArrowheads="1"/>
              </p:cNvSpPr>
              <p:nvPr/>
            </p:nvSpPr>
            <p:spPr bwMode="auto">
              <a:xfrm>
                <a:off x="2135" y="2490"/>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412" name="Oval 8315"/>
              <p:cNvSpPr>
                <a:spLocks noChangeArrowheads="1"/>
              </p:cNvSpPr>
              <p:nvPr/>
            </p:nvSpPr>
            <p:spPr bwMode="auto">
              <a:xfrm>
                <a:off x="2135" y="2490"/>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413" name="Oval 8316"/>
              <p:cNvSpPr>
                <a:spLocks noChangeArrowheads="1"/>
              </p:cNvSpPr>
              <p:nvPr/>
            </p:nvSpPr>
            <p:spPr bwMode="auto">
              <a:xfrm>
                <a:off x="2135" y="2494"/>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414" name="Freeform 8317"/>
              <p:cNvSpPr>
                <a:spLocks/>
              </p:cNvSpPr>
              <p:nvPr/>
            </p:nvSpPr>
            <p:spPr bwMode="auto">
              <a:xfrm>
                <a:off x="2135" y="2490"/>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415" name="Freeform 8318"/>
              <p:cNvSpPr>
                <a:spLocks/>
              </p:cNvSpPr>
              <p:nvPr/>
            </p:nvSpPr>
            <p:spPr bwMode="auto">
              <a:xfrm>
                <a:off x="2135" y="2490"/>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416" name="Freeform 8319"/>
              <p:cNvSpPr>
                <a:spLocks/>
              </p:cNvSpPr>
              <p:nvPr/>
            </p:nvSpPr>
            <p:spPr bwMode="auto">
              <a:xfrm>
                <a:off x="2135" y="2490"/>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417" name="Freeform 8320"/>
              <p:cNvSpPr>
                <a:spLocks/>
              </p:cNvSpPr>
              <p:nvPr/>
            </p:nvSpPr>
            <p:spPr bwMode="auto">
              <a:xfrm>
                <a:off x="2135" y="2490"/>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418" name="Oval 8321"/>
              <p:cNvSpPr>
                <a:spLocks noChangeArrowheads="1"/>
              </p:cNvSpPr>
              <p:nvPr/>
            </p:nvSpPr>
            <p:spPr bwMode="auto">
              <a:xfrm>
                <a:off x="2135" y="2490"/>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419" name="Oval 8322"/>
              <p:cNvSpPr>
                <a:spLocks noChangeArrowheads="1"/>
              </p:cNvSpPr>
              <p:nvPr/>
            </p:nvSpPr>
            <p:spPr bwMode="auto">
              <a:xfrm>
                <a:off x="2135" y="2490"/>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420" name="Oval 8323"/>
              <p:cNvSpPr>
                <a:spLocks noChangeArrowheads="1"/>
              </p:cNvSpPr>
              <p:nvPr/>
            </p:nvSpPr>
            <p:spPr bwMode="auto">
              <a:xfrm>
                <a:off x="2135" y="2490"/>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421" name="Freeform 8324"/>
              <p:cNvSpPr>
                <a:spLocks/>
              </p:cNvSpPr>
              <p:nvPr/>
            </p:nvSpPr>
            <p:spPr bwMode="auto">
              <a:xfrm>
                <a:off x="2135" y="2490"/>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422" name="Oval 8325"/>
              <p:cNvSpPr>
                <a:spLocks noChangeArrowheads="1"/>
              </p:cNvSpPr>
              <p:nvPr/>
            </p:nvSpPr>
            <p:spPr bwMode="auto">
              <a:xfrm>
                <a:off x="2135" y="2490"/>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423" name="Oval 8326"/>
              <p:cNvSpPr>
                <a:spLocks noChangeArrowheads="1"/>
              </p:cNvSpPr>
              <p:nvPr/>
            </p:nvSpPr>
            <p:spPr bwMode="auto">
              <a:xfrm>
                <a:off x="2135" y="2490"/>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424" name="Rectangle 8327"/>
              <p:cNvSpPr>
                <a:spLocks noChangeArrowheads="1"/>
              </p:cNvSpPr>
              <p:nvPr/>
            </p:nvSpPr>
            <p:spPr bwMode="auto">
              <a:xfrm>
                <a:off x="1443" y="3360"/>
                <a:ext cx="1" cy="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425" name="Freeform 8328"/>
              <p:cNvSpPr>
                <a:spLocks/>
              </p:cNvSpPr>
              <p:nvPr/>
            </p:nvSpPr>
            <p:spPr bwMode="auto">
              <a:xfrm>
                <a:off x="1450" y="3353"/>
                <a:ext cx="0" cy="3"/>
              </a:xfrm>
              <a:custGeom>
                <a:avLst/>
                <a:gdLst>
                  <a:gd name="T0" fmla="*/ 1 h 1"/>
                  <a:gd name="T1" fmla="*/ 1 h 1"/>
                  <a:gd name="T2" fmla="*/ 1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1"/>
                    </a:cubicBezTo>
                    <a:cubicBezTo>
                      <a:pt x="0" y="1"/>
                      <a:pt x="0" y="0"/>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426" name="Freeform 8329"/>
              <p:cNvSpPr>
                <a:spLocks/>
              </p:cNvSpPr>
              <p:nvPr/>
            </p:nvSpPr>
            <p:spPr bwMode="auto">
              <a:xfrm>
                <a:off x="1435" y="3624"/>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427" name="Freeform 8330"/>
              <p:cNvSpPr>
                <a:spLocks/>
              </p:cNvSpPr>
              <p:nvPr/>
            </p:nvSpPr>
            <p:spPr bwMode="auto">
              <a:xfrm>
                <a:off x="1391" y="3427"/>
                <a:ext cx="3" cy="7"/>
              </a:xfrm>
              <a:custGeom>
                <a:avLst/>
                <a:gdLst>
                  <a:gd name="T0" fmla="*/ 1 w 1"/>
                  <a:gd name="T1" fmla="*/ 0 h 2"/>
                  <a:gd name="T2" fmla="*/ 1 w 1"/>
                  <a:gd name="T3" fmla="*/ 1 h 2"/>
                  <a:gd name="T4" fmla="*/ 1 w 1"/>
                  <a:gd name="T5" fmla="*/ 1 h 2"/>
                  <a:gd name="T6" fmla="*/ 1 w 1"/>
                  <a:gd name="T7" fmla="*/ 1 h 2"/>
                  <a:gd name="T8" fmla="*/ 0 w 1"/>
                  <a:gd name="T9" fmla="*/ 1 h 2"/>
                  <a:gd name="T10" fmla="*/ 0 w 1"/>
                  <a:gd name="T11" fmla="*/ 2 h 2"/>
                  <a:gd name="T12" fmla="*/ 0 w 1"/>
                  <a:gd name="T13" fmla="*/ 2 h 2"/>
                  <a:gd name="T14" fmla="*/ 1 w 1"/>
                  <a:gd name="T15" fmla="*/ 2 h 2"/>
                  <a:gd name="T16" fmla="*/ 1 w 1"/>
                  <a:gd name="T17" fmla="*/ 1 h 2"/>
                  <a:gd name="T18" fmla="*/ 1 w 1"/>
                  <a:gd name="T1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 h="2">
                    <a:moveTo>
                      <a:pt x="1" y="0"/>
                    </a:moveTo>
                    <a:cubicBezTo>
                      <a:pt x="1" y="1"/>
                      <a:pt x="1" y="1"/>
                      <a:pt x="1" y="1"/>
                    </a:cubicBezTo>
                    <a:cubicBezTo>
                      <a:pt x="1" y="1"/>
                      <a:pt x="1" y="1"/>
                      <a:pt x="1" y="1"/>
                    </a:cubicBezTo>
                    <a:cubicBezTo>
                      <a:pt x="1" y="1"/>
                      <a:pt x="1" y="1"/>
                      <a:pt x="1" y="1"/>
                    </a:cubicBezTo>
                    <a:cubicBezTo>
                      <a:pt x="0" y="1"/>
                      <a:pt x="0" y="1"/>
                      <a:pt x="0" y="1"/>
                    </a:cubicBezTo>
                    <a:cubicBezTo>
                      <a:pt x="0" y="2"/>
                      <a:pt x="0" y="2"/>
                      <a:pt x="0" y="2"/>
                    </a:cubicBezTo>
                    <a:cubicBezTo>
                      <a:pt x="0" y="2"/>
                      <a:pt x="0" y="2"/>
                      <a:pt x="0" y="2"/>
                    </a:cubicBezTo>
                    <a:cubicBezTo>
                      <a:pt x="0" y="2"/>
                      <a:pt x="1" y="2"/>
                      <a:pt x="1" y="2"/>
                    </a:cubicBezTo>
                    <a:cubicBezTo>
                      <a:pt x="1" y="1"/>
                      <a:pt x="1" y="1"/>
                      <a:pt x="1" y="1"/>
                    </a:cubicBezTo>
                    <a:cubicBezTo>
                      <a:pt x="1" y="1"/>
                      <a:pt x="1" y="1"/>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428" name="Freeform 8331"/>
              <p:cNvSpPr>
                <a:spLocks/>
              </p:cNvSpPr>
              <p:nvPr/>
            </p:nvSpPr>
            <p:spPr bwMode="auto">
              <a:xfrm>
                <a:off x="1424" y="3516"/>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429" name="Freeform 8332"/>
              <p:cNvSpPr>
                <a:spLocks/>
              </p:cNvSpPr>
              <p:nvPr/>
            </p:nvSpPr>
            <p:spPr bwMode="auto">
              <a:xfrm>
                <a:off x="1379" y="3412"/>
                <a:ext cx="15" cy="26"/>
              </a:xfrm>
              <a:custGeom>
                <a:avLst/>
                <a:gdLst>
                  <a:gd name="T0" fmla="*/ 3 w 4"/>
                  <a:gd name="T1" fmla="*/ 4 h 7"/>
                  <a:gd name="T2" fmla="*/ 3 w 4"/>
                  <a:gd name="T3" fmla="*/ 4 h 7"/>
                  <a:gd name="T4" fmla="*/ 4 w 4"/>
                  <a:gd name="T5" fmla="*/ 5 h 7"/>
                  <a:gd name="T6" fmla="*/ 4 w 4"/>
                  <a:gd name="T7" fmla="*/ 5 h 7"/>
                  <a:gd name="T8" fmla="*/ 3 w 4"/>
                  <a:gd name="T9" fmla="*/ 2 h 7"/>
                  <a:gd name="T10" fmla="*/ 3 w 4"/>
                  <a:gd name="T11" fmla="*/ 2 h 7"/>
                  <a:gd name="T12" fmla="*/ 4 w 4"/>
                  <a:gd name="T13" fmla="*/ 4 h 7"/>
                  <a:gd name="T14" fmla="*/ 4 w 4"/>
                  <a:gd name="T15" fmla="*/ 4 h 7"/>
                  <a:gd name="T16" fmla="*/ 3 w 4"/>
                  <a:gd name="T17" fmla="*/ 1 h 7"/>
                  <a:gd name="T18" fmla="*/ 3 w 4"/>
                  <a:gd name="T19" fmla="*/ 0 h 7"/>
                  <a:gd name="T20" fmla="*/ 3 w 4"/>
                  <a:gd name="T21" fmla="*/ 0 h 7"/>
                  <a:gd name="T22" fmla="*/ 2 w 4"/>
                  <a:gd name="T23" fmla="*/ 0 h 7"/>
                  <a:gd name="T24" fmla="*/ 3 w 4"/>
                  <a:gd name="T25" fmla="*/ 3 h 7"/>
                  <a:gd name="T26" fmla="*/ 3 w 4"/>
                  <a:gd name="T27" fmla="*/ 2 h 7"/>
                  <a:gd name="T28" fmla="*/ 2 w 4"/>
                  <a:gd name="T29" fmla="*/ 4 h 7"/>
                  <a:gd name="T30" fmla="*/ 1 w 4"/>
                  <a:gd name="T31" fmla="*/ 2 h 7"/>
                  <a:gd name="T32" fmla="*/ 1 w 4"/>
                  <a:gd name="T33" fmla="*/ 2 h 7"/>
                  <a:gd name="T34" fmla="*/ 1 w 4"/>
                  <a:gd name="T35" fmla="*/ 3 h 7"/>
                  <a:gd name="T36" fmla="*/ 1 w 4"/>
                  <a:gd name="T37" fmla="*/ 3 h 7"/>
                  <a:gd name="T38" fmla="*/ 0 w 4"/>
                  <a:gd name="T39" fmla="*/ 3 h 7"/>
                  <a:gd name="T40" fmla="*/ 1 w 4"/>
                  <a:gd name="T41" fmla="*/ 4 h 7"/>
                  <a:gd name="T42" fmla="*/ 1 w 4"/>
                  <a:gd name="T43" fmla="*/ 3 h 7"/>
                  <a:gd name="T44" fmla="*/ 1 w 4"/>
                  <a:gd name="T45" fmla="*/ 4 h 7"/>
                  <a:gd name="T46" fmla="*/ 2 w 4"/>
                  <a:gd name="T47" fmla="*/ 4 h 7"/>
                  <a:gd name="T48" fmla="*/ 2 w 4"/>
                  <a:gd name="T49" fmla="*/ 3 h 7"/>
                  <a:gd name="T50" fmla="*/ 2 w 4"/>
                  <a:gd name="T51" fmla="*/ 4 h 7"/>
                  <a:gd name="T52" fmla="*/ 3 w 4"/>
                  <a:gd name="T53" fmla="*/ 4 h 7"/>
                  <a:gd name="T54" fmla="*/ 2 w 4"/>
                  <a:gd name="T55" fmla="*/ 5 h 7"/>
                  <a:gd name="T56" fmla="*/ 2 w 4"/>
                  <a:gd name="T57" fmla="*/ 5 h 7"/>
                  <a:gd name="T58" fmla="*/ 3 w 4"/>
                  <a:gd name="T59" fmla="*/ 5 h 7"/>
                  <a:gd name="T60" fmla="*/ 2 w 4"/>
                  <a:gd name="T61" fmla="*/ 5 h 7"/>
                  <a:gd name="T62" fmla="*/ 2 w 4"/>
                  <a:gd name="T63" fmla="*/ 5 h 7"/>
                  <a:gd name="T64" fmla="*/ 2 w 4"/>
                  <a:gd name="T65" fmla="*/ 5 h 7"/>
                  <a:gd name="T66" fmla="*/ 2 w 4"/>
                  <a:gd name="T67" fmla="*/ 5 h 7"/>
                  <a:gd name="T68" fmla="*/ 2 w 4"/>
                  <a:gd name="T69" fmla="*/ 5 h 7"/>
                  <a:gd name="T70" fmla="*/ 2 w 4"/>
                  <a:gd name="T71" fmla="*/ 5 h 7"/>
                  <a:gd name="T72" fmla="*/ 2 w 4"/>
                  <a:gd name="T73" fmla="*/ 5 h 7"/>
                  <a:gd name="T74" fmla="*/ 2 w 4"/>
                  <a:gd name="T75" fmla="*/ 5 h 7"/>
                  <a:gd name="T76" fmla="*/ 1 w 4"/>
                  <a:gd name="T77" fmla="*/ 6 h 7"/>
                  <a:gd name="T78" fmla="*/ 0 w 4"/>
                  <a:gd name="T79" fmla="*/ 6 h 7"/>
                  <a:gd name="T80" fmla="*/ 1 w 4"/>
                  <a:gd name="T81" fmla="*/ 7 h 7"/>
                  <a:gd name="T82" fmla="*/ 1 w 4"/>
                  <a:gd name="T83" fmla="*/ 7 h 7"/>
                  <a:gd name="T84" fmla="*/ 2 w 4"/>
                  <a:gd name="T85" fmla="*/ 6 h 7"/>
                  <a:gd name="T86" fmla="*/ 2 w 4"/>
                  <a:gd name="T87" fmla="*/ 6 h 7"/>
                  <a:gd name="T88" fmla="*/ 2 w 4"/>
                  <a:gd name="T89" fmla="*/ 6 h 7"/>
                  <a:gd name="T90" fmla="*/ 3 w 4"/>
                  <a:gd name="T91" fmla="*/ 6 h 7"/>
                  <a:gd name="T92" fmla="*/ 2 w 4"/>
                  <a:gd name="T93" fmla="*/ 6 h 7"/>
                  <a:gd name="T94" fmla="*/ 3 w 4"/>
                  <a:gd name="T95" fmla="*/ 6 h 7"/>
                  <a:gd name="T96" fmla="*/ 2 w 4"/>
                  <a:gd name="T97" fmla="*/ 6 h 7"/>
                  <a:gd name="T98" fmla="*/ 2 w 4"/>
                  <a:gd name="T99" fmla="*/ 6 h 7"/>
                  <a:gd name="T100" fmla="*/ 3 w 4"/>
                  <a:gd name="T101" fmla="*/ 6 h 7"/>
                  <a:gd name="T102" fmla="*/ 3 w 4"/>
                  <a:gd name="T103" fmla="*/ 5 h 7"/>
                  <a:gd name="T104" fmla="*/ 3 w 4"/>
                  <a:gd name="T105" fmla="*/ 4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 h="7">
                    <a:moveTo>
                      <a:pt x="3" y="4"/>
                    </a:moveTo>
                    <a:cubicBezTo>
                      <a:pt x="3" y="5"/>
                      <a:pt x="3" y="4"/>
                      <a:pt x="3" y="4"/>
                    </a:cubicBezTo>
                    <a:cubicBezTo>
                      <a:pt x="3" y="4"/>
                      <a:pt x="3" y="4"/>
                      <a:pt x="4" y="5"/>
                    </a:cubicBezTo>
                    <a:cubicBezTo>
                      <a:pt x="4" y="5"/>
                      <a:pt x="4" y="5"/>
                      <a:pt x="4" y="5"/>
                    </a:cubicBezTo>
                    <a:cubicBezTo>
                      <a:pt x="3" y="3"/>
                      <a:pt x="3" y="3"/>
                      <a:pt x="3" y="2"/>
                    </a:cubicBezTo>
                    <a:cubicBezTo>
                      <a:pt x="3" y="2"/>
                      <a:pt x="3" y="2"/>
                      <a:pt x="3" y="2"/>
                    </a:cubicBezTo>
                    <a:cubicBezTo>
                      <a:pt x="3" y="3"/>
                      <a:pt x="4" y="3"/>
                      <a:pt x="4" y="4"/>
                    </a:cubicBezTo>
                    <a:cubicBezTo>
                      <a:pt x="4" y="4"/>
                      <a:pt x="4" y="4"/>
                      <a:pt x="4" y="4"/>
                    </a:cubicBezTo>
                    <a:cubicBezTo>
                      <a:pt x="4" y="3"/>
                      <a:pt x="3" y="1"/>
                      <a:pt x="3" y="1"/>
                    </a:cubicBezTo>
                    <a:cubicBezTo>
                      <a:pt x="3" y="1"/>
                      <a:pt x="4" y="1"/>
                      <a:pt x="3" y="0"/>
                    </a:cubicBezTo>
                    <a:cubicBezTo>
                      <a:pt x="3" y="1"/>
                      <a:pt x="3" y="0"/>
                      <a:pt x="3" y="0"/>
                    </a:cubicBezTo>
                    <a:cubicBezTo>
                      <a:pt x="3" y="0"/>
                      <a:pt x="3" y="1"/>
                      <a:pt x="2" y="0"/>
                    </a:cubicBezTo>
                    <a:cubicBezTo>
                      <a:pt x="3" y="2"/>
                      <a:pt x="3" y="2"/>
                      <a:pt x="3" y="3"/>
                    </a:cubicBezTo>
                    <a:cubicBezTo>
                      <a:pt x="3" y="4"/>
                      <a:pt x="3" y="2"/>
                      <a:pt x="3" y="2"/>
                    </a:cubicBezTo>
                    <a:cubicBezTo>
                      <a:pt x="2" y="2"/>
                      <a:pt x="3" y="5"/>
                      <a:pt x="2" y="4"/>
                    </a:cubicBezTo>
                    <a:cubicBezTo>
                      <a:pt x="2" y="2"/>
                      <a:pt x="1" y="2"/>
                      <a:pt x="1" y="2"/>
                    </a:cubicBezTo>
                    <a:cubicBezTo>
                      <a:pt x="1" y="2"/>
                      <a:pt x="1" y="2"/>
                      <a:pt x="1" y="2"/>
                    </a:cubicBezTo>
                    <a:cubicBezTo>
                      <a:pt x="1" y="3"/>
                      <a:pt x="1" y="3"/>
                      <a:pt x="1" y="3"/>
                    </a:cubicBezTo>
                    <a:cubicBezTo>
                      <a:pt x="1" y="3"/>
                      <a:pt x="1" y="3"/>
                      <a:pt x="1" y="3"/>
                    </a:cubicBezTo>
                    <a:cubicBezTo>
                      <a:pt x="1" y="3"/>
                      <a:pt x="0" y="3"/>
                      <a:pt x="0" y="3"/>
                    </a:cubicBezTo>
                    <a:cubicBezTo>
                      <a:pt x="1" y="3"/>
                      <a:pt x="1" y="3"/>
                      <a:pt x="1" y="4"/>
                    </a:cubicBezTo>
                    <a:cubicBezTo>
                      <a:pt x="1" y="4"/>
                      <a:pt x="1" y="3"/>
                      <a:pt x="1" y="3"/>
                    </a:cubicBezTo>
                    <a:cubicBezTo>
                      <a:pt x="1" y="4"/>
                      <a:pt x="1" y="4"/>
                      <a:pt x="1" y="4"/>
                    </a:cubicBezTo>
                    <a:cubicBezTo>
                      <a:pt x="2" y="4"/>
                      <a:pt x="2" y="4"/>
                      <a:pt x="2" y="4"/>
                    </a:cubicBezTo>
                    <a:cubicBezTo>
                      <a:pt x="2" y="4"/>
                      <a:pt x="2" y="3"/>
                      <a:pt x="2" y="3"/>
                    </a:cubicBezTo>
                    <a:cubicBezTo>
                      <a:pt x="2" y="4"/>
                      <a:pt x="2" y="4"/>
                      <a:pt x="2" y="4"/>
                    </a:cubicBezTo>
                    <a:cubicBezTo>
                      <a:pt x="2" y="4"/>
                      <a:pt x="3" y="4"/>
                      <a:pt x="3" y="4"/>
                    </a:cubicBezTo>
                    <a:cubicBezTo>
                      <a:pt x="2" y="4"/>
                      <a:pt x="2" y="5"/>
                      <a:pt x="2" y="5"/>
                    </a:cubicBezTo>
                    <a:cubicBezTo>
                      <a:pt x="2" y="5"/>
                      <a:pt x="2" y="5"/>
                      <a:pt x="2" y="5"/>
                    </a:cubicBezTo>
                    <a:cubicBezTo>
                      <a:pt x="2" y="5"/>
                      <a:pt x="2" y="5"/>
                      <a:pt x="3" y="5"/>
                    </a:cubicBezTo>
                    <a:cubicBezTo>
                      <a:pt x="3" y="5"/>
                      <a:pt x="3" y="5"/>
                      <a:pt x="2" y="5"/>
                    </a:cubicBezTo>
                    <a:cubicBezTo>
                      <a:pt x="2" y="5"/>
                      <a:pt x="2" y="5"/>
                      <a:pt x="2" y="5"/>
                    </a:cubicBezTo>
                    <a:cubicBezTo>
                      <a:pt x="2" y="5"/>
                      <a:pt x="2" y="5"/>
                      <a:pt x="2" y="5"/>
                    </a:cubicBezTo>
                    <a:cubicBezTo>
                      <a:pt x="2" y="5"/>
                      <a:pt x="2" y="5"/>
                      <a:pt x="2" y="5"/>
                    </a:cubicBezTo>
                    <a:cubicBezTo>
                      <a:pt x="2" y="5"/>
                      <a:pt x="2" y="5"/>
                      <a:pt x="2" y="5"/>
                    </a:cubicBezTo>
                    <a:cubicBezTo>
                      <a:pt x="2" y="5"/>
                      <a:pt x="2" y="5"/>
                      <a:pt x="2" y="5"/>
                    </a:cubicBezTo>
                    <a:cubicBezTo>
                      <a:pt x="2" y="5"/>
                      <a:pt x="2" y="5"/>
                      <a:pt x="2" y="5"/>
                    </a:cubicBezTo>
                    <a:cubicBezTo>
                      <a:pt x="2" y="5"/>
                      <a:pt x="2" y="5"/>
                      <a:pt x="2" y="5"/>
                    </a:cubicBezTo>
                    <a:cubicBezTo>
                      <a:pt x="1" y="5"/>
                      <a:pt x="1" y="6"/>
                      <a:pt x="1" y="6"/>
                    </a:cubicBezTo>
                    <a:cubicBezTo>
                      <a:pt x="1" y="6"/>
                      <a:pt x="1" y="6"/>
                      <a:pt x="0" y="6"/>
                    </a:cubicBezTo>
                    <a:cubicBezTo>
                      <a:pt x="1" y="6"/>
                      <a:pt x="1" y="7"/>
                      <a:pt x="1" y="7"/>
                    </a:cubicBezTo>
                    <a:cubicBezTo>
                      <a:pt x="1" y="7"/>
                      <a:pt x="1" y="7"/>
                      <a:pt x="1" y="7"/>
                    </a:cubicBezTo>
                    <a:cubicBezTo>
                      <a:pt x="3" y="5"/>
                      <a:pt x="1" y="7"/>
                      <a:pt x="2" y="6"/>
                    </a:cubicBezTo>
                    <a:cubicBezTo>
                      <a:pt x="2" y="6"/>
                      <a:pt x="2" y="6"/>
                      <a:pt x="2" y="6"/>
                    </a:cubicBezTo>
                    <a:cubicBezTo>
                      <a:pt x="2" y="6"/>
                      <a:pt x="2" y="6"/>
                      <a:pt x="2" y="6"/>
                    </a:cubicBezTo>
                    <a:cubicBezTo>
                      <a:pt x="2" y="6"/>
                      <a:pt x="2" y="6"/>
                      <a:pt x="3" y="6"/>
                    </a:cubicBezTo>
                    <a:cubicBezTo>
                      <a:pt x="3" y="6"/>
                      <a:pt x="2" y="6"/>
                      <a:pt x="2" y="6"/>
                    </a:cubicBezTo>
                    <a:cubicBezTo>
                      <a:pt x="2" y="6"/>
                      <a:pt x="2" y="6"/>
                      <a:pt x="3" y="6"/>
                    </a:cubicBezTo>
                    <a:cubicBezTo>
                      <a:pt x="2" y="6"/>
                      <a:pt x="2" y="6"/>
                      <a:pt x="2" y="6"/>
                    </a:cubicBezTo>
                    <a:cubicBezTo>
                      <a:pt x="2" y="6"/>
                      <a:pt x="2" y="6"/>
                      <a:pt x="2" y="6"/>
                    </a:cubicBezTo>
                    <a:cubicBezTo>
                      <a:pt x="3" y="6"/>
                      <a:pt x="3" y="6"/>
                      <a:pt x="3" y="6"/>
                    </a:cubicBezTo>
                    <a:cubicBezTo>
                      <a:pt x="3" y="5"/>
                      <a:pt x="3" y="5"/>
                      <a:pt x="3" y="5"/>
                    </a:cubicBezTo>
                    <a:cubicBezTo>
                      <a:pt x="3" y="5"/>
                      <a:pt x="3" y="4"/>
                      <a:pt x="3"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430" name="Freeform 8333"/>
              <p:cNvSpPr>
                <a:spLocks/>
              </p:cNvSpPr>
              <p:nvPr/>
            </p:nvSpPr>
            <p:spPr bwMode="auto">
              <a:xfrm>
                <a:off x="1424" y="3516"/>
                <a:ext cx="4"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0" y="0"/>
                      <a:pt x="0" y="0"/>
                      <a:pt x="0" y="0"/>
                    </a:cubicBezTo>
                    <a:cubicBezTo>
                      <a:pt x="0" y="0"/>
                      <a:pt x="0"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431" name="Freeform 8334"/>
              <p:cNvSpPr>
                <a:spLocks/>
              </p:cNvSpPr>
              <p:nvPr/>
            </p:nvSpPr>
            <p:spPr bwMode="auto">
              <a:xfrm>
                <a:off x="1424" y="3516"/>
                <a:ext cx="4" cy="4"/>
              </a:xfrm>
              <a:custGeom>
                <a:avLst/>
                <a:gdLst>
                  <a:gd name="T0" fmla="*/ 1 w 1"/>
                  <a:gd name="T1" fmla="*/ 0 h 1"/>
                  <a:gd name="T2" fmla="*/ 1 w 1"/>
                  <a:gd name="T3" fmla="*/ 0 h 1"/>
                  <a:gd name="T4" fmla="*/ 1 w 1"/>
                  <a:gd name="T5" fmla="*/ 0 h 1"/>
                  <a:gd name="T6" fmla="*/ 1 w 1"/>
                  <a:gd name="T7" fmla="*/ 0 h 1"/>
                  <a:gd name="T8" fmla="*/ 1 w 1"/>
                  <a:gd name="T9" fmla="*/ 1 h 1"/>
                  <a:gd name="T10" fmla="*/ 1 w 1"/>
                  <a:gd name="T11" fmla="*/ 1 h 1"/>
                  <a:gd name="T12" fmla="*/ 1 w 1"/>
                  <a:gd name="T13" fmla="*/ 0 h 1"/>
                  <a:gd name="T14" fmla="*/ 1 w 1"/>
                  <a:gd name="T15" fmla="*/ 0 h 1"/>
                  <a:gd name="T16" fmla="*/ 1 w 1"/>
                  <a:gd name="T17" fmla="*/ 0 h 1"/>
                  <a:gd name="T18" fmla="*/ 0 w 1"/>
                  <a:gd name="T19" fmla="*/ 0 h 1"/>
                  <a:gd name="T20" fmla="*/ 1 w 1"/>
                  <a:gd name="T21" fmla="*/ 0 h 1"/>
                  <a:gd name="T22" fmla="*/ 1 w 1"/>
                  <a:gd name="T23" fmla="*/ 0 h 1"/>
                  <a:gd name="T24" fmla="*/ 1 w 1"/>
                  <a:gd name="T25"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 h="1">
                    <a:moveTo>
                      <a:pt x="1" y="0"/>
                    </a:moveTo>
                    <a:cubicBezTo>
                      <a:pt x="1" y="0"/>
                      <a:pt x="1" y="0"/>
                      <a:pt x="1" y="0"/>
                    </a:cubicBezTo>
                    <a:cubicBezTo>
                      <a:pt x="1" y="0"/>
                      <a:pt x="1" y="0"/>
                      <a:pt x="1" y="0"/>
                    </a:cubicBezTo>
                    <a:cubicBezTo>
                      <a:pt x="1" y="0"/>
                      <a:pt x="1" y="0"/>
                      <a:pt x="1" y="0"/>
                    </a:cubicBezTo>
                    <a:cubicBezTo>
                      <a:pt x="1" y="0"/>
                      <a:pt x="1" y="0"/>
                      <a:pt x="1" y="1"/>
                    </a:cubicBezTo>
                    <a:cubicBezTo>
                      <a:pt x="1" y="1"/>
                      <a:pt x="1" y="1"/>
                      <a:pt x="1" y="1"/>
                    </a:cubicBezTo>
                    <a:cubicBezTo>
                      <a:pt x="1" y="0"/>
                      <a:pt x="1" y="0"/>
                      <a:pt x="1" y="0"/>
                    </a:cubicBezTo>
                    <a:cubicBezTo>
                      <a:pt x="1" y="0"/>
                      <a:pt x="1" y="0"/>
                      <a:pt x="1" y="0"/>
                    </a:cubicBezTo>
                    <a:cubicBezTo>
                      <a:pt x="1" y="0"/>
                      <a:pt x="1" y="0"/>
                      <a:pt x="1" y="0"/>
                    </a:cubicBezTo>
                    <a:cubicBezTo>
                      <a:pt x="1" y="0"/>
                      <a:pt x="1" y="0"/>
                      <a:pt x="0" y="0"/>
                    </a:cubicBezTo>
                    <a:cubicBezTo>
                      <a:pt x="1" y="0"/>
                      <a:pt x="1" y="0"/>
                      <a:pt x="1" y="0"/>
                    </a:cubicBezTo>
                    <a:cubicBezTo>
                      <a:pt x="1" y="0"/>
                      <a:pt x="1"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432" name="Freeform 8335"/>
              <p:cNvSpPr>
                <a:spLocks/>
              </p:cNvSpPr>
              <p:nvPr/>
            </p:nvSpPr>
            <p:spPr bwMode="auto">
              <a:xfrm>
                <a:off x="1391" y="3434"/>
                <a:ext cx="7" cy="8"/>
              </a:xfrm>
              <a:custGeom>
                <a:avLst/>
                <a:gdLst>
                  <a:gd name="T0" fmla="*/ 1 w 2"/>
                  <a:gd name="T1" fmla="*/ 0 h 2"/>
                  <a:gd name="T2" fmla="*/ 0 w 2"/>
                  <a:gd name="T3" fmla="*/ 2 h 2"/>
                  <a:gd name="T4" fmla="*/ 1 w 2"/>
                  <a:gd name="T5" fmla="*/ 0 h 2"/>
                  <a:gd name="T6" fmla="*/ 1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0" y="2"/>
                      <a:pt x="0" y="2"/>
                      <a:pt x="0" y="2"/>
                    </a:cubicBezTo>
                    <a:cubicBezTo>
                      <a:pt x="1" y="0"/>
                      <a:pt x="1" y="0"/>
                      <a:pt x="1" y="0"/>
                    </a:cubicBezTo>
                    <a:cubicBezTo>
                      <a:pt x="1" y="0"/>
                      <a:pt x="1" y="0"/>
                      <a:pt x="1" y="1"/>
                    </a:cubicBezTo>
                    <a:cubicBezTo>
                      <a:pt x="2"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433" name="Freeform 8336"/>
              <p:cNvSpPr>
                <a:spLocks/>
              </p:cNvSpPr>
              <p:nvPr/>
            </p:nvSpPr>
            <p:spPr bwMode="auto">
              <a:xfrm>
                <a:off x="1432" y="3520"/>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434" name="Oval 8337"/>
              <p:cNvSpPr>
                <a:spLocks noChangeArrowheads="1"/>
              </p:cNvSpPr>
              <p:nvPr/>
            </p:nvSpPr>
            <p:spPr bwMode="auto">
              <a:xfrm>
                <a:off x="1432" y="3520"/>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435" name="Freeform 8338"/>
              <p:cNvSpPr>
                <a:spLocks/>
              </p:cNvSpPr>
              <p:nvPr/>
            </p:nvSpPr>
            <p:spPr bwMode="auto">
              <a:xfrm>
                <a:off x="1428" y="3520"/>
                <a:ext cx="4" cy="0"/>
              </a:xfrm>
              <a:custGeom>
                <a:avLst/>
                <a:gdLst>
                  <a:gd name="T0" fmla="*/ 0 w 1"/>
                  <a:gd name="T1" fmla="*/ 1 w 1"/>
                  <a:gd name="T2" fmla="*/ 1 w 1"/>
                  <a:gd name="T3" fmla="*/ 1 w 1"/>
                  <a:gd name="T4" fmla="*/ 1 w 1"/>
                  <a:gd name="T5" fmla="*/ 1 w 1"/>
                  <a:gd name="T6" fmla="*/ 1 w 1"/>
                  <a:gd name="T7" fmla="*/ 1 w 1"/>
                  <a:gd name="T8" fmla="*/ 1 w 1"/>
                  <a:gd name="T9" fmla="*/ 0 w 1"/>
                  <a:gd name="T10" fmla="*/ 0 w 1"/>
                  <a:gd name="T11" fmla="*/ 0 w 1"/>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Lst>
                <a:rect l="0" t="0" r="r" b="b"/>
                <a:pathLst>
                  <a:path w="1">
                    <a:moveTo>
                      <a:pt x="0" y="0"/>
                    </a:move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436" name="Oval 8339"/>
              <p:cNvSpPr>
                <a:spLocks noChangeArrowheads="1"/>
              </p:cNvSpPr>
              <p:nvPr/>
            </p:nvSpPr>
            <p:spPr bwMode="auto">
              <a:xfrm>
                <a:off x="1428" y="3516"/>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437" name="Freeform 8340"/>
              <p:cNvSpPr>
                <a:spLocks/>
              </p:cNvSpPr>
              <p:nvPr/>
            </p:nvSpPr>
            <p:spPr bwMode="auto">
              <a:xfrm>
                <a:off x="1394" y="3434"/>
                <a:ext cx="4" cy="0"/>
              </a:xfrm>
              <a:custGeom>
                <a:avLst/>
                <a:gdLst>
                  <a:gd name="T0" fmla="*/ 1 w 1"/>
                  <a:gd name="T1" fmla="*/ 0 w 1"/>
                  <a:gd name="T2" fmla="*/ 1 w 1"/>
                  <a:gd name="T3" fmla="*/ 1 w 1"/>
                </a:gdLst>
                <a:ahLst/>
                <a:cxnLst>
                  <a:cxn ang="0">
                    <a:pos x="T0" y="0"/>
                  </a:cxn>
                  <a:cxn ang="0">
                    <a:pos x="T1" y="0"/>
                  </a:cxn>
                  <a:cxn ang="0">
                    <a:pos x="T2" y="0"/>
                  </a:cxn>
                  <a:cxn ang="0">
                    <a:pos x="T3" y="0"/>
                  </a:cxn>
                </a:cxnLst>
                <a:rect l="0" t="0" r="r" b="b"/>
                <a:pathLst>
                  <a:path w="1">
                    <a:moveTo>
                      <a:pt x="1" y="0"/>
                    </a:moveTo>
                    <a:cubicBezTo>
                      <a:pt x="0" y="0"/>
                      <a:pt x="0" y="0"/>
                      <a:pt x="0" y="0"/>
                    </a:cubicBezTo>
                    <a:cubicBezTo>
                      <a:pt x="0" y="0"/>
                      <a:pt x="0"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438" name="Freeform 8341"/>
              <p:cNvSpPr>
                <a:spLocks/>
              </p:cNvSpPr>
              <p:nvPr/>
            </p:nvSpPr>
            <p:spPr bwMode="auto">
              <a:xfrm>
                <a:off x="1432" y="3520"/>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439" name="Freeform 8342"/>
              <p:cNvSpPr>
                <a:spLocks/>
              </p:cNvSpPr>
              <p:nvPr/>
            </p:nvSpPr>
            <p:spPr bwMode="auto">
              <a:xfrm>
                <a:off x="1379" y="3431"/>
                <a:ext cx="0" cy="3"/>
              </a:xfrm>
              <a:custGeom>
                <a:avLst/>
                <a:gdLst>
                  <a:gd name="T0" fmla="*/ 0 h 1"/>
                  <a:gd name="T1" fmla="*/ 0 h 1"/>
                  <a:gd name="T2" fmla="*/ 0 h 1"/>
                  <a:gd name="T3" fmla="*/ 0 h 1"/>
                  <a:gd name="T4" fmla="*/ 0 h 1"/>
                  <a:gd name="T5" fmla="*/ 0 h 1"/>
                  <a:gd name="T6" fmla="*/ 1 h 1"/>
                  <a:gd name="T7" fmla="*/ 0 h 1"/>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1"/>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440" name="Freeform 8343"/>
              <p:cNvSpPr>
                <a:spLocks/>
              </p:cNvSpPr>
              <p:nvPr/>
            </p:nvSpPr>
            <p:spPr bwMode="auto">
              <a:xfrm>
                <a:off x="1435" y="3520"/>
                <a:ext cx="0" cy="4"/>
              </a:xfrm>
              <a:custGeom>
                <a:avLst/>
                <a:gdLst>
                  <a:gd name="T0" fmla="*/ 0 h 1"/>
                  <a:gd name="T1" fmla="*/ 1 h 1"/>
                  <a:gd name="T2" fmla="*/ 1 h 1"/>
                  <a:gd name="T3" fmla="*/ 0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0"/>
                      <a:pt x="0" y="1"/>
                    </a:cubicBezTo>
                    <a:cubicBezTo>
                      <a:pt x="0" y="1"/>
                      <a:pt x="0" y="1"/>
                      <a:pt x="0" y="1"/>
                    </a:cubicBezTo>
                    <a:cubicBezTo>
                      <a:pt x="0" y="1"/>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441" name="Freeform 8344"/>
              <p:cNvSpPr>
                <a:spLocks/>
              </p:cNvSpPr>
              <p:nvPr/>
            </p:nvSpPr>
            <p:spPr bwMode="auto">
              <a:xfrm>
                <a:off x="1376" y="343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442" name="Freeform 8345"/>
              <p:cNvSpPr>
                <a:spLocks/>
              </p:cNvSpPr>
              <p:nvPr/>
            </p:nvSpPr>
            <p:spPr bwMode="auto">
              <a:xfrm>
                <a:off x="1446" y="3527"/>
                <a:ext cx="4"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cubicBezTo>
                      <a:pt x="0" y="0"/>
                      <a:pt x="0" y="0"/>
                      <a:pt x="0" y="0"/>
                    </a:cubicBezTo>
                    <a:cubicBezTo>
                      <a:pt x="0" y="0"/>
                      <a:pt x="0" y="0"/>
                      <a:pt x="1"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443" name="Freeform 8346"/>
              <p:cNvSpPr>
                <a:spLocks/>
              </p:cNvSpPr>
              <p:nvPr/>
            </p:nvSpPr>
            <p:spPr bwMode="auto">
              <a:xfrm>
                <a:off x="1450" y="352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444" name="Freeform 8347"/>
              <p:cNvSpPr>
                <a:spLocks/>
              </p:cNvSpPr>
              <p:nvPr/>
            </p:nvSpPr>
            <p:spPr bwMode="auto">
              <a:xfrm>
                <a:off x="1372" y="3427"/>
                <a:ext cx="4" cy="4"/>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1" y="0"/>
                      <a:pt x="0" y="0"/>
                    </a:cubicBezTo>
                    <a:cubicBezTo>
                      <a:pt x="1" y="0"/>
                      <a:pt x="1" y="1"/>
                      <a:pt x="1" y="1"/>
                    </a:cubicBezTo>
                    <a:cubicBezTo>
                      <a:pt x="1" y="1"/>
                      <a:pt x="1"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445" name="Freeform 8348"/>
              <p:cNvSpPr>
                <a:spLocks/>
              </p:cNvSpPr>
              <p:nvPr/>
            </p:nvSpPr>
            <p:spPr bwMode="auto">
              <a:xfrm>
                <a:off x="1428" y="3516"/>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446" name="Freeform 8349"/>
              <p:cNvSpPr>
                <a:spLocks/>
              </p:cNvSpPr>
              <p:nvPr/>
            </p:nvSpPr>
            <p:spPr bwMode="auto">
              <a:xfrm>
                <a:off x="1379" y="3431"/>
                <a:ext cx="4" cy="3"/>
              </a:xfrm>
              <a:custGeom>
                <a:avLst/>
                <a:gdLst>
                  <a:gd name="T0" fmla="*/ 1 w 1"/>
                  <a:gd name="T1" fmla="*/ 0 h 1"/>
                  <a:gd name="T2" fmla="*/ 1 w 1"/>
                  <a:gd name="T3" fmla="*/ 0 h 1"/>
                  <a:gd name="T4" fmla="*/ 1 w 1"/>
                  <a:gd name="T5" fmla="*/ 0 h 1"/>
                  <a:gd name="T6" fmla="*/ 1 w 1"/>
                  <a:gd name="T7" fmla="*/ 0 h 1"/>
                  <a:gd name="T8" fmla="*/ 0 w 1"/>
                  <a:gd name="T9" fmla="*/ 0 h 1"/>
                  <a:gd name="T10" fmla="*/ 0 w 1"/>
                  <a:gd name="T11" fmla="*/ 1 h 1"/>
                  <a:gd name="T12" fmla="*/ 1 w 1"/>
                  <a:gd name="T13" fmla="*/ 1 h 1"/>
                  <a:gd name="T14" fmla="*/ 1 w 1"/>
                  <a:gd name="T15" fmla="*/ 0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1">
                    <a:moveTo>
                      <a:pt x="1" y="0"/>
                    </a:moveTo>
                    <a:cubicBezTo>
                      <a:pt x="1" y="0"/>
                      <a:pt x="1" y="0"/>
                      <a:pt x="1" y="0"/>
                    </a:cubicBezTo>
                    <a:cubicBezTo>
                      <a:pt x="1" y="0"/>
                      <a:pt x="1" y="0"/>
                      <a:pt x="1" y="0"/>
                    </a:cubicBezTo>
                    <a:cubicBezTo>
                      <a:pt x="1" y="0"/>
                      <a:pt x="1" y="0"/>
                      <a:pt x="1" y="0"/>
                    </a:cubicBezTo>
                    <a:cubicBezTo>
                      <a:pt x="1" y="0"/>
                      <a:pt x="1" y="0"/>
                      <a:pt x="0" y="0"/>
                    </a:cubicBezTo>
                    <a:cubicBezTo>
                      <a:pt x="0" y="1"/>
                      <a:pt x="0" y="1"/>
                      <a:pt x="0" y="1"/>
                    </a:cubicBezTo>
                    <a:cubicBezTo>
                      <a:pt x="1" y="1"/>
                      <a:pt x="1" y="1"/>
                      <a:pt x="1" y="1"/>
                    </a:cubicBezTo>
                    <a:cubicBezTo>
                      <a:pt x="1" y="1"/>
                      <a:pt x="0"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447" name="Freeform 8350"/>
              <p:cNvSpPr>
                <a:spLocks/>
              </p:cNvSpPr>
              <p:nvPr/>
            </p:nvSpPr>
            <p:spPr bwMode="auto">
              <a:xfrm>
                <a:off x="1398" y="3431"/>
                <a:ext cx="4" cy="11"/>
              </a:xfrm>
              <a:custGeom>
                <a:avLst/>
                <a:gdLst>
                  <a:gd name="T0" fmla="*/ 1 w 1"/>
                  <a:gd name="T1" fmla="*/ 3 h 3"/>
                  <a:gd name="T2" fmla="*/ 1 w 1"/>
                  <a:gd name="T3" fmla="*/ 3 h 3"/>
                  <a:gd name="T4" fmla="*/ 1 w 1"/>
                  <a:gd name="T5" fmla="*/ 3 h 3"/>
                  <a:gd name="T6" fmla="*/ 1 w 1"/>
                  <a:gd name="T7" fmla="*/ 3 h 3"/>
                  <a:gd name="T8" fmla="*/ 1 w 1"/>
                  <a:gd name="T9" fmla="*/ 3 h 3"/>
                  <a:gd name="T10" fmla="*/ 0 w 1"/>
                  <a:gd name="T11" fmla="*/ 1 h 3"/>
                  <a:gd name="T12" fmla="*/ 1 w 1"/>
                  <a:gd name="T13" fmla="*/ 1 h 3"/>
                  <a:gd name="T14" fmla="*/ 0 w 1"/>
                  <a:gd name="T15" fmla="*/ 0 h 3"/>
                  <a:gd name="T16" fmla="*/ 0 w 1"/>
                  <a:gd name="T17" fmla="*/ 0 h 3"/>
                  <a:gd name="T18" fmla="*/ 0 w 1"/>
                  <a:gd name="T19" fmla="*/ 1 h 3"/>
                  <a:gd name="T20" fmla="*/ 0 w 1"/>
                  <a:gd name="T21" fmla="*/ 1 h 3"/>
                  <a:gd name="T22" fmla="*/ 0 w 1"/>
                  <a:gd name="T23" fmla="*/ 1 h 3"/>
                  <a:gd name="T24" fmla="*/ 1 w 1"/>
                  <a:gd name="T25" fmla="*/ 2 h 3"/>
                  <a:gd name="T26" fmla="*/ 1 w 1"/>
                  <a:gd name="T27" fmla="*/ 2 h 3"/>
                  <a:gd name="T28" fmla="*/ 0 w 1"/>
                  <a:gd name="T29" fmla="*/ 2 h 3"/>
                  <a:gd name="T30" fmla="*/ 1 w 1"/>
                  <a:gd name="T31" fmla="*/ 3 h 3"/>
                  <a:gd name="T32" fmla="*/ 1 w 1"/>
                  <a:gd name="T33" fmla="*/ 2 h 3"/>
                  <a:gd name="T34" fmla="*/ 1 w 1"/>
                  <a:gd name="T35" fmla="*/ 3 h 3"/>
                  <a:gd name="T36" fmla="*/ 1 w 1"/>
                  <a:gd name="T37" fmla="*/ 3 h 3"/>
                  <a:gd name="T38" fmla="*/ 1 w 1"/>
                  <a:gd name="T3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 h="3">
                    <a:moveTo>
                      <a:pt x="1" y="3"/>
                    </a:moveTo>
                    <a:cubicBezTo>
                      <a:pt x="1" y="3"/>
                      <a:pt x="1" y="3"/>
                      <a:pt x="1" y="3"/>
                    </a:cubicBezTo>
                    <a:cubicBezTo>
                      <a:pt x="1" y="3"/>
                      <a:pt x="1" y="3"/>
                      <a:pt x="1" y="3"/>
                    </a:cubicBezTo>
                    <a:cubicBezTo>
                      <a:pt x="1" y="3"/>
                      <a:pt x="1" y="3"/>
                      <a:pt x="1" y="3"/>
                    </a:cubicBezTo>
                    <a:cubicBezTo>
                      <a:pt x="1" y="3"/>
                      <a:pt x="1" y="3"/>
                      <a:pt x="1" y="3"/>
                    </a:cubicBezTo>
                    <a:cubicBezTo>
                      <a:pt x="1" y="1"/>
                      <a:pt x="1" y="2"/>
                      <a:pt x="0" y="1"/>
                    </a:cubicBezTo>
                    <a:cubicBezTo>
                      <a:pt x="1" y="0"/>
                      <a:pt x="1" y="0"/>
                      <a:pt x="1" y="1"/>
                    </a:cubicBezTo>
                    <a:cubicBezTo>
                      <a:pt x="1" y="0"/>
                      <a:pt x="1" y="0"/>
                      <a:pt x="0" y="0"/>
                    </a:cubicBezTo>
                    <a:cubicBezTo>
                      <a:pt x="0" y="0"/>
                      <a:pt x="0" y="0"/>
                      <a:pt x="0" y="0"/>
                    </a:cubicBezTo>
                    <a:cubicBezTo>
                      <a:pt x="0" y="0"/>
                      <a:pt x="0" y="1"/>
                      <a:pt x="0" y="1"/>
                    </a:cubicBezTo>
                    <a:cubicBezTo>
                      <a:pt x="0" y="1"/>
                      <a:pt x="0" y="2"/>
                      <a:pt x="0" y="1"/>
                    </a:cubicBezTo>
                    <a:cubicBezTo>
                      <a:pt x="0" y="1"/>
                      <a:pt x="0" y="1"/>
                      <a:pt x="0" y="1"/>
                    </a:cubicBezTo>
                    <a:cubicBezTo>
                      <a:pt x="0" y="2"/>
                      <a:pt x="0" y="2"/>
                      <a:pt x="1" y="2"/>
                    </a:cubicBezTo>
                    <a:cubicBezTo>
                      <a:pt x="1" y="2"/>
                      <a:pt x="1" y="2"/>
                      <a:pt x="1" y="2"/>
                    </a:cubicBezTo>
                    <a:cubicBezTo>
                      <a:pt x="0" y="2"/>
                      <a:pt x="0" y="2"/>
                      <a:pt x="0" y="2"/>
                    </a:cubicBezTo>
                    <a:cubicBezTo>
                      <a:pt x="0" y="1"/>
                      <a:pt x="1" y="1"/>
                      <a:pt x="1" y="3"/>
                    </a:cubicBezTo>
                    <a:cubicBezTo>
                      <a:pt x="1" y="3"/>
                      <a:pt x="1" y="2"/>
                      <a:pt x="1" y="2"/>
                    </a:cubicBezTo>
                    <a:cubicBezTo>
                      <a:pt x="1" y="3"/>
                      <a:pt x="1" y="3"/>
                      <a:pt x="1" y="3"/>
                    </a:cubicBezTo>
                    <a:cubicBezTo>
                      <a:pt x="1" y="3"/>
                      <a:pt x="1" y="3"/>
                      <a:pt x="1" y="3"/>
                    </a:cubicBezTo>
                    <a:cubicBezTo>
                      <a:pt x="1" y="3"/>
                      <a:pt x="1" y="3"/>
                      <a:pt x="1"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448" name="Freeform 8351"/>
              <p:cNvSpPr>
                <a:spLocks/>
              </p:cNvSpPr>
              <p:nvPr/>
            </p:nvSpPr>
            <p:spPr bwMode="auto">
              <a:xfrm>
                <a:off x="1428" y="3516"/>
                <a:ext cx="4" cy="4"/>
              </a:xfrm>
              <a:custGeom>
                <a:avLst/>
                <a:gdLst>
                  <a:gd name="T0" fmla="*/ 1 w 1"/>
                  <a:gd name="T1" fmla="*/ 1 h 1"/>
                  <a:gd name="T2" fmla="*/ 1 w 1"/>
                  <a:gd name="T3" fmla="*/ 1 h 1"/>
                  <a:gd name="T4" fmla="*/ 1 w 1"/>
                  <a:gd name="T5" fmla="*/ 1 h 1"/>
                  <a:gd name="T6" fmla="*/ 0 w 1"/>
                  <a:gd name="T7" fmla="*/ 1 h 1"/>
                  <a:gd name="T8" fmla="*/ 0 w 1"/>
                  <a:gd name="T9" fmla="*/ 0 h 1"/>
                  <a:gd name="T10" fmla="*/ 1 w 1"/>
                  <a:gd name="T11" fmla="*/ 1 h 1"/>
                  <a:gd name="T12" fmla="*/ 1 w 1"/>
                  <a:gd name="T13" fmla="*/ 1 h 1"/>
                  <a:gd name="T14" fmla="*/ 1 w 1"/>
                  <a:gd name="T15" fmla="*/ 1 h 1"/>
                  <a:gd name="T16" fmla="*/ 1 w 1"/>
                  <a:gd name="T17" fmla="*/ 1 h 1"/>
                  <a:gd name="T18" fmla="*/ 1 w 1"/>
                  <a:gd name="T19"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 h="1">
                    <a:moveTo>
                      <a:pt x="1" y="1"/>
                    </a:moveTo>
                    <a:cubicBezTo>
                      <a:pt x="1" y="1"/>
                      <a:pt x="1" y="1"/>
                      <a:pt x="1" y="1"/>
                    </a:cubicBezTo>
                    <a:cubicBezTo>
                      <a:pt x="1" y="1"/>
                      <a:pt x="1" y="1"/>
                      <a:pt x="1" y="1"/>
                    </a:cubicBezTo>
                    <a:cubicBezTo>
                      <a:pt x="1" y="1"/>
                      <a:pt x="1" y="1"/>
                      <a:pt x="0" y="1"/>
                    </a:cubicBezTo>
                    <a:cubicBezTo>
                      <a:pt x="0" y="1"/>
                      <a:pt x="0" y="1"/>
                      <a:pt x="0" y="0"/>
                    </a:cubicBezTo>
                    <a:cubicBezTo>
                      <a:pt x="0" y="1"/>
                      <a:pt x="0" y="1"/>
                      <a:pt x="1" y="1"/>
                    </a:cubicBezTo>
                    <a:cubicBezTo>
                      <a:pt x="1" y="1"/>
                      <a:pt x="1" y="1"/>
                      <a:pt x="1" y="1"/>
                    </a:cubicBezTo>
                    <a:cubicBezTo>
                      <a:pt x="1" y="1"/>
                      <a:pt x="1" y="1"/>
                      <a:pt x="1" y="1"/>
                    </a:cubicBezTo>
                    <a:cubicBezTo>
                      <a:pt x="1" y="1"/>
                      <a:pt x="1" y="1"/>
                      <a:pt x="1" y="1"/>
                    </a:cubicBezTo>
                    <a:cubicBezTo>
                      <a:pt x="1" y="1"/>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449" name="Oval 8352"/>
              <p:cNvSpPr>
                <a:spLocks noChangeArrowheads="1"/>
              </p:cNvSpPr>
              <p:nvPr/>
            </p:nvSpPr>
            <p:spPr bwMode="auto">
              <a:xfrm>
                <a:off x="1428" y="3516"/>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450" name="Freeform 8353"/>
              <p:cNvSpPr>
                <a:spLocks/>
              </p:cNvSpPr>
              <p:nvPr/>
            </p:nvSpPr>
            <p:spPr bwMode="auto">
              <a:xfrm>
                <a:off x="1450" y="3405"/>
                <a:ext cx="8" cy="3"/>
              </a:xfrm>
              <a:custGeom>
                <a:avLst/>
                <a:gdLst>
                  <a:gd name="T0" fmla="*/ 0 w 2"/>
                  <a:gd name="T1" fmla="*/ 1 h 1"/>
                  <a:gd name="T2" fmla="*/ 2 w 2"/>
                  <a:gd name="T3" fmla="*/ 1 h 1"/>
                  <a:gd name="T4" fmla="*/ 1 w 2"/>
                  <a:gd name="T5" fmla="*/ 0 h 1"/>
                  <a:gd name="T6" fmla="*/ 0 w 2"/>
                  <a:gd name="T7" fmla="*/ 0 h 1"/>
                  <a:gd name="T8" fmla="*/ 0 w 2"/>
                  <a:gd name="T9" fmla="*/ 1 h 1"/>
                </a:gdLst>
                <a:ahLst/>
                <a:cxnLst>
                  <a:cxn ang="0">
                    <a:pos x="T0" y="T1"/>
                  </a:cxn>
                  <a:cxn ang="0">
                    <a:pos x="T2" y="T3"/>
                  </a:cxn>
                  <a:cxn ang="0">
                    <a:pos x="T4" y="T5"/>
                  </a:cxn>
                  <a:cxn ang="0">
                    <a:pos x="T6" y="T7"/>
                  </a:cxn>
                  <a:cxn ang="0">
                    <a:pos x="T8" y="T9"/>
                  </a:cxn>
                </a:cxnLst>
                <a:rect l="0" t="0" r="r" b="b"/>
                <a:pathLst>
                  <a:path w="2" h="1">
                    <a:moveTo>
                      <a:pt x="0" y="1"/>
                    </a:moveTo>
                    <a:cubicBezTo>
                      <a:pt x="2" y="1"/>
                      <a:pt x="2" y="1"/>
                      <a:pt x="2" y="1"/>
                    </a:cubicBezTo>
                    <a:cubicBezTo>
                      <a:pt x="1" y="0"/>
                      <a:pt x="1" y="0"/>
                      <a:pt x="1" y="0"/>
                    </a:cubicBezTo>
                    <a:cubicBezTo>
                      <a:pt x="1" y="0"/>
                      <a:pt x="0" y="0"/>
                      <a:pt x="0" y="0"/>
                    </a:cubicBezTo>
                    <a:cubicBezTo>
                      <a:pt x="0" y="0"/>
                      <a:pt x="0" y="0"/>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451" name="Freeform 8354"/>
              <p:cNvSpPr>
                <a:spLocks/>
              </p:cNvSpPr>
              <p:nvPr/>
            </p:nvSpPr>
            <p:spPr bwMode="auto">
              <a:xfrm>
                <a:off x="1450" y="3401"/>
                <a:ext cx="4"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0" y="0"/>
                      <a:pt x="0"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452" name="Freeform 8355"/>
              <p:cNvSpPr>
                <a:spLocks/>
              </p:cNvSpPr>
              <p:nvPr/>
            </p:nvSpPr>
            <p:spPr bwMode="auto">
              <a:xfrm>
                <a:off x="1450" y="3412"/>
                <a:ext cx="8" cy="11"/>
              </a:xfrm>
              <a:custGeom>
                <a:avLst/>
                <a:gdLst>
                  <a:gd name="T0" fmla="*/ 0 w 2"/>
                  <a:gd name="T1" fmla="*/ 0 h 3"/>
                  <a:gd name="T2" fmla="*/ 0 w 2"/>
                  <a:gd name="T3" fmla="*/ 1 h 3"/>
                  <a:gd name="T4" fmla="*/ 0 w 2"/>
                  <a:gd name="T5" fmla="*/ 1 h 3"/>
                  <a:gd name="T6" fmla="*/ 1 w 2"/>
                  <a:gd name="T7" fmla="*/ 2 h 3"/>
                  <a:gd name="T8" fmla="*/ 0 w 2"/>
                  <a:gd name="T9" fmla="*/ 2 h 3"/>
                  <a:gd name="T10" fmla="*/ 0 w 2"/>
                  <a:gd name="T11" fmla="*/ 3 h 3"/>
                  <a:gd name="T12" fmla="*/ 1 w 2"/>
                  <a:gd name="T13" fmla="*/ 2 h 3"/>
                  <a:gd name="T14" fmla="*/ 2 w 2"/>
                  <a:gd name="T15" fmla="*/ 1 h 3"/>
                  <a:gd name="T16" fmla="*/ 1 w 2"/>
                  <a:gd name="T17" fmla="*/ 0 h 3"/>
                  <a:gd name="T18" fmla="*/ 0 w 2"/>
                  <a:gd name="T19"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3">
                    <a:moveTo>
                      <a:pt x="0" y="0"/>
                    </a:moveTo>
                    <a:cubicBezTo>
                      <a:pt x="0" y="1"/>
                      <a:pt x="0" y="1"/>
                      <a:pt x="0" y="1"/>
                    </a:cubicBezTo>
                    <a:cubicBezTo>
                      <a:pt x="0" y="1"/>
                      <a:pt x="0" y="1"/>
                      <a:pt x="0" y="1"/>
                    </a:cubicBezTo>
                    <a:cubicBezTo>
                      <a:pt x="0" y="2"/>
                      <a:pt x="1" y="2"/>
                      <a:pt x="1" y="2"/>
                    </a:cubicBezTo>
                    <a:cubicBezTo>
                      <a:pt x="1" y="2"/>
                      <a:pt x="0" y="2"/>
                      <a:pt x="0" y="2"/>
                    </a:cubicBezTo>
                    <a:cubicBezTo>
                      <a:pt x="0" y="2"/>
                      <a:pt x="0" y="3"/>
                      <a:pt x="0" y="3"/>
                    </a:cubicBezTo>
                    <a:cubicBezTo>
                      <a:pt x="1" y="3"/>
                      <a:pt x="1" y="2"/>
                      <a:pt x="1" y="2"/>
                    </a:cubicBezTo>
                    <a:cubicBezTo>
                      <a:pt x="1" y="2"/>
                      <a:pt x="2" y="1"/>
                      <a:pt x="2" y="1"/>
                    </a:cubicBezTo>
                    <a:cubicBezTo>
                      <a:pt x="2" y="1"/>
                      <a:pt x="1" y="0"/>
                      <a:pt x="1"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453" name="Freeform 8356"/>
              <p:cNvSpPr>
                <a:spLocks/>
              </p:cNvSpPr>
              <p:nvPr/>
            </p:nvSpPr>
            <p:spPr bwMode="auto">
              <a:xfrm>
                <a:off x="1458" y="3412"/>
                <a:ext cx="3" cy="4"/>
              </a:xfrm>
              <a:custGeom>
                <a:avLst/>
                <a:gdLst>
                  <a:gd name="T0" fmla="*/ 1 w 1"/>
                  <a:gd name="T1" fmla="*/ 1 h 1"/>
                  <a:gd name="T2" fmla="*/ 1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1" y="0"/>
                      <a:pt x="1" y="0"/>
                    </a:cubicBezTo>
                    <a:cubicBezTo>
                      <a:pt x="0" y="0"/>
                      <a:pt x="0" y="0"/>
                      <a:pt x="0" y="0"/>
                    </a:cubicBezTo>
                    <a:cubicBezTo>
                      <a:pt x="1" y="0"/>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454" name="Freeform 8357"/>
              <p:cNvSpPr>
                <a:spLocks/>
              </p:cNvSpPr>
              <p:nvPr/>
            </p:nvSpPr>
            <p:spPr bwMode="auto">
              <a:xfrm>
                <a:off x="1432" y="3371"/>
                <a:ext cx="3" cy="4"/>
              </a:xfrm>
              <a:custGeom>
                <a:avLst/>
                <a:gdLst>
                  <a:gd name="T0" fmla="*/ 1 w 1"/>
                  <a:gd name="T1" fmla="*/ 0 h 1"/>
                  <a:gd name="T2" fmla="*/ 0 w 1"/>
                  <a:gd name="T3" fmla="*/ 1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1" y="0"/>
                      <a:pt x="0" y="1"/>
                    </a:cubicBezTo>
                    <a:cubicBezTo>
                      <a:pt x="0" y="1"/>
                      <a:pt x="1" y="1"/>
                      <a:pt x="1" y="1"/>
                    </a:cubicBezTo>
                    <a:cubicBezTo>
                      <a:pt x="1" y="0"/>
                      <a:pt x="1"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455" name="Freeform 8358"/>
              <p:cNvSpPr>
                <a:spLocks/>
              </p:cNvSpPr>
              <p:nvPr/>
            </p:nvSpPr>
            <p:spPr bwMode="auto">
              <a:xfrm>
                <a:off x="1443" y="3360"/>
                <a:ext cx="0" cy="4"/>
              </a:xfrm>
              <a:custGeom>
                <a:avLst/>
                <a:gdLst>
                  <a:gd name="T0" fmla="*/ 1 h 1"/>
                  <a:gd name="T1" fmla="*/ 0 h 1"/>
                  <a:gd name="T2" fmla="*/ 1 h 1"/>
                  <a:gd name="T3" fmla="*/ 1 h 1"/>
                </a:gdLst>
                <a:ahLst/>
                <a:cxnLst>
                  <a:cxn ang="0">
                    <a:pos x="0" y="T0"/>
                  </a:cxn>
                  <a:cxn ang="0">
                    <a:pos x="0" y="T1"/>
                  </a:cxn>
                  <a:cxn ang="0">
                    <a:pos x="0" y="T2"/>
                  </a:cxn>
                  <a:cxn ang="0">
                    <a:pos x="0" y="T3"/>
                  </a:cxn>
                </a:cxnLst>
                <a:rect l="0" t="0" r="r" b="b"/>
                <a:pathLst>
                  <a:path h="1">
                    <a:moveTo>
                      <a:pt x="0" y="1"/>
                    </a:moveTo>
                    <a:cubicBezTo>
                      <a:pt x="0" y="0"/>
                      <a:pt x="0" y="0"/>
                      <a:pt x="0" y="0"/>
                    </a:cubicBezTo>
                    <a:cubicBezTo>
                      <a:pt x="0" y="1"/>
                      <a:pt x="0" y="1"/>
                      <a:pt x="0" y="1"/>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456" name="Oval 8359"/>
              <p:cNvSpPr>
                <a:spLocks noChangeArrowheads="1"/>
              </p:cNvSpPr>
              <p:nvPr/>
            </p:nvSpPr>
            <p:spPr bwMode="auto">
              <a:xfrm>
                <a:off x="1446" y="3367"/>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457" name="Freeform 8360"/>
              <p:cNvSpPr>
                <a:spLocks/>
              </p:cNvSpPr>
              <p:nvPr/>
            </p:nvSpPr>
            <p:spPr bwMode="auto">
              <a:xfrm>
                <a:off x="1443" y="3367"/>
                <a:ext cx="3" cy="4"/>
              </a:xfrm>
              <a:custGeom>
                <a:avLst/>
                <a:gdLst>
                  <a:gd name="T0" fmla="*/ 0 w 1"/>
                  <a:gd name="T1" fmla="*/ 0 h 1"/>
                  <a:gd name="T2" fmla="*/ 0 w 1"/>
                  <a:gd name="T3" fmla="*/ 0 h 1"/>
                  <a:gd name="T4" fmla="*/ 1 w 1"/>
                  <a:gd name="T5" fmla="*/ 1 h 1"/>
                  <a:gd name="T6" fmla="*/ 1 w 1"/>
                  <a:gd name="T7" fmla="*/ 0 h 1"/>
                  <a:gd name="T8" fmla="*/ 1 w 1"/>
                  <a:gd name="T9" fmla="*/ 0 h 1"/>
                  <a:gd name="T10" fmla="*/ 0 w 1"/>
                  <a:gd name="T11" fmla="*/ 0 h 1"/>
                </a:gdLst>
                <a:ahLst/>
                <a:cxnLst>
                  <a:cxn ang="0">
                    <a:pos x="T0" y="T1"/>
                  </a:cxn>
                  <a:cxn ang="0">
                    <a:pos x="T2" y="T3"/>
                  </a:cxn>
                  <a:cxn ang="0">
                    <a:pos x="T4" y="T5"/>
                  </a:cxn>
                  <a:cxn ang="0">
                    <a:pos x="T6" y="T7"/>
                  </a:cxn>
                  <a:cxn ang="0">
                    <a:pos x="T8" y="T9"/>
                  </a:cxn>
                  <a:cxn ang="0">
                    <a:pos x="T10" y="T11"/>
                  </a:cxn>
                </a:cxnLst>
                <a:rect l="0" t="0" r="r" b="b"/>
                <a:pathLst>
                  <a:path w="1" h="1">
                    <a:moveTo>
                      <a:pt x="0" y="0"/>
                    </a:moveTo>
                    <a:cubicBezTo>
                      <a:pt x="0" y="0"/>
                      <a:pt x="0" y="0"/>
                      <a:pt x="0" y="0"/>
                    </a:cubicBezTo>
                    <a:cubicBezTo>
                      <a:pt x="0" y="1"/>
                      <a:pt x="0" y="1"/>
                      <a:pt x="1" y="1"/>
                    </a:cubicBezTo>
                    <a:cubicBezTo>
                      <a:pt x="1" y="1"/>
                      <a:pt x="1" y="0"/>
                      <a:pt x="1" y="0"/>
                    </a:cubicBezTo>
                    <a:cubicBezTo>
                      <a:pt x="1" y="0"/>
                      <a:pt x="1" y="0"/>
                      <a:pt x="1" y="0"/>
                    </a:cubicBezTo>
                    <a:cubicBezTo>
                      <a:pt x="1"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458" name="Freeform 8361"/>
              <p:cNvSpPr>
                <a:spLocks/>
              </p:cNvSpPr>
              <p:nvPr/>
            </p:nvSpPr>
            <p:spPr bwMode="auto">
              <a:xfrm>
                <a:off x="1439" y="3364"/>
                <a:ext cx="4" cy="7"/>
              </a:xfrm>
              <a:custGeom>
                <a:avLst/>
                <a:gdLst>
                  <a:gd name="T0" fmla="*/ 1 w 1"/>
                  <a:gd name="T1" fmla="*/ 0 h 2"/>
                  <a:gd name="T2" fmla="*/ 1 w 1"/>
                  <a:gd name="T3" fmla="*/ 0 h 2"/>
                  <a:gd name="T4" fmla="*/ 1 w 1"/>
                  <a:gd name="T5" fmla="*/ 0 h 2"/>
                  <a:gd name="T6" fmla="*/ 0 w 1"/>
                  <a:gd name="T7" fmla="*/ 0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1" y="0"/>
                      <a:pt x="1" y="0"/>
                      <a:pt x="1" y="0"/>
                    </a:cubicBezTo>
                    <a:cubicBezTo>
                      <a:pt x="1" y="0"/>
                      <a:pt x="1" y="0"/>
                      <a:pt x="1" y="0"/>
                    </a:cubicBezTo>
                    <a:cubicBezTo>
                      <a:pt x="0" y="0"/>
                      <a:pt x="0" y="0"/>
                      <a:pt x="0" y="0"/>
                    </a:cubicBezTo>
                    <a:cubicBezTo>
                      <a:pt x="0" y="1"/>
                      <a:pt x="0" y="2"/>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459" name="Freeform 8362"/>
              <p:cNvSpPr>
                <a:spLocks/>
              </p:cNvSpPr>
              <p:nvPr/>
            </p:nvSpPr>
            <p:spPr bwMode="auto">
              <a:xfrm>
                <a:off x="1439" y="3367"/>
                <a:ext cx="4" cy="4"/>
              </a:xfrm>
              <a:custGeom>
                <a:avLst/>
                <a:gdLst>
                  <a:gd name="T0" fmla="*/ 1 w 1"/>
                  <a:gd name="T1" fmla="*/ 0 h 1"/>
                  <a:gd name="T2" fmla="*/ 0 w 1"/>
                  <a:gd name="T3" fmla="*/ 1 h 1"/>
                  <a:gd name="T4" fmla="*/ 0 w 1"/>
                  <a:gd name="T5" fmla="*/ 1 h 1"/>
                  <a:gd name="T6" fmla="*/ 1 w 1"/>
                  <a:gd name="T7" fmla="*/ 1 h 1"/>
                  <a:gd name="T8" fmla="*/ 1 w 1"/>
                  <a:gd name="T9" fmla="*/ 1 h 1"/>
                  <a:gd name="T10" fmla="*/ 1 w 1"/>
                  <a:gd name="T11" fmla="*/ 0 h 1"/>
                  <a:gd name="T12" fmla="*/ 1 w 1"/>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1" y="0"/>
                    </a:moveTo>
                    <a:cubicBezTo>
                      <a:pt x="1" y="1"/>
                      <a:pt x="0" y="1"/>
                      <a:pt x="0" y="1"/>
                    </a:cubicBezTo>
                    <a:cubicBezTo>
                      <a:pt x="0" y="1"/>
                      <a:pt x="0" y="1"/>
                      <a:pt x="0" y="1"/>
                    </a:cubicBezTo>
                    <a:cubicBezTo>
                      <a:pt x="0" y="1"/>
                      <a:pt x="1" y="1"/>
                      <a:pt x="1" y="1"/>
                    </a:cubicBezTo>
                    <a:cubicBezTo>
                      <a:pt x="1" y="1"/>
                      <a:pt x="1" y="1"/>
                      <a:pt x="1" y="1"/>
                    </a:cubicBezTo>
                    <a:cubicBezTo>
                      <a:pt x="1" y="1"/>
                      <a:pt x="1" y="1"/>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460" name="Freeform 8363"/>
              <p:cNvSpPr>
                <a:spLocks/>
              </p:cNvSpPr>
              <p:nvPr/>
            </p:nvSpPr>
            <p:spPr bwMode="auto">
              <a:xfrm>
                <a:off x="1446" y="3408"/>
                <a:ext cx="4" cy="8"/>
              </a:xfrm>
              <a:custGeom>
                <a:avLst/>
                <a:gdLst>
                  <a:gd name="T0" fmla="*/ 1 w 1"/>
                  <a:gd name="T1" fmla="*/ 0 h 2"/>
                  <a:gd name="T2" fmla="*/ 0 w 1"/>
                  <a:gd name="T3" fmla="*/ 2 h 2"/>
                  <a:gd name="T4" fmla="*/ 0 w 1"/>
                  <a:gd name="T5" fmla="*/ 2 h 2"/>
                  <a:gd name="T6" fmla="*/ 1 w 1"/>
                  <a:gd name="T7" fmla="*/ 1 h 2"/>
                  <a:gd name="T8" fmla="*/ 1 w 1"/>
                  <a:gd name="T9" fmla="*/ 1 h 2"/>
                  <a:gd name="T10" fmla="*/ 1 w 1"/>
                  <a:gd name="T11" fmla="*/ 0 h 2"/>
                </a:gdLst>
                <a:ahLst/>
                <a:cxnLst>
                  <a:cxn ang="0">
                    <a:pos x="T0" y="T1"/>
                  </a:cxn>
                  <a:cxn ang="0">
                    <a:pos x="T2" y="T3"/>
                  </a:cxn>
                  <a:cxn ang="0">
                    <a:pos x="T4" y="T5"/>
                  </a:cxn>
                  <a:cxn ang="0">
                    <a:pos x="T6" y="T7"/>
                  </a:cxn>
                  <a:cxn ang="0">
                    <a:pos x="T8" y="T9"/>
                  </a:cxn>
                  <a:cxn ang="0">
                    <a:pos x="T10" y="T11"/>
                  </a:cxn>
                </a:cxnLst>
                <a:rect l="0" t="0" r="r" b="b"/>
                <a:pathLst>
                  <a:path w="1" h="2">
                    <a:moveTo>
                      <a:pt x="1" y="0"/>
                    </a:moveTo>
                    <a:cubicBezTo>
                      <a:pt x="1" y="1"/>
                      <a:pt x="1" y="1"/>
                      <a:pt x="0" y="2"/>
                    </a:cubicBezTo>
                    <a:cubicBezTo>
                      <a:pt x="0" y="2"/>
                      <a:pt x="0" y="2"/>
                      <a:pt x="0" y="2"/>
                    </a:cubicBezTo>
                    <a:cubicBezTo>
                      <a:pt x="1" y="2"/>
                      <a:pt x="1" y="2"/>
                      <a:pt x="1" y="1"/>
                    </a:cubicBezTo>
                    <a:cubicBezTo>
                      <a:pt x="1" y="1"/>
                      <a:pt x="1" y="1"/>
                      <a:pt x="1" y="1"/>
                    </a:cubicBezTo>
                    <a:cubicBezTo>
                      <a:pt x="1" y="1"/>
                      <a:pt x="1" y="1"/>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461" name="Freeform 8364"/>
              <p:cNvSpPr>
                <a:spLocks/>
              </p:cNvSpPr>
              <p:nvPr/>
            </p:nvSpPr>
            <p:spPr bwMode="auto">
              <a:xfrm>
                <a:off x="1428" y="3516"/>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462" name="Freeform 8365"/>
              <p:cNvSpPr>
                <a:spLocks/>
              </p:cNvSpPr>
              <p:nvPr/>
            </p:nvSpPr>
            <p:spPr bwMode="auto">
              <a:xfrm>
                <a:off x="1428" y="3516"/>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463" name="Freeform 8366"/>
              <p:cNvSpPr>
                <a:spLocks/>
              </p:cNvSpPr>
              <p:nvPr/>
            </p:nvSpPr>
            <p:spPr bwMode="auto">
              <a:xfrm>
                <a:off x="1394" y="3397"/>
                <a:ext cx="23" cy="34"/>
              </a:xfrm>
              <a:custGeom>
                <a:avLst/>
                <a:gdLst>
                  <a:gd name="T0" fmla="*/ 4 w 6"/>
                  <a:gd name="T1" fmla="*/ 2 h 9"/>
                  <a:gd name="T2" fmla="*/ 4 w 6"/>
                  <a:gd name="T3" fmla="*/ 3 h 9"/>
                  <a:gd name="T4" fmla="*/ 4 w 6"/>
                  <a:gd name="T5" fmla="*/ 3 h 9"/>
                  <a:gd name="T6" fmla="*/ 5 w 6"/>
                  <a:gd name="T7" fmla="*/ 1 h 9"/>
                  <a:gd name="T8" fmla="*/ 5 w 6"/>
                  <a:gd name="T9" fmla="*/ 1 h 9"/>
                  <a:gd name="T10" fmla="*/ 5 w 6"/>
                  <a:gd name="T11" fmla="*/ 1 h 9"/>
                  <a:gd name="T12" fmla="*/ 5 w 6"/>
                  <a:gd name="T13" fmla="*/ 1 h 9"/>
                  <a:gd name="T14" fmla="*/ 5 w 6"/>
                  <a:gd name="T15" fmla="*/ 1 h 9"/>
                  <a:gd name="T16" fmla="*/ 6 w 6"/>
                  <a:gd name="T17" fmla="*/ 0 h 9"/>
                  <a:gd name="T18" fmla="*/ 5 w 6"/>
                  <a:gd name="T19" fmla="*/ 1 h 9"/>
                  <a:gd name="T20" fmla="*/ 1 w 6"/>
                  <a:gd name="T21" fmla="*/ 7 h 9"/>
                  <a:gd name="T22" fmla="*/ 1 w 6"/>
                  <a:gd name="T23" fmla="*/ 7 h 9"/>
                  <a:gd name="T24" fmla="*/ 1 w 6"/>
                  <a:gd name="T25" fmla="*/ 7 h 9"/>
                  <a:gd name="T26" fmla="*/ 0 w 6"/>
                  <a:gd name="T27" fmla="*/ 7 h 9"/>
                  <a:gd name="T28" fmla="*/ 0 w 6"/>
                  <a:gd name="T29" fmla="*/ 8 h 9"/>
                  <a:gd name="T30" fmla="*/ 0 w 6"/>
                  <a:gd name="T31" fmla="*/ 8 h 9"/>
                  <a:gd name="T32" fmla="*/ 1 w 6"/>
                  <a:gd name="T33" fmla="*/ 7 h 9"/>
                  <a:gd name="T34" fmla="*/ 1 w 6"/>
                  <a:gd name="T35" fmla="*/ 9 h 9"/>
                  <a:gd name="T36" fmla="*/ 2 w 6"/>
                  <a:gd name="T37" fmla="*/ 7 h 9"/>
                  <a:gd name="T38" fmla="*/ 2 w 6"/>
                  <a:gd name="T39" fmla="*/ 6 h 9"/>
                  <a:gd name="T40" fmla="*/ 3 w 6"/>
                  <a:gd name="T41" fmla="*/ 6 h 9"/>
                  <a:gd name="T42" fmla="*/ 5 w 6"/>
                  <a:gd name="T43" fmla="*/ 2 h 9"/>
                  <a:gd name="T44" fmla="*/ 4 w 6"/>
                  <a:gd name="T45" fmla="*/ 2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 h="9">
                    <a:moveTo>
                      <a:pt x="4" y="2"/>
                    </a:moveTo>
                    <a:cubicBezTo>
                      <a:pt x="4" y="2"/>
                      <a:pt x="4" y="3"/>
                      <a:pt x="4" y="3"/>
                    </a:cubicBezTo>
                    <a:cubicBezTo>
                      <a:pt x="3" y="3"/>
                      <a:pt x="3" y="3"/>
                      <a:pt x="4" y="3"/>
                    </a:cubicBezTo>
                    <a:cubicBezTo>
                      <a:pt x="4" y="2"/>
                      <a:pt x="4" y="2"/>
                      <a:pt x="5" y="1"/>
                    </a:cubicBezTo>
                    <a:cubicBezTo>
                      <a:pt x="5" y="1"/>
                      <a:pt x="5" y="1"/>
                      <a:pt x="5" y="1"/>
                    </a:cubicBezTo>
                    <a:cubicBezTo>
                      <a:pt x="5" y="1"/>
                      <a:pt x="5" y="1"/>
                      <a:pt x="5" y="1"/>
                    </a:cubicBezTo>
                    <a:cubicBezTo>
                      <a:pt x="5" y="1"/>
                      <a:pt x="5" y="1"/>
                      <a:pt x="5" y="1"/>
                    </a:cubicBezTo>
                    <a:cubicBezTo>
                      <a:pt x="5" y="1"/>
                      <a:pt x="5" y="1"/>
                      <a:pt x="5" y="1"/>
                    </a:cubicBezTo>
                    <a:cubicBezTo>
                      <a:pt x="5" y="1"/>
                      <a:pt x="6" y="0"/>
                      <a:pt x="6" y="0"/>
                    </a:cubicBezTo>
                    <a:cubicBezTo>
                      <a:pt x="5" y="0"/>
                      <a:pt x="5" y="0"/>
                      <a:pt x="5" y="1"/>
                    </a:cubicBezTo>
                    <a:cubicBezTo>
                      <a:pt x="1" y="7"/>
                      <a:pt x="1" y="7"/>
                      <a:pt x="1" y="7"/>
                    </a:cubicBezTo>
                    <a:cubicBezTo>
                      <a:pt x="1" y="7"/>
                      <a:pt x="1" y="7"/>
                      <a:pt x="1" y="7"/>
                    </a:cubicBezTo>
                    <a:cubicBezTo>
                      <a:pt x="1" y="7"/>
                      <a:pt x="1" y="7"/>
                      <a:pt x="1" y="7"/>
                    </a:cubicBezTo>
                    <a:cubicBezTo>
                      <a:pt x="0" y="7"/>
                      <a:pt x="0" y="7"/>
                      <a:pt x="0" y="7"/>
                    </a:cubicBezTo>
                    <a:cubicBezTo>
                      <a:pt x="0" y="8"/>
                      <a:pt x="0" y="8"/>
                      <a:pt x="0" y="8"/>
                    </a:cubicBezTo>
                    <a:cubicBezTo>
                      <a:pt x="0" y="8"/>
                      <a:pt x="0" y="8"/>
                      <a:pt x="0" y="8"/>
                    </a:cubicBezTo>
                    <a:cubicBezTo>
                      <a:pt x="1" y="9"/>
                      <a:pt x="1" y="7"/>
                      <a:pt x="1" y="7"/>
                    </a:cubicBezTo>
                    <a:cubicBezTo>
                      <a:pt x="1" y="8"/>
                      <a:pt x="1" y="8"/>
                      <a:pt x="1" y="9"/>
                    </a:cubicBezTo>
                    <a:cubicBezTo>
                      <a:pt x="2" y="7"/>
                      <a:pt x="2" y="7"/>
                      <a:pt x="2" y="7"/>
                    </a:cubicBezTo>
                    <a:cubicBezTo>
                      <a:pt x="2" y="7"/>
                      <a:pt x="2" y="6"/>
                      <a:pt x="2" y="6"/>
                    </a:cubicBezTo>
                    <a:cubicBezTo>
                      <a:pt x="2" y="5"/>
                      <a:pt x="2" y="5"/>
                      <a:pt x="3" y="6"/>
                    </a:cubicBezTo>
                    <a:cubicBezTo>
                      <a:pt x="5" y="2"/>
                      <a:pt x="5" y="2"/>
                      <a:pt x="5" y="2"/>
                    </a:cubicBezTo>
                    <a:cubicBezTo>
                      <a:pt x="5" y="2"/>
                      <a:pt x="5" y="2"/>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464" name="Freeform 8367"/>
              <p:cNvSpPr>
                <a:spLocks/>
              </p:cNvSpPr>
              <p:nvPr/>
            </p:nvSpPr>
            <p:spPr bwMode="auto">
              <a:xfrm>
                <a:off x="1432" y="3405"/>
                <a:ext cx="7" cy="11"/>
              </a:xfrm>
              <a:custGeom>
                <a:avLst/>
                <a:gdLst>
                  <a:gd name="T0" fmla="*/ 1 w 2"/>
                  <a:gd name="T1" fmla="*/ 1 h 3"/>
                  <a:gd name="T2" fmla="*/ 2 w 2"/>
                  <a:gd name="T3" fmla="*/ 3 h 3"/>
                  <a:gd name="T4" fmla="*/ 2 w 2"/>
                  <a:gd name="T5" fmla="*/ 3 h 3"/>
                  <a:gd name="T6" fmla="*/ 2 w 2"/>
                  <a:gd name="T7" fmla="*/ 3 h 3"/>
                  <a:gd name="T8" fmla="*/ 2 w 2"/>
                  <a:gd name="T9" fmla="*/ 2 h 3"/>
                  <a:gd name="T10" fmla="*/ 2 w 2"/>
                  <a:gd name="T11" fmla="*/ 1 h 3"/>
                  <a:gd name="T12" fmla="*/ 1 w 2"/>
                  <a:gd name="T13" fmla="*/ 1 h 3"/>
                  <a:gd name="T14" fmla="*/ 1 w 2"/>
                  <a:gd name="T15" fmla="*/ 0 h 3"/>
                  <a:gd name="T16" fmla="*/ 1 w 2"/>
                  <a:gd name="T17" fmla="*/ 0 h 3"/>
                  <a:gd name="T18" fmla="*/ 1 w 2"/>
                  <a:gd name="T19"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3">
                    <a:moveTo>
                      <a:pt x="1" y="1"/>
                    </a:moveTo>
                    <a:cubicBezTo>
                      <a:pt x="1" y="1"/>
                      <a:pt x="1" y="2"/>
                      <a:pt x="2" y="3"/>
                    </a:cubicBezTo>
                    <a:cubicBezTo>
                      <a:pt x="2" y="3"/>
                      <a:pt x="2" y="3"/>
                      <a:pt x="2" y="3"/>
                    </a:cubicBezTo>
                    <a:cubicBezTo>
                      <a:pt x="2" y="3"/>
                      <a:pt x="2" y="3"/>
                      <a:pt x="2" y="3"/>
                    </a:cubicBezTo>
                    <a:cubicBezTo>
                      <a:pt x="2" y="2"/>
                      <a:pt x="2" y="2"/>
                      <a:pt x="2" y="2"/>
                    </a:cubicBezTo>
                    <a:cubicBezTo>
                      <a:pt x="2" y="1"/>
                      <a:pt x="2" y="1"/>
                      <a:pt x="2" y="1"/>
                    </a:cubicBezTo>
                    <a:cubicBezTo>
                      <a:pt x="1" y="1"/>
                      <a:pt x="1" y="1"/>
                      <a:pt x="1" y="1"/>
                    </a:cubicBezTo>
                    <a:cubicBezTo>
                      <a:pt x="1" y="0"/>
                      <a:pt x="1" y="0"/>
                      <a:pt x="1" y="0"/>
                    </a:cubicBezTo>
                    <a:cubicBezTo>
                      <a:pt x="1" y="0"/>
                      <a:pt x="1" y="0"/>
                      <a:pt x="1" y="0"/>
                    </a:cubicBezTo>
                    <a:cubicBezTo>
                      <a:pt x="0" y="0"/>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465" name="Freeform 8368"/>
              <p:cNvSpPr>
                <a:spLocks/>
              </p:cNvSpPr>
              <p:nvPr/>
            </p:nvSpPr>
            <p:spPr bwMode="auto">
              <a:xfrm>
                <a:off x="1402" y="3442"/>
                <a:ext cx="3" cy="4"/>
              </a:xfrm>
              <a:custGeom>
                <a:avLst/>
                <a:gdLst>
                  <a:gd name="T0" fmla="*/ 0 w 1"/>
                  <a:gd name="T1" fmla="*/ 0 h 1"/>
                  <a:gd name="T2" fmla="*/ 0 w 1"/>
                  <a:gd name="T3" fmla="*/ 0 h 1"/>
                  <a:gd name="T4" fmla="*/ 1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0"/>
                      <a:pt x="0" y="0"/>
                      <a:pt x="1" y="1"/>
                    </a:cubicBezTo>
                    <a:cubicBezTo>
                      <a:pt x="0" y="0"/>
                      <a:pt x="1" y="0"/>
                      <a:pt x="1" y="0"/>
                    </a:cubicBezTo>
                    <a:cubicBezTo>
                      <a:pt x="1"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466" name="Freeform 8369"/>
              <p:cNvSpPr>
                <a:spLocks/>
              </p:cNvSpPr>
              <p:nvPr/>
            </p:nvSpPr>
            <p:spPr bwMode="auto">
              <a:xfrm>
                <a:off x="1428" y="3516"/>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467" name="Freeform 8370"/>
              <p:cNvSpPr>
                <a:spLocks/>
              </p:cNvSpPr>
              <p:nvPr/>
            </p:nvSpPr>
            <p:spPr bwMode="auto">
              <a:xfrm>
                <a:off x="1428" y="3516"/>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468" name="Oval 8371"/>
              <p:cNvSpPr>
                <a:spLocks noChangeArrowheads="1"/>
              </p:cNvSpPr>
              <p:nvPr/>
            </p:nvSpPr>
            <p:spPr bwMode="auto">
              <a:xfrm>
                <a:off x="1424" y="340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469" name="Freeform 8372"/>
              <p:cNvSpPr>
                <a:spLocks/>
              </p:cNvSpPr>
              <p:nvPr/>
            </p:nvSpPr>
            <p:spPr bwMode="auto">
              <a:xfrm>
                <a:off x="1439" y="3416"/>
                <a:ext cx="4"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470" name="Freeform 8373"/>
              <p:cNvSpPr>
                <a:spLocks/>
              </p:cNvSpPr>
              <p:nvPr/>
            </p:nvSpPr>
            <p:spPr bwMode="auto">
              <a:xfrm>
                <a:off x="1420" y="3512"/>
                <a:ext cx="4" cy="4"/>
              </a:xfrm>
              <a:custGeom>
                <a:avLst/>
                <a:gdLst>
                  <a:gd name="T0" fmla="*/ 0 w 1"/>
                  <a:gd name="T1" fmla="*/ 0 h 1"/>
                  <a:gd name="T2" fmla="*/ 0 w 1"/>
                  <a:gd name="T3" fmla="*/ 0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cubicBezTo>
                      <a:pt x="0" y="0"/>
                      <a:pt x="0" y="0"/>
                      <a:pt x="0" y="0"/>
                    </a:cubicBezTo>
                    <a:cubicBezTo>
                      <a:pt x="1" y="0"/>
                      <a:pt x="1" y="1"/>
                      <a:pt x="1" y="1"/>
                    </a:cubicBezTo>
                    <a:cubicBezTo>
                      <a:pt x="1" y="1"/>
                      <a:pt x="1"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471" name="Freeform 8374"/>
              <p:cNvSpPr>
                <a:spLocks/>
              </p:cNvSpPr>
              <p:nvPr/>
            </p:nvSpPr>
            <p:spPr bwMode="auto">
              <a:xfrm>
                <a:off x="1424" y="3516"/>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472" name="Freeform 8375"/>
              <p:cNvSpPr>
                <a:spLocks/>
              </p:cNvSpPr>
              <p:nvPr/>
            </p:nvSpPr>
            <p:spPr bwMode="auto">
              <a:xfrm>
                <a:off x="1420" y="3390"/>
                <a:ext cx="4" cy="3"/>
              </a:xfrm>
              <a:custGeom>
                <a:avLst/>
                <a:gdLst>
                  <a:gd name="T0" fmla="*/ 0 w 1"/>
                  <a:gd name="T1" fmla="*/ 0 h 1"/>
                  <a:gd name="T2" fmla="*/ 0 w 1"/>
                  <a:gd name="T3" fmla="*/ 1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cubicBezTo>
                      <a:pt x="0" y="1"/>
                      <a:pt x="0" y="1"/>
                      <a:pt x="0" y="1"/>
                    </a:cubicBezTo>
                    <a:cubicBezTo>
                      <a:pt x="1" y="1"/>
                      <a:pt x="1" y="1"/>
                      <a:pt x="1" y="1"/>
                    </a:cubicBezTo>
                    <a:cubicBezTo>
                      <a:pt x="0" y="0"/>
                      <a:pt x="0"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473" name="Freeform 8376"/>
              <p:cNvSpPr>
                <a:spLocks/>
              </p:cNvSpPr>
              <p:nvPr/>
            </p:nvSpPr>
            <p:spPr bwMode="auto">
              <a:xfrm>
                <a:off x="1394" y="343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474" name="Freeform 8377"/>
              <p:cNvSpPr>
                <a:spLocks/>
              </p:cNvSpPr>
              <p:nvPr/>
            </p:nvSpPr>
            <p:spPr bwMode="auto">
              <a:xfrm>
                <a:off x="1394" y="3427"/>
                <a:ext cx="0" cy="4"/>
              </a:xfrm>
              <a:custGeom>
                <a:avLst/>
                <a:gdLst>
                  <a:gd name="T0" fmla="*/ 0 h 1"/>
                  <a:gd name="T1" fmla="*/ 0 h 1"/>
                  <a:gd name="T2" fmla="*/ 0 h 1"/>
                  <a:gd name="T3" fmla="*/ 1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0"/>
                      <a:pt x="0" y="0"/>
                    </a:cubicBezTo>
                    <a:cubicBezTo>
                      <a:pt x="0" y="0"/>
                      <a:pt x="0" y="0"/>
                      <a:pt x="0" y="0"/>
                    </a:cubicBezTo>
                    <a:cubicBezTo>
                      <a:pt x="0" y="0"/>
                      <a:pt x="0" y="0"/>
                      <a:pt x="0" y="1"/>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475" name="Freeform 8378"/>
              <p:cNvSpPr>
                <a:spLocks/>
              </p:cNvSpPr>
              <p:nvPr/>
            </p:nvSpPr>
            <p:spPr bwMode="auto">
              <a:xfrm>
                <a:off x="1391" y="3401"/>
                <a:ext cx="11" cy="26"/>
              </a:xfrm>
              <a:custGeom>
                <a:avLst/>
                <a:gdLst>
                  <a:gd name="T0" fmla="*/ 2 w 3"/>
                  <a:gd name="T1" fmla="*/ 6 h 7"/>
                  <a:gd name="T2" fmla="*/ 1 w 3"/>
                  <a:gd name="T3" fmla="*/ 5 h 7"/>
                  <a:gd name="T4" fmla="*/ 1 w 3"/>
                  <a:gd name="T5" fmla="*/ 3 h 7"/>
                  <a:gd name="T6" fmla="*/ 2 w 3"/>
                  <a:gd name="T7" fmla="*/ 5 h 7"/>
                  <a:gd name="T8" fmla="*/ 3 w 3"/>
                  <a:gd name="T9" fmla="*/ 2 h 7"/>
                  <a:gd name="T10" fmla="*/ 2 w 3"/>
                  <a:gd name="T11" fmla="*/ 2 h 7"/>
                  <a:gd name="T12" fmla="*/ 2 w 3"/>
                  <a:gd name="T13" fmla="*/ 1 h 7"/>
                  <a:gd name="T14" fmla="*/ 3 w 3"/>
                  <a:gd name="T15" fmla="*/ 2 h 7"/>
                  <a:gd name="T16" fmla="*/ 3 w 3"/>
                  <a:gd name="T17" fmla="*/ 1 h 7"/>
                  <a:gd name="T18" fmla="*/ 2 w 3"/>
                  <a:gd name="T19" fmla="*/ 0 h 7"/>
                  <a:gd name="T20" fmla="*/ 2 w 3"/>
                  <a:gd name="T21" fmla="*/ 1 h 7"/>
                  <a:gd name="T22" fmla="*/ 2 w 3"/>
                  <a:gd name="T23" fmla="*/ 1 h 7"/>
                  <a:gd name="T24" fmla="*/ 2 w 3"/>
                  <a:gd name="T25" fmla="*/ 3 h 7"/>
                  <a:gd name="T26" fmla="*/ 1 w 3"/>
                  <a:gd name="T27" fmla="*/ 2 h 7"/>
                  <a:gd name="T28" fmla="*/ 1 w 3"/>
                  <a:gd name="T29" fmla="*/ 2 h 7"/>
                  <a:gd name="T30" fmla="*/ 1 w 3"/>
                  <a:gd name="T31" fmla="*/ 7 h 7"/>
                  <a:gd name="T32" fmla="*/ 1 w 3"/>
                  <a:gd name="T33" fmla="*/ 6 h 7"/>
                  <a:gd name="T34" fmla="*/ 2 w 3"/>
                  <a:gd name="T35"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 h="7">
                    <a:moveTo>
                      <a:pt x="2" y="6"/>
                    </a:moveTo>
                    <a:cubicBezTo>
                      <a:pt x="1" y="6"/>
                      <a:pt x="1" y="5"/>
                      <a:pt x="1" y="5"/>
                    </a:cubicBezTo>
                    <a:cubicBezTo>
                      <a:pt x="1" y="4"/>
                      <a:pt x="1" y="4"/>
                      <a:pt x="1" y="3"/>
                    </a:cubicBezTo>
                    <a:cubicBezTo>
                      <a:pt x="1" y="3"/>
                      <a:pt x="2" y="4"/>
                      <a:pt x="2" y="5"/>
                    </a:cubicBezTo>
                    <a:cubicBezTo>
                      <a:pt x="3" y="2"/>
                      <a:pt x="3" y="2"/>
                      <a:pt x="3" y="2"/>
                    </a:cubicBezTo>
                    <a:cubicBezTo>
                      <a:pt x="2" y="2"/>
                      <a:pt x="2" y="2"/>
                      <a:pt x="2" y="2"/>
                    </a:cubicBezTo>
                    <a:cubicBezTo>
                      <a:pt x="2" y="2"/>
                      <a:pt x="2" y="1"/>
                      <a:pt x="2" y="1"/>
                    </a:cubicBezTo>
                    <a:cubicBezTo>
                      <a:pt x="3" y="1"/>
                      <a:pt x="3" y="2"/>
                      <a:pt x="3" y="2"/>
                    </a:cubicBezTo>
                    <a:cubicBezTo>
                      <a:pt x="3" y="1"/>
                      <a:pt x="3" y="1"/>
                      <a:pt x="3" y="1"/>
                    </a:cubicBezTo>
                    <a:cubicBezTo>
                      <a:pt x="3" y="1"/>
                      <a:pt x="2" y="0"/>
                      <a:pt x="2" y="0"/>
                    </a:cubicBezTo>
                    <a:cubicBezTo>
                      <a:pt x="2" y="1"/>
                      <a:pt x="2" y="2"/>
                      <a:pt x="2" y="1"/>
                    </a:cubicBezTo>
                    <a:cubicBezTo>
                      <a:pt x="2" y="1"/>
                      <a:pt x="2" y="0"/>
                      <a:pt x="2" y="1"/>
                    </a:cubicBezTo>
                    <a:cubicBezTo>
                      <a:pt x="1" y="0"/>
                      <a:pt x="2" y="4"/>
                      <a:pt x="2" y="3"/>
                    </a:cubicBezTo>
                    <a:cubicBezTo>
                      <a:pt x="1" y="2"/>
                      <a:pt x="1" y="3"/>
                      <a:pt x="1" y="2"/>
                    </a:cubicBezTo>
                    <a:cubicBezTo>
                      <a:pt x="1" y="2"/>
                      <a:pt x="0" y="1"/>
                      <a:pt x="1" y="2"/>
                    </a:cubicBezTo>
                    <a:cubicBezTo>
                      <a:pt x="1" y="3"/>
                      <a:pt x="1" y="5"/>
                      <a:pt x="1" y="7"/>
                    </a:cubicBezTo>
                    <a:cubicBezTo>
                      <a:pt x="1" y="6"/>
                      <a:pt x="1" y="6"/>
                      <a:pt x="1" y="6"/>
                    </a:cubicBezTo>
                    <a:lnTo>
                      <a:pt x="2"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476" name="Freeform 8379"/>
              <p:cNvSpPr>
                <a:spLocks/>
              </p:cNvSpPr>
              <p:nvPr/>
            </p:nvSpPr>
            <p:spPr bwMode="auto">
              <a:xfrm>
                <a:off x="1394" y="3427"/>
                <a:ext cx="4" cy="7"/>
              </a:xfrm>
              <a:custGeom>
                <a:avLst/>
                <a:gdLst>
                  <a:gd name="T0" fmla="*/ 0 w 1"/>
                  <a:gd name="T1" fmla="*/ 1 h 2"/>
                  <a:gd name="T2" fmla="*/ 1 w 1"/>
                  <a:gd name="T3" fmla="*/ 2 h 2"/>
                  <a:gd name="T4" fmla="*/ 1 w 1"/>
                  <a:gd name="T5" fmla="*/ 1 h 2"/>
                  <a:gd name="T6" fmla="*/ 1 w 1"/>
                  <a:gd name="T7" fmla="*/ 1 h 2"/>
                  <a:gd name="T8" fmla="*/ 0 w 1"/>
                  <a:gd name="T9" fmla="*/ 1 h 2"/>
                </a:gdLst>
                <a:ahLst/>
                <a:cxnLst>
                  <a:cxn ang="0">
                    <a:pos x="T0" y="T1"/>
                  </a:cxn>
                  <a:cxn ang="0">
                    <a:pos x="T2" y="T3"/>
                  </a:cxn>
                  <a:cxn ang="0">
                    <a:pos x="T4" y="T5"/>
                  </a:cxn>
                  <a:cxn ang="0">
                    <a:pos x="T6" y="T7"/>
                  </a:cxn>
                  <a:cxn ang="0">
                    <a:pos x="T8" y="T9"/>
                  </a:cxn>
                </a:cxnLst>
                <a:rect l="0" t="0" r="r" b="b"/>
                <a:pathLst>
                  <a:path w="1" h="2">
                    <a:moveTo>
                      <a:pt x="0" y="1"/>
                    </a:moveTo>
                    <a:cubicBezTo>
                      <a:pt x="0" y="1"/>
                      <a:pt x="1" y="2"/>
                      <a:pt x="1" y="2"/>
                    </a:cubicBezTo>
                    <a:cubicBezTo>
                      <a:pt x="1" y="1"/>
                      <a:pt x="1" y="1"/>
                      <a:pt x="1" y="1"/>
                    </a:cubicBezTo>
                    <a:cubicBezTo>
                      <a:pt x="1" y="1"/>
                      <a:pt x="1" y="1"/>
                      <a:pt x="1" y="1"/>
                    </a:cubicBezTo>
                    <a:cubicBezTo>
                      <a:pt x="1" y="0"/>
                      <a:pt x="1" y="2"/>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477" name="Freeform 8380"/>
              <p:cNvSpPr>
                <a:spLocks/>
              </p:cNvSpPr>
              <p:nvPr/>
            </p:nvSpPr>
            <p:spPr bwMode="auto">
              <a:xfrm>
                <a:off x="1383" y="3431"/>
                <a:ext cx="4" cy="0"/>
              </a:xfrm>
              <a:custGeom>
                <a:avLst/>
                <a:gdLst>
                  <a:gd name="T0" fmla="*/ 0 w 1"/>
                  <a:gd name="T1" fmla="*/ 1 w 1"/>
                  <a:gd name="T2" fmla="*/ 1 w 1"/>
                  <a:gd name="T3" fmla="*/ 1 w 1"/>
                  <a:gd name="T4" fmla="*/ 0 w 1"/>
                </a:gdLst>
                <a:ahLst/>
                <a:cxnLst>
                  <a:cxn ang="0">
                    <a:pos x="T0" y="0"/>
                  </a:cxn>
                  <a:cxn ang="0">
                    <a:pos x="T1" y="0"/>
                  </a:cxn>
                  <a:cxn ang="0">
                    <a:pos x="T2" y="0"/>
                  </a:cxn>
                  <a:cxn ang="0">
                    <a:pos x="T3" y="0"/>
                  </a:cxn>
                  <a:cxn ang="0">
                    <a:pos x="T4" y="0"/>
                  </a:cxn>
                </a:cxnLst>
                <a:rect l="0" t="0" r="r" b="b"/>
                <a:pathLst>
                  <a:path w="1">
                    <a:moveTo>
                      <a:pt x="0" y="0"/>
                    </a:moveTo>
                    <a:cubicBezTo>
                      <a:pt x="1" y="0"/>
                      <a:pt x="1" y="0"/>
                      <a:pt x="1" y="0"/>
                    </a:cubicBezTo>
                    <a:cubicBezTo>
                      <a:pt x="1" y="0"/>
                      <a:pt x="1" y="0"/>
                      <a:pt x="1" y="0"/>
                    </a:cubicBezTo>
                    <a:cubicBezTo>
                      <a:pt x="1" y="0"/>
                      <a:pt x="1" y="0"/>
                      <a:pt x="1" y="0"/>
                    </a:cubicBezTo>
                    <a:cubicBezTo>
                      <a:pt x="1" y="0"/>
                      <a:pt x="1"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478" name="Freeform 8381"/>
              <p:cNvSpPr>
                <a:spLocks/>
              </p:cNvSpPr>
              <p:nvPr/>
            </p:nvSpPr>
            <p:spPr bwMode="auto">
              <a:xfrm>
                <a:off x="1383" y="3427"/>
                <a:ext cx="4" cy="0"/>
              </a:xfrm>
              <a:custGeom>
                <a:avLst/>
                <a:gdLst>
                  <a:gd name="T0" fmla="*/ 1 w 1"/>
                  <a:gd name="T1" fmla="*/ 1 w 1"/>
                  <a:gd name="T2" fmla="*/ 1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1" y="0"/>
                    </a:cubicBezTo>
                    <a:cubicBezTo>
                      <a:pt x="1" y="0"/>
                      <a:pt x="0"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479" name="Freeform 8382"/>
              <p:cNvSpPr>
                <a:spLocks/>
              </p:cNvSpPr>
              <p:nvPr/>
            </p:nvSpPr>
            <p:spPr bwMode="auto">
              <a:xfrm>
                <a:off x="1402" y="340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480" name="Freeform 8383"/>
              <p:cNvSpPr>
                <a:spLocks/>
              </p:cNvSpPr>
              <p:nvPr/>
            </p:nvSpPr>
            <p:spPr bwMode="auto">
              <a:xfrm>
                <a:off x="1465" y="3486"/>
                <a:ext cx="11" cy="4"/>
              </a:xfrm>
              <a:custGeom>
                <a:avLst/>
                <a:gdLst>
                  <a:gd name="T0" fmla="*/ 1 w 3"/>
                  <a:gd name="T1" fmla="*/ 1 h 1"/>
                  <a:gd name="T2" fmla="*/ 3 w 3"/>
                  <a:gd name="T3" fmla="*/ 0 h 1"/>
                  <a:gd name="T4" fmla="*/ 1 w 3"/>
                  <a:gd name="T5" fmla="*/ 1 h 1"/>
                </a:gdLst>
                <a:ahLst/>
                <a:cxnLst>
                  <a:cxn ang="0">
                    <a:pos x="T0" y="T1"/>
                  </a:cxn>
                  <a:cxn ang="0">
                    <a:pos x="T2" y="T3"/>
                  </a:cxn>
                  <a:cxn ang="0">
                    <a:pos x="T4" y="T5"/>
                  </a:cxn>
                </a:cxnLst>
                <a:rect l="0" t="0" r="r" b="b"/>
                <a:pathLst>
                  <a:path w="3" h="1">
                    <a:moveTo>
                      <a:pt x="1" y="1"/>
                    </a:moveTo>
                    <a:cubicBezTo>
                      <a:pt x="1" y="1"/>
                      <a:pt x="3" y="0"/>
                      <a:pt x="3" y="0"/>
                    </a:cubicBezTo>
                    <a:cubicBezTo>
                      <a:pt x="1" y="0"/>
                      <a:pt x="0"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481" name="Freeform 8384"/>
              <p:cNvSpPr>
                <a:spLocks/>
              </p:cNvSpPr>
              <p:nvPr/>
            </p:nvSpPr>
            <p:spPr bwMode="auto">
              <a:xfrm>
                <a:off x="1491" y="3524"/>
                <a:ext cx="4" cy="3"/>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0"/>
                      <a:pt x="0" y="0"/>
                      <a:pt x="0" y="1"/>
                    </a:cubicBezTo>
                    <a:cubicBezTo>
                      <a:pt x="0" y="1"/>
                      <a:pt x="1"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482" name="Freeform 8385"/>
              <p:cNvSpPr>
                <a:spLocks/>
              </p:cNvSpPr>
              <p:nvPr/>
            </p:nvSpPr>
            <p:spPr bwMode="auto">
              <a:xfrm>
                <a:off x="1487" y="3527"/>
                <a:ext cx="12" cy="4"/>
              </a:xfrm>
              <a:custGeom>
                <a:avLst/>
                <a:gdLst>
                  <a:gd name="T0" fmla="*/ 1 w 3"/>
                  <a:gd name="T1" fmla="*/ 0 h 1"/>
                  <a:gd name="T2" fmla="*/ 1 w 3"/>
                  <a:gd name="T3" fmla="*/ 0 h 1"/>
                  <a:gd name="T4" fmla="*/ 1 w 3"/>
                  <a:gd name="T5" fmla="*/ 1 h 1"/>
                  <a:gd name="T6" fmla="*/ 1 w 3"/>
                  <a:gd name="T7" fmla="*/ 0 h 1"/>
                </a:gdLst>
                <a:ahLst/>
                <a:cxnLst>
                  <a:cxn ang="0">
                    <a:pos x="T0" y="T1"/>
                  </a:cxn>
                  <a:cxn ang="0">
                    <a:pos x="T2" y="T3"/>
                  </a:cxn>
                  <a:cxn ang="0">
                    <a:pos x="T4" y="T5"/>
                  </a:cxn>
                  <a:cxn ang="0">
                    <a:pos x="T6" y="T7"/>
                  </a:cxn>
                </a:cxnLst>
                <a:rect l="0" t="0" r="r" b="b"/>
                <a:pathLst>
                  <a:path w="3" h="1">
                    <a:moveTo>
                      <a:pt x="1" y="0"/>
                    </a:moveTo>
                    <a:cubicBezTo>
                      <a:pt x="0" y="0"/>
                      <a:pt x="1" y="0"/>
                      <a:pt x="1" y="0"/>
                    </a:cubicBezTo>
                    <a:cubicBezTo>
                      <a:pt x="1" y="1"/>
                      <a:pt x="1" y="1"/>
                      <a:pt x="1" y="1"/>
                    </a:cubicBezTo>
                    <a:cubicBezTo>
                      <a:pt x="1" y="0"/>
                      <a:pt x="3"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483" name="Freeform 8386"/>
              <p:cNvSpPr>
                <a:spLocks/>
              </p:cNvSpPr>
              <p:nvPr/>
            </p:nvSpPr>
            <p:spPr bwMode="auto">
              <a:xfrm>
                <a:off x="1387" y="3427"/>
                <a:ext cx="0" cy="4"/>
              </a:xfrm>
              <a:custGeom>
                <a:avLst/>
                <a:gdLst>
                  <a:gd name="T0" fmla="*/ 1 h 1"/>
                  <a:gd name="T1" fmla="*/ 1 h 1"/>
                  <a:gd name="T2" fmla="*/ 0 h 1"/>
                  <a:gd name="T3" fmla="*/ 0 h 1"/>
                  <a:gd name="T4" fmla="*/ 1 h 1"/>
                </a:gdLst>
                <a:ahLst/>
                <a:cxnLst>
                  <a:cxn ang="0">
                    <a:pos x="0" y="T0"/>
                  </a:cxn>
                  <a:cxn ang="0">
                    <a:pos x="0" y="T1"/>
                  </a:cxn>
                  <a:cxn ang="0">
                    <a:pos x="0" y="T2"/>
                  </a:cxn>
                  <a:cxn ang="0">
                    <a:pos x="0" y="T3"/>
                  </a:cxn>
                  <a:cxn ang="0">
                    <a:pos x="0" y="T4"/>
                  </a:cxn>
                </a:cxnLst>
                <a:rect l="0" t="0" r="r" b="b"/>
                <a:pathLst>
                  <a:path h="1">
                    <a:moveTo>
                      <a:pt x="0" y="1"/>
                    </a:moveTo>
                    <a:cubicBezTo>
                      <a:pt x="0" y="1"/>
                      <a:pt x="0" y="1"/>
                      <a:pt x="0" y="1"/>
                    </a:cubicBezTo>
                    <a:cubicBezTo>
                      <a:pt x="0" y="1"/>
                      <a:pt x="0" y="0"/>
                      <a:pt x="0" y="0"/>
                    </a:cubicBezTo>
                    <a:cubicBezTo>
                      <a:pt x="0" y="0"/>
                      <a:pt x="0" y="0"/>
                      <a:pt x="0" y="0"/>
                    </a:cubicBezTo>
                    <a:cubicBezTo>
                      <a:pt x="0" y="0"/>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484" name="Freeform 8387"/>
              <p:cNvSpPr>
                <a:spLocks/>
              </p:cNvSpPr>
              <p:nvPr/>
            </p:nvSpPr>
            <p:spPr bwMode="auto">
              <a:xfrm>
                <a:off x="1435" y="3620"/>
                <a:ext cx="4" cy="4"/>
              </a:xfrm>
              <a:custGeom>
                <a:avLst/>
                <a:gdLst>
                  <a:gd name="T0" fmla="*/ 0 w 1"/>
                  <a:gd name="T1" fmla="*/ 0 h 1"/>
                  <a:gd name="T2" fmla="*/ 0 w 1"/>
                  <a:gd name="T3" fmla="*/ 1 h 1"/>
                  <a:gd name="T4" fmla="*/ 1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1"/>
                      <a:pt x="0" y="1"/>
                    </a:cubicBezTo>
                    <a:cubicBezTo>
                      <a:pt x="1" y="1"/>
                      <a:pt x="1" y="1"/>
                      <a:pt x="1" y="1"/>
                    </a:cubicBezTo>
                    <a:cubicBezTo>
                      <a:pt x="1" y="1"/>
                      <a:pt x="1" y="0"/>
                      <a:pt x="1"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485" name="Freeform 8388"/>
              <p:cNvSpPr>
                <a:spLocks/>
              </p:cNvSpPr>
              <p:nvPr/>
            </p:nvSpPr>
            <p:spPr bwMode="auto">
              <a:xfrm>
                <a:off x="1413" y="3390"/>
                <a:ext cx="7" cy="7"/>
              </a:xfrm>
              <a:custGeom>
                <a:avLst/>
                <a:gdLst>
                  <a:gd name="T0" fmla="*/ 2 w 2"/>
                  <a:gd name="T1" fmla="*/ 0 h 2"/>
                  <a:gd name="T2" fmla="*/ 1 w 2"/>
                  <a:gd name="T3" fmla="*/ 1 h 2"/>
                  <a:gd name="T4" fmla="*/ 0 w 2"/>
                  <a:gd name="T5" fmla="*/ 2 h 2"/>
                  <a:gd name="T6" fmla="*/ 2 w 2"/>
                  <a:gd name="T7" fmla="*/ 0 h 2"/>
                </a:gdLst>
                <a:ahLst/>
                <a:cxnLst>
                  <a:cxn ang="0">
                    <a:pos x="T0" y="T1"/>
                  </a:cxn>
                  <a:cxn ang="0">
                    <a:pos x="T2" y="T3"/>
                  </a:cxn>
                  <a:cxn ang="0">
                    <a:pos x="T4" y="T5"/>
                  </a:cxn>
                  <a:cxn ang="0">
                    <a:pos x="T6" y="T7"/>
                  </a:cxn>
                </a:cxnLst>
                <a:rect l="0" t="0" r="r" b="b"/>
                <a:pathLst>
                  <a:path w="2" h="2">
                    <a:moveTo>
                      <a:pt x="2" y="0"/>
                    </a:moveTo>
                    <a:cubicBezTo>
                      <a:pt x="1" y="0"/>
                      <a:pt x="1" y="1"/>
                      <a:pt x="1" y="1"/>
                    </a:cubicBezTo>
                    <a:cubicBezTo>
                      <a:pt x="0" y="2"/>
                      <a:pt x="0" y="2"/>
                      <a:pt x="0" y="2"/>
                    </a:cubicBezTo>
                    <a:cubicBezTo>
                      <a:pt x="1" y="1"/>
                      <a:pt x="0" y="1"/>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486" name="Freeform 8389"/>
              <p:cNvSpPr>
                <a:spLocks/>
              </p:cNvSpPr>
              <p:nvPr/>
            </p:nvSpPr>
            <p:spPr bwMode="auto">
              <a:xfrm>
                <a:off x="1435" y="3624"/>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487" name="Freeform 8390"/>
              <p:cNvSpPr>
                <a:spLocks/>
              </p:cNvSpPr>
              <p:nvPr/>
            </p:nvSpPr>
            <p:spPr bwMode="auto">
              <a:xfrm>
                <a:off x="1435" y="3624"/>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488" name="Freeform 8391"/>
              <p:cNvSpPr>
                <a:spLocks/>
              </p:cNvSpPr>
              <p:nvPr/>
            </p:nvSpPr>
            <p:spPr bwMode="auto">
              <a:xfrm>
                <a:off x="1413" y="3401"/>
                <a:ext cx="4" cy="4"/>
              </a:xfrm>
              <a:custGeom>
                <a:avLst/>
                <a:gdLst>
                  <a:gd name="T0" fmla="*/ 0 w 1"/>
                  <a:gd name="T1" fmla="*/ 1 h 1"/>
                  <a:gd name="T2" fmla="*/ 1 w 1"/>
                  <a:gd name="T3" fmla="*/ 1 h 1"/>
                  <a:gd name="T4" fmla="*/ 0 w 1"/>
                  <a:gd name="T5" fmla="*/ 0 h 1"/>
                  <a:gd name="T6" fmla="*/ 0 w 1"/>
                  <a:gd name="T7" fmla="*/ 1 h 1"/>
                </a:gdLst>
                <a:ahLst/>
                <a:cxnLst>
                  <a:cxn ang="0">
                    <a:pos x="T0" y="T1"/>
                  </a:cxn>
                  <a:cxn ang="0">
                    <a:pos x="T2" y="T3"/>
                  </a:cxn>
                  <a:cxn ang="0">
                    <a:pos x="T4" y="T5"/>
                  </a:cxn>
                  <a:cxn ang="0">
                    <a:pos x="T6" y="T7"/>
                  </a:cxn>
                </a:cxnLst>
                <a:rect l="0" t="0" r="r" b="b"/>
                <a:pathLst>
                  <a:path w="1" h="1">
                    <a:moveTo>
                      <a:pt x="0" y="1"/>
                    </a:moveTo>
                    <a:cubicBezTo>
                      <a:pt x="0" y="1"/>
                      <a:pt x="0" y="1"/>
                      <a:pt x="1" y="1"/>
                    </a:cubicBezTo>
                    <a:cubicBezTo>
                      <a:pt x="1" y="0"/>
                      <a:pt x="1" y="0"/>
                      <a:pt x="0" y="0"/>
                    </a:cubicBezTo>
                    <a:cubicBezTo>
                      <a:pt x="0" y="0"/>
                      <a:pt x="0" y="0"/>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489" name="Freeform 8392"/>
              <p:cNvSpPr>
                <a:spLocks/>
              </p:cNvSpPr>
              <p:nvPr/>
            </p:nvSpPr>
            <p:spPr bwMode="auto">
              <a:xfrm>
                <a:off x="1439" y="3624"/>
                <a:ext cx="4" cy="4"/>
              </a:xfrm>
              <a:custGeom>
                <a:avLst/>
                <a:gdLst>
                  <a:gd name="T0" fmla="*/ 0 w 1"/>
                  <a:gd name="T1" fmla="*/ 0 h 1"/>
                  <a:gd name="T2" fmla="*/ 1 w 1"/>
                  <a:gd name="T3" fmla="*/ 1 h 1"/>
                  <a:gd name="T4" fmla="*/ 0 w 1"/>
                  <a:gd name="T5" fmla="*/ 0 h 1"/>
                  <a:gd name="T6" fmla="*/ 0 w 1"/>
                  <a:gd name="T7" fmla="*/ 0 h 1"/>
                </a:gdLst>
                <a:ahLst/>
                <a:cxnLst>
                  <a:cxn ang="0">
                    <a:pos x="T0" y="T1"/>
                  </a:cxn>
                  <a:cxn ang="0">
                    <a:pos x="T2" y="T3"/>
                  </a:cxn>
                  <a:cxn ang="0">
                    <a:pos x="T4" y="T5"/>
                  </a:cxn>
                  <a:cxn ang="0">
                    <a:pos x="T6" y="T7"/>
                  </a:cxn>
                </a:cxnLst>
                <a:rect l="0" t="0" r="r" b="b"/>
                <a:pathLst>
                  <a:path w="1" h="1">
                    <a:moveTo>
                      <a:pt x="0" y="0"/>
                    </a:moveTo>
                    <a:cubicBezTo>
                      <a:pt x="0" y="1"/>
                      <a:pt x="0" y="1"/>
                      <a:pt x="1" y="1"/>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490" name="Freeform 8393"/>
              <p:cNvSpPr>
                <a:spLocks/>
              </p:cNvSpPr>
              <p:nvPr/>
            </p:nvSpPr>
            <p:spPr bwMode="auto">
              <a:xfrm>
                <a:off x="1413" y="3401"/>
                <a:ext cx="4" cy="0"/>
              </a:xfrm>
              <a:custGeom>
                <a:avLst/>
                <a:gdLst>
                  <a:gd name="T0" fmla="*/ 1 w 1"/>
                  <a:gd name="T1" fmla="*/ 0 w 1"/>
                  <a:gd name="T2" fmla="*/ 0 w 1"/>
                  <a:gd name="T3" fmla="*/ 0 w 1"/>
                  <a:gd name="T4" fmla="*/ 1 w 1"/>
                </a:gdLst>
                <a:ahLst/>
                <a:cxnLst>
                  <a:cxn ang="0">
                    <a:pos x="T0" y="0"/>
                  </a:cxn>
                  <a:cxn ang="0">
                    <a:pos x="T1" y="0"/>
                  </a:cxn>
                  <a:cxn ang="0">
                    <a:pos x="T2" y="0"/>
                  </a:cxn>
                  <a:cxn ang="0">
                    <a:pos x="T3" y="0"/>
                  </a:cxn>
                  <a:cxn ang="0">
                    <a:pos x="T4" y="0"/>
                  </a:cxn>
                </a:cxnLst>
                <a:rect l="0" t="0" r="r" b="b"/>
                <a:pathLst>
                  <a:path w="1">
                    <a:moveTo>
                      <a:pt x="1" y="0"/>
                    </a:moveTo>
                    <a:cubicBezTo>
                      <a:pt x="0" y="0"/>
                      <a:pt x="0" y="0"/>
                      <a:pt x="0" y="0"/>
                    </a:cubicBezTo>
                    <a:cubicBezTo>
                      <a:pt x="0" y="0"/>
                      <a:pt x="0" y="0"/>
                      <a:pt x="0" y="0"/>
                    </a:cubicBezTo>
                    <a:cubicBezTo>
                      <a:pt x="0" y="0"/>
                      <a:pt x="0" y="0"/>
                      <a:pt x="0" y="0"/>
                    </a:cubicBezTo>
                    <a:cubicBezTo>
                      <a:pt x="0" y="0"/>
                      <a:pt x="0"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491" name="Freeform 8394"/>
              <p:cNvSpPr>
                <a:spLocks/>
              </p:cNvSpPr>
              <p:nvPr/>
            </p:nvSpPr>
            <p:spPr bwMode="auto">
              <a:xfrm>
                <a:off x="1413" y="3405"/>
                <a:ext cx="4" cy="0"/>
              </a:xfrm>
              <a:custGeom>
                <a:avLst/>
                <a:gdLst>
                  <a:gd name="T0" fmla="*/ 1 w 1"/>
                  <a:gd name="T1" fmla="*/ 0 w 1"/>
                  <a:gd name="T2" fmla="*/ 1 w 1"/>
                  <a:gd name="T3" fmla="*/ 1 w 1"/>
                  <a:gd name="T4" fmla="*/ 1 w 1"/>
                  <a:gd name="T5" fmla="*/ 1 w 1"/>
                </a:gdLst>
                <a:ahLst/>
                <a:cxnLst>
                  <a:cxn ang="0">
                    <a:pos x="T0" y="0"/>
                  </a:cxn>
                  <a:cxn ang="0">
                    <a:pos x="T1" y="0"/>
                  </a:cxn>
                  <a:cxn ang="0">
                    <a:pos x="T2" y="0"/>
                  </a:cxn>
                  <a:cxn ang="0">
                    <a:pos x="T3" y="0"/>
                  </a:cxn>
                  <a:cxn ang="0">
                    <a:pos x="T4" y="0"/>
                  </a:cxn>
                  <a:cxn ang="0">
                    <a:pos x="T5" y="0"/>
                  </a:cxn>
                </a:cxnLst>
                <a:rect l="0" t="0" r="r" b="b"/>
                <a:pathLst>
                  <a:path w="1">
                    <a:moveTo>
                      <a:pt x="1" y="0"/>
                    </a:moveTo>
                    <a:cubicBezTo>
                      <a:pt x="0" y="0"/>
                      <a:pt x="0" y="0"/>
                      <a:pt x="0" y="0"/>
                    </a:cubicBezTo>
                    <a:cubicBezTo>
                      <a:pt x="1" y="0"/>
                      <a:pt x="1" y="0"/>
                      <a:pt x="1" y="0"/>
                    </a:cubicBezTo>
                    <a:cubicBezTo>
                      <a:pt x="1" y="0"/>
                      <a:pt x="1" y="0"/>
                      <a:pt x="1" y="0"/>
                    </a:cubicBezTo>
                    <a:cubicBezTo>
                      <a:pt x="1" y="0"/>
                      <a:pt x="1"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492" name="Freeform 8395"/>
              <p:cNvSpPr>
                <a:spLocks/>
              </p:cNvSpPr>
              <p:nvPr/>
            </p:nvSpPr>
            <p:spPr bwMode="auto">
              <a:xfrm>
                <a:off x="1417" y="340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493" name="Freeform 8396"/>
              <p:cNvSpPr>
                <a:spLocks/>
              </p:cNvSpPr>
              <p:nvPr/>
            </p:nvSpPr>
            <p:spPr bwMode="auto">
              <a:xfrm>
                <a:off x="1443" y="3360"/>
                <a:ext cx="7" cy="11"/>
              </a:xfrm>
              <a:custGeom>
                <a:avLst/>
                <a:gdLst>
                  <a:gd name="T0" fmla="*/ 0 w 2"/>
                  <a:gd name="T1" fmla="*/ 0 h 3"/>
                  <a:gd name="T2" fmla="*/ 1 w 2"/>
                  <a:gd name="T3" fmla="*/ 1 h 3"/>
                  <a:gd name="T4" fmla="*/ 0 w 2"/>
                  <a:gd name="T5" fmla="*/ 2 h 3"/>
                  <a:gd name="T6" fmla="*/ 1 w 2"/>
                  <a:gd name="T7" fmla="*/ 2 h 3"/>
                  <a:gd name="T8" fmla="*/ 1 w 2"/>
                  <a:gd name="T9" fmla="*/ 1 h 3"/>
                  <a:gd name="T10" fmla="*/ 1 w 2"/>
                  <a:gd name="T11" fmla="*/ 2 h 3"/>
                  <a:gd name="T12" fmla="*/ 1 w 2"/>
                  <a:gd name="T13" fmla="*/ 2 h 3"/>
                  <a:gd name="T14" fmla="*/ 1 w 2"/>
                  <a:gd name="T15" fmla="*/ 2 h 3"/>
                  <a:gd name="T16" fmla="*/ 1 w 2"/>
                  <a:gd name="T17" fmla="*/ 2 h 3"/>
                  <a:gd name="T18" fmla="*/ 1 w 2"/>
                  <a:gd name="T19" fmla="*/ 2 h 3"/>
                  <a:gd name="T20" fmla="*/ 2 w 2"/>
                  <a:gd name="T21" fmla="*/ 1 h 3"/>
                  <a:gd name="T22" fmla="*/ 2 w 2"/>
                  <a:gd name="T23" fmla="*/ 1 h 3"/>
                  <a:gd name="T24" fmla="*/ 2 w 2"/>
                  <a:gd name="T25" fmla="*/ 1 h 3"/>
                  <a:gd name="T26" fmla="*/ 0 w 2"/>
                  <a:gd name="T27" fmla="*/ 0 h 3"/>
                  <a:gd name="T28" fmla="*/ 0 w 2"/>
                  <a:gd name="T29" fmla="*/ 0 h 3"/>
                  <a:gd name="T30" fmla="*/ 0 w 2"/>
                  <a:gd name="T31"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 h="3">
                    <a:moveTo>
                      <a:pt x="0" y="0"/>
                    </a:moveTo>
                    <a:cubicBezTo>
                      <a:pt x="0" y="0"/>
                      <a:pt x="0" y="2"/>
                      <a:pt x="1" y="1"/>
                    </a:cubicBezTo>
                    <a:cubicBezTo>
                      <a:pt x="1" y="1"/>
                      <a:pt x="0" y="2"/>
                      <a:pt x="0" y="2"/>
                    </a:cubicBezTo>
                    <a:cubicBezTo>
                      <a:pt x="0" y="2"/>
                      <a:pt x="0" y="2"/>
                      <a:pt x="1" y="2"/>
                    </a:cubicBezTo>
                    <a:cubicBezTo>
                      <a:pt x="1" y="2"/>
                      <a:pt x="1" y="1"/>
                      <a:pt x="1" y="1"/>
                    </a:cubicBezTo>
                    <a:cubicBezTo>
                      <a:pt x="1" y="3"/>
                      <a:pt x="1" y="2"/>
                      <a:pt x="1" y="2"/>
                    </a:cubicBezTo>
                    <a:cubicBezTo>
                      <a:pt x="1" y="2"/>
                      <a:pt x="1" y="2"/>
                      <a:pt x="1" y="2"/>
                    </a:cubicBezTo>
                    <a:cubicBezTo>
                      <a:pt x="1" y="2"/>
                      <a:pt x="1" y="2"/>
                      <a:pt x="1" y="2"/>
                    </a:cubicBezTo>
                    <a:cubicBezTo>
                      <a:pt x="1" y="2"/>
                      <a:pt x="1" y="2"/>
                      <a:pt x="1" y="2"/>
                    </a:cubicBezTo>
                    <a:cubicBezTo>
                      <a:pt x="1" y="2"/>
                      <a:pt x="1" y="2"/>
                      <a:pt x="1" y="2"/>
                    </a:cubicBezTo>
                    <a:cubicBezTo>
                      <a:pt x="2" y="1"/>
                      <a:pt x="2" y="1"/>
                      <a:pt x="2" y="1"/>
                    </a:cubicBezTo>
                    <a:cubicBezTo>
                      <a:pt x="2" y="1"/>
                      <a:pt x="2" y="1"/>
                      <a:pt x="2" y="1"/>
                    </a:cubicBezTo>
                    <a:cubicBezTo>
                      <a:pt x="2" y="1"/>
                      <a:pt x="2" y="1"/>
                      <a:pt x="2" y="1"/>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494" name="Freeform 8397"/>
              <p:cNvSpPr>
                <a:spLocks/>
              </p:cNvSpPr>
              <p:nvPr/>
            </p:nvSpPr>
            <p:spPr bwMode="auto">
              <a:xfrm>
                <a:off x="1417" y="3401"/>
                <a:ext cx="7" cy="4"/>
              </a:xfrm>
              <a:custGeom>
                <a:avLst/>
                <a:gdLst>
                  <a:gd name="T0" fmla="*/ 0 w 2"/>
                  <a:gd name="T1" fmla="*/ 0 h 1"/>
                  <a:gd name="T2" fmla="*/ 0 w 2"/>
                  <a:gd name="T3" fmla="*/ 1 h 1"/>
                  <a:gd name="T4" fmla="*/ 0 w 2"/>
                  <a:gd name="T5" fmla="*/ 1 h 1"/>
                  <a:gd name="T6" fmla="*/ 1 w 2"/>
                  <a:gd name="T7" fmla="*/ 1 h 1"/>
                  <a:gd name="T8" fmla="*/ 1 w 2"/>
                  <a:gd name="T9" fmla="*/ 1 h 1"/>
                  <a:gd name="T10" fmla="*/ 2 w 2"/>
                  <a:gd name="T11" fmla="*/ 1 h 1"/>
                  <a:gd name="T12" fmla="*/ 2 w 2"/>
                  <a:gd name="T13" fmla="*/ 0 h 1"/>
                  <a:gd name="T14" fmla="*/ 0 w 2"/>
                  <a:gd name="T15" fmla="*/ 0 h 1"/>
                  <a:gd name="T16" fmla="*/ 0 w 2"/>
                  <a:gd name="T17" fmla="*/ 0 h 1"/>
                  <a:gd name="T18" fmla="*/ 0 w 2"/>
                  <a:gd name="T19"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1">
                    <a:moveTo>
                      <a:pt x="0" y="0"/>
                    </a:moveTo>
                    <a:cubicBezTo>
                      <a:pt x="0" y="1"/>
                      <a:pt x="0" y="1"/>
                      <a:pt x="0" y="1"/>
                    </a:cubicBezTo>
                    <a:cubicBezTo>
                      <a:pt x="0" y="0"/>
                      <a:pt x="0" y="0"/>
                      <a:pt x="0" y="1"/>
                    </a:cubicBezTo>
                    <a:cubicBezTo>
                      <a:pt x="0" y="1"/>
                      <a:pt x="1" y="0"/>
                      <a:pt x="1" y="1"/>
                    </a:cubicBezTo>
                    <a:cubicBezTo>
                      <a:pt x="1" y="1"/>
                      <a:pt x="1" y="1"/>
                      <a:pt x="1" y="1"/>
                    </a:cubicBezTo>
                    <a:cubicBezTo>
                      <a:pt x="1" y="1"/>
                      <a:pt x="1" y="1"/>
                      <a:pt x="2" y="1"/>
                    </a:cubicBezTo>
                    <a:cubicBezTo>
                      <a:pt x="2" y="0"/>
                      <a:pt x="2" y="0"/>
                      <a:pt x="2"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495" name="Freeform 8398"/>
              <p:cNvSpPr>
                <a:spLocks/>
              </p:cNvSpPr>
              <p:nvPr/>
            </p:nvSpPr>
            <p:spPr bwMode="auto">
              <a:xfrm>
                <a:off x="1458" y="3423"/>
                <a:ext cx="11" cy="4"/>
              </a:xfrm>
              <a:custGeom>
                <a:avLst/>
                <a:gdLst>
                  <a:gd name="T0" fmla="*/ 2 w 3"/>
                  <a:gd name="T1" fmla="*/ 0 h 1"/>
                  <a:gd name="T2" fmla="*/ 0 w 3"/>
                  <a:gd name="T3" fmla="*/ 1 h 1"/>
                  <a:gd name="T4" fmla="*/ 0 w 3"/>
                  <a:gd name="T5" fmla="*/ 1 h 1"/>
                  <a:gd name="T6" fmla="*/ 2 w 3"/>
                  <a:gd name="T7" fmla="*/ 1 h 1"/>
                  <a:gd name="T8" fmla="*/ 3 w 3"/>
                  <a:gd name="T9" fmla="*/ 1 h 1"/>
                  <a:gd name="T10" fmla="*/ 2 w 3"/>
                  <a:gd name="T11" fmla="*/ 0 h 1"/>
                  <a:gd name="T12" fmla="*/ 2 w 3"/>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3" h="1">
                    <a:moveTo>
                      <a:pt x="2" y="0"/>
                    </a:moveTo>
                    <a:cubicBezTo>
                      <a:pt x="1" y="1"/>
                      <a:pt x="1" y="1"/>
                      <a:pt x="0" y="1"/>
                    </a:cubicBezTo>
                    <a:cubicBezTo>
                      <a:pt x="0" y="1"/>
                      <a:pt x="0" y="1"/>
                      <a:pt x="0" y="1"/>
                    </a:cubicBezTo>
                    <a:cubicBezTo>
                      <a:pt x="1" y="1"/>
                      <a:pt x="2" y="1"/>
                      <a:pt x="2" y="1"/>
                    </a:cubicBezTo>
                    <a:cubicBezTo>
                      <a:pt x="2" y="1"/>
                      <a:pt x="3" y="1"/>
                      <a:pt x="3" y="1"/>
                    </a:cubicBezTo>
                    <a:cubicBezTo>
                      <a:pt x="3" y="1"/>
                      <a:pt x="2" y="1"/>
                      <a:pt x="2" y="0"/>
                    </a:cubicBezTo>
                    <a:cubicBezTo>
                      <a:pt x="2" y="0"/>
                      <a:pt x="2" y="1"/>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496" name="Freeform 8399"/>
              <p:cNvSpPr>
                <a:spLocks/>
              </p:cNvSpPr>
              <p:nvPr/>
            </p:nvSpPr>
            <p:spPr bwMode="auto">
              <a:xfrm>
                <a:off x="1376" y="3427"/>
                <a:ext cx="3" cy="4"/>
              </a:xfrm>
              <a:custGeom>
                <a:avLst/>
                <a:gdLst>
                  <a:gd name="T0" fmla="*/ 0 w 1"/>
                  <a:gd name="T1" fmla="*/ 1 h 1"/>
                  <a:gd name="T2" fmla="*/ 0 w 1"/>
                  <a:gd name="T3" fmla="*/ 0 h 1"/>
                  <a:gd name="T4" fmla="*/ 0 w 1"/>
                  <a:gd name="T5" fmla="*/ 0 h 1"/>
                  <a:gd name="T6" fmla="*/ 0 w 1"/>
                  <a:gd name="T7" fmla="*/ 1 h 1"/>
                </a:gdLst>
                <a:ahLst/>
                <a:cxnLst>
                  <a:cxn ang="0">
                    <a:pos x="T0" y="T1"/>
                  </a:cxn>
                  <a:cxn ang="0">
                    <a:pos x="T2" y="T3"/>
                  </a:cxn>
                  <a:cxn ang="0">
                    <a:pos x="T4" y="T5"/>
                  </a:cxn>
                  <a:cxn ang="0">
                    <a:pos x="T6" y="T7"/>
                  </a:cxn>
                </a:cxnLst>
                <a:rect l="0" t="0" r="r" b="b"/>
                <a:pathLst>
                  <a:path w="1" h="1">
                    <a:moveTo>
                      <a:pt x="0" y="1"/>
                    </a:moveTo>
                    <a:cubicBezTo>
                      <a:pt x="1" y="0"/>
                      <a:pt x="0" y="0"/>
                      <a:pt x="0" y="0"/>
                    </a:cubicBezTo>
                    <a:cubicBezTo>
                      <a:pt x="0" y="0"/>
                      <a:pt x="0" y="0"/>
                      <a:pt x="0" y="0"/>
                    </a:cubicBezTo>
                    <a:cubicBezTo>
                      <a:pt x="0" y="0"/>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497" name="Freeform 8400"/>
              <p:cNvSpPr>
                <a:spLocks/>
              </p:cNvSpPr>
              <p:nvPr/>
            </p:nvSpPr>
            <p:spPr bwMode="auto">
              <a:xfrm>
                <a:off x="1383" y="3427"/>
                <a:ext cx="0" cy="4"/>
              </a:xfrm>
              <a:custGeom>
                <a:avLst/>
                <a:gdLst>
                  <a:gd name="T0" fmla="*/ 1 h 1"/>
                  <a:gd name="T1" fmla="*/ 0 h 1"/>
                  <a:gd name="T2" fmla="*/ 0 h 1"/>
                  <a:gd name="T3" fmla="*/ 1 h 1"/>
                </a:gdLst>
                <a:ahLst/>
                <a:cxnLst>
                  <a:cxn ang="0">
                    <a:pos x="0" y="T0"/>
                  </a:cxn>
                  <a:cxn ang="0">
                    <a:pos x="0" y="T1"/>
                  </a:cxn>
                  <a:cxn ang="0">
                    <a:pos x="0" y="T2"/>
                  </a:cxn>
                  <a:cxn ang="0">
                    <a:pos x="0" y="T3"/>
                  </a:cxn>
                </a:cxnLst>
                <a:rect l="0" t="0" r="r" b="b"/>
                <a:pathLst>
                  <a:path h="1">
                    <a:moveTo>
                      <a:pt x="0" y="1"/>
                    </a:moveTo>
                    <a:cubicBezTo>
                      <a:pt x="0" y="0"/>
                      <a:pt x="0" y="0"/>
                      <a:pt x="0" y="0"/>
                    </a:cubicBezTo>
                    <a:cubicBezTo>
                      <a:pt x="0" y="0"/>
                      <a:pt x="0" y="0"/>
                      <a:pt x="0" y="0"/>
                    </a:cubicBezTo>
                    <a:cubicBezTo>
                      <a:pt x="0" y="0"/>
                      <a:pt x="0" y="0"/>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498" name="Freeform 8401"/>
              <p:cNvSpPr>
                <a:spLocks/>
              </p:cNvSpPr>
              <p:nvPr/>
            </p:nvSpPr>
            <p:spPr bwMode="auto">
              <a:xfrm>
                <a:off x="1465" y="3434"/>
                <a:ext cx="7" cy="4"/>
              </a:xfrm>
              <a:custGeom>
                <a:avLst/>
                <a:gdLst>
                  <a:gd name="T0" fmla="*/ 1 w 2"/>
                  <a:gd name="T1" fmla="*/ 0 h 1"/>
                  <a:gd name="T2" fmla="*/ 1 w 2"/>
                  <a:gd name="T3" fmla="*/ 1 h 1"/>
                  <a:gd name="T4" fmla="*/ 2 w 2"/>
                  <a:gd name="T5" fmla="*/ 0 h 1"/>
                  <a:gd name="T6" fmla="*/ 2 w 2"/>
                  <a:gd name="T7" fmla="*/ 0 h 1"/>
                  <a:gd name="T8" fmla="*/ 2 w 2"/>
                  <a:gd name="T9" fmla="*/ 0 h 1"/>
                  <a:gd name="T10" fmla="*/ 0 w 2"/>
                  <a:gd name="T11" fmla="*/ 0 h 1"/>
                  <a:gd name="T12" fmla="*/ 1 w 2"/>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2" h="1">
                    <a:moveTo>
                      <a:pt x="1" y="0"/>
                    </a:moveTo>
                    <a:cubicBezTo>
                      <a:pt x="1" y="0"/>
                      <a:pt x="0" y="1"/>
                      <a:pt x="1" y="1"/>
                    </a:cubicBezTo>
                    <a:cubicBezTo>
                      <a:pt x="1" y="0"/>
                      <a:pt x="1" y="0"/>
                      <a:pt x="2" y="0"/>
                    </a:cubicBezTo>
                    <a:cubicBezTo>
                      <a:pt x="2" y="0"/>
                      <a:pt x="2" y="0"/>
                      <a:pt x="2" y="0"/>
                    </a:cubicBezTo>
                    <a:cubicBezTo>
                      <a:pt x="2" y="0"/>
                      <a:pt x="2" y="0"/>
                      <a:pt x="2" y="0"/>
                    </a:cubicBezTo>
                    <a:cubicBezTo>
                      <a:pt x="1" y="0"/>
                      <a:pt x="0" y="0"/>
                      <a:pt x="0" y="0"/>
                    </a:cubicBezTo>
                    <a:cubicBezTo>
                      <a:pt x="0"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499" name="Freeform 8402"/>
              <p:cNvSpPr>
                <a:spLocks/>
              </p:cNvSpPr>
              <p:nvPr/>
            </p:nvSpPr>
            <p:spPr bwMode="auto">
              <a:xfrm>
                <a:off x="1458" y="342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500" name="Freeform 8403"/>
              <p:cNvSpPr>
                <a:spLocks/>
              </p:cNvSpPr>
              <p:nvPr/>
            </p:nvSpPr>
            <p:spPr bwMode="auto">
              <a:xfrm>
                <a:off x="1469" y="3446"/>
                <a:ext cx="7" cy="11"/>
              </a:xfrm>
              <a:custGeom>
                <a:avLst/>
                <a:gdLst>
                  <a:gd name="T0" fmla="*/ 2 w 2"/>
                  <a:gd name="T1" fmla="*/ 0 h 3"/>
                  <a:gd name="T2" fmla="*/ 1 w 2"/>
                  <a:gd name="T3" fmla="*/ 1 h 3"/>
                  <a:gd name="T4" fmla="*/ 1 w 2"/>
                  <a:gd name="T5" fmla="*/ 2 h 3"/>
                  <a:gd name="T6" fmla="*/ 2 w 2"/>
                  <a:gd name="T7" fmla="*/ 0 h 3"/>
                </a:gdLst>
                <a:ahLst/>
                <a:cxnLst>
                  <a:cxn ang="0">
                    <a:pos x="T0" y="T1"/>
                  </a:cxn>
                  <a:cxn ang="0">
                    <a:pos x="T2" y="T3"/>
                  </a:cxn>
                  <a:cxn ang="0">
                    <a:pos x="T4" y="T5"/>
                  </a:cxn>
                  <a:cxn ang="0">
                    <a:pos x="T6" y="T7"/>
                  </a:cxn>
                </a:cxnLst>
                <a:rect l="0" t="0" r="r" b="b"/>
                <a:pathLst>
                  <a:path w="2" h="3">
                    <a:moveTo>
                      <a:pt x="2" y="0"/>
                    </a:moveTo>
                    <a:cubicBezTo>
                      <a:pt x="1" y="0"/>
                      <a:pt x="2" y="0"/>
                      <a:pt x="1" y="1"/>
                    </a:cubicBezTo>
                    <a:cubicBezTo>
                      <a:pt x="1" y="1"/>
                      <a:pt x="0" y="3"/>
                      <a:pt x="1" y="2"/>
                    </a:cubicBezTo>
                    <a:cubicBezTo>
                      <a:pt x="2" y="1"/>
                      <a:pt x="1" y="1"/>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501" name="Freeform 8404"/>
              <p:cNvSpPr>
                <a:spLocks/>
              </p:cNvSpPr>
              <p:nvPr/>
            </p:nvSpPr>
            <p:spPr bwMode="auto">
              <a:xfrm>
                <a:off x="1379" y="3427"/>
                <a:ext cx="4" cy="4"/>
              </a:xfrm>
              <a:custGeom>
                <a:avLst/>
                <a:gdLst>
                  <a:gd name="T0" fmla="*/ 0 w 1"/>
                  <a:gd name="T1" fmla="*/ 1 h 1"/>
                  <a:gd name="T2" fmla="*/ 1 w 1"/>
                  <a:gd name="T3" fmla="*/ 1 h 1"/>
                  <a:gd name="T4" fmla="*/ 1 w 1"/>
                  <a:gd name="T5" fmla="*/ 0 h 1"/>
                  <a:gd name="T6" fmla="*/ 1 w 1"/>
                  <a:gd name="T7" fmla="*/ 0 h 1"/>
                  <a:gd name="T8" fmla="*/ 1 w 1"/>
                  <a:gd name="T9" fmla="*/ 0 h 1"/>
                  <a:gd name="T10" fmla="*/ 0 w 1"/>
                  <a:gd name="T11" fmla="*/ 1 h 1"/>
                  <a:gd name="T12" fmla="*/ 0 w 1"/>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0" y="1"/>
                    </a:moveTo>
                    <a:cubicBezTo>
                      <a:pt x="0" y="1"/>
                      <a:pt x="1" y="1"/>
                      <a:pt x="1" y="1"/>
                    </a:cubicBezTo>
                    <a:cubicBezTo>
                      <a:pt x="1" y="0"/>
                      <a:pt x="1" y="0"/>
                      <a:pt x="1" y="0"/>
                    </a:cubicBezTo>
                    <a:cubicBezTo>
                      <a:pt x="1" y="0"/>
                      <a:pt x="1" y="0"/>
                      <a:pt x="1" y="0"/>
                    </a:cubicBezTo>
                    <a:cubicBezTo>
                      <a:pt x="1" y="0"/>
                      <a:pt x="1" y="0"/>
                      <a:pt x="1" y="0"/>
                    </a:cubicBezTo>
                    <a:cubicBezTo>
                      <a:pt x="0" y="0"/>
                      <a:pt x="0" y="1"/>
                      <a:pt x="0" y="1"/>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502" name="Oval 8405"/>
              <p:cNvSpPr>
                <a:spLocks noChangeArrowheads="1"/>
              </p:cNvSpPr>
              <p:nvPr/>
            </p:nvSpPr>
            <p:spPr bwMode="auto">
              <a:xfrm>
                <a:off x="1450" y="3531"/>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503" name="Oval 8406"/>
              <p:cNvSpPr>
                <a:spLocks noChangeArrowheads="1"/>
              </p:cNvSpPr>
              <p:nvPr/>
            </p:nvSpPr>
            <p:spPr bwMode="auto">
              <a:xfrm>
                <a:off x="1379" y="3420"/>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504" name="Freeform 8407"/>
              <p:cNvSpPr>
                <a:spLocks/>
              </p:cNvSpPr>
              <p:nvPr/>
            </p:nvSpPr>
            <p:spPr bwMode="auto">
              <a:xfrm>
                <a:off x="1372" y="3423"/>
                <a:ext cx="4" cy="4"/>
              </a:xfrm>
              <a:custGeom>
                <a:avLst/>
                <a:gdLst>
                  <a:gd name="T0" fmla="*/ 1 w 1"/>
                  <a:gd name="T1" fmla="*/ 0 h 1"/>
                  <a:gd name="T2" fmla="*/ 0 w 1"/>
                  <a:gd name="T3" fmla="*/ 0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1" y="0"/>
                      <a:pt x="0" y="0"/>
                      <a:pt x="0" y="0"/>
                    </a:cubicBezTo>
                    <a:cubicBezTo>
                      <a:pt x="0" y="0"/>
                      <a:pt x="1" y="1"/>
                      <a:pt x="1" y="1"/>
                    </a:cubicBezTo>
                    <a:cubicBezTo>
                      <a:pt x="1" y="1"/>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505" name="Freeform 8408"/>
              <p:cNvSpPr>
                <a:spLocks/>
              </p:cNvSpPr>
              <p:nvPr/>
            </p:nvSpPr>
            <p:spPr bwMode="auto">
              <a:xfrm>
                <a:off x="1376" y="3420"/>
                <a:ext cx="3" cy="7"/>
              </a:xfrm>
              <a:custGeom>
                <a:avLst/>
                <a:gdLst>
                  <a:gd name="T0" fmla="*/ 0 w 1"/>
                  <a:gd name="T1" fmla="*/ 1 h 2"/>
                  <a:gd name="T2" fmla="*/ 0 w 1"/>
                  <a:gd name="T3" fmla="*/ 2 h 2"/>
                  <a:gd name="T4" fmla="*/ 0 w 1"/>
                  <a:gd name="T5" fmla="*/ 2 h 2"/>
                  <a:gd name="T6" fmla="*/ 0 w 1"/>
                  <a:gd name="T7" fmla="*/ 2 h 2"/>
                  <a:gd name="T8" fmla="*/ 1 w 1"/>
                  <a:gd name="T9" fmla="*/ 1 h 2"/>
                  <a:gd name="T10" fmla="*/ 1 w 1"/>
                  <a:gd name="T11" fmla="*/ 1 h 2"/>
                  <a:gd name="T12" fmla="*/ 1 w 1"/>
                  <a:gd name="T13" fmla="*/ 0 h 2"/>
                  <a:gd name="T14" fmla="*/ 0 w 1"/>
                  <a:gd name="T15" fmla="*/ 1 h 2"/>
                  <a:gd name="T16" fmla="*/ 0 w 1"/>
                  <a:gd name="T17" fmla="*/ 1 h 2"/>
                  <a:gd name="T18" fmla="*/ 0 w 1"/>
                  <a:gd name="T19"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 h="2">
                    <a:moveTo>
                      <a:pt x="0" y="1"/>
                    </a:moveTo>
                    <a:cubicBezTo>
                      <a:pt x="0" y="1"/>
                      <a:pt x="0" y="2"/>
                      <a:pt x="0" y="2"/>
                    </a:cubicBezTo>
                    <a:cubicBezTo>
                      <a:pt x="0" y="2"/>
                      <a:pt x="0" y="2"/>
                      <a:pt x="0" y="2"/>
                    </a:cubicBezTo>
                    <a:cubicBezTo>
                      <a:pt x="0" y="2"/>
                      <a:pt x="0" y="2"/>
                      <a:pt x="0" y="2"/>
                    </a:cubicBezTo>
                    <a:cubicBezTo>
                      <a:pt x="1" y="2"/>
                      <a:pt x="1" y="1"/>
                      <a:pt x="1" y="1"/>
                    </a:cubicBezTo>
                    <a:cubicBezTo>
                      <a:pt x="1" y="1"/>
                      <a:pt x="1" y="1"/>
                      <a:pt x="1" y="1"/>
                    </a:cubicBezTo>
                    <a:cubicBezTo>
                      <a:pt x="1" y="1"/>
                      <a:pt x="1" y="1"/>
                      <a:pt x="1" y="0"/>
                    </a:cubicBezTo>
                    <a:cubicBezTo>
                      <a:pt x="0" y="1"/>
                      <a:pt x="0" y="1"/>
                      <a:pt x="0" y="1"/>
                    </a:cubicBezTo>
                    <a:cubicBezTo>
                      <a:pt x="0" y="1"/>
                      <a:pt x="0" y="1"/>
                      <a:pt x="0" y="1"/>
                    </a:cubicBezTo>
                    <a:cubicBezTo>
                      <a:pt x="1" y="2"/>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506" name="Freeform 8409"/>
              <p:cNvSpPr>
                <a:spLocks/>
              </p:cNvSpPr>
              <p:nvPr/>
            </p:nvSpPr>
            <p:spPr bwMode="auto">
              <a:xfrm>
                <a:off x="1458" y="3431"/>
                <a:ext cx="3" cy="0"/>
              </a:xfrm>
              <a:custGeom>
                <a:avLst/>
                <a:gdLst>
                  <a:gd name="T0" fmla="*/ 1 w 1"/>
                  <a:gd name="T1" fmla="*/ 0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0" y="0"/>
                    </a:cubicBezTo>
                    <a:cubicBezTo>
                      <a:pt x="0" y="0"/>
                      <a:pt x="0" y="0"/>
                      <a:pt x="0" y="0"/>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507" name="Freeform 8410"/>
              <p:cNvSpPr>
                <a:spLocks/>
              </p:cNvSpPr>
              <p:nvPr/>
            </p:nvSpPr>
            <p:spPr bwMode="auto">
              <a:xfrm>
                <a:off x="1469" y="3509"/>
                <a:ext cx="7" cy="3"/>
              </a:xfrm>
              <a:custGeom>
                <a:avLst/>
                <a:gdLst>
                  <a:gd name="T0" fmla="*/ 1 w 2"/>
                  <a:gd name="T1" fmla="*/ 1 h 1"/>
                  <a:gd name="T2" fmla="*/ 2 w 2"/>
                  <a:gd name="T3" fmla="*/ 0 h 1"/>
                  <a:gd name="T4" fmla="*/ 1 w 2"/>
                  <a:gd name="T5" fmla="*/ 0 h 1"/>
                  <a:gd name="T6" fmla="*/ 0 w 2"/>
                  <a:gd name="T7" fmla="*/ 0 h 1"/>
                  <a:gd name="T8" fmla="*/ 1 w 2"/>
                  <a:gd name="T9" fmla="*/ 0 h 1"/>
                  <a:gd name="T10" fmla="*/ 0 w 2"/>
                  <a:gd name="T11" fmla="*/ 0 h 1"/>
                  <a:gd name="T12" fmla="*/ 1 w 2"/>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2" h="1">
                    <a:moveTo>
                      <a:pt x="1" y="1"/>
                    </a:moveTo>
                    <a:cubicBezTo>
                      <a:pt x="1" y="0"/>
                      <a:pt x="1" y="0"/>
                      <a:pt x="2" y="0"/>
                    </a:cubicBezTo>
                    <a:cubicBezTo>
                      <a:pt x="2" y="0"/>
                      <a:pt x="2" y="0"/>
                      <a:pt x="1" y="0"/>
                    </a:cubicBezTo>
                    <a:cubicBezTo>
                      <a:pt x="1" y="0"/>
                      <a:pt x="1" y="0"/>
                      <a:pt x="0" y="0"/>
                    </a:cubicBezTo>
                    <a:cubicBezTo>
                      <a:pt x="0" y="0"/>
                      <a:pt x="1" y="0"/>
                      <a:pt x="1" y="0"/>
                    </a:cubicBezTo>
                    <a:cubicBezTo>
                      <a:pt x="0" y="0"/>
                      <a:pt x="0" y="0"/>
                      <a:pt x="0" y="0"/>
                    </a:cubicBezTo>
                    <a:cubicBezTo>
                      <a:pt x="0" y="1"/>
                      <a:pt x="0"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508" name="Freeform 8411"/>
              <p:cNvSpPr>
                <a:spLocks/>
              </p:cNvSpPr>
              <p:nvPr/>
            </p:nvSpPr>
            <p:spPr bwMode="auto">
              <a:xfrm>
                <a:off x="1469" y="3512"/>
                <a:ext cx="7" cy="4"/>
              </a:xfrm>
              <a:custGeom>
                <a:avLst/>
                <a:gdLst>
                  <a:gd name="T0" fmla="*/ 1 w 2"/>
                  <a:gd name="T1" fmla="*/ 0 h 1"/>
                  <a:gd name="T2" fmla="*/ 2 w 2"/>
                  <a:gd name="T3" fmla="*/ 0 h 1"/>
                  <a:gd name="T4" fmla="*/ 0 w 2"/>
                  <a:gd name="T5" fmla="*/ 0 h 1"/>
                  <a:gd name="T6" fmla="*/ 0 w 2"/>
                  <a:gd name="T7" fmla="*/ 1 h 1"/>
                  <a:gd name="T8" fmla="*/ 1 w 2"/>
                  <a:gd name="T9" fmla="*/ 1 h 1"/>
                  <a:gd name="T10" fmla="*/ 1 w 2"/>
                  <a:gd name="T11" fmla="*/ 0 h 1"/>
                </a:gdLst>
                <a:ahLst/>
                <a:cxnLst>
                  <a:cxn ang="0">
                    <a:pos x="T0" y="T1"/>
                  </a:cxn>
                  <a:cxn ang="0">
                    <a:pos x="T2" y="T3"/>
                  </a:cxn>
                  <a:cxn ang="0">
                    <a:pos x="T4" y="T5"/>
                  </a:cxn>
                  <a:cxn ang="0">
                    <a:pos x="T6" y="T7"/>
                  </a:cxn>
                  <a:cxn ang="0">
                    <a:pos x="T8" y="T9"/>
                  </a:cxn>
                  <a:cxn ang="0">
                    <a:pos x="T10" y="T11"/>
                  </a:cxn>
                </a:cxnLst>
                <a:rect l="0" t="0" r="r" b="b"/>
                <a:pathLst>
                  <a:path w="2" h="1">
                    <a:moveTo>
                      <a:pt x="1" y="0"/>
                    </a:moveTo>
                    <a:cubicBezTo>
                      <a:pt x="1" y="0"/>
                      <a:pt x="2" y="0"/>
                      <a:pt x="2" y="0"/>
                    </a:cubicBezTo>
                    <a:cubicBezTo>
                      <a:pt x="0" y="1"/>
                      <a:pt x="1" y="0"/>
                      <a:pt x="0" y="0"/>
                    </a:cubicBezTo>
                    <a:cubicBezTo>
                      <a:pt x="0" y="0"/>
                      <a:pt x="0" y="1"/>
                      <a:pt x="0" y="1"/>
                    </a:cubicBezTo>
                    <a:cubicBezTo>
                      <a:pt x="0" y="1"/>
                      <a:pt x="0" y="1"/>
                      <a:pt x="1" y="1"/>
                    </a:cubicBezTo>
                    <a:cubicBezTo>
                      <a:pt x="1" y="1"/>
                      <a:pt x="0" y="1"/>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509" name="Freeform 8412"/>
              <p:cNvSpPr>
                <a:spLocks/>
              </p:cNvSpPr>
              <p:nvPr/>
            </p:nvSpPr>
            <p:spPr bwMode="auto">
              <a:xfrm>
                <a:off x="1484" y="3520"/>
                <a:ext cx="3" cy="0"/>
              </a:xfrm>
              <a:custGeom>
                <a:avLst/>
                <a:gdLst>
                  <a:gd name="T0" fmla="*/ 0 w 1"/>
                  <a:gd name="T1" fmla="*/ 1 w 1"/>
                  <a:gd name="T2" fmla="*/ 1 w 1"/>
                  <a:gd name="T3" fmla="*/ 0 w 1"/>
                </a:gdLst>
                <a:ahLst/>
                <a:cxnLst>
                  <a:cxn ang="0">
                    <a:pos x="T0" y="0"/>
                  </a:cxn>
                  <a:cxn ang="0">
                    <a:pos x="T1" y="0"/>
                  </a:cxn>
                  <a:cxn ang="0">
                    <a:pos x="T2" y="0"/>
                  </a:cxn>
                  <a:cxn ang="0">
                    <a:pos x="T3" y="0"/>
                  </a:cxn>
                </a:cxnLst>
                <a:rect l="0" t="0" r="r" b="b"/>
                <a:pathLst>
                  <a:path w="1">
                    <a:moveTo>
                      <a:pt x="0" y="0"/>
                    </a:moveTo>
                    <a:cubicBezTo>
                      <a:pt x="1" y="0"/>
                      <a:pt x="1" y="0"/>
                      <a:pt x="1" y="0"/>
                    </a:cubicBezTo>
                    <a:cubicBezTo>
                      <a:pt x="1" y="0"/>
                      <a:pt x="1" y="0"/>
                      <a:pt x="1" y="0"/>
                    </a:cubicBezTo>
                    <a:cubicBezTo>
                      <a:pt x="1" y="0"/>
                      <a:pt x="1"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510" name="Freeform 8413"/>
              <p:cNvSpPr>
                <a:spLocks/>
              </p:cNvSpPr>
              <p:nvPr/>
            </p:nvSpPr>
            <p:spPr bwMode="auto">
              <a:xfrm>
                <a:off x="1469" y="3501"/>
                <a:ext cx="26" cy="19"/>
              </a:xfrm>
              <a:custGeom>
                <a:avLst/>
                <a:gdLst>
                  <a:gd name="T0" fmla="*/ 3 w 7"/>
                  <a:gd name="T1" fmla="*/ 4 h 5"/>
                  <a:gd name="T2" fmla="*/ 7 w 7"/>
                  <a:gd name="T3" fmla="*/ 3 h 5"/>
                  <a:gd name="T4" fmla="*/ 7 w 7"/>
                  <a:gd name="T5" fmla="*/ 3 h 5"/>
                  <a:gd name="T6" fmla="*/ 5 w 7"/>
                  <a:gd name="T7" fmla="*/ 4 h 5"/>
                  <a:gd name="T8" fmla="*/ 6 w 7"/>
                  <a:gd name="T9" fmla="*/ 3 h 5"/>
                  <a:gd name="T10" fmla="*/ 6 w 7"/>
                  <a:gd name="T11" fmla="*/ 3 h 5"/>
                  <a:gd name="T12" fmla="*/ 6 w 7"/>
                  <a:gd name="T13" fmla="*/ 2 h 5"/>
                  <a:gd name="T14" fmla="*/ 5 w 7"/>
                  <a:gd name="T15" fmla="*/ 2 h 5"/>
                  <a:gd name="T16" fmla="*/ 4 w 7"/>
                  <a:gd name="T17" fmla="*/ 3 h 5"/>
                  <a:gd name="T18" fmla="*/ 5 w 7"/>
                  <a:gd name="T19" fmla="*/ 2 h 5"/>
                  <a:gd name="T20" fmla="*/ 4 w 7"/>
                  <a:gd name="T21" fmla="*/ 1 h 5"/>
                  <a:gd name="T22" fmla="*/ 6 w 7"/>
                  <a:gd name="T23" fmla="*/ 1 h 5"/>
                  <a:gd name="T24" fmla="*/ 6 w 7"/>
                  <a:gd name="T25" fmla="*/ 0 h 5"/>
                  <a:gd name="T26" fmla="*/ 4 w 7"/>
                  <a:gd name="T27" fmla="*/ 0 h 5"/>
                  <a:gd name="T28" fmla="*/ 4 w 7"/>
                  <a:gd name="T29" fmla="*/ 1 h 5"/>
                  <a:gd name="T30" fmla="*/ 3 w 7"/>
                  <a:gd name="T31" fmla="*/ 1 h 5"/>
                  <a:gd name="T32" fmla="*/ 4 w 7"/>
                  <a:gd name="T33" fmla="*/ 3 h 5"/>
                  <a:gd name="T34" fmla="*/ 2 w 7"/>
                  <a:gd name="T35" fmla="*/ 4 h 5"/>
                  <a:gd name="T36" fmla="*/ 1 w 7"/>
                  <a:gd name="T37" fmla="*/ 4 h 5"/>
                  <a:gd name="T38" fmla="*/ 1 w 7"/>
                  <a:gd name="T39" fmla="*/ 4 h 5"/>
                  <a:gd name="T40" fmla="*/ 0 w 7"/>
                  <a:gd name="T41" fmla="*/ 4 h 5"/>
                  <a:gd name="T42" fmla="*/ 0 w 7"/>
                  <a:gd name="T43" fmla="*/ 4 h 5"/>
                  <a:gd name="T44" fmla="*/ 2 w 7"/>
                  <a:gd name="T45" fmla="*/ 4 h 5"/>
                  <a:gd name="T46" fmla="*/ 3 w 7"/>
                  <a:gd name="T47" fmla="*/ 4 h 5"/>
                  <a:gd name="T48" fmla="*/ 3 w 7"/>
                  <a:gd name="T49" fmla="*/ 4 h 5"/>
                  <a:gd name="T50" fmla="*/ 3 w 7"/>
                  <a:gd name="T51" fmla="*/ 4 h 5"/>
                  <a:gd name="T52" fmla="*/ 2 w 7"/>
                  <a:gd name="T53" fmla="*/ 5 h 5"/>
                  <a:gd name="T54" fmla="*/ 1 w 7"/>
                  <a:gd name="T55" fmla="*/ 5 h 5"/>
                  <a:gd name="T56" fmla="*/ 2 w 7"/>
                  <a:gd name="T57" fmla="*/ 5 h 5"/>
                  <a:gd name="T58" fmla="*/ 3 w 7"/>
                  <a:gd name="T59" fmla="*/ 5 h 5"/>
                  <a:gd name="T60" fmla="*/ 3 w 7"/>
                  <a:gd name="T61"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 h="5">
                    <a:moveTo>
                      <a:pt x="3" y="4"/>
                    </a:moveTo>
                    <a:cubicBezTo>
                      <a:pt x="4" y="4"/>
                      <a:pt x="6" y="4"/>
                      <a:pt x="7" y="3"/>
                    </a:cubicBezTo>
                    <a:cubicBezTo>
                      <a:pt x="7" y="3"/>
                      <a:pt x="7" y="3"/>
                      <a:pt x="7" y="3"/>
                    </a:cubicBezTo>
                    <a:cubicBezTo>
                      <a:pt x="6" y="3"/>
                      <a:pt x="6" y="4"/>
                      <a:pt x="5" y="4"/>
                    </a:cubicBezTo>
                    <a:cubicBezTo>
                      <a:pt x="5" y="4"/>
                      <a:pt x="5" y="3"/>
                      <a:pt x="6" y="3"/>
                    </a:cubicBezTo>
                    <a:cubicBezTo>
                      <a:pt x="5" y="3"/>
                      <a:pt x="6" y="3"/>
                      <a:pt x="6" y="3"/>
                    </a:cubicBezTo>
                    <a:cubicBezTo>
                      <a:pt x="7" y="3"/>
                      <a:pt x="6" y="2"/>
                      <a:pt x="6" y="2"/>
                    </a:cubicBezTo>
                    <a:cubicBezTo>
                      <a:pt x="6" y="2"/>
                      <a:pt x="7" y="1"/>
                      <a:pt x="5" y="2"/>
                    </a:cubicBezTo>
                    <a:cubicBezTo>
                      <a:pt x="5" y="2"/>
                      <a:pt x="4" y="3"/>
                      <a:pt x="4" y="3"/>
                    </a:cubicBezTo>
                    <a:cubicBezTo>
                      <a:pt x="2" y="3"/>
                      <a:pt x="5" y="2"/>
                      <a:pt x="5" y="2"/>
                    </a:cubicBezTo>
                    <a:cubicBezTo>
                      <a:pt x="5" y="2"/>
                      <a:pt x="4" y="1"/>
                      <a:pt x="4" y="1"/>
                    </a:cubicBezTo>
                    <a:cubicBezTo>
                      <a:pt x="6" y="0"/>
                      <a:pt x="4" y="2"/>
                      <a:pt x="6" y="1"/>
                    </a:cubicBezTo>
                    <a:cubicBezTo>
                      <a:pt x="5" y="1"/>
                      <a:pt x="6" y="0"/>
                      <a:pt x="6" y="0"/>
                    </a:cubicBezTo>
                    <a:cubicBezTo>
                      <a:pt x="5" y="0"/>
                      <a:pt x="4" y="0"/>
                      <a:pt x="4" y="0"/>
                    </a:cubicBezTo>
                    <a:cubicBezTo>
                      <a:pt x="5" y="0"/>
                      <a:pt x="4" y="1"/>
                      <a:pt x="4" y="1"/>
                    </a:cubicBezTo>
                    <a:cubicBezTo>
                      <a:pt x="3" y="1"/>
                      <a:pt x="3" y="1"/>
                      <a:pt x="3" y="1"/>
                    </a:cubicBezTo>
                    <a:cubicBezTo>
                      <a:pt x="3" y="2"/>
                      <a:pt x="4" y="2"/>
                      <a:pt x="4" y="3"/>
                    </a:cubicBezTo>
                    <a:cubicBezTo>
                      <a:pt x="3" y="3"/>
                      <a:pt x="2" y="4"/>
                      <a:pt x="2" y="4"/>
                    </a:cubicBezTo>
                    <a:cubicBezTo>
                      <a:pt x="2" y="4"/>
                      <a:pt x="1" y="4"/>
                      <a:pt x="1" y="4"/>
                    </a:cubicBezTo>
                    <a:cubicBezTo>
                      <a:pt x="1" y="4"/>
                      <a:pt x="2" y="4"/>
                      <a:pt x="1" y="4"/>
                    </a:cubicBezTo>
                    <a:cubicBezTo>
                      <a:pt x="0" y="4"/>
                      <a:pt x="0" y="4"/>
                      <a:pt x="0" y="4"/>
                    </a:cubicBezTo>
                    <a:cubicBezTo>
                      <a:pt x="0" y="4"/>
                      <a:pt x="0" y="4"/>
                      <a:pt x="0" y="4"/>
                    </a:cubicBezTo>
                    <a:cubicBezTo>
                      <a:pt x="1" y="4"/>
                      <a:pt x="1" y="4"/>
                      <a:pt x="2" y="4"/>
                    </a:cubicBezTo>
                    <a:cubicBezTo>
                      <a:pt x="2" y="4"/>
                      <a:pt x="3" y="4"/>
                      <a:pt x="3" y="4"/>
                    </a:cubicBezTo>
                    <a:cubicBezTo>
                      <a:pt x="3" y="4"/>
                      <a:pt x="5" y="4"/>
                      <a:pt x="3" y="4"/>
                    </a:cubicBezTo>
                    <a:cubicBezTo>
                      <a:pt x="3" y="4"/>
                      <a:pt x="3" y="4"/>
                      <a:pt x="3" y="4"/>
                    </a:cubicBezTo>
                    <a:cubicBezTo>
                      <a:pt x="2" y="4"/>
                      <a:pt x="2" y="5"/>
                      <a:pt x="2" y="5"/>
                    </a:cubicBezTo>
                    <a:cubicBezTo>
                      <a:pt x="1" y="5"/>
                      <a:pt x="1" y="5"/>
                      <a:pt x="1" y="5"/>
                    </a:cubicBezTo>
                    <a:cubicBezTo>
                      <a:pt x="2" y="5"/>
                      <a:pt x="2" y="5"/>
                      <a:pt x="2" y="5"/>
                    </a:cubicBezTo>
                    <a:cubicBezTo>
                      <a:pt x="3" y="5"/>
                      <a:pt x="3" y="5"/>
                      <a:pt x="3" y="5"/>
                    </a:cubicBezTo>
                    <a:cubicBezTo>
                      <a:pt x="2" y="5"/>
                      <a:pt x="2" y="5"/>
                      <a:pt x="3"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511" name="Freeform 8414"/>
              <p:cNvSpPr>
                <a:spLocks/>
              </p:cNvSpPr>
              <p:nvPr/>
            </p:nvSpPr>
            <p:spPr bwMode="auto">
              <a:xfrm>
                <a:off x="1458" y="344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512" name="Freeform 8415"/>
              <p:cNvSpPr>
                <a:spLocks/>
              </p:cNvSpPr>
              <p:nvPr/>
            </p:nvSpPr>
            <p:spPr bwMode="auto">
              <a:xfrm>
                <a:off x="1458" y="3427"/>
                <a:ext cx="0" cy="4"/>
              </a:xfrm>
              <a:custGeom>
                <a:avLst/>
                <a:gdLst>
                  <a:gd name="T0" fmla="*/ 0 h 1"/>
                  <a:gd name="T1" fmla="*/ 1 h 1"/>
                  <a:gd name="T2" fmla="*/ 0 h 1"/>
                  <a:gd name="T3" fmla="*/ 0 h 1"/>
                </a:gdLst>
                <a:ahLst/>
                <a:cxnLst>
                  <a:cxn ang="0">
                    <a:pos x="0" y="T0"/>
                  </a:cxn>
                  <a:cxn ang="0">
                    <a:pos x="0" y="T1"/>
                  </a:cxn>
                  <a:cxn ang="0">
                    <a:pos x="0" y="T2"/>
                  </a:cxn>
                  <a:cxn ang="0">
                    <a:pos x="0" y="T3"/>
                  </a:cxn>
                </a:cxnLst>
                <a:rect l="0" t="0" r="r" b="b"/>
                <a:pathLst>
                  <a:path h="1">
                    <a:moveTo>
                      <a:pt x="0" y="0"/>
                    </a:moveTo>
                    <a:cubicBezTo>
                      <a:pt x="0" y="0"/>
                      <a:pt x="0" y="0"/>
                      <a:pt x="0" y="1"/>
                    </a:cubicBezTo>
                    <a:cubicBezTo>
                      <a:pt x="0" y="1"/>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513" name="Freeform 8416"/>
              <p:cNvSpPr>
                <a:spLocks/>
              </p:cNvSpPr>
              <p:nvPr/>
            </p:nvSpPr>
            <p:spPr bwMode="auto">
              <a:xfrm>
                <a:off x="1372" y="3427"/>
                <a:ext cx="4" cy="0"/>
              </a:xfrm>
              <a:custGeom>
                <a:avLst/>
                <a:gdLst>
                  <a:gd name="T0" fmla="*/ 0 w 1"/>
                  <a:gd name="T1" fmla="*/ 0 w 1"/>
                  <a:gd name="T2" fmla="*/ 0 w 1"/>
                  <a:gd name="T3" fmla="*/ 0 w 1"/>
                  <a:gd name="T4" fmla="*/ 0 w 1"/>
                </a:gdLst>
                <a:ahLst/>
                <a:cxnLst>
                  <a:cxn ang="0">
                    <a:pos x="T0" y="0"/>
                  </a:cxn>
                  <a:cxn ang="0">
                    <a:pos x="T1" y="0"/>
                  </a:cxn>
                  <a:cxn ang="0">
                    <a:pos x="T2" y="0"/>
                  </a:cxn>
                  <a:cxn ang="0">
                    <a:pos x="T3" y="0"/>
                  </a:cxn>
                  <a:cxn ang="0">
                    <a:pos x="T4" y="0"/>
                  </a:cxn>
                </a:cxnLst>
                <a:rect l="0" t="0" r="r" b="b"/>
                <a:pathLst>
                  <a:path w="1">
                    <a:moveTo>
                      <a:pt x="0" y="0"/>
                    </a:moveTo>
                    <a:cubicBezTo>
                      <a:pt x="0" y="0"/>
                      <a:pt x="0" y="0"/>
                      <a:pt x="0" y="0"/>
                    </a:cubicBezTo>
                    <a:cubicBezTo>
                      <a:pt x="0" y="0"/>
                      <a:pt x="0" y="0"/>
                      <a:pt x="0" y="0"/>
                    </a:cubicBezTo>
                    <a:cubicBezTo>
                      <a:pt x="0" y="0"/>
                      <a:pt x="0" y="0"/>
                      <a:pt x="0" y="0"/>
                    </a:cubicBezTo>
                    <a:cubicBezTo>
                      <a:pt x="0" y="0"/>
                      <a:pt x="1"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514" name="Freeform 8417"/>
              <p:cNvSpPr>
                <a:spLocks/>
              </p:cNvSpPr>
              <p:nvPr/>
            </p:nvSpPr>
            <p:spPr bwMode="auto">
              <a:xfrm>
                <a:off x="1458" y="3427"/>
                <a:ext cx="3" cy="0"/>
              </a:xfrm>
              <a:custGeom>
                <a:avLst/>
                <a:gdLst>
                  <a:gd name="T0" fmla="*/ 0 w 1"/>
                  <a:gd name="T1" fmla="*/ 0 w 1"/>
                  <a:gd name="T2" fmla="*/ 1 w 1"/>
                  <a:gd name="T3" fmla="*/ 0 w 1"/>
                  <a:gd name="T4" fmla="*/ 0 w 1"/>
                  <a:gd name="T5" fmla="*/ 0 w 1"/>
                  <a:gd name="T6" fmla="*/ 0 w 1"/>
                </a:gdLst>
                <a:ahLst/>
                <a:cxnLst>
                  <a:cxn ang="0">
                    <a:pos x="T0" y="0"/>
                  </a:cxn>
                  <a:cxn ang="0">
                    <a:pos x="T1" y="0"/>
                  </a:cxn>
                  <a:cxn ang="0">
                    <a:pos x="T2" y="0"/>
                  </a:cxn>
                  <a:cxn ang="0">
                    <a:pos x="T3" y="0"/>
                  </a:cxn>
                  <a:cxn ang="0">
                    <a:pos x="T4" y="0"/>
                  </a:cxn>
                  <a:cxn ang="0">
                    <a:pos x="T5" y="0"/>
                  </a:cxn>
                  <a:cxn ang="0">
                    <a:pos x="T6" y="0"/>
                  </a:cxn>
                </a:cxnLst>
                <a:rect l="0" t="0" r="r" b="b"/>
                <a:pathLst>
                  <a:path w="1">
                    <a:moveTo>
                      <a:pt x="0" y="0"/>
                    </a:moveTo>
                    <a:cubicBezTo>
                      <a:pt x="0" y="0"/>
                      <a:pt x="0" y="0"/>
                      <a:pt x="0" y="0"/>
                    </a:cubicBezTo>
                    <a:cubicBezTo>
                      <a:pt x="1" y="0"/>
                      <a:pt x="1" y="0"/>
                      <a:pt x="1"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515" name="Freeform 8418"/>
              <p:cNvSpPr>
                <a:spLocks/>
              </p:cNvSpPr>
              <p:nvPr/>
            </p:nvSpPr>
            <p:spPr bwMode="auto">
              <a:xfrm>
                <a:off x="1458" y="343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516" name="Freeform 8419"/>
              <p:cNvSpPr>
                <a:spLocks/>
              </p:cNvSpPr>
              <p:nvPr/>
            </p:nvSpPr>
            <p:spPr bwMode="auto">
              <a:xfrm>
                <a:off x="1458" y="3427"/>
                <a:ext cx="0" cy="4"/>
              </a:xfrm>
              <a:custGeom>
                <a:avLst/>
                <a:gdLst>
                  <a:gd name="T0" fmla="*/ 0 h 1"/>
                  <a:gd name="T1" fmla="*/ 0 h 1"/>
                  <a:gd name="T2" fmla="*/ 1 h 1"/>
                  <a:gd name="T3" fmla="*/ 0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0"/>
                      <a:pt x="0" y="0"/>
                    </a:cubicBezTo>
                    <a:cubicBezTo>
                      <a:pt x="0" y="0"/>
                      <a:pt x="0" y="0"/>
                      <a:pt x="0" y="1"/>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517" name="Freeform 8420"/>
              <p:cNvSpPr>
                <a:spLocks/>
              </p:cNvSpPr>
              <p:nvPr/>
            </p:nvSpPr>
            <p:spPr bwMode="auto">
              <a:xfrm>
                <a:off x="1480" y="3468"/>
                <a:ext cx="7" cy="4"/>
              </a:xfrm>
              <a:custGeom>
                <a:avLst/>
                <a:gdLst>
                  <a:gd name="T0" fmla="*/ 1 w 2"/>
                  <a:gd name="T1" fmla="*/ 0 h 1"/>
                  <a:gd name="T2" fmla="*/ 0 w 2"/>
                  <a:gd name="T3" fmla="*/ 0 h 1"/>
                  <a:gd name="T4" fmla="*/ 1 w 2"/>
                  <a:gd name="T5" fmla="*/ 0 h 1"/>
                  <a:gd name="T6" fmla="*/ 1 w 2"/>
                  <a:gd name="T7" fmla="*/ 0 h 1"/>
                </a:gdLst>
                <a:ahLst/>
                <a:cxnLst>
                  <a:cxn ang="0">
                    <a:pos x="T0" y="T1"/>
                  </a:cxn>
                  <a:cxn ang="0">
                    <a:pos x="T2" y="T3"/>
                  </a:cxn>
                  <a:cxn ang="0">
                    <a:pos x="T4" y="T5"/>
                  </a:cxn>
                  <a:cxn ang="0">
                    <a:pos x="T6" y="T7"/>
                  </a:cxn>
                </a:cxnLst>
                <a:rect l="0" t="0" r="r" b="b"/>
                <a:pathLst>
                  <a:path w="2" h="1">
                    <a:moveTo>
                      <a:pt x="1" y="0"/>
                    </a:moveTo>
                    <a:cubicBezTo>
                      <a:pt x="0" y="0"/>
                      <a:pt x="0" y="0"/>
                      <a:pt x="0" y="0"/>
                    </a:cubicBezTo>
                    <a:cubicBezTo>
                      <a:pt x="1" y="0"/>
                      <a:pt x="0" y="1"/>
                      <a:pt x="1" y="0"/>
                    </a:cubicBezTo>
                    <a:cubicBezTo>
                      <a:pt x="2"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518" name="Freeform 8421"/>
              <p:cNvSpPr>
                <a:spLocks/>
              </p:cNvSpPr>
              <p:nvPr/>
            </p:nvSpPr>
            <p:spPr bwMode="auto">
              <a:xfrm>
                <a:off x="1376" y="3379"/>
                <a:ext cx="3" cy="14"/>
              </a:xfrm>
              <a:custGeom>
                <a:avLst/>
                <a:gdLst>
                  <a:gd name="T0" fmla="*/ 1 w 1"/>
                  <a:gd name="T1" fmla="*/ 1 h 4"/>
                  <a:gd name="T2" fmla="*/ 1 w 1"/>
                  <a:gd name="T3" fmla="*/ 1 h 4"/>
                  <a:gd name="T4" fmla="*/ 0 w 1"/>
                  <a:gd name="T5" fmla="*/ 2 h 4"/>
                  <a:gd name="T6" fmla="*/ 0 w 1"/>
                  <a:gd name="T7" fmla="*/ 3 h 4"/>
                  <a:gd name="T8" fmla="*/ 1 w 1"/>
                  <a:gd name="T9" fmla="*/ 3 h 4"/>
                  <a:gd name="T10" fmla="*/ 1 w 1"/>
                  <a:gd name="T11" fmla="*/ 4 h 4"/>
                  <a:gd name="T12" fmla="*/ 1 w 1"/>
                  <a:gd name="T13" fmla="*/ 3 h 4"/>
                  <a:gd name="T14" fmla="*/ 1 w 1"/>
                  <a:gd name="T15" fmla="*/ 3 h 4"/>
                  <a:gd name="T16" fmla="*/ 1 w 1"/>
                  <a:gd name="T17" fmla="*/ 1 h 4"/>
                  <a:gd name="T18" fmla="*/ 1 w 1"/>
                  <a:gd name="T19" fmla="*/ 0 h 4"/>
                  <a:gd name="T20" fmla="*/ 1 w 1"/>
                  <a:gd name="T21"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 h="4">
                    <a:moveTo>
                      <a:pt x="1" y="1"/>
                    </a:moveTo>
                    <a:cubicBezTo>
                      <a:pt x="1" y="1"/>
                      <a:pt x="1" y="1"/>
                      <a:pt x="1" y="1"/>
                    </a:cubicBezTo>
                    <a:cubicBezTo>
                      <a:pt x="1" y="1"/>
                      <a:pt x="1" y="2"/>
                      <a:pt x="0" y="2"/>
                    </a:cubicBezTo>
                    <a:cubicBezTo>
                      <a:pt x="0" y="3"/>
                      <a:pt x="0" y="3"/>
                      <a:pt x="0" y="3"/>
                    </a:cubicBezTo>
                    <a:cubicBezTo>
                      <a:pt x="0" y="3"/>
                      <a:pt x="0" y="3"/>
                      <a:pt x="1" y="3"/>
                    </a:cubicBezTo>
                    <a:cubicBezTo>
                      <a:pt x="1" y="3"/>
                      <a:pt x="1" y="3"/>
                      <a:pt x="1" y="4"/>
                    </a:cubicBezTo>
                    <a:cubicBezTo>
                      <a:pt x="1" y="4"/>
                      <a:pt x="1" y="4"/>
                      <a:pt x="1" y="3"/>
                    </a:cubicBezTo>
                    <a:cubicBezTo>
                      <a:pt x="1" y="3"/>
                      <a:pt x="1" y="3"/>
                      <a:pt x="1" y="3"/>
                    </a:cubicBezTo>
                    <a:cubicBezTo>
                      <a:pt x="1" y="2"/>
                      <a:pt x="1" y="1"/>
                      <a:pt x="1" y="1"/>
                    </a:cubicBezTo>
                    <a:cubicBezTo>
                      <a:pt x="1" y="1"/>
                      <a:pt x="1" y="0"/>
                      <a:pt x="1" y="0"/>
                    </a:cubicBezTo>
                    <a:lnTo>
                      <a:pt x="1"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519" name="Freeform 8422"/>
              <p:cNvSpPr>
                <a:spLocks noEditPoints="1"/>
              </p:cNvSpPr>
              <p:nvPr/>
            </p:nvSpPr>
            <p:spPr bwMode="auto">
              <a:xfrm>
                <a:off x="1409" y="3405"/>
                <a:ext cx="37" cy="33"/>
              </a:xfrm>
              <a:custGeom>
                <a:avLst/>
                <a:gdLst>
                  <a:gd name="T0" fmla="*/ 9 w 10"/>
                  <a:gd name="T1" fmla="*/ 2 h 9"/>
                  <a:gd name="T2" fmla="*/ 8 w 10"/>
                  <a:gd name="T3" fmla="*/ 3 h 9"/>
                  <a:gd name="T4" fmla="*/ 9 w 10"/>
                  <a:gd name="T5" fmla="*/ 3 h 9"/>
                  <a:gd name="T6" fmla="*/ 10 w 10"/>
                  <a:gd name="T7" fmla="*/ 3 h 9"/>
                  <a:gd name="T8" fmla="*/ 9 w 10"/>
                  <a:gd name="T9" fmla="*/ 3 h 9"/>
                  <a:gd name="T10" fmla="*/ 9 w 10"/>
                  <a:gd name="T11" fmla="*/ 4 h 9"/>
                  <a:gd name="T12" fmla="*/ 8 w 10"/>
                  <a:gd name="T13" fmla="*/ 3 h 9"/>
                  <a:gd name="T14" fmla="*/ 8 w 10"/>
                  <a:gd name="T15" fmla="*/ 3 h 9"/>
                  <a:gd name="T16" fmla="*/ 6 w 10"/>
                  <a:gd name="T17" fmla="*/ 1 h 9"/>
                  <a:gd name="T18" fmla="*/ 6 w 10"/>
                  <a:gd name="T19" fmla="*/ 1 h 9"/>
                  <a:gd name="T20" fmla="*/ 5 w 10"/>
                  <a:gd name="T21" fmla="*/ 1 h 9"/>
                  <a:gd name="T22" fmla="*/ 5 w 10"/>
                  <a:gd name="T23" fmla="*/ 0 h 9"/>
                  <a:gd name="T24" fmla="*/ 4 w 10"/>
                  <a:gd name="T25" fmla="*/ 0 h 9"/>
                  <a:gd name="T26" fmla="*/ 1 w 10"/>
                  <a:gd name="T27" fmla="*/ 3 h 9"/>
                  <a:gd name="T28" fmla="*/ 0 w 10"/>
                  <a:gd name="T29" fmla="*/ 6 h 9"/>
                  <a:gd name="T30" fmla="*/ 0 w 10"/>
                  <a:gd name="T31" fmla="*/ 7 h 9"/>
                  <a:gd name="T32" fmla="*/ 0 w 10"/>
                  <a:gd name="T33" fmla="*/ 7 h 9"/>
                  <a:gd name="T34" fmla="*/ 1 w 10"/>
                  <a:gd name="T35" fmla="*/ 6 h 9"/>
                  <a:gd name="T36" fmla="*/ 1 w 10"/>
                  <a:gd name="T37" fmla="*/ 8 h 9"/>
                  <a:gd name="T38" fmla="*/ 1 w 10"/>
                  <a:gd name="T39" fmla="*/ 7 h 9"/>
                  <a:gd name="T40" fmla="*/ 1 w 10"/>
                  <a:gd name="T41" fmla="*/ 8 h 9"/>
                  <a:gd name="T42" fmla="*/ 2 w 10"/>
                  <a:gd name="T43" fmla="*/ 8 h 9"/>
                  <a:gd name="T44" fmla="*/ 2 w 10"/>
                  <a:gd name="T45" fmla="*/ 8 h 9"/>
                  <a:gd name="T46" fmla="*/ 2 w 10"/>
                  <a:gd name="T47" fmla="*/ 8 h 9"/>
                  <a:gd name="T48" fmla="*/ 2 w 10"/>
                  <a:gd name="T49" fmla="*/ 8 h 9"/>
                  <a:gd name="T50" fmla="*/ 2 w 10"/>
                  <a:gd name="T51" fmla="*/ 7 h 9"/>
                  <a:gd name="T52" fmla="*/ 3 w 10"/>
                  <a:gd name="T53" fmla="*/ 8 h 9"/>
                  <a:gd name="T54" fmla="*/ 5 w 10"/>
                  <a:gd name="T55" fmla="*/ 6 h 9"/>
                  <a:gd name="T56" fmla="*/ 6 w 10"/>
                  <a:gd name="T57" fmla="*/ 7 h 9"/>
                  <a:gd name="T58" fmla="*/ 7 w 10"/>
                  <a:gd name="T59" fmla="*/ 5 h 9"/>
                  <a:gd name="T60" fmla="*/ 8 w 10"/>
                  <a:gd name="T61" fmla="*/ 5 h 9"/>
                  <a:gd name="T62" fmla="*/ 9 w 10"/>
                  <a:gd name="T63" fmla="*/ 5 h 9"/>
                  <a:gd name="T64" fmla="*/ 9 w 10"/>
                  <a:gd name="T65" fmla="*/ 4 h 9"/>
                  <a:gd name="T66" fmla="*/ 8 w 10"/>
                  <a:gd name="T67" fmla="*/ 5 h 9"/>
                  <a:gd name="T68" fmla="*/ 8 w 10"/>
                  <a:gd name="T69" fmla="*/ 4 h 9"/>
                  <a:gd name="T70" fmla="*/ 8 w 10"/>
                  <a:gd name="T71" fmla="*/ 4 h 9"/>
                  <a:gd name="T72" fmla="*/ 8 w 10"/>
                  <a:gd name="T73" fmla="*/ 4 h 9"/>
                  <a:gd name="T74" fmla="*/ 8 w 10"/>
                  <a:gd name="T75" fmla="*/ 4 h 9"/>
                  <a:gd name="T76" fmla="*/ 9 w 10"/>
                  <a:gd name="T77" fmla="*/ 4 h 9"/>
                  <a:gd name="T78" fmla="*/ 9 w 10"/>
                  <a:gd name="T79" fmla="*/ 4 h 9"/>
                  <a:gd name="T80" fmla="*/ 9 w 10"/>
                  <a:gd name="T81" fmla="*/ 4 h 9"/>
                  <a:gd name="T82" fmla="*/ 9 w 10"/>
                  <a:gd name="T83" fmla="*/ 5 h 9"/>
                  <a:gd name="T84" fmla="*/ 9 w 10"/>
                  <a:gd name="T85" fmla="*/ 4 h 9"/>
                  <a:gd name="T86" fmla="*/ 10 w 10"/>
                  <a:gd name="T87" fmla="*/ 4 h 9"/>
                  <a:gd name="T88" fmla="*/ 10 w 10"/>
                  <a:gd name="T89" fmla="*/ 4 h 9"/>
                  <a:gd name="T90" fmla="*/ 10 w 10"/>
                  <a:gd name="T91" fmla="*/ 3 h 9"/>
                  <a:gd name="T92" fmla="*/ 9 w 10"/>
                  <a:gd name="T93" fmla="*/ 2 h 9"/>
                  <a:gd name="T94" fmla="*/ 2 w 10"/>
                  <a:gd name="T95" fmla="*/ 5 h 9"/>
                  <a:gd name="T96" fmla="*/ 1 w 10"/>
                  <a:gd name="T97" fmla="*/ 5 h 9"/>
                  <a:gd name="T98" fmla="*/ 3 w 10"/>
                  <a:gd name="T99" fmla="*/ 3 h 9"/>
                  <a:gd name="T100" fmla="*/ 2 w 10"/>
                  <a:gd name="T101" fmla="*/ 5 h 9"/>
                  <a:gd name="T102" fmla="*/ 6 w 10"/>
                  <a:gd name="T103" fmla="*/ 3 h 9"/>
                  <a:gd name="T104" fmla="*/ 6 w 10"/>
                  <a:gd name="T105" fmla="*/ 2 h 9"/>
                  <a:gd name="T106" fmla="*/ 6 w 10"/>
                  <a:gd name="T107" fmla="*/ 2 h 9"/>
                  <a:gd name="T108" fmla="*/ 7 w 10"/>
                  <a:gd name="T109" fmla="*/ 4 h 9"/>
                  <a:gd name="T110" fmla="*/ 6 w 10"/>
                  <a:gd name="T111"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 h="9">
                    <a:moveTo>
                      <a:pt x="9" y="2"/>
                    </a:moveTo>
                    <a:cubicBezTo>
                      <a:pt x="9" y="2"/>
                      <a:pt x="9" y="3"/>
                      <a:pt x="8" y="3"/>
                    </a:cubicBezTo>
                    <a:cubicBezTo>
                      <a:pt x="8" y="3"/>
                      <a:pt x="8" y="3"/>
                      <a:pt x="9" y="3"/>
                    </a:cubicBezTo>
                    <a:cubicBezTo>
                      <a:pt x="9" y="2"/>
                      <a:pt x="9" y="3"/>
                      <a:pt x="10" y="3"/>
                    </a:cubicBezTo>
                    <a:cubicBezTo>
                      <a:pt x="9" y="4"/>
                      <a:pt x="9" y="3"/>
                      <a:pt x="9" y="3"/>
                    </a:cubicBezTo>
                    <a:cubicBezTo>
                      <a:pt x="9" y="4"/>
                      <a:pt x="9" y="4"/>
                      <a:pt x="9" y="4"/>
                    </a:cubicBezTo>
                    <a:cubicBezTo>
                      <a:pt x="7" y="4"/>
                      <a:pt x="8" y="3"/>
                      <a:pt x="8" y="3"/>
                    </a:cubicBezTo>
                    <a:cubicBezTo>
                      <a:pt x="8" y="3"/>
                      <a:pt x="8" y="3"/>
                      <a:pt x="8" y="3"/>
                    </a:cubicBezTo>
                    <a:cubicBezTo>
                      <a:pt x="7" y="2"/>
                      <a:pt x="6" y="1"/>
                      <a:pt x="6" y="1"/>
                    </a:cubicBezTo>
                    <a:cubicBezTo>
                      <a:pt x="6" y="1"/>
                      <a:pt x="6" y="1"/>
                      <a:pt x="6" y="1"/>
                    </a:cubicBezTo>
                    <a:cubicBezTo>
                      <a:pt x="6" y="1"/>
                      <a:pt x="5" y="1"/>
                      <a:pt x="5" y="1"/>
                    </a:cubicBezTo>
                    <a:cubicBezTo>
                      <a:pt x="5" y="0"/>
                      <a:pt x="5" y="0"/>
                      <a:pt x="5" y="0"/>
                    </a:cubicBezTo>
                    <a:cubicBezTo>
                      <a:pt x="5" y="0"/>
                      <a:pt x="4" y="0"/>
                      <a:pt x="4" y="0"/>
                    </a:cubicBezTo>
                    <a:cubicBezTo>
                      <a:pt x="3" y="1"/>
                      <a:pt x="2" y="2"/>
                      <a:pt x="1" y="3"/>
                    </a:cubicBezTo>
                    <a:cubicBezTo>
                      <a:pt x="0" y="4"/>
                      <a:pt x="0" y="6"/>
                      <a:pt x="0" y="6"/>
                    </a:cubicBezTo>
                    <a:cubicBezTo>
                      <a:pt x="0" y="6"/>
                      <a:pt x="0" y="6"/>
                      <a:pt x="0" y="7"/>
                    </a:cubicBezTo>
                    <a:cubicBezTo>
                      <a:pt x="0" y="7"/>
                      <a:pt x="0" y="7"/>
                      <a:pt x="0" y="7"/>
                    </a:cubicBezTo>
                    <a:cubicBezTo>
                      <a:pt x="1" y="7"/>
                      <a:pt x="1" y="7"/>
                      <a:pt x="1" y="6"/>
                    </a:cubicBezTo>
                    <a:cubicBezTo>
                      <a:pt x="1" y="7"/>
                      <a:pt x="1" y="8"/>
                      <a:pt x="1" y="8"/>
                    </a:cubicBezTo>
                    <a:cubicBezTo>
                      <a:pt x="1" y="8"/>
                      <a:pt x="1" y="7"/>
                      <a:pt x="1" y="7"/>
                    </a:cubicBezTo>
                    <a:cubicBezTo>
                      <a:pt x="1" y="7"/>
                      <a:pt x="1" y="8"/>
                      <a:pt x="1" y="8"/>
                    </a:cubicBezTo>
                    <a:cubicBezTo>
                      <a:pt x="2" y="8"/>
                      <a:pt x="2" y="8"/>
                      <a:pt x="2" y="8"/>
                    </a:cubicBezTo>
                    <a:cubicBezTo>
                      <a:pt x="2" y="8"/>
                      <a:pt x="2" y="7"/>
                      <a:pt x="2" y="8"/>
                    </a:cubicBezTo>
                    <a:cubicBezTo>
                      <a:pt x="2" y="8"/>
                      <a:pt x="2" y="8"/>
                      <a:pt x="2" y="8"/>
                    </a:cubicBezTo>
                    <a:cubicBezTo>
                      <a:pt x="2" y="9"/>
                      <a:pt x="2" y="8"/>
                      <a:pt x="2" y="8"/>
                    </a:cubicBezTo>
                    <a:cubicBezTo>
                      <a:pt x="2" y="8"/>
                      <a:pt x="2" y="8"/>
                      <a:pt x="2" y="7"/>
                    </a:cubicBezTo>
                    <a:cubicBezTo>
                      <a:pt x="2" y="6"/>
                      <a:pt x="2" y="8"/>
                      <a:pt x="3" y="8"/>
                    </a:cubicBezTo>
                    <a:cubicBezTo>
                      <a:pt x="4" y="8"/>
                      <a:pt x="4" y="7"/>
                      <a:pt x="5" y="6"/>
                    </a:cubicBezTo>
                    <a:cubicBezTo>
                      <a:pt x="5" y="6"/>
                      <a:pt x="6" y="7"/>
                      <a:pt x="6" y="7"/>
                    </a:cubicBezTo>
                    <a:cubicBezTo>
                      <a:pt x="6" y="6"/>
                      <a:pt x="7" y="6"/>
                      <a:pt x="7" y="5"/>
                    </a:cubicBezTo>
                    <a:cubicBezTo>
                      <a:pt x="7" y="6"/>
                      <a:pt x="7" y="5"/>
                      <a:pt x="8" y="5"/>
                    </a:cubicBezTo>
                    <a:cubicBezTo>
                      <a:pt x="8" y="5"/>
                      <a:pt x="8" y="5"/>
                      <a:pt x="9" y="5"/>
                    </a:cubicBezTo>
                    <a:cubicBezTo>
                      <a:pt x="9" y="5"/>
                      <a:pt x="9" y="4"/>
                      <a:pt x="9" y="4"/>
                    </a:cubicBezTo>
                    <a:cubicBezTo>
                      <a:pt x="9" y="4"/>
                      <a:pt x="9" y="5"/>
                      <a:pt x="8" y="5"/>
                    </a:cubicBezTo>
                    <a:cubicBezTo>
                      <a:pt x="8" y="5"/>
                      <a:pt x="8" y="4"/>
                      <a:pt x="8" y="4"/>
                    </a:cubicBezTo>
                    <a:cubicBezTo>
                      <a:pt x="8" y="4"/>
                      <a:pt x="8" y="4"/>
                      <a:pt x="8" y="4"/>
                    </a:cubicBezTo>
                    <a:cubicBezTo>
                      <a:pt x="8" y="4"/>
                      <a:pt x="8" y="4"/>
                      <a:pt x="8" y="4"/>
                    </a:cubicBezTo>
                    <a:cubicBezTo>
                      <a:pt x="8" y="4"/>
                      <a:pt x="8" y="4"/>
                      <a:pt x="8" y="4"/>
                    </a:cubicBezTo>
                    <a:cubicBezTo>
                      <a:pt x="8" y="4"/>
                      <a:pt x="8" y="4"/>
                      <a:pt x="9" y="4"/>
                    </a:cubicBezTo>
                    <a:cubicBezTo>
                      <a:pt x="8" y="4"/>
                      <a:pt x="8" y="4"/>
                      <a:pt x="9" y="4"/>
                    </a:cubicBezTo>
                    <a:cubicBezTo>
                      <a:pt x="9" y="4"/>
                      <a:pt x="9" y="4"/>
                      <a:pt x="9" y="4"/>
                    </a:cubicBezTo>
                    <a:cubicBezTo>
                      <a:pt x="9" y="4"/>
                      <a:pt x="9" y="5"/>
                      <a:pt x="9" y="5"/>
                    </a:cubicBezTo>
                    <a:cubicBezTo>
                      <a:pt x="9" y="5"/>
                      <a:pt x="9" y="4"/>
                      <a:pt x="9" y="4"/>
                    </a:cubicBezTo>
                    <a:cubicBezTo>
                      <a:pt x="9" y="4"/>
                      <a:pt x="9" y="4"/>
                      <a:pt x="10" y="4"/>
                    </a:cubicBezTo>
                    <a:cubicBezTo>
                      <a:pt x="10" y="4"/>
                      <a:pt x="10" y="4"/>
                      <a:pt x="10" y="4"/>
                    </a:cubicBezTo>
                    <a:cubicBezTo>
                      <a:pt x="10" y="4"/>
                      <a:pt x="10" y="3"/>
                      <a:pt x="10" y="3"/>
                    </a:cubicBezTo>
                    <a:cubicBezTo>
                      <a:pt x="10" y="3"/>
                      <a:pt x="10" y="1"/>
                      <a:pt x="9" y="2"/>
                    </a:cubicBezTo>
                    <a:close/>
                    <a:moveTo>
                      <a:pt x="2" y="5"/>
                    </a:moveTo>
                    <a:cubicBezTo>
                      <a:pt x="1" y="5"/>
                      <a:pt x="1" y="5"/>
                      <a:pt x="1" y="5"/>
                    </a:cubicBezTo>
                    <a:cubicBezTo>
                      <a:pt x="2" y="4"/>
                      <a:pt x="2" y="4"/>
                      <a:pt x="3" y="3"/>
                    </a:cubicBezTo>
                    <a:cubicBezTo>
                      <a:pt x="4" y="3"/>
                      <a:pt x="2" y="5"/>
                      <a:pt x="2" y="5"/>
                    </a:cubicBezTo>
                    <a:close/>
                    <a:moveTo>
                      <a:pt x="6" y="3"/>
                    </a:moveTo>
                    <a:cubicBezTo>
                      <a:pt x="6" y="3"/>
                      <a:pt x="6" y="2"/>
                      <a:pt x="6" y="2"/>
                    </a:cubicBezTo>
                    <a:cubicBezTo>
                      <a:pt x="6" y="2"/>
                      <a:pt x="6" y="2"/>
                      <a:pt x="6" y="2"/>
                    </a:cubicBezTo>
                    <a:cubicBezTo>
                      <a:pt x="6" y="1"/>
                      <a:pt x="6" y="3"/>
                      <a:pt x="7" y="4"/>
                    </a:cubicBezTo>
                    <a:cubicBezTo>
                      <a:pt x="6" y="3"/>
                      <a:pt x="6" y="3"/>
                      <a:pt x="6"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520" name="Freeform 8423"/>
              <p:cNvSpPr>
                <a:spLocks/>
              </p:cNvSpPr>
              <p:nvPr/>
            </p:nvSpPr>
            <p:spPr bwMode="auto">
              <a:xfrm>
                <a:off x="1458" y="3416"/>
                <a:ext cx="7" cy="4"/>
              </a:xfrm>
              <a:custGeom>
                <a:avLst/>
                <a:gdLst>
                  <a:gd name="T0" fmla="*/ 1 w 2"/>
                  <a:gd name="T1" fmla="*/ 0 h 1"/>
                  <a:gd name="T2" fmla="*/ 0 w 2"/>
                  <a:gd name="T3" fmla="*/ 0 h 1"/>
                  <a:gd name="T4" fmla="*/ 0 w 2"/>
                  <a:gd name="T5" fmla="*/ 0 h 1"/>
                  <a:gd name="T6" fmla="*/ 2 w 2"/>
                  <a:gd name="T7" fmla="*/ 1 h 1"/>
                  <a:gd name="T8" fmla="*/ 2 w 2"/>
                  <a:gd name="T9" fmla="*/ 1 h 1"/>
                  <a:gd name="T10" fmla="*/ 2 w 2"/>
                  <a:gd name="T11" fmla="*/ 1 h 1"/>
                  <a:gd name="T12" fmla="*/ 1 w 2"/>
                  <a:gd name="T13" fmla="*/ 0 h 1"/>
                  <a:gd name="T14" fmla="*/ 1 w 2"/>
                  <a:gd name="T15" fmla="*/ 0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1">
                    <a:moveTo>
                      <a:pt x="1" y="0"/>
                    </a:moveTo>
                    <a:cubicBezTo>
                      <a:pt x="1" y="0"/>
                      <a:pt x="1" y="0"/>
                      <a:pt x="0" y="0"/>
                    </a:cubicBezTo>
                    <a:cubicBezTo>
                      <a:pt x="0" y="0"/>
                      <a:pt x="0" y="0"/>
                      <a:pt x="0" y="0"/>
                    </a:cubicBezTo>
                    <a:cubicBezTo>
                      <a:pt x="1" y="0"/>
                      <a:pt x="1" y="1"/>
                      <a:pt x="2" y="1"/>
                    </a:cubicBezTo>
                    <a:cubicBezTo>
                      <a:pt x="2" y="1"/>
                      <a:pt x="2" y="1"/>
                      <a:pt x="2" y="1"/>
                    </a:cubicBezTo>
                    <a:cubicBezTo>
                      <a:pt x="2" y="1"/>
                      <a:pt x="2" y="1"/>
                      <a:pt x="2" y="1"/>
                    </a:cubicBezTo>
                    <a:cubicBezTo>
                      <a:pt x="1" y="0"/>
                      <a:pt x="1"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521" name="Freeform 8424"/>
              <p:cNvSpPr>
                <a:spLocks/>
              </p:cNvSpPr>
              <p:nvPr/>
            </p:nvSpPr>
            <p:spPr bwMode="auto">
              <a:xfrm>
                <a:off x="1372" y="3386"/>
                <a:ext cx="4" cy="4"/>
              </a:xfrm>
              <a:custGeom>
                <a:avLst/>
                <a:gdLst>
                  <a:gd name="T0" fmla="*/ 1 w 1"/>
                  <a:gd name="T1" fmla="*/ 0 h 1"/>
                  <a:gd name="T2" fmla="*/ 0 w 1"/>
                  <a:gd name="T3" fmla="*/ 0 h 1"/>
                  <a:gd name="T4" fmla="*/ 1 w 1"/>
                  <a:gd name="T5" fmla="*/ 1 h 1"/>
                  <a:gd name="T6" fmla="*/ 1 w 1"/>
                  <a:gd name="T7" fmla="*/ 1 h 1"/>
                  <a:gd name="T8" fmla="*/ 1 w 1"/>
                  <a:gd name="T9" fmla="*/ 1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a:moveTo>
                      <a:pt x="1" y="0"/>
                    </a:moveTo>
                    <a:cubicBezTo>
                      <a:pt x="1" y="0"/>
                      <a:pt x="1" y="0"/>
                      <a:pt x="0" y="0"/>
                    </a:cubicBezTo>
                    <a:cubicBezTo>
                      <a:pt x="1" y="0"/>
                      <a:pt x="1" y="1"/>
                      <a:pt x="1" y="1"/>
                    </a:cubicBezTo>
                    <a:cubicBezTo>
                      <a:pt x="1" y="1"/>
                      <a:pt x="1" y="1"/>
                      <a:pt x="1" y="1"/>
                    </a:cubicBezTo>
                    <a:cubicBezTo>
                      <a:pt x="1" y="1"/>
                      <a:pt x="1" y="1"/>
                      <a:pt x="1" y="1"/>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522" name="Freeform 8425"/>
              <p:cNvSpPr>
                <a:spLocks/>
              </p:cNvSpPr>
              <p:nvPr/>
            </p:nvSpPr>
            <p:spPr bwMode="auto">
              <a:xfrm>
                <a:off x="1372" y="3390"/>
                <a:ext cx="4" cy="7"/>
              </a:xfrm>
              <a:custGeom>
                <a:avLst/>
                <a:gdLst>
                  <a:gd name="T0" fmla="*/ 1 w 1"/>
                  <a:gd name="T1" fmla="*/ 0 h 2"/>
                  <a:gd name="T2" fmla="*/ 0 w 1"/>
                  <a:gd name="T3" fmla="*/ 1 h 2"/>
                  <a:gd name="T4" fmla="*/ 0 w 1"/>
                  <a:gd name="T5" fmla="*/ 1 h 2"/>
                  <a:gd name="T6" fmla="*/ 1 w 1"/>
                  <a:gd name="T7" fmla="*/ 2 h 2"/>
                  <a:gd name="T8" fmla="*/ 1 w 1"/>
                  <a:gd name="T9" fmla="*/ 1 h 2"/>
                  <a:gd name="T10" fmla="*/ 1 w 1"/>
                  <a:gd name="T11" fmla="*/ 0 h 2"/>
                  <a:gd name="T12" fmla="*/ 1 w 1"/>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1" h="2">
                    <a:moveTo>
                      <a:pt x="1" y="0"/>
                    </a:moveTo>
                    <a:cubicBezTo>
                      <a:pt x="1" y="1"/>
                      <a:pt x="1" y="1"/>
                      <a:pt x="0" y="1"/>
                    </a:cubicBezTo>
                    <a:cubicBezTo>
                      <a:pt x="1" y="1"/>
                      <a:pt x="1" y="1"/>
                      <a:pt x="0" y="1"/>
                    </a:cubicBezTo>
                    <a:cubicBezTo>
                      <a:pt x="0" y="2"/>
                      <a:pt x="0" y="2"/>
                      <a:pt x="1" y="2"/>
                    </a:cubicBezTo>
                    <a:cubicBezTo>
                      <a:pt x="1" y="1"/>
                      <a:pt x="1" y="1"/>
                      <a:pt x="1" y="1"/>
                    </a:cubicBezTo>
                    <a:cubicBezTo>
                      <a:pt x="1" y="0"/>
                      <a:pt x="1"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523" name="Freeform 8426"/>
              <p:cNvSpPr>
                <a:spLocks/>
              </p:cNvSpPr>
              <p:nvPr/>
            </p:nvSpPr>
            <p:spPr bwMode="auto">
              <a:xfrm>
                <a:off x="1465" y="3420"/>
                <a:ext cx="0" cy="3"/>
              </a:xfrm>
              <a:custGeom>
                <a:avLst/>
                <a:gdLst>
                  <a:gd name="T0" fmla="*/ 0 h 1"/>
                  <a:gd name="T1" fmla="*/ 1 h 1"/>
                  <a:gd name="T2" fmla="*/ 1 h 1"/>
                  <a:gd name="T3" fmla="*/ 0 h 1"/>
                  <a:gd name="T4" fmla="*/ 0 h 1"/>
                  <a:gd name="T5" fmla="*/ 0 h 1"/>
                </a:gdLst>
                <a:ahLst/>
                <a:cxnLst>
                  <a:cxn ang="0">
                    <a:pos x="0" y="T0"/>
                  </a:cxn>
                  <a:cxn ang="0">
                    <a:pos x="0" y="T1"/>
                  </a:cxn>
                  <a:cxn ang="0">
                    <a:pos x="0" y="T2"/>
                  </a:cxn>
                  <a:cxn ang="0">
                    <a:pos x="0" y="T3"/>
                  </a:cxn>
                  <a:cxn ang="0">
                    <a:pos x="0" y="T4"/>
                  </a:cxn>
                  <a:cxn ang="0">
                    <a:pos x="0" y="T5"/>
                  </a:cxn>
                </a:cxnLst>
                <a:rect l="0" t="0" r="r" b="b"/>
                <a:pathLst>
                  <a:path h="1">
                    <a:moveTo>
                      <a:pt x="0" y="0"/>
                    </a:moveTo>
                    <a:cubicBezTo>
                      <a:pt x="0" y="0"/>
                      <a:pt x="0" y="1"/>
                      <a:pt x="0" y="1"/>
                    </a:cubicBezTo>
                    <a:cubicBezTo>
                      <a:pt x="0" y="1"/>
                      <a:pt x="0" y="1"/>
                      <a:pt x="0" y="1"/>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524" name="Freeform 8427"/>
              <p:cNvSpPr>
                <a:spLocks/>
              </p:cNvSpPr>
              <p:nvPr/>
            </p:nvSpPr>
            <p:spPr bwMode="auto">
              <a:xfrm>
                <a:off x="1454" y="3390"/>
                <a:ext cx="4" cy="3"/>
              </a:xfrm>
              <a:custGeom>
                <a:avLst/>
                <a:gdLst>
                  <a:gd name="T0" fmla="*/ 0 w 1"/>
                  <a:gd name="T1" fmla="*/ 1 h 1"/>
                  <a:gd name="T2" fmla="*/ 1 w 1"/>
                  <a:gd name="T3" fmla="*/ 1 h 1"/>
                  <a:gd name="T4" fmla="*/ 1 w 1"/>
                  <a:gd name="T5" fmla="*/ 1 h 1"/>
                  <a:gd name="T6" fmla="*/ 0 w 1"/>
                  <a:gd name="T7" fmla="*/ 0 h 1"/>
                  <a:gd name="T8" fmla="*/ 0 w 1"/>
                  <a:gd name="T9" fmla="*/ 1 h 1"/>
                </a:gdLst>
                <a:ahLst/>
                <a:cxnLst>
                  <a:cxn ang="0">
                    <a:pos x="T0" y="T1"/>
                  </a:cxn>
                  <a:cxn ang="0">
                    <a:pos x="T2" y="T3"/>
                  </a:cxn>
                  <a:cxn ang="0">
                    <a:pos x="T4" y="T5"/>
                  </a:cxn>
                  <a:cxn ang="0">
                    <a:pos x="T6" y="T7"/>
                  </a:cxn>
                  <a:cxn ang="0">
                    <a:pos x="T8" y="T9"/>
                  </a:cxn>
                </a:cxnLst>
                <a:rect l="0" t="0" r="r" b="b"/>
                <a:pathLst>
                  <a:path w="1" h="1">
                    <a:moveTo>
                      <a:pt x="0" y="1"/>
                    </a:moveTo>
                    <a:cubicBezTo>
                      <a:pt x="0" y="1"/>
                      <a:pt x="0" y="1"/>
                      <a:pt x="1" y="1"/>
                    </a:cubicBezTo>
                    <a:cubicBezTo>
                      <a:pt x="1" y="1"/>
                      <a:pt x="1" y="1"/>
                      <a:pt x="1" y="1"/>
                    </a:cubicBezTo>
                    <a:cubicBezTo>
                      <a:pt x="1" y="1"/>
                      <a:pt x="1" y="0"/>
                      <a:pt x="0" y="0"/>
                    </a:cubicBezTo>
                    <a:cubicBezTo>
                      <a:pt x="0" y="0"/>
                      <a:pt x="0" y="0"/>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525" name="Freeform 8428"/>
              <p:cNvSpPr>
                <a:spLocks/>
              </p:cNvSpPr>
              <p:nvPr/>
            </p:nvSpPr>
            <p:spPr bwMode="auto">
              <a:xfrm>
                <a:off x="1387" y="3449"/>
                <a:ext cx="4" cy="8"/>
              </a:xfrm>
              <a:custGeom>
                <a:avLst/>
                <a:gdLst>
                  <a:gd name="T0" fmla="*/ 1 w 1"/>
                  <a:gd name="T1" fmla="*/ 1 h 2"/>
                  <a:gd name="T2" fmla="*/ 1 w 1"/>
                  <a:gd name="T3" fmla="*/ 0 h 2"/>
                  <a:gd name="T4" fmla="*/ 0 w 1"/>
                  <a:gd name="T5" fmla="*/ 1 h 2"/>
                  <a:gd name="T6" fmla="*/ 1 w 1"/>
                  <a:gd name="T7" fmla="*/ 1 h 2"/>
                </a:gdLst>
                <a:ahLst/>
                <a:cxnLst>
                  <a:cxn ang="0">
                    <a:pos x="T0" y="T1"/>
                  </a:cxn>
                  <a:cxn ang="0">
                    <a:pos x="T2" y="T3"/>
                  </a:cxn>
                  <a:cxn ang="0">
                    <a:pos x="T4" y="T5"/>
                  </a:cxn>
                  <a:cxn ang="0">
                    <a:pos x="T6" y="T7"/>
                  </a:cxn>
                </a:cxnLst>
                <a:rect l="0" t="0" r="r" b="b"/>
                <a:pathLst>
                  <a:path w="1" h="2">
                    <a:moveTo>
                      <a:pt x="1" y="1"/>
                    </a:moveTo>
                    <a:cubicBezTo>
                      <a:pt x="1" y="1"/>
                      <a:pt x="1" y="1"/>
                      <a:pt x="1" y="0"/>
                    </a:cubicBezTo>
                    <a:cubicBezTo>
                      <a:pt x="0" y="1"/>
                      <a:pt x="0" y="1"/>
                      <a:pt x="0" y="1"/>
                    </a:cubicBezTo>
                    <a:cubicBezTo>
                      <a:pt x="0" y="1"/>
                      <a:pt x="1" y="2"/>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526" name="Freeform 8429"/>
              <p:cNvSpPr>
                <a:spLocks/>
              </p:cNvSpPr>
              <p:nvPr/>
            </p:nvSpPr>
            <p:spPr bwMode="auto">
              <a:xfrm>
                <a:off x="1402" y="3460"/>
                <a:ext cx="7" cy="8"/>
              </a:xfrm>
              <a:custGeom>
                <a:avLst/>
                <a:gdLst>
                  <a:gd name="T0" fmla="*/ 2 w 2"/>
                  <a:gd name="T1" fmla="*/ 0 h 2"/>
                  <a:gd name="T2" fmla="*/ 0 w 2"/>
                  <a:gd name="T3" fmla="*/ 2 h 2"/>
                  <a:gd name="T4" fmla="*/ 1 w 2"/>
                  <a:gd name="T5" fmla="*/ 0 h 2"/>
                  <a:gd name="T6" fmla="*/ 2 w 2"/>
                  <a:gd name="T7" fmla="*/ 0 h 2"/>
                </a:gdLst>
                <a:ahLst/>
                <a:cxnLst>
                  <a:cxn ang="0">
                    <a:pos x="T0" y="T1"/>
                  </a:cxn>
                  <a:cxn ang="0">
                    <a:pos x="T2" y="T3"/>
                  </a:cxn>
                  <a:cxn ang="0">
                    <a:pos x="T4" y="T5"/>
                  </a:cxn>
                  <a:cxn ang="0">
                    <a:pos x="T6" y="T7"/>
                  </a:cxn>
                </a:cxnLst>
                <a:rect l="0" t="0" r="r" b="b"/>
                <a:pathLst>
                  <a:path w="2" h="2">
                    <a:moveTo>
                      <a:pt x="2" y="0"/>
                    </a:moveTo>
                    <a:cubicBezTo>
                      <a:pt x="1" y="0"/>
                      <a:pt x="0" y="2"/>
                      <a:pt x="0" y="2"/>
                    </a:cubicBezTo>
                    <a:cubicBezTo>
                      <a:pt x="1" y="1"/>
                      <a:pt x="1" y="1"/>
                      <a:pt x="1" y="0"/>
                    </a:cubicBezTo>
                    <a:cubicBezTo>
                      <a:pt x="1" y="1"/>
                      <a:pt x="2" y="0"/>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527" name="Freeform 8430"/>
              <p:cNvSpPr>
                <a:spLocks/>
              </p:cNvSpPr>
              <p:nvPr/>
            </p:nvSpPr>
            <p:spPr bwMode="auto">
              <a:xfrm>
                <a:off x="1409" y="3460"/>
                <a:ext cx="4" cy="4"/>
              </a:xfrm>
              <a:custGeom>
                <a:avLst/>
                <a:gdLst>
                  <a:gd name="T0" fmla="*/ 0 w 1"/>
                  <a:gd name="T1" fmla="*/ 0 h 1"/>
                  <a:gd name="T2" fmla="*/ 1 w 1"/>
                  <a:gd name="T3" fmla="*/ 0 h 1"/>
                  <a:gd name="T4" fmla="*/ 1 w 1"/>
                  <a:gd name="T5" fmla="*/ 0 h 1"/>
                  <a:gd name="T6" fmla="*/ 0 w 1"/>
                  <a:gd name="T7" fmla="*/ 0 h 1"/>
                </a:gdLst>
                <a:ahLst/>
                <a:cxnLst>
                  <a:cxn ang="0">
                    <a:pos x="T0" y="T1"/>
                  </a:cxn>
                  <a:cxn ang="0">
                    <a:pos x="T2" y="T3"/>
                  </a:cxn>
                  <a:cxn ang="0">
                    <a:pos x="T4" y="T5"/>
                  </a:cxn>
                  <a:cxn ang="0">
                    <a:pos x="T6" y="T7"/>
                  </a:cxn>
                </a:cxnLst>
                <a:rect l="0" t="0" r="r" b="b"/>
                <a:pathLst>
                  <a:path w="1" h="1">
                    <a:moveTo>
                      <a:pt x="0" y="0"/>
                    </a:moveTo>
                    <a:cubicBezTo>
                      <a:pt x="0" y="1"/>
                      <a:pt x="0" y="1"/>
                      <a:pt x="1" y="0"/>
                    </a:cubicBezTo>
                    <a:cubicBezTo>
                      <a:pt x="1" y="0"/>
                      <a:pt x="1" y="0"/>
                      <a:pt x="1"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528" name="Freeform 8431"/>
              <p:cNvSpPr>
                <a:spLocks noEditPoints="1"/>
              </p:cNvSpPr>
              <p:nvPr/>
            </p:nvSpPr>
            <p:spPr bwMode="auto">
              <a:xfrm>
                <a:off x="1398" y="3420"/>
                <a:ext cx="30" cy="40"/>
              </a:xfrm>
              <a:custGeom>
                <a:avLst/>
                <a:gdLst>
                  <a:gd name="T0" fmla="*/ 7 w 8"/>
                  <a:gd name="T1" fmla="*/ 9 h 11"/>
                  <a:gd name="T2" fmla="*/ 8 w 8"/>
                  <a:gd name="T3" fmla="*/ 8 h 11"/>
                  <a:gd name="T4" fmla="*/ 7 w 8"/>
                  <a:gd name="T5" fmla="*/ 6 h 11"/>
                  <a:gd name="T6" fmla="*/ 6 w 8"/>
                  <a:gd name="T7" fmla="*/ 7 h 11"/>
                  <a:gd name="T8" fmla="*/ 7 w 8"/>
                  <a:gd name="T9" fmla="*/ 6 h 11"/>
                  <a:gd name="T10" fmla="*/ 6 w 8"/>
                  <a:gd name="T11" fmla="*/ 6 h 11"/>
                  <a:gd name="T12" fmla="*/ 7 w 8"/>
                  <a:gd name="T13" fmla="*/ 5 h 11"/>
                  <a:gd name="T14" fmla="*/ 6 w 8"/>
                  <a:gd name="T15" fmla="*/ 6 h 11"/>
                  <a:gd name="T16" fmla="*/ 5 w 8"/>
                  <a:gd name="T17" fmla="*/ 4 h 11"/>
                  <a:gd name="T18" fmla="*/ 4 w 8"/>
                  <a:gd name="T19" fmla="*/ 4 h 11"/>
                  <a:gd name="T20" fmla="*/ 4 w 8"/>
                  <a:gd name="T21" fmla="*/ 4 h 11"/>
                  <a:gd name="T22" fmla="*/ 4 w 8"/>
                  <a:gd name="T23" fmla="*/ 4 h 11"/>
                  <a:gd name="T24" fmla="*/ 3 w 8"/>
                  <a:gd name="T25" fmla="*/ 5 h 11"/>
                  <a:gd name="T26" fmla="*/ 3 w 8"/>
                  <a:gd name="T27" fmla="*/ 4 h 11"/>
                  <a:gd name="T28" fmla="*/ 3 w 8"/>
                  <a:gd name="T29" fmla="*/ 3 h 11"/>
                  <a:gd name="T30" fmla="*/ 3 w 8"/>
                  <a:gd name="T31" fmla="*/ 3 h 11"/>
                  <a:gd name="T32" fmla="*/ 3 w 8"/>
                  <a:gd name="T33" fmla="*/ 2 h 11"/>
                  <a:gd name="T34" fmla="*/ 3 w 8"/>
                  <a:gd name="T35" fmla="*/ 3 h 11"/>
                  <a:gd name="T36" fmla="*/ 2 w 8"/>
                  <a:gd name="T37" fmla="*/ 1 h 11"/>
                  <a:gd name="T38" fmla="*/ 2 w 8"/>
                  <a:gd name="T39" fmla="*/ 1 h 11"/>
                  <a:gd name="T40" fmla="*/ 2 w 8"/>
                  <a:gd name="T41" fmla="*/ 0 h 11"/>
                  <a:gd name="T42" fmla="*/ 1 w 8"/>
                  <a:gd name="T43" fmla="*/ 1 h 11"/>
                  <a:gd name="T44" fmla="*/ 3 w 8"/>
                  <a:gd name="T45" fmla="*/ 4 h 11"/>
                  <a:gd name="T46" fmla="*/ 3 w 8"/>
                  <a:gd name="T47" fmla="*/ 6 h 11"/>
                  <a:gd name="T48" fmla="*/ 2 w 8"/>
                  <a:gd name="T49" fmla="*/ 3 h 11"/>
                  <a:gd name="T50" fmla="*/ 2 w 8"/>
                  <a:gd name="T51" fmla="*/ 5 h 11"/>
                  <a:gd name="T52" fmla="*/ 1 w 8"/>
                  <a:gd name="T53" fmla="*/ 3 h 11"/>
                  <a:gd name="T54" fmla="*/ 2 w 8"/>
                  <a:gd name="T55" fmla="*/ 6 h 11"/>
                  <a:gd name="T56" fmla="*/ 2 w 8"/>
                  <a:gd name="T57" fmla="*/ 6 h 11"/>
                  <a:gd name="T58" fmla="*/ 3 w 8"/>
                  <a:gd name="T59" fmla="*/ 8 h 11"/>
                  <a:gd name="T60" fmla="*/ 4 w 8"/>
                  <a:gd name="T61" fmla="*/ 8 h 11"/>
                  <a:gd name="T62" fmla="*/ 3 w 8"/>
                  <a:gd name="T63" fmla="*/ 9 h 11"/>
                  <a:gd name="T64" fmla="*/ 1 w 8"/>
                  <a:gd name="T65" fmla="*/ 10 h 11"/>
                  <a:gd name="T66" fmla="*/ 2 w 8"/>
                  <a:gd name="T67" fmla="*/ 8 h 11"/>
                  <a:gd name="T68" fmla="*/ 1 w 8"/>
                  <a:gd name="T69" fmla="*/ 9 h 11"/>
                  <a:gd name="T70" fmla="*/ 0 w 8"/>
                  <a:gd name="T71" fmla="*/ 10 h 11"/>
                  <a:gd name="T72" fmla="*/ 0 w 8"/>
                  <a:gd name="T73" fmla="*/ 11 h 11"/>
                  <a:gd name="T74" fmla="*/ 2 w 8"/>
                  <a:gd name="T75" fmla="*/ 10 h 11"/>
                  <a:gd name="T76" fmla="*/ 4 w 8"/>
                  <a:gd name="T77" fmla="*/ 9 h 11"/>
                  <a:gd name="T78" fmla="*/ 4 w 8"/>
                  <a:gd name="T79" fmla="*/ 10 h 11"/>
                  <a:gd name="T80" fmla="*/ 5 w 8"/>
                  <a:gd name="T81" fmla="*/ 11 h 11"/>
                  <a:gd name="T82" fmla="*/ 5 w 8"/>
                  <a:gd name="T83" fmla="*/ 11 h 11"/>
                  <a:gd name="T84" fmla="*/ 7 w 8"/>
                  <a:gd name="T85" fmla="*/ 10 h 11"/>
                  <a:gd name="T86" fmla="*/ 7 w 8"/>
                  <a:gd name="T87" fmla="*/ 9 h 11"/>
                  <a:gd name="T88" fmla="*/ 2 w 8"/>
                  <a:gd name="T89" fmla="*/ 6 h 11"/>
                  <a:gd name="T90" fmla="*/ 2 w 8"/>
                  <a:gd name="T91" fmla="*/ 5 h 11"/>
                  <a:gd name="T92" fmla="*/ 2 w 8"/>
                  <a:gd name="T93" fmla="*/ 6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 h="11">
                    <a:moveTo>
                      <a:pt x="7" y="9"/>
                    </a:moveTo>
                    <a:cubicBezTo>
                      <a:pt x="7" y="9"/>
                      <a:pt x="8" y="8"/>
                      <a:pt x="8" y="8"/>
                    </a:cubicBezTo>
                    <a:cubicBezTo>
                      <a:pt x="7" y="8"/>
                      <a:pt x="8" y="7"/>
                      <a:pt x="7" y="6"/>
                    </a:cubicBezTo>
                    <a:cubicBezTo>
                      <a:pt x="7" y="6"/>
                      <a:pt x="6" y="7"/>
                      <a:pt x="6" y="7"/>
                    </a:cubicBezTo>
                    <a:cubicBezTo>
                      <a:pt x="6" y="7"/>
                      <a:pt x="7" y="6"/>
                      <a:pt x="7" y="6"/>
                    </a:cubicBezTo>
                    <a:cubicBezTo>
                      <a:pt x="7" y="6"/>
                      <a:pt x="6" y="7"/>
                      <a:pt x="6" y="6"/>
                    </a:cubicBezTo>
                    <a:cubicBezTo>
                      <a:pt x="6" y="6"/>
                      <a:pt x="7" y="5"/>
                      <a:pt x="7" y="5"/>
                    </a:cubicBezTo>
                    <a:cubicBezTo>
                      <a:pt x="7" y="5"/>
                      <a:pt x="6" y="5"/>
                      <a:pt x="6" y="6"/>
                    </a:cubicBezTo>
                    <a:cubicBezTo>
                      <a:pt x="6" y="5"/>
                      <a:pt x="5" y="5"/>
                      <a:pt x="5" y="4"/>
                    </a:cubicBezTo>
                    <a:cubicBezTo>
                      <a:pt x="5" y="4"/>
                      <a:pt x="5" y="4"/>
                      <a:pt x="4" y="4"/>
                    </a:cubicBezTo>
                    <a:cubicBezTo>
                      <a:pt x="4" y="4"/>
                      <a:pt x="4" y="4"/>
                      <a:pt x="4" y="4"/>
                    </a:cubicBezTo>
                    <a:cubicBezTo>
                      <a:pt x="4" y="4"/>
                      <a:pt x="4" y="4"/>
                      <a:pt x="4" y="4"/>
                    </a:cubicBezTo>
                    <a:cubicBezTo>
                      <a:pt x="4" y="4"/>
                      <a:pt x="4" y="6"/>
                      <a:pt x="3" y="5"/>
                    </a:cubicBezTo>
                    <a:cubicBezTo>
                      <a:pt x="3" y="4"/>
                      <a:pt x="3" y="4"/>
                      <a:pt x="3" y="4"/>
                    </a:cubicBezTo>
                    <a:cubicBezTo>
                      <a:pt x="3" y="4"/>
                      <a:pt x="3" y="3"/>
                      <a:pt x="3" y="3"/>
                    </a:cubicBezTo>
                    <a:cubicBezTo>
                      <a:pt x="3" y="3"/>
                      <a:pt x="3" y="3"/>
                      <a:pt x="3" y="3"/>
                    </a:cubicBezTo>
                    <a:cubicBezTo>
                      <a:pt x="3" y="3"/>
                      <a:pt x="3" y="2"/>
                      <a:pt x="3" y="2"/>
                    </a:cubicBezTo>
                    <a:cubicBezTo>
                      <a:pt x="3" y="2"/>
                      <a:pt x="3" y="3"/>
                      <a:pt x="3" y="3"/>
                    </a:cubicBezTo>
                    <a:cubicBezTo>
                      <a:pt x="3" y="2"/>
                      <a:pt x="2" y="2"/>
                      <a:pt x="2" y="1"/>
                    </a:cubicBezTo>
                    <a:cubicBezTo>
                      <a:pt x="2" y="1"/>
                      <a:pt x="2" y="2"/>
                      <a:pt x="2" y="1"/>
                    </a:cubicBezTo>
                    <a:cubicBezTo>
                      <a:pt x="2" y="1"/>
                      <a:pt x="2" y="1"/>
                      <a:pt x="2" y="0"/>
                    </a:cubicBezTo>
                    <a:cubicBezTo>
                      <a:pt x="1" y="1"/>
                      <a:pt x="1" y="1"/>
                      <a:pt x="1" y="1"/>
                    </a:cubicBezTo>
                    <a:cubicBezTo>
                      <a:pt x="2" y="2"/>
                      <a:pt x="2" y="2"/>
                      <a:pt x="3" y="4"/>
                    </a:cubicBezTo>
                    <a:cubicBezTo>
                      <a:pt x="3" y="4"/>
                      <a:pt x="3" y="5"/>
                      <a:pt x="3" y="6"/>
                    </a:cubicBezTo>
                    <a:cubicBezTo>
                      <a:pt x="2" y="5"/>
                      <a:pt x="2" y="4"/>
                      <a:pt x="2" y="3"/>
                    </a:cubicBezTo>
                    <a:cubicBezTo>
                      <a:pt x="2" y="4"/>
                      <a:pt x="2" y="6"/>
                      <a:pt x="2" y="5"/>
                    </a:cubicBezTo>
                    <a:cubicBezTo>
                      <a:pt x="3" y="7"/>
                      <a:pt x="2" y="4"/>
                      <a:pt x="1" y="3"/>
                    </a:cubicBezTo>
                    <a:cubicBezTo>
                      <a:pt x="1" y="4"/>
                      <a:pt x="1" y="4"/>
                      <a:pt x="2" y="6"/>
                    </a:cubicBezTo>
                    <a:cubicBezTo>
                      <a:pt x="2" y="6"/>
                      <a:pt x="2" y="6"/>
                      <a:pt x="2" y="6"/>
                    </a:cubicBezTo>
                    <a:cubicBezTo>
                      <a:pt x="2" y="7"/>
                      <a:pt x="3" y="7"/>
                      <a:pt x="3" y="8"/>
                    </a:cubicBezTo>
                    <a:cubicBezTo>
                      <a:pt x="3" y="8"/>
                      <a:pt x="4" y="8"/>
                      <a:pt x="4" y="8"/>
                    </a:cubicBezTo>
                    <a:cubicBezTo>
                      <a:pt x="4" y="8"/>
                      <a:pt x="3" y="9"/>
                      <a:pt x="3" y="9"/>
                    </a:cubicBezTo>
                    <a:cubicBezTo>
                      <a:pt x="2" y="10"/>
                      <a:pt x="2" y="9"/>
                      <a:pt x="1" y="10"/>
                    </a:cubicBezTo>
                    <a:cubicBezTo>
                      <a:pt x="2" y="9"/>
                      <a:pt x="3" y="8"/>
                      <a:pt x="2" y="8"/>
                    </a:cubicBezTo>
                    <a:cubicBezTo>
                      <a:pt x="1" y="9"/>
                      <a:pt x="2" y="9"/>
                      <a:pt x="1" y="9"/>
                    </a:cubicBezTo>
                    <a:cubicBezTo>
                      <a:pt x="1" y="10"/>
                      <a:pt x="0" y="10"/>
                      <a:pt x="0" y="10"/>
                    </a:cubicBezTo>
                    <a:cubicBezTo>
                      <a:pt x="0" y="11"/>
                      <a:pt x="0" y="11"/>
                      <a:pt x="0" y="11"/>
                    </a:cubicBezTo>
                    <a:cubicBezTo>
                      <a:pt x="1" y="10"/>
                      <a:pt x="0" y="11"/>
                      <a:pt x="2" y="10"/>
                    </a:cubicBezTo>
                    <a:cubicBezTo>
                      <a:pt x="2" y="10"/>
                      <a:pt x="3" y="9"/>
                      <a:pt x="4" y="9"/>
                    </a:cubicBezTo>
                    <a:cubicBezTo>
                      <a:pt x="4" y="8"/>
                      <a:pt x="5" y="9"/>
                      <a:pt x="4" y="10"/>
                    </a:cubicBezTo>
                    <a:cubicBezTo>
                      <a:pt x="5" y="9"/>
                      <a:pt x="5" y="10"/>
                      <a:pt x="5" y="11"/>
                    </a:cubicBezTo>
                    <a:cubicBezTo>
                      <a:pt x="5" y="11"/>
                      <a:pt x="5" y="11"/>
                      <a:pt x="5" y="11"/>
                    </a:cubicBezTo>
                    <a:cubicBezTo>
                      <a:pt x="6" y="11"/>
                      <a:pt x="6" y="10"/>
                      <a:pt x="7" y="10"/>
                    </a:cubicBezTo>
                    <a:cubicBezTo>
                      <a:pt x="7" y="9"/>
                      <a:pt x="6" y="9"/>
                      <a:pt x="7" y="9"/>
                    </a:cubicBezTo>
                    <a:close/>
                    <a:moveTo>
                      <a:pt x="2" y="6"/>
                    </a:moveTo>
                    <a:cubicBezTo>
                      <a:pt x="1" y="5"/>
                      <a:pt x="2" y="5"/>
                      <a:pt x="2" y="5"/>
                    </a:cubicBezTo>
                    <a:cubicBezTo>
                      <a:pt x="2" y="6"/>
                      <a:pt x="2" y="7"/>
                      <a:pt x="2"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529" name="Freeform 8432"/>
              <p:cNvSpPr>
                <a:spLocks/>
              </p:cNvSpPr>
              <p:nvPr/>
            </p:nvSpPr>
            <p:spPr bwMode="auto">
              <a:xfrm>
                <a:off x="1454" y="3420"/>
                <a:ext cx="7" cy="3"/>
              </a:xfrm>
              <a:custGeom>
                <a:avLst/>
                <a:gdLst>
                  <a:gd name="T0" fmla="*/ 2 w 2"/>
                  <a:gd name="T1" fmla="*/ 0 h 1"/>
                  <a:gd name="T2" fmla="*/ 1 w 2"/>
                  <a:gd name="T3" fmla="*/ 0 h 1"/>
                  <a:gd name="T4" fmla="*/ 2 w 2"/>
                  <a:gd name="T5" fmla="*/ 0 h 1"/>
                </a:gdLst>
                <a:ahLst/>
                <a:cxnLst>
                  <a:cxn ang="0">
                    <a:pos x="T0" y="T1"/>
                  </a:cxn>
                  <a:cxn ang="0">
                    <a:pos x="T2" y="T3"/>
                  </a:cxn>
                  <a:cxn ang="0">
                    <a:pos x="T4" y="T5"/>
                  </a:cxn>
                </a:cxnLst>
                <a:rect l="0" t="0" r="r" b="b"/>
                <a:pathLst>
                  <a:path w="2" h="1">
                    <a:moveTo>
                      <a:pt x="2" y="0"/>
                    </a:moveTo>
                    <a:cubicBezTo>
                      <a:pt x="2" y="0"/>
                      <a:pt x="2" y="0"/>
                      <a:pt x="1" y="0"/>
                    </a:cubicBezTo>
                    <a:cubicBezTo>
                      <a:pt x="1" y="0"/>
                      <a:pt x="0" y="1"/>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grpSp>
        <p:grpSp>
          <p:nvGrpSpPr>
            <p:cNvPr id="19140" name="Group 8634"/>
            <p:cNvGrpSpPr>
              <a:grpSpLocks/>
            </p:cNvGrpSpPr>
            <p:nvPr/>
          </p:nvGrpSpPr>
          <p:grpSpPr bwMode="auto">
            <a:xfrm>
              <a:off x="1350" y="3356"/>
              <a:ext cx="160" cy="276"/>
              <a:chOff x="1350" y="3356"/>
              <a:chExt cx="160" cy="276"/>
            </a:xfrm>
          </p:grpSpPr>
          <p:sp>
            <p:nvSpPr>
              <p:cNvPr id="20130" name="Freeform 8434"/>
              <p:cNvSpPr>
                <a:spLocks/>
              </p:cNvSpPr>
              <p:nvPr/>
            </p:nvSpPr>
            <p:spPr bwMode="auto">
              <a:xfrm>
                <a:off x="1439" y="3360"/>
                <a:ext cx="4" cy="4"/>
              </a:xfrm>
              <a:custGeom>
                <a:avLst/>
                <a:gdLst>
                  <a:gd name="T0" fmla="*/ 1 w 1"/>
                  <a:gd name="T1" fmla="*/ 1 h 1"/>
                  <a:gd name="T2" fmla="*/ 1 w 1"/>
                  <a:gd name="T3" fmla="*/ 0 h 1"/>
                  <a:gd name="T4" fmla="*/ 1 w 1"/>
                  <a:gd name="T5" fmla="*/ 0 h 1"/>
                  <a:gd name="T6" fmla="*/ 0 w 1"/>
                  <a:gd name="T7" fmla="*/ 1 h 1"/>
                  <a:gd name="T8" fmla="*/ 0 w 1"/>
                  <a:gd name="T9" fmla="*/ 1 h 1"/>
                  <a:gd name="T10" fmla="*/ 0 w 1"/>
                  <a:gd name="T11" fmla="*/ 1 h 1"/>
                  <a:gd name="T12" fmla="*/ 1 w 1"/>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1" y="1"/>
                    </a:moveTo>
                    <a:cubicBezTo>
                      <a:pt x="1" y="0"/>
                      <a:pt x="1" y="0"/>
                      <a:pt x="1" y="0"/>
                    </a:cubicBezTo>
                    <a:cubicBezTo>
                      <a:pt x="1" y="0"/>
                      <a:pt x="1" y="0"/>
                      <a:pt x="1" y="0"/>
                    </a:cubicBezTo>
                    <a:cubicBezTo>
                      <a:pt x="1" y="0"/>
                      <a:pt x="1" y="1"/>
                      <a:pt x="0" y="1"/>
                    </a:cubicBezTo>
                    <a:cubicBezTo>
                      <a:pt x="0" y="1"/>
                      <a:pt x="0" y="1"/>
                      <a:pt x="0" y="1"/>
                    </a:cubicBezTo>
                    <a:cubicBezTo>
                      <a:pt x="0" y="1"/>
                      <a:pt x="0" y="1"/>
                      <a:pt x="0" y="1"/>
                    </a:cubicBezTo>
                    <a:cubicBezTo>
                      <a:pt x="0" y="1"/>
                      <a:pt x="0"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131" name="Freeform 8435"/>
              <p:cNvSpPr>
                <a:spLocks/>
              </p:cNvSpPr>
              <p:nvPr/>
            </p:nvSpPr>
            <p:spPr bwMode="auto">
              <a:xfrm>
                <a:off x="1458" y="340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132" name="Freeform 8436"/>
              <p:cNvSpPr>
                <a:spLocks/>
              </p:cNvSpPr>
              <p:nvPr/>
            </p:nvSpPr>
            <p:spPr bwMode="auto">
              <a:xfrm>
                <a:off x="1458" y="3393"/>
                <a:ext cx="0" cy="4"/>
              </a:xfrm>
              <a:custGeom>
                <a:avLst/>
                <a:gdLst>
                  <a:gd name="T0" fmla="*/ 1 h 1"/>
                  <a:gd name="T1" fmla="*/ 0 h 1"/>
                  <a:gd name="T2" fmla="*/ 1 h 1"/>
                  <a:gd name="T3" fmla="*/ 1 h 1"/>
                </a:gdLst>
                <a:ahLst/>
                <a:cxnLst>
                  <a:cxn ang="0">
                    <a:pos x="0" y="T0"/>
                  </a:cxn>
                  <a:cxn ang="0">
                    <a:pos x="0" y="T1"/>
                  </a:cxn>
                  <a:cxn ang="0">
                    <a:pos x="0" y="T2"/>
                  </a:cxn>
                  <a:cxn ang="0">
                    <a:pos x="0" y="T3"/>
                  </a:cxn>
                </a:cxnLst>
                <a:rect l="0" t="0" r="r" b="b"/>
                <a:pathLst>
                  <a:path h="1">
                    <a:moveTo>
                      <a:pt x="0" y="1"/>
                    </a:moveTo>
                    <a:cubicBezTo>
                      <a:pt x="0" y="1"/>
                      <a:pt x="0" y="0"/>
                      <a:pt x="0" y="0"/>
                    </a:cubicBezTo>
                    <a:cubicBezTo>
                      <a:pt x="0" y="0"/>
                      <a:pt x="0" y="0"/>
                      <a:pt x="0" y="1"/>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133" name="Freeform 8437"/>
              <p:cNvSpPr>
                <a:spLocks/>
              </p:cNvSpPr>
              <p:nvPr/>
            </p:nvSpPr>
            <p:spPr bwMode="auto">
              <a:xfrm>
                <a:off x="1365" y="3408"/>
                <a:ext cx="0" cy="4"/>
              </a:xfrm>
              <a:custGeom>
                <a:avLst/>
                <a:gdLst>
                  <a:gd name="T0" fmla="*/ 0 h 1"/>
                  <a:gd name="T1" fmla="*/ 1 h 1"/>
                  <a:gd name="T2" fmla="*/ 0 h 1"/>
                  <a:gd name="T3" fmla="*/ 0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0"/>
                      <a:pt x="0" y="1"/>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134" name="Freeform 8438"/>
              <p:cNvSpPr>
                <a:spLocks/>
              </p:cNvSpPr>
              <p:nvPr/>
            </p:nvSpPr>
            <p:spPr bwMode="auto">
              <a:xfrm>
                <a:off x="1458" y="3401"/>
                <a:ext cx="0" cy="4"/>
              </a:xfrm>
              <a:custGeom>
                <a:avLst/>
                <a:gdLst>
                  <a:gd name="T0" fmla="*/ 1 h 1"/>
                  <a:gd name="T1" fmla="*/ 1 h 1"/>
                  <a:gd name="T2" fmla="*/ 0 h 1"/>
                  <a:gd name="T3" fmla="*/ 0 h 1"/>
                  <a:gd name="T4" fmla="*/ 1 h 1"/>
                </a:gdLst>
                <a:ahLst/>
                <a:cxnLst>
                  <a:cxn ang="0">
                    <a:pos x="0" y="T0"/>
                  </a:cxn>
                  <a:cxn ang="0">
                    <a:pos x="0" y="T1"/>
                  </a:cxn>
                  <a:cxn ang="0">
                    <a:pos x="0" y="T2"/>
                  </a:cxn>
                  <a:cxn ang="0">
                    <a:pos x="0" y="T3"/>
                  </a:cxn>
                  <a:cxn ang="0">
                    <a:pos x="0" y="T4"/>
                  </a:cxn>
                </a:cxnLst>
                <a:rect l="0" t="0" r="r" b="b"/>
                <a:pathLst>
                  <a:path h="1">
                    <a:moveTo>
                      <a:pt x="0" y="1"/>
                    </a:moveTo>
                    <a:cubicBezTo>
                      <a:pt x="0" y="1"/>
                      <a:pt x="0" y="1"/>
                      <a:pt x="0" y="1"/>
                    </a:cubicBezTo>
                    <a:cubicBezTo>
                      <a:pt x="0" y="0"/>
                      <a:pt x="0" y="0"/>
                      <a:pt x="0" y="0"/>
                    </a:cubicBezTo>
                    <a:cubicBezTo>
                      <a:pt x="0" y="0"/>
                      <a:pt x="0" y="0"/>
                      <a:pt x="0" y="0"/>
                    </a:cubicBezTo>
                    <a:cubicBezTo>
                      <a:pt x="0" y="0"/>
                      <a:pt x="0" y="0"/>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135" name="Freeform 8439"/>
              <p:cNvSpPr>
                <a:spLocks/>
              </p:cNvSpPr>
              <p:nvPr/>
            </p:nvSpPr>
            <p:spPr bwMode="auto">
              <a:xfrm>
                <a:off x="1458" y="3405"/>
                <a:ext cx="3" cy="3"/>
              </a:xfrm>
              <a:custGeom>
                <a:avLst/>
                <a:gdLst>
                  <a:gd name="T0" fmla="*/ 1 w 1"/>
                  <a:gd name="T1" fmla="*/ 1 h 1"/>
                  <a:gd name="T2" fmla="*/ 1 w 1"/>
                  <a:gd name="T3" fmla="*/ 1 h 1"/>
                  <a:gd name="T4" fmla="*/ 0 w 1"/>
                  <a:gd name="T5" fmla="*/ 0 h 1"/>
                  <a:gd name="T6" fmla="*/ 0 w 1"/>
                  <a:gd name="T7" fmla="*/ 0 h 1"/>
                  <a:gd name="T8" fmla="*/ 1 w 1"/>
                  <a:gd name="T9" fmla="*/ 1 h 1"/>
                </a:gdLst>
                <a:ahLst/>
                <a:cxnLst>
                  <a:cxn ang="0">
                    <a:pos x="T0" y="T1"/>
                  </a:cxn>
                  <a:cxn ang="0">
                    <a:pos x="T2" y="T3"/>
                  </a:cxn>
                  <a:cxn ang="0">
                    <a:pos x="T4" y="T5"/>
                  </a:cxn>
                  <a:cxn ang="0">
                    <a:pos x="T6" y="T7"/>
                  </a:cxn>
                  <a:cxn ang="0">
                    <a:pos x="T8" y="T9"/>
                  </a:cxn>
                </a:cxnLst>
                <a:rect l="0" t="0" r="r" b="b"/>
                <a:pathLst>
                  <a:path w="1" h="1">
                    <a:moveTo>
                      <a:pt x="1" y="1"/>
                    </a:moveTo>
                    <a:cubicBezTo>
                      <a:pt x="1" y="1"/>
                      <a:pt x="1" y="1"/>
                      <a:pt x="1" y="1"/>
                    </a:cubicBezTo>
                    <a:cubicBezTo>
                      <a:pt x="0" y="0"/>
                      <a:pt x="0" y="0"/>
                      <a:pt x="0" y="0"/>
                    </a:cubicBezTo>
                    <a:cubicBezTo>
                      <a:pt x="0" y="0"/>
                      <a:pt x="0" y="0"/>
                      <a:pt x="0" y="0"/>
                    </a:cubicBezTo>
                    <a:cubicBezTo>
                      <a:pt x="0" y="0"/>
                      <a:pt x="0" y="0"/>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136" name="Freeform 8440"/>
              <p:cNvSpPr>
                <a:spLocks/>
              </p:cNvSpPr>
              <p:nvPr/>
            </p:nvSpPr>
            <p:spPr bwMode="auto">
              <a:xfrm>
                <a:off x="1454" y="3408"/>
                <a:ext cx="4" cy="8"/>
              </a:xfrm>
              <a:custGeom>
                <a:avLst/>
                <a:gdLst>
                  <a:gd name="T0" fmla="*/ 1 w 1"/>
                  <a:gd name="T1" fmla="*/ 0 h 2"/>
                  <a:gd name="T2" fmla="*/ 0 w 1"/>
                  <a:gd name="T3" fmla="*/ 1 h 2"/>
                  <a:gd name="T4" fmla="*/ 1 w 1"/>
                  <a:gd name="T5" fmla="*/ 1 h 2"/>
                  <a:gd name="T6" fmla="*/ 1 w 1"/>
                  <a:gd name="T7" fmla="*/ 0 h 2"/>
                  <a:gd name="T8" fmla="*/ 1 w 1"/>
                  <a:gd name="T9" fmla="*/ 0 h 2"/>
                  <a:gd name="T10" fmla="*/ 1 w 1"/>
                  <a:gd name="T11" fmla="*/ 0 h 2"/>
                  <a:gd name="T12" fmla="*/ 1 w 1"/>
                  <a:gd name="T13" fmla="*/ 0 h 2"/>
                  <a:gd name="T14" fmla="*/ 1 w 1"/>
                  <a:gd name="T15" fmla="*/ 0 h 2"/>
                  <a:gd name="T16" fmla="*/ 1 w 1"/>
                  <a:gd name="T17" fmla="*/ 0 h 2"/>
                  <a:gd name="T18" fmla="*/ 1 w 1"/>
                  <a:gd name="T1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 h="2">
                    <a:moveTo>
                      <a:pt x="1" y="0"/>
                    </a:moveTo>
                    <a:cubicBezTo>
                      <a:pt x="0" y="0"/>
                      <a:pt x="0" y="0"/>
                      <a:pt x="0" y="1"/>
                    </a:cubicBezTo>
                    <a:cubicBezTo>
                      <a:pt x="1" y="1"/>
                      <a:pt x="1" y="2"/>
                      <a:pt x="1" y="1"/>
                    </a:cubicBezTo>
                    <a:cubicBezTo>
                      <a:pt x="1" y="1"/>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137" name="Freeform 8441"/>
              <p:cNvSpPr>
                <a:spLocks/>
              </p:cNvSpPr>
              <p:nvPr/>
            </p:nvSpPr>
            <p:spPr bwMode="auto">
              <a:xfrm>
                <a:off x="1458" y="3408"/>
                <a:ext cx="7" cy="4"/>
              </a:xfrm>
              <a:custGeom>
                <a:avLst/>
                <a:gdLst>
                  <a:gd name="T0" fmla="*/ 1 w 2"/>
                  <a:gd name="T1" fmla="*/ 1 h 1"/>
                  <a:gd name="T2" fmla="*/ 2 w 2"/>
                  <a:gd name="T3" fmla="*/ 1 h 1"/>
                  <a:gd name="T4" fmla="*/ 1 w 2"/>
                  <a:gd name="T5" fmla="*/ 0 h 1"/>
                  <a:gd name="T6" fmla="*/ 0 w 2"/>
                  <a:gd name="T7" fmla="*/ 0 h 1"/>
                  <a:gd name="T8" fmla="*/ 0 w 2"/>
                  <a:gd name="T9" fmla="*/ 0 h 1"/>
                  <a:gd name="T10" fmla="*/ 1 w 2"/>
                  <a:gd name="T11" fmla="*/ 1 h 1"/>
                </a:gdLst>
                <a:ahLst/>
                <a:cxnLst>
                  <a:cxn ang="0">
                    <a:pos x="T0" y="T1"/>
                  </a:cxn>
                  <a:cxn ang="0">
                    <a:pos x="T2" y="T3"/>
                  </a:cxn>
                  <a:cxn ang="0">
                    <a:pos x="T4" y="T5"/>
                  </a:cxn>
                  <a:cxn ang="0">
                    <a:pos x="T6" y="T7"/>
                  </a:cxn>
                  <a:cxn ang="0">
                    <a:pos x="T8" y="T9"/>
                  </a:cxn>
                  <a:cxn ang="0">
                    <a:pos x="T10" y="T11"/>
                  </a:cxn>
                </a:cxnLst>
                <a:rect l="0" t="0" r="r" b="b"/>
                <a:pathLst>
                  <a:path w="2" h="1">
                    <a:moveTo>
                      <a:pt x="1" y="1"/>
                    </a:moveTo>
                    <a:cubicBezTo>
                      <a:pt x="1" y="1"/>
                      <a:pt x="1" y="1"/>
                      <a:pt x="2" y="1"/>
                    </a:cubicBezTo>
                    <a:cubicBezTo>
                      <a:pt x="2" y="0"/>
                      <a:pt x="1" y="0"/>
                      <a:pt x="1" y="0"/>
                    </a:cubicBezTo>
                    <a:cubicBezTo>
                      <a:pt x="0" y="0"/>
                      <a:pt x="0" y="0"/>
                      <a:pt x="0" y="0"/>
                    </a:cubicBezTo>
                    <a:cubicBezTo>
                      <a:pt x="0" y="0"/>
                      <a:pt x="0" y="0"/>
                      <a:pt x="0" y="0"/>
                    </a:cubicBezTo>
                    <a:lnTo>
                      <a:pt x="1"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138" name="Freeform 8442"/>
              <p:cNvSpPr>
                <a:spLocks/>
              </p:cNvSpPr>
              <p:nvPr/>
            </p:nvSpPr>
            <p:spPr bwMode="auto">
              <a:xfrm>
                <a:off x="1461" y="3416"/>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139" name="Freeform 8443"/>
              <p:cNvSpPr>
                <a:spLocks/>
              </p:cNvSpPr>
              <p:nvPr/>
            </p:nvSpPr>
            <p:spPr bwMode="auto">
              <a:xfrm>
                <a:off x="1458" y="340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140" name="Freeform 8444"/>
              <p:cNvSpPr>
                <a:spLocks/>
              </p:cNvSpPr>
              <p:nvPr/>
            </p:nvSpPr>
            <p:spPr bwMode="auto">
              <a:xfrm>
                <a:off x="1439" y="3423"/>
                <a:ext cx="4" cy="4"/>
              </a:xfrm>
              <a:custGeom>
                <a:avLst/>
                <a:gdLst>
                  <a:gd name="T0" fmla="*/ 1 w 1"/>
                  <a:gd name="T1" fmla="*/ 1 h 1"/>
                  <a:gd name="T2" fmla="*/ 1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1"/>
                      <a:pt x="1" y="1"/>
                      <a:pt x="1" y="0"/>
                    </a:cubicBezTo>
                    <a:cubicBezTo>
                      <a:pt x="1" y="0"/>
                      <a:pt x="1" y="0"/>
                      <a:pt x="0" y="0"/>
                    </a:cubicBezTo>
                    <a:cubicBezTo>
                      <a:pt x="1" y="0"/>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141" name="Freeform 8445"/>
              <p:cNvSpPr>
                <a:spLocks/>
              </p:cNvSpPr>
              <p:nvPr/>
            </p:nvSpPr>
            <p:spPr bwMode="auto">
              <a:xfrm>
                <a:off x="1357" y="3408"/>
                <a:ext cx="8" cy="4"/>
              </a:xfrm>
              <a:custGeom>
                <a:avLst/>
                <a:gdLst>
                  <a:gd name="T0" fmla="*/ 2 w 2"/>
                  <a:gd name="T1" fmla="*/ 0 h 1"/>
                  <a:gd name="T2" fmla="*/ 1 w 2"/>
                  <a:gd name="T3" fmla="*/ 0 h 1"/>
                  <a:gd name="T4" fmla="*/ 1 w 2"/>
                  <a:gd name="T5" fmla="*/ 0 h 1"/>
                  <a:gd name="T6" fmla="*/ 0 w 2"/>
                  <a:gd name="T7" fmla="*/ 1 h 1"/>
                  <a:gd name="T8" fmla="*/ 0 w 2"/>
                  <a:gd name="T9" fmla="*/ 1 h 1"/>
                  <a:gd name="T10" fmla="*/ 1 w 2"/>
                  <a:gd name="T11" fmla="*/ 1 h 1"/>
                  <a:gd name="T12" fmla="*/ 2 w 2"/>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2" h="1">
                    <a:moveTo>
                      <a:pt x="2" y="0"/>
                    </a:moveTo>
                    <a:cubicBezTo>
                      <a:pt x="1" y="0"/>
                      <a:pt x="1" y="0"/>
                      <a:pt x="1" y="0"/>
                    </a:cubicBezTo>
                    <a:cubicBezTo>
                      <a:pt x="1" y="0"/>
                      <a:pt x="1" y="0"/>
                      <a:pt x="1" y="0"/>
                    </a:cubicBezTo>
                    <a:cubicBezTo>
                      <a:pt x="0" y="1"/>
                      <a:pt x="0" y="1"/>
                      <a:pt x="0" y="1"/>
                    </a:cubicBezTo>
                    <a:cubicBezTo>
                      <a:pt x="0" y="1"/>
                      <a:pt x="0" y="1"/>
                      <a:pt x="0" y="1"/>
                    </a:cubicBezTo>
                    <a:cubicBezTo>
                      <a:pt x="0" y="1"/>
                      <a:pt x="1" y="1"/>
                      <a:pt x="1" y="1"/>
                    </a:cubicBezTo>
                    <a:cubicBezTo>
                      <a:pt x="1" y="1"/>
                      <a:pt x="1" y="0"/>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142" name="Oval 8446"/>
              <p:cNvSpPr>
                <a:spLocks noChangeArrowheads="1"/>
              </p:cNvSpPr>
              <p:nvPr/>
            </p:nvSpPr>
            <p:spPr bwMode="auto">
              <a:xfrm>
                <a:off x="1376" y="337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143" name="Freeform 8447"/>
              <p:cNvSpPr>
                <a:spLocks/>
              </p:cNvSpPr>
              <p:nvPr/>
            </p:nvSpPr>
            <p:spPr bwMode="auto">
              <a:xfrm>
                <a:off x="1365" y="3412"/>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144" name="Freeform 8448"/>
              <p:cNvSpPr>
                <a:spLocks/>
              </p:cNvSpPr>
              <p:nvPr/>
            </p:nvSpPr>
            <p:spPr bwMode="auto">
              <a:xfrm>
                <a:off x="1350" y="3405"/>
                <a:ext cx="7" cy="11"/>
              </a:xfrm>
              <a:custGeom>
                <a:avLst/>
                <a:gdLst>
                  <a:gd name="T0" fmla="*/ 1 w 2"/>
                  <a:gd name="T1" fmla="*/ 0 h 3"/>
                  <a:gd name="T2" fmla="*/ 0 w 2"/>
                  <a:gd name="T3" fmla="*/ 3 h 3"/>
                  <a:gd name="T4" fmla="*/ 1 w 2"/>
                  <a:gd name="T5" fmla="*/ 3 h 3"/>
                  <a:gd name="T6" fmla="*/ 2 w 2"/>
                  <a:gd name="T7" fmla="*/ 0 h 3"/>
                  <a:gd name="T8" fmla="*/ 1 w 2"/>
                  <a:gd name="T9" fmla="*/ 0 h 3"/>
                </a:gdLst>
                <a:ahLst/>
                <a:cxnLst>
                  <a:cxn ang="0">
                    <a:pos x="T0" y="T1"/>
                  </a:cxn>
                  <a:cxn ang="0">
                    <a:pos x="T2" y="T3"/>
                  </a:cxn>
                  <a:cxn ang="0">
                    <a:pos x="T4" y="T5"/>
                  </a:cxn>
                  <a:cxn ang="0">
                    <a:pos x="T6" y="T7"/>
                  </a:cxn>
                  <a:cxn ang="0">
                    <a:pos x="T8" y="T9"/>
                  </a:cxn>
                </a:cxnLst>
                <a:rect l="0" t="0" r="r" b="b"/>
                <a:pathLst>
                  <a:path w="2" h="3">
                    <a:moveTo>
                      <a:pt x="1" y="0"/>
                    </a:moveTo>
                    <a:cubicBezTo>
                      <a:pt x="0" y="3"/>
                      <a:pt x="0" y="3"/>
                      <a:pt x="0" y="3"/>
                    </a:cubicBezTo>
                    <a:cubicBezTo>
                      <a:pt x="0" y="3"/>
                      <a:pt x="1" y="3"/>
                      <a:pt x="1" y="3"/>
                    </a:cubicBezTo>
                    <a:cubicBezTo>
                      <a:pt x="2" y="0"/>
                      <a:pt x="2" y="0"/>
                      <a:pt x="2" y="0"/>
                    </a:cubicBezTo>
                    <a:cubicBezTo>
                      <a:pt x="2"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145" name="Freeform 8449"/>
              <p:cNvSpPr>
                <a:spLocks/>
              </p:cNvSpPr>
              <p:nvPr/>
            </p:nvSpPr>
            <p:spPr bwMode="auto">
              <a:xfrm>
                <a:off x="1365" y="3408"/>
                <a:ext cx="7" cy="4"/>
              </a:xfrm>
              <a:custGeom>
                <a:avLst/>
                <a:gdLst>
                  <a:gd name="T0" fmla="*/ 2 w 2"/>
                  <a:gd name="T1" fmla="*/ 0 h 1"/>
                  <a:gd name="T2" fmla="*/ 1 w 2"/>
                  <a:gd name="T3" fmla="*/ 0 h 1"/>
                  <a:gd name="T4" fmla="*/ 0 w 2"/>
                  <a:gd name="T5" fmla="*/ 0 h 1"/>
                  <a:gd name="T6" fmla="*/ 1 w 2"/>
                  <a:gd name="T7" fmla="*/ 1 h 1"/>
                  <a:gd name="T8" fmla="*/ 2 w 2"/>
                  <a:gd name="T9" fmla="*/ 0 h 1"/>
                </a:gdLst>
                <a:ahLst/>
                <a:cxnLst>
                  <a:cxn ang="0">
                    <a:pos x="T0" y="T1"/>
                  </a:cxn>
                  <a:cxn ang="0">
                    <a:pos x="T2" y="T3"/>
                  </a:cxn>
                  <a:cxn ang="0">
                    <a:pos x="T4" y="T5"/>
                  </a:cxn>
                  <a:cxn ang="0">
                    <a:pos x="T6" y="T7"/>
                  </a:cxn>
                  <a:cxn ang="0">
                    <a:pos x="T8" y="T9"/>
                  </a:cxn>
                </a:cxnLst>
                <a:rect l="0" t="0" r="r" b="b"/>
                <a:pathLst>
                  <a:path w="2" h="1">
                    <a:moveTo>
                      <a:pt x="2" y="0"/>
                    </a:moveTo>
                    <a:cubicBezTo>
                      <a:pt x="2" y="0"/>
                      <a:pt x="2" y="0"/>
                      <a:pt x="1" y="0"/>
                    </a:cubicBezTo>
                    <a:cubicBezTo>
                      <a:pt x="0" y="0"/>
                      <a:pt x="0" y="0"/>
                      <a:pt x="0" y="0"/>
                    </a:cubicBezTo>
                    <a:cubicBezTo>
                      <a:pt x="1" y="0"/>
                      <a:pt x="1" y="1"/>
                      <a:pt x="1" y="1"/>
                    </a:cubicBezTo>
                    <a:cubicBezTo>
                      <a:pt x="1" y="0"/>
                      <a:pt x="1" y="0"/>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146" name="Freeform 8450"/>
              <p:cNvSpPr>
                <a:spLocks/>
              </p:cNvSpPr>
              <p:nvPr/>
            </p:nvSpPr>
            <p:spPr bwMode="auto">
              <a:xfrm>
                <a:off x="1372" y="3375"/>
                <a:ext cx="4" cy="0"/>
              </a:xfrm>
              <a:custGeom>
                <a:avLst/>
                <a:gdLst>
                  <a:gd name="T0" fmla="*/ 1 w 1"/>
                  <a:gd name="T1" fmla="*/ 1 w 1"/>
                  <a:gd name="T2" fmla="*/ 1 w 1"/>
                  <a:gd name="T3" fmla="*/ 0 w 1"/>
                  <a:gd name="T4" fmla="*/ 1 w 1"/>
                </a:gdLst>
                <a:ahLst/>
                <a:cxnLst>
                  <a:cxn ang="0">
                    <a:pos x="T0" y="0"/>
                  </a:cxn>
                  <a:cxn ang="0">
                    <a:pos x="T1" y="0"/>
                  </a:cxn>
                  <a:cxn ang="0">
                    <a:pos x="T2" y="0"/>
                  </a:cxn>
                  <a:cxn ang="0">
                    <a:pos x="T3" y="0"/>
                  </a:cxn>
                  <a:cxn ang="0">
                    <a:pos x="T4" y="0"/>
                  </a:cxn>
                </a:cxnLst>
                <a:rect l="0" t="0" r="r" b="b"/>
                <a:pathLst>
                  <a:path w="1">
                    <a:moveTo>
                      <a:pt x="1" y="0"/>
                    </a:moveTo>
                    <a:cubicBezTo>
                      <a:pt x="1" y="0"/>
                      <a:pt x="1" y="0"/>
                      <a:pt x="1" y="0"/>
                    </a:cubicBezTo>
                    <a:cubicBezTo>
                      <a:pt x="1" y="0"/>
                      <a:pt x="1" y="0"/>
                      <a:pt x="1" y="0"/>
                    </a:cubicBezTo>
                    <a:cubicBezTo>
                      <a:pt x="0" y="0"/>
                      <a:pt x="0" y="0"/>
                      <a:pt x="0" y="0"/>
                    </a:cubicBezTo>
                    <a:cubicBezTo>
                      <a:pt x="0"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147" name="Freeform 8451"/>
              <p:cNvSpPr>
                <a:spLocks/>
              </p:cNvSpPr>
              <p:nvPr/>
            </p:nvSpPr>
            <p:spPr bwMode="auto">
              <a:xfrm>
                <a:off x="1368" y="3375"/>
                <a:ext cx="4" cy="4"/>
              </a:xfrm>
              <a:custGeom>
                <a:avLst/>
                <a:gdLst>
                  <a:gd name="T0" fmla="*/ 1 w 1"/>
                  <a:gd name="T1" fmla="*/ 1 h 1"/>
                  <a:gd name="T2" fmla="*/ 1 w 1"/>
                  <a:gd name="T3" fmla="*/ 0 h 1"/>
                  <a:gd name="T4" fmla="*/ 1 w 1"/>
                  <a:gd name="T5" fmla="*/ 0 h 1"/>
                  <a:gd name="T6" fmla="*/ 0 w 1"/>
                  <a:gd name="T7" fmla="*/ 0 h 1"/>
                  <a:gd name="T8" fmla="*/ 0 w 1"/>
                  <a:gd name="T9" fmla="*/ 1 h 1"/>
                  <a:gd name="T10" fmla="*/ 1 w 1"/>
                  <a:gd name="T11" fmla="*/ 1 h 1"/>
                </a:gdLst>
                <a:ahLst/>
                <a:cxnLst>
                  <a:cxn ang="0">
                    <a:pos x="T0" y="T1"/>
                  </a:cxn>
                  <a:cxn ang="0">
                    <a:pos x="T2" y="T3"/>
                  </a:cxn>
                  <a:cxn ang="0">
                    <a:pos x="T4" y="T5"/>
                  </a:cxn>
                  <a:cxn ang="0">
                    <a:pos x="T6" y="T7"/>
                  </a:cxn>
                  <a:cxn ang="0">
                    <a:pos x="T8" y="T9"/>
                  </a:cxn>
                  <a:cxn ang="0">
                    <a:pos x="T10" y="T11"/>
                  </a:cxn>
                </a:cxnLst>
                <a:rect l="0" t="0" r="r" b="b"/>
                <a:pathLst>
                  <a:path w="1" h="1">
                    <a:moveTo>
                      <a:pt x="1" y="1"/>
                    </a:moveTo>
                    <a:cubicBezTo>
                      <a:pt x="1" y="1"/>
                      <a:pt x="1" y="0"/>
                      <a:pt x="1" y="0"/>
                    </a:cubicBezTo>
                    <a:cubicBezTo>
                      <a:pt x="1" y="0"/>
                      <a:pt x="1" y="0"/>
                      <a:pt x="1" y="0"/>
                    </a:cubicBezTo>
                    <a:cubicBezTo>
                      <a:pt x="1" y="0"/>
                      <a:pt x="1" y="0"/>
                      <a:pt x="0" y="0"/>
                    </a:cubicBezTo>
                    <a:cubicBezTo>
                      <a:pt x="0" y="1"/>
                      <a:pt x="0" y="1"/>
                      <a:pt x="0" y="1"/>
                    </a:cubicBezTo>
                    <a:cubicBezTo>
                      <a:pt x="1" y="1"/>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148" name="Freeform 8452"/>
              <p:cNvSpPr>
                <a:spLocks/>
              </p:cNvSpPr>
              <p:nvPr/>
            </p:nvSpPr>
            <p:spPr bwMode="auto">
              <a:xfrm>
                <a:off x="1450" y="3364"/>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149" name="Freeform 8453"/>
              <p:cNvSpPr>
                <a:spLocks/>
              </p:cNvSpPr>
              <p:nvPr/>
            </p:nvSpPr>
            <p:spPr bwMode="auto">
              <a:xfrm>
                <a:off x="1376" y="3375"/>
                <a:ext cx="3" cy="0"/>
              </a:xfrm>
              <a:custGeom>
                <a:avLst/>
                <a:gdLst>
                  <a:gd name="T0" fmla="*/ 0 w 1"/>
                  <a:gd name="T1" fmla="*/ 1 w 1"/>
                  <a:gd name="T2" fmla="*/ 0 w 1"/>
                  <a:gd name="T3" fmla="*/ 0 w 1"/>
                </a:gdLst>
                <a:ahLst/>
                <a:cxnLst>
                  <a:cxn ang="0">
                    <a:pos x="T0" y="0"/>
                  </a:cxn>
                  <a:cxn ang="0">
                    <a:pos x="T1" y="0"/>
                  </a:cxn>
                  <a:cxn ang="0">
                    <a:pos x="T2" y="0"/>
                  </a:cxn>
                  <a:cxn ang="0">
                    <a:pos x="T3" y="0"/>
                  </a:cxn>
                </a:cxnLst>
                <a:rect l="0" t="0" r="r" b="b"/>
                <a:pathLst>
                  <a:path w="1">
                    <a:moveTo>
                      <a:pt x="0" y="0"/>
                    </a:moveTo>
                    <a:cubicBezTo>
                      <a:pt x="0" y="0"/>
                      <a:pt x="1" y="0"/>
                      <a:pt x="1"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150" name="Freeform 8454"/>
              <p:cNvSpPr>
                <a:spLocks/>
              </p:cNvSpPr>
              <p:nvPr/>
            </p:nvSpPr>
            <p:spPr bwMode="auto">
              <a:xfrm>
                <a:off x="1353" y="3397"/>
                <a:ext cx="4" cy="8"/>
              </a:xfrm>
              <a:custGeom>
                <a:avLst/>
                <a:gdLst>
                  <a:gd name="T0" fmla="*/ 1 w 1"/>
                  <a:gd name="T1" fmla="*/ 2 h 2"/>
                  <a:gd name="T2" fmla="*/ 1 w 1"/>
                  <a:gd name="T3" fmla="*/ 1 h 2"/>
                  <a:gd name="T4" fmla="*/ 0 w 1"/>
                  <a:gd name="T5" fmla="*/ 1 h 2"/>
                  <a:gd name="T6" fmla="*/ 1 w 1"/>
                  <a:gd name="T7" fmla="*/ 1 h 2"/>
                  <a:gd name="T8" fmla="*/ 1 w 1"/>
                  <a:gd name="T9" fmla="*/ 0 h 2"/>
                  <a:gd name="T10" fmla="*/ 1 w 1"/>
                  <a:gd name="T11" fmla="*/ 0 h 2"/>
                  <a:gd name="T12" fmla="*/ 0 w 1"/>
                  <a:gd name="T13" fmla="*/ 2 h 2"/>
                  <a:gd name="T14" fmla="*/ 1 w 1"/>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2">
                    <a:moveTo>
                      <a:pt x="1" y="2"/>
                    </a:moveTo>
                    <a:cubicBezTo>
                      <a:pt x="1" y="1"/>
                      <a:pt x="1" y="1"/>
                      <a:pt x="1" y="1"/>
                    </a:cubicBezTo>
                    <a:cubicBezTo>
                      <a:pt x="1" y="1"/>
                      <a:pt x="0" y="1"/>
                      <a:pt x="0" y="1"/>
                    </a:cubicBezTo>
                    <a:cubicBezTo>
                      <a:pt x="1" y="1"/>
                      <a:pt x="1" y="1"/>
                      <a:pt x="1" y="1"/>
                    </a:cubicBezTo>
                    <a:cubicBezTo>
                      <a:pt x="1" y="0"/>
                      <a:pt x="1" y="0"/>
                      <a:pt x="1" y="0"/>
                    </a:cubicBezTo>
                    <a:cubicBezTo>
                      <a:pt x="1" y="0"/>
                      <a:pt x="1" y="0"/>
                      <a:pt x="1" y="0"/>
                    </a:cubicBezTo>
                    <a:cubicBezTo>
                      <a:pt x="0" y="2"/>
                      <a:pt x="0" y="2"/>
                      <a:pt x="0" y="2"/>
                    </a:cubicBezTo>
                    <a:cubicBezTo>
                      <a:pt x="0" y="2"/>
                      <a:pt x="0" y="2"/>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151" name="Freeform 8455"/>
              <p:cNvSpPr>
                <a:spLocks/>
              </p:cNvSpPr>
              <p:nvPr/>
            </p:nvSpPr>
            <p:spPr bwMode="auto">
              <a:xfrm>
                <a:off x="1387" y="3446"/>
                <a:ext cx="0" cy="3"/>
              </a:xfrm>
              <a:custGeom>
                <a:avLst/>
                <a:gdLst>
                  <a:gd name="T0" fmla="*/ 0 h 1"/>
                  <a:gd name="T1" fmla="*/ 1 h 1"/>
                  <a:gd name="T2" fmla="*/ 0 h 1"/>
                  <a:gd name="T3" fmla="*/ 0 h 1"/>
                </a:gdLst>
                <a:ahLst/>
                <a:cxnLst>
                  <a:cxn ang="0">
                    <a:pos x="0" y="T0"/>
                  </a:cxn>
                  <a:cxn ang="0">
                    <a:pos x="0" y="T1"/>
                  </a:cxn>
                  <a:cxn ang="0">
                    <a:pos x="0" y="T2"/>
                  </a:cxn>
                  <a:cxn ang="0">
                    <a:pos x="0" y="T3"/>
                  </a:cxn>
                </a:cxnLst>
                <a:rect l="0" t="0" r="r" b="b"/>
                <a:pathLst>
                  <a:path h="1">
                    <a:moveTo>
                      <a:pt x="0" y="0"/>
                    </a:moveTo>
                    <a:cubicBezTo>
                      <a:pt x="0" y="0"/>
                      <a:pt x="0" y="0"/>
                      <a:pt x="0" y="1"/>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152" name="Freeform 8456"/>
              <p:cNvSpPr>
                <a:spLocks/>
              </p:cNvSpPr>
              <p:nvPr/>
            </p:nvSpPr>
            <p:spPr bwMode="auto">
              <a:xfrm>
                <a:off x="1357" y="339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153" name="Freeform 8457"/>
              <p:cNvSpPr>
                <a:spLocks/>
              </p:cNvSpPr>
              <p:nvPr/>
            </p:nvSpPr>
            <p:spPr bwMode="auto">
              <a:xfrm>
                <a:off x="1372" y="3427"/>
                <a:ext cx="7" cy="11"/>
              </a:xfrm>
              <a:custGeom>
                <a:avLst/>
                <a:gdLst>
                  <a:gd name="T0" fmla="*/ 2 w 2"/>
                  <a:gd name="T1" fmla="*/ 2 h 3"/>
                  <a:gd name="T2" fmla="*/ 2 w 2"/>
                  <a:gd name="T3" fmla="*/ 2 h 3"/>
                  <a:gd name="T4" fmla="*/ 2 w 2"/>
                  <a:gd name="T5" fmla="*/ 2 h 3"/>
                  <a:gd name="T6" fmla="*/ 2 w 2"/>
                  <a:gd name="T7" fmla="*/ 2 h 3"/>
                  <a:gd name="T8" fmla="*/ 2 w 2"/>
                  <a:gd name="T9" fmla="*/ 2 h 3"/>
                  <a:gd name="T10" fmla="*/ 1 w 2"/>
                  <a:gd name="T11" fmla="*/ 1 h 3"/>
                  <a:gd name="T12" fmla="*/ 2 w 2"/>
                  <a:gd name="T13" fmla="*/ 1 h 3"/>
                  <a:gd name="T14" fmla="*/ 1 w 2"/>
                  <a:gd name="T15" fmla="*/ 1 h 3"/>
                  <a:gd name="T16" fmla="*/ 1 w 2"/>
                  <a:gd name="T17" fmla="*/ 1 h 3"/>
                  <a:gd name="T18" fmla="*/ 1 w 2"/>
                  <a:gd name="T19" fmla="*/ 1 h 3"/>
                  <a:gd name="T20" fmla="*/ 1 w 2"/>
                  <a:gd name="T21" fmla="*/ 1 h 3"/>
                  <a:gd name="T22" fmla="*/ 2 w 2"/>
                  <a:gd name="T23" fmla="*/ 2 h 3"/>
                  <a:gd name="T24" fmla="*/ 1 w 2"/>
                  <a:gd name="T25" fmla="*/ 2 h 3"/>
                  <a:gd name="T26" fmla="*/ 1 w 2"/>
                  <a:gd name="T27" fmla="*/ 3 h 3"/>
                  <a:gd name="T28" fmla="*/ 1 w 2"/>
                  <a:gd name="T29" fmla="*/ 3 h 3"/>
                  <a:gd name="T30" fmla="*/ 1 w 2"/>
                  <a:gd name="T31" fmla="*/ 2 h 3"/>
                  <a:gd name="T32" fmla="*/ 2 w 2"/>
                  <a:gd name="T33" fmla="*/ 2 h 3"/>
                  <a:gd name="T34" fmla="*/ 2 w 2"/>
                  <a:gd name="T35" fmla="*/ 2 h 3"/>
                  <a:gd name="T36" fmla="*/ 2 w 2"/>
                  <a:gd name="T37" fmla="*/ 2 h 3"/>
                  <a:gd name="T38" fmla="*/ 2 w 2"/>
                  <a:gd name="T39" fmla="*/ 2 h 3"/>
                  <a:gd name="T40" fmla="*/ 2 w 2"/>
                  <a:gd name="T41"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 h="3">
                    <a:moveTo>
                      <a:pt x="2" y="2"/>
                    </a:moveTo>
                    <a:cubicBezTo>
                      <a:pt x="2" y="2"/>
                      <a:pt x="2" y="2"/>
                      <a:pt x="2" y="2"/>
                    </a:cubicBezTo>
                    <a:cubicBezTo>
                      <a:pt x="2" y="2"/>
                      <a:pt x="2" y="2"/>
                      <a:pt x="2" y="2"/>
                    </a:cubicBezTo>
                    <a:cubicBezTo>
                      <a:pt x="2" y="2"/>
                      <a:pt x="2" y="2"/>
                      <a:pt x="2" y="2"/>
                    </a:cubicBezTo>
                    <a:cubicBezTo>
                      <a:pt x="2" y="2"/>
                      <a:pt x="2" y="2"/>
                      <a:pt x="2" y="2"/>
                    </a:cubicBezTo>
                    <a:cubicBezTo>
                      <a:pt x="2" y="1"/>
                      <a:pt x="2" y="2"/>
                      <a:pt x="1" y="1"/>
                    </a:cubicBezTo>
                    <a:cubicBezTo>
                      <a:pt x="1" y="0"/>
                      <a:pt x="2" y="1"/>
                      <a:pt x="2" y="1"/>
                    </a:cubicBezTo>
                    <a:cubicBezTo>
                      <a:pt x="2" y="1"/>
                      <a:pt x="1" y="1"/>
                      <a:pt x="1" y="1"/>
                    </a:cubicBezTo>
                    <a:cubicBezTo>
                      <a:pt x="1" y="1"/>
                      <a:pt x="1" y="1"/>
                      <a:pt x="1" y="1"/>
                    </a:cubicBezTo>
                    <a:cubicBezTo>
                      <a:pt x="1" y="1"/>
                      <a:pt x="1" y="1"/>
                      <a:pt x="1" y="1"/>
                    </a:cubicBezTo>
                    <a:cubicBezTo>
                      <a:pt x="1" y="1"/>
                      <a:pt x="1" y="1"/>
                      <a:pt x="1" y="1"/>
                    </a:cubicBezTo>
                    <a:cubicBezTo>
                      <a:pt x="1" y="2"/>
                      <a:pt x="2" y="1"/>
                      <a:pt x="2" y="2"/>
                    </a:cubicBezTo>
                    <a:cubicBezTo>
                      <a:pt x="2" y="2"/>
                      <a:pt x="0" y="1"/>
                      <a:pt x="1" y="2"/>
                    </a:cubicBezTo>
                    <a:cubicBezTo>
                      <a:pt x="1" y="2"/>
                      <a:pt x="1" y="3"/>
                      <a:pt x="1" y="3"/>
                    </a:cubicBezTo>
                    <a:cubicBezTo>
                      <a:pt x="1" y="3"/>
                      <a:pt x="1" y="3"/>
                      <a:pt x="1" y="3"/>
                    </a:cubicBezTo>
                    <a:cubicBezTo>
                      <a:pt x="1" y="3"/>
                      <a:pt x="1" y="3"/>
                      <a:pt x="1" y="2"/>
                    </a:cubicBezTo>
                    <a:cubicBezTo>
                      <a:pt x="1" y="2"/>
                      <a:pt x="2" y="2"/>
                      <a:pt x="2" y="2"/>
                    </a:cubicBezTo>
                    <a:cubicBezTo>
                      <a:pt x="2" y="2"/>
                      <a:pt x="2" y="2"/>
                      <a:pt x="2" y="2"/>
                    </a:cubicBezTo>
                    <a:cubicBezTo>
                      <a:pt x="2" y="2"/>
                      <a:pt x="2" y="2"/>
                      <a:pt x="2" y="2"/>
                    </a:cubicBezTo>
                    <a:cubicBezTo>
                      <a:pt x="2" y="2"/>
                      <a:pt x="2" y="2"/>
                      <a:pt x="2" y="2"/>
                    </a:cubicBezTo>
                    <a:cubicBezTo>
                      <a:pt x="2" y="2"/>
                      <a:pt x="2" y="2"/>
                      <a:pt x="2"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154" name="Freeform 8458"/>
              <p:cNvSpPr>
                <a:spLocks/>
              </p:cNvSpPr>
              <p:nvPr/>
            </p:nvSpPr>
            <p:spPr bwMode="auto">
              <a:xfrm>
                <a:off x="1383" y="343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155" name="Freeform 8459"/>
              <p:cNvSpPr>
                <a:spLocks/>
              </p:cNvSpPr>
              <p:nvPr/>
            </p:nvSpPr>
            <p:spPr bwMode="auto">
              <a:xfrm>
                <a:off x="1376" y="3434"/>
                <a:ext cx="3" cy="4"/>
              </a:xfrm>
              <a:custGeom>
                <a:avLst/>
                <a:gdLst>
                  <a:gd name="T0" fmla="*/ 0 w 1"/>
                  <a:gd name="T1" fmla="*/ 1 h 1"/>
                  <a:gd name="T2" fmla="*/ 0 w 1"/>
                  <a:gd name="T3" fmla="*/ 1 h 1"/>
                  <a:gd name="T4" fmla="*/ 1 w 1"/>
                  <a:gd name="T5" fmla="*/ 1 h 1"/>
                  <a:gd name="T6" fmla="*/ 1 w 1"/>
                  <a:gd name="T7" fmla="*/ 0 h 1"/>
                  <a:gd name="T8" fmla="*/ 0 w 1"/>
                  <a:gd name="T9" fmla="*/ 1 h 1"/>
                </a:gdLst>
                <a:ahLst/>
                <a:cxnLst>
                  <a:cxn ang="0">
                    <a:pos x="T0" y="T1"/>
                  </a:cxn>
                  <a:cxn ang="0">
                    <a:pos x="T2" y="T3"/>
                  </a:cxn>
                  <a:cxn ang="0">
                    <a:pos x="T4" y="T5"/>
                  </a:cxn>
                  <a:cxn ang="0">
                    <a:pos x="T6" y="T7"/>
                  </a:cxn>
                  <a:cxn ang="0">
                    <a:pos x="T8" y="T9"/>
                  </a:cxn>
                </a:cxnLst>
                <a:rect l="0" t="0" r="r" b="b"/>
                <a:pathLst>
                  <a:path w="1" h="1">
                    <a:moveTo>
                      <a:pt x="0" y="1"/>
                    </a:moveTo>
                    <a:cubicBezTo>
                      <a:pt x="0" y="1"/>
                      <a:pt x="0" y="1"/>
                      <a:pt x="0" y="1"/>
                    </a:cubicBezTo>
                    <a:cubicBezTo>
                      <a:pt x="1" y="1"/>
                      <a:pt x="1" y="1"/>
                      <a:pt x="1" y="1"/>
                    </a:cubicBezTo>
                    <a:cubicBezTo>
                      <a:pt x="1" y="0"/>
                      <a:pt x="1" y="0"/>
                      <a:pt x="1" y="0"/>
                    </a:cubicBezTo>
                    <a:cubicBezTo>
                      <a:pt x="1"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156" name="Freeform 8460"/>
              <p:cNvSpPr>
                <a:spLocks/>
              </p:cNvSpPr>
              <p:nvPr/>
            </p:nvSpPr>
            <p:spPr bwMode="auto">
              <a:xfrm>
                <a:off x="1368" y="3412"/>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157" name="Freeform 8461"/>
              <p:cNvSpPr>
                <a:spLocks/>
              </p:cNvSpPr>
              <p:nvPr/>
            </p:nvSpPr>
            <p:spPr bwMode="auto">
              <a:xfrm>
                <a:off x="1387" y="3434"/>
                <a:ext cx="4"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0"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158" name="Freeform 8462"/>
              <p:cNvSpPr>
                <a:spLocks/>
              </p:cNvSpPr>
              <p:nvPr/>
            </p:nvSpPr>
            <p:spPr bwMode="auto">
              <a:xfrm>
                <a:off x="1379" y="3453"/>
                <a:ext cx="4" cy="4"/>
              </a:xfrm>
              <a:custGeom>
                <a:avLst/>
                <a:gdLst>
                  <a:gd name="T0" fmla="*/ 0 w 1"/>
                  <a:gd name="T1" fmla="*/ 0 h 1"/>
                  <a:gd name="T2" fmla="*/ 0 w 1"/>
                  <a:gd name="T3" fmla="*/ 1 h 1"/>
                  <a:gd name="T4" fmla="*/ 1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1"/>
                      <a:pt x="0" y="1"/>
                      <a:pt x="0" y="1"/>
                    </a:cubicBezTo>
                    <a:cubicBezTo>
                      <a:pt x="1" y="1"/>
                      <a:pt x="1" y="1"/>
                      <a:pt x="1" y="1"/>
                    </a:cubicBezTo>
                    <a:cubicBezTo>
                      <a:pt x="1" y="1"/>
                      <a:pt x="1" y="1"/>
                      <a:pt x="1"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159" name="Oval 8463"/>
              <p:cNvSpPr>
                <a:spLocks noChangeArrowheads="1"/>
              </p:cNvSpPr>
              <p:nvPr/>
            </p:nvSpPr>
            <p:spPr bwMode="auto">
              <a:xfrm>
                <a:off x="1376" y="3438"/>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160" name="Freeform 8464"/>
              <p:cNvSpPr>
                <a:spLocks/>
              </p:cNvSpPr>
              <p:nvPr/>
            </p:nvSpPr>
            <p:spPr bwMode="auto">
              <a:xfrm>
                <a:off x="1376" y="3438"/>
                <a:ext cx="0" cy="4"/>
              </a:xfrm>
              <a:custGeom>
                <a:avLst/>
                <a:gdLst>
                  <a:gd name="T0" fmla="*/ 0 h 1"/>
                  <a:gd name="T1" fmla="*/ 0 h 1"/>
                  <a:gd name="T2" fmla="*/ 0 h 1"/>
                  <a:gd name="T3" fmla="*/ 0 h 1"/>
                  <a:gd name="T4" fmla="*/ 0 h 1"/>
                  <a:gd name="T5" fmla="*/ 1 h 1"/>
                  <a:gd name="T6" fmla="*/ 1 h 1"/>
                  <a:gd name="T7" fmla="*/ 1 h 1"/>
                  <a:gd name="T8" fmla="*/ 0 h 1"/>
                  <a:gd name="T9" fmla="*/ 0 h 1"/>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Lst>
                <a:rect l="0" t="0" r="r" b="b"/>
                <a:pathLst>
                  <a:path h="1">
                    <a:moveTo>
                      <a:pt x="0" y="0"/>
                    </a:moveTo>
                    <a:cubicBezTo>
                      <a:pt x="0" y="0"/>
                      <a:pt x="0" y="0"/>
                      <a:pt x="0" y="0"/>
                    </a:cubicBezTo>
                    <a:cubicBezTo>
                      <a:pt x="0" y="0"/>
                      <a:pt x="0" y="0"/>
                      <a:pt x="0" y="0"/>
                    </a:cubicBezTo>
                    <a:cubicBezTo>
                      <a:pt x="0" y="0"/>
                      <a:pt x="0" y="0"/>
                      <a:pt x="0" y="0"/>
                    </a:cubicBezTo>
                    <a:cubicBezTo>
                      <a:pt x="0" y="0"/>
                      <a:pt x="0" y="0"/>
                      <a:pt x="0" y="0"/>
                    </a:cubicBezTo>
                    <a:cubicBezTo>
                      <a:pt x="0" y="0"/>
                      <a:pt x="0" y="1"/>
                      <a:pt x="0" y="1"/>
                    </a:cubicBezTo>
                    <a:cubicBezTo>
                      <a:pt x="0" y="1"/>
                      <a:pt x="0" y="1"/>
                      <a:pt x="0" y="1"/>
                    </a:cubicBezTo>
                    <a:cubicBezTo>
                      <a:pt x="0" y="1"/>
                      <a:pt x="0" y="1"/>
                      <a:pt x="0" y="1"/>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161" name="Freeform 8465"/>
              <p:cNvSpPr>
                <a:spLocks noEditPoints="1"/>
              </p:cNvSpPr>
              <p:nvPr/>
            </p:nvSpPr>
            <p:spPr bwMode="auto">
              <a:xfrm>
                <a:off x="1365" y="3382"/>
                <a:ext cx="29" cy="41"/>
              </a:xfrm>
              <a:custGeom>
                <a:avLst/>
                <a:gdLst>
                  <a:gd name="T0" fmla="*/ 2 w 8"/>
                  <a:gd name="T1" fmla="*/ 11 h 11"/>
                  <a:gd name="T2" fmla="*/ 3 w 8"/>
                  <a:gd name="T3" fmla="*/ 11 h 11"/>
                  <a:gd name="T4" fmla="*/ 3 w 8"/>
                  <a:gd name="T5" fmla="*/ 11 h 11"/>
                  <a:gd name="T6" fmla="*/ 3 w 8"/>
                  <a:gd name="T7" fmla="*/ 11 h 11"/>
                  <a:gd name="T8" fmla="*/ 3 w 8"/>
                  <a:gd name="T9" fmla="*/ 11 h 11"/>
                  <a:gd name="T10" fmla="*/ 3 w 8"/>
                  <a:gd name="T11" fmla="*/ 11 h 11"/>
                  <a:gd name="T12" fmla="*/ 3 w 8"/>
                  <a:gd name="T13" fmla="*/ 10 h 11"/>
                  <a:gd name="T14" fmla="*/ 4 w 8"/>
                  <a:gd name="T15" fmla="*/ 10 h 11"/>
                  <a:gd name="T16" fmla="*/ 5 w 8"/>
                  <a:gd name="T17" fmla="*/ 11 h 11"/>
                  <a:gd name="T18" fmla="*/ 5 w 8"/>
                  <a:gd name="T19" fmla="*/ 10 h 11"/>
                  <a:gd name="T20" fmla="*/ 5 w 8"/>
                  <a:gd name="T21" fmla="*/ 10 h 11"/>
                  <a:gd name="T22" fmla="*/ 5 w 8"/>
                  <a:gd name="T23" fmla="*/ 10 h 11"/>
                  <a:gd name="T24" fmla="*/ 6 w 8"/>
                  <a:gd name="T25" fmla="*/ 8 h 11"/>
                  <a:gd name="T26" fmla="*/ 6 w 8"/>
                  <a:gd name="T27" fmla="*/ 8 h 11"/>
                  <a:gd name="T28" fmla="*/ 6 w 8"/>
                  <a:gd name="T29" fmla="*/ 6 h 11"/>
                  <a:gd name="T30" fmla="*/ 8 w 8"/>
                  <a:gd name="T31" fmla="*/ 6 h 11"/>
                  <a:gd name="T32" fmla="*/ 8 w 8"/>
                  <a:gd name="T33" fmla="*/ 3 h 11"/>
                  <a:gd name="T34" fmla="*/ 8 w 8"/>
                  <a:gd name="T35" fmla="*/ 3 h 11"/>
                  <a:gd name="T36" fmla="*/ 7 w 8"/>
                  <a:gd name="T37" fmla="*/ 3 h 11"/>
                  <a:gd name="T38" fmla="*/ 7 w 8"/>
                  <a:gd name="T39" fmla="*/ 2 h 11"/>
                  <a:gd name="T40" fmla="*/ 6 w 8"/>
                  <a:gd name="T41" fmla="*/ 1 h 11"/>
                  <a:gd name="T42" fmla="*/ 7 w 8"/>
                  <a:gd name="T43" fmla="*/ 2 h 11"/>
                  <a:gd name="T44" fmla="*/ 6 w 8"/>
                  <a:gd name="T45" fmla="*/ 4 h 11"/>
                  <a:gd name="T46" fmla="*/ 5 w 8"/>
                  <a:gd name="T47" fmla="*/ 3 h 11"/>
                  <a:gd name="T48" fmla="*/ 6 w 8"/>
                  <a:gd name="T49" fmla="*/ 2 h 11"/>
                  <a:gd name="T50" fmla="*/ 4 w 8"/>
                  <a:gd name="T51" fmla="*/ 0 h 11"/>
                  <a:gd name="T52" fmla="*/ 4 w 8"/>
                  <a:gd name="T53" fmla="*/ 0 h 11"/>
                  <a:gd name="T54" fmla="*/ 5 w 8"/>
                  <a:gd name="T55" fmla="*/ 0 h 11"/>
                  <a:gd name="T56" fmla="*/ 5 w 8"/>
                  <a:gd name="T57" fmla="*/ 3 h 11"/>
                  <a:gd name="T58" fmla="*/ 4 w 8"/>
                  <a:gd name="T59" fmla="*/ 2 h 11"/>
                  <a:gd name="T60" fmla="*/ 4 w 8"/>
                  <a:gd name="T61" fmla="*/ 4 h 11"/>
                  <a:gd name="T62" fmla="*/ 4 w 8"/>
                  <a:gd name="T63" fmla="*/ 3 h 11"/>
                  <a:gd name="T64" fmla="*/ 3 w 8"/>
                  <a:gd name="T65" fmla="*/ 2 h 11"/>
                  <a:gd name="T66" fmla="*/ 3 w 8"/>
                  <a:gd name="T67" fmla="*/ 3 h 11"/>
                  <a:gd name="T68" fmla="*/ 3 w 8"/>
                  <a:gd name="T69" fmla="*/ 4 h 11"/>
                  <a:gd name="T70" fmla="*/ 3 w 8"/>
                  <a:gd name="T71" fmla="*/ 4 h 11"/>
                  <a:gd name="T72" fmla="*/ 2 w 8"/>
                  <a:gd name="T73" fmla="*/ 6 h 11"/>
                  <a:gd name="T74" fmla="*/ 3 w 8"/>
                  <a:gd name="T75" fmla="*/ 6 h 11"/>
                  <a:gd name="T76" fmla="*/ 3 w 8"/>
                  <a:gd name="T77" fmla="*/ 4 h 11"/>
                  <a:gd name="T78" fmla="*/ 3 w 8"/>
                  <a:gd name="T79" fmla="*/ 6 h 11"/>
                  <a:gd name="T80" fmla="*/ 2 w 8"/>
                  <a:gd name="T81" fmla="*/ 6 h 11"/>
                  <a:gd name="T82" fmla="*/ 2 w 8"/>
                  <a:gd name="T83" fmla="*/ 7 h 11"/>
                  <a:gd name="T84" fmla="*/ 2 w 8"/>
                  <a:gd name="T85" fmla="*/ 7 h 11"/>
                  <a:gd name="T86" fmla="*/ 2 w 8"/>
                  <a:gd name="T87" fmla="*/ 8 h 11"/>
                  <a:gd name="T88" fmla="*/ 1 w 8"/>
                  <a:gd name="T89" fmla="*/ 8 h 11"/>
                  <a:gd name="T90" fmla="*/ 0 w 8"/>
                  <a:gd name="T91" fmla="*/ 11 h 11"/>
                  <a:gd name="T92" fmla="*/ 1 w 8"/>
                  <a:gd name="T93" fmla="*/ 11 h 11"/>
                  <a:gd name="T94" fmla="*/ 2 w 8"/>
                  <a:gd name="T95" fmla="*/ 11 h 11"/>
                  <a:gd name="T96" fmla="*/ 3 w 8"/>
                  <a:gd name="T97" fmla="*/ 9 h 11"/>
                  <a:gd name="T98" fmla="*/ 2 w 8"/>
                  <a:gd name="T99" fmla="*/ 8 h 11"/>
                  <a:gd name="T100" fmla="*/ 3 w 8"/>
                  <a:gd name="T101"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 h="11">
                    <a:moveTo>
                      <a:pt x="2" y="11"/>
                    </a:moveTo>
                    <a:cubicBezTo>
                      <a:pt x="3" y="11"/>
                      <a:pt x="3" y="11"/>
                      <a:pt x="3" y="11"/>
                    </a:cubicBezTo>
                    <a:cubicBezTo>
                      <a:pt x="3" y="11"/>
                      <a:pt x="3" y="11"/>
                      <a:pt x="3" y="11"/>
                    </a:cubicBezTo>
                    <a:cubicBezTo>
                      <a:pt x="3" y="11"/>
                      <a:pt x="3" y="11"/>
                      <a:pt x="3" y="11"/>
                    </a:cubicBezTo>
                    <a:cubicBezTo>
                      <a:pt x="3" y="11"/>
                      <a:pt x="3" y="11"/>
                      <a:pt x="3" y="11"/>
                    </a:cubicBezTo>
                    <a:cubicBezTo>
                      <a:pt x="3" y="11"/>
                      <a:pt x="3" y="11"/>
                      <a:pt x="3" y="11"/>
                    </a:cubicBezTo>
                    <a:cubicBezTo>
                      <a:pt x="3" y="10"/>
                      <a:pt x="2" y="11"/>
                      <a:pt x="3" y="10"/>
                    </a:cubicBezTo>
                    <a:cubicBezTo>
                      <a:pt x="4" y="9"/>
                      <a:pt x="4" y="10"/>
                      <a:pt x="4" y="10"/>
                    </a:cubicBezTo>
                    <a:cubicBezTo>
                      <a:pt x="4" y="10"/>
                      <a:pt x="4" y="10"/>
                      <a:pt x="5" y="11"/>
                    </a:cubicBezTo>
                    <a:cubicBezTo>
                      <a:pt x="5" y="11"/>
                      <a:pt x="5" y="10"/>
                      <a:pt x="5" y="10"/>
                    </a:cubicBezTo>
                    <a:cubicBezTo>
                      <a:pt x="5" y="10"/>
                      <a:pt x="5" y="10"/>
                      <a:pt x="5" y="10"/>
                    </a:cubicBezTo>
                    <a:cubicBezTo>
                      <a:pt x="5" y="10"/>
                      <a:pt x="5" y="10"/>
                      <a:pt x="5" y="10"/>
                    </a:cubicBezTo>
                    <a:cubicBezTo>
                      <a:pt x="5" y="10"/>
                      <a:pt x="5" y="9"/>
                      <a:pt x="6" y="8"/>
                    </a:cubicBezTo>
                    <a:cubicBezTo>
                      <a:pt x="6" y="8"/>
                      <a:pt x="6" y="8"/>
                      <a:pt x="6" y="8"/>
                    </a:cubicBezTo>
                    <a:cubicBezTo>
                      <a:pt x="7" y="8"/>
                      <a:pt x="6" y="7"/>
                      <a:pt x="6" y="6"/>
                    </a:cubicBezTo>
                    <a:cubicBezTo>
                      <a:pt x="7" y="6"/>
                      <a:pt x="7" y="6"/>
                      <a:pt x="8" y="6"/>
                    </a:cubicBezTo>
                    <a:cubicBezTo>
                      <a:pt x="8" y="5"/>
                      <a:pt x="8" y="4"/>
                      <a:pt x="8" y="3"/>
                    </a:cubicBezTo>
                    <a:cubicBezTo>
                      <a:pt x="8" y="3"/>
                      <a:pt x="8" y="3"/>
                      <a:pt x="8" y="3"/>
                    </a:cubicBezTo>
                    <a:cubicBezTo>
                      <a:pt x="8" y="3"/>
                      <a:pt x="8" y="3"/>
                      <a:pt x="7" y="3"/>
                    </a:cubicBezTo>
                    <a:cubicBezTo>
                      <a:pt x="7" y="2"/>
                      <a:pt x="7" y="2"/>
                      <a:pt x="7" y="2"/>
                    </a:cubicBezTo>
                    <a:cubicBezTo>
                      <a:pt x="7" y="2"/>
                      <a:pt x="7" y="1"/>
                      <a:pt x="6" y="1"/>
                    </a:cubicBezTo>
                    <a:cubicBezTo>
                      <a:pt x="6" y="2"/>
                      <a:pt x="7" y="1"/>
                      <a:pt x="7" y="2"/>
                    </a:cubicBezTo>
                    <a:cubicBezTo>
                      <a:pt x="7" y="4"/>
                      <a:pt x="6" y="2"/>
                      <a:pt x="6" y="4"/>
                    </a:cubicBezTo>
                    <a:cubicBezTo>
                      <a:pt x="6" y="3"/>
                      <a:pt x="5" y="2"/>
                      <a:pt x="5" y="3"/>
                    </a:cubicBezTo>
                    <a:cubicBezTo>
                      <a:pt x="5" y="0"/>
                      <a:pt x="6" y="4"/>
                      <a:pt x="6" y="2"/>
                    </a:cubicBezTo>
                    <a:cubicBezTo>
                      <a:pt x="5" y="1"/>
                      <a:pt x="5" y="0"/>
                      <a:pt x="4" y="0"/>
                    </a:cubicBezTo>
                    <a:cubicBezTo>
                      <a:pt x="4" y="0"/>
                      <a:pt x="4" y="0"/>
                      <a:pt x="4" y="0"/>
                    </a:cubicBezTo>
                    <a:cubicBezTo>
                      <a:pt x="4" y="0"/>
                      <a:pt x="4" y="0"/>
                      <a:pt x="5" y="0"/>
                    </a:cubicBezTo>
                    <a:cubicBezTo>
                      <a:pt x="5" y="2"/>
                      <a:pt x="4" y="1"/>
                      <a:pt x="5" y="3"/>
                    </a:cubicBezTo>
                    <a:cubicBezTo>
                      <a:pt x="5" y="3"/>
                      <a:pt x="4" y="3"/>
                      <a:pt x="4" y="2"/>
                    </a:cubicBezTo>
                    <a:cubicBezTo>
                      <a:pt x="4" y="4"/>
                      <a:pt x="4" y="3"/>
                      <a:pt x="4" y="4"/>
                    </a:cubicBezTo>
                    <a:cubicBezTo>
                      <a:pt x="3" y="3"/>
                      <a:pt x="4" y="3"/>
                      <a:pt x="4" y="3"/>
                    </a:cubicBezTo>
                    <a:cubicBezTo>
                      <a:pt x="3" y="3"/>
                      <a:pt x="3" y="2"/>
                      <a:pt x="3" y="2"/>
                    </a:cubicBezTo>
                    <a:cubicBezTo>
                      <a:pt x="3" y="3"/>
                      <a:pt x="3" y="3"/>
                      <a:pt x="3" y="3"/>
                    </a:cubicBezTo>
                    <a:cubicBezTo>
                      <a:pt x="3" y="3"/>
                      <a:pt x="3" y="3"/>
                      <a:pt x="3" y="4"/>
                    </a:cubicBezTo>
                    <a:cubicBezTo>
                      <a:pt x="3" y="3"/>
                      <a:pt x="3" y="4"/>
                      <a:pt x="3" y="4"/>
                    </a:cubicBezTo>
                    <a:cubicBezTo>
                      <a:pt x="2" y="6"/>
                      <a:pt x="2" y="6"/>
                      <a:pt x="2" y="6"/>
                    </a:cubicBezTo>
                    <a:cubicBezTo>
                      <a:pt x="2" y="6"/>
                      <a:pt x="3" y="6"/>
                      <a:pt x="3" y="6"/>
                    </a:cubicBezTo>
                    <a:cubicBezTo>
                      <a:pt x="2" y="5"/>
                      <a:pt x="3" y="5"/>
                      <a:pt x="3" y="4"/>
                    </a:cubicBezTo>
                    <a:cubicBezTo>
                      <a:pt x="4" y="5"/>
                      <a:pt x="4" y="6"/>
                      <a:pt x="3" y="6"/>
                    </a:cubicBezTo>
                    <a:cubicBezTo>
                      <a:pt x="2" y="6"/>
                      <a:pt x="2" y="6"/>
                      <a:pt x="2" y="6"/>
                    </a:cubicBezTo>
                    <a:cubicBezTo>
                      <a:pt x="2" y="7"/>
                      <a:pt x="2" y="7"/>
                      <a:pt x="2" y="7"/>
                    </a:cubicBezTo>
                    <a:cubicBezTo>
                      <a:pt x="2" y="7"/>
                      <a:pt x="2" y="7"/>
                      <a:pt x="2" y="7"/>
                    </a:cubicBezTo>
                    <a:cubicBezTo>
                      <a:pt x="3" y="8"/>
                      <a:pt x="1" y="7"/>
                      <a:pt x="2" y="8"/>
                    </a:cubicBezTo>
                    <a:cubicBezTo>
                      <a:pt x="2" y="8"/>
                      <a:pt x="1" y="8"/>
                      <a:pt x="1" y="8"/>
                    </a:cubicBezTo>
                    <a:cubicBezTo>
                      <a:pt x="0" y="11"/>
                      <a:pt x="0" y="11"/>
                      <a:pt x="0" y="11"/>
                    </a:cubicBezTo>
                    <a:cubicBezTo>
                      <a:pt x="0" y="11"/>
                      <a:pt x="1" y="11"/>
                      <a:pt x="1" y="11"/>
                    </a:cubicBezTo>
                    <a:cubicBezTo>
                      <a:pt x="2" y="10"/>
                      <a:pt x="3" y="10"/>
                      <a:pt x="2" y="11"/>
                    </a:cubicBezTo>
                    <a:close/>
                    <a:moveTo>
                      <a:pt x="3" y="9"/>
                    </a:moveTo>
                    <a:cubicBezTo>
                      <a:pt x="2" y="9"/>
                      <a:pt x="2" y="9"/>
                      <a:pt x="2" y="8"/>
                    </a:cubicBezTo>
                    <a:cubicBezTo>
                      <a:pt x="3" y="8"/>
                      <a:pt x="3" y="9"/>
                      <a:pt x="3"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162" name="Freeform 8466"/>
              <p:cNvSpPr>
                <a:spLocks/>
              </p:cNvSpPr>
              <p:nvPr/>
            </p:nvSpPr>
            <p:spPr bwMode="auto">
              <a:xfrm>
                <a:off x="1379" y="3375"/>
                <a:ext cx="4" cy="7"/>
              </a:xfrm>
              <a:custGeom>
                <a:avLst/>
                <a:gdLst>
                  <a:gd name="T0" fmla="*/ 0 w 1"/>
                  <a:gd name="T1" fmla="*/ 2 h 2"/>
                  <a:gd name="T2" fmla="*/ 1 w 1"/>
                  <a:gd name="T3" fmla="*/ 1 h 2"/>
                  <a:gd name="T4" fmla="*/ 0 w 1"/>
                  <a:gd name="T5" fmla="*/ 1 h 2"/>
                  <a:gd name="T6" fmla="*/ 1 w 1"/>
                  <a:gd name="T7" fmla="*/ 1 h 2"/>
                  <a:gd name="T8" fmla="*/ 0 w 1"/>
                  <a:gd name="T9" fmla="*/ 0 h 2"/>
                  <a:gd name="T10" fmla="*/ 0 w 1"/>
                  <a:gd name="T11" fmla="*/ 1 h 2"/>
                  <a:gd name="T12" fmla="*/ 0 w 1"/>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1" h="2">
                    <a:moveTo>
                      <a:pt x="0" y="2"/>
                    </a:moveTo>
                    <a:cubicBezTo>
                      <a:pt x="0" y="1"/>
                      <a:pt x="0" y="1"/>
                      <a:pt x="1" y="1"/>
                    </a:cubicBezTo>
                    <a:cubicBezTo>
                      <a:pt x="0" y="1"/>
                      <a:pt x="0" y="1"/>
                      <a:pt x="0" y="1"/>
                    </a:cubicBezTo>
                    <a:cubicBezTo>
                      <a:pt x="1" y="1"/>
                      <a:pt x="1" y="1"/>
                      <a:pt x="1" y="1"/>
                    </a:cubicBezTo>
                    <a:cubicBezTo>
                      <a:pt x="0" y="1"/>
                      <a:pt x="0" y="0"/>
                      <a:pt x="0" y="0"/>
                    </a:cubicBezTo>
                    <a:cubicBezTo>
                      <a:pt x="0" y="1"/>
                      <a:pt x="0" y="1"/>
                      <a:pt x="0" y="1"/>
                    </a:cubicBezTo>
                    <a:cubicBezTo>
                      <a:pt x="0" y="1"/>
                      <a:pt x="0" y="1"/>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163" name="Freeform 8467"/>
              <p:cNvSpPr>
                <a:spLocks/>
              </p:cNvSpPr>
              <p:nvPr/>
            </p:nvSpPr>
            <p:spPr bwMode="auto">
              <a:xfrm>
                <a:off x="1368" y="3401"/>
                <a:ext cx="4" cy="7"/>
              </a:xfrm>
              <a:custGeom>
                <a:avLst/>
                <a:gdLst>
                  <a:gd name="T0" fmla="*/ 0 w 1"/>
                  <a:gd name="T1" fmla="*/ 1 h 2"/>
                  <a:gd name="T2" fmla="*/ 0 w 1"/>
                  <a:gd name="T3" fmla="*/ 0 h 2"/>
                  <a:gd name="T4" fmla="*/ 0 w 1"/>
                  <a:gd name="T5" fmla="*/ 1 h 2"/>
                  <a:gd name="T6" fmla="*/ 0 w 1"/>
                  <a:gd name="T7" fmla="*/ 2 h 2"/>
                  <a:gd name="T8" fmla="*/ 1 w 1"/>
                  <a:gd name="T9" fmla="*/ 2 h 2"/>
                  <a:gd name="T10" fmla="*/ 0 w 1"/>
                  <a:gd name="T11" fmla="*/ 1 h 2"/>
                </a:gdLst>
                <a:ahLst/>
                <a:cxnLst>
                  <a:cxn ang="0">
                    <a:pos x="T0" y="T1"/>
                  </a:cxn>
                  <a:cxn ang="0">
                    <a:pos x="T2" y="T3"/>
                  </a:cxn>
                  <a:cxn ang="0">
                    <a:pos x="T4" y="T5"/>
                  </a:cxn>
                  <a:cxn ang="0">
                    <a:pos x="T6" y="T7"/>
                  </a:cxn>
                  <a:cxn ang="0">
                    <a:pos x="T8" y="T9"/>
                  </a:cxn>
                  <a:cxn ang="0">
                    <a:pos x="T10" y="T11"/>
                  </a:cxn>
                </a:cxnLst>
                <a:rect l="0" t="0" r="r" b="b"/>
                <a:pathLst>
                  <a:path w="1" h="2">
                    <a:moveTo>
                      <a:pt x="0" y="1"/>
                    </a:moveTo>
                    <a:cubicBezTo>
                      <a:pt x="0" y="1"/>
                      <a:pt x="0" y="1"/>
                      <a:pt x="0" y="0"/>
                    </a:cubicBezTo>
                    <a:cubicBezTo>
                      <a:pt x="0" y="1"/>
                      <a:pt x="0" y="1"/>
                      <a:pt x="0" y="1"/>
                    </a:cubicBezTo>
                    <a:cubicBezTo>
                      <a:pt x="0" y="1"/>
                      <a:pt x="0" y="2"/>
                      <a:pt x="0" y="2"/>
                    </a:cubicBezTo>
                    <a:cubicBezTo>
                      <a:pt x="1" y="2"/>
                      <a:pt x="1" y="2"/>
                      <a:pt x="1" y="2"/>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164" name="Freeform 8468"/>
              <p:cNvSpPr>
                <a:spLocks/>
              </p:cNvSpPr>
              <p:nvPr/>
            </p:nvSpPr>
            <p:spPr bwMode="auto">
              <a:xfrm>
                <a:off x="1361" y="3393"/>
                <a:ext cx="4" cy="0"/>
              </a:xfrm>
              <a:custGeom>
                <a:avLst/>
                <a:gdLst>
                  <a:gd name="T0" fmla="*/ 0 w 1"/>
                  <a:gd name="T1" fmla="*/ 1 w 1"/>
                  <a:gd name="T2" fmla="*/ 1 w 1"/>
                  <a:gd name="T3" fmla="*/ 0 w 1"/>
                </a:gdLst>
                <a:ahLst/>
                <a:cxnLst>
                  <a:cxn ang="0">
                    <a:pos x="T0" y="0"/>
                  </a:cxn>
                  <a:cxn ang="0">
                    <a:pos x="T1" y="0"/>
                  </a:cxn>
                  <a:cxn ang="0">
                    <a:pos x="T2" y="0"/>
                  </a:cxn>
                  <a:cxn ang="0">
                    <a:pos x="T3" y="0"/>
                  </a:cxn>
                </a:cxnLst>
                <a:rect l="0" t="0" r="r" b="b"/>
                <a:pathLst>
                  <a:path w="1">
                    <a:moveTo>
                      <a:pt x="0" y="0"/>
                    </a:moveTo>
                    <a:cubicBezTo>
                      <a:pt x="0" y="0"/>
                      <a:pt x="0" y="0"/>
                      <a:pt x="1" y="0"/>
                    </a:cubicBezTo>
                    <a:cubicBezTo>
                      <a:pt x="1" y="0"/>
                      <a:pt x="1" y="0"/>
                      <a:pt x="1"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165" name="Freeform 8469"/>
              <p:cNvSpPr>
                <a:spLocks/>
              </p:cNvSpPr>
              <p:nvPr/>
            </p:nvSpPr>
            <p:spPr bwMode="auto">
              <a:xfrm>
                <a:off x="1353" y="340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166" name="Freeform 8470"/>
              <p:cNvSpPr>
                <a:spLocks/>
              </p:cNvSpPr>
              <p:nvPr/>
            </p:nvSpPr>
            <p:spPr bwMode="auto">
              <a:xfrm>
                <a:off x="1365" y="3393"/>
                <a:ext cx="3" cy="4"/>
              </a:xfrm>
              <a:custGeom>
                <a:avLst/>
                <a:gdLst>
                  <a:gd name="T0" fmla="*/ 0 w 1"/>
                  <a:gd name="T1" fmla="*/ 0 h 1"/>
                  <a:gd name="T2" fmla="*/ 0 w 1"/>
                  <a:gd name="T3" fmla="*/ 0 h 1"/>
                  <a:gd name="T4" fmla="*/ 0 w 1"/>
                  <a:gd name="T5" fmla="*/ 1 h 1"/>
                  <a:gd name="T6" fmla="*/ 0 w 1"/>
                  <a:gd name="T7" fmla="*/ 1 h 1"/>
                  <a:gd name="T8" fmla="*/ 1 w 1"/>
                  <a:gd name="T9" fmla="*/ 1 h 1"/>
                  <a:gd name="T10" fmla="*/ 0 w 1"/>
                  <a:gd name="T11" fmla="*/ 0 h 1"/>
                </a:gdLst>
                <a:ahLst/>
                <a:cxnLst>
                  <a:cxn ang="0">
                    <a:pos x="T0" y="T1"/>
                  </a:cxn>
                  <a:cxn ang="0">
                    <a:pos x="T2" y="T3"/>
                  </a:cxn>
                  <a:cxn ang="0">
                    <a:pos x="T4" y="T5"/>
                  </a:cxn>
                  <a:cxn ang="0">
                    <a:pos x="T6" y="T7"/>
                  </a:cxn>
                  <a:cxn ang="0">
                    <a:pos x="T8" y="T9"/>
                  </a:cxn>
                  <a:cxn ang="0">
                    <a:pos x="T10" y="T11"/>
                  </a:cxn>
                </a:cxnLst>
                <a:rect l="0" t="0" r="r" b="b"/>
                <a:pathLst>
                  <a:path w="1" h="1">
                    <a:moveTo>
                      <a:pt x="0" y="0"/>
                    </a:moveTo>
                    <a:cubicBezTo>
                      <a:pt x="0" y="0"/>
                      <a:pt x="0" y="0"/>
                      <a:pt x="0" y="0"/>
                    </a:cubicBezTo>
                    <a:cubicBezTo>
                      <a:pt x="0" y="0"/>
                      <a:pt x="0" y="1"/>
                      <a:pt x="0" y="1"/>
                    </a:cubicBezTo>
                    <a:cubicBezTo>
                      <a:pt x="0" y="1"/>
                      <a:pt x="0" y="1"/>
                      <a:pt x="0" y="1"/>
                    </a:cubicBezTo>
                    <a:cubicBezTo>
                      <a:pt x="0" y="1"/>
                      <a:pt x="1" y="1"/>
                      <a:pt x="1" y="1"/>
                    </a:cubicBezTo>
                    <a:cubicBezTo>
                      <a:pt x="1"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167" name="Freeform 8471"/>
              <p:cNvSpPr>
                <a:spLocks/>
              </p:cNvSpPr>
              <p:nvPr/>
            </p:nvSpPr>
            <p:spPr bwMode="auto">
              <a:xfrm>
                <a:off x="1365" y="339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168" name="Freeform 8472"/>
              <p:cNvSpPr>
                <a:spLocks/>
              </p:cNvSpPr>
              <p:nvPr/>
            </p:nvSpPr>
            <p:spPr bwMode="auto">
              <a:xfrm>
                <a:off x="1376" y="337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169" name="Freeform 8473"/>
              <p:cNvSpPr>
                <a:spLocks/>
              </p:cNvSpPr>
              <p:nvPr/>
            </p:nvSpPr>
            <p:spPr bwMode="auto">
              <a:xfrm>
                <a:off x="1365" y="3397"/>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170" name="Freeform 8474"/>
              <p:cNvSpPr>
                <a:spLocks/>
              </p:cNvSpPr>
              <p:nvPr/>
            </p:nvSpPr>
            <p:spPr bwMode="auto">
              <a:xfrm>
                <a:off x="1361" y="3397"/>
                <a:ext cx="4" cy="0"/>
              </a:xfrm>
              <a:custGeom>
                <a:avLst/>
                <a:gdLst>
                  <a:gd name="T0" fmla="*/ 0 w 1"/>
                  <a:gd name="T1" fmla="*/ 0 w 1"/>
                  <a:gd name="T2" fmla="*/ 0 w 1"/>
                  <a:gd name="T3" fmla="*/ 1 w 1"/>
                  <a:gd name="T4" fmla="*/ 1 w 1"/>
                  <a:gd name="T5" fmla="*/ 1 w 1"/>
                  <a:gd name="T6" fmla="*/ 1 w 1"/>
                  <a:gd name="T7" fmla="*/ 0 w 1"/>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1">
                    <a:moveTo>
                      <a:pt x="0" y="0"/>
                    </a:moveTo>
                    <a:cubicBezTo>
                      <a:pt x="0" y="0"/>
                      <a:pt x="0" y="0"/>
                      <a:pt x="0" y="0"/>
                    </a:cubicBezTo>
                    <a:cubicBezTo>
                      <a:pt x="0" y="0"/>
                      <a:pt x="0" y="0"/>
                      <a:pt x="0" y="0"/>
                    </a:cubicBezTo>
                    <a:cubicBezTo>
                      <a:pt x="0" y="0"/>
                      <a:pt x="0" y="0"/>
                      <a:pt x="1" y="0"/>
                    </a:cubicBezTo>
                    <a:cubicBezTo>
                      <a:pt x="1" y="0"/>
                      <a:pt x="1" y="0"/>
                      <a:pt x="1" y="0"/>
                    </a:cubicBezTo>
                    <a:cubicBezTo>
                      <a:pt x="1" y="0"/>
                      <a:pt x="1" y="0"/>
                      <a:pt x="1" y="0"/>
                    </a:cubicBezTo>
                    <a:cubicBezTo>
                      <a:pt x="1" y="0"/>
                      <a:pt x="1" y="0"/>
                      <a:pt x="1" y="0"/>
                    </a:cubicBezTo>
                    <a:cubicBezTo>
                      <a:pt x="1" y="0"/>
                      <a:pt x="1"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171" name="Freeform 8475"/>
              <p:cNvSpPr>
                <a:spLocks/>
              </p:cNvSpPr>
              <p:nvPr/>
            </p:nvSpPr>
            <p:spPr bwMode="auto">
              <a:xfrm>
                <a:off x="1357" y="3405"/>
                <a:ext cx="4" cy="3"/>
              </a:xfrm>
              <a:custGeom>
                <a:avLst/>
                <a:gdLst>
                  <a:gd name="T0" fmla="*/ 0 w 1"/>
                  <a:gd name="T1" fmla="*/ 1 h 1"/>
                  <a:gd name="T2" fmla="*/ 1 w 1"/>
                  <a:gd name="T3" fmla="*/ 0 h 1"/>
                  <a:gd name="T4" fmla="*/ 0 w 1"/>
                  <a:gd name="T5" fmla="*/ 0 h 1"/>
                  <a:gd name="T6" fmla="*/ 0 w 1"/>
                  <a:gd name="T7" fmla="*/ 1 h 1"/>
                </a:gdLst>
                <a:ahLst/>
                <a:cxnLst>
                  <a:cxn ang="0">
                    <a:pos x="T0" y="T1"/>
                  </a:cxn>
                  <a:cxn ang="0">
                    <a:pos x="T2" y="T3"/>
                  </a:cxn>
                  <a:cxn ang="0">
                    <a:pos x="T4" y="T5"/>
                  </a:cxn>
                  <a:cxn ang="0">
                    <a:pos x="T6" y="T7"/>
                  </a:cxn>
                </a:cxnLst>
                <a:rect l="0" t="0" r="r" b="b"/>
                <a:pathLst>
                  <a:path w="1" h="1">
                    <a:moveTo>
                      <a:pt x="0" y="1"/>
                    </a:moveTo>
                    <a:cubicBezTo>
                      <a:pt x="0" y="1"/>
                      <a:pt x="0" y="1"/>
                      <a:pt x="1" y="0"/>
                    </a:cubicBezTo>
                    <a:cubicBezTo>
                      <a:pt x="0" y="0"/>
                      <a:pt x="0" y="0"/>
                      <a:pt x="0" y="0"/>
                    </a:cubicBezTo>
                    <a:cubicBezTo>
                      <a:pt x="0" y="0"/>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172" name="Freeform 8476"/>
              <p:cNvSpPr>
                <a:spLocks/>
              </p:cNvSpPr>
              <p:nvPr/>
            </p:nvSpPr>
            <p:spPr bwMode="auto">
              <a:xfrm>
                <a:off x="1365" y="339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173" name="Freeform 8477"/>
              <p:cNvSpPr>
                <a:spLocks/>
              </p:cNvSpPr>
              <p:nvPr/>
            </p:nvSpPr>
            <p:spPr bwMode="auto">
              <a:xfrm>
                <a:off x="1368" y="3393"/>
                <a:ext cx="4" cy="4"/>
              </a:xfrm>
              <a:custGeom>
                <a:avLst/>
                <a:gdLst>
                  <a:gd name="T0" fmla="*/ 0 w 1"/>
                  <a:gd name="T1" fmla="*/ 1 h 1"/>
                  <a:gd name="T2" fmla="*/ 1 w 1"/>
                  <a:gd name="T3" fmla="*/ 1 h 1"/>
                  <a:gd name="T4" fmla="*/ 1 w 1"/>
                  <a:gd name="T5" fmla="*/ 0 h 1"/>
                  <a:gd name="T6" fmla="*/ 0 w 1"/>
                  <a:gd name="T7" fmla="*/ 1 h 1"/>
                  <a:gd name="T8" fmla="*/ 0 w 1"/>
                  <a:gd name="T9" fmla="*/ 1 h 1"/>
                </a:gdLst>
                <a:ahLst/>
                <a:cxnLst>
                  <a:cxn ang="0">
                    <a:pos x="T0" y="T1"/>
                  </a:cxn>
                  <a:cxn ang="0">
                    <a:pos x="T2" y="T3"/>
                  </a:cxn>
                  <a:cxn ang="0">
                    <a:pos x="T4" y="T5"/>
                  </a:cxn>
                  <a:cxn ang="0">
                    <a:pos x="T6" y="T7"/>
                  </a:cxn>
                  <a:cxn ang="0">
                    <a:pos x="T8" y="T9"/>
                  </a:cxn>
                </a:cxnLst>
                <a:rect l="0" t="0" r="r" b="b"/>
                <a:pathLst>
                  <a:path w="1" h="1">
                    <a:moveTo>
                      <a:pt x="0" y="1"/>
                    </a:moveTo>
                    <a:cubicBezTo>
                      <a:pt x="1" y="1"/>
                      <a:pt x="1" y="1"/>
                      <a:pt x="1" y="1"/>
                    </a:cubicBezTo>
                    <a:cubicBezTo>
                      <a:pt x="1" y="1"/>
                      <a:pt x="1" y="1"/>
                      <a:pt x="1" y="0"/>
                    </a:cubicBezTo>
                    <a:cubicBezTo>
                      <a:pt x="1" y="1"/>
                      <a:pt x="1" y="1"/>
                      <a:pt x="0" y="1"/>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174" name="Freeform 8478"/>
              <p:cNvSpPr>
                <a:spLocks/>
              </p:cNvSpPr>
              <p:nvPr/>
            </p:nvSpPr>
            <p:spPr bwMode="auto">
              <a:xfrm>
                <a:off x="1365" y="339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175" name="Freeform 8479"/>
              <p:cNvSpPr>
                <a:spLocks/>
              </p:cNvSpPr>
              <p:nvPr/>
            </p:nvSpPr>
            <p:spPr bwMode="auto">
              <a:xfrm>
                <a:off x="1357" y="340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176" name="Oval 8480"/>
              <p:cNvSpPr>
                <a:spLocks noChangeArrowheads="1"/>
              </p:cNvSpPr>
              <p:nvPr/>
            </p:nvSpPr>
            <p:spPr bwMode="auto">
              <a:xfrm>
                <a:off x="1439" y="3631"/>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177" name="Freeform 8481"/>
              <p:cNvSpPr>
                <a:spLocks/>
              </p:cNvSpPr>
              <p:nvPr/>
            </p:nvSpPr>
            <p:spPr bwMode="auto">
              <a:xfrm>
                <a:off x="1417" y="3356"/>
                <a:ext cx="7" cy="8"/>
              </a:xfrm>
              <a:custGeom>
                <a:avLst/>
                <a:gdLst>
                  <a:gd name="T0" fmla="*/ 1 w 2"/>
                  <a:gd name="T1" fmla="*/ 1 h 2"/>
                  <a:gd name="T2" fmla="*/ 2 w 2"/>
                  <a:gd name="T3" fmla="*/ 1 h 2"/>
                  <a:gd name="T4" fmla="*/ 1 w 2"/>
                  <a:gd name="T5" fmla="*/ 1 h 2"/>
                </a:gdLst>
                <a:ahLst/>
                <a:cxnLst>
                  <a:cxn ang="0">
                    <a:pos x="T0" y="T1"/>
                  </a:cxn>
                  <a:cxn ang="0">
                    <a:pos x="T2" y="T3"/>
                  </a:cxn>
                  <a:cxn ang="0">
                    <a:pos x="T4" y="T5"/>
                  </a:cxn>
                </a:cxnLst>
                <a:rect l="0" t="0" r="r" b="b"/>
                <a:pathLst>
                  <a:path w="2" h="2">
                    <a:moveTo>
                      <a:pt x="1" y="1"/>
                    </a:moveTo>
                    <a:cubicBezTo>
                      <a:pt x="1" y="1"/>
                      <a:pt x="0" y="2"/>
                      <a:pt x="2" y="1"/>
                    </a:cubicBezTo>
                    <a:cubicBezTo>
                      <a:pt x="1" y="1"/>
                      <a:pt x="2" y="0"/>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178" name="Freeform 8482"/>
              <p:cNvSpPr>
                <a:spLocks/>
              </p:cNvSpPr>
              <p:nvPr/>
            </p:nvSpPr>
            <p:spPr bwMode="auto">
              <a:xfrm>
                <a:off x="1428" y="3364"/>
                <a:ext cx="11" cy="7"/>
              </a:xfrm>
              <a:custGeom>
                <a:avLst/>
                <a:gdLst>
                  <a:gd name="T0" fmla="*/ 2 w 3"/>
                  <a:gd name="T1" fmla="*/ 2 h 2"/>
                  <a:gd name="T2" fmla="*/ 3 w 3"/>
                  <a:gd name="T3" fmla="*/ 1 h 2"/>
                  <a:gd name="T4" fmla="*/ 2 w 3"/>
                  <a:gd name="T5" fmla="*/ 2 h 2"/>
                  <a:gd name="T6" fmla="*/ 3 w 3"/>
                  <a:gd name="T7" fmla="*/ 2 h 2"/>
                  <a:gd name="T8" fmla="*/ 3 w 3"/>
                  <a:gd name="T9" fmla="*/ 1 h 2"/>
                  <a:gd name="T10" fmla="*/ 3 w 3"/>
                  <a:gd name="T11" fmla="*/ 1 h 2"/>
                  <a:gd name="T12" fmla="*/ 3 w 3"/>
                  <a:gd name="T13" fmla="*/ 1 h 2"/>
                  <a:gd name="T14" fmla="*/ 2 w 3"/>
                  <a:gd name="T15" fmla="*/ 1 h 2"/>
                  <a:gd name="T16" fmla="*/ 1 w 3"/>
                  <a:gd name="T17" fmla="*/ 2 h 2"/>
                  <a:gd name="T18" fmla="*/ 2 w 3"/>
                  <a:gd name="T19" fmla="*/ 0 h 2"/>
                  <a:gd name="T20" fmla="*/ 2 w 3"/>
                  <a:gd name="T21" fmla="*/ 0 h 2"/>
                  <a:gd name="T22" fmla="*/ 2 w 3"/>
                  <a:gd name="T23" fmla="*/ 0 h 2"/>
                  <a:gd name="T24" fmla="*/ 2 w 3"/>
                  <a:gd name="T25" fmla="*/ 0 h 2"/>
                  <a:gd name="T26" fmla="*/ 2 w 3"/>
                  <a:gd name="T27" fmla="*/ 0 h 2"/>
                  <a:gd name="T28" fmla="*/ 2 w 3"/>
                  <a:gd name="T29" fmla="*/ 0 h 2"/>
                  <a:gd name="T30" fmla="*/ 2 w 3"/>
                  <a:gd name="T31" fmla="*/ 0 h 2"/>
                  <a:gd name="T32" fmla="*/ 0 w 3"/>
                  <a:gd name="T33" fmla="*/ 2 h 2"/>
                  <a:gd name="T34" fmla="*/ 2 w 3"/>
                  <a:gd name="T35"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 h="2">
                    <a:moveTo>
                      <a:pt x="2" y="2"/>
                    </a:moveTo>
                    <a:cubicBezTo>
                      <a:pt x="2" y="2"/>
                      <a:pt x="2" y="2"/>
                      <a:pt x="3" y="1"/>
                    </a:cubicBezTo>
                    <a:cubicBezTo>
                      <a:pt x="2" y="2"/>
                      <a:pt x="2" y="2"/>
                      <a:pt x="2" y="2"/>
                    </a:cubicBezTo>
                    <a:cubicBezTo>
                      <a:pt x="2" y="2"/>
                      <a:pt x="3" y="2"/>
                      <a:pt x="3" y="2"/>
                    </a:cubicBezTo>
                    <a:cubicBezTo>
                      <a:pt x="3" y="2"/>
                      <a:pt x="3" y="2"/>
                      <a:pt x="3" y="1"/>
                    </a:cubicBezTo>
                    <a:cubicBezTo>
                      <a:pt x="3" y="1"/>
                      <a:pt x="3" y="1"/>
                      <a:pt x="3" y="1"/>
                    </a:cubicBezTo>
                    <a:cubicBezTo>
                      <a:pt x="3" y="1"/>
                      <a:pt x="3" y="1"/>
                      <a:pt x="3" y="1"/>
                    </a:cubicBezTo>
                    <a:cubicBezTo>
                      <a:pt x="3" y="1"/>
                      <a:pt x="3" y="1"/>
                      <a:pt x="2" y="1"/>
                    </a:cubicBezTo>
                    <a:cubicBezTo>
                      <a:pt x="1" y="2"/>
                      <a:pt x="1" y="1"/>
                      <a:pt x="1" y="2"/>
                    </a:cubicBezTo>
                    <a:cubicBezTo>
                      <a:pt x="1" y="1"/>
                      <a:pt x="2" y="1"/>
                      <a:pt x="2" y="0"/>
                    </a:cubicBezTo>
                    <a:cubicBezTo>
                      <a:pt x="2" y="0"/>
                      <a:pt x="2" y="0"/>
                      <a:pt x="2" y="0"/>
                    </a:cubicBezTo>
                    <a:cubicBezTo>
                      <a:pt x="2" y="0"/>
                      <a:pt x="2" y="0"/>
                      <a:pt x="2" y="0"/>
                    </a:cubicBezTo>
                    <a:cubicBezTo>
                      <a:pt x="2" y="0"/>
                      <a:pt x="2" y="0"/>
                      <a:pt x="2" y="0"/>
                    </a:cubicBezTo>
                    <a:cubicBezTo>
                      <a:pt x="2" y="0"/>
                      <a:pt x="2" y="0"/>
                      <a:pt x="2" y="0"/>
                    </a:cubicBezTo>
                    <a:cubicBezTo>
                      <a:pt x="2" y="0"/>
                      <a:pt x="2" y="0"/>
                      <a:pt x="2" y="0"/>
                    </a:cubicBezTo>
                    <a:cubicBezTo>
                      <a:pt x="2" y="0"/>
                      <a:pt x="2" y="0"/>
                      <a:pt x="2" y="0"/>
                    </a:cubicBezTo>
                    <a:cubicBezTo>
                      <a:pt x="0" y="2"/>
                      <a:pt x="0" y="2"/>
                      <a:pt x="0" y="2"/>
                    </a:cubicBezTo>
                    <a:cubicBezTo>
                      <a:pt x="1" y="2"/>
                      <a:pt x="1" y="2"/>
                      <a:pt x="2"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179" name="Oval 8483"/>
              <p:cNvSpPr>
                <a:spLocks noChangeArrowheads="1"/>
              </p:cNvSpPr>
              <p:nvPr/>
            </p:nvSpPr>
            <p:spPr bwMode="auto">
              <a:xfrm>
                <a:off x="1439" y="3364"/>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180" name="Freeform 8484"/>
              <p:cNvSpPr>
                <a:spLocks/>
              </p:cNvSpPr>
              <p:nvPr/>
            </p:nvSpPr>
            <p:spPr bwMode="auto">
              <a:xfrm>
                <a:off x="1368" y="3408"/>
                <a:ext cx="4" cy="4"/>
              </a:xfrm>
              <a:custGeom>
                <a:avLst/>
                <a:gdLst>
                  <a:gd name="T0" fmla="*/ 1 w 1"/>
                  <a:gd name="T1" fmla="*/ 0 h 1"/>
                  <a:gd name="T2" fmla="*/ 1 w 1"/>
                  <a:gd name="T3" fmla="*/ 0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1" y="0"/>
                      <a:pt x="1" y="0"/>
                      <a:pt x="1" y="0"/>
                    </a:cubicBezTo>
                    <a:cubicBezTo>
                      <a:pt x="0" y="1"/>
                      <a:pt x="0" y="1"/>
                      <a:pt x="0" y="1"/>
                    </a:cubicBezTo>
                    <a:cubicBezTo>
                      <a:pt x="1" y="1"/>
                      <a:pt x="1" y="1"/>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181" name="Freeform 8485"/>
              <p:cNvSpPr>
                <a:spLocks/>
              </p:cNvSpPr>
              <p:nvPr/>
            </p:nvSpPr>
            <p:spPr bwMode="auto">
              <a:xfrm>
                <a:off x="1435" y="3364"/>
                <a:ext cx="4" cy="3"/>
              </a:xfrm>
              <a:custGeom>
                <a:avLst/>
                <a:gdLst>
                  <a:gd name="T0" fmla="*/ 0 w 1"/>
                  <a:gd name="T1" fmla="*/ 0 h 1"/>
                  <a:gd name="T2" fmla="*/ 0 w 1"/>
                  <a:gd name="T3" fmla="*/ 0 h 1"/>
                  <a:gd name="T4" fmla="*/ 0 w 1"/>
                  <a:gd name="T5" fmla="*/ 1 h 1"/>
                  <a:gd name="T6" fmla="*/ 1 w 1"/>
                  <a:gd name="T7" fmla="*/ 1 h 1"/>
                  <a:gd name="T8" fmla="*/ 1 w 1"/>
                  <a:gd name="T9" fmla="*/ 1 h 1"/>
                  <a:gd name="T10" fmla="*/ 1 w 1"/>
                  <a:gd name="T11" fmla="*/ 1 h 1"/>
                  <a:gd name="T12" fmla="*/ 1 w 1"/>
                  <a:gd name="T13" fmla="*/ 0 h 1"/>
                  <a:gd name="T14" fmla="*/ 1 w 1"/>
                  <a:gd name="T15" fmla="*/ 0 h 1"/>
                  <a:gd name="T16" fmla="*/ 1 w 1"/>
                  <a:gd name="T17" fmla="*/ 1 h 1"/>
                  <a:gd name="T18" fmla="*/ 0 w 1"/>
                  <a:gd name="T19" fmla="*/ 0 h 1"/>
                  <a:gd name="T20" fmla="*/ 0 w 1"/>
                  <a:gd name="T21" fmla="*/ 0 h 1"/>
                  <a:gd name="T22" fmla="*/ 0 w 1"/>
                  <a:gd name="T23"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 h="1">
                    <a:moveTo>
                      <a:pt x="0" y="0"/>
                    </a:moveTo>
                    <a:cubicBezTo>
                      <a:pt x="0" y="0"/>
                      <a:pt x="0" y="0"/>
                      <a:pt x="0" y="0"/>
                    </a:cubicBezTo>
                    <a:cubicBezTo>
                      <a:pt x="0" y="1"/>
                      <a:pt x="0" y="1"/>
                      <a:pt x="0" y="1"/>
                    </a:cubicBezTo>
                    <a:cubicBezTo>
                      <a:pt x="1" y="1"/>
                      <a:pt x="1" y="1"/>
                      <a:pt x="1" y="1"/>
                    </a:cubicBezTo>
                    <a:cubicBezTo>
                      <a:pt x="1" y="1"/>
                      <a:pt x="1" y="1"/>
                      <a:pt x="1" y="1"/>
                    </a:cubicBezTo>
                    <a:cubicBezTo>
                      <a:pt x="1" y="1"/>
                      <a:pt x="1" y="1"/>
                      <a:pt x="1" y="1"/>
                    </a:cubicBezTo>
                    <a:cubicBezTo>
                      <a:pt x="1" y="0"/>
                      <a:pt x="1" y="0"/>
                      <a:pt x="1" y="0"/>
                    </a:cubicBezTo>
                    <a:cubicBezTo>
                      <a:pt x="1" y="0"/>
                      <a:pt x="1" y="0"/>
                      <a:pt x="1" y="0"/>
                    </a:cubicBezTo>
                    <a:cubicBezTo>
                      <a:pt x="1" y="0"/>
                      <a:pt x="1" y="1"/>
                      <a:pt x="1" y="1"/>
                    </a:cubicBezTo>
                    <a:cubicBezTo>
                      <a:pt x="1" y="1"/>
                      <a:pt x="1" y="1"/>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182" name="Freeform 8486"/>
              <p:cNvSpPr>
                <a:spLocks/>
              </p:cNvSpPr>
              <p:nvPr/>
            </p:nvSpPr>
            <p:spPr bwMode="auto">
              <a:xfrm>
                <a:off x="1398" y="3382"/>
                <a:ext cx="0" cy="4"/>
              </a:xfrm>
              <a:custGeom>
                <a:avLst/>
                <a:gdLst>
                  <a:gd name="T0" fmla="*/ 0 h 1"/>
                  <a:gd name="T1" fmla="*/ 0 h 1"/>
                  <a:gd name="T2" fmla="*/ 1 h 1"/>
                  <a:gd name="T3" fmla="*/ 1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0"/>
                      <a:pt x="0" y="0"/>
                    </a:cubicBezTo>
                    <a:cubicBezTo>
                      <a:pt x="0" y="0"/>
                      <a:pt x="0" y="0"/>
                      <a:pt x="0" y="1"/>
                    </a:cubicBezTo>
                    <a:cubicBezTo>
                      <a:pt x="0" y="1"/>
                      <a:pt x="0" y="1"/>
                      <a:pt x="0" y="1"/>
                    </a:cubicBezTo>
                    <a:cubicBezTo>
                      <a:pt x="0" y="1"/>
                      <a:pt x="0"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183" name="Freeform 8487"/>
              <p:cNvSpPr>
                <a:spLocks noEditPoints="1"/>
              </p:cNvSpPr>
              <p:nvPr/>
            </p:nvSpPr>
            <p:spPr bwMode="auto">
              <a:xfrm>
                <a:off x="1405" y="3367"/>
                <a:ext cx="49" cy="38"/>
              </a:xfrm>
              <a:custGeom>
                <a:avLst/>
                <a:gdLst>
                  <a:gd name="T0" fmla="*/ 1 w 13"/>
                  <a:gd name="T1" fmla="*/ 3 h 10"/>
                  <a:gd name="T2" fmla="*/ 0 w 13"/>
                  <a:gd name="T3" fmla="*/ 7 h 10"/>
                  <a:gd name="T4" fmla="*/ 1 w 13"/>
                  <a:gd name="T5" fmla="*/ 7 h 10"/>
                  <a:gd name="T6" fmla="*/ 2 w 13"/>
                  <a:gd name="T7" fmla="*/ 8 h 10"/>
                  <a:gd name="T8" fmla="*/ 6 w 13"/>
                  <a:gd name="T9" fmla="*/ 2 h 10"/>
                  <a:gd name="T10" fmla="*/ 7 w 13"/>
                  <a:gd name="T11" fmla="*/ 3 h 10"/>
                  <a:gd name="T12" fmla="*/ 5 w 13"/>
                  <a:gd name="T13" fmla="*/ 7 h 10"/>
                  <a:gd name="T14" fmla="*/ 3 w 13"/>
                  <a:gd name="T15" fmla="*/ 9 h 10"/>
                  <a:gd name="T16" fmla="*/ 4 w 13"/>
                  <a:gd name="T17" fmla="*/ 9 h 10"/>
                  <a:gd name="T18" fmla="*/ 5 w 13"/>
                  <a:gd name="T19" fmla="*/ 9 h 10"/>
                  <a:gd name="T20" fmla="*/ 5 w 13"/>
                  <a:gd name="T21" fmla="*/ 9 h 10"/>
                  <a:gd name="T22" fmla="*/ 8 w 13"/>
                  <a:gd name="T23" fmla="*/ 10 h 10"/>
                  <a:gd name="T24" fmla="*/ 9 w 13"/>
                  <a:gd name="T25" fmla="*/ 10 h 10"/>
                  <a:gd name="T26" fmla="*/ 9 w 13"/>
                  <a:gd name="T27" fmla="*/ 10 h 10"/>
                  <a:gd name="T28" fmla="*/ 11 w 13"/>
                  <a:gd name="T29" fmla="*/ 10 h 10"/>
                  <a:gd name="T30" fmla="*/ 11 w 13"/>
                  <a:gd name="T31" fmla="*/ 10 h 10"/>
                  <a:gd name="T32" fmla="*/ 11 w 13"/>
                  <a:gd name="T33" fmla="*/ 9 h 10"/>
                  <a:gd name="T34" fmla="*/ 12 w 13"/>
                  <a:gd name="T35" fmla="*/ 8 h 10"/>
                  <a:gd name="T36" fmla="*/ 11 w 13"/>
                  <a:gd name="T37" fmla="*/ 8 h 10"/>
                  <a:gd name="T38" fmla="*/ 10 w 13"/>
                  <a:gd name="T39" fmla="*/ 7 h 10"/>
                  <a:gd name="T40" fmla="*/ 10 w 13"/>
                  <a:gd name="T41" fmla="*/ 7 h 10"/>
                  <a:gd name="T42" fmla="*/ 12 w 13"/>
                  <a:gd name="T43" fmla="*/ 4 h 10"/>
                  <a:gd name="T44" fmla="*/ 11 w 13"/>
                  <a:gd name="T45" fmla="*/ 3 h 10"/>
                  <a:gd name="T46" fmla="*/ 11 w 13"/>
                  <a:gd name="T47" fmla="*/ 2 h 10"/>
                  <a:gd name="T48" fmla="*/ 10 w 13"/>
                  <a:gd name="T49" fmla="*/ 2 h 10"/>
                  <a:gd name="T50" fmla="*/ 9 w 13"/>
                  <a:gd name="T51" fmla="*/ 2 h 10"/>
                  <a:gd name="T52" fmla="*/ 9 w 13"/>
                  <a:gd name="T53" fmla="*/ 2 h 10"/>
                  <a:gd name="T54" fmla="*/ 9 w 13"/>
                  <a:gd name="T55" fmla="*/ 1 h 10"/>
                  <a:gd name="T56" fmla="*/ 8 w 13"/>
                  <a:gd name="T57" fmla="*/ 2 h 10"/>
                  <a:gd name="T58" fmla="*/ 7 w 13"/>
                  <a:gd name="T59" fmla="*/ 3 h 10"/>
                  <a:gd name="T60" fmla="*/ 6 w 13"/>
                  <a:gd name="T61" fmla="*/ 2 h 10"/>
                  <a:gd name="T62" fmla="*/ 6 w 13"/>
                  <a:gd name="T63" fmla="*/ 1 h 10"/>
                  <a:gd name="T64" fmla="*/ 6 w 13"/>
                  <a:gd name="T65" fmla="*/ 1 h 10"/>
                  <a:gd name="T66" fmla="*/ 6 w 13"/>
                  <a:gd name="T67" fmla="*/ 0 h 10"/>
                  <a:gd name="T68" fmla="*/ 1 w 13"/>
                  <a:gd name="T69" fmla="*/ 1 h 10"/>
                  <a:gd name="T70" fmla="*/ 1 w 13"/>
                  <a:gd name="T71" fmla="*/ 2 h 10"/>
                  <a:gd name="T72" fmla="*/ 5 w 13"/>
                  <a:gd name="T73" fmla="*/ 8 h 10"/>
                  <a:gd name="T74" fmla="*/ 8 w 13"/>
                  <a:gd name="T75" fmla="*/ 10 h 10"/>
                  <a:gd name="T76" fmla="*/ 9 w 13"/>
                  <a:gd name="T77" fmla="*/ 9 h 10"/>
                  <a:gd name="T78" fmla="*/ 9 w 13"/>
                  <a:gd name="T79" fmla="*/ 5 h 10"/>
                  <a:gd name="T80" fmla="*/ 7 w 13"/>
                  <a:gd name="T81"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 h="10">
                    <a:moveTo>
                      <a:pt x="1" y="2"/>
                    </a:moveTo>
                    <a:cubicBezTo>
                      <a:pt x="2" y="4"/>
                      <a:pt x="1" y="3"/>
                      <a:pt x="1" y="3"/>
                    </a:cubicBezTo>
                    <a:cubicBezTo>
                      <a:pt x="0" y="8"/>
                      <a:pt x="0" y="8"/>
                      <a:pt x="0" y="8"/>
                    </a:cubicBezTo>
                    <a:cubicBezTo>
                      <a:pt x="0" y="8"/>
                      <a:pt x="0" y="7"/>
                      <a:pt x="0" y="7"/>
                    </a:cubicBezTo>
                    <a:cubicBezTo>
                      <a:pt x="1" y="7"/>
                      <a:pt x="0" y="8"/>
                      <a:pt x="1" y="7"/>
                    </a:cubicBezTo>
                    <a:cubicBezTo>
                      <a:pt x="3" y="6"/>
                      <a:pt x="0" y="8"/>
                      <a:pt x="1" y="7"/>
                    </a:cubicBezTo>
                    <a:cubicBezTo>
                      <a:pt x="3" y="5"/>
                      <a:pt x="1" y="7"/>
                      <a:pt x="3" y="7"/>
                    </a:cubicBezTo>
                    <a:cubicBezTo>
                      <a:pt x="2" y="7"/>
                      <a:pt x="1" y="8"/>
                      <a:pt x="2" y="8"/>
                    </a:cubicBezTo>
                    <a:cubicBezTo>
                      <a:pt x="2" y="8"/>
                      <a:pt x="2" y="7"/>
                      <a:pt x="3" y="7"/>
                    </a:cubicBezTo>
                    <a:cubicBezTo>
                      <a:pt x="6" y="2"/>
                      <a:pt x="6" y="2"/>
                      <a:pt x="6" y="2"/>
                    </a:cubicBezTo>
                    <a:cubicBezTo>
                      <a:pt x="6" y="2"/>
                      <a:pt x="6" y="2"/>
                      <a:pt x="6" y="2"/>
                    </a:cubicBezTo>
                    <a:cubicBezTo>
                      <a:pt x="6" y="3"/>
                      <a:pt x="7" y="4"/>
                      <a:pt x="7" y="3"/>
                    </a:cubicBezTo>
                    <a:cubicBezTo>
                      <a:pt x="5" y="7"/>
                      <a:pt x="5" y="7"/>
                      <a:pt x="5" y="7"/>
                    </a:cubicBezTo>
                    <a:cubicBezTo>
                      <a:pt x="5" y="7"/>
                      <a:pt x="5" y="7"/>
                      <a:pt x="5" y="7"/>
                    </a:cubicBezTo>
                    <a:cubicBezTo>
                      <a:pt x="5" y="8"/>
                      <a:pt x="5" y="8"/>
                      <a:pt x="4" y="7"/>
                    </a:cubicBezTo>
                    <a:cubicBezTo>
                      <a:pt x="3" y="9"/>
                      <a:pt x="3" y="9"/>
                      <a:pt x="3" y="9"/>
                    </a:cubicBezTo>
                    <a:cubicBezTo>
                      <a:pt x="3" y="9"/>
                      <a:pt x="3" y="9"/>
                      <a:pt x="3" y="9"/>
                    </a:cubicBezTo>
                    <a:cubicBezTo>
                      <a:pt x="4" y="9"/>
                      <a:pt x="4" y="9"/>
                      <a:pt x="4" y="9"/>
                    </a:cubicBezTo>
                    <a:cubicBezTo>
                      <a:pt x="4" y="9"/>
                      <a:pt x="5" y="9"/>
                      <a:pt x="5" y="9"/>
                    </a:cubicBezTo>
                    <a:cubicBezTo>
                      <a:pt x="5" y="9"/>
                      <a:pt x="5" y="9"/>
                      <a:pt x="5" y="9"/>
                    </a:cubicBezTo>
                    <a:cubicBezTo>
                      <a:pt x="5" y="9"/>
                      <a:pt x="5" y="9"/>
                      <a:pt x="5" y="9"/>
                    </a:cubicBezTo>
                    <a:cubicBezTo>
                      <a:pt x="5" y="9"/>
                      <a:pt x="5" y="9"/>
                      <a:pt x="5" y="9"/>
                    </a:cubicBezTo>
                    <a:cubicBezTo>
                      <a:pt x="8" y="10"/>
                      <a:pt x="8" y="10"/>
                      <a:pt x="8" y="10"/>
                    </a:cubicBezTo>
                    <a:cubicBezTo>
                      <a:pt x="8" y="10"/>
                      <a:pt x="8" y="10"/>
                      <a:pt x="8" y="10"/>
                    </a:cubicBezTo>
                    <a:cubicBezTo>
                      <a:pt x="8" y="10"/>
                      <a:pt x="8" y="10"/>
                      <a:pt x="8" y="10"/>
                    </a:cubicBezTo>
                    <a:cubicBezTo>
                      <a:pt x="9" y="10"/>
                      <a:pt x="9" y="10"/>
                      <a:pt x="9" y="10"/>
                    </a:cubicBezTo>
                    <a:cubicBezTo>
                      <a:pt x="8" y="10"/>
                      <a:pt x="8" y="10"/>
                      <a:pt x="8" y="10"/>
                    </a:cubicBezTo>
                    <a:cubicBezTo>
                      <a:pt x="9" y="10"/>
                      <a:pt x="9" y="10"/>
                      <a:pt x="9" y="10"/>
                    </a:cubicBezTo>
                    <a:cubicBezTo>
                      <a:pt x="9" y="10"/>
                      <a:pt x="9" y="10"/>
                      <a:pt x="9" y="10"/>
                    </a:cubicBezTo>
                    <a:cubicBezTo>
                      <a:pt x="11" y="10"/>
                      <a:pt x="11" y="10"/>
                      <a:pt x="11" y="10"/>
                    </a:cubicBezTo>
                    <a:cubicBezTo>
                      <a:pt x="11" y="10"/>
                      <a:pt x="12" y="10"/>
                      <a:pt x="12" y="10"/>
                    </a:cubicBezTo>
                    <a:cubicBezTo>
                      <a:pt x="12" y="10"/>
                      <a:pt x="12" y="10"/>
                      <a:pt x="11" y="10"/>
                    </a:cubicBezTo>
                    <a:cubicBezTo>
                      <a:pt x="11" y="10"/>
                      <a:pt x="12" y="9"/>
                      <a:pt x="12" y="9"/>
                    </a:cubicBezTo>
                    <a:cubicBezTo>
                      <a:pt x="12" y="9"/>
                      <a:pt x="12" y="9"/>
                      <a:pt x="11" y="9"/>
                    </a:cubicBezTo>
                    <a:cubicBezTo>
                      <a:pt x="11" y="9"/>
                      <a:pt x="12" y="9"/>
                      <a:pt x="12" y="9"/>
                    </a:cubicBezTo>
                    <a:cubicBezTo>
                      <a:pt x="12" y="8"/>
                      <a:pt x="12" y="8"/>
                      <a:pt x="12" y="8"/>
                    </a:cubicBezTo>
                    <a:cubicBezTo>
                      <a:pt x="11" y="8"/>
                      <a:pt x="11" y="8"/>
                      <a:pt x="11" y="8"/>
                    </a:cubicBezTo>
                    <a:cubicBezTo>
                      <a:pt x="11" y="8"/>
                      <a:pt x="11" y="8"/>
                      <a:pt x="11" y="8"/>
                    </a:cubicBezTo>
                    <a:cubicBezTo>
                      <a:pt x="11" y="7"/>
                      <a:pt x="11" y="7"/>
                      <a:pt x="11" y="7"/>
                    </a:cubicBezTo>
                    <a:cubicBezTo>
                      <a:pt x="11" y="7"/>
                      <a:pt x="11" y="7"/>
                      <a:pt x="10" y="7"/>
                    </a:cubicBezTo>
                    <a:cubicBezTo>
                      <a:pt x="10" y="7"/>
                      <a:pt x="10" y="7"/>
                      <a:pt x="10" y="7"/>
                    </a:cubicBezTo>
                    <a:cubicBezTo>
                      <a:pt x="10" y="7"/>
                      <a:pt x="10" y="7"/>
                      <a:pt x="10" y="7"/>
                    </a:cubicBezTo>
                    <a:cubicBezTo>
                      <a:pt x="10" y="6"/>
                      <a:pt x="9" y="8"/>
                      <a:pt x="9" y="7"/>
                    </a:cubicBezTo>
                    <a:cubicBezTo>
                      <a:pt x="10" y="6"/>
                      <a:pt x="11" y="5"/>
                      <a:pt x="12" y="4"/>
                    </a:cubicBezTo>
                    <a:cubicBezTo>
                      <a:pt x="12" y="4"/>
                      <a:pt x="13" y="2"/>
                      <a:pt x="11" y="3"/>
                    </a:cubicBezTo>
                    <a:cubicBezTo>
                      <a:pt x="12" y="2"/>
                      <a:pt x="11" y="3"/>
                      <a:pt x="11" y="3"/>
                    </a:cubicBezTo>
                    <a:cubicBezTo>
                      <a:pt x="11" y="3"/>
                      <a:pt x="11" y="2"/>
                      <a:pt x="10" y="3"/>
                    </a:cubicBezTo>
                    <a:cubicBezTo>
                      <a:pt x="10" y="3"/>
                      <a:pt x="11" y="2"/>
                      <a:pt x="11" y="2"/>
                    </a:cubicBezTo>
                    <a:cubicBezTo>
                      <a:pt x="11" y="2"/>
                      <a:pt x="11" y="2"/>
                      <a:pt x="11" y="2"/>
                    </a:cubicBezTo>
                    <a:cubicBezTo>
                      <a:pt x="10" y="2"/>
                      <a:pt x="10" y="2"/>
                      <a:pt x="10" y="2"/>
                    </a:cubicBezTo>
                    <a:cubicBezTo>
                      <a:pt x="10" y="2"/>
                      <a:pt x="10" y="2"/>
                      <a:pt x="10" y="2"/>
                    </a:cubicBezTo>
                    <a:cubicBezTo>
                      <a:pt x="10" y="2"/>
                      <a:pt x="10" y="2"/>
                      <a:pt x="9" y="2"/>
                    </a:cubicBezTo>
                    <a:cubicBezTo>
                      <a:pt x="11" y="1"/>
                      <a:pt x="11" y="1"/>
                      <a:pt x="11" y="1"/>
                    </a:cubicBezTo>
                    <a:cubicBezTo>
                      <a:pt x="11" y="1"/>
                      <a:pt x="9" y="2"/>
                      <a:pt x="9" y="2"/>
                    </a:cubicBezTo>
                    <a:cubicBezTo>
                      <a:pt x="11" y="1"/>
                      <a:pt x="10" y="1"/>
                      <a:pt x="10" y="1"/>
                    </a:cubicBezTo>
                    <a:cubicBezTo>
                      <a:pt x="10" y="1"/>
                      <a:pt x="10" y="1"/>
                      <a:pt x="9" y="1"/>
                    </a:cubicBezTo>
                    <a:cubicBezTo>
                      <a:pt x="9" y="1"/>
                      <a:pt x="9" y="1"/>
                      <a:pt x="9" y="1"/>
                    </a:cubicBezTo>
                    <a:cubicBezTo>
                      <a:pt x="9" y="1"/>
                      <a:pt x="8" y="2"/>
                      <a:pt x="8" y="2"/>
                    </a:cubicBezTo>
                    <a:cubicBezTo>
                      <a:pt x="9" y="1"/>
                      <a:pt x="8" y="1"/>
                      <a:pt x="8" y="2"/>
                    </a:cubicBezTo>
                    <a:cubicBezTo>
                      <a:pt x="7" y="3"/>
                      <a:pt x="7" y="3"/>
                      <a:pt x="7" y="3"/>
                    </a:cubicBezTo>
                    <a:cubicBezTo>
                      <a:pt x="7" y="3"/>
                      <a:pt x="7" y="3"/>
                      <a:pt x="7" y="3"/>
                    </a:cubicBezTo>
                    <a:cubicBezTo>
                      <a:pt x="6" y="2"/>
                      <a:pt x="6" y="2"/>
                      <a:pt x="6" y="2"/>
                    </a:cubicBezTo>
                    <a:cubicBezTo>
                      <a:pt x="6" y="1"/>
                      <a:pt x="6" y="1"/>
                      <a:pt x="6" y="1"/>
                    </a:cubicBezTo>
                    <a:cubicBezTo>
                      <a:pt x="6" y="1"/>
                      <a:pt x="6" y="1"/>
                      <a:pt x="6" y="1"/>
                    </a:cubicBezTo>
                    <a:cubicBezTo>
                      <a:pt x="6" y="1"/>
                      <a:pt x="6" y="1"/>
                      <a:pt x="6" y="1"/>
                    </a:cubicBezTo>
                    <a:cubicBezTo>
                      <a:pt x="6" y="1"/>
                      <a:pt x="6" y="1"/>
                      <a:pt x="6" y="1"/>
                    </a:cubicBezTo>
                    <a:cubicBezTo>
                      <a:pt x="5" y="1"/>
                      <a:pt x="6" y="0"/>
                      <a:pt x="6" y="0"/>
                    </a:cubicBezTo>
                    <a:cubicBezTo>
                      <a:pt x="6" y="0"/>
                      <a:pt x="6" y="0"/>
                      <a:pt x="6" y="0"/>
                    </a:cubicBezTo>
                    <a:cubicBezTo>
                      <a:pt x="5" y="0"/>
                      <a:pt x="5" y="0"/>
                      <a:pt x="5" y="0"/>
                    </a:cubicBezTo>
                    <a:cubicBezTo>
                      <a:pt x="5" y="1"/>
                      <a:pt x="3" y="1"/>
                      <a:pt x="1" y="1"/>
                    </a:cubicBezTo>
                    <a:cubicBezTo>
                      <a:pt x="1" y="2"/>
                      <a:pt x="1" y="2"/>
                      <a:pt x="1" y="2"/>
                    </a:cubicBezTo>
                    <a:cubicBezTo>
                      <a:pt x="1" y="2"/>
                      <a:pt x="1" y="2"/>
                      <a:pt x="1" y="2"/>
                    </a:cubicBezTo>
                    <a:close/>
                    <a:moveTo>
                      <a:pt x="5" y="9"/>
                    </a:moveTo>
                    <a:cubicBezTo>
                      <a:pt x="5" y="8"/>
                      <a:pt x="5" y="7"/>
                      <a:pt x="5" y="8"/>
                    </a:cubicBezTo>
                    <a:cubicBezTo>
                      <a:pt x="5" y="9"/>
                      <a:pt x="5" y="9"/>
                      <a:pt x="5" y="9"/>
                    </a:cubicBezTo>
                    <a:close/>
                    <a:moveTo>
                      <a:pt x="8" y="10"/>
                    </a:moveTo>
                    <a:cubicBezTo>
                      <a:pt x="7" y="9"/>
                      <a:pt x="7" y="9"/>
                      <a:pt x="8" y="8"/>
                    </a:cubicBezTo>
                    <a:cubicBezTo>
                      <a:pt x="8" y="8"/>
                      <a:pt x="9" y="9"/>
                      <a:pt x="9" y="9"/>
                    </a:cubicBezTo>
                    <a:cubicBezTo>
                      <a:pt x="9" y="10"/>
                      <a:pt x="8" y="10"/>
                      <a:pt x="8" y="10"/>
                    </a:cubicBezTo>
                    <a:close/>
                    <a:moveTo>
                      <a:pt x="9" y="5"/>
                    </a:moveTo>
                    <a:cubicBezTo>
                      <a:pt x="9" y="5"/>
                      <a:pt x="8" y="6"/>
                      <a:pt x="7" y="7"/>
                    </a:cubicBezTo>
                    <a:cubicBezTo>
                      <a:pt x="7" y="7"/>
                      <a:pt x="7" y="7"/>
                      <a:pt x="7" y="7"/>
                    </a:cubicBezTo>
                    <a:cubicBezTo>
                      <a:pt x="8" y="6"/>
                      <a:pt x="9" y="6"/>
                      <a:pt x="9"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184" name="Freeform 8488"/>
              <p:cNvSpPr>
                <a:spLocks/>
              </p:cNvSpPr>
              <p:nvPr/>
            </p:nvSpPr>
            <p:spPr bwMode="auto">
              <a:xfrm>
                <a:off x="1398" y="3382"/>
                <a:ext cx="4" cy="11"/>
              </a:xfrm>
              <a:custGeom>
                <a:avLst/>
                <a:gdLst>
                  <a:gd name="T0" fmla="*/ 0 w 1"/>
                  <a:gd name="T1" fmla="*/ 0 h 3"/>
                  <a:gd name="T2" fmla="*/ 0 w 1"/>
                  <a:gd name="T3" fmla="*/ 0 h 3"/>
                  <a:gd name="T4" fmla="*/ 0 w 1"/>
                  <a:gd name="T5" fmla="*/ 0 h 3"/>
                  <a:gd name="T6" fmla="*/ 0 w 1"/>
                  <a:gd name="T7" fmla="*/ 1 h 3"/>
                  <a:gd name="T8" fmla="*/ 1 w 1"/>
                  <a:gd name="T9" fmla="*/ 1 h 3"/>
                  <a:gd name="T10" fmla="*/ 0 w 1"/>
                  <a:gd name="T11" fmla="*/ 1 h 3"/>
                  <a:gd name="T12" fmla="*/ 0 w 1"/>
                  <a:gd name="T13" fmla="*/ 3 h 3"/>
                  <a:gd name="T14" fmla="*/ 1 w 1"/>
                  <a:gd name="T15" fmla="*/ 2 h 3"/>
                  <a:gd name="T16" fmla="*/ 1 w 1"/>
                  <a:gd name="T17" fmla="*/ 3 h 3"/>
                  <a:gd name="T18" fmla="*/ 1 w 1"/>
                  <a:gd name="T19" fmla="*/ 2 h 3"/>
                  <a:gd name="T20" fmla="*/ 1 w 1"/>
                  <a:gd name="T21" fmla="*/ 1 h 3"/>
                  <a:gd name="T22" fmla="*/ 1 w 1"/>
                  <a:gd name="T23" fmla="*/ 1 h 3"/>
                  <a:gd name="T24" fmla="*/ 1 w 1"/>
                  <a:gd name="T25" fmla="*/ 0 h 3"/>
                  <a:gd name="T26" fmla="*/ 0 w 1"/>
                  <a:gd name="T27" fmla="*/ 0 h 3"/>
                  <a:gd name="T28" fmla="*/ 0 w 1"/>
                  <a:gd name="T29" fmla="*/ 0 h 3"/>
                  <a:gd name="T30" fmla="*/ 0 w 1"/>
                  <a:gd name="T31" fmla="*/ 0 h 3"/>
                  <a:gd name="T32" fmla="*/ 0 w 1"/>
                  <a:gd name="T33"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 h="3">
                    <a:moveTo>
                      <a:pt x="0" y="0"/>
                    </a:moveTo>
                    <a:cubicBezTo>
                      <a:pt x="0" y="0"/>
                      <a:pt x="0" y="0"/>
                      <a:pt x="0" y="0"/>
                    </a:cubicBezTo>
                    <a:cubicBezTo>
                      <a:pt x="0" y="0"/>
                      <a:pt x="0" y="0"/>
                      <a:pt x="0" y="0"/>
                    </a:cubicBezTo>
                    <a:cubicBezTo>
                      <a:pt x="0" y="1"/>
                      <a:pt x="0" y="1"/>
                      <a:pt x="0" y="1"/>
                    </a:cubicBezTo>
                    <a:cubicBezTo>
                      <a:pt x="0" y="0"/>
                      <a:pt x="1" y="1"/>
                      <a:pt x="1" y="1"/>
                    </a:cubicBezTo>
                    <a:cubicBezTo>
                      <a:pt x="0" y="1"/>
                      <a:pt x="0" y="1"/>
                      <a:pt x="0" y="1"/>
                    </a:cubicBezTo>
                    <a:cubicBezTo>
                      <a:pt x="0" y="2"/>
                      <a:pt x="0" y="2"/>
                      <a:pt x="0" y="3"/>
                    </a:cubicBezTo>
                    <a:cubicBezTo>
                      <a:pt x="1" y="3"/>
                      <a:pt x="0" y="1"/>
                      <a:pt x="1" y="2"/>
                    </a:cubicBezTo>
                    <a:cubicBezTo>
                      <a:pt x="1" y="3"/>
                      <a:pt x="1" y="3"/>
                      <a:pt x="1" y="3"/>
                    </a:cubicBezTo>
                    <a:cubicBezTo>
                      <a:pt x="1" y="3"/>
                      <a:pt x="1" y="2"/>
                      <a:pt x="1" y="2"/>
                    </a:cubicBezTo>
                    <a:cubicBezTo>
                      <a:pt x="1" y="2"/>
                      <a:pt x="1" y="1"/>
                      <a:pt x="1" y="1"/>
                    </a:cubicBezTo>
                    <a:cubicBezTo>
                      <a:pt x="1" y="1"/>
                      <a:pt x="1" y="1"/>
                      <a:pt x="1" y="1"/>
                    </a:cubicBezTo>
                    <a:cubicBezTo>
                      <a:pt x="1" y="1"/>
                      <a:pt x="1" y="1"/>
                      <a:pt x="1" y="0"/>
                    </a:cubicBezTo>
                    <a:cubicBezTo>
                      <a:pt x="1"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185" name="Freeform 8489"/>
              <p:cNvSpPr>
                <a:spLocks/>
              </p:cNvSpPr>
              <p:nvPr/>
            </p:nvSpPr>
            <p:spPr bwMode="auto">
              <a:xfrm>
                <a:off x="1405" y="3375"/>
                <a:ext cx="4" cy="7"/>
              </a:xfrm>
              <a:custGeom>
                <a:avLst/>
                <a:gdLst>
                  <a:gd name="T0" fmla="*/ 0 w 1"/>
                  <a:gd name="T1" fmla="*/ 1 h 2"/>
                  <a:gd name="T2" fmla="*/ 0 w 1"/>
                  <a:gd name="T3" fmla="*/ 0 h 2"/>
                  <a:gd name="T4" fmla="*/ 1 w 1"/>
                  <a:gd name="T5" fmla="*/ 1 h 2"/>
                  <a:gd name="T6" fmla="*/ 1 w 1"/>
                  <a:gd name="T7" fmla="*/ 0 h 2"/>
                  <a:gd name="T8" fmla="*/ 1 w 1"/>
                  <a:gd name="T9" fmla="*/ 0 h 2"/>
                  <a:gd name="T10" fmla="*/ 1 w 1"/>
                  <a:gd name="T11" fmla="*/ 0 h 2"/>
                  <a:gd name="T12" fmla="*/ 0 w 1"/>
                  <a:gd name="T13" fmla="*/ 0 h 2"/>
                  <a:gd name="T14" fmla="*/ 0 w 1"/>
                  <a:gd name="T15" fmla="*/ 1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2">
                    <a:moveTo>
                      <a:pt x="0" y="1"/>
                    </a:moveTo>
                    <a:cubicBezTo>
                      <a:pt x="1" y="2"/>
                      <a:pt x="0" y="0"/>
                      <a:pt x="0" y="0"/>
                    </a:cubicBezTo>
                    <a:cubicBezTo>
                      <a:pt x="1" y="0"/>
                      <a:pt x="1" y="1"/>
                      <a:pt x="1" y="1"/>
                    </a:cubicBezTo>
                    <a:cubicBezTo>
                      <a:pt x="1" y="0"/>
                      <a:pt x="1" y="0"/>
                      <a:pt x="1" y="0"/>
                    </a:cubicBezTo>
                    <a:cubicBezTo>
                      <a:pt x="1" y="0"/>
                      <a:pt x="1" y="0"/>
                      <a:pt x="1" y="0"/>
                    </a:cubicBezTo>
                    <a:cubicBezTo>
                      <a:pt x="1" y="0"/>
                      <a:pt x="1" y="0"/>
                      <a:pt x="1" y="0"/>
                    </a:cubicBezTo>
                    <a:cubicBezTo>
                      <a:pt x="0" y="0"/>
                      <a:pt x="0" y="0"/>
                      <a:pt x="0" y="0"/>
                    </a:cubicBezTo>
                    <a:cubicBezTo>
                      <a:pt x="0" y="0"/>
                      <a:pt x="0" y="0"/>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186" name="Freeform 8490"/>
              <p:cNvSpPr>
                <a:spLocks/>
              </p:cNvSpPr>
              <p:nvPr/>
            </p:nvSpPr>
            <p:spPr bwMode="auto">
              <a:xfrm>
                <a:off x="1376" y="337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187" name="Freeform 8491"/>
              <p:cNvSpPr>
                <a:spLocks/>
              </p:cNvSpPr>
              <p:nvPr/>
            </p:nvSpPr>
            <p:spPr bwMode="auto">
              <a:xfrm>
                <a:off x="1365" y="339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188" name="Freeform 8492"/>
              <p:cNvSpPr>
                <a:spLocks/>
              </p:cNvSpPr>
              <p:nvPr/>
            </p:nvSpPr>
            <p:spPr bwMode="auto">
              <a:xfrm>
                <a:off x="1450" y="3364"/>
                <a:ext cx="4" cy="0"/>
              </a:xfrm>
              <a:custGeom>
                <a:avLst/>
                <a:gdLst>
                  <a:gd name="T0" fmla="*/ 1 w 1"/>
                  <a:gd name="T1" fmla="*/ 0 w 1"/>
                  <a:gd name="T2" fmla="*/ 1 w 1"/>
                  <a:gd name="T3" fmla="*/ 1 w 1"/>
                  <a:gd name="T4" fmla="*/ 1 w 1"/>
                </a:gdLst>
                <a:ahLst/>
                <a:cxnLst>
                  <a:cxn ang="0">
                    <a:pos x="T0" y="0"/>
                  </a:cxn>
                  <a:cxn ang="0">
                    <a:pos x="T1" y="0"/>
                  </a:cxn>
                  <a:cxn ang="0">
                    <a:pos x="T2" y="0"/>
                  </a:cxn>
                  <a:cxn ang="0">
                    <a:pos x="T3" y="0"/>
                  </a:cxn>
                  <a:cxn ang="0">
                    <a:pos x="T4" y="0"/>
                  </a:cxn>
                </a:cxnLst>
                <a:rect l="0" t="0" r="r" b="b"/>
                <a:pathLst>
                  <a:path w="1">
                    <a:moveTo>
                      <a:pt x="1" y="0"/>
                    </a:moveTo>
                    <a:cubicBezTo>
                      <a:pt x="1" y="0"/>
                      <a:pt x="0" y="0"/>
                      <a:pt x="0" y="0"/>
                    </a:cubicBezTo>
                    <a:cubicBezTo>
                      <a:pt x="0" y="0"/>
                      <a:pt x="0" y="0"/>
                      <a:pt x="1" y="0"/>
                    </a:cubicBezTo>
                    <a:cubicBezTo>
                      <a:pt x="1" y="0"/>
                      <a:pt x="1"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189" name="Freeform 8493"/>
              <p:cNvSpPr>
                <a:spLocks/>
              </p:cNvSpPr>
              <p:nvPr/>
            </p:nvSpPr>
            <p:spPr bwMode="auto">
              <a:xfrm>
                <a:off x="1357" y="3397"/>
                <a:ext cx="11" cy="11"/>
              </a:xfrm>
              <a:custGeom>
                <a:avLst/>
                <a:gdLst>
                  <a:gd name="T0" fmla="*/ 1 w 3"/>
                  <a:gd name="T1" fmla="*/ 2 h 3"/>
                  <a:gd name="T2" fmla="*/ 1 w 3"/>
                  <a:gd name="T3" fmla="*/ 2 h 3"/>
                  <a:gd name="T4" fmla="*/ 1 w 3"/>
                  <a:gd name="T5" fmla="*/ 2 h 3"/>
                  <a:gd name="T6" fmla="*/ 1 w 3"/>
                  <a:gd name="T7" fmla="*/ 2 h 3"/>
                  <a:gd name="T8" fmla="*/ 1 w 3"/>
                  <a:gd name="T9" fmla="*/ 3 h 3"/>
                  <a:gd name="T10" fmla="*/ 1 w 3"/>
                  <a:gd name="T11" fmla="*/ 3 h 3"/>
                  <a:gd name="T12" fmla="*/ 2 w 3"/>
                  <a:gd name="T13" fmla="*/ 3 h 3"/>
                  <a:gd name="T14" fmla="*/ 2 w 3"/>
                  <a:gd name="T15" fmla="*/ 3 h 3"/>
                  <a:gd name="T16" fmla="*/ 2 w 3"/>
                  <a:gd name="T17" fmla="*/ 2 h 3"/>
                  <a:gd name="T18" fmla="*/ 3 w 3"/>
                  <a:gd name="T19" fmla="*/ 1 h 3"/>
                  <a:gd name="T20" fmla="*/ 2 w 3"/>
                  <a:gd name="T21" fmla="*/ 0 h 3"/>
                  <a:gd name="T22" fmla="*/ 2 w 3"/>
                  <a:gd name="T23" fmla="*/ 0 h 3"/>
                  <a:gd name="T24" fmla="*/ 2 w 3"/>
                  <a:gd name="T25" fmla="*/ 0 h 3"/>
                  <a:gd name="T26" fmla="*/ 1 w 3"/>
                  <a:gd name="T27" fmla="*/ 1 h 3"/>
                  <a:gd name="T28" fmla="*/ 0 w 3"/>
                  <a:gd name="T29" fmla="*/ 2 h 3"/>
                  <a:gd name="T30" fmla="*/ 1 w 3"/>
                  <a:gd name="T31" fmla="*/ 2 h 3"/>
                  <a:gd name="T32" fmla="*/ 1 w 3"/>
                  <a:gd name="T33"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 h="3">
                    <a:moveTo>
                      <a:pt x="1" y="2"/>
                    </a:moveTo>
                    <a:cubicBezTo>
                      <a:pt x="1" y="2"/>
                      <a:pt x="1" y="2"/>
                      <a:pt x="1" y="2"/>
                    </a:cubicBezTo>
                    <a:cubicBezTo>
                      <a:pt x="1" y="2"/>
                      <a:pt x="1" y="2"/>
                      <a:pt x="1" y="2"/>
                    </a:cubicBezTo>
                    <a:cubicBezTo>
                      <a:pt x="2" y="3"/>
                      <a:pt x="1" y="2"/>
                      <a:pt x="1" y="2"/>
                    </a:cubicBezTo>
                    <a:cubicBezTo>
                      <a:pt x="1" y="3"/>
                      <a:pt x="1" y="3"/>
                      <a:pt x="1" y="3"/>
                    </a:cubicBezTo>
                    <a:cubicBezTo>
                      <a:pt x="1" y="3"/>
                      <a:pt x="1" y="3"/>
                      <a:pt x="1" y="3"/>
                    </a:cubicBezTo>
                    <a:cubicBezTo>
                      <a:pt x="1" y="3"/>
                      <a:pt x="2" y="3"/>
                      <a:pt x="2" y="3"/>
                    </a:cubicBezTo>
                    <a:cubicBezTo>
                      <a:pt x="2" y="3"/>
                      <a:pt x="2" y="3"/>
                      <a:pt x="2" y="3"/>
                    </a:cubicBezTo>
                    <a:cubicBezTo>
                      <a:pt x="3" y="2"/>
                      <a:pt x="2" y="2"/>
                      <a:pt x="2" y="2"/>
                    </a:cubicBezTo>
                    <a:cubicBezTo>
                      <a:pt x="3" y="1"/>
                      <a:pt x="3" y="1"/>
                      <a:pt x="3" y="1"/>
                    </a:cubicBezTo>
                    <a:cubicBezTo>
                      <a:pt x="3" y="1"/>
                      <a:pt x="3" y="1"/>
                      <a:pt x="2" y="0"/>
                    </a:cubicBezTo>
                    <a:cubicBezTo>
                      <a:pt x="2" y="0"/>
                      <a:pt x="2" y="0"/>
                      <a:pt x="2" y="0"/>
                    </a:cubicBezTo>
                    <a:cubicBezTo>
                      <a:pt x="2" y="0"/>
                      <a:pt x="2" y="0"/>
                      <a:pt x="2" y="0"/>
                    </a:cubicBezTo>
                    <a:cubicBezTo>
                      <a:pt x="2" y="0"/>
                      <a:pt x="1" y="1"/>
                      <a:pt x="1" y="1"/>
                    </a:cubicBezTo>
                    <a:cubicBezTo>
                      <a:pt x="1" y="1"/>
                      <a:pt x="1" y="1"/>
                      <a:pt x="0" y="2"/>
                    </a:cubicBezTo>
                    <a:cubicBezTo>
                      <a:pt x="1" y="2"/>
                      <a:pt x="1" y="2"/>
                      <a:pt x="1" y="2"/>
                    </a:cubicBezTo>
                    <a:cubicBezTo>
                      <a:pt x="1" y="2"/>
                      <a:pt x="1" y="2"/>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190" name="Oval 8494"/>
              <p:cNvSpPr>
                <a:spLocks noChangeArrowheads="1"/>
              </p:cNvSpPr>
              <p:nvPr/>
            </p:nvSpPr>
            <p:spPr bwMode="auto">
              <a:xfrm>
                <a:off x="1365" y="3393"/>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191" name="Freeform 8495"/>
              <p:cNvSpPr>
                <a:spLocks/>
              </p:cNvSpPr>
              <p:nvPr/>
            </p:nvSpPr>
            <p:spPr bwMode="auto">
              <a:xfrm>
                <a:off x="1357" y="3393"/>
                <a:ext cx="8" cy="12"/>
              </a:xfrm>
              <a:custGeom>
                <a:avLst/>
                <a:gdLst>
                  <a:gd name="T0" fmla="*/ 1 w 2"/>
                  <a:gd name="T1" fmla="*/ 1 h 3"/>
                  <a:gd name="T2" fmla="*/ 1 w 2"/>
                  <a:gd name="T3" fmla="*/ 1 h 3"/>
                  <a:gd name="T4" fmla="*/ 1 w 2"/>
                  <a:gd name="T5" fmla="*/ 1 h 3"/>
                  <a:gd name="T6" fmla="*/ 1 w 2"/>
                  <a:gd name="T7" fmla="*/ 1 h 3"/>
                  <a:gd name="T8" fmla="*/ 2 w 2"/>
                  <a:gd name="T9" fmla="*/ 0 h 3"/>
                  <a:gd name="T10" fmla="*/ 1 w 2"/>
                  <a:gd name="T11" fmla="*/ 0 h 3"/>
                  <a:gd name="T12" fmla="*/ 0 w 2"/>
                  <a:gd name="T13" fmla="*/ 0 h 3"/>
                  <a:gd name="T14" fmla="*/ 0 w 2"/>
                  <a:gd name="T15" fmla="*/ 1 h 3"/>
                  <a:gd name="T16" fmla="*/ 0 w 2"/>
                  <a:gd name="T17" fmla="*/ 1 h 3"/>
                  <a:gd name="T18" fmla="*/ 1 w 2"/>
                  <a:gd name="T19" fmla="*/ 1 h 3"/>
                  <a:gd name="T20" fmla="*/ 0 w 2"/>
                  <a:gd name="T21" fmla="*/ 2 h 3"/>
                  <a:gd name="T22" fmla="*/ 0 w 2"/>
                  <a:gd name="T23" fmla="*/ 2 h 3"/>
                  <a:gd name="T24" fmla="*/ 0 w 2"/>
                  <a:gd name="T25" fmla="*/ 2 h 3"/>
                  <a:gd name="T26" fmla="*/ 0 w 2"/>
                  <a:gd name="T27" fmla="*/ 3 h 3"/>
                  <a:gd name="T28" fmla="*/ 0 w 2"/>
                  <a:gd name="T29" fmla="*/ 3 h 3"/>
                  <a:gd name="T30" fmla="*/ 0 w 2"/>
                  <a:gd name="T31" fmla="*/ 3 h 3"/>
                  <a:gd name="T32" fmla="*/ 1 w 2"/>
                  <a:gd name="T33" fmla="*/ 1 h 3"/>
                  <a:gd name="T34" fmla="*/ 1 w 2"/>
                  <a:gd name="T35" fmla="*/ 1 h 3"/>
                  <a:gd name="T36" fmla="*/ 1 w 2"/>
                  <a:gd name="T37" fmla="*/ 1 h 3"/>
                  <a:gd name="T38" fmla="*/ 1 w 2"/>
                  <a:gd name="T39" fmla="*/ 1 h 3"/>
                  <a:gd name="T40" fmla="*/ 1 w 2"/>
                  <a:gd name="T41"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 h="3">
                    <a:moveTo>
                      <a:pt x="1" y="1"/>
                    </a:moveTo>
                    <a:cubicBezTo>
                      <a:pt x="1" y="1"/>
                      <a:pt x="1" y="1"/>
                      <a:pt x="1" y="1"/>
                    </a:cubicBezTo>
                    <a:cubicBezTo>
                      <a:pt x="1" y="1"/>
                      <a:pt x="1" y="1"/>
                      <a:pt x="1" y="1"/>
                    </a:cubicBezTo>
                    <a:cubicBezTo>
                      <a:pt x="1" y="1"/>
                      <a:pt x="1" y="1"/>
                      <a:pt x="1" y="1"/>
                    </a:cubicBezTo>
                    <a:cubicBezTo>
                      <a:pt x="2" y="0"/>
                      <a:pt x="2" y="0"/>
                      <a:pt x="2" y="0"/>
                    </a:cubicBezTo>
                    <a:cubicBezTo>
                      <a:pt x="1" y="1"/>
                      <a:pt x="0" y="1"/>
                      <a:pt x="1" y="0"/>
                    </a:cubicBezTo>
                    <a:cubicBezTo>
                      <a:pt x="1" y="0"/>
                      <a:pt x="1" y="0"/>
                      <a:pt x="0" y="0"/>
                    </a:cubicBezTo>
                    <a:cubicBezTo>
                      <a:pt x="0" y="1"/>
                      <a:pt x="0" y="1"/>
                      <a:pt x="0" y="1"/>
                    </a:cubicBezTo>
                    <a:cubicBezTo>
                      <a:pt x="0" y="1"/>
                      <a:pt x="0" y="1"/>
                      <a:pt x="0" y="1"/>
                    </a:cubicBezTo>
                    <a:cubicBezTo>
                      <a:pt x="0" y="1"/>
                      <a:pt x="0" y="2"/>
                      <a:pt x="1" y="1"/>
                    </a:cubicBezTo>
                    <a:cubicBezTo>
                      <a:pt x="0" y="2"/>
                      <a:pt x="0" y="2"/>
                      <a:pt x="0" y="2"/>
                    </a:cubicBezTo>
                    <a:cubicBezTo>
                      <a:pt x="0" y="2"/>
                      <a:pt x="0" y="2"/>
                      <a:pt x="0" y="2"/>
                    </a:cubicBezTo>
                    <a:cubicBezTo>
                      <a:pt x="0" y="2"/>
                      <a:pt x="1" y="2"/>
                      <a:pt x="0" y="2"/>
                    </a:cubicBezTo>
                    <a:cubicBezTo>
                      <a:pt x="0" y="3"/>
                      <a:pt x="0" y="3"/>
                      <a:pt x="0" y="3"/>
                    </a:cubicBezTo>
                    <a:cubicBezTo>
                      <a:pt x="0" y="3"/>
                      <a:pt x="0" y="3"/>
                      <a:pt x="0" y="3"/>
                    </a:cubicBezTo>
                    <a:cubicBezTo>
                      <a:pt x="0" y="3"/>
                      <a:pt x="0" y="3"/>
                      <a:pt x="0" y="3"/>
                    </a:cubicBezTo>
                    <a:cubicBezTo>
                      <a:pt x="1" y="2"/>
                      <a:pt x="1" y="2"/>
                      <a:pt x="1" y="1"/>
                    </a:cubicBezTo>
                    <a:cubicBezTo>
                      <a:pt x="1" y="1"/>
                      <a:pt x="1" y="1"/>
                      <a:pt x="1" y="1"/>
                    </a:cubicBezTo>
                    <a:cubicBezTo>
                      <a:pt x="1" y="1"/>
                      <a:pt x="1" y="1"/>
                      <a:pt x="1" y="1"/>
                    </a:cubicBezTo>
                    <a:cubicBezTo>
                      <a:pt x="1" y="1"/>
                      <a:pt x="1" y="1"/>
                      <a:pt x="1" y="1"/>
                    </a:cubicBezTo>
                    <a:cubicBezTo>
                      <a:pt x="1" y="1"/>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192" name="Freeform 8496"/>
              <p:cNvSpPr>
                <a:spLocks/>
              </p:cNvSpPr>
              <p:nvPr/>
            </p:nvSpPr>
            <p:spPr bwMode="auto">
              <a:xfrm>
                <a:off x="1361" y="3397"/>
                <a:ext cx="4" cy="0"/>
              </a:xfrm>
              <a:custGeom>
                <a:avLst/>
                <a:gdLst>
                  <a:gd name="T0" fmla="*/ 0 w 1"/>
                  <a:gd name="T1" fmla="*/ 1 w 1"/>
                  <a:gd name="T2" fmla="*/ 1 w 1"/>
                  <a:gd name="T3" fmla="*/ 0 w 1"/>
                </a:gdLst>
                <a:ahLst/>
                <a:cxnLst>
                  <a:cxn ang="0">
                    <a:pos x="T0" y="0"/>
                  </a:cxn>
                  <a:cxn ang="0">
                    <a:pos x="T1" y="0"/>
                  </a:cxn>
                  <a:cxn ang="0">
                    <a:pos x="T2" y="0"/>
                  </a:cxn>
                  <a:cxn ang="0">
                    <a:pos x="T3" y="0"/>
                  </a:cxn>
                </a:cxnLst>
                <a:rect l="0" t="0" r="r" b="b"/>
                <a:pathLst>
                  <a:path w="1">
                    <a:moveTo>
                      <a:pt x="0" y="0"/>
                    </a:moveTo>
                    <a:cubicBezTo>
                      <a:pt x="1" y="0"/>
                      <a:pt x="1" y="0"/>
                      <a:pt x="1" y="0"/>
                    </a:cubicBezTo>
                    <a:cubicBezTo>
                      <a:pt x="1" y="0"/>
                      <a:pt x="1" y="0"/>
                      <a:pt x="1"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193" name="Freeform 8497"/>
              <p:cNvSpPr>
                <a:spLocks/>
              </p:cNvSpPr>
              <p:nvPr/>
            </p:nvSpPr>
            <p:spPr bwMode="auto">
              <a:xfrm>
                <a:off x="1365" y="3386"/>
                <a:ext cx="7" cy="11"/>
              </a:xfrm>
              <a:custGeom>
                <a:avLst/>
                <a:gdLst>
                  <a:gd name="T0" fmla="*/ 2 w 2"/>
                  <a:gd name="T1" fmla="*/ 1 h 3"/>
                  <a:gd name="T2" fmla="*/ 1 w 2"/>
                  <a:gd name="T3" fmla="*/ 2 h 3"/>
                  <a:gd name="T4" fmla="*/ 0 w 2"/>
                  <a:gd name="T5" fmla="*/ 3 h 3"/>
                  <a:gd name="T6" fmla="*/ 1 w 2"/>
                  <a:gd name="T7" fmla="*/ 3 h 3"/>
                  <a:gd name="T8" fmla="*/ 1 w 2"/>
                  <a:gd name="T9" fmla="*/ 3 h 3"/>
                  <a:gd name="T10" fmla="*/ 2 w 2"/>
                  <a:gd name="T11" fmla="*/ 1 h 3"/>
                </a:gdLst>
                <a:ahLst/>
                <a:cxnLst>
                  <a:cxn ang="0">
                    <a:pos x="T0" y="T1"/>
                  </a:cxn>
                  <a:cxn ang="0">
                    <a:pos x="T2" y="T3"/>
                  </a:cxn>
                  <a:cxn ang="0">
                    <a:pos x="T4" y="T5"/>
                  </a:cxn>
                  <a:cxn ang="0">
                    <a:pos x="T6" y="T7"/>
                  </a:cxn>
                  <a:cxn ang="0">
                    <a:pos x="T8" y="T9"/>
                  </a:cxn>
                  <a:cxn ang="0">
                    <a:pos x="T10" y="T11"/>
                  </a:cxn>
                </a:cxnLst>
                <a:rect l="0" t="0" r="r" b="b"/>
                <a:pathLst>
                  <a:path w="2" h="3">
                    <a:moveTo>
                      <a:pt x="2" y="1"/>
                    </a:moveTo>
                    <a:cubicBezTo>
                      <a:pt x="1" y="0"/>
                      <a:pt x="1" y="2"/>
                      <a:pt x="1" y="2"/>
                    </a:cubicBezTo>
                    <a:cubicBezTo>
                      <a:pt x="2" y="3"/>
                      <a:pt x="1" y="3"/>
                      <a:pt x="0" y="3"/>
                    </a:cubicBezTo>
                    <a:cubicBezTo>
                      <a:pt x="1" y="3"/>
                      <a:pt x="1" y="3"/>
                      <a:pt x="1" y="3"/>
                    </a:cubicBezTo>
                    <a:cubicBezTo>
                      <a:pt x="1" y="3"/>
                      <a:pt x="1" y="3"/>
                      <a:pt x="1" y="3"/>
                    </a:cubicBezTo>
                    <a:cubicBezTo>
                      <a:pt x="1" y="2"/>
                      <a:pt x="2" y="3"/>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194" name="Freeform 8498"/>
              <p:cNvSpPr>
                <a:spLocks/>
              </p:cNvSpPr>
              <p:nvPr/>
            </p:nvSpPr>
            <p:spPr bwMode="auto">
              <a:xfrm>
                <a:off x="1446" y="3364"/>
                <a:ext cx="4" cy="3"/>
              </a:xfrm>
              <a:custGeom>
                <a:avLst/>
                <a:gdLst>
                  <a:gd name="T0" fmla="*/ 1 w 1"/>
                  <a:gd name="T1" fmla="*/ 0 h 1"/>
                  <a:gd name="T2" fmla="*/ 1 w 1"/>
                  <a:gd name="T3" fmla="*/ 1 h 1"/>
                  <a:gd name="T4" fmla="*/ 0 w 1"/>
                  <a:gd name="T5" fmla="*/ 1 h 1"/>
                  <a:gd name="T6" fmla="*/ 1 w 1"/>
                  <a:gd name="T7" fmla="*/ 1 h 1"/>
                  <a:gd name="T8" fmla="*/ 1 w 1"/>
                  <a:gd name="T9" fmla="*/ 1 h 1"/>
                  <a:gd name="T10" fmla="*/ 1 w 1"/>
                  <a:gd name="T11" fmla="*/ 1 h 1"/>
                  <a:gd name="T12" fmla="*/ 1 w 1"/>
                  <a:gd name="T13" fmla="*/ 0 h 1"/>
                  <a:gd name="T14" fmla="*/ 1 w 1"/>
                  <a:gd name="T15" fmla="*/ 0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1">
                    <a:moveTo>
                      <a:pt x="1" y="0"/>
                    </a:moveTo>
                    <a:cubicBezTo>
                      <a:pt x="1" y="1"/>
                      <a:pt x="1" y="1"/>
                      <a:pt x="1" y="1"/>
                    </a:cubicBezTo>
                    <a:cubicBezTo>
                      <a:pt x="1" y="1"/>
                      <a:pt x="0" y="1"/>
                      <a:pt x="0" y="1"/>
                    </a:cubicBezTo>
                    <a:cubicBezTo>
                      <a:pt x="0" y="1"/>
                      <a:pt x="0" y="1"/>
                      <a:pt x="1" y="1"/>
                    </a:cubicBezTo>
                    <a:cubicBezTo>
                      <a:pt x="1" y="1"/>
                      <a:pt x="1" y="1"/>
                      <a:pt x="1" y="1"/>
                    </a:cubicBezTo>
                    <a:cubicBezTo>
                      <a:pt x="1" y="1"/>
                      <a:pt x="1" y="1"/>
                      <a:pt x="1" y="1"/>
                    </a:cubicBezTo>
                    <a:cubicBezTo>
                      <a:pt x="1" y="1"/>
                      <a:pt x="1" y="1"/>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195" name="Freeform 8499"/>
              <p:cNvSpPr>
                <a:spLocks/>
              </p:cNvSpPr>
              <p:nvPr/>
            </p:nvSpPr>
            <p:spPr bwMode="auto">
              <a:xfrm>
                <a:off x="1443" y="3371"/>
                <a:ext cx="3" cy="4"/>
              </a:xfrm>
              <a:custGeom>
                <a:avLst/>
                <a:gdLst>
                  <a:gd name="T0" fmla="*/ 1 w 1"/>
                  <a:gd name="T1" fmla="*/ 0 h 1"/>
                  <a:gd name="T2" fmla="*/ 0 w 1"/>
                  <a:gd name="T3" fmla="*/ 1 h 1"/>
                  <a:gd name="T4" fmla="*/ 1 w 1"/>
                  <a:gd name="T5" fmla="*/ 1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a:moveTo>
                      <a:pt x="1" y="0"/>
                    </a:moveTo>
                    <a:cubicBezTo>
                      <a:pt x="1" y="0"/>
                      <a:pt x="1" y="1"/>
                      <a:pt x="0" y="1"/>
                    </a:cubicBezTo>
                    <a:cubicBezTo>
                      <a:pt x="0" y="1"/>
                      <a:pt x="1" y="1"/>
                      <a:pt x="1" y="1"/>
                    </a:cubicBezTo>
                    <a:cubicBezTo>
                      <a:pt x="1" y="1"/>
                      <a:pt x="1" y="0"/>
                      <a:pt x="1" y="0"/>
                    </a:cubicBezTo>
                    <a:cubicBezTo>
                      <a:pt x="1" y="0"/>
                      <a:pt x="1"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196" name="Freeform 8500"/>
              <p:cNvSpPr>
                <a:spLocks/>
              </p:cNvSpPr>
              <p:nvPr/>
            </p:nvSpPr>
            <p:spPr bwMode="auto">
              <a:xfrm>
                <a:off x="1361" y="3405"/>
                <a:ext cx="0" cy="3"/>
              </a:xfrm>
              <a:custGeom>
                <a:avLst/>
                <a:gdLst>
                  <a:gd name="T0" fmla="*/ 0 h 1"/>
                  <a:gd name="T1" fmla="*/ 0 h 1"/>
                  <a:gd name="T2" fmla="*/ 0 h 1"/>
                  <a:gd name="T3" fmla="*/ 0 h 1"/>
                  <a:gd name="T4" fmla="*/ 1 h 1"/>
                  <a:gd name="T5" fmla="*/ 1 h 1"/>
                  <a:gd name="T6" fmla="*/ 0 h 1"/>
                </a:gdLst>
                <a:ahLst/>
                <a:cxnLst>
                  <a:cxn ang="0">
                    <a:pos x="0" y="T0"/>
                  </a:cxn>
                  <a:cxn ang="0">
                    <a:pos x="0" y="T1"/>
                  </a:cxn>
                  <a:cxn ang="0">
                    <a:pos x="0" y="T2"/>
                  </a:cxn>
                  <a:cxn ang="0">
                    <a:pos x="0" y="T3"/>
                  </a:cxn>
                  <a:cxn ang="0">
                    <a:pos x="0" y="T4"/>
                  </a:cxn>
                  <a:cxn ang="0">
                    <a:pos x="0" y="T5"/>
                  </a:cxn>
                  <a:cxn ang="0">
                    <a:pos x="0" y="T6"/>
                  </a:cxn>
                </a:cxnLst>
                <a:rect l="0" t="0" r="r" b="b"/>
                <a:pathLst>
                  <a:path h="1">
                    <a:moveTo>
                      <a:pt x="0" y="0"/>
                    </a:moveTo>
                    <a:cubicBezTo>
                      <a:pt x="0" y="0"/>
                      <a:pt x="0" y="0"/>
                      <a:pt x="0" y="0"/>
                    </a:cubicBezTo>
                    <a:cubicBezTo>
                      <a:pt x="0" y="0"/>
                      <a:pt x="0" y="0"/>
                      <a:pt x="0" y="0"/>
                    </a:cubicBezTo>
                    <a:cubicBezTo>
                      <a:pt x="0" y="0"/>
                      <a:pt x="0" y="0"/>
                      <a:pt x="0" y="0"/>
                    </a:cubicBezTo>
                    <a:cubicBezTo>
                      <a:pt x="0" y="1"/>
                      <a:pt x="0" y="1"/>
                      <a:pt x="0" y="1"/>
                    </a:cubicBezTo>
                    <a:cubicBezTo>
                      <a:pt x="0" y="1"/>
                      <a:pt x="0" y="1"/>
                      <a:pt x="0" y="1"/>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197" name="Freeform 8501"/>
              <p:cNvSpPr>
                <a:spLocks/>
              </p:cNvSpPr>
              <p:nvPr/>
            </p:nvSpPr>
            <p:spPr bwMode="auto">
              <a:xfrm>
                <a:off x="1450" y="3364"/>
                <a:ext cx="0" cy="3"/>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0"/>
                      <a:pt x="0" y="0"/>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198" name="Freeform 8502"/>
              <p:cNvSpPr>
                <a:spLocks/>
              </p:cNvSpPr>
              <p:nvPr/>
            </p:nvSpPr>
            <p:spPr bwMode="auto">
              <a:xfrm>
                <a:off x="1376" y="3375"/>
                <a:ext cx="3" cy="7"/>
              </a:xfrm>
              <a:custGeom>
                <a:avLst/>
                <a:gdLst>
                  <a:gd name="T0" fmla="*/ 0 w 1"/>
                  <a:gd name="T1" fmla="*/ 1 h 2"/>
                  <a:gd name="T2" fmla="*/ 0 w 1"/>
                  <a:gd name="T3" fmla="*/ 1 h 2"/>
                  <a:gd name="T4" fmla="*/ 0 w 1"/>
                  <a:gd name="T5" fmla="*/ 1 h 2"/>
                  <a:gd name="T6" fmla="*/ 0 w 1"/>
                  <a:gd name="T7" fmla="*/ 2 h 2"/>
                  <a:gd name="T8" fmla="*/ 0 w 1"/>
                  <a:gd name="T9" fmla="*/ 2 h 2"/>
                  <a:gd name="T10" fmla="*/ 0 w 1"/>
                  <a:gd name="T11" fmla="*/ 2 h 2"/>
                  <a:gd name="T12" fmla="*/ 1 w 1"/>
                  <a:gd name="T13" fmla="*/ 2 h 2"/>
                  <a:gd name="T14" fmla="*/ 0 w 1"/>
                  <a:gd name="T15" fmla="*/ 0 h 2"/>
                  <a:gd name="T16" fmla="*/ 0 w 1"/>
                  <a:gd name="T17"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 h="2">
                    <a:moveTo>
                      <a:pt x="0" y="1"/>
                    </a:moveTo>
                    <a:cubicBezTo>
                      <a:pt x="0" y="1"/>
                      <a:pt x="0" y="1"/>
                      <a:pt x="0" y="1"/>
                    </a:cubicBezTo>
                    <a:cubicBezTo>
                      <a:pt x="0" y="2"/>
                      <a:pt x="0" y="0"/>
                      <a:pt x="0" y="1"/>
                    </a:cubicBezTo>
                    <a:cubicBezTo>
                      <a:pt x="0" y="2"/>
                      <a:pt x="0" y="2"/>
                      <a:pt x="0" y="2"/>
                    </a:cubicBezTo>
                    <a:cubicBezTo>
                      <a:pt x="0" y="2"/>
                      <a:pt x="0" y="2"/>
                      <a:pt x="0" y="2"/>
                    </a:cubicBezTo>
                    <a:cubicBezTo>
                      <a:pt x="0" y="2"/>
                      <a:pt x="0" y="2"/>
                      <a:pt x="0" y="2"/>
                    </a:cubicBezTo>
                    <a:cubicBezTo>
                      <a:pt x="1" y="2"/>
                      <a:pt x="1" y="2"/>
                      <a:pt x="1" y="2"/>
                    </a:cubicBezTo>
                    <a:cubicBezTo>
                      <a:pt x="0" y="1"/>
                      <a:pt x="0" y="1"/>
                      <a:pt x="0" y="0"/>
                    </a:cubicBezTo>
                    <a:lnTo>
                      <a:pt x="0"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199" name="Freeform 8503"/>
              <p:cNvSpPr>
                <a:spLocks/>
              </p:cNvSpPr>
              <p:nvPr/>
            </p:nvSpPr>
            <p:spPr bwMode="auto">
              <a:xfrm>
                <a:off x="1376" y="3386"/>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200" name="Freeform 8504"/>
              <p:cNvSpPr>
                <a:spLocks/>
              </p:cNvSpPr>
              <p:nvPr/>
            </p:nvSpPr>
            <p:spPr bwMode="auto">
              <a:xfrm>
                <a:off x="1372" y="3382"/>
                <a:ext cx="4" cy="11"/>
              </a:xfrm>
              <a:custGeom>
                <a:avLst/>
                <a:gdLst>
                  <a:gd name="T0" fmla="*/ 0 w 1"/>
                  <a:gd name="T1" fmla="*/ 2 h 3"/>
                  <a:gd name="T2" fmla="*/ 0 w 1"/>
                  <a:gd name="T3" fmla="*/ 3 h 3"/>
                  <a:gd name="T4" fmla="*/ 0 w 1"/>
                  <a:gd name="T5" fmla="*/ 3 h 3"/>
                  <a:gd name="T6" fmla="*/ 0 w 1"/>
                  <a:gd name="T7" fmla="*/ 3 h 3"/>
                  <a:gd name="T8" fmla="*/ 0 w 1"/>
                  <a:gd name="T9" fmla="*/ 3 h 3"/>
                  <a:gd name="T10" fmla="*/ 0 w 1"/>
                  <a:gd name="T11" fmla="*/ 2 h 3"/>
                  <a:gd name="T12" fmla="*/ 1 w 1"/>
                  <a:gd name="T13" fmla="*/ 2 h 3"/>
                  <a:gd name="T14" fmla="*/ 1 w 1"/>
                  <a:gd name="T15" fmla="*/ 2 h 3"/>
                  <a:gd name="T16" fmla="*/ 0 w 1"/>
                  <a:gd name="T1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 h="3">
                    <a:moveTo>
                      <a:pt x="0" y="2"/>
                    </a:moveTo>
                    <a:cubicBezTo>
                      <a:pt x="0" y="3"/>
                      <a:pt x="0" y="3"/>
                      <a:pt x="0" y="3"/>
                    </a:cubicBezTo>
                    <a:cubicBezTo>
                      <a:pt x="0" y="3"/>
                      <a:pt x="0" y="3"/>
                      <a:pt x="0" y="3"/>
                    </a:cubicBezTo>
                    <a:cubicBezTo>
                      <a:pt x="0" y="3"/>
                      <a:pt x="0" y="3"/>
                      <a:pt x="0" y="3"/>
                    </a:cubicBezTo>
                    <a:cubicBezTo>
                      <a:pt x="0" y="2"/>
                      <a:pt x="0" y="3"/>
                      <a:pt x="0" y="3"/>
                    </a:cubicBezTo>
                    <a:cubicBezTo>
                      <a:pt x="0" y="3"/>
                      <a:pt x="1" y="2"/>
                      <a:pt x="0" y="2"/>
                    </a:cubicBezTo>
                    <a:cubicBezTo>
                      <a:pt x="0" y="2"/>
                      <a:pt x="0" y="2"/>
                      <a:pt x="1" y="2"/>
                    </a:cubicBezTo>
                    <a:cubicBezTo>
                      <a:pt x="1" y="2"/>
                      <a:pt x="1" y="2"/>
                      <a:pt x="1" y="2"/>
                    </a:cubicBezTo>
                    <a:cubicBezTo>
                      <a:pt x="0" y="0"/>
                      <a:pt x="0" y="3"/>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201" name="Freeform 8505"/>
              <p:cNvSpPr>
                <a:spLocks/>
              </p:cNvSpPr>
              <p:nvPr/>
            </p:nvSpPr>
            <p:spPr bwMode="auto">
              <a:xfrm>
                <a:off x="1376" y="3375"/>
                <a:ext cx="3" cy="4"/>
              </a:xfrm>
              <a:custGeom>
                <a:avLst/>
                <a:gdLst>
                  <a:gd name="T0" fmla="*/ 1 w 1"/>
                  <a:gd name="T1" fmla="*/ 1 h 1"/>
                  <a:gd name="T2" fmla="*/ 1 w 1"/>
                  <a:gd name="T3" fmla="*/ 1 h 1"/>
                  <a:gd name="T4" fmla="*/ 0 w 1"/>
                  <a:gd name="T5" fmla="*/ 0 h 1"/>
                  <a:gd name="T6" fmla="*/ 0 w 1"/>
                  <a:gd name="T7" fmla="*/ 0 h 1"/>
                  <a:gd name="T8" fmla="*/ 1 w 1"/>
                  <a:gd name="T9" fmla="*/ 1 h 1"/>
                </a:gdLst>
                <a:ahLst/>
                <a:cxnLst>
                  <a:cxn ang="0">
                    <a:pos x="T0" y="T1"/>
                  </a:cxn>
                  <a:cxn ang="0">
                    <a:pos x="T2" y="T3"/>
                  </a:cxn>
                  <a:cxn ang="0">
                    <a:pos x="T4" y="T5"/>
                  </a:cxn>
                  <a:cxn ang="0">
                    <a:pos x="T6" y="T7"/>
                  </a:cxn>
                  <a:cxn ang="0">
                    <a:pos x="T8" y="T9"/>
                  </a:cxn>
                </a:cxnLst>
                <a:rect l="0" t="0" r="r" b="b"/>
                <a:pathLst>
                  <a:path w="1" h="1">
                    <a:moveTo>
                      <a:pt x="1" y="1"/>
                    </a:moveTo>
                    <a:cubicBezTo>
                      <a:pt x="1" y="1"/>
                      <a:pt x="1" y="1"/>
                      <a:pt x="1" y="1"/>
                    </a:cubicBezTo>
                    <a:cubicBezTo>
                      <a:pt x="1" y="0"/>
                      <a:pt x="1" y="0"/>
                      <a:pt x="0" y="0"/>
                    </a:cubicBezTo>
                    <a:cubicBezTo>
                      <a:pt x="0" y="0"/>
                      <a:pt x="0" y="0"/>
                      <a:pt x="0" y="0"/>
                    </a:cubicBezTo>
                    <a:cubicBezTo>
                      <a:pt x="0" y="0"/>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202" name="Freeform 8506"/>
              <p:cNvSpPr>
                <a:spLocks/>
              </p:cNvSpPr>
              <p:nvPr/>
            </p:nvSpPr>
            <p:spPr bwMode="auto">
              <a:xfrm>
                <a:off x="1368" y="3382"/>
                <a:ext cx="8" cy="8"/>
              </a:xfrm>
              <a:custGeom>
                <a:avLst/>
                <a:gdLst>
                  <a:gd name="T0" fmla="*/ 2 w 2"/>
                  <a:gd name="T1" fmla="*/ 1 h 2"/>
                  <a:gd name="T2" fmla="*/ 2 w 2"/>
                  <a:gd name="T3" fmla="*/ 0 h 2"/>
                  <a:gd name="T4" fmla="*/ 1 w 2"/>
                  <a:gd name="T5" fmla="*/ 0 h 2"/>
                  <a:gd name="T6" fmla="*/ 1 w 2"/>
                  <a:gd name="T7" fmla="*/ 0 h 2"/>
                  <a:gd name="T8" fmla="*/ 1 w 2"/>
                  <a:gd name="T9" fmla="*/ 0 h 2"/>
                  <a:gd name="T10" fmla="*/ 1 w 2"/>
                  <a:gd name="T11" fmla="*/ 1 h 2"/>
                  <a:gd name="T12" fmla="*/ 0 w 2"/>
                  <a:gd name="T13" fmla="*/ 1 h 2"/>
                  <a:gd name="T14" fmla="*/ 0 w 2"/>
                  <a:gd name="T15" fmla="*/ 1 h 2"/>
                  <a:gd name="T16" fmla="*/ 1 w 2"/>
                  <a:gd name="T17" fmla="*/ 1 h 2"/>
                  <a:gd name="T18" fmla="*/ 1 w 2"/>
                  <a:gd name="T19" fmla="*/ 1 h 2"/>
                  <a:gd name="T20" fmla="*/ 2 w 2"/>
                  <a:gd name="T21" fmla="*/ 1 h 2"/>
                  <a:gd name="T22" fmla="*/ 2 w 2"/>
                  <a:gd name="T23" fmla="*/ 1 h 2"/>
                  <a:gd name="T24" fmla="*/ 2 w 2"/>
                  <a:gd name="T25" fmla="*/ 1 h 2"/>
                  <a:gd name="T26" fmla="*/ 2 w 2"/>
                  <a:gd name="T27"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 h="2">
                    <a:moveTo>
                      <a:pt x="2" y="1"/>
                    </a:moveTo>
                    <a:cubicBezTo>
                      <a:pt x="2" y="1"/>
                      <a:pt x="2" y="0"/>
                      <a:pt x="2" y="0"/>
                    </a:cubicBezTo>
                    <a:cubicBezTo>
                      <a:pt x="2" y="0"/>
                      <a:pt x="1" y="0"/>
                      <a:pt x="1" y="0"/>
                    </a:cubicBezTo>
                    <a:cubicBezTo>
                      <a:pt x="1" y="0"/>
                      <a:pt x="1" y="0"/>
                      <a:pt x="1" y="0"/>
                    </a:cubicBezTo>
                    <a:cubicBezTo>
                      <a:pt x="1" y="0"/>
                      <a:pt x="1" y="0"/>
                      <a:pt x="1" y="0"/>
                    </a:cubicBezTo>
                    <a:cubicBezTo>
                      <a:pt x="1" y="1"/>
                      <a:pt x="1" y="1"/>
                      <a:pt x="1" y="1"/>
                    </a:cubicBezTo>
                    <a:cubicBezTo>
                      <a:pt x="0" y="1"/>
                      <a:pt x="1" y="1"/>
                      <a:pt x="0" y="1"/>
                    </a:cubicBezTo>
                    <a:cubicBezTo>
                      <a:pt x="0" y="1"/>
                      <a:pt x="0" y="1"/>
                      <a:pt x="0" y="1"/>
                    </a:cubicBezTo>
                    <a:cubicBezTo>
                      <a:pt x="1" y="2"/>
                      <a:pt x="1" y="2"/>
                      <a:pt x="1" y="1"/>
                    </a:cubicBezTo>
                    <a:cubicBezTo>
                      <a:pt x="1" y="1"/>
                      <a:pt x="1" y="1"/>
                      <a:pt x="1" y="1"/>
                    </a:cubicBezTo>
                    <a:cubicBezTo>
                      <a:pt x="1" y="1"/>
                      <a:pt x="1" y="1"/>
                      <a:pt x="2" y="1"/>
                    </a:cubicBezTo>
                    <a:cubicBezTo>
                      <a:pt x="2" y="1"/>
                      <a:pt x="2" y="1"/>
                      <a:pt x="2" y="1"/>
                    </a:cubicBezTo>
                    <a:cubicBezTo>
                      <a:pt x="2" y="1"/>
                      <a:pt x="2" y="1"/>
                      <a:pt x="2" y="1"/>
                    </a:cubicBezTo>
                    <a:cubicBezTo>
                      <a:pt x="2" y="1"/>
                      <a:pt x="2" y="1"/>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203" name="Freeform 8507"/>
              <p:cNvSpPr>
                <a:spLocks/>
              </p:cNvSpPr>
              <p:nvPr/>
            </p:nvSpPr>
            <p:spPr bwMode="auto">
              <a:xfrm>
                <a:off x="1365" y="3382"/>
                <a:ext cx="7" cy="15"/>
              </a:xfrm>
              <a:custGeom>
                <a:avLst/>
                <a:gdLst>
                  <a:gd name="T0" fmla="*/ 0 w 2"/>
                  <a:gd name="T1" fmla="*/ 3 h 4"/>
                  <a:gd name="T2" fmla="*/ 0 w 2"/>
                  <a:gd name="T3" fmla="*/ 3 h 4"/>
                  <a:gd name="T4" fmla="*/ 0 w 2"/>
                  <a:gd name="T5" fmla="*/ 4 h 4"/>
                  <a:gd name="T6" fmla="*/ 0 w 2"/>
                  <a:gd name="T7" fmla="*/ 3 h 4"/>
                  <a:gd name="T8" fmla="*/ 0 w 2"/>
                  <a:gd name="T9" fmla="*/ 3 h 4"/>
                  <a:gd name="T10" fmla="*/ 1 w 2"/>
                  <a:gd name="T11" fmla="*/ 1 h 4"/>
                  <a:gd name="T12" fmla="*/ 1 w 2"/>
                  <a:gd name="T13" fmla="*/ 1 h 4"/>
                  <a:gd name="T14" fmla="*/ 1 w 2"/>
                  <a:gd name="T15" fmla="*/ 1 h 4"/>
                  <a:gd name="T16" fmla="*/ 2 w 2"/>
                  <a:gd name="T17" fmla="*/ 0 h 4"/>
                  <a:gd name="T18" fmla="*/ 1 w 2"/>
                  <a:gd name="T19" fmla="*/ 0 h 4"/>
                  <a:gd name="T20" fmla="*/ 0 w 2"/>
                  <a:gd name="T21" fmla="*/ 3 h 4"/>
                  <a:gd name="T22" fmla="*/ 0 w 2"/>
                  <a:gd name="T23" fmla="*/ 3 h 4"/>
                  <a:gd name="T24" fmla="*/ 0 w 2"/>
                  <a:gd name="T25"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 h="4">
                    <a:moveTo>
                      <a:pt x="0" y="3"/>
                    </a:moveTo>
                    <a:cubicBezTo>
                      <a:pt x="0" y="3"/>
                      <a:pt x="0" y="3"/>
                      <a:pt x="0" y="3"/>
                    </a:cubicBezTo>
                    <a:cubicBezTo>
                      <a:pt x="0" y="3"/>
                      <a:pt x="0" y="3"/>
                      <a:pt x="0" y="4"/>
                    </a:cubicBezTo>
                    <a:cubicBezTo>
                      <a:pt x="0" y="3"/>
                      <a:pt x="0" y="3"/>
                      <a:pt x="0" y="3"/>
                    </a:cubicBezTo>
                    <a:cubicBezTo>
                      <a:pt x="0" y="3"/>
                      <a:pt x="0" y="2"/>
                      <a:pt x="0" y="3"/>
                    </a:cubicBezTo>
                    <a:cubicBezTo>
                      <a:pt x="1" y="1"/>
                      <a:pt x="1" y="1"/>
                      <a:pt x="1" y="1"/>
                    </a:cubicBezTo>
                    <a:cubicBezTo>
                      <a:pt x="1" y="1"/>
                      <a:pt x="1" y="1"/>
                      <a:pt x="1" y="1"/>
                    </a:cubicBezTo>
                    <a:cubicBezTo>
                      <a:pt x="1" y="1"/>
                      <a:pt x="1" y="1"/>
                      <a:pt x="1" y="1"/>
                    </a:cubicBezTo>
                    <a:cubicBezTo>
                      <a:pt x="2" y="0"/>
                      <a:pt x="2" y="0"/>
                      <a:pt x="2" y="0"/>
                    </a:cubicBezTo>
                    <a:cubicBezTo>
                      <a:pt x="2" y="0"/>
                      <a:pt x="1" y="0"/>
                      <a:pt x="1" y="0"/>
                    </a:cubicBezTo>
                    <a:cubicBezTo>
                      <a:pt x="0" y="3"/>
                      <a:pt x="0" y="3"/>
                      <a:pt x="0" y="3"/>
                    </a:cubicBezTo>
                    <a:cubicBezTo>
                      <a:pt x="0" y="3"/>
                      <a:pt x="0" y="3"/>
                      <a:pt x="0" y="3"/>
                    </a:cubicBezTo>
                    <a:cubicBezTo>
                      <a:pt x="0" y="3"/>
                      <a:pt x="0" y="3"/>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204" name="Freeform 8508"/>
              <p:cNvSpPr>
                <a:spLocks/>
              </p:cNvSpPr>
              <p:nvPr/>
            </p:nvSpPr>
            <p:spPr bwMode="auto">
              <a:xfrm>
                <a:off x="1446" y="3386"/>
                <a:ext cx="12" cy="15"/>
              </a:xfrm>
              <a:custGeom>
                <a:avLst/>
                <a:gdLst>
                  <a:gd name="T0" fmla="*/ 1 w 3"/>
                  <a:gd name="T1" fmla="*/ 0 h 4"/>
                  <a:gd name="T2" fmla="*/ 0 w 3"/>
                  <a:gd name="T3" fmla="*/ 1 h 4"/>
                  <a:gd name="T4" fmla="*/ 0 w 3"/>
                  <a:gd name="T5" fmla="*/ 2 h 4"/>
                  <a:gd name="T6" fmla="*/ 1 w 3"/>
                  <a:gd name="T7" fmla="*/ 2 h 4"/>
                  <a:gd name="T8" fmla="*/ 0 w 3"/>
                  <a:gd name="T9" fmla="*/ 3 h 4"/>
                  <a:gd name="T10" fmla="*/ 1 w 3"/>
                  <a:gd name="T11" fmla="*/ 3 h 4"/>
                  <a:gd name="T12" fmla="*/ 1 w 3"/>
                  <a:gd name="T13" fmla="*/ 3 h 4"/>
                  <a:gd name="T14" fmla="*/ 1 w 3"/>
                  <a:gd name="T15" fmla="*/ 4 h 4"/>
                  <a:gd name="T16" fmla="*/ 1 w 3"/>
                  <a:gd name="T17" fmla="*/ 4 h 4"/>
                  <a:gd name="T18" fmla="*/ 2 w 3"/>
                  <a:gd name="T19" fmla="*/ 4 h 4"/>
                  <a:gd name="T20" fmla="*/ 2 w 3"/>
                  <a:gd name="T21" fmla="*/ 2 h 4"/>
                  <a:gd name="T22" fmla="*/ 2 w 3"/>
                  <a:gd name="T23" fmla="*/ 1 h 4"/>
                  <a:gd name="T24" fmla="*/ 2 w 3"/>
                  <a:gd name="T25" fmla="*/ 1 h 4"/>
                  <a:gd name="T26" fmla="*/ 3 w 3"/>
                  <a:gd name="T27" fmla="*/ 0 h 4"/>
                  <a:gd name="T28" fmla="*/ 1 w 3"/>
                  <a:gd name="T2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 h="4">
                    <a:moveTo>
                      <a:pt x="1" y="0"/>
                    </a:moveTo>
                    <a:cubicBezTo>
                      <a:pt x="1" y="1"/>
                      <a:pt x="0" y="1"/>
                      <a:pt x="0" y="1"/>
                    </a:cubicBezTo>
                    <a:cubicBezTo>
                      <a:pt x="0" y="2"/>
                      <a:pt x="0" y="2"/>
                      <a:pt x="0" y="2"/>
                    </a:cubicBezTo>
                    <a:cubicBezTo>
                      <a:pt x="0" y="2"/>
                      <a:pt x="1" y="2"/>
                      <a:pt x="1" y="2"/>
                    </a:cubicBezTo>
                    <a:cubicBezTo>
                      <a:pt x="1" y="2"/>
                      <a:pt x="1" y="2"/>
                      <a:pt x="0" y="3"/>
                    </a:cubicBezTo>
                    <a:cubicBezTo>
                      <a:pt x="1" y="3"/>
                      <a:pt x="1" y="3"/>
                      <a:pt x="1" y="3"/>
                    </a:cubicBezTo>
                    <a:cubicBezTo>
                      <a:pt x="1" y="3"/>
                      <a:pt x="1" y="3"/>
                      <a:pt x="1" y="3"/>
                    </a:cubicBezTo>
                    <a:cubicBezTo>
                      <a:pt x="0" y="3"/>
                      <a:pt x="2" y="3"/>
                      <a:pt x="1" y="4"/>
                    </a:cubicBezTo>
                    <a:cubicBezTo>
                      <a:pt x="2" y="4"/>
                      <a:pt x="1" y="4"/>
                      <a:pt x="1" y="4"/>
                    </a:cubicBezTo>
                    <a:cubicBezTo>
                      <a:pt x="2" y="4"/>
                      <a:pt x="2" y="4"/>
                      <a:pt x="2" y="4"/>
                    </a:cubicBezTo>
                    <a:cubicBezTo>
                      <a:pt x="2" y="3"/>
                      <a:pt x="2" y="3"/>
                      <a:pt x="2" y="2"/>
                    </a:cubicBezTo>
                    <a:cubicBezTo>
                      <a:pt x="2" y="1"/>
                      <a:pt x="2" y="1"/>
                      <a:pt x="2" y="1"/>
                    </a:cubicBezTo>
                    <a:cubicBezTo>
                      <a:pt x="2" y="0"/>
                      <a:pt x="2" y="0"/>
                      <a:pt x="2" y="1"/>
                    </a:cubicBezTo>
                    <a:cubicBezTo>
                      <a:pt x="3" y="0"/>
                      <a:pt x="3" y="0"/>
                      <a:pt x="3" y="0"/>
                    </a:cubicBezTo>
                    <a:cubicBezTo>
                      <a:pt x="2" y="0"/>
                      <a:pt x="2"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205" name="Freeform 8509"/>
              <p:cNvSpPr>
                <a:spLocks/>
              </p:cNvSpPr>
              <p:nvPr/>
            </p:nvSpPr>
            <p:spPr bwMode="auto">
              <a:xfrm>
                <a:off x="1372" y="3375"/>
                <a:ext cx="4" cy="4"/>
              </a:xfrm>
              <a:custGeom>
                <a:avLst/>
                <a:gdLst>
                  <a:gd name="T0" fmla="*/ 1 w 1"/>
                  <a:gd name="T1" fmla="*/ 1 h 1"/>
                  <a:gd name="T2" fmla="*/ 1 w 1"/>
                  <a:gd name="T3" fmla="*/ 0 h 1"/>
                  <a:gd name="T4" fmla="*/ 1 w 1"/>
                  <a:gd name="T5" fmla="*/ 0 h 1"/>
                  <a:gd name="T6" fmla="*/ 0 w 1"/>
                  <a:gd name="T7" fmla="*/ 1 h 1"/>
                  <a:gd name="T8" fmla="*/ 0 w 1"/>
                  <a:gd name="T9" fmla="*/ 1 h 1"/>
                  <a:gd name="T10" fmla="*/ 1 w 1"/>
                  <a:gd name="T11" fmla="*/ 1 h 1"/>
                </a:gdLst>
                <a:ahLst/>
                <a:cxnLst>
                  <a:cxn ang="0">
                    <a:pos x="T0" y="T1"/>
                  </a:cxn>
                  <a:cxn ang="0">
                    <a:pos x="T2" y="T3"/>
                  </a:cxn>
                  <a:cxn ang="0">
                    <a:pos x="T4" y="T5"/>
                  </a:cxn>
                  <a:cxn ang="0">
                    <a:pos x="T6" y="T7"/>
                  </a:cxn>
                  <a:cxn ang="0">
                    <a:pos x="T8" y="T9"/>
                  </a:cxn>
                  <a:cxn ang="0">
                    <a:pos x="T10" y="T11"/>
                  </a:cxn>
                </a:cxnLst>
                <a:rect l="0" t="0" r="r" b="b"/>
                <a:pathLst>
                  <a:path w="1" h="1">
                    <a:moveTo>
                      <a:pt x="1" y="1"/>
                    </a:moveTo>
                    <a:cubicBezTo>
                      <a:pt x="0" y="1"/>
                      <a:pt x="1" y="1"/>
                      <a:pt x="1" y="0"/>
                    </a:cubicBezTo>
                    <a:cubicBezTo>
                      <a:pt x="1" y="0"/>
                      <a:pt x="1" y="0"/>
                      <a:pt x="1" y="0"/>
                    </a:cubicBezTo>
                    <a:cubicBezTo>
                      <a:pt x="0" y="1"/>
                      <a:pt x="0" y="1"/>
                      <a:pt x="0" y="1"/>
                    </a:cubicBezTo>
                    <a:cubicBezTo>
                      <a:pt x="0" y="1"/>
                      <a:pt x="0" y="1"/>
                      <a:pt x="0" y="1"/>
                    </a:cubicBezTo>
                    <a:cubicBezTo>
                      <a:pt x="0" y="1"/>
                      <a:pt x="0"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206" name="Freeform 8510"/>
              <p:cNvSpPr>
                <a:spLocks/>
              </p:cNvSpPr>
              <p:nvPr/>
            </p:nvSpPr>
            <p:spPr bwMode="auto">
              <a:xfrm>
                <a:off x="1365" y="3379"/>
                <a:ext cx="11" cy="3"/>
              </a:xfrm>
              <a:custGeom>
                <a:avLst/>
                <a:gdLst>
                  <a:gd name="T0" fmla="*/ 2 w 3"/>
                  <a:gd name="T1" fmla="*/ 1 h 1"/>
                  <a:gd name="T2" fmla="*/ 3 w 3"/>
                  <a:gd name="T3" fmla="*/ 0 h 1"/>
                  <a:gd name="T4" fmla="*/ 2 w 3"/>
                  <a:gd name="T5" fmla="*/ 0 h 1"/>
                  <a:gd name="T6" fmla="*/ 2 w 3"/>
                  <a:gd name="T7" fmla="*/ 0 h 1"/>
                  <a:gd name="T8" fmla="*/ 2 w 3"/>
                  <a:gd name="T9" fmla="*/ 0 h 1"/>
                  <a:gd name="T10" fmla="*/ 2 w 3"/>
                  <a:gd name="T11" fmla="*/ 1 h 1"/>
                  <a:gd name="T12" fmla="*/ 2 w 3"/>
                  <a:gd name="T13" fmla="*/ 0 h 1"/>
                  <a:gd name="T14" fmla="*/ 2 w 3"/>
                  <a:gd name="T15" fmla="*/ 0 h 1"/>
                  <a:gd name="T16" fmla="*/ 0 w 3"/>
                  <a:gd name="T17" fmla="*/ 1 h 1"/>
                  <a:gd name="T18" fmla="*/ 1 w 3"/>
                  <a:gd name="T19" fmla="*/ 1 h 1"/>
                  <a:gd name="T20" fmla="*/ 2 w 3"/>
                  <a:gd name="T21" fmla="*/ 1 h 1"/>
                  <a:gd name="T22" fmla="*/ 2 w 3"/>
                  <a:gd name="T23"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1">
                    <a:moveTo>
                      <a:pt x="2" y="1"/>
                    </a:moveTo>
                    <a:cubicBezTo>
                      <a:pt x="3" y="0"/>
                      <a:pt x="3" y="0"/>
                      <a:pt x="3" y="0"/>
                    </a:cubicBezTo>
                    <a:cubicBezTo>
                      <a:pt x="2" y="0"/>
                      <a:pt x="2" y="0"/>
                      <a:pt x="2" y="0"/>
                    </a:cubicBezTo>
                    <a:cubicBezTo>
                      <a:pt x="2" y="0"/>
                      <a:pt x="2" y="0"/>
                      <a:pt x="2" y="0"/>
                    </a:cubicBezTo>
                    <a:cubicBezTo>
                      <a:pt x="2" y="0"/>
                      <a:pt x="2" y="0"/>
                      <a:pt x="2" y="0"/>
                    </a:cubicBezTo>
                    <a:cubicBezTo>
                      <a:pt x="2" y="0"/>
                      <a:pt x="2" y="1"/>
                      <a:pt x="2" y="1"/>
                    </a:cubicBezTo>
                    <a:cubicBezTo>
                      <a:pt x="2" y="0"/>
                      <a:pt x="2" y="0"/>
                      <a:pt x="2" y="0"/>
                    </a:cubicBezTo>
                    <a:cubicBezTo>
                      <a:pt x="2" y="0"/>
                      <a:pt x="2" y="0"/>
                      <a:pt x="2" y="0"/>
                    </a:cubicBezTo>
                    <a:cubicBezTo>
                      <a:pt x="1" y="0"/>
                      <a:pt x="1" y="1"/>
                      <a:pt x="0" y="1"/>
                    </a:cubicBezTo>
                    <a:cubicBezTo>
                      <a:pt x="1" y="1"/>
                      <a:pt x="1" y="1"/>
                      <a:pt x="1" y="1"/>
                    </a:cubicBezTo>
                    <a:cubicBezTo>
                      <a:pt x="2" y="1"/>
                      <a:pt x="2" y="1"/>
                      <a:pt x="2" y="1"/>
                    </a:cubicBezTo>
                    <a:cubicBezTo>
                      <a:pt x="2" y="1"/>
                      <a:pt x="2" y="1"/>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207" name="Freeform 8511"/>
              <p:cNvSpPr>
                <a:spLocks/>
              </p:cNvSpPr>
              <p:nvPr/>
            </p:nvSpPr>
            <p:spPr bwMode="auto">
              <a:xfrm>
                <a:off x="1376" y="337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208" name="Freeform 8512"/>
              <p:cNvSpPr>
                <a:spLocks/>
              </p:cNvSpPr>
              <p:nvPr/>
            </p:nvSpPr>
            <p:spPr bwMode="auto">
              <a:xfrm>
                <a:off x="1350" y="3412"/>
                <a:ext cx="0" cy="4"/>
              </a:xfrm>
              <a:custGeom>
                <a:avLst/>
                <a:gdLst>
                  <a:gd name="T0" fmla="*/ 1 h 1"/>
                  <a:gd name="T1" fmla="*/ 0 h 1"/>
                  <a:gd name="T2" fmla="*/ 1 h 1"/>
                  <a:gd name="T3" fmla="*/ 1 h 1"/>
                  <a:gd name="T4" fmla="*/ 1 h 1"/>
                  <a:gd name="T5" fmla="*/ 1 h 1"/>
                </a:gdLst>
                <a:ahLst/>
                <a:cxnLst>
                  <a:cxn ang="0">
                    <a:pos x="0" y="T0"/>
                  </a:cxn>
                  <a:cxn ang="0">
                    <a:pos x="0" y="T1"/>
                  </a:cxn>
                  <a:cxn ang="0">
                    <a:pos x="0" y="T2"/>
                  </a:cxn>
                  <a:cxn ang="0">
                    <a:pos x="0" y="T3"/>
                  </a:cxn>
                  <a:cxn ang="0">
                    <a:pos x="0" y="T4"/>
                  </a:cxn>
                  <a:cxn ang="0">
                    <a:pos x="0" y="T5"/>
                  </a:cxn>
                </a:cxnLst>
                <a:rect l="0" t="0" r="r" b="b"/>
                <a:pathLst>
                  <a:path h="1">
                    <a:moveTo>
                      <a:pt x="0" y="1"/>
                    </a:moveTo>
                    <a:cubicBezTo>
                      <a:pt x="0" y="1"/>
                      <a:pt x="0" y="1"/>
                      <a:pt x="0" y="0"/>
                    </a:cubicBezTo>
                    <a:cubicBezTo>
                      <a:pt x="0" y="1"/>
                      <a:pt x="0" y="1"/>
                      <a:pt x="0" y="1"/>
                    </a:cubicBezTo>
                    <a:cubicBezTo>
                      <a:pt x="0" y="1"/>
                      <a:pt x="0" y="1"/>
                      <a:pt x="0" y="1"/>
                    </a:cubicBezTo>
                    <a:cubicBezTo>
                      <a:pt x="0" y="1"/>
                      <a:pt x="0" y="1"/>
                      <a:pt x="0" y="1"/>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209" name="Freeform 8513"/>
              <p:cNvSpPr>
                <a:spLocks/>
              </p:cNvSpPr>
              <p:nvPr/>
            </p:nvSpPr>
            <p:spPr bwMode="auto">
              <a:xfrm>
                <a:off x="1391" y="3446"/>
                <a:ext cx="3" cy="7"/>
              </a:xfrm>
              <a:custGeom>
                <a:avLst/>
                <a:gdLst>
                  <a:gd name="T0" fmla="*/ 0 w 1"/>
                  <a:gd name="T1" fmla="*/ 0 h 2"/>
                  <a:gd name="T2" fmla="*/ 0 w 1"/>
                  <a:gd name="T3" fmla="*/ 0 h 2"/>
                  <a:gd name="T4" fmla="*/ 1 w 1"/>
                  <a:gd name="T5" fmla="*/ 1 h 2"/>
                  <a:gd name="T6" fmla="*/ 1 w 1"/>
                  <a:gd name="T7" fmla="*/ 1 h 2"/>
                  <a:gd name="T8" fmla="*/ 0 w 1"/>
                  <a:gd name="T9" fmla="*/ 0 h 2"/>
                  <a:gd name="T10" fmla="*/ 0 w 1"/>
                  <a:gd name="T11" fmla="*/ 0 h 2"/>
                </a:gdLst>
                <a:ahLst/>
                <a:cxnLst>
                  <a:cxn ang="0">
                    <a:pos x="T0" y="T1"/>
                  </a:cxn>
                  <a:cxn ang="0">
                    <a:pos x="T2" y="T3"/>
                  </a:cxn>
                  <a:cxn ang="0">
                    <a:pos x="T4" y="T5"/>
                  </a:cxn>
                  <a:cxn ang="0">
                    <a:pos x="T6" y="T7"/>
                  </a:cxn>
                  <a:cxn ang="0">
                    <a:pos x="T8" y="T9"/>
                  </a:cxn>
                  <a:cxn ang="0">
                    <a:pos x="T10" y="T11"/>
                  </a:cxn>
                </a:cxnLst>
                <a:rect l="0" t="0" r="r" b="b"/>
                <a:pathLst>
                  <a:path w="1" h="2">
                    <a:moveTo>
                      <a:pt x="0" y="0"/>
                    </a:moveTo>
                    <a:cubicBezTo>
                      <a:pt x="0" y="0"/>
                      <a:pt x="0" y="0"/>
                      <a:pt x="0" y="0"/>
                    </a:cubicBezTo>
                    <a:cubicBezTo>
                      <a:pt x="0" y="1"/>
                      <a:pt x="0" y="2"/>
                      <a:pt x="1" y="1"/>
                    </a:cubicBezTo>
                    <a:cubicBezTo>
                      <a:pt x="1" y="1"/>
                      <a:pt x="1" y="1"/>
                      <a:pt x="1" y="1"/>
                    </a:cubicBezTo>
                    <a:cubicBezTo>
                      <a:pt x="1" y="1"/>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210" name="Freeform 8514"/>
              <p:cNvSpPr>
                <a:spLocks/>
              </p:cNvSpPr>
              <p:nvPr/>
            </p:nvSpPr>
            <p:spPr bwMode="auto">
              <a:xfrm>
                <a:off x="1484" y="3565"/>
                <a:ext cx="3" cy="0"/>
              </a:xfrm>
              <a:custGeom>
                <a:avLst/>
                <a:gdLst>
                  <a:gd name="T0" fmla="*/ 0 w 1"/>
                  <a:gd name="T1" fmla="*/ 1 w 1"/>
                  <a:gd name="T2" fmla="*/ 0 w 1"/>
                  <a:gd name="T3" fmla="*/ 0 w 1"/>
                </a:gdLst>
                <a:ahLst/>
                <a:cxnLst>
                  <a:cxn ang="0">
                    <a:pos x="T0" y="0"/>
                  </a:cxn>
                  <a:cxn ang="0">
                    <a:pos x="T1" y="0"/>
                  </a:cxn>
                  <a:cxn ang="0">
                    <a:pos x="T2" y="0"/>
                  </a:cxn>
                  <a:cxn ang="0">
                    <a:pos x="T3" y="0"/>
                  </a:cxn>
                </a:cxnLst>
                <a:rect l="0" t="0" r="r" b="b"/>
                <a:pathLst>
                  <a:path w="1">
                    <a:moveTo>
                      <a:pt x="0" y="0"/>
                    </a:moveTo>
                    <a:cubicBezTo>
                      <a:pt x="0" y="0"/>
                      <a:pt x="1" y="0"/>
                      <a:pt x="1" y="0"/>
                    </a:cubicBezTo>
                    <a:cubicBezTo>
                      <a:pt x="1"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211" name="Freeform 8515"/>
              <p:cNvSpPr>
                <a:spLocks/>
              </p:cNvSpPr>
              <p:nvPr/>
            </p:nvSpPr>
            <p:spPr bwMode="auto">
              <a:xfrm>
                <a:off x="1469" y="3557"/>
                <a:ext cx="3" cy="4"/>
              </a:xfrm>
              <a:custGeom>
                <a:avLst/>
                <a:gdLst>
                  <a:gd name="T0" fmla="*/ 1 w 1"/>
                  <a:gd name="T1" fmla="*/ 1 h 1"/>
                  <a:gd name="T2" fmla="*/ 1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1" y="0"/>
                    </a:cubicBezTo>
                    <a:cubicBezTo>
                      <a:pt x="0" y="0"/>
                      <a:pt x="0"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212" name="Freeform 8516"/>
              <p:cNvSpPr>
                <a:spLocks/>
              </p:cNvSpPr>
              <p:nvPr/>
            </p:nvSpPr>
            <p:spPr bwMode="auto">
              <a:xfrm>
                <a:off x="1476" y="3561"/>
                <a:ext cx="11" cy="4"/>
              </a:xfrm>
              <a:custGeom>
                <a:avLst/>
                <a:gdLst>
                  <a:gd name="T0" fmla="*/ 2 w 3"/>
                  <a:gd name="T1" fmla="*/ 0 h 1"/>
                  <a:gd name="T2" fmla="*/ 0 w 3"/>
                  <a:gd name="T3" fmla="*/ 1 h 1"/>
                  <a:gd name="T4" fmla="*/ 2 w 3"/>
                  <a:gd name="T5" fmla="*/ 0 h 1"/>
                </a:gdLst>
                <a:ahLst/>
                <a:cxnLst>
                  <a:cxn ang="0">
                    <a:pos x="T0" y="T1"/>
                  </a:cxn>
                  <a:cxn ang="0">
                    <a:pos x="T2" y="T3"/>
                  </a:cxn>
                  <a:cxn ang="0">
                    <a:pos x="T4" y="T5"/>
                  </a:cxn>
                </a:cxnLst>
                <a:rect l="0" t="0" r="r" b="b"/>
                <a:pathLst>
                  <a:path w="3" h="1">
                    <a:moveTo>
                      <a:pt x="2" y="0"/>
                    </a:moveTo>
                    <a:cubicBezTo>
                      <a:pt x="1" y="0"/>
                      <a:pt x="2" y="1"/>
                      <a:pt x="0" y="1"/>
                    </a:cubicBezTo>
                    <a:cubicBezTo>
                      <a:pt x="0" y="1"/>
                      <a:pt x="3" y="0"/>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213" name="Freeform 8517"/>
              <p:cNvSpPr>
                <a:spLocks/>
              </p:cNvSpPr>
              <p:nvPr/>
            </p:nvSpPr>
            <p:spPr bwMode="auto">
              <a:xfrm>
                <a:off x="1480" y="3565"/>
                <a:ext cx="4" cy="0"/>
              </a:xfrm>
              <a:custGeom>
                <a:avLst/>
                <a:gdLst>
                  <a:gd name="T0" fmla="*/ 1 w 1"/>
                  <a:gd name="T1" fmla="*/ 1 w 1"/>
                  <a:gd name="T2" fmla="*/ 0 w 1"/>
                  <a:gd name="T3" fmla="*/ 0 w 1"/>
                  <a:gd name="T4" fmla="*/ 1 w 1"/>
                </a:gdLst>
                <a:ahLst/>
                <a:cxnLst>
                  <a:cxn ang="0">
                    <a:pos x="T0" y="0"/>
                  </a:cxn>
                  <a:cxn ang="0">
                    <a:pos x="T1" y="0"/>
                  </a:cxn>
                  <a:cxn ang="0">
                    <a:pos x="T2" y="0"/>
                  </a:cxn>
                  <a:cxn ang="0">
                    <a:pos x="T3" y="0"/>
                  </a:cxn>
                  <a:cxn ang="0">
                    <a:pos x="T4" y="0"/>
                  </a:cxn>
                </a:cxnLst>
                <a:rect l="0" t="0" r="r" b="b"/>
                <a:pathLst>
                  <a:path w="1">
                    <a:moveTo>
                      <a:pt x="1" y="0"/>
                    </a:moveTo>
                    <a:cubicBezTo>
                      <a:pt x="1" y="0"/>
                      <a:pt x="1" y="0"/>
                      <a:pt x="1" y="0"/>
                    </a:cubicBezTo>
                    <a:cubicBezTo>
                      <a:pt x="1" y="0"/>
                      <a:pt x="0" y="0"/>
                      <a:pt x="0" y="0"/>
                    </a:cubicBezTo>
                    <a:cubicBezTo>
                      <a:pt x="0" y="0"/>
                      <a:pt x="0" y="0"/>
                      <a:pt x="0" y="0"/>
                    </a:cubicBezTo>
                    <a:cubicBezTo>
                      <a:pt x="0"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214" name="Freeform 8518"/>
              <p:cNvSpPr>
                <a:spLocks/>
              </p:cNvSpPr>
              <p:nvPr/>
            </p:nvSpPr>
            <p:spPr bwMode="auto">
              <a:xfrm>
                <a:off x="1472" y="3565"/>
                <a:ext cx="8" cy="0"/>
              </a:xfrm>
              <a:custGeom>
                <a:avLst/>
                <a:gdLst>
                  <a:gd name="T0" fmla="*/ 0 w 2"/>
                  <a:gd name="T1" fmla="*/ 2 w 2"/>
                  <a:gd name="T2" fmla="*/ 2 w 2"/>
                  <a:gd name="T3" fmla="*/ 0 w 2"/>
                </a:gdLst>
                <a:ahLst/>
                <a:cxnLst>
                  <a:cxn ang="0">
                    <a:pos x="T0" y="0"/>
                  </a:cxn>
                  <a:cxn ang="0">
                    <a:pos x="T1" y="0"/>
                  </a:cxn>
                  <a:cxn ang="0">
                    <a:pos x="T2" y="0"/>
                  </a:cxn>
                  <a:cxn ang="0">
                    <a:pos x="T3" y="0"/>
                  </a:cxn>
                </a:cxnLst>
                <a:rect l="0" t="0" r="r" b="b"/>
                <a:pathLst>
                  <a:path w="2">
                    <a:moveTo>
                      <a:pt x="0" y="0"/>
                    </a:moveTo>
                    <a:cubicBezTo>
                      <a:pt x="1" y="0"/>
                      <a:pt x="2" y="0"/>
                      <a:pt x="2" y="0"/>
                    </a:cubicBezTo>
                    <a:cubicBezTo>
                      <a:pt x="2" y="0"/>
                      <a:pt x="2" y="0"/>
                      <a:pt x="2" y="0"/>
                    </a:cubicBezTo>
                    <a:cubicBezTo>
                      <a:pt x="1" y="0"/>
                      <a:pt x="1"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215" name="Freeform 8519"/>
              <p:cNvSpPr>
                <a:spLocks/>
              </p:cNvSpPr>
              <p:nvPr/>
            </p:nvSpPr>
            <p:spPr bwMode="auto">
              <a:xfrm>
                <a:off x="1476" y="3579"/>
                <a:ext cx="8" cy="4"/>
              </a:xfrm>
              <a:custGeom>
                <a:avLst/>
                <a:gdLst>
                  <a:gd name="T0" fmla="*/ 0 w 2"/>
                  <a:gd name="T1" fmla="*/ 0 h 1"/>
                  <a:gd name="T2" fmla="*/ 2 w 2"/>
                  <a:gd name="T3" fmla="*/ 1 h 1"/>
                  <a:gd name="T4" fmla="*/ 2 w 2"/>
                  <a:gd name="T5" fmla="*/ 0 h 1"/>
                  <a:gd name="T6" fmla="*/ 0 w 2"/>
                  <a:gd name="T7" fmla="*/ 0 h 1"/>
                </a:gdLst>
                <a:ahLst/>
                <a:cxnLst>
                  <a:cxn ang="0">
                    <a:pos x="T0" y="T1"/>
                  </a:cxn>
                  <a:cxn ang="0">
                    <a:pos x="T2" y="T3"/>
                  </a:cxn>
                  <a:cxn ang="0">
                    <a:pos x="T4" y="T5"/>
                  </a:cxn>
                  <a:cxn ang="0">
                    <a:pos x="T6" y="T7"/>
                  </a:cxn>
                </a:cxnLst>
                <a:rect l="0" t="0" r="r" b="b"/>
                <a:pathLst>
                  <a:path w="2" h="1">
                    <a:moveTo>
                      <a:pt x="0" y="0"/>
                    </a:moveTo>
                    <a:cubicBezTo>
                      <a:pt x="1" y="0"/>
                      <a:pt x="1" y="1"/>
                      <a:pt x="2" y="1"/>
                    </a:cubicBezTo>
                    <a:cubicBezTo>
                      <a:pt x="2" y="1"/>
                      <a:pt x="1" y="0"/>
                      <a:pt x="2" y="0"/>
                    </a:cubicBezTo>
                    <a:cubicBezTo>
                      <a:pt x="1" y="0"/>
                      <a:pt x="1"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216" name="Freeform 8520"/>
              <p:cNvSpPr>
                <a:spLocks/>
              </p:cNvSpPr>
              <p:nvPr/>
            </p:nvSpPr>
            <p:spPr bwMode="auto">
              <a:xfrm>
                <a:off x="1469" y="3553"/>
                <a:ext cx="15" cy="8"/>
              </a:xfrm>
              <a:custGeom>
                <a:avLst/>
                <a:gdLst>
                  <a:gd name="T0" fmla="*/ 3 w 4"/>
                  <a:gd name="T1" fmla="*/ 1 h 2"/>
                  <a:gd name="T2" fmla="*/ 3 w 4"/>
                  <a:gd name="T3" fmla="*/ 1 h 2"/>
                  <a:gd name="T4" fmla="*/ 2 w 4"/>
                  <a:gd name="T5" fmla="*/ 0 h 2"/>
                  <a:gd name="T6" fmla="*/ 3 w 4"/>
                  <a:gd name="T7" fmla="*/ 1 h 2"/>
                </a:gdLst>
                <a:ahLst/>
                <a:cxnLst>
                  <a:cxn ang="0">
                    <a:pos x="T0" y="T1"/>
                  </a:cxn>
                  <a:cxn ang="0">
                    <a:pos x="T2" y="T3"/>
                  </a:cxn>
                  <a:cxn ang="0">
                    <a:pos x="T4" y="T5"/>
                  </a:cxn>
                  <a:cxn ang="0">
                    <a:pos x="T6" y="T7"/>
                  </a:cxn>
                </a:cxnLst>
                <a:rect l="0" t="0" r="r" b="b"/>
                <a:pathLst>
                  <a:path w="4" h="2">
                    <a:moveTo>
                      <a:pt x="3" y="1"/>
                    </a:moveTo>
                    <a:cubicBezTo>
                      <a:pt x="3" y="1"/>
                      <a:pt x="3" y="1"/>
                      <a:pt x="3" y="1"/>
                    </a:cubicBezTo>
                    <a:cubicBezTo>
                      <a:pt x="2" y="1"/>
                      <a:pt x="4" y="0"/>
                      <a:pt x="2" y="0"/>
                    </a:cubicBezTo>
                    <a:cubicBezTo>
                      <a:pt x="2" y="0"/>
                      <a:pt x="0" y="2"/>
                      <a:pt x="3"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217" name="Freeform 8521"/>
              <p:cNvSpPr>
                <a:spLocks/>
              </p:cNvSpPr>
              <p:nvPr/>
            </p:nvSpPr>
            <p:spPr bwMode="auto">
              <a:xfrm>
                <a:off x="1484" y="3587"/>
                <a:ext cx="3" cy="4"/>
              </a:xfrm>
              <a:custGeom>
                <a:avLst/>
                <a:gdLst>
                  <a:gd name="T0" fmla="*/ 0 w 1"/>
                  <a:gd name="T1" fmla="*/ 0 h 1"/>
                  <a:gd name="T2" fmla="*/ 0 w 1"/>
                  <a:gd name="T3" fmla="*/ 1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cubicBezTo>
                      <a:pt x="0" y="0"/>
                      <a:pt x="0" y="1"/>
                      <a:pt x="0" y="1"/>
                    </a:cubicBezTo>
                    <a:cubicBezTo>
                      <a:pt x="1" y="1"/>
                      <a:pt x="1" y="1"/>
                      <a:pt x="1" y="1"/>
                    </a:cubicBezTo>
                    <a:cubicBezTo>
                      <a:pt x="0" y="0"/>
                      <a:pt x="1"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218" name="Freeform 8522"/>
              <p:cNvSpPr>
                <a:spLocks/>
              </p:cNvSpPr>
              <p:nvPr/>
            </p:nvSpPr>
            <p:spPr bwMode="auto">
              <a:xfrm>
                <a:off x="1472" y="3565"/>
                <a:ext cx="23" cy="11"/>
              </a:xfrm>
              <a:custGeom>
                <a:avLst/>
                <a:gdLst>
                  <a:gd name="T0" fmla="*/ 2 w 6"/>
                  <a:gd name="T1" fmla="*/ 1 h 3"/>
                  <a:gd name="T2" fmla="*/ 0 w 6"/>
                  <a:gd name="T3" fmla="*/ 1 h 3"/>
                  <a:gd name="T4" fmla="*/ 0 w 6"/>
                  <a:gd name="T5" fmla="*/ 1 h 3"/>
                  <a:gd name="T6" fmla="*/ 3 w 6"/>
                  <a:gd name="T7" fmla="*/ 2 h 3"/>
                  <a:gd name="T8" fmla="*/ 1 w 6"/>
                  <a:gd name="T9" fmla="*/ 2 h 3"/>
                  <a:gd name="T10" fmla="*/ 0 w 6"/>
                  <a:gd name="T11" fmla="*/ 2 h 3"/>
                  <a:gd name="T12" fmla="*/ 1 w 6"/>
                  <a:gd name="T13" fmla="*/ 2 h 3"/>
                  <a:gd name="T14" fmla="*/ 2 w 6"/>
                  <a:gd name="T15" fmla="*/ 3 h 3"/>
                  <a:gd name="T16" fmla="*/ 4 w 6"/>
                  <a:gd name="T17" fmla="*/ 3 h 3"/>
                  <a:gd name="T18" fmla="*/ 4 w 6"/>
                  <a:gd name="T19" fmla="*/ 2 h 3"/>
                  <a:gd name="T20" fmla="*/ 2 w 6"/>
                  <a:gd name="T21" fmla="*/ 3 h 3"/>
                  <a:gd name="T22" fmla="*/ 4 w 6"/>
                  <a:gd name="T23" fmla="*/ 2 h 3"/>
                  <a:gd name="T24" fmla="*/ 3 w 6"/>
                  <a:gd name="T25" fmla="*/ 1 h 3"/>
                  <a:gd name="T26" fmla="*/ 2 w 6"/>
                  <a:gd name="T27" fmla="*/ 1 h 3"/>
                  <a:gd name="T28" fmla="*/ 2 w 6"/>
                  <a:gd name="T29" fmla="*/ 1 h 3"/>
                  <a:gd name="T30" fmla="*/ 2 w 6"/>
                  <a:gd name="T31" fmla="*/ 1 h 3"/>
                  <a:gd name="T32" fmla="*/ 2 w 6"/>
                  <a:gd name="T33"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3">
                    <a:moveTo>
                      <a:pt x="2" y="1"/>
                    </a:moveTo>
                    <a:cubicBezTo>
                      <a:pt x="1" y="1"/>
                      <a:pt x="1" y="0"/>
                      <a:pt x="0" y="1"/>
                    </a:cubicBezTo>
                    <a:cubicBezTo>
                      <a:pt x="1" y="1"/>
                      <a:pt x="2" y="1"/>
                      <a:pt x="0" y="1"/>
                    </a:cubicBezTo>
                    <a:cubicBezTo>
                      <a:pt x="0" y="2"/>
                      <a:pt x="2" y="2"/>
                      <a:pt x="3" y="2"/>
                    </a:cubicBezTo>
                    <a:cubicBezTo>
                      <a:pt x="2" y="2"/>
                      <a:pt x="2" y="2"/>
                      <a:pt x="1" y="2"/>
                    </a:cubicBezTo>
                    <a:cubicBezTo>
                      <a:pt x="1" y="2"/>
                      <a:pt x="1" y="2"/>
                      <a:pt x="0" y="2"/>
                    </a:cubicBezTo>
                    <a:cubicBezTo>
                      <a:pt x="0" y="2"/>
                      <a:pt x="1" y="2"/>
                      <a:pt x="1" y="2"/>
                    </a:cubicBezTo>
                    <a:cubicBezTo>
                      <a:pt x="0" y="2"/>
                      <a:pt x="1" y="3"/>
                      <a:pt x="2" y="3"/>
                    </a:cubicBezTo>
                    <a:cubicBezTo>
                      <a:pt x="2" y="3"/>
                      <a:pt x="3" y="3"/>
                      <a:pt x="4" y="3"/>
                    </a:cubicBezTo>
                    <a:cubicBezTo>
                      <a:pt x="4" y="3"/>
                      <a:pt x="4" y="3"/>
                      <a:pt x="4" y="2"/>
                    </a:cubicBezTo>
                    <a:cubicBezTo>
                      <a:pt x="3" y="2"/>
                      <a:pt x="3" y="3"/>
                      <a:pt x="2" y="3"/>
                    </a:cubicBezTo>
                    <a:cubicBezTo>
                      <a:pt x="2" y="2"/>
                      <a:pt x="4" y="2"/>
                      <a:pt x="4" y="2"/>
                    </a:cubicBezTo>
                    <a:cubicBezTo>
                      <a:pt x="3" y="2"/>
                      <a:pt x="6" y="1"/>
                      <a:pt x="3" y="1"/>
                    </a:cubicBezTo>
                    <a:cubicBezTo>
                      <a:pt x="3" y="1"/>
                      <a:pt x="3" y="1"/>
                      <a:pt x="2" y="1"/>
                    </a:cubicBezTo>
                    <a:cubicBezTo>
                      <a:pt x="2" y="1"/>
                      <a:pt x="2" y="1"/>
                      <a:pt x="2" y="1"/>
                    </a:cubicBezTo>
                    <a:cubicBezTo>
                      <a:pt x="2" y="1"/>
                      <a:pt x="2" y="1"/>
                      <a:pt x="2" y="1"/>
                    </a:cubicBezTo>
                    <a:cubicBezTo>
                      <a:pt x="2" y="1"/>
                      <a:pt x="2" y="1"/>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219" name="Freeform 8523"/>
              <p:cNvSpPr>
                <a:spLocks/>
              </p:cNvSpPr>
              <p:nvPr/>
            </p:nvSpPr>
            <p:spPr bwMode="auto">
              <a:xfrm>
                <a:off x="1480" y="3565"/>
                <a:ext cx="4" cy="3"/>
              </a:xfrm>
              <a:custGeom>
                <a:avLst/>
                <a:gdLst>
                  <a:gd name="T0" fmla="*/ 0 w 1"/>
                  <a:gd name="T1" fmla="*/ 1 h 1"/>
                  <a:gd name="T2" fmla="*/ 0 w 1"/>
                  <a:gd name="T3" fmla="*/ 1 h 1"/>
                  <a:gd name="T4" fmla="*/ 0 w 1"/>
                  <a:gd name="T5" fmla="*/ 1 h 1"/>
                  <a:gd name="T6" fmla="*/ 1 w 1"/>
                  <a:gd name="T7" fmla="*/ 0 h 1"/>
                  <a:gd name="T8" fmla="*/ 0 w 1"/>
                  <a:gd name="T9" fmla="*/ 0 h 1"/>
                  <a:gd name="T10" fmla="*/ 0 w 1"/>
                  <a:gd name="T11" fmla="*/ 1 h 1"/>
                </a:gdLst>
                <a:ahLst/>
                <a:cxnLst>
                  <a:cxn ang="0">
                    <a:pos x="T0" y="T1"/>
                  </a:cxn>
                  <a:cxn ang="0">
                    <a:pos x="T2" y="T3"/>
                  </a:cxn>
                  <a:cxn ang="0">
                    <a:pos x="T4" y="T5"/>
                  </a:cxn>
                  <a:cxn ang="0">
                    <a:pos x="T6" y="T7"/>
                  </a:cxn>
                  <a:cxn ang="0">
                    <a:pos x="T8" y="T9"/>
                  </a:cxn>
                  <a:cxn ang="0">
                    <a:pos x="T10" y="T11"/>
                  </a:cxn>
                </a:cxnLst>
                <a:rect l="0" t="0" r="r" b="b"/>
                <a:pathLst>
                  <a:path w="1" h="1">
                    <a:moveTo>
                      <a:pt x="0" y="1"/>
                    </a:moveTo>
                    <a:cubicBezTo>
                      <a:pt x="0" y="1"/>
                      <a:pt x="0" y="1"/>
                      <a:pt x="0" y="1"/>
                    </a:cubicBezTo>
                    <a:cubicBezTo>
                      <a:pt x="0" y="1"/>
                      <a:pt x="0" y="1"/>
                      <a:pt x="0" y="1"/>
                    </a:cubicBezTo>
                    <a:cubicBezTo>
                      <a:pt x="1" y="0"/>
                      <a:pt x="1" y="1"/>
                      <a:pt x="1" y="0"/>
                    </a:cubicBezTo>
                    <a:cubicBezTo>
                      <a:pt x="1" y="0"/>
                      <a:pt x="0" y="0"/>
                      <a:pt x="0" y="0"/>
                    </a:cubicBezTo>
                    <a:cubicBezTo>
                      <a:pt x="0" y="0"/>
                      <a:pt x="0" y="0"/>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220" name="Freeform 8524"/>
              <p:cNvSpPr>
                <a:spLocks/>
              </p:cNvSpPr>
              <p:nvPr/>
            </p:nvSpPr>
            <p:spPr bwMode="auto">
              <a:xfrm>
                <a:off x="1435" y="3579"/>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221" name="Freeform 8525"/>
              <p:cNvSpPr>
                <a:spLocks/>
              </p:cNvSpPr>
              <p:nvPr/>
            </p:nvSpPr>
            <p:spPr bwMode="auto">
              <a:xfrm>
                <a:off x="1391" y="3442"/>
                <a:ext cx="3" cy="4"/>
              </a:xfrm>
              <a:custGeom>
                <a:avLst/>
                <a:gdLst>
                  <a:gd name="T0" fmla="*/ 1 w 1"/>
                  <a:gd name="T1" fmla="*/ 1 h 1"/>
                  <a:gd name="T2" fmla="*/ 1 w 1"/>
                  <a:gd name="T3" fmla="*/ 0 h 1"/>
                  <a:gd name="T4" fmla="*/ 0 w 1"/>
                  <a:gd name="T5" fmla="*/ 1 h 1"/>
                  <a:gd name="T6" fmla="*/ 0 w 1"/>
                  <a:gd name="T7" fmla="*/ 1 h 1"/>
                  <a:gd name="T8" fmla="*/ 1 w 1"/>
                  <a:gd name="T9" fmla="*/ 1 h 1"/>
                </a:gdLst>
                <a:ahLst/>
                <a:cxnLst>
                  <a:cxn ang="0">
                    <a:pos x="T0" y="T1"/>
                  </a:cxn>
                  <a:cxn ang="0">
                    <a:pos x="T2" y="T3"/>
                  </a:cxn>
                  <a:cxn ang="0">
                    <a:pos x="T4" y="T5"/>
                  </a:cxn>
                  <a:cxn ang="0">
                    <a:pos x="T6" y="T7"/>
                  </a:cxn>
                  <a:cxn ang="0">
                    <a:pos x="T8" y="T9"/>
                  </a:cxn>
                </a:cxnLst>
                <a:rect l="0" t="0" r="r" b="b"/>
                <a:pathLst>
                  <a:path w="1" h="1">
                    <a:moveTo>
                      <a:pt x="1" y="1"/>
                    </a:moveTo>
                    <a:cubicBezTo>
                      <a:pt x="0" y="1"/>
                      <a:pt x="1" y="0"/>
                      <a:pt x="1" y="0"/>
                    </a:cubicBezTo>
                    <a:cubicBezTo>
                      <a:pt x="0" y="1"/>
                      <a:pt x="0" y="1"/>
                      <a:pt x="0" y="1"/>
                    </a:cubicBezTo>
                    <a:cubicBezTo>
                      <a:pt x="0" y="1"/>
                      <a:pt x="0" y="1"/>
                      <a:pt x="0" y="1"/>
                    </a:cubicBezTo>
                    <a:cubicBezTo>
                      <a:pt x="0" y="1"/>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222" name="Freeform 8526"/>
              <p:cNvSpPr>
                <a:spLocks/>
              </p:cNvSpPr>
              <p:nvPr/>
            </p:nvSpPr>
            <p:spPr bwMode="auto">
              <a:xfrm>
                <a:off x="1450" y="358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223" name="Freeform 8527"/>
              <p:cNvSpPr>
                <a:spLocks/>
              </p:cNvSpPr>
              <p:nvPr/>
            </p:nvSpPr>
            <p:spPr bwMode="auto">
              <a:xfrm>
                <a:off x="1476" y="3591"/>
                <a:ext cx="8" cy="3"/>
              </a:xfrm>
              <a:custGeom>
                <a:avLst/>
                <a:gdLst>
                  <a:gd name="T0" fmla="*/ 0 w 2"/>
                  <a:gd name="T1" fmla="*/ 0 h 1"/>
                  <a:gd name="T2" fmla="*/ 0 w 2"/>
                  <a:gd name="T3" fmla="*/ 0 h 1"/>
                  <a:gd name="T4" fmla="*/ 1 w 2"/>
                  <a:gd name="T5" fmla="*/ 1 h 1"/>
                  <a:gd name="T6" fmla="*/ 2 w 2"/>
                  <a:gd name="T7" fmla="*/ 0 h 1"/>
                  <a:gd name="T8" fmla="*/ 2 w 2"/>
                  <a:gd name="T9" fmla="*/ 0 h 1"/>
                  <a:gd name="T10" fmla="*/ 1 w 2"/>
                  <a:gd name="T11" fmla="*/ 0 h 1"/>
                  <a:gd name="T12" fmla="*/ 0 w 2"/>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2" h="1">
                    <a:moveTo>
                      <a:pt x="0" y="0"/>
                    </a:moveTo>
                    <a:cubicBezTo>
                      <a:pt x="1" y="0"/>
                      <a:pt x="1" y="0"/>
                      <a:pt x="0" y="0"/>
                    </a:cubicBezTo>
                    <a:cubicBezTo>
                      <a:pt x="1" y="0"/>
                      <a:pt x="1" y="1"/>
                      <a:pt x="1" y="1"/>
                    </a:cubicBezTo>
                    <a:cubicBezTo>
                      <a:pt x="1" y="0"/>
                      <a:pt x="1" y="0"/>
                      <a:pt x="2" y="0"/>
                    </a:cubicBezTo>
                    <a:cubicBezTo>
                      <a:pt x="2" y="0"/>
                      <a:pt x="2" y="0"/>
                      <a:pt x="2" y="0"/>
                    </a:cubicBezTo>
                    <a:cubicBezTo>
                      <a:pt x="2" y="0"/>
                      <a:pt x="1" y="0"/>
                      <a:pt x="1" y="0"/>
                    </a:cubicBezTo>
                    <a:cubicBezTo>
                      <a:pt x="1" y="0"/>
                      <a:pt x="1"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224" name="Freeform 8528"/>
              <p:cNvSpPr>
                <a:spLocks/>
              </p:cNvSpPr>
              <p:nvPr/>
            </p:nvSpPr>
            <p:spPr bwMode="auto">
              <a:xfrm>
                <a:off x="1454" y="3591"/>
                <a:ext cx="4" cy="3"/>
              </a:xfrm>
              <a:custGeom>
                <a:avLst/>
                <a:gdLst>
                  <a:gd name="T0" fmla="*/ 1 w 1"/>
                  <a:gd name="T1" fmla="*/ 1 h 1"/>
                  <a:gd name="T2" fmla="*/ 1 w 1"/>
                  <a:gd name="T3" fmla="*/ 1 h 1"/>
                  <a:gd name="T4" fmla="*/ 1 w 1"/>
                  <a:gd name="T5" fmla="*/ 1 h 1"/>
                  <a:gd name="T6" fmla="*/ 0 w 1"/>
                  <a:gd name="T7" fmla="*/ 0 h 1"/>
                  <a:gd name="T8" fmla="*/ 1 w 1"/>
                  <a:gd name="T9" fmla="*/ 1 h 1"/>
                  <a:gd name="T10" fmla="*/ 1 w 1"/>
                  <a:gd name="T11" fmla="*/ 1 h 1"/>
                </a:gdLst>
                <a:ahLst/>
                <a:cxnLst>
                  <a:cxn ang="0">
                    <a:pos x="T0" y="T1"/>
                  </a:cxn>
                  <a:cxn ang="0">
                    <a:pos x="T2" y="T3"/>
                  </a:cxn>
                  <a:cxn ang="0">
                    <a:pos x="T4" y="T5"/>
                  </a:cxn>
                  <a:cxn ang="0">
                    <a:pos x="T6" y="T7"/>
                  </a:cxn>
                  <a:cxn ang="0">
                    <a:pos x="T8" y="T9"/>
                  </a:cxn>
                  <a:cxn ang="0">
                    <a:pos x="T10" y="T11"/>
                  </a:cxn>
                </a:cxnLst>
                <a:rect l="0" t="0" r="r" b="b"/>
                <a:pathLst>
                  <a:path w="1" h="1">
                    <a:moveTo>
                      <a:pt x="1" y="1"/>
                    </a:moveTo>
                    <a:cubicBezTo>
                      <a:pt x="1" y="1"/>
                      <a:pt x="1" y="1"/>
                      <a:pt x="1" y="1"/>
                    </a:cubicBezTo>
                    <a:cubicBezTo>
                      <a:pt x="1" y="1"/>
                      <a:pt x="1" y="1"/>
                      <a:pt x="1" y="1"/>
                    </a:cubicBezTo>
                    <a:cubicBezTo>
                      <a:pt x="0" y="0"/>
                      <a:pt x="0" y="0"/>
                      <a:pt x="0" y="0"/>
                    </a:cubicBezTo>
                    <a:cubicBezTo>
                      <a:pt x="0" y="0"/>
                      <a:pt x="0" y="1"/>
                      <a:pt x="1" y="1"/>
                    </a:cubicBezTo>
                    <a:cubicBezTo>
                      <a:pt x="1" y="1"/>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225" name="Freeform 8529"/>
              <p:cNvSpPr>
                <a:spLocks/>
              </p:cNvSpPr>
              <p:nvPr/>
            </p:nvSpPr>
            <p:spPr bwMode="auto">
              <a:xfrm>
                <a:off x="1446" y="3583"/>
                <a:ext cx="4" cy="4"/>
              </a:xfrm>
              <a:custGeom>
                <a:avLst/>
                <a:gdLst>
                  <a:gd name="T0" fmla="*/ 0 w 1"/>
                  <a:gd name="T1" fmla="*/ 1 h 1"/>
                  <a:gd name="T2" fmla="*/ 1 w 1"/>
                  <a:gd name="T3" fmla="*/ 1 h 1"/>
                  <a:gd name="T4" fmla="*/ 0 w 1"/>
                  <a:gd name="T5" fmla="*/ 1 h 1"/>
                  <a:gd name="T6" fmla="*/ 0 w 1"/>
                  <a:gd name="T7" fmla="*/ 0 h 1"/>
                  <a:gd name="T8" fmla="*/ 0 w 1"/>
                  <a:gd name="T9" fmla="*/ 1 h 1"/>
                </a:gdLst>
                <a:ahLst/>
                <a:cxnLst>
                  <a:cxn ang="0">
                    <a:pos x="T0" y="T1"/>
                  </a:cxn>
                  <a:cxn ang="0">
                    <a:pos x="T2" y="T3"/>
                  </a:cxn>
                  <a:cxn ang="0">
                    <a:pos x="T4" y="T5"/>
                  </a:cxn>
                  <a:cxn ang="0">
                    <a:pos x="T6" y="T7"/>
                  </a:cxn>
                  <a:cxn ang="0">
                    <a:pos x="T8" y="T9"/>
                  </a:cxn>
                </a:cxnLst>
                <a:rect l="0" t="0" r="r" b="b"/>
                <a:pathLst>
                  <a:path w="1" h="1">
                    <a:moveTo>
                      <a:pt x="0" y="1"/>
                    </a:moveTo>
                    <a:cubicBezTo>
                      <a:pt x="0" y="1"/>
                      <a:pt x="0" y="1"/>
                      <a:pt x="1" y="1"/>
                    </a:cubicBezTo>
                    <a:cubicBezTo>
                      <a:pt x="0" y="1"/>
                      <a:pt x="0" y="1"/>
                      <a:pt x="0" y="1"/>
                    </a:cubicBezTo>
                    <a:cubicBezTo>
                      <a:pt x="0" y="1"/>
                      <a:pt x="0" y="1"/>
                      <a:pt x="0" y="0"/>
                    </a:cubicBezTo>
                    <a:lnTo>
                      <a:pt x="0"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226" name="Freeform 8530"/>
              <p:cNvSpPr>
                <a:spLocks noEditPoints="1"/>
              </p:cNvSpPr>
              <p:nvPr/>
            </p:nvSpPr>
            <p:spPr bwMode="auto">
              <a:xfrm>
                <a:off x="1469" y="3535"/>
                <a:ext cx="18" cy="18"/>
              </a:xfrm>
              <a:custGeom>
                <a:avLst/>
                <a:gdLst>
                  <a:gd name="T0" fmla="*/ 2 w 5"/>
                  <a:gd name="T1" fmla="*/ 5 h 5"/>
                  <a:gd name="T2" fmla="*/ 3 w 5"/>
                  <a:gd name="T3" fmla="*/ 5 h 5"/>
                  <a:gd name="T4" fmla="*/ 3 w 5"/>
                  <a:gd name="T5" fmla="*/ 4 h 5"/>
                  <a:gd name="T6" fmla="*/ 2 w 5"/>
                  <a:gd name="T7" fmla="*/ 4 h 5"/>
                  <a:gd name="T8" fmla="*/ 3 w 5"/>
                  <a:gd name="T9" fmla="*/ 4 h 5"/>
                  <a:gd name="T10" fmla="*/ 4 w 5"/>
                  <a:gd name="T11" fmla="*/ 1 h 5"/>
                  <a:gd name="T12" fmla="*/ 3 w 5"/>
                  <a:gd name="T13" fmla="*/ 2 h 5"/>
                  <a:gd name="T14" fmla="*/ 2 w 5"/>
                  <a:gd name="T15" fmla="*/ 2 h 5"/>
                  <a:gd name="T16" fmla="*/ 1 w 5"/>
                  <a:gd name="T17" fmla="*/ 3 h 5"/>
                  <a:gd name="T18" fmla="*/ 0 w 5"/>
                  <a:gd name="T19" fmla="*/ 3 h 5"/>
                  <a:gd name="T20" fmla="*/ 1 w 5"/>
                  <a:gd name="T21" fmla="*/ 3 h 5"/>
                  <a:gd name="T22" fmla="*/ 1 w 5"/>
                  <a:gd name="T23" fmla="*/ 2 h 5"/>
                  <a:gd name="T24" fmla="*/ 2 w 5"/>
                  <a:gd name="T25" fmla="*/ 2 h 5"/>
                  <a:gd name="T26" fmla="*/ 4 w 5"/>
                  <a:gd name="T27" fmla="*/ 1 h 5"/>
                  <a:gd name="T28" fmla="*/ 3 w 5"/>
                  <a:gd name="T29" fmla="*/ 0 h 5"/>
                  <a:gd name="T30" fmla="*/ 2 w 5"/>
                  <a:gd name="T31" fmla="*/ 2 h 5"/>
                  <a:gd name="T32" fmla="*/ 0 w 5"/>
                  <a:gd name="T33" fmla="*/ 2 h 5"/>
                  <a:gd name="T34" fmla="*/ 0 w 5"/>
                  <a:gd name="T35" fmla="*/ 3 h 5"/>
                  <a:gd name="T36" fmla="*/ 2 w 5"/>
                  <a:gd name="T37" fmla="*/ 5 h 5"/>
                  <a:gd name="T38" fmla="*/ 3 w 5"/>
                  <a:gd name="T39" fmla="*/ 3 h 5"/>
                  <a:gd name="T40" fmla="*/ 2 w 5"/>
                  <a:gd name="T41" fmla="*/ 4 h 5"/>
                  <a:gd name="T42" fmla="*/ 3 w 5"/>
                  <a:gd name="T43"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 h="5">
                    <a:moveTo>
                      <a:pt x="2" y="5"/>
                    </a:moveTo>
                    <a:cubicBezTo>
                      <a:pt x="3" y="5"/>
                      <a:pt x="3" y="5"/>
                      <a:pt x="3" y="5"/>
                    </a:cubicBezTo>
                    <a:cubicBezTo>
                      <a:pt x="2" y="5"/>
                      <a:pt x="4" y="4"/>
                      <a:pt x="3" y="4"/>
                    </a:cubicBezTo>
                    <a:cubicBezTo>
                      <a:pt x="3" y="4"/>
                      <a:pt x="1" y="4"/>
                      <a:pt x="2" y="4"/>
                    </a:cubicBezTo>
                    <a:cubicBezTo>
                      <a:pt x="2" y="4"/>
                      <a:pt x="3" y="4"/>
                      <a:pt x="3" y="4"/>
                    </a:cubicBezTo>
                    <a:cubicBezTo>
                      <a:pt x="3" y="3"/>
                      <a:pt x="4" y="2"/>
                      <a:pt x="4" y="1"/>
                    </a:cubicBezTo>
                    <a:cubicBezTo>
                      <a:pt x="2" y="2"/>
                      <a:pt x="3" y="2"/>
                      <a:pt x="3" y="2"/>
                    </a:cubicBezTo>
                    <a:cubicBezTo>
                      <a:pt x="3" y="2"/>
                      <a:pt x="2" y="2"/>
                      <a:pt x="2" y="2"/>
                    </a:cubicBezTo>
                    <a:cubicBezTo>
                      <a:pt x="1" y="3"/>
                      <a:pt x="2" y="3"/>
                      <a:pt x="1" y="3"/>
                    </a:cubicBezTo>
                    <a:cubicBezTo>
                      <a:pt x="1" y="3"/>
                      <a:pt x="0" y="3"/>
                      <a:pt x="0" y="3"/>
                    </a:cubicBezTo>
                    <a:cubicBezTo>
                      <a:pt x="0" y="3"/>
                      <a:pt x="1" y="3"/>
                      <a:pt x="1" y="3"/>
                    </a:cubicBezTo>
                    <a:cubicBezTo>
                      <a:pt x="1" y="3"/>
                      <a:pt x="1" y="3"/>
                      <a:pt x="1" y="2"/>
                    </a:cubicBezTo>
                    <a:cubicBezTo>
                      <a:pt x="1" y="2"/>
                      <a:pt x="3" y="2"/>
                      <a:pt x="2" y="2"/>
                    </a:cubicBezTo>
                    <a:cubicBezTo>
                      <a:pt x="3" y="2"/>
                      <a:pt x="5" y="1"/>
                      <a:pt x="4" y="1"/>
                    </a:cubicBezTo>
                    <a:cubicBezTo>
                      <a:pt x="3" y="2"/>
                      <a:pt x="5" y="0"/>
                      <a:pt x="3" y="0"/>
                    </a:cubicBezTo>
                    <a:cubicBezTo>
                      <a:pt x="3" y="1"/>
                      <a:pt x="3" y="1"/>
                      <a:pt x="2" y="2"/>
                    </a:cubicBezTo>
                    <a:cubicBezTo>
                      <a:pt x="1" y="2"/>
                      <a:pt x="1" y="2"/>
                      <a:pt x="0" y="2"/>
                    </a:cubicBezTo>
                    <a:cubicBezTo>
                      <a:pt x="1" y="2"/>
                      <a:pt x="0" y="3"/>
                      <a:pt x="0" y="3"/>
                    </a:cubicBezTo>
                    <a:cubicBezTo>
                      <a:pt x="0" y="4"/>
                      <a:pt x="1" y="4"/>
                      <a:pt x="2" y="5"/>
                    </a:cubicBezTo>
                    <a:close/>
                    <a:moveTo>
                      <a:pt x="3" y="3"/>
                    </a:moveTo>
                    <a:cubicBezTo>
                      <a:pt x="3" y="3"/>
                      <a:pt x="2" y="4"/>
                      <a:pt x="2" y="4"/>
                    </a:cubicBezTo>
                    <a:cubicBezTo>
                      <a:pt x="1" y="4"/>
                      <a:pt x="1" y="3"/>
                      <a:pt x="3"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227" name="Freeform 8531"/>
              <p:cNvSpPr>
                <a:spLocks/>
              </p:cNvSpPr>
              <p:nvPr/>
            </p:nvSpPr>
            <p:spPr bwMode="auto">
              <a:xfrm>
                <a:off x="1465" y="3576"/>
                <a:ext cx="11" cy="7"/>
              </a:xfrm>
              <a:custGeom>
                <a:avLst/>
                <a:gdLst>
                  <a:gd name="T0" fmla="*/ 1 w 3"/>
                  <a:gd name="T1" fmla="*/ 1 h 2"/>
                  <a:gd name="T2" fmla="*/ 0 w 3"/>
                  <a:gd name="T3" fmla="*/ 1 h 2"/>
                  <a:gd name="T4" fmla="*/ 2 w 3"/>
                  <a:gd name="T5" fmla="*/ 2 h 2"/>
                  <a:gd name="T6" fmla="*/ 3 w 3"/>
                  <a:gd name="T7" fmla="*/ 1 h 2"/>
                  <a:gd name="T8" fmla="*/ 2 w 3"/>
                  <a:gd name="T9" fmla="*/ 1 h 2"/>
                  <a:gd name="T10" fmla="*/ 3 w 3"/>
                  <a:gd name="T11" fmla="*/ 1 h 2"/>
                  <a:gd name="T12" fmla="*/ 2 w 3"/>
                  <a:gd name="T13" fmla="*/ 0 h 2"/>
                  <a:gd name="T14" fmla="*/ 0 w 3"/>
                  <a:gd name="T15" fmla="*/ 0 h 2"/>
                  <a:gd name="T16" fmla="*/ 2 w 3"/>
                  <a:gd name="T17" fmla="*/ 1 h 2"/>
                  <a:gd name="T18" fmla="*/ 1 w 3"/>
                  <a:gd name="T19" fmla="*/ 1 h 2"/>
                  <a:gd name="T20" fmla="*/ 2 w 3"/>
                  <a:gd name="T21" fmla="*/ 1 h 2"/>
                  <a:gd name="T22" fmla="*/ 2 w 3"/>
                  <a:gd name="T23" fmla="*/ 2 h 2"/>
                  <a:gd name="T24" fmla="*/ 1 w 3"/>
                  <a:gd name="T25"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 h="2">
                    <a:moveTo>
                      <a:pt x="1" y="1"/>
                    </a:moveTo>
                    <a:cubicBezTo>
                      <a:pt x="0" y="1"/>
                      <a:pt x="0" y="1"/>
                      <a:pt x="0" y="1"/>
                    </a:cubicBezTo>
                    <a:cubicBezTo>
                      <a:pt x="1" y="2"/>
                      <a:pt x="1" y="1"/>
                      <a:pt x="2" y="2"/>
                    </a:cubicBezTo>
                    <a:cubicBezTo>
                      <a:pt x="2" y="1"/>
                      <a:pt x="2" y="2"/>
                      <a:pt x="3" y="1"/>
                    </a:cubicBezTo>
                    <a:cubicBezTo>
                      <a:pt x="3" y="1"/>
                      <a:pt x="2" y="1"/>
                      <a:pt x="2" y="1"/>
                    </a:cubicBezTo>
                    <a:cubicBezTo>
                      <a:pt x="2" y="1"/>
                      <a:pt x="3" y="1"/>
                      <a:pt x="3" y="1"/>
                    </a:cubicBezTo>
                    <a:cubicBezTo>
                      <a:pt x="2" y="0"/>
                      <a:pt x="2" y="0"/>
                      <a:pt x="2" y="0"/>
                    </a:cubicBezTo>
                    <a:cubicBezTo>
                      <a:pt x="2" y="0"/>
                      <a:pt x="2" y="1"/>
                      <a:pt x="0" y="0"/>
                    </a:cubicBezTo>
                    <a:cubicBezTo>
                      <a:pt x="1" y="0"/>
                      <a:pt x="1" y="0"/>
                      <a:pt x="2" y="1"/>
                    </a:cubicBezTo>
                    <a:cubicBezTo>
                      <a:pt x="2" y="1"/>
                      <a:pt x="0" y="0"/>
                      <a:pt x="1" y="1"/>
                    </a:cubicBezTo>
                    <a:cubicBezTo>
                      <a:pt x="1" y="1"/>
                      <a:pt x="2" y="1"/>
                      <a:pt x="2" y="1"/>
                    </a:cubicBezTo>
                    <a:cubicBezTo>
                      <a:pt x="2" y="2"/>
                      <a:pt x="2" y="2"/>
                      <a:pt x="2" y="2"/>
                    </a:cubicBezTo>
                    <a:cubicBezTo>
                      <a:pt x="1" y="1"/>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228" name="Freeform 8532"/>
              <p:cNvSpPr>
                <a:spLocks/>
              </p:cNvSpPr>
              <p:nvPr/>
            </p:nvSpPr>
            <p:spPr bwMode="auto">
              <a:xfrm>
                <a:off x="1458" y="3579"/>
                <a:ext cx="11" cy="8"/>
              </a:xfrm>
              <a:custGeom>
                <a:avLst/>
                <a:gdLst>
                  <a:gd name="T0" fmla="*/ 2 w 3"/>
                  <a:gd name="T1" fmla="*/ 0 h 2"/>
                  <a:gd name="T2" fmla="*/ 1 w 3"/>
                  <a:gd name="T3" fmla="*/ 1 h 2"/>
                  <a:gd name="T4" fmla="*/ 1 w 3"/>
                  <a:gd name="T5" fmla="*/ 2 h 2"/>
                  <a:gd name="T6" fmla="*/ 2 w 3"/>
                  <a:gd name="T7" fmla="*/ 1 h 2"/>
                  <a:gd name="T8" fmla="*/ 2 w 3"/>
                  <a:gd name="T9" fmla="*/ 0 h 2"/>
                </a:gdLst>
                <a:ahLst/>
                <a:cxnLst>
                  <a:cxn ang="0">
                    <a:pos x="T0" y="T1"/>
                  </a:cxn>
                  <a:cxn ang="0">
                    <a:pos x="T2" y="T3"/>
                  </a:cxn>
                  <a:cxn ang="0">
                    <a:pos x="T4" y="T5"/>
                  </a:cxn>
                  <a:cxn ang="0">
                    <a:pos x="T6" y="T7"/>
                  </a:cxn>
                  <a:cxn ang="0">
                    <a:pos x="T8" y="T9"/>
                  </a:cxn>
                </a:cxnLst>
                <a:rect l="0" t="0" r="r" b="b"/>
                <a:pathLst>
                  <a:path w="3" h="2">
                    <a:moveTo>
                      <a:pt x="2" y="0"/>
                    </a:moveTo>
                    <a:cubicBezTo>
                      <a:pt x="2" y="1"/>
                      <a:pt x="0" y="1"/>
                      <a:pt x="1" y="1"/>
                    </a:cubicBezTo>
                    <a:cubicBezTo>
                      <a:pt x="0" y="2"/>
                      <a:pt x="1" y="2"/>
                      <a:pt x="1" y="2"/>
                    </a:cubicBezTo>
                    <a:cubicBezTo>
                      <a:pt x="2" y="2"/>
                      <a:pt x="2" y="1"/>
                      <a:pt x="2" y="1"/>
                    </a:cubicBezTo>
                    <a:cubicBezTo>
                      <a:pt x="3" y="1"/>
                      <a:pt x="2" y="0"/>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229" name="Freeform 8533"/>
              <p:cNvSpPr>
                <a:spLocks/>
              </p:cNvSpPr>
              <p:nvPr/>
            </p:nvSpPr>
            <p:spPr bwMode="auto">
              <a:xfrm>
                <a:off x="1458" y="3591"/>
                <a:ext cx="7" cy="7"/>
              </a:xfrm>
              <a:custGeom>
                <a:avLst/>
                <a:gdLst>
                  <a:gd name="T0" fmla="*/ 1 w 2"/>
                  <a:gd name="T1" fmla="*/ 1 h 2"/>
                  <a:gd name="T2" fmla="*/ 1 w 2"/>
                  <a:gd name="T3" fmla="*/ 0 h 2"/>
                  <a:gd name="T4" fmla="*/ 0 w 2"/>
                  <a:gd name="T5" fmla="*/ 0 h 2"/>
                  <a:gd name="T6" fmla="*/ 0 w 2"/>
                  <a:gd name="T7" fmla="*/ 0 h 2"/>
                  <a:gd name="T8" fmla="*/ 0 w 2"/>
                  <a:gd name="T9" fmla="*/ 0 h 2"/>
                  <a:gd name="T10" fmla="*/ 0 w 2"/>
                  <a:gd name="T11" fmla="*/ 0 h 2"/>
                  <a:gd name="T12" fmla="*/ 0 w 2"/>
                  <a:gd name="T13" fmla="*/ 1 h 2"/>
                  <a:gd name="T14" fmla="*/ 1 w 2"/>
                  <a:gd name="T15" fmla="*/ 1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1" y="1"/>
                    </a:moveTo>
                    <a:cubicBezTo>
                      <a:pt x="1" y="1"/>
                      <a:pt x="2" y="2"/>
                      <a:pt x="1" y="0"/>
                    </a:cubicBezTo>
                    <a:cubicBezTo>
                      <a:pt x="1" y="0"/>
                      <a:pt x="0" y="0"/>
                      <a:pt x="0" y="0"/>
                    </a:cubicBezTo>
                    <a:cubicBezTo>
                      <a:pt x="0" y="0"/>
                      <a:pt x="0" y="0"/>
                      <a:pt x="0" y="0"/>
                    </a:cubicBezTo>
                    <a:cubicBezTo>
                      <a:pt x="0" y="0"/>
                      <a:pt x="0" y="0"/>
                      <a:pt x="0" y="0"/>
                    </a:cubicBezTo>
                    <a:cubicBezTo>
                      <a:pt x="0" y="0"/>
                      <a:pt x="0" y="0"/>
                      <a:pt x="0" y="0"/>
                    </a:cubicBezTo>
                    <a:cubicBezTo>
                      <a:pt x="0" y="0"/>
                      <a:pt x="0" y="1"/>
                      <a:pt x="0" y="1"/>
                    </a:cubicBezTo>
                    <a:lnTo>
                      <a:pt x="1"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230" name="Freeform 8534"/>
              <p:cNvSpPr>
                <a:spLocks/>
              </p:cNvSpPr>
              <p:nvPr/>
            </p:nvSpPr>
            <p:spPr bwMode="auto">
              <a:xfrm>
                <a:off x="1391" y="3446"/>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231" name="Freeform 8535"/>
              <p:cNvSpPr>
                <a:spLocks/>
              </p:cNvSpPr>
              <p:nvPr/>
            </p:nvSpPr>
            <p:spPr bwMode="auto">
              <a:xfrm>
                <a:off x="1487" y="3535"/>
                <a:ext cx="8" cy="11"/>
              </a:xfrm>
              <a:custGeom>
                <a:avLst/>
                <a:gdLst>
                  <a:gd name="T0" fmla="*/ 1 w 2"/>
                  <a:gd name="T1" fmla="*/ 3 h 3"/>
                  <a:gd name="T2" fmla="*/ 2 w 2"/>
                  <a:gd name="T3" fmla="*/ 1 h 3"/>
                  <a:gd name="T4" fmla="*/ 1 w 2"/>
                  <a:gd name="T5" fmla="*/ 0 h 3"/>
                  <a:gd name="T6" fmla="*/ 1 w 2"/>
                  <a:gd name="T7" fmla="*/ 0 h 3"/>
                  <a:gd name="T8" fmla="*/ 0 w 2"/>
                  <a:gd name="T9" fmla="*/ 0 h 3"/>
                  <a:gd name="T10" fmla="*/ 1 w 2"/>
                  <a:gd name="T11" fmla="*/ 0 h 3"/>
                  <a:gd name="T12" fmla="*/ 1 w 2"/>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2" h="3">
                    <a:moveTo>
                      <a:pt x="1" y="3"/>
                    </a:moveTo>
                    <a:cubicBezTo>
                      <a:pt x="2" y="2"/>
                      <a:pt x="2" y="1"/>
                      <a:pt x="2" y="1"/>
                    </a:cubicBezTo>
                    <a:cubicBezTo>
                      <a:pt x="2" y="0"/>
                      <a:pt x="1" y="0"/>
                      <a:pt x="1" y="0"/>
                    </a:cubicBezTo>
                    <a:cubicBezTo>
                      <a:pt x="1" y="0"/>
                      <a:pt x="1" y="0"/>
                      <a:pt x="1" y="0"/>
                    </a:cubicBezTo>
                    <a:cubicBezTo>
                      <a:pt x="1" y="0"/>
                      <a:pt x="1" y="0"/>
                      <a:pt x="0" y="0"/>
                    </a:cubicBezTo>
                    <a:cubicBezTo>
                      <a:pt x="0" y="0"/>
                      <a:pt x="1" y="0"/>
                      <a:pt x="1" y="0"/>
                    </a:cubicBezTo>
                    <a:cubicBezTo>
                      <a:pt x="2" y="1"/>
                      <a:pt x="0" y="2"/>
                      <a:pt x="1"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232" name="Oval 8536"/>
              <p:cNvSpPr>
                <a:spLocks noChangeArrowheads="1"/>
              </p:cNvSpPr>
              <p:nvPr/>
            </p:nvSpPr>
            <p:spPr bwMode="auto">
              <a:xfrm>
                <a:off x="1454" y="3531"/>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233" name="Freeform 8537"/>
              <p:cNvSpPr>
                <a:spLocks/>
              </p:cNvSpPr>
              <p:nvPr/>
            </p:nvSpPr>
            <p:spPr bwMode="auto">
              <a:xfrm>
                <a:off x="1454" y="3531"/>
                <a:ext cx="0" cy="0"/>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234" name="Freeform 8538"/>
              <p:cNvSpPr>
                <a:spLocks/>
              </p:cNvSpPr>
              <p:nvPr/>
            </p:nvSpPr>
            <p:spPr bwMode="auto">
              <a:xfrm>
                <a:off x="1387" y="3442"/>
                <a:ext cx="4" cy="7"/>
              </a:xfrm>
              <a:custGeom>
                <a:avLst/>
                <a:gdLst>
                  <a:gd name="T0" fmla="*/ 1 w 1"/>
                  <a:gd name="T1" fmla="*/ 2 h 2"/>
                  <a:gd name="T2" fmla="*/ 1 w 1"/>
                  <a:gd name="T3" fmla="*/ 1 h 2"/>
                  <a:gd name="T4" fmla="*/ 1 w 1"/>
                  <a:gd name="T5" fmla="*/ 1 h 2"/>
                  <a:gd name="T6" fmla="*/ 1 w 1"/>
                  <a:gd name="T7" fmla="*/ 1 h 2"/>
                  <a:gd name="T8" fmla="*/ 1 w 1"/>
                  <a:gd name="T9" fmla="*/ 1 h 2"/>
                  <a:gd name="T10" fmla="*/ 1 w 1"/>
                  <a:gd name="T11" fmla="*/ 1 h 2"/>
                  <a:gd name="T12" fmla="*/ 1 w 1"/>
                  <a:gd name="T13" fmla="*/ 1 h 2"/>
                  <a:gd name="T14" fmla="*/ 1 w 1"/>
                  <a:gd name="T15" fmla="*/ 0 h 2"/>
                  <a:gd name="T16" fmla="*/ 0 w 1"/>
                  <a:gd name="T17" fmla="*/ 1 h 2"/>
                  <a:gd name="T18" fmla="*/ 1 w 1"/>
                  <a:gd name="T1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 h="2">
                    <a:moveTo>
                      <a:pt x="1" y="2"/>
                    </a:moveTo>
                    <a:cubicBezTo>
                      <a:pt x="1" y="1"/>
                      <a:pt x="1" y="1"/>
                      <a:pt x="1" y="1"/>
                    </a:cubicBezTo>
                    <a:cubicBezTo>
                      <a:pt x="1" y="1"/>
                      <a:pt x="1" y="1"/>
                      <a:pt x="1" y="1"/>
                    </a:cubicBezTo>
                    <a:cubicBezTo>
                      <a:pt x="1" y="1"/>
                      <a:pt x="1" y="1"/>
                      <a:pt x="1" y="1"/>
                    </a:cubicBezTo>
                    <a:cubicBezTo>
                      <a:pt x="1" y="1"/>
                      <a:pt x="1" y="1"/>
                      <a:pt x="1" y="1"/>
                    </a:cubicBezTo>
                    <a:cubicBezTo>
                      <a:pt x="1" y="1"/>
                      <a:pt x="1" y="1"/>
                      <a:pt x="1" y="1"/>
                    </a:cubicBezTo>
                    <a:cubicBezTo>
                      <a:pt x="1" y="1"/>
                      <a:pt x="1" y="1"/>
                      <a:pt x="1" y="1"/>
                    </a:cubicBezTo>
                    <a:cubicBezTo>
                      <a:pt x="1" y="0"/>
                      <a:pt x="1" y="0"/>
                      <a:pt x="1" y="0"/>
                    </a:cubicBezTo>
                    <a:cubicBezTo>
                      <a:pt x="0" y="1"/>
                      <a:pt x="0" y="1"/>
                      <a:pt x="0" y="1"/>
                    </a:cubicBezTo>
                    <a:cubicBezTo>
                      <a:pt x="0" y="2"/>
                      <a:pt x="0" y="2"/>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235" name="Freeform 8539"/>
              <p:cNvSpPr>
                <a:spLocks noEditPoints="1"/>
              </p:cNvSpPr>
              <p:nvPr/>
            </p:nvSpPr>
            <p:spPr bwMode="auto">
              <a:xfrm>
                <a:off x="1454" y="3531"/>
                <a:ext cx="15" cy="8"/>
              </a:xfrm>
              <a:custGeom>
                <a:avLst/>
                <a:gdLst>
                  <a:gd name="T0" fmla="*/ 0 w 4"/>
                  <a:gd name="T1" fmla="*/ 0 h 2"/>
                  <a:gd name="T2" fmla="*/ 1 w 4"/>
                  <a:gd name="T3" fmla="*/ 1 h 2"/>
                  <a:gd name="T4" fmla="*/ 1 w 4"/>
                  <a:gd name="T5" fmla="*/ 1 h 2"/>
                  <a:gd name="T6" fmla="*/ 3 w 4"/>
                  <a:gd name="T7" fmla="*/ 1 h 2"/>
                  <a:gd name="T8" fmla="*/ 3 w 4"/>
                  <a:gd name="T9" fmla="*/ 2 h 2"/>
                  <a:gd name="T10" fmla="*/ 3 w 4"/>
                  <a:gd name="T11" fmla="*/ 2 h 2"/>
                  <a:gd name="T12" fmla="*/ 2 w 4"/>
                  <a:gd name="T13" fmla="*/ 1 h 2"/>
                  <a:gd name="T14" fmla="*/ 0 w 4"/>
                  <a:gd name="T15" fmla="*/ 0 h 2"/>
                  <a:gd name="T16" fmla="*/ 3 w 4"/>
                  <a:gd name="T17" fmla="*/ 1 h 2"/>
                  <a:gd name="T18" fmla="*/ 1 w 4"/>
                  <a:gd name="T19" fmla="*/ 1 h 2"/>
                  <a:gd name="T20" fmla="*/ 2 w 4"/>
                  <a:gd name="T21" fmla="*/ 1 h 2"/>
                  <a:gd name="T22" fmla="*/ 3 w 4"/>
                  <a:gd name="T23"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2">
                    <a:moveTo>
                      <a:pt x="0" y="0"/>
                    </a:moveTo>
                    <a:cubicBezTo>
                      <a:pt x="1" y="0"/>
                      <a:pt x="1" y="0"/>
                      <a:pt x="1" y="1"/>
                    </a:cubicBezTo>
                    <a:cubicBezTo>
                      <a:pt x="1" y="1"/>
                      <a:pt x="1" y="1"/>
                      <a:pt x="1" y="1"/>
                    </a:cubicBezTo>
                    <a:cubicBezTo>
                      <a:pt x="4" y="2"/>
                      <a:pt x="2" y="1"/>
                      <a:pt x="3" y="1"/>
                    </a:cubicBezTo>
                    <a:cubicBezTo>
                      <a:pt x="3" y="2"/>
                      <a:pt x="3" y="2"/>
                      <a:pt x="3" y="2"/>
                    </a:cubicBezTo>
                    <a:cubicBezTo>
                      <a:pt x="3" y="2"/>
                      <a:pt x="3" y="2"/>
                      <a:pt x="3" y="2"/>
                    </a:cubicBezTo>
                    <a:cubicBezTo>
                      <a:pt x="3" y="1"/>
                      <a:pt x="3" y="1"/>
                      <a:pt x="2" y="1"/>
                    </a:cubicBezTo>
                    <a:cubicBezTo>
                      <a:pt x="1" y="1"/>
                      <a:pt x="2" y="1"/>
                      <a:pt x="0" y="0"/>
                    </a:cubicBezTo>
                    <a:close/>
                    <a:moveTo>
                      <a:pt x="3" y="1"/>
                    </a:moveTo>
                    <a:cubicBezTo>
                      <a:pt x="3" y="1"/>
                      <a:pt x="2" y="1"/>
                      <a:pt x="1" y="1"/>
                    </a:cubicBezTo>
                    <a:cubicBezTo>
                      <a:pt x="1" y="1"/>
                      <a:pt x="2" y="1"/>
                      <a:pt x="2" y="1"/>
                    </a:cubicBezTo>
                    <a:cubicBezTo>
                      <a:pt x="2" y="1"/>
                      <a:pt x="3" y="1"/>
                      <a:pt x="3"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236" name="Oval 8540"/>
              <p:cNvSpPr>
                <a:spLocks noChangeArrowheads="1"/>
              </p:cNvSpPr>
              <p:nvPr/>
            </p:nvSpPr>
            <p:spPr bwMode="auto">
              <a:xfrm>
                <a:off x="1454" y="3531"/>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237" name="Freeform 8541"/>
              <p:cNvSpPr>
                <a:spLocks/>
              </p:cNvSpPr>
              <p:nvPr/>
            </p:nvSpPr>
            <p:spPr bwMode="auto">
              <a:xfrm>
                <a:off x="1443" y="3531"/>
                <a:ext cx="15" cy="19"/>
              </a:xfrm>
              <a:custGeom>
                <a:avLst/>
                <a:gdLst>
                  <a:gd name="T0" fmla="*/ 3 w 4"/>
                  <a:gd name="T1" fmla="*/ 0 h 5"/>
                  <a:gd name="T2" fmla="*/ 3 w 4"/>
                  <a:gd name="T3" fmla="*/ 2 h 5"/>
                  <a:gd name="T4" fmla="*/ 2 w 4"/>
                  <a:gd name="T5" fmla="*/ 3 h 5"/>
                  <a:gd name="T6" fmla="*/ 2 w 4"/>
                  <a:gd name="T7" fmla="*/ 4 h 5"/>
                  <a:gd name="T8" fmla="*/ 1 w 4"/>
                  <a:gd name="T9" fmla="*/ 3 h 5"/>
                  <a:gd name="T10" fmla="*/ 2 w 4"/>
                  <a:gd name="T11" fmla="*/ 2 h 5"/>
                  <a:gd name="T12" fmla="*/ 2 w 4"/>
                  <a:gd name="T13" fmla="*/ 3 h 5"/>
                  <a:gd name="T14" fmla="*/ 0 w 4"/>
                  <a:gd name="T15" fmla="*/ 3 h 5"/>
                  <a:gd name="T16" fmla="*/ 0 w 4"/>
                  <a:gd name="T17" fmla="*/ 4 h 5"/>
                  <a:gd name="T18" fmla="*/ 2 w 4"/>
                  <a:gd name="T19" fmla="*/ 4 h 5"/>
                  <a:gd name="T20" fmla="*/ 2 w 4"/>
                  <a:gd name="T21" fmla="*/ 4 h 5"/>
                  <a:gd name="T22" fmla="*/ 2 w 4"/>
                  <a:gd name="T23" fmla="*/ 4 h 5"/>
                  <a:gd name="T24" fmla="*/ 3 w 4"/>
                  <a:gd name="T25" fmla="*/ 5 h 5"/>
                  <a:gd name="T26" fmla="*/ 4 w 4"/>
                  <a:gd name="T27" fmla="*/ 2 h 5"/>
                  <a:gd name="T28" fmla="*/ 3 w 4"/>
                  <a:gd name="T29" fmla="*/ 0 h 5"/>
                  <a:gd name="T30" fmla="*/ 3 w 4"/>
                  <a:gd name="T31" fmla="*/ 0 h 5"/>
                  <a:gd name="T32" fmla="*/ 3 w 4"/>
                  <a:gd name="T33"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 h="5">
                    <a:moveTo>
                      <a:pt x="3" y="0"/>
                    </a:moveTo>
                    <a:cubicBezTo>
                      <a:pt x="3" y="1"/>
                      <a:pt x="3" y="1"/>
                      <a:pt x="3" y="2"/>
                    </a:cubicBezTo>
                    <a:cubicBezTo>
                      <a:pt x="3" y="2"/>
                      <a:pt x="3" y="3"/>
                      <a:pt x="2" y="3"/>
                    </a:cubicBezTo>
                    <a:cubicBezTo>
                      <a:pt x="2" y="3"/>
                      <a:pt x="4" y="3"/>
                      <a:pt x="2" y="4"/>
                    </a:cubicBezTo>
                    <a:cubicBezTo>
                      <a:pt x="1" y="4"/>
                      <a:pt x="1" y="3"/>
                      <a:pt x="1" y="3"/>
                    </a:cubicBezTo>
                    <a:cubicBezTo>
                      <a:pt x="2" y="3"/>
                      <a:pt x="3" y="3"/>
                      <a:pt x="2" y="2"/>
                    </a:cubicBezTo>
                    <a:cubicBezTo>
                      <a:pt x="1" y="2"/>
                      <a:pt x="2" y="3"/>
                      <a:pt x="2" y="3"/>
                    </a:cubicBezTo>
                    <a:cubicBezTo>
                      <a:pt x="1" y="3"/>
                      <a:pt x="0" y="3"/>
                      <a:pt x="0" y="3"/>
                    </a:cubicBezTo>
                    <a:cubicBezTo>
                      <a:pt x="0" y="4"/>
                      <a:pt x="0" y="4"/>
                      <a:pt x="0" y="4"/>
                    </a:cubicBezTo>
                    <a:cubicBezTo>
                      <a:pt x="0" y="4"/>
                      <a:pt x="1" y="4"/>
                      <a:pt x="2" y="4"/>
                    </a:cubicBezTo>
                    <a:cubicBezTo>
                      <a:pt x="0" y="4"/>
                      <a:pt x="1" y="4"/>
                      <a:pt x="2" y="4"/>
                    </a:cubicBezTo>
                    <a:cubicBezTo>
                      <a:pt x="2" y="4"/>
                      <a:pt x="1" y="4"/>
                      <a:pt x="2" y="4"/>
                    </a:cubicBezTo>
                    <a:cubicBezTo>
                      <a:pt x="4" y="4"/>
                      <a:pt x="2" y="5"/>
                      <a:pt x="3" y="5"/>
                    </a:cubicBezTo>
                    <a:cubicBezTo>
                      <a:pt x="4" y="4"/>
                      <a:pt x="4" y="3"/>
                      <a:pt x="4" y="2"/>
                    </a:cubicBezTo>
                    <a:cubicBezTo>
                      <a:pt x="4" y="1"/>
                      <a:pt x="4" y="1"/>
                      <a:pt x="3" y="0"/>
                    </a:cubicBezTo>
                    <a:cubicBezTo>
                      <a:pt x="3" y="0"/>
                      <a:pt x="3" y="0"/>
                      <a:pt x="3" y="0"/>
                    </a:cubicBezTo>
                    <a:cubicBezTo>
                      <a:pt x="3" y="0"/>
                      <a:pt x="3" y="0"/>
                      <a:pt x="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238" name="Freeform 8542"/>
              <p:cNvSpPr>
                <a:spLocks/>
              </p:cNvSpPr>
              <p:nvPr/>
            </p:nvSpPr>
            <p:spPr bwMode="auto">
              <a:xfrm>
                <a:off x="1469" y="3602"/>
                <a:ext cx="7" cy="3"/>
              </a:xfrm>
              <a:custGeom>
                <a:avLst/>
                <a:gdLst>
                  <a:gd name="T0" fmla="*/ 1 w 2"/>
                  <a:gd name="T1" fmla="*/ 1 h 1"/>
                  <a:gd name="T2" fmla="*/ 2 w 2"/>
                  <a:gd name="T3" fmla="*/ 1 h 1"/>
                  <a:gd name="T4" fmla="*/ 1 w 2"/>
                  <a:gd name="T5" fmla="*/ 0 h 1"/>
                  <a:gd name="T6" fmla="*/ 1 w 2"/>
                  <a:gd name="T7" fmla="*/ 0 h 1"/>
                  <a:gd name="T8" fmla="*/ 1 w 2"/>
                  <a:gd name="T9" fmla="*/ 0 h 1"/>
                  <a:gd name="T10" fmla="*/ 1 w 2"/>
                  <a:gd name="T11" fmla="*/ 0 h 1"/>
                  <a:gd name="T12" fmla="*/ 1 w 2"/>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2" h="1">
                    <a:moveTo>
                      <a:pt x="1" y="1"/>
                    </a:moveTo>
                    <a:cubicBezTo>
                      <a:pt x="1" y="1"/>
                      <a:pt x="1" y="1"/>
                      <a:pt x="2" y="1"/>
                    </a:cubicBezTo>
                    <a:cubicBezTo>
                      <a:pt x="1" y="1"/>
                      <a:pt x="1" y="1"/>
                      <a:pt x="1" y="0"/>
                    </a:cubicBezTo>
                    <a:cubicBezTo>
                      <a:pt x="1" y="0"/>
                      <a:pt x="1" y="0"/>
                      <a:pt x="1" y="0"/>
                    </a:cubicBezTo>
                    <a:cubicBezTo>
                      <a:pt x="1" y="0"/>
                      <a:pt x="1" y="0"/>
                      <a:pt x="1" y="0"/>
                    </a:cubicBezTo>
                    <a:cubicBezTo>
                      <a:pt x="1" y="0"/>
                      <a:pt x="1" y="0"/>
                      <a:pt x="1" y="0"/>
                    </a:cubicBezTo>
                    <a:cubicBezTo>
                      <a:pt x="0" y="0"/>
                      <a:pt x="1" y="0"/>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239" name="Freeform 8543"/>
              <p:cNvSpPr>
                <a:spLocks/>
              </p:cNvSpPr>
              <p:nvPr/>
            </p:nvSpPr>
            <p:spPr bwMode="auto">
              <a:xfrm>
                <a:off x="1458" y="353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240" name="Freeform 8544"/>
              <p:cNvSpPr>
                <a:spLocks/>
              </p:cNvSpPr>
              <p:nvPr/>
            </p:nvSpPr>
            <p:spPr bwMode="auto">
              <a:xfrm>
                <a:off x="1476" y="3594"/>
                <a:ext cx="4"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241" name="Freeform 8545"/>
              <p:cNvSpPr>
                <a:spLocks/>
              </p:cNvSpPr>
              <p:nvPr/>
            </p:nvSpPr>
            <p:spPr bwMode="auto">
              <a:xfrm>
                <a:off x="1391" y="3434"/>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242" name="Freeform 8546"/>
              <p:cNvSpPr>
                <a:spLocks/>
              </p:cNvSpPr>
              <p:nvPr/>
            </p:nvSpPr>
            <p:spPr bwMode="auto">
              <a:xfrm>
                <a:off x="1394" y="3434"/>
                <a:ext cx="8" cy="12"/>
              </a:xfrm>
              <a:custGeom>
                <a:avLst/>
                <a:gdLst>
                  <a:gd name="T0" fmla="*/ 1 w 2"/>
                  <a:gd name="T1" fmla="*/ 1 h 3"/>
                  <a:gd name="T2" fmla="*/ 1 w 2"/>
                  <a:gd name="T3" fmla="*/ 2 h 3"/>
                  <a:gd name="T4" fmla="*/ 0 w 2"/>
                  <a:gd name="T5" fmla="*/ 2 h 3"/>
                  <a:gd name="T6" fmla="*/ 1 w 2"/>
                  <a:gd name="T7" fmla="*/ 3 h 3"/>
                  <a:gd name="T8" fmla="*/ 2 w 2"/>
                  <a:gd name="T9" fmla="*/ 3 h 3"/>
                  <a:gd name="T10" fmla="*/ 1 w 2"/>
                  <a:gd name="T11" fmla="*/ 2 h 3"/>
                  <a:gd name="T12" fmla="*/ 1 w 2"/>
                  <a:gd name="T13" fmla="*/ 0 h 3"/>
                  <a:gd name="T14" fmla="*/ 1 w 2"/>
                  <a:gd name="T15" fmla="*/ 0 h 3"/>
                  <a:gd name="T16" fmla="*/ 1 w 2"/>
                  <a:gd name="T17"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3">
                    <a:moveTo>
                      <a:pt x="1" y="1"/>
                    </a:moveTo>
                    <a:cubicBezTo>
                      <a:pt x="1" y="1"/>
                      <a:pt x="1" y="2"/>
                      <a:pt x="1" y="2"/>
                    </a:cubicBezTo>
                    <a:cubicBezTo>
                      <a:pt x="1" y="2"/>
                      <a:pt x="1" y="2"/>
                      <a:pt x="0" y="2"/>
                    </a:cubicBezTo>
                    <a:cubicBezTo>
                      <a:pt x="1" y="3"/>
                      <a:pt x="1" y="2"/>
                      <a:pt x="1" y="3"/>
                    </a:cubicBezTo>
                    <a:cubicBezTo>
                      <a:pt x="1" y="3"/>
                      <a:pt x="2" y="3"/>
                      <a:pt x="2" y="3"/>
                    </a:cubicBezTo>
                    <a:cubicBezTo>
                      <a:pt x="1" y="2"/>
                      <a:pt x="1" y="2"/>
                      <a:pt x="1" y="2"/>
                    </a:cubicBezTo>
                    <a:cubicBezTo>
                      <a:pt x="1" y="2"/>
                      <a:pt x="1" y="1"/>
                      <a:pt x="1" y="0"/>
                    </a:cubicBezTo>
                    <a:cubicBezTo>
                      <a:pt x="1" y="0"/>
                      <a:pt x="1" y="0"/>
                      <a:pt x="1" y="0"/>
                    </a:cubicBezTo>
                    <a:cubicBezTo>
                      <a:pt x="1" y="0"/>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243" name="Freeform 8547"/>
              <p:cNvSpPr>
                <a:spLocks/>
              </p:cNvSpPr>
              <p:nvPr/>
            </p:nvSpPr>
            <p:spPr bwMode="auto">
              <a:xfrm>
                <a:off x="1391" y="3446"/>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244" name="Freeform 8548"/>
              <p:cNvSpPr>
                <a:spLocks/>
              </p:cNvSpPr>
              <p:nvPr/>
            </p:nvSpPr>
            <p:spPr bwMode="auto">
              <a:xfrm>
                <a:off x="1480" y="3587"/>
                <a:ext cx="4" cy="0"/>
              </a:xfrm>
              <a:custGeom>
                <a:avLst/>
                <a:gdLst>
                  <a:gd name="T0" fmla="*/ 0 w 1"/>
                  <a:gd name="T1" fmla="*/ 1 w 1"/>
                  <a:gd name="T2" fmla="*/ 0 w 1"/>
                  <a:gd name="T3" fmla="*/ 0 w 1"/>
                </a:gdLst>
                <a:ahLst/>
                <a:cxnLst>
                  <a:cxn ang="0">
                    <a:pos x="T0" y="0"/>
                  </a:cxn>
                  <a:cxn ang="0">
                    <a:pos x="T1" y="0"/>
                  </a:cxn>
                  <a:cxn ang="0">
                    <a:pos x="T2" y="0"/>
                  </a:cxn>
                  <a:cxn ang="0">
                    <a:pos x="T3" y="0"/>
                  </a:cxn>
                </a:cxnLst>
                <a:rect l="0" t="0" r="r" b="b"/>
                <a:pathLst>
                  <a:path w="1">
                    <a:moveTo>
                      <a:pt x="0" y="0"/>
                    </a:moveTo>
                    <a:cubicBezTo>
                      <a:pt x="0" y="0"/>
                      <a:pt x="0" y="0"/>
                      <a:pt x="1" y="0"/>
                    </a:cubicBezTo>
                    <a:cubicBezTo>
                      <a:pt x="1" y="0"/>
                      <a:pt x="1"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245" name="Freeform 8549"/>
              <p:cNvSpPr>
                <a:spLocks/>
              </p:cNvSpPr>
              <p:nvPr/>
            </p:nvSpPr>
            <p:spPr bwMode="auto">
              <a:xfrm>
                <a:off x="1480" y="3594"/>
                <a:ext cx="4" cy="0"/>
              </a:xfrm>
              <a:custGeom>
                <a:avLst/>
                <a:gdLst>
                  <a:gd name="T0" fmla="*/ 1 w 1"/>
                  <a:gd name="T1" fmla="*/ 1 w 1"/>
                  <a:gd name="T2" fmla="*/ 0 w 1"/>
                  <a:gd name="T3" fmla="*/ 0 w 1"/>
                  <a:gd name="T4" fmla="*/ 1 w 1"/>
                </a:gdLst>
                <a:ahLst/>
                <a:cxnLst>
                  <a:cxn ang="0">
                    <a:pos x="T0" y="0"/>
                  </a:cxn>
                  <a:cxn ang="0">
                    <a:pos x="T1" y="0"/>
                  </a:cxn>
                  <a:cxn ang="0">
                    <a:pos x="T2" y="0"/>
                  </a:cxn>
                  <a:cxn ang="0">
                    <a:pos x="T3" y="0"/>
                  </a:cxn>
                  <a:cxn ang="0">
                    <a:pos x="T4" y="0"/>
                  </a:cxn>
                </a:cxnLst>
                <a:rect l="0" t="0" r="r" b="b"/>
                <a:pathLst>
                  <a:path w="1">
                    <a:moveTo>
                      <a:pt x="1" y="0"/>
                    </a:moveTo>
                    <a:cubicBezTo>
                      <a:pt x="1" y="0"/>
                      <a:pt x="1" y="0"/>
                      <a:pt x="1" y="0"/>
                    </a:cubicBezTo>
                    <a:cubicBezTo>
                      <a:pt x="1" y="0"/>
                      <a:pt x="0" y="0"/>
                      <a:pt x="0" y="0"/>
                    </a:cubicBezTo>
                    <a:cubicBezTo>
                      <a:pt x="0" y="0"/>
                      <a:pt x="0" y="0"/>
                      <a:pt x="0" y="0"/>
                    </a:cubicBezTo>
                    <a:cubicBezTo>
                      <a:pt x="0" y="0"/>
                      <a:pt x="0"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246" name="Freeform 8550"/>
              <p:cNvSpPr>
                <a:spLocks/>
              </p:cNvSpPr>
              <p:nvPr/>
            </p:nvSpPr>
            <p:spPr bwMode="auto">
              <a:xfrm>
                <a:off x="1480" y="3583"/>
                <a:ext cx="4" cy="4"/>
              </a:xfrm>
              <a:custGeom>
                <a:avLst/>
                <a:gdLst>
                  <a:gd name="T0" fmla="*/ 1 w 1"/>
                  <a:gd name="T1" fmla="*/ 1 h 1"/>
                  <a:gd name="T2" fmla="*/ 0 w 1"/>
                  <a:gd name="T3" fmla="*/ 1 h 1"/>
                  <a:gd name="T4" fmla="*/ 1 w 1"/>
                  <a:gd name="T5" fmla="*/ 1 h 1"/>
                  <a:gd name="T6" fmla="*/ 1 w 1"/>
                  <a:gd name="T7" fmla="*/ 1 h 1"/>
                </a:gdLst>
                <a:ahLst/>
                <a:cxnLst>
                  <a:cxn ang="0">
                    <a:pos x="T0" y="T1"/>
                  </a:cxn>
                  <a:cxn ang="0">
                    <a:pos x="T2" y="T3"/>
                  </a:cxn>
                  <a:cxn ang="0">
                    <a:pos x="T4" y="T5"/>
                  </a:cxn>
                  <a:cxn ang="0">
                    <a:pos x="T6" y="T7"/>
                  </a:cxn>
                </a:cxnLst>
                <a:rect l="0" t="0" r="r" b="b"/>
                <a:pathLst>
                  <a:path w="1" h="1">
                    <a:moveTo>
                      <a:pt x="1" y="1"/>
                    </a:moveTo>
                    <a:cubicBezTo>
                      <a:pt x="0" y="0"/>
                      <a:pt x="0" y="1"/>
                      <a:pt x="0" y="1"/>
                    </a:cubicBezTo>
                    <a:cubicBezTo>
                      <a:pt x="1" y="1"/>
                      <a:pt x="1" y="1"/>
                      <a:pt x="1" y="1"/>
                    </a:cubicBezTo>
                    <a:cubicBezTo>
                      <a:pt x="1" y="1"/>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247" name="Freeform 8551"/>
              <p:cNvSpPr>
                <a:spLocks/>
              </p:cNvSpPr>
              <p:nvPr/>
            </p:nvSpPr>
            <p:spPr bwMode="auto">
              <a:xfrm>
                <a:off x="1458" y="3587"/>
                <a:ext cx="11" cy="7"/>
              </a:xfrm>
              <a:custGeom>
                <a:avLst/>
                <a:gdLst>
                  <a:gd name="T0" fmla="*/ 2 w 3"/>
                  <a:gd name="T1" fmla="*/ 0 h 2"/>
                  <a:gd name="T2" fmla="*/ 0 w 3"/>
                  <a:gd name="T3" fmla="*/ 0 h 2"/>
                  <a:gd name="T4" fmla="*/ 0 w 3"/>
                  <a:gd name="T5" fmla="*/ 0 h 2"/>
                  <a:gd name="T6" fmla="*/ 0 w 3"/>
                  <a:gd name="T7" fmla="*/ 0 h 2"/>
                  <a:gd name="T8" fmla="*/ 0 w 3"/>
                  <a:gd name="T9" fmla="*/ 0 h 2"/>
                  <a:gd name="T10" fmla="*/ 1 w 3"/>
                  <a:gd name="T11" fmla="*/ 1 h 2"/>
                  <a:gd name="T12" fmla="*/ 2 w 3"/>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3" h="2">
                    <a:moveTo>
                      <a:pt x="2" y="0"/>
                    </a:moveTo>
                    <a:cubicBezTo>
                      <a:pt x="1" y="1"/>
                      <a:pt x="1" y="0"/>
                      <a:pt x="0" y="0"/>
                    </a:cubicBezTo>
                    <a:cubicBezTo>
                      <a:pt x="0" y="0"/>
                      <a:pt x="0" y="0"/>
                      <a:pt x="0" y="0"/>
                    </a:cubicBezTo>
                    <a:cubicBezTo>
                      <a:pt x="0" y="0"/>
                      <a:pt x="0" y="0"/>
                      <a:pt x="0" y="0"/>
                    </a:cubicBezTo>
                    <a:cubicBezTo>
                      <a:pt x="0" y="0"/>
                      <a:pt x="0" y="0"/>
                      <a:pt x="0" y="0"/>
                    </a:cubicBezTo>
                    <a:cubicBezTo>
                      <a:pt x="0" y="1"/>
                      <a:pt x="1" y="1"/>
                      <a:pt x="1" y="1"/>
                    </a:cubicBezTo>
                    <a:cubicBezTo>
                      <a:pt x="0" y="0"/>
                      <a:pt x="3" y="2"/>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248" name="Freeform 8552"/>
              <p:cNvSpPr>
                <a:spLocks/>
              </p:cNvSpPr>
              <p:nvPr/>
            </p:nvSpPr>
            <p:spPr bwMode="auto">
              <a:xfrm>
                <a:off x="1472" y="3591"/>
                <a:ext cx="8" cy="0"/>
              </a:xfrm>
              <a:custGeom>
                <a:avLst/>
                <a:gdLst>
                  <a:gd name="T0" fmla="*/ 1 w 2"/>
                  <a:gd name="T1" fmla="*/ 1 w 2"/>
                  <a:gd name="T2" fmla="*/ 2 w 2"/>
                  <a:gd name="T3" fmla="*/ 2 w 2"/>
                  <a:gd name="T4" fmla="*/ 1 w 2"/>
                  <a:gd name="T5" fmla="*/ 1 w 2"/>
                  <a:gd name="T6" fmla="*/ 1 w 2"/>
                  <a:gd name="T7" fmla="*/ 1 w 2"/>
                  <a:gd name="T8" fmla="*/ 1 w 2"/>
                </a:gdLst>
                <a:ahLst/>
                <a:cxnLst>
                  <a:cxn ang="0">
                    <a:pos x="T0" y="0"/>
                  </a:cxn>
                  <a:cxn ang="0">
                    <a:pos x="T1" y="0"/>
                  </a:cxn>
                  <a:cxn ang="0">
                    <a:pos x="T2" y="0"/>
                  </a:cxn>
                  <a:cxn ang="0">
                    <a:pos x="T3" y="0"/>
                  </a:cxn>
                  <a:cxn ang="0">
                    <a:pos x="T4" y="0"/>
                  </a:cxn>
                  <a:cxn ang="0">
                    <a:pos x="T5" y="0"/>
                  </a:cxn>
                  <a:cxn ang="0">
                    <a:pos x="T6" y="0"/>
                  </a:cxn>
                  <a:cxn ang="0">
                    <a:pos x="T7" y="0"/>
                  </a:cxn>
                  <a:cxn ang="0">
                    <a:pos x="T8" y="0"/>
                  </a:cxn>
                </a:cxnLst>
                <a:rect l="0" t="0" r="r" b="b"/>
                <a:pathLst>
                  <a:path w="2">
                    <a:moveTo>
                      <a:pt x="1" y="0"/>
                    </a:moveTo>
                    <a:cubicBezTo>
                      <a:pt x="1" y="0"/>
                      <a:pt x="1" y="0"/>
                      <a:pt x="1" y="0"/>
                    </a:cubicBezTo>
                    <a:cubicBezTo>
                      <a:pt x="2" y="0"/>
                      <a:pt x="2" y="0"/>
                      <a:pt x="2" y="0"/>
                    </a:cubicBezTo>
                    <a:cubicBezTo>
                      <a:pt x="2" y="0"/>
                      <a:pt x="2" y="0"/>
                      <a:pt x="2" y="0"/>
                    </a:cubicBezTo>
                    <a:cubicBezTo>
                      <a:pt x="2" y="0"/>
                      <a:pt x="1" y="0"/>
                      <a:pt x="1" y="0"/>
                    </a:cubicBezTo>
                    <a:cubicBezTo>
                      <a:pt x="0" y="0"/>
                      <a:pt x="0" y="0"/>
                      <a:pt x="1" y="0"/>
                    </a:cubicBezTo>
                    <a:cubicBezTo>
                      <a:pt x="1" y="0"/>
                      <a:pt x="1" y="0"/>
                      <a:pt x="1" y="0"/>
                    </a:cubicBezTo>
                    <a:cubicBezTo>
                      <a:pt x="1" y="0"/>
                      <a:pt x="1"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249" name="Freeform 8553"/>
              <p:cNvSpPr>
                <a:spLocks/>
              </p:cNvSpPr>
              <p:nvPr/>
            </p:nvSpPr>
            <p:spPr bwMode="auto">
              <a:xfrm>
                <a:off x="1476" y="3587"/>
                <a:ext cx="8" cy="4"/>
              </a:xfrm>
              <a:custGeom>
                <a:avLst/>
                <a:gdLst>
                  <a:gd name="T0" fmla="*/ 2 w 2"/>
                  <a:gd name="T1" fmla="*/ 0 h 1"/>
                  <a:gd name="T2" fmla="*/ 2 w 2"/>
                  <a:gd name="T3" fmla="*/ 0 h 1"/>
                  <a:gd name="T4" fmla="*/ 0 w 2"/>
                  <a:gd name="T5" fmla="*/ 0 h 1"/>
                  <a:gd name="T6" fmla="*/ 1 w 2"/>
                  <a:gd name="T7" fmla="*/ 1 h 1"/>
                  <a:gd name="T8" fmla="*/ 2 w 2"/>
                  <a:gd name="T9" fmla="*/ 1 h 1"/>
                  <a:gd name="T10" fmla="*/ 2 w 2"/>
                  <a:gd name="T11" fmla="*/ 0 h 1"/>
                </a:gdLst>
                <a:ahLst/>
                <a:cxnLst>
                  <a:cxn ang="0">
                    <a:pos x="T0" y="T1"/>
                  </a:cxn>
                  <a:cxn ang="0">
                    <a:pos x="T2" y="T3"/>
                  </a:cxn>
                  <a:cxn ang="0">
                    <a:pos x="T4" y="T5"/>
                  </a:cxn>
                  <a:cxn ang="0">
                    <a:pos x="T6" y="T7"/>
                  </a:cxn>
                  <a:cxn ang="0">
                    <a:pos x="T8" y="T9"/>
                  </a:cxn>
                  <a:cxn ang="0">
                    <a:pos x="T10" y="T11"/>
                  </a:cxn>
                </a:cxnLst>
                <a:rect l="0" t="0" r="r" b="b"/>
                <a:pathLst>
                  <a:path w="2" h="1">
                    <a:moveTo>
                      <a:pt x="2" y="0"/>
                    </a:moveTo>
                    <a:cubicBezTo>
                      <a:pt x="2" y="0"/>
                      <a:pt x="2" y="1"/>
                      <a:pt x="2" y="0"/>
                    </a:cubicBezTo>
                    <a:cubicBezTo>
                      <a:pt x="2" y="1"/>
                      <a:pt x="0" y="0"/>
                      <a:pt x="0" y="0"/>
                    </a:cubicBezTo>
                    <a:cubicBezTo>
                      <a:pt x="1" y="0"/>
                      <a:pt x="1" y="1"/>
                      <a:pt x="1" y="1"/>
                    </a:cubicBezTo>
                    <a:cubicBezTo>
                      <a:pt x="1" y="1"/>
                      <a:pt x="1" y="1"/>
                      <a:pt x="2" y="1"/>
                    </a:cubicBezTo>
                    <a:cubicBezTo>
                      <a:pt x="2" y="1"/>
                      <a:pt x="2" y="0"/>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250" name="Freeform 8554"/>
              <p:cNvSpPr>
                <a:spLocks/>
              </p:cNvSpPr>
              <p:nvPr/>
            </p:nvSpPr>
            <p:spPr bwMode="auto">
              <a:xfrm>
                <a:off x="1484" y="3591"/>
                <a:ext cx="0" cy="3"/>
              </a:xfrm>
              <a:custGeom>
                <a:avLst/>
                <a:gdLst>
                  <a:gd name="T0" fmla="*/ 1 h 1"/>
                  <a:gd name="T1" fmla="*/ 0 h 1"/>
                  <a:gd name="T2" fmla="*/ 0 h 1"/>
                  <a:gd name="T3" fmla="*/ 0 h 1"/>
                  <a:gd name="T4" fmla="*/ 1 h 1"/>
                </a:gdLst>
                <a:ahLst/>
                <a:cxnLst>
                  <a:cxn ang="0">
                    <a:pos x="0" y="T0"/>
                  </a:cxn>
                  <a:cxn ang="0">
                    <a:pos x="0" y="T1"/>
                  </a:cxn>
                  <a:cxn ang="0">
                    <a:pos x="0" y="T2"/>
                  </a:cxn>
                  <a:cxn ang="0">
                    <a:pos x="0" y="T3"/>
                  </a:cxn>
                  <a:cxn ang="0">
                    <a:pos x="0" y="T4"/>
                  </a:cxn>
                </a:cxnLst>
                <a:rect l="0" t="0" r="r" b="b"/>
                <a:pathLst>
                  <a:path h="1">
                    <a:moveTo>
                      <a:pt x="0" y="1"/>
                    </a:moveTo>
                    <a:cubicBezTo>
                      <a:pt x="0" y="0"/>
                      <a:pt x="0" y="0"/>
                      <a:pt x="0" y="0"/>
                    </a:cubicBezTo>
                    <a:cubicBezTo>
                      <a:pt x="0" y="0"/>
                      <a:pt x="0" y="0"/>
                      <a:pt x="0" y="0"/>
                    </a:cubicBezTo>
                    <a:cubicBezTo>
                      <a:pt x="0" y="0"/>
                      <a:pt x="0" y="0"/>
                      <a:pt x="0" y="0"/>
                    </a:cubicBezTo>
                    <a:cubicBezTo>
                      <a:pt x="0" y="0"/>
                      <a:pt x="0" y="0"/>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251" name="Freeform 8555"/>
              <p:cNvSpPr>
                <a:spLocks/>
              </p:cNvSpPr>
              <p:nvPr/>
            </p:nvSpPr>
            <p:spPr bwMode="auto">
              <a:xfrm>
                <a:off x="1491" y="3568"/>
                <a:ext cx="11" cy="4"/>
              </a:xfrm>
              <a:custGeom>
                <a:avLst/>
                <a:gdLst>
                  <a:gd name="T0" fmla="*/ 2 w 3"/>
                  <a:gd name="T1" fmla="*/ 0 h 1"/>
                  <a:gd name="T2" fmla="*/ 2 w 3"/>
                  <a:gd name="T3" fmla="*/ 1 h 1"/>
                  <a:gd name="T4" fmla="*/ 2 w 3"/>
                  <a:gd name="T5" fmla="*/ 1 h 1"/>
                  <a:gd name="T6" fmla="*/ 2 w 3"/>
                  <a:gd name="T7" fmla="*/ 0 h 1"/>
                </a:gdLst>
                <a:ahLst/>
                <a:cxnLst>
                  <a:cxn ang="0">
                    <a:pos x="T0" y="T1"/>
                  </a:cxn>
                  <a:cxn ang="0">
                    <a:pos x="T2" y="T3"/>
                  </a:cxn>
                  <a:cxn ang="0">
                    <a:pos x="T4" y="T5"/>
                  </a:cxn>
                  <a:cxn ang="0">
                    <a:pos x="T6" y="T7"/>
                  </a:cxn>
                </a:cxnLst>
                <a:rect l="0" t="0" r="r" b="b"/>
                <a:pathLst>
                  <a:path w="3" h="1">
                    <a:moveTo>
                      <a:pt x="2" y="0"/>
                    </a:moveTo>
                    <a:cubicBezTo>
                      <a:pt x="1" y="0"/>
                      <a:pt x="2" y="1"/>
                      <a:pt x="2" y="1"/>
                    </a:cubicBezTo>
                    <a:cubicBezTo>
                      <a:pt x="2" y="1"/>
                      <a:pt x="0" y="1"/>
                      <a:pt x="2" y="1"/>
                    </a:cubicBezTo>
                    <a:cubicBezTo>
                      <a:pt x="3" y="1"/>
                      <a:pt x="3" y="0"/>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252" name="Freeform 8556"/>
              <p:cNvSpPr>
                <a:spLocks/>
              </p:cNvSpPr>
              <p:nvPr/>
            </p:nvSpPr>
            <p:spPr bwMode="auto">
              <a:xfrm>
                <a:off x="1506" y="3561"/>
                <a:ext cx="4" cy="4"/>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0" y="0"/>
                      <a:pt x="1" y="0"/>
                      <a:pt x="1" y="0"/>
                    </a:cubicBezTo>
                    <a:cubicBezTo>
                      <a:pt x="1" y="0"/>
                      <a:pt x="0" y="0"/>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253" name="Freeform 8557"/>
              <p:cNvSpPr>
                <a:spLocks/>
              </p:cNvSpPr>
              <p:nvPr/>
            </p:nvSpPr>
            <p:spPr bwMode="auto">
              <a:xfrm>
                <a:off x="1469" y="3583"/>
                <a:ext cx="7" cy="4"/>
              </a:xfrm>
              <a:custGeom>
                <a:avLst/>
                <a:gdLst>
                  <a:gd name="T0" fmla="*/ 2 w 2"/>
                  <a:gd name="T1" fmla="*/ 0 h 1"/>
                  <a:gd name="T2" fmla="*/ 0 w 2"/>
                  <a:gd name="T3" fmla="*/ 1 h 1"/>
                  <a:gd name="T4" fmla="*/ 2 w 2"/>
                  <a:gd name="T5" fmla="*/ 1 h 1"/>
                  <a:gd name="T6" fmla="*/ 2 w 2"/>
                  <a:gd name="T7" fmla="*/ 0 h 1"/>
                </a:gdLst>
                <a:ahLst/>
                <a:cxnLst>
                  <a:cxn ang="0">
                    <a:pos x="T0" y="T1"/>
                  </a:cxn>
                  <a:cxn ang="0">
                    <a:pos x="T2" y="T3"/>
                  </a:cxn>
                  <a:cxn ang="0">
                    <a:pos x="T4" y="T5"/>
                  </a:cxn>
                  <a:cxn ang="0">
                    <a:pos x="T6" y="T7"/>
                  </a:cxn>
                </a:cxnLst>
                <a:rect l="0" t="0" r="r" b="b"/>
                <a:pathLst>
                  <a:path w="2" h="1">
                    <a:moveTo>
                      <a:pt x="2" y="0"/>
                    </a:moveTo>
                    <a:cubicBezTo>
                      <a:pt x="0" y="0"/>
                      <a:pt x="1" y="1"/>
                      <a:pt x="0" y="1"/>
                    </a:cubicBezTo>
                    <a:cubicBezTo>
                      <a:pt x="2" y="1"/>
                      <a:pt x="1" y="1"/>
                      <a:pt x="2" y="1"/>
                    </a:cubicBezTo>
                    <a:cubicBezTo>
                      <a:pt x="1" y="1"/>
                      <a:pt x="2" y="0"/>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254" name="Freeform 8558"/>
              <p:cNvSpPr>
                <a:spLocks/>
              </p:cNvSpPr>
              <p:nvPr/>
            </p:nvSpPr>
            <p:spPr bwMode="auto">
              <a:xfrm>
                <a:off x="1446" y="362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255" name="Freeform 8559"/>
              <p:cNvSpPr>
                <a:spLocks/>
              </p:cNvSpPr>
              <p:nvPr/>
            </p:nvSpPr>
            <p:spPr bwMode="auto">
              <a:xfrm>
                <a:off x="1432" y="3624"/>
                <a:ext cx="3" cy="0"/>
              </a:xfrm>
              <a:custGeom>
                <a:avLst/>
                <a:gdLst>
                  <a:gd name="T0" fmla="*/ 1 w 1"/>
                  <a:gd name="T1" fmla="*/ 0 w 1"/>
                  <a:gd name="T2" fmla="*/ 0 w 1"/>
                  <a:gd name="T3" fmla="*/ 1 w 1"/>
                  <a:gd name="T4" fmla="*/ 1 w 1"/>
                </a:gdLst>
                <a:ahLst/>
                <a:cxnLst>
                  <a:cxn ang="0">
                    <a:pos x="T0" y="0"/>
                  </a:cxn>
                  <a:cxn ang="0">
                    <a:pos x="T1" y="0"/>
                  </a:cxn>
                  <a:cxn ang="0">
                    <a:pos x="T2" y="0"/>
                  </a:cxn>
                  <a:cxn ang="0">
                    <a:pos x="T3" y="0"/>
                  </a:cxn>
                  <a:cxn ang="0">
                    <a:pos x="T4" y="0"/>
                  </a:cxn>
                </a:cxnLst>
                <a:rect l="0" t="0" r="r" b="b"/>
                <a:pathLst>
                  <a:path w="1">
                    <a:moveTo>
                      <a:pt x="1" y="0"/>
                    </a:moveTo>
                    <a:cubicBezTo>
                      <a:pt x="0" y="0"/>
                      <a:pt x="0" y="0"/>
                      <a:pt x="0" y="0"/>
                    </a:cubicBezTo>
                    <a:cubicBezTo>
                      <a:pt x="0" y="0"/>
                      <a:pt x="0" y="0"/>
                      <a:pt x="0" y="0"/>
                    </a:cubicBezTo>
                    <a:cubicBezTo>
                      <a:pt x="1" y="0"/>
                      <a:pt x="1"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256" name="Freeform 8560"/>
              <p:cNvSpPr>
                <a:spLocks/>
              </p:cNvSpPr>
              <p:nvPr/>
            </p:nvSpPr>
            <p:spPr bwMode="auto">
              <a:xfrm>
                <a:off x="1432" y="3624"/>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257" name="Freeform 8561"/>
              <p:cNvSpPr>
                <a:spLocks/>
              </p:cNvSpPr>
              <p:nvPr/>
            </p:nvSpPr>
            <p:spPr bwMode="auto">
              <a:xfrm>
                <a:off x="1454" y="3397"/>
                <a:ext cx="4" cy="8"/>
              </a:xfrm>
              <a:custGeom>
                <a:avLst/>
                <a:gdLst>
                  <a:gd name="T0" fmla="*/ 0 w 1"/>
                  <a:gd name="T1" fmla="*/ 1 h 2"/>
                  <a:gd name="T2" fmla="*/ 1 w 1"/>
                  <a:gd name="T3" fmla="*/ 0 h 2"/>
                  <a:gd name="T4" fmla="*/ 0 w 1"/>
                  <a:gd name="T5" fmla="*/ 1 h 2"/>
                  <a:gd name="T6" fmla="*/ 0 w 1"/>
                  <a:gd name="T7" fmla="*/ 2 h 2"/>
                  <a:gd name="T8" fmla="*/ 0 w 1"/>
                  <a:gd name="T9" fmla="*/ 1 h 2"/>
                </a:gdLst>
                <a:ahLst/>
                <a:cxnLst>
                  <a:cxn ang="0">
                    <a:pos x="T0" y="T1"/>
                  </a:cxn>
                  <a:cxn ang="0">
                    <a:pos x="T2" y="T3"/>
                  </a:cxn>
                  <a:cxn ang="0">
                    <a:pos x="T4" y="T5"/>
                  </a:cxn>
                  <a:cxn ang="0">
                    <a:pos x="T6" y="T7"/>
                  </a:cxn>
                  <a:cxn ang="0">
                    <a:pos x="T8" y="T9"/>
                  </a:cxn>
                </a:cxnLst>
                <a:rect l="0" t="0" r="r" b="b"/>
                <a:pathLst>
                  <a:path w="1" h="2">
                    <a:moveTo>
                      <a:pt x="0" y="1"/>
                    </a:moveTo>
                    <a:cubicBezTo>
                      <a:pt x="0" y="1"/>
                      <a:pt x="1" y="0"/>
                      <a:pt x="1" y="0"/>
                    </a:cubicBezTo>
                    <a:cubicBezTo>
                      <a:pt x="0" y="1"/>
                      <a:pt x="0" y="1"/>
                      <a:pt x="0" y="1"/>
                    </a:cubicBezTo>
                    <a:cubicBezTo>
                      <a:pt x="0" y="2"/>
                      <a:pt x="0" y="2"/>
                      <a:pt x="0" y="2"/>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258" name="Freeform 8562"/>
              <p:cNvSpPr>
                <a:spLocks/>
              </p:cNvSpPr>
              <p:nvPr/>
            </p:nvSpPr>
            <p:spPr bwMode="auto">
              <a:xfrm>
                <a:off x="1454" y="3393"/>
                <a:ext cx="4" cy="4"/>
              </a:xfrm>
              <a:custGeom>
                <a:avLst/>
                <a:gdLst>
                  <a:gd name="T0" fmla="*/ 1 w 1"/>
                  <a:gd name="T1" fmla="*/ 1 h 1"/>
                  <a:gd name="T2" fmla="*/ 1 w 1"/>
                  <a:gd name="T3" fmla="*/ 0 h 1"/>
                  <a:gd name="T4" fmla="*/ 0 w 1"/>
                  <a:gd name="T5" fmla="*/ 1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1" y="0"/>
                      <a:pt x="1" y="0"/>
                    </a:cubicBezTo>
                    <a:cubicBezTo>
                      <a:pt x="0" y="0"/>
                      <a:pt x="0" y="0"/>
                      <a:pt x="0" y="1"/>
                    </a:cubicBezTo>
                    <a:cubicBezTo>
                      <a:pt x="0" y="1"/>
                      <a:pt x="0"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259" name="Freeform 8563"/>
              <p:cNvSpPr>
                <a:spLocks/>
              </p:cNvSpPr>
              <p:nvPr/>
            </p:nvSpPr>
            <p:spPr bwMode="auto">
              <a:xfrm>
                <a:off x="1435" y="3624"/>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260" name="Freeform 8564"/>
              <p:cNvSpPr>
                <a:spLocks/>
              </p:cNvSpPr>
              <p:nvPr/>
            </p:nvSpPr>
            <p:spPr bwMode="auto">
              <a:xfrm>
                <a:off x="1435" y="3620"/>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261" name="Freeform 8565"/>
              <p:cNvSpPr>
                <a:spLocks/>
              </p:cNvSpPr>
              <p:nvPr/>
            </p:nvSpPr>
            <p:spPr bwMode="auto">
              <a:xfrm>
                <a:off x="1439" y="361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262" name="Oval 8566"/>
              <p:cNvSpPr>
                <a:spLocks noChangeArrowheads="1"/>
              </p:cNvSpPr>
              <p:nvPr/>
            </p:nvSpPr>
            <p:spPr bwMode="auto">
              <a:xfrm>
                <a:off x="1439" y="3620"/>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263" name="Freeform 8567"/>
              <p:cNvSpPr>
                <a:spLocks/>
              </p:cNvSpPr>
              <p:nvPr/>
            </p:nvSpPr>
            <p:spPr bwMode="auto">
              <a:xfrm>
                <a:off x="1432" y="3620"/>
                <a:ext cx="3" cy="4"/>
              </a:xfrm>
              <a:custGeom>
                <a:avLst/>
                <a:gdLst>
                  <a:gd name="T0" fmla="*/ 1 w 1"/>
                  <a:gd name="T1" fmla="*/ 0 h 1"/>
                  <a:gd name="T2" fmla="*/ 1 w 1"/>
                  <a:gd name="T3" fmla="*/ 0 h 1"/>
                  <a:gd name="T4" fmla="*/ 1 w 1"/>
                  <a:gd name="T5" fmla="*/ 0 h 1"/>
                  <a:gd name="T6" fmla="*/ 0 w 1"/>
                  <a:gd name="T7" fmla="*/ 0 h 1"/>
                  <a:gd name="T8" fmla="*/ 0 w 1"/>
                  <a:gd name="T9" fmla="*/ 0 h 1"/>
                  <a:gd name="T10" fmla="*/ 0 w 1"/>
                  <a:gd name="T11" fmla="*/ 0 h 1"/>
                  <a:gd name="T12" fmla="*/ 1 w 1"/>
                  <a:gd name="T13" fmla="*/ 0 h 1"/>
                  <a:gd name="T14" fmla="*/ 1 w 1"/>
                  <a:gd name="T15" fmla="*/ 1 h 1"/>
                  <a:gd name="T16" fmla="*/ 1 w 1"/>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 h="1">
                    <a:moveTo>
                      <a:pt x="1" y="0"/>
                    </a:moveTo>
                    <a:cubicBezTo>
                      <a:pt x="1" y="0"/>
                      <a:pt x="1" y="0"/>
                      <a:pt x="1" y="0"/>
                    </a:cubicBezTo>
                    <a:cubicBezTo>
                      <a:pt x="1" y="0"/>
                      <a:pt x="1" y="0"/>
                      <a:pt x="1" y="0"/>
                    </a:cubicBezTo>
                    <a:cubicBezTo>
                      <a:pt x="1" y="0"/>
                      <a:pt x="1" y="0"/>
                      <a:pt x="0" y="0"/>
                    </a:cubicBezTo>
                    <a:cubicBezTo>
                      <a:pt x="0" y="0"/>
                      <a:pt x="0" y="0"/>
                      <a:pt x="0" y="0"/>
                    </a:cubicBezTo>
                    <a:cubicBezTo>
                      <a:pt x="0" y="0"/>
                      <a:pt x="0" y="0"/>
                      <a:pt x="0" y="0"/>
                    </a:cubicBezTo>
                    <a:cubicBezTo>
                      <a:pt x="1" y="0"/>
                      <a:pt x="1" y="0"/>
                      <a:pt x="1" y="0"/>
                    </a:cubicBezTo>
                    <a:cubicBezTo>
                      <a:pt x="1" y="1"/>
                      <a:pt x="1" y="1"/>
                      <a:pt x="1" y="1"/>
                    </a:cubicBezTo>
                    <a:cubicBezTo>
                      <a:pt x="1" y="1"/>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264" name="Freeform 8568"/>
              <p:cNvSpPr>
                <a:spLocks/>
              </p:cNvSpPr>
              <p:nvPr/>
            </p:nvSpPr>
            <p:spPr bwMode="auto">
              <a:xfrm>
                <a:off x="1450" y="3420"/>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265" name="Freeform 8569"/>
              <p:cNvSpPr>
                <a:spLocks/>
              </p:cNvSpPr>
              <p:nvPr/>
            </p:nvSpPr>
            <p:spPr bwMode="auto">
              <a:xfrm>
                <a:off x="1435" y="3624"/>
                <a:ext cx="4" cy="4"/>
              </a:xfrm>
              <a:custGeom>
                <a:avLst/>
                <a:gdLst>
                  <a:gd name="T0" fmla="*/ 1 w 1"/>
                  <a:gd name="T1" fmla="*/ 0 h 1"/>
                  <a:gd name="T2" fmla="*/ 0 w 1"/>
                  <a:gd name="T3" fmla="*/ 0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1" y="0"/>
                      <a:pt x="1" y="0"/>
                      <a:pt x="0" y="0"/>
                    </a:cubicBezTo>
                    <a:cubicBezTo>
                      <a:pt x="1" y="1"/>
                      <a:pt x="1" y="1"/>
                      <a:pt x="1" y="1"/>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266" name="Freeform 8570"/>
              <p:cNvSpPr>
                <a:spLocks/>
              </p:cNvSpPr>
              <p:nvPr/>
            </p:nvSpPr>
            <p:spPr bwMode="auto">
              <a:xfrm>
                <a:off x="1458" y="340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267" name="Oval 8571"/>
              <p:cNvSpPr>
                <a:spLocks noChangeArrowheads="1"/>
              </p:cNvSpPr>
              <p:nvPr/>
            </p:nvSpPr>
            <p:spPr bwMode="auto">
              <a:xfrm>
                <a:off x="1443" y="3628"/>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268" name="Freeform 8572"/>
              <p:cNvSpPr>
                <a:spLocks/>
              </p:cNvSpPr>
              <p:nvPr/>
            </p:nvSpPr>
            <p:spPr bwMode="auto">
              <a:xfrm>
                <a:off x="1443" y="3371"/>
                <a:ext cx="3"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0" y="0"/>
                      <a:pt x="0" y="0"/>
                      <a:pt x="0" y="0"/>
                    </a:cubicBezTo>
                    <a:cubicBezTo>
                      <a:pt x="0"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269" name="Freeform 8573"/>
              <p:cNvSpPr>
                <a:spLocks/>
              </p:cNvSpPr>
              <p:nvPr/>
            </p:nvSpPr>
            <p:spPr bwMode="auto">
              <a:xfrm>
                <a:off x="1450" y="3364"/>
                <a:ext cx="4" cy="0"/>
              </a:xfrm>
              <a:custGeom>
                <a:avLst/>
                <a:gdLst>
                  <a:gd name="T0" fmla="*/ 1 w 1"/>
                  <a:gd name="T1" fmla="*/ 0 w 1"/>
                  <a:gd name="T2" fmla="*/ 1 w 1"/>
                  <a:gd name="T3" fmla="*/ 1 w 1"/>
                </a:gdLst>
                <a:ahLst/>
                <a:cxnLst>
                  <a:cxn ang="0">
                    <a:pos x="T0" y="0"/>
                  </a:cxn>
                  <a:cxn ang="0">
                    <a:pos x="T1" y="0"/>
                  </a:cxn>
                  <a:cxn ang="0">
                    <a:pos x="T2" y="0"/>
                  </a:cxn>
                  <a:cxn ang="0">
                    <a:pos x="T3" y="0"/>
                  </a:cxn>
                </a:cxnLst>
                <a:rect l="0" t="0" r="r" b="b"/>
                <a:pathLst>
                  <a:path w="1">
                    <a:moveTo>
                      <a:pt x="1" y="0"/>
                    </a:moveTo>
                    <a:cubicBezTo>
                      <a:pt x="1" y="0"/>
                      <a:pt x="1" y="0"/>
                      <a:pt x="0" y="0"/>
                    </a:cubicBezTo>
                    <a:cubicBezTo>
                      <a:pt x="1" y="0"/>
                      <a:pt x="1"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270" name="Freeform 8574"/>
              <p:cNvSpPr>
                <a:spLocks/>
              </p:cNvSpPr>
              <p:nvPr/>
            </p:nvSpPr>
            <p:spPr bwMode="auto">
              <a:xfrm>
                <a:off x="1450" y="3364"/>
                <a:ext cx="4" cy="3"/>
              </a:xfrm>
              <a:custGeom>
                <a:avLst/>
                <a:gdLst>
                  <a:gd name="T0" fmla="*/ 1 w 1"/>
                  <a:gd name="T1" fmla="*/ 1 h 1"/>
                  <a:gd name="T2" fmla="*/ 1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1" y="0"/>
                      <a:pt x="1" y="0"/>
                    </a:cubicBezTo>
                    <a:cubicBezTo>
                      <a:pt x="0" y="0"/>
                      <a:pt x="0" y="0"/>
                      <a:pt x="0" y="0"/>
                    </a:cubicBezTo>
                    <a:cubicBezTo>
                      <a:pt x="0" y="1"/>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271" name="Freeform 8575"/>
              <p:cNvSpPr>
                <a:spLocks/>
              </p:cNvSpPr>
              <p:nvPr/>
            </p:nvSpPr>
            <p:spPr bwMode="auto">
              <a:xfrm>
                <a:off x="1443" y="3390"/>
                <a:ext cx="3" cy="3"/>
              </a:xfrm>
              <a:custGeom>
                <a:avLst/>
                <a:gdLst>
                  <a:gd name="T0" fmla="*/ 0 w 1"/>
                  <a:gd name="T1" fmla="*/ 0 h 1"/>
                  <a:gd name="T2" fmla="*/ 0 w 1"/>
                  <a:gd name="T3" fmla="*/ 1 h 1"/>
                  <a:gd name="T4" fmla="*/ 1 w 1"/>
                  <a:gd name="T5" fmla="*/ 0 h 1"/>
                  <a:gd name="T6" fmla="*/ 0 w 1"/>
                  <a:gd name="T7" fmla="*/ 0 h 1"/>
                </a:gdLst>
                <a:ahLst/>
                <a:cxnLst>
                  <a:cxn ang="0">
                    <a:pos x="T0" y="T1"/>
                  </a:cxn>
                  <a:cxn ang="0">
                    <a:pos x="T2" y="T3"/>
                  </a:cxn>
                  <a:cxn ang="0">
                    <a:pos x="T4" y="T5"/>
                  </a:cxn>
                  <a:cxn ang="0">
                    <a:pos x="T6" y="T7"/>
                  </a:cxn>
                </a:cxnLst>
                <a:rect l="0" t="0" r="r" b="b"/>
                <a:pathLst>
                  <a:path w="1" h="1">
                    <a:moveTo>
                      <a:pt x="0" y="0"/>
                    </a:moveTo>
                    <a:cubicBezTo>
                      <a:pt x="0" y="0"/>
                      <a:pt x="0" y="0"/>
                      <a:pt x="0" y="1"/>
                    </a:cubicBezTo>
                    <a:cubicBezTo>
                      <a:pt x="0" y="1"/>
                      <a:pt x="0" y="1"/>
                      <a:pt x="1"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272" name="Oval 8576"/>
              <p:cNvSpPr>
                <a:spLocks noChangeArrowheads="1"/>
              </p:cNvSpPr>
              <p:nvPr/>
            </p:nvSpPr>
            <p:spPr bwMode="auto">
              <a:xfrm>
                <a:off x="1450" y="3364"/>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273" name="Freeform 8577"/>
              <p:cNvSpPr>
                <a:spLocks/>
              </p:cNvSpPr>
              <p:nvPr/>
            </p:nvSpPr>
            <p:spPr bwMode="auto">
              <a:xfrm>
                <a:off x="1446" y="3628"/>
                <a:ext cx="4" cy="0"/>
              </a:xfrm>
              <a:custGeom>
                <a:avLst/>
                <a:gdLst>
                  <a:gd name="T0" fmla="*/ 0 w 1"/>
                  <a:gd name="T1" fmla="*/ 0 w 1"/>
                  <a:gd name="T2" fmla="*/ 1 w 1"/>
                  <a:gd name="T3" fmla="*/ 1 w 1"/>
                  <a:gd name="T4" fmla="*/ 0 w 1"/>
                  <a:gd name="T5" fmla="*/ 0 w 1"/>
                </a:gdLst>
                <a:ahLst/>
                <a:cxnLst>
                  <a:cxn ang="0">
                    <a:pos x="T0" y="0"/>
                  </a:cxn>
                  <a:cxn ang="0">
                    <a:pos x="T1" y="0"/>
                  </a:cxn>
                  <a:cxn ang="0">
                    <a:pos x="T2" y="0"/>
                  </a:cxn>
                  <a:cxn ang="0">
                    <a:pos x="T3" y="0"/>
                  </a:cxn>
                  <a:cxn ang="0">
                    <a:pos x="T4" y="0"/>
                  </a:cxn>
                  <a:cxn ang="0">
                    <a:pos x="T5" y="0"/>
                  </a:cxn>
                </a:cxnLst>
                <a:rect l="0" t="0" r="r" b="b"/>
                <a:pathLst>
                  <a:path w="1">
                    <a:moveTo>
                      <a:pt x="0" y="0"/>
                    </a:moveTo>
                    <a:cubicBezTo>
                      <a:pt x="0" y="0"/>
                      <a:pt x="0" y="0"/>
                      <a:pt x="0" y="0"/>
                    </a:cubicBezTo>
                    <a:cubicBezTo>
                      <a:pt x="0" y="0"/>
                      <a:pt x="1" y="0"/>
                      <a:pt x="1" y="0"/>
                    </a:cubicBezTo>
                    <a:cubicBezTo>
                      <a:pt x="1" y="0"/>
                      <a:pt x="1" y="0"/>
                      <a:pt x="1"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274" name="Freeform 8578"/>
              <p:cNvSpPr>
                <a:spLocks/>
              </p:cNvSpPr>
              <p:nvPr/>
            </p:nvSpPr>
            <p:spPr bwMode="auto">
              <a:xfrm>
                <a:off x="1443" y="3624"/>
                <a:ext cx="0" cy="4"/>
              </a:xfrm>
              <a:custGeom>
                <a:avLst/>
                <a:gdLst>
                  <a:gd name="T0" fmla="*/ 0 h 1"/>
                  <a:gd name="T1" fmla="*/ 0 h 1"/>
                  <a:gd name="T2" fmla="*/ 1 h 1"/>
                  <a:gd name="T3" fmla="*/ 1 h 1"/>
                  <a:gd name="T4" fmla="*/ 1 h 1"/>
                  <a:gd name="T5" fmla="*/ 1 h 1"/>
                  <a:gd name="T6" fmla="*/ 0 h 1"/>
                </a:gdLst>
                <a:ahLst/>
                <a:cxnLst>
                  <a:cxn ang="0">
                    <a:pos x="0" y="T0"/>
                  </a:cxn>
                  <a:cxn ang="0">
                    <a:pos x="0" y="T1"/>
                  </a:cxn>
                  <a:cxn ang="0">
                    <a:pos x="0" y="T2"/>
                  </a:cxn>
                  <a:cxn ang="0">
                    <a:pos x="0" y="T3"/>
                  </a:cxn>
                  <a:cxn ang="0">
                    <a:pos x="0" y="T4"/>
                  </a:cxn>
                  <a:cxn ang="0">
                    <a:pos x="0" y="T5"/>
                  </a:cxn>
                  <a:cxn ang="0">
                    <a:pos x="0" y="T6"/>
                  </a:cxn>
                </a:cxnLst>
                <a:rect l="0" t="0" r="r" b="b"/>
                <a:pathLst>
                  <a:path h="1">
                    <a:moveTo>
                      <a:pt x="0" y="0"/>
                    </a:moveTo>
                    <a:cubicBezTo>
                      <a:pt x="0" y="0"/>
                      <a:pt x="0" y="0"/>
                      <a:pt x="0" y="0"/>
                    </a:cubicBezTo>
                    <a:cubicBezTo>
                      <a:pt x="0" y="1"/>
                      <a:pt x="0" y="1"/>
                      <a:pt x="0" y="1"/>
                    </a:cubicBezTo>
                    <a:cubicBezTo>
                      <a:pt x="0" y="1"/>
                      <a:pt x="0" y="1"/>
                      <a:pt x="0" y="1"/>
                    </a:cubicBezTo>
                    <a:cubicBezTo>
                      <a:pt x="0" y="1"/>
                      <a:pt x="0" y="1"/>
                      <a:pt x="0" y="1"/>
                    </a:cubicBezTo>
                    <a:cubicBezTo>
                      <a:pt x="0" y="1"/>
                      <a:pt x="0" y="1"/>
                      <a:pt x="0" y="1"/>
                    </a:cubicBezTo>
                    <a:cubicBezTo>
                      <a:pt x="0" y="1"/>
                      <a:pt x="0"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275" name="Freeform 8579"/>
              <p:cNvSpPr>
                <a:spLocks/>
              </p:cNvSpPr>
              <p:nvPr/>
            </p:nvSpPr>
            <p:spPr bwMode="auto">
              <a:xfrm>
                <a:off x="1443" y="3624"/>
                <a:ext cx="3" cy="4"/>
              </a:xfrm>
              <a:custGeom>
                <a:avLst/>
                <a:gdLst>
                  <a:gd name="T0" fmla="*/ 1 w 1"/>
                  <a:gd name="T1" fmla="*/ 0 h 1"/>
                  <a:gd name="T2" fmla="*/ 1 w 1"/>
                  <a:gd name="T3" fmla="*/ 0 h 1"/>
                  <a:gd name="T4" fmla="*/ 1 w 1"/>
                  <a:gd name="T5" fmla="*/ 0 h 1"/>
                  <a:gd name="T6" fmla="*/ 0 w 1"/>
                  <a:gd name="T7" fmla="*/ 0 h 1"/>
                  <a:gd name="T8" fmla="*/ 0 w 1"/>
                  <a:gd name="T9" fmla="*/ 1 h 1"/>
                  <a:gd name="T10" fmla="*/ 1 w 1"/>
                  <a:gd name="T11" fmla="*/ 1 h 1"/>
                  <a:gd name="T12" fmla="*/ 1 w 1"/>
                  <a:gd name="T13" fmla="*/ 1 h 1"/>
                  <a:gd name="T14" fmla="*/ 1 w 1"/>
                  <a:gd name="T15" fmla="*/ 1 h 1"/>
                  <a:gd name="T16" fmla="*/ 1 w 1"/>
                  <a:gd name="T17" fmla="*/ 1 h 1"/>
                  <a:gd name="T18" fmla="*/ 1 w 1"/>
                  <a:gd name="T19" fmla="*/ 1 h 1"/>
                  <a:gd name="T20" fmla="*/ 1 w 1"/>
                  <a:gd name="T21" fmla="*/ 0 h 1"/>
                  <a:gd name="T22" fmla="*/ 1 w 1"/>
                  <a:gd name="T23" fmla="*/ 0 h 1"/>
                  <a:gd name="T24" fmla="*/ 1 w 1"/>
                  <a:gd name="T25" fmla="*/ 0 h 1"/>
                  <a:gd name="T26" fmla="*/ 1 w 1"/>
                  <a:gd name="T2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 h="1">
                    <a:moveTo>
                      <a:pt x="1" y="0"/>
                    </a:moveTo>
                    <a:cubicBezTo>
                      <a:pt x="1" y="0"/>
                      <a:pt x="1" y="0"/>
                      <a:pt x="1" y="0"/>
                    </a:cubicBezTo>
                    <a:cubicBezTo>
                      <a:pt x="1" y="0"/>
                      <a:pt x="1" y="0"/>
                      <a:pt x="1" y="0"/>
                    </a:cubicBezTo>
                    <a:cubicBezTo>
                      <a:pt x="1" y="0"/>
                      <a:pt x="1" y="0"/>
                      <a:pt x="0" y="0"/>
                    </a:cubicBezTo>
                    <a:cubicBezTo>
                      <a:pt x="0" y="0"/>
                      <a:pt x="0" y="1"/>
                      <a:pt x="0" y="1"/>
                    </a:cubicBezTo>
                    <a:cubicBezTo>
                      <a:pt x="1" y="1"/>
                      <a:pt x="1" y="1"/>
                      <a:pt x="1" y="1"/>
                    </a:cubicBezTo>
                    <a:cubicBezTo>
                      <a:pt x="1" y="1"/>
                      <a:pt x="1" y="1"/>
                      <a:pt x="1" y="1"/>
                    </a:cubicBezTo>
                    <a:cubicBezTo>
                      <a:pt x="1" y="1"/>
                      <a:pt x="1" y="1"/>
                      <a:pt x="1" y="1"/>
                    </a:cubicBezTo>
                    <a:cubicBezTo>
                      <a:pt x="1" y="1"/>
                      <a:pt x="1" y="1"/>
                      <a:pt x="1" y="1"/>
                    </a:cubicBezTo>
                    <a:cubicBezTo>
                      <a:pt x="1" y="1"/>
                      <a:pt x="1" y="1"/>
                      <a:pt x="1" y="1"/>
                    </a:cubicBezTo>
                    <a:cubicBezTo>
                      <a:pt x="1" y="1"/>
                      <a:pt x="1" y="1"/>
                      <a:pt x="1" y="0"/>
                    </a:cubicBezTo>
                    <a:cubicBezTo>
                      <a:pt x="1" y="0"/>
                      <a:pt x="1" y="0"/>
                      <a:pt x="1" y="0"/>
                    </a:cubicBezTo>
                    <a:cubicBezTo>
                      <a:pt x="1" y="0"/>
                      <a:pt x="1"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276" name="Freeform 8580"/>
              <p:cNvSpPr>
                <a:spLocks/>
              </p:cNvSpPr>
              <p:nvPr/>
            </p:nvSpPr>
            <p:spPr bwMode="auto">
              <a:xfrm>
                <a:off x="1472" y="3602"/>
                <a:ext cx="4" cy="0"/>
              </a:xfrm>
              <a:custGeom>
                <a:avLst/>
                <a:gdLst>
                  <a:gd name="T0" fmla="*/ 1 w 1"/>
                  <a:gd name="T1" fmla="*/ 0 w 1"/>
                  <a:gd name="T2" fmla="*/ 1 w 1"/>
                  <a:gd name="T3" fmla="*/ 1 w 1"/>
                  <a:gd name="T4" fmla="*/ 1 w 1"/>
                  <a:gd name="T5" fmla="*/ 0 w 1"/>
                  <a:gd name="T6" fmla="*/ 1 w 1"/>
                  <a:gd name="T7" fmla="*/ 1 w 1"/>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1">
                    <a:moveTo>
                      <a:pt x="1" y="0"/>
                    </a:moveTo>
                    <a:cubicBezTo>
                      <a:pt x="1" y="0"/>
                      <a:pt x="0" y="0"/>
                      <a:pt x="0" y="0"/>
                    </a:cubicBezTo>
                    <a:cubicBezTo>
                      <a:pt x="0" y="0"/>
                      <a:pt x="1" y="0"/>
                      <a:pt x="1" y="0"/>
                    </a:cubicBezTo>
                    <a:cubicBezTo>
                      <a:pt x="1" y="0"/>
                      <a:pt x="1" y="0"/>
                      <a:pt x="1" y="0"/>
                    </a:cubicBezTo>
                    <a:cubicBezTo>
                      <a:pt x="1" y="0"/>
                      <a:pt x="1" y="0"/>
                      <a:pt x="1" y="0"/>
                    </a:cubicBezTo>
                    <a:cubicBezTo>
                      <a:pt x="0" y="0"/>
                      <a:pt x="0" y="0"/>
                      <a:pt x="0" y="0"/>
                    </a:cubicBezTo>
                    <a:cubicBezTo>
                      <a:pt x="0" y="0"/>
                      <a:pt x="0"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277" name="Freeform 8581"/>
              <p:cNvSpPr>
                <a:spLocks/>
              </p:cNvSpPr>
              <p:nvPr/>
            </p:nvSpPr>
            <p:spPr bwMode="auto">
              <a:xfrm>
                <a:off x="1439" y="3591"/>
                <a:ext cx="7" cy="3"/>
              </a:xfrm>
              <a:custGeom>
                <a:avLst/>
                <a:gdLst>
                  <a:gd name="T0" fmla="*/ 1 w 2"/>
                  <a:gd name="T1" fmla="*/ 0 h 1"/>
                  <a:gd name="T2" fmla="*/ 0 w 2"/>
                  <a:gd name="T3" fmla="*/ 0 h 1"/>
                  <a:gd name="T4" fmla="*/ 1 w 2"/>
                  <a:gd name="T5" fmla="*/ 1 h 1"/>
                  <a:gd name="T6" fmla="*/ 1 w 2"/>
                  <a:gd name="T7" fmla="*/ 0 h 1"/>
                </a:gdLst>
                <a:ahLst/>
                <a:cxnLst>
                  <a:cxn ang="0">
                    <a:pos x="T0" y="T1"/>
                  </a:cxn>
                  <a:cxn ang="0">
                    <a:pos x="T2" y="T3"/>
                  </a:cxn>
                  <a:cxn ang="0">
                    <a:pos x="T4" y="T5"/>
                  </a:cxn>
                  <a:cxn ang="0">
                    <a:pos x="T6" y="T7"/>
                  </a:cxn>
                </a:cxnLst>
                <a:rect l="0" t="0" r="r" b="b"/>
                <a:pathLst>
                  <a:path w="2" h="1">
                    <a:moveTo>
                      <a:pt x="1" y="0"/>
                    </a:moveTo>
                    <a:cubicBezTo>
                      <a:pt x="1" y="0"/>
                      <a:pt x="1" y="0"/>
                      <a:pt x="0" y="0"/>
                    </a:cubicBezTo>
                    <a:cubicBezTo>
                      <a:pt x="1" y="1"/>
                      <a:pt x="1" y="1"/>
                      <a:pt x="1" y="1"/>
                    </a:cubicBezTo>
                    <a:cubicBezTo>
                      <a:pt x="1" y="0"/>
                      <a:pt x="2"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278" name="Freeform 8582"/>
              <p:cNvSpPr>
                <a:spLocks/>
              </p:cNvSpPr>
              <p:nvPr/>
            </p:nvSpPr>
            <p:spPr bwMode="auto">
              <a:xfrm>
                <a:off x="1435" y="3579"/>
                <a:ext cx="23" cy="15"/>
              </a:xfrm>
              <a:custGeom>
                <a:avLst/>
                <a:gdLst>
                  <a:gd name="T0" fmla="*/ 3 w 6"/>
                  <a:gd name="T1" fmla="*/ 2 h 4"/>
                  <a:gd name="T2" fmla="*/ 4 w 6"/>
                  <a:gd name="T3" fmla="*/ 3 h 4"/>
                  <a:gd name="T4" fmla="*/ 4 w 6"/>
                  <a:gd name="T5" fmla="*/ 4 h 4"/>
                  <a:gd name="T6" fmla="*/ 5 w 6"/>
                  <a:gd name="T7" fmla="*/ 4 h 4"/>
                  <a:gd name="T8" fmla="*/ 5 w 6"/>
                  <a:gd name="T9" fmla="*/ 4 h 4"/>
                  <a:gd name="T10" fmla="*/ 6 w 6"/>
                  <a:gd name="T11" fmla="*/ 4 h 4"/>
                  <a:gd name="T12" fmla="*/ 4 w 6"/>
                  <a:gd name="T13" fmla="*/ 2 h 4"/>
                  <a:gd name="T14" fmla="*/ 2 w 6"/>
                  <a:gd name="T15" fmla="*/ 2 h 4"/>
                  <a:gd name="T16" fmla="*/ 3 w 6"/>
                  <a:gd name="T17" fmla="*/ 2 h 4"/>
                  <a:gd name="T18" fmla="*/ 4 w 6"/>
                  <a:gd name="T19" fmla="*/ 2 h 4"/>
                  <a:gd name="T20" fmla="*/ 3 w 6"/>
                  <a:gd name="T21" fmla="*/ 2 h 4"/>
                  <a:gd name="T22" fmla="*/ 2 w 6"/>
                  <a:gd name="T23" fmla="*/ 1 h 4"/>
                  <a:gd name="T24" fmla="*/ 3 w 6"/>
                  <a:gd name="T25" fmla="*/ 1 h 4"/>
                  <a:gd name="T26" fmla="*/ 1 w 6"/>
                  <a:gd name="T27" fmla="*/ 0 h 4"/>
                  <a:gd name="T28" fmla="*/ 0 w 6"/>
                  <a:gd name="T29" fmla="*/ 0 h 4"/>
                  <a:gd name="T30" fmla="*/ 0 w 6"/>
                  <a:gd name="T31" fmla="*/ 0 h 4"/>
                  <a:gd name="T32" fmla="*/ 0 w 6"/>
                  <a:gd name="T33" fmla="*/ 1 h 4"/>
                  <a:gd name="T34" fmla="*/ 2 w 6"/>
                  <a:gd name="T35" fmla="*/ 3 h 4"/>
                  <a:gd name="T36" fmla="*/ 3 w 6"/>
                  <a:gd name="T37"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 h="4">
                    <a:moveTo>
                      <a:pt x="3" y="2"/>
                    </a:moveTo>
                    <a:cubicBezTo>
                      <a:pt x="2" y="3"/>
                      <a:pt x="4" y="3"/>
                      <a:pt x="4" y="3"/>
                    </a:cubicBezTo>
                    <a:cubicBezTo>
                      <a:pt x="5" y="3"/>
                      <a:pt x="5" y="3"/>
                      <a:pt x="4" y="4"/>
                    </a:cubicBezTo>
                    <a:cubicBezTo>
                      <a:pt x="5" y="4"/>
                      <a:pt x="5" y="4"/>
                      <a:pt x="5" y="4"/>
                    </a:cubicBezTo>
                    <a:cubicBezTo>
                      <a:pt x="5" y="4"/>
                      <a:pt x="5" y="4"/>
                      <a:pt x="5" y="4"/>
                    </a:cubicBezTo>
                    <a:cubicBezTo>
                      <a:pt x="5" y="4"/>
                      <a:pt x="6" y="4"/>
                      <a:pt x="6" y="4"/>
                    </a:cubicBezTo>
                    <a:cubicBezTo>
                      <a:pt x="4" y="2"/>
                      <a:pt x="4" y="2"/>
                      <a:pt x="4" y="2"/>
                    </a:cubicBezTo>
                    <a:cubicBezTo>
                      <a:pt x="3" y="2"/>
                      <a:pt x="2" y="2"/>
                      <a:pt x="2" y="2"/>
                    </a:cubicBezTo>
                    <a:cubicBezTo>
                      <a:pt x="3" y="2"/>
                      <a:pt x="3" y="2"/>
                      <a:pt x="3" y="2"/>
                    </a:cubicBezTo>
                    <a:cubicBezTo>
                      <a:pt x="3" y="2"/>
                      <a:pt x="3" y="2"/>
                      <a:pt x="4" y="2"/>
                    </a:cubicBezTo>
                    <a:cubicBezTo>
                      <a:pt x="3" y="2"/>
                      <a:pt x="3" y="2"/>
                      <a:pt x="3" y="2"/>
                    </a:cubicBezTo>
                    <a:cubicBezTo>
                      <a:pt x="2" y="2"/>
                      <a:pt x="1" y="1"/>
                      <a:pt x="2" y="1"/>
                    </a:cubicBezTo>
                    <a:cubicBezTo>
                      <a:pt x="2" y="1"/>
                      <a:pt x="2" y="1"/>
                      <a:pt x="3" y="1"/>
                    </a:cubicBezTo>
                    <a:cubicBezTo>
                      <a:pt x="1" y="0"/>
                      <a:pt x="1" y="0"/>
                      <a:pt x="1" y="0"/>
                    </a:cubicBezTo>
                    <a:cubicBezTo>
                      <a:pt x="1" y="0"/>
                      <a:pt x="1" y="0"/>
                      <a:pt x="0" y="0"/>
                    </a:cubicBezTo>
                    <a:cubicBezTo>
                      <a:pt x="0" y="0"/>
                      <a:pt x="0" y="0"/>
                      <a:pt x="0" y="0"/>
                    </a:cubicBezTo>
                    <a:cubicBezTo>
                      <a:pt x="0" y="0"/>
                      <a:pt x="0" y="1"/>
                      <a:pt x="0" y="1"/>
                    </a:cubicBezTo>
                    <a:cubicBezTo>
                      <a:pt x="1" y="1"/>
                      <a:pt x="2" y="2"/>
                      <a:pt x="2" y="3"/>
                    </a:cubicBezTo>
                    <a:cubicBezTo>
                      <a:pt x="2" y="3"/>
                      <a:pt x="2" y="2"/>
                      <a:pt x="3"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279" name="Freeform 8583"/>
              <p:cNvSpPr>
                <a:spLocks/>
              </p:cNvSpPr>
              <p:nvPr/>
            </p:nvSpPr>
            <p:spPr bwMode="auto">
              <a:xfrm>
                <a:off x="1435" y="3576"/>
                <a:ext cx="4" cy="3"/>
              </a:xfrm>
              <a:custGeom>
                <a:avLst/>
                <a:gdLst>
                  <a:gd name="T0" fmla="*/ 1 w 1"/>
                  <a:gd name="T1" fmla="*/ 1 h 1"/>
                  <a:gd name="T2" fmla="*/ 1 w 1"/>
                  <a:gd name="T3" fmla="*/ 1 h 1"/>
                  <a:gd name="T4" fmla="*/ 1 w 1"/>
                  <a:gd name="T5" fmla="*/ 1 h 1"/>
                  <a:gd name="T6" fmla="*/ 1 w 1"/>
                  <a:gd name="T7" fmla="*/ 1 h 1"/>
                  <a:gd name="T8" fmla="*/ 1 w 1"/>
                  <a:gd name="T9" fmla="*/ 1 h 1"/>
                  <a:gd name="T10" fmla="*/ 0 w 1"/>
                  <a:gd name="T11" fmla="*/ 1 h 1"/>
                  <a:gd name="T12" fmla="*/ 0 w 1"/>
                  <a:gd name="T13" fmla="*/ 1 h 1"/>
                  <a:gd name="T14" fmla="*/ 1 w 1"/>
                  <a:gd name="T15" fmla="*/ 1 h 1"/>
                  <a:gd name="T16" fmla="*/ 0 w 1"/>
                  <a:gd name="T17" fmla="*/ 0 h 1"/>
                  <a:gd name="T18" fmla="*/ 0 w 1"/>
                  <a:gd name="T19" fmla="*/ 1 h 1"/>
                  <a:gd name="T20" fmla="*/ 1 w 1"/>
                  <a:gd name="T21" fmla="*/ 1 h 1"/>
                  <a:gd name="T22" fmla="*/ 1 w 1"/>
                  <a:gd name="T23" fmla="*/ 1 h 1"/>
                  <a:gd name="T24" fmla="*/ 1 w 1"/>
                  <a:gd name="T25" fmla="*/ 1 h 1"/>
                  <a:gd name="T26" fmla="*/ 1 w 1"/>
                  <a:gd name="T27" fmla="*/ 1 h 1"/>
                  <a:gd name="T28" fmla="*/ 1 w 1"/>
                  <a:gd name="T29" fmla="*/ 1 h 1"/>
                  <a:gd name="T30" fmla="*/ 0 w 1"/>
                  <a:gd name="T31" fmla="*/ 1 h 1"/>
                  <a:gd name="T32" fmla="*/ 0 w 1"/>
                  <a:gd name="T33" fmla="*/ 1 h 1"/>
                  <a:gd name="T34" fmla="*/ 1 w 1"/>
                  <a:gd name="T35"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 h="1">
                    <a:moveTo>
                      <a:pt x="1" y="1"/>
                    </a:moveTo>
                    <a:cubicBezTo>
                      <a:pt x="1" y="1"/>
                      <a:pt x="1" y="1"/>
                      <a:pt x="1" y="1"/>
                    </a:cubicBezTo>
                    <a:cubicBezTo>
                      <a:pt x="1" y="1"/>
                      <a:pt x="1" y="1"/>
                      <a:pt x="1" y="1"/>
                    </a:cubicBezTo>
                    <a:cubicBezTo>
                      <a:pt x="1" y="1"/>
                      <a:pt x="1" y="1"/>
                      <a:pt x="1" y="1"/>
                    </a:cubicBezTo>
                    <a:cubicBezTo>
                      <a:pt x="1" y="1"/>
                      <a:pt x="1" y="1"/>
                      <a:pt x="1" y="1"/>
                    </a:cubicBezTo>
                    <a:cubicBezTo>
                      <a:pt x="0" y="1"/>
                      <a:pt x="0" y="1"/>
                      <a:pt x="0" y="1"/>
                    </a:cubicBezTo>
                    <a:cubicBezTo>
                      <a:pt x="0" y="1"/>
                      <a:pt x="0" y="1"/>
                      <a:pt x="0" y="1"/>
                    </a:cubicBezTo>
                    <a:cubicBezTo>
                      <a:pt x="1" y="1"/>
                      <a:pt x="1" y="1"/>
                      <a:pt x="1" y="1"/>
                    </a:cubicBezTo>
                    <a:cubicBezTo>
                      <a:pt x="0" y="0"/>
                      <a:pt x="0" y="0"/>
                      <a:pt x="0" y="0"/>
                    </a:cubicBezTo>
                    <a:cubicBezTo>
                      <a:pt x="0" y="1"/>
                      <a:pt x="0" y="1"/>
                      <a:pt x="0" y="1"/>
                    </a:cubicBezTo>
                    <a:cubicBezTo>
                      <a:pt x="1" y="1"/>
                      <a:pt x="1" y="1"/>
                      <a:pt x="1" y="1"/>
                    </a:cubicBezTo>
                    <a:cubicBezTo>
                      <a:pt x="1" y="1"/>
                      <a:pt x="1" y="1"/>
                      <a:pt x="1" y="1"/>
                    </a:cubicBezTo>
                    <a:cubicBezTo>
                      <a:pt x="1" y="1"/>
                      <a:pt x="1" y="1"/>
                      <a:pt x="1" y="1"/>
                    </a:cubicBezTo>
                    <a:cubicBezTo>
                      <a:pt x="1" y="1"/>
                      <a:pt x="1" y="1"/>
                      <a:pt x="1" y="1"/>
                    </a:cubicBezTo>
                    <a:cubicBezTo>
                      <a:pt x="1" y="1"/>
                      <a:pt x="1" y="1"/>
                      <a:pt x="1" y="1"/>
                    </a:cubicBezTo>
                    <a:cubicBezTo>
                      <a:pt x="0" y="1"/>
                      <a:pt x="0" y="1"/>
                      <a:pt x="0" y="1"/>
                    </a:cubicBezTo>
                    <a:cubicBezTo>
                      <a:pt x="0" y="1"/>
                      <a:pt x="0" y="1"/>
                      <a:pt x="0" y="1"/>
                    </a:cubicBezTo>
                    <a:cubicBezTo>
                      <a:pt x="1" y="1"/>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280" name="Freeform 8584"/>
              <p:cNvSpPr>
                <a:spLocks/>
              </p:cNvSpPr>
              <p:nvPr/>
            </p:nvSpPr>
            <p:spPr bwMode="auto">
              <a:xfrm>
                <a:off x="1435" y="358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281" name="Oval 8585"/>
              <p:cNvSpPr>
                <a:spLocks noChangeArrowheads="1"/>
              </p:cNvSpPr>
              <p:nvPr/>
            </p:nvSpPr>
            <p:spPr bwMode="auto">
              <a:xfrm>
                <a:off x="1435" y="3576"/>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282" name="Freeform 8586"/>
              <p:cNvSpPr>
                <a:spLocks/>
              </p:cNvSpPr>
              <p:nvPr/>
            </p:nvSpPr>
            <p:spPr bwMode="auto">
              <a:xfrm>
                <a:off x="1439" y="3579"/>
                <a:ext cx="4" cy="0"/>
              </a:xfrm>
              <a:custGeom>
                <a:avLst/>
                <a:gdLst>
                  <a:gd name="T0" fmla="*/ 0 w 1"/>
                  <a:gd name="T1" fmla="*/ 1 w 1"/>
                  <a:gd name="T2" fmla="*/ 0 w 1"/>
                  <a:gd name="T3" fmla="*/ 0 w 1"/>
                </a:gdLst>
                <a:ahLst/>
                <a:cxnLst>
                  <a:cxn ang="0">
                    <a:pos x="T0" y="0"/>
                  </a:cxn>
                  <a:cxn ang="0">
                    <a:pos x="T1" y="0"/>
                  </a:cxn>
                  <a:cxn ang="0">
                    <a:pos x="T2" y="0"/>
                  </a:cxn>
                  <a:cxn ang="0">
                    <a:pos x="T3" y="0"/>
                  </a:cxn>
                </a:cxnLst>
                <a:rect l="0" t="0" r="r" b="b"/>
                <a:pathLst>
                  <a:path w="1">
                    <a:moveTo>
                      <a:pt x="0" y="0"/>
                    </a:moveTo>
                    <a:cubicBezTo>
                      <a:pt x="0" y="0"/>
                      <a:pt x="0" y="0"/>
                      <a:pt x="1"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283" name="Freeform 8587"/>
              <p:cNvSpPr>
                <a:spLocks/>
              </p:cNvSpPr>
              <p:nvPr/>
            </p:nvSpPr>
            <p:spPr bwMode="auto">
              <a:xfrm>
                <a:off x="1435" y="3576"/>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284" name="Freeform 8588"/>
              <p:cNvSpPr>
                <a:spLocks/>
              </p:cNvSpPr>
              <p:nvPr/>
            </p:nvSpPr>
            <p:spPr bwMode="auto">
              <a:xfrm>
                <a:off x="1435" y="3576"/>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285" name="Freeform 8589"/>
              <p:cNvSpPr>
                <a:spLocks/>
              </p:cNvSpPr>
              <p:nvPr/>
            </p:nvSpPr>
            <p:spPr bwMode="auto">
              <a:xfrm>
                <a:off x="1443" y="3591"/>
                <a:ext cx="7" cy="3"/>
              </a:xfrm>
              <a:custGeom>
                <a:avLst/>
                <a:gdLst>
                  <a:gd name="T0" fmla="*/ 1 w 2"/>
                  <a:gd name="T1" fmla="*/ 0 h 1"/>
                  <a:gd name="T2" fmla="*/ 0 w 2"/>
                  <a:gd name="T3" fmla="*/ 1 h 1"/>
                  <a:gd name="T4" fmla="*/ 0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1"/>
                      <a:pt x="1" y="1"/>
                      <a:pt x="0" y="1"/>
                    </a:cubicBezTo>
                    <a:cubicBezTo>
                      <a:pt x="0" y="1"/>
                      <a:pt x="0" y="1"/>
                      <a:pt x="0" y="1"/>
                    </a:cubicBezTo>
                    <a:cubicBezTo>
                      <a:pt x="1" y="1"/>
                      <a:pt x="1" y="1"/>
                      <a:pt x="2" y="1"/>
                    </a:cubicBezTo>
                    <a:cubicBezTo>
                      <a:pt x="2" y="1"/>
                      <a:pt x="1" y="1"/>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286" name="Freeform 8590"/>
              <p:cNvSpPr>
                <a:spLocks/>
              </p:cNvSpPr>
              <p:nvPr/>
            </p:nvSpPr>
            <p:spPr bwMode="auto">
              <a:xfrm>
                <a:off x="1402" y="344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287" name="Freeform 8591"/>
              <p:cNvSpPr>
                <a:spLocks/>
              </p:cNvSpPr>
              <p:nvPr/>
            </p:nvSpPr>
            <p:spPr bwMode="auto">
              <a:xfrm>
                <a:off x="1435" y="3609"/>
                <a:ext cx="0" cy="4"/>
              </a:xfrm>
              <a:custGeom>
                <a:avLst/>
                <a:gdLst>
                  <a:gd name="T0" fmla="*/ 1 h 1"/>
                  <a:gd name="T1" fmla="*/ 0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0"/>
                    </a:cubicBezTo>
                    <a:cubicBezTo>
                      <a:pt x="0" y="0"/>
                      <a:pt x="0" y="0"/>
                      <a:pt x="0" y="0"/>
                    </a:cubicBezTo>
                    <a:cubicBezTo>
                      <a:pt x="0" y="0"/>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288" name="Oval 8592"/>
              <p:cNvSpPr>
                <a:spLocks noChangeArrowheads="1"/>
              </p:cNvSpPr>
              <p:nvPr/>
            </p:nvSpPr>
            <p:spPr bwMode="auto">
              <a:xfrm>
                <a:off x="1435" y="3576"/>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289" name="Freeform 8593"/>
              <p:cNvSpPr>
                <a:spLocks/>
              </p:cNvSpPr>
              <p:nvPr/>
            </p:nvSpPr>
            <p:spPr bwMode="auto">
              <a:xfrm>
                <a:off x="1443" y="3602"/>
                <a:ext cx="7" cy="7"/>
              </a:xfrm>
              <a:custGeom>
                <a:avLst/>
                <a:gdLst>
                  <a:gd name="T0" fmla="*/ 2 w 2"/>
                  <a:gd name="T1" fmla="*/ 2 h 2"/>
                  <a:gd name="T2" fmla="*/ 0 w 2"/>
                  <a:gd name="T3" fmla="*/ 0 h 2"/>
                  <a:gd name="T4" fmla="*/ 2 w 2"/>
                  <a:gd name="T5" fmla="*/ 2 h 2"/>
                  <a:gd name="T6" fmla="*/ 2 w 2"/>
                  <a:gd name="T7" fmla="*/ 2 h 2"/>
                </a:gdLst>
                <a:ahLst/>
                <a:cxnLst>
                  <a:cxn ang="0">
                    <a:pos x="T0" y="T1"/>
                  </a:cxn>
                  <a:cxn ang="0">
                    <a:pos x="T2" y="T3"/>
                  </a:cxn>
                  <a:cxn ang="0">
                    <a:pos x="T4" y="T5"/>
                  </a:cxn>
                  <a:cxn ang="0">
                    <a:pos x="T6" y="T7"/>
                  </a:cxn>
                </a:cxnLst>
                <a:rect l="0" t="0" r="r" b="b"/>
                <a:pathLst>
                  <a:path w="2" h="2">
                    <a:moveTo>
                      <a:pt x="2" y="2"/>
                    </a:moveTo>
                    <a:cubicBezTo>
                      <a:pt x="1" y="1"/>
                      <a:pt x="1" y="1"/>
                      <a:pt x="0" y="0"/>
                    </a:cubicBezTo>
                    <a:cubicBezTo>
                      <a:pt x="2" y="2"/>
                      <a:pt x="2" y="2"/>
                      <a:pt x="2" y="2"/>
                    </a:cubicBezTo>
                    <a:cubicBezTo>
                      <a:pt x="2" y="2"/>
                      <a:pt x="2" y="2"/>
                      <a:pt x="2"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290" name="Freeform 8594"/>
              <p:cNvSpPr>
                <a:spLocks/>
              </p:cNvSpPr>
              <p:nvPr/>
            </p:nvSpPr>
            <p:spPr bwMode="auto">
              <a:xfrm>
                <a:off x="1443" y="3605"/>
                <a:ext cx="7" cy="12"/>
              </a:xfrm>
              <a:custGeom>
                <a:avLst/>
                <a:gdLst>
                  <a:gd name="T0" fmla="*/ 2 w 2"/>
                  <a:gd name="T1" fmla="*/ 2 h 3"/>
                  <a:gd name="T2" fmla="*/ 1 w 2"/>
                  <a:gd name="T3" fmla="*/ 1 h 3"/>
                  <a:gd name="T4" fmla="*/ 2 w 2"/>
                  <a:gd name="T5" fmla="*/ 2 h 3"/>
                  <a:gd name="T6" fmla="*/ 2 w 2"/>
                  <a:gd name="T7" fmla="*/ 2 h 3"/>
                  <a:gd name="T8" fmla="*/ 0 w 2"/>
                  <a:gd name="T9" fmla="*/ 0 h 3"/>
                  <a:gd name="T10" fmla="*/ 0 w 2"/>
                  <a:gd name="T11" fmla="*/ 0 h 3"/>
                  <a:gd name="T12" fmla="*/ 2 w 2"/>
                  <a:gd name="T13" fmla="*/ 2 h 3"/>
                </a:gdLst>
                <a:ahLst/>
                <a:cxnLst>
                  <a:cxn ang="0">
                    <a:pos x="T0" y="T1"/>
                  </a:cxn>
                  <a:cxn ang="0">
                    <a:pos x="T2" y="T3"/>
                  </a:cxn>
                  <a:cxn ang="0">
                    <a:pos x="T4" y="T5"/>
                  </a:cxn>
                  <a:cxn ang="0">
                    <a:pos x="T6" y="T7"/>
                  </a:cxn>
                  <a:cxn ang="0">
                    <a:pos x="T8" y="T9"/>
                  </a:cxn>
                  <a:cxn ang="0">
                    <a:pos x="T10" y="T11"/>
                  </a:cxn>
                  <a:cxn ang="0">
                    <a:pos x="T12" y="T13"/>
                  </a:cxn>
                </a:cxnLst>
                <a:rect l="0" t="0" r="r" b="b"/>
                <a:pathLst>
                  <a:path w="2" h="3">
                    <a:moveTo>
                      <a:pt x="2" y="2"/>
                    </a:moveTo>
                    <a:cubicBezTo>
                      <a:pt x="2" y="2"/>
                      <a:pt x="1" y="1"/>
                      <a:pt x="1" y="1"/>
                    </a:cubicBezTo>
                    <a:cubicBezTo>
                      <a:pt x="2" y="3"/>
                      <a:pt x="2" y="2"/>
                      <a:pt x="2" y="2"/>
                    </a:cubicBezTo>
                    <a:cubicBezTo>
                      <a:pt x="2" y="2"/>
                      <a:pt x="2" y="2"/>
                      <a:pt x="2" y="2"/>
                    </a:cubicBezTo>
                    <a:cubicBezTo>
                      <a:pt x="0" y="0"/>
                      <a:pt x="0" y="0"/>
                      <a:pt x="0" y="0"/>
                    </a:cubicBezTo>
                    <a:cubicBezTo>
                      <a:pt x="0" y="0"/>
                      <a:pt x="0" y="0"/>
                      <a:pt x="0" y="0"/>
                    </a:cubicBezTo>
                    <a:cubicBezTo>
                      <a:pt x="1" y="2"/>
                      <a:pt x="1" y="1"/>
                      <a:pt x="2"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291" name="Freeform 8595"/>
              <p:cNvSpPr>
                <a:spLocks/>
              </p:cNvSpPr>
              <p:nvPr/>
            </p:nvSpPr>
            <p:spPr bwMode="auto">
              <a:xfrm>
                <a:off x="1435" y="3609"/>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292" name="Freeform 8596"/>
              <p:cNvSpPr>
                <a:spLocks/>
              </p:cNvSpPr>
              <p:nvPr/>
            </p:nvSpPr>
            <p:spPr bwMode="auto">
              <a:xfrm>
                <a:off x="1446" y="3594"/>
                <a:ext cx="4" cy="0"/>
              </a:xfrm>
              <a:custGeom>
                <a:avLst/>
                <a:gdLst>
                  <a:gd name="T0" fmla="*/ 0 w 1"/>
                  <a:gd name="T1" fmla="*/ 0 w 1"/>
                  <a:gd name="T2" fmla="*/ 0 w 1"/>
                  <a:gd name="T3" fmla="*/ 0 w 1"/>
                </a:gdLst>
                <a:ahLst/>
                <a:cxnLst>
                  <a:cxn ang="0">
                    <a:pos x="T0" y="0"/>
                  </a:cxn>
                  <a:cxn ang="0">
                    <a:pos x="T1" y="0"/>
                  </a:cxn>
                  <a:cxn ang="0">
                    <a:pos x="T2" y="0"/>
                  </a:cxn>
                  <a:cxn ang="0">
                    <a:pos x="T3" y="0"/>
                  </a:cxn>
                </a:cxnLst>
                <a:rect l="0" t="0" r="r" b="b"/>
                <a:pathLst>
                  <a:path w="1">
                    <a:moveTo>
                      <a:pt x="0" y="0"/>
                    </a:moveTo>
                    <a:cubicBezTo>
                      <a:pt x="0" y="0"/>
                      <a:pt x="0" y="0"/>
                      <a:pt x="0" y="0"/>
                    </a:cubicBezTo>
                    <a:cubicBezTo>
                      <a:pt x="0" y="0"/>
                      <a:pt x="0" y="0"/>
                      <a:pt x="0" y="0"/>
                    </a:cubicBezTo>
                    <a:cubicBezTo>
                      <a:pt x="1" y="0"/>
                      <a:pt x="1"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293" name="Freeform 8597"/>
              <p:cNvSpPr>
                <a:spLocks/>
              </p:cNvSpPr>
              <p:nvPr/>
            </p:nvSpPr>
            <p:spPr bwMode="auto">
              <a:xfrm>
                <a:off x="1446" y="3602"/>
                <a:ext cx="4" cy="3"/>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0" y="0"/>
                      <a:pt x="0" y="0"/>
                      <a:pt x="0" y="0"/>
                    </a:cubicBezTo>
                    <a:cubicBezTo>
                      <a:pt x="0" y="0"/>
                      <a:pt x="0" y="0"/>
                      <a:pt x="0" y="0"/>
                    </a:cubicBezTo>
                    <a:cubicBezTo>
                      <a:pt x="1" y="1"/>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294" name="Freeform 8598"/>
              <p:cNvSpPr>
                <a:spLocks/>
              </p:cNvSpPr>
              <p:nvPr/>
            </p:nvSpPr>
            <p:spPr bwMode="auto">
              <a:xfrm>
                <a:off x="1435" y="3605"/>
                <a:ext cx="0" cy="4"/>
              </a:xfrm>
              <a:custGeom>
                <a:avLst/>
                <a:gdLst>
                  <a:gd name="T0" fmla="*/ 0 h 1"/>
                  <a:gd name="T1" fmla="*/ 0 h 1"/>
                  <a:gd name="T2" fmla="*/ 0 h 1"/>
                  <a:gd name="T3" fmla="*/ 1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0"/>
                      <a:pt x="0" y="0"/>
                    </a:cubicBezTo>
                    <a:cubicBezTo>
                      <a:pt x="0" y="0"/>
                      <a:pt x="0" y="0"/>
                      <a:pt x="0" y="0"/>
                    </a:cubicBezTo>
                    <a:cubicBezTo>
                      <a:pt x="0" y="1"/>
                      <a:pt x="0" y="1"/>
                      <a:pt x="0" y="1"/>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295" name="Oval 8599"/>
              <p:cNvSpPr>
                <a:spLocks noChangeArrowheads="1"/>
              </p:cNvSpPr>
              <p:nvPr/>
            </p:nvSpPr>
            <p:spPr bwMode="auto">
              <a:xfrm>
                <a:off x="1450" y="3598"/>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296" name="Freeform 8600"/>
              <p:cNvSpPr>
                <a:spLocks/>
              </p:cNvSpPr>
              <p:nvPr/>
            </p:nvSpPr>
            <p:spPr bwMode="auto">
              <a:xfrm>
                <a:off x="1450" y="359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297" name="Freeform 8601"/>
              <p:cNvSpPr>
                <a:spLocks/>
              </p:cNvSpPr>
              <p:nvPr/>
            </p:nvSpPr>
            <p:spPr bwMode="auto">
              <a:xfrm>
                <a:off x="1450" y="3598"/>
                <a:ext cx="0" cy="4"/>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cubicBezTo>
                      <a:pt x="0" y="1"/>
                      <a:pt x="0" y="1"/>
                      <a:pt x="0" y="1"/>
                    </a:cubicBezTo>
                    <a:cubicBezTo>
                      <a:pt x="0" y="1"/>
                      <a:pt x="0" y="1"/>
                      <a:pt x="0" y="1"/>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298" name="Freeform 8602"/>
              <p:cNvSpPr>
                <a:spLocks/>
              </p:cNvSpPr>
              <p:nvPr/>
            </p:nvSpPr>
            <p:spPr bwMode="auto">
              <a:xfrm>
                <a:off x="1450" y="3605"/>
                <a:ext cx="4" cy="0"/>
              </a:xfrm>
              <a:custGeom>
                <a:avLst/>
                <a:gdLst>
                  <a:gd name="T0" fmla="*/ 1 w 1"/>
                  <a:gd name="T1" fmla="*/ 0 w 1"/>
                  <a:gd name="T2" fmla="*/ 1 w 1"/>
                  <a:gd name="T3" fmla="*/ 1 w 1"/>
                </a:gdLst>
                <a:ahLst/>
                <a:cxnLst>
                  <a:cxn ang="0">
                    <a:pos x="T0" y="0"/>
                  </a:cxn>
                  <a:cxn ang="0">
                    <a:pos x="T1" y="0"/>
                  </a:cxn>
                  <a:cxn ang="0">
                    <a:pos x="T2" y="0"/>
                  </a:cxn>
                  <a:cxn ang="0">
                    <a:pos x="T3" y="0"/>
                  </a:cxn>
                </a:cxnLst>
                <a:rect l="0" t="0" r="r" b="b"/>
                <a:pathLst>
                  <a:path w="1">
                    <a:moveTo>
                      <a:pt x="1" y="0"/>
                    </a:moveTo>
                    <a:cubicBezTo>
                      <a:pt x="0" y="0"/>
                      <a:pt x="0" y="0"/>
                      <a:pt x="0" y="0"/>
                    </a:cubicBezTo>
                    <a:cubicBezTo>
                      <a:pt x="0" y="0"/>
                      <a:pt x="1"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299" name="Freeform 8603"/>
              <p:cNvSpPr>
                <a:spLocks/>
              </p:cNvSpPr>
              <p:nvPr/>
            </p:nvSpPr>
            <p:spPr bwMode="auto">
              <a:xfrm>
                <a:off x="1454" y="3598"/>
                <a:ext cx="4" cy="0"/>
              </a:xfrm>
              <a:custGeom>
                <a:avLst/>
                <a:gdLst>
                  <a:gd name="T0" fmla="*/ 1 w 1"/>
                  <a:gd name="T1" fmla="*/ 1 w 1"/>
                  <a:gd name="T2" fmla="*/ 0 w 1"/>
                  <a:gd name="T3" fmla="*/ 0 w 1"/>
                  <a:gd name="T4" fmla="*/ 1 w 1"/>
                </a:gdLst>
                <a:ahLst/>
                <a:cxnLst>
                  <a:cxn ang="0">
                    <a:pos x="T0" y="0"/>
                  </a:cxn>
                  <a:cxn ang="0">
                    <a:pos x="T1" y="0"/>
                  </a:cxn>
                  <a:cxn ang="0">
                    <a:pos x="T2" y="0"/>
                  </a:cxn>
                  <a:cxn ang="0">
                    <a:pos x="T3" y="0"/>
                  </a:cxn>
                  <a:cxn ang="0">
                    <a:pos x="T4" y="0"/>
                  </a:cxn>
                </a:cxnLst>
                <a:rect l="0" t="0" r="r" b="b"/>
                <a:pathLst>
                  <a:path w="1">
                    <a:moveTo>
                      <a:pt x="1" y="0"/>
                    </a:moveTo>
                    <a:cubicBezTo>
                      <a:pt x="1" y="0"/>
                      <a:pt x="1" y="0"/>
                      <a:pt x="1" y="0"/>
                    </a:cubicBezTo>
                    <a:cubicBezTo>
                      <a:pt x="1" y="0"/>
                      <a:pt x="0" y="0"/>
                      <a:pt x="0" y="0"/>
                    </a:cubicBezTo>
                    <a:cubicBezTo>
                      <a:pt x="0" y="0"/>
                      <a:pt x="0" y="0"/>
                      <a:pt x="0" y="0"/>
                    </a:cubicBezTo>
                    <a:cubicBezTo>
                      <a:pt x="0" y="0"/>
                      <a:pt x="0"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300" name="Freeform 8604"/>
              <p:cNvSpPr>
                <a:spLocks/>
              </p:cNvSpPr>
              <p:nvPr/>
            </p:nvSpPr>
            <p:spPr bwMode="auto">
              <a:xfrm>
                <a:off x="1439" y="3620"/>
                <a:ext cx="4" cy="4"/>
              </a:xfrm>
              <a:custGeom>
                <a:avLst/>
                <a:gdLst>
                  <a:gd name="T0" fmla="*/ 1 w 1"/>
                  <a:gd name="T1" fmla="*/ 0 h 1"/>
                  <a:gd name="T2" fmla="*/ 0 w 1"/>
                  <a:gd name="T3" fmla="*/ 0 h 1"/>
                  <a:gd name="T4" fmla="*/ 0 w 1"/>
                  <a:gd name="T5" fmla="*/ 0 h 1"/>
                  <a:gd name="T6" fmla="*/ 0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0"/>
                      <a:pt x="0" y="0"/>
                      <a:pt x="0" y="0"/>
                    </a:cubicBezTo>
                    <a:cubicBezTo>
                      <a:pt x="0" y="0"/>
                      <a:pt x="0" y="0"/>
                      <a:pt x="0" y="1"/>
                    </a:cubicBezTo>
                    <a:cubicBezTo>
                      <a:pt x="0" y="1"/>
                      <a:pt x="0" y="1"/>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301" name="Freeform 8605"/>
              <p:cNvSpPr>
                <a:spLocks/>
              </p:cNvSpPr>
              <p:nvPr/>
            </p:nvSpPr>
            <p:spPr bwMode="auto">
              <a:xfrm>
                <a:off x="1446" y="3405"/>
                <a:ext cx="0" cy="3"/>
              </a:xfrm>
              <a:custGeom>
                <a:avLst/>
                <a:gdLst>
                  <a:gd name="T0" fmla="*/ 0 h 1"/>
                  <a:gd name="T1" fmla="*/ 0 h 1"/>
                  <a:gd name="T2" fmla="*/ 1 h 1"/>
                  <a:gd name="T3" fmla="*/ 0 h 1"/>
                </a:gdLst>
                <a:ahLst/>
                <a:cxnLst>
                  <a:cxn ang="0">
                    <a:pos x="0" y="T0"/>
                  </a:cxn>
                  <a:cxn ang="0">
                    <a:pos x="0" y="T1"/>
                  </a:cxn>
                  <a:cxn ang="0">
                    <a:pos x="0" y="T2"/>
                  </a:cxn>
                  <a:cxn ang="0">
                    <a:pos x="0" y="T3"/>
                  </a:cxn>
                </a:cxnLst>
                <a:rect l="0" t="0" r="r" b="b"/>
                <a:pathLst>
                  <a:path h="1">
                    <a:moveTo>
                      <a:pt x="0" y="0"/>
                    </a:moveTo>
                    <a:cubicBezTo>
                      <a:pt x="0" y="0"/>
                      <a:pt x="0" y="0"/>
                      <a:pt x="0" y="0"/>
                    </a:cubicBezTo>
                    <a:cubicBezTo>
                      <a:pt x="0" y="0"/>
                      <a:pt x="0" y="1"/>
                      <a:pt x="0" y="1"/>
                    </a:cubicBezTo>
                    <a:cubicBezTo>
                      <a:pt x="0" y="1"/>
                      <a:pt x="0"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302" name="Freeform 8606"/>
              <p:cNvSpPr>
                <a:spLocks/>
              </p:cNvSpPr>
              <p:nvPr/>
            </p:nvSpPr>
            <p:spPr bwMode="auto">
              <a:xfrm>
                <a:off x="1439" y="3617"/>
                <a:ext cx="7" cy="7"/>
              </a:xfrm>
              <a:custGeom>
                <a:avLst/>
                <a:gdLst>
                  <a:gd name="T0" fmla="*/ 1 w 2"/>
                  <a:gd name="T1" fmla="*/ 0 h 2"/>
                  <a:gd name="T2" fmla="*/ 1 w 2"/>
                  <a:gd name="T3" fmla="*/ 0 h 2"/>
                  <a:gd name="T4" fmla="*/ 0 w 2"/>
                  <a:gd name="T5" fmla="*/ 0 h 2"/>
                  <a:gd name="T6" fmla="*/ 0 w 2"/>
                  <a:gd name="T7" fmla="*/ 1 h 2"/>
                  <a:gd name="T8" fmla="*/ 1 w 2"/>
                  <a:gd name="T9" fmla="*/ 1 h 2"/>
                  <a:gd name="T10" fmla="*/ 1 w 2"/>
                  <a:gd name="T11" fmla="*/ 1 h 2"/>
                  <a:gd name="T12" fmla="*/ 1 w 2"/>
                  <a:gd name="T13" fmla="*/ 1 h 2"/>
                  <a:gd name="T14" fmla="*/ 1 w 2"/>
                  <a:gd name="T15" fmla="*/ 1 h 2"/>
                  <a:gd name="T16" fmla="*/ 1 w 2"/>
                  <a:gd name="T17" fmla="*/ 1 h 2"/>
                  <a:gd name="T18" fmla="*/ 1 w 2"/>
                  <a:gd name="T19" fmla="*/ 1 h 2"/>
                  <a:gd name="T20" fmla="*/ 1 w 2"/>
                  <a:gd name="T21" fmla="*/ 1 h 2"/>
                  <a:gd name="T22" fmla="*/ 1 w 2"/>
                  <a:gd name="T23" fmla="*/ 1 h 2"/>
                  <a:gd name="T24" fmla="*/ 0 w 2"/>
                  <a:gd name="T25" fmla="*/ 1 h 2"/>
                  <a:gd name="T26" fmla="*/ 1 w 2"/>
                  <a:gd name="T27" fmla="*/ 0 h 2"/>
                  <a:gd name="T28" fmla="*/ 1 w 2"/>
                  <a:gd name="T29" fmla="*/ 1 h 2"/>
                  <a:gd name="T30" fmla="*/ 1 w 2"/>
                  <a:gd name="T31" fmla="*/ 0 h 2"/>
                  <a:gd name="T32" fmla="*/ 1 w 2"/>
                  <a:gd name="T33" fmla="*/ 1 h 2"/>
                  <a:gd name="T34" fmla="*/ 2 w 2"/>
                  <a:gd name="T35" fmla="*/ 2 h 2"/>
                  <a:gd name="T36" fmla="*/ 2 w 2"/>
                  <a:gd name="T37" fmla="*/ 2 h 2"/>
                  <a:gd name="T38" fmla="*/ 1 w 2"/>
                  <a:gd name="T39" fmla="*/ 0 h 2"/>
                  <a:gd name="T40" fmla="*/ 1 w 2"/>
                  <a:gd name="T41" fmla="*/ 0 h 2"/>
                  <a:gd name="T42" fmla="*/ 1 w 2"/>
                  <a:gd name="T43"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 h="2">
                    <a:moveTo>
                      <a:pt x="1" y="0"/>
                    </a:moveTo>
                    <a:cubicBezTo>
                      <a:pt x="1" y="0"/>
                      <a:pt x="1" y="0"/>
                      <a:pt x="1" y="0"/>
                    </a:cubicBezTo>
                    <a:cubicBezTo>
                      <a:pt x="0" y="0"/>
                      <a:pt x="0" y="0"/>
                      <a:pt x="0" y="0"/>
                    </a:cubicBezTo>
                    <a:cubicBezTo>
                      <a:pt x="0" y="0"/>
                      <a:pt x="0" y="0"/>
                      <a:pt x="0" y="1"/>
                    </a:cubicBezTo>
                    <a:cubicBezTo>
                      <a:pt x="0" y="1"/>
                      <a:pt x="0" y="1"/>
                      <a:pt x="1" y="1"/>
                    </a:cubicBezTo>
                    <a:cubicBezTo>
                      <a:pt x="1" y="1"/>
                      <a:pt x="1" y="1"/>
                      <a:pt x="1" y="1"/>
                    </a:cubicBezTo>
                    <a:cubicBezTo>
                      <a:pt x="1" y="1"/>
                      <a:pt x="1" y="1"/>
                      <a:pt x="1" y="1"/>
                    </a:cubicBezTo>
                    <a:cubicBezTo>
                      <a:pt x="1" y="1"/>
                      <a:pt x="1" y="1"/>
                      <a:pt x="1" y="1"/>
                    </a:cubicBezTo>
                    <a:cubicBezTo>
                      <a:pt x="1" y="1"/>
                      <a:pt x="1" y="1"/>
                      <a:pt x="1" y="1"/>
                    </a:cubicBezTo>
                    <a:cubicBezTo>
                      <a:pt x="1" y="1"/>
                      <a:pt x="1" y="1"/>
                      <a:pt x="1" y="1"/>
                    </a:cubicBezTo>
                    <a:cubicBezTo>
                      <a:pt x="1" y="1"/>
                      <a:pt x="1" y="1"/>
                      <a:pt x="1" y="1"/>
                    </a:cubicBezTo>
                    <a:cubicBezTo>
                      <a:pt x="1" y="1"/>
                      <a:pt x="1" y="1"/>
                      <a:pt x="1" y="1"/>
                    </a:cubicBezTo>
                    <a:cubicBezTo>
                      <a:pt x="1" y="1"/>
                      <a:pt x="1" y="1"/>
                      <a:pt x="0" y="1"/>
                    </a:cubicBezTo>
                    <a:cubicBezTo>
                      <a:pt x="1" y="0"/>
                      <a:pt x="1" y="0"/>
                      <a:pt x="1" y="0"/>
                    </a:cubicBezTo>
                    <a:cubicBezTo>
                      <a:pt x="1" y="0"/>
                      <a:pt x="1" y="1"/>
                      <a:pt x="1" y="1"/>
                    </a:cubicBezTo>
                    <a:cubicBezTo>
                      <a:pt x="1" y="1"/>
                      <a:pt x="1" y="0"/>
                      <a:pt x="1" y="0"/>
                    </a:cubicBezTo>
                    <a:cubicBezTo>
                      <a:pt x="1" y="1"/>
                      <a:pt x="1" y="1"/>
                      <a:pt x="1" y="1"/>
                    </a:cubicBezTo>
                    <a:cubicBezTo>
                      <a:pt x="1" y="1"/>
                      <a:pt x="1" y="1"/>
                      <a:pt x="2" y="2"/>
                    </a:cubicBezTo>
                    <a:cubicBezTo>
                      <a:pt x="2" y="2"/>
                      <a:pt x="2" y="2"/>
                      <a:pt x="2" y="2"/>
                    </a:cubicBezTo>
                    <a:cubicBezTo>
                      <a:pt x="2" y="1"/>
                      <a:pt x="1" y="1"/>
                      <a:pt x="1" y="0"/>
                    </a:cubicBezTo>
                    <a:cubicBezTo>
                      <a:pt x="1" y="0"/>
                      <a:pt x="1"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303" name="Freeform 8607"/>
              <p:cNvSpPr>
                <a:spLocks/>
              </p:cNvSpPr>
              <p:nvPr/>
            </p:nvSpPr>
            <p:spPr bwMode="auto">
              <a:xfrm>
                <a:off x="1443" y="3620"/>
                <a:ext cx="0" cy="4"/>
              </a:xfrm>
              <a:custGeom>
                <a:avLst/>
                <a:gdLst>
                  <a:gd name="T0" fmla="*/ 0 h 1"/>
                  <a:gd name="T1" fmla="*/ 1 h 1"/>
                  <a:gd name="T2" fmla="*/ 1 h 1"/>
                  <a:gd name="T3" fmla="*/ 0 h 1"/>
                  <a:gd name="T4" fmla="*/ 0 h 1"/>
                </a:gdLst>
                <a:ahLst/>
                <a:cxnLst>
                  <a:cxn ang="0">
                    <a:pos x="0" y="T0"/>
                  </a:cxn>
                  <a:cxn ang="0">
                    <a:pos x="0" y="T1"/>
                  </a:cxn>
                  <a:cxn ang="0">
                    <a:pos x="0" y="T2"/>
                  </a:cxn>
                  <a:cxn ang="0">
                    <a:pos x="0" y="T3"/>
                  </a:cxn>
                  <a:cxn ang="0">
                    <a:pos x="0" y="T4"/>
                  </a:cxn>
                </a:cxnLst>
                <a:rect l="0" t="0" r="r" b="b"/>
                <a:pathLst>
                  <a:path h="1">
                    <a:moveTo>
                      <a:pt x="0" y="0"/>
                    </a:moveTo>
                    <a:cubicBezTo>
                      <a:pt x="0" y="1"/>
                      <a:pt x="0" y="1"/>
                      <a:pt x="0" y="1"/>
                    </a:cubicBezTo>
                    <a:cubicBezTo>
                      <a:pt x="0" y="1"/>
                      <a:pt x="0" y="1"/>
                      <a:pt x="0" y="1"/>
                    </a:cubicBezTo>
                    <a:cubicBezTo>
                      <a:pt x="0" y="1"/>
                      <a:pt x="0" y="1"/>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304" name="Freeform 8608"/>
              <p:cNvSpPr>
                <a:spLocks/>
              </p:cNvSpPr>
              <p:nvPr/>
            </p:nvSpPr>
            <p:spPr bwMode="auto">
              <a:xfrm>
                <a:off x="1439" y="3620"/>
                <a:ext cx="4" cy="4"/>
              </a:xfrm>
              <a:custGeom>
                <a:avLst/>
                <a:gdLst>
                  <a:gd name="T0" fmla="*/ 1 w 1"/>
                  <a:gd name="T1" fmla="*/ 0 h 1"/>
                  <a:gd name="T2" fmla="*/ 1 w 1"/>
                  <a:gd name="T3" fmla="*/ 1 h 1"/>
                  <a:gd name="T4" fmla="*/ 0 w 1"/>
                  <a:gd name="T5" fmla="*/ 1 h 1"/>
                  <a:gd name="T6" fmla="*/ 0 w 1"/>
                  <a:gd name="T7" fmla="*/ 1 h 1"/>
                  <a:gd name="T8" fmla="*/ 0 w 1"/>
                  <a:gd name="T9" fmla="*/ 1 h 1"/>
                  <a:gd name="T10" fmla="*/ 1 w 1"/>
                  <a:gd name="T11" fmla="*/ 1 h 1"/>
                  <a:gd name="T12" fmla="*/ 1 w 1"/>
                  <a:gd name="T13" fmla="*/ 0 h 1"/>
                  <a:gd name="T14" fmla="*/ 1 w 1"/>
                  <a:gd name="T15" fmla="*/ 0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1">
                    <a:moveTo>
                      <a:pt x="1" y="0"/>
                    </a:moveTo>
                    <a:cubicBezTo>
                      <a:pt x="1" y="1"/>
                      <a:pt x="1" y="1"/>
                      <a:pt x="1" y="1"/>
                    </a:cubicBezTo>
                    <a:cubicBezTo>
                      <a:pt x="1" y="1"/>
                      <a:pt x="0" y="1"/>
                      <a:pt x="0" y="1"/>
                    </a:cubicBezTo>
                    <a:cubicBezTo>
                      <a:pt x="0" y="1"/>
                      <a:pt x="0" y="1"/>
                      <a:pt x="0" y="1"/>
                    </a:cubicBezTo>
                    <a:cubicBezTo>
                      <a:pt x="0" y="1"/>
                      <a:pt x="0" y="1"/>
                      <a:pt x="0" y="1"/>
                    </a:cubicBezTo>
                    <a:cubicBezTo>
                      <a:pt x="1" y="1"/>
                      <a:pt x="1" y="1"/>
                      <a:pt x="1" y="1"/>
                    </a:cubicBezTo>
                    <a:cubicBezTo>
                      <a:pt x="1" y="1"/>
                      <a:pt x="1" y="1"/>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305" name="Freeform 8609"/>
              <p:cNvSpPr>
                <a:spLocks/>
              </p:cNvSpPr>
              <p:nvPr/>
            </p:nvSpPr>
            <p:spPr bwMode="auto">
              <a:xfrm>
                <a:off x="1450" y="3401"/>
                <a:ext cx="0" cy="4"/>
              </a:xfrm>
              <a:custGeom>
                <a:avLst/>
                <a:gdLst>
                  <a:gd name="T0" fmla="*/ 1 h 1"/>
                  <a:gd name="T1" fmla="*/ 1 h 1"/>
                  <a:gd name="T2" fmla="*/ 0 h 1"/>
                  <a:gd name="T3" fmla="*/ 1 h 1"/>
                  <a:gd name="T4" fmla="*/ 1 h 1"/>
                  <a:gd name="T5" fmla="*/ 1 h 1"/>
                  <a:gd name="T6" fmla="*/ 1 h 1"/>
                </a:gdLst>
                <a:ahLst/>
                <a:cxnLst>
                  <a:cxn ang="0">
                    <a:pos x="0" y="T0"/>
                  </a:cxn>
                  <a:cxn ang="0">
                    <a:pos x="0" y="T1"/>
                  </a:cxn>
                  <a:cxn ang="0">
                    <a:pos x="0" y="T2"/>
                  </a:cxn>
                  <a:cxn ang="0">
                    <a:pos x="0" y="T3"/>
                  </a:cxn>
                  <a:cxn ang="0">
                    <a:pos x="0" y="T4"/>
                  </a:cxn>
                  <a:cxn ang="0">
                    <a:pos x="0" y="T5"/>
                  </a:cxn>
                  <a:cxn ang="0">
                    <a:pos x="0" y="T6"/>
                  </a:cxn>
                </a:cxnLst>
                <a:rect l="0" t="0" r="r" b="b"/>
                <a:pathLst>
                  <a:path h="1">
                    <a:moveTo>
                      <a:pt x="0" y="1"/>
                    </a:moveTo>
                    <a:cubicBezTo>
                      <a:pt x="0" y="1"/>
                      <a:pt x="0" y="1"/>
                      <a:pt x="0" y="1"/>
                    </a:cubicBezTo>
                    <a:cubicBezTo>
                      <a:pt x="0" y="1"/>
                      <a:pt x="0" y="0"/>
                      <a:pt x="0" y="0"/>
                    </a:cubicBezTo>
                    <a:cubicBezTo>
                      <a:pt x="0" y="1"/>
                      <a:pt x="0" y="1"/>
                      <a:pt x="0" y="1"/>
                    </a:cubicBezTo>
                    <a:cubicBezTo>
                      <a:pt x="0" y="1"/>
                      <a:pt x="0" y="1"/>
                      <a:pt x="0" y="1"/>
                    </a:cubicBezTo>
                    <a:cubicBezTo>
                      <a:pt x="0" y="1"/>
                      <a:pt x="0" y="1"/>
                      <a:pt x="0" y="1"/>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306" name="Freeform 8610"/>
              <p:cNvSpPr>
                <a:spLocks/>
              </p:cNvSpPr>
              <p:nvPr/>
            </p:nvSpPr>
            <p:spPr bwMode="auto">
              <a:xfrm>
                <a:off x="1424" y="3401"/>
                <a:ext cx="0" cy="4"/>
              </a:xfrm>
              <a:custGeom>
                <a:avLst/>
                <a:gdLst>
                  <a:gd name="T0" fmla="*/ 1 h 1"/>
                  <a:gd name="T1" fmla="*/ 0 h 1"/>
                  <a:gd name="T2" fmla="*/ 0 h 1"/>
                  <a:gd name="T3" fmla="*/ 1 h 1"/>
                  <a:gd name="T4" fmla="*/ 1 h 1"/>
                </a:gdLst>
                <a:ahLst/>
                <a:cxnLst>
                  <a:cxn ang="0">
                    <a:pos x="0" y="T0"/>
                  </a:cxn>
                  <a:cxn ang="0">
                    <a:pos x="0" y="T1"/>
                  </a:cxn>
                  <a:cxn ang="0">
                    <a:pos x="0" y="T2"/>
                  </a:cxn>
                  <a:cxn ang="0">
                    <a:pos x="0" y="T3"/>
                  </a:cxn>
                  <a:cxn ang="0">
                    <a:pos x="0" y="T4"/>
                  </a:cxn>
                </a:cxnLst>
                <a:rect l="0" t="0" r="r" b="b"/>
                <a:pathLst>
                  <a:path h="1">
                    <a:moveTo>
                      <a:pt x="0" y="1"/>
                    </a:moveTo>
                    <a:cubicBezTo>
                      <a:pt x="0" y="1"/>
                      <a:pt x="0" y="1"/>
                      <a:pt x="0" y="0"/>
                    </a:cubicBezTo>
                    <a:cubicBezTo>
                      <a:pt x="0" y="0"/>
                      <a:pt x="0" y="0"/>
                      <a:pt x="0" y="0"/>
                    </a:cubicBezTo>
                    <a:cubicBezTo>
                      <a:pt x="0" y="0"/>
                      <a:pt x="0" y="0"/>
                      <a:pt x="0" y="1"/>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307" name="Oval 8611"/>
              <p:cNvSpPr>
                <a:spLocks noChangeArrowheads="1"/>
              </p:cNvSpPr>
              <p:nvPr/>
            </p:nvSpPr>
            <p:spPr bwMode="auto">
              <a:xfrm>
                <a:off x="1443" y="3620"/>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308" name="Freeform 8612"/>
              <p:cNvSpPr>
                <a:spLocks/>
              </p:cNvSpPr>
              <p:nvPr/>
            </p:nvSpPr>
            <p:spPr bwMode="auto">
              <a:xfrm>
                <a:off x="1443" y="3620"/>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309" name="Freeform 8613"/>
              <p:cNvSpPr>
                <a:spLocks/>
              </p:cNvSpPr>
              <p:nvPr/>
            </p:nvSpPr>
            <p:spPr bwMode="auto">
              <a:xfrm>
                <a:off x="1435" y="3405"/>
                <a:ext cx="11" cy="7"/>
              </a:xfrm>
              <a:custGeom>
                <a:avLst/>
                <a:gdLst>
                  <a:gd name="T0" fmla="*/ 2 w 3"/>
                  <a:gd name="T1" fmla="*/ 0 h 2"/>
                  <a:gd name="T2" fmla="*/ 1 w 3"/>
                  <a:gd name="T3" fmla="*/ 0 h 2"/>
                  <a:gd name="T4" fmla="*/ 1 w 3"/>
                  <a:gd name="T5" fmla="*/ 1 h 2"/>
                  <a:gd name="T6" fmla="*/ 2 w 3"/>
                  <a:gd name="T7" fmla="*/ 2 h 2"/>
                  <a:gd name="T8" fmla="*/ 2 w 3"/>
                  <a:gd name="T9" fmla="*/ 0 h 2"/>
                </a:gdLst>
                <a:ahLst/>
                <a:cxnLst>
                  <a:cxn ang="0">
                    <a:pos x="T0" y="T1"/>
                  </a:cxn>
                  <a:cxn ang="0">
                    <a:pos x="T2" y="T3"/>
                  </a:cxn>
                  <a:cxn ang="0">
                    <a:pos x="T4" y="T5"/>
                  </a:cxn>
                  <a:cxn ang="0">
                    <a:pos x="T6" y="T7"/>
                  </a:cxn>
                  <a:cxn ang="0">
                    <a:pos x="T8" y="T9"/>
                  </a:cxn>
                </a:cxnLst>
                <a:rect l="0" t="0" r="r" b="b"/>
                <a:pathLst>
                  <a:path w="3" h="2">
                    <a:moveTo>
                      <a:pt x="2" y="0"/>
                    </a:moveTo>
                    <a:cubicBezTo>
                      <a:pt x="2" y="1"/>
                      <a:pt x="1" y="0"/>
                      <a:pt x="1" y="0"/>
                    </a:cubicBezTo>
                    <a:cubicBezTo>
                      <a:pt x="0" y="0"/>
                      <a:pt x="0" y="1"/>
                      <a:pt x="1" y="1"/>
                    </a:cubicBezTo>
                    <a:cubicBezTo>
                      <a:pt x="1" y="1"/>
                      <a:pt x="2" y="1"/>
                      <a:pt x="2" y="2"/>
                    </a:cubicBezTo>
                    <a:cubicBezTo>
                      <a:pt x="2" y="1"/>
                      <a:pt x="3" y="1"/>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310" name="Freeform 8614"/>
              <p:cNvSpPr>
                <a:spLocks/>
              </p:cNvSpPr>
              <p:nvPr/>
            </p:nvSpPr>
            <p:spPr bwMode="auto">
              <a:xfrm>
                <a:off x="1439" y="340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311" name="Freeform 8615"/>
              <p:cNvSpPr>
                <a:spLocks/>
              </p:cNvSpPr>
              <p:nvPr/>
            </p:nvSpPr>
            <p:spPr bwMode="auto">
              <a:xfrm>
                <a:off x="1450" y="3624"/>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312" name="Freeform 8616"/>
              <p:cNvSpPr>
                <a:spLocks/>
              </p:cNvSpPr>
              <p:nvPr/>
            </p:nvSpPr>
            <p:spPr bwMode="auto">
              <a:xfrm>
                <a:off x="1443" y="3620"/>
                <a:ext cx="3" cy="4"/>
              </a:xfrm>
              <a:custGeom>
                <a:avLst/>
                <a:gdLst>
                  <a:gd name="T0" fmla="*/ 1 w 1"/>
                  <a:gd name="T1" fmla="*/ 1 h 1"/>
                  <a:gd name="T2" fmla="*/ 1 w 1"/>
                  <a:gd name="T3" fmla="*/ 1 h 1"/>
                  <a:gd name="T4" fmla="*/ 1 w 1"/>
                  <a:gd name="T5" fmla="*/ 1 h 1"/>
                  <a:gd name="T6" fmla="*/ 0 w 1"/>
                  <a:gd name="T7" fmla="*/ 0 h 1"/>
                  <a:gd name="T8" fmla="*/ 1 w 1"/>
                  <a:gd name="T9" fmla="*/ 1 h 1"/>
                </a:gdLst>
                <a:ahLst/>
                <a:cxnLst>
                  <a:cxn ang="0">
                    <a:pos x="T0" y="T1"/>
                  </a:cxn>
                  <a:cxn ang="0">
                    <a:pos x="T2" y="T3"/>
                  </a:cxn>
                  <a:cxn ang="0">
                    <a:pos x="T4" y="T5"/>
                  </a:cxn>
                  <a:cxn ang="0">
                    <a:pos x="T6" y="T7"/>
                  </a:cxn>
                  <a:cxn ang="0">
                    <a:pos x="T8" y="T9"/>
                  </a:cxn>
                </a:cxnLst>
                <a:rect l="0" t="0" r="r" b="b"/>
                <a:pathLst>
                  <a:path w="1" h="1">
                    <a:moveTo>
                      <a:pt x="1" y="1"/>
                    </a:moveTo>
                    <a:cubicBezTo>
                      <a:pt x="1" y="1"/>
                      <a:pt x="1" y="1"/>
                      <a:pt x="1" y="1"/>
                    </a:cubicBezTo>
                    <a:cubicBezTo>
                      <a:pt x="1" y="1"/>
                      <a:pt x="1" y="1"/>
                      <a:pt x="1" y="1"/>
                    </a:cubicBezTo>
                    <a:cubicBezTo>
                      <a:pt x="0" y="1"/>
                      <a:pt x="0" y="1"/>
                      <a:pt x="0" y="0"/>
                    </a:cubicBezTo>
                    <a:cubicBezTo>
                      <a:pt x="0" y="1"/>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313" name="Freeform 8617"/>
              <p:cNvSpPr>
                <a:spLocks/>
              </p:cNvSpPr>
              <p:nvPr/>
            </p:nvSpPr>
            <p:spPr bwMode="auto">
              <a:xfrm>
                <a:off x="1446" y="361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314" name="Freeform 8618"/>
              <p:cNvSpPr>
                <a:spLocks/>
              </p:cNvSpPr>
              <p:nvPr/>
            </p:nvSpPr>
            <p:spPr bwMode="auto">
              <a:xfrm>
                <a:off x="1458" y="361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315" name="Freeform 8619"/>
              <p:cNvSpPr>
                <a:spLocks/>
              </p:cNvSpPr>
              <p:nvPr/>
            </p:nvSpPr>
            <p:spPr bwMode="auto">
              <a:xfrm>
                <a:off x="1450" y="340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316" name="Freeform 8620"/>
              <p:cNvSpPr>
                <a:spLocks/>
              </p:cNvSpPr>
              <p:nvPr/>
            </p:nvSpPr>
            <p:spPr bwMode="auto">
              <a:xfrm>
                <a:off x="1458" y="3613"/>
                <a:ext cx="0" cy="4"/>
              </a:xfrm>
              <a:custGeom>
                <a:avLst/>
                <a:gdLst>
                  <a:gd name="T0" fmla="*/ 0 h 1"/>
                  <a:gd name="T1" fmla="*/ 1 h 1"/>
                  <a:gd name="T2" fmla="*/ 0 h 1"/>
                  <a:gd name="T3" fmla="*/ 0 h 1"/>
                  <a:gd name="T4" fmla="*/ 0 h 1"/>
                </a:gdLst>
                <a:ahLst/>
                <a:cxnLst>
                  <a:cxn ang="0">
                    <a:pos x="0" y="T0"/>
                  </a:cxn>
                  <a:cxn ang="0">
                    <a:pos x="0" y="T1"/>
                  </a:cxn>
                  <a:cxn ang="0">
                    <a:pos x="0" y="T2"/>
                  </a:cxn>
                  <a:cxn ang="0">
                    <a:pos x="0" y="T3"/>
                  </a:cxn>
                  <a:cxn ang="0">
                    <a:pos x="0" y="T4"/>
                  </a:cxn>
                </a:cxnLst>
                <a:rect l="0" t="0" r="r" b="b"/>
                <a:pathLst>
                  <a:path h="1">
                    <a:moveTo>
                      <a:pt x="0" y="0"/>
                    </a:moveTo>
                    <a:cubicBezTo>
                      <a:pt x="0" y="1"/>
                      <a:pt x="0" y="1"/>
                      <a:pt x="0" y="1"/>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317" name="Freeform 8621"/>
              <p:cNvSpPr>
                <a:spLocks/>
              </p:cNvSpPr>
              <p:nvPr/>
            </p:nvSpPr>
            <p:spPr bwMode="auto">
              <a:xfrm>
                <a:off x="1446" y="3617"/>
                <a:ext cx="8" cy="3"/>
              </a:xfrm>
              <a:custGeom>
                <a:avLst/>
                <a:gdLst>
                  <a:gd name="T0" fmla="*/ 0 w 2"/>
                  <a:gd name="T1" fmla="*/ 1 h 1"/>
                  <a:gd name="T2" fmla="*/ 1 w 2"/>
                  <a:gd name="T3" fmla="*/ 1 h 1"/>
                  <a:gd name="T4" fmla="*/ 1 w 2"/>
                  <a:gd name="T5" fmla="*/ 1 h 1"/>
                  <a:gd name="T6" fmla="*/ 1 w 2"/>
                  <a:gd name="T7" fmla="*/ 1 h 1"/>
                  <a:gd name="T8" fmla="*/ 2 w 2"/>
                  <a:gd name="T9" fmla="*/ 1 h 1"/>
                  <a:gd name="T10" fmla="*/ 1 w 2"/>
                  <a:gd name="T11" fmla="*/ 0 h 1"/>
                  <a:gd name="T12" fmla="*/ 0 w 2"/>
                  <a:gd name="T13" fmla="*/ 0 h 1"/>
                  <a:gd name="T14" fmla="*/ 0 w 2"/>
                  <a:gd name="T15" fmla="*/ 1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1">
                    <a:moveTo>
                      <a:pt x="0" y="1"/>
                    </a:moveTo>
                    <a:cubicBezTo>
                      <a:pt x="0" y="1"/>
                      <a:pt x="1" y="1"/>
                      <a:pt x="1" y="1"/>
                    </a:cubicBezTo>
                    <a:cubicBezTo>
                      <a:pt x="1" y="1"/>
                      <a:pt x="1" y="1"/>
                      <a:pt x="1" y="1"/>
                    </a:cubicBezTo>
                    <a:cubicBezTo>
                      <a:pt x="1" y="1"/>
                      <a:pt x="1" y="1"/>
                      <a:pt x="1" y="1"/>
                    </a:cubicBezTo>
                    <a:cubicBezTo>
                      <a:pt x="2" y="1"/>
                      <a:pt x="2" y="1"/>
                      <a:pt x="2" y="1"/>
                    </a:cubicBezTo>
                    <a:cubicBezTo>
                      <a:pt x="1" y="0"/>
                      <a:pt x="1" y="0"/>
                      <a:pt x="1" y="0"/>
                    </a:cubicBezTo>
                    <a:cubicBezTo>
                      <a:pt x="0" y="0"/>
                      <a:pt x="0" y="0"/>
                      <a:pt x="0" y="0"/>
                    </a:cubicBezTo>
                    <a:cubicBezTo>
                      <a:pt x="0" y="0"/>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318" name="Freeform 8622"/>
              <p:cNvSpPr>
                <a:spLocks/>
              </p:cNvSpPr>
              <p:nvPr/>
            </p:nvSpPr>
            <p:spPr bwMode="auto">
              <a:xfrm>
                <a:off x="1439" y="3620"/>
                <a:ext cx="4" cy="0"/>
              </a:xfrm>
              <a:custGeom>
                <a:avLst/>
                <a:gdLst>
                  <a:gd name="T0" fmla="*/ 1 w 1"/>
                  <a:gd name="T1" fmla="*/ 1 w 1"/>
                  <a:gd name="T2" fmla="*/ 1 w 1"/>
                  <a:gd name="T3" fmla="*/ 0 w 1"/>
                  <a:gd name="T4" fmla="*/ 1 w 1"/>
                </a:gdLst>
                <a:ahLst/>
                <a:cxnLst>
                  <a:cxn ang="0">
                    <a:pos x="T0" y="0"/>
                  </a:cxn>
                  <a:cxn ang="0">
                    <a:pos x="T1" y="0"/>
                  </a:cxn>
                  <a:cxn ang="0">
                    <a:pos x="T2" y="0"/>
                  </a:cxn>
                  <a:cxn ang="0">
                    <a:pos x="T3" y="0"/>
                  </a:cxn>
                  <a:cxn ang="0">
                    <a:pos x="T4" y="0"/>
                  </a:cxn>
                </a:cxnLst>
                <a:rect l="0" t="0" r="r" b="b"/>
                <a:pathLst>
                  <a:path w="1">
                    <a:moveTo>
                      <a:pt x="1" y="0"/>
                    </a:moveTo>
                    <a:cubicBezTo>
                      <a:pt x="1" y="0"/>
                      <a:pt x="1" y="0"/>
                      <a:pt x="1" y="0"/>
                    </a:cubicBezTo>
                    <a:cubicBezTo>
                      <a:pt x="1" y="0"/>
                      <a:pt x="1" y="0"/>
                      <a:pt x="1" y="0"/>
                    </a:cubicBezTo>
                    <a:cubicBezTo>
                      <a:pt x="1" y="0"/>
                      <a:pt x="0" y="0"/>
                      <a:pt x="0"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319" name="Freeform 8623"/>
              <p:cNvSpPr>
                <a:spLocks/>
              </p:cNvSpPr>
              <p:nvPr/>
            </p:nvSpPr>
            <p:spPr bwMode="auto">
              <a:xfrm>
                <a:off x="1450" y="3620"/>
                <a:ext cx="8" cy="4"/>
              </a:xfrm>
              <a:custGeom>
                <a:avLst/>
                <a:gdLst>
                  <a:gd name="T0" fmla="*/ 0 w 2"/>
                  <a:gd name="T1" fmla="*/ 0 h 1"/>
                  <a:gd name="T2" fmla="*/ 0 w 2"/>
                  <a:gd name="T3" fmla="*/ 0 h 1"/>
                  <a:gd name="T4" fmla="*/ 0 w 2"/>
                  <a:gd name="T5" fmla="*/ 0 h 1"/>
                  <a:gd name="T6" fmla="*/ 1 w 2"/>
                  <a:gd name="T7" fmla="*/ 1 h 1"/>
                  <a:gd name="T8" fmla="*/ 2 w 2"/>
                  <a:gd name="T9" fmla="*/ 1 h 1"/>
                  <a:gd name="T10" fmla="*/ 1 w 2"/>
                  <a:gd name="T11" fmla="*/ 1 h 1"/>
                  <a:gd name="T12" fmla="*/ 1 w 2"/>
                  <a:gd name="T13" fmla="*/ 1 h 1"/>
                  <a:gd name="T14" fmla="*/ 0 w 2"/>
                  <a:gd name="T15" fmla="*/ 0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1">
                    <a:moveTo>
                      <a:pt x="0" y="0"/>
                    </a:moveTo>
                    <a:cubicBezTo>
                      <a:pt x="0" y="0"/>
                      <a:pt x="0" y="0"/>
                      <a:pt x="0" y="0"/>
                    </a:cubicBezTo>
                    <a:cubicBezTo>
                      <a:pt x="0" y="0"/>
                      <a:pt x="0" y="0"/>
                      <a:pt x="0" y="0"/>
                    </a:cubicBezTo>
                    <a:cubicBezTo>
                      <a:pt x="0" y="0"/>
                      <a:pt x="0" y="1"/>
                      <a:pt x="1" y="1"/>
                    </a:cubicBezTo>
                    <a:cubicBezTo>
                      <a:pt x="1" y="1"/>
                      <a:pt x="1" y="1"/>
                      <a:pt x="2" y="1"/>
                    </a:cubicBezTo>
                    <a:cubicBezTo>
                      <a:pt x="1" y="1"/>
                      <a:pt x="1" y="1"/>
                      <a:pt x="1" y="1"/>
                    </a:cubicBezTo>
                    <a:cubicBezTo>
                      <a:pt x="1" y="1"/>
                      <a:pt x="1" y="1"/>
                      <a:pt x="1" y="1"/>
                    </a:cubicBezTo>
                    <a:cubicBezTo>
                      <a:pt x="1" y="1"/>
                      <a:pt x="1"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320" name="Freeform 8624"/>
              <p:cNvSpPr>
                <a:spLocks/>
              </p:cNvSpPr>
              <p:nvPr/>
            </p:nvSpPr>
            <p:spPr bwMode="auto">
              <a:xfrm>
                <a:off x="1450" y="3620"/>
                <a:ext cx="0" cy="4"/>
              </a:xfrm>
              <a:custGeom>
                <a:avLst/>
                <a:gdLst>
                  <a:gd name="T0" fmla="*/ 1 h 1"/>
                  <a:gd name="T1" fmla="*/ 1 h 1"/>
                  <a:gd name="T2" fmla="*/ 1 h 1"/>
                  <a:gd name="T3" fmla="*/ 0 h 1"/>
                  <a:gd name="T4" fmla="*/ 1 h 1"/>
                </a:gdLst>
                <a:ahLst/>
                <a:cxnLst>
                  <a:cxn ang="0">
                    <a:pos x="0" y="T0"/>
                  </a:cxn>
                  <a:cxn ang="0">
                    <a:pos x="0" y="T1"/>
                  </a:cxn>
                  <a:cxn ang="0">
                    <a:pos x="0" y="T2"/>
                  </a:cxn>
                  <a:cxn ang="0">
                    <a:pos x="0" y="T3"/>
                  </a:cxn>
                  <a:cxn ang="0">
                    <a:pos x="0" y="T4"/>
                  </a:cxn>
                </a:cxnLst>
                <a:rect l="0" t="0" r="r" b="b"/>
                <a:pathLst>
                  <a:path h="1">
                    <a:moveTo>
                      <a:pt x="0" y="1"/>
                    </a:moveTo>
                    <a:cubicBezTo>
                      <a:pt x="0" y="1"/>
                      <a:pt x="0" y="1"/>
                      <a:pt x="0" y="1"/>
                    </a:cubicBezTo>
                    <a:cubicBezTo>
                      <a:pt x="0" y="1"/>
                      <a:pt x="0" y="1"/>
                      <a:pt x="0" y="1"/>
                    </a:cubicBezTo>
                    <a:cubicBezTo>
                      <a:pt x="0" y="1"/>
                      <a:pt x="0" y="1"/>
                      <a:pt x="0" y="0"/>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321" name="Freeform 8625"/>
              <p:cNvSpPr>
                <a:spLocks/>
              </p:cNvSpPr>
              <p:nvPr/>
            </p:nvSpPr>
            <p:spPr bwMode="auto">
              <a:xfrm>
                <a:off x="1472" y="3602"/>
                <a:ext cx="4" cy="3"/>
              </a:xfrm>
              <a:custGeom>
                <a:avLst/>
                <a:gdLst>
                  <a:gd name="T0" fmla="*/ 0 w 1"/>
                  <a:gd name="T1" fmla="*/ 0 h 1"/>
                  <a:gd name="T2" fmla="*/ 0 w 1"/>
                  <a:gd name="T3" fmla="*/ 0 h 1"/>
                  <a:gd name="T4" fmla="*/ 1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1" y="1"/>
                    </a:cubicBezTo>
                    <a:cubicBezTo>
                      <a:pt x="1" y="1"/>
                      <a:pt x="1" y="1"/>
                      <a:pt x="1"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322" name="Freeform 8626"/>
              <p:cNvSpPr>
                <a:spLocks/>
              </p:cNvSpPr>
              <p:nvPr/>
            </p:nvSpPr>
            <p:spPr bwMode="auto">
              <a:xfrm>
                <a:off x="1435" y="3609"/>
                <a:ext cx="4" cy="0"/>
              </a:xfrm>
              <a:custGeom>
                <a:avLst/>
                <a:gdLst>
                  <a:gd name="T0" fmla="*/ 1 w 1"/>
                  <a:gd name="T1" fmla="*/ 1 w 1"/>
                  <a:gd name="T2" fmla="*/ 0 w 1"/>
                  <a:gd name="T3" fmla="*/ 0 w 1"/>
                  <a:gd name="T4" fmla="*/ 1 w 1"/>
                </a:gdLst>
                <a:ahLst/>
                <a:cxnLst>
                  <a:cxn ang="0">
                    <a:pos x="T0" y="0"/>
                  </a:cxn>
                  <a:cxn ang="0">
                    <a:pos x="T1" y="0"/>
                  </a:cxn>
                  <a:cxn ang="0">
                    <a:pos x="T2" y="0"/>
                  </a:cxn>
                  <a:cxn ang="0">
                    <a:pos x="T3" y="0"/>
                  </a:cxn>
                  <a:cxn ang="0">
                    <a:pos x="T4" y="0"/>
                  </a:cxn>
                </a:cxnLst>
                <a:rect l="0" t="0" r="r" b="b"/>
                <a:pathLst>
                  <a:path w="1">
                    <a:moveTo>
                      <a:pt x="1" y="0"/>
                    </a:moveTo>
                    <a:cubicBezTo>
                      <a:pt x="1" y="0"/>
                      <a:pt x="1" y="0"/>
                      <a:pt x="1" y="0"/>
                    </a:cubicBezTo>
                    <a:cubicBezTo>
                      <a:pt x="1" y="0"/>
                      <a:pt x="0" y="0"/>
                      <a:pt x="0" y="0"/>
                    </a:cubicBezTo>
                    <a:cubicBezTo>
                      <a:pt x="0" y="0"/>
                      <a:pt x="0" y="0"/>
                      <a:pt x="0"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323" name="Freeform 8627"/>
              <p:cNvSpPr>
                <a:spLocks/>
              </p:cNvSpPr>
              <p:nvPr/>
            </p:nvSpPr>
            <p:spPr bwMode="auto">
              <a:xfrm>
                <a:off x="1446" y="361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324" name="Freeform 8628"/>
              <p:cNvSpPr>
                <a:spLocks/>
              </p:cNvSpPr>
              <p:nvPr/>
            </p:nvSpPr>
            <p:spPr bwMode="auto">
              <a:xfrm>
                <a:off x="1446" y="3617"/>
                <a:ext cx="0" cy="3"/>
              </a:xfrm>
              <a:custGeom>
                <a:avLst/>
                <a:gdLst>
                  <a:gd name="T0" fmla="*/ 1 h 1"/>
                  <a:gd name="T1" fmla="*/ 1 h 1"/>
                  <a:gd name="T2" fmla="*/ 1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1"/>
                    </a:cubicBezTo>
                    <a:cubicBezTo>
                      <a:pt x="0" y="0"/>
                      <a:pt x="0" y="0"/>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325" name="Freeform 8629"/>
              <p:cNvSpPr>
                <a:spLocks/>
              </p:cNvSpPr>
              <p:nvPr/>
            </p:nvSpPr>
            <p:spPr bwMode="auto">
              <a:xfrm>
                <a:off x="1443" y="3617"/>
                <a:ext cx="3"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0" y="0"/>
                      <a:pt x="0"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326" name="Freeform 8630"/>
              <p:cNvSpPr>
                <a:spLocks/>
              </p:cNvSpPr>
              <p:nvPr/>
            </p:nvSpPr>
            <p:spPr bwMode="auto">
              <a:xfrm>
                <a:off x="1439" y="3609"/>
                <a:ext cx="0" cy="4"/>
              </a:xfrm>
              <a:custGeom>
                <a:avLst/>
                <a:gdLst>
                  <a:gd name="T0" fmla="*/ 1 h 1"/>
                  <a:gd name="T1" fmla="*/ 1 h 1"/>
                  <a:gd name="T2" fmla="*/ 0 h 1"/>
                  <a:gd name="T3" fmla="*/ 0 h 1"/>
                  <a:gd name="T4" fmla="*/ 1 h 1"/>
                </a:gdLst>
                <a:ahLst/>
                <a:cxnLst>
                  <a:cxn ang="0">
                    <a:pos x="0" y="T0"/>
                  </a:cxn>
                  <a:cxn ang="0">
                    <a:pos x="0" y="T1"/>
                  </a:cxn>
                  <a:cxn ang="0">
                    <a:pos x="0" y="T2"/>
                  </a:cxn>
                  <a:cxn ang="0">
                    <a:pos x="0" y="T3"/>
                  </a:cxn>
                  <a:cxn ang="0">
                    <a:pos x="0" y="T4"/>
                  </a:cxn>
                </a:cxnLst>
                <a:rect l="0" t="0" r="r" b="b"/>
                <a:pathLst>
                  <a:path h="1">
                    <a:moveTo>
                      <a:pt x="0" y="1"/>
                    </a:moveTo>
                    <a:cubicBezTo>
                      <a:pt x="0" y="1"/>
                      <a:pt x="0" y="1"/>
                      <a:pt x="0" y="1"/>
                    </a:cubicBezTo>
                    <a:cubicBezTo>
                      <a:pt x="0" y="0"/>
                      <a:pt x="0" y="0"/>
                      <a:pt x="0" y="0"/>
                    </a:cubicBezTo>
                    <a:cubicBezTo>
                      <a:pt x="0" y="0"/>
                      <a:pt x="0" y="0"/>
                      <a:pt x="0" y="0"/>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327" name="Freeform 8631"/>
              <p:cNvSpPr>
                <a:spLocks/>
              </p:cNvSpPr>
              <p:nvPr/>
            </p:nvSpPr>
            <p:spPr bwMode="auto">
              <a:xfrm>
                <a:off x="1446" y="3620"/>
                <a:ext cx="4" cy="4"/>
              </a:xfrm>
              <a:custGeom>
                <a:avLst/>
                <a:gdLst>
                  <a:gd name="T0" fmla="*/ 1 w 1"/>
                  <a:gd name="T1" fmla="*/ 1 h 1"/>
                  <a:gd name="T2" fmla="*/ 0 w 1"/>
                  <a:gd name="T3" fmla="*/ 0 h 1"/>
                  <a:gd name="T4" fmla="*/ 1 w 1"/>
                  <a:gd name="T5" fmla="*/ 1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1" y="0"/>
                      <a:pt x="0" y="0"/>
                    </a:cubicBezTo>
                    <a:cubicBezTo>
                      <a:pt x="0" y="0"/>
                      <a:pt x="0" y="1"/>
                      <a:pt x="1" y="1"/>
                    </a:cubicBezTo>
                    <a:cubicBezTo>
                      <a:pt x="1" y="1"/>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328" name="Freeform 8632"/>
              <p:cNvSpPr>
                <a:spLocks/>
              </p:cNvSpPr>
              <p:nvPr/>
            </p:nvSpPr>
            <p:spPr bwMode="auto">
              <a:xfrm>
                <a:off x="1439" y="3620"/>
                <a:ext cx="0" cy="4"/>
              </a:xfrm>
              <a:custGeom>
                <a:avLst/>
                <a:gdLst>
                  <a:gd name="T0" fmla="*/ 0 h 1"/>
                  <a:gd name="T1" fmla="*/ 1 h 1"/>
                  <a:gd name="T2" fmla="*/ 1 h 1"/>
                  <a:gd name="T3" fmla="*/ 1 h 1"/>
                  <a:gd name="T4" fmla="*/ 0 h 1"/>
                  <a:gd name="T5" fmla="*/ 0 h 1"/>
                </a:gdLst>
                <a:ahLst/>
                <a:cxnLst>
                  <a:cxn ang="0">
                    <a:pos x="0" y="T0"/>
                  </a:cxn>
                  <a:cxn ang="0">
                    <a:pos x="0" y="T1"/>
                  </a:cxn>
                  <a:cxn ang="0">
                    <a:pos x="0" y="T2"/>
                  </a:cxn>
                  <a:cxn ang="0">
                    <a:pos x="0" y="T3"/>
                  </a:cxn>
                  <a:cxn ang="0">
                    <a:pos x="0" y="T4"/>
                  </a:cxn>
                  <a:cxn ang="0">
                    <a:pos x="0" y="T5"/>
                  </a:cxn>
                </a:cxnLst>
                <a:rect l="0" t="0" r="r" b="b"/>
                <a:pathLst>
                  <a:path h="1">
                    <a:moveTo>
                      <a:pt x="0" y="0"/>
                    </a:moveTo>
                    <a:cubicBezTo>
                      <a:pt x="0" y="1"/>
                      <a:pt x="0" y="1"/>
                      <a:pt x="0" y="1"/>
                    </a:cubicBezTo>
                    <a:cubicBezTo>
                      <a:pt x="0" y="1"/>
                      <a:pt x="0" y="1"/>
                      <a:pt x="0" y="1"/>
                    </a:cubicBezTo>
                    <a:cubicBezTo>
                      <a:pt x="0" y="1"/>
                      <a:pt x="0" y="1"/>
                      <a:pt x="0" y="1"/>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329" name="Freeform 8633"/>
              <p:cNvSpPr>
                <a:spLocks/>
              </p:cNvSpPr>
              <p:nvPr/>
            </p:nvSpPr>
            <p:spPr bwMode="auto">
              <a:xfrm>
                <a:off x="1446" y="361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grpSp>
        <p:grpSp>
          <p:nvGrpSpPr>
            <p:cNvPr id="19141" name="Group 8835"/>
            <p:cNvGrpSpPr>
              <a:grpSpLocks/>
            </p:cNvGrpSpPr>
            <p:nvPr/>
          </p:nvGrpSpPr>
          <p:grpSpPr bwMode="auto">
            <a:xfrm>
              <a:off x="1152" y="3386"/>
              <a:ext cx="320" cy="1127"/>
              <a:chOff x="1152" y="3386"/>
              <a:chExt cx="320" cy="1127"/>
            </a:xfrm>
          </p:grpSpPr>
          <p:sp>
            <p:nvSpPr>
              <p:cNvPr id="19930" name="Freeform 8635"/>
              <p:cNvSpPr>
                <a:spLocks/>
              </p:cNvSpPr>
              <p:nvPr/>
            </p:nvSpPr>
            <p:spPr bwMode="auto">
              <a:xfrm>
                <a:off x="1443" y="3613"/>
                <a:ext cx="0" cy="4"/>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cubicBezTo>
                      <a:pt x="0" y="0"/>
                      <a:pt x="0" y="0"/>
                      <a:pt x="0" y="1"/>
                    </a:cubicBezTo>
                    <a:cubicBezTo>
                      <a:pt x="0" y="1"/>
                      <a:pt x="0" y="1"/>
                      <a:pt x="0" y="1"/>
                    </a:cubicBezTo>
                    <a:cubicBezTo>
                      <a:pt x="0" y="1"/>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931" name="Freeform 8636"/>
              <p:cNvSpPr>
                <a:spLocks/>
              </p:cNvSpPr>
              <p:nvPr/>
            </p:nvSpPr>
            <p:spPr bwMode="auto">
              <a:xfrm>
                <a:off x="1417" y="340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932" name="Freeform 8637"/>
              <p:cNvSpPr>
                <a:spLocks/>
              </p:cNvSpPr>
              <p:nvPr/>
            </p:nvSpPr>
            <p:spPr bwMode="auto">
              <a:xfrm>
                <a:off x="1435" y="3609"/>
                <a:ext cx="4" cy="0"/>
              </a:xfrm>
              <a:custGeom>
                <a:avLst/>
                <a:gdLst>
                  <a:gd name="T0" fmla="*/ 1 w 1"/>
                  <a:gd name="T1" fmla="*/ 0 w 1"/>
                  <a:gd name="T2" fmla="*/ 0 w 1"/>
                  <a:gd name="T3" fmla="*/ 1 w 1"/>
                </a:gdLst>
                <a:ahLst/>
                <a:cxnLst>
                  <a:cxn ang="0">
                    <a:pos x="T0" y="0"/>
                  </a:cxn>
                  <a:cxn ang="0">
                    <a:pos x="T1" y="0"/>
                  </a:cxn>
                  <a:cxn ang="0">
                    <a:pos x="T2" y="0"/>
                  </a:cxn>
                  <a:cxn ang="0">
                    <a:pos x="T3" y="0"/>
                  </a:cxn>
                </a:cxnLst>
                <a:rect l="0" t="0" r="r" b="b"/>
                <a:pathLst>
                  <a:path w="1">
                    <a:moveTo>
                      <a:pt x="1" y="0"/>
                    </a:moveTo>
                    <a:cubicBezTo>
                      <a:pt x="0" y="0"/>
                      <a:pt x="0" y="0"/>
                      <a:pt x="0" y="0"/>
                    </a:cubicBezTo>
                    <a:cubicBezTo>
                      <a:pt x="0" y="0"/>
                      <a:pt x="0" y="0"/>
                      <a:pt x="0" y="0"/>
                    </a:cubicBezTo>
                    <a:cubicBezTo>
                      <a:pt x="0"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933" name="Freeform 8638"/>
              <p:cNvSpPr>
                <a:spLocks/>
              </p:cNvSpPr>
              <p:nvPr/>
            </p:nvSpPr>
            <p:spPr bwMode="auto">
              <a:xfrm>
                <a:off x="1439" y="3613"/>
                <a:ext cx="4" cy="4"/>
              </a:xfrm>
              <a:custGeom>
                <a:avLst/>
                <a:gdLst>
                  <a:gd name="T0" fmla="*/ 0 w 1"/>
                  <a:gd name="T1" fmla="*/ 0 h 1"/>
                  <a:gd name="T2" fmla="*/ 0 w 1"/>
                  <a:gd name="T3" fmla="*/ 1 h 1"/>
                  <a:gd name="T4" fmla="*/ 1 w 1"/>
                  <a:gd name="T5" fmla="*/ 1 h 1"/>
                  <a:gd name="T6" fmla="*/ 1 w 1"/>
                  <a:gd name="T7" fmla="*/ 1 h 1"/>
                  <a:gd name="T8" fmla="*/ 1 w 1"/>
                  <a:gd name="T9" fmla="*/ 1 h 1"/>
                  <a:gd name="T10" fmla="*/ 1 w 1"/>
                  <a:gd name="T11" fmla="*/ 1 h 1"/>
                  <a:gd name="T12" fmla="*/ 0 w 1"/>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0" y="0"/>
                    </a:moveTo>
                    <a:cubicBezTo>
                      <a:pt x="0" y="0"/>
                      <a:pt x="0" y="0"/>
                      <a:pt x="0" y="1"/>
                    </a:cubicBezTo>
                    <a:cubicBezTo>
                      <a:pt x="0" y="0"/>
                      <a:pt x="1" y="1"/>
                      <a:pt x="1" y="1"/>
                    </a:cubicBezTo>
                    <a:cubicBezTo>
                      <a:pt x="1" y="1"/>
                      <a:pt x="1" y="1"/>
                      <a:pt x="1" y="1"/>
                    </a:cubicBezTo>
                    <a:cubicBezTo>
                      <a:pt x="1" y="1"/>
                      <a:pt x="1" y="1"/>
                      <a:pt x="1" y="1"/>
                    </a:cubicBezTo>
                    <a:cubicBezTo>
                      <a:pt x="1" y="1"/>
                      <a:pt x="1" y="1"/>
                      <a:pt x="1" y="1"/>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934" name="Freeform 8639"/>
              <p:cNvSpPr>
                <a:spLocks/>
              </p:cNvSpPr>
              <p:nvPr/>
            </p:nvSpPr>
            <p:spPr bwMode="auto">
              <a:xfrm>
                <a:off x="1402" y="340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935" name="Freeform 8640"/>
              <p:cNvSpPr>
                <a:spLocks/>
              </p:cNvSpPr>
              <p:nvPr/>
            </p:nvSpPr>
            <p:spPr bwMode="auto">
              <a:xfrm>
                <a:off x="1454" y="3609"/>
                <a:ext cx="4" cy="4"/>
              </a:xfrm>
              <a:custGeom>
                <a:avLst/>
                <a:gdLst>
                  <a:gd name="T0" fmla="*/ 0 w 1"/>
                  <a:gd name="T1" fmla="*/ 1 h 1"/>
                  <a:gd name="T2" fmla="*/ 0 w 1"/>
                  <a:gd name="T3" fmla="*/ 1 h 1"/>
                  <a:gd name="T4" fmla="*/ 1 w 1"/>
                  <a:gd name="T5" fmla="*/ 1 h 1"/>
                  <a:gd name="T6" fmla="*/ 0 w 1"/>
                  <a:gd name="T7" fmla="*/ 1 h 1"/>
                  <a:gd name="T8" fmla="*/ 0 w 1"/>
                  <a:gd name="T9" fmla="*/ 1 h 1"/>
                </a:gdLst>
                <a:ahLst/>
                <a:cxnLst>
                  <a:cxn ang="0">
                    <a:pos x="T0" y="T1"/>
                  </a:cxn>
                  <a:cxn ang="0">
                    <a:pos x="T2" y="T3"/>
                  </a:cxn>
                  <a:cxn ang="0">
                    <a:pos x="T4" y="T5"/>
                  </a:cxn>
                  <a:cxn ang="0">
                    <a:pos x="T6" y="T7"/>
                  </a:cxn>
                  <a:cxn ang="0">
                    <a:pos x="T8" y="T9"/>
                  </a:cxn>
                </a:cxnLst>
                <a:rect l="0" t="0" r="r" b="b"/>
                <a:pathLst>
                  <a:path w="1" h="1">
                    <a:moveTo>
                      <a:pt x="0" y="1"/>
                    </a:moveTo>
                    <a:cubicBezTo>
                      <a:pt x="0" y="1"/>
                      <a:pt x="0" y="1"/>
                      <a:pt x="0" y="1"/>
                    </a:cubicBezTo>
                    <a:cubicBezTo>
                      <a:pt x="1" y="1"/>
                      <a:pt x="1" y="1"/>
                      <a:pt x="1" y="1"/>
                    </a:cubicBezTo>
                    <a:cubicBezTo>
                      <a:pt x="1" y="1"/>
                      <a:pt x="1" y="1"/>
                      <a:pt x="0" y="1"/>
                    </a:cubicBezTo>
                    <a:cubicBezTo>
                      <a:pt x="0" y="0"/>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936" name="Freeform 8641"/>
              <p:cNvSpPr>
                <a:spLocks/>
              </p:cNvSpPr>
              <p:nvPr/>
            </p:nvSpPr>
            <p:spPr bwMode="auto">
              <a:xfrm>
                <a:off x="1435" y="3609"/>
                <a:ext cx="4" cy="4"/>
              </a:xfrm>
              <a:custGeom>
                <a:avLst/>
                <a:gdLst>
                  <a:gd name="T0" fmla="*/ 0 w 1"/>
                  <a:gd name="T1" fmla="*/ 0 h 1"/>
                  <a:gd name="T2" fmla="*/ 0 w 1"/>
                  <a:gd name="T3" fmla="*/ 0 h 1"/>
                  <a:gd name="T4" fmla="*/ 1 w 1"/>
                  <a:gd name="T5" fmla="*/ 1 h 1"/>
                  <a:gd name="T6" fmla="*/ 0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1" y="1"/>
                      <a:pt x="1" y="1"/>
                    </a:cubicBezTo>
                    <a:cubicBezTo>
                      <a:pt x="1" y="1"/>
                      <a:pt x="1" y="1"/>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937" name="Freeform 8642"/>
              <p:cNvSpPr>
                <a:spLocks/>
              </p:cNvSpPr>
              <p:nvPr/>
            </p:nvSpPr>
            <p:spPr bwMode="auto">
              <a:xfrm>
                <a:off x="1398" y="3420"/>
                <a:ext cx="0" cy="3"/>
              </a:xfrm>
              <a:custGeom>
                <a:avLst/>
                <a:gdLst>
                  <a:gd name="T0" fmla="*/ 1 h 1"/>
                  <a:gd name="T1" fmla="*/ 1 h 1"/>
                  <a:gd name="T2" fmla="*/ 1 h 1"/>
                  <a:gd name="T3" fmla="*/ 0 h 1"/>
                  <a:gd name="T4" fmla="*/ 1 h 1"/>
                </a:gdLst>
                <a:ahLst/>
                <a:cxnLst>
                  <a:cxn ang="0">
                    <a:pos x="0" y="T0"/>
                  </a:cxn>
                  <a:cxn ang="0">
                    <a:pos x="0" y="T1"/>
                  </a:cxn>
                  <a:cxn ang="0">
                    <a:pos x="0" y="T2"/>
                  </a:cxn>
                  <a:cxn ang="0">
                    <a:pos x="0" y="T3"/>
                  </a:cxn>
                  <a:cxn ang="0">
                    <a:pos x="0" y="T4"/>
                  </a:cxn>
                </a:cxnLst>
                <a:rect l="0" t="0" r="r" b="b"/>
                <a:pathLst>
                  <a:path h="1">
                    <a:moveTo>
                      <a:pt x="0" y="1"/>
                    </a:moveTo>
                    <a:cubicBezTo>
                      <a:pt x="0" y="1"/>
                      <a:pt x="0" y="1"/>
                      <a:pt x="0" y="1"/>
                    </a:cubicBezTo>
                    <a:cubicBezTo>
                      <a:pt x="0" y="1"/>
                      <a:pt x="0" y="1"/>
                      <a:pt x="0" y="1"/>
                    </a:cubicBezTo>
                    <a:cubicBezTo>
                      <a:pt x="0" y="1"/>
                      <a:pt x="0" y="1"/>
                      <a:pt x="0" y="0"/>
                    </a:cubicBezTo>
                    <a:lnTo>
                      <a:pt x="0"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938" name="Oval 8643"/>
              <p:cNvSpPr>
                <a:spLocks noChangeArrowheads="1"/>
              </p:cNvSpPr>
              <p:nvPr/>
            </p:nvSpPr>
            <p:spPr bwMode="auto">
              <a:xfrm>
                <a:off x="1439" y="3609"/>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939" name="Freeform 8644"/>
              <p:cNvSpPr>
                <a:spLocks/>
              </p:cNvSpPr>
              <p:nvPr/>
            </p:nvSpPr>
            <p:spPr bwMode="auto">
              <a:xfrm>
                <a:off x="1409" y="3397"/>
                <a:ext cx="4" cy="4"/>
              </a:xfrm>
              <a:custGeom>
                <a:avLst/>
                <a:gdLst>
                  <a:gd name="T0" fmla="*/ 1 w 1"/>
                  <a:gd name="T1" fmla="*/ 0 h 1"/>
                  <a:gd name="T2" fmla="*/ 1 w 1"/>
                  <a:gd name="T3" fmla="*/ 1 h 1"/>
                  <a:gd name="T4" fmla="*/ 1 w 1"/>
                  <a:gd name="T5" fmla="*/ 0 h 1"/>
                  <a:gd name="T6" fmla="*/ 1 w 1"/>
                  <a:gd name="T7" fmla="*/ 0 h 1"/>
                </a:gdLst>
                <a:ahLst/>
                <a:cxnLst>
                  <a:cxn ang="0">
                    <a:pos x="T0" y="T1"/>
                  </a:cxn>
                  <a:cxn ang="0">
                    <a:pos x="T2" y="T3"/>
                  </a:cxn>
                  <a:cxn ang="0">
                    <a:pos x="T4" y="T5"/>
                  </a:cxn>
                  <a:cxn ang="0">
                    <a:pos x="T6" y="T7"/>
                  </a:cxn>
                </a:cxnLst>
                <a:rect l="0" t="0" r="r" b="b"/>
                <a:pathLst>
                  <a:path w="1" h="1">
                    <a:moveTo>
                      <a:pt x="1" y="0"/>
                    </a:moveTo>
                    <a:cubicBezTo>
                      <a:pt x="0" y="1"/>
                      <a:pt x="1" y="1"/>
                      <a:pt x="1" y="1"/>
                    </a:cubicBezTo>
                    <a:cubicBezTo>
                      <a:pt x="1" y="0"/>
                      <a:pt x="1"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940" name="Freeform 8645"/>
              <p:cNvSpPr>
                <a:spLocks/>
              </p:cNvSpPr>
              <p:nvPr/>
            </p:nvSpPr>
            <p:spPr bwMode="auto">
              <a:xfrm>
                <a:off x="1443" y="3613"/>
                <a:ext cx="3" cy="4"/>
              </a:xfrm>
              <a:custGeom>
                <a:avLst/>
                <a:gdLst>
                  <a:gd name="T0" fmla="*/ 1 w 1"/>
                  <a:gd name="T1" fmla="*/ 1 h 1"/>
                  <a:gd name="T2" fmla="*/ 1 w 1"/>
                  <a:gd name="T3" fmla="*/ 1 h 1"/>
                  <a:gd name="T4" fmla="*/ 0 w 1"/>
                  <a:gd name="T5" fmla="*/ 0 h 1"/>
                  <a:gd name="T6" fmla="*/ 0 w 1"/>
                  <a:gd name="T7" fmla="*/ 0 h 1"/>
                  <a:gd name="T8" fmla="*/ 1 w 1"/>
                  <a:gd name="T9" fmla="*/ 1 h 1"/>
                </a:gdLst>
                <a:ahLst/>
                <a:cxnLst>
                  <a:cxn ang="0">
                    <a:pos x="T0" y="T1"/>
                  </a:cxn>
                  <a:cxn ang="0">
                    <a:pos x="T2" y="T3"/>
                  </a:cxn>
                  <a:cxn ang="0">
                    <a:pos x="T4" y="T5"/>
                  </a:cxn>
                  <a:cxn ang="0">
                    <a:pos x="T6" y="T7"/>
                  </a:cxn>
                  <a:cxn ang="0">
                    <a:pos x="T8" y="T9"/>
                  </a:cxn>
                </a:cxnLst>
                <a:rect l="0" t="0" r="r" b="b"/>
                <a:pathLst>
                  <a:path w="1" h="1">
                    <a:moveTo>
                      <a:pt x="1" y="1"/>
                    </a:moveTo>
                    <a:cubicBezTo>
                      <a:pt x="1" y="0"/>
                      <a:pt x="1" y="0"/>
                      <a:pt x="1" y="1"/>
                    </a:cubicBezTo>
                    <a:cubicBezTo>
                      <a:pt x="0" y="0"/>
                      <a:pt x="0" y="0"/>
                      <a:pt x="0" y="0"/>
                    </a:cubicBezTo>
                    <a:cubicBezTo>
                      <a:pt x="0" y="0"/>
                      <a:pt x="0" y="0"/>
                      <a:pt x="0" y="0"/>
                    </a:cubicBezTo>
                    <a:lnTo>
                      <a:pt x="1"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941" name="Freeform 8646"/>
              <p:cNvSpPr>
                <a:spLocks/>
              </p:cNvSpPr>
              <p:nvPr/>
            </p:nvSpPr>
            <p:spPr bwMode="auto">
              <a:xfrm>
                <a:off x="1443" y="3609"/>
                <a:ext cx="0" cy="4"/>
              </a:xfrm>
              <a:custGeom>
                <a:avLst/>
                <a:gdLst>
                  <a:gd name="T0" fmla="*/ 1 h 1"/>
                  <a:gd name="T1" fmla="*/ 0 h 1"/>
                  <a:gd name="T2" fmla="*/ 1 h 1"/>
                  <a:gd name="T3" fmla="*/ 1 h 1"/>
                </a:gdLst>
                <a:ahLst/>
                <a:cxnLst>
                  <a:cxn ang="0">
                    <a:pos x="0" y="T0"/>
                  </a:cxn>
                  <a:cxn ang="0">
                    <a:pos x="0" y="T1"/>
                  </a:cxn>
                  <a:cxn ang="0">
                    <a:pos x="0" y="T2"/>
                  </a:cxn>
                  <a:cxn ang="0">
                    <a:pos x="0" y="T3"/>
                  </a:cxn>
                </a:cxnLst>
                <a:rect l="0" t="0" r="r" b="b"/>
                <a:pathLst>
                  <a:path h="1">
                    <a:moveTo>
                      <a:pt x="0" y="1"/>
                    </a:moveTo>
                    <a:cubicBezTo>
                      <a:pt x="0" y="1"/>
                      <a:pt x="0" y="0"/>
                      <a:pt x="0" y="0"/>
                    </a:cubicBezTo>
                    <a:cubicBezTo>
                      <a:pt x="0" y="0"/>
                      <a:pt x="0" y="1"/>
                      <a:pt x="0" y="1"/>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942" name="Freeform 8647"/>
              <p:cNvSpPr>
                <a:spLocks/>
              </p:cNvSpPr>
              <p:nvPr/>
            </p:nvSpPr>
            <p:spPr bwMode="auto">
              <a:xfrm>
                <a:off x="1417" y="3397"/>
                <a:ext cx="0" cy="4"/>
              </a:xfrm>
              <a:custGeom>
                <a:avLst/>
                <a:gdLst>
                  <a:gd name="T0" fmla="*/ 1 h 1"/>
                  <a:gd name="T1" fmla="*/ 1 h 1"/>
                  <a:gd name="T2" fmla="*/ 1 h 1"/>
                  <a:gd name="T3" fmla="*/ 1 h 1"/>
                </a:gdLst>
                <a:ahLst/>
                <a:cxnLst>
                  <a:cxn ang="0">
                    <a:pos x="0" y="T0"/>
                  </a:cxn>
                  <a:cxn ang="0">
                    <a:pos x="0" y="T1"/>
                  </a:cxn>
                  <a:cxn ang="0">
                    <a:pos x="0" y="T2"/>
                  </a:cxn>
                  <a:cxn ang="0">
                    <a:pos x="0" y="T3"/>
                  </a:cxn>
                </a:cxnLst>
                <a:rect l="0" t="0" r="r" b="b"/>
                <a:pathLst>
                  <a:path h="1">
                    <a:moveTo>
                      <a:pt x="0" y="1"/>
                    </a:moveTo>
                    <a:cubicBezTo>
                      <a:pt x="0" y="0"/>
                      <a:pt x="0" y="1"/>
                      <a:pt x="0" y="1"/>
                    </a:cubicBezTo>
                    <a:cubicBezTo>
                      <a:pt x="0" y="1"/>
                      <a:pt x="0" y="1"/>
                      <a:pt x="0" y="1"/>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943" name="Freeform 8648"/>
              <p:cNvSpPr>
                <a:spLocks/>
              </p:cNvSpPr>
              <p:nvPr/>
            </p:nvSpPr>
            <p:spPr bwMode="auto">
              <a:xfrm>
                <a:off x="1435" y="3605"/>
                <a:ext cx="8" cy="8"/>
              </a:xfrm>
              <a:custGeom>
                <a:avLst/>
                <a:gdLst>
                  <a:gd name="T0" fmla="*/ 1 w 2"/>
                  <a:gd name="T1" fmla="*/ 1 h 2"/>
                  <a:gd name="T2" fmla="*/ 1 w 2"/>
                  <a:gd name="T3" fmla="*/ 2 h 2"/>
                  <a:gd name="T4" fmla="*/ 2 w 2"/>
                  <a:gd name="T5" fmla="*/ 2 h 2"/>
                  <a:gd name="T6" fmla="*/ 2 w 2"/>
                  <a:gd name="T7" fmla="*/ 1 h 2"/>
                  <a:gd name="T8" fmla="*/ 2 w 2"/>
                  <a:gd name="T9" fmla="*/ 1 h 2"/>
                  <a:gd name="T10" fmla="*/ 0 w 2"/>
                  <a:gd name="T11" fmla="*/ 0 h 2"/>
                  <a:gd name="T12" fmla="*/ 1 w 2"/>
                  <a:gd name="T13" fmla="*/ 1 h 2"/>
                  <a:gd name="T14" fmla="*/ 1 w 2"/>
                  <a:gd name="T15" fmla="*/ 1 h 2"/>
                  <a:gd name="T16" fmla="*/ 1 w 2"/>
                  <a:gd name="T17"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2">
                    <a:moveTo>
                      <a:pt x="1" y="1"/>
                    </a:moveTo>
                    <a:cubicBezTo>
                      <a:pt x="1" y="1"/>
                      <a:pt x="1" y="1"/>
                      <a:pt x="1" y="2"/>
                    </a:cubicBezTo>
                    <a:cubicBezTo>
                      <a:pt x="2" y="2"/>
                      <a:pt x="2" y="2"/>
                      <a:pt x="2" y="2"/>
                    </a:cubicBezTo>
                    <a:cubicBezTo>
                      <a:pt x="2" y="2"/>
                      <a:pt x="2" y="2"/>
                      <a:pt x="2" y="1"/>
                    </a:cubicBezTo>
                    <a:cubicBezTo>
                      <a:pt x="2" y="1"/>
                      <a:pt x="2" y="1"/>
                      <a:pt x="2" y="1"/>
                    </a:cubicBezTo>
                    <a:cubicBezTo>
                      <a:pt x="2" y="1"/>
                      <a:pt x="0" y="0"/>
                      <a:pt x="0" y="0"/>
                    </a:cubicBezTo>
                    <a:cubicBezTo>
                      <a:pt x="0" y="0"/>
                      <a:pt x="0" y="0"/>
                      <a:pt x="1" y="1"/>
                    </a:cubicBezTo>
                    <a:cubicBezTo>
                      <a:pt x="1" y="1"/>
                      <a:pt x="1" y="1"/>
                      <a:pt x="1" y="1"/>
                    </a:cubicBezTo>
                    <a:cubicBezTo>
                      <a:pt x="1" y="1"/>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944" name="Freeform 8649"/>
              <p:cNvSpPr>
                <a:spLocks/>
              </p:cNvSpPr>
              <p:nvPr/>
            </p:nvSpPr>
            <p:spPr bwMode="auto">
              <a:xfrm>
                <a:off x="1446" y="3405"/>
                <a:ext cx="4" cy="3"/>
              </a:xfrm>
              <a:custGeom>
                <a:avLst/>
                <a:gdLst>
                  <a:gd name="T0" fmla="*/ 0 w 1"/>
                  <a:gd name="T1" fmla="*/ 0 h 1"/>
                  <a:gd name="T2" fmla="*/ 1 w 1"/>
                  <a:gd name="T3" fmla="*/ 1 h 1"/>
                  <a:gd name="T4" fmla="*/ 1 w 1"/>
                  <a:gd name="T5" fmla="*/ 0 h 1"/>
                  <a:gd name="T6" fmla="*/ 0 w 1"/>
                  <a:gd name="T7" fmla="*/ 0 h 1"/>
                </a:gdLst>
                <a:ahLst/>
                <a:cxnLst>
                  <a:cxn ang="0">
                    <a:pos x="T0" y="T1"/>
                  </a:cxn>
                  <a:cxn ang="0">
                    <a:pos x="T2" y="T3"/>
                  </a:cxn>
                  <a:cxn ang="0">
                    <a:pos x="T4" y="T5"/>
                  </a:cxn>
                  <a:cxn ang="0">
                    <a:pos x="T6" y="T7"/>
                  </a:cxn>
                </a:cxnLst>
                <a:rect l="0" t="0" r="r" b="b"/>
                <a:pathLst>
                  <a:path w="1" h="1">
                    <a:moveTo>
                      <a:pt x="0" y="0"/>
                    </a:moveTo>
                    <a:cubicBezTo>
                      <a:pt x="1" y="1"/>
                      <a:pt x="1" y="1"/>
                      <a:pt x="1" y="1"/>
                    </a:cubicBezTo>
                    <a:cubicBezTo>
                      <a:pt x="1" y="0"/>
                      <a:pt x="1" y="0"/>
                      <a:pt x="1" y="0"/>
                    </a:cubicBezTo>
                    <a:cubicBezTo>
                      <a:pt x="1"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945" name="Freeform 8650"/>
              <p:cNvSpPr>
                <a:spLocks/>
              </p:cNvSpPr>
              <p:nvPr/>
            </p:nvSpPr>
            <p:spPr bwMode="auto">
              <a:xfrm>
                <a:off x="1454" y="3609"/>
                <a:ext cx="4" cy="0"/>
              </a:xfrm>
              <a:custGeom>
                <a:avLst/>
                <a:gdLst>
                  <a:gd name="T0" fmla="*/ 1 w 1"/>
                  <a:gd name="T1" fmla="*/ 0 w 1"/>
                  <a:gd name="T2" fmla="*/ 0 w 1"/>
                  <a:gd name="T3" fmla="*/ 1 w 1"/>
                </a:gdLst>
                <a:ahLst/>
                <a:cxnLst>
                  <a:cxn ang="0">
                    <a:pos x="T0" y="0"/>
                  </a:cxn>
                  <a:cxn ang="0">
                    <a:pos x="T1" y="0"/>
                  </a:cxn>
                  <a:cxn ang="0">
                    <a:pos x="T2" y="0"/>
                  </a:cxn>
                  <a:cxn ang="0">
                    <a:pos x="T3" y="0"/>
                  </a:cxn>
                </a:cxnLst>
                <a:rect l="0" t="0" r="r" b="b"/>
                <a:pathLst>
                  <a:path w="1">
                    <a:moveTo>
                      <a:pt x="1" y="0"/>
                    </a:moveTo>
                    <a:cubicBezTo>
                      <a:pt x="0" y="0"/>
                      <a:pt x="0" y="0"/>
                      <a:pt x="0" y="0"/>
                    </a:cubicBezTo>
                    <a:cubicBezTo>
                      <a:pt x="0" y="0"/>
                      <a:pt x="0" y="0"/>
                      <a:pt x="0" y="0"/>
                    </a:cubicBezTo>
                    <a:cubicBezTo>
                      <a:pt x="0" y="0"/>
                      <a:pt x="0"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946" name="Freeform 8651"/>
              <p:cNvSpPr>
                <a:spLocks/>
              </p:cNvSpPr>
              <p:nvPr/>
            </p:nvSpPr>
            <p:spPr bwMode="auto">
              <a:xfrm>
                <a:off x="1450" y="3605"/>
                <a:ext cx="4" cy="4"/>
              </a:xfrm>
              <a:custGeom>
                <a:avLst/>
                <a:gdLst>
                  <a:gd name="T0" fmla="*/ 1 w 1"/>
                  <a:gd name="T1" fmla="*/ 0 h 1"/>
                  <a:gd name="T2" fmla="*/ 0 w 1"/>
                  <a:gd name="T3" fmla="*/ 0 h 1"/>
                  <a:gd name="T4" fmla="*/ 1 w 1"/>
                  <a:gd name="T5" fmla="*/ 1 h 1"/>
                  <a:gd name="T6" fmla="*/ 1 w 1"/>
                  <a:gd name="T7" fmla="*/ 1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a:moveTo>
                      <a:pt x="1" y="0"/>
                    </a:moveTo>
                    <a:cubicBezTo>
                      <a:pt x="0" y="0"/>
                      <a:pt x="0" y="0"/>
                      <a:pt x="0" y="0"/>
                    </a:cubicBezTo>
                    <a:cubicBezTo>
                      <a:pt x="0" y="1"/>
                      <a:pt x="1" y="1"/>
                      <a:pt x="1" y="1"/>
                    </a:cubicBezTo>
                    <a:cubicBezTo>
                      <a:pt x="1" y="1"/>
                      <a:pt x="1" y="1"/>
                      <a:pt x="1" y="1"/>
                    </a:cubicBezTo>
                    <a:cubicBezTo>
                      <a:pt x="1" y="1"/>
                      <a:pt x="1"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947" name="Freeform 8652"/>
              <p:cNvSpPr>
                <a:spLocks/>
              </p:cNvSpPr>
              <p:nvPr/>
            </p:nvSpPr>
            <p:spPr bwMode="auto">
              <a:xfrm>
                <a:off x="1372" y="3423"/>
                <a:ext cx="0" cy="4"/>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0"/>
                      <a:pt x="0" y="0"/>
                    </a:cubicBezTo>
                    <a:cubicBezTo>
                      <a:pt x="0" y="0"/>
                      <a:pt x="0" y="0"/>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948" name="Freeform 8653"/>
              <p:cNvSpPr>
                <a:spLocks/>
              </p:cNvSpPr>
              <p:nvPr/>
            </p:nvSpPr>
            <p:spPr bwMode="auto">
              <a:xfrm>
                <a:off x="1458" y="3613"/>
                <a:ext cx="3" cy="0"/>
              </a:xfrm>
              <a:custGeom>
                <a:avLst/>
                <a:gdLst>
                  <a:gd name="T0" fmla="*/ 0 w 1"/>
                  <a:gd name="T1" fmla="*/ 1 w 1"/>
                  <a:gd name="T2" fmla="*/ 1 w 1"/>
                  <a:gd name="T3" fmla="*/ 1 w 1"/>
                  <a:gd name="T4" fmla="*/ 0 w 1"/>
                </a:gdLst>
                <a:ahLst/>
                <a:cxnLst>
                  <a:cxn ang="0">
                    <a:pos x="T0" y="0"/>
                  </a:cxn>
                  <a:cxn ang="0">
                    <a:pos x="T1" y="0"/>
                  </a:cxn>
                  <a:cxn ang="0">
                    <a:pos x="T2" y="0"/>
                  </a:cxn>
                  <a:cxn ang="0">
                    <a:pos x="T3" y="0"/>
                  </a:cxn>
                  <a:cxn ang="0">
                    <a:pos x="T4" y="0"/>
                  </a:cxn>
                </a:cxnLst>
                <a:rect l="0" t="0" r="r" b="b"/>
                <a:pathLst>
                  <a:path w="1">
                    <a:moveTo>
                      <a:pt x="0" y="0"/>
                    </a:moveTo>
                    <a:cubicBezTo>
                      <a:pt x="1" y="0"/>
                      <a:pt x="1" y="0"/>
                      <a:pt x="1" y="0"/>
                    </a:cubicBezTo>
                    <a:cubicBezTo>
                      <a:pt x="1" y="0"/>
                      <a:pt x="1" y="0"/>
                      <a:pt x="1" y="0"/>
                    </a:cubicBezTo>
                    <a:cubicBezTo>
                      <a:pt x="1" y="0"/>
                      <a:pt x="1" y="0"/>
                      <a:pt x="1" y="0"/>
                    </a:cubicBezTo>
                    <a:cubicBezTo>
                      <a:pt x="1"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949" name="Freeform 8654"/>
              <p:cNvSpPr>
                <a:spLocks/>
              </p:cNvSpPr>
              <p:nvPr/>
            </p:nvSpPr>
            <p:spPr bwMode="auto">
              <a:xfrm>
                <a:off x="1454" y="3605"/>
                <a:ext cx="4" cy="4"/>
              </a:xfrm>
              <a:custGeom>
                <a:avLst/>
                <a:gdLst>
                  <a:gd name="T0" fmla="*/ 1 w 1"/>
                  <a:gd name="T1" fmla="*/ 1 h 1"/>
                  <a:gd name="T2" fmla="*/ 1 w 1"/>
                  <a:gd name="T3" fmla="*/ 1 h 1"/>
                  <a:gd name="T4" fmla="*/ 1 w 1"/>
                  <a:gd name="T5" fmla="*/ 1 h 1"/>
                  <a:gd name="T6" fmla="*/ 1 w 1"/>
                  <a:gd name="T7" fmla="*/ 1 h 1"/>
                  <a:gd name="T8" fmla="*/ 1 w 1"/>
                  <a:gd name="T9" fmla="*/ 0 h 1"/>
                  <a:gd name="T10" fmla="*/ 0 w 1"/>
                  <a:gd name="T11" fmla="*/ 0 h 1"/>
                  <a:gd name="T12" fmla="*/ 1 w 1"/>
                  <a:gd name="T13" fmla="*/ 1 h 1"/>
                  <a:gd name="T14" fmla="*/ 1 w 1"/>
                  <a:gd name="T15" fmla="*/ 1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1">
                    <a:moveTo>
                      <a:pt x="1" y="1"/>
                    </a:moveTo>
                    <a:cubicBezTo>
                      <a:pt x="1" y="1"/>
                      <a:pt x="1" y="1"/>
                      <a:pt x="1" y="1"/>
                    </a:cubicBezTo>
                    <a:cubicBezTo>
                      <a:pt x="1" y="1"/>
                      <a:pt x="1" y="1"/>
                      <a:pt x="1" y="1"/>
                    </a:cubicBezTo>
                    <a:cubicBezTo>
                      <a:pt x="1" y="1"/>
                      <a:pt x="1" y="1"/>
                      <a:pt x="1" y="1"/>
                    </a:cubicBezTo>
                    <a:cubicBezTo>
                      <a:pt x="1" y="1"/>
                      <a:pt x="1" y="0"/>
                      <a:pt x="1" y="0"/>
                    </a:cubicBezTo>
                    <a:cubicBezTo>
                      <a:pt x="0" y="0"/>
                      <a:pt x="0" y="0"/>
                      <a:pt x="0" y="0"/>
                    </a:cubicBezTo>
                    <a:cubicBezTo>
                      <a:pt x="1" y="1"/>
                      <a:pt x="1" y="1"/>
                      <a:pt x="1" y="1"/>
                    </a:cubicBezTo>
                    <a:cubicBezTo>
                      <a:pt x="1" y="1"/>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950" name="Freeform 8655"/>
              <p:cNvSpPr>
                <a:spLocks/>
              </p:cNvSpPr>
              <p:nvPr/>
            </p:nvSpPr>
            <p:spPr bwMode="auto">
              <a:xfrm>
                <a:off x="1450" y="3609"/>
                <a:ext cx="8" cy="0"/>
              </a:xfrm>
              <a:custGeom>
                <a:avLst/>
                <a:gdLst>
                  <a:gd name="T0" fmla="*/ 1 w 2"/>
                  <a:gd name="T1" fmla="*/ 2 w 2"/>
                  <a:gd name="T2" fmla="*/ 2 w 2"/>
                  <a:gd name="T3" fmla="*/ 2 w 2"/>
                  <a:gd name="T4" fmla="*/ 1 w 2"/>
                </a:gdLst>
                <a:ahLst/>
                <a:cxnLst>
                  <a:cxn ang="0">
                    <a:pos x="T0" y="0"/>
                  </a:cxn>
                  <a:cxn ang="0">
                    <a:pos x="T1" y="0"/>
                  </a:cxn>
                  <a:cxn ang="0">
                    <a:pos x="T2" y="0"/>
                  </a:cxn>
                  <a:cxn ang="0">
                    <a:pos x="T3" y="0"/>
                  </a:cxn>
                  <a:cxn ang="0">
                    <a:pos x="T4" y="0"/>
                  </a:cxn>
                </a:cxnLst>
                <a:rect l="0" t="0" r="r" b="b"/>
                <a:pathLst>
                  <a:path w="2">
                    <a:moveTo>
                      <a:pt x="1" y="0"/>
                    </a:moveTo>
                    <a:cubicBezTo>
                      <a:pt x="1" y="0"/>
                      <a:pt x="0" y="0"/>
                      <a:pt x="2" y="0"/>
                    </a:cubicBezTo>
                    <a:cubicBezTo>
                      <a:pt x="2" y="0"/>
                      <a:pt x="2" y="0"/>
                      <a:pt x="2" y="0"/>
                    </a:cubicBezTo>
                    <a:cubicBezTo>
                      <a:pt x="2" y="0"/>
                      <a:pt x="2" y="0"/>
                      <a:pt x="2" y="0"/>
                    </a:cubicBezTo>
                    <a:cubicBezTo>
                      <a:pt x="2" y="0"/>
                      <a:pt x="2"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951" name="Freeform 8656"/>
              <p:cNvSpPr>
                <a:spLocks/>
              </p:cNvSpPr>
              <p:nvPr/>
            </p:nvSpPr>
            <p:spPr bwMode="auto">
              <a:xfrm>
                <a:off x="1450" y="3598"/>
                <a:ext cx="8" cy="7"/>
              </a:xfrm>
              <a:custGeom>
                <a:avLst/>
                <a:gdLst>
                  <a:gd name="T0" fmla="*/ 2 w 2"/>
                  <a:gd name="T1" fmla="*/ 1 h 2"/>
                  <a:gd name="T2" fmla="*/ 2 w 2"/>
                  <a:gd name="T3" fmla="*/ 0 h 2"/>
                  <a:gd name="T4" fmla="*/ 1 w 2"/>
                  <a:gd name="T5" fmla="*/ 1 h 2"/>
                  <a:gd name="T6" fmla="*/ 0 w 2"/>
                  <a:gd name="T7" fmla="*/ 1 h 2"/>
                  <a:gd name="T8" fmla="*/ 1 w 2"/>
                  <a:gd name="T9" fmla="*/ 2 h 2"/>
                  <a:gd name="T10" fmla="*/ 1 w 2"/>
                  <a:gd name="T11" fmla="*/ 1 h 2"/>
                  <a:gd name="T12" fmla="*/ 2 w 2"/>
                  <a:gd name="T13" fmla="*/ 1 h 2"/>
                  <a:gd name="T14" fmla="*/ 1 w 2"/>
                  <a:gd name="T15" fmla="*/ 1 h 2"/>
                  <a:gd name="T16" fmla="*/ 2 w 2"/>
                  <a:gd name="T17"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2">
                    <a:moveTo>
                      <a:pt x="2" y="1"/>
                    </a:moveTo>
                    <a:cubicBezTo>
                      <a:pt x="2" y="1"/>
                      <a:pt x="2" y="0"/>
                      <a:pt x="2" y="0"/>
                    </a:cubicBezTo>
                    <a:cubicBezTo>
                      <a:pt x="1" y="0"/>
                      <a:pt x="1" y="0"/>
                      <a:pt x="1" y="1"/>
                    </a:cubicBezTo>
                    <a:cubicBezTo>
                      <a:pt x="0" y="1"/>
                      <a:pt x="0" y="1"/>
                      <a:pt x="0" y="1"/>
                    </a:cubicBezTo>
                    <a:cubicBezTo>
                      <a:pt x="1" y="2"/>
                      <a:pt x="1" y="2"/>
                      <a:pt x="1" y="2"/>
                    </a:cubicBezTo>
                    <a:cubicBezTo>
                      <a:pt x="1" y="1"/>
                      <a:pt x="1" y="1"/>
                      <a:pt x="1" y="1"/>
                    </a:cubicBezTo>
                    <a:cubicBezTo>
                      <a:pt x="1" y="1"/>
                      <a:pt x="2" y="1"/>
                      <a:pt x="2" y="1"/>
                    </a:cubicBezTo>
                    <a:cubicBezTo>
                      <a:pt x="1" y="1"/>
                      <a:pt x="1" y="1"/>
                      <a:pt x="1" y="1"/>
                    </a:cubicBezTo>
                    <a:cubicBezTo>
                      <a:pt x="1" y="1"/>
                      <a:pt x="2" y="1"/>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952" name="Freeform 8657"/>
              <p:cNvSpPr>
                <a:spLocks/>
              </p:cNvSpPr>
              <p:nvPr/>
            </p:nvSpPr>
            <p:spPr bwMode="auto">
              <a:xfrm>
                <a:off x="1398" y="3386"/>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953" name="Oval 8658"/>
              <p:cNvSpPr>
                <a:spLocks noChangeArrowheads="1"/>
              </p:cNvSpPr>
              <p:nvPr/>
            </p:nvSpPr>
            <p:spPr bwMode="auto">
              <a:xfrm>
                <a:off x="1450" y="3598"/>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954" name="Freeform 8659"/>
              <p:cNvSpPr>
                <a:spLocks/>
              </p:cNvSpPr>
              <p:nvPr/>
            </p:nvSpPr>
            <p:spPr bwMode="auto">
              <a:xfrm>
                <a:off x="1450" y="3598"/>
                <a:ext cx="4" cy="4"/>
              </a:xfrm>
              <a:custGeom>
                <a:avLst/>
                <a:gdLst>
                  <a:gd name="T0" fmla="*/ 0 w 1"/>
                  <a:gd name="T1" fmla="*/ 0 h 1"/>
                  <a:gd name="T2" fmla="*/ 0 w 1"/>
                  <a:gd name="T3" fmla="*/ 0 h 1"/>
                  <a:gd name="T4" fmla="*/ 1 w 1"/>
                  <a:gd name="T5" fmla="*/ 1 h 1"/>
                  <a:gd name="T6" fmla="*/ 1 w 1"/>
                  <a:gd name="T7" fmla="*/ 0 h 1"/>
                  <a:gd name="T8" fmla="*/ 1 w 1"/>
                  <a:gd name="T9" fmla="*/ 0 h 1"/>
                  <a:gd name="T10" fmla="*/ 0 w 1"/>
                  <a:gd name="T11" fmla="*/ 0 h 1"/>
                  <a:gd name="T12" fmla="*/ 0 w 1"/>
                  <a:gd name="T13" fmla="*/ 0 h 1"/>
                  <a:gd name="T14" fmla="*/ 0 w 1"/>
                  <a:gd name="T15" fmla="*/ 0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1">
                    <a:moveTo>
                      <a:pt x="0" y="0"/>
                    </a:moveTo>
                    <a:cubicBezTo>
                      <a:pt x="0" y="0"/>
                      <a:pt x="0" y="0"/>
                      <a:pt x="0" y="0"/>
                    </a:cubicBezTo>
                    <a:cubicBezTo>
                      <a:pt x="0" y="0"/>
                      <a:pt x="1" y="0"/>
                      <a:pt x="1" y="1"/>
                    </a:cubicBezTo>
                    <a:cubicBezTo>
                      <a:pt x="1" y="0"/>
                      <a:pt x="1" y="0"/>
                      <a:pt x="1" y="0"/>
                    </a:cubicBezTo>
                    <a:cubicBezTo>
                      <a:pt x="1" y="0"/>
                      <a:pt x="1" y="0"/>
                      <a:pt x="1" y="0"/>
                    </a:cubicBezTo>
                    <a:cubicBezTo>
                      <a:pt x="1" y="0"/>
                      <a:pt x="0" y="0"/>
                      <a:pt x="0" y="0"/>
                    </a:cubicBezTo>
                    <a:cubicBezTo>
                      <a:pt x="0" y="0"/>
                      <a:pt x="0" y="0"/>
                      <a:pt x="0" y="0"/>
                    </a:cubicBezTo>
                    <a:cubicBezTo>
                      <a:pt x="1" y="0"/>
                      <a:pt x="1"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955" name="Freeform 8660"/>
              <p:cNvSpPr>
                <a:spLocks/>
              </p:cNvSpPr>
              <p:nvPr/>
            </p:nvSpPr>
            <p:spPr bwMode="auto">
              <a:xfrm>
                <a:off x="1454" y="3605"/>
                <a:ext cx="4"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0" y="0"/>
                      <a:pt x="0" y="0"/>
                      <a:pt x="0"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956" name="Freeform 8661"/>
              <p:cNvSpPr>
                <a:spLocks/>
              </p:cNvSpPr>
              <p:nvPr/>
            </p:nvSpPr>
            <p:spPr bwMode="auto">
              <a:xfrm>
                <a:off x="1454" y="3605"/>
                <a:ext cx="7" cy="4"/>
              </a:xfrm>
              <a:custGeom>
                <a:avLst/>
                <a:gdLst>
                  <a:gd name="T0" fmla="*/ 2 w 2"/>
                  <a:gd name="T1" fmla="*/ 1 h 1"/>
                  <a:gd name="T2" fmla="*/ 1 w 2"/>
                  <a:gd name="T3" fmla="*/ 0 h 1"/>
                  <a:gd name="T4" fmla="*/ 1 w 2"/>
                  <a:gd name="T5" fmla="*/ 0 h 1"/>
                  <a:gd name="T6" fmla="*/ 1 w 2"/>
                  <a:gd name="T7" fmla="*/ 0 h 1"/>
                  <a:gd name="T8" fmla="*/ 1 w 2"/>
                  <a:gd name="T9" fmla="*/ 0 h 1"/>
                  <a:gd name="T10" fmla="*/ 1 w 2"/>
                  <a:gd name="T11" fmla="*/ 0 h 1"/>
                  <a:gd name="T12" fmla="*/ 1 w 2"/>
                  <a:gd name="T13" fmla="*/ 0 h 1"/>
                  <a:gd name="T14" fmla="*/ 1 w 2"/>
                  <a:gd name="T15" fmla="*/ 0 h 1"/>
                  <a:gd name="T16" fmla="*/ 1 w 2"/>
                  <a:gd name="T17" fmla="*/ 0 h 1"/>
                  <a:gd name="T18" fmla="*/ 1 w 2"/>
                  <a:gd name="T19" fmla="*/ 0 h 1"/>
                  <a:gd name="T20" fmla="*/ 2 w 2"/>
                  <a:gd name="T2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 h="1">
                    <a:moveTo>
                      <a:pt x="2" y="1"/>
                    </a:moveTo>
                    <a:cubicBezTo>
                      <a:pt x="2"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0" y="0"/>
                      <a:pt x="1" y="0"/>
                    </a:cubicBezTo>
                    <a:cubicBezTo>
                      <a:pt x="1" y="0"/>
                      <a:pt x="1" y="0"/>
                      <a:pt x="1" y="0"/>
                    </a:cubicBezTo>
                    <a:cubicBezTo>
                      <a:pt x="1" y="0"/>
                      <a:pt x="1"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957" name="Freeform 8662"/>
              <p:cNvSpPr>
                <a:spLocks/>
              </p:cNvSpPr>
              <p:nvPr/>
            </p:nvSpPr>
            <p:spPr bwMode="auto">
              <a:xfrm>
                <a:off x="1368" y="3431"/>
                <a:ext cx="8" cy="7"/>
              </a:xfrm>
              <a:custGeom>
                <a:avLst/>
                <a:gdLst>
                  <a:gd name="T0" fmla="*/ 1 w 2"/>
                  <a:gd name="T1" fmla="*/ 1 h 2"/>
                  <a:gd name="T2" fmla="*/ 0 w 2"/>
                  <a:gd name="T3" fmla="*/ 2 h 2"/>
                  <a:gd name="T4" fmla="*/ 2 w 2"/>
                  <a:gd name="T5" fmla="*/ 2 h 2"/>
                  <a:gd name="T6" fmla="*/ 2 w 2"/>
                  <a:gd name="T7" fmla="*/ 2 h 2"/>
                  <a:gd name="T8" fmla="*/ 1 w 2"/>
                  <a:gd name="T9" fmla="*/ 1 h 2"/>
                </a:gdLst>
                <a:ahLst/>
                <a:cxnLst>
                  <a:cxn ang="0">
                    <a:pos x="T0" y="T1"/>
                  </a:cxn>
                  <a:cxn ang="0">
                    <a:pos x="T2" y="T3"/>
                  </a:cxn>
                  <a:cxn ang="0">
                    <a:pos x="T4" y="T5"/>
                  </a:cxn>
                  <a:cxn ang="0">
                    <a:pos x="T6" y="T7"/>
                  </a:cxn>
                  <a:cxn ang="0">
                    <a:pos x="T8" y="T9"/>
                  </a:cxn>
                </a:cxnLst>
                <a:rect l="0" t="0" r="r" b="b"/>
                <a:pathLst>
                  <a:path w="2" h="2">
                    <a:moveTo>
                      <a:pt x="1" y="1"/>
                    </a:moveTo>
                    <a:cubicBezTo>
                      <a:pt x="2" y="2"/>
                      <a:pt x="0" y="1"/>
                      <a:pt x="0" y="2"/>
                    </a:cubicBezTo>
                    <a:cubicBezTo>
                      <a:pt x="1" y="2"/>
                      <a:pt x="1" y="2"/>
                      <a:pt x="2" y="2"/>
                    </a:cubicBezTo>
                    <a:cubicBezTo>
                      <a:pt x="2" y="2"/>
                      <a:pt x="2" y="2"/>
                      <a:pt x="2" y="2"/>
                    </a:cubicBezTo>
                    <a:cubicBezTo>
                      <a:pt x="1" y="1"/>
                      <a:pt x="1" y="0"/>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958" name="Freeform 8663"/>
              <p:cNvSpPr>
                <a:spLocks/>
              </p:cNvSpPr>
              <p:nvPr/>
            </p:nvSpPr>
            <p:spPr bwMode="auto">
              <a:xfrm>
                <a:off x="1465" y="3609"/>
                <a:ext cx="4" cy="0"/>
              </a:xfrm>
              <a:custGeom>
                <a:avLst/>
                <a:gdLst>
                  <a:gd name="T0" fmla="*/ 0 w 1"/>
                  <a:gd name="T1" fmla="*/ 1 w 1"/>
                  <a:gd name="T2" fmla="*/ 1 w 1"/>
                  <a:gd name="T3" fmla="*/ 0 w 1"/>
                  <a:gd name="T4" fmla="*/ 0 w 1"/>
                </a:gdLst>
                <a:ahLst/>
                <a:cxnLst>
                  <a:cxn ang="0">
                    <a:pos x="T0" y="0"/>
                  </a:cxn>
                  <a:cxn ang="0">
                    <a:pos x="T1" y="0"/>
                  </a:cxn>
                  <a:cxn ang="0">
                    <a:pos x="T2" y="0"/>
                  </a:cxn>
                  <a:cxn ang="0">
                    <a:pos x="T3" y="0"/>
                  </a:cxn>
                  <a:cxn ang="0">
                    <a:pos x="T4" y="0"/>
                  </a:cxn>
                </a:cxnLst>
                <a:rect l="0" t="0" r="r" b="b"/>
                <a:pathLst>
                  <a:path w="1">
                    <a:moveTo>
                      <a:pt x="0" y="0"/>
                    </a:moveTo>
                    <a:cubicBezTo>
                      <a:pt x="1" y="0"/>
                      <a:pt x="1" y="0"/>
                      <a:pt x="1" y="0"/>
                    </a:cubicBezTo>
                    <a:cubicBezTo>
                      <a:pt x="1" y="0"/>
                      <a:pt x="1" y="0"/>
                      <a:pt x="1" y="0"/>
                    </a:cubicBezTo>
                    <a:cubicBezTo>
                      <a:pt x="1"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959" name="Freeform 8664"/>
              <p:cNvSpPr>
                <a:spLocks/>
              </p:cNvSpPr>
              <p:nvPr/>
            </p:nvSpPr>
            <p:spPr bwMode="auto">
              <a:xfrm>
                <a:off x="1461" y="3613"/>
                <a:ext cx="4" cy="4"/>
              </a:xfrm>
              <a:custGeom>
                <a:avLst/>
                <a:gdLst>
                  <a:gd name="T0" fmla="*/ 0 w 1"/>
                  <a:gd name="T1" fmla="*/ 0 h 1"/>
                  <a:gd name="T2" fmla="*/ 0 w 1"/>
                  <a:gd name="T3" fmla="*/ 0 h 1"/>
                  <a:gd name="T4" fmla="*/ 1 w 1"/>
                  <a:gd name="T5" fmla="*/ 1 h 1"/>
                  <a:gd name="T6" fmla="*/ 0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1" y="1"/>
                      <a:pt x="1" y="1"/>
                      <a:pt x="1" y="1"/>
                    </a:cubicBezTo>
                    <a:cubicBezTo>
                      <a:pt x="1" y="1"/>
                      <a:pt x="1"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960" name="Freeform 8665"/>
              <p:cNvSpPr>
                <a:spLocks/>
              </p:cNvSpPr>
              <p:nvPr/>
            </p:nvSpPr>
            <p:spPr bwMode="auto">
              <a:xfrm>
                <a:off x="1472" y="3605"/>
                <a:ext cx="0" cy="4"/>
              </a:xfrm>
              <a:custGeom>
                <a:avLst/>
                <a:gdLst>
                  <a:gd name="T0" fmla="*/ 0 h 1"/>
                  <a:gd name="T1" fmla="*/ 1 h 1"/>
                  <a:gd name="T2" fmla="*/ 0 h 1"/>
                  <a:gd name="T3" fmla="*/ 0 h 1"/>
                </a:gdLst>
                <a:ahLst/>
                <a:cxnLst>
                  <a:cxn ang="0">
                    <a:pos x="0" y="T0"/>
                  </a:cxn>
                  <a:cxn ang="0">
                    <a:pos x="0" y="T1"/>
                  </a:cxn>
                  <a:cxn ang="0">
                    <a:pos x="0" y="T2"/>
                  </a:cxn>
                  <a:cxn ang="0">
                    <a:pos x="0" y="T3"/>
                  </a:cxn>
                </a:cxnLst>
                <a:rect l="0" t="0" r="r" b="b"/>
                <a:pathLst>
                  <a:path h="1">
                    <a:moveTo>
                      <a:pt x="0" y="0"/>
                    </a:moveTo>
                    <a:cubicBezTo>
                      <a:pt x="0" y="1"/>
                      <a:pt x="0" y="1"/>
                      <a:pt x="0" y="1"/>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961" name="Freeform 8666"/>
              <p:cNvSpPr>
                <a:spLocks/>
              </p:cNvSpPr>
              <p:nvPr/>
            </p:nvSpPr>
            <p:spPr bwMode="auto">
              <a:xfrm>
                <a:off x="1458" y="3594"/>
                <a:ext cx="14" cy="11"/>
              </a:xfrm>
              <a:custGeom>
                <a:avLst/>
                <a:gdLst>
                  <a:gd name="T0" fmla="*/ 1 w 4"/>
                  <a:gd name="T1" fmla="*/ 1 h 3"/>
                  <a:gd name="T2" fmla="*/ 0 w 4"/>
                  <a:gd name="T3" fmla="*/ 0 h 3"/>
                  <a:gd name="T4" fmla="*/ 0 w 4"/>
                  <a:gd name="T5" fmla="*/ 0 h 3"/>
                  <a:gd name="T6" fmla="*/ 2 w 4"/>
                  <a:gd name="T7" fmla="*/ 2 h 3"/>
                  <a:gd name="T8" fmla="*/ 3 w 4"/>
                  <a:gd name="T9" fmla="*/ 3 h 3"/>
                  <a:gd name="T10" fmla="*/ 4 w 4"/>
                  <a:gd name="T11" fmla="*/ 3 h 3"/>
                  <a:gd name="T12" fmla="*/ 4 w 4"/>
                  <a:gd name="T13" fmla="*/ 3 h 3"/>
                  <a:gd name="T14" fmla="*/ 1 w 4"/>
                  <a:gd name="T15" fmla="*/ 0 h 3"/>
                  <a:gd name="T16" fmla="*/ 1 w 4"/>
                  <a:gd name="T17"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3">
                    <a:moveTo>
                      <a:pt x="1" y="1"/>
                    </a:moveTo>
                    <a:cubicBezTo>
                      <a:pt x="0" y="0"/>
                      <a:pt x="0" y="0"/>
                      <a:pt x="0" y="0"/>
                    </a:cubicBezTo>
                    <a:cubicBezTo>
                      <a:pt x="0" y="0"/>
                      <a:pt x="0" y="0"/>
                      <a:pt x="0" y="0"/>
                    </a:cubicBezTo>
                    <a:cubicBezTo>
                      <a:pt x="2" y="2"/>
                      <a:pt x="2" y="2"/>
                      <a:pt x="2" y="2"/>
                    </a:cubicBezTo>
                    <a:cubicBezTo>
                      <a:pt x="2" y="2"/>
                      <a:pt x="3" y="3"/>
                      <a:pt x="3" y="3"/>
                    </a:cubicBezTo>
                    <a:cubicBezTo>
                      <a:pt x="3" y="3"/>
                      <a:pt x="4" y="3"/>
                      <a:pt x="4" y="3"/>
                    </a:cubicBezTo>
                    <a:cubicBezTo>
                      <a:pt x="4" y="3"/>
                      <a:pt x="4" y="3"/>
                      <a:pt x="4" y="3"/>
                    </a:cubicBezTo>
                    <a:cubicBezTo>
                      <a:pt x="1" y="0"/>
                      <a:pt x="1" y="0"/>
                      <a:pt x="1" y="0"/>
                    </a:cubicBezTo>
                    <a:cubicBezTo>
                      <a:pt x="1" y="0"/>
                      <a:pt x="0" y="0"/>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962" name="Freeform 8667"/>
              <p:cNvSpPr>
                <a:spLocks/>
              </p:cNvSpPr>
              <p:nvPr/>
            </p:nvSpPr>
            <p:spPr bwMode="auto">
              <a:xfrm>
                <a:off x="1454" y="3602"/>
                <a:ext cx="11" cy="7"/>
              </a:xfrm>
              <a:custGeom>
                <a:avLst/>
                <a:gdLst>
                  <a:gd name="T0" fmla="*/ 1 w 3"/>
                  <a:gd name="T1" fmla="*/ 0 h 2"/>
                  <a:gd name="T2" fmla="*/ 1 w 3"/>
                  <a:gd name="T3" fmla="*/ 0 h 2"/>
                  <a:gd name="T4" fmla="*/ 2 w 3"/>
                  <a:gd name="T5" fmla="*/ 1 h 2"/>
                  <a:gd name="T6" fmla="*/ 1 w 3"/>
                  <a:gd name="T7" fmla="*/ 1 h 2"/>
                  <a:gd name="T8" fmla="*/ 2 w 3"/>
                  <a:gd name="T9" fmla="*/ 2 h 2"/>
                  <a:gd name="T10" fmla="*/ 3 w 3"/>
                  <a:gd name="T11" fmla="*/ 2 h 2"/>
                  <a:gd name="T12" fmla="*/ 3 w 3"/>
                  <a:gd name="T13" fmla="*/ 1 h 2"/>
                  <a:gd name="T14" fmla="*/ 1 w 3"/>
                  <a:gd name="T15" fmla="*/ 0 h 2"/>
                  <a:gd name="T16" fmla="*/ 1 w 3"/>
                  <a:gd name="T17"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2">
                    <a:moveTo>
                      <a:pt x="1" y="0"/>
                    </a:moveTo>
                    <a:cubicBezTo>
                      <a:pt x="1" y="0"/>
                      <a:pt x="1" y="0"/>
                      <a:pt x="1" y="0"/>
                    </a:cubicBezTo>
                    <a:cubicBezTo>
                      <a:pt x="2" y="0"/>
                      <a:pt x="0" y="1"/>
                      <a:pt x="2" y="1"/>
                    </a:cubicBezTo>
                    <a:cubicBezTo>
                      <a:pt x="2" y="1"/>
                      <a:pt x="1" y="1"/>
                      <a:pt x="1" y="1"/>
                    </a:cubicBezTo>
                    <a:cubicBezTo>
                      <a:pt x="2" y="2"/>
                      <a:pt x="2" y="2"/>
                      <a:pt x="2" y="2"/>
                    </a:cubicBezTo>
                    <a:cubicBezTo>
                      <a:pt x="3" y="2"/>
                      <a:pt x="3" y="2"/>
                      <a:pt x="3" y="2"/>
                    </a:cubicBezTo>
                    <a:cubicBezTo>
                      <a:pt x="3" y="2"/>
                      <a:pt x="3" y="1"/>
                      <a:pt x="3" y="1"/>
                    </a:cubicBezTo>
                    <a:cubicBezTo>
                      <a:pt x="2" y="1"/>
                      <a:pt x="2"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963" name="Freeform 8668"/>
              <p:cNvSpPr>
                <a:spLocks/>
              </p:cNvSpPr>
              <p:nvPr/>
            </p:nvSpPr>
            <p:spPr bwMode="auto">
              <a:xfrm>
                <a:off x="1368" y="3427"/>
                <a:ext cx="4" cy="4"/>
              </a:xfrm>
              <a:custGeom>
                <a:avLst/>
                <a:gdLst>
                  <a:gd name="T0" fmla="*/ 0 w 1"/>
                  <a:gd name="T1" fmla="*/ 1 h 1"/>
                  <a:gd name="T2" fmla="*/ 1 w 1"/>
                  <a:gd name="T3" fmla="*/ 0 h 1"/>
                  <a:gd name="T4" fmla="*/ 1 w 1"/>
                  <a:gd name="T5" fmla="*/ 0 h 1"/>
                  <a:gd name="T6" fmla="*/ 0 w 1"/>
                  <a:gd name="T7" fmla="*/ 1 h 1"/>
                </a:gdLst>
                <a:ahLst/>
                <a:cxnLst>
                  <a:cxn ang="0">
                    <a:pos x="T0" y="T1"/>
                  </a:cxn>
                  <a:cxn ang="0">
                    <a:pos x="T2" y="T3"/>
                  </a:cxn>
                  <a:cxn ang="0">
                    <a:pos x="T4" y="T5"/>
                  </a:cxn>
                  <a:cxn ang="0">
                    <a:pos x="T6" y="T7"/>
                  </a:cxn>
                </a:cxnLst>
                <a:rect l="0" t="0" r="r" b="b"/>
                <a:pathLst>
                  <a:path w="1" h="1">
                    <a:moveTo>
                      <a:pt x="0" y="1"/>
                    </a:moveTo>
                    <a:cubicBezTo>
                      <a:pt x="1" y="1"/>
                      <a:pt x="1" y="1"/>
                      <a:pt x="1" y="0"/>
                    </a:cubicBezTo>
                    <a:cubicBezTo>
                      <a:pt x="1" y="0"/>
                      <a:pt x="1" y="0"/>
                      <a:pt x="1" y="0"/>
                    </a:cubicBezTo>
                    <a:cubicBezTo>
                      <a:pt x="1" y="0"/>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964" name="Freeform 8669"/>
              <p:cNvSpPr>
                <a:spLocks/>
              </p:cNvSpPr>
              <p:nvPr/>
            </p:nvSpPr>
            <p:spPr bwMode="auto">
              <a:xfrm>
                <a:off x="1465" y="36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965" name="Freeform 8670"/>
              <p:cNvSpPr>
                <a:spLocks/>
              </p:cNvSpPr>
              <p:nvPr/>
            </p:nvSpPr>
            <p:spPr bwMode="auto">
              <a:xfrm>
                <a:off x="1368" y="3427"/>
                <a:ext cx="4" cy="4"/>
              </a:xfrm>
              <a:custGeom>
                <a:avLst/>
                <a:gdLst>
                  <a:gd name="T0" fmla="*/ 0 w 1"/>
                  <a:gd name="T1" fmla="*/ 0 h 1"/>
                  <a:gd name="T2" fmla="*/ 1 w 1"/>
                  <a:gd name="T3" fmla="*/ 0 h 1"/>
                  <a:gd name="T4" fmla="*/ 1 w 1"/>
                  <a:gd name="T5" fmla="*/ 0 h 1"/>
                  <a:gd name="T6" fmla="*/ 0 w 1"/>
                  <a:gd name="T7" fmla="*/ 0 h 1"/>
                </a:gdLst>
                <a:ahLst/>
                <a:cxnLst>
                  <a:cxn ang="0">
                    <a:pos x="T0" y="T1"/>
                  </a:cxn>
                  <a:cxn ang="0">
                    <a:pos x="T2" y="T3"/>
                  </a:cxn>
                  <a:cxn ang="0">
                    <a:pos x="T4" y="T5"/>
                  </a:cxn>
                  <a:cxn ang="0">
                    <a:pos x="T6" y="T7"/>
                  </a:cxn>
                </a:cxnLst>
                <a:rect l="0" t="0" r="r" b="b"/>
                <a:pathLst>
                  <a:path w="1" h="1">
                    <a:moveTo>
                      <a:pt x="0" y="0"/>
                    </a:moveTo>
                    <a:cubicBezTo>
                      <a:pt x="0" y="1"/>
                      <a:pt x="1" y="0"/>
                      <a:pt x="1" y="0"/>
                    </a:cubicBezTo>
                    <a:cubicBezTo>
                      <a:pt x="1" y="0"/>
                      <a:pt x="1" y="0"/>
                      <a:pt x="1" y="0"/>
                    </a:cubicBezTo>
                    <a:cubicBezTo>
                      <a:pt x="1"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966" name="Freeform 8671"/>
              <p:cNvSpPr>
                <a:spLocks/>
              </p:cNvSpPr>
              <p:nvPr/>
            </p:nvSpPr>
            <p:spPr bwMode="auto">
              <a:xfrm>
                <a:off x="1465" y="3609"/>
                <a:ext cx="0" cy="4"/>
              </a:xfrm>
              <a:custGeom>
                <a:avLst/>
                <a:gdLst>
                  <a:gd name="T0" fmla="*/ 0 h 1"/>
                  <a:gd name="T1" fmla="*/ 1 h 1"/>
                  <a:gd name="T2" fmla="*/ 0 h 1"/>
                  <a:gd name="T3" fmla="*/ 0 h 1"/>
                </a:gdLst>
                <a:ahLst/>
                <a:cxnLst>
                  <a:cxn ang="0">
                    <a:pos x="0" y="T0"/>
                  </a:cxn>
                  <a:cxn ang="0">
                    <a:pos x="0" y="T1"/>
                  </a:cxn>
                  <a:cxn ang="0">
                    <a:pos x="0" y="T2"/>
                  </a:cxn>
                  <a:cxn ang="0">
                    <a:pos x="0" y="T3"/>
                  </a:cxn>
                </a:cxnLst>
                <a:rect l="0" t="0" r="r" b="b"/>
                <a:pathLst>
                  <a:path h="1">
                    <a:moveTo>
                      <a:pt x="0" y="0"/>
                    </a:moveTo>
                    <a:cubicBezTo>
                      <a:pt x="0" y="1"/>
                      <a:pt x="0" y="1"/>
                      <a:pt x="0" y="1"/>
                    </a:cubicBezTo>
                    <a:cubicBezTo>
                      <a:pt x="0" y="1"/>
                      <a:pt x="0" y="1"/>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967" name="Freeform 8672"/>
              <p:cNvSpPr>
                <a:spLocks/>
              </p:cNvSpPr>
              <p:nvPr/>
            </p:nvSpPr>
            <p:spPr bwMode="auto">
              <a:xfrm>
                <a:off x="1454" y="3609"/>
                <a:ext cx="11" cy="4"/>
              </a:xfrm>
              <a:custGeom>
                <a:avLst/>
                <a:gdLst>
                  <a:gd name="T0" fmla="*/ 1 w 3"/>
                  <a:gd name="T1" fmla="*/ 0 h 1"/>
                  <a:gd name="T2" fmla="*/ 1 w 3"/>
                  <a:gd name="T3" fmla="*/ 0 h 1"/>
                  <a:gd name="T4" fmla="*/ 2 w 3"/>
                  <a:gd name="T5" fmla="*/ 1 h 1"/>
                  <a:gd name="T6" fmla="*/ 2 w 3"/>
                  <a:gd name="T7" fmla="*/ 1 h 1"/>
                  <a:gd name="T8" fmla="*/ 2 w 3"/>
                  <a:gd name="T9" fmla="*/ 0 h 1"/>
                  <a:gd name="T10" fmla="*/ 2 w 3"/>
                  <a:gd name="T11" fmla="*/ 1 h 1"/>
                  <a:gd name="T12" fmla="*/ 2 w 3"/>
                  <a:gd name="T13" fmla="*/ 1 h 1"/>
                  <a:gd name="T14" fmla="*/ 3 w 3"/>
                  <a:gd name="T15" fmla="*/ 1 h 1"/>
                  <a:gd name="T16" fmla="*/ 3 w 3"/>
                  <a:gd name="T17" fmla="*/ 0 h 1"/>
                  <a:gd name="T18" fmla="*/ 2 w 3"/>
                  <a:gd name="T19" fmla="*/ 0 h 1"/>
                  <a:gd name="T20" fmla="*/ 2 w 3"/>
                  <a:gd name="T21" fmla="*/ 0 h 1"/>
                  <a:gd name="T22" fmla="*/ 1 w 3"/>
                  <a:gd name="T23"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1">
                    <a:moveTo>
                      <a:pt x="1" y="0"/>
                    </a:moveTo>
                    <a:cubicBezTo>
                      <a:pt x="0" y="0"/>
                      <a:pt x="2" y="0"/>
                      <a:pt x="1" y="0"/>
                    </a:cubicBezTo>
                    <a:cubicBezTo>
                      <a:pt x="2" y="1"/>
                      <a:pt x="2" y="1"/>
                      <a:pt x="2" y="1"/>
                    </a:cubicBezTo>
                    <a:cubicBezTo>
                      <a:pt x="2" y="1"/>
                      <a:pt x="2" y="1"/>
                      <a:pt x="2" y="1"/>
                    </a:cubicBezTo>
                    <a:cubicBezTo>
                      <a:pt x="2" y="0"/>
                      <a:pt x="1" y="0"/>
                      <a:pt x="2" y="0"/>
                    </a:cubicBezTo>
                    <a:cubicBezTo>
                      <a:pt x="2" y="0"/>
                      <a:pt x="2" y="1"/>
                      <a:pt x="2" y="1"/>
                    </a:cubicBezTo>
                    <a:cubicBezTo>
                      <a:pt x="2" y="1"/>
                      <a:pt x="2" y="1"/>
                      <a:pt x="2" y="1"/>
                    </a:cubicBezTo>
                    <a:cubicBezTo>
                      <a:pt x="3" y="1"/>
                      <a:pt x="3" y="1"/>
                      <a:pt x="3" y="1"/>
                    </a:cubicBezTo>
                    <a:cubicBezTo>
                      <a:pt x="2" y="0"/>
                      <a:pt x="2" y="0"/>
                      <a:pt x="3" y="0"/>
                    </a:cubicBezTo>
                    <a:cubicBezTo>
                      <a:pt x="2" y="0"/>
                      <a:pt x="2" y="0"/>
                      <a:pt x="2" y="0"/>
                    </a:cubicBezTo>
                    <a:cubicBezTo>
                      <a:pt x="2" y="0"/>
                      <a:pt x="2" y="0"/>
                      <a:pt x="2" y="0"/>
                    </a:cubicBezTo>
                    <a:cubicBezTo>
                      <a:pt x="2" y="0"/>
                      <a:pt x="2"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968" name="Freeform 8673"/>
              <p:cNvSpPr>
                <a:spLocks/>
              </p:cNvSpPr>
              <p:nvPr/>
            </p:nvSpPr>
            <p:spPr bwMode="auto">
              <a:xfrm>
                <a:off x="1443" y="3598"/>
                <a:ext cx="7" cy="7"/>
              </a:xfrm>
              <a:custGeom>
                <a:avLst/>
                <a:gdLst>
                  <a:gd name="T0" fmla="*/ 1 w 2"/>
                  <a:gd name="T1" fmla="*/ 1 h 2"/>
                  <a:gd name="T2" fmla="*/ 1 w 2"/>
                  <a:gd name="T3" fmla="*/ 1 h 2"/>
                  <a:gd name="T4" fmla="*/ 2 w 2"/>
                  <a:gd name="T5" fmla="*/ 2 h 2"/>
                  <a:gd name="T6" fmla="*/ 2 w 2"/>
                  <a:gd name="T7" fmla="*/ 2 h 2"/>
                  <a:gd name="T8" fmla="*/ 1 w 2"/>
                  <a:gd name="T9" fmla="*/ 1 h 2"/>
                </a:gdLst>
                <a:ahLst/>
                <a:cxnLst>
                  <a:cxn ang="0">
                    <a:pos x="T0" y="T1"/>
                  </a:cxn>
                  <a:cxn ang="0">
                    <a:pos x="T2" y="T3"/>
                  </a:cxn>
                  <a:cxn ang="0">
                    <a:pos x="T4" y="T5"/>
                  </a:cxn>
                  <a:cxn ang="0">
                    <a:pos x="T6" y="T7"/>
                  </a:cxn>
                  <a:cxn ang="0">
                    <a:pos x="T8" y="T9"/>
                  </a:cxn>
                </a:cxnLst>
                <a:rect l="0" t="0" r="r" b="b"/>
                <a:pathLst>
                  <a:path w="2" h="2">
                    <a:moveTo>
                      <a:pt x="1" y="1"/>
                    </a:moveTo>
                    <a:cubicBezTo>
                      <a:pt x="0" y="0"/>
                      <a:pt x="0" y="0"/>
                      <a:pt x="1" y="1"/>
                    </a:cubicBezTo>
                    <a:cubicBezTo>
                      <a:pt x="1" y="1"/>
                      <a:pt x="2" y="2"/>
                      <a:pt x="2" y="2"/>
                    </a:cubicBezTo>
                    <a:cubicBezTo>
                      <a:pt x="2" y="2"/>
                      <a:pt x="2" y="2"/>
                      <a:pt x="2" y="2"/>
                    </a:cubicBezTo>
                    <a:cubicBezTo>
                      <a:pt x="2" y="2"/>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969" name="Freeform 8674"/>
              <p:cNvSpPr>
                <a:spLocks/>
              </p:cNvSpPr>
              <p:nvPr/>
            </p:nvSpPr>
            <p:spPr bwMode="auto">
              <a:xfrm>
                <a:off x="1454" y="3609"/>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970" name="Freeform 8675"/>
              <p:cNvSpPr>
                <a:spLocks/>
              </p:cNvSpPr>
              <p:nvPr/>
            </p:nvSpPr>
            <p:spPr bwMode="auto">
              <a:xfrm>
                <a:off x="1450" y="3605"/>
                <a:ext cx="4" cy="4"/>
              </a:xfrm>
              <a:custGeom>
                <a:avLst/>
                <a:gdLst>
                  <a:gd name="T0" fmla="*/ 0 w 1"/>
                  <a:gd name="T1" fmla="*/ 0 h 1"/>
                  <a:gd name="T2" fmla="*/ 1 w 1"/>
                  <a:gd name="T3" fmla="*/ 1 h 1"/>
                  <a:gd name="T4" fmla="*/ 0 w 1"/>
                  <a:gd name="T5" fmla="*/ 0 h 1"/>
                  <a:gd name="T6" fmla="*/ 0 w 1"/>
                  <a:gd name="T7" fmla="*/ 0 h 1"/>
                </a:gdLst>
                <a:ahLst/>
                <a:cxnLst>
                  <a:cxn ang="0">
                    <a:pos x="T0" y="T1"/>
                  </a:cxn>
                  <a:cxn ang="0">
                    <a:pos x="T2" y="T3"/>
                  </a:cxn>
                  <a:cxn ang="0">
                    <a:pos x="T4" y="T5"/>
                  </a:cxn>
                  <a:cxn ang="0">
                    <a:pos x="T6" y="T7"/>
                  </a:cxn>
                </a:cxnLst>
                <a:rect l="0" t="0" r="r" b="b"/>
                <a:pathLst>
                  <a:path w="1" h="1">
                    <a:moveTo>
                      <a:pt x="0" y="0"/>
                    </a:moveTo>
                    <a:cubicBezTo>
                      <a:pt x="0" y="1"/>
                      <a:pt x="0" y="1"/>
                      <a:pt x="1" y="1"/>
                    </a:cubicBezTo>
                    <a:cubicBezTo>
                      <a:pt x="0" y="1"/>
                      <a:pt x="0" y="1"/>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971" name="Freeform 8676"/>
              <p:cNvSpPr>
                <a:spLocks/>
              </p:cNvSpPr>
              <p:nvPr/>
            </p:nvSpPr>
            <p:spPr bwMode="auto">
              <a:xfrm>
                <a:off x="1450" y="3594"/>
                <a:ext cx="4" cy="0"/>
              </a:xfrm>
              <a:custGeom>
                <a:avLst/>
                <a:gdLst>
                  <a:gd name="T0" fmla="*/ 0 w 1"/>
                  <a:gd name="T1" fmla="*/ 1 w 1"/>
                  <a:gd name="T2" fmla="*/ 0 w 1"/>
                  <a:gd name="T3" fmla="*/ 0 w 1"/>
                </a:gdLst>
                <a:ahLst/>
                <a:cxnLst>
                  <a:cxn ang="0">
                    <a:pos x="T0" y="0"/>
                  </a:cxn>
                  <a:cxn ang="0">
                    <a:pos x="T1" y="0"/>
                  </a:cxn>
                  <a:cxn ang="0">
                    <a:pos x="T2" y="0"/>
                  </a:cxn>
                  <a:cxn ang="0">
                    <a:pos x="T3" y="0"/>
                  </a:cxn>
                </a:cxnLst>
                <a:rect l="0" t="0" r="r" b="b"/>
                <a:pathLst>
                  <a:path w="1">
                    <a:moveTo>
                      <a:pt x="0" y="0"/>
                    </a:moveTo>
                    <a:cubicBezTo>
                      <a:pt x="0" y="0"/>
                      <a:pt x="0" y="0"/>
                      <a:pt x="1" y="0"/>
                    </a:cubicBezTo>
                    <a:cubicBezTo>
                      <a:pt x="1"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972" name="Freeform 8677"/>
              <p:cNvSpPr>
                <a:spLocks/>
              </p:cNvSpPr>
              <p:nvPr/>
            </p:nvSpPr>
            <p:spPr bwMode="auto">
              <a:xfrm>
                <a:off x="1446" y="3591"/>
                <a:ext cx="4"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cubicBezTo>
                      <a:pt x="0" y="0"/>
                      <a:pt x="0" y="0"/>
                      <a:pt x="0" y="0"/>
                    </a:cubicBezTo>
                    <a:cubicBezTo>
                      <a:pt x="0" y="0"/>
                      <a:pt x="0" y="0"/>
                      <a:pt x="1" y="0"/>
                    </a:cubicBezTo>
                    <a:cubicBezTo>
                      <a:pt x="1"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973" name="Freeform 8678"/>
              <p:cNvSpPr>
                <a:spLocks/>
              </p:cNvSpPr>
              <p:nvPr/>
            </p:nvSpPr>
            <p:spPr bwMode="auto">
              <a:xfrm>
                <a:off x="1450" y="359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974" name="Freeform 8679"/>
              <p:cNvSpPr>
                <a:spLocks/>
              </p:cNvSpPr>
              <p:nvPr/>
            </p:nvSpPr>
            <p:spPr bwMode="auto">
              <a:xfrm>
                <a:off x="1446" y="3609"/>
                <a:ext cx="12" cy="8"/>
              </a:xfrm>
              <a:custGeom>
                <a:avLst/>
                <a:gdLst>
                  <a:gd name="T0" fmla="*/ 3 w 3"/>
                  <a:gd name="T1" fmla="*/ 2 h 2"/>
                  <a:gd name="T2" fmla="*/ 3 w 3"/>
                  <a:gd name="T3" fmla="*/ 2 h 2"/>
                  <a:gd name="T4" fmla="*/ 3 w 3"/>
                  <a:gd name="T5" fmla="*/ 2 h 2"/>
                  <a:gd name="T6" fmla="*/ 3 w 3"/>
                  <a:gd name="T7" fmla="*/ 2 h 2"/>
                  <a:gd name="T8" fmla="*/ 3 w 3"/>
                  <a:gd name="T9" fmla="*/ 2 h 2"/>
                  <a:gd name="T10" fmla="*/ 3 w 3"/>
                  <a:gd name="T11" fmla="*/ 2 h 2"/>
                  <a:gd name="T12" fmla="*/ 3 w 3"/>
                  <a:gd name="T13" fmla="*/ 1 h 2"/>
                  <a:gd name="T14" fmla="*/ 2 w 3"/>
                  <a:gd name="T15" fmla="*/ 1 h 2"/>
                  <a:gd name="T16" fmla="*/ 2 w 3"/>
                  <a:gd name="T17" fmla="*/ 1 h 2"/>
                  <a:gd name="T18" fmla="*/ 2 w 3"/>
                  <a:gd name="T19" fmla="*/ 1 h 2"/>
                  <a:gd name="T20" fmla="*/ 2 w 3"/>
                  <a:gd name="T21" fmla="*/ 1 h 2"/>
                  <a:gd name="T22" fmla="*/ 2 w 3"/>
                  <a:gd name="T23" fmla="*/ 1 h 2"/>
                  <a:gd name="T24" fmla="*/ 2 w 3"/>
                  <a:gd name="T25" fmla="*/ 1 h 2"/>
                  <a:gd name="T26" fmla="*/ 1 w 3"/>
                  <a:gd name="T27" fmla="*/ 0 h 2"/>
                  <a:gd name="T28" fmla="*/ 0 w 3"/>
                  <a:gd name="T29" fmla="*/ 0 h 2"/>
                  <a:gd name="T30" fmla="*/ 1 w 3"/>
                  <a:gd name="T31" fmla="*/ 1 h 2"/>
                  <a:gd name="T32" fmla="*/ 1 w 3"/>
                  <a:gd name="T33" fmla="*/ 1 h 2"/>
                  <a:gd name="T34" fmla="*/ 2 w 3"/>
                  <a:gd name="T35" fmla="*/ 1 h 2"/>
                  <a:gd name="T36" fmla="*/ 1 w 3"/>
                  <a:gd name="T37" fmla="*/ 1 h 2"/>
                  <a:gd name="T38" fmla="*/ 1 w 3"/>
                  <a:gd name="T39" fmla="*/ 1 h 2"/>
                  <a:gd name="T40" fmla="*/ 1 w 3"/>
                  <a:gd name="T41" fmla="*/ 1 h 2"/>
                  <a:gd name="T42" fmla="*/ 1 w 3"/>
                  <a:gd name="T43" fmla="*/ 1 h 2"/>
                  <a:gd name="T44" fmla="*/ 2 w 3"/>
                  <a:gd name="T45" fmla="*/ 2 h 2"/>
                  <a:gd name="T46" fmla="*/ 2 w 3"/>
                  <a:gd name="T47" fmla="*/ 2 h 2"/>
                  <a:gd name="T48" fmla="*/ 3 w 3"/>
                  <a:gd name="T49" fmla="*/ 2 h 2"/>
                  <a:gd name="T50" fmla="*/ 3 w 3"/>
                  <a:gd name="T51"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 h="2">
                    <a:moveTo>
                      <a:pt x="3" y="2"/>
                    </a:moveTo>
                    <a:cubicBezTo>
                      <a:pt x="3" y="2"/>
                      <a:pt x="3" y="2"/>
                      <a:pt x="3" y="2"/>
                    </a:cubicBezTo>
                    <a:cubicBezTo>
                      <a:pt x="3" y="2"/>
                      <a:pt x="3" y="2"/>
                      <a:pt x="3" y="2"/>
                    </a:cubicBezTo>
                    <a:cubicBezTo>
                      <a:pt x="3" y="2"/>
                      <a:pt x="3" y="2"/>
                      <a:pt x="3" y="2"/>
                    </a:cubicBezTo>
                    <a:cubicBezTo>
                      <a:pt x="3" y="2"/>
                      <a:pt x="3" y="2"/>
                      <a:pt x="3" y="2"/>
                    </a:cubicBezTo>
                    <a:cubicBezTo>
                      <a:pt x="3" y="2"/>
                      <a:pt x="3" y="2"/>
                      <a:pt x="3" y="2"/>
                    </a:cubicBezTo>
                    <a:cubicBezTo>
                      <a:pt x="3" y="2"/>
                      <a:pt x="3" y="1"/>
                      <a:pt x="3" y="1"/>
                    </a:cubicBezTo>
                    <a:cubicBezTo>
                      <a:pt x="2" y="1"/>
                      <a:pt x="2" y="1"/>
                      <a:pt x="2" y="1"/>
                    </a:cubicBezTo>
                    <a:cubicBezTo>
                      <a:pt x="2" y="1"/>
                      <a:pt x="2" y="1"/>
                      <a:pt x="2" y="1"/>
                    </a:cubicBezTo>
                    <a:cubicBezTo>
                      <a:pt x="2" y="1"/>
                      <a:pt x="2" y="1"/>
                      <a:pt x="2" y="1"/>
                    </a:cubicBezTo>
                    <a:cubicBezTo>
                      <a:pt x="2" y="1"/>
                      <a:pt x="2" y="1"/>
                      <a:pt x="2" y="1"/>
                    </a:cubicBezTo>
                    <a:cubicBezTo>
                      <a:pt x="2" y="1"/>
                      <a:pt x="2" y="1"/>
                      <a:pt x="2" y="1"/>
                    </a:cubicBezTo>
                    <a:cubicBezTo>
                      <a:pt x="2" y="1"/>
                      <a:pt x="2" y="1"/>
                      <a:pt x="2" y="1"/>
                    </a:cubicBezTo>
                    <a:cubicBezTo>
                      <a:pt x="1" y="0"/>
                      <a:pt x="1" y="0"/>
                      <a:pt x="1" y="0"/>
                    </a:cubicBezTo>
                    <a:cubicBezTo>
                      <a:pt x="1" y="0"/>
                      <a:pt x="0" y="0"/>
                      <a:pt x="0" y="0"/>
                    </a:cubicBezTo>
                    <a:cubicBezTo>
                      <a:pt x="0" y="0"/>
                      <a:pt x="1" y="1"/>
                      <a:pt x="1" y="1"/>
                    </a:cubicBezTo>
                    <a:cubicBezTo>
                      <a:pt x="1" y="1"/>
                      <a:pt x="1" y="1"/>
                      <a:pt x="1" y="1"/>
                    </a:cubicBezTo>
                    <a:cubicBezTo>
                      <a:pt x="2" y="1"/>
                      <a:pt x="2" y="1"/>
                      <a:pt x="2" y="1"/>
                    </a:cubicBezTo>
                    <a:cubicBezTo>
                      <a:pt x="1" y="1"/>
                      <a:pt x="1" y="1"/>
                      <a:pt x="1" y="1"/>
                    </a:cubicBezTo>
                    <a:cubicBezTo>
                      <a:pt x="1" y="1"/>
                      <a:pt x="1" y="1"/>
                      <a:pt x="1" y="1"/>
                    </a:cubicBezTo>
                    <a:cubicBezTo>
                      <a:pt x="1" y="1"/>
                      <a:pt x="1" y="1"/>
                      <a:pt x="1" y="1"/>
                    </a:cubicBezTo>
                    <a:cubicBezTo>
                      <a:pt x="1" y="1"/>
                      <a:pt x="1" y="1"/>
                      <a:pt x="1" y="1"/>
                    </a:cubicBezTo>
                    <a:cubicBezTo>
                      <a:pt x="2" y="1"/>
                      <a:pt x="2" y="2"/>
                      <a:pt x="2" y="2"/>
                    </a:cubicBezTo>
                    <a:cubicBezTo>
                      <a:pt x="2" y="2"/>
                      <a:pt x="2" y="2"/>
                      <a:pt x="2" y="2"/>
                    </a:cubicBezTo>
                    <a:cubicBezTo>
                      <a:pt x="2" y="2"/>
                      <a:pt x="2" y="2"/>
                      <a:pt x="3" y="2"/>
                    </a:cubicBezTo>
                    <a:cubicBezTo>
                      <a:pt x="3" y="2"/>
                      <a:pt x="3" y="2"/>
                      <a:pt x="3"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975" name="Freeform 8680"/>
              <p:cNvSpPr>
                <a:spLocks/>
              </p:cNvSpPr>
              <p:nvPr/>
            </p:nvSpPr>
            <p:spPr bwMode="auto">
              <a:xfrm>
                <a:off x="1454" y="3617"/>
                <a:ext cx="7" cy="3"/>
              </a:xfrm>
              <a:custGeom>
                <a:avLst/>
                <a:gdLst>
                  <a:gd name="T0" fmla="*/ 1 w 2"/>
                  <a:gd name="T1" fmla="*/ 0 h 1"/>
                  <a:gd name="T2" fmla="*/ 1 w 2"/>
                  <a:gd name="T3" fmla="*/ 1 h 1"/>
                  <a:gd name="T4" fmla="*/ 1 w 2"/>
                  <a:gd name="T5" fmla="*/ 0 h 1"/>
                  <a:gd name="T6" fmla="*/ 0 w 2"/>
                  <a:gd name="T7" fmla="*/ 0 h 1"/>
                  <a:gd name="T8" fmla="*/ 1 w 2"/>
                  <a:gd name="T9" fmla="*/ 0 h 1"/>
                  <a:gd name="T10" fmla="*/ 1 w 2"/>
                  <a:gd name="T11" fmla="*/ 1 h 1"/>
                  <a:gd name="T12" fmla="*/ 1 w 2"/>
                  <a:gd name="T13" fmla="*/ 1 h 1"/>
                  <a:gd name="T14" fmla="*/ 2 w 2"/>
                  <a:gd name="T15" fmla="*/ 1 h 1"/>
                  <a:gd name="T16" fmla="*/ 1 w 2"/>
                  <a:gd name="T17" fmla="*/ 0 h 1"/>
                  <a:gd name="T18" fmla="*/ 1 w 2"/>
                  <a:gd name="T19"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1">
                    <a:moveTo>
                      <a:pt x="1" y="0"/>
                    </a:moveTo>
                    <a:cubicBezTo>
                      <a:pt x="1" y="0"/>
                      <a:pt x="1" y="0"/>
                      <a:pt x="1" y="1"/>
                    </a:cubicBezTo>
                    <a:cubicBezTo>
                      <a:pt x="1" y="0"/>
                      <a:pt x="1" y="0"/>
                      <a:pt x="1" y="0"/>
                    </a:cubicBezTo>
                    <a:cubicBezTo>
                      <a:pt x="1" y="0"/>
                      <a:pt x="0" y="0"/>
                      <a:pt x="0" y="0"/>
                    </a:cubicBezTo>
                    <a:cubicBezTo>
                      <a:pt x="1" y="0"/>
                      <a:pt x="1" y="0"/>
                      <a:pt x="1" y="0"/>
                    </a:cubicBezTo>
                    <a:cubicBezTo>
                      <a:pt x="1" y="1"/>
                      <a:pt x="1" y="1"/>
                      <a:pt x="1" y="1"/>
                    </a:cubicBezTo>
                    <a:cubicBezTo>
                      <a:pt x="1" y="1"/>
                      <a:pt x="1" y="1"/>
                      <a:pt x="1" y="1"/>
                    </a:cubicBezTo>
                    <a:cubicBezTo>
                      <a:pt x="1" y="1"/>
                      <a:pt x="2" y="1"/>
                      <a:pt x="2" y="1"/>
                    </a:cubicBezTo>
                    <a:cubicBezTo>
                      <a:pt x="1" y="1"/>
                      <a:pt x="1"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976" name="Freeform 8681"/>
              <p:cNvSpPr>
                <a:spLocks/>
              </p:cNvSpPr>
              <p:nvPr/>
            </p:nvSpPr>
            <p:spPr bwMode="auto">
              <a:xfrm>
                <a:off x="1458" y="3617"/>
                <a:ext cx="3" cy="3"/>
              </a:xfrm>
              <a:custGeom>
                <a:avLst/>
                <a:gdLst>
                  <a:gd name="T0" fmla="*/ 0 w 1"/>
                  <a:gd name="T1" fmla="*/ 0 h 1"/>
                  <a:gd name="T2" fmla="*/ 1 w 1"/>
                  <a:gd name="T3" fmla="*/ 1 h 1"/>
                  <a:gd name="T4" fmla="*/ 1 w 1"/>
                  <a:gd name="T5" fmla="*/ 0 h 1"/>
                  <a:gd name="T6" fmla="*/ 0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1" y="1"/>
                      <a:pt x="1" y="1"/>
                      <a:pt x="1" y="1"/>
                    </a:cubicBezTo>
                    <a:cubicBezTo>
                      <a:pt x="1" y="1"/>
                      <a:pt x="1" y="0"/>
                      <a:pt x="1"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977" name="Freeform 8682"/>
              <p:cNvSpPr>
                <a:spLocks/>
              </p:cNvSpPr>
              <p:nvPr/>
            </p:nvSpPr>
            <p:spPr bwMode="auto">
              <a:xfrm>
                <a:off x="1458" y="36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978" name="Freeform 8683"/>
              <p:cNvSpPr>
                <a:spLocks/>
              </p:cNvSpPr>
              <p:nvPr/>
            </p:nvSpPr>
            <p:spPr bwMode="auto">
              <a:xfrm>
                <a:off x="1458" y="3613"/>
                <a:ext cx="3" cy="0"/>
              </a:xfrm>
              <a:custGeom>
                <a:avLst/>
                <a:gdLst>
                  <a:gd name="T0" fmla="*/ 0 w 1"/>
                  <a:gd name="T1" fmla="*/ 0 w 1"/>
                  <a:gd name="T2" fmla="*/ 1 w 1"/>
                  <a:gd name="T3" fmla="*/ 0 w 1"/>
                  <a:gd name="T4" fmla="*/ 0 w 1"/>
                </a:gdLst>
                <a:ahLst/>
                <a:cxnLst>
                  <a:cxn ang="0">
                    <a:pos x="T0" y="0"/>
                  </a:cxn>
                  <a:cxn ang="0">
                    <a:pos x="T1" y="0"/>
                  </a:cxn>
                  <a:cxn ang="0">
                    <a:pos x="T2" y="0"/>
                  </a:cxn>
                  <a:cxn ang="0">
                    <a:pos x="T3" y="0"/>
                  </a:cxn>
                  <a:cxn ang="0">
                    <a:pos x="T4" y="0"/>
                  </a:cxn>
                </a:cxnLst>
                <a:rect l="0" t="0" r="r" b="b"/>
                <a:pathLst>
                  <a:path w="1">
                    <a:moveTo>
                      <a:pt x="0" y="0"/>
                    </a:moveTo>
                    <a:cubicBezTo>
                      <a:pt x="0" y="0"/>
                      <a:pt x="0" y="0"/>
                      <a:pt x="0" y="0"/>
                    </a:cubicBezTo>
                    <a:cubicBezTo>
                      <a:pt x="0" y="0"/>
                      <a:pt x="0" y="0"/>
                      <a:pt x="1" y="0"/>
                    </a:cubicBezTo>
                    <a:cubicBezTo>
                      <a:pt x="1"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979" name="Freeform 8684"/>
              <p:cNvSpPr>
                <a:spLocks/>
              </p:cNvSpPr>
              <p:nvPr/>
            </p:nvSpPr>
            <p:spPr bwMode="auto">
              <a:xfrm>
                <a:off x="1450" y="3594"/>
                <a:ext cx="4" cy="0"/>
              </a:xfrm>
              <a:custGeom>
                <a:avLst/>
                <a:gdLst>
                  <a:gd name="T0" fmla="*/ 1 w 1"/>
                  <a:gd name="T1" fmla="*/ 0 w 1"/>
                  <a:gd name="T2" fmla="*/ 0 w 1"/>
                  <a:gd name="T3" fmla="*/ 1 w 1"/>
                  <a:gd name="T4" fmla="*/ 1 w 1"/>
                </a:gdLst>
                <a:ahLst/>
                <a:cxnLst>
                  <a:cxn ang="0">
                    <a:pos x="T0" y="0"/>
                  </a:cxn>
                  <a:cxn ang="0">
                    <a:pos x="T1" y="0"/>
                  </a:cxn>
                  <a:cxn ang="0">
                    <a:pos x="T2" y="0"/>
                  </a:cxn>
                  <a:cxn ang="0">
                    <a:pos x="T3" y="0"/>
                  </a:cxn>
                  <a:cxn ang="0">
                    <a:pos x="T4" y="0"/>
                  </a:cxn>
                </a:cxnLst>
                <a:rect l="0" t="0" r="r" b="b"/>
                <a:pathLst>
                  <a:path w="1">
                    <a:moveTo>
                      <a:pt x="1" y="0"/>
                    </a:moveTo>
                    <a:cubicBezTo>
                      <a:pt x="0" y="0"/>
                      <a:pt x="0" y="0"/>
                      <a:pt x="0" y="0"/>
                    </a:cubicBezTo>
                    <a:cubicBezTo>
                      <a:pt x="0" y="0"/>
                      <a:pt x="0" y="0"/>
                      <a:pt x="0" y="0"/>
                    </a:cubicBezTo>
                    <a:cubicBezTo>
                      <a:pt x="1" y="0"/>
                      <a:pt x="1"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980" name="Freeform 8685"/>
              <p:cNvSpPr>
                <a:spLocks/>
              </p:cNvSpPr>
              <p:nvPr/>
            </p:nvSpPr>
            <p:spPr bwMode="auto">
              <a:xfrm>
                <a:off x="1439" y="3620"/>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981" name="Freeform 8686"/>
              <p:cNvSpPr>
                <a:spLocks/>
              </p:cNvSpPr>
              <p:nvPr/>
            </p:nvSpPr>
            <p:spPr bwMode="auto">
              <a:xfrm>
                <a:off x="1450" y="3594"/>
                <a:ext cx="4" cy="0"/>
              </a:xfrm>
              <a:custGeom>
                <a:avLst/>
                <a:gdLst>
                  <a:gd name="T0" fmla="*/ 1 w 1"/>
                  <a:gd name="T1" fmla="*/ 1 w 1"/>
                  <a:gd name="T2" fmla="*/ 1 w 1"/>
                  <a:gd name="T3" fmla="*/ 1 w 1"/>
                  <a:gd name="T4" fmla="*/ 1 w 1"/>
                  <a:gd name="T5" fmla="*/ 1 w 1"/>
                  <a:gd name="T6" fmla="*/ 1 w 1"/>
                  <a:gd name="T7" fmla="*/ 0 w 1"/>
                  <a:gd name="T8" fmla="*/ 1 w 1"/>
                </a:gdLst>
                <a:ahLst/>
                <a:cxnLst>
                  <a:cxn ang="0">
                    <a:pos x="T0" y="0"/>
                  </a:cxn>
                  <a:cxn ang="0">
                    <a:pos x="T1" y="0"/>
                  </a:cxn>
                  <a:cxn ang="0">
                    <a:pos x="T2" y="0"/>
                  </a:cxn>
                  <a:cxn ang="0">
                    <a:pos x="T3" y="0"/>
                  </a:cxn>
                  <a:cxn ang="0">
                    <a:pos x="T4" y="0"/>
                  </a:cxn>
                  <a:cxn ang="0">
                    <a:pos x="T5" y="0"/>
                  </a:cxn>
                  <a:cxn ang="0">
                    <a:pos x="T6" y="0"/>
                  </a:cxn>
                  <a:cxn ang="0">
                    <a:pos x="T7" y="0"/>
                  </a:cxn>
                  <a:cxn ang="0">
                    <a:pos x="T8" y="0"/>
                  </a:cxn>
                </a:cxnLst>
                <a:rect l="0" t="0" r="r" b="b"/>
                <a:pathLst>
                  <a:path w="1">
                    <a:moveTo>
                      <a:pt x="1" y="0"/>
                    </a:move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0" y="0"/>
                    </a:cubicBezTo>
                    <a:cubicBezTo>
                      <a:pt x="0" y="0"/>
                      <a:pt x="0"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982" name="Freeform 8687"/>
              <p:cNvSpPr>
                <a:spLocks/>
              </p:cNvSpPr>
              <p:nvPr/>
            </p:nvSpPr>
            <p:spPr bwMode="auto">
              <a:xfrm>
                <a:off x="1458" y="360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983" name="Freeform 8688"/>
              <p:cNvSpPr>
                <a:spLocks/>
              </p:cNvSpPr>
              <p:nvPr/>
            </p:nvSpPr>
            <p:spPr bwMode="auto">
              <a:xfrm>
                <a:off x="1391" y="3386"/>
                <a:ext cx="7" cy="7"/>
              </a:xfrm>
              <a:custGeom>
                <a:avLst/>
                <a:gdLst>
                  <a:gd name="T0" fmla="*/ 2 w 2"/>
                  <a:gd name="T1" fmla="*/ 0 h 2"/>
                  <a:gd name="T2" fmla="*/ 2 w 2"/>
                  <a:gd name="T3" fmla="*/ 0 h 2"/>
                  <a:gd name="T4" fmla="*/ 2 w 2"/>
                  <a:gd name="T5" fmla="*/ 0 h 2"/>
                  <a:gd name="T6" fmla="*/ 2 w 2"/>
                  <a:gd name="T7" fmla="*/ 0 h 2"/>
                  <a:gd name="T8" fmla="*/ 1 w 2"/>
                  <a:gd name="T9" fmla="*/ 0 h 2"/>
                  <a:gd name="T10" fmla="*/ 1 w 2"/>
                  <a:gd name="T11" fmla="*/ 0 h 2"/>
                  <a:gd name="T12" fmla="*/ 0 w 2"/>
                  <a:gd name="T13" fmla="*/ 0 h 2"/>
                  <a:gd name="T14" fmla="*/ 0 w 2"/>
                  <a:gd name="T15" fmla="*/ 1 h 2"/>
                  <a:gd name="T16" fmla="*/ 0 w 2"/>
                  <a:gd name="T17" fmla="*/ 1 h 2"/>
                  <a:gd name="T18" fmla="*/ 1 w 2"/>
                  <a:gd name="T19" fmla="*/ 0 h 2"/>
                  <a:gd name="T20" fmla="*/ 1 w 2"/>
                  <a:gd name="T21" fmla="*/ 1 h 2"/>
                  <a:gd name="T22" fmla="*/ 1 w 2"/>
                  <a:gd name="T23" fmla="*/ 1 h 2"/>
                  <a:gd name="T24" fmla="*/ 1 w 2"/>
                  <a:gd name="T25" fmla="*/ 2 h 2"/>
                  <a:gd name="T26" fmla="*/ 2 w 2"/>
                  <a:gd name="T27" fmla="*/ 1 h 2"/>
                  <a:gd name="T28" fmla="*/ 2 w 2"/>
                  <a:gd name="T2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 h="2">
                    <a:moveTo>
                      <a:pt x="2" y="0"/>
                    </a:moveTo>
                    <a:cubicBezTo>
                      <a:pt x="2" y="0"/>
                      <a:pt x="2" y="0"/>
                      <a:pt x="2" y="0"/>
                    </a:cubicBezTo>
                    <a:cubicBezTo>
                      <a:pt x="2" y="0"/>
                      <a:pt x="2" y="0"/>
                      <a:pt x="2" y="0"/>
                    </a:cubicBezTo>
                    <a:cubicBezTo>
                      <a:pt x="2" y="0"/>
                      <a:pt x="2" y="0"/>
                      <a:pt x="2" y="0"/>
                    </a:cubicBezTo>
                    <a:cubicBezTo>
                      <a:pt x="2" y="0"/>
                      <a:pt x="1" y="0"/>
                      <a:pt x="1" y="0"/>
                    </a:cubicBezTo>
                    <a:cubicBezTo>
                      <a:pt x="1" y="0"/>
                      <a:pt x="1" y="0"/>
                      <a:pt x="1" y="0"/>
                    </a:cubicBezTo>
                    <a:cubicBezTo>
                      <a:pt x="1" y="0"/>
                      <a:pt x="1" y="0"/>
                      <a:pt x="0" y="0"/>
                    </a:cubicBezTo>
                    <a:cubicBezTo>
                      <a:pt x="1" y="0"/>
                      <a:pt x="1" y="1"/>
                      <a:pt x="0" y="1"/>
                    </a:cubicBezTo>
                    <a:cubicBezTo>
                      <a:pt x="0" y="1"/>
                      <a:pt x="0" y="1"/>
                      <a:pt x="0" y="1"/>
                    </a:cubicBezTo>
                    <a:cubicBezTo>
                      <a:pt x="1" y="1"/>
                      <a:pt x="1" y="1"/>
                      <a:pt x="1" y="0"/>
                    </a:cubicBezTo>
                    <a:cubicBezTo>
                      <a:pt x="1" y="0"/>
                      <a:pt x="1" y="1"/>
                      <a:pt x="1" y="1"/>
                    </a:cubicBezTo>
                    <a:cubicBezTo>
                      <a:pt x="1" y="1"/>
                      <a:pt x="1" y="1"/>
                      <a:pt x="1" y="1"/>
                    </a:cubicBezTo>
                    <a:cubicBezTo>
                      <a:pt x="1" y="1"/>
                      <a:pt x="1" y="1"/>
                      <a:pt x="1" y="2"/>
                    </a:cubicBezTo>
                    <a:cubicBezTo>
                      <a:pt x="1" y="2"/>
                      <a:pt x="2" y="2"/>
                      <a:pt x="2" y="1"/>
                    </a:cubicBezTo>
                    <a:cubicBezTo>
                      <a:pt x="2" y="1"/>
                      <a:pt x="1" y="2"/>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984" name="Freeform 8689"/>
              <p:cNvSpPr>
                <a:spLocks/>
              </p:cNvSpPr>
              <p:nvPr/>
            </p:nvSpPr>
            <p:spPr bwMode="auto">
              <a:xfrm>
                <a:off x="1454" y="3594"/>
                <a:ext cx="0" cy="4"/>
              </a:xfrm>
              <a:custGeom>
                <a:avLst/>
                <a:gdLst>
                  <a:gd name="T0" fmla="*/ 0 h 1"/>
                  <a:gd name="T1" fmla="*/ 0 h 1"/>
                  <a:gd name="T2" fmla="*/ 1 h 1"/>
                  <a:gd name="T3" fmla="*/ 1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0"/>
                      <a:pt x="0" y="0"/>
                    </a:cubicBezTo>
                    <a:cubicBezTo>
                      <a:pt x="0" y="1"/>
                      <a:pt x="0" y="1"/>
                      <a:pt x="0" y="1"/>
                    </a:cubicBezTo>
                    <a:cubicBezTo>
                      <a:pt x="0" y="1"/>
                      <a:pt x="0" y="1"/>
                      <a:pt x="0" y="1"/>
                    </a:cubicBezTo>
                    <a:cubicBezTo>
                      <a:pt x="0" y="1"/>
                      <a:pt x="0"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985" name="Freeform 8690"/>
              <p:cNvSpPr>
                <a:spLocks/>
              </p:cNvSpPr>
              <p:nvPr/>
            </p:nvSpPr>
            <p:spPr bwMode="auto">
              <a:xfrm>
                <a:off x="1398" y="3393"/>
                <a:ext cx="7" cy="12"/>
              </a:xfrm>
              <a:custGeom>
                <a:avLst/>
                <a:gdLst>
                  <a:gd name="T0" fmla="*/ 1 w 2"/>
                  <a:gd name="T1" fmla="*/ 1 h 3"/>
                  <a:gd name="T2" fmla="*/ 1 w 2"/>
                  <a:gd name="T3" fmla="*/ 0 h 3"/>
                  <a:gd name="T4" fmla="*/ 0 w 2"/>
                  <a:gd name="T5" fmla="*/ 0 h 3"/>
                  <a:gd name="T6" fmla="*/ 1 w 2"/>
                  <a:gd name="T7" fmla="*/ 2 h 3"/>
                  <a:gd name="T8" fmla="*/ 0 w 2"/>
                  <a:gd name="T9" fmla="*/ 1 h 3"/>
                  <a:gd name="T10" fmla="*/ 1 w 2"/>
                  <a:gd name="T11" fmla="*/ 3 h 3"/>
                  <a:gd name="T12" fmla="*/ 2 w 2"/>
                  <a:gd name="T13" fmla="*/ 1 h 3"/>
                  <a:gd name="T14" fmla="*/ 1 w 2"/>
                  <a:gd name="T15" fmla="*/ 1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1" y="1"/>
                    </a:moveTo>
                    <a:cubicBezTo>
                      <a:pt x="1" y="1"/>
                      <a:pt x="1" y="0"/>
                      <a:pt x="1" y="0"/>
                    </a:cubicBezTo>
                    <a:cubicBezTo>
                      <a:pt x="1" y="0"/>
                      <a:pt x="0" y="0"/>
                      <a:pt x="0" y="0"/>
                    </a:cubicBezTo>
                    <a:cubicBezTo>
                      <a:pt x="0" y="1"/>
                      <a:pt x="1" y="2"/>
                      <a:pt x="1" y="2"/>
                    </a:cubicBezTo>
                    <a:cubicBezTo>
                      <a:pt x="1" y="1"/>
                      <a:pt x="0" y="2"/>
                      <a:pt x="0" y="1"/>
                    </a:cubicBezTo>
                    <a:cubicBezTo>
                      <a:pt x="0" y="2"/>
                      <a:pt x="1" y="2"/>
                      <a:pt x="1" y="3"/>
                    </a:cubicBezTo>
                    <a:cubicBezTo>
                      <a:pt x="2" y="1"/>
                      <a:pt x="2" y="1"/>
                      <a:pt x="2" y="1"/>
                    </a:cubicBezTo>
                    <a:cubicBezTo>
                      <a:pt x="2" y="1"/>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986" name="Freeform 8691"/>
              <p:cNvSpPr>
                <a:spLocks/>
              </p:cNvSpPr>
              <p:nvPr/>
            </p:nvSpPr>
            <p:spPr bwMode="auto">
              <a:xfrm>
                <a:off x="1454" y="3594"/>
                <a:ext cx="7" cy="8"/>
              </a:xfrm>
              <a:custGeom>
                <a:avLst/>
                <a:gdLst>
                  <a:gd name="T0" fmla="*/ 1 w 2"/>
                  <a:gd name="T1" fmla="*/ 2 h 2"/>
                  <a:gd name="T2" fmla="*/ 1 w 2"/>
                  <a:gd name="T3" fmla="*/ 1 h 2"/>
                  <a:gd name="T4" fmla="*/ 0 w 2"/>
                  <a:gd name="T5" fmla="*/ 0 h 2"/>
                  <a:gd name="T6" fmla="*/ 1 w 2"/>
                  <a:gd name="T7" fmla="*/ 2 h 2"/>
                  <a:gd name="T8" fmla="*/ 1 w 2"/>
                  <a:gd name="T9" fmla="*/ 2 h 2"/>
                </a:gdLst>
                <a:ahLst/>
                <a:cxnLst>
                  <a:cxn ang="0">
                    <a:pos x="T0" y="T1"/>
                  </a:cxn>
                  <a:cxn ang="0">
                    <a:pos x="T2" y="T3"/>
                  </a:cxn>
                  <a:cxn ang="0">
                    <a:pos x="T4" y="T5"/>
                  </a:cxn>
                  <a:cxn ang="0">
                    <a:pos x="T6" y="T7"/>
                  </a:cxn>
                  <a:cxn ang="0">
                    <a:pos x="T8" y="T9"/>
                  </a:cxn>
                </a:cxnLst>
                <a:rect l="0" t="0" r="r" b="b"/>
                <a:pathLst>
                  <a:path w="2" h="2">
                    <a:moveTo>
                      <a:pt x="1" y="2"/>
                    </a:moveTo>
                    <a:cubicBezTo>
                      <a:pt x="2" y="2"/>
                      <a:pt x="1" y="1"/>
                      <a:pt x="1" y="1"/>
                    </a:cubicBezTo>
                    <a:cubicBezTo>
                      <a:pt x="1" y="1"/>
                      <a:pt x="1" y="0"/>
                      <a:pt x="0" y="0"/>
                    </a:cubicBezTo>
                    <a:cubicBezTo>
                      <a:pt x="1" y="1"/>
                      <a:pt x="1" y="2"/>
                      <a:pt x="1" y="2"/>
                    </a:cubicBezTo>
                    <a:cubicBezTo>
                      <a:pt x="1" y="2"/>
                      <a:pt x="1" y="2"/>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987" name="Freeform 8692"/>
              <p:cNvSpPr>
                <a:spLocks/>
              </p:cNvSpPr>
              <p:nvPr/>
            </p:nvSpPr>
            <p:spPr bwMode="auto">
              <a:xfrm>
                <a:off x="1450" y="3591"/>
                <a:ext cx="0" cy="3"/>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cubicBezTo>
                      <a:pt x="0" y="0"/>
                      <a:pt x="0" y="0"/>
                      <a:pt x="0" y="1"/>
                    </a:cubicBezTo>
                    <a:cubicBezTo>
                      <a:pt x="0" y="1"/>
                      <a:pt x="0" y="1"/>
                      <a:pt x="0" y="1"/>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988" name="Freeform 8693"/>
              <p:cNvSpPr>
                <a:spLocks/>
              </p:cNvSpPr>
              <p:nvPr/>
            </p:nvSpPr>
            <p:spPr bwMode="auto">
              <a:xfrm>
                <a:off x="1450" y="3594"/>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989" name="Freeform 8694"/>
              <p:cNvSpPr>
                <a:spLocks/>
              </p:cNvSpPr>
              <p:nvPr/>
            </p:nvSpPr>
            <p:spPr bwMode="auto">
              <a:xfrm>
                <a:off x="1227" y="4308"/>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990" name="Freeform 8695"/>
              <p:cNvSpPr>
                <a:spLocks/>
              </p:cNvSpPr>
              <p:nvPr/>
            </p:nvSpPr>
            <p:spPr bwMode="auto">
              <a:xfrm>
                <a:off x="1227" y="4308"/>
                <a:ext cx="4" cy="4"/>
              </a:xfrm>
              <a:custGeom>
                <a:avLst/>
                <a:gdLst>
                  <a:gd name="T0" fmla="*/ 0 w 1"/>
                  <a:gd name="T1" fmla="*/ 0 h 1"/>
                  <a:gd name="T2" fmla="*/ 0 w 1"/>
                  <a:gd name="T3" fmla="*/ 0 h 1"/>
                  <a:gd name="T4" fmla="*/ 1 w 1"/>
                  <a:gd name="T5" fmla="*/ 1 h 1"/>
                  <a:gd name="T6" fmla="*/ 1 w 1"/>
                  <a:gd name="T7" fmla="*/ 1 h 1"/>
                  <a:gd name="T8" fmla="*/ 1 w 1"/>
                  <a:gd name="T9" fmla="*/ 0 h 1"/>
                  <a:gd name="T10" fmla="*/ 0 w 1"/>
                  <a:gd name="T11" fmla="*/ 0 h 1"/>
                </a:gdLst>
                <a:ahLst/>
                <a:cxnLst>
                  <a:cxn ang="0">
                    <a:pos x="T0" y="T1"/>
                  </a:cxn>
                  <a:cxn ang="0">
                    <a:pos x="T2" y="T3"/>
                  </a:cxn>
                  <a:cxn ang="0">
                    <a:pos x="T4" y="T5"/>
                  </a:cxn>
                  <a:cxn ang="0">
                    <a:pos x="T6" y="T7"/>
                  </a:cxn>
                  <a:cxn ang="0">
                    <a:pos x="T8" y="T9"/>
                  </a:cxn>
                  <a:cxn ang="0">
                    <a:pos x="T10" y="T11"/>
                  </a:cxn>
                </a:cxnLst>
                <a:rect l="0" t="0" r="r" b="b"/>
                <a:pathLst>
                  <a:path w="1" h="1">
                    <a:moveTo>
                      <a:pt x="0" y="0"/>
                    </a:moveTo>
                    <a:cubicBezTo>
                      <a:pt x="0" y="0"/>
                      <a:pt x="0" y="0"/>
                      <a:pt x="0" y="0"/>
                    </a:cubicBezTo>
                    <a:cubicBezTo>
                      <a:pt x="1" y="1"/>
                      <a:pt x="1" y="1"/>
                      <a:pt x="1" y="1"/>
                    </a:cubicBezTo>
                    <a:cubicBezTo>
                      <a:pt x="1" y="1"/>
                      <a:pt x="1" y="1"/>
                      <a:pt x="1" y="1"/>
                    </a:cubicBezTo>
                    <a:cubicBezTo>
                      <a:pt x="1" y="1"/>
                      <a:pt x="1" y="1"/>
                      <a:pt x="1" y="0"/>
                    </a:cubicBezTo>
                    <a:cubicBezTo>
                      <a:pt x="1" y="1"/>
                      <a:pt x="1"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991" name="Freeform 8696"/>
              <p:cNvSpPr>
                <a:spLocks/>
              </p:cNvSpPr>
              <p:nvPr/>
            </p:nvSpPr>
            <p:spPr bwMode="auto">
              <a:xfrm>
                <a:off x="1227" y="4308"/>
                <a:ext cx="0" cy="0"/>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992" name="Freeform 8697"/>
              <p:cNvSpPr>
                <a:spLocks/>
              </p:cNvSpPr>
              <p:nvPr/>
            </p:nvSpPr>
            <p:spPr bwMode="auto">
              <a:xfrm>
                <a:off x="1227" y="4308"/>
                <a:ext cx="0" cy="0"/>
              </a:xfrm>
              <a:custGeom>
                <a:avLst/>
                <a:gdLst/>
                <a:ahLst/>
                <a:cxnLst>
                  <a:cxn ang="0">
                    <a:pos x="0" y="0"/>
                  </a:cxn>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993" name="Freeform 8698"/>
              <p:cNvSpPr>
                <a:spLocks/>
              </p:cNvSpPr>
              <p:nvPr/>
            </p:nvSpPr>
            <p:spPr bwMode="auto">
              <a:xfrm>
                <a:off x="1223" y="430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994" name="Freeform 8699"/>
              <p:cNvSpPr>
                <a:spLocks/>
              </p:cNvSpPr>
              <p:nvPr/>
            </p:nvSpPr>
            <p:spPr bwMode="auto">
              <a:xfrm>
                <a:off x="1223" y="430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995" name="Freeform 8700"/>
              <p:cNvSpPr>
                <a:spLocks/>
              </p:cNvSpPr>
              <p:nvPr/>
            </p:nvSpPr>
            <p:spPr bwMode="auto">
              <a:xfrm>
                <a:off x="1223" y="430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996" name="Freeform 8701"/>
              <p:cNvSpPr>
                <a:spLocks/>
              </p:cNvSpPr>
              <p:nvPr/>
            </p:nvSpPr>
            <p:spPr bwMode="auto">
              <a:xfrm>
                <a:off x="1223" y="4308"/>
                <a:ext cx="4" cy="4"/>
              </a:xfrm>
              <a:custGeom>
                <a:avLst/>
                <a:gdLst>
                  <a:gd name="T0" fmla="*/ 1 w 1"/>
                  <a:gd name="T1" fmla="*/ 1 h 1"/>
                  <a:gd name="T2" fmla="*/ 0 w 1"/>
                  <a:gd name="T3" fmla="*/ 1 h 1"/>
                  <a:gd name="T4" fmla="*/ 0 w 1"/>
                  <a:gd name="T5" fmla="*/ 0 h 1"/>
                  <a:gd name="T6" fmla="*/ 0 w 1"/>
                  <a:gd name="T7" fmla="*/ 0 h 1"/>
                  <a:gd name="T8" fmla="*/ 1 w 1"/>
                  <a:gd name="T9" fmla="*/ 1 h 1"/>
                </a:gdLst>
                <a:ahLst/>
                <a:cxnLst>
                  <a:cxn ang="0">
                    <a:pos x="T0" y="T1"/>
                  </a:cxn>
                  <a:cxn ang="0">
                    <a:pos x="T2" y="T3"/>
                  </a:cxn>
                  <a:cxn ang="0">
                    <a:pos x="T4" y="T5"/>
                  </a:cxn>
                  <a:cxn ang="0">
                    <a:pos x="T6" y="T7"/>
                  </a:cxn>
                  <a:cxn ang="0">
                    <a:pos x="T8" y="T9"/>
                  </a:cxn>
                </a:cxnLst>
                <a:rect l="0" t="0" r="r" b="b"/>
                <a:pathLst>
                  <a:path w="1" h="1">
                    <a:moveTo>
                      <a:pt x="1" y="1"/>
                    </a:moveTo>
                    <a:cubicBezTo>
                      <a:pt x="0" y="1"/>
                      <a:pt x="0" y="1"/>
                      <a:pt x="0" y="1"/>
                    </a:cubicBezTo>
                    <a:cubicBezTo>
                      <a:pt x="0" y="0"/>
                      <a:pt x="0" y="0"/>
                      <a:pt x="0" y="0"/>
                    </a:cubicBezTo>
                    <a:cubicBezTo>
                      <a:pt x="0" y="0"/>
                      <a:pt x="0" y="0"/>
                      <a:pt x="0" y="0"/>
                    </a:cubicBezTo>
                    <a:cubicBezTo>
                      <a:pt x="0" y="1"/>
                      <a:pt x="0"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997" name="Freeform 8702"/>
              <p:cNvSpPr>
                <a:spLocks/>
              </p:cNvSpPr>
              <p:nvPr/>
            </p:nvSpPr>
            <p:spPr bwMode="auto">
              <a:xfrm>
                <a:off x="1223" y="4308"/>
                <a:ext cx="4" cy="0"/>
              </a:xfrm>
              <a:custGeom>
                <a:avLst/>
                <a:gdLst>
                  <a:gd name="T0" fmla="*/ 0 w 1"/>
                  <a:gd name="T1" fmla="*/ 1 w 1"/>
                  <a:gd name="T2" fmla="*/ 0 w 1"/>
                  <a:gd name="T3" fmla="*/ 0 w 1"/>
                </a:gdLst>
                <a:ahLst/>
                <a:cxnLst>
                  <a:cxn ang="0">
                    <a:pos x="T0" y="0"/>
                  </a:cxn>
                  <a:cxn ang="0">
                    <a:pos x="T1" y="0"/>
                  </a:cxn>
                  <a:cxn ang="0">
                    <a:pos x="T2" y="0"/>
                  </a:cxn>
                  <a:cxn ang="0">
                    <a:pos x="T3" y="0"/>
                  </a:cxn>
                </a:cxnLst>
                <a:rect l="0" t="0" r="r" b="b"/>
                <a:pathLst>
                  <a:path w="1">
                    <a:moveTo>
                      <a:pt x="0" y="0"/>
                    </a:moveTo>
                    <a:cubicBezTo>
                      <a:pt x="0" y="0"/>
                      <a:pt x="0" y="0"/>
                      <a:pt x="1"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998" name="Freeform 8703"/>
              <p:cNvSpPr>
                <a:spLocks/>
              </p:cNvSpPr>
              <p:nvPr/>
            </p:nvSpPr>
            <p:spPr bwMode="auto">
              <a:xfrm>
                <a:off x="1223" y="430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999" name="Freeform 8704"/>
              <p:cNvSpPr>
                <a:spLocks/>
              </p:cNvSpPr>
              <p:nvPr/>
            </p:nvSpPr>
            <p:spPr bwMode="auto">
              <a:xfrm>
                <a:off x="1223" y="430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000" name="Oval 8705"/>
              <p:cNvSpPr>
                <a:spLocks noChangeArrowheads="1"/>
              </p:cNvSpPr>
              <p:nvPr/>
            </p:nvSpPr>
            <p:spPr bwMode="auto">
              <a:xfrm>
                <a:off x="1227" y="4308"/>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001" name="Freeform 8706"/>
              <p:cNvSpPr>
                <a:spLocks/>
              </p:cNvSpPr>
              <p:nvPr/>
            </p:nvSpPr>
            <p:spPr bwMode="auto">
              <a:xfrm>
                <a:off x="1223" y="430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002" name="Freeform 8707"/>
              <p:cNvSpPr>
                <a:spLocks/>
              </p:cNvSpPr>
              <p:nvPr/>
            </p:nvSpPr>
            <p:spPr bwMode="auto">
              <a:xfrm>
                <a:off x="1227" y="430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003" name="Oval 8708"/>
              <p:cNvSpPr>
                <a:spLocks noChangeArrowheads="1"/>
              </p:cNvSpPr>
              <p:nvPr/>
            </p:nvSpPr>
            <p:spPr bwMode="auto">
              <a:xfrm>
                <a:off x="1223" y="4316"/>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004" name="Freeform 8709"/>
              <p:cNvSpPr>
                <a:spLocks/>
              </p:cNvSpPr>
              <p:nvPr/>
            </p:nvSpPr>
            <p:spPr bwMode="auto">
              <a:xfrm>
                <a:off x="1223" y="4308"/>
                <a:ext cx="4" cy="4"/>
              </a:xfrm>
              <a:custGeom>
                <a:avLst/>
                <a:gdLst>
                  <a:gd name="T0" fmla="*/ 0 w 1"/>
                  <a:gd name="T1" fmla="*/ 0 h 1"/>
                  <a:gd name="T2" fmla="*/ 0 w 1"/>
                  <a:gd name="T3" fmla="*/ 1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cubicBezTo>
                      <a:pt x="0" y="0"/>
                      <a:pt x="0" y="0"/>
                      <a:pt x="0" y="1"/>
                    </a:cubicBezTo>
                    <a:cubicBezTo>
                      <a:pt x="0" y="1"/>
                      <a:pt x="1" y="1"/>
                      <a:pt x="1" y="1"/>
                    </a:cubicBezTo>
                    <a:cubicBezTo>
                      <a:pt x="1" y="1"/>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005" name="Freeform 8710"/>
              <p:cNvSpPr>
                <a:spLocks/>
              </p:cNvSpPr>
              <p:nvPr/>
            </p:nvSpPr>
            <p:spPr bwMode="auto">
              <a:xfrm>
                <a:off x="1245" y="431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006" name="Freeform 8711"/>
              <p:cNvSpPr>
                <a:spLocks/>
              </p:cNvSpPr>
              <p:nvPr/>
            </p:nvSpPr>
            <p:spPr bwMode="auto">
              <a:xfrm>
                <a:off x="1227" y="431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007" name="Freeform 8712"/>
              <p:cNvSpPr>
                <a:spLocks/>
              </p:cNvSpPr>
              <p:nvPr/>
            </p:nvSpPr>
            <p:spPr bwMode="auto">
              <a:xfrm>
                <a:off x="1227" y="4312"/>
                <a:ext cx="15" cy="7"/>
              </a:xfrm>
              <a:custGeom>
                <a:avLst/>
                <a:gdLst>
                  <a:gd name="T0" fmla="*/ 1 w 4"/>
                  <a:gd name="T1" fmla="*/ 0 h 2"/>
                  <a:gd name="T2" fmla="*/ 1 w 4"/>
                  <a:gd name="T3" fmla="*/ 1 h 2"/>
                  <a:gd name="T4" fmla="*/ 2 w 4"/>
                  <a:gd name="T5" fmla="*/ 1 h 2"/>
                  <a:gd name="T6" fmla="*/ 1 w 4"/>
                  <a:gd name="T7" fmla="*/ 1 h 2"/>
                  <a:gd name="T8" fmla="*/ 0 w 4"/>
                  <a:gd name="T9" fmla="*/ 0 h 2"/>
                  <a:gd name="T10" fmla="*/ 0 w 4"/>
                  <a:gd name="T11" fmla="*/ 0 h 2"/>
                  <a:gd name="T12" fmla="*/ 1 w 4"/>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4" h="2">
                    <a:moveTo>
                      <a:pt x="1" y="0"/>
                    </a:moveTo>
                    <a:cubicBezTo>
                      <a:pt x="0" y="0"/>
                      <a:pt x="0" y="0"/>
                      <a:pt x="1" y="1"/>
                    </a:cubicBezTo>
                    <a:cubicBezTo>
                      <a:pt x="1" y="1"/>
                      <a:pt x="1" y="1"/>
                      <a:pt x="2" y="1"/>
                    </a:cubicBezTo>
                    <a:cubicBezTo>
                      <a:pt x="1" y="0"/>
                      <a:pt x="4" y="2"/>
                      <a:pt x="1" y="1"/>
                    </a:cubicBezTo>
                    <a:cubicBezTo>
                      <a:pt x="1" y="1"/>
                      <a:pt x="0" y="0"/>
                      <a:pt x="0" y="0"/>
                    </a:cubicBezTo>
                    <a:cubicBezTo>
                      <a:pt x="0" y="0"/>
                      <a:pt x="0" y="0"/>
                      <a:pt x="0" y="0"/>
                    </a:cubicBezTo>
                    <a:cubicBezTo>
                      <a:pt x="0" y="0"/>
                      <a:pt x="0"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008" name="Oval 8713"/>
              <p:cNvSpPr>
                <a:spLocks noChangeArrowheads="1"/>
              </p:cNvSpPr>
              <p:nvPr/>
            </p:nvSpPr>
            <p:spPr bwMode="auto">
              <a:xfrm>
                <a:off x="1227" y="4312"/>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009" name="Freeform 8714"/>
              <p:cNvSpPr>
                <a:spLocks/>
              </p:cNvSpPr>
              <p:nvPr/>
            </p:nvSpPr>
            <p:spPr bwMode="auto">
              <a:xfrm>
                <a:off x="1227" y="4312"/>
                <a:ext cx="15" cy="7"/>
              </a:xfrm>
              <a:custGeom>
                <a:avLst/>
                <a:gdLst>
                  <a:gd name="T0" fmla="*/ 0 w 4"/>
                  <a:gd name="T1" fmla="*/ 0 h 2"/>
                  <a:gd name="T2" fmla="*/ 2 w 4"/>
                  <a:gd name="T3" fmla="*/ 1 h 2"/>
                  <a:gd name="T4" fmla="*/ 1 w 4"/>
                  <a:gd name="T5" fmla="*/ 0 h 2"/>
                  <a:gd name="T6" fmla="*/ 0 w 4"/>
                  <a:gd name="T7" fmla="*/ 0 h 2"/>
                  <a:gd name="T8" fmla="*/ 0 w 4"/>
                  <a:gd name="T9" fmla="*/ 0 h 2"/>
                  <a:gd name="T10" fmla="*/ 0 w 4"/>
                  <a:gd name="T11" fmla="*/ 0 h 2"/>
                  <a:gd name="T12" fmla="*/ 0 w 4"/>
                  <a:gd name="T13" fmla="*/ 0 h 2"/>
                  <a:gd name="T14" fmla="*/ 0 w 4"/>
                  <a:gd name="T15" fmla="*/ 0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2">
                    <a:moveTo>
                      <a:pt x="0" y="0"/>
                    </a:moveTo>
                    <a:cubicBezTo>
                      <a:pt x="0" y="0"/>
                      <a:pt x="1" y="0"/>
                      <a:pt x="2" y="1"/>
                    </a:cubicBezTo>
                    <a:cubicBezTo>
                      <a:pt x="0" y="0"/>
                      <a:pt x="4" y="2"/>
                      <a:pt x="1" y="0"/>
                    </a:cubicBezTo>
                    <a:cubicBezTo>
                      <a:pt x="1"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010" name="Freeform 8715"/>
              <p:cNvSpPr>
                <a:spLocks/>
              </p:cNvSpPr>
              <p:nvPr/>
            </p:nvSpPr>
            <p:spPr bwMode="auto">
              <a:xfrm>
                <a:off x="1249" y="4305"/>
                <a:ext cx="4" cy="3"/>
              </a:xfrm>
              <a:custGeom>
                <a:avLst/>
                <a:gdLst>
                  <a:gd name="T0" fmla="*/ 1 w 1"/>
                  <a:gd name="T1" fmla="*/ 1 h 1"/>
                  <a:gd name="T2" fmla="*/ 0 w 1"/>
                  <a:gd name="T3" fmla="*/ 1 h 1"/>
                  <a:gd name="T4" fmla="*/ 1 w 1"/>
                  <a:gd name="T5" fmla="*/ 1 h 1"/>
                </a:gdLst>
                <a:ahLst/>
                <a:cxnLst>
                  <a:cxn ang="0">
                    <a:pos x="T0" y="T1"/>
                  </a:cxn>
                  <a:cxn ang="0">
                    <a:pos x="T2" y="T3"/>
                  </a:cxn>
                  <a:cxn ang="0">
                    <a:pos x="T4" y="T5"/>
                  </a:cxn>
                </a:cxnLst>
                <a:rect l="0" t="0" r="r" b="b"/>
                <a:pathLst>
                  <a:path w="1" h="1">
                    <a:moveTo>
                      <a:pt x="1" y="1"/>
                    </a:moveTo>
                    <a:cubicBezTo>
                      <a:pt x="0" y="1"/>
                      <a:pt x="1" y="0"/>
                      <a:pt x="0" y="1"/>
                    </a:cubicBezTo>
                    <a:cubicBezTo>
                      <a:pt x="1" y="1"/>
                      <a:pt x="0"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011" name="Freeform 8716"/>
              <p:cNvSpPr>
                <a:spLocks/>
              </p:cNvSpPr>
              <p:nvPr/>
            </p:nvSpPr>
            <p:spPr bwMode="auto">
              <a:xfrm>
                <a:off x="1227" y="4316"/>
                <a:ext cx="4" cy="3"/>
              </a:xfrm>
              <a:custGeom>
                <a:avLst/>
                <a:gdLst>
                  <a:gd name="T0" fmla="*/ 0 w 1"/>
                  <a:gd name="T1" fmla="*/ 0 h 1"/>
                  <a:gd name="T2" fmla="*/ 1 w 1"/>
                  <a:gd name="T3" fmla="*/ 1 h 1"/>
                  <a:gd name="T4" fmla="*/ 1 w 1"/>
                  <a:gd name="T5" fmla="*/ 1 h 1"/>
                  <a:gd name="T6" fmla="*/ 1 w 1"/>
                  <a:gd name="T7" fmla="*/ 1 h 1"/>
                  <a:gd name="T8" fmla="*/ 0 w 1"/>
                  <a:gd name="T9" fmla="*/ 0 h 1"/>
                  <a:gd name="T10" fmla="*/ 0 w 1"/>
                  <a:gd name="T11" fmla="*/ 0 h 1"/>
                </a:gdLst>
                <a:ahLst/>
                <a:cxnLst>
                  <a:cxn ang="0">
                    <a:pos x="T0" y="T1"/>
                  </a:cxn>
                  <a:cxn ang="0">
                    <a:pos x="T2" y="T3"/>
                  </a:cxn>
                  <a:cxn ang="0">
                    <a:pos x="T4" y="T5"/>
                  </a:cxn>
                  <a:cxn ang="0">
                    <a:pos x="T6" y="T7"/>
                  </a:cxn>
                  <a:cxn ang="0">
                    <a:pos x="T8" y="T9"/>
                  </a:cxn>
                  <a:cxn ang="0">
                    <a:pos x="T10" y="T11"/>
                  </a:cxn>
                </a:cxnLst>
                <a:rect l="0" t="0" r="r" b="b"/>
                <a:pathLst>
                  <a:path w="1" h="1">
                    <a:moveTo>
                      <a:pt x="0" y="0"/>
                    </a:moveTo>
                    <a:cubicBezTo>
                      <a:pt x="0" y="0"/>
                      <a:pt x="0" y="1"/>
                      <a:pt x="1" y="1"/>
                    </a:cubicBezTo>
                    <a:cubicBezTo>
                      <a:pt x="1" y="1"/>
                      <a:pt x="1" y="1"/>
                      <a:pt x="1" y="1"/>
                    </a:cubicBezTo>
                    <a:cubicBezTo>
                      <a:pt x="1" y="1"/>
                      <a:pt x="1" y="1"/>
                      <a:pt x="1" y="1"/>
                    </a:cubicBezTo>
                    <a:cubicBezTo>
                      <a:pt x="1" y="1"/>
                      <a:pt x="1"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012" name="Freeform 8717"/>
              <p:cNvSpPr>
                <a:spLocks/>
              </p:cNvSpPr>
              <p:nvPr/>
            </p:nvSpPr>
            <p:spPr bwMode="auto">
              <a:xfrm>
                <a:off x="1231" y="4316"/>
                <a:ext cx="0" cy="3"/>
              </a:xfrm>
              <a:custGeom>
                <a:avLst/>
                <a:gdLst>
                  <a:gd name="T0" fmla="*/ 0 h 1"/>
                  <a:gd name="T1" fmla="*/ 1 h 1"/>
                  <a:gd name="T2" fmla="*/ 1 h 1"/>
                  <a:gd name="T3" fmla="*/ 1 h 1"/>
                  <a:gd name="T4" fmla="*/ 0 h 1"/>
                  <a:gd name="T5" fmla="*/ 0 h 1"/>
                </a:gdLst>
                <a:ahLst/>
                <a:cxnLst>
                  <a:cxn ang="0">
                    <a:pos x="0" y="T0"/>
                  </a:cxn>
                  <a:cxn ang="0">
                    <a:pos x="0" y="T1"/>
                  </a:cxn>
                  <a:cxn ang="0">
                    <a:pos x="0" y="T2"/>
                  </a:cxn>
                  <a:cxn ang="0">
                    <a:pos x="0" y="T3"/>
                  </a:cxn>
                  <a:cxn ang="0">
                    <a:pos x="0" y="T4"/>
                  </a:cxn>
                  <a:cxn ang="0">
                    <a:pos x="0" y="T5"/>
                  </a:cxn>
                </a:cxnLst>
                <a:rect l="0" t="0" r="r" b="b"/>
                <a:pathLst>
                  <a:path h="1">
                    <a:moveTo>
                      <a:pt x="0" y="0"/>
                    </a:moveTo>
                    <a:cubicBezTo>
                      <a:pt x="0" y="1"/>
                      <a:pt x="0" y="1"/>
                      <a:pt x="0" y="1"/>
                    </a:cubicBezTo>
                    <a:cubicBezTo>
                      <a:pt x="0" y="1"/>
                      <a:pt x="0" y="1"/>
                      <a:pt x="0" y="1"/>
                    </a:cubicBezTo>
                    <a:cubicBezTo>
                      <a:pt x="0" y="1"/>
                      <a:pt x="0" y="1"/>
                      <a:pt x="0" y="1"/>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013" name="Freeform 8718"/>
              <p:cNvSpPr>
                <a:spLocks/>
              </p:cNvSpPr>
              <p:nvPr/>
            </p:nvSpPr>
            <p:spPr bwMode="auto">
              <a:xfrm>
                <a:off x="1227" y="4316"/>
                <a:ext cx="4" cy="3"/>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0" y="1"/>
                      <a:pt x="0" y="1"/>
                      <a:pt x="0" y="0"/>
                    </a:cubicBezTo>
                    <a:cubicBezTo>
                      <a:pt x="0" y="1"/>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014" name="Freeform 8719"/>
              <p:cNvSpPr>
                <a:spLocks/>
              </p:cNvSpPr>
              <p:nvPr/>
            </p:nvSpPr>
            <p:spPr bwMode="auto">
              <a:xfrm>
                <a:off x="1223" y="4312"/>
                <a:ext cx="8" cy="4"/>
              </a:xfrm>
              <a:custGeom>
                <a:avLst/>
                <a:gdLst>
                  <a:gd name="T0" fmla="*/ 1 w 2"/>
                  <a:gd name="T1" fmla="*/ 1 h 1"/>
                  <a:gd name="T2" fmla="*/ 1 w 2"/>
                  <a:gd name="T3" fmla="*/ 1 h 1"/>
                  <a:gd name="T4" fmla="*/ 2 w 2"/>
                  <a:gd name="T5" fmla="*/ 1 h 1"/>
                  <a:gd name="T6" fmla="*/ 1 w 2"/>
                  <a:gd name="T7" fmla="*/ 1 h 1"/>
                  <a:gd name="T8" fmla="*/ 1 w 2"/>
                  <a:gd name="T9" fmla="*/ 1 h 1"/>
                </a:gdLst>
                <a:ahLst/>
                <a:cxnLst>
                  <a:cxn ang="0">
                    <a:pos x="T0" y="T1"/>
                  </a:cxn>
                  <a:cxn ang="0">
                    <a:pos x="T2" y="T3"/>
                  </a:cxn>
                  <a:cxn ang="0">
                    <a:pos x="T4" y="T5"/>
                  </a:cxn>
                  <a:cxn ang="0">
                    <a:pos x="T6" y="T7"/>
                  </a:cxn>
                  <a:cxn ang="0">
                    <a:pos x="T8" y="T9"/>
                  </a:cxn>
                </a:cxnLst>
                <a:rect l="0" t="0" r="r" b="b"/>
                <a:pathLst>
                  <a:path w="2" h="1">
                    <a:moveTo>
                      <a:pt x="1" y="1"/>
                    </a:moveTo>
                    <a:cubicBezTo>
                      <a:pt x="1" y="1"/>
                      <a:pt x="1" y="1"/>
                      <a:pt x="1" y="1"/>
                    </a:cubicBezTo>
                    <a:cubicBezTo>
                      <a:pt x="2" y="1"/>
                      <a:pt x="2" y="1"/>
                      <a:pt x="2" y="1"/>
                    </a:cubicBezTo>
                    <a:cubicBezTo>
                      <a:pt x="1" y="1"/>
                      <a:pt x="1" y="1"/>
                      <a:pt x="1" y="1"/>
                    </a:cubicBezTo>
                    <a:cubicBezTo>
                      <a:pt x="0" y="0"/>
                      <a:pt x="0" y="0"/>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015" name="Oval 8720"/>
              <p:cNvSpPr>
                <a:spLocks noChangeArrowheads="1"/>
              </p:cNvSpPr>
              <p:nvPr/>
            </p:nvSpPr>
            <p:spPr bwMode="auto">
              <a:xfrm>
                <a:off x="1245" y="4319"/>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016" name="Freeform 8721"/>
              <p:cNvSpPr>
                <a:spLocks/>
              </p:cNvSpPr>
              <p:nvPr/>
            </p:nvSpPr>
            <p:spPr bwMode="auto">
              <a:xfrm>
                <a:off x="1223" y="4308"/>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017" name="Oval 8722"/>
              <p:cNvSpPr>
                <a:spLocks noChangeArrowheads="1"/>
              </p:cNvSpPr>
              <p:nvPr/>
            </p:nvSpPr>
            <p:spPr bwMode="auto">
              <a:xfrm>
                <a:off x="1227" y="4316"/>
                <a:ext cx="4"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018" name="Freeform 8723"/>
              <p:cNvSpPr>
                <a:spLocks/>
              </p:cNvSpPr>
              <p:nvPr/>
            </p:nvSpPr>
            <p:spPr bwMode="auto">
              <a:xfrm>
                <a:off x="1223" y="4312"/>
                <a:ext cx="11" cy="7"/>
              </a:xfrm>
              <a:custGeom>
                <a:avLst/>
                <a:gdLst>
                  <a:gd name="T0" fmla="*/ 1 w 3"/>
                  <a:gd name="T1" fmla="*/ 0 h 2"/>
                  <a:gd name="T2" fmla="*/ 0 w 3"/>
                  <a:gd name="T3" fmla="*/ 0 h 2"/>
                  <a:gd name="T4" fmla="*/ 2 w 3"/>
                  <a:gd name="T5" fmla="*/ 1 h 2"/>
                  <a:gd name="T6" fmla="*/ 1 w 3"/>
                  <a:gd name="T7" fmla="*/ 0 h 2"/>
                  <a:gd name="T8" fmla="*/ 2 w 3"/>
                  <a:gd name="T9" fmla="*/ 1 h 2"/>
                  <a:gd name="T10" fmla="*/ 3 w 3"/>
                  <a:gd name="T11" fmla="*/ 2 h 2"/>
                  <a:gd name="T12" fmla="*/ 1 w 3"/>
                  <a:gd name="T13" fmla="*/ 0 h 2"/>
                  <a:gd name="T14" fmla="*/ 1 w 3"/>
                  <a:gd name="T15" fmla="*/ 0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2">
                    <a:moveTo>
                      <a:pt x="1" y="0"/>
                    </a:moveTo>
                    <a:cubicBezTo>
                      <a:pt x="0" y="0"/>
                      <a:pt x="0" y="0"/>
                      <a:pt x="0" y="0"/>
                    </a:cubicBezTo>
                    <a:cubicBezTo>
                      <a:pt x="3" y="2"/>
                      <a:pt x="1" y="1"/>
                      <a:pt x="2" y="1"/>
                    </a:cubicBezTo>
                    <a:cubicBezTo>
                      <a:pt x="1" y="1"/>
                      <a:pt x="1" y="1"/>
                      <a:pt x="1" y="0"/>
                    </a:cubicBezTo>
                    <a:cubicBezTo>
                      <a:pt x="1" y="0"/>
                      <a:pt x="2" y="1"/>
                      <a:pt x="2" y="1"/>
                    </a:cubicBezTo>
                    <a:cubicBezTo>
                      <a:pt x="3" y="2"/>
                      <a:pt x="3" y="2"/>
                      <a:pt x="3" y="2"/>
                    </a:cubicBezTo>
                    <a:cubicBezTo>
                      <a:pt x="3" y="2"/>
                      <a:pt x="3" y="1"/>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019" name="Freeform 8724"/>
              <p:cNvSpPr>
                <a:spLocks/>
              </p:cNvSpPr>
              <p:nvPr/>
            </p:nvSpPr>
            <p:spPr bwMode="auto">
              <a:xfrm>
                <a:off x="1223" y="4312"/>
                <a:ext cx="8" cy="4"/>
              </a:xfrm>
              <a:custGeom>
                <a:avLst/>
                <a:gdLst>
                  <a:gd name="T0" fmla="*/ 1 w 2"/>
                  <a:gd name="T1" fmla="*/ 1 h 1"/>
                  <a:gd name="T2" fmla="*/ 2 w 2"/>
                  <a:gd name="T3" fmla="*/ 1 h 1"/>
                  <a:gd name="T4" fmla="*/ 2 w 2"/>
                  <a:gd name="T5" fmla="*/ 1 h 1"/>
                  <a:gd name="T6" fmla="*/ 0 w 2"/>
                  <a:gd name="T7" fmla="*/ 0 h 1"/>
                  <a:gd name="T8" fmla="*/ 1 w 2"/>
                  <a:gd name="T9" fmla="*/ 1 h 1"/>
                </a:gdLst>
                <a:ahLst/>
                <a:cxnLst>
                  <a:cxn ang="0">
                    <a:pos x="T0" y="T1"/>
                  </a:cxn>
                  <a:cxn ang="0">
                    <a:pos x="T2" y="T3"/>
                  </a:cxn>
                  <a:cxn ang="0">
                    <a:pos x="T4" y="T5"/>
                  </a:cxn>
                  <a:cxn ang="0">
                    <a:pos x="T6" y="T7"/>
                  </a:cxn>
                  <a:cxn ang="0">
                    <a:pos x="T8" y="T9"/>
                  </a:cxn>
                </a:cxnLst>
                <a:rect l="0" t="0" r="r" b="b"/>
                <a:pathLst>
                  <a:path w="2" h="1">
                    <a:moveTo>
                      <a:pt x="1" y="1"/>
                    </a:moveTo>
                    <a:cubicBezTo>
                      <a:pt x="1" y="1"/>
                      <a:pt x="2" y="1"/>
                      <a:pt x="2" y="1"/>
                    </a:cubicBezTo>
                    <a:cubicBezTo>
                      <a:pt x="2" y="1"/>
                      <a:pt x="2" y="1"/>
                      <a:pt x="2" y="1"/>
                    </a:cubicBezTo>
                    <a:cubicBezTo>
                      <a:pt x="1" y="1"/>
                      <a:pt x="1" y="1"/>
                      <a:pt x="0" y="0"/>
                    </a:cubicBezTo>
                    <a:cubicBezTo>
                      <a:pt x="0" y="0"/>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020" name="Freeform 8725"/>
              <p:cNvSpPr>
                <a:spLocks/>
              </p:cNvSpPr>
              <p:nvPr/>
            </p:nvSpPr>
            <p:spPr bwMode="auto">
              <a:xfrm>
                <a:off x="1223" y="4316"/>
                <a:ext cx="4" cy="0"/>
              </a:xfrm>
              <a:custGeom>
                <a:avLst/>
                <a:gdLst>
                  <a:gd name="T0" fmla="*/ 1 w 1"/>
                  <a:gd name="T1" fmla="*/ 1 w 1"/>
                  <a:gd name="T2" fmla="*/ 1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1" y="0"/>
                    </a:cubicBezTo>
                    <a:cubicBezTo>
                      <a:pt x="1" y="0"/>
                      <a:pt x="0"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021" name="Freeform 8726"/>
              <p:cNvSpPr>
                <a:spLocks/>
              </p:cNvSpPr>
              <p:nvPr/>
            </p:nvSpPr>
            <p:spPr bwMode="auto">
              <a:xfrm>
                <a:off x="1223" y="430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022" name="Freeform 8727"/>
              <p:cNvSpPr>
                <a:spLocks/>
              </p:cNvSpPr>
              <p:nvPr/>
            </p:nvSpPr>
            <p:spPr bwMode="auto">
              <a:xfrm>
                <a:off x="1223" y="430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023" name="Freeform 8728"/>
              <p:cNvSpPr>
                <a:spLocks/>
              </p:cNvSpPr>
              <p:nvPr/>
            </p:nvSpPr>
            <p:spPr bwMode="auto">
              <a:xfrm>
                <a:off x="1223" y="4308"/>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024" name="Freeform 8729"/>
              <p:cNvSpPr>
                <a:spLocks/>
              </p:cNvSpPr>
              <p:nvPr/>
            </p:nvSpPr>
            <p:spPr bwMode="auto">
              <a:xfrm>
                <a:off x="1223" y="430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025" name="Freeform 8730"/>
              <p:cNvSpPr>
                <a:spLocks/>
              </p:cNvSpPr>
              <p:nvPr/>
            </p:nvSpPr>
            <p:spPr bwMode="auto">
              <a:xfrm>
                <a:off x="1223" y="4312"/>
                <a:ext cx="4" cy="0"/>
              </a:xfrm>
              <a:custGeom>
                <a:avLst/>
                <a:gdLst>
                  <a:gd name="T0" fmla="*/ 1 w 1"/>
                  <a:gd name="T1" fmla="*/ 0 w 1"/>
                  <a:gd name="T2" fmla="*/ 1 w 1"/>
                  <a:gd name="T3" fmla="*/ 1 w 1"/>
                </a:gdLst>
                <a:ahLst/>
                <a:cxnLst>
                  <a:cxn ang="0">
                    <a:pos x="T0" y="0"/>
                  </a:cxn>
                  <a:cxn ang="0">
                    <a:pos x="T1" y="0"/>
                  </a:cxn>
                  <a:cxn ang="0">
                    <a:pos x="T2" y="0"/>
                  </a:cxn>
                  <a:cxn ang="0">
                    <a:pos x="T3" y="0"/>
                  </a:cxn>
                </a:cxnLst>
                <a:rect l="0" t="0" r="r" b="b"/>
                <a:pathLst>
                  <a:path w="1">
                    <a:moveTo>
                      <a:pt x="1" y="0"/>
                    </a:moveTo>
                    <a:cubicBezTo>
                      <a:pt x="1" y="0"/>
                      <a:pt x="1" y="0"/>
                      <a:pt x="0" y="0"/>
                    </a:cubicBezTo>
                    <a:cubicBezTo>
                      <a:pt x="0" y="0"/>
                      <a:pt x="0"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026" name="Freeform 8731"/>
              <p:cNvSpPr>
                <a:spLocks/>
              </p:cNvSpPr>
              <p:nvPr/>
            </p:nvSpPr>
            <p:spPr bwMode="auto">
              <a:xfrm>
                <a:off x="1223" y="4308"/>
                <a:ext cx="0" cy="4"/>
              </a:xfrm>
              <a:custGeom>
                <a:avLst/>
                <a:gdLst>
                  <a:gd name="T0" fmla="*/ 0 h 1"/>
                  <a:gd name="T1" fmla="*/ 1 h 1"/>
                  <a:gd name="T2" fmla="*/ 0 h 1"/>
                  <a:gd name="T3" fmla="*/ 0 h 1"/>
                </a:gdLst>
                <a:ahLst/>
                <a:cxnLst>
                  <a:cxn ang="0">
                    <a:pos x="0" y="T0"/>
                  </a:cxn>
                  <a:cxn ang="0">
                    <a:pos x="0" y="T1"/>
                  </a:cxn>
                  <a:cxn ang="0">
                    <a:pos x="0" y="T2"/>
                  </a:cxn>
                  <a:cxn ang="0">
                    <a:pos x="0" y="T3"/>
                  </a:cxn>
                </a:cxnLst>
                <a:rect l="0" t="0" r="r" b="b"/>
                <a:pathLst>
                  <a:path h="1">
                    <a:moveTo>
                      <a:pt x="0" y="0"/>
                    </a:moveTo>
                    <a:cubicBezTo>
                      <a:pt x="0" y="0"/>
                      <a:pt x="0" y="1"/>
                      <a:pt x="0" y="1"/>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027" name="Freeform 8732"/>
              <p:cNvSpPr>
                <a:spLocks/>
              </p:cNvSpPr>
              <p:nvPr/>
            </p:nvSpPr>
            <p:spPr bwMode="auto">
              <a:xfrm>
                <a:off x="1223" y="431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028" name="Freeform 8733"/>
              <p:cNvSpPr>
                <a:spLocks/>
              </p:cNvSpPr>
              <p:nvPr/>
            </p:nvSpPr>
            <p:spPr bwMode="auto">
              <a:xfrm>
                <a:off x="1212" y="4364"/>
                <a:ext cx="4" cy="0"/>
              </a:xfrm>
              <a:custGeom>
                <a:avLst/>
                <a:gdLst>
                  <a:gd name="T0" fmla="*/ 0 w 1"/>
                  <a:gd name="T1" fmla="*/ 1 w 1"/>
                  <a:gd name="T2" fmla="*/ 0 w 1"/>
                  <a:gd name="T3" fmla="*/ 0 w 1"/>
                </a:gdLst>
                <a:ahLst/>
                <a:cxnLst>
                  <a:cxn ang="0">
                    <a:pos x="T0" y="0"/>
                  </a:cxn>
                  <a:cxn ang="0">
                    <a:pos x="T1" y="0"/>
                  </a:cxn>
                  <a:cxn ang="0">
                    <a:pos x="T2" y="0"/>
                  </a:cxn>
                  <a:cxn ang="0">
                    <a:pos x="T3" y="0"/>
                  </a:cxn>
                </a:cxnLst>
                <a:rect l="0" t="0" r="r" b="b"/>
                <a:pathLst>
                  <a:path w="1">
                    <a:moveTo>
                      <a:pt x="0" y="0"/>
                    </a:moveTo>
                    <a:cubicBezTo>
                      <a:pt x="0" y="0"/>
                      <a:pt x="1" y="0"/>
                      <a:pt x="1" y="0"/>
                    </a:cubicBezTo>
                    <a:cubicBezTo>
                      <a:pt x="1" y="0"/>
                      <a:pt x="1" y="0"/>
                      <a:pt x="0" y="0"/>
                    </a:cubicBezTo>
                    <a:cubicBezTo>
                      <a:pt x="1"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029" name="Freeform 8734"/>
              <p:cNvSpPr>
                <a:spLocks/>
              </p:cNvSpPr>
              <p:nvPr/>
            </p:nvSpPr>
            <p:spPr bwMode="auto">
              <a:xfrm>
                <a:off x="1216" y="433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030" name="Freeform 8735"/>
              <p:cNvSpPr>
                <a:spLocks/>
              </p:cNvSpPr>
              <p:nvPr/>
            </p:nvSpPr>
            <p:spPr bwMode="auto">
              <a:xfrm>
                <a:off x="1219" y="434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031" name="Freeform 8736"/>
              <p:cNvSpPr>
                <a:spLocks/>
              </p:cNvSpPr>
              <p:nvPr/>
            </p:nvSpPr>
            <p:spPr bwMode="auto">
              <a:xfrm>
                <a:off x="1219" y="4345"/>
                <a:ext cx="4" cy="0"/>
              </a:xfrm>
              <a:custGeom>
                <a:avLst/>
                <a:gdLst>
                  <a:gd name="T0" fmla="*/ 0 w 1"/>
                  <a:gd name="T1" fmla="*/ 1 w 1"/>
                  <a:gd name="T2" fmla="*/ 0 w 1"/>
                  <a:gd name="T3" fmla="*/ 0 w 1"/>
                  <a:gd name="T4" fmla="*/ 0 w 1"/>
                </a:gdLst>
                <a:ahLst/>
                <a:cxnLst>
                  <a:cxn ang="0">
                    <a:pos x="T0" y="0"/>
                  </a:cxn>
                  <a:cxn ang="0">
                    <a:pos x="T1" y="0"/>
                  </a:cxn>
                  <a:cxn ang="0">
                    <a:pos x="T2" y="0"/>
                  </a:cxn>
                  <a:cxn ang="0">
                    <a:pos x="T3" y="0"/>
                  </a:cxn>
                  <a:cxn ang="0">
                    <a:pos x="T4" y="0"/>
                  </a:cxn>
                </a:cxnLst>
                <a:rect l="0" t="0" r="r" b="b"/>
                <a:pathLst>
                  <a:path w="1">
                    <a:moveTo>
                      <a:pt x="0" y="0"/>
                    </a:moveTo>
                    <a:cubicBezTo>
                      <a:pt x="0" y="0"/>
                      <a:pt x="1" y="0"/>
                      <a:pt x="1" y="0"/>
                    </a:cubicBezTo>
                    <a:cubicBezTo>
                      <a:pt x="1" y="0"/>
                      <a:pt x="1"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032" name="Freeform 8737"/>
              <p:cNvSpPr>
                <a:spLocks/>
              </p:cNvSpPr>
              <p:nvPr/>
            </p:nvSpPr>
            <p:spPr bwMode="auto">
              <a:xfrm>
                <a:off x="1223" y="4327"/>
                <a:ext cx="8" cy="7"/>
              </a:xfrm>
              <a:custGeom>
                <a:avLst/>
                <a:gdLst>
                  <a:gd name="T0" fmla="*/ 1 w 2"/>
                  <a:gd name="T1" fmla="*/ 2 h 2"/>
                  <a:gd name="T2" fmla="*/ 0 w 2"/>
                  <a:gd name="T3" fmla="*/ 0 h 2"/>
                  <a:gd name="T4" fmla="*/ 1 w 2"/>
                  <a:gd name="T5" fmla="*/ 1 h 2"/>
                  <a:gd name="T6" fmla="*/ 2 w 2"/>
                  <a:gd name="T7" fmla="*/ 2 h 2"/>
                  <a:gd name="T8" fmla="*/ 1 w 2"/>
                  <a:gd name="T9" fmla="*/ 2 h 2"/>
                </a:gdLst>
                <a:ahLst/>
                <a:cxnLst>
                  <a:cxn ang="0">
                    <a:pos x="T0" y="T1"/>
                  </a:cxn>
                  <a:cxn ang="0">
                    <a:pos x="T2" y="T3"/>
                  </a:cxn>
                  <a:cxn ang="0">
                    <a:pos x="T4" y="T5"/>
                  </a:cxn>
                  <a:cxn ang="0">
                    <a:pos x="T6" y="T7"/>
                  </a:cxn>
                  <a:cxn ang="0">
                    <a:pos x="T8" y="T9"/>
                  </a:cxn>
                </a:cxnLst>
                <a:rect l="0" t="0" r="r" b="b"/>
                <a:pathLst>
                  <a:path w="2" h="2">
                    <a:moveTo>
                      <a:pt x="1" y="2"/>
                    </a:moveTo>
                    <a:cubicBezTo>
                      <a:pt x="1" y="2"/>
                      <a:pt x="1" y="1"/>
                      <a:pt x="0" y="0"/>
                    </a:cubicBezTo>
                    <a:cubicBezTo>
                      <a:pt x="0" y="0"/>
                      <a:pt x="1" y="1"/>
                      <a:pt x="1" y="1"/>
                    </a:cubicBezTo>
                    <a:cubicBezTo>
                      <a:pt x="1" y="1"/>
                      <a:pt x="2" y="2"/>
                      <a:pt x="2" y="2"/>
                    </a:cubicBezTo>
                    <a:cubicBezTo>
                      <a:pt x="2" y="2"/>
                      <a:pt x="2" y="2"/>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033" name="Freeform 8738"/>
              <p:cNvSpPr>
                <a:spLocks/>
              </p:cNvSpPr>
              <p:nvPr/>
            </p:nvSpPr>
            <p:spPr bwMode="auto">
              <a:xfrm>
                <a:off x="1223" y="4327"/>
                <a:ext cx="8" cy="4"/>
              </a:xfrm>
              <a:custGeom>
                <a:avLst/>
                <a:gdLst>
                  <a:gd name="T0" fmla="*/ 1 w 2"/>
                  <a:gd name="T1" fmla="*/ 0 h 1"/>
                  <a:gd name="T2" fmla="*/ 0 w 2"/>
                  <a:gd name="T3" fmla="*/ 0 h 1"/>
                  <a:gd name="T4" fmla="*/ 2 w 2"/>
                  <a:gd name="T5" fmla="*/ 1 h 1"/>
                  <a:gd name="T6" fmla="*/ 1 w 2"/>
                  <a:gd name="T7" fmla="*/ 0 h 1"/>
                </a:gdLst>
                <a:ahLst/>
                <a:cxnLst>
                  <a:cxn ang="0">
                    <a:pos x="T0" y="T1"/>
                  </a:cxn>
                  <a:cxn ang="0">
                    <a:pos x="T2" y="T3"/>
                  </a:cxn>
                  <a:cxn ang="0">
                    <a:pos x="T4" y="T5"/>
                  </a:cxn>
                  <a:cxn ang="0">
                    <a:pos x="T6" y="T7"/>
                  </a:cxn>
                </a:cxnLst>
                <a:rect l="0" t="0" r="r" b="b"/>
                <a:pathLst>
                  <a:path w="2" h="1">
                    <a:moveTo>
                      <a:pt x="1" y="0"/>
                    </a:moveTo>
                    <a:cubicBezTo>
                      <a:pt x="1" y="0"/>
                      <a:pt x="0" y="0"/>
                      <a:pt x="0" y="0"/>
                    </a:cubicBezTo>
                    <a:cubicBezTo>
                      <a:pt x="1" y="0"/>
                      <a:pt x="2" y="1"/>
                      <a:pt x="2" y="1"/>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034" name="Freeform 8739"/>
              <p:cNvSpPr>
                <a:spLocks/>
              </p:cNvSpPr>
              <p:nvPr/>
            </p:nvSpPr>
            <p:spPr bwMode="auto">
              <a:xfrm>
                <a:off x="1216" y="4353"/>
                <a:ext cx="3" cy="4"/>
              </a:xfrm>
              <a:custGeom>
                <a:avLst/>
                <a:gdLst>
                  <a:gd name="T0" fmla="*/ 0 w 1"/>
                  <a:gd name="T1" fmla="*/ 0 h 1"/>
                  <a:gd name="T2" fmla="*/ 0 w 1"/>
                  <a:gd name="T3" fmla="*/ 0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cubicBezTo>
                      <a:pt x="0" y="0"/>
                      <a:pt x="0" y="0"/>
                      <a:pt x="0" y="0"/>
                    </a:cubicBezTo>
                    <a:cubicBezTo>
                      <a:pt x="1" y="1"/>
                      <a:pt x="1" y="1"/>
                      <a:pt x="1" y="1"/>
                    </a:cubicBezTo>
                    <a:cubicBezTo>
                      <a:pt x="1" y="1"/>
                      <a:pt x="1"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035" name="Freeform 8740"/>
              <p:cNvSpPr>
                <a:spLocks/>
              </p:cNvSpPr>
              <p:nvPr/>
            </p:nvSpPr>
            <p:spPr bwMode="auto">
              <a:xfrm>
                <a:off x="1216" y="4342"/>
                <a:ext cx="3"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0" y="0"/>
                      <a:pt x="0" y="0"/>
                    </a:cubicBezTo>
                    <a:cubicBezTo>
                      <a:pt x="0" y="0"/>
                      <a:pt x="0"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036" name="Freeform 8741"/>
              <p:cNvSpPr>
                <a:spLocks/>
              </p:cNvSpPr>
              <p:nvPr/>
            </p:nvSpPr>
            <p:spPr bwMode="auto">
              <a:xfrm>
                <a:off x="1216" y="4342"/>
                <a:ext cx="3" cy="0"/>
              </a:xfrm>
              <a:custGeom>
                <a:avLst/>
                <a:gdLst>
                  <a:gd name="T0" fmla="*/ 1 w 1"/>
                  <a:gd name="T1" fmla="*/ 0 w 1"/>
                  <a:gd name="T2" fmla="*/ 0 w 1"/>
                  <a:gd name="T3" fmla="*/ 1 w 1"/>
                  <a:gd name="T4" fmla="*/ 1 w 1"/>
                </a:gdLst>
                <a:ahLst/>
                <a:cxnLst>
                  <a:cxn ang="0">
                    <a:pos x="T0" y="0"/>
                  </a:cxn>
                  <a:cxn ang="0">
                    <a:pos x="T1" y="0"/>
                  </a:cxn>
                  <a:cxn ang="0">
                    <a:pos x="T2" y="0"/>
                  </a:cxn>
                  <a:cxn ang="0">
                    <a:pos x="T3" y="0"/>
                  </a:cxn>
                  <a:cxn ang="0">
                    <a:pos x="T4" y="0"/>
                  </a:cxn>
                </a:cxnLst>
                <a:rect l="0" t="0" r="r" b="b"/>
                <a:pathLst>
                  <a:path w="1">
                    <a:moveTo>
                      <a:pt x="1" y="0"/>
                    </a:moveTo>
                    <a:cubicBezTo>
                      <a:pt x="1" y="0"/>
                      <a:pt x="1" y="0"/>
                      <a:pt x="0" y="0"/>
                    </a:cubicBezTo>
                    <a:cubicBezTo>
                      <a:pt x="0" y="0"/>
                      <a:pt x="0" y="0"/>
                      <a:pt x="0" y="0"/>
                    </a:cubicBezTo>
                    <a:cubicBezTo>
                      <a:pt x="0" y="0"/>
                      <a:pt x="0"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037" name="Freeform 8742"/>
              <p:cNvSpPr>
                <a:spLocks/>
              </p:cNvSpPr>
              <p:nvPr/>
            </p:nvSpPr>
            <p:spPr bwMode="auto">
              <a:xfrm>
                <a:off x="1231" y="4334"/>
                <a:ext cx="7" cy="4"/>
              </a:xfrm>
              <a:custGeom>
                <a:avLst/>
                <a:gdLst>
                  <a:gd name="T0" fmla="*/ 0 w 2"/>
                  <a:gd name="T1" fmla="*/ 0 h 1"/>
                  <a:gd name="T2" fmla="*/ 2 w 2"/>
                  <a:gd name="T3" fmla="*/ 1 h 1"/>
                  <a:gd name="T4" fmla="*/ 2 w 2"/>
                  <a:gd name="T5" fmla="*/ 1 h 1"/>
                  <a:gd name="T6" fmla="*/ 0 w 2"/>
                  <a:gd name="T7" fmla="*/ 0 h 1"/>
                </a:gdLst>
                <a:ahLst/>
                <a:cxnLst>
                  <a:cxn ang="0">
                    <a:pos x="T0" y="T1"/>
                  </a:cxn>
                  <a:cxn ang="0">
                    <a:pos x="T2" y="T3"/>
                  </a:cxn>
                  <a:cxn ang="0">
                    <a:pos x="T4" y="T5"/>
                  </a:cxn>
                  <a:cxn ang="0">
                    <a:pos x="T6" y="T7"/>
                  </a:cxn>
                </a:cxnLst>
                <a:rect l="0" t="0" r="r" b="b"/>
                <a:pathLst>
                  <a:path w="2" h="1">
                    <a:moveTo>
                      <a:pt x="0" y="0"/>
                    </a:moveTo>
                    <a:cubicBezTo>
                      <a:pt x="1" y="1"/>
                      <a:pt x="1" y="1"/>
                      <a:pt x="2" y="1"/>
                    </a:cubicBezTo>
                    <a:cubicBezTo>
                      <a:pt x="2" y="1"/>
                      <a:pt x="2" y="1"/>
                      <a:pt x="2" y="1"/>
                    </a:cubicBezTo>
                    <a:cubicBezTo>
                      <a:pt x="1" y="1"/>
                      <a:pt x="1"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038" name="Freeform 8743"/>
              <p:cNvSpPr>
                <a:spLocks/>
              </p:cNvSpPr>
              <p:nvPr/>
            </p:nvSpPr>
            <p:spPr bwMode="auto">
              <a:xfrm>
                <a:off x="1227" y="4342"/>
                <a:ext cx="0" cy="0"/>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039" name="Freeform 8744"/>
              <p:cNvSpPr>
                <a:spLocks/>
              </p:cNvSpPr>
              <p:nvPr/>
            </p:nvSpPr>
            <p:spPr bwMode="auto">
              <a:xfrm>
                <a:off x="1223" y="4342"/>
                <a:ext cx="4" cy="0"/>
              </a:xfrm>
              <a:custGeom>
                <a:avLst/>
                <a:gdLst>
                  <a:gd name="T0" fmla="*/ 0 w 1"/>
                  <a:gd name="T1" fmla="*/ 1 w 1"/>
                  <a:gd name="T2" fmla="*/ 1 w 1"/>
                  <a:gd name="T3" fmla="*/ 1 w 1"/>
                  <a:gd name="T4" fmla="*/ 0 w 1"/>
                </a:gdLst>
                <a:ahLst/>
                <a:cxnLst>
                  <a:cxn ang="0">
                    <a:pos x="T0" y="0"/>
                  </a:cxn>
                  <a:cxn ang="0">
                    <a:pos x="T1" y="0"/>
                  </a:cxn>
                  <a:cxn ang="0">
                    <a:pos x="T2" y="0"/>
                  </a:cxn>
                  <a:cxn ang="0">
                    <a:pos x="T3" y="0"/>
                  </a:cxn>
                  <a:cxn ang="0">
                    <a:pos x="T4" y="0"/>
                  </a:cxn>
                </a:cxnLst>
                <a:rect l="0" t="0" r="r" b="b"/>
                <a:pathLst>
                  <a:path w="1">
                    <a:moveTo>
                      <a:pt x="0" y="0"/>
                    </a:moveTo>
                    <a:cubicBezTo>
                      <a:pt x="0" y="0"/>
                      <a:pt x="0" y="0"/>
                      <a:pt x="1" y="0"/>
                    </a:cubicBezTo>
                    <a:cubicBezTo>
                      <a:pt x="1" y="0"/>
                      <a:pt x="1" y="0"/>
                      <a:pt x="1" y="0"/>
                    </a:cubicBezTo>
                    <a:cubicBezTo>
                      <a:pt x="1" y="0"/>
                      <a:pt x="1" y="0"/>
                      <a:pt x="1" y="0"/>
                    </a:cubicBezTo>
                    <a:cubicBezTo>
                      <a:pt x="1" y="0"/>
                      <a:pt x="1"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040" name="Freeform 8745"/>
              <p:cNvSpPr>
                <a:spLocks/>
              </p:cNvSpPr>
              <p:nvPr/>
            </p:nvSpPr>
            <p:spPr bwMode="auto">
              <a:xfrm>
                <a:off x="1234" y="4338"/>
                <a:ext cx="0" cy="4"/>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0"/>
                      <a:pt x="0" y="0"/>
                      <a:pt x="0" y="0"/>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041" name="Freeform 8746"/>
              <p:cNvSpPr>
                <a:spLocks/>
              </p:cNvSpPr>
              <p:nvPr/>
            </p:nvSpPr>
            <p:spPr bwMode="auto">
              <a:xfrm>
                <a:off x="1227" y="4342"/>
                <a:ext cx="4" cy="0"/>
              </a:xfrm>
              <a:custGeom>
                <a:avLst/>
                <a:gdLst>
                  <a:gd name="T0" fmla="*/ 0 w 1"/>
                  <a:gd name="T1" fmla="*/ 0 w 1"/>
                  <a:gd name="T2" fmla="*/ 1 w 1"/>
                  <a:gd name="T3" fmla="*/ 1 w 1"/>
                  <a:gd name="T4" fmla="*/ 0 w 1"/>
                  <a:gd name="T5" fmla="*/ 0 w 1"/>
                </a:gdLst>
                <a:ahLst/>
                <a:cxnLst>
                  <a:cxn ang="0">
                    <a:pos x="T0" y="0"/>
                  </a:cxn>
                  <a:cxn ang="0">
                    <a:pos x="T1" y="0"/>
                  </a:cxn>
                  <a:cxn ang="0">
                    <a:pos x="T2" y="0"/>
                  </a:cxn>
                  <a:cxn ang="0">
                    <a:pos x="T3" y="0"/>
                  </a:cxn>
                  <a:cxn ang="0">
                    <a:pos x="T4" y="0"/>
                  </a:cxn>
                  <a:cxn ang="0">
                    <a:pos x="T5" y="0"/>
                  </a:cxn>
                </a:cxnLst>
                <a:rect l="0" t="0" r="r" b="b"/>
                <a:pathLst>
                  <a:path w="1">
                    <a:moveTo>
                      <a:pt x="0" y="0"/>
                    </a:moveTo>
                    <a:cubicBezTo>
                      <a:pt x="0" y="0"/>
                      <a:pt x="0" y="0"/>
                      <a:pt x="0" y="0"/>
                    </a:cubicBezTo>
                    <a:cubicBezTo>
                      <a:pt x="1" y="0"/>
                      <a:pt x="1" y="0"/>
                      <a:pt x="1" y="0"/>
                    </a:cubicBezTo>
                    <a:cubicBezTo>
                      <a:pt x="1" y="0"/>
                      <a:pt x="1" y="0"/>
                      <a:pt x="1" y="0"/>
                    </a:cubicBezTo>
                    <a:cubicBezTo>
                      <a:pt x="1" y="0"/>
                      <a:pt x="1"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042" name="Freeform 8747"/>
              <p:cNvSpPr>
                <a:spLocks/>
              </p:cNvSpPr>
              <p:nvPr/>
            </p:nvSpPr>
            <p:spPr bwMode="auto">
              <a:xfrm>
                <a:off x="1223" y="4327"/>
                <a:ext cx="15" cy="11"/>
              </a:xfrm>
              <a:custGeom>
                <a:avLst/>
                <a:gdLst>
                  <a:gd name="T0" fmla="*/ 0 w 4"/>
                  <a:gd name="T1" fmla="*/ 0 h 3"/>
                  <a:gd name="T2" fmla="*/ 1 w 4"/>
                  <a:gd name="T3" fmla="*/ 0 h 3"/>
                  <a:gd name="T4" fmla="*/ 2 w 4"/>
                  <a:gd name="T5" fmla="*/ 2 h 3"/>
                  <a:gd name="T6" fmla="*/ 0 w 4"/>
                  <a:gd name="T7" fmla="*/ 0 h 3"/>
                  <a:gd name="T8" fmla="*/ 1 w 4"/>
                  <a:gd name="T9" fmla="*/ 1 h 3"/>
                  <a:gd name="T10" fmla="*/ 1 w 4"/>
                  <a:gd name="T11" fmla="*/ 0 h 3"/>
                  <a:gd name="T12" fmla="*/ 2 w 4"/>
                  <a:gd name="T13" fmla="*/ 1 h 3"/>
                  <a:gd name="T14" fmla="*/ 3 w 4"/>
                  <a:gd name="T15" fmla="*/ 2 h 3"/>
                  <a:gd name="T16" fmla="*/ 4 w 4"/>
                  <a:gd name="T17" fmla="*/ 3 h 3"/>
                  <a:gd name="T18" fmla="*/ 4 w 4"/>
                  <a:gd name="T19" fmla="*/ 3 h 3"/>
                  <a:gd name="T20" fmla="*/ 3 w 4"/>
                  <a:gd name="T21" fmla="*/ 2 h 3"/>
                  <a:gd name="T22" fmla="*/ 0 w 4"/>
                  <a:gd name="T23"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3">
                    <a:moveTo>
                      <a:pt x="0" y="0"/>
                    </a:moveTo>
                    <a:cubicBezTo>
                      <a:pt x="0" y="0"/>
                      <a:pt x="0" y="0"/>
                      <a:pt x="1" y="0"/>
                    </a:cubicBezTo>
                    <a:cubicBezTo>
                      <a:pt x="1" y="0"/>
                      <a:pt x="2" y="1"/>
                      <a:pt x="2" y="2"/>
                    </a:cubicBezTo>
                    <a:cubicBezTo>
                      <a:pt x="2" y="1"/>
                      <a:pt x="1" y="1"/>
                      <a:pt x="0" y="0"/>
                    </a:cubicBezTo>
                    <a:cubicBezTo>
                      <a:pt x="0" y="0"/>
                      <a:pt x="0" y="0"/>
                      <a:pt x="1" y="1"/>
                    </a:cubicBezTo>
                    <a:cubicBezTo>
                      <a:pt x="2" y="1"/>
                      <a:pt x="0" y="0"/>
                      <a:pt x="1" y="0"/>
                    </a:cubicBezTo>
                    <a:cubicBezTo>
                      <a:pt x="1" y="1"/>
                      <a:pt x="1" y="1"/>
                      <a:pt x="2" y="1"/>
                    </a:cubicBezTo>
                    <a:cubicBezTo>
                      <a:pt x="2" y="2"/>
                      <a:pt x="2" y="2"/>
                      <a:pt x="3" y="2"/>
                    </a:cubicBezTo>
                    <a:cubicBezTo>
                      <a:pt x="3" y="2"/>
                      <a:pt x="4" y="3"/>
                      <a:pt x="4" y="3"/>
                    </a:cubicBezTo>
                    <a:cubicBezTo>
                      <a:pt x="4" y="3"/>
                      <a:pt x="4" y="3"/>
                      <a:pt x="4" y="3"/>
                    </a:cubicBezTo>
                    <a:cubicBezTo>
                      <a:pt x="4" y="3"/>
                      <a:pt x="4" y="2"/>
                      <a:pt x="3" y="2"/>
                    </a:cubicBezTo>
                    <a:cubicBezTo>
                      <a:pt x="1" y="1"/>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043" name="Freeform 8748"/>
              <p:cNvSpPr>
                <a:spLocks/>
              </p:cNvSpPr>
              <p:nvPr/>
            </p:nvSpPr>
            <p:spPr bwMode="auto">
              <a:xfrm>
                <a:off x="1227" y="4338"/>
                <a:ext cx="7" cy="7"/>
              </a:xfrm>
              <a:custGeom>
                <a:avLst/>
                <a:gdLst>
                  <a:gd name="T0" fmla="*/ 1 w 2"/>
                  <a:gd name="T1" fmla="*/ 1 h 2"/>
                  <a:gd name="T2" fmla="*/ 0 w 2"/>
                  <a:gd name="T3" fmla="*/ 0 h 2"/>
                  <a:gd name="T4" fmla="*/ 1 w 2"/>
                  <a:gd name="T5" fmla="*/ 1 h 2"/>
                </a:gdLst>
                <a:ahLst/>
                <a:cxnLst>
                  <a:cxn ang="0">
                    <a:pos x="T0" y="T1"/>
                  </a:cxn>
                  <a:cxn ang="0">
                    <a:pos x="T2" y="T3"/>
                  </a:cxn>
                  <a:cxn ang="0">
                    <a:pos x="T4" y="T5"/>
                  </a:cxn>
                </a:cxnLst>
                <a:rect l="0" t="0" r="r" b="b"/>
                <a:pathLst>
                  <a:path w="2" h="2">
                    <a:moveTo>
                      <a:pt x="1" y="1"/>
                    </a:moveTo>
                    <a:cubicBezTo>
                      <a:pt x="1" y="1"/>
                      <a:pt x="0" y="0"/>
                      <a:pt x="0" y="0"/>
                    </a:cubicBezTo>
                    <a:cubicBezTo>
                      <a:pt x="2" y="2"/>
                      <a:pt x="2"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044" name="Freeform 8749"/>
              <p:cNvSpPr>
                <a:spLocks/>
              </p:cNvSpPr>
              <p:nvPr/>
            </p:nvSpPr>
            <p:spPr bwMode="auto">
              <a:xfrm>
                <a:off x="1227" y="434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045" name="Oval 8750"/>
              <p:cNvSpPr>
                <a:spLocks noChangeArrowheads="1"/>
              </p:cNvSpPr>
              <p:nvPr/>
            </p:nvSpPr>
            <p:spPr bwMode="auto">
              <a:xfrm>
                <a:off x="1216" y="4342"/>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046" name="Freeform 8751"/>
              <p:cNvSpPr>
                <a:spLocks/>
              </p:cNvSpPr>
              <p:nvPr/>
            </p:nvSpPr>
            <p:spPr bwMode="auto">
              <a:xfrm>
                <a:off x="1216" y="4338"/>
                <a:ext cx="0" cy="4"/>
              </a:xfrm>
              <a:custGeom>
                <a:avLst/>
                <a:gdLst>
                  <a:gd name="T0" fmla="*/ 1 h 1"/>
                  <a:gd name="T1" fmla="*/ 0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0"/>
                    </a:cubicBezTo>
                    <a:cubicBezTo>
                      <a:pt x="0" y="0"/>
                      <a:pt x="0" y="0"/>
                      <a:pt x="0" y="0"/>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047" name="Freeform 8752"/>
              <p:cNvSpPr>
                <a:spLocks/>
              </p:cNvSpPr>
              <p:nvPr/>
            </p:nvSpPr>
            <p:spPr bwMode="auto">
              <a:xfrm>
                <a:off x="1223" y="4349"/>
                <a:ext cx="4" cy="0"/>
              </a:xfrm>
              <a:custGeom>
                <a:avLst/>
                <a:gdLst>
                  <a:gd name="T0" fmla="*/ 0 w 1"/>
                  <a:gd name="T1" fmla="*/ 0 w 1"/>
                  <a:gd name="T2" fmla="*/ 1 w 1"/>
                  <a:gd name="T3" fmla="*/ 1 w 1"/>
                  <a:gd name="T4" fmla="*/ 0 w 1"/>
                </a:gdLst>
                <a:ahLst/>
                <a:cxnLst>
                  <a:cxn ang="0">
                    <a:pos x="T0" y="0"/>
                  </a:cxn>
                  <a:cxn ang="0">
                    <a:pos x="T1" y="0"/>
                  </a:cxn>
                  <a:cxn ang="0">
                    <a:pos x="T2" y="0"/>
                  </a:cxn>
                  <a:cxn ang="0">
                    <a:pos x="T3" y="0"/>
                  </a:cxn>
                  <a:cxn ang="0">
                    <a:pos x="T4" y="0"/>
                  </a:cxn>
                </a:cxnLst>
                <a:rect l="0" t="0" r="r" b="b"/>
                <a:pathLst>
                  <a:path w="1">
                    <a:moveTo>
                      <a:pt x="0" y="0"/>
                    </a:moveTo>
                    <a:cubicBezTo>
                      <a:pt x="0" y="0"/>
                      <a:pt x="0" y="0"/>
                      <a:pt x="0" y="0"/>
                    </a:cubicBezTo>
                    <a:cubicBezTo>
                      <a:pt x="0" y="0"/>
                      <a:pt x="0" y="0"/>
                      <a:pt x="1" y="0"/>
                    </a:cubicBezTo>
                    <a:cubicBezTo>
                      <a:pt x="1" y="0"/>
                      <a:pt x="1" y="0"/>
                      <a:pt x="1"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048" name="Freeform 8753"/>
              <p:cNvSpPr>
                <a:spLocks/>
              </p:cNvSpPr>
              <p:nvPr/>
            </p:nvSpPr>
            <p:spPr bwMode="auto">
              <a:xfrm>
                <a:off x="1216" y="4349"/>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049" name="Freeform 8754"/>
              <p:cNvSpPr>
                <a:spLocks/>
              </p:cNvSpPr>
              <p:nvPr/>
            </p:nvSpPr>
            <p:spPr bwMode="auto">
              <a:xfrm>
                <a:off x="1212" y="4345"/>
                <a:ext cx="4" cy="4"/>
              </a:xfrm>
              <a:custGeom>
                <a:avLst/>
                <a:gdLst>
                  <a:gd name="T0" fmla="*/ 1 w 1"/>
                  <a:gd name="T1" fmla="*/ 0 h 1"/>
                  <a:gd name="T2" fmla="*/ 0 w 1"/>
                  <a:gd name="T3" fmla="*/ 0 h 1"/>
                  <a:gd name="T4" fmla="*/ 1 w 1"/>
                  <a:gd name="T5" fmla="*/ 0 h 1"/>
                  <a:gd name="T6" fmla="*/ 1 w 1"/>
                  <a:gd name="T7" fmla="*/ 0 h 1"/>
                </a:gdLst>
                <a:ahLst/>
                <a:cxnLst>
                  <a:cxn ang="0">
                    <a:pos x="T0" y="T1"/>
                  </a:cxn>
                  <a:cxn ang="0">
                    <a:pos x="T2" y="T3"/>
                  </a:cxn>
                  <a:cxn ang="0">
                    <a:pos x="T4" y="T5"/>
                  </a:cxn>
                  <a:cxn ang="0">
                    <a:pos x="T6" y="T7"/>
                  </a:cxn>
                </a:cxnLst>
                <a:rect l="0" t="0" r="r" b="b"/>
                <a:pathLst>
                  <a:path w="1" h="1">
                    <a:moveTo>
                      <a:pt x="1" y="0"/>
                    </a:moveTo>
                    <a:cubicBezTo>
                      <a:pt x="0" y="0"/>
                      <a:pt x="0" y="0"/>
                      <a:pt x="0" y="0"/>
                    </a:cubicBezTo>
                    <a:cubicBezTo>
                      <a:pt x="0" y="0"/>
                      <a:pt x="1" y="0"/>
                      <a:pt x="1" y="0"/>
                    </a:cubicBezTo>
                    <a:cubicBezTo>
                      <a:pt x="1" y="1"/>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050" name="Freeform 8755"/>
              <p:cNvSpPr>
                <a:spLocks/>
              </p:cNvSpPr>
              <p:nvPr/>
            </p:nvSpPr>
            <p:spPr bwMode="auto">
              <a:xfrm>
                <a:off x="1216" y="4349"/>
                <a:ext cx="7" cy="8"/>
              </a:xfrm>
              <a:custGeom>
                <a:avLst/>
                <a:gdLst>
                  <a:gd name="T0" fmla="*/ 0 w 2"/>
                  <a:gd name="T1" fmla="*/ 0 h 2"/>
                  <a:gd name="T2" fmla="*/ 2 w 2"/>
                  <a:gd name="T3" fmla="*/ 1 h 2"/>
                  <a:gd name="T4" fmla="*/ 1 w 2"/>
                  <a:gd name="T5" fmla="*/ 1 h 2"/>
                  <a:gd name="T6" fmla="*/ 2 w 2"/>
                  <a:gd name="T7" fmla="*/ 1 h 2"/>
                  <a:gd name="T8" fmla="*/ 0 w 2"/>
                  <a:gd name="T9" fmla="*/ 0 h 2"/>
                  <a:gd name="T10" fmla="*/ 0 w 2"/>
                  <a:gd name="T11" fmla="*/ 0 h 2"/>
                  <a:gd name="T12" fmla="*/ 0 w 2"/>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0" y="0"/>
                    </a:moveTo>
                    <a:cubicBezTo>
                      <a:pt x="2" y="1"/>
                      <a:pt x="2" y="1"/>
                      <a:pt x="2" y="1"/>
                    </a:cubicBezTo>
                    <a:cubicBezTo>
                      <a:pt x="2" y="2"/>
                      <a:pt x="1" y="1"/>
                      <a:pt x="1" y="1"/>
                    </a:cubicBezTo>
                    <a:cubicBezTo>
                      <a:pt x="1" y="0"/>
                      <a:pt x="2" y="1"/>
                      <a:pt x="2" y="1"/>
                    </a:cubicBezTo>
                    <a:cubicBezTo>
                      <a:pt x="2" y="1"/>
                      <a:pt x="1" y="0"/>
                      <a:pt x="0" y="0"/>
                    </a:cubicBezTo>
                    <a:cubicBezTo>
                      <a:pt x="0" y="0"/>
                      <a:pt x="0" y="0"/>
                      <a:pt x="0" y="0"/>
                    </a:cubicBezTo>
                    <a:cubicBezTo>
                      <a:pt x="1" y="1"/>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051" name="Freeform 8756"/>
              <p:cNvSpPr>
                <a:spLocks/>
              </p:cNvSpPr>
              <p:nvPr/>
            </p:nvSpPr>
            <p:spPr bwMode="auto">
              <a:xfrm>
                <a:off x="1216" y="4342"/>
                <a:ext cx="3" cy="0"/>
              </a:xfrm>
              <a:custGeom>
                <a:avLst/>
                <a:gdLst>
                  <a:gd name="T0" fmla="*/ 1 w 1"/>
                  <a:gd name="T1" fmla="*/ 1 w 1"/>
                  <a:gd name="T2" fmla="*/ 1 w 1"/>
                  <a:gd name="T3" fmla="*/ 0 w 1"/>
                  <a:gd name="T4" fmla="*/ 0 w 1"/>
                  <a:gd name="T5" fmla="*/ 1 w 1"/>
                </a:gdLst>
                <a:ahLst/>
                <a:cxnLst>
                  <a:cxn ang="0">
                    <a:pos x="T0" y="0"/>
                  </a:cxn>
                  <a:cxn ang="0">
                    <a:pos x="T1" y="0"/>
                  </a:cxn>
                  <a:cxn ang="0">
                    <a:pos x="T2" y="0"/>
                  </a:cxn>
                  <a:cxn ang="0">
                    <a:pos x="T3" y="0"/>
                  </a:cxn>
                  <a:cxn ang="0">
                    <a:pos x="T4" y="0"/>
                  </a:cxn>
                  <a:cxn ang="0">
                    <a:pos x="T5" y="0"/>
                  </a:cxn>
                </a:cxnLst>
                <a:rect l="0" t="0" r="r" b="b"/>
                <a:pathLst>
                  <a:path w="1">
                    <a:moveTo>
                      <a:pt x="1" y="0"/>
                    </a:moveTo>
                    <a:cubicBezTo>
                      <a:pt x="1" y="0"/>
                      <a:pt x="1" y="0"/>
                      <a:pt x="1" y="0"/>
                    </a:cubicBezTo>
                    <a:cubicBezTo>
                      <a:pt x="1" y="0"/>
                      <a:pt x="1" y="0"/>
                      <a:pt x="1" y="0"/>
                    </a:cubicBezTo>
                    <a:cubicBezTo>
                      <a:pt x="1" y="0"/>
                      <a:pt x="0" y="0"/>
                      <a:pt x="0" y="0"/>
                    </a:cubicBezTo>
                    <a:cubicBezTo>
                      <a:pt x="0" y="0"/>
                      <a:pt x="0" y="0"/>
                      <a:pt x="0" y="0"/>
                    </a:cubicBezTo>
                    <a:cubicBezTo>
                      <a:pt x="0"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052" name="Freeform 8757"/>
              <p:cNvSpPr>
                <a:spLocks/>
              </p:cNvSpPr>
              <p:nvPr/>
            </p:nvSpPr>
            <p:spPr bwMode="auto">
              <a:xfrm>
                <a:off x="1242" y="4319"/>
                <a:ext cx="3" cy="0"/>
              </a:xfrm>
              <a:custGeom>
                <a:avLst/>
                <a:gdLst>
                  <a:gd name="T0" fmla="*/ 1 w 1"/>
                  <a:gd name="T1" fmla="*/ 1 w 1"/>
                  <a:gd name="T2" fmla="*/ 0 w 1"/>
                  <a:gd name="T3" fmla="*/ 0 w 1"/>
                  <a:gd name="T4" fmla="*/ 1 w 1"/>
                  <a:gd name="T5" fmla="*/ 1 w 1"/>
                </a:gdLst>
                <a:ahLst/>
                <a:cxnLst>
                  <a:cxn ang="0">
                    <a:pos x="T0" y="0"/>
                  </a:cxn>
                  <a:cxn ang="0">
                    <a:pos x="T1" y="0"/>
                  </a:cxn>
                  <a:cxn ang="0">
                    <a:pos x="T2" y="0"/>
                  </a:cxn>
                  <a:cxn ang="0">
                    <a:pos x="T3" y="0"/>
                  </a:cxn>
                  <a:cxn ang="0">
                    <a:pos x="T4" y="0"/>
                  </a:cxn>
                  <a:cxn ang="0">
                    <a:pos x="T5" y="0"/>
                  </a:cxn>
                </a:cxnLst>
                <a:rect l="0" t="0" r="r" b="b"/>
                <a:pathLst>
                  <a:path w="1">
                    <a:moveTo>
                      <a:pt x="1" y="0"/>
                    </a:moveTo>
                    <a:cubicBezTo>
                      <a:pt x="1" y="0"/>
                      <a:pt x="1" y="0"/>
                      <a:pt x="1" y="0"/>
                    </a:cubicBezTo>
                    <a:cubicBezTo>
                      <a:pt x="1" y="0"/>
                      <a:pt x="0" y="0"/>
                      <a:pt x="0" y="0"/>
                    </a:cubicBezTo>
                    <a:cubicBezTo>
                      <a:pt x="0" y="0"/>
                      <a:pt x="0" y="0"/>
                      <a:pt x="0" y="0"/>
                    </a:cubicBezTo>
                    <a:cubicBezTo>
                      <a:pt x="0" y="0"/>
                      <a:pt x="0"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053" name="Freeform 8758"/>
              <p:cNvSpPr>
                <a:spLocks/>
              </p:cNvSpPr>
              <p:nvPr/>
            </p:nvSpPr>
            <p:spPr bwMode="auto">
              <a:xfrm>
                <a:off x="1212" y="4360"/>
                <a:ext cx="0" cy="4"/>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cubicBezTo>
                      <a:pt x="0" y="0"/>
                      <a:pt x="0" y="1"/>
                      <a:pt x="0" y="1"/>
                    </a:cubicBezTo>
                    <a:cubicBezTo>
                      <a:pt x="0" y="1"/>
                      <a:pt x="0" y="1"/>
                      <a:pt x="0" y="1"/>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054" name="Freeform 8759"/>
              <p:cNvSpPr>
                <a:spLocks/>
              </p:cNvSpPr>
              <p:nvPr/>
            </p:nvSpPr>
            <p:spPr bwMode="auto">
              <a:xfrm>
                <a:off x="1212" y="4364"/>
                <a:ext cx="4"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0"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055" name="Freeform 8760"/>
              <p:cNvSpPr>
                <a:spLocks/>
              </p:cNvSpPr>
              <p:nvPr/>
            </p:nvSpPr>
            <p:spPr bwMode="auto">
              <a:xfrm>
                <a:off x="1216" y="4345"/>
                <a:ext cx="7" cy="8"/>
              </a:xfrm>
              <a:custGeom>
                <a:avLst/>
                <a:gdLst>
                  <a:gd name="T0" fmla="*/ 2 w 2"/>
                  <a:gd name="T1" fmla="*/ 2 h 2"/>
                  <a:gd name="T2" fmla="*/ 2 w 2"/>
                  <a:gd name="T3" fmla="*/ 2 h 2"/>
                  <a:gd name="T4" fmla="*/ 2 w 2"/>
                  <a:gd name="T5" fmla="*/ 2 h 2"/>
                </a:gdLst>
                <a:ahLst/>
                <a:cxnLst>
                  <a:cxn ang="0">
                    <a:pos x="T0" y="T1"/>
                  </a:cxn>
                  <a:cxn ang="0">
                    <a:pos x="T2" y="T3"/>
                  </a:cxn>
                  <a:cxn ang="0">
                    <a:pos x="T4" y="T5"/>
                  </a:cxn>
                </a:cxnLst>
                <a:rect l="0" t="0" r="r" b="b"/>
                <a:pathLst>
                  <a:path w="2" h="2">
                    <a:moveTo>
                      <a:pt x="2" y="2"/>
                    </a:moveTo>
                    <a:cubicBezTo>
                      <a:pt x="2" y="2"/>
                      <a:pt x="2" y="2"/>
                      <a:pt x="2" y="2"/>
                    </a:cubicBezTo>
                    <a:cubicBezTo>
                      <a:pt x="0" y="0"/>
                      <a:pt x="1" y="1"/>
                      <a:pt x="2"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056" name="Freeform 8761"/>
              <p:cNvSpPr>
                <a:spLocks/>
              </p:cNvSpPr>
              <p:nvPr/>
            </p:nvSpPr>
            <p:spPr bwMode="auto">
              <a:xfrm>
                <a:off x="1216" y="4345"/>
                <a:ext cx="3" cy="0"/>
              </a:xfrm>
              <a:custGeom>
                <a:avLst/>
                <a:gdLst>
                  <a:gd name="T0" fmla="*/ 1 w 1"/>
                  <a:gd name="T1" fmla="*/ 0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0" y="0"/>
                    </a:cubicBezTo>
                    <a:cubicBezTo>
                      <a:pt x="0" y="0"/>
                      <a:pt x="0" y="0"/>
                      <a:pt x="0" y="0"/>
                    </a:cubicBezTo>
                    <a:cubicBezTo>
                      <a:pt x="0" y="0"/>
                      <a:pt x="0"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057" name="Freeform 8762"/>
              <p:cNvSpPr>
                <a:spLocks/>
              </p:cNvSpPr>
              <p:nvPr/>
            </p:nvSpPr>
            <p:spPr bwMode="auto">
              <a:xfrm>
                <a:off x="1219" y="4345"/>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058" name="Freeform 8763"/>
              <p:cNvSpPr>
                <a:spLocks/>
              </p:cNvSpPr>
              <p:nvPr/>
            </p:nvSpPr>
            <p:spPr bwMode="auto">
              <a:xfrm>
                <a:off x="1216" y="434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059" name="Freeform 8764"/>
              <p:cNvSpPr>
                <a:spLocks/>
              </p:cNvSpPr>
              <p:nvPr/>
            </p:nvSpPr>
            <p:spPr bwMode="auto">
              <a:xfrm>
                <a:off x="1223" y="434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060" name="Freeform 8765"/>
              <p:cNvSpPr>
                <a:spLocks/>
              </p:cNvSpPr>
              <p:nvPr/>
            </p:nvSpPr>
            <p:spPr bwMode="auto">
              <a:xfrm>
                <a:off x="1219" y="434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061" name="Oval 8766"/>
              <p:cNvSpPr>
                <a:spLocks noChangeArrowheads="1"/>
              </p:cNvSpPr>
              <p:nvPr/>
            </p:nvSpPr>
            <p:spPr bwMode="auto">
              <a:xfrm>
                <a:off x="1219" y="434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062" name="Freeform 8767"/>
              <p:cNvSpPr>
                <a:spLocks/>
              </p:cNvSpPr>
              <p:nvPr/>
            </p:nvSpPr>
            <p:spPr bwMode="auto">
              <a:xfrm>
                <a:off x="1219" y="4345"/>
                <a:ext cx="4" cy="0"/>
              </a:xfrm>
              <a:custGeom>
                <a:avLst/>
                <a:gdLst>
                  <a:gd name="T0" fmla="*/ 1 w 1"/>
                  <a:gd name="T1" fmla="*/ 0 w 1"/>
                  <a:gd name="T2" fmla="*/ 0 w 1"/>
                  <a:gd name="T3" fmla="*/ 0 w 1"/>
                  <a:gd name="T4" fmla="*/ 1 w 1"/>
                </a:gdLst>
                <a:ahLst/>
                <a:cxnLst>
                  <a:cxn ang="0">
                    <a:pos x="T0" y="0"/>
                  </a:cxn>
                  <a:cxn ang="0">
                    <a:pos x="T1" y="0"/>
                  </a:cxn>
                  <a:cxn ang="0">
                    <a:pos x="T2" y="0"/>
                  </a:cxn>
                  <a:cxn ang="0">
                    <a:pos x="T3" y="0"/>
                  </a:cxn>
                  <a:cxn ang="0">
                    <a:pos x="T4" y="0"/>
                  </a:cxn>
                </a:cxnLst>
                <a:rect l="0" t="0" r="r" b="b"/>
                <a:pathLst>
                  <a:path w="1">
                    <a:moveTo>
                      <a:pt x="1" y="0"/>
                    </a:moveTo>
                    <a:cubicBezTo>
                      <a:pt x="0" y="0"/>
                      <a:pt x="0" y="0"/>
                      <a:pt x="0" y="0"/>
                    </a:cubicBezTo>
                    <a:cubicBezTo>
                      <a:pt x="0" y="0"/>
                      <a:pt x="0" y="0"/>
                      <a:pt x="0" y="0"/>
                    </a:cubicBezTo>
                    <a:cubicBezTo>
                      <a:pt x="0" y="0"/>
                      <a:pt x="0" y="0"/>
                      <a:pt x="0" y="0"/>
                    </a:cubicBezTo>
                    <a:cubicBezTo>
                      <a:pt x="0" y="0"/>
                      <a:pt x="0"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063" name="Freeform 8768"/>
              <p:cNvSpPr>
                <a:spLocks/>
              </p:cNvSpPr>
              <p:nvPr/>
            </p:nvSpPr>
            <p:spPr bwMode="auto">
              <a:xfrm>
                <a:off x="1227" y="430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064" name="Freeform 8769"/>
              <p:cNvSpPr>
                <a:spLocks/>
              </p:cNvSpPr>
              <p:nvPr/>
            </p:nvSpPr>
            <p:spPr bwMode="auto">
              <a:xfrm>
                <a:off x="1227" y="430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065" name="Freeform 8770"/>
              <p:cNvSpPr>
                <a:spLocks/>
              </p:cNvSpPr>
              <p:nvPr/>
            </p:nvSpPr>
            <p:spPr bwMode="auto">
              <a:xfrm>
                <a:off x="1227" y="4308"/>
                <a:ext cx="4" cy="4"/>
              </a:xfrm>
              <a:custGeom>
                <a:avLst/>
                <a:gdLst>
                  <a:gd name="T0" fmla="*/ 1 w 1"/>
                  <a:gd name="T1" fmla="*/ 1 h 1"/>
                  <a:gd name="T2" fmla="*/ 1 w 1"/>
                  <a:gd name="T3" fmla="*/ 1 h 1"/>
                  <a:gd name="T4" fmla="*/ 1 w 1"/>
                  <a:gd name="T5" fmla="*/ 1 h 1"/>
                  <a:gd name="T6" fmla="*/ 1 w 1"/>
                  <a:gd name="T7" fmla="*/ 1 h 1"/>
                </a:gdLst>
                <a:ahLst/>
                <a:cxnLst>
                  <a:cxn ang="0">
                    <a:pos x="T0" y="T1"/>
                  </a:cxn>
                  <a:cxn ang="0">
                    <a:pos x="T2" y="T3"/>
                  </a:cxn>
                  <a:cxn ang="0">
                    <a:pos x="T4" y="T5"/>
                  </a:cxn>
                  <a:cxn ang="0">
                    <a:pos x="T6" y="T7"/>
                  </a:cxn>
                </a:cxnLst>
                <a:rect l="0" t="0" r="r" b="b"/>
                <a:pathLst>
                  <a:path w="1" h="1">
                    <a:moveTo>
                      <a:pt x="1" y="1"/>
                    </a:moveTo>
                    <a:cubicBezTo>
                      <a:pt x="1" y="1"/>
                      <a:pt x="1" y="1"/>
                      <a:pt x="1" y="1"/>
                    </a:cubicBezTo>
                    <a:cubicBezTo>
                      <a:pt x="1" y="1"/>
                      <a:pt x="1" y="1"/>
                      <a:pt x="1" y="1"/>
                    </a:cubicBezTo>
                    <a:cubicBezTo>
                      <a:pt x="1" y="1"/>
                      <a:pt x="0" y="0"/>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066" name="Freeform 8771"/>
              <p:cNvSpPr>
                <a:spLocks/>
              </p:cNvSpPr>
              <p:nvPr/>
            </p:nvSpPr>
            <p:spPr bwMode="auto">
              <a:xfrm>
                <a:off x="1227" y="430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067" name="Freeform 8772"/>
              <p:cNvSpPr>
                <a:spLocks/>
              </p:cNvSpPr>
              <p:nvPr/>
            </p:nvSpPr>
            <p:spPr bwMode="auto">
              <a:xfrm>
                <a:off x="1231" y="431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068" name="Freeform 8773"/>
              <p:cNvSpPr>
                <a:spLocks/>
              </p:cNvSpPr>
              <p:nvPr/>
            </p:nvSpPr>
            <p:spPr bwMode="auto">
              <a:xfrm>
                <a:off x="1227" y="4308"/>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069" name="Freeform 8774"/>
              <p:cNvSpPr>
                <a:spLocks/>
              </p:cNvSpPr>
              <p:nvPr/>
            </p:nvSpPr>
            <p:spPr bwMode="auto">
              <a:xfrm>
                <a:off x="1227" y="430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070" name="Freeform 8775"/>
              <p:cNvSpPr>
                <a:spLocks/>
              </p:cNvSpPr>
              <p:nvPr/>
            </p:nvSpPr>
            <p:spPr bwMode="auto">
              <a:xfrm>
                <a:off x="1227" y="4308"/>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071" name="Freeform 8776"/>
              <p:cNvSpPr>
                <a:spLocks/>
              </p:cNvSpPr>
              <p:nvPr/>
            </p:nvSpPr>
            <p:spPr bwMode="auto">
              <a:xfrm>
                <a:off x="1227" y="4308"/>
                <a:ext cx="0" cy="0"/>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072" name="Oval 8777"/>
              <p:cNvSpPr>
                <a:spLocks noChangeArrowheads="1"/>
              </p:cNvSpPr>
              <p:nvPr/>
            </p:nvSpPr>
            <p:spPr bwMode="auto">
              <a:xfrm>
                <a:off x="1234" y="4312"/>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073" name="Freeform 8778"/>
              <p:cNvSpPr>
                <a:spLocks/>
              </p:cNvSpPr>
              <p:nvPr/>
            </p:nvSpPr>
            <p:spPr bwMode="auto">
              <a:xfrm>
                <a:off x="1245" y="4319"/>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074" name="Freeform 8779"/>
              <p:cNvSpPr>
                <a:spLocks/>
              </p:cNvSpPr>
              <p:nvPr/>
            </p:nvSpPr>
            <p:spPr bwMode="auto">
              <a:xfrm>
                <a:off x="1245" y="4319"/>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075" name="Freeform 8780"/>
              <p:cNvSpPr>
                <a:spLocks/>
              </p:cNvSpPr>
              <p:nvPr/>
            </p:nvSpPr>
            <p:spPr bwMode="auto">
              <a:xfrm>
                <a:off x="1227" y="4308"/>
                <a:ext cx="4" cy="4"/>
              </a:xfrm>
              <a:custGeom>
                <a:avLst/>
                <a:gdLst>
                  <a:gd name="T0" fmla="*/ 0 w 1"/>
                  <a:gd name="T1" fmla="*/ 0 h 1"/>
                  <a:gd name="T2" fmla="*/ 0 w 1"/>
                  <a:gd name="T3" fmla="*/ 1 h 1"/>
                  <a:gd name="T4" fmla="*/ 1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1"/>
                      <a:pt x="0" y="1"/>
                      <a:pt x="0" y="1"/>
                    </a:cubicBezTo>
                    <a:cubicBezTo>
                      <a:pt x="1" y="1"/>
                      <a:pt x="1" y="1"/>
                      <a:pt x="1" y="1"/>
                    </a:cubicBezTo>
                    <a:cubicBezTo>
                      <a:pt x="1" y="1"/>
                      <a:pt x="1" y="1"/>
                      <a:pt x="1" y="1"/>
                    </a:cubicBezTo>
                    <a:cubicBezTo>
                      <a:pt x="1" y="1"/>
                      <a:pt x="1"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076" name="Freeform 8781"/>
              <p:cNvSpPr>
                <a:spLocks/>
              </p:cNvSpPr>
              <p:nvPr/>
            </p:nvSpPr>
            <p:spPr bwMode="auto">
              <a:xfrm>
                <a:off x="1227" y="4327"/>
                <a:ext cx="11" cy="7"/>
              </a:xfrm>
              <a:custGeom>
                <a:avLst/>
                <a:gdLst>
                  <a:gd name="T0" fmla="*/ 3 w 3"/>
                  <a:gd name="T1" fmla="*/ 2 h 2"/>
                  <a:gd name="T2" fmla="*/ 1 w 3"/>
                  <a:gd name="T3" fmla="*/ 0 h 2"/>
                  <a:gd name="T4" fmla="*/ 2 w 3"/>
                  <a:gd name="T5" fmla="*/ 1 h 2"/>
                  <a:gd name="T6" fmla="*/ 0 w 3"/>
                  <a:gd name="T7" fmla="*/ 0 h 2"/>
                  <a:gd name="T8" fmla="*/ 3 w 3"/>
                  <a:gd name="T9" fmla="*/ 2 h 2"/>
                </a:gdLst>
                <a:ahLst/>
                <a:cxnLst>
                  <a:cxn ang="0">
                    <a:pos x="T0" y="T1"/>
                  </a:cxn>
                  <a:cxn ang="0">
                    <a:pos x="T2" y="T3"/>
                  </a:cxn>
                  <a:cxn ang="0">
                    <a:pos x="T4" y="T5"/>
                  </a:cxn>
                  <a:cxn ang="0">
                    <a:pos x="T6" y="T7"/>
                  </a:cxn>
                  <a:cxn ang="0">
                    <a:pos x="T8" y="T9"/>
                  </a:cxn>
                </a:cxnLst>
                <a:rect l="0" t="0" r="r" b="b"/>
                <a:pathLst>
                  <a:path w="3" h="2">
                    <a:moveTo>
                      <a:pt x="3" y="2"/>
                    </a:moveTo>
                    <a:cubicBezTo>
                      <a:pt x="3" y="1"/>
                      <a:pt x="3" y="1"/>
                      <a:pt x="1" y="0"/>
                    </a:cubicBezTo>
                    <a:cubicBezTo>
                      <a:pt x="1" y="0"/>
                      <a:pt x="2" y="1"/>
                      <a:pt x="2" y="1"/>
                    </a:cubicBezTo>
                    <a:cubicBezTo>
                      <a:pt x="1" y="0"/>
                      <a:pt x="0" y="0"/>
                      <a:pt x="0" y="0"/>
                    </a:cubicBezTo>
                    <a:lnTo>
                      <a:pt x="3"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077" name="Freeform 8782"/>
              <p:cNvSpPr>
                <a:spLocks/>
              </p:cNvSpPr>
              <p:nvPr/>
            </p:nvSpPr>
            <p:spPr bwMode="auto">
              <a:xfrm>
                <a:off x="1231" y="4312"/>
                <a:ext cx="3" cy="0"/>
              </a:xfrm>
              <a:custGeom>
                <a:avLst/>
                <a:gdLst>
                  <a:gd name="T0" fmla="*/ 0 w 1"/>
                  <a:gd name="T1" fmla="*/ 1 w 1"/>
                  <a:gd name="T2" fmla="*/ 1 w 1"/>
                  <a:gd name="T3" fmla="*/ 0 w 1"/>
                </a:gdLst>
                <a:ahLst/>
                <a:cxnLst>
                  <a:cxn ang="0">
                    <a:pos x="T0" y="0"/>
                  </a:cxn>
                  <a:cxn ang="0">
                    <a:pos x="T1" y="0"/>
                  </a:cxn>
                  <a:cxn ang="0">
                    <a:pos x="T2" y="0"/>
                  </a:cxn>
                  <a:cxn ang="0">
                    <a:pos x="T3" y="0"/>
                  </a:cxn>
                </a:cxnLst>
                <a:rect l="0" t="0" r="r" b="b"/>
                <a:pathLst>
                  <a:path w="1">
                    <a:moveTo>
                      <a:pt x="0" y="0"/>
                    </a:moveTo>
                    <a:cubicBezTo>
                      <a:pt x="0" y="0"/>
                      <a:pt x="1" y="0"/>
                      <a:pt x="1" y="0"/>
                    </a:cubicBezTo>
                    <a:cubicBezTo>
                      <a:pt x="1" y="0"/>
                      <a:pt x="1" y="0"/>
                      <a:pt x="1" y="0"/>
                    </a:cubicBezTo>
                    <a:cubicBezTo>
                      <a:pt x="1"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078" name="Freeform 8783"/>
              <p:cNvSpPr>
                <a:spLocks/>
              </p:cNvSpPr>
              <p:nvPr/>
            </p:nvSpPr>
            <p:spPr bwMode="auto">
              <a:xfrm>
                <a:off x="1231" y="4312"/>
                <a:ext cx="3" cy="0"/>
              </a:xfrm>
              <a:custGeom>
                <a:avLst/>
                <a:gdLst>
                  <a:gd name="T0" fmla="*/ 0 w 1"/>
                  <a:gd name="T1" fmla="*/ 1 w 1"/>
                  <a:gd name="T2" fmla="*/ 1 w 1"/>
                  <a:gd name="T3" fmla="*/ 1 w 1"/>
                  <a:gd name="T4" fmla="*/ 1 w 1"/>
                  <a:gd name="T5" fmla="*/ 0 w 1"/>
                </a:gdLst>
                <a:ahLst/>
                <a:cxnLst>
                  <a:cxn ang="0">
                    <a:pos x="T0" y="0"/>
                  </a:cxn>
                  <a:cxn ang="0">
                    <a:pos x="T1" y="0"/>
                  </a:cxn>
                  <a:cxn ang="0">
                    <a:pos x="T2" y="0"/>
                  </a:cxn>
                  <a:cxn ang="0">
                    <a:pos x="T3" y="0"/>
                  </a:cxn>
                  <a:cxn ang="0">
                    <a:pos x="T4" y="0"/>
                  </a:cxn>
                  <a:cxn ang="0">
                    <a:pos x="T5" y="0"/>
                  </a:cxn>
                </a:cxnLst>
                <a:rect l="0" t="0" r="r" b="b"/>
                <a:pathLst>
                  <a:path w="1">
                    <a:moveTo>
                      <a:pt x="0" y="0"/>
                    </a:moveTo>
                    <a:cubicBezTo>
                      <a:pt x="0" y="0"/>
                      <a:pt x="0" y="0"/>
                      <a:pt x="1" y="0"/>
                    </a:cubicBezTo>
                    <a:cubicBezTo>
                      <a:pt x="1" y="0"/>
                      <a:pt x="1" y="0"/>
                      <a:pt x="1" y="0"/>
                    </a:cubicBezTo>
                    <a:cubicBezTo>
                      <a:pt x="1" y="0"/>
                      <a:pt x="1" y="0"/>
                      <a:pt x="1" y="0"/>
                    </a:cubicBezTo>
                    <a:cubicBezTo>
                      <a:pt x="1" y="0"/>
                      <a:pt x="1" y="0"/>
                      <a:pt x="1"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079" name="Freeform 8784"/>
              <p:cNvSpPr>
                <a:spLocks/>
              </p:cNvSpPr>
              <p:nvPr/>
            </p:nvSpPr>
            <p:spPr bwMode="auto">
              <a:xfrm>
                <a:off x="1231" y="4312"/>
                <a:ext cx="3"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0" y="0"/>
                      <a:pt x="0"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080" name="Oval 8785"/>
              <p:cNvSpPr>
                <a:spLocks noChangeArrowheads="1"/>
              </p:cNvSpPr>
              <p:nvPr/>
            </p:nvSpPr>
            <p:spPr bwMode="auto">
              <a:xfrm>
                <a:off x="1227" y="4308"/>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081" name="Freeform 8786"/>
              <p:cNvSpPr>
                <a:spLocks/>
              </p:cNvSpPr>
              <p:nvPr/>
            </p:nvSpPr>
            <p:spPr bwMode="auto">
              <a:xfrm>
                <a:off x="1227" y="4308"/>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082" name="Freeform 8787"/>
              <p:cNvSpPr>
                <a:spLocks/>
              </p:cNvSpPr>
              <p:nvPr/>
            </p:nvSpPr>
            <p:spPr bwMode="auto">
              <a:xfrm>
                <a:off x="1231" y="4308"/>
                <a:ext cx="0" cy="0"/>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083" name="Freeform 8788"/>
              <p:cNvSpPr>
                <a:spLocks/>
              </p:cNvSpPr>
              <p:nvPr/>
            </p:nvSpPr>
            <p:spPr bwMode="auto">
              <a:xfrm>
                <a:off x="1231" y="430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084" name="Freeform 8789"/>
              <p:cNvSpPr>
                <a:spLocks/>
              </p:cNvSpPr>
              <p:nvPr/>
            </p:nvSpPr>
            <p:spPr bwMode="auto">
              <a:xfrm>
                <a:off x="1231" y="430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085" name="Freeform 8790"/>
              <p:cNvSpPr>
                <a:spLocks/>
              </p:cNvSpPr>
              <p:nvPr/>
            </p:nvSpPr>
            <p:spPr bwMode="auto">
              <a:xfrm>
                <a:off x="1231" y="4308"/>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086" name="Freeform 8791"/>
              <p:cNvSpPr>
                <a:spLocks/>
              </p:cNvSpPr>
              <p:nvPr/>
            </p:nvSpPr>
            <p:spPr bwMode="auto">
              <a:xfrm>
                <a:off x="1231" y="430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087" name="Freeform 8792"/>
              <p:cNvSpPr>
                <a:spLocks/>
              </p:cNvSpPr>
              <p:nvPr/>
            </p:nvSpPr>
            <p:spPr bwMode="auto">
              <a:xfrm>
                <a:off x="1231" y="4308"/>
                <a:ext cx="0" cy="0"/>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088" name="Freeform 8793"/>
              <p:cNvSpPr>
                <a:spLocks/>
              </p:cNvSpPr>
              <p:nvPr/>
            </p:nvSpPr>
            <p:spPr bwMode="auto">
              <a:xfrm>
                <a:off x="1227" y="4308"/>
                <a:ext cx="4" cy="0"/>
              </a:xfrm>
              <a:custGeom>
                <a:avLst/>
                <a:gdLst>
                  <a:gd name="T0" fmla="*/ 0 w 1"/>
                  <a:gd name="T1" fmla="*/ 0 w 1"/>
                  <a:gd name="T2" fmla="*/ 0 w 1"/>
                  <a:gd name="T3" fmla="*/ 1 w 1"/>
                  <a:gd name="T4" fmla="*/ 0 w 1"/>
                  <a:gd name="T5" fmla="*/ 1 w 1"/>
                  <a:gd name="T6" fmla="*/ 0 w 1"/>
                  <a:gd name="T7" fmla="*/ 0 w 1"/>
                  <a:gd name="T8" fmla="*/ 0 w 1"/>
                  <a:gd name="T9" fmla="*/ 0 w 1"/>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Lst>
                <a:rect l="0" t="0" r="r" b="b"/>
                <a:pathLst>
                  <a:path w="1">
                    <a:moveTo>
                      <a:pt x="0" y="0"/>
                    </a:moveTo>
                    <a:cubicBezTo>
                      <a:pt x="0" y="0"/>
                      <a:pt x="0" y="0"/>
                      <a:pt x="0" y="0"/>
                    </a:cubicBezTo>
                    <a:cubicBezTo>
                      <a:pt x="0" y="0"/>
                      <a:pt x="0" y="0"/>
                      <a:pt x="0" y="0"/>
                    </a:cubicBezTo>
                    <a:cubicBezTo>
                      <a:pt x="0" y="0"/>
                      <a:pt x="0" y="0"/>
                      <a:pt x="1" y="0"/>
                    </a:cubicBezTo>
                    <a:cubicBezTo>
                      <a:pt x="0" y="0"/>
                      <a:pt x="0" y="0"/>
                      <a:pt x="0" y="0"/>
                    </a:cubicBezTo>
                    <a:cubicBezTo>
                      <a:pt x="0" y="0"/>
                      <a:pt x="0" y="0"/>
                      <a:pt x="1"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089" name="Oval 8794"/>
              <p:cNvSpPr>
                <a:spLocks noChangeArrowheads="1"/>
              </p:cNvSpPr>
              <p:nvPr/>
            </p:nvSpPr>
            <p:spPr bwMode="auto">
              <a:xfrm>
                <a:off x="1245" y="4319"/>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090" name="Freeform 8795"/>
              <p:cNvSpPr>
                <a:spLocks/>
              </p:cNvSpPr>
              <p:nvPr/>
            </p:nvSpPr>
            <p:spPr bwMode="auto">
              <a:xfrm>
                <a:off x="1227" y="4308"/>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091" name="Freeform 8796"/>
              <p:cNvSpPr>
                <a:spLocks/>
              </p:cNvSpPr>
              <p:nvPr/>
            </p:nvSpPr>
            <p:spPr bwMode="auto">
              <a:xfrm>
                <a:off x="1227" y="4308"/>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092" name="Freeform 8797"/>
              <p:cNvSpPr>
                <a:spLocks/>
              </p:cNvSpPr>
              <p:nvPr/>
            </p:nvSpPr>
            <p:spPr bwMode="auto">
              <a:xfrm>
                <a:off x="1231" y="430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093" name="Freeform 8798"/>
              <p:cNvSpPr>
                <a:spLocks/>
              </p:cNvSpPr>
              <p:nvPr/>
            </p:nvSpPr>
            <p:spPr bwMode="auto">
              <a:xfrm>
                <a:off x="1231" y="430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094" name="Freeform 8799"/>
              <p:cNvSpPr>
                <a:spLocks/>
              </p:cNvSpPr>
              <p:nvPr/>
            </p:nvSpPr>
            <p:spPr bwMode="auto">
              <a:xfrm>
                <a:off x="1227" y="430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095" name="Freeform 8800"/>
              <p:cNvSpPr>
                <a:spLocks/>
              </p:cNvSpPr>
              <p:nvPr/>
            </p:nvSpPr>
            <p:spPr bwMode="auto">
              <a:xfrm>
                <a:off x="1227" y="4308"/>
                <a:ext cx="4"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0" y="0"/>
                      <a:pt x="0" y="0"/>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096" name="Freeform 8801"/>
              <p:cNvSpPr>
                <a:spLocks/>
              </p:cNvSpPr>
              <p:nvPr/>
            </p:nvSpPr>
            <p:spPr bwMode="auto">
              <a:xfrm>
                <a:off x="1227" y="4308"/>
                <a:ext cx="4" cy="0"/>
              </a:xfrm>
              <a:custGeom>
                <a:avLst/>
                <a:gdLst>
                  <a:gd name="T0" fmla="*/ 0 w 1"/>
                  <a:gd name="T1" fmla="*/ 0 w 1"/>
                  <a:gd name="T2" fmla="*/ 0 w 1"/>
                  <a:gd name="T3" fmla="*/ 1 w 1"/>
                  <a:gd name="T4" fmla="*/ 0 w 1"/>
                  <a:gd name="T5" fmla="*/ 0 w 1"/>
                  <a:gd name="T6" fmla="*/ 0 w 1"/>
                  <a:gd name="T7" fmla="*/ 0 w 1"/>
                  <a:gd name="T8" fmla="*/ 0 w 1"/>
                  <a:gd name="T9" fmla="*/ 0 w 1"/>
                  <a:gd name="T10" fmla="*/ 0 w 1"/>
                  <a:gd name="T11" fmla="*/ 0 w 1"/>
                  <a:gd name="T12" fmla="*/ 0 w 1"/>
                  <a:gd name="T13" fmla="*/ 0 w 1"/>
                  <a:gd name="T14" fmla="*/ 0 w 1"/>
                  <a:gd name="T15" fmla="*/ 0 w 1"/>
                  <a:gd name="T16" fmla="*/ 0 w 1"/>
                  <a:gd name="T17" fmla="*/ 0 w 1"/>
                  <a:gd name="T18" fmla="*/ 0 w 1"/>
                  <a:gd name="T19" fmla="*/ 0 w 1"/>
                  <a:gd name="T20" fmla="*/ 0 w 1"/>
                  <a:gd name="T21" fmla="*/ 0 w 1"/>
                  <a:gd name="T22" fmla="*/ 0 w 1"/>
                  <a:gd name="T23" fmla="*/ 0 w 1"/>
                  <a:gd name="T24" fmla="*/ 0 w 1"/>
                  <a:gd name="T25" fmla="*/ 0 w 1"/>
                  <a:gd name="T26" fmla="*/ 0 w 1"/>
                  <a:gd name="T27" fmla="*/ 0 w 1"/>
                  <a:gd name="T28" fmla="*/ 0 w 1"/>
                  <a:gd name="T29" fmla="*/ 0 w 1"/>
                  <a:gd name="T30" fmla="*/ 0 w 1"/>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 ang="0">
                    <a:pos x="T18" y="0"/>
                  </a:cxn>
                  <a:cxn ang="0">
                    <a:pos x="T19" y="0"/>
                  </a:cxn>
                  <a:cxn ang="0">
                    <a:pos x="T20" y="0"/>
                  </a:cxn>
                  <a:cxn ang="0">
                    <a:pos x="T21" y="0"/>
                  </a:cxn>
                  <a:cxn ang="0">
                    <a:pos x="T22" y="0"/>
                  </a:cxn>
                  <a:cxn ang="0">
                    <a:pos x="T23" y="0"/>
                  </a:cxn>
                  <a:cxn ang="0">
                    <a:pos x="T24" y="0"/>
                  </a:cxn>
                  <a:cxn ang="0">
                    <a:pos x="T25" y="0"/>
                  </a:cxn>
                  <a:cxn ang="0">
                    <a:pos x="T26" y="0"/>
                  </a:cxn>
                  <a:cxn ang="0">
                    <a:pos x="T27" y="0"/>
                  </a:cxn>
                  <a:cxn ang="0">
                    <a:pos x="T28" y="0"/>
                  </a:cxn>
                  <a:cxn ang="0">
                    <a:pos x="T29" y="0"/>
                  </a:cxn>
                  <a:cxn ang="0">
                    <a:pos x="T30" y="0"/>
                  </a:cxn>
                </a:cxnLst>
                <a:rect l="0" t="0" r="r" b="b"/>
                <a:pathLst>
                  <a:path w="1">
                    <a:moveTo>
                      <a:pt x="0" y="0"/>
                    </a:moveTo>
                    <a:cubicBezTo>
                      <a:pt x="0" y="0"/>
                      <a:pt x="0" y="0"/>
                      <a:pt x="0" y="0"/>
                    </a:cubicBezTo>
                    <a:cubicBezTo>
                      <a:pt x="0" y="0"/>
                      <a:pt x="0" y="0"/>
                      <a:pt x="0" y="0"/>
                    </a:cubicBezTo>
                    <a:cubicBezTo>
                      <a:pt x="0" y="0"/>
                      <a:pt x="0" y="0"/>
                      <a:pt x="1"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097" name="Freeform 8802"/>
              <p:cNvSpPr>
                <a:spLocks/>
              </p:cNvSpPr>
              <p:nvPr/>
            </p:nvSpPr>
            <p:spPr bwMode="auto">
              <a:xfrm>
                <a:off x="1245" y="4319"/>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098" name="Freeform 8803"/>
              <p:cNvSpPr>
                <a:spLocks/>
              </p:cNvSpPr>
              <p:nvPr/>
            </p:nvSpPr>
            <p:spPr bwMode="auto">
              <a:xfrm>
                <a:off x="1245" y="4323"/>
                <a:ext cx="0" cy="4"/>
              </a:xfrm>
              <a:custGeom>
                <a:avLst/>
                <a:gdLst>
                  <a:gd name="T0" fmla="*/ 0 h 1"/>
                  <a:gd name="T1" fmla="*/ 0 h 1"/>
                  <a:gd name="T2" fmla="*/ 0 h 1"/>
                </a:gdLst>
                <a:ahLst/>
                <a:cxnLst>
                  <a:cxn ang="0">
                    <a:pos x="0" y="T0"/>
                  </a:cxn>
                  <a:cxn ang="0">
                    <a:pos x="0" y="T1"/>
                  </a:cxn>
                  <a:cxn ang="0">
                    <a:pos x="0" y="T2"/>
                  </a:cxn>
                </a:cxnLst>
                <a:rect l="0" t="0" r="r" b="b"/>
                <a:pathLst>
                  <a:path h="1">
                    <a:moveTo>
                      <a:pt x="0" y="0"/>
                    </a:moveTo>
                    <a:cubicBezTo>
                      <a:pt x="0" y="0"/>
                      <a:pt x="0" y="0"/>
                      <a:pt x="0" y="0"/>
                    </a:cubicBezTo>
                    <a:cubicBezTo>
                      <a:pt x="0" y="1"/>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099" name="Freeform 8804"/>
              <p:cNvSpPr>
                <a:spLocks/>
              </p:cNvSpPr>
              <p:nvPr/>
            </p:nvSpPr>
            <p:spPr bwMode="auto">
              <a:xfrm>
                <a:off x="1245" y="4319"/>
                <a:ext cx="0" cy="0"/>
              </a:xfrm>
              <a:custGeom>
                <a:avLst/>
                <a:gdLst/>
                <a:ahLst/>
                <a:cxnLst>
                  <a:cxn ang="0">
                    <a:pos x="0" y="0"/>
                  </a:cxn>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100" name="Freeform 8805"/>
              <p:cNvSpPr>
                <a:spLocks/>
              </p:cNvSpPr>
              <p:nvPr/>
            </p:nvSpPr>
            <p:spPr bwMode="auto">
              <a:xfrm>
                <a:off x="1238" y="4319"/>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101" name="Freeform 8806"/>
              <p:cNvSpPr>
                <a:spLocks/>
              </p:cNvSpPr>
              <p:nvPr/>
            </p:nvSpPr>
            <p:spPr bwMode="auto">
              <a:xfrm>
                <a:off x="1242" y="4323"/>
                <a:ext cx="3"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102" name="Freeform 8807"/>
              <p:cNvSpPr>
                <a:spLocks/>
              </p:cNvSpPr>
              <p:nvPr/>
            </p:nvSpPr>
            <p:spPr bwMode="auto">
              <a:xfrm>
                <a:off x="1245" y="432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103" name="Freeform 8808"/>
              <p:cNvSpPr>
                <a:spLocks/>
              </p:cNvSpPr>
              <p:nvPr/>
            </p:nvSpPr>
            <p:spPr bwMode="auto">
              <a:xfrm>
                <a:off x="1245" y="432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104" name="Freeform 8809"/>
              <p:cNvSpPr>
                <a:spLocks/>
              </p:cNvSpPr>
              <p:nvPr/>
            </p:nvSpPr>
            <p:spPr bwMode="auto">
              <a:xfrm>
                <a:off x="1242" y="4323"/>
                <a:ext cx="3" cy="0"/>
              </a:xfrm>
              <a:custGeom>
                <a:avLst/>
                <a:gdLst>
                  <a:gd name="T0" fmla="*/ 1 w 1"/>
                  <a:gd name="T1" fmla="*/ 1 w 1"/>
                  <a:gd name="T2" fmla="*/ 1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1" y="0"/>
                    </a:cubicBezTo>
                    <a:cubicBezTo>
                      <a:pt x="0"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105" name="Freeform 8810"/>
              <p:cNvSpPr>
                <a:spLocks/>
              </p:cNvSpPr>
              <p:nvPr/>
            </p:nvSpPr>
            <p:spPr bwMode="auto">
              <a:xfrm>
                <a:off x="1238" y="4319"/>
                <a:ext cx="7" cy="4"/>
              </a:xfrm>
              <a:custGeom>
                <a:avLst/>
                <a:gdLst>
                  <a:gd name="T0" fmla="*/ 1 w 2"/>
                  <a:gd name="T1" fmla="*/ 0 h 1"/>
                  <a:gd name="T2" fmla="*/ 1 w 2"/>
                  <a:gd name="T3" fmla="*/ 0 h 1"/>
                  <a:gd name="T4" fmla="*/ 0 w 2"/>
                  <a:gd name="T5" fmla="*/ 0 h 1"/>
                  <a:gd name="T6" fmla="*/ 1 w 2"/>
                  <a:gd name="T7" fmla="*/ 1 h 1"/>
                  <a:gd name="T8" fmla="*/ 0 w 2"/>
                  <a:gd name="T9" fmla="*/ 0 h 1"/>
                  <a:gd name="T10" fmla="*/ 2 w 2"/>
                  <a:gd name="T11" fmla="*/ 1 h 1"/>
                  <a:gd name="T12" fmla="*/ 2 w 2"/>
                  <a:gd name="T13" fmla="*/ 1 h 1"/>
                  <a:gd name="T14" fmla="*/ 2 w 2"/>
                  <a:gd name="T15" fmla="*/ 1 h 1"/>
                  <a:gd name="T16" fmla="*/ 1 w 2"/>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1">
                    <a:moveTo>
                      <a:pt x="1" y="0"/>
                    </a:moveTo>
                    <a:cubicBezTo>
                      <a:pt x="1" y="0"/>
                      <a:pt x="1" y="0"/>
                      <a:pt x="1" y="0"/>
                    </a:cubicBezTo>
                    <a:cubicBezTo>
                      <a:pt x="0" y="0"/>
                      <a:pt x="0" y="0"/>
                      <a:pt x="0" y="0"/>
                    </a:cubicBezTo>
                    <a:cubicBezTo>
                      <a:pt x="0" y="0"/>
                      <a:pt x="1" y="0"/>
                      <a:pt x="1" y="1"/>
                    </a:cubicBezTo>
                    <a:cubicBezTo>
                      <a:pt x="1" y="1"/>
                      <a:pt x="0" y="0"/>
                      <a:pt x="0" y="0"/>
                    </a:cubicBezTo>
                    <a:cubicBezTo>
                      <a:pt x="0" y="0"/>
                      <a:pt x="1" y="1"/>
                      <a:pt x="2" y="1"/>
                    </a:cubicBezTo>
                    <a:cubicBezTo>
                      <a:pt x="2" y="1"/>
                      <a:pt x="2" y="1"/>
                      <a:pt x="2" y="1"/>
                    </a:cubicBezTo>
                    <a:cubicBezTo>
                      <a:pt x="2" y="1"/>
                      <a:pt x="2" y="1"/>
                      <a:pt x="2" y="1"/>
                    </a:cubicBezTo>
                    <a:cubicBezTo>
                      <a:pt x="1" y="0"/>
                      <a:pt x="0"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106" name="Oval 8811"/>
              <p:cNvSpPr>
                <a:spLocks noChangeArrowheads="1"/>
              </p:cNvSpPr>
              <p:nvPr/>
            </p:nvSpPr>
            <p:spPr bwMode="auto">
              <a:xfrm>
                <a:off x="1245" y="4327"/>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107" name="Freeform 8812"/>
              <p:cNvSpPr>
                <a:spLocks/>
              </p:cNvSpPr>
              <p:nvPr/>
            </p:nvSpPr>
            <p:spPr bwMode="auto">
              <a:xfrm>
                <a:off x="1242" y="4319"/>
                <a:ext cx="3" cy="0"/>
              </a:xfrm>
              <a:custGeom>
                <a:avLst/>
                <a:gdLst>
                  <a:gd name="T0" fmla="*/ 1 w 1"/>
                  <a:gd name="T1" fmla="*/ 1 w 1"/>
                  <a:gd name="T2" fmla="*/ 1 w 1"/>
                  <a:gd name="T3" fmla="*/ 1 w 1"/>
                  <a:gd name="T4" fmla="*/ 1 w 1"/>
                </a:gdLst>
                <a:ahLst/>
                <a:cxnLst>
                  <a:cxn ang="0">
                    <a:pos x="T0" y="0"/>
                  </a:cxn>
                  <a:cxn ang="0">
                    <a:pos x="T1" y="0"/>
                  </a:cxn>
                  <a:cxn ang="0">
                    <a:pos x="T2" y="0"/>
                  </a:cxn>
                  <a:cxn ang="0">
                    <a:pos x="T3" y="0"/>
                  </a:cxn>
                  <a:cxn ang="0">
                    <a:pos x="T4" y="0"/>
                  </a:cxn>
                </a:cxnLst>
                <a:rect l="0" t="0" r="r" b="b"/>
                <a:pathLst>
                  <a:path w="1">
                    <a:moveTo>
                      <a:pt x="1" y="0"/>
                    </a:moveTo>
                    <a:cubicBezTo>
                      <a:pt x="1" y="0"/>
                      <a:pt x="1" y="0"/>
                      <a:pt x="1" y="0"/>
                    </a:cubicBezTo>
                    <a:cubicBezTo>
                      <a:pt x="1" y="0"/>
                      <a:pt x="1" y="0"/>
                      <a:pt x="1" y="0"/>
                    </a:cubicBezTo>
                    <a:cubicBezTo>
                      <a:pt x="1" y="0"/>
                      <a:pt x="1" y="0"/>
                      <a:pt x="1" y="0"/>
                    </a:cubicBezTo>
                    <a:cubicBezTo>
                      <a:pt x="0"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108" name="Freeform 8813"/>
              <p:cNvSpPr>
                <a:spLocks/>
              </p:cNvSpPr>
              <p:nvPr/>
            </p:nvSpPr>
            <p:spPr bwMode="auto">
              <a:xfrm>
                <a:off x="1245" y="4323"/>
                <a:ext cx="0" cy="4"/>
              </a:xfrm>
              <a:custGeom>
                <a:avLst/>
                <a:gdLst>
                  <a:gd name="T0" fmla="*/ 1 h 1"/>
                  <a:gd name="T1" fmla="*/ 0 h 1"/>
                  <a:gd name="T2" fmla="*/ 1 h 1"/>
                  <a:gd name="T3" fmla="*/ 1 h 1"/>
                </a:gdLst>
                <a:ahLst/>
                <a:cxnLst>
                  <a:cxn ang="0">
                    <a:pos x="0" y="T0"/>
                  </a:cxn>
                  <a:cxn ang="0">
                    <a:pos x="0" y="T1"/>
                  </a:cxn>
                  <a:cxn ang="0">
                    <a:pos x="0" y="T2"/>
                  </a:cxn>
                  <a:cxn ang="0">
                    <a:pos x="0" y="T3"/>
                  </a:cxn>
                </a:cxnLst>
                <a:rect l="0" t="0" r="r" b="b"/>
                <a:pathLst>
                  <a:path h="1">
                    <a:moveTo>
                      <a:pt x="0" y="1"/>
                    </a:moveTo>
                    <a:cubicBezTo>
                      <a:pt x="0" y="1"/>
                      <a:pt x="0" y="1"/>
                      <a:pt x="0" y="0"/>
                    </a:cubicBezTo>
                    <a:cubicBezTo>
                      <a:pt x="0" y="1"/>
                      <a:pt x="0" y="1"/>
                      <a:pt x="0" y="1"/>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109" name="Freeform 8814"/>
              <p:cNvSpPr>
                <a:spLocks/>
              </p:cNvSpPr>
              <p:nvPr/>
            </p:nvSpPr>
            <p:spPr bwMode="auto">
              <a:xfrm>
                <a:off x="1245" y="432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110" name="Freeform 8815"/>
              <p:cNvSpPr>
                <a:spLocks/>
              </p:cNvSpPr>
              <p:nvPr/>
            </p:nvSpPr>
            <p:spPr bwMode="auto">
              <a:xfrm>
                <a:off x="1242" y="4319"/>
                <a:ext cx="3" cy="0"/>
              </a:xfrm>
              <a:custGeom>
                <a:avLst/>
                <a:gdLst>
                  <a:gd name="T0" fmla="*/ 1 w 1"/>
                  <a:gd name="T1" fmla="*/ 0 w 1"/>
                  <a:gd name="T2" fmla="*/ 1 w 1"/>
                  <a:gd name="T3" fmla="*/ 1 w 1"/>
                  <a:gd name="T4" fmla="*/ 1 w 1"/>
                  <a:gd name="T5" fmla="*/ 0 w 1"/>
                  <a:gd name="T6" fmla="*/ 0 w 1"/>
                  <a:gd name="T7" fmla="*/ 1 w 1"/>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1">
                    <a:moveTo>
                      <a:pt x="1" y="0"/>
                    </a:moveTo>
                    <a:cubicBezTo>
                      <a:pt x="0" y="0"/>
                      <a:pt x="0" y="0"/>
                      <a:pt x="0" y="0"/>
                    </a:cubicBezTo>
                    <a:cubicBezTo>
                      <a:pt x="1" y="0"/>
                      <a:pt x="1" y="0"/>
                      <a:pt x="1" y="0"/>
                    </a:cubicBezTo>
                    <a:cubicBezTo>
                      <a:pt x="1" y="0"/>
                      <a:pt x="1" y="0"/>
                      <a:pt x="1" y="0"/>
                    </a:cubicBezTo>
                    <a:cubicBezTo>
                      <a:pt x="1" y="0"/>
                      <a:pt x="1" y="0"/>
                      <a:pt x="1" y="0"/>
                    </a:cubicBezTo>
                    <a:cubicBezTo>
                      <a:pt x="1" y="0"/>
                      <a:pt x="0" y="0"/>
                      <a:pt x="0" y="0"/>
                    </a:cubicBezTo>
                    <a:cubicBezTo>
                      <a:pt x="0" y="0"/>
                      <a:pt x="0" y="0"/>
                      <a:pt x="0" y="0"/>
                    </a:cubicBezTo>
                    <a:cubicBezTo>
                      <a:pt x="0" y="0"/>
                      <a:pt x="0"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111" name="Freeform 8816"/>
              <p:cNvSpPr>
                <a:spLocks/>
              </p:cNvSpPr>
              <p:nvPr/>
            </p:nvSpPr>
            <p:spPr bwMode="auto">
              <a:xfrm>
                <a:off x="1245" y="4319"/>
                <a:ext cx="0" cy="4"/>
              </a:xfrm>
              <a:custGeom>
                <a:avLst/>
                <a:gdLst>
                  <a:gd name="T0" fmla="*/ 1 h 1"/>
                  <a:gd name="T1" fmla="*/ 1 h 1"/>
                  <a:gd name="T2" fmla="*/ 1 h 1"/>
                  <a:gd name="T3" fmla="*/ 0 h 1"/>
                  <a:gd name="T4" fmla="*/ 1 h 1"/>
                </a:gdLst>
                <a:ahLst/>
                <a:cxnLst>
                  <a:cxn ang="0">
                    <a:pos x="0" y="T0"/>
                  </a:cxn>
                  <a:cxn ang="0">
                    <a:pos x="0" y="T1"/>
                  </a:cxn>
                  <a:cxn ang="0">
                    <a:pos x="0" y="T2"/>
                  </a:cxn>
                  <a:cxn ang="0">
                    <a:pos x="0" y="T3"/>
                  </a:cxn>
                  <a:cxn ang="0">
                    <a:pos x="0" y="T4"/>
                  </a:cxn>
                </a:cxnLst>
                <a:rect l="0" t="0" r="r" b="b"/>
                <a:pathLst>
                  <a:path h="1">
                    <a:moveTo>
                      <a:pt x="0" y="1"/>
                    </a:moveTo>
                    <a:cubicBezTo>
                      <a:pt x="0" y="1"/>
                      <a:pt x="0" y="1"/>
                      <a:pt x="0" y="1"/>
                    </a:cubicBezTo>
                    <a:cubicBezTo>
                      <a:pt x="0" y="1"/>
                      <a:pt x="0" y="1"/>
                      <a:pt x="0" y="1"/>
                    </a:cubicBezTo>
                    <a:cubicBezTo>
                      <a:pt x="0" y="1"/>
                      <a:pt x="0" y="1"/>
                      <a:pt x="0" y="0"/>
                    </a:cubicBezTo>
                    <a:cubicBezTo>
                      <a:pt x="0" y="0"/>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112" name="Oval 8817"/>
              <p:cNvSpPr>
                <a:spLocks noChangeArrowheads="1"/>
              </p:cNvSpPr>
              <p:nvPr/>
            </p:nvSpPr>
            <p:spPr bwMode="auto">
              <a:xfrm>
                <a:off x="1245" y="4327"/>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113" name="Freeform 8818"/>
              <p:cNvSpPr>
                <a:spLocks/>
              </p:cNvSpPr>
              <p:nvPr/>
            </p:nvSpPr>
            <p:spPr bwMode="auto">
              <a:xfrm>
                <a:off x="1242" y="4316"/>
                <a:ext cx="3" cy="3"/>
              </a:xfrm>
              <a:custGeom>
                <a:avLst/>
                <a:gdLst>
                  <a:gd name="T0" fmla="*/ 1 w 1"/>
                  <a:gd name="T1" fmla="*/ 1 h 1"/>
                  <a:gd name="T2" fmla="*/ 1 w 1"/>
                  <a:gd name="T3" fmla="*/ 1 h 1"/>
                  <a:gd name="T4" fmla="*/ 1 w 1"/>
                  <a:gd name="T5" fmla="*/ 1 h 1"/>
                  <a:gd name="T6" fmla="*/ 1 w 1"/>
                  <a:gd name="T7" fmla="*/ 1 h 1"/>
                </a:gdLst>
                <a:ahLst/>
                <a:cxnLst>
                  <a:cxn ang="0">
                    <a:pos x="T0" y="T1"/>
                  </a:cxn>
                  <a:cxn ang="0">
                    <a:pos x="T2" y="T3"/>
                  </a:cxn>
                  <a:cxn ang="0">
                    <a:pos x="T4" y="T5"/>
                  </a:cxn>
                  <a:cxn ang="0">
                    <a:pos x="T6" y="T7"/>
                  </a:cxn>
                </a:cxnLst>
                <a:rect l="0" t="0" r="r" b="b"/>
                <a:pathLst>
                  <a:path w="1" h="1">
                    <a:moveTo>
                      <a:pt x="1" y="1"/>
                    </a:moveTo>
                    <a:cubicBezTo>
                      <a:pt x="0" y="1"/>
                      <a:pt x="0" y="0"/>
                      <a:pt x="1" y="1"/>
                    </a:cubicBezTo>
                    <a:cubicBezTo>
                      <a:pt x="1" y="1"/>
                      <a:pt x="1" y="1"/>
                      <a:pt x="1" y="1"/>
                    </a:cubicBezTo>
                    <a:cubicBezTo>
                      <a:pt x="1" y="1"/>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114" name="Freeform 8819"/>
              <p:cNvSpPr>
                <a:spLocks/>
              </p:cNvSpPr>
              <p:nvPr/>
            </p:nvSpPr>
            <p:spPr bwMode="auto">
              <a:xfrm>
                <a:off x="1245" y="4319"/>
                <a:ext cx="0" cy="4"/>
              </a:xfrm>
              <a:custGeom>
                <a:avLst/>
                <a:gdLst>
                  <a:gd name="T0" fmla="*/ 0 h 1"/>
                  <a:gd name="T1" fmla="*/ 0 h 1"/>
                  <a:gd name="T2" fmla="*/ 1 h 1"/>
                  <a:gd name="T3" fmla="*/ 1 h 1"/>
                  <a:gd name="T4" fmla="*/ 0 h 1"/>
                  <a:gd name="T5" fmla="*/ 1 h 1"/>
                  <a:gd name="T6" fmla="*/ 1 h 1"/>
                  <a:gd name="T7" fmla="*/ 0 h 1"/>
                  <a:gd name="T8" fmla="*/ 0 h 1"/>
                </a:gdLst>
                <a:ahLst/>
                <a:cxnLst>
                  <a:cxn ang="0">
                    <a:pos x="0" y="T0"/>
                  </a:cxn>
                  <a:cxn ang="0">
                    <a:pos x="0" y="T1"/>
                  </a:cxn>
                  <a:cxn ang="0">
                    <a:pos x="0" y="T2"/>
                  </a:cxn>
                  <a:cxn ang="0">
                    <a:pos x="0" y="T3"/>
                  </a:cxn>
                  <a:cxn ang="0">
                    <a:pos x="0" y="T4"/>
                  </a:cxn>
                  <a:cxn ang="0">
                    <a:pos x="0" y="T5"/>
                  </a:cxn>
                  <a:cxn ang="0">
                    <a:pos x="0" y="T6"/>
                  </a:cxn>
                  <a:cxn ang="0">
                    <a:pos x="0" y="T7"/>
                  </a:cxn>
                  <a:cxn ang="0">
                    <a:pos x="0" y="T8"/>
                  </a:cxn>
                </a:cxnLst>
                <a:rect l="0" t="0" r="r" b="b"/>
                <a:pathLst>
                  <a:path h="1">
                    <a:moveTo>
                      <a:pt x="0" y="0"/>
                    </a:moveTo>
                    <a:cubicBezTo>
                      <a:pt x="0" y="0"/>
                      <a:pt x="0" y="0"/>
                      <a:pt x="0" y="0"/>
                    </a:cubicBezTo>
                    <a:cubicBezTo>
                      <a:pt x="0" y="0"/>
                      <a:pt x="0" y="0"/>
                      <a:pt x="0" y="1"/>
                    </a:cubicBezTo>
                    <a:cubicBezTo>
                      <a:pt x="0" y="1"/>
                      <a:pt x="0" y="1"/>
                      <a:pt x="0" y="1"/>
                    </a:cubicBezTo>
                    <a:cubicBezTo>
                      <a:pt x="0" y="1"/>
                      <a:pt x="0" y="1"/>
                      <a:pt x="0" y="0"/>
                    </a:cubicBezTo>
                    <a:cubicBezTo>
                      <a:pt x="0" y="0"/>
                      <a:pt x="0" y="1"/>
                      <a:pt x="0" y="1"/>
                    </a:cubicBezTo>
                    <a:cubicBezTo>
                      <a:pt x="0" y="1"/>
                      <a:pt x="0" y="1"/>
                      <a:pt x="0" y="1"/>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115" name="Freeform 8820"/>
              <p:cNvSpPr>
                <a:spLocks/>
              </p:cNvSpPr>
              <p:nvPr/>
            </p:nvSpPr>
            <p:spPr bwMode="auto">
              <a:xfrm>
                <a:off x="1156" y="4494"/>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116" name="Oval 8821"/>
              <p:cNvSpPr>
                <a:spLocks noChangeArrowheads="1"/>
              </p:cNvSpPr>
              <p:nvPr/>
            </p:nvSpPr>
            <p:spPr bwMode="auto">
              <a:xfrm>
                <a:off x="1164" y="4483"/>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117" name="Freeform 8822"/>
              <p:cNvSpPr>
                <a:spLocks/>
              </p:cNvSpPr>
              <p:nvPr/>
            </p:nvSpPr>
            <p:spPr bwMode="auto">
              <a:xfrm>
                <a:off x="1164" y="448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118" name="Freeform 8823"/>
              <p:cNvSpPr>
                <a:spLocks/>
              </p:cNvSpPr>
              <p:nvPr/>
            </p:nvSpPr>
            <p:spPr bwMode="auto">
              <a:xfrm>
                <a:off x="1160" y="4487"/>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119" name="Freeform 8824"/>
              <p:cNvSpPr>
                <a:spLocks/>
              </p:cNvSpPr>
              <p:nvPr/>
            </p:nvSpPr>
            <p:spPr bwMode="auto">
              <a:xfrm>
                <a:off x="1156" y="4490"/>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120" name="Freeform 8825"/>
              <p:cNvSpPr>
                <a:spLocks/>
              </p:cNvSpPr>
              <p:nvPr/>
            </p:nvSpPr>
            <p:spPr bwMode="auto">
              <a:xfrm>
                <a:off x="1164" y="448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121" name="Freeform 8826"/>
              <p:cNvSpPr>
                <a:spLocks/>
              </p:cNvSpPr>
              <p:nvPr/>
            </p:nvSpPr>
            <p:spPr bwMode="auto">
              <a:xfrm>
                <a:off x="1152" y="4494"/>
                <a:ext cx="4" cy="0"/>
              </a:xfrm>
              <a:custGeom>
                <a:avLst/>
                <a:gdLst>
                  <a:gd name="T0" fmla="*/ 0 w 1"/>
                  <a:gd name="T1" fmla="*/ 1 w 1"/>
                  <a:gd name="T2" fmla="*/ 1 w 1"/>
                  <a:gd name="T3" fmla="*/ 0 w 1"/>
                </a:gdLst>
                <a:ahLst/>
                <a:cxnLst>
                  <a:cxn ang="0">
                    <a:pos x="T0" y="0"/>
                  </a:cxn>
                  <a:cxn ang="0">
                    <a:pos x="T1" y="0"/>
                  </a:cxn>
                  <a:cxn ang="0">
                    <a:pos x="T2" y="0"/>
                  </a:cxn>
                  <a:cxn ang="0">
                    <a:pos x="T3" y="0"/>
                  </a:cxn>
                </a:cxnLst>
                <a:rect l="0" t="0" r="r" b="b"/>
                <a:pathLst>
                  <a:path w="1">
                    <a:moveTo>
                      <a:pt x="0" y="0"/>
                    </a:moveTo>
                    <a:cubicBezTo>
                      <a:pt x="0" y="0"/>
                      <a:pt x="1" y="0"/>
                      <a:pt x="1" y="0"/>
                    </a:cubicBezTo>
                    <a:cubicBezTo>
                      <a:pt x="1" y="0"/>
                      <a:pt x="1" y="0"/>
                      <a:pt x="1"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122" name="Freeform 8827"/>
              <p:cNvSpPr>
                <a:spLocks/>
              </p:cNvSpPr>
              <p:nvPr/>
            </p:nvSpPr>
            <p:spPr bwMode="auto">
              <a:xfrm>
                <a:off x="1156" y="4490"/>
                <a:ext cx="0" cy="0"/>
              </a:xfrm>
              <a:custGeom>
                <a:avLst/>
                <a:gdLst/>
                <a:ahLst/>
                <a:cxnLst>
                  <a:cxn ang="0">
                    <a:pos x="0" y="0"/>
                  </a:cxn>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123" name="Oval 8828"/>
              <p:cNvSpPr>
                <a:spLocks noChangeArrowheads="1"/>
              </p:cNvSpPr>
              <p:nvPr/>
            </p:nvSpPr>
            <p:spPr bwMode="auto">
              <a:xfrm>
                <a:off x="1160" y="4487"/>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124" name="Freeform 8829"/>
              <p:cNvSpPr>
                <a:spLocks/>
              </p:cNvSpPr>
              <p:nvPr/>
            </p:nvSpPr>
            <p:spPr bwMode="auto">
              <a:xfrm>
                <a:off x="1156" y="4490"/>
                <a:ext cx="4" cy="0"/>
              </a:xfrm>
              <a:custGeom>
                <a:avLst/>
                <a:gdLst>
                  <a:gd name="T0" fmla="*/ 0 w 1"/>
                  <a:gd name="T1" fmla="*/ 0 w 1"/>
                  <a:gd name="T2" fmla="*/ 0 w 1"/>
                  <a:gd name="T3" fmla="*/ 0 w 1"/>
                  <a:gd name="T4" fmla="*/ 0 w 1"/>
                  <a:gd name="T5" fmla="*/ 0 w 1"/>
                </a:gdLst>
                <a:ahLst/>
                <a:cxnLst>
                  <a:cxn ang="0">
                    <a:pos x="T0" y="0"/>
                  </a:cxn>
                  <a:cxn ang="0">
                    <a:pos x="T1" y="0"/>
                  </a:cxn>
                  <a:cxn ang="0">
                    <a:pos x="T2" y="0"/>
                  </a:cxn>
                  <a:cxn ang="0">
                    <a:pos x="T3" y="0"/>
                  </a:cxn>
                  <a:cxn ang="0">
                    <a:pos x="T4" y="0"/>
                  </a:cxn>
                  <a:cxn ang="0">
                    <a:pos x="T5" y="0"/>
                  </a:cxn>
                </a:cxnLst>
                <a:rect l="0" t="0" r="r" b="b"/>
                <a:pathLst>
                  <a:path w="1">
                    <a:moveTo>
                      <a:pt x="0" y="0"/>
                    </a:moveTo>
                    <a:cubicBezTo>
                      <a:pt x="0" y="0"/>
                      <a:pt x="0" y="0"/>
                      <a:pt x="0" y="0"/>
                    </a:cubicBezTo>
                    <a:cubicBezTo>
                      <a:pt x="0" y="0"/>
                      <a:pt x="0" y="0"/>
                      <a:pt x="0" y="0"/>
                    </a:cubicBezTo>
                    <a:cubicBezTo>
                      <a:pt x="0" y="0"/>
                      <a:pt x="0" y="0"/>
                      <a:pt x="0" y="0"/>
                    </a:cubicBezTo>
                    <a:cubicBezTo>
                      <a:pt x="0" y="0"/>
                      <a:pt x="0" y="0"/>
                      <a:pt x="0" y="0"/>
                    </a:cubicBezTo>
                    <a:cubicBezTo>
                      <a:pt x="0" y="0"/>
                      <a:pt x="1"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125" name="Oval 8830"/>
              <p:cNvSpPr>
                <a:spLocks noChangeArrowheads="1"/>
              </p:cNvSpPr>
              <p:nvPr/>
            </p:nvSpPr>
            <p:spPr bwMode="auto">
              <a:xfrm>
                <a:off x="1156" y="4490"/>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126" name="Freeform 8831"/>
              <p:cNvSpPr>
                <a:spLocks/>
              </p:cNvSpPr>
              <p:nvPr/>
            </p:nvSpPr>
            <p:spPr bwMode="auto">
              <a:xfrm>
                <a:off x="1160" y="4487"/>
                <a:ext cx="4" cy="0"/>
              </a:xfrm>
              <a:custGeom>
                <a:avLst/>
                <a:gdLst>
                  <a:gd name="T0" fmla="*/ 1 w 1"/>
                  <a:gd name="T1" fmla="*/ 0 w 1"/>
                  <a:gd name="T2" fmla="*/ 0 w 1"/>
                  <a:gd name="T3" fmla="*/ 0 w 1"/>
                  <a:gd name="T4" fmla="*/ 0 w 1"/>
                  <a:gd name="T5" fmla="*/ 0 w 1"/>
                  <a:gd name="T6" fmla="*/ 1 w 1"/>
                </a:gdLst>
                <a:ahLst/>
                <a:cxnLst>
                  <a:cxn ang="0">
                    <a:pos x="T0" y="0"/>
                  </a:cxn>
                  <a:cxn ang="0">
                    <a:pos x="T1" y="0"/>
                  </a:cxn>
                  <a:cxn ang="0">
                    <a:pos x="T2" y="0"/>
                  </a:cxn>
                  <a:cxn ang="0">
                    <a:pos x="T3" y="0"/>
                  </a:cxn>
                  <a:cxn ang="0">
                    <a:pos x="T4" y="0"/>
                  </a:cxn>
                  <a:cxn ang="0">
                    <a:pos x="T5" y="0"/>
                  </a:cxn>
                  <a:cxn ang="0">
                    <a:pos x="T6" y="0"/>
                  </a:cxn>
                </a:cxnLst>
                <a:rect l="0" t="0" r="r" b="b"/>
                <a:pathLst>
                  <a:path w="1">
                    <a:moveTo>
                      <a:pt x="1" y="0"/>
                    </a:moveTo>
                    <a:cubicBezTo>
                      <a:pt x="1" y="0"/>
                      <a:pt x="0" y="0"/>
                      <a:pt x="0" y="0"/>
                    </a:cubicBezTo>
                    <a:cubicBezTo>
                      <a:pt x="0" y="0"/>
                      <a:pt x="0" y="0"/>
                      <a:pt x="0" y="0"/>
                    </a:cubicBezTo>
                    <a:cubicBezTo>
                      <a:pt x="0" y="0"/>
                      <a:pt x="0" y="0"/>
                      <a:pt x="0" y="0"/>
                    </a:cubicBezTo>
                    <a:cubicBezTo>
                      <a:pt x="0" y="0"/>
                      <a:pt x="0" y="0"/>
                      <a:pt x="0" y="0"/>
                    </a:cubicBezTo>
                    <a:cubicBezTo>
                      <a:pt x="0" y="0"/>
                      <a:pt x="0" y="0"/>
                      <a:pt x="0"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127" name="Freeform 8832"/>
              <p:cNvSpPr>
                <a:spLocks/>
              </p:cNvSpPr>
              <p:nvPr/>
            </p:nvSpPr>
            <p:spPr bwMode="auto">
              <a:xfrm>
                <a:off x="1156" y="4490"/>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128" name="Freeform 8833"/>
              <p:cNvSpPr>
                <a:spLocks/>
              </p:cNvSpPr>
              <p:nvPr/>
            </p:nvSpPr>
            <p:spPr bwMode="auto">
              <a:xfrm>
                <a:off x="1156" y="4490"/>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129" name="Freeform 8834"/>
              <p:cNvSpPr>
                <a:spLocks/>
              </p:cNvSpPr>
              <p:nvPr/>
            </p:nvSpPr>
            <p:spPr bwMode="auto">
              <a:xfrm>
                <a:off x="1160" y="4513"/>
                <a:ext cx="4"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1" y="0"/>
                      <a:pt x="0"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grpSp>
        <p:grpSp>
          <p:nvGrpSpPr>
            <p:cNvPr id="19142" name="Group 9036"/>
            <p:cNvGrpSpPr>
              <a:grpSpLocks/>
            </p:cNvGrpSpPr>
            <p:nvPr/>
          </p:nvGrpSpPr>
          <p:grpSpPr bwMode="auto">
            <a:xfrm>
              <a:off x="788" y="1631"/>
              <a:ext cx="2080" cy="4618"/>
              <a:chOff x="788" y="1631"/>
              <a:chExt cx="2080" cy="4618"/>
            </a:xfrm>
          </p:grpSpPr>
          <p:sp>
            <p:nvSpPr>
              <p:cNvPr id="19730" name="Freeform 8836"/>
              <p:cNvSpPr>
                <a:spLocks/>
              </p:cNvSpPr>
              <p:nvPr/>
            </p:nvSpPr>
            <p:spPr bwMode="auto">
              <a:xfrm>
                <a:off x="1160" y="448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731" name="Freeform 8837"/>
              <p:cNvSpPr>
                <a:spLocks/>
              </p:cNvSpPr>
              <p:nvPr/>
            </p:nvSpPr>
            <p:spPr bwMode="auto">
              <a:xfrm>
                <a:off x="1160" y="4487"/>
                <a:ext cx="7" cy="3"/>
              </a:xfrm>
              <a:custGeom>
                <a:avLst/>
                <a:gdLst>
                  <a:gd name="T0" fmla="*/ 2 w 2"/>
                  <a:gd name="T1" fmla="*/ 0 h 1"/>
                  <a:gd name="T2" fmla="*/ 0 w 2"/>
                  <a:gd name="T3" fmla="*/ 1 h 1"/>
                  <a:gd name="T4" fmla="*/ 0 w 2"/>
                  <a:gd name="T5" fmla="*/ 1 h 1"/>
                  <a:gd name="T6" fmla="*/ 0 w 2"/>
                  <a:gd name="T7" fmla="*/ 1 h 1"/>
                  <a:gd name="T8" fmla="*/ 2 w 2"/>
                  <a:gd name="T9" fmla="*/ 0 h 1"/>
                </a:gdLst>
                <a:ahLst/>
                <a:cxnLst>
                  <a:cxn ang="0">
                    <a:pos x="T0" y="T1"/>
                  </a:cxn>
                  <a:cxn ang="0">
                    <a:pos x="T2" y="T3"/>
                  </a:cxn>
                  <a:cxn ang="0">
                    <a:pos x="T4" y="T5"/>
                  </a:cxn>
                  <a:cxn ang="0">
                    <a:pos x="T6" y="T7"/>
                  </a:cxn>
                  <a:cxn ang="0">
                    <a:pos x="T8" y="T9"/>
                  </a:cxn>
                </a:cxnLst>
                <a:rect l="0" t="0" r="r" b="b"/>
                <a:pathLst>
                  <a:path w="2" h="1">
                    <a:moveTo>
                      <a:pt x="2" y="0"/>
                    </a:moveTo>
                    <a:cubicBezTo>
                      <a:pt x="2" y="0"/>
                      <a:pt x="0" y="1"/>
                      <a:pt x="0" y="1"/>
                    </a:cubicBezTo>
                    <a:cubicBezTo>
                      <a:pt x="0" y="1"/>
                      <a:pt x="0" y="1"/>
                      <a:pt x="0" y="1"/>
                    </a:cubicBezTo>
                    <a:cubicBezTo>
                      <a:pt x="0" y="1"/>
                      <a:pt x="0" y="1"/>
                      <a:pt x="0" y="1"/>
                    </a:cubicBezTo>
                    <a:cubicBezTo>
                      <a:pt x="0" y="1"/>
                      <a:pt x="1" y="1"/>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732" name="Freeform 8838"/>
              <p:cNvSpPr>
                <a:spLocks/>
              </p:cNvSpPr>
              <p:nvPr/>
            </p:nvSpPr>
            <p:spPr bwMode="auto">
              <a:xfrm>
                <a:off x="1156" y="4490"/>
                <a:ext cx="4" cy="0"/>
              </a:xfrm>
              <a:custGeom>
                <a:avLst/>
                <a:gdLst>
                  <a:gd name="T0" fmla="*/ 0 w 1"/>
                  <a:gd name="T1" fmla="*/ 0 w 1"/>
                  <a:gd name="T2" fmla="*/ 1 w 1"/>
                  <a:gd name="T3" fmla="*/ 0 w 1"/>
                  <a:gd name="T4" fmla="*/ 0 w 1"/>
                </a:gdLst>
                <a:ahLst/>
                <a:cxnLst>
                  <a:cxn ang="0">
                    <a:pos x="T0" y="0"/>
                  </a:cxn>
                  <a:cxn ang="0">
                    <a:pos x="T1" y="0"/>
                  </a:cxn>
                  <a:cxn ang="0">
                    <a:pos x="T2" y="0"/>
                  </a:cxn>
                  <a:cxn ang="0">
                    <a:pos x="T3" y="0"/>
                  </a:cxn>
                  <a:cxn ang="0">
                    <a:pos x="T4" y="0"/>
                  </a:cxn>
                </a:cxnLst>
                <a:rect l="0" t="0" r="r" b="b"/>
                <a:pathLst>
                  <a:path w="1">
                    <a:moveTo>
                      <a:pt x="0" y="0"/>
                    </a:moveTo>
                    <a:cubicBezTo>
                      <a:pt x="0" y="0"/>
                      <a:pt x="0" y="0"/>
                      <a:pt x="0" y="0"/>
                    </a:cubicBezTo>
                    <a:cubicBezTo>
                      <a:pt x="0" y="0"/>
                      <a:pt x="0" y="0"/>
                      <a:pt x="1"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733" name="Freeform 8839"/>
              <p:cNvSpPr>
                <a:spLocks/>
              </p:cNvSpPr>
              <p:nvPr/>
            </p:nvSpPr>
            <p:spPr bwMode="auto">
              <a:xfrm>
                <a:off x="1156" y="4490"/>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734" name="Freeform 8840"/>
              <p:cNvSpPr>
                <a:spLocks/>
              </p:cNvSpPr>
              <p:nvPr/>
            </p:nvSpPr>
            <p:spPr bwMode="auto">
              <a:xfrm>
                <a:off x="1156" y="4490"/>
                <a:ext cx="4" cy="0"/>
              </a:xfrm>
              <a:custGeom>
                <a:avLst/>
                <a:gdLst>
                  <a:gd name="T0" fmla="*/ 0 w 1"/>
                  <a:gd name="T1" fmla="*/ 1 w 1"/>
                  <a:gd name="T2" fmla="*/ 1 w 1"/>
                  <a:gd name="T3" fmla="*/ 1 w 1"/>
                  <a:gd name="T4" fmla="*/ 0 w 1"/>
                  <a:gd name="T5" fmla="*/ 0 w 1"/>
                </a:gdLst>
                <a:ahLst/>
                <a:cxnLst>
                  <a:cxn ang="0">
                    <a:pos x="T0" y="0"/>
                  </a:cxn>
                  <a:cxn ang="0">
                    <a:pos x="T1" y="0"/>
                  </a:cxn>
                  <a:cxn ang="0">
                    <a:pos x="T2" y="0"/>
                  </a:cxn>
                  <a:cxn ang="0">
                    <a:pos x="T3" y="0"/>
                  </a:cxn>
                  <a:cxn ang="0">
                    <a:pos x="T4" y="0"/>
                  </a:cxn>
                  <a:cxn ang="0">
                    <a:pos x="T5" y="0"/>
                  </a:cxn>
                </a:cxnLst>
                <a:rect l="0" t="0" r="r" b="b"/>
                <a:pathLst>
                  <a:path w="1">
                    <a:moveTo>
                      <a:pt x="0" y="0"/>
                    </a:moveTo>
                    <a:cubicBezTo>
                      <a:pt x="0" y="0"/>
                      <a:pt x="0" y="0"/>
                      <a:pt x="1" y="0"/>
                    </a:cubicBezTo>
                    <a:cubicBezTo>
                      <a:pt x="1" y="0"/>
                      <a:pt x="1" y="0"/>
                      <a:pt x="1" y="0"/>
                    </a:cubicBezTo>
                    <a:cubicBezTo>
                      <a:pt x="1" y="0"/>
                      <a:pt x="1" y="0"/>
                      <a:pt x="1" y="0"/>
                    </a:cubicBezTo>
                    <a:cubicBezTo>
                      <a:pt x="1" y="0"/>
                      <a:pt x="1"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735" name="Freeform 8841"/>
              <p:cNvSpPr>
                <a:spLocks/>
              </p:cNvSpPr>
              <p:nvPr/>
            </p:nvSpPr>
            <p:spPr bwMode="auto">
              <a:xfrm>
                <a:off x="1044" y="5353"/>
                <a:ext cx="79" cy="104"/>
              </a:xfrm>
              <a:custGeom>
                <a:avLst/>
                <a:gdLst>
                  <a:gd name="T0" fmla="*/ 17 w 21"/>
                  <a:gd name="T1" fmla="*/ 28 h 28"/>
                  <a:gd name="T2" fmla="*/ 18 w 21"/>
                  <a:gd name="T3" fmla="*/ 28 h 28"/>
                  <a:gd name="T4" fmla="*/ 21 w 21"/>
                  <a:gd name="T5" fmla="*/ 28 h 28"/>
                  <a:gd name="T6" fmla="*/ 18 w 21"/>
                  <a:gd name="T7" fmla="*/ 26 h 28"/>
                  <a:gd name="T8" fmla="*/ 17 w 21"/>
                  <a:gd name="T9" fmla="*/ 25 h 28"/>
                  <a:gd name="T10" fmla="*/ 16 w 21"/>
                  <a:gd name="T11" fmla="*/ 25 h 28"/>
                  <a:gd name="T12" fmla="*/ 14 w 21"/>
                  <a:gd name="T13" fmla="*/ 24 h 28"/>
                  <a:gd name="T14" fmla="*/ 12 w 21"/>
                  <a:gd name="T15" fmla="*/ 23 h 28"/>
                  <a:gd name="T16" fmla="*/ 4 w 21"/>
                  <a:gd name="T17" fmla="*/ 13 h 28"/>
                  <a:gd name="T18" fmla="*/ 1 w 21"/>
                  <a:gd name="T19" fmla="*/ 2 h 28"/>
                  <a:gd name="T20" fmla="*/ 2 w 21"/>
                  <a:gd name="T21" fmla="*/ 12 h 28"/>
                  <a:gd name="T22" fmla="*/ 11 w 21"/>
                  <a:gd name="T23" fmla="*/ 23 h 28"/>
                  <a:gd name="T24" fmla="*/ 14 w 21"/>
                  <a:gd name="T25" fmla="*/ 25 h 28"/>
                  <a:gd name="T26" fmla="*/ 15 w 21"/>
                  <a:gd name="T27" fmla="*/ 26 h 28"/>
                  <a:gd name="T28" fmla="*/ 16 w 21"/>
                  <a:gd name="T29" fmla="*/ 26 h 28"/>
                  <a:gd name="T30" fmla="*/ 16 w 21"/>
                  <a:gd name="T31" fmla="*/ 26 h 28"/>
                  <a:gd name="T32" fmla="*/ 17 w 21"/>
                  <a:gd name="T33"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 h="28">
                    <a:moveTo>
                      <a:pt x="17" y="28"/>
                    </a:moveTo>
                    <a:cubicBezTo>
                      <a:pt x="18" y="28"/>
                      <a:pt x="18" y="28"/>
                      <a:pt x="18" y="28"/>
                    </a:cubicBezTo>
                    <a:cubicBezTo>
                      <a:pt x="19" y="27"/>
                      <a:pt x="21" y="28"/>
                      <a:pt x="21" y="28"/>
                    </a:cubicBezTo>
                    <a:cubicBezTo>
                      <a:pt x="21" y="27"/>
                      <a:pt x="20" y="27"/>
                      <a:pt x="18" y="26"/>
                    </a:cubicBezTo>
                    <a:cubicBezTo>
                      <a:pt x="18" y="26"/>
                      <a:pt x="17" y="26"/>
                      <a:pt x="17" y="25"/>
                    </a:cubicBezTo>
                    <a:cubicBezTo>
                      <a:pt x="16" y="25"/>
                      <a:pt x="16" y="25"/>
                      <a:pt x="16" y="25"/>
                    </a:cubicBezTo>
                    <a:cubicBezTo>
                      <a:pt x="14" y="24"/>
                      <a:pt x="14" y="24"/>
                      <a:pt x="14" y="24"/>
                    </a:cubicBezTo>
                    <a:cubicBezTo>
                      <a:pt x="14" y="24"/>
                      <a:pt x="13" y="23"/>
                      <a:pt x="12" y="23"/>
                    </a:cubicBezTo>
                    <a:cubicBezTo>
                      <a:pt x="9" y="21"/>
                      <a:pt x="6" y="17"/>
                      <a:pt x="4" y="13"/>
                    </a:cubicBezTo>
                    <a:cubicBezTo>
                      <a:pt x="2" y="10"/>
                      <a:pt x="2" y="6"/>
                      <a:pt x="1" y="2"/>
                    </a:cubicBezTo>
                    <a:cubicBezTo>
                      <a:pt x="1" y="0"/>
                      <a:pt x="0" y="4"/>
                      <a:pt x="2" y="12"/>
                    </a:cubicBezTo>
                    <a:cubicBezTo>
                      <a:pt x="4" y="15"/>
                      <a:pt x="7" y="20"/>
                      <a:pt x="11" y="23"/>
                    </a:cubicBezTo>
                    <a:cubicBezTo>
                      <a:pt x="12" y="24"/>
                      <a:pt x="13" y="24"/>
                      <a:pt x="14" y="25"/>
                    </a:cubicBezTo>
                    <a:cubicBezTo>
                      <a:pt x="15" y="26"/>
                      <a:pt x="15" y="26"/>
                      <a:pt x="15" y="26"/>
                    </a:cubicBezTo>
                    <a:cubicBezTo>
                      <a:pt x="16" y="26"/>
                      <a:pt x="16" y="26"/>
                      <a:pt x="16" y="26"/>
                    </a:cubicBezTo>
                    <a:cubicBezTo>
                      <a:pt x="16" y="26"/>
                      <a:pt x="16" y="26"/>
                      <a:pt x="16" y="26"/>
                    </a:cubicBezTo>
                    <a:cubicBezTo>
                      <a:pt x="17" y="26"/>
                      <a:pt x="16" y="27"/>
                      <a:pt x="17"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736" name="Freeform 8842"/>
              <p:cNvSpPr>
                <a:spLocks/>
              </p:cNvSpPr>
              <p:nvPr/>
            </p:nvSpPr>
            <p:spPr bwMode="auto">
              <a:xfrm>
                <a:off x="788" y="1798"/>
                <a:ext cx="7" cy="8"/>
              </a:xfrm>
              <a:custGeom>
                <a:avLst/>
                <a:gdLst>
                  <a:gd name="T0" fmla="*/ 0 w 2"/>
                  <a:gd name="T1" fmla="*/ 1 h 2"/>
                  <a:gd name="T2" fmla="*/ 1 w 2"/>
                  <a:gd name="T3" fmla="*/ 2 h 2"/>
                  <a:gd name="T4" fmla="*/ 1 w 2"/>
                  <a:gd name="T5" fmla="*/ 2 h 2"/>
                  <a:gd name="T6" fmla="*/ 2 w 2"/>
                  <a:gd name="T7" fmla="*/ 1 h 2"/>
                  <a:gd name="T8" fmla="*/ 1 w 2"/>
                  <a:gd name="T9" fmla="*/ 0 h 2"/>
                  <a:gd name="T10" fmla="*/ 0 w 2"/>
                  <a:gd name="T11" fmla="*/ 1 h 2"/>
                </a:gdLst>
                <a:ahLst/>
                <a:cxnLst>
                  <a:cxn ang="0">
                    <a:pos x="T0" y="T1"/>
                  </a:cxn>
                  <a:cxn ang="0">
                    <a:pos x="T2" y="T3"/>
                  </a:cxn>
                  <a:cxn ang="0">
                    <a:pos x="T4" y="T5"/>
                  </a:cxn>
                  <a:cxn ang="0">
                    <a:pos x="T6" y="T7"/>
                  </a:cxn>
                  <a:cxn ang="0">
                    <a:pos x="T8" y="T9"/>
                  </a:cxn>
                  <a:cxn ang="0">
                    <a:pos x="T10" y="T11"/>
                  </a:cxn>
                </a:cxnLst>
                <a:rect l="0" t="0" r="r" b="b"/>
                <a:pathLst>
                  <a:path w="2" h="2">
                    <a:moveTo>
                      <a:pt x="0" y="1"/>
                    </a:moveTo>
                    <a:cubicBezTo>
                      <a:pt x="1" y="1"/>
                      <a:pt x="1" y="1"/>
                      <a:pt x="1" y="2"/>
                    </a:cubicBezTo>
                    <a:cubicBezTo>
                      <a:pt x="1" y="2"/>
                      <a:pt x="1" y="2"/>
                      <a:pt x="1" y="2"/>
                    </a:cubicBezTo>
                    <a:cubicBezTo>
                      <a:pt x="2" y="1"/>
                      <a:pt x="2" y="1"/>
                      <a:pt x="2" y="1"/>
                    </a:cubicBezTo>
                    <a:cubicBezTo>
                      <a:pt x="2" y="1"/>
                      <a:pt x="2" y="0"/>
                      <a:pt x="1" y="0"/>
                    </a:cubicBezTo>
                    <a:lnTo>
                      <a:pt x="0"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737" name="Freeform 8843"/>
              <p:cNvSpPr>
                <a:spLocks/>
              </p:cNvSpPr>
              <p:nvPr/>
            </p:nvSpPr>
            <p:spPr bwMode="auto">
              <a:xfrm>
                <a:off x="2276" y="3706"/>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738" name="Freeform 8844"/>
              <p:cNvSpPr>
                <a:spLocks/>
              </p:cNvSpPr>
              <p:nvPr/>
            </p:nvSpPr>
            <p:spPr bwMode="auto">
              <a:xfrm>
                <a:off x="821" y="1698"/>
                <a:ext cx="37" cy="44"/>
              </a:xfrm>
              <a:custGeom>
                <a:avLst/>
                <a:gdLst>
                  <a:gd name="T0" fmla="*/ 0 w 10"/>
                  <a:gd name="T1" fmla="*/ 7 h 12"/>
                  <a:gd name="T2" fmla="*/ 9 w 10"/>
                  <a:gd name="T3" fmla="*/ 1 h 12"/>
                  <a:gd name="T4" fmla="*/ 10 w 10"/>
                  <a:gd name="T5" fmla="*/ 1 h 12"/>
                  <a:gd name="T6" fmla="*/ 10 w 10"/>
                  <a:gd name="T7" fmla="*/ 0 h 12"/>
                  <a:gd name="T8" fmla="*/ 0 w 10"/>
                  <a:gd name="T9" fmla="*/ 8 h 12"/>
                  <a:gd name="T10" fmla="*/ 2 w 10"/>
                  <a:gd name="T11" fmla="*/ 12 h 12"/>
                  <a:gd name="T12" fmla="*/ 2 w 10"/>
                  <a:gd name="T13" fmla="*/ 11 h 12"/>
                  <a:gd name="T14" fmla="*/ 0 w 10"/>
                  <a:gd name="T15" fmla="*/ 7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12">
                    <a:moveTo>
                      <a:pt x="0" y="7"/>
                    </a:moveTo>
                    <a:cubicBezTo>
                      <a:pt x="9" y="1"/>
                      <a:pt x="9" y="1"/>
                      <a:pt x="9" y="1"/>
                    </a:cubicBezTo>
                    <a:cubicBezTo>
                      <a:pt x="10" y="1"/>
                      <a:pt x="10" y="1"/>
                      <a:pt x="10" y="1"/>
                    </a:cubicBezTo>
                    <a:cubicBezTo>
                      <a:pt x="10" y="1"/>
                      <a:pt x="10" y="1"/>
                      <a:pt x="10" y="0"/>
                    </a:cubicBezTo>
                    <a:cubicBezTo>
                      <a:pt x="0" y="8"/>
                      <a:pt x="0" y="8"/>
                      <a:pt x="0" y="8"/>
                    </a:cubicBezTo>
                    <a:cubicBezTo>
                      <a:pt x="0" y="9"/>
                      <a:pt x="1" y="10"/>
                      <a:pt x="2" y="12"/>
                    </a:cubicBezTo>
                    <a:cubicBezTo>
                      <a:pt x="2" y="11"/>
                      <a:pt x="2" y="11"/>
                      <a:pt x="2" y="11"/>
                    </a:cubicBezTo>
                    <a:cubicBezTo>
                      <a:pt x="1" y="10"/>
                      <a:pt x="1" y="8"/>
                      <a:pt x="0"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739" name="Freeform 8845"/>
              <p:cNvSpPr>
                <a:spLocks/>
              </p:cNvSpPr>
              <p:nvPr/>
            </p:nvSpPr>
            <p:spPr bwMode="auto">
              <a:xfrm>
                <a:off x="2165" y="3624"/>
                <a:ext cx="97" cy="71"/>
              </a:xfrm>
              <a:custGeom>
                <a:avLst/>
                <a:gdLst>
                  <a:gd name="T0" fmla="*/ 20 w 26"/>
                  <a:gd name="T1" fmla="*/ 1 h 19"/>
                  <a:gd name="T2" fmla="*/ 5 w 26"/>
                  <a:gd name="T3" fmla="*/ 1 h 19"/>
                  <a:gd name="T4" fmla="*/ 1 w 26"/>
                  <a:gd name="T5" fmla="*/ 2 h 19"/>
                  <a:gd name="T6" fmla="*/ 0 w 26"/>
                  <a:gd name="T7" fmla="*/ 2 h 19"/>
                  <a:gd name="T8" fmla="*/ 0 w 26"/>
                  <a:gd name="T9" fmla="*/ 2 h 19"/>
                  <a:gd name="T10" fmla="*/ 0 w 26"/>
                  <a:gd name="T11" fmla="*/ 2 h 19"/>
                  <a:gd name="T12" fmla="*/ 0 w 26"/>
                  <a:gd name="T13" fmla="*/ 2 h 19"/>
                  <a:gd name="T14" fmla="*/ 0 w 26"/>
                  <a:gd name="T15" fmla="*/ 2 h 19"/>
                  <a:gd name="T16" fmla="*/ 2 w 26"/>
                  <a:gd name="T17" fmla="*/ 19 h 19"/>
                  <a:gd name="T18" fmla="*/ 2 w 26"/>
                  <a:gd name="T19" fmla="*/ 19 h 19"/>
                  <a:gd name="T20" fmla="*/ 2 w 26"/>
                  <a:gd name="T21" fmla="*/ 19 h 19"/>
                  <a:gd name="T22" fmla="*/ 0 w 26"/>
                  <a:gd name="T23" fmla="*/ 3 h 19"/>
                  <a:gd name="T24" fmla="*/ 0 w 26"/>
                  <a:gd name="T25" fmla="*/ 3 h 19"/>
                  <a:gd name="T26" fmla="*/ 0 w 26"/>
                  <a:gd name="T27" fmla="*/ 3 h 19"/>
                  <a:gd name="T28" fmla="*/ 0 w 26"/>
                  <a:gd name="T29" fmla="*/ 3 h 19"/>
                  <a:gd name="T30" fmla="*/ 0 w 26"/>
                  <a:gd name="T31" fmla="*/ 3 h 19"/>
                  <a:gd name="T32" fmla="*/ 11 w 26"/>
                  <a:gd name="T33" fmla="*/ 3 h 19"/>
                  <a:gd name="T34" fmla="*/ 26 w 26"/>
                  <a:gd name="T35" fmla="*/ 5 h 19"/>
                  <a:gd name="T36" fmla="*/ 26 w 26"/>
                  <a:gd name="T37" fmla="*/ 2 h 19"/>
                  <a:gd name="T38" fmla="*/ 20 w 26"/>
                  <a:gd name="T39" fmla="*/ 1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 h="19">
                    <a:moveTo>
                      <a:pt x="20" y="1"/>
                    </a:moveTo>
                    <a:cubicBezTo>
                      <a:pt x="15" y="0"/>
                      <a:pt x="10" y="0"/>
                      <a:pt x="5" y="1"/>
                    </a:cubicBezTo>
                    <a:cubicBezTo>
                      <a:pt x="3" y="1"/>
                      <a:pt x="2" y="2"/>
                      <a:pt x="1"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2" y="19"/>
                      <a:pt x="2" y="19"/>
                      <a:pt x="2" y="19"/>
                    </a:cubicBezTo>
                    <a:cubicBezTo>
                      <a:pt x="2" y="19"/>
                      <a:pt x="2" y="19"/>
                      <a:pt x="2" y="19"/>
                    </a:cubicBezTo>
                    <a:cubicBezTo>
                      <a:pt x="2" y="19"/>
                      <a:pt x="2" y="19"/>
                      <a:pt x="2" y="19"/>
                    </a:cubicBezTo>
                    <a:cubicBezTo>
                      <a:pt x="0" y="3"/>
                      <a:pt x="0" y="3"/>
                      <a:pt x="0" y="3"/>
                    </a:cubicBezTo>
                    <a:cubicBezTo>
                      <a:pt x="0" y="3"/>
                      <a:pt x="0" y="3"/>
                      <a:pt x="0" y="3"/>
                    </a:cubicBezTo>
                    <a:cubicBezTo>
                      <a:pt x="0" y="3"/>
                      <a:pt x="0" y="3"/>
                      <a:pt x="0" y="3"/>
                    </a:cubicBezTo>
                    <a:cubicBezTo>
                      <a:pt x="0" y="3"/>
                      <a:pt x="0" y="3"/>
                      <a:pt x="0" y="3"/>
                    </a:cubicBezTo>
                    <a:cubicBezTo>
                      <a:pt x="0" y="3"/>
                      <a:pt x="0" y="3"/>
                      <a:pt x="0" y="3"/>
                    </a:cubicBezTo>
                    <a:cubicBezTo>
                      <a:pt x="3" y="3"/>
                      <a:pt x="8" y="2"/>
                      <a:pt x="11" y="3"/>
                    </a:cubicBezTo>
                    <a:cubicBezTo>
                      <a:pt x="17" y="3"/>
                      <a:pt x="22" y="4"/>
                      <a:pt x="26" y="5"/>
                    </a:cubicBezTo>
                    <a:cubicBezTo>
                      <a:pt x="26" y="4"/>
                      <a:pt x="26" y="3"/>
                      <a:pt x="26" y="2"/>
                    </a:cubicBezTo>
                    <a:cubicBezTo>
                      <a:pt x="24" y="1"/>
                      <a:pt x="22" y="1"/>
                      <a:pt x="2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740" name="Oval 8846"/>
              <p:cNvSpPr>
                <a:spLocks noChangeArrowheads="1"/>
              </p:cNvSpPr>
              <p:nvPr/>
            </p:nvSpPr>
            <p:spPr bwMode="auto">
              <a:xfrm>
                <a:off x="1651" y="3434"/>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741" name="Freeform 8847"/>
              <p:cNvSpPr>
                <a:spLocks/>
              </p:cNvSpPr>
              <p:nvPr/>
            </p:nvSpPr>
            <p:spPr bwMode="auto">
              <a:xfrm>
                <a:off x="825" y="1742"/>
                <a:ext cx="4" cy="8"/>
              </a:xfrm>
              <a:custGeom>
                <a:avLst/>
                <a:gdLst>
                  <a:gd name="T0" fmla="*/ 1 w 1"/>
                  <a:gd name="T1" fmla="*/ 0 h 2"/>
                  <a:gd name="T2" fmla="*/ 0 w 1"/>
                  <a:gd name="T3" fmla="*/ 0 h 2"/>
                  <a:gd name="T4" fmla="*/ 0 w 1"/>
                  <a:gd name="T5" fmla="*/ 0 h 2"/>
                  <a:gd name="T6" fmla="*/ 1 w 1"/>
                  <a:gd name="T7" fmla="*/ 2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0"/>
                      <a:pt x="0" y="0"/>
                    </a:cubicBezTo>
                    <a:cubicBezTo>
                      <a:pt x="0" y="0"/>
                      <a:pt x="0" y="0"/>
                      <a:pt x="0" y="0"/>
                    </a:cubicBezTo>
                    <a:cubicBezTo>
                      <a:pt x="0" y="1"/>
                      <a:pt x="1" y="1"/>
                      <a:pt x="1" y="2"/>
                    </a:cubicBezTo>
                    <a:cubicBezTo>
                      <a:pt x="1" y="1"/>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742" name="Freeform 8848"/>
              <p:cNvSpPr>
                <a:spLocks/>
              </p:cNvSpPr>
              <p:nvPr/>
            </p:nvSpPr>
            <p:spPr bwMode="auto">
              <a:xfrm>
                <a:off x="2276" y="371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743" name="Freeform 8849"/>
              <p:cNvSpPr>
                <a:spLocks/>
              </p:cNvSpPr>
              <p:nvPr/>
            </p:nvSpPr>
            <p:spPr bwMode="auto">
              <a:xfrm>
                <a:off x="847" y="1817"/>
                <a:ext cx="15" cy="22"/>
              </a:xfrm>
              <a:custGeom>
                <a:avLst/>
                <a:gdLst>
                  <a:gd name="T0" fmla="*/ 2 w 4"/>
                  <a:gd name="T1" fmla="*/ 2 h 6"/>
                  <a:gd name="T2" fmla="*/ 0 w 4"/>
                  <a:gd name="T3" fmla="*/ 0 h 6"/>
                  <a:gd name="T4" fmla="*/ 4 w 4"/>
                  <a:gd name="T5" fmla="*/ 6 h 6"/>
                  <a:gd name="T6" fmla="*/ 2 w 4"/>
                  <a:gd name="T7" fmla="*/ 2 h 6"/>
                  <a:gd name="T8" fmla="*/ 2 w 4"/>
                  <a:gd name="T9" fmla="*/ 2 h 6"/>
                </a:gdLst>
                <a:ahLst/>
                <a:cxnLst>
                  <a:cxn ang="0">
                    <a:pos x="T0" y="T1"/>
                  </a:cxn>
                  <a:cxn ang="0">
                    <a:pos x="T2" y="T3"/>
                  </a:cxn>
                  <a:cxn ang="0">
                    <a:pos x="T4" y="T5"/>
                  </a:cxn>
                  <a:cxn ang="0">
                    <a:pos x="T6" y="T7"/>
                  </a:cxn>
                  <a:cxn ang="0">
                    <a:pos x="T8" y="T9"/>
                  </a:cxn>
                </a:cxnLst>
                <a:rect l="0" t="0" r="r" b="b"/>
                <a:pathLst>
                  <a:path w="4" h="6">
                    <a:moveTo>
                      <a:pt x="2" y="2"/>
                    </a:moveTo>
                    <a:cubicBezTo>
                      <a:pt x="0" y="0"/>
                      <a:pt x="0" y="0"/>
                      <a:pt x="0" y="0"/>
                    </a:cubicBezTo>
                    <a:cubicBezTo>
                      <a:pt x="1" y="2"/>
                      <a:pt x="0" y="3"/>
                      <a:pt x="4" y="6"/>
                    </a:cubicBezTo>
                    <a:cubicBezTo>
                      <a:pt x="3" y="5"/>
                      <a:pt x="2" y="3"/>
                      <a:pt x="2" y="2"/>
                    </a:cubicBezTo>
                    <a:cubicBezTo>
                      <a:pt x="2" y="2"/>
                      <a:pt x="2" y="2"/>
                      <a:pt x="2"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744" name="Freeform 8850"/>
              <p:cNvSpPr>
                <a:spLocks/>
              </p:cNvSpPr>
              <p:nvPr/>
            </p:nvSpPr>
            <p:spPr bwMode="auto">
              <a:xfrm>
                <a:off x="1056" y="5297"/>
                <a:ext cx="89" cy="157"/>
              </a:xfrm>
              <a:custGeom>
                <a:avLst/>
                <a:gdLst>
                  <a:gd name="T0" fmla="*/ 2 w 24"/>
                  <a:gd name="T1" fmla="*/ 13 h 42"/>
                  <a:gd name="T2" fmla="*/ 3 w 24"/>
                  <a:gd name="T3" fmla="*/ 0 h 42"/>
                  <a:gd name="T4" fmla="*/ 0 w 24"/>
                  <a:gd name="T5" fmla="*/ 12 h 42"/>
                  <a:gd name="T6" fmla="*/ 0 w 24"/>
                  <a:gd name="T7" fmla="*/ 13 h 42"/>
                  <a:gd name="T8" fmla="*/ 0 w 24"/>
                  <a:gd name="T9" fmla="*/ 18 h 42"/>
                  <a:gd name="T10" fmla="*/ 0 w 24"/>
                  <a:gd name="T11" fmla="*/ 22 h 42"/>
                  <a:gd name="T12" fmla="*/ 7 w 24"/>
                  <a:gd name="T13" fmla="*/ 35 h 42"/>
                  <a:gd name="T14" fmla="*/ 14 w 24"/>
                  <a:gd name="T15" fmla="*/ 38 h 42"/>
                  <a:gd name="T16" fmla="*/ 17 w 24"/>
                  <a:gd name="T17" fmla="*/ 38 h 42"/>
                  <a:gd name="T18" fmla="*/ 17 w 24"/>
                  <a:gd name="T19" fmla="*/ 38 h 42"/>
                  <a:gd name="T20" fmla="*/ 23 w 24"/>
                  <a:gd name="T21" fmla="*/ 41 h 42"/>
                  <a:gd name="T22" fmla="*/ 24 w 24"/>
                  <a:gd name="T23" fmla="*/ 42 h 42"/>
                  <a:gd name="T24" fmla="*/ 24 w 24"/>
                  <a:gd name="T25" fmla="*/ 41 h 42"/>
                  <a:gd name="T26" fmla="*/ 18 w 24"/>
                  <a:gd name="T27" fmla="*/ 38 h 42"/>
                  <a:gd name="T28" fmla="*/ 16 w 24"/>
                  <a:gd name="T29" fmla="*/ 37 h 42"/>
                  <a:gd name="T30" fmla="*/ 15 w 24"/>
                  <a:gd name="T31" fmla="*/ 37 h 42"/>
                  <a:gd name="T32" fmla="*/ 13 w 24"/>
                  <a:gd name="T33" fmla="*/ 37 h 42"/>
                  <a:gd name="T34" fmla="*/ 4 w 24"/>
                  <a:gd name="T35" fmla="*/ 29 h 42"/>
                  <a:gd name="T36" fmla="*/ 2 w 24"/>
                  <a:gd name="T37" fmla="*/ 21 h 42"/>
                  <a:gd name="T38" fmla="*/ 2 w 24"/>
                  <a:gd name="T39" fmla="*/ 18 h 42"/>
                  <a:gd name="T40" fmla="*/ 2 w 24"/>
                  <a:gd name="T41" fmla="*/ 14 h 42"/>
                  <a:gd name="T42" fmla="*/ 2 w 24"/>
                  <a:gd name="T43" fmla="*/ 1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 h="42">
                    <a:moveTo>
                      <a:pt x="2" y="13"/>
                    </a:moveTo>
                    <a:cubicBezTo>
                      <a:pt x="3" y="9"/>
                      <a:pt x="4" y="5"/>
                      <a:pt x="3" y="0"/>
                    </a:cubicBezTo>
                    <a:cubicBezTo>
                      <a:pt x="2" y="7"/>
                      <a:pt x="1" y="10"/>
                      <a:pt x="0" y="12"/>
                    </a:cubicBezTo>
                    <a:cubicBezTo>
                      <a:pt x="0" y="13"/>
                      <a:pt x="0" y="13"/>
                      <a:pt x="0" y="13"/>
                    </a:cubicBezTo>
                    <a:cubicBezTo>
                      <a:pt x="0" y="16"/>
                      <a:pt x="0" y="16"/>
                      <a:pt x="0" y="18"/>
                    </a:cubicBezTo>
                    <a:cubicBezTo>
                      <a:pt x="0" y="19"/>
                      <a:pt x="0" y="21"/>
                      <a:pt x="0" y="22"/>
                    </a:cubicBezTo>
                    <a:cubicBezTo>
                      <a:pt x="1" y="25"/>
                      <a:pt x="2" y="30"/>
                      <a:pt x="7" y="35"/>
                    </a:cubicBezTo>
                    <a:cubicBezTo>
                      <a:pt x="10" y="37"/>
                      <a:pt x="13" y="38"/>
                      <a:pt x="14" y="38"/>
                    </a:cubicBezTo>
                    <a:cubicBezTo>
                      <a:pt x="15" y="38"/>
                      <a:pt x="15" y="38"/>
                      <a:pt x="17" y="38"/>
                    </a:cubicBezTo>
                    <a:cubicBezTo>
                      <a:pt x="17" y="38"/>
                      <a:pt x="17" y="38"/>
                      <a:pt x="17" y="38"/>
                    </a:cubicBezTo>
                    <a:cubicBezTo>
                      <a:pt x="19" y="39"/>
                      <a:pt x="21" y="40"/>
                      <a:pt x="23" y="41"/>
                    </a:cubicBezTo>
                    <a:cubicBezTo>
                      <a:pt x="24" y="41"/>
                      <a:pt x="24" y="42"/>
                      <a:pt x="24" y="42"/>
                    </a:cubicBezTo>
                    <a:cubicBezTo>
                      <a:pt x="24" y="42"/>
                      <a:pt x="24" y="42"/>
                      <a:pt x="24" y="41"/>
                    </a:cubicBezTo>
                    <a:cubicBezTo>
                      <a:pt x="23" y="39"/>
                      <a:pt x="20" y="38"/>
                      <a:pt x="18" y="38"/>
                    </a:cubicBezTo>
                    <a:cubicBezTo>
                      <a:pt x="16" y="37"/>
                      <a:pt x="16" y="37"/>
                      <a:pt x="16" y="37"/>
                    </a:cubicBezTo>
                    <a:cubicBezTo>
                      <a:pt x="15" y="37"/>
                      <a:pt x="15" y="37"/>
                      <a:pt x="15" y="37"/>
                    </a:cubicBezTo>
                    <a:cubicBezTo>
                      <a:pt x="14" y="37"/>
                      <a:pt x="15" y="37"/>
                      <a:pt x="13" y="37"/>
                    </a:cubicBezTo>
                    <a:cubicBezTo>
                      <a:pt x="9" y="35"/>
                      <a:pt x="6" y="31"/>
                      <a:pt x="4" y="29"/>
                    </a:cubicBezTo>
                    <a:cubicBezTo>
                      <a:pt x="3" y="26"/>
                      <a:pt x="2" y="23"/>
                      <a:pt x="2" y="21"/>
                    </a:cubicBezTo>
                    <a:cubicBezTo>
                      <a:pt x="2" y="20"/>
                      <a:pt x="2" y="19"/>
                      <a:pt x="2" y="18"/>
                    </a:cubicBezTo>
                    <a:cubicBezTo>
                      <a:pt x="2" y="16"/>
                      <a:pt x="2" y="16"/>
                      <a:pt x="2" y="14"/>
                    </a:cubicBezTo>
                    <a:lnTo>
                      <a:pt x="2"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745" name="Freeform 8851"/>
              <p:cNvSpPr>
                <a:spLocks/>
              </p:cNvSpPr>
              <p:nvPr/>
            </p:nvSpPr>
            <p:spPr bwMode="auto">
              <a:xfrm>
                <a:off x="881" y="1895"/>
                <a:ext cx="7" cy="11"/>
              </a:xfrm>
              <a:custGeom>
                <a:avLst/>
                <a:gdLst>
                  <a:gd name="T0" fmla="*/ 1 w 2"/>
                  <a:gd name="T1" fmla="*/ 3 h 3"/>
                  <a:gd name="T2" fmla="*/ 1 w 2"/>
                  <a:gd name="T3" fmla="*/ 3 h 3"/>
                  <a:gd name="T4" fmla="*/ 2 w 2"/>
                  <a:gd name="T5" fmla="*/ 3 h 3"/>
                  <a:gd name="T6" fmla="*/ 2 w 2"/>
                  <a:gd name="T7" fmla="*/ 1 h 3"/>
                  <a:gd name="T8" fmla="*/ 0 w 2"/>
                  <a:gd name="T9" fmla="*/ 0 h 3"/>
                  <a:gd name="T10" fmla="*/ 1 w 2"/>
                  <a:gd name="T11" fmla="*/ 3 h 3"/>
                </a:gdLst>
                <a:ahLst/>
                <a:cxnLst>
                  <a:cxn ang="0">
                    <a:pos x="T0" y="T1"/>
                  </a:cxn>
                  <a:cxn ang="0">
                    <a:pos x="T2" y="T3"/>
                  </a:cxn>
                  <a:cxn ang="0">
                    <a:pos x="T4" y="T5"/>
                  </a:cxn>
                  <a:cxn ang="0">
                    <a:pos x="T6" y="T7"/>
                  </a:cxn>
                  <a:cxn ang="0">
                    <a:pos x="T8" y="T9"/>
                  </a:cxn>
                  <a:cxn ang="0">
                    <a:pos x="T10" y="T11"/>
                  </a:cxn>
                </a:cxnLst>
                <a:rect l="0" t="0" r="r" b="b"/>
                <a:pathLst>
                  <a:path w="2" h="3">
                    <a:moveTo>
                      <a:pt x="1" y="3"/>
                    </a:moveTo>
                    <a:cubicBezTo>
                      <a:pt x="1" y="3"/>
                      <a:pt x="1" y="3"/>
                      <a:pt x="1" y="3"/>
                    </a:cubicBezTo>
                    <a:cubicBezTo>
                      <a:pt x="1" y="3"/>
                      <a:pt x="2" y="3"/>
                      <a:pt x="2" y="3"/>
                    </a:cubicBezTo>
                    <a:cubicBezTo>
                      <a:pt x="2" y="3"/>
                      <a:pt x="2" y="2"/>
                      <a:pt x="2" y="1"/>
                    </a:cubicBezTo>
                    <a:cubicBezTo>
                      <a:pt x="1" y="1"/>
                      <a:pt x="1" y="0"/>
                      <a:pt x="0" y="0"/>
                    </a:cubicBezTo>
                    <a:cubicBezTo>
                      <a:pt x="0" y="1"/>
                      <a:pt x="0" y="2"/>
                      <a:pt x="1"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746" name="Freeform 8852"/>
              <p:cNvSpPr>
                <a:spLocks/>
              </p:cNvSpPr>
              <p:nvPr/>
            </p:nvSpPr>
            <p:spPr bwMode="auto">
              <a:xfrm>
                <a:off x="799" y="1780"/>
                <a:ext cx="7" cy="7"/>
              </a:xfrm>
              <a:custGeom>
                <a:avLst/>
                <a:gdLst>
                  <a:gd name="T0" fmla="*/ 2 w 2"/>
                  <a:gd name="T1" fmla="*/ 1 h 2"/>
                  <a:gd name="T2" fmla="*/ 1 w 2"/>
                  <a:gd name="T3" fmla="*/ 0 h 2"/>
                  <a:gd name="T4" fmla="*/ 0 w 2"/>
                  <a:gd name="T5" fmla="*/ 1 h 2"/>
                  <a:gd name="T6" fmla="*/ 0 w 2"/>
                  <a:gd name="T7" fmla="*/ 2 h 2"/>
                  <a:gd name="T8" fmla="*/ 2 w 2"/>
                  <a:gd name="T9" fmla="*/ 1 h 2"/>
                </a:gdLst>
                <a:ahLst/>
                <a:cxnLst>
                  <a:cxn ang="0">
                    <a:pos x="T0" y="T1"/>
                  </a:cxn>
                  <a:cxn ang="0">
                    <a:pos x="T2" y="T3"/>
                  </a:cxn>
                  <a:cxn ang="0">
                    <a:pos x="T4" y="T5"/>
                  </a:cxn>
                  <a:cxn ang="0">
                    <a:pos x="T6" y="T7"/>
                  </a:cxn>
                  <a:cxn ang="0">
                    <a:pos x="T8" y="T9"/>
                  </a:cxn>
                </a:cxnLst>
                <a:rect l="0" t="0" r="r" b="b"/>
                <a:pathLst>
                  <a:path w="2" h="2">
                    <a:moveTo>
                      <a:pt x="2" y="1"/>
                    </a:moveTo>
                    <a:cubicBezTo>
                      <a:pt x="1" y="1"/>
                      <a:pt x="1" y="0"/>
                      <a:pt x="1" y="0"/>
                    </a:cubicBezTo>
                    <a:cubicBezTo>
                      <a:pt x="0" y="1"/>
                      <a:pt x="0" y="1"/>
                      <a:pt x="0" y="1"/>
                    </a:cubicBezTo>
                    <a:cubicBezTo>
                      <a:pt x="0" y="1"/>
                      <a:pt x="0" y="1"/>
                      <a:pt x="0" y="2"/>
                    </a:cubicBezTo>
                    <a:lnTo>
                      <a:pt x="2"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747" name="Freeform 8853"/>
              <p:cNvSpPr>
                <a:spLocks/>
              </p:cNvSpPr>
              <p:nvPr/>
            </p:nvSpPr>
            <p:spPr bwMode="auto">
              <a:xfrm>
                <a:off x="2172" y="3702"/>
                <a:ext cx="4" cy="11"/>
              </a:xfrm>
              <a:custGeom>
                <a:avLst/>
                <a:gdLst>
                  <a:gd name="T0" fmla="*/ 0 w 1"/>
                  <a:gd name="T1" fmla="*/ 3 h 3"/>
                  <a:gd name="T2" fmla="*/ 1 w 1"/>
                  <a:gd name="T3" fmla="*/ 0 h 3"/>
                  <a:gd name="T4" fmla="*/ 0 w 1"/>
                  <a:gd name="T5" fmla="*/ 3 h 3"/>
                </a:gdLst>
                <a:ahLst/>
                <a:cxnLst>
                  <a:cxn ang="0">
                    <a:pos x="T0" y="T1"/>
                  </a:cxn>
                  <a:cxn ang="0">
                    <a:pos x="T2" y="T3"/>
                  </a:cxn>
                  <a:cxn ang="0">
                    <a:pos x="T4" y="T5"/>
                  </a:cxn>
                </a:cxnLst>
                <a:rect l="0" t="0" r="r" b="b"/>
                <a:pathLst>
                  <a:path w="1" h="3">
                    <a:moveTo>
                      <a:pt x="0" y="3"/>
                    </a:moveTo>
                    <a:cubicBezTo>
                      <a:pt x="0" y="2"/>
                      <a:pt x="1" y="1"/>
                      <a:pt x="1" y="0"/>
                    </a:cubicBezTo>
                    <a:cubicBezTo>
                      <a:pt x="1" y="1"/>
                      <a:pt x="0" y="2"/>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748" name="Freeform 8854"/>
              <p:cNvSpPr>
                <a:spLocks/>
              </p:cNvSpPr>
              <p:nvPr/>
            </p:nvSpPr>
            <p:spPr bwMode="auto">
              <a:xfrm>
                <a:off x="2262" y="3643"/>
                <a:ext cx="22" cy="11"/>
              </a:xfrm>
              <a:custGeom>
                <a:avLst/>
                <a:gdLst>
                  <a:gd name="T0" fmla="*/ 1 w 6"/>
                  <a:gd name="T1" fmla="*/ 3 h 3"/>
                  <a:gd name="T2" fmla="*/ 1 w 6"/>
                  <a:gd name="T3" fmla="*/ 3 h 3"/>
                  <a:gd name="T4" fmla="*/ 4 w 6"/>
                  <a:gd name="T5" fmla="*/ 2 h 3"/>
                  <a:gd name="T6" fmla="*/ 6 w 6"/>
                  <a:gd name="T7" fmla="*/ 2 h 3"/>
                  <a:gd name="T8" fmla="*/ 0 w 6"/>
                  <a:gd name="T9" fmla="*/ 0 h 3"/>
                  <a:gd name="T10" fmla="*/ 1 w 6"/>
                  <a:gd name="T11" fmla="*/ 3 h 3"/>
                </a:gdLst>
                <a:ahLst/>
                <a:cxnLst>
                  <a:cxn ang="0">
                    <a:pos x="T0" y="T1"/>
                  </a:cxn>
                  <a:cxn ang="0">
                    <a:pos x="T2" y="T3"/>
                  </a:cxn>
                  <a:cxn ang="0">
                    <a:pos x="T4" y="T5"/>
                  </a:cxn>
                  <a:cxn ang="0">
                    <a:pos x="T6" y="T7"/>
                  </a:cxn>
                  <a:cxn ang="0">
                    <a:pos x="T8" y="T9"/>
                  </a:cxn>
                  <a:cxn ang="0">
                    <a:pos x="T10" y="T11"/>
                  </a:cxn>
                </a:cxnLst>
                <a:rect l="0" t="0" r="r" b="b"/>
                <a:pathLst>
                  <a:path w="6" h="3">
                    <a:moveTo>
                      <a:pt x="1" y="3"/>
                    </a:moveTo>
                    <a:cubicBezTo>
                      <a:pt x="1" y="3"/>
                      <a:pt x="1" y="3"/>
                      <a:pt x="1" y="3"/>
                    </a:cubicBezTo>
                    <a:cubicBezTo>
                      <a:pt x="1" y="3"/>
                      <a:pt x="3" y="2"/>
                      <a:pt x="4" y="2"/>
                    </a:cubicBezTo>
                    <a:cubicBezTo>
                      <a:pt x="6" y="2"/>
                      <a:pt x="6" y="2"/>
                      <a:pt x="6" y="2"/>
                    </a:cubicBezTo>
                    <a:cubicBezTo>
                      <a:pt x="4" y="1"/>
                      <a:pt x="2" y="1"/>
                      <a:pt x="0" y="0"/>
                    </a:cubicBezTo>
                    <a:cubicBezTo>
                      <a:pt x="1" y="1"/>
                      <a:pt x="1" y="2"/>
                      <a:pt x="1"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749" name="Freeform 8855"/>
              <p:cNvSpPr>
                <a:spLocks/>
              </p:cNvSpPr>
              <p:nvPr/>
            </p:nvSpPr>
            <p:spPr bwMode="auto">
              <a:xfrm>
                <a:off x="791" y="1787"/>
                <a:ext cx="12" cy="11"/>
              </a:xfrm>
              <a:custGeom>
                <a:avLst/>
                <a:gdLst>
                  <a:gd name="T0" fmla="*/ 0 w 3"/>
                  <a:gd name="T1" fmla="*/ 3 h 3"/>
                  <a:gd name="T2" fmla="*/ 0 w 3"/>
                  <a:gd name="T3" fmla="*/ 3 h 3"/>
                  <a:gd name="T4" fmla="*/ 3 w 3"/>
                  <a:gd name="T5" fmla="*/ 1 h 3"/>
                  <a:gd name="T6" fmla="*/ 3 w 3"/>
                  <a:gd name="T7" fmla="*/ 0 h 3"/>
                  <a:gd name="T8" fmla="*/ 0 w 3"/>
                  <a:gd name="T9" fmla="*/ 3 h 3"/>
                </a:gdLst>
                <a:ahLst/>
                <a:cxnLst>
                  <a:cxn ang="0">
                    <a:pos x="T0" y="T1"/>
                  </a:cxn>
                  <a:cxn ang="0">
                    <a:pos x="T2" y="T3"/>
                  </a:cxn>
                  <a:cxn ang="0">
                    <a:pos x="T4" y="T5"/>
                  </a:cxn>
                  <a:cxn ang="0">
                    <a:pos x="T6" y="T7"/>
                  </a:cxn>
                  <a:cxn ang="0">
                    <a:pos x="T8" y="T9"/>
                  </a:cxn>
                </a:cxnLst>
                <a:rect l="0" t="0" r="r" b="b"/>
                <a:pathLst>
                  <a:path w="3" h="3">
                    <a:moveTo>
                      <a:pt x="0" y="3"/>
                    </a:moveTo>
                    <a:cubicBezTo>
                      <a:pt x="0" y="3"/>
                      <a:pt x="0" y="3"/>
                      <a:pt x="0" y="3"/>
                    </a:cubicBezTo>
                    <a:cubicBezTo>
                      <a:pt x="3" y="1"/>
                      <a:pt x="3" y="1"/>
                      <a:pt x="3" y="1"/>
                    </a:cubicBezTo>
                    <a:cubicBezTo>
                      <a:pt x="3" y="1"/>
                      <a:pt x="3" y="0"/>
                      <a:pt x="3" y="0"/>
                    </a:cubicBez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750" name="Freeform 8856"/>
              <p:cNvSpPr>
                <a:spLocks/>
              </p:cNvSpPr>
              <p:nvPr/>
            </p:nvSpPr>
            <p:spPr bwMode="auto">
              <a:xfrm>
                <a:off x="2503" y="1965"/>
                <a:ext cx="23" cy="12"/>
              </a:xfrm>
              <a:custGeom>
                <a:avLst/>
                <a:gdLst>
                  <a:gd name="T0" fmla="*/ 5 w 6"/>
                  <a:gd name="T1" fmla="*/ 0 h 3"/>
                  <a:gd name="T2" fmla="*/ 4 w 6"/>
                  <a:gd name="T3" fmla="*/ 2 h 3"/>
                  <a:gd name="T4" fmla="*/ 1 w 6"/>
                  <a:gd name="T5" fmla="*/ 2 h 3"/>
                  <a:gd name="T6" fmla="*/ 0 w 6"/>
                  <a:gd name="T7" fmla="*/ 3 h 3"/>
                  <a:gd name="T8" fmla="*/ 6 w 6"/>
                  <a:gd name="T9" fmla="*/ 1 h 3"/>
                  <a:gd name="T10" fmla="*/ 5 w 6"/>
                  <a:gd name="T11" fmla="*/ 0 h 3"/>
                </a:gdLst>
                <a:ahLst/>
                <a:cxnLst>
                  <a:cxn ang="0">
                    <a:pos x="T0" y="T1"/>
                  </a:cxn>
                  <a:cxn ang="0">
                    <a:pos x="T2" y="T3"/>
                  </a:cxn>
                  <a:cxn ang="0">
                    <a:pos x="T4" y="T5"/>
                  </a:cxn>
                  <a:cxn ang="0">
                    <a:pos x="T6" y="T7"/>
                  </a:cxn>
                  <a:cxn ang="0">
                    <a:pos x="T8" y="T9"/>
                  </a:cxn>
                  <a:cxn ang="0">
                    <a:pos x="T10" y="T11"/>
                  </a:cxn>
                </a:cxnLst>
                <a:rect l="0" t="0" r="r" b="b"/>
                <a:pathLst>
                  <a:path w="6" h="3">
                    <a:moveTo>
                      <a:pt x="5" y="0"/>
                    </a:moveTo>
                    <a:cubicBezTo>
                      <a:pt x="3" y="0"/>
                      <a:pt x="3" y="1"/>
                      <a:pt x="4" y="2"/>
                    </a:cubicBezTo>
                    <a:cubicBezTo>
                      <a:pt x="2" y="2"/>
                      <a:pt x="1" y="2"/>
                      <a:pt x="1" y="2"/>
                    </a:cubicBezTo>
                    <a:cubicBezTo>
                      <a:pt x="1" y="3"/>
                      <a:pt x="0" y="3"/>
                      <a:pt x="0" y="3"/>
                    </a:cubicBezTo>
                    <a:cubicBezTo>
                      <a:pt x="2" y="3"/>
                      <a:pt x="4" y="2"/>
                      <a:pt x="6" y="1"/>
                    </a:cubicBezTo>
                    <a:lnTo>
                      <a:pt x="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751" name="Freeform 8857"/>
              <p:cNvSpPr>
                <a:spLocks/>
              </p:cNvSpPr>
              <p:nvPr/>
            </p:nvSpPr>
            <p:spPr bwMode="auto">
              <a:xfrm>
                <a:off x="1111" y="5446"/>
                <a:ext cx="34" cy="34"/>
              </a:xfrm>
              <a:custGeom>
                <a:avLst/>
                <a:gdLst>
                  <a:gd name="T0" fmla="*/ 8 w 9"/>
                  <a:gd name="T1" fmla="*/ 2 h 9"/>
                  <a:gd name="T2" fmla="*/ 7 w 9"/>
                  <a:gd name="T3" fmla="*/ 2 h 9"/>
                  <a:gd name="T4" fmla="*/ 5 w 9"/>
                  <a:gd name="T5" fmla="*/ 1 h 9"/>
                  <a:gd name="T6" fmla="*/ 1 w 9"/>
                  <a:gd name="T7" fmla="*/ 0 h 9"/>
                  <a:gd name="T8" fmla="*/ 0 w 9"/>
                  <a:gd name="T9" fmla="*/ 0 h 9"/>
                  <a:gd name="T10" fmla="*/ 1 w 9"/>
                  <a:gd name="T11" fmla="*/ 0 h 9"/>
                  <a:gd name="T12" fmla="*/ 6 w 9"/>
                  <a:gd name="T13" fmla="*/ 2 h 9"/>
                  <a:gd name="T14" fmla="*/ 7 w 9"/>
                  <a:gd name="T15" fmla="*/ 4 h 9"/>
                  <a:gd name="T16" fmla="*/ 7 w 9"/>
                  <a:gd name="T17" fmla="*/ 6 h 9"/>
                  <a:gd name="T18" fmla="*/ 6 w 9"/>
                  <a:gd name="T19" fmla="*/ 4 h 9"/>
                  <a:gd name="T20" fmla="*/ 7 w 9"/>
                  <a:gd name="T21" fmla="*/ 9 h 9"/>
                  <a:gd name="T22" fmla="*/ 8 w 9"/>
                  <a:gd name="T23" fmla="*/ 3 h 9"/>
                  <a:gd name="T24" fmla="*/ 8 w 9"/>
                  <a:gd name="T25" fmla="*/ 2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9">
                    <a:moveTo>
                      <a:pt x="8" y="2"/>
                    </a:moveTo>
                    <a:cubicBezTo>
                      <a:pt x="7" y="2"/>
                      <a:pt x="7" y="2"/>
                      <a:pt x="7" y="2"/>
                    </a:cubicBezTo>
                    <a:cubicBezTo>
                      <a:pt x="6" y="1"/>
                      <a:pt x="5" y="1"/>
                      <a:pt x="5" y="1"/>
                    </a:cubicBezTo>
                    <a:cubicBezTo>
                      <a:pt x="3" y="0"/>
                      <a:pt x="2" y="0"/>
                      <a:pt x="1" y="0"/>
                    </a:cubicBezTo>
                    <a:cubicBezTo>
                      <a:pt x="1" y="0"/>
                      <a:pt x="0" y="0"/>
                      <a:pt x="0" y="0"/>
                    </a:cubicBezTo>
                    <a:cubicBezTo>
                      <a:pt x="0" y="0"/>
                      <a:pt x="0" y="0"/>
                      <a:pt x="1" y="0"/>
                    </a:cubicBezTo>
                    <a:cubicBezTo>
                      <a:pt x="2" y="1"/>
                      <a:pt x="4" y="2"/>
                      <a:pt x="6" y="2"/>
                    </a:cubicBezTo>
                    <a:cubicBezTo>
                      <a:pt x="7" y="2"/>
                      <a:pt x="7" y="3"/>
                      <a:pt x="7" y="4"/>
                    </a:cubicBezTo>
                    <a:cubicBezTo>
                      <a:pt x="8" y="5"/>
                      <a:pt x="8" y="5"/>
                      <a:pt x="7" y="6"/>
                    </a:cubicBezTo>
                    <a:cubicBezTo>
                      <a:pt x="8" y="2"/>
                      <a:pt x="2" y="3"/>
                      <a:pt x="6" y="4"/>
                    </a:cubicBezTo>
                    <a:cubicBezTo>
                      <a:pt x="7" y="4"/>
                      <a:pt x="6" y="7"/>
                      <a:pt x="7" y="9"/>
                    </a:cubicBezTo>
                    <a:cubicBezTo>
                      <a:pt x="9" y="9"/>
                      <a:pt x="7" y="5"/>
                      <a:pt x="8" y="3"/>
                    </a:cubicBezTo>
                    <a:cubicBezTo>
                      <a:pt x="8" y="3"/>
                      <a:pt x="8" y="3"/>
                      <a:pt x="8"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752" name="Freeform 8858"/>
              <p:cNvSpPr>
                <a:spLocks/>
              </p:cNvSpPr>
              <p:nvPr/>
            </p:nvSpPr>
            <p:spPr bwMode="auto">
              <a:xfrm>
                <a:off x="2511" y="1954"/>
                <a:ext cx="7" cy="8"/>
              </a:xfrm>
              <a:custGeom>
                <a:avLst/>
                <a:gdLst>
                  <a:gd name="T0" fmla="*/ 1 w 2"/>
                  <a:gd name="T1" fmla="*/ 0 h 2"/>
                  <a:gd name="T2" fmla="*/ 0 w 2"/>
                  <a:gd name="T3" fmla="*/ 2 h 2"/>
                  <a:gd name="T4" fmla="*/ 2 w 2"/>
                  <a:gd name="T5" fmla="*/ 2 h 2"/>
                  <a:gd name="T6" fmla="*/ 1 w 2"/>
                  <a:gd name="T7" fmla="*/ 0 h 2"/>
                </a:gdLst>
                <a:ahLst/>
                <a:cxnLst>
                  <a:cxn ang="0">
                    <a:pos x="T0" y="T1"/>
                  </a:cxn>
                  <a:cxn ang="0">
                    <a:pos x="T2" y="T3"/>
                  </a:cxn>
                  <a:cxn ang="0">
                    <a:pos x="T4" y="T5"/>
                  </a:cxn>
                  <a:cxn ang="0">
                    <a:pos x="T6" y="T7"/>
                  </a:cxn>
                </a:cxnLst>
                <a:rect l="0" t="0" r="r" b="b"/>
                <a:pathLst>
                  <a:path w="2" h="2">
                    <a:moveTo>
                      <a:pt x="1" y="0"/>
                    </a:moveTo>
                    <a:cubicBezTo>
                      <a:pt x="1" y="1"/>
                      <a:pt x="0" y="2"/>
                      <a:pt x="0" y="2"/>
                    </a:cubicBezTo>
                    <a:cubicBezTo>
                      <a:pt x="1" y="2"/>
                      <a:pt x="1" y="2"/>
                      <a:pt x="2" y="2"/>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753" name="Freeform 8859"/>
              <p:cNvSpPr>
                <a:spLocks/>
              </p:cNvSpPr>
              <p:nvPr/>
            </p:nvSpPr>
            <p:spPr bwMode="auto">
              <a:xfrm>
                <a:off x="2518" y="1951"/>
                <a:ext cx="41" cy="14"/>
              </a:xfrm>
              <a:custGeom>
                <a:avLst/>
                <a:gdLst>
                  <a:gd name="T0" fmla="*/ 10 w 11"/>
                  <a:gd name="T1" fmla="*/ 0 h 4"/>
                  <a:gd name="T2" fmla="*/ 0 w 11"/>
                  <a:gd name="T3" fmla="*/ 3 h 4"/>
                  <a:gd name="T4" fmla="*/ 1 w 11"/>
                  <a:gd name="T5" fmla="*/ 4 h 4"/>
                  <a:gd name="T6" fmla="*/ 10 w 11"/>
                  <a:gd name="T7" fmla="*/ 0 h 4"/>
                </a:gdLst>
                <a:ahLst/>
                <a:cxnLst>
                  <a:cxn ang="0">
                    <a:pos x="T0" y="T1"/>
                  </a:cxn>
                  <a:cxn ang="0">
                    <a:pos x="T2" y="T3"/>
                  </a:cxn>
                  <a:cxn ang="0">
                    <a:pos x="T4" y="T5"/>
                  </a:cxn>
                  <a:cxn ang="0">
                    <a:pos x="T6" y="T7"/>
                  </a:cxn>
                </a:cxnLst>
                <a:rect l="0" t="0" r="r" b="b"/>
                <a:pathLst>
                  <a:path w="11" h="4">
                    <a:moveTo>
                      <a:pt x="10" y="0"/>
                    </a:moveTo>
                    <a:cubicBezTo>
                      <a:pt x="5" y="2"/>
                      <a:pt x="4" y="2"/>
                      <a:pt x="0" y="3"/>
                    </a:cubicBezTo>
                    <a:cubicBezTo>
                      <a:pt x="1" y="4"/>
                      <a:pt x="1" y="4"/>
                      <a:pt x="1" y="4"/>
                    </a:cubicBezTo>
                    <a:cubicBezTo>
                      <a:pt x="4" y="3"/>
                      <a:pt x="11" y="2"/>
                      <a:pt x="1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754" name="Freeform 8860"/>
              <p:cNvSpPr>
                <a:spLocks/>
              </p:cNvSpPr>
              <p:nvPr/>
            </p:nvSpPr>
            <p:spPr bwMode="auto">
              <a:xfrm>
                <a:off x="1271" y="5881"/>
                <a:ext cx="19" cy="19"/>
              </a:xfrm>
              <a:custGeom>
                <a:avLst/>
                <a:gdLst>
                  <a:gd name="T0" fmla="*/ 1 w 5"/>
                  <a:gd name="T1" fmla="*/ 5 h 5"/>
                  <a:gd name="T2" fmla="*/ 4 w 5"/>
                  <a:gd name="T3" fmla="*/ 0 h 5"/>
                  <a:gd name="T4" fmla="*/ 1 w 5"/>
                  <a:gd name="T5" fmla="*/ 5 h 5"/>
                </a:gdLst>
                <a:ahLst/>
                <a:cxnLst>
                  <a:cxn ang="0">
                    <a:pos x="T0" y="T1"/>
                  </a:cxn>
                  <a:cxn ang="0">
                    <a:pos x="T2" y="T3"/>
                  </a:cxn>
                  <a:cxn ang="0">
                    <a:pos x="T4" y="T5"/>
                  </a:cxn>
                </a:cxnLst>
                <a:rect l="0" t="0" r="r" b="b"/>
                <a:pathLst>
                  <a:path w="5" h="5">
                    <a:moveTo>
                      <a:pt x="1" y="5"/>
                    </a:moveTo>
                    <a:cubicBezTo>
                      <a:pt x="3" y="3"/>
                      <a:pt x="5" y="1"/>
                      <a:pt x="4" y="0"/>
                    </a:cubicBezTo>
                    <a:cubicBezTo>
                      <a:pt x="2" y="1"/>
                      <a:pt x="0" y="5"/>
                      <a:pt x="1"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755" name="Freeform 8861"/>
              <p:cNvSpPr>
                <a:spLocks/>
              </p:cNvSpPr>
              <p:nvPr/>
            </p:nvSpPr>
            <p:spPr bwMode="auto">
              <a:xfrm>
                <a:off x="1026" y="5301"/>
                <a:ext cx="11" cy="82"/>
              </a:xfrm>
              <a:custGeom>
                <a:avLst/>
                <a:gdLst>
                  <a:gd name="T0" fmla="*/ 0 w 3"/>
                  <a:gd name="T1" fmla="*/ 10 h 22"/>
                  <a:gd name="T2" fmla="*/ 0 w 3"/>
                  <a:gd name="T3" fmla="*/ 11 h 22"/>
                  <a:gd name="T4" fmla="*/ 0 w 3"/>
                  <a:gd name="T5" fmla="*/ 14 h 22"/>
                  <a:gd name="T6" fmla="*/ 0 w 3"/>
                  <a:gd name="T7" fmla="*/ 16 h 22"/>
                  <a:gd name="T8" fmla="*/ 1 w 3"/>
                  <a:gd name="T9" fmla="*/ 19 h 22"/>
                  <a:gd name="T10" fmla="*/ 2 w 3"/>
                  <a:gd name="T11" fmla="*/ 22 h 22"/>
                  <a:gd name="T12" fmla="*/ 1 w 3"/>
                  <a:gd name="T13" fmla="*/ 17 h 22"/>
                  <a:gd name="T14" fmla="*/ 1 w 3"/>
                  <a:gd name="T15" fmla="*/ 15 h 22"/>
                  <a:gd name="T16" fmla="*/ 1 w 3"/>
                  <a:gd name="T17" fmla="*/ 11 h 22"/>
                  <a:gd name="T18" fmla="*/ 2 w 3"/>
                  <a:gd name="T19" fmla="*/ 10 h 22"/>
                  <a:gd name="T20" fmla="*/ 3 w 3"/>
                  <a:gd name="T21" fmla="*/ 2 h 22"/>
                  <a:gd name="T22" fmla="*/ 0 w 3"/>
                  <a:gd name="T23" fmla="*/ 1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22">
                    <a:moveTo>
                      <a:pt x="0" y="10"/>
                    </a:moveTo>
                    <a:cubicBezTo>
                      <a:pt x="0" y="11"/>
                      <a:pt x="0" y="11"/>
                      <a:pt x="0" y="11"/>
                    </a:cubicBezTo>
                    <a:cubicBezTo>
                      <a:pt x="0" y="13"/>
                      <a:pt x="0" y="13"/>
                      <a:pt x="0" y="14"/>
                    </a:cubicBezTo>
                    <a:cubicBezTo>
                      <a:pt x="0" y="16"/>
                      <a:pt x="0" y="16"/>
                      <a:pt x="0" y="16"/>
                    </a:cubicBezTo>
                    <a:cubicBezTo>
                      <a:pt x="0" y="17"/>
                      <a:pt x="0" y="18"/>
                      <a:pt x="1" y="19"/>
                    </a:cubicBezTo>
                    <a:cubicBezTo>
                      <a:pt x="1" y="21"/>
                      <a:pt x="1" y="22"/>
                      <a:pt x="2" y="22"/>
                    </a:cubicBezTo>
                    <a:cubicBezTo>
                      <a:pt x="1" y="20"/>
                      <a:pt x="1" y="19"/>
                      <a:pt x="1" y="17"/>
                    </a:cubicBezTo>
                    <a:cubicBezTo>
                      <a:pt x="1" y="16"/>
                      <a:pt x="1" y="16"/>
                      <a:pt x="1" y="15"/>
                    </a:cubicBezTo>
                    <a:cubicBezTo>
                      <a:pt x="1" y="14"/>
                      <a:pt x="1" y="13"/>
                      <a:pt x="1" y="11"/>
                    </a:cubicBezTo>
                    <a:cubicBezTo>
                      <a:pt x="2" y="10"/>
                      <a:pt x="2" y="10"/>
                      <a:pt x="2" y="10"/>
                    </a:cubicBezTo>
                    <a:cubicBezTo>
                      <a:pt x="3" y="2"/>
                      <a:pt x="3" y="2"/>
                      <a:pt x="3" y="2"/>
                    </a:cubicBezTo>
                    <a:cubicBezTo>
                      <a:pt x="2" y="0"/>
                      <a:pt x="1" y="6"/>
                      <a:pt x="0"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756" name="Freeform 8862"/>
              <p:cNvSpPr>
                <a:spLocks/>
              </p:cNvSpPr>
              <p:nvPr/>
            </p:nvSpPr>
            <p:spPr bwMode="auto">
              <a:xfrm>
                <a:off x="2172" y="3695"/>
                <a:ext cx="0" cy="11"/>
              </a:xfrm>
              <a:custGeom>
                <a:avLst/>
                <a:gdLst>
                  <a:gd name="T0" fmla="*/ 1 h 3"/>
                  <a:gd name="T1" fmla="*/ 0 h 3"/>
                  <a:gd name="T2" fmla="*/ 3 h 3"/>
                  <a:gd name="T3" fmla="*/ 1 h 3"/>
                </a:gdLst>
                <a:ahLst/>
                <a:cxnLst>
                  <a:cxn ang="0">
                    <a:pos x="0" y="T0"/>
                  </a:cxn>
                  <a:cxn ang="0">
                    <a:pos x="0" y="T1"/>
                  </a:cxn>
                  <a:cxn ang="0">
                    <a:pos x="0" y="T2"/>
                  </a:cxn>
                  <a:cxn ang="0">
                    <a:pos x="0" y="T3"/>
                  </a:cxn>
                </a:cxnLst>
                <a:rect l="0" t="0" r="r" b="b"/>
                <a:pathLst>
                  <a:path h="3">
                    <a:moveTo>
                      <a:pt x="0" y="1"/>
                    </a:moveTo>
                    <a:cubicBezTo>
                      <a:pt x="0" y="0"/>
                      <a:pt x="0" y="0"/>
                      <a:pt x="0" y="0"/>
                    </a:cubicBezTo>
                    <a:cubicBezTo>
                      <a:pt x="0" y="1"/>
                      <a:pt x="0" y="2"/>
                      <a:pt x="0" y="3"/>
                    </a:cubicBezTo>
                    <a:cubicBezTo>
                      <a:pt x="0" y="2"/>
                      <a:pt x="0" y="2"/>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757" name="Freeform 8863"/>
              <p:cNvSpPr>
                <a:spLocks/>
              </p:cNvSpPr>
              <p:nvPr/>
            </p:nvSpPr>
            <p:spPr bwMode="auto">
              <a:xfrm>
                <a:off x="2276" y="3710"/>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758" name="Freeform 8864"/>
              <p:cNvSpPr>
                <a:spLocks/>
              </p:cNvSpPr>
              <p:nvPr/>
            </p:nvSpPr>
            <p:spPr bwMode="auto">
              <a:xfrm>
                <a:off x="1037" y="5260"/>
                <a:ext cx="11" cy="49"/>
              </a:xfrm>
              <a:custGeom>
                <a:avLst/>
                <a:gdLst>
                  <a:gd name="T0" fmla="*/ 1 w 3"/>
                  <a:gd name="T1" fmla="*/ 13 h 13"/>
                  <a:gd name="T2" fmla="*/ 2 w 3"/>
                  <a:gd name="T3" fmla="*/ 4 h 13"/>
                  <a:gd name="T4" fmla="*/ 2 w 3"/>
                  <a:gd name="T5" fmla="*/ 1 h 13"/>
                  <a:gd name="T6" fmla="*/ 0 w 3"/>
                  <a:gd name="T7" fmla="*/ 8 h 13"/>
                  <a:gd name="T8" fmla="*/ 1 w 3"/>
                  <a:gd name="T9" fmla="*/ 13 h 13"/>
                </a:gdLst>
                <a:ahLst/>
                <a:cxnLst>
                  <a:cxn ang="0">
                    <a:pos x="T0" y="T1"/>
                  </a:cxn>
                  <a:cxn ang="0">
                    <a:pos x="T2" y="T3"/>
                  </a:cxn>
                  <a:cxn ang="0">
                    <a:pos x="T4" y="T5"/>
                  </a:cxn>
                  <a:cxn ang="0">
                    <a:pos x="T6" y="T7"/>
                  </a:cxn>
                  <a:cxn ang="0">
                    <a:pos x="T8" y="T9"/>
                  </a:cxn>
                </a:cxnLst>
                <a:rect l="0" t="0" r="r" b="b"/>
                <a:pathLst>
                  <a:path w="3" h="13">
                    <a:moveTo>
                      <a:pt x="1" y="13"/>
                    </a:moveTo>
                    <a:cubicBezTo>
                      <a:pt x="2" y="10"/>
                      <a:pt x="3" y="5"/>
                      <a:pt x="2" y="4"/>
                    </a:cubicBezTo>
                    <a:cubicBezTo>
                      <a:pt x="1" y="10"/>
                      <a:pt x="2" y="0"/>
                      <a:pt x="2" y="1"/>
                    </a:cubicBezTo>
                    <a:cubicBezTo>
                      <a:pt x="0" y="8"/>
                      <a:pt x="0" y="8"/>
                      <a:pt x="0" y="8"/>
                    </a:cubicBezTo>
                    <a:cubicBezTo>
                      <a:pt x="2" y="7"/>
                      <a:pt x="0" y="13"/>
                      <a:pt x="1" y="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759" name="Freeform 8865"/>
              <p:cNvSpPr>
                <a:spLocks/>
              </p:cNvSpPr>
              <p:nvPr/>
            </p:nvSpPr>
            <p:spPr bwMode="auto">
              <a:xfrm>
                <a:off x="873" y="1843"/>
                <a:ext cx="19" cy="15"/>
              </a:xfrm>
              <a:custGeom>
                <a:avLst/>
                <a:gdLst>
                  <a:gd name="T0" fmla="*/ 1 w 5"/>
                  <a:gd name="T1" fmla="*/ 3 h 4"/>
                  <a:gd name="T2" fmla="*/ 2 w 5"/>
                  <a:gd name="T3" fmla="*/ 4 h 4"/>
                  <a:gd name="T4" fmla="*/ 0 w 5"/>
                  <a:gd name="T5" fmla="*/ 0 h 4"/>
                  <a:gd name="T6" fmla="*/ 0 w 5"/>
                  <a:gd name="T7" fmla="*/ 0 h 4"/>
                  <a:gd name="T8" fmla="*/ 1 w 5"/>
                  <a:gd name="T9" fmla="*/ 3 h 4"/>
                </a:gdLst>
                <a:ahLst/>
                <a:cxnLst>
                  <a:cxn ang="0">
                    <a:pos x="T0" y="T1"/>
                  </a:cxn>
                  <a:cxn ang="0">
                    <a:pos x="T2" y="T3"/>
                  </a:cxn>
                  <a:cxn ang="0">
                    <a:pos x="T4" y="T5"/>
                  </a:cxn>
                  <a:cxn ang="0">
                    <a:pos x="T6" y="T7"/>
                  </a:cxn>
                  <a:cxn ang="0">
                    <a:pos x="T8" y="T9"/>
                  </a:cxn>
                </a:cxnLst>
                <a:rect l="0" t="0" r="r" b="b"/>
                <a:pathLst>
                  <a:path w="5" h="4">
                    <a:moveTo>
                      <a:pt x="1" y="3"/>
                    </a:moveTo>
                    <a:cubicBezTo>
                      <a:pt x="1" y="3"/>
                      <a:pt x="2" y="3"/>
                      <a:pt x="2" y="4"/>
                    </a:cubicBezTo>
                    <a:cubicBezTo>
                      <a:pt x="5" y="4"/>
                      <a:pt x="2" y="2"/>
                      <a:pt x="0" y="0"/>
                    </a:cubicBezTo>
                    <a:cubicBezTo>
                      <a:pt x="0" y="0"/>
                      <a:pt x="0" y="0"/>
                      <a:pt x="0" y="0"/>
                    </a:cubicBezTo>
                    <a:cubicBezTo>
                      <a:pt x="0" y="1"/>
                      <a:pt x="0" y="2"/>
                      <a:pt x="1"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760" name="Freeform 8866"/>
              <p:cNvSpPr>
                <a:spLocks/>
              </p:cNvSpPr>
              <p:nvPr/>
            </p:nvSpPr>
            <p:spPr bwMode="auto">
              <a:xfrm>
                <a:off x="791" y="1787"/>
                <a:ext cx="12" cy="7"/>
              </a:xfrm>
              <a:custGeom>
                <a:avLst/>
                <a:gdLst>
                  <a:gd name="T0" fmla="*/ 2 w 3"/>
                  <a:gd name="T1" fmla="*/ 0 h 2"/>
                  <a:gd name="T2" fmla="*/ 0 w 3"/>
                  <a:gd name="T3" fmla="*/ 2 h 2"/>
                  <a:gd name="T4" fmla="*/ 0 w 3"/>
                  <a:gd name="T5" fmla="*/ 2 h 2"/>
                  <a:gd name="T6" fmla="*/ 3 w 3"/>
                  <a:gd name="T7" fmla="*/ 0 h 2"/>
                  <a:gd name="T8" fmla="*/ 2 w 3"/>
                  <a:gd name="T9" fmla="*/ 0 h 2"/>
                </a:gdLst>
                <a:ahLst/>
                <a:cxnLst>
                  <a:cxn ang="0">
                    <a:pos x="T0" y="T1"/>
                  </a:cxn>
                  <a:cxn ang="0">
                    <a:pos x="T2" y="T3"/>
                  </a:cxn>
                  <a:cxn ang="0">
                    <a:pos x="T4" y="T5"/>
                  </a:cxn>
                  <a:cxn ang="0">
                    <a:pos x="T6" y="T7"/>
                  </a:cxn>
                  <a:cxn ang="0">
                    <a:pos x="T8" y="T9"/>
                  </a:cxn>
                </a:cxnLst>
                <a:rect l="0" t="0" r="r" b="b"/>
                <a:pathLst>
                  <a:path w="3" h="2">
                    <a:moveTo>
                      <a:pt x="2" y="0"/>
                    </a:moveTo>
                    <a:cubicBezTo>
                      <a:pt x="0" y="2"/>
                      <a:pt x="0" y="2"/>
                      <a:pt x="0" y="2"/>
                    </a:cubicBezTo>
                    <a:cubicBezTo>
                      <a:pt x="0" y="2"/>
                      <a:pt x="0" y="2"/>
                      <a:pt x="0" y="2"/>
                    </a:cubicBezTo>
                    <a:cubicBezTo>
                      <a:pt x="3" y="0"/>
                      <a:pt x="3" y="0"/>
                      <a:pt x="3" y="0"/>
                    </a:cubicBezTo>
                    <a:cubicBezTo>
                      <a:pt x="3" y="0"/>
                      <a:pt x="2" y="0"/>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761" name="Freeform 8867"/>
              <p:cNvSpPr>
                <a:spLocks/>
              </p:cNvSpPr>
              <p:nvPr/>
            </p:nvSpPr>
            <p:spPr bwMode="auto">
              <a:xfrm>
                <a:off x="1819" y="1687"/>
                <a:ext cx="104" cy="174"/>
              </a:xfrm>
              <a:custGeom>
                <a:avLst/>
                <a:gdLst>
                  <a:gd name="T0" fmla="*/ 0 w 28"/>
                  <a:gd name="T1" fmla="*/ 1 h 47"/>
                  <a:gd name="T2" fmla="*/ 5 w 28"/>
                  <a:gd name="T3" fmla="*/ 6 h 47"/>
                  <a:gd name="T4" fmla="*/ 5 w 28"/>
                  <a:gd name="T5" fmla="*/ 9 h 47"/>
                  <a:gd name="T6" fmla="*/ 22 w 28"/>
                  <a:gd name="T7" fmla="*/ 35 h 47"/>
                  <a:gd name="T8" fmla="*/ 21 w 28"/>
                  <a:gd name="T9" fmla="*/ 37 h 47"/>
                  <a:gd name="T10" fmla="*/ 20 w 28"/>
                  <a:gd name="T11" fmla="*/ 35 h 47"/>
                  <a:gd name="T12" fmla="*/ 19 w 28"/>
                  <a:gd name="T13" fmla="*/ 32 h 47"/>
                  <a:gd name="T14" fmla="*/ 17 w 28"/>
                  <a:gd name="T15" fmla="*/ 30 h 47"/>
                  <a:gd name="T16" fmla="*/ 20 w 28"/>
                  <a:gd name="T17" fmla="*/ 36 h 47"/>
                  <a:gd name="T18" fmla="*/ 22 w 28"/>
                  <a:gd name="T19" fmla="*/ 39 h 47"/>
                  <a:gd name="T20" fmla="*/ 27 w 28"/>
                  <a:gd name="T21" fmla="*/ 47 h 47"/>
                  <a:gd name="T22" fmla="*/ 28 w 28"/>
                  <a:gd name="T23" fmla="*/ 45 h 47"/>
                  <a:gd name="T24" fmla="*/ 26 w 28"/>
                  <a:gd name="T25" fmla="*/ 40 h 47"/>
                  <a:gd name="T26" fmla="*/ 24 w 28"/>
                  <a:gd name="T27" fmla="*/ 41 h 47"/>
                  <a:gd name="T28" fmla="*/ 24 w 28"/>
                  <a:gd name="T29" fmla="*/ 36 h 47"/>
                  <a:gd name="T30" fmla="*/ 22 w 28"/>
                  <a:gd name="T31" fmla="*/ 33 h 47"/>
                  <a:gd name="T32" fmla="*/ 20 w 28"/>
                  <a:gd name="T33" fmla="*/ 28 h 47"/>
                  <a:gd name="T34" fmla="*/ 15 w 28"/>
                  <a:gd name="T35" fmla="*/ 18 h 47"/>
                  <a:gd name="T36" fmla="*/ 6 w 28"/>
                  <a:gd name="T37" fmla="*/ 3 h 47"/>
                  <a:gd name="T38" fmla="*/ 6 w 28"/>
                  <a:gd name="T39" fmla="*/ 3 h 47"/>
                  <a:gd name="T40" fmla="*/ 6 w 28"/>
                  <a:gd name="T41" fmla="*/ 3 h 47"/>
                  <a:gd name="T42" fmla="*/ 11 w 28"/>
                  <a:gd name="T43" fmla="*/ 16 h 47"/>
                  <a:gd name="T44" fmla="*/ 6 w 28"/>
                  <a:gd name="T45" fmla="*/ 4 h 47"/>
                  <a:gd name="T46" fmla="*/ 2 w 28"/>
                  <a:gd name="T47" fmla="*/ 1 h 47"/>
                  <a:gd name="T48" fmla="*/ 0 w 28"/>
                  <a:gd name="T49" fmla="*/ 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 h="47">
                    <a:moveTo>
                      <a:pt x="0" y="1"/>
                    </a:moveTo>
                    <a:cubicBezTo>
                      <a:pt x="1" y="3"/>
                      <a:pt x="3" y="4"/>
                      <a:pt x="5" y="6"/>
                    </a:cubicBezTo>
                    <a:cubicBezTo>
                      <a:pt x="7" y="9"/>
                      <a:pt x="8" y="12"/>
                      <a:pt x="5" y="9"/>
                    </a:cubicBezTo>
                    <a:cubicBezTo>
                      <a:pt x="13" y="23"/>
                      <a:pt x="16" y="25"/>
                      <a:pt x="22" y="35"/>
                    </a:cubicBezTo>
                    <a:cubicBezTo>
                      <a:pt x="21" y="35"/>
                      <a:pt x="23" y="38"/>
                      <a:pt x="21" y="37"/>
                    </a:cubicBezTo>
                    <a:cubicBezTo>
                      <a:pt x="21" y="36"/>
                      <a:pt x="21" y="36"/>
                      <a:pt x="20" y="35"/>
                    </a:cubicBezTo>
                    <a:cubicBezTo>
                      <a:pt x="20" y="34"/>
                      <a:pt x="19" y="33"/>
                      <a:pt x="19" y="32"/>
                    </a:cubicBezTo>
                    <a:cubicBezTo>
                      <a:pt x="18" y="30"/>
                      <a:pt x="17" y="29"/>
                      <a:pt x="17" y="30"/>
                    </a:cubicBezTo>
                    <a:cubicBezTo>
                      <a:pt x="19" y="34"/>
                      <a:pt x="20" y="35"/>
                      <a:pt x="20" y="36"/>
                    </a:cubicBezTo>
                    <a:cubicBezTo>
                      <a:pt x="21" y="37"/>
                      <a:pt x="22" y="38"/>
                      <a:pt x="22" y="39"/>
                    </a:cubicBezTo>
                    <a:cubicBezTo>
                      <a:pt x="22" y="41"/>
                      <a:pt x="26" y="47"/>
                      <a:pt x="27" y="47"/>
                    </a:cubicBezTo>
                    <a:cubicBezTo>
                      <a:pt x="25" y="42"/>
                      <a:pt x="28" y="47"/>
                      <a:pt x="28" y="45"/>
                    </a:cubicBezTo>
                    <a:cubicBezTo>
                      <a:pt x="27" y="43"/>
                      <a:pt x="26" y="41"/>
                      <a:pt x="26" y="40"/>
                    </a:cubicBezTo>
                    <a:cubicBezTo>
                      <a:pt x="25" y="39"/>
                      <a:pt x="27" y="45"/>
                      <a:pt x="24" y="41"/>
                    </a:cubicBezTo>
                    <a:cubicBezTo>
                      <a:pt x="23" y="38"/>
                      <a:pt x="24" y="38"/>
                      <a:pt x="24" y="36"/>
                    </a:cubicBezTo>
                    <a:cubicBezTo>
                      <a:pt x="23" y="35"/>
                      <a:pt x="23" y="34"/>
                      <a:pt x="22" y="33"/>
                    </a:cubicBezTo>
                    <a:cubicBezTo>
                      <a:pt x="21" y="31"/>
                      <a:pt x="21" y="30"/>
                      <a:pt x="20" y="28"/>
                    </a:cubicBezTo>
                    <a:cubicBezTo>
                      <a:pt x="18" y="25"/>
                      <a:pt x="16" y="21"/>
                      <a:pt x="15" y="18"/>
                    </a:cubicBezTo>
                    <a:cubicBezTo>
                      <a:pt x="12" y="12"/>
                      <a:pt x="9" y="5"/>
                      <a:pt x="6" y="3"/>
                    </a:cubicBezTo>
                    <a:cubicBezTo>
                      <a:pt x="6" y="3"/>
                      <a:pt x="6" y="3"/>
                      <a:pt x="6" y="3"/>
                    </a:cubicBezTo>
                    <a:cubicBezTo>
                      <a:pt x="6" y="3"/>
                      <a:pt x="6" y="3"/>
                      <a:pt x="6" y="3"/>
                    </a:cubicBezTo>
                    <a:cubicBezTo>
                      <a:pt x="10" y="10"/>
                      <a:pt x="12" y="16"/>
                      <a:pt x="11" y="16"/>
                    </a:cubicBezTo>
                    <a:cubicBezTo>
                      <a:pt x="8" y="10"/>
                      <a:pt x="7" y="8"/>
                      <a:pt x="6" y="4"/>
                    </a:cubicBezTo>
                    <a:cubicBezTo>
                      <a:pt x="5" y="3"/>
                      <a:pt x="4" y="2"/>
                      <a:pt x="2" y="1"/>
                    </a:cubicBezTo>
                    <a:cubicBezTo>
                      <a:pt x="2" y="2"/>
                      <a:pt x="0" y="0"/>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762" name="Freeform 8868"/>
              <p:cNvSpPr>
                <a:spLocks/>
              </p:cNvSpPr>
              <p:nvPr/>
            </p:nvSpPr>
            <p:spPr bwMode="auto">
              <a:xfrm>
                <a:off x="2172" y="37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763" name="Freeform 8869"/>
              <p:cNvSpPr>
                <a:spLocks/>
              </p:cNvSpPr>
              <p:nvPr/>
            </p:nvSpPr>
            <p:spPr bwMode="auto">
              <a:xfrm>
                <a:off x="862" y="1832"/>
                <a:ext cx="11" cy="11"/>
              </a:xfrm>
              <a:custGeom>
                <a:avLst/>
                <a:gdLst>
                  <a:gd name="T0" fmla="*/ 3 w 3"/>
                  <a:gd name="T1" fmla="*/ 3 h 3"/>
                  <a:gd name="T2" fmla="*/ 1 w 3"/>
                  <a:gd name="T3" fmla="*/ 0 h 3"/>
                  <a:gd name="T4" fmla="*/ 3 w 3"/>
                  <a:gd name="T5" fmla="*/ 3 h 3"/>
                </a:gdLst>
                <a:ahLst/>
                <a:cxnLst>
                  <a:cxn ang="0">
                    <a:pos x="T0" y="T1"/>
                  </a:cxn>
                  <a:cxn ang="0">
                    <a:pos x="T2" y="T3"/>
                  </a:cxn>
                  <a:cxn ang="0">
                    <a:pos x="T4" y="T5"/>
                  </a:cxn>
                </a:cxnLst>
                <a:rect l="0" t="0" r="r" b="b"/>
                <a:pathLst>
                  <a:path w="3" h="3">
                    <a:moveTo>
                      <a:pt x="3" y="3"/>
                    </a:moveTo>
                    <a:cubicBezTo>
                      <a:pt x="2" y="2"/>
                      <a:pt x="2" y="1"/>
                      <a:pt x="1" y="0"/>
                    </a:cubicBezTo>
                    <a:cubicBezTo>
                      <a:pt x="0" y="0"/>
                      <a:pt x="1" y="2"/>
                      <a:pt x="3"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764" name="Freeform 8870"/>
              <p:cNvSpPr>
                <a:spLocks/>
              </p:cNvSpPr>
              <p:nvPr/>
            </p:nvSpPr>
            <p:spPr bwMode="auto">
              <a:xfrm>
                <a:off x="2276" y="3706"/>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765" name="Oval 8871"/>
              <p:cNvSpPr>
                <a:spLocks noChangeArrowheads="1"/>
              </p:cNvSpPr>
              <p:nvPr/>
            </p:nvSpPr>
            <p:spPr bwMode="auto">
              <a:xfrm>
                <a:off x="2265" y="2538"/>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766" name="Freeform 8872"/>
              <p:cNvSpPr>
                <a:spLocks/>
              </p:cNvSpPr>
              <p:nvPr/>
            </p:nvSpPr>
            <p:spPr bwMode="auto">
              <a:xfrm>
                <a:off x="862" y="1828"/>
                <a:ext cx="4" cy="4"/>
              </a:xfrm>
              <a:custGeom>
                <a:avLst/>
                <a:gdLst>
                  <a:gd name="T0" fmla="*/ 1 w 1"/>
                  <a:gd name="T1" fmla="*/ 1 h 1"/>
                  <a:gd name="T2" fmla="*/ 0 w 1"/>
                  <a:gd name="T3" fmla="*/ 0 h 1"/>
                  <a:gd name="T4" fmla="*/ 1 w 1"/>
                  <a:gd name="T5" fmla="*/ 1 h 1"/>
                  <a:gd name="T6" fmla="*/ 1 w 1"/>
                  <a:gd name="T7" fmla="*/ 1 h 1"/>
                </a:gdLst>
                <a:ahLst/>
                <a:cxnLst>
                  <a:cxn ang="0">
                    <a:pos x="T0" y="T1"/>
                  </a:cxn>
                  <a:cxn ang="0">
                    <a:pos x="T2" y="T3"/>
                  </a:cxn>
                  <a:cxn ang="0">
                    <a:pos x="T4" y="T5"/>
                  </a:cxn>
                  <a:cxn ang="0">
                    <a:pos x="T6" y="T7"/>
                  </a:cxn>
                </a:cxnLst>
                <a:rect l="0" t="0" r="r" b="b"/>
                <a:pathLst>
                  <a:path w="1" h="1">
                    <a:moveTo>
                      <a:pt x="1" y="1"/>
                    </a:moveTo>
                    <a:cubicBezTo>
                      <a:pt x="0" y="0"/>
                      <a:pt x="0" y="0"/>
                      <a:pt x="0" y="0"/>
                    </a:cubicBezTo>
                    <a:cubicBezTo>
                      <a:pt x="1" y="1"/>
                      <a:pt x="1" y="1"/>
                      <a:pt x="1" y="1"/>
                    </a:cubicBezTo>
                    <a:cubicBezTo>
                      <a:pt x="1" y="1"/>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767" name="Freeform 8873"/>
              <p:cNvSpPr>
                <a:spLocks/>
              </p:cNvSpPr>
              <p:nvPr/>
            </p:nvSpPr>
            <p:spPr bwMode="auto">
              <a:xfrm>
                <a:off x="1856" y="1698"/>
                <a:ext cx="67" cy="130"/>
              </a:xfrm>
              <a:custGeom>
                <a:avLst/>
                <a:gdLst>
                  <a:gd name="T0" fmla="*/ 12 w 18"/>
                  <a:gd name="T1" fmla="*/ 23 h 35"/>
                  <a:gd name="T2" fmla="*/ 15 w 18"/>
                  <a:gd name="T3" fmla="*/ 30 h 35"/>
                  <a:gd name="T4" fmla="*/ 16 w 18"/>
                  <a:gd name="T5" fmla="*/ 33 h 35"/>
                  <a:gd name="T6" fmla="*/ 17 w 18"/>
                  <a:gd name="T7" fmla="*/ 34 h 35"/>
                  <a:gd name="T8" fmla="*/ 18 w 18"/>
                  <a:gd name="T9" fmla="*/ 35 h 35"/>
                  <a:gd name="T10" fmla="*/ 16 w 18"/>
                  <a:gd name="T11" fmla="*/ 30 h 35"/>
                  <a:gd name="T12" fmla="*/ 13 w 18"/>
                  <a:gd name="T13" fmla="*/ 24 h 35"/>
                  <a:gd name="T14" fmla="*/ 10 w 18"/>
                  <a:gd name="T15" fmla="*/ 17 h 35"/>
                  <a:gd name="T16" fmla="*/ 0 w 18"/>
                  <a:gd name="T17" fmla="*/ 0 h 35"/>
                  <a:gd name="T18" fmla="*/ 7 w 18"/>
                  <a:gd name="T19" fmla="*/ 15 h 35"/>
                  <a:gd name="T20" fmla="*/ 12 w 18"/>
                  <a:gd name="T21" fmla="*/ 2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35">
                    <a:moveTo>
                      <a:pt x="12" y="23"/>
                    </a:moveTo>
                    <a:cubicBezTo>
                      <a:pt x="13" y="26"/>
                      <a:pt x="14" y="28"/>
                      <a:pt x="15" y="30"/>
                    </a:cubicBezTo>
                    <a:cubicBezTo>
                      <a:pt x="16" y="31"/>
                      <a:pt x="16" y="32"/>
                      <a:pt x="16" y="33"/>
                    </a:cubicBezTo>
                    <a:cubicBezTo>
                      <a:pt x="17" y="33"/>
                      <a:pt x="16" y="34"/>
                      <a:pt x="17" y="34"/>
                    </a:cubicBezTo>
                    <a:cubicBezTo>
                      <a:pt x="17" y="35"/>
                      <a:pt x="17" y="35"/>
                      <a:pt x="18" y="35"/>
                    </a:cubicBezTo>
                    <a:cubicBezTo>
                      <a:pt x="17" y="34"/>
                      <a:pt x="18" y="33"/>
                      <a:pt x="16" y="30"/>
                    </a:cubicBezTo>
                    <a:cubicBezTo>
                      <a:pt x="16" y="29"/>
                      <a:pt x="14" y="26"/>
                      <a:pt x="13" y="24"/>
                    </a:cubicBezTo>
                    <a:cubicBezTo>
                      <a:pt x="12" y="22"/>
                      <a:pt x="11" y="19"/>
                      <a:pt x="10" y="17"/>
                    </a:cubicBezTo>
                    <a:cubicBezTo>
                      <a:pt x="5" y="8"/>
                      <a:pt x="1" y="1"/>
                      <a:pt x="0" y="0"/>
                    </a:cubicBezTo>
                    <a:cubicBezTo>
                      <a:pt x="2" y="4"/>
                      <a:pt x="4" y="9"/>
                      <a:pt x="7" y="15"/>
                    </a:cubicBezTo>
                    <a:cubicBezTo>
                      <a:pt x="9" y="18"/>
                      <a:pt x="10" y="21"/>
                      <a:pt x="12" y="2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768" name="Freeform 8874"/>
              <p:cNvSpPr>
                <a:spLocks/>
              </p:cNvSpPr>
              <p:nvPr/>
            </p:nvSpPr>
            <p:spPr bwMode="auto">
              <a:xfrm>
                <a:off x="2276" y="3710"/>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769" name="Freeform 8875"/>
              <p:cNvSpPr>
                <a:spLocks/>
              </p:cNvSpPr>
              <p:nvPr/>
            </p:nvSpPr>
            <p:spPr bwMode="auto">
              <a:xfrm>
                <a:off x="1242" y="5766"/>
                <a:ext cx="56" cy="89"/>
              </a:xfrm>
              <a:custGeom>
                <a:avLst/>
                <a:gdLst>
                  <a:gd name="T0" fmla="*/ 3 w 15"/>
                  <a:gd name="T1" fmla="*/ 6 h 24"/>
                  <a:gd name="T2" fmla="*/ 2 w 15"/>
                  <a:gd name="T3" fmla="*/ 1 h 24"/>
                  <a:gd name="T4" fmla="*/ 1 w 15"/>
                  <a:gd name="T5" fmla="*/ 0 h 24"/>
                  <a:gd name="T6" fmla="*/ 1 w 15"/>
                  <a:gd name="T7" fmla="*/ 2 h 24"/>
                  <a:gd name="T8" fmla="*/ 3 w 15"/>
                  <a:gd name="T9" fmla="*/ 6 h 24"/>
                  <a:gd name="T10" fmla="*/ 7 w 15"/>
                  <a:gd name="T11" fmla="*/ 16 h 24"/>
                  <a:gd name="T12" fmla="*/ 6 w 15"/>
                  <a:gd name="T13" fmla="*/ 12 h 24"/>
                  <a:gd name="T14" fmla="*/ 9 w 15"/>
                  <a:gd name="T15" fmla="*/ 15 h 24"/>
                  <a:gd name="T16" fmla="*/ 9 w 15"/>
                  <a:gd name="T17" fmla="*/ 14 h 24"/>
                  <a:gd name="T18" fmla="*/ 10 w 15"/>
                  <a:gd name="T19" fmla="*/ 15 h 24"/>
                  <a:gd name="T20" fmla="*/ 11 w 15"/>
                  <a:gd name="T21" fmla="*/ 17 h 24"/>
                  <a:gd name="T22" fmla="*/ 13 w 15"/>
                  <a:gd name="T23" fmla="*/ 23 h 24"/>
                  <a:gd name="T24" fmla="*/ 15 w 15"/>
                  <a:gd name="T25" fmla="*/ 24 h 24"/>
                  <a:gd name="T26" fmla="*/ 13 w 15"/>
                  <a:gd name="T27" fmla="*/ 19 h 24"/>
                  <a:gd name="T28" fmla="*/ 11 w 15"/>
                  <a:gd name="T29" fmla="*/ 16 h 24"/>
                  <a:gd name="T30" fmla="*/ 10 w 15"/>
                  <a:gd name="T31" fmla="*/ 14 h 24"/>
                  <a:gd name="T32" fmla="*/ 9 w 15"/>
                  <a:gd name="T33" fmla="*/ 11 h 24"/>
                  <a:gd name="T34" fmla="*/ 4 w 15"/>
                  <a:gd name="T35" fmla="*/ 5 h 24"/>
                  <a:gd name="T36" fmla="*/ 3 w 15"/>
                  <a:gd name="T37" fmla="*/ 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 h="24">
                    <a:moveTo>
                      <a:pt x="3" y="6"/>
                    </a:moveTo>
                    <a:cubicBezTo>
                      <a:pt x="3" y="4"/>
                      <a:pt x="2" y="3"/>
                      <a:pt x="2" y="1"/>
                    </a:cubicBezTo>
                    <a:cubicBezTo>
                      <a:pt x="1" y="1"/>
                      <a:pt x="1" y="0"/>
                      <a:pt x="1" y="0"/>
                    </a:cubicBezTo>
                    <a:cubicBezTo>
                      <a:pt x="0" y="0"/>
                      <a:pt x="0" y="1"/>
                      <a:pt x="1" y="2"/>
                    </a:cubicBezTo>
                    <a:cubicBezTo>
                      <a:pt x="1" y="3"/>
                      <a:pt x="2" y="5"/>
                      <a:pt x="3" y="6"/>
                    </a:cubicBezTo>
                    <a:cubicBezTo>
                      <a:pt x="4" y="10"/>
                      <a:pt x="5" y="13"/>
                      <a:pt x="7" y="16"/>
                    </a:cubicBezTo>
                    <a:cubicBezTo>
                      <a:pt x="8" y="17"/>
                      <a:pt x="6" y="13"/>
                      <a:pt x="6" y="12"/>
                    </a:cubicBezTo>
                    <a:cubicBezTo>
                      <a:pt x="8" y="17"/>
                      <a:pt x="9" y="16"/>
                      <a:pt x="9" y="15"/>
                    </a:cubicBezTo>
                    <a:cubicBezTo>
                      <a:pt x="9" y="14"/>
                      <a:pt x="9" y="14"/>
                      <a:pt x="9" y="14"/>
                    </a:cubicBezTo>
                    <a:cubicBezTo>
                      <a:pt x="9" y="14"/>
                      <a:pt x="9" y="14"/>
                      <a:pt x="10" y="15"/>
                    </a:cubicBezTo>
                    <a:cubicBezTo>
                      <a:pt x="10" y="15"/>
                      <a:pt x="10" y="16"/>
                      <a:pt x="11" y="17"/>
                    </a:cubicBezTo>
                    <a:cubicBezTo>
                      <a:pt x="10" y="17"/>
                      <a:pt x="12" y="21"/>
                      <a:pt x="13" y="23"/>
                    </a:cubicBezTo>
                    <a:cubicBezTo>
                      <a:pt x="13" y="23"/>
                      <a:pt x="14" y="23"/>
                      <a:pt x="15" y="24"/>
                    </a:cubicBezTo>
                    <a:cubicBezTo>
                      <a:pt x="14" y="22"/>
                      <a:pt x="13" y="20"/>
                      <a:pt x="13" y="19"/>
                    </a:cubicBezTo>
                    <a:cubicBezTo>
                      <a:pt x="12" y="18"/>
                      <a:pt x="12" y="17"/>
                      <a:pt x="11" y="16"/>
                    </a:cubicBezTo>
                    <a:cubicBezTo>
                      <a:pt x="11" y="16"/>
                      <a:pt x="11" y="15"/>
                      <a:pt x="10" y="14"/>
                    </a:cubicBezTo>
                    <a:cubicBezTo>
                      <a:pt x="10" y="13"/>
                      <a:pt x="9" y="12"/>
                      <a:pt x="9" y="11"/>
                    </a:cubicBezTo>
                    <a:cubicBezTo>
                      <a:pt x="9" y="15"/>
                      <a:pt x="6" y="6"/>
                      <a:pt x="4" y="5"/>
                    </a:cubicBezTo>
                    <a:cubicBezTo>
                      <a:pt x="5" y="5"/>
                      <a:pt x="5" y="10"/>
                      <a:pt x="3"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770" name="Freeform 8876"/>
              <p:cNvSpPr>
                <a:spLocks/>
              </p:cNvSpPr>
              <p:nvPr/>
            </p:nvSpPr>
            <p:spPr bwMode="auto">
              <a:xfrm>
                <a:off x="1048" y="5253"/>
                <a:ext cx="22" cy="78"/>
              </a:xfrm>
              <a:custGeom>
                <a:avLst/>
                <a:gdLst>
                  <a:gd name="T0" fmla="*/ 3 w 6"/>
                  <a:gd name="T1" fmla="*/ 2 h 21"/>
                  <a:gd name="T2" fmla="*/ 0 w 6"/>
                  <a:gd name="T3" fmla="*/ 18 h 21"/>
                  <a:gd name="T4" fmla="*/ 3 w 6"/>
                  <a:gd name="T5" fmla="*/ 2 h 21"/>
                </a:gdLst>
                <a:ahLst/>
                <a:cxnLst>
                  <a:cxn ang="0">
                    <a:pos x="T0" y="T1"/>
                  </a:cxn>
                  <a:cxn ang="0">
                    <a:pos x="T2" y="T3"/>
                  </a:cxn>
                  <a:cxn ang="0">
                    <a:pos x="T4" y="T5"/>
                  </a:cxn>
                </a:cxnLst>
                <a:rect l="0" t="0" r="r" b="b"/>
                <a:pathLst>
                  <a:path w="6" h="21">
                    <a:moveTo>
                      <a:pt x="3" y="2"/>
                    </a:moveTo>
                    <a:cubicBezTo>
                      <a:pt x="2" y="9"/>
                      <a:pt x="2" y="12"/>
                      <a:pt x="0" y="18"/>
                    </a:cubicBezTo>
                    <a:cubicBezTo>
                      <a:pt x="1" y="21"/>
                      <a:pt x="6" y="0"/>
                      <a:pt x="3"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771" name="Freeform 8877"/>
              <p:cNvSpPr>
                <a:spLocks/>
              </p:cNvSpPr>
              <p:nvPr/>
            </p:nvSpPr>
            <p:spPr bwMode="auto">
              <a:xfrm>
                <a:off x="1119" y="5472"/>
                <a:ext cx="7" cy="23"/>
              </a:xfrm>
              <a:custGeom>
                <a:avLst/>
                <a:gdLst>
                  <a:gd name="T0" fmla="*/ 2 w 2"/>
                  <a:gd name="T1" fmla="*/ 5 h 6"/>
                  <a:gd name="T2" fmla="*/ 0 w 2"/>
                  <a:gd name="T3" fmla="*/ 0 h 6"/>
                  <a:gd name="T4" fmla="*/ 2 w 2"/>
                  <a:gd name="T5" fmla="*/ 5 h 6"/>
                </a:gdLst>
                <a:ahLst/>
                <a:cxnLst>
                  <a:cxn ang="0">
                    <a:pos x="T0" y="T1"/>
                  </a:cxn>
                  <a:cxn ang="0">
                    <a:pos x="T2" y="T3"/>
                  </a:cxn>
                  <a:cxn ang="0">
                    <a:pos x="T4" y="T5"/>
                  </a:cxn>
                </a:cxnLst>
                <a:rect l="0" t="0" r="r" b="b"/>
                <a:pathLst>
                  <a:path w="2" h="6">
                    <a:moveTo>
                      <a:pt x="2" y="5"/>
                    </a:moveTo>
                    <a:cubicBezTo>
                      <a:pt x="2" y="2"/>
                      <a:pt x="1" y="0"/>
                      <a:pt x="0" y="0"/>
                    </a:cubicBezTo>
                    <a:cubicBezTo>
                      <a:pt x="0" y="2"/>
                      <a:pt x="1" y="6"/>
                      <a:pt x="2"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772" name="Freeform 8878"/>
              <p:cNvSpPr>
                <a:spLocks/>
              </p:cNvSpPr>
              <p:nvPr/>
            </p:nvSpPr>
            <p:spPr bwMode="auto">
              <a:xfrm>
                <a:off x="855" y="1824"/>
                <a:ext cx="7" cy="4"/>
              </a:xfrm>
              <a:custGeom>
                <a:avLst/>
                <a:gdLst>
                  <a:gd name="T0" fmla="*/ 0 w 2"/>
                  <a:gd name="T1" fmla="*/ 0 h 1"/>
                  <a:gd name="T2" fmla="*/ 2 w 2"/>
                  <a:gd name="T3" fmla="*/ 1 h 1"/>
                  <a:gd name="T4" fmla="*/ 0 w 2"/>
                  <a:gd name="T5" fmla="*/ 0 h 1"/>
                </a:gdLst>
                <a:ahLst/>
                <a:cxnLst>
                  <a:cxn ang="0">
                    <a:pos x="T0" y="T1"/>
                  </a:cxn>
                  <a:cxn ang="0">
                    <a:pos x="T2" y="T3"/>
                  </a:cxn>
                  <a:cxn ang="0">
                    <a:pos x="T4" y="T5"/>
                  </a:cxn>
                </a:cxnLst>
                <a:rect l="0" t="0" r="r" b="b"/>
                <a:pathLst>
                  <a:path w="2" h="1">
                    <a:moveTo>
                      <a:pt x="0" y="0"/>
                    </a:moveTo>
                    <a:cubicBezTo>
                      <a:pt x="2" y="1"/>
                      <a:pt x="2" y="1"/>
                      <a:pt x="2" y="1"/>
                    </a:cubicBezTo>
                    <a:cubicBezTo>
                      <a:pt x="2" y="0"/>
                      <a:pt x="1"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773" name="Freeform 8879"/>
              <p:cNvSpPr>
                <a:spLocks/>
              </p:cNvSpPr>
              <p:nvPr/>
            </p:nvSpPr>
            <p:spPr bwMode="auto">
              <a:xfrm>
                <a:off x="1044" y="5231"/>
                <a:ext cx="12" cy="26"/>
              </a:xfrm>
              <a:custGeom>
                <a:avLst/>
                <a:gdLst>
                  <a:gd name="T0" fmla="*/ 1 w 3"/>
                  <a:gd name="T1" fmla="*/ 0 h 7"/>
                  <a:gd name="T2" fmla="*/ 0 w 3"/>
                  <a:gd name="T3" fmla="*/ 7 h 7"/>
                  <a:gd name="T4" fmla="*/ 1 w 3"/>
                  <a:gd name="T5" fmla="*/ 7 h 7"/>
                  <a:gd name="T6" fmla="*/ 3 w 3"/>
                  <a:gd name="T7" fmla="*/ 0 h 7"/>
                  <a:gd name="T8" fmla="*/ 1 w 3"/>
                  <a:gd name="T9" fmla="*/ 0 h 7"/>
                </a:gdLst>
                <a:ahLst/>
                <a:cxnLst>
                  <a:cxn ang="0">
                    <a:pos x="T0" y="T1"/>
                  </a:cxn>
                  <a:cxn ang="0">
                    <a:pos x="T2" y="T3"/>
                  </a:cxn>
                  <a:cxn ang="0">
                    <a:pos x="T4" y="T5"/>
                  </a:cxn>
                  <a:cxn ang="0">
                    <a:pos x="T6" y="T7"/>
                  </a:cxn>
                  <a:cxn ang="0">
                    <a:pos x="T8" y="T9"/>
                  </a:cxn>
                </a:cxnLst>
                <a:rect l="0" t="0" r="r" b="b"/>
                <a:pathLst>
                  <a:path w="3" h="7">
                    <a:moveTo>
                      <a:pt x="1" y="0"/>
                    </a:moveTo>
                    <a:cubicBezTo>
                      <a:pt x="0" y="7"/>
                      <a:pt x="0" y="7"/>
                      <a:pt x="0" y="7"/>
                    </a:cubicBezTo>
                    <a:cubicBezTo>
                      <a:pt x="1" y="7"/>
                      <a:pt x="1" y="7"/>
                      <a:pt x="1" y="7"/>
                    </a:cubicBezTo>
                    <a:cubicBezTo>
                      <a:pt x="3" y="0"/>
                      <a:pt x="3" y="0"/>
                      <a:pt x="3" y="0"/>
                    </a:cubicBezTo>
                    <a:cubicBezTo>
                      <a:pt x="2" y="0"/>
                      <a:pt x="1" y="4"/>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774" name="Freeform 8880"/>
              <p:cNvSpPr>
                <a:spLocks/>
              </p:cNvSpPr>
              <p:nvPr/>
            </p:nvSpPr>
            <p:spPr bwMode="auto">
              <a:xfrm>
                <a:off x="1796" y="1661"/>
                <a:ext cx="34" cy="26"/>
              </a:xfrm>
              <a:custGeom>
                <a:avLst/>
                <a:gdLst>
                  <a:gd name="T0" fmla="*/ 9 w 9"/>
                  <a:gd name="T1" fmla="*/ 7 h 7"/>
                  <a:gd name="T2" fmla="*/ 1 w 9"/>
                  <a:gd name="T3" fmla="*/ 0 h 7"/>
                  <a:gd name="T4" fmla="*/ 3 w 9"/>
                  <a:gd name="T5" fmla="*/ 5 h 7"/>
                  <a:gd name="T6" fmla="*/ 9 w 9"/>
                  <a:gd name="T7" fmla="*/ 7 h 7"/>
                </a:gdLst>
                <a:ahLst/>
                <a:cxnLst>
                  <a:cxn ang="0">
                    <a:pos x="T0" y="T1"/>
                  </a:cxn>
                  <a:cxn ang="0">
                    <a:pos x="T2" y="T3"/>
                  </a:cxn>
                  <a:cxn ang="0">
                    <a:pos x="T4" y="T5"/>
                  </a:cxn>
                  <a:cxn ang="0">
                    <a:pos x="T6" y="T7"/>
                  </a:cxn>
                </a:cxnLst>
                <a:rect l="0" t="0" r="r" b="b"/>
                <a:pathLst>
                  <a:path w="9" h="7">
                    <a:moveTo>
                      <a:pt x="9" y="7"/>
                    </a:moveTo>
                    <a:cubicBezTo>
                      <a:pt x="3" y="1"/>
                      <a:pt x="6" y="6"/>
                      <a:pt x="1" y="0"/>
                    </a:cubicBezTo>
                    <a:cubicBezTo>
                      <a:pt x="0" y="0"/>
                      <a:pt x="0" y="2"/>
                      <a:pt x="3" y="5"/>
                    </a:cubicBezTo>
                    <a:cubicBezTo>
                      <a:pt x="2" y="1"/>
                      <a:pt x="8" y="7"/>
                      <a:pt x="9"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775" name="Freeform 8881"/>
              <p:cNvSpPr>
                <a:spLocks/>
              </p:cNvSpPr>
              <p:nvPr/>
            </p:nvSpPr>
            <p:spPr bwMode="auto">
              <a:xfrm>
                <a:off x="788" y="1794"/>
                <a:ext cx="3" cy="4"/>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1"/>
                      <a:pt x="0" y="1"/>
                      <a:pt x="0" y="1"/>
                    </a:cubicBezTo>
                    <a:cubicBezTo>
                      <a:pt x="0" y="1"/>
                      <a:pt x="0" y="1"/>
                      <a:pt x="0" y="1"/>
                    </a:cubicBezTo>
                    <a:cubicBezTo>
                      <a:pt x="1" y="1"/>
                      <a:pt x="1" y="1"/>
                      <a:pt x="1" y="1"/>
                    </a:cubicBezTo>
                    <a:cubicBezTo>
                      <a:pt x="1" y="1"/>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776" name="Freeform 8882"/>
              <p:cNvSpPr>
                <a:spLocks/>
              </p:cNvSpPr>
              <p:nvPr/>
            </p:nvSpPr>
            <p:spPr bwMode="auto">
              <a:xfrm>
                <a:off x="2492" y="1962"/>
                <a:ext cx="19" cy="15"/>
              </a:xfrm>
              <a:custGeom>
                <a:avLst/>
                <a:gdLst>
                  <a:gd name="T0" fmla="*/ 2 w 5"/>
                  <a:gd name="T1" fmla="*/ 2 h 4"/>
                  <a:gd name="T2" fmla="*/ 4 w 5"/>
                  <a:gd name="T3" fmla="*/ 3 h 4"/>
                  <a:gd name="T4" fmla="*/ 5 w 5"/>
                  <a:gd name="T5" fmla="*/ 0 h 4"/>
                  <a:gd name="T6" fmla="*/ 2 w 5"/>
                  <a:gd name="T7" fmla="*/ 2 h 4"/>
                </a:gdLst>
                <a:ahLst/>
                <a:cxnLst>
                  <a:cxn ang="0">
                    <a:pos x="T0" y="T1"/>
                  </a:cxn>
                  <a:cxn ang="0">
                    <a:pos x="T2" y="T3"/>
                  </a:cxn>
                  <a:cxn ang="0">
                    <a:pos x="T4" y="T5"/>
                  </a:cxn>
                  <a:cxn ang="0">
                    <a:pos x="T6" y="T7"/>
                  </a:cxn>
                </a:cxnLst>
                <a:rect l="0" t="0" r="r" b="b"/>
                <a:pathLst>
                  <a:path w="5" h="4">
                    <a:moveTo>
                      <a:pt x="2" y="2"/>
                    </a:moveTo>
                    <a:cubicBezTo>
                      <a:pt x="3" y="2"/>
                      <a:pt x="0" y="4"/>
                      <a:pt x="4" y="3"/>
                    </a:cubicBezTo>
                    <a:cubicBezTo>
                      <a:pt x="4" y="2"/>
                      <a:pt x="5" y="1"/>
                      <a:pt x="5" y="0"/>
                    </a:cubicBezTo>
                    <a:cubicBezTo>
                      <a:pt x="4" y="1"/>
                      <a:pt x="3" y="1"/>
                      <a:pt x="2"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777" name="Oval 8883"/>
              <p:cNvSpPr>
                <a:spLocks noChangeArrowheads="1"/>
              </p:cNvSpPr>
              <p:nvPr/>
            </p:nvSpPr>
            <p:spPr bwMode="auto">
              <a:xfrm>
                <a:off x="2172" y="3706"/>
                <a:ext cx="1" cy="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778" name="Freeform 8884"/>
              <p:cNvSpPr>
                <a:spLocks/>
              </p:cNvSpPr>
              <p:nvPr/>
            </p:nvSpPr>
            <p:spPr bwMode="auto">
              <a:xfrm>
                <a:off x="1204" y="5524"/>
                <a:ext cx="8" cy="19"/>
              </a:xfrm>
              <a:custGeom>
                <a:avLst/>
                <a:gdLst>
                  <a:gd name="T0" fmla="*/ 0 w 2"/>
                  <a:gd name="T1" fmla="*/ 1 h 5"/>
                  <a:gd name="T2" fmla="*/ 1 w 2"/>
                  <a:gd name="T3" fmla="*/ 5 h 5"/>
                  <a:gd name="T4" fmla="*/ 2 w 2"/>
                  <a:gd name="T5" fmla="*/ 4 h 5"/>
                  <a:gd name="T6" fmla="*/ 0 w 2"/>
                  <a:gd name="T7" fmla="*/ 1 h 5"/>
                </a:gdLst>
                <a:ahLst/>
                <a:cxnLst>
                  <a:cxn ang="0">
                    <a:pos x="T0" y="T1"/>
                  </a:cxn>
                  <a:cxn ang="0">
                    <a:pos x="T2" y="T3"/>
                  </a:cxn>
                  <a:cxn ang="0">
                    <a:pos x="T4" y="T5"/>
                  </a:cxn>
                  <a:cxn ang="0">
                    <a:pos x="T6" y="T7"/>
                  </a:cxn>
                </a:cxnLst>
                <a:rect l="0" t="0" r="r" b="b"/>
                <a:pathLst>
                  <a:path w="2" h="5">
                    <a:moveTo>
                      <a:pt x="0" y="1"/>
                    </a:moveTo>
                    <a:cubicBezTo>
                      <a:pt x="0" y="1"/>
                      <a:pt x="0" y="3"/>
                      <a:pt x="1" y="5"/>
                    </a:cubicBezTo>
                    <a:cubicBezTo>
                      <a:pt x="1" y="4"/>
                      <a:pt x="2" y="4"/>
                      <a:pt x="2" y="4"/>
                    </a:cubicBezTo>
                    <a:cubicBezTo>
                      <a:pt x="1" y="1"/>
                      <a:pt x="1" y="0"/>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779" name="Freeform 8885"/>
              <p:cNvSpPr>
                <a:spLocks/>
              </p:cNvSpPr>
              <p:nvPr/>
            </p:nvSpPr>
            <p:spPr bwMode="auto">
              <a:xfrm>
                <a:off x="2343" y="6220"/>
                <a:ext cx="12" cy="3"/>
              </a:xfrm>
              <a:custGeom>
                <a:avLst/>
                <a:gdLst>
                  <a:gd name="T0" fmla="*/ 0 w 3"/>
                  <a:gd name="T1" fmla="*/ 1 h 1"/>
                  <a:gd name="T2" fmla="*/ 3 w 3"/>
                  <a:gd name="T3" fmla="*/ 1 h 1"/>
                  <a:gd name="T4" fmla="*/ 2 w 3"/>
                  <a:gd name="T5" fmla="*/ 0 h 1"/>
                  <a:gd name="T6" fmla="*/ 0 w 3"/>
                  <a:gd name="T7" fmla="*/ 0 h 1"/>
                  <a:gd name="T8" fmla="*/ 0 w 3"/>
                  <a:gd name="T9" fmla="*/ 1 h 1"/>
                </a:gdLst>
                <a:ahLst/>
                <a:cxnLst>
                  <a:cxn ang="0">
                    <a:pos x="T0" y="T1"/>
                  </a:cxn>
                  <a:cxn ang="0">
                    <a:pos x="T2" y="T3"/>
                  </a:cxn>
                  <a:cxn ang="0">
                    <a:pos x="T4" y="T5"/>
                  </a:cxn>
                  <a:cxn ang="0">
                    <a:pos x="T6" y="T7"/>
                  </a:cxn>
                  <a:cxn ang="0">
                    <a:pos x="T8" y="T9"/>
                  </a:cxn>
                </a:cxnLst>
                <a:rect l="0" t="0" r="r" b="b"/>
                <a:pathLst>
                  <a:path w="3" h="1">
                    <a:moveTo>
                      <a:pt x="0" y="1"/>
                    </a:moveTo>
                    <a:cubicBezTo>
                      <a:pt x="1" y="1"/>
                      <a:pt x="2" y="1"/>
                      <a:pt x="3" y="1"/>
                    </a:cubicBezTo>
                    <a:cubicBezTo>
                      <a:pt x="2" y="0"/>
                      <a:pt x="2" y="0"/>
                      <a:pt x="2" y="0"/>
                    </a:cubicBezTo>
                    <a:cubicBezTo>
                      <a:pt x="1" y="0"/>
                      <a:pt x="1" y="0"/>
                      <a:pt x="0" y="0"/>
                    </a:cubicBezTo>
                    <a:lnTo>
                      <a:pt x="0"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780" name="Freeform 8886"/>
              <p:cNvSpPr>
                <a:spLocks/>
              </p:cNvSpPr>
              <p:nvPr/>
            </p:nvSpPr>
            <p:spPr bwMode="auto">
              <a:xfrm>
                <a:off x="2332" y="6220"/>
                <a:ext cx="104" cy="29"/>
              </a:xfrm>
              <a:custGeom>
                <a:avLst/>
                <a:gdLst>
                  <a:gd name="T0" fmla="*/ 1 w 28"/>
                  <a:gd name="T1" fmla="*/ 1 h 8"/>
                  <a:gd name="T2" fmla="*/ 4 w 28"/>
                  <a:gd name="T3" fmla="*/ 3 h 8"/>
                  <a:gd name="T4" fmla="*/ 9 w 28"/>
                  <a:gd name="T5" fmla="*/ 6 h 8"/>
                  <a:gd name="T6" fmla="*/ 12 w 28"/>
                  <a:gd name="T7" fmla="*/ 7 h 8"/>
                  <a:gd name="T8" fmla="*/ 19 w 28"/>
                  <a:gd name="T9" fmla="*/ 8 h 8"/>
                  <a:gd name="T10" fmla="*/ 20 w 28"/>
                  <a:gd name="T11" fmla="*/ 7 h 8"/>
                  <a:gd name="T12" fmla="*/ 20 w 28"/>
                  <a:gd name="T13" fmla="*/ 7 h 8"/>
                  <a:gd name="T14" fmla="*/ 20 w 28"/>
                  <a:gd name="T15" fmla="*/ 7 h 8"/>
                  <a:gd name="T16" fmla="*/ 20 w 28"/>
                  <a:gd name="T17" fmla="*/ 7 h 8"/>
                  <a:gd name="T18" fmla="*/ 21 w 28"/>
                  <a:gd name="T19" fmla="*/ 5 h 8"/>
                  <a:gd name="T20" fmla="*/ 21 w 28"/>
                  <a:gd name="T21" fmla="*/ 4 h 8"/>
                  <a:gd name="T22" fmla="*/ 23 w 28"/>
                  <a:gd name="T23" fmla="*/ 4 h 8"/>
                  <a:gd name="T24" fmla="*/ 24 w 28"/>
                  <a:gd name="T25" fmla="*/ 4 h 8"/>
                  <a:gd name="T26" fmla="*/ 25 w 28"/>
                  <a:gd name="T27" fmla="*/ 4 h 8"/>
                  <a:gd name="T28" fmla="*/ 26 w 28"/>
                  <a:gd name="T29" fmla="*/ 4 h 8"/>
                  <a:gd name="T30" fmla="*/ 28 w 28"/>
                  <a:gd name="T31" fmla="*/ 6 h 8"/>
                  <a:gd name="T32" fmla="*/ 26 w 28"/>
                  <a:gd name="T33" fmla="*/ 4 h 8"/>
                  <a:gd name="T34" fmla="*/ 24 w 28"/>
                  <a:gd name="T35" fmla="*/ 3 h 8"/>
                  <a:gd name="T36" fmla="*/ 23 w 28"/>
                  <a:gd name="T37" fmla="*/ 3 h 8"/>
                  <a:gd name="T38" fmla="*/ 21 w 28"/>
                  <a:gd name="T39" fmla="*/ 3 h 8"/>
                  <a:gd name="T40" fmla="*/ 21 w 28"/>
                  <a:gd name="T41" fmla="*/ 5 h 8"/>
                  <a:gd name="T42" fmla="*/ 20 w 28"/>
                  <a:gd name="T43" fmla="*/ 6 h 8"/>
                  <a:gd name="T44" fmla="*/ 20 w 28"/>
                  <a:gd name="T45" fmla="*/ 6 h 8"/>
                  <a:gd name="T46" fmla="*/ 19 w 28"/>
                  <a:gd name="T47" fmla="*/ 7 h 8"/>
                  <a:gd name="T48" fmla="*/ 17 w 28"/>
                  <a:gd name="T49" fmla="*/ 7 h 8"/>
                  <a:gd name="T50" fmla="*/ 13 w 28"/>
                  <a:gd name="T51" fmla="*/ 7 h 8"/>
                  <a:gd name="T52" fmla="*/ 11 w 28"/>
                  <a:gd name="T53" fmla="*/ 6 h 8"/>
                  <a:gd name="T54" fmla="*/ 8 w 28"/>
                  <a:gd name="T55" fmla="*/ 5 h 8"/>
                  <a:gd name="T56" fmla="*/ 1 w 28"/>
                  <a:gd name="T57" fmla="*/ 0 h 8"/>
                  <a:gd name="T58" fmla="*/ 1 w 28"/>
                  <a:gd name="T59" fmla="*/ 0 h 8"/>
                  <a:gd name="T60" fmla="*/ 0 w 28"/>
                  <a:gd name="T61" fmla="*/ 0 h 8"/>
                  <a:gd name="T62" fmla="*/ 1 w 28"/>
                  <a:gd name="T63" fmla="*/ 1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8" h="8">
                    <a:moveTo>
                      <a:pt x="1" y="1"/>
                    </a:moveTo>
                    <a:cubicBezTo>
                      <a:pt x="4" y="3"/>
                      <a:pt x="4" y="3"/>
                      <a:pt x="4" y="3"/>
                    </a:cubicBezTo>
                    <a:cubicBezTo>
                      <a:pt x="5" y="4"/>
                      <a:pt x="6" y="5"/>
                      <a:pt x="9" y="6"/>
                    </a:cubicBezTo>
                    <a:cubicBezTo>
                      <a:pt x="9" y="6"/>
                      <a:pt x="11" y="7"/>
                      <a:pt x="12" y="7"/>
                    </a:cubicBezTo>
                    <a:cubicBezTo>
                      <a:pt x="13" y="8"/>
                      <a:pt x="17" y="8"/>
                      <a:pt x="19" y="8"/>
                    </a:cubicBezTo>
                    <a:cubicBezTo>
                      <a:pt x="20" y="7"/>
                      <a:pt x="20" y="7"/>
                      <a:pt x="20" y="7"/>
                    </a:cubicBezTo>
                    <a:cubicBezTo>
                      <a:pt x="20" y="7"/>
                      <a:pt x="20" y="7"/>
                      <a:pt x="20" y="7"/>
                    </a:cubicBezTo>
                    <a:cubicBezTo>
                      <a:pt x="20" y="7"/>
                      <a:pt x="20" y="7"/>
                      <a:pt x="20" y="7"/>
                    </a:cubicBezTo>
                    <a:cubicBezTo>
                      <a:pt x="20" y="7"/>
                      <a:pt x="20" y="7"/>
                      <a:pt x="20" y="7"/>
                    </a:cubicBezTo>
                    <a:cubicBezTo>
                      <a:pt x="20" y="6"/>
                      <a:pt x="21" y="6"/>
                      <a:pt x="21" y="5"/>
                    </a:cubicBezTo>
                    <a:cubicBezTo>
                      <a:pt x="21" y="4"/>
                      <a:pt x="21" y="4"/>
                      <a:pt x="21" y="4"/>
                    </a:cubicBezTo>
                    <a:cubicBezTo>
                      <a:pt x="22" y="3"/>
                      <a:pt x="22" y="4"/>
                      <a:pt x="23" y="4"/>
                    </a:cubicBezTo>
                    <a:cubicBezTo>
                      <a:pt x="24" y="4"/>
                      <a:pt x="24" y="4"/>
                      <a:pt x="24" y="4"/>
                    </a:cubicBezTo>
                    <a:cubicBezTo>
                      <a:pt x="25" y="4"/>
                      <a:pt x="25" y="4"/>
                      <a:pt x="25" y="4"/>
                    </a:cubicBezTo>
                    <a:cubicBezTo>
                      <a:pt x="26" y="4"/>
                      <a:pt x="26" y="4"/>
                      <a:pt x="26" y="4"/>
                    </a:cubicBezTo>
                    <a:cubicBezTo>
                      <a:pt x="27" y="5"/>
                      <a:pt x="27" y="5"/>
                      <a:pt x="28" y="6"/>
                    </a:cubicBezTo>
                    <a:cubicBezTo>
                      <a:pt x="27" y="5"/>
                      <a:pt x="27" y="4"/>
                      <a:pt x="26" y="4"/>
                    </a:cubicBezTo>
                    <a:cubicBezTo>
                      <a:pt x="26" y="3"/>
                      <a:pt x="25" y="3"/>
                      <a:pt x="24" y="3"/>
                    </a:cubicBezTo>
                    <a:cubicBezTo>
                      <a:pt x="23" y="3"/>
                      <a:pt x="23" y="3"/>
                      <a:pt x="23" y="3"/>
                    </a:cubicBezTo>
                    <a:cubicBezTo>
                      <a:pt x="22" y="3"/>
                      <a:pt x="21" y="3"/>
                      <a:pt x="21" y="3"/>
                    </a:cubicBezTo>
                    <a:cubicBezTo>
                      <a:pt x="21" y="5"/>
                      <a:pt x="21" y="5"/>
                      <a:pt x="21" y="5"/>
                    </a:cubicBezTo>
                    <a:cubicBezTo>
                      <a:pt x="21" y="5"/>
                      <a:pt x="20" y="6"/>
                      <a:pt x="20" y="6"/>
                    </a:cubicBezTo>
                    <a:cubicBezTo>
                      <a:pt x="20" y="6"/>
                      <a:pt x="20" y="6"/>
                      <a:pt x="20" y="6"/>
                    </a:cubicBezTo>
                    <a:cubicBezTo>
                      <a:pt x="20" y="7"/>
                      <a:pt x="20" y="7"/>
                      <a:pt x="19" y="7"/>
                    </a:cubicBezTo>
                    <a:cubicBezTo>
                      <a:pt x="18" y="7"/>
                      <a:pt x="18" y="7"/>
                      <a:pt x="17" y="7"/>
                    </a:cubicBezTo>
                    <a:cubicBezTo>
                      <a:pt x="15" y="7"/>
                      <a:pt x="14" y="7"/>
                      <a:pt x="13" y="7"/>
                    </a:cubicBezTo>
                    <a:cubicBezTo>
                      <a:pt x="12" y="7"/>
                      <a:pt x="12" y="6"/>
                      <a:pt x="11" y="6"/>
                    </a:cubicBezTo>
                    <a:cubicBezTo>
                      <a:pt x="10" y="6"/>
                      <a:pt x="9" y="5"/>
                      <a:pt x="8" y="5"/>
                    </a:cubicBezTo>
                    <a:cubicBezTo>
                      <a:pt x="4" y="3"/>
                      <a:pt x="3" y="2"/>
                      <a:pt x="1" y="0"/>
                    </a:cubicBezTo>
                    <a:cubicBezTo>
                      <a:pt x="1" y="0"/>
                      <a:pt x="1" y="0"/>
                      <a:pt x="1" y="0"/>
                    </a:cubicBezTo>
                    <a:cubicBezTo>
                      <a:pt x="0" y="0"/>
                      <a:pt x="0" y="0"/>
                      <a:pt x="0" y="0"/>
                    </a:cubicBezTo>
                    <a:cubicBezTo>
                      <a:pt x="0" y="0"/>
                      <a:pt x="1" y="0"/>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781" name="Freeform 8887"/>
              <p:cNvSpPr>
                <a:spLocks/>
              </p:cNvSpPr>
              <p:nvPr/>
            </p:nvSpPr>
            <p:spPr bwMode="auto">
              <a:xfrm>
                <a:off x="2358" y="6220"/>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782" name="Freeform 8888"/>
              <p:cNvSpPr>
                <a:spLocks/>
              </p:cNvSpPr>
              <p:nvPr/>
            </p:nvSpPr>
            <p:spPr bwMode="auto">
              <a:xfrm>
                <a:off x="2276" y="3702"/>
                <a:ext cx="0" cy="4"/>
              </a:xfrm>
              <a:custGeom>
                <a:avLst/>
                <a:gdLst>
                  <a:gd name="T0" fmla="*/ 1 h 1"/>
                  <a:gd name="T1" fmla="*/ 1 h 1"/>
                  <a:gd name="T2" fmla="*/ 1 h 1"/>
                  <a:gd name="T3" fmla="*/ 1 h 1"/>
                  <a:gd name="T4" fmla="*/ 0 h 1"/>
                  <a:gd name="T5" fmla="*/ 1 h 1"/>
                  <a:gd name="T6" fmla="*/ 1 h 1"/>
                </a:gdLst>
                <a:ahLst/>
                <a:cxnLst>
                  <a:cxn ang="0">
                    <a:pos x="0" y="T0"/>
                  </a:cxn>
                  <a:cxn ang="0">
                    <a:pos x="0" y="T1"/>
                  </a:cxn>
                  <a:cxn ang="0">
                    <a:pos x="0" y="T2"/>
                  </a:cxn>
                  <a:cxn ang="0">
                    <a:pos x="0" y="T3"/>
                  </a:cxn>
                  <a:cxn ang="0">
                    <a:pos x="0" y="T4"/>
                  </a:cxn>
                  <a:cxn ang="0">
                    <a:pos x="0" y="T5"/>
                  </a:cxn>
                  <a:cxn ang="0">
                    <a:pos x="0" y="T6"/>
                  </a:cxn>
                </a:cxnLst>
                <a:rect l="0" t="0" r="r" b="b"/>
                <a:pathLst>
                  <a:path h="1">
                    <a:moveTo>
                      <a:pt x="0" y="1"/>
                    </a:moveTo>
                    <a:cubicBezTo>
                      <a:pt x="0" y="1"/>
                      <a:pt x="0" y="1"/>
                      <a:pt x="0" y="1"/>
                    </a:cubicBezTo>
                    <a:cubicBezTo>
                      <a:pt x="0" y="1"/>
                      <a:pt x="0" y="1"/>
                      <a:pt x="0" y="1"/>
                    </a:cubicBezTo>
                    <a:cubicBezTo>
                      <a:pt x="0" y="1"/>
                      <a:pt x="0" y="1"/>
                      <a:pt x="0" y="1"/>
                    </a:cubicBezTo>
                    <a:cubicBezTo>
                      <a:pt x="0" y="1"/>
                      <a:pt x="0" y="1"/>
                      <a:pt x="0" y="0"/>
                    </a:cubicBezTo>
                    <a:cubicBezTo>
                      <a:pt x="0" y="1"/>
                      <a:pt x="0" y="1"/>
                      <a:pt x="0" y="1"/>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783" name="Freeform 8889"/>
              <p:cNvSpPr>
                <a:spLocks/>
              </p:cNvSpPr>
              <p:nvPr/>
            </p:nvSpPr>
            <p:spPr bwMode="auto">
              <a:xfrm>
                <a:off x="2459" y="6190"/>
                <a:ext cx="3" cy="0"/>
              </a:xfrm>
              <a:custGeom>
                <a:avLst/>
                <a:gdLst>
                  <a:gd name="T0" fmla="*/ 1 w 1"/>
                  <a:gd name="T1" fmla="*/ 0 w 1"/>
                  <a:gd name="T2" fmla="*/ 0 w 1"/>
                  <a:gd name="T3" fmla="*/ 1 w 1"/>
                </a:gdLst>
                <a:ahLst/>
                <a:cxnLst>
                  <a:cxn ang="0">
                    <a:pos x="T0" y="0"/>
                  </a:cxn>
                  <a:cxn ang="0">
                    <a:pos x="T1" y="0"/>
                  </a:cxn>
                  <a:cxn ang="0">
                    <a:pos x="T2" y="0"/>
                  </a:cxn>
                  <a:cxn ang="0">
                    <a:pos x="T3" y="0"/>
                  </a:cxn>
                </a:cxnLst>
                <a:rect l="0" t="0" r="r" b="b"/>
                <a:pathLst>
                  <a:path w="1">
                    <a:moveTo>
                      <a:pt x="1" y="0"/>
                    </a:moveTo>
                    <a:cubicBezTo>
                      <a:pt x="0" y="0"/>
                      <a:pt x="0" y="0"/>
                      <a:pt x="0" y="0"/>
                    </a:cubicBezTo>
                    <a:cubicBezTo>
                      <a:pt x="0" y="0"/>
                      <a:pt x="0" y="0"/>
                      <a:pt x="0" y="0"/>
                    </a:cubicBezTo>
                    <a:cubicBezTo>
                      <a:pt x="0" y="0"/>
                      <a:pt x="0"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784" name="Freeform 8890"/>
              <p:cNvSpPr>
                <a:spLocks/>
              </p:cNvSpPr>
              <p:nvPr/>
            </p:nvSpPr>
            <p:spPr bwMode="auto">
              <a:xfrm>
                <a:off x="1659" y="3449"/>
                <a:ext cx="11" cy="8"/>
              </a:xfrm>
              <a:custGeom>
                <a:avLst/>
                <a:gdLst>
                  <a:gd name="T0" fmla="*/ 1 w 3"/>
                  <a:gd name="T1" fmla="*/ 0 h 2"/>
                  <a:gd name="T2" fmla="*/ 0 w 3"/>
                  <a:gd name="T3" fmla="*/ 2 h 2"/>
                  <a:gd name="T4" fmla="*/ 3 w 3"/>
                  <a:gd name="T5" fmla="*/ 1 h 2"/>
                  <a:gd name="T6" fmla="*/ 3 w 3"/>
                  <a:gd name="T7" fmla="*/ 0 h 2"/>
                  <a:gd name="T8" fmla="*/ 1 w 3"/>
                  <a:gd name="T9" fmla="*/ 0 h 2"/>
                </a:gdLst>
                <a:ahLst/>
                <a:cxnLst>
                  <a:cxn ang="0">
                    <a:pos x="T0" y="T1"/>
                  </a:cxn>
                  <a:cxn ang="0">
                    <a:pos x="T2" y="T3"/>
                  </a:cxn>
                  <a:cxn ang="0">
                    <a:pos x="T4" y="T5"/>
                  </a:cxn>
                  <a:cxn ang="0">
                    <a:pos x="T6" y="T7"/>
                  </a:cxn>
                  <a:cxn ang="0">
                    <a:pos x="T8" y="T9"/>
                  </a:cxn>
                </a:cxnLst>
                <a:rect l="0" t="0" r="r" b="b"/>
                <a:pathLst>
                  <a:path w="3" h="2">
                    <a:moveTo>
                      <a:pt x="1" y="0"/>
                    </a:moveTo>
                    <a:cubicBezTo>
                      <a:pt x="0" y="2"/>
                      <a:pt x="0" y="2"/>
                      <a:pt x="0" y="2"/>
                    </a:cubicBezTo>
                    <a:cubicBezTo>
                      <a:pt x="1" y="2"/>
                      <a:pt x="2" y="1"/>
                      <a:pt x="3" y="1"/>
                    </a:cubicBezTo>
                    <a:cubicBezTo>
                      <a:pt x="3" y="0"/>
                      <a:pt x="3" y="0"/>
                      <a:pt x="3" y="0"/>
                    </a:cubicBezTo>
                    <a:cubicBezTo>
                      <a:pt x="2" y="0"/>
                      <a:pt x="2"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785" name="Freeform 8891"/>
              <p:cNvSpPr>
                <a:spLocks/>
              </p:cNvSpPr>
              <p:nvPr/>
            </p:nvSpPr>
            <p:spPr bwMode="auto">
              <a:xfrm>
                <a:off x="829" y="1754"/>
                <a:ext cx="3" cy="3"/>
              </a:xfrm>
              <a:custGeom>
                <a:avLst/>
                <a:gdLst>
                  <a:gd name="T0" fmla="*/ 0 w 1"/>
                  <a:gd name="T1" fmla="*/ 1 h 1"/>
                  <a:gd name="T2" fmla="*/ 1 w 1"/>
                  <a:gd name="T3" fmla="*/ 0 h 1"/>
                  <a:gd name="T4" fmla="*/ 1 w 1"/>
                  <a:gd name="T5" fmla="*/ 0 h 1"/>
                  <a:gd name="T6" fmla="*/ 0 w 1"/>
                  <a:gd name="T7" fmla="*/ 1 h 1"/>
                  <a:gd name="T8" fmla="*/ 0 w 1"/>
                  <a:gd name="T9" fmla="*/ 1 h 1"/>
                </a:gdLst>
                <a:ahLst/>
                <a:cxnLst>
                  <a:cxn ang="0">
                    <a:pos x="T0" y="T1"/>
                  </a:cxn>
                  <a:cxn ang="0">
                    <a:pos x="T2" y="T3"/>
                  </a:cxn>
                  <a:cxn ang="0">
                    <a:pos x="T4" y="T5"/>
                  </a:cxn>
                  <a:cxn ang="0">
                    <a:pos x="T6" y="T7"/>
                  </a:cxn>
                  <a:cxn ang="0">
                    <a:pos x="T8" y="T9"/>
                  </a:cxn>
                </a:cxnLst>
                <a:rect l="0" t="0" r="r" b="b"/>
                <a:pathLst>
                  <a:path w="1" h="1">
                    <a:moveTo>
                      <a:pt x="0" y="1"/>
                    </a:moveTo>
                    <a:cubicBezTo>
                      <a:pt x="1" y="0"/>
                      <a:pt x="1" y="0"/>
                      <a:pt x="1" y="0"/>
                    </a:cubicBezTo>
                    <a:cubicBezTo>
                      <a:pt x="1" y="0"/>
                      <a:pt x="1" y="0"/>
                      <a:pt x="1" y="0"/>
                    </a:cubicBezTo>
                    <a:cubicBezTo>
                      <a:pt x="0" y="1"/>
                      <a:pt x="0" y="1"/>
                      <a:pt x="0" y="1"/>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786" name="Freeform 8892"/>
              <p:cNvSpPr>
                <a:spLocks/>
              </p:cNvSpPr>
              <p:nvPr/>
            </p:nvSpPr>
            <p:spPr bwMode="auto">
              <a:xfrm>
                <a:off x="2396" y="6205"/>
                <a:ext cx="0" cy="7"/>
              </a:xfrm>
              <a:custGeom>
                <a:avLst/>
                <a:gdLst>
                  <a:gd name="T0" fmla="*/ 0 h 2"/>
                  <a:gd name="T1" fmla="*/ 0 h 2"/>
                  <a:gd name="T2" fmla="*/ 0 h 2"/>
                </a:gdLst>
                <a:ahLst/>
                <a:cxnLst>
                  <a:cxn ang="0">
                    <a:pos x="0" y="T0"/>
                  </a:cxn>
                  <a:cxn ang="0">
                    <a:pos x="0" y="T1"/>
                  </a:cxn>
                  <a:cxn ang="0">
                    <a:pos x="0" y="T2"/>
                  </a:cxn>
                </a:cxnLst>
                <a:rect l="0" t="0" r="r" b="b"/>
                <a:pathLst>
                  <a:path h="2">
                    <a:moveTo>
                      <a:pt x="0" y="0"/>
                    </a:moveTo>
                    <a:cubicBezTo>
                      <a:pt x="0" y="0"/>
                      <a:pt x="0" y="0"/>
                      <a:pt x="0" y="0"/>
                    </a:cubicBezTo>
                    <a:cubicBezTo>
                      <a:pt x="0" y="2"/>
                      <a:pt x="0"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787" name="Freeform 8893"/>
              <p:cNvSpPr>
                <a:spLocks/>
              </p:cNvSpPr>
              <p:nvPr/>
            </p:nvSpPr>
            <p:spPr bwMode="auto">
              <a:xfrm>
                <a:off x="832" y="1761"/>
                <a:ext cx="4" cy="7"/>
              </a:xfrm>
              <a:custGeom>
                <a:avLst/>
                <a:gdLst>
                  <a:gd name="T0" fmla="*/ 0 w 1"/>
                  <a:gd name="T1" fmla="*/ 2 h 2"/>
                  <a:gd name="T2" fmla="*/ 1 w 1"/>
                  <a:gd name="T3" fmla="*/ 1 h 2"/>
                  <a:gd name="T4" fmla="*/ 1 w 1"/>
                  <a:gd name="T5" fmla="*/ 0 h 2"/>
                  <a:gd name="T6" fmla="*/ 0 w 1"/>
                  <a:gd name="T7" fmla="*/ 1 h 2"/>
                  <a:gd name="T8" fmla="*/ 0 w 1"/>
                  <a:gd name="T9" fmla="*/ 2 h 2"/>
                </a:gdLst>
                <a:ahLst/>
                <a:cxnLst>
                  <a:cxn ang="0">
                    <a:pos x="T0" y="T1"/>
                  </a:cxn>
                  <a:cxn ang="0">
                    <a:pos x="T2" y="T3"/>
                  </a:cxn>
                  <a:cxn ang="0">
                    <a:pos x="T4" y="T5"/>
                  </a:cxn>
                  <a:cxn ang="0">
                    <a:pos x="T6" y="T7"/>
                  </a:cxn>
                  <a:cxn ang="0">
                    <a:pos x="T8" y="T9"/>
                  </a:cxn>
                </a:cxnLst>
                <a:rect l="0" t="0" r="r" b="b"/>
                <a:pathLst>
                  <a:path w="1" h="2">
                    <a:moveTo>
                      <a:pt x="0" y="2"/>
                    </a:moveTo>
                    <a:cubicBezTo>
                      <a:pt x="1" y="1"/>
                      <a:pt x="1" y="1"/>
                      <a:pt x="1" y="1"/>
                    </a:cubicBezTo>
                    <a:cubicBezTo>
                      <a:pt x="1" y="1"/>
                      <a:pt x="1" y="0"/>
                      <a:pt x="1" y="0"/>
                    </a:cubicBezTo>
                    <a:cubicBezTo>
                      <a:pt x="0" y="1"/>
                      <a:pt x="0" y="1"/>
                      <a:pt x="0" y="1"/>
                    </a:cubicBezTo>
                    <a:cubicBezTo>
                      <a:pt x="0" y="1"/>
                      <a:pt x="0" y="2"/>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788" name="Freeform 8894"/>
              <p:cNvSpPr>
                <a:spLocks/>
              </p:cNvSpPr>
              <p:nvPr/>
            </p:nvSpPr>
            <p:spPr bwMode="auto">
              <a:xfrm>
                <a:off x="1886" y="5461"/>
                <a:ext cx="18" cy="93"/>
              </a:xfrm>
              <a:custGeom>
                <a:avLst/>
                <a:gdLst>
                  <a:gd name="T0" fmla="*/ 3 w 5"/>
                  <a:gd name="T1" fmla="*/ 2 h 25"/>
                  <a:gd name="T2" fmla="*/ 1 w 5"/>
                  <a:gd name="T3" fmla="*/ 14 h 25"/>
                  <a:gd name="T4" fmla="*/ 2 w 5"/>
                  <a:gd name="T5" fmla="*/ 25 h 25"/>
                  <a:gd name="T6" fmla="*/ 2 w 5"/>
                  <a:gd name="T7" fmla="*/ 10 h 25"/>
                  <a:gd name="T8" fmla="*/ 3 w 5"/>
                  <a:gd name="T9" fmla="*/ 5 h 25"/>
                  <a:gd name="T10" fmla="*/ 5 w 5"/>
                  <a:gd name="T11" fmla="*/ 0 h 25"/>
                  <a:gd name="T12" fmla="*/ 4 w 5"/>
                  <a:gd name="T13" fmla="*/ 0 h 25"/>
                  <a:gd name="T14" fmla="*/ 3 w 5"/>
                  <a:gd name="T15" fmla="*/ 2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25">
                    <a:moveTo>
                      <a:pt x="3" y="2"/>
                    </a:moveTo>
                    <a:cubicBezTo>
                      <a:pt x="1" y="8"/>
                      <a:pt x="1" y="11"/>
                      <a:pt x="1" y="14"/>
                    </a:cubicBezTo>
                    <a:cubicBezTo>
                      <a:pt x="0" y="21"/>
                      <a:pt x="1" y="25"/>
                      <a:pt x="2" y="25"/>
                    </a:cubicBezTo>
                    <a:cubicBezTo>
                      <a:pt x="1" y="20"/>
                      <a:pt x="1" y="16"/>
                      <a:pt x="2" y="10"/>
                    </a:cubicBezTo>
                    <a:cubicBezTo>
                      <a:pt x="3" y="8"/>
                      <a:pt x="3" y="6"/>
                      <a:pt x="3" y="5"/>
                    </a:cubicBezTo>
                    <a:cubicBezTo>
                      <a:pt x="4" y="3"/>
                      <a:pt x="4" y="2"/>
                      <a:pt x="5" y="0"/>
                    </a:cubicBezTo>
                    <a:cubicBezTo>
                      <a:pt x="5" y="0"/>
                      <a:pt x="4" y="0"/>
                      <a:pt x="4" y="0"/>
                    </a:cubicBezTo>
                    <a:lnTo>
                      <a:pt x="3"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789" name="Freeform 8895"/>
              <p:cNvSpPr>
                <a:spLocks/>
              </p:cNvSpPr>
              <p:nvPr/>
            </p:nvSpPr>
            <p:spPr bwMode="auto">
              <a:xfrm>
                <a:off x="2217" y="6190"/>
                <a:ext cx="104" cy="45"/>
              </a:xfrm>
              <a:custGeom>
                <a:avLst/>
                <a:gdLst>
                  <a:gd name="T0" fmla="*/ 19 w 28"/>
                  <a:gd name="T1" fmla="*/ 11 h 12"/>
                  <a:gd name="T2" fmla="*/ 16 w 28"/>
                  <a:gd name="T3" fmla="*/ 11 h 12"/>
                  <a:gd name="T4" fmla="*/ 12 w 28"/>
                  <a:gd name="T5" fmla="*/ 11 h 12"/>
                  <a:gd name="T6" fmla="*/ 9 w 28"/>
                  <a:gd name="T7" fmla="*/ 9 h 12"/>
                  <a:gd name="T8" fmla="*/ 6 w 28"/>
                  <a:gd name="T9" fmla="*/ 8 h 12"/>
                  <a:gd name="T10" fmla="*/ 5 w 28"/>
                  <a:gd name="T11" fmla="*/ 7 h 12"/>
                  <a:gd name="T12" fmla="*/ 4 w 28"/>
                  <a:gd name="T13" fmla="*/ 6 h 12"/>
                  <a:gd name="T14" fmla="*/ 3 w 28"/>
                  <a:gd name="T15" fmla="*/ 5 h 12"/>
                  <a:gd name="T16" fmla="*/ 3 w 28"/>
                  <a:gd name="T17" fmla="*/ 5 h 12"/>
                  <a:gd name="T18" fmla="*/ 3 w 28"/>
                  <a:gd name="T19" fmla="*/ 3 h 12"/>
                  <a:gd name="T20" fmla="*/ 2 w 28"/>
                  <a:gd name="T21" fmla="*/ 1 h 12"/>
                  <a:gd name="T22" fmla="*/ 2 w 28"/>
                  <a:gd name="T23" fmla="*/ 1 h 12"/>
                  <a:gd name="T24" fmla="*/ 1 w 28"/>
                  <a:gd name="T25" fmla="*/ 0 h 12"/>
                  <a:gd name="T26" fmla="*/ 2 w 28"/>
                  <a:gd name="T27" fmla="*/ 4 h 12"/>
                  <a:gd name="T28" fmla="*/ 2 w 28"/>
                  <a:gd name="T29" fmla="*/ 5 h 12"/>
                  <a:gd name="T30" fmla="*/ 9 w 28"/>
                  <a:gd name="T31" fmla="*/ 11 h 12"/>
                  <a:gd name="T32" fmla="*/ 13 w 28"/>
                  <a:gd name="T33" fmla="*/ 12 h 12"/>
                  <a:gd name="T34" fmla="*/ 17 w 28"/>
                  <a:gd name="T35" fmla="*/ 12 h 12"/>
                  <a:gd name="T36" fmla="*/ 22 w 28"/>
                  <a:gd name="T37" fmla="*/ 11 h 12"/>
                  <a:gd name="T38" fmla="*/ 28 w 28"/>
                  <a:gd name="T39" fmla="*/ 8 h 12"/>
                  <a:gd name="T40" fmla="*/ 26 w 28"/>
                  <a:gd name="T41" fmla="*/ 8 h 12"/>
                  <a:gd name="T42" fmla="*/ 19 w 28"/>
                  <a:gd name="T43" fmla="*/ 1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 h="12">
                    <a:moveTo>
                      <a:pt x="19" y="11"/>
                    </a:moveTo>
                    <a:cubicBezTo>
                      <a:pt x="18" y="11"/>
                      <a:pt x="17" y="11"/>
                      <a:pt x="16" y="11"/>
                    </a:cubicBezTo>
                    <a:cubicBezTo>
                      <a:pt x="15" y="11"/>
                      <a:pt x="14" y="11"/>
                      <a:pt x="12" y="11"/>
                    </a:cubicBezTo>
                    <a:cubicBezTo>
                      <a:pt x="11" y="10"/>
                      <a:pt x="10" y="10"/>
                      <a:pt x="9" y="9"/>
                    </a:cubicBezTo>
                    <a:cubicBezTo>
                      <a:pt x="8" y="9"/>
                      <a:pt x="7" y="8"/>
                      <a:pt x="6" y="8"/>
                    </a:cubicBezTo>
                    <a:cubicBezTo>
                      <a:pt x="5" y="7"/>
                      <a:pt x="5" y="7"/>
                      <a:pt x="5" y="7"/>
                    </a:cubicBezTo>
                    <a:cubicBezTo>
                      <a:pt x="4" y="6"/>
                      <a:pt x="4" y="6"/>
                      <a:pt x="4" y="6"/>
                    </a:cubicBezTo>
                    <a:cubicBezTo>
                      <a:pt x="3" y="5"/>
                      <a:pt x="3" y="5"/>
                      <a:pt x="3" y="5"/>
                    </a:cubicBezTo>
                    <a:cubicBezTo>
                      <a:pt x="3" y="5"/>
                      <a:pt x="3" y="5"/>
                      <a:pt x="3" y="5"/>
                    </a:cubicBezTo>
                    <a:cubicBezTo>
                      <a:pt x="3" y="4"/>
                      <a:pt x="3" y="4"/>
                      <a:pt x="3" y="3"/>
                    </a:cubicBezTo>
                    <a:cubicBezTo>
                      <a:pt x="2" y="3"/>
                      <a:pt x="2" y="2"/>
                      <a:pt x="2" y="1"/>
                    </a:cubicBezTo>
                    <a:cubicBezTo>
                      <a:pt x="2" y="1"/>
                      <a:pt x="2" y="1"/>
                      <a:pt x="2" y="1"/>
                    </a:cubicBezTo>
                    <a:cubicBezTo>
                      <a:pt x="1" y="0"/>
                      <a:pt x="1" y="0"/>
                      <a:pt x="1" y="0"/>
                    </a:cubicBezTo>
                    <a:cubicBezTo>
                      <a:pt x="0" y="1"/>
                      <a:pt x="2" y="1"/>
                      <a:pt x="2" y="4"/>
                    </a:cubicBezTo>
                    <a:cubicBezTo>
                      <a:pt x="2" y="4"/>
                      <a:pt x="2" y="5"/>
                      <a:pt x="2" y="5"/>
                    </a:cubicBezTo>
                    <a:cubicBezTo>
                      <a:pt x="2" y="5"/>
                      <a:pt x="4" y="8"/>
                      <a:pt x="9" y="11"/>
                    </a:cubicBezTo>
                    <a:cubicBezTo>
                      <a:pt x="11" y="11"/>
                      <a:pt x="12" y="12"/>
                      <a:pt x="13" y="12"/>
                    </a:cubicBezTo>
                    <a:cubicBezTo>
                      <a:pt x="15" y="12"/>
                      <a:pt x="16" y="12"/>
                      <a:pt x="17" y="12"/>
                    </a:cubicBezTo>
                    <a:cubicBezTo>
                      <a:pt x="19" y="12"/>
                      <a:pt x="20" y="11"/>
                      <a:pt x="22" y="11"/>
                    </a:cubicBezTo>
                    <a:cubicBezTo>
                      <a:pt x="25" y="10"/>
                      <a:pt x="27" y="9"/>
                      <a:pt x="28" y="8"/>
                    </a:cubicBezTo>
                    <a:cubicBezTo>
                      <a:pt x="26" y="8"/>
                      <a:pt x="26" y="8"/>
                      <a:pt x="26" y="8"/>
                    </a:cubicBezTo>
                    <a:cubicBezTo>
                      <a:pt x="25" y="9"/>
                      <a:pt x="23" y="10"/>
                      <a:pt x="19"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790" name="Freeform 8896"/>
              <p:cNvSpPr>
                <a:spLocks/>
              </p:cNvSpPr>
              <p:nvPr/>
            </p:nvSpPr>
            <p:spPr bwMode="auto">
              <a:xfrm>
                <a:off x="1893" y="5576"/>
                <a:ext cx="22" cy="52"/>
              </a:xfrm>
              <a:custGeom>
                <a:avLst/>
                <a:gdLst>
                  <a:gd name="T0" fmla="*/ 4 w 6"/>
                  <a:gd name="T1" fmla="*/ 10 h 14"/>
                  <a:gd name="T2" fmla="*/ 1 w 6"/>
                  <a:gd name="T3" fmla="*/ 3 h 14"/>
                  <a:gd name="T4" fmla="*/ 0 w 6"/>
                  <a:gd name="T5" fmla="*/ 0 h 14"/>
                  <a:gd name="T6" fmla="*/ 0 w 6"/>
                  <a:gd name="T7" fmla="*/ 3 h 14"/>
                  <a:gd name="T8" fmla="*/ 3 w 6"/>
                  <a:gd name="T9" fmla="*/ 11 h 14"/>
                  <a:gd name="T10" fmla="*/ 6 w 6"/>
                  <a:gd name="T11" fmla="*/ 14 h 14"/>
                  <a:gd name="T12" fmla="*/ 6 w 6"/>
                  <a:gd name="T13" fmla="*/ 12 h 14"/>
                  <a:gd name="T14" fmla="*/ 4 w 6"/>
                  <a:gd name="T15" fmla="*/ 10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14">
                    <a:moveTo>
                      <a:pt x="4" y="10"/>
                    </a:moveTo>
                    <a:cubicBezTo>
                      <a:pt x="3" y="8"/>
                      <a:pt x="2" y="6"/>
                      <a:pt x="1" y="3"/>
                    </a:cubicBezTo>
                    <a:cubicBezTo>
                      <a:pt x="1" y="2"/>
                      <a:pt x="0" y="1"/>
                      <a:pt x="0" y="0"/>
                    </a:cubicBezTo>
                    <a:cubicBezTo>
                      <a:pt x="0" y="1"/>
                      <a:pt x="0" y="2"/>
                      <a:pt x="0" y="3"/>
                    </a:cubicBezTo>
                    <a:cubicBezTo>
                      <a:pt x="1" y="6"/>
                      <a:pt x="2" y="8"/>
                      <a:pt x="3" y="11"/>
                    </a:cubicBezTo>
                    <a:cubicBezTo>
                      <a:pt x="4" y="12"/>
                      <a:pt x="5" y="13"/>
                      <a:pt x="6" y="14"/>
                    </a:cubicBezTo>
                    <a:cubicBezTo>
                      <a:pt x="6" y="14"/>
                      <a:pt x="6" y="13"/>
                      <a:pt x="6" y="12"/>
                    </a:cubicBezTo>
                    <a:cubicBezTo>
                      <a:pt x="5" y="12"/>
                      <a:pt x="5" y="11"/>
                      <a:pt x="4"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791" name="Freeform 8897"/>
              <p:cNvSpPr>
                <a:spLocks/>
              </p:cNvSpPr>
              <p:nvPr/>
            </p:nvSpPr>
            <p:spPr bwMode="auto">
              <a:xfrm>
                <a:off x="2284" y="3635"/>
                <a:ext cx="4" cy="11"/>
              </a:xfrm>
              <a:custGeom>
                <a:avLst/>
                <a:gdLst>
                  <a:gd name="T0" fmla="*/ 0 w 1"/>
                  <a:gd name="T1" fmla="*/ 3 h 3"/>
                  <a:gd name="T2" fmla="*/ 0 w 1"/>
                  <a:gd name="T3" fmla="*/ 3 h 3"/>
                  <a:gd name="T4" fmla="*/ 1 w 1"/>
                  <a:gd name="T5" fmla="*/ 1 h 3"/>
                  <a:gd name="T6" fmla="*/ 1 w 1"/>
                  <a:gd name="T7" fmla="*/ 0 h 3"/>
                  <a:gd name="T8" fmla="*/ 1 w 1"/>
                  <a:gd name="T9" fmla="*/ 0 h 3"/>
                  <a:gd name="T10" fmla="*/ 0 w 1"/>
                  <a:gd name="T11" fmla="*/ 3 h 3"/>
                </a:gdLst>
                <a:ahLst/>
                <a:cxnLst>
                  <a:cxn ang="0">
                    <a:pos x="T0" y="T1"/>
                  </a:cxn>
                  <a:cxn ang="0">
                    <a:pos x="T2" y="T3"/>
                  </a:cxn>
                  <a:cxn ang="0">
                    <a:pos x="T4" y="T5"/>
                  </a:cxn>
                  <a:cxn ang="0">
                    <a:pos x="T6" y="T7"/>
                  </a:cxn>
                  <a:cxn ang="0">
                    <a:pos x="T8" y="T9"/>
                  </a:cxn>
                  <a:cxn ang="0">
                    <a:pos x="T10" y="T11"/>
                  </a:cxn>
                </a:cxnLst>
                <a:rect l="0" t="0" r="r" b="b"/>
                <a:pathLst>
                  <a:path w="1" h="3">
                    <a:moveTo>
                      <a:pt x="0" y="3"/>
                    </a:moveTo>
                    <a:cubicBezTo>
                      <a:pt x="0" y="3"/>
                      <a:pt x="0" y="3"/>
                      <a:pt x="0" y="3"/>
                    </a:cubicBezTo>
                    <a:cubicBezTo>
                      <a:pt x="1" y="1"/>
                      <a:pt x="1" y="1"/>
                      <a:pt x="1" y="1"/>
                    </a:cubicBezTo>
                    <a:cubicBezTo>
                      <a:pt x="1" y="1"/>
                      <a:pt x="1" y="0"/>
                      <a:pt x="1" y="0"/>
                    </a:cubicBezTo>
                    <a:cubicBezTo>
                      <a:pt x="1" y="0"/>
                      <a:pt x="1" y="0"/>
                      <a:pt x="1" y="0"/>
                    </a:cubicBezTo>
                    <a:cubicBezTo>
                      <a:pt x="1" y="1"/>
                      <a:pt x="1" y="3"/>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792" name="Freeform 8898"/>
              <p:cNvSpPr>
                <a:spLocks/>
              </p:cNvSpPr>
              <p:nvPr/>
            </p:nvSpPr>
            <p:spPr bwMode="auto">
              <a:xfrm>
                <a:off x="2146" y="6164"/>
                <a:ext cx="63" cy="26"/>
              </a:xfrm>
              <a:custGeom>
                <a:avLst/>
                <a:gdLst>
                  <a:gd name="T0" fmla="*/ 16 w 17"/>
                  <a:gd name="T1" fmla="*/ 6 h 7"/>
                  <a:gd name="T2" fmla="*/ 17 w 17"/>
                  <a:gd name="T3" fmla="*/ 6 h 7"/>
                  <a:gd name="T4" fmla="*/ 16 w 17"/>
                  <a:gd name="T5" fmla="*/ 6 h 7"/>
                  <a:gd name="T6" fmla="*/ 11 w 17"/>
                  <a:gd name="T7" fmla="*/ 4 h 7"/>
                  <a:gd name="T8" fmla="*/ 5 w 17"/>
                  <a:gd name="T9" fmla="*/ 2 h 7"/>
                  <a:gd name="T10" fmla="*/ 1 w 17"/>
                  <a:gd name="T11" fmla="*/ 0 h 7"/>
                  <a:gd name="T12" fmla="*/ 0 w 17"/>
                  <a:gd name="T13" fmla="*/ 1 h 7"/>
                  <a:gd name="T14" fmla="*/ 16 w 17"/>
                  <a:gd name="T15" fmla="*/ 6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7">
                    <a:moveTo>
                      <a:pt x="16" y="6"/>
                    </a:moveTo>
                    <a:cubicBezTo>
                      <a:pt x="16" y="7"/>
                      <a:pt x="17" y="7"/>
                      <a:pt x="17" y="6"/>
                    </a:cubicBezTo>
                    <a:cubicBezTo>
                      <a:pt x="17" y="6"/>
                      <a:pt x="16" y="6"/>
                      <a:pt x="16" y="6"/>
                    </a:cubicBezTo>
                    <a:cubicBezTo>
                      <a:pt x="14" y="5"/>
                      <a:pt x="13" y="5"/>
                      <a:pt x="11" y="4"/>
                    </a:cubicBezTo>
                    <a:cubicBezTo>
                      <a:pt x="9" y="4"/>
                      <a:pt x="7" y="3"/>
                      <a:pt x="5" y="2"/>
                    </a:cubicBezTo>
                    <a:cubicBezTo>
                      <a:pt x="3" y="1"/>
                      <a:pt x="2" y="1"/>
                      <a:pt x="1" y="0"/>
                    </a:cubicBezTo>
                    <a:cubicBezTo>
                      <a:pt x="0" y="1"/>
                      <a:pt x="0" y="1"/>
                      <a:pt x="0" y="1"/>
                    </a:cubicBezTo>
                    <a:cubicBezTo>
                      <a:pt x="6" y="4"/>
                      <a:pt x="14" y="7"/>
                      <a:pt x="16"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793" name="Freeform 8899"/>
              <p:cNvSpPr>
                <a:spLocks/>
              </p:cNvSpPr>
              <p:nvPr/>
            </p:nvSpPr>
            <p:spPr bwMode="auto">
              <a:xfrm>
                <a:off x="1878" y="5982"/>
                <a:ext cx="268" cy="197"/>
              </a:xfrm>
              <a:custGeom>
                <a:avLst/>
                <a:gdLst>
                  <a:gd name="T0" fmla="*/ 64 w 72"/>
                  <a:gd name="T1" fmla="*/ 52 h 53"/>
                  <a:gd name="T2" fmla="*/ 49 w 72"/>
                  <a:gd name="T3" fmla="*/ 50 h 53"/>
                  <a:gd name="T4" fmla="*/ 34 w 72"/>
                  <a:gd name="T5" fmla="*/ 48 h 53"/>
                  <a:gd name="T6" fmla="*/ 25 w 72"/>
                  <a:gd name="T7" fmla="*/ 46 h 53"/>
                  <a:gd name="T8" fmla="*/ 23 w 72"/>
                  <a:gd name="T9" fmla="*/ 45 h 53"/>
                  <a:gd name="T10" fmla="*/ 20 w 72"/>
                  <a:gd name="T11" fmla="*/ 44 h 53"/>
                  <a:gd name="T12" fmla="*/ 18 w 72"/>
                  <a:gd name="T13" fmla="*/ 43 h 53"/>
                  <a:gd name="T14" fmla="*/ 15 w 72"/>
                  <a:gd name="T15" fmla="*/ 41 h 53"/>
                  <a:gd name="T16" fmla="*/ 11 w 72"/>
                  <a:gd name="T17" fmla="*/ 38 h 53"/>
                  <a:gd name="T18" fmla="*/ 5 w 72"/>
                  <a:gd name="T19" fmla="*/ 26 h 53"/>
                  <a:gd name="T20" fmla="*/ 2 w 72"/>
                  <a:gd name="T21" fmla="*/ 17 h 53"/>
                  <a:gd name="T22" fmla="*/ 1 w 72"/>
                  <a:gd name="T23" fmla="*/ 0 h 53"/>
                  <a:gd name="T24" fmla="*/ 1 w 72"/>
                  <a:gd name="T25" fmla="*/ 12 h 53"/>
                  <a:gd name="T26" fmla="*/ 7 w 72"/>
                  <a:gd name="T27" fmla="*/ 32 h 53"/>
                  <a:gd name="T28" fmla="*/ 17 w 72"/>
                  <a:gd name="T29" fmla="*/ 43 h 53"/>
                  <a:gd name="T30" fmla="*/ 23 w 72"/>
                  <a:gd name="T31" fmla="*/ 46 h 53"/>
                  <a:gd name="T32" fmla="*/ 26 w 72"/>
                  <a:gd name="T33" fmla="*/ 47 h 53"/>
                  <a:gd name="T34" fmla="*/ 39 w 72"/>
                  <a:gd name="T35" fmla="*/ 50 h 53"/>
                  <a:gd name="T36" fmla="*/ 64 w 72"/>
                  <a:gd name="T37" fmla="*/ 53 h 53"/>
                  <a:gd name="T38" fmla="*/ 72 w 72"/>
                  <a:gd name="T39" fmla="*/ 50 h 53"/>
                  <a:gd name="T40" fmla="*/ 71 w 72"/>
                  <a:gd name="T41" fmla="*/ 49 h 53"/>
                  <a:gd name="T42" fmla="*/ 64 w 72"/>
                  <a:gd name="T43" fmla="*/ 5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2" h="53">
                    <a:moveTo>
                      <a:pt x="64" y="52"/>
                    </a:moveTo>
                    <a:cubicBezTo>
                      <a:pt x="59" y="52"/>
                      <a:pt x="54" y="51"/>
                      <a:pt x="49" y="50"/>
                    </a:cubicBezTo>
                    <a:cubicBezTo>
                      <a:pt x="44" y="50"/>
                      <a:pt x="39" y="49"/>
                      <a:pt x="34" y="48"/>
                    </a:cubicBezTo>
                    <a:cubicBezTo>
                      <a:pt x="31" y="47"/>
                      <a:pt x="29" y="47"/>
                      <a:pt x="25" y="46"/>
                    </a:cubicBezTo>
                    <a:cubicBezTo>
                      <a:pt x="25" y="46"/>
                      <a:pt x="24" y="46"/>
                      <a:pt x="23" y="45"/>
                    </a:cubicBezTo>
                    <a:cubicBezTo>
                      <a:pt x="22" y="45"/>
                      <a:pt x="21" y="45"/>
                      <a:pt x="20" y="44"/>
                    </a:cubicBezTo>
                    <a:cubicBezTo>
                      <a:pt x="18" y="43"/>
                      <a:pt x="18" y="43"/>
                      <a:pt x="18" y="43"/>
                    </a:cubicBezTo>
                    <a:cubicBezTo>
                      <a:pt x="17" y="43"/>
                      <a:pt x="16" y="42"/>
                      <a:pt x="15" y="41"/>
                    </a:cubicBezTo>
                    <a:cubicBezTo>
                      <a:pt x="13" y="40"/>
                      <a:pt x="12" y="39"/>
                      <a:pt x="11" y="38"/>
                    </a:cubicBezTo>
                    <a:cubicBezTo>
                      <a:pt x="7" y="33"/>
                      <a:pt x="6" y="30"/>
                      <a:pt x="5" y="26"/>
                    </a:cubicBezTo>
                    <a:cubicBezTo>
                      <a:pt x="3" y="23"/>
                      <a:pt x="3" y="20"/>
                      <a:pt x="2" y="17"/>
                    </a:cubicBezTo>
                    <a:cubicBezTo>
                      <a:pt x="1" y="11"/>
                      <a:pt x="1" y="5"/>
                      <a:pt x="1" y="0"/>
                    </a:cubicBezTo>
                    <a:cubicBezTo>
                      <a:pt x="0" y="2"/>
                      <a:pt x="0" y="6"/>
                      <a:pt x="1" y="12"/>
                    </a:cubicBezTo>
                    <a:cubicBezTo>
                      <a:pt x="2" y="18"/>
                      <a:pt x="3" y="25"/>
                      <a:pt x="7" y="32"/>
                    </a:cubicBezTo>
                    <a:cubicBezTo>
                      <a:pt x="9" y="36"/>
                      <a:pt x="11" y="39"/>
                      <a:pt x="17" y="43"/>
                    </a:cubicBezTo>
                    <a:cubicBezTo>
                      <a:pt x="19" y="44"/>
                      <a:pt x="22" y="45"/>
                      <a:pt x="23" y="46"/>
                    </a:cubicBezTo>
                    <a:cubicBezTo>
                      <a:pt x="24" y="46"/>
                      <a:pt x="25" y="47"/>
                      <a:pt x="26" y="47"/>
                    </a:cubicBezTo>
                    <a:cubicBezTo>
                      <a:pt x="31" y="48"/>
                      <a:pt x="35" y="49"/>
                      <a:pt x="39" y="50"/>
                    </a:cubicBezTo>
                    <a:cubicBezTo>
                      <a:pt x="47" y="51"/>
                      <a:pt x="55" y="52"/>
                      <a:pt x="64" y="53"/>
                    </a:cubicBezTo>
                    <a:cubicBezTo>
                      <a:pt x="72" y="50"/>
                      <a:pt x="72" y="50"/>
                      <a:pt x="72" y="50"/>
                    </a:cubicBezTo>
                    <a:cubicBezTo>
                      <a:pt x="72" y="50"/>
                      <a:pt x="71" y="50"/>
                      <a:pt x="71" y="49"/>
                    </a:cubicBezTo>
                    <a:lnTo>
                      <a:pt x="64" y="5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794" name="Freeform 8900"/>
              <p:cNvSpPr>
                <a:spLocks/>
              </p:cNvSpPr>
              <p:nvPr/>
            </p:nvSpPr>
            <p:spPr bwMode="auto">
              <a:xfrm>
                <a:off x="1915" y="5628"/>
                <a:ext cx="0" cy="23"/>
              </a:xfrm>
              <a:custGeom>
                <a:avLst/>
                <a:gdLst>
                  <a:gd name="T0" fmla="*/ 6 h 6"/>
                  <a:gd name="T1" fmla="*/ 1 h 6"/>
                  <a:gd name="T2" fmla="*/ 0 h 6"/>
                  <a:gd name="T3" fmla="*/ 6 h 6"/>
                </a:gdLst>
                <a:ahLst/>
                <a:cxnLst>
                  <a:cxn ang="0">
                    <a:pos x="0" y="T0"/>
                  </a:cxn>
                  <a:cxn ang="0">
                    <a:pos x="0" y="T1"/>
                  </a:cxn>
                  <a:cxn ang="0">
                    <a:pos x="0" y="T2"/>
                  </a:cxn>
                  <a:cxn ang="0">
                    <a:pos x="0" y="T3"/>
                  </a:cxn>
                </a:cxnLst>
                <a:rect l="0" t="0" r="r" b="b"/>
                <a:pathLst>
                  <a:path h="6">
                    <a:moveTo>
                      <a:pt x="0" y="6"/>
                    </a:moveTo>
                    <a:cubicBezTo>
                      <a:pt x="0" y="4"/>
                      <a:pt x="0" y="3"/>
                      <a:pt x="0" y="1"/>
                    </a:cubicBezTo>
                    <a:cubicBezTo>
                      <a:pt x="0" y="1"/>
                      <a:pt x="0" y="0"/>
                      <a:pt x="0" y="0"/>
                    </a:cubicBezTo>
                    <a:cubicBezTo>
                      <a:pt x="0" y="2"/>
                      <a:pt x="0" y="4"/>
                      <a:pt x="0"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795" name="Freeform 8901"/>
              <p:cNvSpPr>
                <a:spLocks/>
              </p:cNvSpPr>
              <p:nvPr/>
            </p:nvSpPr>
            <p:spPr bwMode="auto">
              <a:xfrm>
                <a:off x="2585" y="5911"/>
                <a:ext cx="60" cy="115"/>
              </a:xfrm>
              <a:custGeom>
                <a:avLst/>
                <a:gdLst>
                  <a:gd name="T0" fmla="*/ 12 w 16"/>
                  <a:gd name="T1" fmla="*/ 13 h 31"/>
                  <a:gd name="T2" fmla="*/ 0 w 16"/>
                  <a:gd name="T3" fmla="*/ 0 h 31"/>
                  <a:gd name="T4" fmla="*/ 2 w 16"/>
                  <a:gd name="T5" fmla="*/ 2 h 31"/>
                  <a:gd name="T6" fmla="*/ 7 w 16"/>
                  <a:gd name="T7" fmla="*/ 7 h 31"/>
                  <a:gd name="T8" fmla="*/ 10 w 16"/>
                  <a:gd name="T9" fmla="*/ 12 h 31"/>
                  <a:gd name="T10" fmla="*/ 12 w 16"/>
                  <a:gd name="T11" fmla="*/ 17 h 31"/>
                  <a:gd name="T12" fmla="*/ 16 w 16"/>
                  <a:gd name="T13" fmla="*/ 31 h 31"/>
                  <a:gd name="T14" fmla="*/ 12 w 16"/>
                  <a:gd name="T15" fmla="*/ 13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31">
                    <a:moveTo>
                      <a:pt x="12" y="13"/>
                    </a:moveTo>
                    <a:cubicBezTo>
                      <a:pt x="10" y="9"/>
                      <a:pt x="6" y="4"/>
                      <a:pt x="0" y="0"/>
                    </a:cubicBezTo>
                    <a:cubicBezTo>
                      <a:pt x="1" y="1"/>
                      <a:pt x="2" y="1"/>
                      <a:pt x="2" y="2"/>
                    </a:cubicBezTo>
                    <a:cubicBezTo>
                      <a:pt x="4" y="4"/>
                      <a:pt x="6" y="5"/>
                      <a:pt x="7" y="7"/>
                    </a:cubicBezTo>
                    <a:cubicBezTo>
                      <a:pt x="8" y="9"/>
                      <a:pt x="9" y="10"/>
                      <a:pt x="10" y="12"/>
                    </a:cubicBezTo>
                    <a:cubicBezTo>
                      <a:pt x="11" y="14"/>
                      <a:pt x="12" y="16"/>
                      <a:pt x="12" y="17"/>
                    </a:cubicBezTo>
                    <a:cubicBezTo>
                      <a:pt x="14" y="23"/>
                      <a:pt x="15" y="29"/>
                      <a:pt x="16" y="31"/>
                    </a:cubicBezTo>
                    <a:cubicBezTo>
                      <a:pt x="15" y="24"/>
                      <a:pt x="14" y="19"/>
                      <a:pt x="12" y="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796" name="Freeform 8902"/>
              <p:cNvSpPr>
                <a:spLocks/>
              </p:cNvSpPr>
              <p:nvPr/>
            </p:nvSpPr>
            <p:spPr bwMode="auto">
              <a:xfrm>
                <a:off x="2180" y="4606"/>
                <a:ext cx="3" cy="3"/>
              </a:xfrm>
              <a:custGeom>
                <a:avLst/>
                <a:gdLst>
                  <a:gd name="T0" fmla="*/ 1 w 1"/>
                  <a:gd name="T1" fmla="*/ 1 h 1"/>
                  <a:gd name="T2" fmla="*/ 1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1"/>
                      <a:pt x="1" y="0"/>
                      <a:pt x="1" y="0"/>
                    </a:cubicBezTo>
                    <a:cubicBezTo>
                      <a:pt x="1" y="0"/>
                      <a:pt x="1" y="0"/>
                      <a:pt x="0" y="0"/>
                    </a:cubicBezTo>
                    <a:cubicBezTo>
                      <a:pt x="0" y="0"/>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797" name="Freeform 8903"/>
              <p:cNvSpPr>
                <a:spLocks/>
              </p:cNvSpPr>
              <p:nvPr/>
            </p:nvSpPr>
            <p:spPr bwMode="auto">
              <a:xfrm>
                <a:off x="2206" y="5688"/>
                <a:ext cx="26" cy="145"/>
              </a:xfrm>
              <a:custGeom>
                <a:avLst/>
                <a:gdLst>
                  <a:gd name="T0" fmla="*/ 1 w 7"/>
                  <a:gd name="T1" fmla="*/ 35 h 39"/>
                  <a:gd name="T2" fmla="*/ 3 w 7"/>
                  <a:gd name="T3" fmla="*/ 13 h 39"/>
                  <a:gd name="T4" fmla="*/ 6 w 7"/>
                  <a:gd name="T5" fmla="*/ 0 h 39"/>
                  <a:gd name="T6" fmla="*/ 2 w 7"/>
                  <a:gd name="T7" fmla="*/ 16 h 39"/>
                  <a:gd name="T8" fmla="*/ 0 w 7"/>
                  <a:gd name="T9" fmla="*/ 26 h 39"/>
                  <a:gd name="T10" fmla="*/ 0 w 7"/>
                  <a:gd name="T11" fmla="*/ 39 h 39"/>
                  <a:gd name="T12" fmla="*/ 1 w 7"/>
                  <a:gd name="T13" fmla="*/ 38 h 39"/>
                  <a:gd name="T14" fmla="*/ 1 w 7"/>
                  <a:gd name="T15" fmla="*/ 35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39">
                    <a:moveTo>
                      <a:pt x="1" y="35"/>
                    </a:moveTo>
                    <a:cubicBezTo>
                      <a:pt x="1" y="27"/>
                      <a:pt x="1" y="19"/>
                      <a:pt x="3" y="13"/>
                    </a:cubicBezTo>
                    <a:cubicBezTo>
                      <a:pt x="4" y="8"/>
                      <a:pt x="7" y="3"/>
                      <a:pt x="6" y="0"/>
                    </a:cubicBezTo>
                    <a:cubicBezTo>
                      <a:pt x="5" y="6"/>
                      <a:pt x="3" y="11"/>
                      <a:pt x="2" y="16"/>
                    </a:cubicBezTo>
                    <a:cubicBezTo>
                      <a:pt x="1" y="19"/>
                      <a:pt x="1" y="23"/>
                      <a:pt x="0" y="26"/>
                    </a:cubicBezTo>
                    <a:cubicBezTo>
                      <a:pt x="0" y="31"/>
                      <a:pt x="0" y="35"/>
                      <a:pt x="0" y="39"/>
                    </a:cubicBezTo>
                    <a:cubicBezTo>
                      <a:pt x="0" y="39"/>
                      <a:pt x="0" y="38"/>
                      <a:pt x="1" y="38"/>
                    </a:cubicBezTo>
                    <a:cubicBezTo>
                      <a:pt x="1" y="37"/>
                      <a:pt x="1" y="36"/>
                      <a:pt x="1" y="3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798" name="Freeform 8904"/>
              <p:cNvSpPr>
                <a:spLocks/>
              </p:cNvSpPr>
              <p:nvPr/>
            </p:nvSpPr>
            <p:spPr bwMode="auto">
              <a:xfrm>
                <a:off x="803" y="1772"/>
                <a:ext cx="7" cy="4"/>
              </a:xfrm>
              <a:custGeom>
                <a:avLst/>
                <a:gdLst>
                  <a:gd name="T0" fmla="*/ 2 w 2"/>
                  <a:gd name="T1" fmla="*/ 0 h 1"/>
                  <a:gd name="T2" fmla="*/ 1 w 2"/>
                  <a:gd name="T3" fmla="*/ 0 h 1"/>
                  <a:gd name="T4" fmla="*/ 0 w 2"/>
                  <a:gd name="T5" fmla="*/ 1 h 1"/>
                  <a:gd name="T6" fmla="*/ 0 w 2"/>
                  <a:gd name="T7" fmla="*/ 1 h 1"/>
                  <a:gd name="T8" fmla="*/ 2 w 2"/>
                  <a:gd name="T9" fmla="*/ 0 h 1"/>
                </a:gdLst>
                <a:ahLst/>
                <a:cxnLst>
                  <a:cxn ang="0">
                    <a:pos x="T0" y="T1"/>
                  </a:cxn>
                  <a:cxn ang="0">
                    <a:pos x="T2" y="T3"/>
                  </a:cxn>
                  <a:cxn ang="0">
                    <a:pos x="T4" y="T5"/>
                  </a:cxn>
                  <a:cxn ang="0">
                    <a:pos x="T6" y="T7"/>
                  </a:cxn>
                  <a:cxn ang="0">
                    <a:pos x="T8" y="T9"/>
                  </a:cxn>
                </a:cxnLst>
                <a:rect l="0" t="0" r="r" b="b"/>
                <a:pathLst>
                  <a:path w="2" h="1">
                    <a:moveTo>
                      <a:pt x="2" y="0"/>
                    </a:moveTo>
                    <a:cubicBezTo>
                      <a:pt x="2" y="0"/>
                      <a:pt x="1" y="0"/>
                      <a:pt x="1" y="0"/>
                    </a:cubicBezTo>
                    <a:cubicBezTo>
                      <a:pt x="0" y="1"/>
                      <a:pt x="0" y="1"/>
                      <a:pt x="0" y="1"/>
                    </a:cubicBezTo>
                    <a:cubicBezTo>
                      <a:pt x="0" y="1"/>
                      <a:pt x="0" y="1"/>
                      <a:pt x="0" y="1"/>
                    </a:cubicBezTo>
                    <a:lnTo>
                      <a:pt x="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799" name="Freeform 8905"/>
              <p:cNvSpPr>
                <a:spLocks/>
              </p:cNvSpPr>
              <p:nvPr/>
            </p:nvSpPr>
            <p:spPr bwMode="auto">
              <a:xfrm>
                <a:off x="2637" y="6045"/>
                <a:ext cx="12" cy="63"/>
              </a:xfrm>
              <a:custGeom>
                <a:avLst/>
                <a:gdLst>
                  <a:gd name="T0" fmla="*/ 1 w 3"/>
                  <a:gd name="T1" fmla="*/ 17 h 17"/>
                  <a:gd name="T2" fmla="*/ 2 w 3"/>
                  <a:gd name="T3" fmla="*/ 0 h 17"/>
                  <a:gd name="T4" fmla="*/ 1 w 3"/>
                  <a:gd name="T5" fmla="*/ 17 h 17"/>
                </a:gdLst>
                <a:ahLst/>
                <a:cxnLst>
                  <a:cxn ang="0">
                    <a:pos x="T0" y="T1"/>
                  </a:cxn>
                  <a:cxn ang="0">
                    <a:pos x="T2" y="T3"/>
                  </a:cxn>
                  <a:cxn ang="0">
                    <a:pos x="T4" y="T5"/>
                  </a:cxn>
                </a:cxnLst>
                <a:rect l="0" t="0" r="r" b="b"/>
                <a:pathLst>
                  <a:path w="3" h="17">
                    <a:moveTo>
                      <a:pt x="1" y="17"/>
                    </a:moveTo>
                    <a:cubicBezTo>
                      <a:pt x="3" y="14"/>
                      <a:pt x="3" y="1"/>
                      <a:pt x="2" y="0"/>
                    </a:cubicBezTo>
                    <a:cubicBezTo>
                      <a:pt x="2" y="5"/>
                      <a:pt x="0" y="17"/>
                      <a:pt x="1" y="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800" name="Freeform 8906"/>
              <p:cNvSpPr>
                <a:spLocks/>
              </p:cNvSpPr>
              <p:nvPr/>
            </p:nvSpPr>
            <p:spPr bwMode="auto">
              <a:xfrm>
                <a:off x="806" y="1754"/>
                <a:ext cx="23" cy="18"/>
              </a:xfrm>
              <a:custGeom>
                <a:avLst/>
                <a:gdLst>
                  <a:gd name="T0" fmla="*/ 6 w 6"/>
                  <a:gd name="T1" fmla="*/ 1 h 5"/>
                  <a:gd name="T2" fmla="*/ 6 w 6"/>
                  <a:gd name="T3" fmla="*/ 0 h 5"/>
                  <a:gd name="T4" fmla="*/ 0 w 6"/>
                  <a:gd name="T5" fmla="*/ 4 h 5"/>
                  <a:gd name="T6" fmla="*/ 0 w 6"/>
                  <a:gd name="T7" fmla="*/ 5 h 5"/>
                  <a:gd name="T8" fmla="*/ 6 w 6"/>
                  <a:gd name="T9" fmla="*/ 1 h 5"/>
                </a:gdLst>
                <a:ahLst/>
                <a:cxnLst>
                  <a:cxn ang="0">
                    <a:pos x="T0" y="T1"/>
                  </a:cxn>
                  <a:cxn ang="0">
                    <a:pos x="T2" y="T3"/>
                  </a:cxn>
                  <a:cxn ang="0">
                    <a:pos x="T4" y="T5"/>
                  </a:cxn>
                  <a:cxn ang="0">
                    <a:pos x="T6" y="T7"/>
                  </a:cxn>
                  <a:cxn ang="0">
                    <a:pos x="T8" y="T9"/>
                  </a:cxn>
                </a:cxnLst>
                <a:rect l="0" t="0" r="r" b="b"/>
                <a:pathLst>
                  <a:path w="6" h="5">
                    <a:moveTo>
                      <a:pt x="6" y="1"/>
                    </a:moveTo>
                    <a:cubicBezTo>
                      <a:pt x="6" y="0"/>
                      <a:pt x="6" y="0"/>
                      <a:pt x="6" y="0"/>
                    </a:cubicBezTo>
                    <a:cubicBezTo>
                      <a:pt x="0" y="4"/>
                      <a:pt x="0" y="4"/>
                      <a:pt x="0" y="4"/>
                    </a:cubicBezTo>
                    <a:cubicBezTo>
                      <a:pt x="0" y="5"/>
                      <a:pt x="0" y="5"/>
                      <a:pt x="0" y="5"/>
                    </a:cubicBezTo>
                    <a:lnTo>
                      <a:pt x="6"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801" name="Freeform 8907"/>
              <p:cNvSpPr>
                <a:spLocks/>
              </p:cNvSpPr>
              <p:nvPr/>
            </p:nvSpPr>
            <p:spPr bwMode="auto">
              <a:xfrm>
                <a:off x="1748" y="5231"/>
                <a:ext cx="11" cy="66"/>
              </a:xfrm>
              <a:custGeom>
                <a:avLst/>
                <a:gdLst>
                  <a:gd name="T0" fmla="*/ 0 w 3"/>
                  <a:gd name="T1" fmla="*/ 2 h 18"/>
                  <a:gd name="T2" fmla="*/ 3 w 3"/>
                  <a:gd name="T3" fmla="*/ 18 h 18"/>
                  <a:gd name="T4" fmla="*/ 0 w 3"/>
                  <a:gd name="T5" fmla="*/ 2 h 18"/>
                </a:gdLst>
                <a:ahLst/>
                <a:cxnLst>
                  <a:cxn ang="0">
                    <a:pos x="T0" y="T1"/>
                  </a:cxn>
                  <a:cxn ang="0">
                    <a:pos x="T2" y="T3"/>
                  </a:cxn>
                  <a:cxn ang="0">
                    <a:pos x="T4" y="T5"/>
                  </a:cxn>
                </a:cxnLst>
                <a:rect l="0" t="0" r="r" b="b"/>
                <a:pathLst>
                  <a:path w="3" h="18">
                    <a:moveTo>
                      <a:pt x="0" y="2"/>
                    </a:moveTo>
                    <a:cubicBezTo>
                      <a:pt x="1" y="8"/>
                      <a:pt x="2" y="14"/>
                      <a:pt x="3" y="18"/>
                    </a:cubicBezTo>
                    <a:cubicBezTo>
                      <a:pt x="2" y="12"/>
                      <a:pt x="2" y="0"/>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802" name="Freeform 8908"/>
              <p:cNvSpPr>
                <a:spLocks/>
              </p:cNvSpPr>
              <p:nvPr/>
            </p:nvSpPr>
            <p:spPr bwMode="auto">
              <a:xfrm>
                <a:off x="2507" y="6201"/>
                <a:ext cx="22" cy="11"/>
              </a:xfrm>
              <a:custGeom>
                <a:avLst/>
                <a:gdLst>
                  <a:gd name="T0" fmla="*/ 4 w 6"/>
                  <a:gd name="T1" fmla="*/ 2 h 3"/>
                  <a:gd name="T2" fmla="*/ 1 w 6"/>
                  <a:gd name="T3" fmla="*/ 3 h 3"/>
                  <a:gd name="T4" fmla="*/ 0 w 6"/>
                  <a:gd name="T5" fmla="*/ 2 h 3"/>
                  <a:gd name="T6" fmla="*/ 0 w 6"/>
                  <a:gd name="T7" fmla="*/ 3 h 3"/>
                  <a:gd name="T8" fmla="*/ 1 w 6"/>
                  <a:gd name="T9" fmla="*/ 3 h 3"/>
                  <a:gd name="T10" fmla="*/ 2 w 6"/>
                  <a:gd name="T11" fmla="*/ 3 h 3"/>
                  <a:gd name="T12" fmla="*/ 6 w 6"/>
                  <a:gd name="T13" fmla="*/ 1 h 3"/>
                  <a:gd name="T14" fmla="*/ 6 w 6"/>
                  <a:gd name="T15" fmla="*/ 0 h 3"/>
                  <a:gd name="T16" fmla="*/ 4 w 6"/>
                  <a:gd name="T1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3">
                    <a:moveTo>
                      <a:pt x="4" y="2"/>
                    </a:moveTo>
                    <a:cubicBezTo>
                      <a:pt x="2" y="3"/>
                      <a:pt x="1" y="3"/>
                      <a:pt x="1" y="3"/>
                    </a:cubicBezTo>
                    <a:cubicBezTo>
                      <a:pt x="0" y="3"/>
                      <a:pt x="0" y="3"/>
                      <a:pt x="0" y="2"/>
                    </a:cubicBezTo>
                    <a:cubicBezTo>
                      <a:pt x="0" y="3"/>
                      <a:pt x="0" y="3"/>
                      <a:pt x="0" y="3"/>
                    </a:cubicBezTo>
                    <a:cubicBezTo>
                      <a:pt x="1" y="3"/>
                      <a:pt x="0" y="3"/>
                      <a:pt x="1" y="3"/>
                    </a:cubicBezTo>
                    <a:cubicBezTo>
                      <a:pt x="1" y="3"/>
                      <a:pt x="2" y="3"/>
                      <a:pt x="2" y="3"/>
                    </a:cubicBezTo>
                    <a:cubicBezTo>
                      <a:pt x="4" y="2"/>
                      <a:pt x="5" y="2"/>
                      <a:pt x="6" y="1"/>
                    </a:cubicBezTo>
                    <a:cubicBezTo>
                      <a:pt x="6" y="0"/>
                      <a:pt x="6" y="0"/>
                      <a:pt x="6" y="0"/>
                    </a:cubicBezTo>
                    <a:cubicBezTo>
                      <a:pt x="6" y="1"/>
                      <a:pt x="5" y="2"/>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803" name="Freeform 8909"/>
              <p:cNvSpPr>
                <a:spLocks/>
              </p:cNvSpPr>
              <p:nvPr/>
            </p:nvSpPr>
            <p:spPr bwMode="auto">
              <a:xfrm>
                <a:off x="799" y="1776"/>
                <a:ext cx="4" cy="4"/>
              </a:xfrm>
              <a:custGeom>
                <a:avLst/>
                <a:gdLst>
                  <a:gd name="T0" fmla="*/ 1 w 1"/>
                  <a:gd name="T1" fmla="*/ 1 h 1"/>
                  <a:gd name="T2" fmla="*/ 1 w 1"/>
                  <a:gd name="T3" fmla="*/ 0 h 1"/>
                  <a:gd name="T4" fmla="*/ 0 w 1"/>
                  <a:gd name="T5" fmla="*/ 1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1" y="0"/>
                      <a:pt x="1" y="0"/>
                    </a:cubicBezTo>
                    <a:cubicBezTo>
                      <a:pt x="0" y="1"/>
                      <a:pt x="0" y="1"/>
                      <a:pt x="0" y="1"/>
                    </a:cubicBezTo>
                    <a:cubicBezTo>
                      <a:pt x="0" y="1"/>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804" name="Freeform 8910"/>
              <p:cNvSpPr>
                <a:spLocks/>
              </p:cNvSpPr>
              <p:nvPr/>
            </p:nvSpPr>
            <p:spPr bwMode="auto">
              <a:xfrm>
                <a:off x="2518" y="6160"/>
                <a:ext cx="23" cy="19"/>
              </a:xfrm>
              <a:custGeom>
                <a:avLst/>
                <a:gdLst>
                  <a:gd name="T0" fmla="*/ 5 w 6"/>
                  <a:gd name="T1" fmla="*/ 0 h 5"/>
                  <a:gd name="T2" fmla="*/ 0 w 6"/>
                  <a:gd name="T3" fmla="*/ 5 h 5"/>
                  <a:gd name="T4" fmla="*/ 6 w 6"/>
                  <a:gd name="T5" fmla="*/ 3 h 5"/>
                  <a:gd name="T6" fmla="*/ 5 w 6"/>
                  <a:gd name="T7" fmla="*/ 0 h 5"/>
                </a:gdLst>
                <a:ahLst/>
                <a:cxnLst>
                  <a:cxn ang="0">
                    <a:pos x="T0" y="T1"/>
                  </a:cxn>
                  <a:cxn ang="0">
                    <a:pos x="T2" y="T3"/>
                  </a:cxn>
                  <a:cxn ang="0">
                    <a:pos x="T4" y="T5"/>
                  </a:cxn>
                  <a:cxn ang="0">
                    <a:pos x="T6" y="T7"/>
                  </a:cxn>
                </a:cxnLst>
                <a:rect l="0" t="0" r="r" b="b"/>
                <a:pathLst>
                  <a:path w="6" h="5">
                    <a:moveTo>
                      <a:pt x="5" y="0"/>
                    </a:moveTo>
                    <a:cubicBezTo>
                      <a:pt x="0" y="5"/>
                      <a:pt x="0" y="5"/>
                      <a:pt x="0" y="5"/>
                    </a:cubicBezTo>
                    <a:cubicBezTo>
                      <a:pt x="2" y="4"/>
                      <a:pt x="4" y="3"/>
                      <a:pt x="6" y="3"/>
                    </a:cubicBezTo>
                    <a:cubicBezTo>
                      <a:pt x="5" y="2"/>
                      <a:pt x="5" y="2"/>
                      <a:pt x="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805" name="Freeform 8911"/>
              <p:cNvSpPr>
                <a:spLocks/>
              </p:cNvSpPr>
              <p:nvPr/>
            </p:nvSpPr>
            <p:spPr bwMode="auto">
              <a:xfrm>
                <a:off x="2541" y="6168"/>
                <a:ext cx="7" cy="7"/>
              </a:xfrm>
              <a:custGeom>
                <a:avLst/>
                <a:gdLst>
                  <a:gd name="T0" fmla="*/ 0 w 2"/>
                  <a:gd name="T1" fmla="*/ 1 h 2"/>
                  <a:gd name="T2" fmla="*/ 0 w 2"/>
                  <a:gd name="T3" fmla="*/ 1 h 2"/>
                  <a:gd name="T4" fmla="*/ 0 w 2"/>
                  <a:gd name="T5" fmla="*/ 2 h 2"/>
                  <a:gd name="T6" fmla="*/ 2 w 2"/>
                  <a:gd name="T7" fmla="*/ 0 h 2"/>
                  <a:gd name="T8" fmla="*/ 0 w 2"/>
                  <a:gd name="T9" fmla="*/ 1 h 2"/>
                </a:gdLst>
                <a:ahLst/>
                <a:cxnLst>
                  <a:cxn ang="0">
                    <a:pos x="T0" y="T1"/>
                  </a:cxn>
                  <a:cxn ang="0">
                    <a:pos x="T2" y="T3"/>
                  </a:cxn>
                  <a:cxn ang="0">
                    <a:pos x="T4" y="T5"/>
                  </a:cxn>
                  <a:cxn ang="0">
                    <a:pos x="T6" y="T7"/>
                  </a:cxn>
                  <a:cxn ang="0">
                    <a:pos x="T8" y="T9"/>
                  </a:cxn>
                </a:cxnLst>
                <a:rect l="0" t="0" r="r" b="b"/>
                <a:pathLst>
                  <a:path w="2" h="2">
                    <a:moveTo>
                      <a:pt x="0" y="1"/>
                    </a:moveTo>
                    <a:cubicBezTo>
                      <a:pt x="0" y="1"/>
                      <a:pt x="0" y="1"/>
                      <a:pt x="0" y="1"/>
                    </a:cubicBezTo>
                    <a:cubicBezTo>
                      <a:pt x="0" y="2"/>
                      <a:pt x="0" y="2"/>
                      <a:pt x="0" y="2"/>
                    </a:cubicBezTo>
                    <a:cubicBezTo>
                      <a:pt x="2" y="0"/>
                      <a:pt x="2" y="0"/>
                      <a:pt x="2" y="0"/>
                    </a:cubicBezTo>
                    <a:cubicBezTo>
                      <a:pt x="1" y="0"/>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806" name="Freeform 8912"/>
              <p:cNvSpPr>
                <a:spLocks/>
              </p:cNvSpPr>
              <p:nvPr/>
            </p:nvSpPr>
            <p:spPr bwMode="auto">
              <a:xfrm>
                <a:off x="2440" y="6201"/>
                <a:ext cx="108" cy="34"/>
              </a:xfrm>
              <a:custGeom>
                <a:avLst/>
                <a:gdLst>
                  <a:gd name="T0" fmla="*/ 26 w 29"/>
                  <a:gd name="T1" fmla="*/ 1 h 9"/>
                  <a:gd name="T2" fmla="*/ 22 w 29"/>
                  <a:gd name="T3" fmla="*/ 4 h 9"/>
                  <a:gd name="T4" fmla="*/ 20 w 29"/>
                  <a:gd name="T5" fmla="*/ 4 h 9"/>
                  <a:gd name="T6" fmla="*/ 19 w 29"/>
                  <a:gd name="T7" fmla="*/ 4 h 9"/>
                  <a:gd name="T8" fmla="*/ 16 w 29"/>
                  <a:gd name="T9" fmla="*/ 4 h 9"/>
                  <a:gd name="T10" fmla="*/ 15 w 29"/>
                  <a:gd name="T11" fmla="*/ 3 h 9"/>
                  <a:gd name="T12" fmla="*/ 11 w 29"/>
                  <a:gd name="T13" fmla="*/ 3 h 9"/>
                  <a:gd name="T14" fmla="*/ 11 w 29"/>
                  <a:gd name="T15" fmla="*/ 3 h 9"/>
                  <a:gd name="T16" fmla="*/ 10 w 29"/>
                  <a:gd name="T17" fmla="*/ 7 h 9"/>
                  <a:gd name="T18" fmla="*/ 10 w 29"/>
                  <a:gd name="T19" fmla="*/ 7 h 9"/>
                  <a:gd name="T20" fmla="*/ 8 w 29"/>
                  <a:gd name="T21" fmla="*/ 8 h 9"/>
                  <a:gd name="T22" fmla="*/ 4 w 29"/>
                  <a:gd name="T23" fmla="*/ 8 h 9"/>
                  <a:gd name="T24" fmla="*/ 2 w 29"/>
                  <a:gd name="T25" fmla="*/ 8 h 9"/>
                  <a:gd name="T26" fmla="*/ 2 w 29"/>
                  <a:gd name="T27" fmla="*/ 8 h 9"/>
                  <a:gd name="T28" fmla="*/ 1 w 29"/>
                  <a:gd name="T29" fmla="*/ 7 h 9"/>
                  <a:gd name="T30" fmla="*/ 0 w 29"/>
                  <a:gd name="T31" fmla="*/ 7 h 9"/>
                  <a:gd name="T32" fmla="*/ 1 w 29"/>
                  <a:gd name="T33" fmla="*/ 8 h 9"/>
                  <a:gd name="T34" fmla="*/ 2 w 29"/>
                  <a:gd name="T35" fmla="*/ 9 h 9"/>
                  <a:gd name="T36" fmla="*/ 3 w 29"/>
                  <a:gd name="T37" fmla="*/ 9 h 9"/>
                  <a:gd name="T38" fmla="*/ 6 w 29"/>
                  <a:gd name="T39" fmla="*/ 9 h 9"/>
                  <a:gd name="T40" fmla="*/ 9 w 29"/>
                  <a:gd name="T41" fmla="*/ 8 h 9"/>
                  <a:gd name="T42" fmla="*/ 10 w 29"/>
                  <a:gd name="T43" fmla="*/ 8 h 9"/>
                  <a:gd name="T44" fmla="*/ 10 w 29"/>
                  <a:gd name="T45" fmla="*/ 8 h 9"/>
                  <a:gd name="T46" fmla="*/ 11 w 29"/>
                  <a:gd name="T47" fmla="*/ 8 h 9"/>
                  <a:gd name="T48" fmla="*/ 11 w 29"/>
                  <a:gd name="T49" fmla="*/ 4 h 9"/>
                  <a:gd name="T50" fmla="*/ 11 w 29"/>
                  <a:gd name="T51" fmla="*/ 4 h 9"/>
                  <a:gd name="T52" fmla="*/ 14 w 29"/>
                  <a:gd name="T53" fmla="*/ 4 h 9"/>
                  <a:gd name="T54" fmla="*/ 16 w 29"/>
                  <a:gd name="T55" fmla="*/ 4 h 9"/>
                  <a:gd name="T56" fmla="*/ 18 w 29"/>
                  <a:gd name="T57" fmla="*/ 5 h 9"/>
                  <a:gd name="T58" fmla="*/ 19 w 29"/>
                  <a:gd name="T59" fmla="*/ 5 h 9"/>
                  <a:gd name="T60" fmla="*/ 19 w 29"/>
                  <a:gd name="T61" fmla="*/ 5 h 9"/>
                  <a:gd name="T62" fmla="*/ 22 w 29"/>
                  <a:gd name="T63" fmla="*/ 5 h 9"/>
                  <a:gd name="T64" fmla="*/ 27 w 29"/>
                  <a:gd name="T65" fmla="*/ 1 h 9"/>
                  <a:gd name="T66" fmla="*/ 29 w 29"/>
                  <a:gd name="T67" fmla="*/ 0 h 9"/>
                  <a:gd name="T68" fmla="*/ 27 w 29"/>
                  <a:gd name="T69" fmla="*/ 1 h 9"/>
                  <a:gd name="T70" fmla="*/ 26 w 29"/>
                  <a:gd name="T71" fmla="*/ 1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 h="9">
                    <a:moveTo>
                      <a:pt x="26" y="1"/>
                    </a:moveTo>
                    <a:cubicBezTo>
                      <a:pt x="26" y="2"/>
                      <a:pt x="24" y="3"/>
                      <a:pt x="22" y="4"/>
                    </a:cubicBezTo>
                    <a:cubicBezTo>
                      <a:pt x="21" y="4"/>
                      <a:pt x="20" y="4"/>
                      <a:pt x="20" y="4"/>
                    </a:cubicBezTo>
                    <a:cubicBezTo>
                      <a:pt x="19" y="4"/>
                      <a:pt x="19" y="4"/>
                      <a:pt x="19" y="4"/>
                    </a:cubicBezTo>
                    <a:cubicBezTo>
                      <a:pt x="18" y="4"/>
                      <a:pt x="17" y="4"/>
                      <a:pt x="16" y="4"/>
                    </a:cubicBezTo>
                    <a:cubicBezTo>
                      <a:pt x="16" y="4"/>
                      <a:pt x="15" y="4"/>
                      <a:pt x="15" y="3"/>
                    </a:cubicBezTo>
                    <a:cubicBezTo>
                      <a:pt x="14" y="2"/>
                      <a:pt x="12" y="3"/>
                      <a:pt x="11" y="3"/>
                    </a:cubicBezTo>
                    <a:cubicBezTo>
                      <a:pt x="11" y="3"/>
                      <a:pt x="11" y="3"/>
                      <a:pt x="11" y="3"/>
                    </a:cubicBezTo>
                    <a:cubicBezTo>
                      <a:pt x="11" y="4"/>
                      <a:pt x="11" y="6"/>
                      <a:pt x="10" y="7"/>
                    </a:cubicBezTo>
                    <a:cubicBezTo>
                      <a:pt x="10" y="7"/>
                      <a:pt x="10" y="7"/>
                      <a:pt x="10" y="7"/>
                    </a:cubicBezTo>
                    <a:cubicBezTo>
                      <a:pt x="9" y="7"/>
                      <a:pt x="9" y="7"/>
                      <a:pt x="8" y="8"/>
                    </a:cubicBezTo>
                    <a:cubicBezTo>
                      <a:pt x="7" y="8"/>
                      <a:pt x="5" y="8"/>
                      <a:pt x="4" y="8"/>
                    </a:cubicBezTo>
                    <a:cubicBezTo>
                      <a:pt x="4" y="8"/>
                      <a:pt x="2" y="8"/>
                      <a:pt x="2" y="8"/>
                    </a:cubicBezTo>
                    <a:cubicBezTo>
                      <a:pt x="2" y="8"/>
                      <a:pt x="2" y="8"/>
                      <a:pt x="2" y="8"/>
                    </a:cubicBezTo>
                    <a:cubicBezTo>
                      <a:pt x="1" y="7"/>
                      <a:pt x="1" y="7"/>
                      <a:pt x="1" y="7"/>
                    </a:cubicBezTo>
                    <a:cubicBezTo>
                      <a:pt x="1" y="7"/>
                      <a:pt x="0" y="7"/>
                      <a:pt x="0" y="7"/>
                    </a:cubicBezTo>
                    <a:cubicBezTo>
                      <a:pt x="0" y="8"/>
                      <a:pt x="1" y="8"/>
                      <a:pt x="1" y="8"/>
                    </a:cubicBezTo>
                    <a:cubicBezTo>
                      <a:pt x="1" y="8"/>
                      <a:pt x="1" y="9"/>
                      <a:pt x="2" y="9"/>
                    </a:cubicBezTo>
                    <a:cubicBezTo>
                      <a:pt x="2" y="9"/>
                      <a:pt x="2" y="9"/>
                      <a:pt x="3" y="9"/>
                    </a:cubicBezTo>
                    <a:cubicBezTo>
                      <a:pt x="4" y="9"/>
                      <a:pt x="5" y="9"/>
                      <a:pt x="6" y="9"/>
                    </a:cubicBezTo>
                    <a:cubicBezTo>
                      <a:pt x="7" y="9"/>
                      <a:pt x="8" y="9"/>
                      <a:pt x="9" y="8"/>
                    </a:cubicBezTo>
                    <a:cubicBezTo>
                      <a:pt x="10" y="8"/>
                      <a:pt x="10" y="8"/>
                      <a:pt x="10" y="8"/>
                    </a:cubicBezTo>
                    <a:cubicBezTo>
                      <a:pt x="10" y="8"/>
                      <a:pt x="10" y="8"/>
                      <a:pt x="10" y="8"/>
                    </a:cubicBezTo>
                    <a:cubicBezTo>
                      <a:pt x="11" y="8"/>
                      <a:pt x="11" y="8"/>
                      <a:pt x="11" y="8"/>
                    </a:cubicBezTo>
                    <a:cubicBezTo>
                      <a:pt x="11" y="7"/>
                      <a:pt x="11" y="5"/>
                      <a:pt x="11" y="4"/>
                    </a:cubicBezTo>
                    <a:cubicBezTo>
                      <a:pt x="11" y="4"/>
                      <a:pt x="11" y="4"/>
                      <a:pt x="11" y="4"/>
                    </a:cubicBezTo>
                    <a:cubicBezTo>
                      <a:pt x="12" y="4"/>
                      <a:pt x="13" y="4"/>
                      <a:pt x="14" y="4"/>
                    </a:cubicBezTo>
                    <a:cubicBezTo>
                      <a:pt x="15" y="3"/>
                      <a:pt x="15" y="4"/>
                      <a:pt x="16" y="4"/>
                    </a:cubicBezTo>
                    <a:cubicBezTo>
                      <a:pt x="17" y="5"/>
                      <a:pt x="17" y="5"/>
                      <a:pt x="18" y="5"/>
                    </a:cubicBezTo>
                    <a:cubicBezTo>
                      <a:pt x="18" y="5"/>
                      <a:pt x="18" y="5"/>
                      <a:pt x="19" y="5"/>
                    </a:cubicBezTo>
                    <a:cubicBezTo>
                      <a:pt x="19" y="5"/>
                      <a:pt x="19" y="6"/>
                      <a:pt x="19" y="5"/>
                    </a:cubicBezTo>
                    <a:cubicBezTo>
                      <a:pt x="20" y="5"/>
                      <a:pt x="20" y="6"/>
                      <a:pt x="22" y="5"/>
                    </a:cubicBezTo>
                    <a:cubicBezTo>
                      <a:pt x="25" y="4"/>
                      <a:pt x="26" y="3"/>
                      <a:pt x="27" y="1"/>
                    </a:cubicBezTo>
                    <a:cubicBezTo>
                      <a:pt x="28" y="1"/>
                      <a:pt x="28" y="1"/>
                      <a:pt x="29" y="0"/>
                    </a:cubicBezTo>
                    <a:cubicBezTo>
                      <a:pt x="28" y="0"/>
                      <a:pt x="27" y="0"/>
                      <a:pt x="27" y="1"/>
                    </a:cubicBezTo>
                    <a:cubicBezTo>
                      <a:pt x="27" y="1"/>
                      <a:pt x="26" y="1"/>
                      <a:pt x="26"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807" name="Freeform 8913"/>
              <p:cNvSpPr>
                <a:spLocks/>
              </p:cNvSpPr>
              <p:nvPr/>
            </p:nvSpPr>
            <p:spPr bwMode="auto">
              <a:xfrm>
                <a:off x="2209" y="5826"/>
                <a:ext cx="15" cy="3"/>
              </a:xfrm>
              <a:custGeom>
                <a:avLst/>
                <a:gdLst>
                  <a:gd name="T0" fmla="*/ 1 w 4"/>
                  <a:gd name="T1" fmla="*/ 0 h 1"/>
                  <a:gd name="T2" fmla="*/ 0 w 4"/>
                  <a:gd name="T3" fmla="*/ 0 h 1"/>
                  <a:gd name="T4" fmla="*/ 0 w 4"/>
                  <a:gd name="T5" fmla="*/ 1 h 1"/>
                  <a:gd name="T6" fmla="*/ 4 w 4"/>
                  <a:gd name="T7" fmla="*/ 0 h 1"/>
                  <a:gd name="T8" fmla="*/ 1 w 4"/>
                  <a:gd name="T9" fmla="*/ 0 h 1"/>
                </a:gdLst>
                <a:ahLst/>
                <a:cxnLst>
                  <a:cxn ang="0">
                    <a:pos x="T0" y="T1"/>
                  </a:cxn>
                  <a:cxn ang="0">
                    <a:pos x="T2" y="T3"/>
                  </a:cxn>
                  <a:cxn ang="0">
                    <a:pos x="T4" y="T5"/>
                  </a:cxn>
                  <a:cxn ang="0">
                    <a:pos x="T6" y="T7"/>
                  </a:cxn>
                  <a:cxn ang="0">
                    <a:pos x="T8" y="T9"/>
                  </a:cxn>
                </a:cxnLst>
                <a:rect l="0" t="0" r="r" b="b"/>
                <a:pathLst>
                  <a:path w="4" h="1">
                    <a:moveTo>
                      <a:pt x="1" y="0"/>
                    </a:moveTo>
                    <a:cubicBezTo>
                      <a:pt x="1" y="0"/>
                      <a:pt x="1" y="0"/>
                      <a:pt x="0" y="0"/>
                    </a:cubicBezTo>
                    <a:cubicBezTo>
                      <a:pt x="0" y="1"/>
                      <a:pt x="0" y="1"/>
                      <a:pt x="0" y="1"/>
                    </a:cubicBezTo>
                    <a:cubicBezTo>
                      <a:pt x="1" y="1"/>
                      <a:pt x="3" y="1"/>
                      <a:pt x="4" y="0"/>
                    </a:cubicBezTo>
                    <a:cubicBezTo>
                      <a:pt x="3" y="0"/>
                      <a:pt x="2"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808" name="Freeform 8914"/>
              <p:cNvSpPr>
                <a:spLocks/>
              </p:cNvSpPr>
              <p:nvPr/>
            </p:nvSpPr>
            <p:spPr bwMode="auto">
              <a:xfrm>
                <a:off x="825" y="1750"/>
                <a:ext cx="7" cy="4"/>
              </a:xfrm>
              <a:custGeom>
                <a:avLst/>
                <a:gdLst>
                  <a:gd name="T0" fmla="*/ 2 w 2"/>
                  <a:gd name="T1" fmla="*/ 0 h 1"/>
                  <a:gd name="T2" fmla="*/ 2 w 2"/>
                  <a:gd name="T3" fmla="*/ 0 h 1"/>
                  <a:gd name="T4" fmla="*/ 0 w 2"/>
                  <a:gd name="T5" fmla="*/ 1 h 1"/>
                  <a:gd name="T6" fmla="*/ 1 w 2"/>
                  <a:gd name="T7" fmla="*/ 1 h 1"/>
                  <a:gd name="T8" fmla="*/ 2 w 2"/>
                  <a:gd name="T9" fmla="*/ 0 h 1"/>
                </a:gdLst>
                <a:ahLst/>
                <a:cxnLst>
                  <a:cxn ang="0">
                    <a:pos x="T0" y="T1"/>
                  </a:cxn>
                  <a:cxn ang="0">
                    <a:pos x="T2" y="T3"/>
                  </a:cxn>
                  <a:cxn ang="0">
                    <a:pos x="T4" y="T5"/>
                  </a:cxn>
                  <a:cxn ang="0">
                    <a:pos x="T6" y="T7"/>
                  </a:cxn>
                  <a:cxn ang="0">
                    <a:pos x="T8" y="T9"/>
                  </a:cxn>
                </a:cxnLst>
                <a:rect l="0" t="0" r="r" b="b"/>
                <a:pathLst>
                  <a:path w="2" h="1">
                    <a:moveTo>
                      <a:pt x="2" y="0"/>
                    </a:moveTo>
                    <a:cubicBezTo>
                      <a:pt x="2" y="0"/>
                      <a:pt x="2" y="0"/>
                      <a:pt x="2" y="0"/>
                    </a:cubicBezTo>
                    <a:cubicBezTo>
                      <a:pt x="0" y="1"/>
                      <a:pt x="0" y="1"/>
                      <a:pt x="0" y="1"/>
                    </a:cubicBezTo>
                    <a:cubicBezTo>
                      <a:pt x="1" y="1"/>
                      <a:pt x="1" y="1"/>
                      <a:pt x="1" y="1"/>
                    </a:cubicBezTo>
                    <a:lnTo>
                      <a:pt x="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809" name="Freeform 8915"/>
              <p:cNvSpPr>
                <a:spLocks/>
              </p:cNvSpPr>
              <p:nvPr/>
            </p:nvSpPr>
            <p:spPr bwMode="auto">
              <a:xfrm>
                <a:off x="2556" y="6164"/>
                <a:ext cx="3" cy="0"/>
              </a:xfrm>
              <a:custGeom>
                <a:avLst/>
                <a:gdLst>
                  <a:gd name="T0" fmla="*/ 1 w 1"/>
                  <a:gd name="T1" fmla="*/ 0 w 1"/>
                  <a:gd name="T2" fmla="*/ 1 w 1"/>
                  <a:gd name="T3" fmla="*/ 1 w 1"/>
                </a:gdLst>
                <a:ahLst/>
                <a:cxnLst>
                  <a:cxn ang="0">
                    <a:pos x="T0" y="0"/>
                  </a:cxn>
                  <a:cxn ang="0">
                    <a:pos x="T1" y="0"/>
                  </a:cxn>
                  <a:cxn ang="0">
                    <a:pos x="T2" y="0"/>
                  </a:cxn>
                  <a:cxn ang="0">
                    <a:pos x="T3" y="0"/>
                  </a:cxn>
                </a:cxnLst>
                <a:rect l="0" t="0" r="r" b="b"/>
                <a:pathLst>
                  <a:path w="1">
                    <a:moveTo>
                      <a:pt x="1" y="0"/>
                    </a:moveTo>
                    <a:cubicBezTo>
                      <a:pt x="0" y="0"/>
                      <a:pt x="0" y="0"/>
                      <a:pt x="0" y="0"/>
                    </a:cubicBezTo>
                    <a:cubicBezTo>
                      <a:pt x="0" y="0"/>
                      <a:pt x="1"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810" name="Freeform 8916"/>
              <p:cNvSpPr>
                <a:spLocks/>
              </p:cNvSpPr>
              <p:nvPr/>
            </p:nvSpPr>
            <p:spPr bwMode="auto">
              <a:xfrm>
                <a:off x="810" y="1776"/>
                <a:ext cx="7" cy="7"/>
              </a:xfrm>
              <a:custGeom>
                <a:avLst/>
                <a:gdLst>
                  <a:gd name="T0" fmla="*/ 0 w 2"/>
                  <a:gd name="T1" fmla="*/ 2 h 2"/>
                  <a:gd name="T2" fmla="*/ 0 w 2"/>
                  <a:gd name="T3" fmla="*/ 2 h 2"/>
                  <a:gd name="T4" fmla="*/ 2 w 2"/>
                  <a:gd name="T5" fmla="*/ 1 h 2"/>
                  <a:gd name="T6" fmla="*/ 2 w 2"/>
                  <a:gd name="T7" fmla="*/ 0 h 2"/>
                  <a:gd name="T8" fmla="*/ 0 w 2"/>
                  <a:gd name="T9" fmla="*/ 2 h 2"/>
                </a:gdLst>
                <a:ahLst/>
                <a:cxnLst>
                  <a:cxn ang="0">
                    <a:pos x="T0" y="T1"/>
                  </a:cxn>
                  <a:cxn ang="0">
                    <a:pos x="T2" y="T3"/>
                  </a:cxn>
                  <a:cxn ang="0">
                    <a:pos x="T4" y="T5"/>
                  </a:cxn>
                  <a:cxn ang="0">
                    <a:pos x="T6" y="T7"/>
                  </a:cxn>
                  <a:cxn ang="0">
                    <a:pos x="T8" y="T9"/>
                  </a:cxn>
                </a:cxnLst>
                <a:rect l="0" t="0" r="r" b="b"/>
                <a:pathLst>
                  <a:path w="2" h="2">
                    <a:moveTo>
                      <a:pt x="0" y="2"/>
                    </a:moveTo>
                    <a:cubicBezTo>
                      <a:pt x="0" y="2"/>
                      <a:pt x="0" y="2"/>
                      <a:pt x="0" y="2"/>
                    </a:cubicBezTo>
                    <a:cubicBezTo>
                      <a:pt x="2" y="1"/>
                      <a:pt x="2" y="1"/>
                      <a:pt x="2" y="1"/>
                    </a:cubicBezTo>
                    <a:cubicBezTo>
                      <a:pt x="2" y="0"/>
                      <a:pt x="2" y="0"/>
                      <a:pt x="2" y="0"/>
                    </a:cubicBezTo>
                    <a:lnTo>
                      <a:pt x="0"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811" name="Freeform 8917"/>
              <p:cNvSpPr>
                <a:spLocks/>
              </p:cNvSpPr>
              <p:nvPr/>
            </p:nvSpPr>
            <p:spPr bwMode="auto">
              <a:xfrm>
                <a:off x="803" y="1772"/>
                <a:ext cx="11" cy="8"/>
              </a:xfrm>
              <a:custGeom>
                <a:avLst/>
                <a:gdLst>
                  <a:gd name="T0" fmla="*/ 3 w 3"/>
                  <a:gd name="T1" fmla="*/ 1 h 2"/>
                  <a:gd name="T2" fmla="*/ 2 w 3"/>
                  <a:gd name="T3" fmla="*/ 0 h 2"/>
                  <a:gd name="T4" fmla="*/ 0 w 3"/>
                  <a:gd name="T5" fmla="*/ 2 h 2"/>
                  <a:gd name="T6" fmla="*/ 1 w 3"/>
                  <a:gd name="T7" fmla="*/ 2 h 2"/>
                  <a:gd name="T8" fmla="*/ 3 w 3"/>
                  <a:gd name="T9" fmla="*/ 1 h 2"/>
                </a:gdLst>
                <a:ahLst/>
                <a:cxnLst>
                  <a:cxn ang="0">
                    <a:pos x="T0" y="T1"/>
                  </a:cxn>
                  <a:cxn ang="0">
                    <a:pos x="T2" y="T3"/>
                  </a:cxn>
                  <a:cxn ang="0">
                    <a:pos x="T4" y="T5"/>
                  </a:cxn>
                  <a:cxn ang="0">
                    <a:pos x="T6" y="T7"/>
                  </a:cxn>
                  <a:cxn ang="0">
                    <a:pos x="T8" y="T9"/>
                  </a:cxn>
                </a:cxnLst>
                <a:rect l="0" t="0" r="r" b="b"/>
                <a:pathLst>
                  <a:path w="3" h="2">
                    <a:moveTo>
                      <a:pt x="3" y="1"/>
                    </a:moveTo>
                    <a:cubicBezTo>
                      <a:pt x="3" y="1"/>
                      <a:pt x="2" y="0"/>
                      <a:pt x="2" y="0"/>
                    </a:cubicBezTo>
                    <a:cubicBezTo>
                      <a:pt x="0" y="2"/>
                      <a:pt x="0" y="2"/>
                      <a:pt x="0" y="2"/>
                    </a:cubicBezTo>
                    <a:cubicBezTo>
                      <a:pt x="1" y="2"/>
                      <a:pt x="1" y="2"/>
                      <a:pt x="1" y="2"/>
                    </a:cubicBezTo>
                    <a:lnTo>
                      <a:pt x="3"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812" name="Freeform 8918"/>
              <p:cNvSpPr>
                <a:spLocks/>
              </p:cNvSpPr>
              <p:nvPr/>
            </p:nvSpPr>
            <p:spPr bwMode="auto">
              <a:xfrm>
                <a:off x="2269" y="1910"/>
                <a:ext cx="0" cy="11"/>
              </a:xfrm>
              <a:custGeom>
                <a:avLst/>
                <a:gdLst>
                  <a:gd name="T0" fmla="*/ 0 h 3"/>
                  <a:gd name="T1" fmla="*/ 2 h 3"/>
                  <a:gd name="T2" fmla="*/ 3 h 3"/>
                  <a:gd name="T3" fmla="*/ 0 h 3"/>
                </a:gdLst>
                <a:ahLst/>
                <a:cxnLst>
                  <a:cxn ang="0">
                    <a:pos x="0" y="T0"/>
                  </a:cxn>
                  <a:cxn ang="0">
                    <a:pos x="0" y="T1"/>
                  </a:cxn>
                  <a:cxn ang="0">
                    <a:pos x="0" y="T2"/>
                  </a:cxn>
                  <a:cxn ang="0">
                    <a:pos x="0" y="T3"/>
                  </a:cxn>
                </a:cxnLst>
                <a:rect l="0" t="0" r="r" b="b"/>
                <a:pathLst>
                  <a:path h="3">
                    <a:moveTo>
                      <a:pt x="0" y="0"/>
                    </a:moveTo>
                    <a:cubicBezTo>
                      <a:pt x="0" y="1"/>
                      <a:pt x="0" y="1"/>
                      <a:pt x="0" y="2"/>
                    </a:cubicBezTo>
                    <a:cubicBezTo>
                      <a:pt x="0" y="2"/>
                      <a:pt x="0" y="3"/>
                      <a:pt x="0" y="3"/>
                    </a:cubicBezTo>
                    <a:cubicBezTo>
                      <a:pt x="0" y="2"/>
                      <a:pt x="0"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813" name="Freeform 8919"/>
              <p:cNvSpPr>
                <a:spLocks/>
              </p:cNvSpPr>
              <p:nvPr/>
            </p:nvSpPr>
            <p:spPr bwMode="auto">
              <a:xfrm>
                <a:off x="814" y="1869"/>
                <a:ext cx="3" cy="0"/>
              </a:xfrm>
              <a:custGeom>
                <a:avLst/>
                <a:gdLst>
                  <a:gd name="T0" fmla="*/ 0 w 1"/>
                  <a:gd name="T1" fmla="*/ 1 w 1"/>
                  <a:gd name="T2" fmla="*/ 0 w 1"/>
                  <a:gd name="T3" fmla="*/ 0 w 1"/>
                </a:gdLst>
                <a:ahLst/>
                <a:cxnLst>
                  <a:cxn ang="0">
                    <a:pos x="T0" y="0"/>
                  </a:cxn>
                  <a:cxn ang="0">
                    <a:pos x="T1" y="0"/>
                  </a:cxn>
                  <a:cxn ang="0">
                    <a:pos x="T2" y="0"/>
                  </a:cxn>
                  <a:cxn ang="0">
                    <a:pos x="T3" y="0"/>
                  </a:cxn>
                </a:cxnLst>
                <a:rect l="0" t="0" r="r" b="b"/>
                <a:pathLst>
                  <a:path w="1">
                    <a:moveTo>
                      <a:pt x="0" y="0"/>
                    </a:moveTo>
                    <a:cubicBezTo>
                      <a:pt x="0" y="0"/>
                      <a:pt x="0" y="0"/>
                      <a:pt x="1"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814" name="Freeform 8920"/>
              <p:cNvSpPr>
                <a:spLocks/>
              </p:cNvSpPr>
              <p:nvPr/>
            </p:nvSpPr>
            <p:spPr bwMode="auto">
              <a:xfrm>
                <a:off x="1115" y="3356"/>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815" name="Freeform 8921"/>
              <p:cNvSpPr>
                <a:spLocks/>
              </p:cNvSpPr>
              <p:nvPr/>
            </p:nvSpPr>
            <p:spPr bwMode="auto">
              <a:xfrm>
                <a:off x="1443" y="1761"/>
                <a:ext cx="93" cy="78"/>
              </a:xfrm>
              <a:custGeom>
                <a:avLst/>
                <a:gdLst>
                  <a:gd name="T0" fmla="*/ 7 w 25"/>
                  <a:gd name="T1" fmla="*/ 7 h 21"/>
                  <a:gd name="T2" fmla="*/ 9 w 25"/>
                  <a:gd name="T3" fmla="*/ 10 h 21"/>
                  <a:gd name="T4" fmla="*/ 18 w 25"/>
                  <a:gd name="T5" fmla="*/ 21 h 21"/>
                  <a:gd name="T6" fmla="*/ 25 w 25"/>
                  <a:gd name="T7" fmla="*/ 13 h 21"/>
                  <a:gd name="T8" fmla="*/ 18 w 25"/>
                  <a:gd name="T9" fmla="*/ 19 h 21"/>
                  <a:gd name="T10" fmla="*/ 10 w 25"/>
                  <a:gd name="T11" fmla="*/ 9 h 21"/>
                  <a:gd name="T12" fmla="*/ 6 w 25"/>
                  <a:gd name="T13" fmla="*/ 4 h 21"/>
                  <a:gd name="T14" fmla="*/ 0 w 25"/>
                  <a:gd name="T15" fmla="*/ 0 h 21"/>
                  <a:gd name="T16" fmla="*/ 7 w 25"/>
                  <a:gd name="T17" fmla="*/ 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21">
                    <a:moveTo>
                      <a:pt x="7" y="7"/>
                    </a:moveTo>
                    <a:cubicBezTo>
                      <a:pt x="8" y="8"/>
                      <a:pt x="9" y="9"/>
                      <a:pt x="9" y="10"/>
                    </a:cubicBezTo>
                    <a:cubicBezTo>
                      <a:pt x="12" y="13"/>
                      <a:pt x="15" y="17"/>
                      <a:pt x="18" y="21"/>
                    </a:cubicBezTo>
                    <a:cubicBezTo>
                      <a:pt x="21" y="18"/>
                      <a:pt x="23" y="16"/>
                      <a:pt x="25" y="13"/>
                    </a:cubicBezTo>
                    <a:cubicBezTo>
                      <a:pt x="23" y="14"/>
                      <a:pt x="21" y="17"/>
                      <a:pt x="18" y="19"/>
                    </a:cubicBezTo>
                    <a:cubicBezTo>
                      <a:pt x="15" y="16"/>
                      <a:pt x="12" y="12"/>
                      <a:pt x="10" y="9"/>
                    </a:cubicBezTo>
                    <a:cubicBezTo>
                      <a:pt x="8" y="7"/>
                      <a:pt x="7" y="6"/>
                      <a:pt x="6" y="4"/>
                    </a:cubicBezTo>
                    <a:cubicBezTo>
                      <a:pt x="5" y="5"/>
                      <a:pt x="1" y="0"/>
                      <a:pt x="0" y="0"/>
                    </a:cubicBezTo>
                    <a:cubicBezTo>
                      <a:pt x="3" y="4"/>
                      <a:pt x="4" y="4"/>
                      <a:pt x="7"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816" name="Freeform 8922"/>
              <p:cNvSpPr>
                <a:spLocks noEditPoints="1"/>
              </p:cNvSpPr>
              <p:nvPr/>
            </p:nvSpPr>
            <p:spPr bwMode="auto">
              <a:xfrm>
                <a:off x="1450" y="1761"/>
                <a:ext cx="153" cy="112"/>
              </a:xfrm>
              <a:custGeom>
                <a:avLst/>
                <a:gdLst>
                  <a:gd name="T0" fmla="*/ 10 w 41"/>
                  <a:gd name="T1" fmla="*/ 16 h 30"/>
                  <a:gd name="T2" fmla="*/ 15 w 41"/>
                  <a:gd name="T3" fmla="*/ 24 h 30"/>
                  <a:gd name="T4" fmla="*/ 14 w 41"/>
                  <a:gd name="T5" fmla="*/ 24 h 30"/>
                  <a:gd name="T6" fmla="*/ 16 w 41"/>
                  <a:gd name="T7" fmla="*/ 27 h 30"/>
                  <a:gd name="T8" fmla="*/ 19 w 41"/>
                  <a:gd name="T9" fmla="*/ 24 h 30"/>
                  <a:gd name="T10" fmla="*/ 19 w 41"/>
                  <a:gd name="T11" fmla="*/ 26 h 30"/>
                  <a:gd name="T12" fmla="*/ 17 w 41"/>
                  <a:gd name="T13" fmla="*/ 27 h 30"/>
                  <a:gd name="T14" fmla="*/ 16 w 41"/>
                  <a:gd name="T15" fmla="*/ 28 h 30"/>
                  <a:gd name="T16" fmla="*/ 12 w 41"/>
                  <a:gd name="T17" fmla="*/ 24 h 30"/>
                  <a:gd name="T18" fmla="*/ 9 w 41"/>
                  <a:gd name="T19" fmla="*/ 18 h 30"/>
                  <a:gd name="T20" fmla="*/ 6 w 41"/>
                  <a:gd name="T21" fmla="*/ 12 h 30"/>
                  <a:gd name="T22" fmla="*/ 6 w 41"/>
                  <a:gd name="T23" fmla="*/ 11 h 30"/>
                  <a:gd name="T24" fmla="*/ 6 w 41"/>
                  <a:gd name="T25" fmla="*/ 12 h 30"/>
                  <a:gd name="T26" fmla="*/ 6 w 41"/>
                  <a:gd name="T27" fmla="*/ 12 h 30"/>
                  <a:gd name="T28" fmla="*/ 0 w 41"/>
                  <a:gd name="T29" fmla="*/ 5 h 30"/>
                  <a:gd name="T30" fmla="*/ 6 w 41"/>
                  <a:gd name="T31" fmla="*/ 13 h 30"/>
                  <a:gd name="T32" fmla="*/ 7 w 41"/>
                  <a:gd name="T33" fmla="*/ 16 h 30"/>
                  <a:gd name="T34" fmla="*/ 7 w 41"/>
                  <a:gd name="T35" fmla="*/ 18 h 30"/>
                  <a:gd name="T36" fmla="*/ 16 w 41"/>
                  <a:gd name="T37" fmla="*/ 30 h 30"/>
                  <a:gd name="T38" fmla="*/ 16 w 41"/>
                  <a:gd name="T39" fmla="*/ 30 h 30"/>
                  <a:gd name="T40" fmla="*/ 28 w 41"/>
                  <a:gd name="T41" fmla="*/ 17 h 30"/>
                  <a:gd name="T42" fmla="*/ 33 w 41"/>
                  <a:gd name="T43" fmla="*/ 10 h 30"/>
                  <a:gd name="T44" fmla="*/ 36 w 41"/>
                  <a:gd name="T45" fmla="*/ 6 h 30"/>
                  <a:gd name="T46" fmla="*/ 41 w 41"/>
                  <a:gd name="T47" fmla="*/ 1 h 30"/>
                  <a:gd name="T48" fmla="*/ 41 w 41"/>
                  <a:gd name="T49" fmla="*/ 0 h 30"/>
                  <a:gd name="T50" fmla="*/ 34 w 41"/>
                  <a:gd name="T51" fmla="*/ 7 h 30"/>
                  <a:gd name="T52" fmla="*/ 30 w 41"/>
                  <a:gd name="T53" fmla="*/ 11 h 30"/>
                  <a:gd name="T54" fmla="*/ 30 w 41"/>
                  <a:gd name="T55" fmla="*/ 13 h 30"/>
                  <a:gd name="T56" fmla="*/ 29 w 41"/>
                  <a:gd name="T57" fmla="*/ 12 h 30"/>
                  <a:gd name="T58" fmla="*/ 27 w 41"/>
                  <a:gd name="T59" fmla="*/ 14 h 30"/>
                  <a:gd name="T60" fmla="*/ 16 w 41"/>
                  <a:gd name="T61" fmla="*/ 24 h 30"/>
                  <a:gd name="T62" fmla="*/ 10 w 41"/>
                  <a:gd name="T63" fmla="*/ 16 h 30"/>
                  <a:gd name="T64" fmla="*/ 21 w 41"/>
                  <a:gd name="T65" fmla="*/ 20 h 30"/>
                  <a:gd name="T66" fmla="*/ 27 w 41"/>
                  <a:gd name="T67" fmla="*/ 15 h 30"/>
                  <a:gd name="T68" fmla="*/ 21 w 41"/>
                  <a:gd name="T69" fmla="*/ 2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1" h="30">
                    <a:moveTo>
                      <a:pt x="10" y="16"/>
                    </a:moveTo>
                    <a:cubicBezTo>
                      <a:pt x="9" y="17"/>
                      <a:pt x="13" y="21"/>
                      <a:pt x="15" y="24"/>
                    </a:cubicBezTo>
                    <a:cubicBezTo>
                      <a:pt x="15" y="24"/>
                      <a:pt x="13" y="23"/>
                      <a:pt x="14" y="24"/>
                    </a:cubicBezTo>
                    <a:cubicBezTo>
                      <a:pt x="15" y="25"/>
                      <a:pt x="15" y="26"/>
                      <a:pt x="16" y="27"/>
                    </a:cubicBezTo>
                    <a:cubicBezTo>
                      <a:pt x="17" y="25"/>
                      <a:pt x="18" y="24"/>
                      <a:pt x="19" y="24"/>
                    </a:cubicBezTo>
                    <a:cubicBezTo>
                      <a:pt x="20" y="24"/>
                      <a:pt x="20" y="24"/>
                      <a:pt x="19" y="26"/>
                    </a:cubicBezTo>
                    <a:cubicBezTo>
                      <a:pt x="17" y="29"/>
                      <a:pt x="17" y="26"/>
                      <a:pt x="17" y="27"/>
                    </a:cubicBezTo>
                    <a:cubicBezTo>
                      <a:pt x="17" y="27"/>
                      <a:pt x="16" y="27"/>
                      <a:pt x="16" y="28"/>
                    </a:cubicBezTo>
                    <a:cubicBezTo>
                      <a:pt x="15" y="26"/>
                      <a:pt x="13" y="25"/>
                      <a:pt x="12" y="24"/>
                    </a:cubicBezTo>
                    <a:cubicBezTo>
                      <a:pt x="12" y="23"/>
                      <a:pt x="12" y="21"/>
                      <a:pt x="9" y="18"/>
                    </a:cubicBezTo>
                    <a:cubicBezTo>
                      <a:pt x="9" y="17"/>
                      <a:pt x="9" y="12"/>
                      <a:pt x="6" y="12"/>
                    </a:cubicBezTo>
                    <a:cubicBezTo>
                      <a:pt x="6" y="11"/>
                      <a:pt x="6" y="11"/>
                      <a:pt x="6" y="11"/>
                    </a:cubicBezTo>
                    <a:cubicBezTo>
                      <a:pt x="6" y="12"/>
                      <a:pt x="6" y="12"/>
                      <a:pt x="6" y="12"/>
                    </a:cubicBezTo>
                    <a:cubicBezTo>
                      <a:pt x="6" y="12"/>
                      <a:pt x="6" y="12"/>
                      <a:pt x="6" y="12"/>
                    </a:cubicBezTo>
                    <a:cubicBezTo>
                      <a:pt x="5" y="12"/>
                      <a:pt x="0" y="3"/>
                      <a:pt x="0" y="5"/>
                    </a:cubicBezTo>
                    <a:cubicBezTo>
                      <a:pt x="2" y="8"/>
                      <a:pt x="4" y="11"/>
                      <a:pt x="6" y="13"/>
                    </a:cubicBezTo>
                    <a:cubicBezTo>
                      <a:pt x="6" y="15"/>
                      <a:pt x="7" y="16"/>
                      <a:pt x="7" y="16"/>
                    </a:cubicBezTo>
                    <a:cubicBezTo>
                      <a:pt x="6" y="17"/>
                      <a:pt x="5" y="16"/>
                      <a:pt x="7" y="18"/>
                    </a:cubicBezTo>
                    <a:cubicBezTo>
                      <a:pt x="12" y="23"/>
                      <a:pt x="12" y="25"/>
                      <a:pt x="16" y="30"/>
                    </a:cubicBezTo>
                    <a:cubicBezTo>
                      <a:pt x="16" y="30"/>
                      <a:pt x="16" y="30"/>
                      <a:pt x="16" y="30"/>
                    </a:cubicBezTo>
                    <a:cubicBezTo>
                      <a:pt x="20" y="26"/>
                      <a:pt x="24" y="21"/>
                      <a:pt x="28" y="17"/>
                    </a:cubicBezTo>
                    <a:cubicBezTo>
                      <a:pt x="30" y="14"/>
                      <a:pt x="32" y="12"/>
                      <a:pt x="33" y="10"/>
                    </a:cubicBezTo>
                    <a:cubicBezTo>
                      <a:pt x="36" y="6"/>
                      <a:pt x="36" y="6"/>
                      <a:pt x="36" y="6"/>
                    </a:cubicBezTo>
                    <a:cubicBezTo>
                      <a:pt x="41" y="1"/>
                      <a:pt x="41" y="1"/>
                      <a:pt x="41" y="1"/>
                    </a:cubicBezTo>
                    <a:cubicBezTo>
                      <a:pt x="41" y="0"/>
                      <a:pt x="41" y="0"/>
                      <a:pt x="41" y="0"/>
                    </a:cubicBezTo>
                    <a:cubicBezTo>
                      <a:pt x="37" y="4"/>
                      <a:pt x="35" y="6"/>
                      <a:pt x="34" y="7"/>
                    </a:cubicBezTo>
                    <a:cubicBezTo>
                      <a:pt x="32" y="8"/>
                      <a:pt x="31" y="9"/>
                      <a:pt x="30" y="11"/>
                    </a:cubicBezTo>
                    <a:cubicBezTo>
                      <a:pt x="32" y="10"/>
                      <a:pt x="32" y="11"/>
                      <a:pt x="30" y="13"/>
                    </a:cubicBezTo>
                    <a:cubicBezTo>
                      <a:pt x="28" y="15"/>
                      <a:pt x="28" y="13"/>
                      <a:pt x="29" y="12"/>
                    </a:cubicBezTo>
                    <a:cubicBezTo>
                      <a:pt x="28" y="12"/>
                      <a:pt x="27" y="13"/>
                      <a:pt x="27" y="14"/>
                    </a:cubicBezTo>
                    <a:cubicBezTo>
                      <a:pt x="23" y="17"/>
                      <a:pt x="20" y="20"/>
                      <a:pt x="16" y="24"/>
                    </a:cubicBezTo>
                    <a:cubicBezTo>
                      <a:pt x="14" y="22"/>
                      <a:pt x="12" y="19"/>
                      <a:pt x="10" y="16"/>
                    </a:cubicBezTo>
                    <a:close/>
                    <a:moveTo>
                      <a:pt x="21" y="20"/>
                    </a:moveTo>
                    <a:cubicBezTo>
                      <a:pt x="25" y="16"/>
                      <a:pt x="25" y="17"/>
                      <a:pt x="27" y="15"/>
                    </a:cubicBezTo>
                    <a:cubicBezTo>
                      <a:pt x="27" y="18"/>
                      <a:pt x="20" y="23"/>
                      <a:pt x="21" y="2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817" name="Freeform 8923"/>
              <p:cNvSpPr>
                <a:spLocks/>
              </p:cNvSpPr>
              <p:nvPr/>
            </p:nvSpPr>
            <p:spPr bwMode="auto">
              <a:xfrm>
                <a:off x="1264" y="1638"/>
                <a:ext cx="257" cy="257"/>
              </a:xfrm>
              <a:custGeom>
                <a:avLst/>
                <a:gdLst>
                  <a:gd name="T0" fmla="*/ 53 w 69"/>
                  <a:gd name="T1" fmla="*/ 53 h 69"/>
                  <a:gd name="T2" fmla="*/ 66 w 69"/>
                  <a:gd name="T3" fmla="*/ 69 h 69"/>
                  <a:gd name="T4" fmla="*/ 69 w 69"/>
                  <a:gd name="T5" fmla="*/ 64 h 69"/>
                  <a:gd name="T6" fmla="*/ 66 w 69"/>
                  <a:gd name="T7" fmla="*/ 68 h 69"/>
                  <a:gd name="T8" fmla="*/ 53 w 69"/>
                  <a:gd name="T9" fmla="*/ 53 h 69"/>
                  <a:gd name="T10" fmla="*/ 29 w 69"/>
                  <a:gd name="T11" fmla="*/ 23 h 69"/>
                  <a:gd name="T12" fmla="*/ 3 w 69"/>
                  <a:gd name="T13" fmla="*/ 0 h 69"/>
                  <a:gd name="T14" fmla="*/ 0 w 69"/>
                  <a:gd name="T15" fmla="*/ 7 h 69"/>
                  <a:gd name="T16" fmla="*/ 3 w 69"/>
                  <a:gd name="T17" fmla="*/ 0 h 69"/>
                  <a:gd name="T18" fmla="*/ 29 w 69"/>
                  <a:gd name="T19" fmla="*/ 24 h 69"/>
                  <a:gd name="T20" fmla="*/ 40 w 69"/>
                  <a:gd name="T21" fmla="*/ 39 h 69"/>
                  <a:gd name="T22" fmla="*/ 48 w 69"/>
                  <a:gd name="T23" fmla="*/ 49 h 69"/>
                  <a:gd name="T24" fmla="*/ 39 w 69"/>
                  <a:gd name="T25" fmla="*/ 40 h 69"/>
                  <a:gd name="T26" fmla="*/ 29 w 69"/>
                  <a:gd name="T27" fmla="*/ 25 h 69"/>
                  <a:gd name="T28" fmla="*/ 28 w 69"/>
                  <a:gd name="T29" fmla="*/ 24 h 69"/>
                  <a:gd name="T30" fmla="*/ 29 w 69"/>
                  <a:gd name="T31" fmla="*/ 26 h 69"/>
                  <a:gd name="T32" fmla="*/ 36 w 69"/>
                  <a:gd name="T33" fmla="*/ 35 h 69"/>
                  <a:gd name="T34" fmla="*/ 35 w 69"/>
                  <a:gd name="T35" fmla="*/ 36 h 69"/>
                  <a:gd name="T36" fmla="*/ 38 w 69"/>
                  <a:gd name="T37" fmla="*/ 40 h 69"/>
                  <a:gd name="T38" fmla="*/ 41 w 69"/>
                  <a:gd name="T39" fmla="*/ 44 h 69"/>
                  <a:gd name="T40" fmla="*/ 46 w 69"/>
                  <a:gd name="T41" fmla="*/ 51 h 69"/>
                  <a:gd name="T42" fmla="*/ 50 w 69"/>
                  <a:gd name="T43" fmla="*/ 52 h 69"/>
                  <a:gd name="T44" fmla="*/ 52 w 69"/>
                  <a:gd name="T45" fmla="*/ 56 h 69"/>
                  <a:gd name="T46" fmla="*/ 57 w 69"/>
                  <a:gd name="T47" fmla="*/ 60 h 69"/>
                  <a:gd name="T48" fmla="*/ 52 w 69"/>
                  <a:gd name="T49" fmla="*/ 55 h 69"/>
                  <a:gd name="T50" fmla="*/ 51 w 69"/>
                  <a:gd name="T51" fmla="*/ 51 h 69"/>
                  <a:gd name="T52" fmla="*/ 53 w 69"/>
                  <a:gd name="T53" fmla="*/ 5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9" h="69">
                    <a:moveTo>
                      <a:pt x="53" y="53"/>
                    </a:moveTo>
                    <a:cubicBezTo>
                      <a:pt x="56" y="57"/>
                      <a:pt x="62" y="64"/>
                      <a:pt x="66" y="69"/>
                    </a:cubicBezTo>
                    <a:cubicBezTo>
                      <a:pt x="67" y="67"/>
                      <a:pt x="68" y="66"/>
                      <a:pt x="69" y="64"/>
                    </a:cubicBezTo>
                    <a:cubicBezTo>
                      <a:pt x="68" y="65"/>
                      <a:pt x="67" y="66"/>
                      <a:pt x="66" y="68"/>
                    </a:cubicBezTo>
                    <a:cubicBezTo>
                      <a:pt x="62" y="63"/>
                      <a:pt x="58" y="58"/>
                      <a:pt x="53" y="53"/>
                    </a:cubicBezTo>
                    <a:cubicBezTo>
                      <a:pt x="46" y="43"/>
                      <a:pt x="37" y="33"/>
                      <a:pt x="29" y="23"/>
                    </a:cubicBezTo>
                    <a:cubicBezTo>
                      <a:pt x="20" y="15"/>
                      <a:pt x="11" y="7"/>
                      <a:pt x="3" y="0"/>
                    </a:cubicBezTo>
                    <a:cubicBezTo>
                      <a:pt x="2" y="3"/>
                      <a:pt x="1" y="5"/>
                      <a:pt x="0" y="7"/>
                    </a:cubicBezTo>
                    <a:cubicBezTo>
                      <a:pt x="1" y="5"/>
                      <a:pt x="2" y="3"/>
                      <a:pt x="3" y="0"/>
                    </a:cubicBezTo>
                    <a:cubicBezTo>
                      <a:pt x="11" y="7"/>
                      <a:pt x="21" y="17"/>
                      <a:pt x="29" y="24"/>
                    </a:cubicBezTo>
                    <a:cubicBezTo>
                      <a:pt x="34" y="31"/>
                      <a:pt x="39" y="37"/>
                      <a:pt x="40" y="39"/>
                    </a:cubicBezTo>
                    <a:cubicBezTo>
                      <a:pt x="44" y="44"/>
                      <a:pt x="47" y="45"/>
                      <a:pt x="48" y="49"/>
                    </a:cubicBezTo>
                    <a:cubicBezTo>
                      <a:pt x="46" y="47"/>
                      <a:pt x="43" y="44"/>
                      <a:pt x="39" y="40"/>
                    </a:cubicBezTo>
                    <a:cubicBezTo>
                      <a:pt x="37" y="36"/>
                      <a:pt x="37" y="34"/>
                      <a:pt x="29" y="25"/>
                    </a:cubicBezTo>
                    <a:cubicBezTo>
                      <a:pt x="29" y="25"/>
                      <a:pt x="29" y="25"/>
                      <a:pt x="28" y="24"/>
                    </a:cubicBezTo>
                    <a:cubicBezTo>
                      <a:pt x="26" y="23"/>
                      <a:pt x="27" y="24"/>
                      <a:pt x="29" y="26"/>
                    </a:cubicBezTo>
                    <a:cubicBezTo>
                      <a:pt x="31" y="29"/>
                      <a:pt x="35" y="34"/>
                      <a:pt x="36" y="35"/>
                    </a:cubicBezTo>
                    <a:cubicBezTo>
                      <a:pt x="36" y="36"/>
                      <a:pt x="34" y="35"/>
                      <a:pt x="35" y="36"/>
                    </a:cubicBezTo>
                    <a:cubicBezTo>
                      <a:pt x="36" y="37"/>
                      <a:pt x="37" y="39"/>
                      <a:pt x="38" y="40"/>
                    </a:cubicBezTo>
                    <a:cubicBezTo>
                      <a:pt x="39" y="41"/>
                      <a:pt x="40" y="43"/>
                      <a:pt x="41" y="44"/>
                    </a:cubicBezTo>
                    <a:cubicBezTo>
                      <a:pt x="43" y="46"/>
                      <a:pt x="45" y="48"/>
                      <a:pt x="46" y="51"/>
                    </a:cubicBezTo>
                    <a:cubicBezTo>
                      <a:pt x="49" y="53"/>
                      <a:pt x="48" y="49"/>
                      <a:pt x="50" y="52"/>
                    </a:cubicBezTo>
                    <a:cubicBezTo>
                      <a:pt x="50" y="53"/>
                      <a:pt x="51" y="55"/>
                      <a:pt x="52" y="56"/>
                    </a:cubicBezTo>
                    <a:cubicBezTo>
                      <a:pt x="54" y="58"/>
                      <a:pt x="56" y="60"/>
                      <a:pt x="57" y="60"/>
                    </a:cubicBezTo>
                    <a:cubicBezTo>
                      <a:pt x="56" y="59"/>
                      <a:pt x="54" y="57"/>
                      <a:pt x="52" y="55"/>
                    </a:cubicBezTo>
                    <a:cubicBezTo>
                      <a:pt x="51" y="53"/>
                      <a:pt x="50" y="51"/>
                      <a:pt x="51" y="51"/>
                    </a:cubicBezTo>
                    <a:cubicBezTo>
                      <a:pt x="51" y="52"/>
                      <a:pt x="52" y="53"/>
                      <a:pt x="53" y="5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818" name="Freeform 8924"/>
              <p:cNvSpPr>
                <a:spLocks/>
              </p:cNvSpPr>
              <p:nvPr/>
            </p:nvSpPr>
            <p:spPr bwMode="auto">
              <a:xfrm>
                <a:off x="810" y="1757"/>
                <a:ext cx="19" cy="15"/>
              </a:xfrm>
              <a:custGeom>
                <a:avLst/>
                <a:gdLst>
                  <a:gd name="T0" fmla="*/ 5 w 5"/>
                  <a:gd name="T1" fmla="*/ 1 h 4"/>
                  <a:gd name="T2" fmla="*/ 5 w 5"/>
                  <a:gd name="T3" fmla="*/ 0 h 4"/>
                  <a:gd name="T4" fmla="*/ 0 w 5"/>
                  <a:gd name="T5" fmla="*/ 4 h 4"/>
                  <a:gd name="T6" fmla="*/ 0 w 5"/>
                  <a:gd name="T7" fmla="*/ 4 h 4"/>
                  <a:gd name="T8" fmla="*/ 5 w 5"/>
                  <a:gd name="T9" fmla="*/ 1 h 4"/>
                </a:gdLst>
                <a:ahLst/>
                <a:cxnLst>
                  <a:cxn ang="0">
                    <a:pos x="T0" y="T1"/>
                  </a:cxn>
                  <a:cxn ang="0">
                    <a:pos x="T2" y="T3"/>
                  </a:cxn>
                  <a:cxn ang="0">
                    <a:pos x="T4" y="T5"/>
                  </a:cxn>
                  <a:cxn ang="0">
                    <a:pos x="T6" y="T7"/>
                  </a:cxn>
                  <a:cxn ang="0">
                    <a:pos x="T8" y="T9"/>
                  </a:cxn>
                </a:cxnLst>
                <a:rect l="0" t="0" r="r" b="b"/>
                <a:pathLst>
                  <a:path w="5" h="4">
                    <a:moveTo>
                      <a:pt x="5" y="1"/>
                    </a:moveTo>
                    <a:cubicBezTo>
                      <a:pt x="5" y="0"/>
                      <a:pt x="5" y="0"/>
                      <a:pt x="5" y="0"/>
                    </a:cubicBezTo>
                    <a:cubicBezTo>
                      <a:pt x="0" y="4"/>
                      <a:pt x="0" y="4"/>
                      <a:pt x="0" y="4"/>
                    </a:cubicBezTo>
                    <a:cubicBezTo>
                      <a:pt x="0" y="4"/>
                      <a:pt x="0" y="4"/>
                      <a:pt x="0" y="4"/>
                    </a:cubicBezTo>
                    <a:lnTo>
                      <a:pt x="5"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819" name="Freeform 8925"/>
              <p:cNvSpPr>
                <a:spLocks/>
              </p:cNvSpPr>
              <p:nvPr/>
            </p:nvSpPr>
            <p:spPr bwMode="auto">
              <a:xfrm>
                <a:off x="1752" y="1631"/>
                <a:ext cx="52" cy="41"/>
              </a:xfrm>
              <a:custGeom>
                <a:avLst/>
                <a:gdLst>
                  <a:gd name="T0" fmla="*/ 4 w 14"/>
                  <a:gd name="T1" fmla="*/ 0 h 11"/>
                  <a:gd name="T2" fmla="*/ 6 w 14"/>
                  <a:gd name="T3" fmla="*/ 3 h 11"/>
                  <a:gd name="T4" fmla="*/ 4 w 14"/>
                  <a:gd name="T5" fmla="*/ 0 h 11"/>
                  <a:gd name="T6" fmla="*/ 1 w 14"/>
                  <a:gd name="T7" fmla="*/ 1 h 11"/>
                  <a:gd name="T8" fmla="*/ 4 w 14"/>
                  <a:gd name="T9" fmla="*/ 0 h 11"/>
                </a:gdLst>
                <a:ahLst/>
                <a:cxnLst>
                  <a:cxn ang="0">
                    <a:pos x="T0" y="T1"/>
                  </a:cxn>
                  <a:cxn ang="0">
                    <a:pos x="T2" y="T3"/>
                  </a:cxn>
                  <a:cxn ang="0">
                    <a:pos x="T4" y="T5"/>
                  </a:cxn>
                  <a:cxn ang="0">
                    <a:pos x="T6" y="T7"/>
                  </a:cxn>
                  <a:cxn ang="0">
                    <a:pos x="T8" y="T9"/>
                  </a:cxn>
                </a:cxnLst>
                <a:rect l="0" t="0" r="r" b="b"/>
                <a:pathLst>
                  <a:path w="14" h="11">
                    <a:moveTo>
                      <a:pt x="4" y="0"/>
                    </a:moveTo>
                    <a:cubicBezTo>
                      <a:pt x="7" y="3"/>
                      <a:pt x="9" y="5"/>
                      <a:pt x="6" y="3"/>
                    </a:cubicBezTo>
                    <a:cubicBezTo>
                      <a:pt x="14" y="11"/>
                      <a:pt x="10" y="5"/>
                      <a:pt x="4" y="0"/>
                    </a:cubicBezTo>
                    <a:cubicBezTo>
                      <a:pt x="1" y="1"/>
                      <a:pt x="1" y="1"/>
                      <a:pt x="1" y="1"/>
                    </a:cubicBezTo>
                    <a:cubicBezTo>
                      <a:pt x="0" y="2"/>
                      <a:pt x="2" y="1"/>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820" name="Freeform 8926"/>
              <p:cNvSpPr>
                <a:spLocks/>
              </p:cNvSpPr>
              <p:nvPr/>
            </p:nvSpPr>
            <p:spPr bwMode="auto">
              <a:xfrm>
                <a:off x="1603" y="1672"/>
                <a:ext cx="100" cy="93"/>
              </a:xfrm>
              <a:custGeom>
                <a:avLst/>
                <a:gdLst>
                  <a:gd name="T0" fmla="*/ 21 w 27"/>
                  <a:gd name="T1" fmla="*/ 4 h 25"/>
                  <a:gd name="T2" fmla="*/ 25 w 27"/>
                  <a:gd name="T3" fmla="*/ 0 h 25"/>
                  <a:gd name="T4" fmla="*/ 20 w 27"/>
                  <a:gd name="T5" fmla="*/ 2 h 25"/>
                  <a:gd name="T6" fmla="*/ 17 w 27"/>
                  <a:gd name="T7" fmla="*/ 5 h 25"/>
                  <a:gd name="T8" fmla="*/ 0 w 27"/>
                  <a:gd name="T9" fmla="*/ 25 h 25"/>
                  <a:gd name="T10" fmla="*/ 21 w 27"/>
                  <a:gd name="T11" fmla="*/ 4 h 25"/>
                </a:gdLst>
                <a:ahLst/>
                <a:cxnLst>
                  <a:cxn ang="0">
                    <a:pos x="T0" y="T1"/>
                  </a:cxn>
                  <a:cxn ang="0">
                    <a:pos x="T2" y="T3"/>
                  </a:cxn>
                  <a:cxn ang="0">
                    <a:pos x="T4" y="T5"/>
                  </a:cxn>
                  <a:cxn ang="0">
                    <a:pos x="T6" y="T7"/>
                  </a:cxn>
                  <a:cxn ang="0">
                    <a:pos x="T8" y="T9"/>
                  </a:cxn>
                  <a:cxn ang="0">
                    <a:pos x="T10" y="T11"/>
                  </a:cxn>
                </a:cxnLst>
                <a:rect l="0" t="0" r="r" b="b"/>
                <a:pathLst>
                  <a:path w="27" h="25">
                    <a:moveTo>
                      <a:pt x="21" y="4"/>
                    </a:moveTo>
                    <a:cubicBezTo>
                      <a:pt x="24" y="2"/>
                      <a:pt x="27" y="0"/>
                      <a:pt x="25" y="0"/>
                    </a:cubicBezTo>
                    <a:cubicBezTo>
                      <a:pt x="22" y="1"/>
                      <a:pt x="21" y="1"/>
                      <a:pt x="20" y="2"/>
                    </a:cubicBezTo>
                    <a:cubicBezTo>
                      <a:pt x="19" y="3"/>
                      <a:pt x="19" y="3"/>
                      <a:pt x="17" y="5"/>
                    </a:cubicBezTo>
                    <a:cubicBezTo>
                      <a:pt x="12" y="12"/>
                      <a:pt x="2" y="20"/>
                      <a:pt x="0" y="25"/>
                    </a:cubicBezTo>
                    <a:cubicBezTo>
                      <a:pt x="2" y="23"/>
                      <a:pt x="14" y="12"/>
                      <a:pt x="21"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821" name="Freeform 8927"/>
              <p:cNvSpPr>
                <a:spLocks/>
              </p:cNvSpPr>
              <p:nvPr/>
            </p:nvSpPr>
            <p:spPr bwMode="auto">
              <a:xfrm>
                <a:off x="2314" y="1869"/>
                <a:ext cx="3" cy="7"/>
              </a:xfrm>
              <a:custGeom>
                <a:avLst/>
                <a:gdLst>
                  <a:gd name="T0" fmla="*/ 1 w 1"/>
                  <a:gd name="T1" fmla="*/ 0 h 2"/>
                  <a:gd name="T2" fmla="*/ 0 w 1"/>
                  <a:gd name="T3" fmla="*/ 2 h 2"/>
                  <a:gd name="T4" fmla="*/ 0 w 1"/>
                  <a:gd name="T5" fmla="*/ 2 h 2"/>
                  <a:gd name="T6" fmla="*/ 1 w 1"/>
                  <a:gd name="T7" fmla="*/ 0 h 2"/>
                </a:gdLst>
                <a:ahLst/>
                <a:cxnLst>
                  <a:cxn ang="0">
                    <a:pos x="T0" y="T1"/>
                  </a:cxn>
                  <a:cxn ang="0">
                    <a:pos x="T2" y="T3"/>
                  </a:cxn>
                  <a:cxn ang="0">
                    <a:pos x="T4" y="T5"/>
                  </a:cxn>
                  <a:cxn ang="0">
                    <a:pos x="T6" y="T7"/>
                  </a:cxn>
                </a:cxnLst>
                <a:rect l="0" t="0" r="r" b="b"/>
                <a:pathLst>
                  <a:path w="1" h="2">
                    <a:moveTo>
                      <a:pt x="1" y="0"/>
                    </a:moveTo>
                    <a:cubicBezTo>
                      <a:pt x="0" y="2"/>
                      <a:pt x="0" y="2"/>
                      <a:pt x="0" y="2"/>
                    </a:cubicBezTo>
                    <a:cubicBezTo>
                      <a:pt x="0" y="2"/>
                      <a:pt x="0" y="2"/>
                      <a:pt x="0" y="2"/>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822" name="Freeform 8928"/>
              <p:cNvSpPr>
                <a:spLocks/>
              </p:cNvSpPr>
              <p:nvPr/>
            </p:nvSpPr>
            <p:spPr bwMode="auto">
              <a:xfrm>
                <a:off x="2265" y="3654"/>
                <a:ext cx="11" cy="48"/>
              </a:xfrm>
              <a:custGeom>
                <a:avLst/>
                <a:gdLst>
                  <a:gd name="T0" fmla="*/ 3 w 3"/>
                  <a:gd name="T1" fmla="*/ 13 h 13"/>
                  <a:gd name="T2" fmla="*/ 0 w 3"/>
                  <a:gd name="T3" fmla="*/ 0 h 13"/>
                  <a:gd name="T4" fmla="*/ 0 w 3"/>
                  <a:gd name="T5" fmla="*/ 0 h 13"/>
                  <a:gd name="T6" fmla="*/ 3 w 3"/>
                  <a:gd name="T7" fmla="*/ 13 h 13"/>
                </a:gdLst>
                <a:ahLst/>
                <a:cxnLst>
                  <a:cxn ang="0">
                    <a:pos x="T0" y="T1"/>
                  </a:cxn>
                  <a:cxn ang="0">
                    <a:pos x="T2" y="T3"/>
                  </a:cxn>
                  <a:cxn ang="0">
                    <a:pos x="T4" y="T5"/>
                  </a:cxn>
                  <a:cxn ang="0">
                    <a:pos x="T6" y="T7"/>
                  </a:cxn>
                </a:cxnLst>
                <a:rect l="0" t="0" r="r" b="b"/>
                <a:pathLst>
                  <a:path w="3" h="13">
                    <a:moveTo>
                      <a:pt x="3" y="13"/>
                    </a:moveTo>
                    <a:cubicBezTo>
                      <a:pt x="2" y="9"/>
                      <a:pt x="1" y="5"/>
                      <a:pt x="0" y="0"/>
                    </a:cubicBezTo>
                    <a:cubicBezTo>
                      <a:pt x="0" y="0"/>
                      <a:pt x="0" y="0"/>
                      <a:pt x="0" y="0"/>
                    </a:cubicBezTo>
                    <a:cubicBezTo>
                      <a:pt x="1" y="5"/>
                      <a:pt x="2" y="9"/>
                      <a:pt x="3" y="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823" name="Freeform 8929"/>
              <p:cNvSpPr>
                <a:spLocks/>
              </p:cNvSpPr>
              <p:nvPr/>
            </p:nvSpPr>
            <p:spPr bwMode="auto">
              <a:xfrm>
                <a:off x="814" y="1765"/>
                <a:ext cx="18" cy="11"/>
              </a:xfrm>
              <a:custGeom>
                <a:avLst/>
                <a:gdLst>
                  <a:gd name="T0" fmla="*/ 1 w 5"/>
                  <a:gd name="T1" fmla="*/ 3 h 3"/>
                  <a:gd name="T2" fmla="*/ 5 w 5"/>
                  <a:gd name="T3" fmla="*/ 0 h 3"/>
                  <a:gd name="T4" fmla="*/ 4 w 5"/>
                  <a:gd name="T5" fmla="*/ 0 h 3"/>
                  <a:gd name="T6" fmla="*/ 0 w 5"/>
                  <a:gd name="T7" fmla="*/ 3 h 3"/>
                  <a:gd name="T8" fmla="*/ 1 w 5"/>
                  <a:gd name="T9" fmla="*/ 3 h 3"/>
                </a:gdLst>
                <a:ahLst/>
                <a:cxnLst>
                  <a:cxn ang="0">
                    <a:pos x="T0" y="T1"/>
                  </a:cxn>
                  <a:cxn ang="0">
                    <a:pos x="T2" y="T3"/>
                  </a:cxn>
                  <a:cxn ang="0">
                    <a:pos x="T4" y="T5"/>
                  </a:cxn>
                  <a:cxn ang="0">
                    <a:pos x="T6" y="T7"/>
                  </a:cxn>
                  <a:cxn ang="0">
                    <a:pos x="T8" y="T9"/>
                  </a:cxn>
                </a:cxnLst>
                <a:rect l="0" t="0" r="r" b="b"/>
                <a:pathLst>
                  <a:path w="5" h="3">
                    <a:moveTo>
                      <a:pt x="1" y="3"/>
                    </a:moveTo>
                    <a:cubicBezTo>
                      <a:pt x="5" y="0"/>
                      <a:pt x="5" y="0"/>
                      <a:pt x="5" y="0"/>
                    </a:cubicBezTo>
                    <a:cubicBezTo>
                      <a:pt x="5" y="0"/>
                      <a:pt x="5" y="0"/>
                      <a:pt x="4" y="0"/>
                    </a:cubicBezTo>
                    <a:cubicBezTo>
                      <a:pt x="0" y="3"/>
                      <a:pt x="0" y="3"/>
                      <a:pt x="0" y="3"/>
                    </a:cubicBezTo>
                    <a:cubicBezTo>
                      <a:pt x="0" y="3"/>
                      <a:pt x="0" y="3"/>
                      <a:pt x="1"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824" name="Freeform 8930"/>
              <p:cNvSpPr>
                <a:spLocks/>
              </p:cNvSpPr>
              <p:nvPr/>
            </p:nvSpPr>
            <p:spPr bwMode="auto">
              <a:xfrm>
                <a:off x="1688" y="1653"/>
                <a:ext cx="56" cy="37"/>
              </a:xfrm>
              <a:custGeom>
                <a:avLst/>
                <a:gdLst>
                  <a:gd name="T0" fmla="*/ 12 w 15"/>
                  <a:gd name="T1" fmla="*/ 1 h 10"/>
                  <a:gd name="T2" fmla="*/ 2 w 15"/>
                  <a:gd name="T3" fmla="*/ 7 h 10"/>
                  <a:gd name="T4" fmla="*/ 12 w 15"/>
                  <a:gd name="T5" fmla="*/ 1 h 10"/>
                </a:gdLst>
                <a:ahLst/>
                <a:cxnLst>
                  <a:cxn ang="0">
                    <a:pos x="T0" y="T1"/>
                  </a:cxn>
                  <a:cxn ang="0">
                    <a:pos x="T2" y="T3"/>
                  </a:cxn>
                  <a:cxn ang="0">
                    <a:pos x="T4" y="T5"/>
                  </a:cxn>
                </a:cxnLst>
                <a:rect l="0" t="0" r="r" b="b"/>
                <a:pathLst>
                  <a:path w="15" h="10">
                    <a:moveTo>
                      <a:pt x="12" y="1"/>
                    </a:moveTo>
                    <a:cubicBezTo>
                      <a:pt x="2" y="7"/>
                      <a:pt x="2" y="7"/>
                      <a:pt x="2" y="7"/>
                    </a:cubicBezTo>
                    <a:cubicBezTo>
                      <a:pt x="0" y="10"/>
                      <a:pt x="15" y="0"/>
                      <a:pt x="1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825" name="Freeform 8931"/>
              <p:cNvSpPr>
                <a:spLocks/>
              </p:cNvSpPr>
              <p:nvPr/>
            </p:nvSpPr>
            <p:spPr bwMode="auto">
              <a:xfrm>
                <a:off x="1990" y="1765"/>
                <a:ext cx="320" cy="156"/>
              </a:xfrm>
              <a:custGeom>
                <a:avLst/>
                <a:gdLst>
                  <a:gd name="T0" fmla="*/ 84 w 86"/>
                  <a:gd name="T1" fmla="*/ 34 h 42"/>
                  <a:gd name="T2" fmla="*/ 81 w 86"/>
                  <a:gd name="T3" fmla="*/ 23 h 42"/>
                  <a:gd name="T4" fmla="*/ 74 w 86"/>
                  <a:gd name="T5" fmla="*/ 0 h 42"/>
                  <a:gd name="T6" fmla="*/ 52 w 86"/>
                  <a:gd name="T7" fmla="*/ 0 h 42"/>
                  <a:gd name="T8" fmla="*/ 44 w 86"/>
                  <a:gd name="T9" fmla="*/ 1 h 42"/>
                  <a:gd name="T10" fmla="*/ 43 w 86"/>
                  <a:gd name="T11" fmla="*/ 1 h 42"/>
                  <a:gd name="T12" fmla="*/ 29 w 86"/>
                  <a:gd name="T13" fmla="*/ 8 h 42"/>
                  <a:gd name="T14" fmla="*/ 9 w 86"/>
                  <a:gd name="T15" fmla="*/ 20 h 42"/>
                  <a:gd name="T16" fmla="*/ 0 w 86"/>
                  <a:gd name="T17" fmla="*/ 25 h 42"/>
                  <a:gd name="T18" fmla="*/ 11 w 86"/>
                  <a:gd name="T19" fmla="*/ 21 h 42"/>
                  <a:gd name="T20" fmla="*/ 18 w 86"/>
                  <a:gd name="T21" fmla="*/ 17 h 42"/>
                  <a:gd name="T22" fmla="*/ 26 w 86"/>
                  <a:gd name="T23" fmla="*/ 12 h 42"/>
                  <a:gd name="T24" fmla="*/ 42 w 86"/>
                  <a:gd name="T25" fmla="*/ 2 h 42"/>
                  <a:gd name="T26" fmla="*/ 67 w 86"/>
                  <a:gd name="T27" fmla="*/ 0 h 42"/>
                  <a:gd name="T28" fmla="*/ 74 w 86"/>
                  <a:gd name="T29" fmla="*/ 1 h 42"/>
                  <a:gd name="T30" fmla="*/ 74 w 86"/>
                  <a:gd name="T31" fmla="*/ 2 h 42"/>
                  <a:gd name="T32" fmla="*/ 74 w 86"/>
                  <a:gd name="T33" fmla="*/ 1 h 42"/>
                  <a:gd name="T34" fmla="*/ 74 w 86"/>
                  <a:gd name="T35" fmla="*/ 0 h 42"/>
                  <a:gd name="T36" fmla="*/ 74 w 86"/>
                  <a:gd name="T37" fmla="*/ 1 h 42"/>
                  <a:gd name="T38" fmla="*/ 80 w 86"/>
                  <a:gd name="T39" fmla="*/ 21 h 42"/>
                  <a:gd name="T40" fmla="*/ 83 w 86"/>
                  <a:gd name="T41" fmla="*/ 34 h 42"/>
                  <a:gd name="T42" fmla="*/ 85 w 86"/>
                  <a:gd name="T43" fmla="*/ 41 h 42"/>
                  <a:gd name="T44" fmla="*/ 85 w 86"/>
                  <a:gd name="T45" fmla="*/ 42 h 42"/>
                  <a:gd name="T46" fmla="*/ 85 w 86"/>
                  <a:gd name="T47" fmla="*/ 42 h 42"/>
                  <a:gd name="T48" fmla="*/ 86 w 86"/>
                  <a:gd name="T49" fmla="*/ 39 h 42"/>
                  <a:gd name="T50" fmla="*/ 84 w 86"/>
                  <a:gd name="T51" fmla="*/ 3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6" h="42">
                    <a:moveTo>
                      <a:pt x="84" y="34"/>
                    </a:moveTo>
                    <a:cubicBezTo>
                      <a:pt x="83" y="30"/>
                      <a:pt x="82" y="27"/>
                      <a:pt x="81" y="23"/>
                    </a:cubicBezTo>
                    <a:cubicBezTo>
                      <a:pt x="79" y="15"/>
                      <a:pt x="76" y="7"/>
                      <a:pt x="74" y="0"/>
                    </a:cubicBezTo>
                    <a:cubicBezTo>
                      <a:pt x="66" y="0"/>
                      <a:pt x="58" y="0"/>
                      <a:pt x="52" y="0"/>
                    </a:cubicBezTo>
                    <a:cubicBezTo>
                      <a:pt x="48" y="0"/>
                      <a:pt x="47" y="1"/>
                      <a:pt x="44" y="1"/>
                    </a:cubicBezTo>
                    <a:cubicBezTo>
                      <a:pt x="43" y="1"/>
                      <a:pt x="43" y="1"/>
                      <a:pt x="43" y="1"/>
                    </a:cubicBezTo>
                    <a:cubicBezTo>
                      <a:pt x="37" y="4"/>
                      <a:pt x="35" y="5"/>
                      <a:pt x="29" y="8"/>
                    </a:cubicBezTo>
                    <a:cubicBezTo>
                      <a:pt x="22" y="12"/>
                      <a:pt x="16" y="17"/>
                      <a:pt x="9" y="20"/>
                    </a:cubicBezTo>
                    <a:cubicBezTo>
                      <a:pt x="6" y="22"/>
                      <a:pt x="3" y="24"/>
                      <a:pt x="0" y="25"/>
                    </a:cubicBezTo>
                    <a:cubicBezTo>
                      <a:pt x="2" y="26"/>
                      <a:pt x="7" y="23"/>
                      <a:pt x="11" y="21"/>
                    </a:cubicBezTo>
                    <a:cubicBezTo>
                      <a:pt x="14" y="20"/>
                      <a:pt x="16" y="18"/>
                      <a:pt x="18" y="17"/>
                    </a:cubicBezTo>
                    <a:cubicBezTo>
                      <a:pt x="26" y="12"/>
                      <a:pt x="26" y="12"/>
                      <a:pt x="26" y="12"/>
                    </a:cubicBezTo>
                    <a:cubicBezTo>
                      <a:pt x="32" y="9"/>
                      <a:pt x="37" y="6"/>
                      <a:pt x="42" y="2"/>
                    </a:cubicBezTo>
                    <a:cubicBezTo>
                      <a:pt x="50" y="2"/>
                      <a:pt x="58" y="1"/>
                      <a:pt x="67" y="0"/>
                    </a:cubicBezTo>
                    <a:cubicBezTo>
                      <a:pt x="66" y="1"/>
                      <a:pt x="71" y="1"/>
                      <a:pt x="74" y="1"/>
                    </a:cubicBezTo>
                    <a:cubicBezTo>
                      <a:pt x="74" y="1"/>
                      <a:pt x="74" y="1"/>
                      <a:pt x="74" y="2"/>
                    </a:cubicBezTo>
                    <a:cubicBezTo>
                      <a:pt x="74" y="1"/>
                      <a:pt x="74" y="1"/>
                      <a:pt x="74" y="1"/>
                    </a:cubicBezTo>
                    <a:cubicBezTo>
                      <a:pt x="73" y="1"/>
                      <a:pt x="73" y="0"/>
                      <a:pt x="74" y="0"/>
                    </a:cubicBezTo>
                    <a:cubicBezTo>
                      <a:pt x="74" y="1"/>
                      <a:pt x="74" y="1"/>
                      <a:pt x="74" y="1"/>
                    </a:cubicBezTo>
                    <a:cubicBezTo>
                      <a:pt x="76" y="8"/>
                      <a:pt x="78" y="13"/>
                      <a:pt x="80" y="21"/>
                    </a:cubicBezTo>
                    <a:cubicBezTo>
                      <a:pt x="81" y="24"/>
                      <a:pt x="82" y="29"/>
                      <a:pt x="83" y="34"/>
                    </a:cubicBezTo>
                    <a:cubicBezTo>
                      <a:pt x="84" y="37"/>
                      <a:pt x="85" y="39"/>
                      <a:pt x="85" y="41"/>
                    </a:cubicBezTo>
                    <a:cubicBezTo>
                      <a:pt x="85" y="42"/>
                      <a:pt x="85" y="42"/>
                      <a:pt x="85" y="42"/>
                    </a:cubicBezTo>
                    <a:cubicBezTo>
                      <a:pt x="85" y="42"/>
                      <a:pt x="85" y="42"/>
                      <a:pt x="85" y="42"/>
                    </a:cubicBezTo>
                    <a:cubicBezTo>
                      <a:pt x="86" y="41"/>
                      <a:pt x="86" y="40"/>
                      <a:pt x="86" y="39"/>
                    </a:cubicBezTo>
                    <a:lnTo>
                      <a:pt x="84"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826" name="Freeform 8932"/>
              <p:cNvSpPr>
                <a:spLocks/>
              </p:cNvSpPr>
              <p:nvPr/>
            </p:nvSpPr>
            <p:spPr bwMode="auto">
              <a:xfrm>
                <a:off x="806" y="1780"/>
                <a:ext cx="4" cy="3"/>
              </a:xfrm>
              <a:custGeom>
                <a:avLst/>
                <a:gdLst>
                  <a:gd name="T0" fmla="*/ 1 w 1"/>
                  <a:gd name="T1" fmla="*/ 1 h 1"/>
                  <a:gd name="T2" fmla="*/ 1 w 1"/>
                  <a:gd name="T3" fmla="*/ 1 h 1"/>
                  <a:gd name="T4" fmla="*/ 0 w 1"/>
                  <a:gd name="T5" fmla="*/ 0 h 1"/>
                  <a:gd name="T6" fmla="*/ 0 w 1"/>
                  <a:gd name="T7" fmla="*/ 1 h 1"/>
                  <a:gd name="T8" fmla="*/ 0 w 1"/>
                  <a:gd name="T9" fmla="*/ 1 h 1"/>
                  <a:gd name="T10" fmla="*/ 1 w 1"/>
                  <a:gd name="T11" fmla="*/ 1 h 1"/>
                </a:gdLst>
                <a:ahLst/>
                <a:cxnLst>
                  <a:cxn ang="0">
                    <a:pos x="T0" y="T1"/>
                  </a:cxn>
                  <a:cxn ang="0">
                    <a:pos x="T2" y="T3"/>
                  </a:cxn>
                  <a:cxn ang="0">
                    <a:pos x="T4" y="T5"/>
                  </a:cxn>
                  <a:cxn ang="0">
                    <a:pos x="T6" y="T7"/>
                  </a:cxn>
                  <a:cxn ang="0">
                    <a:pos x="T8" y="T9"/>
                  </a:cxn>
                  <a:cxn ang="0">
                    <a:pos x="T10" y="T11"/>
                  </a:cxn>
                </a:cxnLst>
                <a:rect l="0" t="0" r="r" b="b"/>
                <a:pathLst>
                  <a:path w="1" h="1">
                    <a:moveTo>
                      <a:pt x="1" y="1"/>
                    </a:moveTo>
                    <a:cubicBezTo>
                      <a:pt x="1" y="1"/>
                      <a:pt x="1" y="1"/>
                      <a:pt x="1" y="1"/>
                    </a:cubicBezTo>
                    <a:cubicBezTo>
                      <a:pt x="1" y="0"/>
                      <a:pt x="0" y="0"/>
                      <a:pt x="0" y="0"/>
                    </a:cubicBezTo>
                    <a:cubicBezTo>
                      <a:pt x="0" y="1"/>
                      <a:pt x="0" y="1"/>
                      <a:pt x="0" y="1"/>
                    </a:cubicBezTo>
                    <a:cubicBezTo>
                      <a:pt x="0" y="1"/>
                      <a:pt x="0" y="1"/>
                      <a:pt x="0" y="1"/>
                    </a:cubicBezTo>
                    <a:lnTo>
                      <a:pt x="1"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827" name="Freeform 8933"/>
              <p:cNvSpPr>
                <a:spLocks/>
              </p:cNvSpPr>
              <p:nvPr/>
            </p:nvSpPr>
            <p:spPr bwMode="auto">
              <a:xfrm>
                <a:off x="2276" y="3706"/>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828" name="Freeform 8934"/>
              <p:cNvSpPr>
                <a:spLocks/>
              </p:cNvSpPr>
              <p:nvPr/>
            </p:nvSpPr>
            <p:spPr bwMode="auto">
              <a:xfrm>
                <a:off x="1160" y="5636"/>
                <a:ext cx="7" cy="11"/>
              </a:xfrm>
              <a:custGeom>
                <a:avLst/>
                <a:gdLst>
                  <a:gd name="T0" fmla="*/ 0 w 2"/>
                  <a:gd name="T1" fmla="*/ 1 h 3"/>
                  <a:gd name="T2" fmla="*/ 0 w 2"/>
                  <a:gd name="T3" fmla="*/ 1 h 3"/>
                  <a:gd name="T4" fmla="*/ 0 w 2"/>
                  <a:gd name="T5" fmla="*/ 1 h 3"/>
                  <a:gd name="T6" fmla="*/ 0 w 2"/>
                  <a:gd name="T7" fmla="*/ 1 h 3"/>
                  <a:gd name="T8" fmla="*/ 0 w 2"/>
                  <a:gd name="T9" fmla="*/ 1 h 3"/>
                  <a:gd name="T10" fmla="*/ 1 w 2"/>
                  <a:gd name="T11" fmla="*/ 3 h 3"/>
                  <a:gd name="T12" fmla="*/ 1 w 2"/>
                  <a:gd name="T13" fmla="*/ 1 h 3"/>
                  <a:gd name="T14" fmla="*/ 1 w 2"/>
                  <a:gd name="T15" fmla="*/ 0 h 3"/>
                  <a:gd name="T16" fmla="*/ 2 w 2"/>
                  <a:gd name="T17" fmla="*/ 0 h 3"/>
                  <a:gd name="T18" fmla="*/ 2 w 2"/>
                  <a:gd name="T19" fmla="*/ 0 h 3"/>
                  <a:gd name="T20" fmla="*/ 1 w 2"/>
                  <a:gd name="T21" fmla="*/ 0 h 3"/>
                  <a:gd name="T22" fmla="*/ 0 w 2"/>
                  <a:gd name="T23"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 h="3">
                    <a:moveTo>
                      <a:pt x="0" y="1"/>
                    </a:moveTo>
                    <a:cubicBezTo>
                      <a:pt x="0" y="1"/>
                      <a:pt x="0" y="1"/>
                      <a:pt x="0" y="1"/>
                    </a:cubicBezTo>
                    <a:cubicBezTo>
                      <a:pt x="0" y="1"/>
                      <a:pt x="0" y="1"/>
                      <a:pt x="0" y="1"/>
                    </a:cubicBezTo>
                    <a:cubicBezTo>
                      <a:pt x="0" y="1"/>
                      <a:pt x="0" y="1"/>
                      <a:pt x="0" y="1"/>
                    </a:cubicBezTo>
                    <a:cubicBezTo>
                      <a:pt x="0" y="1"/>
                      <a:pt x="0" y="1"/>
                      <a:pt x="0" y="1"/>
                    </a:cubicBezTo>
                    <a:cubicBezTo>
                      <a:pt x="0" y="2"/>
                      <a:pt x="1" y="2"/>
                      <a:pt x="1" y="3"/>
                    </a:cubicBezTo>
                    <a:cubicBezTo>
                      <a:pt x="2" y="3"/>
                      <a:pt x="2" y="2"/>
                      <a:pt x="1" y="1"/>
                    </a:cubicBezTo>
                    <a:cubicBezTo>
                      <a:pt x="1" y="1"/>
                      <a:pt x="1" y="0"/>
                      <a:pt x="1" y="0"/>
                    </a:cubicBezTo>
                    <a:cubicBezTo>
                      <a:pt x="1" y="0"/>
                      <a:pt x="2" y="0"/>
                      <a:pt x="2" y="0"/>
                    </a:cubicBezTo>
                    <a:cubicBezTo>
                      <a:pt x="2" y="0"/>
                      <a:pt x="2" y="0"/>
                      <a:pt x="2" y="0"/>
                    </a:cubicBezTo>
                    <a:cubicBezTo>
                      <a:pt x="2" y="0"/>
                      <a:pt x="1" y="0"/>
                      <a:pt x="1" y="0"/>
                    </a:cubicBezTo>
                    <a:cubicBezTo>
                      <a:pt x="1" y="0"/>
                      <a:pt x="1"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829" name="Freeform 8935"/>
              <p:cNvSpPr>
                <a:spLocks/>
              </p:cNvSpPr>
              <p:nvPr/>
            </p:nvSpPr>
            <p:spPr bwMode="auto">
              <a:xfrm>
                <a:off x="1167" y="5636"/>
                <a:ext cx="0" cy="0"/>
              </a:xfrm>
              <a:custGeom>
                <a:avLst/>
                <a:gdLst/>
                <a:ahLst/>
                <a:cxnLst>
                  <a:cxn ang="0">
                    <a:pos x="0" y="0"/>
                  </a:cxn>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830" name="Freeform 8936"/>
              <p:cNvSpPr>
                <a:spLocks/>
              </p:cNvSpPr>
              <p:nvPr/>
            </p:nvSpPr>
            <p:spPr bwMode="auto">
              <a:xfrm>
                <a:off x="1294" y="1631"/>
                <a:ext cx="160" cy="123"/>
              </a:xfrm>
              <a:custGeom>
                <a:avLst/>
                <a:gdLst>
                  <a:gd name="T0" fmla="*/ 23 w 43"/>
                  <a:gd name="T1" fmla="*/ 12 h 33"/>
                  <a:gd name="T2" fmla="*/ 40 w 43"/>
                  <a:gd name="T3" fmla="*/ 32 h 33"/>
                  <a:gd name="T4" fmla="*/ 27 w 43"/>
                  <a:gd name="T5" fmla="*/ 15 h 33"/>
                  <a:gd name="T6" fmla="*/ 23 w 43"/>
                  <a:gd name="T7" fmla="*/ 10 h 33"/>
                  <a:gd name="T8" fmla="*/ 13 w 43"/>
                  <a:gd name="T9" fmla="*/ 6 h 33"/>
                  <a:gd name="T10" fmla="*/ 11 w 43"/>
                  <a:gd name="T11" fmla="*/ 6 h 33"/>
                  <a:gd name="T12" fmla="*/ 0 w 43"/>
                  <a:gd name="T13" fmla="*/ 0 h 33"/>
                  <a:gd name="T14" fmla="*/ 16 w 43"/>
                  <a:gd name="T15" fmla="*/ 10 h 33"/>
                  <a:gd name="T16" fmla="*/ 23 w 43"/>
                  <a:gd name="T17" fmla="*/ 1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33">
                    <a:moveTo>
                      <a:pt x="23" y="12"/>
                    </a:moveTo>
                    <a:cubicBezTo>
                      <a:pt x="27" y="17"/>
                      <a:pt x="33" y="23"/>
                      <a:pt x="40" y="32"/>
                    </a:cubicBezTo>
                    <a:cubicBezTo>
                      <a:pt x="43" y="33"/>
                      <a:pt x="31" y="20"/>
                      <a:pt x="27" y="15"/>
                    </a:cubicBezTo>
                    <a:cubicBezTo>
                      <a:pt x="26" y="14"/>
                      <a:pt x="25" y="12"/>
                      <a:pt x="23" y="10"/>
                    </a:cubicBezTo>
                    <a:cubicBezTo>
                      <a:pt x="20" y="9"/>
                      <a:pt x="16" y="8"/>
                      <a:pt x="13" y="6"/>
                    </a:cubicBezTo>
                    <a:cubicBezTo>
                      <a:pt x="12" y="6"/>
                      <a:pt x="12" y="7"/>
                      <a:pt x="11" y="6"/>
                    </a:cubicBezTo>
                    <a:cubicBezTo>
                      <a:pt x="8" y="3"/>
                      <a:pt x="3" y="1"/>
                      <a:pt x="0" y="0"/>
                    </a:cubicBezTo>
                    <a:cubicBezTo>
                      <a:pt x="8" y="4"/>
                      <a:pt x="10" y="7"/>
                      <a:pt x="16" y="10"/>
                    </a:cubicBezTo>
                    <a:cubicBezTo>
                      <a:pt x="18" y="11"/>
                      <a:pt x="20" y="11"/>
                      <a:pt x="23" y="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831" name="Freeform 8937"/>
              <p:cNvSpPr>
                <a:spLocks/>
              </p:cNvSpPr>
              <p:nvPr/>
            </p:nvSpPr>
            <p:spPr bwMode="auto">
              <a:xfrm>
                <a:off x="1167" y="5636"/>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832" name="Freeform 8938"/>
              <p:cNvSpPr>
                <a:spLocks/>
              </p:cNvSpPr>
              <p:nvPr/>
            </p:nvSpPr>
            <p:spPr bwMode="auto">
              <a:xfrm>
                <a:off x="2611" y="3721"/>
                <a:ext cx="19" cy="11"/>
              </a:xfrm>
              <a:custGeom>
                <a:avLst/>
                <a:gdLst>
                  <a:gd name="T0" fmla="*/ 3 w 5"/>
                  <a:gd name="T1" fmla="*/ 2 h 3"/>
                  <a:gd name="T2" fmla="*/ 0 w 5"/>
                  <a:gd name="T3" fmla="*/ 0 h 3"/>
                  <a:gd name="T4" fmla="*/ 0 w 5"/>
                  <a:gd name="T5" fmla="*/ 0 h 3"/>
                  <a:gd name="T6" fmla="*/ 5 w 5"/>
                  <a:gd name="T7" fmla="*/ 3 h 3"/>
                  <a:gd name="T8" fmla="*/ 3 w 5"/>
                  <a:gd name="T9" fmla="*/ 2 h 3"/>
                </a:gdLst>
                <a:ahLst/>
                <a:cxnLst>
                  <a:cxn ang="0">
                    <a:pos x="T0" y="T1"/>
                  </a:cxn>
                  <a:cxn ang="0">
                    <a:pos x="T2" y="T3"/>
                  </a:cxn>
                  <a:cxn ang="0">
                    <a:pos x="T4" y="T5"/>
                  </a:cxn>
                  <a:cxn ang="0">
                    <a:pos x="T6" y="T7"/>
                  </a:cxn>
                  <a:cxn ang="0">
                    <a:pos x="T8" y="T9"/>
                  </a:cxn>
                </a:cxnLst>
                <a:rect l="0" t="0" r="r" b="b"/>
                <a:pathLst>
                  <a:path w="5" h="3">
                    <a:moveTo>
                      <a:pt x="3" y="2"/>
                    </a:moveTo>
                    <a:cubicBezTo>
                      <a:pt x="2" y="1"/>
                      <a:pt x="2" y="1"/>
                      <a:pt x="0" y="0"/>
                    </a:cubicBezTo>
                    <a:cubicBezTo>
                      <a:pt x="0" y="0"/>
                      <a:pt x="0" y="0"/>
                      <a:pt x="0" y="0"/>
                    </a:cubicBezTo>
                    <a:cubicBezTo>
                      <a:pt x="2" y="1"/>
                      <a:pt x="3" y="2"/>
                      <a:pt x="5" y="3"/>
                    </a:cubicBezTo>
                    <a:cubicBezTo>
                      <a:pt x="4" y="3"/>
                      <a:pt x="4" y="2"/>
                      <a:pt x="3"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833" name="Freeform 8939"/>
              <p:cNvSpPr>
                <a:spLocks/>
              </p:cNvSpPr>
              <p:nvPr/>
            </p:nvSpPr>
            <p:spPr bwMode="auto">
              <a:xfrm>
                <a:off x="1167" y="5636"/>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834" name="Freeform 8940"/>
              <p:cNvSpPr>
                <a:spLocks/>
              </p:cNvSpPr>
              <p:nvPr/>
            </p:nvSpPr>
            <p:spPr bwMode="auto">
              <a:xfrm>
                <a:off x="806" y="1783"/>
                <a:ext cx="8" cy="4"/>
              </a:xfrm>
              <a:custGeom>
                <a:avLst/>
                <a:gdLst>
                  <a:gd name="T0" fmla="*/ 0 w 2"/>
                  <a:gd name="T1" fmla="*/ 0 h 1"/>
                  <a:gd name="T2" fmla="*/ 1 w 2"/>
                  <a:gd name="T3" fmla="*/ 1 h 1"/>
                  <a:gd name="T4" fmla="*/ 2 w 2"/>
                  <a:gd name="T5" fmla="*/ 0 h 1"/>
                  <a:gd name="T6" fmla="*/ 1 w 2"/>
                  <a:gd name="T7" fmla="*/ 0 h 1"/>
                  <a:gd name="T8" fmla="*/ 0 w 2"/>
                  <a:gd name="T9" fmla="*/ 0 h 1"/>
                </a:gdLst>
                <a:ahLst/>
                <a:cxnLst>
                  <a:cxn ang="0">
                    <a:pos x="T0" y="T1"/>
                  </a:cxn>
                  <a:cxn ang="0">
                    <a:pos x="T2" y="T3"/>
                  </a:cxn>
                  <a:cxn ang="0">
                    <a:pos x="T4" y="T5"/>
                  </a:cxn>
                  <a:cxn ang="0">
                    <a:pos x="T6" y="T7"/>
                  </a:cxn>
                  <a:cxn ang="0">
                    <a:pos x="T8" y="T9"/>
                  </a:cxn>
                </a:cxnLst>
                <a:rect l="0" t="0" r="r" b="b"/>
                <a:pathLst>
                  <a:path w="2" h="1">
                    <a:moveTo>
                      <a:pt x="0" y="0"/>
                    </a:moveTo>
                    <a:cubicBezTo>
                      <a:pt x="1" y="1"/>
                      <a:pt x="1" y="1"/>
                      <a:pt x="1" y="1"/>
                    </a:cubicBezTo>
                    <a:cubicBezTo>
                      <a:pt x="2" y="0"/>
                      <a:pt x="2" y="0"/>
                      <a:pt x="2" y="0"/>
                    </a:cubicBezTo>
                    <a:cubicBezTo>
                      <a:pt x="1" y="0"/>
                      <a:pt x="1" y="0"/>
                      <a:pt x="1"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835" name="Freeform 8941"/>
              <p:cNvSpPr>
                <a:spLocks/>
              </p:cNvSpPr>
              <p:nvPr/>
            </p:nvSpPr>
            <p:spPr bwMode="auto">
              <a:xfrm>
                <a:off x="803" y="1783"/>
                <a:ext cx="3" cy="4"/>
              </a:xfrm>
              <a:custGeom>
                <a:avLst/>
                <a:gdLst>
                  <a:gd name="T0" fmla="*/ 1 w 1"/>
                  <a:gd name="T1" fmla="*/ 0 h 1"/>
                  <a:gd name="T2" fmla="*/ 0 w 1"/>
                  <a:gd name="T3" fmla="*/ 1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1"/>
                      <a:pt x="0" y="1"/>
                      <a:pt x="0" y="1"/>
                    </a:cubicBezTo>
                    <a:cubicBezTo>
                      <a:pt x="0" y="1"/>
                      <a:pt x="0" y="1"/>
                      <a:pt x="0" y="1"/>
                    </a:cubicBezTo>
                    <a:cubicBezTo>
                      <a:pt x="1" y="0"/>
                      <a:pt x="1"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836" name="Freeform 8942"/>
              <p:cNvSpPr>
                <a:spLocks/>
              </p:cNvSpPr>
              <p:nvPr/>
            </p:nvSpPr>
            <p:spPr bwMode="auto">
              <a:xfrm>
                <a:off x="1152" y="5509"/>
                <a:ext cx="15" cy="30"/>
              </a:xfrm>
              <a:custGeom>
                <a:avLst/>
                <a:gdLst>
                  <a:gd name="T0" fmla="*/ 0 w 4"/>
                  <a:gd name="T1" fmla="*/ 7 h 8"/>
                  <a:gd name="T2" fmla="*/ 0 w 4"/>
                  <a:gd name="T3" fmla="*/ 8 h 8"/>
                  <a:gd name="T4" fmla="*/ 3 w 4"/>
                  <a:gd name="T5" fmla="*/ 2 h 8"/>
                  <a:gd name="T6" fmla="*/ 4 w 4"/>
                  <a:gd name="T7" fmla="*/ 1 h 8"/>
                  <a:gd name="T8" fmla="*/ 3 w 4"/>
                  <a:gd name="T9" fmla="*/ 0 h 8"/>
                  <a:gd name="T10" fmla="*/ 0 w 4"/>
                  <a:gd name="T11" fmla="*/ 7 h 8"/>
                </a:gdLst>
                <a:ahLst/>
                <a:cxnLst>
                  <a:cxn ang="0">
                    <a:pos x="T0" y="T1"/>
                  </a:cxn>
                  <a:cxn ang="0">
                    <a:pos x="T2" y="T3"/>
                  </a:cxn>
                  <a:cxn ang="0">
                    <a:pos x="T4" y="T5"/>
                  </a:cxn>
                  <a:cxn ang="0">
                    <a:pos x="T6" y="T7"/>
                  </a:cxn>
                  <a:cxn ang="0">
                    <a:pos x="T8" y="T9"/>
                  </a:cxn>
                  <a:cxn ang="0">
                    <a:pos x="T10" y="T11"/>
                  </a:cxn>
                </a:cxnLst>
                <a:rect l="0" t="0" r="r" b="b"/>
                <a:pathLst>
                  <a:path w="4" h="8">
                    <a:moveTo>
                      <a:pt x="0" y="7"/>
                    </a:moveTo>
                    <a:cubicBezTo>
                      <a:pt x="0" y="8"/>
                      <a:pt x="0" y="8"/>
                      <a:pt x="0" y="8"/>
                    </a:cubicBezTo>
                    <a:cubicBezTo>
                      <a:pt x="1" y="6"/>
                      <a:pt x="2" y="4"/>
                      <a:pt x="3" y="2"/>
                    </a:cubicBezTo>
                    <a:cubicBezTo>
                      <a:pt x="3" y="1"/>
                      <a:pt x="3" y="1"/>
                      <a:pt x="4" y="1"/>
                    </a:cubicBezTo>
                    <a:cubicBezTo>
                      <a:pt x="4" y="0"/>
                      <a:pt x="4" y="0"/>
                      <a:pt x="3" y="0"/>
                    </a:cubicBezTo>
                    <a:cubicBezTo>
                      <a:pt x="2" y="2"/>
                      <a:pt x="1" y="4"/>
                      <a:pt x="0"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837" name="Freeform 8943"/>
              <p:cNvSpPr>
                <a:spLocks/>
              </p:cNvSpPr>
              <p:nvPr/>
            </p:nvSpPr>
            <p:spPr bwMode="auto">
              <a:xfrm>
                <a:off x="862" y="416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838" name="Freeform 8944"/>
              <p:cNvSpPr>
                <a:spLocks/>
              </p:cNvSpPr>
              <p:nvPr/>
            </p:nvSpPr>
            <p:spPr bwMode="auto">
              <a:xfrm>
                <a:off x="817" y="1768"/>
                <a:ext cx="15" cy="12"/>
              </a:xfrm>
              <a:custGeom>
                <a:avLst/>
                <a:gdLst>
                  <a:gd name="T0" fmla="*/ 0 w 4"/>
                  <a:gd name="T1" fmla="*/ 3 h 3"/>
                  <a:gd name="T2" fmla="*/ 0 w 4"/>
                  <a:gd name="T3" fmla="*/ 3 h 3"/>
                  <a:gd name="T4" fmla="*/ 4 w 4"/>
                  <a:gd name="T5" fmla="*/ 0 h 3"/>
                  <a:gd name="T6" fmla="*/ 4 w 4"/>
                  <a:gd name="T7" fmla="*/ 0 h 3"/>
                  <a:gd name="T8" fmla="*/ 0 w 4"/>
                  <a:gd name="T9" fmla="*/ 3 h 3"/>
                </a:gdLst>
                <a:ahLst/>
                <a:cxnLst>
                  <a:cxn ang="0">
                    <a:pos x="T0" y="T1"/>
                  </a:cxn>
                  <a:cxn ang="0">
                    <a:pos x="T2" y="T3"/>
                  </a:cxn>
                  <a:cxn ang="0">
                    <a:pos x="T4" y="T5"/>
                  </a:cxn>
                  <a:cxn ang="0">
                    <a:pos x="T6" y="T7"/>
                  </a:cxn>
                  <a:cxn ang="0">
                    <a:pos x="T8" y="T9"/>
                  </a:cxn>
                </a:cxnLst>
                <a:rect l="0" t="0" r="r" b="b"/>
                <a:pathLst>
                  <a:path w="4" h="3">
                    <a:moveTo>
                      <a:pt x="0" y="3"/>
                    </a:moveTo>
                    <a:cubicBezTo>
                      <a:pt x="0" y="3"/>
                      <a:pt x="0" y="3"/>
                      <a:pt x="0" y="3"/>
                    </a:cubicBezTo>
                    <a:cubicBezTo>
                      <a:pt x="4" y="0"/>
                      <a:pt x="4" y="0"/>
                      <a:pt x="4" y="0"/>
                    </a:cubicBezTo>
                    <a:cubicBezTo>
                      <a:pt x="4" y="0"/>
                      <a:pt x="4" y="0"/>
                      <a:pt x="4" y="0"/>
                    </a:cubicBez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839" name="Freeform 8945"/>
              <p:cNvSpPr>
                <a:spLocks/>
              </p:cNvSpPr>
              <p:nvPr/>
            </p:nvSpPr>
            <p:spPr bwMode="auto">
              <a:xfrm>
                <a:off x="1141" y="5543"/>
                <a:ext cx="26" cy="97"/>
              </a:xfrm>
              <a:custGeom>
                <a:avLst/>
                <a:gdLst>
                  <a:gd name="T0" fmla="*/ 1 w 7"/>
                  <a:gd name="T1" fmla="*/ 17 h 26"/>
                  <a:gd name="T2" fmla="*/ 4 w 7"/>
                  <a:gd name="T3" fmla="*/ 24 h 26"/>
                  <a:gd name="T4" fmla="*/ 5 w 7"/>
                  <a:gd name="T5" fmla="*/ 25 h 26"/>
                  <a:gd name="T6" fmla="*/ 5 w 7"/>
                  <a:gd name="T7" fmla="*/ 26 h 26"/>
                  <a:gd name="T8" fmla="*/ 5 w 7"/>
                  <a:gd name="T9" fmla="*/ 26 h 26"/>
                  <a:gd name="T10" fmla="*/ 5 w 7"/>
                  <a:gd name="T11" fmla="*/ 26 h 26"/>
                  <a:gd name="T12" fmla="*/ 6 w 7"/>
                  <a:gd name="T13" fmla="*/ 25 h 26"/>
                  <a:gd name="T14" fmla="*/ 7 w 7"/>
                  <a:gd name="T15" fmla="*/ 25 h 26"/>
                  <a:gd name="T16" fmla="*/ 7 w 7"/>
                  <a:gd name="T17" fmla="*/ 25 h 26"/>
                  <a:gd name="T18" fmla="*/ 6 w 7"/>
                  <a:gd name="T19" fmla="*/ 24 h 26"/>
                  <a:gd name="T20" fmla="*/ 6 w 7"/>
                  <a:gd name="T21" fmla="*/ 23 h 26"/>
                  <a:gd name="T22" fmla="*/ 3 w 7"/>
                  <a:gd name="T23" fmla="*/ 16 h 26"/>
                  <a:gd name="T24" fmla="*/ 2 w 7"/>
                  <a:gd name="T25" fmla="*/ 4 h 26"/>
                  <a:gd name="T26" fmla="*/ 3 w 7"/>
                  <a:gd name="T27" fmla="*/ 0 h 26"/>
                  <a:gd name="T28" fmla="*/ 2 w 7"/>
                  <a:gd name="T29" fmla="*/ 0 h 26"/>
                  <a:gd name="T30" fmla="*/ 2 w 7"/>
                  <a:gd name="T31" fmla="*/ 2 h 26"/>
                  <a:gd name="T32" fmla="*/ 1 w 7"/>
                  <a:gd name="T33" fmla="*/ 17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 h="26">
                    <a:moveTo>
                      <a:pt x="1" y="17"/>
                    </a:moveTo>
                    <a:cubicBezTo>
                      <a:pt x="2" y="19"/>
                      <a:pt x="3" y="22"/>
                      <a:pt x="4" y="24"/>
                    </a:cubicBezTo>
                    <a:cubicBezTo>
                      <a:pt x="5" y="25"/>
                      <a:pt x="5" y="25"/>
                      <a:pt x="5" y="25"/>
                    </a:cubicBezTo>
                    <a:cubicBezTo>
                      <a:pt x="5" y="26"/>
                      <a:pt x="5" y="26"/>
                      <a:pt x="5" y="26"/>
                    </a:cubicBezTo>
                    <a:cubicBezTo>
                      <a:pt x="5" y="26"/>
                      <a:pt x="5" y="26"/>
                      <a:pt x="5" y="26"/>
                    </a:cubicBezTo>
                    <a:cubicBezTo>
                      <a:pt x="5" y="26"/>
                      <a:pt x="5" y="26"/>
                      <a:pt x="5" y="26"/>
                    </a:cubicBezTo>
                    <a:cubicBezTo>
                      <a:pt x="5" y="26"/>
                      <a:pt x="6" y="25"/>
                      <a:pt x="6" y="25"/>
                    </a:cubicBezTo>
                    <a:cubicBezTo>
                      <a:pt x="7" y="25"/>
                      <a:pt x="7" y="25"/>
                      <a:pt x="7" y="25"/>
                    </a:cubicBezTo>
                    <a:cubicBezTo>
                      <a:pt x="7" y="25"/>
                      <a:pt x="7" y="25"/>
                      <a:pt x="7" y="25"/>
                    </a:cubicBezTo>
                    <a:cubicBezTo>
                      <a:pt x="6" y="24"/>
                      <a:pt x="6" y="24"/>
                      <a:pt x="6" y="24"/>
                    </a:cubicBezTo>
                    <a:cubicBezTo>
                      <a:pt x="6" y="23"/>
                      <a:pt x="6" y="23"/>
                      <a:pt x="6" y="23"/>
                    </a:cubicBezTo>
                    <a:cubicBezTo>
                      <a:pt x="5" y="22"/>
                      <a:pt x="4" y="20"/>
                      <a:pt x="3" y="16"/>
                    </a:cubicBezTo>
                    <a:cubicBezTo>
                      <a:pt x="2" y="13"/>
                      <a:pt x="1" y="9"/>
                      <a:pt x="2" y="4"/>
                    </a:cubicBezTo>
                    <a:cubicBezTo>
                      <a:pt x="2" y="3"/>
                      <a:pt x="2" y="2"/>
                      <a:pt x="3" y="0"/>
                    </a:cubicBezTo>
                    <a:cubicBezTo>
                      <a:pt x="3" y="0"/>
                      <a:pt x="3" y="0"/>
                      <a:pt x="2" y="0"/>
                    </a:cubicBezTo>
                    <a:cubicBezTo>
                      <a:pt x="2" y="1"/>
                      <a:pt x="2" y="1"/>
                      <a:pt x="2" y="2"/>
                    </a:cubicBezTo>
                    <a:cubicBezTo>
                      <a:pt x="0" y="9"/>
                      <a:pt x="1" y="13"/>
                      <a:pt x="1" y="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840" name="Freeform 8946"/>
              <p:cNvSpPr>
                <a:spLocks/>
              </p:cNvSpPr>
              <p:nvPr/>
            </p:nvSpPr>
            <p:spPr bwMode="auto">
              <a:xfrm>
                <a:off x="1130" y="5506"/>
                <a:ext cx="22" cy="41"/>
              </a:xfrm>
              <a:custGeom>
                <a:avLst/>
                <a:gdLst>
                  <a:gd name="T0" fmla="*/ 0 w 6"/>
                  <a:gd name="T1" fmla="*/ 0 h 11"/>
                  <a:gd name="T2" fmla="*/ 1 w 6"/>
                  <a:gd name="T3" fmla="*/ 3 h 11"/>
                  <a:gd name="T4" fmla="*/ 3 w 6"/>
                  <a:gd name="T5" fmla="*/ 8 h 11"/>
                  <a:gd name="T6" fmla="*/ 5 w 6"/>
                  <a:gd name="T7" fmla="*/ 10 h 11"/>
                  <a:gd name="T8" fmla="*/ 6 w 6"/>
                  <a:gd name="T9" fmla="*/ 8 h 11"/>
                  <a:gd name="T10" fmla="*/ 6 w 6"/>
                  <a:gd name="T11" fmla="*/ 7 h 11"/>
                  <a:gd name="T12" fmla="*/ 0 w 6"/>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6" h="11">
                    <a:moveTo>
                      <a:pt x="0" y="0"/>
                    </a:moveTo>
                    <a:cubicBezTo>
                      <a:pt x="1" y="2"/>
                      <a:pt x="1" y="2"/>
                      <a:pt x="1" y="3"/>
                    </a:cubicBezTo>
                    <a:cubicBezTo>
                      <a:pt x="1" y="5"/>
                      <a:pt x="2" y="6"/>
                      <a:pt x="3" y="8"/>
                    </a:cubicBezTo>
                    <a:cubicBezTo>
                      <a:pt x="3" y="9"/>
                      <a:pt x="4" y="10"/>
                      <a:pt x="5" y="10"/>
                    </a:cubicBezTo>
                    <a:cubicBezTo>
                      <a:pt x="5" y="10"/>
                      <a:pt x="6" y="9"/>
                      <a:pt x="6" y="8"/>
                    </a:cubicBezTo>
                    <a:cubicBezTo>
                      <a:pt x="6" y="8"/>
                      <a:pt x="6" y="8"/>
                      <a:pt x="6" y="7"/>
                    </a:cubicBezTo>
                    <a:cubicBezTo>
                      <a:pt x="5" y="11"/>
                      <a:pt x="1"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841" name="Freeform 8947"/>
              <p:cNvSpPr>
                <a:spLocks/>
              </p:cNvSpPr>
              <p:nvPr/>
            </p:nvSpPr>
            <p:spPr bwMode="auto">
              <a:xfrm>
                <a:off x="2280" y="3646"/>
                <a:ext cx="8" cy="8"/>
              </a:xfrm>
              <a:custGeom>
                <a:avLst/>
                <a:gdLst>
                  <a:gd name="T0" fmla="*/ 1 w 2"/>
                  <a:gd name="T1" fmla="*/ 1 h 2"/>
                  <a:gd name="T2" fmla="*/ 1 w 2"/>
                  <a:gd name="T3" fmla="*/ 0 h 2"/>
                  <a:gd name="T4" fmla="*/ 1 w 2"/>
                  <a:gd name="T5" fmla="*/ 0 h 2"/>
                  <a:gd name="T6" fmla="*/ 1 w 2"/>
                  <a:gd name="T7" fmla="*/ 1 h 2"/>
                  <a:gd name="T8" fmla="*/ 1 w 2"/>
                  <a:gd name="T9" fmla="*/ 1 h 2"/>
                  <a:gd name="T10" fmla="*/ 1 w 2"/>
                  <a:gd name="T11" fmla="*/ 2 h 2"/>
                  <a:gd name="T12" fmla="*/ 1 w 2"/>
                  <a:gd name="T13" fmla="*/ 2 h 2"/>
                  <a:gd name="T14" fmla="*/ 1 w 2"/>
                  <a:gd name="T15" fmla="*/ 2 h 2"/>
                  <a:gd name="T16" fmla="*/ 1 w 2"/>
                  <a:gd name="T17" fmla="*/ 2 h 2"/>
                  <a:gd name="T18" fmla="*/ 1 w 2"/>
                  <a:gd name="T19" fmla="*/ 2 h 2"/>
                  <a:gd name="T20" fmla="*/ 1 w 2"/>
                  <a:gd name="T21" fmla="*/ 2 h 2"/>
                  <a:gd name="T22" fmla="*/ 1 w 2"/>
                  <a:gd name="T23" fmla="*/ 2 h 2"/>
                  <a:gd name="T24" fmla="*/ 1 w 2"/>
                  <a:gd name="T25" fmla="*/ 2 h 2"/>
                  <a:gd name="T26" fmla="*/ 2 w 2"/>
                  <a:gd name="T27" fmla="*/ 0 h 2"/>
                  <a:gd name="T28" fmla="*/ 1 w 2"/>
                  <a:gd name="T29" fmla="*/ 0 h 2"/>
                  <a:gd name="T30" fmla="*/ 1 w 2"/>
                  <a:gd name="T31"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 h="2">
                    <a:moveTo>
                      <a:pt x="1" y="1"/>
                    </a:moveTo>
                    <a:cubicBezTo>
                      <a:pt x="1" y="1"/>
                      <a:pt x="1" y="1"/>
                      <a:pt x="1" y="0"/>
                    </a:cubicBezTo>
                    <a:cubicBezTo>
                      <a:pt x="1" y="0"/>
                      <a:pt x="1" y="0"/>
                      <a:pt x="1" y="0"/>
                    </a:cubicBezTo>
                    <a:cubicBezTo>
                      <a:pt x="1" y="1"/>
                      <a:pt x="1" y="1"/>
                      <a:pt x="1" y="1"/>
                    </a:cubicBezTo>
                    <a:cubicBezTo>
                      <a:pt x="1" y="1"/>
                      <a:pt x="1" y="1"/>
                      <a:pt x="1" y="1"/>
                    </a:cubicBezTo>
                    <a:cubicBezTo>
                      <a:pt x="0" y="1"/>
                      <a:pt x="1" y="2"/>
                      <a:pt x="1" y="2"/>
                    </a:cubicBezTo>
                    <a:cubicBezTo>
                      <a:pt x="1" y="2"/>
                      <a:pt x="1" y="2"/>
                      <a:pt x="1" y="2"/>
                    </a:cubicBezTo>
                    <a:cubicBezTo>
                      <a:pt x="1" y="2"/>
                      <a:pt x="1" y="2"/>
                      <a:pt x="1" y="2"/>
                    </a:cubicBezTo>
                    <a:cubicBezTo>
                      <a:pt x="1" y="2"/>
                      <a:pt x="1" y="2"/>
                      <a:pt x="1" y="2"/>
                    </a:cubicBezTo>
                    <a:cubicBezTo>
                      <a:pt x="1" y="2"/>
                      <a:pt x="1" y="2"/>
                      <a:pt x="1" y="2"/>
                    </a:cubicBezTo>
                    <a:cubicBezTo>
                      <a:pt x="1" y="2"/>
                      <a:pt x="1" y="2"/>
                      <a:pt x="1" y="2"/>
                    </a:cubicBezTo>
                    <a:cubicBezTo>
                      <a:pt x="1" y="2"/>
                      <a:pt x="1" y="2"/>
                      <a:pt x="1" y="2"/>
                    </a:cubicBezTo>
                    <a:cubicBezTo>
                      <a:pt x="1" y="2"/>
                      <a:pt x="1" y="2"/>
                      <a:pt x="1" y="2"/>
                    </a:cubicBezTo>
                    <a:cubicBezTo>
                      <a:pt x="2" y="2"/>
                      <a:pt x="2" y="1"/>
                      <a:pt x="2" y="0"/>
                    </a:cubicBezTo>
                    <a:cubicBezTo>
                      <a:pt x="1" y="0"/>
                      <a:pt x="1" y="0"/>
                      <a:pt x="1" y="0"/>
                    </a:cubicBezTo>
                    <a:cubicBezTo>
                      <a:pt x="1" y="1"/>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842" name="Freeform 8948"/>
              <p:cNvSpPr>
                <a:spLocks/>
              </p:cNvSpPr>
              <p:nvPr/>
            </p:nvSpPr>
            <p:spPr bwMode="auto">
              <a:xfrm>
                <a:off x="829" y="1757"/>
                <a:ext cx="7" cy="8"/>
              </a:xfrm>
              <a:custGeom>
                <a:avLst/>
                <a:gdLst>
                  <a:gd name="T0" fmla="*/ 0 w 2"/>
                  <a:gd name="T1" fmla="*/ 2 h 2"/>
                  <a:gd name="T2" fmla="*/ 2 w 2"/>
                  <a:gd name="T3" fmla="*/ 1 h 2"/>
                  <a:gd name="T4" fmla="*/ 1 w 2"/>
                  <a:gd name="T5" fmla="*/ 0 h 2"/>
                  <a:gd name="T6" fmla="*/ 0 w 2"/>
                  <a:gd name="T7" fmla="*/ 1 h 2"/>
                  <a:gd name="T8" fmla="*/ 0 w 2"/>
                  <a:gd name="T9" fmla="*/ 2 h 2"/>
                </a:gdLst>
                <a:ahLst/>
                <a:cxnLst>
                  <a:cxn ang="0">
                    <a:pos x="T0" y="T1"/>
                  </a:cxn>
                  <a:cxn ang="0">
                    <a:pos x="T2" y="T3"/>
                  </a:cxn>
                  <a:cxn ang="0">
                    <a:pos x="T4" y="T5"/>
                  </a:cxn>
                  <a:cxn ang="0">
                    <a:pos x="T6" y="T7"/>
                  </a:cxn>
                  <a:cxn ang="0">
                    <a:pos x="T8" y="T9"/>
                  </a:cxn>
                </a:cxnLst>
                <a:rect l="0" t="0" r="r" b="b"/>
                <a:pathLst>
                  <a:path w="2" h="2">
                    <a:moveTo>
                      <a:pt x="0" y="2"/>
                    </a:moveTo>
                    <a:cubicBezTo>
                      <a:pt x="2" y="1"/>
                      <a:pt x="2" y="1"/>
                      <a:pt x="2" y="1"/>
                    </a:cubicBezTo>
                    <a:cubicBezTo>
                      <a:pt x="2" y="0"/>
                      <a:pt x="1" y="0"/>
                      <a:pt x="1" y="0"/>
                    </a:cubicBezTo>
                    <a:cubicBezTo>
                      <a:pt x="0" y="1"/>
                      <a:pt x="0" y="1"/>
                      <a:pt x="0" y="1"/>
                    </a:cubicBezTo>
                    <a:cubicBezTo>
                      <a:pt x="0" y="1"/>
                      <a:pt x="0" y="1"/>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843" name="Freeform 8949"/>
              <p:cNvSpPr>
                <a:spLocks/>
              </p:cNvSpPr>
              <p:nvPr/>
            </p:nvSpPr>
            <p:spPr bwMode="auto">
              <a:xfrm>
                <a:off x="1670" y="3546"/>
                <a:ext cx="7" cy="7"/>
              </a:xfrm>
              <a:custGeom>
                <a:avLst/>
                <a:gdLst>
                  <a:gd name="T0" fmla="*/ 2 w 2"/>
                  <a:gd name="T1" fmla="*/ 0 h 2"/>
                  <a:gd name="T2" fmla="*/ 0 w 2"/>
                  <a:gd name="T3" fmla="*/ 2 h 2"/>
                  <a:gd name="T4" fmla="*/ 1 w 2"/>
                  <a:gd name="T5" fmla="*/ 0 h 2"/>
                  <a:gd name="T6" fmla="*/ 2 w 2"/>
                  <a:gd name="T7" fmla="*/ 0 h 2"/>
                </a:gdLst>
                <a:ahLst/>
                <a:cxnLst>
                  <a:cxn ang="0">
                    <a:pos x="T0" y="T1"/>
                  </a:cxn>
                  <a:cxn ang="0">
                    <a:pos x="T2" y="T3"/>
                  </a:cxn>
                  <a:cxn ang="0">
                    <a:pos x="T4" y="T5"/>
                  </a:cxn>
                  <a:cxn ang="0">
                    <a:pos x="T6" y="T7"/>
                  </a:cxn>
                </a:cxnLst>
                <a:rect l="0" t="0" r="r" b="b"/>
                <a:pathLst>
                  <a:path w="2" h="2">
                    <a:moveTo>
                      <a:pt x="2" y="0"/>
                    </a:moveTo>
                    <a:cubicBezTo>
                      <a:pt x="1" y="0"/>
                      <a:pt x="1" y="1"/>
                      <a:pt x="0" y="2"/>
                    </a:cubicBezTo>
                    <a:cubicBezTo>
                      <a:pt x="1" y="1"/>
                      <a:pt x="1" y="1"/>
                      <a:pt x="1" y="0"/>
                    </a:cubicBezTo>
                    <a:cubicBezTo>
                      <a:pt x="2" y="0"/>
                      <a:pt x="2" y="0"/>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844" name="Freeform 8950"/>
              <p:cNvSpPr>
                <a:spLocks/>
              </p:cNvSpPr>
              <p:nvPr/>
            </p:nvSpPr>
            <p:spPr bwMode="auto">
              <a:xfrm>
                <a:off x="2381" y="2025"/>
                <a:ext cx="100" cy="41"/>
              </a:xfrm>
              <a:custGeom>
                <a:avLst/>
                <a:gdLst>
                  <a:gd name="T0" fmla="*/ 2 w 27"/>
                  <a:gd name="T1" fmla="*/ 9 h 11"/>
                  <a:gd name="T2" fmla="*/ 0 w 27"/>
                  <a:gd name="T3" fmla="*/ 11 h 11"/>
                  <a:gd name="T4" fmla="*/ 8 w 27"/>
                  <a:gd name="T5" fmla="*/ 8 h 11"/>
                  <a:gd name="T6" fmla="*/ 17 w 27"/>
                  <a:gd name="T7" fmla="*/ 6 h 11"/>
                  <a:gd name="T8" fmla="*/ 27 w 27"/>
                  <a:gd name="T9" fmla="*/ 2 h 11"/>
                  <a:gd name="T10" fmla="*/ 27 w 27"/>
                  <a:gd name="T11" fmla="*/ 0 h 11"/>
                  <a:gd name="T12" fmla="*/ 15 w 27"/>
                  <a:gd name="T13" fmla="*/ 5 h 11"/>
                  <a:gd name="T14" fmla="*/ 2 w 27"/>
                  <a:gd name="T15" fmla="*/ 9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11">
                    <a:moveTo>
                      <a:pt x="2" y="9"/>
                    </a:moveTo>
                    <a:cubicBezTo>
                      <a:pt x="2" y="9"/>
                      <a:pt x="1" y="10"/>
                      <a:pt x="0" y="11"/>
                    </a:cubicBezTo>
                    <a:cubicBezTo>
                      <a:pt x="2" y="11"/>
                      <a:pt x="5" y="9"/>
                      <a:pt x="8" y="8"/>
                    </a:cubicBezTo>
                    <a:cubicBezTo>
                      <a:pt x="11" y="6"/>
                      <a:pt x="14" y="6"/>
                      <a:pt x="17" y="6"/>
                    </a:cubicBezTo>
                    <a:cubicBezTo>
                      <a:pt x="22" y="5"/>
                      <a:pt x="23" y="3"/>
                      <a:pt x="27" y="2"/>
                    </a:cubicBezTo>
                    <a:cubicBezTo>
                      <a:pt x="27" y="1"/>
                      <a:pt x="27" y="1"/>
                      <a:pt x="27" y="0"/>
                    </a:cubicBezTo>
                    <a:cubicBezTo>
                      <a:pt x="23" y="2"/>
                      <a:pt x="18" y="4"/>
                      <a:pt x="15" y="5"/>
                    </a:cubicBezTo>
                    <a:cubicBezTo>
                      <a:pt x="13" y="5"/>
                      <a:pt x="6" y="8"/>
                      <a:pt x="2"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845" name="Freeform 8951"/>
              <p:cNvSpPr>
                <a:spLocks/>
              </p:cNvSpPr>
              <p:nvPr/>
            </p:nvSpPr>
            <p:spPr bwMode="auto">
              <a:xfrm>
                <a:off x="1763" y="3319"/>
                <a:ext cx="108" cy="71"/>
              </a:xfrm>
              <a:custGeom>
                <a:avLst/>
                <a:gdLst>
                  <a:gd name="T0" fmla="*/ 5 w 29"/>
                  <a:gd name="T1" fmla="*/ 19 h 19"/>
                  <a:gd name="T2" fmla="*/ 20 w 29"/>
                  <a:gd name="T3" fmla="*/ 7 h 19"/>
                  <a:gd name="T4" fmla="*/ 25 w 29"/>
                  <a:gd name="T5" fmla="*/ 4 h 19"/>
                  <a:gd name="T6" fmla="*/ 29 w 29"/>
                  <a:gd name="T7" fmla="*/ 0 h 19"/>
                  <a:gd name="T8" fmla="*/ 26 w 29"/>
                  <a:gd name="T9" fmla="*/ 0 h 19"/>
                  <a:gd name="T10" fmla="*/ 24 w 29"/>
                  <a:gd name="T11" fmla="*/ 2 h 19"/>
                  <a:gd name="T12" fmla="*/ 0 w 29"/>
                  <a:gd name="T13" fmla="*/ 19 h 19"/>
                  <a:gd name="T14" fmla="*/ 5 w 29"/>
                  <a:gd name="T15" fmla="*/ 19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19">
                    <a:moveTo>
                      <a:pt x="5" y="19"/>
                    </a:moveTo>
                    <a:cubicBezTo>
                      <a:pt x="14" y="14"/>
                      <a:pt x="16" y="11"/>
                      <a:pt x="20" y="7"/>
                    </a:cubicBezTo>
                    <a:cubicBezTo>
                      <a:pt x="21" y="7"/>
                      <a:pt x="24" y="5"/>
                      <a:pt x="25" y="4"/>
                    </a:cubicBezTo>
                    <a:cubicBezTo>
                      <a:pt x="27" y="2"/>
                      <a:pt x="29" y="1"/>
                      <a:pt x="29" y="0"/>
                    </a:cubicBezTo>
                    <a:cubicBezTo>
                      <a:pt x="27" y="1"/>
                      <a:pt x="26" y="1"/>
                      <a:pt x="26" y="0"/>
                    </a:cubicBezTo>
                    <a:cubicBezTo>
                      <a:pt x="26" y="1"/>
                      <a:pt x="25" y="2"/>
                      <a:pt x="24" y="2"/>
                    </a:cubicBezTo>
                    <a:cubicBezTo>
                      <a:pt x="16" y="9"/>
                      <a:pt x="7" y="12"/>
                      <a:pt x="0" y="19"/>
                    </a:cubicBezTo>
                    <a:cubicBezTo>
                      <a:pt x="8" y="15"/>
                      <a:pt x="15" y="12"/>
                      <a:pt x="5" y="1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846" name="Freeform 8952"/>
              <p:cNvSpPr>
                <a:spLocks/>
              </p:cNvSpPr>
              <p:nvPr/>
            </p:nvSpPr>
            <p:spPr bwMode="auto">
              <a:xfrm>
                <a:off x="2310" y="1873"/>
                <a:ext cx="4" cy="48"/>
              </a:xfrm>
              <a:custGeom>
                <a:avLst/>
                <a:gdLst>
                  <a:gd name="T0" fmla="*/ 1 w 1"/>
                  <a:gd name="T1" fmla="*/ 13 h 13"/>
                  <a:gd name="T2" fmla="*/ 1 w 1"/>
                  <a:gd name="T3" fmla="*/ 13 h 13"/>
                  <a:gd name="T4" fmla="*/ 1 w 1"/>
                  <a:gd name="T5" fmla="*/ 10 h 13"/>
                  <a:gd name="T6" fmla="*/ 1 w 1"/>
                  <a:gd name="T7" fmla="*/ 1 h 13"/>
                  <a:gd name="T8" fmla="*/ 1 w 1"/>
                  <a:gd name="T9" fmla="*/ 0 h 13"/>
                  <a:gd name="T10" fmla="*/ 0 w 1"/>
                  <a:gd name="T11" fmla="*/ 8 h 13"/>
                  <a:gd name="T12" fmla="*/ 0 w 1"/>
                  <a:gd name="T13" fmla="*/ 9 h 13"/>
                  <a:gd name="T14" fmla="*/ 0 w 1"/>
                  <a:gd name="T15" fmla="*/ 7 h 13"/>
                  <a:gd name="T16" fmla="*/ 1 w 1"/>
                  <a:gd name="T17"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 h="13">
                    <a:moveTo>
                      <a:pt x="1" y="13"/>
                    </a:moveTo>
                    <a:cubicBezTo>
                      <a:pt x="1" y="13"/>
                      <a:pt x="1" y="13"/>
                      <a:pt x="1" y="13"/>
                    </a:cubicBezTo>
                    <a:cubicBezTo>
                      <a:pt x="1" y="10"/>
                      <a:pt x="1" y="10"/>
                      <a:pt x="1" y="10"/>
                    </a:cubicBezTo>
                    <a:cubicBezTo>
                      <a:pt x="1" y="1"/>
                      <a:pt x="1" y="1"/>
                      <a:pt x="1" y="1"/>
                    </a:cubicBezTo>
                    <a:cubicBezTo>
                      <a:pt x="1" y="1"/>
                      <a:pt x="1" y="1"/>
                      <a:pt x="1" y="0"/>
                    </a:cubicBezTo>
                    <a:cubicBezTo>
                      <a:pt x="0" y="2"/>
                      <a:pt x="0" y="5"/>
                      <a:pt x="0" y="8"/>
                    </a:cubicBezTo>
                    <a:cubicBezTo>
                      <a:pt x="0" y="8"/>
                      <a:pt x="0" y="9"/>
                      <a:pt x="0" y="9"/>
                    </a:cubicBezTo>
                    <a:cubicBezTo>
                      <a:pt x="0" y="8"/>
                      <a:pt x="0" y="8"/>
                      <a:pt x="0" y="7"/>
                    </a:cubicBezTo>
                    <a:cubicBezTo>
                      <a:pt x="1" y="8"/>
                      <a:pt x="1" y="10"/>
                      <a:pt x="1" y="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847" name="Freeform 8953"/>
              <p:cNvSpPr>
                <a:spLocks/>
              </p:cNvSpPr>
              <p:nvPr/>
            </p:nvSpPr>
            <p:spPr bwMode="auto">
              <a:xfrm>
                <a:off x="2496" y="1984"/>
                <a:ext cx="45" cy="15"/>
              </a:xfrm>
              <a:custGeom>
                <a:avLst/>
                <a:gdLst>
                  <a:gd name="T0" fmla="*/ 11 w 12"/>
                  <a:gd name="T1" fmla="*/ 0 h 4"/>
                  <a:gd name="T2" fmla="*/ 0 w 12"/>
                  <a:gd name="T3" fmla="*/ 3 h 4"/>
                  <a:gd name="T4" fmla="*/ 0 w 12"/>
                  <a:gd name="T5" fmla="*/ 4 h 4"/>
                  <a:gd name="T6" fmla="*/ 12 w 12"/>
                  <a:gd name="T7" fmla="*/ 1 h 4"/>
                  <a:gd name="T8" fmla="*/ 11 w 12"/>
                  <a:gd name="T9" fmla="*/ 0 h 4"/>
                </a:gdLst>
                <a:ahLst/>
                <a:cxnLst>
                  <a:cxn ang="0">
                    <a:pos x="T0" y="T1"/>
                  </a:cxn>
                  <a:cxn ang="0">
                    <a:pos x="T2" y="T3"/>
                  </a:cxn>
                  <a:cxn ang="0">
                    <a:pos x="T4" y="T5"/>
                  </a:cxn>
                  <a:cxn ang="0">
                    <a:pos x="T6" y="T7"/>
                  </a:cxn>
                  <a:cxn ang="0">
                    <a:pos x="T8" y="T9"/>
                  </a:cxn>
                </a:cxnLst>
                <a:rect l="0" t="0" r="r" b="b"/>
                <a:pathLst>
                  <a:path w="12" h="4">
                    <a:moveTo>
                      <a:pt x="11" y="0"/>
                    </a:moveTo>
                    <a:cubicBezTo>
                      <a:pt x="6" y="2"/>
                      <a:pt x="2" y="3"/>
                      <a:pt x="0" y="3"/>
                    </a:cubicBezTo>
                    <a:cubicBezTo>
                      <a:pt x="0" y="4"/>
                      <a:pt x="0" y="4"/>
                      <a:pt x="0" y="4"/>
                    </a:cubicBezTo>
                    <a:cubicBezTo>
                      <a:pt x="4" y="3"/>
                      <a:pt x="8" y="2"/>
                      <a:pt x="12" y="1"/>
                    </a:cubicBezTo>
                    <a:lnTo>
                      <a:pt x="1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848" name="Freeform 8954"/>
              <p:cNvSpPr>
                <a:spLocks/>
              </p:cNvSpPr>
              <p:nvPr/>
            </p:nvSpPr>
            <p:spPr bwMode="auto">
              <a:xfrm>
                <a:off x="1722" y="3576"/>
                <a:ext cx="193" cy="44"/>
              </a:xfrm>
              <a:custGeom>
                <a:avLst/>
                <a:gdLst>
                  <a:gd name="T0" fmla="*/ 5 w 52"/>
                  <a:gd name="T1" fmla="*/ 2 h 12"/>
                  <a:gd name="T2" fmla="*/ 9 w 52"/>
                  <a:gd name="T3" fmla="*/ 3 h 12"/>
                  <a:gd name="T4" fmla="*/ 15 w 52"/>
                  <a:gd name="T5" fmla="*/ 4 h 12"/>
                  <a:gd name="T6" fmla="*/ 22 w 52"/>
                  <a:gd name="T7" fmla="*/ 6 h 12"/>
                  <a:gd name="T8" fmla="*/ 34 w 52"/>
                  <a:gd name="T9" fmla="*/ 8 h 12"/>
                  <a:gd name="T10" fmla="*/ 52 w 52"/>
                  <a:gd name="T11" fmla="*/ 12 h 12"/>
                  <a:gd name="T12" fmla="*/ 34 w 52"/>
                  <a:gd name="T13" fmla="*/ 8 h 12"/>
                  <a:gd name="T14" fmla="*/ 21 w 52"/>
                  <a:gd name="T15" fmla="*/ 3 h 12"/>
                  <a:gd name="T16" fmla="*/ 16 w 52"/>
                  <a:gd name="T17" fmla="*/ 3 h 12"/>
                  <a:gd name="T18" fmla="*/ 9 w 52"/>
                  <a:gd name="T19" fmla="*/ 2 h 12"/>
                  <a:gd name="T20" fmla="*/ 5 w 52"/>
                  <a:gd name="T21" fmla="*/ 1 h 12"/>
                  <a:gd name="T22" fmla="*/ 0 w 52"/>
                  <a:gd name="T23" fmla="*/ 0 h 12"/>
                  <a:gd name="T24" fmla="*/ 5 w 52"/>
                  <a:gd name="T25" fmla="*/ 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 h="12">
                    <a:moveTo>
                      <a:pt x="5" y="2"/>
                    </a:moveTo>
                    <a:cubicBezTo>
                      <a:pt x="6" y="3"/>
                      <a:pt x="7" y="3"/>
                      <a:pt x="9" y="3"/>
                    </a:cubicBezTo>
                    <a:cubicBezTo>
                      <a:pt x="11" y="4"/>
                      <a:pt x="13" y="4"/>
                      <a:pt x="15" y="4"/>
                    </a:cubicBezTo>
                    <a:cubicBezTo>
                      <a:pt x="17" y="5"/>
                      <a:pt x="19" y="5"/>
                      <a:pt x="22" y="6"/>
                    </a:cubicBezTo>
                    <a:cubicBezTo>
                      <a:pt x="26" y="7"/>
                      <a:pt x="30" y="8"/>
                      <a:pt x="34" y="8"/>
                    </a:cubicBezTo>
                    <a:cubicBezTo>
                      <a:pt x="43" y="10"/>
                      <a:pt x="50" y="12"/>
                      <a:pt x="52" y="12"/>
                    </a:cubicBezTo>
                    <a:cubicBezTo>
                      <a:pt x="46" y="9"/>
                      <a:pt x="43" y="10"/>
                      <a:pt x="34" y="8"/>
                    </a:cubicBezTo>
                    <a:cubicBezTo>
                      <a:pt x="27" y="6"/>
                      <a:pt x="29" y="5"/>
                      <a:pt x="21" y="3"/>
                    </a:cubicBezTo>
                    <a:cubicBezTo>
                      <a:pt x="19" y="4"/>
                      <a:pt x="18" y="4"/>
                      <a:pt x="16" y="3"/>
                    </a:cubicBezTo>
                    <a:cubicBezTo>
                      <a:pt x="14" y="3"/>
                      <a:pt x="12" y="3"/>
                      <a:pt x="9" y="2"/>
                    </a:cubicBezTo>
                    <a:cubicBezTo>
                      <a:pt x="8" y="2"/>
                      <a:pt x="6" y="2"/>
                      <a:pt x="5" y="1"/>
                    </a:cubicBezTo>
                    <a:cubicBezTo>
                      <a:pt x="4" y="1"/>
                      <a:pt x="2" y="0"/>
                      <a:pt x="0" y="0"/>
                    </a:cubicBezTo>
                    <a:cubicBezTo>
                      <a:pt x="1" y="0"/>
                      <a:pt x="2" y="1"/>
                      <a:pt x="5"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849" name="Freeform 8955"/>
              <p:cNvSpPr>
                <a:spLocks/>
              </p:cNvSpPr>
              <p:nvPr/>
            </p:nvSpPr>
            <p:spPr bwMode="auto">
              <a:xfrm>
                <a:off x="2310" y="1906"/>
                <a:ext cx="0" cy="4"/>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cubicBezTo>
                      <a:pt x="0" y="0"/>
                      <a:pt x="0" y="1"/>
                      <a:pt x="0" y="1"/>
                    </a:cubicBezTo>
                    <a:cubicBezTo>
                      <a:pt x="0" y="1"/>
                      <a:pt x="0" y="1"/>
                      <a:pt x="0" y="1"/>
                    </a:cubicBezTo>
                    <a:cubicBezTo>
                      <a:pt x="0" y="1"/>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850" name="Freeform 8956"/>
              <p:cNvSpPr>
                <a:spLocks/>
              </p:cNvSpPr>
              <p:nvPr/>
            </p:nvSpPr>
            <p:spPr bwMode="auto">
              <a:xfrm>
                <a:off x="1670" y="3553"/>
                <a:ext cx="0" cy="4"/>
              </a:xfrm>
              <a:custGeom>
                <a:avLst/>
                <a:gdLst>
                  <a:gd name="T0" fmla="*/ 1 h 1"/>
                  <a:gd name="T1" fmla="*/ 1 h 1"/>
                  <a:gd name="T2" fmla="*/ 1 h 1"/>
                  <a:gd name="T3" fmla="*/ 0 h 1"/>
                  <a:gd name="T4" fmla="*/ 1 h 1"/>
                </a:gdLst>
                <a:ahLst/>
                <a:cxnLst>
                  <a:cxn ang="0">
                    <a:pos x="0" y="T0"/>
                  </a:cxn>
                  <a:cxn ang="0">
                    <a:pos x="0" y="T1"/>
                  </a:cxn>
                  <a:cxn ang="0">
                    <a:pos x="0" y="T2"/>
                  </a:cxn>
                  <a:cxn ang="0">
                    <a:pos x="0" y="T3"/>
                  </a:cxn>
                  <a:cxn ang="0">
                    <a:pos x="0" y="T4"/>
                  </a:cxn>
                </a:cxnLst>
                <a:rect l="0" t="0" r="r" b="b"/>
                <a:pathLst>
                  <a:path h="1">
                    <a:moveTo>
                      <a:pt x="0" y="1"/>
                    </a:moveTo>
                    <a:cubicBezTo>
                      <a:pt x="0" y="1"/>
                      <a:pt x="0" y="1"/>
                      <a:pt x="0" y="1"/>
                    </a:cubicBezTo>
                    <a:cubicBezTo>
                      <a:pt x="0" y="1"/>
                      <a:pt x="0" y="1"/>
                      <a:pt x="0" y="1"/>
                    </a:cubicBezTo>
                    <a:cubicBezTo>
                      <a:pt x="0" y="1"/>
                      <a:pt x="0" y="0"/>
                      <a:pt x="0" y="0"/>
                    </a:cubicBezTo>
                    <a:lnTo>
                      <a:pt x="0"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851" name="Freeform 8957"/>
              <p:cNvSpPr>
                <a:spLocks/>
              </p:cNvSpPr>
              <p:nvPr/>
            </p:nvSpPr>
            <p:spPr bwMode="auto">
              <a:xfrm>
                <a:off x="1681" y="3546"/>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852" name="Freeform 8958"/>
              <p:cNvSpPr>
                <a:spLocks/>
              </p:cNvSpPr>
              <p:nvPr/>
            </p:nvSpPr>
            <p:spPr bwMode="auto">
              <a:xfrm>
                <a:off x="1670" y="3553"/>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853" name="Freeform 8959"/>
              <p:cNvSpPr>
                <a:spLocks noEditPoints="1"/>
              </p:cNvSpPr>
              <p:nvPr/>
            </p:nvSpPr>
            <p:spPr bwMode="auto">
              <a:xfrm>
                <a:off x="2526" y="1943"/>
                <a:ext cx="149" cy="175"/>
              </a:xfrm>
              <a:custGeom>
                <a:avLst/>
                <a:gdLst>
                  <a:gd name="T0" fmla="*/ 3 w 40"/>
                  <a:gd name="T1" fmla="*/ 11 h 47"/>
                  <a:gd name="T2" fmla="*/ 6 w 40"/>
                  <a:gd name="T3" fmla="*/ 10 h 47"/>
                  <a:gd name="T4" fmla="*/ 6 w 40"/>
                  <a:gd name="T5" fmla="*/ 10 h 47"/>
                  <a:gd name="T6" fmla="*/ 6 w 40"/>
                  <a:gd name="T7" fmla="*/ 10 h 47"/>
                  <a:gd name="T8" fmla="*/ 17 w 40"/>
                  <a:gd name="T9" fmla="*/ 8 h 47"/>
                  <a:gd name="T10" fmla="*/ 7 w 40"/>
                  <a:gd name="T11" fmla="*/ 11 h 47"/>
                  <a:gd name="T12" fmla="*/ 9 w 40"/>
                  <a:gd name="T13" fmla="*/ 14 h 47"/>
                  <a:gd name="T14" fmla="*/ 19 w 40"/>
                  <a:gd name="T15" fmla="*/ 11 h 47"/>
                  <a:gd name="T16" fmla="*/ 31 w 40"/>
                  <a:gd name="T17" fmla="*/ 27 h 47"/>
                  <a:gd name="T18" fmla="*/ 27 w 40"/>
                  <a:gd name="T19" fmla="*/ 31 h 47"/>
                  <a:gd name="T20" fmla="*/ 25 w 40"/>
                  <a:gd name="T21" fmla="*/ 35 h 47"/>
                  <a:gd name="T22" fmla="*/ 28 w 40"/>
                  <a:gd name="T23" fmla="*/ 39 h 47"/>
                  <a:gd name="T24" fmla="*/ 24 w 40"/>
                  <a:gd name="T25" fmla="*/ 40 h 47"/>
                  <a:gd name="T26" fmla="*/ 29 w 40"/>
                  <a:gd name="T27" fmla="*/ 47 h 47"/>
                  <a:gd name="T28" fmla="*/ 29 w 40"/>
                  <a:gd name="T29" fmla="*/ 46 h 47"/>
                  <a:gd name="T30" fmla="*/ 34 w 40"/>
                  <a:gd name="T31" fmla="*/ 41 h 47"/>
                  <a:gd name="T32" fmla="*/ 40 w 40"/>
                  <a:gd name="T33" fmla="*/ 33 h 47"/>
                  <a:gd name="T34" fmla="*/ 16 w 40"/>
                  <a:gd name="T35" fmla="*/ 0 h 47"/>
                  <a:gd name="T36" fmla="*/ 0 w 40"/>
                  <a:gd name="T37" fmla="*/ 7 h 47"/>
                  <a:gd name="T38" fmla="*/ 3 w 40"/>
                  <a:gd name="T39" fmla="*/ 11 h 47"/>
                  <a:gd name="T40" fmla="*/ 3 w 40"/>
                  <a:gd name="T41" fmla="*/ 11 h 47"/>
                  <a:gd name="T42" fmla="*/ 16 w 40"/>
                  <a:gd name="T43" fmla="*/ 1 h 47"/>
                  <a:gd name="T44" fmla="*/ 39 w 40"/>
                  <a:gd name="T45" fmla="*/ 32 h 47"/>
                  <a:gd name="T46" fmla="*/ 33 w 40"/>
                  <a:gd name="T47" fmla="*/ 39 h 47"/>
                  <a:gd name="T48" fmla="*/ 37 w 40"/>
                  <a:gd name="T49" fmla="*/ 31 h 47"/>
                  <a:gd name="T50" fmla="*/ 16 w 40"/>
                  <a:gd name="T51" fmla="*/ 3 h 47"/>
                  <a:gd name="T52" fmla="*/ 9 w 40"/>
                  <a:gd name="T53" fmla="*/ 5 h 47"/>
                  <a:gd name="T54" fmla="*/ 16 w 40"/>
                  <a:gd name="T55" fmla="*/ 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 h="47">
                    <a:moveTo>
                      <a:pt x="3" y="11"/>
                    </a:moveTo>
                    <a:cubicBezTo>
                      <a:pt x="4" y="11"/>
                      <a:pt x="5" y="10"/>
                      <a:pt x="6" y="10"/>
                    </a:cubicBezTo>
                    <a:cubicBezTo>
                      <a:pt x="6" y="10"/>
                      <a:pt x="6" y="10"/>
                      <a:pt x="6" y="10"/>
                    </a:cubicBezTo>
                    <a:cubicBezTo>
                      <a:pt x="6" y="10"/>
                      <a:pt x="6" y="10"/>
                      <a:pt x="6" y="10"/>
                    </a:cubicBezTo>
                    <a:cubicBezTo>
                      <a:pt x="11" y="8"/>
                      <a:pt x="18" y="6"/>
                      <a:pt x="17" y="8"/>
                    </a:cubicBezTo>
                    <a:cubicBezTo>
                      <a:pt x="14" y="10"/>
                      <a:pt x="10" y="11"/>
                      <a:pt x="7" y="11"/>
                    </a:cubicBezTo>
                    <a:cubicBezTo>
                      <a:pt x="9" y="14"/>
                      <a:pt x="9" y="14"/>
                      <a:pt x="9" y="14"/>
                    </a:cubicBezTo>
                    <a:cubicBezTo>
                      <a:pt x="12" y="13"/>
                      <a:pt x="16" y="12"/>
                      <a:pt x="19" y="11"/>
                    </a:cubicBezTo>
                    <a:cubicBezTo>
                      <a:pt x="31" y="27"/>
                      <a:pt x="31" y="27"/>
                      <a:pt x="31" y="27"/>
                    </a:cubicBezTo>
                    <a:cubicBezTo>
                      <a:pt x="30" y="28"/>
                      <a:pt x="28" y="30"/>
                      <a:pt x="27" y="31"/>
                    </a:cubicBezTo>
                    <a:cubicBezTo>
                      <a:pt x="27" y="33"/>
                      <a:pt x="26" y="34"/>
                      <a:pt x="25" y="35"/>
                    </a:cubicBezTo>
                    <a:cubicBezTo>
                      <a:pt x="28" y="39"/>
                      <a:pt x="28" y="39"/>
                      <a:pt x="28" y="39"/>
                    </a:cubicBezTo>
                    <a:cubicBezTo>
                      <a:pt x="26" y="39"/>
                      <a:pt x="25" y="40"/>
                      <a:pt x="24" y="40"/>
                    </a:cubicBezTo>
                    <a:cubicBezTo>
                      <a:pt x="29" y="47"/>
                      <a:pt x="29" y="47"/>
                      <a:pt x="29" y="47"/>
                    </a:cubicBezTo>
                    <a:cubicBezTo>
                      <a:pt x="29" y="46"/>
                      <a:pt x="29" y="46"/>
                      <a:pt x="29" y="46"/>
                    </a:cubicBezTo>
                    <a:cubicBezTo>
                      <a:pt x="31" y="44"/>
                      <a:pt x="31" y="46"/>
                      <a:pt x="34" y="41"/>
                    </a:cubicBezTo>
                    <a:cubicBezTo>
                      <a:pt x="37" y="38"/>
                      <a:pt x="38" y="35"/>
                      <a:pt x="40" y="33"/>
                    </a:cubicBezTo>
                    <a:cubicBezTo>
                      <a:pt x="16" y="0"/>
                      <a:pt x="16" y="0"/>
                      <a:pt x="16" y="0"/>
                    </a:cubicBezTo>
                    <a:cubicBezTo>
                      <a:pt x="9" y="3"/>
                      <a:pt x="5" y="5"/>
                      <a:pt x="0" y="7"/>
                    </a:cubicBezTo>
                    <a:cubicBezTo>
                      <a:pt x="3" y="11"/>
                      <a:pt x="3" y="11"/>
                      <a:pt x="3" y="11"/>
                    </a:cubicBezTo>
                    <a:cubicBezTo>
                      <a:pt x="3" y="11"/>
                      <a:pt x="3" y="11"/>
                      <a:pt x="3" y="11"/>
                    </a:cubicBezTo>
                    <a:close/>
                    <a:moveTo>
                      <a:pt x="16" y="1"/>
                    </a:moveTo>
                    <a:cubicBezTo>
                      <a:pt x="39" y="32"/>
                      <a:pt x="39" y="32"/>
                      <a:pt x="39" y="32"/>
                    </a:cubicBezTo>
                    <a:cubicBezTo>
                      <a:pt x="36" y="36"/>
                      <a:pt x="34" y="39"/>
                      <a:pt x="33" y="39"/>
                    </a:cubicBezTo>
                    <a:cubicBezTo>
                      <a:pt x="32" y="40"/>
                      <a:pt x="34" y="35"/>
                      <a:pt x="37" y="31"/>
                    </a:cubicBezTo>
                    <a:cubicBezTo>
                      <a:pt x="16" y="3"/>
                      <a:pt x="16" y="3"/>
                      <a:pt x="16" y="3"/>
                    </a:cubicBezTo>
                    <a:cubicBezTo>
                      <a:pt x="13" y="4"/>
                      <a:pt x="10" y="5"/>
                      <a:pt x="9" y="5"/>
                    </a:cubicBezTo>
                    <a:cubicBezTo>
                      <a:pt x="8" y="4"/>
                      <a:pt x="12" y="3"/>
                      <a:pt x="16"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854" name="Freeform 8960"/>
              <p:cNvSpPr>
                <a:spLocks/>
              </p:cNvSpPr>
              <p:nvPr/>
            </p:nvSpPr>
            <p:spPr bwMode="auto">
              <a:xfrm>
                <a:off x="2466" y="2036"/>
                <a:ext cx="52" cy="26"/>
              </a:xfrm>
              <a:custGeom>
                <a:avLst/>
                <a:gdLst>
                  <a:gd name="T0" fmla="*/ 2 w 14"/>
                  <a:gd name="T1" fmla="*/ 4 h 7"/>
                  <a:gd name="T2" fmla="*/ 1 w 14"/>
                  <a:gd name="T3" fmla="*/ 5 h 7"/>
                  <a:gd name="T4" fmla="*/ 0 w 14"/>
                  <a:gd name="T5" fmla="*/ 7 h 7"/>
                  <a:gd name="T6" fmla="*/ 6 w 14"/>
                  <a:gd name="T7" fmla="*/ 4 h 7"/>
                  <a:gd name="T8" fmla="*/ 13 w 14"/>
                  <a:gd name="T9" fmla="*/ 2 h 7"/>
                  <a:gd name="T10" fmla="*/ 14 w 14"/>
                  <a:gd name="T11" fmla="*/ 0 h 7"/>
                  <a:gd name="T12" fmla="*/ 2 w 14"/>
                  <a:gd name="T13" fmla="*/ 4 h 7"/>
                </a:gdLst>
                <a:ahLst/>
                <a:cxnLst>
                  <a:cxn ang="0">
                    <a:pos x="T0" y="T1"/>
                  </a:cxn>
                  <a:cxn ang="0">
                    <a:pos x="T2" y="T3"/>
                  </a:cxn>
                  <a:cxn ang="0">
                    <a:pos x="T4" y="T5"/>
                  </a:cxn>
                  <a:cxn ang="0">
                    <a:pos x="T6" y="T7"/>
                  </a:cxn>
                  <a:cxn ang="0">
                    <a:pos x="T8" y="T9"/>
                  </a:cxn>
                  <a:cxn ang="0">
                    <a:pos x="T10" y="T11"/>
                  </a:cxn>
                  <a:cxn ang="0">
                    <a:pos x="T12" y="T13"/>
                  </a:cxn>
                </a:cxnLst>
                <a:rect l="0" t="0" r="r" b="b"/>
                <a:pathLst>
                  <a:path w="14" h="7">
                    <a:moveTo>
                      <a:pt x="2" y="4"/>
                    </a:moveTo>
                    <a:cubicBezTo>
                      <a:pt x="2" y="5"/>
                      <a:pt x="2" y="5"/>
                      <a:pt x="1" y="5"/>
                    </a:cubicBezTo>
                    <a:cubicBezTo>
                      <a:pt x="1" y="6"/>
                      <a:pt x="1" y="6"/>
                      <a:pt x="0" y="7"/>
                    </a:cubicBezTo>
                    <a:cubicBezTo>
                      <a:pt x="5" y="6"/>
                      <a:pt x="11" y="4"/>
                      <a:pt x="6" y="4"/>
                    </a:cubicBezTo>
                    <a:cubicBezTo>
                      <a:pt x="10" y="3"/>
                      <a:pt x="12" y="2"/>
                      <a:pt x="13" y="2"/>
                    </a:cubicBezTo>
                    <a:cubicBezTo>
                      <a:pt x="14" y="1"/>
                      <a:pt x="14" y="0"/>
                      <a:pt x="14" y="0"/>
                    </a:cubicBezTo>
                    <a:cubicBezTo>
                      <a:pt x="10" y="1"/>
                      <a:pt x="6" y="3"/>
                      <a:pt x="2"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855" name="Freeform 8961"/>
              <p:cNvSpPr>
                <a:spLocks/>
              </p:cNvSpPr>
              <p:nvPr/>
            </p:nvSpPr>
            <p:spPr bwMode="auto">
              <a:xfrm>
                <a:off x="2474" y="1999"/>
                <a:ext cx="63" cy="45"/>
              </a:xfrm>
              <a:custGeom>
                <a:avLst/>
                <a:gdLst>
                  <a:gd name="T0" fmla="*/ 15 w 17"/>
                  <a:gd name="T1" fmla="*/ 4 h 12"/>
                  <a:gd name="T2" fmla="*/ 14 w 17"/>
                  <a:gd name="T3" fmla="*/ 3 h 12"/>
                  <a:gd name="T4" fmla="*/ 16 w 17"/>
                  <a:gd name="T5" fmla="*/ 3 h 12"/>
                  <a:gd name="T6" fmla="*/ 17 w 17"/>
                  <a:gd name="T7" fmla="*/ 0 h 12"/>
                  <a:gd name="T8" fmla="*/ 4 w 17"/>
                  <a:gd name="T9" fmla="*/ 4 h 12"/>
                  <a:gd name="T10" fmla="*/ 2 w 17"/>
                  <a:gd name="T11" fmla="*/ 7 h 12"/>
                  <a:gd name="T12" fmla="*/ 8 w 17"/>
                  <a:gd name="T13" fmla="*/ 7 h 12"/>
                  <a:gd name="T14" fmla="*/ 2 w 17"/>
                  <a:gd name="T15" fmla="*/ 9 h 12"/>
                  <a:gd name="T16" fmla="*/ 0 w 17"/>
                  <a:gd name="T17" fmla="*/ 12 h 12"/>
                  <a:gd name="T18" fmla="*/ 14 w 17"/>
                  <a:gd name="T19" fmla="*/ 6 h 12"/>
                  <a:gd name="T20" fmla="*/ 15 w 17"/>
                  <a:gd name="T21"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12">
                    <a:moveTo>
                      <a:pt x="15" y="4"/>
                    </a:moveTo>
                    <a:cubicBezTo>
                      <a:pt x="14" y="4"/>
                      <a:pt x="14" y="4"/>
                      <a:pt x="14" y="3"/>
                    </a:cubicBezTo>
                    <a:cubicBezTo>
                      <a:pt x="15" y="3"/>
                      <a:pt x="15" y="3"/>
                      <a:pt x="16" y="3"/>
                    </a:cubicBezTo>
                    <a:cubicBezTo>
                      <a:pt x="16" y="2"/>
                      <a:pt x="17" y="1"/>
                      <a:pt x="17" y="0"/>
                    </a:cubicBezTo>
                    <a:cubicBezTo>
                      <a:pt x="13" y="2"/>
                      <a:pt x="8" y="3"/>
                      <a:pt x="4" y="4"/>
                    </a:cubicBezTo>
                    <a:cubicBezTo>
                      <a:pt x="3" y="5"/>
                      <a:pt x="3" y="6"/>
                      <a:pt x="2" y="7"/>
                    </a:cubicBezTo>
                    <a:cubicBezTo>
                      <a:pt x="5" y="7"/>
                      <a:pt x="7" y="6"/>
                      <a:pt x="8" y="7"/>
                    </a:cubicBezTo>
                    <a:cubicBezTo>
                      <a:pt x="5" y="8"/>
                      <a:pt x="3" y="9"/>
                      <a:pt x="2" y="9"/>
                    </a:cubicBezTo>
                    <a:cubicBezTo>
                      <a:pt x="1" y="10"/>
                      <a:pt x="1" y="11"/>
                      <a:pt x="0" y="12"/>
                    </a:cubicBezTo>
                    <a:cubicBezTo>
                      <a:pt x="3" y="10"/>
                      <a:pt x="8" y="8"/>
                      <a:pt x="14" y="6"/>
                    </a:cubicBezTo>
                    <a:cubicBezTo>
                      <a:pt x="15" y="5"/>
                      <a:pt x="15" y="5"/>
                      <a:pt x="15"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856" name="Freeform 8962"/>
              <p:cNvSpPr>
                <a:spLocks/>
              </p:cNvSpPr>
              <p:nvPr/>
            </p:nvSpPr>
            <p:spPr bwMode="auto">
              <a:xfrm>
                <a:off x="1670" y="3449"/>
                <a:ext cx="11" cy="93"/>
              </a:xfrm>
              <a:custGeom>
                <a:avLst/>
                <a:gdLst>
                  <a:gd name="T0" fmla="*/ 3 w 3"/>
                  <a:gd name="T1" fmla="*/ 25 h 25"/>
                  <a:gd name="T2" fmla="*/ 2 w 3"/>
                  <a:gd name="T3" fmla="*/ 16 h 25"/>
                  <a:gd name="T4" fmla="*/ 1 w 3"/>
                  <a:gd name="T5" fmla="*/ 0 h 25"/>
                  <a:gd name="T6" fmla="*/ 1 w 3"/>
                  <a:gd name="T7" fmla="*/ 0 h 25"/>
                  <a:gd name="T8" fmla="*/ 0 w 3"/>
                  <a:gd name="T9" fmla="*/ 1 h 25"/>
                  <a:gd name="T10" fmla="*/ 1 w 3"/>
                  <a:gd name="T11" fmla="*/ 17 h 25"/>
                  <a:gd name="T12" fmla="*/ 2 w 3"/>
                  <a:gd name="T13" fmla="*/ 25 h 25"/>
                  <a:gd name="T14" fmla="*/ 2 w 3"/>
                  <a:gd name="T15" fmla="*/ 25 h 25"/>
                  <a:gd name="T16" fmla="*/ 3 w 3"/>
                  <a:gd name="T17"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25">
                    <a:moveTo>
                      <a:pt x="3" y="25"/>
                    </a:moveTo>
                    <a:cubicBezTo>
                      <a:pt x="3" y="23"/>
                      <a:pt x="2" y="19"/>
                      <a:pt x="2" y="16"/>
                    </a:cubicBezTo>
                    <a:cubicBezTo>
                      <a:pt x="1" y="10"/>
                      <a:pt x="1" y="5"/>
                      <a:pt x="1" y="0"/>
                    </a:cubicBezTo>
                    <a:cubicBezTo>
                      <a:pt x="1" y="0"/>
                      <a:pt x="1" y="0"/>
                      <a:pt x="1" y="0"/>
                    </a:cubicBezTo>
                    <a:cubicBezTo>
                      <a:pt x="1" y="0"/>
                      <a:pt x="0" y="1"/>
                      <a:pt x="0" y="1"/>
                    </a:cubicBezTo>
                    <a:cubicBezTo>
                      <a:pt x="0" y="6"/>
                      <a:pt x="0" y="12"/>
                      <a:pt x="1" y="17"/>
                    </a:cubicBezTo>
                    <a:cubicBezTo>
                      <a:pt x="1" y="20"/>
                      <a:pt x="2" y="23"/>
                      <a:pt x="2" y="25"/>
                    </a:cubicBezTo>
                    <a:cubicBezTo>
                      <a:pt x="2" y="25"/>
                      <a:pt x="2" y="25"/>
                      <a:pt x="2" y="25"/>
                    </a:cubicBezTo>
                    <a:cubicBezTo>
                      <a:pt x="2" y="25"/>
                      <a:pt x="3" y="25"/>
                      <a:pt x="3" y="2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857" name="Freeform 8963"/>
              <p:cNvSpPr>
                <a:spLocks/>
              </p:cNvSpPr>
              <p:nvPr/>
            </p:nvSpPr>
            <p:spPr bwMode="auto">
              <a:xfrm>
                <a:off x="2544" y="1995"/>
                <a:ext cx="30" cy="23"/>
              </a:xfrm>
              <a:custGeom>
                <a:avLst/>
                <a:gdLst>
                  <a:gd name="T0" fmla="*/ 2 w 8"/>
                  <a:gd name="T1" fmla="*/ 3 h 6"/>
                  <a:gd name="T2" fmla="*/ 3 w 8"/>
                  <a:gd name="T3" fmla="*/ 4 h 6"/>
                  <a:gd name="T4" fmla="*/ 4 w 8"/>
                  <a:gd name="T5" fmla="*/ 6 h 6"/>
                  <a:gd name="T6" fmla="*/ 8 w 8"/>
                  <a:gd name="T7" fmla="*/ 5 h 6"/>
                  <a:gd name="T8" fmla="*/ 7 w 8"/>
                  <a:gd name="T9" fmla="*/ 3 h 6"/>
                  <a:gd name="T10" fmla="*/ 4 w 8"/>
                  <a:gd name="T11" fmla="*/ 4 h 6"/>
                  <a:gd name="T12" fmla="*/ 6 w 8"/>
                  <a:gd name="T13" fmla="*/ 2 h 6"/>
                  <a:gd name="T14" fmla="*/ 4 w 8"/>
                  <a:gd name="T15" fmla="*/ 0 h 6"/>
                  <a:gd name="T16" fmla="*/ 0 w 8"/>
                  <a:gd name="T17" fmla="*/ 1 h 6"/>
                  <a:gd name="T18" fmla="*/ 2 w 8"/>
                  <a:gd name="T19" fmla="*/ 3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6">
                    <a:moveTo>
                      <a:pt x="2" y="3"/>
                    </a:moveTo>
                    <a:cubicBezTo>
                      <a:pt x="4" y="2"/>
                      <a:pt x="4" y="3"/>
                      <a:pt x="3" y="4"/>
                    </a:cubicBezTo>
                    <a:cubicBezTo>
                      <a:pt x="4" y="6"/>
                      <a:pt x="4" y="6"/>
                      <a:pt x="4" y="6"/>
                    </a:cubicBezTo>
                    <a:cubicBezTo>
                      <a:pt x="5" y="5"/>
                      <a:pt x="6" y="5"/>
                      <a:pt x="8" y="5"/>
                    </a:cubicBezTo>
                    <a:cubicBezTo>
                      <a:pt x="7" y="3"/>
                      <a:pt x="7" y="3"/>
                      <a:pt x="7" y="3"/>
                    </a:cubicBezTo>
                    <a:cubicBezTo>
                      <a:pt x="6" y="3"/>
                      <a:pt x="5" y="4"/>
                      <a:pt x="4" y="4"/>
                    </a:cubicBezTo>
                    <a:cubicBezTo>
                      <a:pt x="5" y="3"/>
                      <a:pt x="5" y="3"/>
                      <a:pt x="6" y="2"/>
                    </a:cubicBezTo>
                    <a:cubicBezTo>
                      <a:pt x="4" y="0"/>
                      <a:pt x="4" y="0"/>
                      <a:pt x="4" y="0"/>
                    </a:cubicBezTo>
                    <a:cubicBezTo>
                      <a:pt x="3" y="0"/>
                      <a:pt x="2" y="0"/>
                      <a:pt x="0" y="1"/>
                    </a:cubicBezTo>
                    <a:lnTo>
                      <a:pt x="2"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858" name="Freeform 8964"/>
              <p:cNvSpPr>
                <a:spLocks/>
              </p:cNvSpPr>
              <p:nvPr/>
            </p:nvSpPr>
            <p:spPr bwMode="auto">
              <a:xfrm>
                <a:off x="2563" y="2014"/>
                <a:ext cx="15" cy="11"/>
              </a:xfrm>
              <a:custGeom>
                <a:avLst/>
                <a:gdLst>
                  <a:gd name="T0" fmla="*/ 3 w 4"/>
                  <a:gd name="T1" fmla="*/ 0 h 3"/>
                  <a:gd name="T2" fmla="*/ 0 w 4"/>
                  <a:gd name="T3" fmla="*/ 2 h 3"/>
                  <a:gd name="T4" fmla="*/ 1 w 4"/>
                  <a:gd name="T5" fmla="*/ 3 h 3"/>
                  <a:gd name="T6" fmla="*/ 3 w 4"/>
                  <a:gd name="T7" fmla="*/ 3 h 3"/>
                  <a:gd name="T8" fmla="*/ 4 w 4"/>
                  <a:gd name="T9" fmla="*/ 2 h 3"/>
                  <a:gd name="T10" fmla="*/ 3 w 4"/>
                  <a:gd name="T11" fmla="*/ 0 h 3"/>
                </a:gdLst>
                <a:ahLst/>
                <a:cxnLst>
                  <a:cxn ang="0">
                    <a:pos x="T0" y="T1"/>
                  </a:cxn>
                  <a:cxn ang="0">
                    <a:pos x="T2" y="T3"/>
                  </a:cxn>
                  <a:cxn ang="0">
                    <a:pos x="T4" y="T5"/>
                  </a:cxn>
                  <a:cxn ang="0">
                    <a:pos x="T6" y="T7"/>
                  </a:cxn>
                  <a:cxn ang="0">
                    <a:pos x="T8" y="T9"/>
                  </a:cxn>
                  <a:cxn ang="0">
                    <a:pos x="T10" y="T11"/>
                  </a:cxn>
                </a:cxnLst>
                <a:rect l="0" t="0" r="r" b="b"/>
                <a:pathLst>
                  <a:path w="4" h="3">
                    <a:moveTo>
                      <a:pt x="3" y="0"/>
                    </a:moveTo>
                    <a:cubicBezTo>
                      <a:pt x="2" y="1"/>
                      <a:pt x="1" y="1"/>
                      <a:pt x="0" y="2"/>
                    </a:cubicBezTo>
                    <a:cubicBezTo>
                      <a:pt x="1" y="3"/>
                      <a:pt x="1" y="3"/>
                      <a:pt x="1" y="3"/>
                    </a:cubicBezTo>
                    <a:cubicBezTo>
                      <a:pt x="2" y="3"/>
                      <a:pt x="2" y="3"/>
                      <a:pt x="3" y="3"/>
                    </a:cubicBezTo>
                    <a:cubicBezTo>
                      <a:pt x="3" y="3"/>
                      <a:pt x="4" y="2"/>
                      <a:pt x="4" y="2"/>
                    </a:cubicBezTo>
                    <a:lnTo>
                      <a:pt x="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859" name="Freeform 8965"/>
              <p:cNvSpPr>
                <a:spLocks/>
              </p:cNvSpPr>
              <p:nvPr/>
            </p:nvSpPr>
            <p:spPr bwMode="auto">
              <a:xfrm>
                <a:off x="2016" y="3196"/>
                <a:ext cx="45" cy="26"/>
              </a:xfrm>
              <a:custGeom>
                <a:avLst/>
                <a:gdLst>
                  <a:gd name="T0" fmla="*/ 9 w 12"/>
                  <a:gd name="T1" fmla="*/ 0 h 7"/>
                  <a:gd name="T2" fmla="*/ 0 w 12"/>
                  <a:gd name="T3" fmla="*/ 7 h 7"/>
                  <a:gd name="T4" fmla="*/ 9 w 12"/>
                  <a:gd name="T5" fmla="*/ 0 h 7"/>
                </a:gdLst>
                <a:ahLst/>
                <a:cxnLst>
                  <a:cxn ang="0">
                    <a:pos x="T0" y="T1"/>
                  </a:cxn>
                  <a:cxn ang="0">
                    <a:pos x="T2" y="T3"/>
                  </a:cxn>
                  <a:cxn ang="0">
                    <a:pos x="T4" y="T5"/>
                  </a:cxn>
                </a:cxnLst>
                <a:rect l="0" t="0" r="r" b="b"/>
                <a:pathLst>
                  <a:path w="12" h="7">
                    <a:moveTo>
                      <a:pt x="9" y="0"/>
                    </a:moveTo>
                    <a:cubicBezTo>
                      <a:pt x="6" y="3"/>
                      <a:pt x="2" y="6"/>
                      <a:pt x="0" y="7"/>
                    </a:cubicBezTo>
                    <a:cubicBezTo>
                      <a:pt x="4" y="6"/>
                      <a:pt x="12" y="0"/>
                      <a:pt x="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860" name="Freeform 8966"/>
              <p:cNvSpPr>
                <a:spLocks/>
              </p:cNvSpPr>
              <p:nvPr/>
            </p:nvSpPr>
            <p:spPr bwMode="auto">
              <a:xfrm>
                <a:off x="2314" y="2743"/>
                <a:ext cx="96" cy="279"/>
              </a:xfrm>
              <a:custGeom>
                <a:avLst/>
                <a:gdLst>
                  <a:gd name="T0" fmla="*/ 22 w 26"/>
                  <a:gd name="T1" fmla="*/ 31 h 75"/>
                  <a:gd name="T2" fmla="*/ 17 w 26"/>
                  <a:gd name="T3" fmla="*/ 44 h 75"/>
                  <a:gd name="T4" fmla="*/ 14 w 26"/>
                  <a:gd name="T5" fmla="*/ 49 h 75"/>
                  <a:gd name="T6" fmla="*/ 9 w 26"/>
                  <a:gd name="T7" fmla="*/ 61 h 75"/>
                  <a:gd name="T8" fmla="*/ 2 w 26"/>
                  <a:gd name="T9" fmla="*/ 75 h 75"/>
                  <a:gd name="T10" fmla="*/ 14 w 26"/>
                  <a:gd name="T11" fmla="*/ 52 h 75"/>
                  <a:gd name="T12" fmla="*/ 23 w 26"/>
                  <a:gd name="T13" fmla="*/ 28 h 75"/>
                  <a:gd name="T14" fmla="*/ 25 w 26"/>
                  <a:gd name="T15" fmla="*/ 0 h 75"/>
                  <a:gd name="T16" fmla="*/ 24 w 26"/>
                  <a:gd name="T17" fmla="*/ 15 h 75"/>
                  <a:gd name="T18" fmla="*/ 22 w 26"/>
                  <a:gd name="T19" fmla="*/ 3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75">
                    <a:moveTo>
                      <a:pt x="22" y="31"/>
                    </a:moveTo>
                    <a:cubicBezTo>
                      <a:pt x="20" y="33"/>
                      <a:pt x="18" y="41"/>
                      <a:pt x="17" y="44"/>
                    </a:cubicBezTo>
                    <a:cubicBezTo>
                      <a:pt x="16" y="45"/>
                      <a:pt x="16" y="45"/>
                      <a:pt x="14" y="49"/>
                    </a:cubicBezTo>
                    <a:cubicBezTo>
                      <a:pt x="13" y="53"/>
                      <a:pt x="11" y="57"/>
                      <a:pt x="9" y="61"/>
                    </a:cubicBezTo>
                    <a:cubicBezTo>
                      <a:pt x="7" y="67"/>
                      <a:pt x="0" y="75"/>
                      <a:pt x="2" y="75"/>
                    </a:cubicBezTo>
                    <a:cubicBezTo>
                      <a:pt x="7" y="69"/>
                      <a:pt x="9" y="63"/>
                      <a:pt x="14" y="52"/>
                    </a:cubicBezTo>
                    <a:cubicBezTo>
                      <a:pt x="17" y="45"/>
                      <a:pt x="21" y="37"/>
                      <a:pt x="23" y="28"/>
                    </a:cubicBezTo>
                    <a:cubicBezTo>
                      <a:pt x="25" y="18"/>
                      <a:pt x="26" y="8"/>
                      <a:pt x="25" y="0"/>
                    </a:cubicBezTo>
                    <a:cubicBezTo>
                      <a:pt x="25" y="8"/>
                      <a:pt x="24" y="12"/>
                      <a:pt x="24" y="15"/>
                    </a:cubicBezTo>
                    <a:cubicBezTo>
                      <a:pt x="23" y="19"/>
                      <a:pt x="23" y="23"/>
                      <a:pt x="22" y="3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861" name="Freeform 8967"/>
              <p:cNvSpPr>
                <a:spLocks/>
              </p:cNvSpPr>
              <p:nvPr/>
            </p:nvSpPr>
            <p:spPr bwMode="auto">
              <a:xfrm>
                <a:off x="2518" y="2006"/>
                <a:ext cx="45" cy="30"/>
              </a:xfrm>
              <a:custGeom>
                <a:avLst/>
                <a:gdLst>
                  <a:gd name="T0" fmla="*/ 7 w 12"/>
                  <a:gd name="T1" fmla="*/ 4 h 8"/>
                  <a:gd name="T2" fmla="*/ 10 w 12"/>
                  <a:gd name="T3" fmla="*/ 1 h 8"/>
                  <a:gd name="T4" fmla="*/ 9 w 12"/>
                  <a:gd name="T5" fmla="*/ 0 h 8"/>
                  <a:gd name="T6" fmla="*/ 4 w 12"/>
                  <a:gd name="T7" fmla="*/ 1 h 8"/>
                  <a:gd name="T8" fmla="*/ 3 w 12"/>
                  <a:gd name="T9" fmla="*/ 2 h 8"/>
                  <a:gd name="T10" fmla="*/ 5 w 12"/>
                  <a:gd name="T11" fmla="*/ 3 h 8"/>
                  <a:gd name="T12" fmla="*/ 2 w 12"/>
                  <a:gd name="T13" fmla="*/ 4 h 8"/>
                  <a:gd name="T14" fmla="*/ 0 w 12"/>
                  <a:gd name="T15" fmla="*/ 8 h 8"/>
                  <a:gd name="T16" fmla="*/ 12 w 12"/>
                  <a:gd name="T17" fmla="*/ 4 h 8"/>
                  <a:gd name="T18" fmla="*/ 11 w 12"/>
                  <a:gd name="T19" fmla="*/ 3 h 8"/>
                  <a:gd name="T20" fmla="*/ 7 w 12"/>
                  <a:gd name="T21"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8">
                    <a:moveTo>
                      <a:pt x="7" y="4"/>
                    </a:moveTo>
                    <a:cubicBezTo>
                      <a:pt x="8" y="3"/>
                      <a:pt x="9" y="2"/>
                      <a:pt x="10" y="1"/>
                    </a:cubicBezTo>
                    <a:cubicBezTo>
                      <a:pt x="9" y="0"/>
                      <a:pt x="9" y="0"/>
                      <a:pt x="9" y="0"/>
                    </a:cubicBezTo>
                    <a:cubicBezTo>
                      <a:pt x="8" y="0"/>
                      <a:pt x="6" y="0"/>
                      <a:pt x="4" y="1"/>
                    </a:cubicBezTo>
                    <a:cubicBezTo>
                      <a:pt x="4" y="1"/>
                      <a:pt x="4" y="2"/>
                      <a:pt x="3" y="2"/>
                    </a:cubicBezTo>
                    <a:cubicBezTo>
                      <a:pt x="4" y="2"/>
                      <a:pt x="5" y="2"/>
                      <a:pt x="5" y="3"/>
                    </a:cubicBezTo>
                    <a:cubicBezTo>
                      <a:pt x="4" y="3"/>
                      <a:pt x="3" y="4"/>
                      <a:pt x="2" y="4"/>
                    </a:cubicBezTo>
                    <a:cubicBezTo>
                      <a:pt x="2" y="5"/>
                      <a:pt x="1" y="6"/>
                      <a:pt x="0" y="8"/>
                    </a:cubicBezTo>
                    <a:cubicBezTo>
                      <a:pt x="4" y="6"/>
                      <a:pt x="8" y="5"/>
                      <a:pt x="12" y="4"/>
                    </a:cubicBezTo>
                    <a:cubicBezTo>
                      <a:pt x="11" y="3"/>
                      <a:pt x="11" y="3"/>
                      <a:pt x="11" y="3"/>
                    </a:cubicBezTo>
                    <a:cubicBezTo>
                      <a:pt x="9" y="3"/>
                      <a:pt x="8" y="4"/>
                      <a:pt x="7"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862" name="Freeform 8968"/>
              <p:cNvSpPr>
                <a:spLocks/>
              </p:cNvSpPr>
              <p:nvPr/>
            </p:nvSpPr>
            <p:spPr bwMode="auto">
              <a:xfrm>
                <a:off x="1182" y="1701"/>
                <a:ext cx="15" cy="45"/>
              </a:xfrm>
              <a:custGeom>
                <a:avLst/>
                <a:gdLst>
                  <a:gd name="T0" fmla="*/ 2 w 4"/>
                  <a:gd name="T1" fmla="*/ 8 h 12"/>
                  <a:gd name="T2" fmla="*/ 1 w 4"/>
                  <a:gd name="T3" fmla="*/ 12 h 12"/>
                  <a:gd name="T4" fmla="*/ 1 w 4"/>
                  <a:gd name="T5" fmla="*/ 12 h 12"/>
                  <a:gd name="T6" fmla="*/ 4 w 4"/>
                  <a:gd name="T7" fmla="*/ 7 h 12"/>
                  <a:gd name="T8" fmla="*/ 3 w 4"/>
                  <a:gd name="T9" fmla="*/ 3 h 12"/>
                  <a:gd name="T10" fmla="*/ 0 w 4"/>
                  <a:gd name="T11" fmla="*/ 7 h 12"/>
                  <a:gd name="T12" fmla="*/ 2 w 4"/>
                  <a:gd name="T13" fmla="*/ 1 h 12"/>
                  <a:gd name="T14" fmla="*/ 0 w 4"/>
                  <a:gd name="T15" fmla="*/ 7 h 12"/>
                  <a:gd name="T16" fmla="*/ 2 w 4"/>
                  <a:gd name="T17" fmla="*/ 7 h 12"/>
                  <a:gd name="T18" fmla="*/ 2 w 4"/>
                  <a:gd name="T19"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12">
                    <a:moveTo>
                      <a:pt x="2" y="8"/>
                    </a:moveTo>
                    <a:cubicBezTo>
                      <a:pt x="2" y="9"/>
                      <a:pt x="1" y="10"/>
                      <a:pt x="1" y="12"/>
                    </a:cubicBezTo>
                    <a:cubicBezTo>
                      <a:pt x="1" y="11"/>
                      <a:pt x="1" y="12"/>
                      <a:pt x="1" y="12"/>
                    </a:cubicBezTo>
                    <a:cubicBezTo>
                      <a:pt x="2" y="10"/>
                      <a:pt x="3" y="9"/>
                      <a:pt x="4" y="7"/>
                    </a:cubicBezTo>
                    <a:cubicBezTo>
                      <a:pt x="3" y="3"/>
                      <a:pt x="3" y="3"/>
                      <a:pt x="3" y="3"/>
                    </a:cubicBezTo>
                    <a:cubicBezTo>
                      <a:pt x="2" y="4"/>
                      <a:pt x="1" y="5"/>
                      <a:pt x="0" y="7"/>
                    </a:cubicBezTo>
                    <a:cubicBezTo>
                      <a:pt x="2" y="1"/>
                      <a:pt x="2" y="1"/>
                      <a:pt x="2" y="1"/>
                    </a:cubicBezTo>
                    <a:cubicBezTo>
                      <a:pt x="0" y="7"/>
                      <a:pt x="0" y="7"/>
                      <a:pt x="0" y="7"/>
                    </a:cubicBezTo>
                    <a:cubicBezTo>
                      <a:pt x="0" y="12"/>
                      <a:pt x="4" y="0"/>
                      <a:pt x="2" y="7"/>
                    </a:cubicBezTo>
                    <a:cubicBezTo>
                      <a:pt x="2" y="7"/>
                      <a:pt x="2" y="7"/>
                      <a:pt x="2" y="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863" name="Freeform 8969"/>
              <p:cNvSpPr>
                <a:spLocks/>
              </p:cNvSpPr>
              <p:nvPr/>
            </p:nvSpPr>
            <p:spPr bwMode="auto">
              <a:xfrm>
                <a:off x="1900" y="3129"/>
                <a:ext cx="242" cy="179"/>
              </a:xfrm>
              <a:custGeom>
                <a:avLst/>
                <a:gdLst>
                  <a:gd name="T0" fmla="*/ 39 w 65"/>
                  <a:gd name="T1" fmla="*/ 25 h 48"/>
                  <a:gd name="T2" fmla="*/ 38 w 65"/>
                  <a:gd name="T3" fmla="*/ 28 h 48"/>
                  <a:gd name="T4" fmla="*/ 46 w 65"/>
                  <a:gd name="T5" fmla="*/ 19 h 48"/>
                  <a:gd name="T6" fmla="*/ 65 w 65"/>
                  <a:gd name="T7" fmla="*/ 0 h 48"/>
                  <a:gd name="T8" fmla="*/ 56 w 65"/>
                  <a:gd name="T9" fmla="*/ 8 h 48"/>
                  <a:gd name="T10" fmla="*/ 40 w 65"/>
                  <a:gd name="T11" fmla="*/ 22 h 48"/>
                  <a:gd name="T12" fmla="*/ 39 w 65"/>
                  <a:gd name="T13" fmla="*/ 24 h 48"/>
                  <a:gd name="T14" fmla="*/ 0 w 65"/>
                  <a:gd name="T15" fmla="*/ 48 h 48"/>
                  <a:gd name="T16" fmla="*/ 14 w 65"/>
                  <a:gd name="T17" fmla="*/ 43 h 48"/>
                  <a:gd name="T18" fmla="*/ 39 w 65"/>
                  <a:gd name="T19" fmla="*/ 2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 h="48">
                    <a:moveTo>
                      <a:pt x="39" y="25"/>
                    </a:moveTo>
                    <a:cubicBezTo>
                      <a:pt x="39" y="26"/>
                      <a:pt x="37" y="27"/>
                      <a:pt x="38" y="28"/>
                    </a:cubicBezTo>
                    <a:cubicBezTo>
                      <a:pt x="44" y="23"/>
                      <a:pt x="44" y="22"/>
                      <a:pt x="46" y="19"/>
                    </a:cubicBezTo>
                    <a:cubicBezTo>
                      <a:pt x="53" y="12"/>
                      <a:pt x="61" y="7"/>
                      <a:pt x="65" y="0"/>
                    </a:cubicBezTo>
                    <a:cubicBezTo>
                      <a:pt x="61" y="4"/>
                      <a:pt x="61" y="2"/>
                      <a:pt x="56" y="8"/>
                    </a:cubicBezTo>
                    <a:cubicBezTo>
                      <a:pt x="50" y="14"/>
                      <a:pt x="46" y="19"/>
                      <a:pt x="40" y="22"/>
                    </a:cubicBezTo>
                    <a:cubicBezTo>
                      <a:pt x="40" y="22"/>
                      <a:pt x="41" y="23"/>
                      <a:pt x="39" y="24"/>
                    </a:cubicBezTo>
                    <a:cubicBezTo>
                      <a:pt x="26" y="34"/>
                      <a:pt x="6" y="42"/>
                      <a:pt x="0" y="48"/>
                    </a:cubicBezTo>
                    <a:cubicBezTo>
                      <a:pt x="5" y="47"/>
                      <a:pt x="10" y="44"/>
                      <a:pt x="14" y="43"/>
                    </a:cubicBezTo>
                    <a:cubicBezTo>
                      <a:pt x="12" y="40"/>
                      <a:pt x="28" y="34"/>
                      <a:pt x="39" y="2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864" name="Freeform 8970"/>
              <p:cNvSpPr>
                <a:spLocks/>
              </p:cNvSpPr>
              <p:nvPr/>
            </p:nvSpPr>
            <p:spPr bwMode="auto">
              <a:xfrm>
                <a:off x="2139" y="3100"/>
                <a:ext cx="37" cy="33"/>
              </a:xfrm>
              <a:custGeom>
                <a:avLst/>
                <a:gdLst>
                  <a:gd name="T0" fmla="*/ 9 w 10"/>
                  <a:gd name="T1" fmla="*/ 3 h 9"/>
                  <a:gd name="T2" fmla="*/ 8 w 10"/>
                  <a:gd name="T3" fmla="*/ 1 h 9"/>
                  <a:gd name="T4" fmla="*/ 4 w 10"/>
                  <a:gd name="T5" fmla="*/ 8 h 9"/>
                  <a:gd name="T6" fmla="*/ 9 w 10"/>
                  <a:gd name="T7" fmla="*/ 3 h 9"/>
                </a:gdLst>
                <a:ahLst/>
                <a:cxnLst>
                  <a:cxn ang="0">
                    <a:pos x="T0" y="T1"/>
                  </a:cxn>
                  <a:cxn ang="0">
                    <a:pos x="T2" y="T3"/>
                  </a:cxn>
                  <a:cxn ang="0">
                    <a:pos x="T4" y="T5"/>
                  </a:cxn>
                  <a:cxn ang="0">
                    <a:pos x="T6" y="T7"/>
                  </a:cxn>
                </a:cxnLst>
                <a:rect l="0" t="0" r="r" b="b"/>
                <a:pathLst>
                  <a:path w="10" h="9">
                    <a:moveTo>
                      <a:pt x="9" y="3"/>
                    </a:moveTo>
                    <a:cubicBezTo>
                      <a:pt x="4" y="8"/>
                      <a:pt x="10" y="0"/>
                      <a:pt x="8" y="1"/>
                    </a:cubicBezTo>
                    <a:cubicBezTo>
                      <a:pt x="0" y="8"/>
                      <a:pt x="9" y="3"/>
                      <a:pt x="4" y="8"/>
                    </a:cubicBezTo>
                    <a:cubicBezTo>
                      <a:pt x="6" y="9"/>
                      <a:pt x="10" y="4"/>
                      <a:pt x="9"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865" name="Freeform 8971"/>
              <p:cNvSpPr>
                <a:spLocks/>
              </p:cNvSpPr>
              <p:nvPr/>
            </p:nvSpPr>
            <p:spPr bwMode="auto">
              <a:xfrm>
                <a:off x="1673" y="3550"/>
                <a:ext cx="0" cy="3"/>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cubicBezTo>
                      <a:pt x="0" y="0"/>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866" name="Freeform 8972"/>
              <p:cNvSpPr>
                <a:spLocks/>
              </p:cNvSpPr>
              <p:nvPr/>
            </p:nvSpPr>
            <p:spPr bwMode="auto">
              <a:xfrm>
                <a:off x="1670" y="3553"/>
                <a:ext cx="0" cy="4"/>
              </a:xfrm>
              <a:custGeom>
                <a:avLst/>
                <a:gdLst>
                  <a:gd name="T0" fmla="*/ 0 h 1"/>
                  <a:gd name="T1" fmla="*/ 0 h 1"/>
                  <a:gd name="T2" fmla="*/ 1 h 1"/>
                  <a:gd name="T3" fmla="*/ 0 h 1"/>
                </a:gdLst>
                <a:ahLst/>
                <a:cxnLst>
                  <a:cxn ang="0">
                    <a:pos x="0" y="T0"/>
                  </a:cxn>
                  <a:cxn ang="0">
                    <a:pos x="0" y="T1"/>
                  </a:cxn>
                  <a:cxn ang="0">
                    <a:pos x="0" y="T2"/>
                  </a:cxn>
                  <a:cxn ang="0">
                    <a:pos x="0" y="T3"/>
                  </a:cxn>
                </a:cxnLst>
                <a:rect l="0" t="0" r="r" b="b"/>
                <a:pathLst>
                  <a:path h="1">
                    <a:moveTo>
                      <a:pt x="0" y="0"/>
                    </a:moveTo>
                    <a:cubicBezTo>
                      <a:pt x="0" y="0"/>
                      <a:pt x="0" y="0"/>
                      <a:pt x="0" y="0"/>
                    </a:cubicBezTo>
                    <a:cubicBezTo>
                      <a:pt x="0" y="1"/>
                      <a:pt x="0" y="1"/>
                      <a:pt x="0" y="1"/>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867" name="Freeform 8973"/>
              <p:cNvSpPr>
                <a:spLocks/>
              </p:cNvSpPr>
              <p:nvPr/>
            </p:nvSpPr>
            <p:spPr bwMode="auto">
              <a:xfrm>
                <a:off x="1670" y="3557"/>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868" name="Freeform 8974"/>
              <p:cNvSpPr>
                <a:spLocks/>
              </p:cNvSpPr>
              <p:nvPr/>
            </p:nvSpPr>
            <p:spPr bwMode="auto">
              <a:xfrm>
                <a:off x="1673" y="3546"/>
                <a:ext cx="8" cy="4"/>
              </a:xfrm>
              <a:custGeom>
                <a:avLst/>
                <a:gdLst>
                  <a:gd name="T0" fmla="*/ 1 w 2"/>
                  <a:gd name="T1" fmla="*/ 1 h 1"/>
                  <a:gd name="T2" fmla="*/ 0 w 2"/>
                  <a:gd name="T3" fmla="*/ 1 h 1"/>
                  <a:gd name="T4" fmla="*/ 2 w 2"/>
                  <a:gd name="T5" fmla="*/ 0 h 1"/>
                  <a:gd name="T6" fmla="*/ 1 w 2"/>
                  <a:gd name="T7" fmla="*/ 1 h 1"/>
                </a:gdLst>
                <a:ahLst/>
                <a:cxnLst>
                  <a:cxn ang="0">
                    <a:pos x="T0" y="T1"/>
                  </a:cxn>
                  <a:cxn ang="0">
                    <a:pos x="T2" y="T3"/>
                  </a:cxn>
                  <a:cxn ang="0">
                    <a:pos x="T4" y="T5"/>
                  </a:cxn>
                  <a:cxn ang="0">
                    <a:pos x="T6" y="T7"/>
                  </a:cxn>
                </a:cxnLst>
                <a:rect l="0" t="0" r="r" b="b"/>
                <a:pathLst>
                  <a:path w="2" h="1">
                    <a:moveTo>
                      <a:pt x="1" y="1"/>
                    </a:moveTo>
                    <a:cubicBezTo>
                      <a:pt x="1" y="1"/>
                      <a:pt x="0" y="1"/>
                      <a:pt x="0" y="1"/>
                    </a:cubicBezTo>
                    <a:cubicBezTo>
                      <a:pt x="0" y="1"/>
                      <a:pt x="1" y="1"/>
                      <a:pt x="2" y="0"/>
                    </a:cubicBezTo>
                    <a:cubicBezTo>
                      <a:pt x="2" y="0"/>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869" name="Freeform 8975"/>
              <p:cNvSpPr>
                <a:spLocks/>
              </p:cNvSpPr>
              <p:nvPr/>
            </p:nvSpPr>
            <p:spPr bwMode="auto">
              <a:xfrm>
                <a:off x="2544" y="1980"/>
                <a:ext cx="8" cy="8"/>
              </a:xfrm>
              <a:custGeom>
                <a:avLst/>
                <a:gdLst>
                  <a:gd name="T0" fmla="*/ 2 w 2"/>
                  <a:gd name="T1" fmla="*/ 1 h 2"/>
                  <a:gd name="T2" fmla="*/ 1 w 2"/>
                  <a:gd name="T3" fmla="*/ 0 h 2"/>
                  <a:gd name="T4" fmla="*/ 1 w 2"/>
                  <a:gd name="T5" fmla="*/ 0 h 2"/>
                  <a:gd name="T6" fmla="*/ 0 w 2"/>
                  <a:gd name="T7" fmla="*/ 2 h 2"/>
                  <a:gd name="T8" fmla="*/ 2 w 2"/>
                  <a:gd name="T9" fmla="*/ 1 h 2"/>
                </a:gdLst>
                <a:ahLst/>
                <a:cxnLst>
                  <a:cxn ang="0">
                    <a:pos x="T0" y="T1"/>
                  </a:cxn>
                  <a:cxn ang="0">
                    <a:pos x="T2" y="T3"/>
                  </a:cxn>
                  <a:cxn ang="0">
                    <a:pos x="T4" y="T5"/>
                  </a:cxn>
                  <a:cxn ang="0">
                    <a:pos x="T6" y="T7"/>
                  </a:cxn>
                  <a:cxn ang="0">
                    <a:pos x="T8" y="T9"/>
                  </a:cxn>
                </a:cxnLst>
                <a:rect l="0" t="0" r="r" b="b"/>
                <a:pathLst>
                  <a:path w="2" h="2">
                    <a:moveTo>
                      <a:pt x="2" y="1"/>
                    </a:moveTo>
                    <a:cubicBezTo>
                      <a:pt x="1" y="0"/>
                      <a:pt x="1" y="0"/>
                      <a:pt x="1" y="0"/>
                    </a:cubicBezTo>
                    <a:cubicBezTo>
                      <a:pt x="1" y="0"/>
                      <a:pt x="1" y="0"/>
                      <a:pt x="1" y="0"/>
                    </a:cubicBezTo>
                    <a:cubicBezTo>
                      <a:pt x="1" y="1"/>
                      <a:pt x="0" y="1"/>
                      <a:pt x="0" y="2"/>
                    </a:cubicBezTo>
                    <a:cubicBezTo>
                      <a:pt x="1" y="2"/>
                      <a:pt x="2" y="2"/>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870" name="Freeform 8976"/>
              <p:cNvSpPr>
                <a:spLocks/>
              </p:cNvSpPr>
              <p:nvPr/>
            </p:nvSpPr>
            <p:spPr bwMode="auto">
              <a:xfrm>
                <a:off x="1670" y="3553"/>
                <a:ext cx="3"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cubicBezTo>
                      <a:pt x="0" y="0"/>
                      <a:pt x="0" y="0"/>
                      <a:pt x="0" y="0"/>
                    </a:cubicBezTo>
                    <a:cubicBezTo>
                      <a:pt x="0" y="0"/>
                      <a:pt x="0" y="0"/>
                      <a:pt x="1"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871" name="Freeform 8977"/>
              <p:cNvSpPr>
                <a:spLocks/>
              </p:cNvSpPr>
              <p:nvPr/>
            </p:nvSpPr>
            <p:spPr bwMode="auto">
              <a:xfrm>
                <a:off x="1781" y="3572"/>
                <a:ext cx="168" cy="41"/>
              </a:xfrm>
              <a:custGeom>
                <a:avLst/>
                <a:gdLst>
                  <a:gd name="T0" fmla="*/ 45 w 45"/>
                  <a:gd name="T1" fmla="*/ 10 h 11"/>
                  <a:gd name="T2" fmla="*/ 22 w 45"/>
                  <a:gd name="T3" fmla="*/ 4 h 11"/>
                  <a:gd name="T4" fmla="*/ 24 w 45"/>
                  <a:gd name="T5" fmla="*/ 6 h 11"/>
                  <a:gd name="T6" fmla="*/ 13 w 45"/>
                  <a:gd name="T7" fmla="*/ 3 h 11"/>
                  <a:gd name="T8" fmla="*/ 12 w 45"/>
                  <a:gd name="T9" fmla="*/ 4 h 11"/>
                  <a:gd name="T10" fmla="*/ 8 w 45"/>
                  <a:gd name="T11" fmla="*/ 3 h 11"/>
                  <a:gd name="T12" fmla="*/ 11 w 45"/>
                  <a:gd name="T13" fmla="*/ 2 h 11"/>
                  <a:gd name="T14" fmla="*/ 2 w 45"/>
                  <a:gd name="T15" fmla="*/ 0 h 11"/>
                  <a:gd name="T16" fmla="*/ 5 w 45"/>
                  <a:gd name="T17" fmla="*/ 3 h 11"/>
                  <a:gd name="T18" fmla="*/ 26 w 45"/>
                  <a:gd name="T19" fmla="*/ 7 h 11"/>
                  <a:gd name="T20" fmla="*/ 28 w 45"/>
                  <a:gd name="T21" fmla="*/ 7 h 11"/>
                  <a:gd name="T22" fmla="*/ 35 w 45"/>
                  <a:gd name="T23" fmla="*/ 10 h 11"/>
                  <a:gd name="T24" fmla="*/ 45 w 45"/>
                  <a:gd name="T25" fmla="*/ 1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 h="11">
                    <a:moveTo>
                      <a:pt x="45" y="10"/>
                    </a:moveTo>
                    <a:cubicBezTo>
                      <a:pt x="34" y="8"/>
                      <a:pt x="27" y="7"/>
                      <a:pt x="22" y="4"/>
                    </a:cubicBezTo>
                    <a:cubicBezTo>
                      <a:pt x="21" y="4"/>
                      <a:pt x="24" y="5"/>
                      <a:pt x="24" y="6"/>
                    </a:cubicBezTo>
                    <a:cubicBezTo>
                      <a:pt x="21" y="5"/>
                      <a:pt x="16" y="2"/>
                      <a:pt x="13" y="3"/>
                    </a:cubicBezTo>
                    <a:cubicBezTo>
                      <a:pt x="15" y="3"/>
                      <a:pt x="15" y="4"/>
                      <a:pt x="12" y="4"/>
                    </a:cubicBezTo>
                    <a:cubicBezTo>
                      <a:pt x="8" y="3"/>
                      <a:pt x="8" y="3"/>
                      <a:pt x="8" y="3"/>
                    </a:cubicBezTo>
                    <a:cubicBezTo>
                      <a:pt x="8" y="2"/>
                      <a:pt x="9" y="2"/>
                      <a:pt x="11" y="2"/>
                    </a:cubicBezTo>
                    <a:cubicBezTo>
                      <a:pt x="2" y="0"/>
                      <a:pt x="2" y="0"/>
                      <a:pt x="2" y="0"/>
                    </a:cubicBezTo>
                    <a:cubicBezTo>
                      <a:pt x="0" y="0"/>
                      <a:pt x="6" y="2"/>
                      <a:pt x="5" y="3"/>
                    </a:cubicBezTo>
                    <a:cubicBezTo>
                      <a:pt x="16" y="5"/>
                      <a:pt x="21" y="6"/>
                      <a:pt x="26" y="7"/>
                    </a:cubicBezTo>
                    <a:cubicBezTo>
                      <a:pt x="26" y="7"/>
                      <a:pt x="27" y="7"/>
                      <a:pt x="28" y="7"/>
                    </a:cubicBezTo>
                    <a:cubicBezTo>
                      <a:pt x="28" y="7"/>
                      <a:pt x="34" y="9"/>
                      <a:pt x="35" y="10"/>
                    </a:cubicBezTo>
                    <a:cubicBezTo>
                      <a:pt x="34" y="8"/>
                      <a:pt x="44" y="11"/>
                      <a:pt x="45"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872" name="Freeform 8978"/>
              <p:cNvSpPr>
                <a:spLocks/>
              </p:cNvSpPr>
              <p:nvPr/>
            </p:nvSpPr>
            <p:spPr bwMode="auto">
              <a:xfrm>
                <a:off x="2596" y="2036"/>
                <a:ext cx="4" cy="4"/>
              </a:xfrm>
              <a:custGeom>
                <a:avLst/>
                <a:gdLst>
                  <a:gd name="T0" fmla="*/ 0 w 1"/>
                  <a:gd name="T1" fmla="*/ 0 h 1"/>
                  <a:gd name="T2" fmla="*/ 0 w 1"/>
                  <a:gd name="T3" fmla="*/ 1 h 1"/>
                  <a:gd name="T4" fmla="*/ 1 w 1"/>
                  <a:gd name="T5" fmla="*/ 0 h 1"/>
                  <a:gd name="T6" fmla="*/ 0 w 1"/>
                  <a:gd name="T7" fmla="*/ 0 h 1"/>
                </a:gdLst>
                <a:ahLst/>
                <a:cxnLst>
                  <a:cxn ang="0">
                    <a:pos x="T0" y="T1"/>
                  </a:cxn>
                  <a:cxn ang="0">
                    <a:pos x="T2" y="T3"/>
                  </a:cxn>
                  <a:cxn ang="0">
                    <a:pos x="T4" y="T5"/>
                  </a:cxn>
                  <a:cxn ang="0">
                    <a:pos x="T6" y="T7"/>
                  </a:cxn>
                </a:cxnLst>
                <a:rect l="0" t="0" r="r" b="b"/>
                <a:pathLst>
                  <a:path w="1" h="1">
                    <a:moveTo>
                      <a:pt x="0" y="0"/>
                    </a:moveTo>
                    <a:cubicBezTo>
                      <a:pt x="0" y="0"/>
                      <a:pt x="0" y="0"/>
                      <a:pt x="0" y="1"/>
                    </a:cubicBezTo>
                    <a:cubicBezTo>
                      <a:pt x="1" y="0"/>
                      <a:pt x="1" y="0"/>
                      <a:pt x="1" y="0"/>
                    </a:cubicBezTo>
                    <a:cubicBezTo>
                      <a:pt x="1" y="0"/>
                      <a:pt x="1"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873" name="Freeform 8979"/>
              <p:cNvSpPr>
                <a:spLocks/>
              </p:cNvSpPr>
              <p:nvPr/>
            </p:nvSpPr>
            <p:spPr bwMode="auto">
              <a:xfrm>
                <a:off x="1670" y="3434"/>
                <a:ext cx="3" cy="8"/>
              </a:xfrm>
              <a:custGeom>
                <a:avLst/>
                <a:gdLst>
                  <a:gd name="T0" fmla="*/ 1 w 1"/>
                  <a:gd name="T1" fmla="*/ 2 h 2"/>
                  <a:gd name="T2" fmla="*/ 1 w 1"/>
                  <a:gd name="T3" fmla="*/ 0 h 2"/>
                  <a:gd name="T4" fmla="*/ 0 w 1"/>
                  <a:gd name="T5" fmla="*/ 1 h 2"/>
                  <a:gd name="T6" fmla="*/ 0 w 1"/>
                  <a:gd name="T7" fmla="*/ 2 h 2"/>
                  <a:gd name="T8" fmla="*/ 1 w 1"/>
                  <a:gd name="T9" fmla="*/ 2 h 2"/>
                </a:gdLst>
                <a:ahLst/>
                <a:cxnLst>
                  <a:cxn ang="0">
                    <a:pos x="T0" y="T1"/>
                  </a:cxn>
                  <a:cxn ang="0">
                    <a:pos x="T2" y="T3"/>
                  </a:cxn>
                  <a:cxn ang="0">
                    <a:pos x="T4" y="T5"/>
                  </a:cxn>
                  <a:cxn ang="0">
                    <a:pos x="T6" y="T7"/>
                  </a:cxn>
                  <a:cxn ang="0">
                    <a:pos x="T8" y="T9"/>
                  </a:cxn>
                </a:cxnLst>
                <a:rect l="0" t="0" r="r" b="b"/>
                <a:pathLst>
                  <a:path w="1" h="2">
                    <a:moveTo>
                      <a:pt x="1" y="2"/>
                    </a:moveTo>
                    <a:cubicBezTo>
                      <a:pt x="1" y="1"/>
                      <a:pt x="1" y="0"/>
                      <a:pt x="1" y="0"/>
                    </a:cubicBezTo>
                    <a:cubicBezTo>
                      <a:pt x="0" y="1"/>
                      <a:pt x="0" y="1"/>
                      <a:pt x="0" y="1"/>
                    </a:cubicBezTo>
                    <a:cubicBezTo>
                      <a:pt x="0" y="2"/>
                      <a:pt x="0" y="2"/>
                      <a:pt x="0" y="2"/>
                    </a:cubicBezTo>
                    <a:cubicBezTo>
                      <a:pt x="0" y="2"/>
                      <a:pt x="1" y="2"/>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874" name="Freeform 8980"/>
              <p:cNvSpPr>
                <a:spLocks/>
              </p:cNvSpPr>
              <p:nvPr/>
            </p:nvSpPr>
            <p:spPr bwMode="auto">
              <a:xfrm>
                <a:off x="2604" y="2029"/>
                <a:ext cx="4" cy="3"/>
              </a:xfrm>
              <a:custGeom>
                <a:avLst/>
                <a:gdLst>
                  <a:gd name="T0" fmla="*/ 1 w 1"/>
                  <a:gd name="T1" fmla="*/ 1 h 1"/>
                  <a:gd name="T2" fmla="*/ 0 w 1"/>
                  <a:gd name="T3" fmla="*/ 0 h 1"/>
                  <a:gd name="T4" fmla="*/ 0 w 1"/>
                  <a:gd name="T5" fmla="*/ 0 h 1"/>
                  <a:gd name="T6" fmla="*/ 1 w 1"/>
                  <a:gd name="T7" fmla="*/ 1 h 1"/>
                  <a:gd name="T8" fmla="*/ 1 w 1"/>
                  <a:gd name="T9" fmla="*/ 1 h 1"/>
                </a:gdLst>
                <a:ahLst/>
                <a:cxnLst>
                  <a:cxn ang="0">
                    <a:pos x="T0" y="T1"/>
                  </a:cxn>
                  <a:cxn ang="0">
                    <a:pos x="T2" y="T3"/>
                  </a:cxn>
                  <a:cxn ang="0">
                    <a:pos x="T4" y="T5"/>
                  </a:cxn>
                  <a:cxn ang="0">
                    <a:pos x="T6" y="T7"/>
                  </a:cxn>
                  <a:cxn ang="0">
                    <a:pos x="T8" y="T9"/>
                  </a:cxn>
                </a:cxnLst>
                <a:rect l="0" t="0" r="r" b="b"/>
                <a:pathLst>
                  <a:path w="1" h="1">
                    <a:moveTo>
                      <a:pt x="1" y="1"/>
                    </a:moveTo>
                    <a:cubicBezTo>
                      <a:pt x="0" y="0"/>
                      <a:pt x="0" y="0"/>
                      <a:pt x="0" y="0"/>
                    </a:cubicBezTo>
                    <a:cubicBezTo>
                      <a:pt x="0" y="0"/>
                      <a:pt x="0" y="0"/>
                      <a:pt x="0" y="0"/>
                    </a:cubicBezTo>
                    <a:cubicBezTo>
                      <a:pt x="1" y="1"/>
                      <a:pt x="1" y="1"/>
                      <a:pt x="1" y="1"/>
                    </a:cubicBezTo>
                    <a:cubicBezTo>
                      <a:pt x="1" y="1"/>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875" name="Freeform 8981"/>
              <p:cNvSpPr>
                <a:spLocks/>
              </p:cNvSpPr>
              <p:nvPr/>
            </p:nvSpPr>
            <p:spPr bwMode="auto">
              <a:xfrm>
                <a:off x="2604" y="2025"/>
                <a:ext cx="0" cy="4"/>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cubicBezTo>
                      <a:pt x="0" y="0"/>
                      <a:pt x="0" y="1"/>
                      <a:pt x="0" y="1"/>
                    </a:cubicBezTo>
                    <a:cubicBezTo>
                      <a:pt x="0" y="1"/>
                      <a:pt x="0" y="1"/>
                      <a:pt x="0" y="1"/>
                    </a:cubicBezTo>
                    <a:cubicBezTo>
                      <a:pt x="0" y="1"/>
                      <a:pt x="0"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876" name="Freeform 8982"/>
              <p:cNvSpPr>
                <a:spLocks/>
              </p:cNvSpPr>
              <p:nvPr/>
            </p:nvSpPr>
            <p:spPr bwMode="auto">
              <a:xfrm>
                <a:off x="1662" y="3442"/>
                <a:ext cx="8" cy="7"/>
              </a:xfrm>
              <a:custGeom>
                <a:avLst/>
                <a:gdLst>
                  <a:gd name="T0" fmla="*/ 1 w 2"/>
                  <a:gd name="T1" fmla="*/ 1 h 2"/>
                  <a:gd name="T2" fmla="*/ 0 w 2"/>
                  <a:gd name="T3" fmla="*/ 2 h 2"/>
                  <a:gd name="T4" fmla="*/ 2 w 2"/>
                  <a:gd name="T5" fmla="*/ 1 h 2"/>
                  <a:gd name="T6" fmla="*/ 2 w 2"/>
                  <a:gd name="T7" fmla="*/ 0 h 2"/>
                  <a:gd name="T8" fmla="*/ 1 w 2"/>
                  <a:gd name="T9" fmla="*/ 1 h 2"/>
                </a:gdLst>
                <a:ahLst/>
                <a:cxnLst>
                  <a:cxn ang="0">
                    <a:pos x="T0" y="T1"/>
                  </a:cxn>
                  <a:cxn ang="0">
                    <a:pos x="T2" y="T3"/>
                  </a:cxn>
                  <a:cxn ang="0">
                    <a:pos x="T4" y="T5"/>
                  </a:cxn>
                  <a:cxn ang="0">
                    <a:pos x="T6" y="T7"/>
                  </a:cxn>
                  <a:cxn ang="0">
                    <a:pos x="T8" y="T9"/>
                  </a:cxn>
                </a:cxnLst>
                <a:rect l="0" t="0" r="r" b="b"/>
                <a:pathLst>
                  <a:path w="2" h="2">
                    <a:moveTo>
                      <a:pt x="1" y="1"/>
                    </a:moveTo>
                    <a:cubicBezTo>
                      <a:pt x="0" y="2"/>
                      <a:pt x="0" y="2"/>
                      <a:pt x="0" y="2"/>
                    </a:cubicBezTo>
                    <a:cubicBezTo>
                      <a:pt x="1" y="2"/>
                      <a:pt x="1" y="2"/>
                      <a:pt x="2" y="1"/>
                    </a:cubicBezTo>
                    <a:cubicBezTo>
                      <a:pt x="2" y="1"/>
                      <a:pt x="2" y="1"/>
                      <a:pt x="2" y="0"/>
                    </a:cubicBezTo>
                    <a:cubicBezTo>
                      <a:pt x="2" y="0"/>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877" name="Freeform 8983"/>
              <p:cNvSpPr>
                <a:spLocks/>
              </p:cNvSpPr>
              <p:nvPr/>
            </p:nvSpPr>
            <p:spPr bwMode="auto">
              <a:xfrm>
                <a:off x="2567" y="1992"/>
                <a:ext cx="67" cy="74"/>
              </a:xfrm>
              <a:custGeom>
                <a:avLst/>
                <a:gdLst>
                  <a:gd name="T0" fmla="*/ 18 w 18"/>
                  <a:gd name="T1" fmla="*/ 13 h 20"/>
                  <a:gd name="T2" fmla="*/ 8 w 18"/>
                  <a:gd name="T3" fmla="*/ 0 h 20"/>
                  <a:gd name="T4" fmla="*/ 4 w 18"/>
                  <a:gd name="T5" fmla="*/ 1 h 20"/>
                  <a:gd name="T6" fmla="*/ 0 w 18"/>
                  <a:gd name="T7" fmla="*/ 3 h 20"/>
                  <a:gd name="T8" fmla="*/ 1 w 18"/>
                  <a:gd name="T9" fmla="*/ 4 h 20"/>
                  <a:gd name="T10" fmla="*/ 9 w 18"/>
                  <a:gd name="T11" fmla="*/ 1 h 20"/>
                  <a:gd name="T12" fmla="*/ 16 w 18"/>
                  <a:gd name="T13" fmla="*/ 11 h 20"/>
                  <a:gd name="T14" fmla="*/ 14 w 18"/>
                  <a:gd name="T15" fmla="*/ 16 h 20"/>
                  <a:gd name="T16" fmla="*/ 13 w 18"/>
                  <a:gd name="T17" fmla="*/ 14 h 20"/>
                  <a:gd name="T18" fmla="*/ 13 w 18"/>
                  <a:gd name="T19" fmla="*/ 14 h 20"/>
                  <a:gd name="T20" fmla="*/ 9 w 18"/>
                  <a:gd name="T21" fmla="*/ 15 h 20"/>
                  <a:gd name="T22" fmla="*/ 12 w 18"/>
                  <a:gd name="T23" fmla="*/ 20 h 20"/>
                  <a:gd name="T24" fmla="*/ 18 w 18"/>
                  <a:gd name="T25"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20">
                    <a:moveTo>
                      <a:pt x="18" y="13"/>
                    </a:moveTo>
                    <a:cubicBezTo>
                      <a:pt x="8" y="0"/>
                      <a:pt x="8" y="0"/>
                      <a:pt x="8" y="0"/>
                    </a:cubicBezTo>
                    <a:cubicBezTo>
                      <a:pt x="7" y="0"/>
                      <a:pt x="6" y="0"/>
                      <a:pt x="4" y="1"/>
                    </a:cubicBezTo>
                    <a:cubicBezTo>
                      <a:pt x="4" y="1"/>
                      <a:pt x="2" y="2"/>
                      <a:pt x="0" y="3"/>
                    </a:cubicBezTo>
                    <a:cubicBezTo>
                      <a:pt x="1" y="4"/>
                      <a:pt x="1" y="4"/>
                      <a:pt x="1" y="4"/>
                    </a:cubicBezTo>
                    <a:cubicBezTo>
                      <a:pt x="3" y="4"/>
                      <a:pt x="6" y="2"/>
                      <a:pt x="9" y="1"/>
                    </a:cubicBezTo>
                    <a:cubicBezTo>
                      <a:pt x="16" y="11"/>
                      <a:pt x="16" y="11"/>
                      <a:pt x="16" y="11"/>
                    </a:cubicBezTo>
                    <a:cubicBezTo>
                      <a:pt x="15" y="14"/>
                      <a:pt x="14" y="16"/>
                      <a:pt x="14" y="16"/>
                    </a:cubicBezTo>
                    <a:cubicBezTo>
                      <a:pt x="16" y="12"/>
                      <a:pt x="13" y="14"/>
                      <a:pt x="13" y="14"/>
                    </a:cubicBezTo>
                    <a:cubicBezTo>
                      <a:pt x="13" y="14"/>
                      <a:pt x="13" y="14"/>
                      <a:pt x="13" y="14"/>
                    </a:cubicBezTo>
                    <a:cubicBezTo>
                      <a:pt x="12" y="14"/>
                      <a:pt x="10" y="15"/>
                      <a:pt x="9" y="15"/>
                    </a:cubicBezTo>
                    <a:cubicBezTo>
                      <a:pt x="12" y="20"/>
                      <a:pt x="12" y="20"/>
                      <a:pt x="12" y="20"/>
                    </a:cubicBezTo>
                    <a:cubicBezTo>
                      <a:pt x="14" y="18"/>
                      <a:pt x="16" y="15"/>
                      <a:pt x="18" y="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878" name="Freeform 8984"/>
              <p:cNvSpPr>
                <a:spLocks/>
              </p:cNvSpPr>
              <p:nvPr/>
            </p:nvSpPr>
            <p:spPr bwMode="auto">
              <a:xfrm>
                <a:off x="2120" y="3129"/>
                <a:ext cx="34" cy="38"/>
              </a:xfrm>
              <a:custGeom>
                <a:avLst/>
                <a:gdLst>
                  <a:gd name="T0" fmla="*/ 2 w 9"/>
                  <a:gd name="T1" fmla="*/ 10 h 10"/>
                  <a:gd name="T2" fmla="*/ 9 w 9"/>
                  <a:gd name="T3" fmla="*/ 0 h 10"/>
                  <a:gd name="T4" fmla="*/ 4 w 9"/>
                  <a:gd name="T5" fmla="*/ 5 h 10"/>
                  <a:gd name="T6" fmla="*/ 2 w 9"/>
                  <a:gd name="T7" fmla="*/ 10 h 10"/>
                </a:gdLst>
                <a:ahLst/>
                <a:cxnLst>
                  <a:cxn ang="0">
                    <a:pos x="T0" y="T1"/>
                  </a:cxn>
                  <a:cxn ang="0">
                    <a:pos x="T2" y="T3"/>
                  </a:cxn>
                  <a:cxn ang="0">
                    <a:pos x="T4" y="T5"/>
                  </a:cxn>
                  <a:cxn ang="0">
                    <a:pos x="T6" y="T7"/>
                  </a:cxn>
                </a:cxnLst>
                <a:rect l="0" t="0" r="r" b="b"/>
                <a:pathLst>
                  <a:path w="9" h="10">
                    <a:moveTo>
                      <a:pt x="2" y="10"/>
                    </a:moveTo>
                    <a:cubicBezTo>
                      <a:pt x="9" y="4"/>
                      <a:pt x="7" y="4"/>
                      <a:pt x="9" y="0"/>
                    </a:cubicBezTo>
                    <a:cubicBezTo>
                      <a:pt x="8" y="0"/>
                      <a:pt x="7" y="2"/>
                      <a:pt x="4" y="5"/>
                    </a:cubicBezTo>
                    <a:cubicBezTo>
                      <a:pt x="7" y="4"/>
                      <a:pt x="0" y="10"/>
                      <a:pt x="2"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879" name="Freeform 8985"/>
              <p:cNvSpPr>
                <a:spLocks/>
              </p:cNvSpPr>
              <p:nvPr/>
            </p:nvSpPr>
            <p:spPr bwMode="auto">
              <a:xfrm>
                <a:off x="940" y="4885"/>
                <a:ext cx="78" cy="104"/>
              </a:xfrm>
              <a:custGeom>
                <a:avLst/>
                <a:gdLst>
                  <a:gd name="T0" fmla="*/ 0 w 21"/>
                  <a:gd name="T1" fmla="*/ 2 h 28"/>
                  <a:gd name="T2" fmla="*/ 21 w 21"/>
                  <a:gd name="T3" fmla="*/ 28 h 28"/>
                  <a:gd name="T4" fmla="*/ 4 w 21"/>
                  <a:gd name="T5" fmla="*/ 8 h 28"/>
                  <a:gd name="T6" fmla="*/ 0 w 21"/>
                  <a:gd name="T7" fmla="*/ 2 h 28"/>
                </a:gdLst>
                <a:ahLst/>
                <a:cxnLst>
                  <a:cxn ang="0">
                    <a:pos x="T0" y="T1"/>
                  </a:cxn>
                  <a:cxn ang="0">
                    <a:pos x="T2" y="T3"/>
                  </a:cxn>
                  <a:cxn ang="0">
                    <a:pos x="T4" y="T5"/>
                  </a:cxn>
                  <a:cxn ang="0">
                    <a:pos x="T6" y="T7"/>
                  </a:cxn>
                </a:cxnLst>
                <a:rect l="0" t="0" r="r" b="b"/>
                <a:pathLst>
                  <a:path w="21" h="28">
                    <a:moveTo>
                      <a:pt x="0" y="2"/>
                    </a:moveTo>
                    <a:cubicBezTo>
                      <a:pt x="3" y="9"/>
                      <a:pt x="16" y="24"/>
                      <a:pt x="21" y="28"/>
                    </a:cubicBezTo>
                    <a:cubicBezTo>
                      <a:pt x="16" y="22"/>
                      <a:pt x="9" y="12"/>
                      <a:pt x="4" y="8"/>
                    </a:cubicBezTo>
                    <a:cubicBezTo>
                      <a:pt x="2" y="5"/>
                      <a:pt x="1" y="0"/>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880" name="Freeform 8986"/>
              <p:cNvSpPr>
                <a:spLocks/>
              </p:cNvSpPr>
              <p:nvPr/>
            </p:nvSpPr>
            <p:spPr bwMode="auto">
              <a:xfrm>
                <a:off x="2604" y="2021"/>
                <a:ext cx="4" cy="4"/>
              </a:xfrm>
              <a:custGeom>
                <a:avLst/>
                <a:gdLst>
                  <a:gd name="T0" fmla="*/ 1 w 1"/>
                  <a:gd name="T1" fmla="*/ 1 h 1"/>
                  <a:gd name="T2" fmla="*/ 1 w 1"/>
                  <a:gd name="T3" fmla="*/ 0 h 1"/>
                  <a:gd name="T4" fmla="*/ 0 w 1"/>
                  <a:gd name="T5" fmla="*/ 1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1" y="0"/>
                      <a:pt x="1" y="0"/>
                    </a:cubicBezTo>
                    <a:cubicBezTo>
                      <a:pt x="1" y="1"/>
                      <a:pt x="0" y="1"/>
                      <a:pt x="0" y="1"/>
                    </a:cubicBezTo>
                    <a:cubicBezTo>
                      <a:pt x="0" y="1"/>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881" name="Freeform 8987"/>
              <p:cNvSpPr>
                <a:spLocks/>
              </p:cNvSpPr>
              <p:nvPr/>
            </p:nvSpPr>
            <p:spPr bwMode="auto">
              <a:xfrm>
                <a:off x="2593" y="2018"/>
                <a:ext cx="7" cy="3"/>
              </a:xfrm>
              <a:custGeom>
                <a:avLst/>
                <a:gdLst>
                  <a:gd name="T0" fmla="*/ 1 w 2"/>
                  <a:gd name="T1" fmla="*/ 0 h 1"/>
                  <a:gd name="T2" fmla="*/ 0 w 2"/>
                  <a:gd name="T3" fmla="*/ 0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0" y="0"/>
                    </a:cubicBezTo>
                    <a:cubicBezTo>
                      <a:pt x="1" y="1"/>
                      <a:pt x="1" y="1"/>
                      <a:pt x="1" y="1"/>
                    </a:cubicBezTo>
                    <a:cubicBezTo>
                      <a:pt x="1" y="1"/>
                      <a:pt x="2" y="1"/>
                      <a:pt x="2"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882" name="Freeform 8988"/>
              <p:cNvSpPr>
                <a:spLocks/>
              </p:cNvSpPr>
              <p:nvPr/>
            </p:nvSpPr>
            <p:spPr bwMode="auto">
              <a:xfrm>
                <a:off x="1677" y="3542"/>
                <a:ext cx="4" cy="4"/>
              </a:xfrm>
              <a:custGeom>
                <a:avLst/>
                <a:gdLst>
                  <a:gd name="T0" fmla="*/ 0 w 1"/>
                  <a:gd name="T1" fmla="*/ 0 h 1"/>
                  <a:gd name="T2" fmla="*/ 0 w 1"/>
                  <a:gd name="T3" fmla="*/ 0 h 1"/>
                  <a:gd name="T4" fmla="*/ 0 w 1"/>
                  <a:gd name="T5" fmla="*/ 1 h 1"/>
                  <a:gd name="T6" fmla="*/ 0 w 1"/>
                  <a:gd name="T7" fmla="*/ 1 h 1"/>
                  <a:gd name="T8" fmla="*/ 0 w 1"/>
                  <a:gd name="T9" fmla="*/ 1 h 1"/>
                  <a:gd name="T10" fmla="*/ 1 w 1"/>
                  <a:gd name="T11" fmla="*/ 1 h 1"/>
                  <a:gd name="T12" fmla="*/ 0 w 1"/>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0" y="0"/>
                    </a:moveTo>
                    <a:cubicBezTo>
                      <a:pt x="0" y="0"/>
                      <a:pt x="0" y="0"/>
                      <a:pt x="0" y="0"/>
                    </a:cubicBezTo>
                    <a:cubicBezTo>
                      <a:pt x="0" y="0"/>
                      <a:pt x="0" y="1"/>
                      <a:pt x="0" y="1"/>
                    </a:cubicBezTo>
                    <a:cubicBezTo>
                      <a:pt x="0" y="1"/>
                      <a:pt x="0" y="1"/>
                      <a:pt x="0" y="1"/>
                    </a:cubicBezTo>
                    <a:cubicBezTo>
                      <a:pt x="0" y="1"/>
                      <a:pt x="0" y="1"/>
                      <a:pt x="0" y="1"/>
                    </a:cubicBezTo>
                    <a:cubicBezTo>
                      <a:pt x="1" y="1"/>
                      <a:pt x="1" y="1"/>
                      <a:pt x="1" y="1"/>
                    </a:cubicBezTo>
                    <a:cubicBezTo>
                      <a:pt x="0" y="1"/>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883" name="Freeform 8989"/>
              <p:cNvSpPr>
                <a:spLocks/>
              </p:cNvSpPr>
              <p:nvPr/>
            </p:nvSpPr>
            <p:spPr bwMode="auto">
              <a:xfrm>
                <a:off x="2578" y="2010"/>
                <a:ext cx="11" cy="15"/>
              </a:xfrm>
              <a:custGeom>
                <a:avLst/>
                <a:gdLst>
                  <a:gd name="T0" fmla="*/ 2 w 3"/>
                  <a:gd name="T1" fmla="*/ 0 h 4"/>
                  <a:gd name="T2" fmla="*/ 1 w 3"/>
                  <a:gd name="T3" fmla="*/ 1 h 4"/>
                  <a:gd name="T4" fmla="*/ 0 w 3"/>
                  <a:gd name="T5" fmla="*/ 3 h 4"/>
                  <a:gd name="T6" fmla="*/ 1 w 3"/>
                  <a:gd name="T7" fmla="*/ 4 h 4"/>
                  <a:gd name="T8" fmla="*/ 3 w 3"/>
                  <a:gd name="T9" fmla="*/ 3 h 4"/>
                  <a:gd name="T10" fmla="*/ 3 w 3"/>
                  <a:gd name="T11" fmla="*/ 2 h 4"/>
                  <a:gd name="T12" fmla="*/ 2 w 3"/>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3" h="4">
                    <a:moveTo>
                      <a:pt x="2" y="0"/>
                    </a:moveTo>
                    <a:cubicBezTo>
                      <a:pt x="2" y="0"/>
                      <a:pt x="2" y="1"/>
                      <a:pt x="1" y="1"/>
                    </a:cubicBezTo>
                    <a:cubicBezTo>
                      <a:pt x="1" y="1"/>
                      <a:pt x="0" y="2"/>
                      <a:pt x="0" y="3"/>
                    </a:cubicBezTo>
                    <a:cubicBezTo>
                      <a:pt x="1" y="4"/>
                      <a:pt x="1" y="4"/>
                      <a:pt x="1" y="4"/>
                    </a:cubicBezTo>
                    <a:cubicBezTo>
                      <a:pt x="1" y="4"/>
                      <a:pt x="2" y="3"/>
                      <a:pt x="3" y="3"/>
                    </a:cubicBezTo>
                    <a:cubicBezTo>
                      <a:pt x="3" y="3"/>
                      <a:pt x="3" y="2"/>
                      <a:pt x="3" y="2"/>
                    </a:cubicBezTo>
                    <a:cubicBezTo>
                      <a:pt x="1" y="2"/>
                      <a:pt x="0" y="2"/>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884" name="Freeform 8990"/>
              <p:cNvSpPr>
                <a:spLocks/>
              </p:cNvSpPr>
              <p:nvPr/>
            </p:nvSpPr>
            <p:spPr bwMode="auto">
              <a:xfrm>
                <a:off x="1655" y="3449"/>
                <a:ext cx="7" cy="4"/>
              </a:xfrm>
              <a:custGeom>
                <a:avLst/>
                <a:gdLst>
                  <a:gd name="T0" fmla="*/ 1 w 2"/>
                  <a:gd name="T1" fmla="*/ 1 h 1"/>
                  <a:gd name="T2" fmla="*/ 0 w 2"/>
                  <a:gd name="T3" fmla="*/ 1 h 1"/>
                  <a:gd name="T4" fmla="*/ 2 w 2"/>
                  <a:gd name="T5" fmla="*/ 0 h 1"/>
                  <a:gd name="T6" fmla="*/ 2 w 2"/>
                  <a:gd name="T7" fmla="*/ 0 h 1"/>
                  <a:gd name="T8" fmla="*/ 1 w 2"/>
                  <a:gd name="T9" fmla="*/ 1 h 1"/>
                </a:gdLst>
                <a:ahLst/>
                <a:cxnLst>
                  <a:cxn ang="0">
                    <a:pos x="T0" y="T1"/>
                  </a:cxn>
                  <a:cxn ang="0">
                    <a:pos x="T2" y="T3"/>
                  </a:cxn>
                  <a:cxn ang="0">
                    <a:pos x="T4" y="T5"/>
                  </a:cxn>
                  <a:cxn ang="0">
                    <a:pos x="T6" y="T7"/>
                  </a:cxn>
                  <a:cxn ang="0">
                    <a:pos x="T8" y="T9"/>
                  </a:cxn>
                </a:cxnLst>
                <a:rect l="0" t="0" r="r" b="b"/>
                <a:pathLst>
                  <a:path w="2" h="1">
                    <a:moveTo>
                      <a:pt x="1" y="1"/>
                    </a:moveTo>
                    <a:cubicBezTo>
                      <a:pt x="0" y="1"/>
                      <a:pt x="0" y="1"/>
                      <a:pt x="0" y="1"/>
                    </a:cubicBezTo>
                    <a:cubicBezTo>
                      <a:pt x="1" y="1"/>
                      <a:pt x="1" y="1"/>
                      <a:pt x="2" y="0"/>
                    </a:cubicBezTo>
                    <a:cubicBezTo>
                      <a:pt x="2" y="0"/>
                      <a:pt x="2" y="0"/>
                      <a:pt x="2" y="0"/>
                    </a:cubicBezTo>
                    <a:cubicBezTo>
                      <a:pt x="2" y="0"/>
                      <a:pt x="1" y="0"/>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885" name="Freeform 8991"/>
              <p:cNvSpPr>
                <a:spLocks/>
              </p:cNvSpPr>
              <p:nvPr/>
            </p:nvSpPr>
            <p:spPr bwMode="auto">
              <a:xfrm>
                <a:off x="2600" y="202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886" name="Freeform 8992"/>
              <p:cNvSpPr>
                <a:spLocks/>
              </p:cNvSpPr>
              <p:nvPr/>
            </p:nvSpPr>
            <p:spPr bwMode="auto">
              <a:xfrm>
                <a:off x="2600" y="2018"/>
                <a:ext cx="4" cy="3"/>
              </a:xfrm>
              <a:custGeom>
                <a:avLst/>
                <a:gdLst>
                  <a:gd name="T0" fmla="*/ 0 w 1"/>
                  <a:gd name="T1" fmla="*/ 1 h 1"/>
                  <a:gd name="T2" fmla="*/ 1 w 1"/>
                  <a:gd name="T3" fmla="*/ 0 h 1"/>
                  <a:gd name="T4" fmla="*/ 1 w 1"/>
                  <a:gd name="T5" fmla="*/ 0 h 1"/>
                  <a:gd name="T6" fmla="*/ 0 w 1"/>
                  <a:gd name="T7" fmla="*/ 1 h 1"/>
                </a:gdLst>
                <a:ahLst/>
                <a:cxnLst>
                  <a:cxn ang="0">
                    <a:pos x="T0" y="T1"/>
                  </a:cxn>
                  <a:cxn ang="0">
                    <a:pos x="T2" y="T3"/>
                  </a:cxn>
                  <a:cxn ang="0">
                    <a:pos x="T4" y="T5"/>
                  </a:cxn>
                  <a:cxn ang="0">
                    <a:pos x="T6" y="T7"/>
                  </a:cxn>
                </a:cxnLst>
                <a:rect l="0" t="0" r="r" b="b"/>
                <a:pathLst>
                  <a:path w="1" h="1">
                    <a:moveTo>
                      <a:pt x="0" y="1"/>
                    </a:moveTo>
                    <a:cubicBezTo>
                      <a:pt x="0" y="1"/>
                      <a:pt x="1" y="1"/>
                      <a:pt x="1" y="0"/>
                    </a:cubicBezTo>
                    <a:cubicBezTo>
                      <a:pt x="1" y="0"/>
                      <a:pt x="1" y="0"/>
                      <a:pt x="1" y="0"/>
                    </a:cubicBezTo>
                    <a:cubicBezTo>
                      <a:pt x="0" y="0"/>
                      <a:pt x="0" y="0"/>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887" name="Freeform 8993"/>
              <p:cNvSpPr>
                <a:spLocks/>
              </p:cNvSpPr>
              <p:nvPr/>
            </p:nvSpPr>
            <p:spPr bwMode="auto">
              <a:xfrm>
                <a:off x="1659" y="3434"/>
                <a:ext cx="11" cy="15"/>
              </a:xfrm>
              <a:custGeom>
                <a:avLst/>
                <a:gdLst>
                  <a:gd name="T0" fmla="*/ 3 w 3"/>
                  <a:gd name="T1" fmla="*/ 1 h 4"/>
                  <a:gd name="T2" fmla="*/ 3 w 3"/>
                  <a:gd name="T3" fmla="*/ 0 h 4"/>
                  <a:gd name="T4" fmla="*/ 0 w 3"/>
                  <a:gd name="T5" fmla="*/ 4 h 4"/>
                  <a:gd name="T6" fmla="*/ 2 w 3"/>
                  <a:gd name="T7" fmla="*/ 3 h 4"/>
                  <a:gd name="T8" fmla="*/ 3 w 3"/>
                  <a:gd name="T9" fmla="*/ 1 h 4"/>
                </a:gdLst>
                <a:ahLst/>
                <a:cxnLst>
                  <a:cxn ang="0">
                    <a:pos x="T0" y="T1"/>
                  </a:cxn>
                  <a:cxn ang="0">
                    <a:pos x="T2" y="T3"/>
                  </a:cxn>
                  <a:cxn ang="0">
                    <a:pos x="T4" y="T5"/>
                  </a:cxn>
                  <a:cxn ang="0">
                    <a:pos x="T6" y="T7"/>
                  </a:cxn>
                  <a:cxn ang="0">
                    <a:pos x="T8" y="T9"/>
                  </a:cxn>
                </a:cxnLst>
                <a:rect l="0" t="0" r="r" b="b"/>
                <a:pathLst>
                  <a:path w="3" h="4">
                    <a:moveTo>
                      <a:pt x="3" y="1"/>
                    </a:moveTo>
                    <a:cubicBezTo>
                      <a:pt x="3" y="1"/>
                      <a:pt x="3" y="0"/>
                      <a:pt x="3" y="0"/>
                    </a:cubicBezTo>
                    <a:cubicBezTo>
                      <a:pt x="0" y="4"/>
                      <a:pt x="0" y="4"/>
                      <a:pt x="0" y="4"/>
                    </a:cubicBezTo>
                    <a:cubicBezTo>
                      <a:pt x="0" y="4"/>
                      <a:pt x="1" y="3"/>
                      <a:pt x="2" y="3"/>
                    </a:cubicBezTo>
                    <a:lnTo>
                      <a:pt x="3"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888" name="Freeform 8994"/>
              <p:cNvSpPr>
                <a:spLocks/>
              </p:cNvSpPr>
              <p:nvPr/>
            </p:nvSpPr>
            <p:spPr bwMode="auto">
              <a:xfrm>
                <a:off x="1655" y="3449"/>
                <a:ext cx="4" cy="4"/>
              </a:xfrm>
              <a:custGeom>
                <a:avLst/>
                <a:gdLst>
                  <a:gd name="T0" fmla="*/ 0 w 1"/>
                  <a:gd name="T1" fmla="*/ 0 h 1"/>
                  <a:gd name="T2" fmla="*/ 0 w 1"/>
                  <a:gd name="T3" fmla="*/ 1 h 1"/>
                  <a:gd name="T4" fmla="*/ 1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1"/>
                      <a:pt x="0" y="1"/>
                      <a:pt x="0" y="1"/>
                    </a:cubicBezTo>
                    <a:cubicBezTo>
                      <a:pt x="0" y="1"/>
                      <a:pt x="0" y="1"/>
                      <a:pt x="1" y="1"/>
                    </a:cubicBezTo>
                    <a:cubicBezTo>
                      <a:pt x="1" y="0"/>
                      <a:pt x="1" y="0"/>
                      <a:pt x="1" y="0"/>
                    </a:cubicBezTo>
                    <a:cubicBezTo>
                      <a:pt x="1"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889" name="Freeform 8995"/>
              <p:cNvSpPr>
                <a:spLocks/>
              </p:cNvSpPr>
              <p:nvPr/>
            </p:nvSpPr>
            <p:spPr bwMode="auto">
              <a:xfrm>
                <a:off x="1666" y="3434"/>
                <a:ext cx="4" cy="0"/>
              </a:xfrm>
              <a:custGeom>
                <a:avLst/>
                <a:gdLst>
                  <a:gd name="T0" fmla="*/ 4 w 4"/>
                  <a:gd name="T1" fmla="*/ 0 w 4"/>
                  <a:gd name="T2" fmla="*/ 4 w 4"/>
                  <a:gd name="T3" fmla="*/ 4 w 4"/>
                </a:gdLst>
                <a:ahLst/>
                <a:cxnLst>
                  <a:cxn ang="0">
                    <a:pos x="T0" y="0"/>
                  </a:cxn>
                  <a:cxn ang="0">
                    <a:pos x="T1" y="0"/>
                  </a:cxn>
                  <a:cxn ang="0">
                    <a:pos x="T2" y="0"/>
                  </a:cxn>
                  <a:cxn ang="0">
                    <a:pos x="T3" y="0"/>
                  </a:cxn>
                </a:cxnLst>
                <a:rect l="0" t="0" r="r" b="b"/>
                <a:pathLst>
                  <a:path w="4">
                    <a:moveTo>
                      <a:pt x="4" y="0"/>
                    </a:moveTo>
                    <a:lnTo>
                      <a:pt x="0" y="0"/>
                    </a:lnTo>
                    <a:lnTo>
                      <a:pt x="4" y="0"/>
                    </a:lnTo>
                    <a:lnTo>
                      <a:pt x="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890" name="Freeform 8996"/>
              <p:cNvSpPr>
                <a:spLocks/>
              </p:cNvSpPr>
              <p:nvPr/>
            </p:nvSpPr>
            <p:spPr bwMode="auto">
              <a:xfrm>
                <a:off x="2552" y="2096"/>
                <a:ext cx="52" cy="59"/>
              </a:xfrm>
              <a:custGeom>
                <a:avLst/>
                <a:gdLst>
                  <a:gd name="T0" fmla="*/ 10 w 14"/>
                  <a:gd name="T1" fmla="*/ 1 h 16"/>
                  <a:gd name="T2" fmla="*/ 0 w 14"/>
                  <a:gd name="T3" fmla="*/ 16 h 16"/>
                  <a:gd name="T4" fmla="*/ 4 w 14"/>
                  <a:gd name="T5" fmla="*/ 15 h 16"/>
                  <a:gd name="T6" fmla="*/ 14 w 14"/>
                  <a:gd name="T7" fmla="*/ 0 h 16"/>
                  <a:gd name="T8" fmla="*/ 10 w 14"/>
                  <a:gd name="T9" fmla="*/ 1 h 16"/>
                </a:gdLst>
                <a:ahLst/>
                <a:cxnLst>
                  <a:cxn ang="0">
                    <a:pos x="T0" y="T1"/>
                  </a:cxn>
                  <a:cxn ang="0">
                    <a:pos x="T2" y="T3"/>
                  </a:cxn>
                  <a:cxn ang="0">
                    <a:pos x="T4" y="T5"/>
                  </a:cxn>
                  <a:cxn ang="0">
                    <a:pos x="T6" y="T7"/>
                  </a:cxn>
                  <a:cxn ang="0">
                    <a:pos x="T8" y="T9"/>
                  </a:cxn>
                </a:cxnLst>
                <a:rect l="0" t="0" r="r" b="b"/>
                <a:pathLst>
                  <a:path w="14" h="16">
                    <a:moveTo>
                      <a:pt x="10" y="1"/>
                    </a:moveTo>
                    <a:cubicBezTo>
                      <a:pt x="7" y="6"/>
                      <a:pt x="4" y="11"/>
                      <a:pt x="0" y="16"/>
                    </a:cubicBezTo>
                    <a:cubicBezTo>
                      <a:pt x="1" y="16"/>
                      <a:pt x="3" y="15"/>
                      <a:pt x="4" y="15"/>
                    </a:cubicBezTo>
                    <a:cubicBezTo>
                      <a:pt x="8" y="10"/>
                      <a:pt x="11" y="5"/>
                      <a:pt x="14" y="0"/>
                    </a:cubicBezTo>
                    <a:cubicBezTo>
                      <a:pt x="13" y="0"/>
                      <a:pt x="12" y="1"/>
                      <a:pt x="1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891" name="Freeform 8997"/>
              <p:cNvSpPr>
                <a:spLocks/>
              </p:cNvSpPr>
              <p:nvPr/>
            </p:nvSpPr>
            <p:spPr bwMode="auto">
              <a:xfrm>
                <a:off x="2623" y="2118"/>
                <a:ext cx="18" cy="15"/>
              </a:xfrm>
              <a:custGeom>
                <a:avLst/>
                <a:gdLst>
                  <a:gd name="T0" fmla="*/ 0 w 5"/>
                  <a:gd name="T1" fmla="*/ 4 h 4"/>
                  <a:gd name="T2" fmla="*/ 1 w 5"/>
                  <a:gd name="T3" fmla="*/ 4 h 4"/>
                  <a:gd name="T4" fmla="*/ 2 w 5"/>
                  <a:gd name="T5" fmla="*/ 3 h 4"/>
                  <a:gd name="T6" fmla="*/ 5 w 5"/>
                  <a:gd name="T7" fmla="*/ 3 h 4"/>
                  <a:gd name="T8" fmla="*/ 3 w 5"/>
                  <a:gd name="T9" fmla="*/ 0 h 4"/>
                  <a:gd name="T10" fmla="*/ 1 w 5"/>
                  <a:gd name="T11" fmla="*/ 3 h 4"/>
                  <a:gd name="T12" fmla="*/ 0 w 5"/>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0" y="4"/>
                    </a:moveTo>
                    <a:cubicBezTo>
                      <a:pt x="0" y="4"/>
                      <a:pt x="1" y="4"/>
                      <a:pt x="1" y="4"/>
                    </a:cubicBezTo>
                    <a:cubicBezTo>
                      <a:pt x="2" y="3"/>
                      <a:pt x="3" y="2"/>
                      <a:pt x="2" y="3"/>
                    </a:cubicBezTo>
                    <a:cubicBezTo>
                      <a:pt x="3" y="3"/>
                      <a:pt x="4" y="3"/>
                      <a:pt x="5" y="3"/>
                    </a:cubicBezTo>
                    <a:cubicBezTo>
                      <a:pt x="3" y="0"/>
                      <a:pt x="3" y="0"/>
                      <a:pt x="3" y="0"/>
                    </a:cubicBezTo>
                    <a:cubicBezTo>
                      <a:pt x="2" y="1"/>
                      <a:pt x="2" y="1"/>
                      <a:pt x="1" y="3"/>
                    </a:cubicBezTo>
                    <a:cubicBezTo>
                      <a:pt x="0" y="4"/>
                      <a:pt x="0" y="4"/>
                      <a:pt x="0"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892" name="Freeform 8998"/>
              <p:cNvSpPr>
                <a:spLocks/>
              </p:cNvSpPr>
              <p:nvPr/>
            </p:nvSpPr>
            <p:spPr bwMode="auto">
              <a:xfrm>
                <a:off x="1673" y="3393"/>
                <a:ext cx="101" cy="53"/>
              </a:xfrm>
              <a:custGeom>
                <a:avLst/>
                <a:gdLst>
                  <a:gd name="T0" fmla="*/ 11 w 27"/>
                  <a:gd name="T1" fmla="*/ 10 h 14"/>
                  <a:gd name="T2" fmla="*/ 19 w 27"/>
                  <a:gd name="T3" fmla="*/ 4 h 14"/>
                  <a:gd name="T4" fmla="*/ 27 w 27"/>
                  <a:gd name="T5" fmla="*/ 0 h 14"/>
                  <a:gd name="T6" fmla="*/ 18 w 27"/>
                  <a:gd name="T7" fmla="*/ 3 h 14"/>
                  <a:gd name="T8" fmla="*/ 0 w 27"/>
                  <a:gd name="T9" fmla="*/ 13 h 14"/>
                  <a:gd name="T10" fmla="*/ 0 w 27"/>
                  <a:gd name="T11" fmla="*/ 14 h 14"/>
                  <a:gd name="T12" fmla="*/ 11 w 27"/>
                  <a:gd name="T13" fmla="*/ 10 h 14"/>
                </a:gdLst>
                <a:ahLst/>
                <a:cxnLst>
                  <a:cxn ang="0">
                    <a:pos x="T0" y="T1"/>
                  </a:cxn>
                  <a:cxn ang="0">
                    <a:pos x="T2" y="T3"/>
                  </a:cxn>
                  <a:cxn ang="0">
                    <a:pos x="T4" y="T5"/>
                  </a:cxn>
                  <a:cxn ang="0">
                    <a:pos x="T6" y="T7"/>
                  </a:cxn>
                  <a:cxn ang="0">
                    <a:pos x="T8" y="T9"/>
                  </a:cxn>
                  <a:cxn ang="0">
                    <a:pos x="T10" y="T11"/>
                  </a:cxn>
                  <a:cxn ang="0">
                    <a:pos x="T12" y="T13"/>
                  </a:cxn>
                </a:cxnLst>
                <a:rect l="0" t="0" r="r" b="b"/>
                <a:pathLst>
                  <a:path w="27" h="14">
                    <a:moveTo>
                      <a:pt x="11" y="10"/>
                    </a:moveTo>
                    <a:cubicBezTo>
                      <a:pt x="13" y="9"/>
                      <a:pt x="15" y="7"/>
                      <a:pt x="19" y="4"/>
                    </a:cubicBezTo>
                    <a:cubicBezTo>
                      <a:pt x="23" y="2"/>
                      <a:pt x="25" y="2"/>
                      <a:pt x="27" y="0"/>
                    </a:cubicBezTo>
                    <a:cubicBezTo>
                      <a:pt x="23" y="2"/>
                      <a:pt x="20" y="3"/>
                      <a:pt x="18" y="3"/>
                    </a:cubicBezTo>
                    <a:cubicBezTo>
                      <a:pt x="13" y="8"/>
                      <a:pt x="6" y="10"/>
                      <a:pt x="0" y="13"/>
                    </a:cubicBezTo>
                    <a:cubicBezTo>
                      <a:pt x="0" y="13"/>
                      <a:pt x="0" y="13"/>
                      <a:pt x="0" y="14"/>
                    </a:cubicBezTo>
                    <a:cubicBezTo>
                      <a:pt x="4" y="13"/>
                      <a:pt x="7" y="12"/>
                      <a:pt x="11"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893" name="Freeform 8999"/>
              <p:cNvSpPr>
                <a:spLocks/>
              </p:cNvSpPr>
              <p:nvPr/>
            </p:nvSpPr>
            <p:spPr bwMode="auto">
              <a:xfrm>
                <a:off x="1655" y="3434"/>
                <a:ext cx="11" cy="19"/>
              </a:xfrm>
              <a:custGeom>
                <a:avLst/>
                <a:gdLst>
                  <a:gd name="T0" fmla="*/ 3 w 3"/>
                  <a:gd name="T1" fmla="*/ 0 h 5"/>
                  <a:gd name="T2" fmla="*/ 0 w 3"/>
                  <a:gd name="T3" fmla="*/ 5 h 5"/>
                  <a:gd name="T4" fmla="*/ 0 w 3"/>
                  <a:gd name="T5" fmla="*/ 4 h 5"/>
                  <a:gd name="T6" fmla="*/ 3 w 3"/>
                  <a:gd name="T7" fmla="*/ 0 h 5"/>
                </a:gdLst>
                <a:ahLst/>
                <a:cxnLst>
                  <a:cxn ang="0">
                    <a:pos x="T0" y="T1"/>
                  </a:cxn>
                  <a:cxn ang="0">
                    <a:pos x="T2" y="T3"/>
                  </a:cxn>
                  <a:cxn ang="0">
                    <a:pos x="T4" y="T5"/>
                  </a:cxn>
                  <a:cxn ang="0">
                    <a:pos x="T6" y="T7"/>
                  </a:cxn>
                </a:cxnLst>
                <a:rect l="0" t="0" r="r" b="b"/>
                <a:pathLst>
                  <a:path w="3" h="5">
                    <a:moveTo>
                      <a:pt x="3" y="0"/>
                    </a:moveTo>
                    <a:cubicBezTo>
                      <a:pt x="0" y="5"/>
                      <a:pt x="0" y="5"/>
                      <a:pt x="0" y="5"/>
                    </a:cubicBezTo>
                    <a:cubicBezTo>
                      <a:pt x="0" y="5"/>
                      <a:pt x="0" y="5"/>
                      <a:pt x="0" y="4"/>
                    </a:cubicBezTo>
                    <a:cubicBezTo>
                      <a:pt x="3" y="0"/>
                      <a:pt x="3" y="0"/>
                      <a:pt x="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894" name="Freeform 9000"/>
              <p:cNvSpPr>
                <a:spLocks noEditPoints="1"/>
              </p:cNvSpPr>
              <p:nvPr/>
            </p:nvSpPr>
            <p:spPr bwMode="auto">
              <a:xfrm>
                <a:off x="2113" y="2129"/>
                <a:ext cx="517" cy="1112"/>
              </a:xfrm>
              <a:custGeom>
                <a:avLst/>
                <a:gdLst>
                  <a:gd name="T0" fmla="*/ 122 w 139"/>
                  <a:gd name="T1" fmla="*/ 6 h 299"/>
                  <a:gd name="T2" fmla="*/ 97 w 139"/>
                  <a:gd name="T3" fmla="*/ 43 h 299"/>
                  <a:gd name="T4" fmla="*/ 98 w 139"/>
                  <a:gd name="T5" fmla="*/ 48 h 299"/>
                  <a:gd name="T6" fmla="*/ 73 w 139"/>
                  <a:gd name="T7" fmla="*/ 80 h 299"/>
                  <a:gd name="T8" fmla="*/ 54 w 139"/>
                  <a:gd name="T9" fmla="*/ 109 h 299"/>
                  <a:gd name="T10" fmla="*/ 51 w 139"/>
                  <a:gd name="T11" fmla="*/ 111 h 299"/>
                  <a:gd name="T12" fmla="*/ 58 w 139"/>
                  <a:gd name="T13" fmla="*/ 123 h 299"/>
                  <a:gd name="T14" fmla="*/ 69 w 139"/>
                  <a:gd name="T15" fmla="*/ 157 h 299"/>
                  <a:gd name="T16" fmla="*/ 71 w 139"/>
                  <a:gd name="T17" fmla="*/ 135 h 299"/>
                  <a:gd name="T18" fmla="*/ 70 w 139"/>
                  <a:gd name="T19" fmla="*/ 154 h 299"/>
                  <a:gd name="T20" fmla="*/ 70 w 139"/>
                  <a:gd name="T21" fmla="*/ 179 h 299"/>
                  <a:gd name="T22" fmla="*/ 42 w 139"/>
                  <a:gd name="T23" fmla="*/ 250 h 299"/>
                  <a:gd name="T24" fmla="*/ 15 w 139"/>
                  <a:gd name="T25" fmla="*/ 285 h 299"/>
                  <a:gd name="T26" fmla="*/ 35 w 139"/>
                  <a:gd name="T27" fmla="*/ 262 h 299"/>
                  <a:gd name="T28" fmla="*/ 55 w 139"/>
                  <a:gd name="T29" fmla="*/ 237 h 299"/>
                  <a:gd name="T30" fmla="*/ 60 w 139"/>
                  <a:gd name="T31" fmla="*/ 221 h 299"/>
                  <a:gd name="T32" fmla="*/ 71 w 139"/>
                  <a:gd name="T33" fmla="*/ 200 h 299"/>
                  <a:gd name="T34" fmla="*/ 73 w 139"/>
                  <a:gd name="T35" fmla="*/ 137 h 299"/>
                  <a:gd name="T36" fmla="*/ 67 w 139"/>
                  <a:gd name="T37" fmla="*/ 122 h 299"/>
                  <a:gd name="T38" fmla="*/ 63 w 139"/>
                  <a:gd name="T39" fmla="*/ 113 h 299"/>
                  <a:gd name="T40" fmla="*/ 61 w 139"/>
                  <a:gd name="T41" fmla="*/ 112 h 299"/>
                  <a:gd name="T42" fmla="*/ 62 w 139"/>
                  <a:gd name="T43" fmla="*/ 114 h 299"/>
                  <a:gd name="T44" fmla="*/ 65 w 139"/>
                  <a:gd name="T45" fmla="*/ 123 h 299"/>
                  <a:gd name="T46" fmla="*/ 61 w 139"/>
                  <a:gd name="T47" fmla="*/ 120 h 299"/>
                  <a:gd name="T48" fmla="*/ 58 w 139"/>
                  <a:gd name="T49" fmla="*/ 115 h 299"/>
                  <a:gd name="T50" fmla="*/ 57 w 139"/>
                  <a:gd name="T51" fmla="*/ 112 h 299"/>
                  <a:gd name="T52" fmla="*/ 69 w 139"/>
                  <a:gd name="T53" fmla="*/ 93 h 299"/>
                  <a:gd name="T54" fmla="*/ 91 w 139"/>
                  <a:gd name="T55" fmla="*/ 65 h 299"/>
                  <a:gd name="T56" fmla="*/ 102 w 139"/>
                  <a:gd name="T57" fmla="*/ 46 h 299"/>
                  <a:gd name="T58" fmla="*/ 113 w 139"/>
                  <a:gd name="T59" fmla="*/ 33 h 299"/>
                  <a:gd name="T60" fmla="*/ 115 w 139"/>
                  <a:gd name="T61" fmla="*/ 32 h 299"/>
                  <a:gd name="T62" fmla="*/ 104 w 139"/>
                  <a:gd name="T63" fmla="*/ 48 h 299"/>
                  <a:gd name="T64" fmla="*/ 99 w 139"/>
                  <a:gd name="T65" fmla="*/ 58 h 299"/>
                  <a:gd name="T66" fmla="*/ 77 w 139"/>
                  <a:gd name="T67" fmla="*/ 86 h 299"/>
                  <a:gd name="T68" fmla="*/ 64 w 139"/>
                  <a:gd name="T69" fmla="*/ 105 h 299"/>
                  <a:gd name="T70" fmla="*/ 62 w 139"/>
                  <a:gd name="T71" fmla="*/ 116 h 299"/>
                  <a:gd name="T72" fmla="*/ 61 w 139"/>
                  <a:gd name="T73" fmla="*/ 112 h 299"/>
                  <a:gd name="T74" fmla="*/ 61 w 139"/>
                  <a:gd name="T75" fmla="*/ 110 h 299"/>
                  <a:gd name="T76" fmla="*/ 81 w 139"/>
                  <a:gd name="T77" fmla="*/ 84 h 299"/>
                  <a:gd name="T78" fmla="*/ 115 w 139"/>
                  <a:gd name="T79" fmla="*/ 35 h 299"/>
                  <a:gd name="T80" fmla="*/ 134 w 139"/>
                  <a:gd name="T81" fmla="*/ 6 h 299"/>
                  <a:gd name="T82" fmla="*/ 138 w 139"/>
                  <a:gd name="T83" fmla="*/ 1 h 299"/>
                  <a:gd name="T84" fmla="*/ 120 w 139"/>
                  <a:gd name="T85" fmla="*/ 13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9" h="299">
                    <a:moveTo>
                      <a:pt x="137" y="1"/>
                    </a:moveTo>
                    <a:cubicBezTo>
                      <a:pt x="136" y="2"/>
                      <a:pt x="134" y="2"/>
                      <a:pt x="133" y="2"/>
                    </a:cubicBezTo>
                    <a:cubicBezTo>
                      <a:pt x="129" y="3"/>
                      <a:pt x="126" y="5"/>
                      <a:pt x="122" y="6"/>
                    </a:cubicBezTo>
                    <a:cubicBezTo>
                      <a:pt x="114" y="17"/>
                      <a:pt x="107" y="29"/>
                      <a:pt x="102" y="35"/>
                    </a:cubicBezTo>
                    <a:cubicBezTo>
                      <a:pt x="104" y="34"/>
                      <a:pt x="97" y="45"/>
                      <a:pt x="96" y="46"/>
                    </a:cubicBezTo>
                    <a:cubicBezTo>
                      <a:pt x="96" y="46"/>
                      <a:pt x="97" y="43"/>
                      <a:pt x="97" y="43"/>
                    </a:cubicBezTo>
                    <a:cubicBezTo>
                      <a:pt x="89" y="52"/>
                      <a:pt x="76" y="73"/>
                      <a:pt x="87" y="64"/>
                    </a:cubicBezTo>
                    <a:cubicBezTo>
                      <a:pt x="88" y="60"/>
                      <a:pt x="93" y="52"/>
                      <a:pt x="95" y="48"/>
                    </a:cubicBezTo>
                    <a:cubicBezTo>
                      <a:pt x="96" y="48"/>
                      <a:pt x="98" y="46"/>
                      <a:pt x="98" y="48"/>
                    </a:cubicBezTo>
                    <a:cubicBezTo>
                      <a:pt x="89" y="60"/>
                      <a:pt x="90" y="58"/>
                      <a:pt x="84" y="68"/>
                    </a:cubicBezTo>
                    <a:cubicBezTo>
                      <a:pt x="83" y="68"/>
                      <a:pt x="82" y="67"/>
                      <a:pt x="78" y="71"/>
                    </a:cubicBezTo>
                    <a:cubicBezTo>
                      <a:pt x="73" y="77"/>
                      <a:pt x="76" y="76"/>
                      <a:pt x="73" y="80"/>
                    </a:cubicBezTo>
                    <a:cubicBezTo>
                      <a:pt x="71" y="83"/>
                      <a:pt x="69" y="87"/>
                      <a:pt x="66" y="90"/>
                    </a:cubicBezTo>
                    <a:cubicBezTo>
                      <a:pt x="62" y="96"/>
                      <a:pt x="58" y="102"/>
                      <a:pt x="57" y="105"/>
                    </a:cubicBezTo>
                    <a:cubicBezTo>
                      <a:pt x="54" y="109"/>
                      <a:pt x="54" y="109"/>
                      <a:pt x="54" y="109"/>
                    </a:cubicBezTo>
                    <a:cubicBezTo>
                      <a:pt x="53" y="110"/>
                      <a:pt x="53" y="110"/>
                      <a:pt x="53" y="110"/>
                    </a:cubicBezTo>
                    <a:cubicBezTo>
                      <a:pt x="52" y="111"/>
                      <a:pt x="52" y="111"/>
                      <a:pt x="52" y="111"/>
                    </a:cubicBezTo>
                    <a:cubicBezTo>
                      <a:pt x="51" y="111"/>
                      <a:pt x="51" y="111"/>
                      <a:pt x="51" y="111"/>
                    </a:cubicBezTo>
                    <a:cubicBezTo>
                      <a:pt x="51" y="111"/>
                      <a:pt x="51" y="111"/>
                      <a:pt x="51" y="111"/>
                    </a:cubicBezTo>
                    <a:cubicBezTo>
                      <a:pt x="53" y="114"/>
                      <a:pt x="54" y="117"/>
                      <a:pt x="56" y="120"/>
                    </a:cubicBezTo>
                    <a:cubicBezTo>
                      <a:pt x="58" y="123"/>
                      <a:pt x="58" y="123"/>
                      <a:pt x="58" y="123"/>
                    </a:cubicBezTo>
                    <a:cubicBezTo>
                      <a:pt x="58" y="124"/>
                      <a:pt x="59" y="125"/>
                      <a:pt x="60" y="127"/>
                    </a:cubicBezTo>
                    <a:cubicBezTo>
                      <a:pt x="61" y="130"/>
                      <a:pt x="63" y="134"/>
                      <a:pt x="64" y="137"/>
                    </a:cubicBezTo>
                    <a:cubicBezTo>
                      <a:pt x="66" y="144"/>
                      <a:pt x="68" y="151"/>
                      <a:pt x="69" y="157"/>
                    </a:cubicBezTo>
                    <a:cubicBezTo>
                      <a:pt x="66" y="140"/>
                      <a:pt x="71" y="150"/>
                      <a:pt x="73" y="151"/>
                    </a:cubicBezTo>
                    <a:cubicBezTo>
                      <a:pt x="71" y="141"/>
                      <a:pt x="70" y="145"/>
                      <a:pt x="67" y="133"/>
                    </a:cubicBezTo>
                    <a:cubicBezTo>
                      <a:pt x="67" y="130"/>
                      <a:pt x="67" y="125"/>
                      <a:pt x="71" y="135"/>
                    </a:cubicBezTo>
                    <a:cubicBezTo>
                      <a:pt x="71" y="135"/>
                      <a:pt x="70" y="134"/>
                      <a:pt x="69" y="133"/>
                    </a:cubicBezTo>
                    <a:cubicBezTo>
                      <a:pt x="75" y="151"/>
                      <a:pt x="76" y="170"/>
                      <a:pt x="73" y="182"/>
                    </a:cubicBezTo>
                    <a:cubicBezTo>
                      <a:pt x="74" y="173"/>
                      <a:pt x="74" y="159"/>
                      <a:pt x="70" y="154"/>
                    </a:cubicBezTo>
                    <a:cubicBezTo>
                      <a:pt x="73" y="169"/>
                      <a:pt x="71" y="161"/>
                      <a:pt x="71" y="165"/>
                    </a:cubicBezTo>
                    <a:cubicBezTo>
                      <a:pt x="71" y="164"/>
                      <a:pt x="72" y="169"/>
                      <a:pt x="72" y="171"/>
                    </a:cubicBezTo>
                    <a:cubicBezTo>
                      <a:pt x="72" y="174"/>
                      <a:pt x="71" y="177"/>
                      <a:pt x="70" y="179"/>
                    </a:cubicBezTo>
                    <a:cubicBezTo>
                      <a:pt x="70" y="187"/>
                      <a:pt x="68" y="197"/>
                      <a:pt x="65" y="206"/>
                    </a:cubicBezTo>
                    <a:cubicBezTo>
                      <a:pt x="66" y="203"/>
                      <a:pt x="68" y="200"/>
                      <a:pt x="67" y="204"/>
                    </a:cubicBezTo>
                    <a:cubicBezTo>
                      <a:pt x="59" y="225"/>
                      <a:pt x="50" y="237"/>
                      <a:pt x="42" y="250"/>
                    </a:cubicBezTo>
                    <a:cubicBezTo>
                      <a:pt x="32" y="263"/>
                      <a:pt x="23" y="276"/>
                      <a:pt x="5" y="292"/>
                    </a:cubicBezTo>
                    <a:cubicBezTo>
                      <a:pt x="3" y="294"/>
                      <a:pt x="1" y="297"/>
                      <a:pt x="0" y="299"/>
                    </a:cubicBezTo>
                    <a:cubicBezTo>
                      <a:pt x="11" y="291"/>
                      <a:pt x="11" y="286"/>
                      <a:pt x="15" y="285"/>
                    </a:cubicBezTo>
                    <a:cubicBezTo>
                      <a:pt x="18" y="282"/>
                      <a:pt x="14" y="284"/>
                      <a:pt x="19" y="278"/>
                    </a:cubicBezTo>
                    <a:cubicBezTo>
                      <a:pt x="19" y="279"/>
                      <a:pt x="17" y="282"/>
                      <a:pt x="20" y="279"/>
                    </a:cubicBezTo>
                    <a:cubicBezTo>
                      <a:pt x="21" y="277"/>
                      <a:pt x="31" y="268"/>
                      <a:pt x="35" y="262"/>
                    </a:cubicBezTo>
                    <a:cubicBezTo>
                      <a:pt x="32" y="268"/>
                      <a:pt x="40" y="257"/>
                      <a:pt x="45" y="251"/>
                    </a:cubicBezTo>
                    <a:cubicBezTo>
                      <a:pt x="42" y="252"/>
                      <a:pt x="49" y="243"/>
                      <a:pt x="49" y="241"/>
                    </a:cubicBezTo>
                    <a:cubicBezTo>
                      <a:pt x="55" y="233"/>
                      <a:pt x="49" y="245"/>
                      <a:pt x="55" y="237"/>
                    </a:cubicBezTo>
                    <a:cubicBezTo>
                      <a:pt x="56" y="232"/>
                      <a:pt x="52" y="237"/>
                      <a:pt x="57" y="228"/>
                    </a:cubicBezTo>
                    <a:cubicBezTo>
                      <a:pt x="60" y="223"/>
                      <a:pt x="64" y="221"/>
                      <a:pt x="65" y="215"/>
                    </a:cubicBezTo>
                    <a:cubicBezTo>
                      <a:pt x="62" y="222"/>
                      <a:pt x="58" y="226"/>
                      <a:pt x="60" y="221"/>
                    </a:cubicBezTo>
                    <a:cubicBezTo>
                      <a:pt x="64" y="213"/>
                      <a:pt x="64" y="216"/>
                      <a:pt x="68" y="207"/>
                    </a:cubicBezTo>
                    <a:cubicBezTo>
                      <a:pt x="70" y="201"/>
                      <a:pt x="68" y="195"/>
                      <a:pt x="72" y="188"/>
                    </a:cubicBezTo>
                    <a:cubicBezTo>
                      <a:pt x="70" y="194"/>
                      <a:pt x="70" y="198"/>
                      <a:pt x="71" y="200"/>
                    </a:cubicBezTo>
                    <a:cubicBezTo>
                      <a:pt x="75" y="188"/>
                      <a:pt x="76" y="180"/>
                      <a:pt x="75" y="165"/>
                    </a:cubicBezTo>
                    <a:cubicBezTo>
                      <a:pt x="76" y="165"/>
                      <a:pt x="76" y="160"/>
                      <a:pt x="78" y="162"/>
                    </a:cubicBezTo>
                    <a:cubicBezTo>
                      <a:pt x="77" y="153"/>
                      <a:pt x="75" y="145"/>
                      <a:pt x="73" y="137"/>
                    </a:cubicBezTo>
                    <a:cubicBezTo>
                      <a:pt x="72" y="134"/>
                      <a:pt x="70" y="130"/>
                      <a:pt x="69" y="128"/>
                    </a:cubicBezTo>
                    <a:cubicBezTo>
                      <a:pt x="69" y="126"/>
                      <a:pt x="68" y="125"/>
                      <a:pt x="67" y="123"/>
                    </a:cubicBezTo>
                    <a:cubicBezTo>
                      <a:pt x="67" y="123"/>
                      <a:pt x="67" y="122"/>
                      <a:pt x="67" y="122"/>
                    </a:cubicBezTo>
                    <a:cubicBezTo>
                      <a:pt x="66" y="121"/>
                      <a:pt x="66" y="121"/>
                      <a:pt x="66" y="121"/>
                    </a:cubicBezTo>
                    <a:cubicBezTo>
                      <a:pt x="66" y="120"/>
                      <a:pt x="65" y="119"/>
                      <a:pt x="65" y="118"/>
                    </a:cubicBezTo>
                    <a:cubicBezTo>
                      <a:pt x="64" y="116"/>
                      <a:pt x="63" y="115"/>
                      <a:pt x="63" y="113"/>
                    </a:cubicBezTo>
                    <a:cubicBezTo>
                      <a:pt x="63" y="113"/>
                      <a:pt x="62" y="112"/>
                      <a:pt x="62" y="112"/>
                    </a:cubicBezTo>
                    <a:cubicBezTo>
                      <a:pt x="62" y="113"/>
                      <a:pt x="62" y="111"/>
                      <a:pt x="62" y="111"/>
                    </a:cubicBezTo>
                    <a:cubicBezTo>
                      <a:pt x="62" y="112"/>
                      <a:pt x="62" y="112"/>
                      <a:pt x="61" y="112"/>
                    </a:cubicBezTo>
                    <a:cubicBezTo>
                      <a:pt x="61" y="112"/>
                      <a:pt x="61" y="112"/>
                      <a:pt x="61" y="112"/>
                    </a:cubicBezTo>
                    <a:cubicBezTo>
                      <a:pt x="61" y="112"/>
                      <a:pt x="61" y="112"/>
                      <a:pt x="61" y="112"/>
                    </a:cubicBezTo>
                    <a:cubicBezTo>
                      <a:pt x="62" y="114"/>
                      <a:pt x="62" y="114"/>
                      <a:pt x="62" y="114"/>
                    </a:cubicBezTo>
                    <a:cubicBezTo>
                      <a:pt x="63" y="115"/>
                      <a:pt x="64" y="117"/>
                      <a:pt x="64" y="118"/>
                    </a:cubicBezTo>
                    <a:cubicBezTo>
                      <a:pt x="65" y="119"/>
                      <a:pt x="65" y="119"/>
                      <a:pt x="65" y="119"/>
                    </a:cubicBezTo>
                    <a:cubicBezTo>
                      <a:pt x="63" y="118"/>
                      <a:pt x="64" y="119"/>
                      <a:pt x="65" y="123"/>
                    </a:cubicBezTo>
                    <a:cubicBezTo>
                      <a:pt x="65" y="125"/>
                      <a:pt x="65" y="126"/>
                      <a:pt x="65" y="128"/>
                    </a:cubicBezTo>
                    <a:cubicBezTo>
                      <a:pt x="65" y="128"/>
                      <a:pt x="63" y="125"/>
                      <a:pt x="62" y="123"/>
                    </a:cubicBezTo>
                    <a:cubicBezTo>
                      <a:pt x="62" y="121"/>
                      <a:pt x="61" y="120"/>
                      <a:pt x="61" y="120"/>
                    </a:cubicBezTo>
                    <a:cubicBezTo>
                      <a:pt x="62" y="121"/>
                      <a:pt x="63" y="122"/>
                      <a:pt x="64" y="123"/>
                    </a:cubicBezTo>
                    <a:cubicBezTo>
                      <a:pt x="63" y="120"/>
                      <a:pt x="62" y="119"/>
                      <a:pt x="62" y="119"/>
                    </a:cubicBezTo>
                    <a:cubicBezTo>
                      <a:pt x="60" y="118"/>
                      <a:pt x="59" y="117"/>
                      <a:pt x="58" y="115"/>
                    </a:cubicBezTo>
                    <a:cubicBezTo>
                      <a:pt x="58" y="115"/>
                      <a:pt x="57" y="114"/>
                      <a:pt x="57" y="113"/>
                    </a:cubicBezTo>
                    <a:cubicBezTo>
                      <a:pt x="56" y="112"/>
                      <a:pt x="56" y="112"/>
                      <a:pt x="56" y="112"/>
                    </a:cubicBezTo>
                    <a:cubicBezTo>
                      <a:pt x="56" y="111"/>
                      <a:pt x="57" y="112"/>
                      <a:pt x="57" y="112"/>
                    </a:cubicBezTo>
                    <a:cubicBezTo>
                      <a:pt x="58" y="110"/>
                      <a:pt x="59" y="109"/>
                      <a:pt x="59" y="110"/>
                    </a:cubicBezTo>
                    <a:cubicBezTo>
                      <a:pt x="62" y="104"/>
                      <a:pt x="67" y="98"/>
                      <a:pt x="67" y="94"/>
                    </a:cubicBezTo>
                    <a:cubicBezTo>
                      <a:pt x="68" y="94"/>
                      <a:pt x="68" y="93"/>
                      <a:pt x="69" y="93"/>
                    </a:cubicBezTo>
                    <a:cubicBezTo>
                      <a:pt x="71" y="92"/>
                      <a:pt x="73" y="90"/>
                      <a:pt x="75" y="87"/>
                    </a:cubicBezTo>
                    <a:cubicBezTo>
                      <a:pt x="77" y="84"/>
                      <a:pt x="75" y="84"/>
                      <a:pt x="80" y="78"/>
                    </a:cubicBezTo>
                    <a:cubicBezTo>
                      <a:pt x="83" y="73"/>
                      <a:pt x="85" y="74"/>
                      <a:pt x="91" y="65"/>
                    </a:cubicBezTo>
                    <a:cubicBezTo>
                      <a:pt x="90" y="64"/>
                      <a:pt x="89" y="65"/>
                      <a:pt x="91" y="62"/>
                    </a:cubicBezTo>
                    <a:cubicBezTo>
                      <a:pt x="94" y="57"/>
                      <a:pt x="95" y="54"/>
                      <a:pt x="97" y="51"/>
                    </a:cubicBezTo>
                    <a:cubicBezTo>
                      <a:pt x="99" y="48"/>
                      <a:pt x="100" y="48"/>
                      <a:pt x="102" y="46"/>
                    </a:cubicBezTo>
                    <a:cubicBezTo>
                      <a:pt x="102" y="45"/>
                      <a:pt x="103" y="41"/>
                      <a:pt x="104" y="41"/>
                    </a:cubicBezTo>
                    <a:cubicBezTo>
                      <a:pt x="105" y="42"/>
                      <a:pt x="101" y="47"/>
                      <a:pt x="103" y="46"/>
                    </a:cubicBezTo>
                    <a:cubicBezTo>
                      <a:pt x="108" y="38"/>
                      <a:pt x="108" y="42"/>
                      <a:pt x="113" y="33"/>
                    </a:cubicBezTo>
                    <a:cubicBezTo>
                      <a:pt x="111" y="33"/>
                      <a:pt x="118" y="24"/>
                      <a:pt x="120" y="20"/>
                    </a:cubicBezTo>
                    <a:cubicBezTo>
                      <a:pt x="121" y="20"/>
                      <a:pt x="123" y="18"/>
                      <a:pt x="123" y="19"/>
                    </a:cubicBezTo>
                    <a:cubicBezTo>
                      <a:pt x="122" y="23"/>
                      <a:pt x="116" y="28"/>
                      <a:pt x="115" y="32"/>
                    </a:cubicBezTo>
                    <a:cubicBezTo>
                      <a:pt x="118" y="26"/>
                      <a:pt x="120" y="27"/>
                      <a:pt x="117" y="31"/>
                    </a:cubicBezTo>
                    <a:cubicBezTo>
                      <a:pt x="114" y="35"/>
                      <a:pt x="111" y="37"/>
                      <a:pt x="107" y="44"/>
                    </a:cubicBezTo>
                    <a:cubicBezTo>
                      <a:pt x="107" y="43"/>
                      <a:pt x="104" y="46"/>
                      <a:pt x="104" y="48"/>
                    </a:cubicBezTo>
                    <a:cubicBezTo>
                      <a:pt x="108" y="43"/>
                      <a:pt x="108" y="45"/>
                      <a:pt x="102" y="53"/>
                    </a:cubicBezTo>
                    <a:cubicBezTo>
                      <a:pt x="101" y="51"/>
                      <a:pt x="97" y="56"/>
                      <a:pt x="93" y="60"/>
                    </a:cubicBezTo>
                    <a:cubicBezTo>
                      <a:pt x="90" y="68"/>
                      <a:pt x="100" y="53"/>
                      <a:pt x="99" y="58"/>
                    </a:cubicBezTo>
                    <a:cubicBezTo>
                      <a:pt x="94" y="67"/>
                      <a:pt x="91" y="66"/>
                      <a:pt x="88" y="73"/>
                    </a:cubicBezTo>
                    <a:cubicBezTo>
                      <a:pt x="85" y="76"/>
                      <a:pt x="84" y="74"/>
                      <a:pt x="81" y="79"/>
                    </a:cubicBezTo>
                    <a:cubicBezTo>
                      <a:pt x="77" y="86"/>
                      <a:pt x="77" y="86"/>
                      <a:pt x="77" y="86"/>
                    </a:cubicBezTo>
                    <a:cubicBezTo>
                      <a:pt x="76" y="87"/>
                      <a:pt x="73" y="91"/>
                      <a:pt x="70" y="95"/>
                    </a:cubicBezTo>
                    <a:cubicBezTo>
                      <a:pt x="68" y="98"/>
                      <a:pt x="66" y="102"/>
                      <a:pt x="67" y="99"/>
                    </a:cubicBezTo>
                    <a:cubicBezTo>
                      <a:pt x="64" y="102"/>
                      <a:pt x="66" y="103"/>
                      <a:pt x="64" y="105"/>
                    </a:cubicBezTo>
                    <a:cubicBezTo>
                      <a:pt x="63" y="108"/>
                      <a:pt x="61" y="110"/>
                      <a:pt x="60" y="112"/>
                    </a:cubicBezTo>
                    <a:cubicBezTo>
                      <a:pt x="58" y="111"/>
                      <a:pt x="59" y="113"/>
                      <a:pt x="60" y="114"/>
                    </a:cubicBezTo>
                    <a:cubicBezTo>
                      <a:pt x="61" y="114"/>
                      <a:pt x="61" y="115"/>
                      <a:pt x="62" y="116"/>
                    </a:cubicBezTo>
                    <a:cubicBezTo>
                      <a:pt x="62" y="115"/>
                      <a:pt x="62" y="114"/>
                      <a:pt x="61" y="113"/>
                    </a:cubicBezTo>
                    <a:cubicBezTo>
                      <a:pt x="61" y="112"/>
                      <a:pt x="60" y="112"/>
                      <a:pt x="60" y="112"/>
                    </a:cubicBezTo>
                    <a:cubicBezTo>
                      <a:pt x="60" y="112"/>
                      <a:pt x="61" y="112"/>
                      <a:pt x="61" y="112"/>
                    </a:cubicBezTo>
                    <a:cubicBezTo>
                      <a:pt x="61" y="111"/>
                      <a:pt x="61" y="111"/>
                      <a:pt x="62" y="110"/>
                    </a:cubicBezTo>
                    <a:cubicBezTo>
                      <a:pt x="62" y="110"/>
                      <a:pt x="63" y="110"/>
                      <a:pt x="64" y="109"/>
                    </a:cubicBezTo>
                    <a:cubicBezTo>
                      <a:pt x="63" y="108"/>
                      <a:pt x="62" y="110"/>
                      <a:pt x="61" y="110"/>
                    </a:cubicBezTo>
                    <a:cubicBezTo>
                      <a:pt x="63" y="106"/>
                      <a:pt x="65" y="106"/>
                      <a:pt x="66" y="106"/>
                    </a:cubicBezTo>
                    <a:cubicBezTo>
                      <a:pt x="68" y="104"/>
                      <a:pt x="70" y="100"/>
                      <a:pt x="72" y="97"/>
                    </a:cubicBezTo>
                    <a:cubicBezTo>
                      <a:pt x="75" y="93"/>
                      <a:pt x="78" y="88"/>
                      <a:pt x="81" y="84"/>
                    </a:cubicBezTo>
                    <a:cubicBezTo>
                      <a:pt x="81" y="82"/>
                      <a:pt x="78" y="86"/>
                      <a:pt x="80" y="83"/>
                    </a:cubicBezTo>
                    <a:cubicBezTo>
                      <a:pt x="85" y="76"/>
                      <a:pt x="84" y="80"/>
                      <a:pt x="87" y="77"/>
                    </a:cubicBezTo>
                    <a:cubicBezTo>
                      <a:pt x="95" y="64"/>
                      <a:pt x="112" y="43"/>
                      <a:pt x="115" y="35"/>
                    </a:cubicBezTo>
                    <a:cubicBezTo>
                      <a:pt x="113" y="38"/>
                      <a:pt x="111" y="41"/>
                      <a:pt x="110" y="41"/>
                    </a:cubicBezTo>
                    <a:cubicBezTo>
                      <a:pt x="116" y="32"/>
                      <a:pt x="117" y="33"/>
                      <a:pt x="121" y="28"/>
                    </a:cubicBezTo>
                    <a:cubicBezTo>
                      <a:pt x="127" y="18"/>
                      <a:pt x="130" y="13"/>
                      <a:pt x="134" y="6"/>
                    </a:cubicBezTo>
                    <a:cubicBezTo>
                      <a:pt x="135" y="7"/>
                      <a:pt x="135" y="8"/>
                      <a:pt x="138" y="3"/>
                    </a:cubicBezTo>
                    <a:cubicBezTo>
                      <a:pt x="139" y="2"/>
                      <a:pt x="139" y="1"/>
                      <a:pt x="139" y="0"/>
                    </a:cubicBezTo>
                    <a:cubicBezTo>
                      <a:pt x="139" y="1"/>
                      <a:pt x="138" y="1"/>
                      <a:pt x="138" y="1"/>
                    </a:cubicBezTo>
                    <a:cubicBezTo>
                      <a:pt x="138" y="1"/>
                      <a:pt x="137" y="1"/>
                      <a:pt x="137" y="1"/>
                    </a:cubicBezTo>
                    <a:close/>
                    <a:moveTo>
                      <a:pt x="112" y="25"/>
                    </a:moveTo>
                    <a:cubicBezTo>
                      <a:pt x="113" y="23"/>
                      <a:pt x="116" y="18"/>
                      <a:pt x="120" y="13"/>
                    </a:cubicBezTo>
                    <a:cubicBezTo>
                      <a:pt x="121" y="14"/>
                      <a:pt x="121" y="14"/>
                      <a:pt x="121" y="14"/>
                    </a:cubicBezTo>
                    <a:cubicBezTo>
                      <a:pt x="117" y="20"/>
                      <a:pt x="117" y="18"/>
                      <a:pt x="112" y="2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895" name="Freeform 9001"/>
              <p:cNvSpPr>
                <a:spLocks/>
              </p:cNvSpPr>
              <p:nvPr/>
            </p:nvSpPr>
            <p:spPr bwMode="auto">
              <a:xfrm>
                <a:off x="1681" y="3542"/>
                <a:ext cx="52" cy="23"/>
              </a:xfrm>
              <a:custGeom>
                <a:avLst/>
                <a:gdLst>
                  <a:gd name="T0" fmla="*/ 0 w 14"/>
                  <a:gd name="T1" fmla="*/ 1 h 6"/>
                  <a:gd name="T2" fmla="*/ 0 w 14"/>
                  <a:gd name="T3" fmla="*/ 1 h 6"/>
                  <a:gd name="T4" fmla="*/ 1 w 14"/>
                  <a:gd name="T5" fmla="*/ 1 h 6"/>
                  <a:gd name="T6" fmla="*/ 6 w 14"/>
                  <a:gd name="T7" fmla="*/ 3 h 6"/>
                  <a:gd name="T8" fmla="*/ 6 w 14"/>
                  <a:gd name="T9" fmla="*/ 3 h 6"/>
                  <a:gd name="T10" fmla="*/ 1 w 14"/>
                  <a:gd name="T11" fmla="*/ 1 h 6"/>
                  <a:gd name="T12" fmla="*/ 0 w 14"/>
                  <a:gd name="T13" fmla="*/ 0 h 6"/>
                  <a:gd name="T14" fmla="*/ 0 w 14"/>
                  <a:gd name="T15" fmla="*/ 1 h 6"/>
                  <a:gd name="T16" fmla="*/ 0 w 14"/>
                  <a:gd name="T17"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6">
                    <a:moveTo>
                      <a:pt x="0" y="1"/>
                    </a:moveTo>
                    <a:cubicBezTo>
                      <a:pt x="0" y="1"/>
                      <a:pt x="0" y="1"/>
                      <a:pt x="0" y="1"/>
                    </a:cubicBezTo>
                    <a:cubicBezTo>
                      <a:pt x="1" y="1"/>
                      <a:pt x="1" y="1"/>
                      <a:pt x="1" y="1"/>
                    </a:cubicBezTo>
                    <a:cubicBezTo>
                      <a:pt x="6" y="3"/>
                      <a:pt x="6" y="3"/>
                      <a:pt x="6" y="3"/>
                    </a:cubicBezTo>
                    <a:cubicBezTo>
                      <a:pt x="14" y="6"/>
                      <a:pt x="14" y="5"/>
                      <a:pt x="6" y="3"/>
                    </a:cubicBezTo>
                    <a:cubicBezTo>
                      <a:pt x="5" y="2"/>
                      <a:pt x="3" y="1"/>
                      <a:pt x="1" y="1"/>
                    </a:cubicBezTo>
                    <a:cubicBezTo>
                      <a:pt x="1" y="1"/>
                      <a:pt x="1" y="1"/>
                      <a:pt x="0" y="0"/>
                    </a:cubicBezTo>
                    <a:cubicBezTo>
                      <a:pt x="0" y="1"/>
                      <a:pt x="0" y="1"/>
                      <a:pt x="0" y="1"/>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896" name="Freeform 9002"/>
              <p:cNvSpPr>
                <a:spLocks/>
              </p:cNvSpPr>
              <p:nvPr/>
            </p:nvSpPr>
            <p:spPr bwMode="auto">
              <a:xfrm>
                <a:off x="1670" y="3446"/>
                <a:ext cx="3" cy="3"/>
              </a:xfrm>
              <a:custGeom>
                <a:avLst/>
                <a:gdLst>
                  <a:gd name="T0" fmla="*/ 0 w 1"/>
                  <a:gd name="T1" fmla="*/ 1 h 1"/>
                  <a:gd name="T2" fmla="*/ 1 w 1"/>
                  <a:gd name="T3" fmla="*/ 0 h 1"/>
                  <a:gd name="T4" fmla="*/ 1 w 1"/>
                  <a:gd name="T5" fmla="*/ 0 h 1"/>
                  <a:gd name="T6" fmla="*/ 1 w 1"/>
                  <a:gd name="T7" fmla="*/ 0 h 1"/>
                  <a:gd name="T8" fmla="*/ 0 w 1"/>
                  <a:gd name="T9" fmla="*/ 0 h 1"/>
                  <a:gd name="T10" fmla="*/ 0 w 1"/>
                  <a:gd name="T11" fmla="*/ 1 h 1"/>
                </a:gdLst>
                <a:ahLst/>
                <a:cxnLst>
                  <a:cxn ang="0">
                    <a:pos x="T0" y="T1"/>
                  </a:cxn>
                  <a:cxn ang="0">
                    <a:pos x="T2" y="T3"/>
                  </a:cxn>
                  <a:cxn ang="0">
                    <a:pos x="T4" y="T5"/>
                  </a:cxn>
                  <a:cxn ang="0">
                    <a:pos x="T6" y="T7"/>
                  </a:cxn>
                  <a:cxn ang="0">
                    <a:pos x="T8" y="T9"/>
                  </a:cxn>
                  <a:cxn ang="0">
                    <a:pos x="T10" y="T11"/>
                  </a:cxn>
                </a:cxnLst>
                <a:rect l="0" t="0" r="r" b="b"/>
                <a:pathLst>
                  <a:path w="1" h="1">
                    <a:moveTo>
                      <a:pt x="0" y="1"/>
                    </a:moveTo>
                    <a:cubicBezTo>
                      <a:pt x="0" y="1"/>
                      <a:pt x="0" y="0"/>
                      <a:pt x="1" y="0"/>
                    </a:cubicBezTo>
                    <a:cubicBezTo>
                      <a:pt x="1" y="0"/>
                      <a:pt x="1" y="0"/>
                      <a:pt x="1" y="0"/>
                    </a:cubicBezTo>
                    <a:cubicBezTo>
                      <a:pt x="1" y="0"/>
                      <a:pt x="1" y="0"/>
                      <a:pt x="1" y="0"/>
                    </a:cubicBezTo>
                    <a:cubicBezTo>
                      <a:pt x="1" y="0"/>
                      <a:pt x="0" y="0"/>
                      <a:pt x="0" y="0"/>
                    </a:cubicBezTo>
                    <a:cubicBezTo>
                      <a:pt x="0" y="0"/>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897" name="Freeform 9003"/>
              <p:cNvSpPr>
                <a:spLocks/>
              </p:cNvSpPr>
              <p:nvPr/>
            </p:nvSpPr>
            <p:spPr bwMode="auto">
              <a:xfrm>
                <a:off x="2552" y="2114"/>
                <a:ext cx="4" cy="4"/>
              </a:xfrm>
              <a:custGeom>
                <a:avLst/>
                <a:gdLst>
                  <a:gd name="T0" fmla="*/ 1 w 1"/>
                  <a:gd name="T1" fmla="*/ 0 h 1"/>
                  <a:gd name="T2" fmla="*/ 0 w 1"/>
                  <a:gd name="T3" fmla="*/ 0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1" y="0"/>
                      <a:pt x="0" y="0"/>
                      <a:pt x="0" y="0"/>
                    </a:cubicBezTo>
                    <a:cubicBezTo>
                      <a:pt x="0" y="1"/>
                      <a:pt x="0" y="1"/>
                      <a:pt x="0" y="1"/>
                    </a:cubicBezTo>
                    <a:cubicBezTo>
                      <a:pt x="0" y="1"/>
                      <a:pt x="0" y="1"/>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898" name="Freeform 9004"/>
              <p:cNvSpPr>
                <a:spLocks/>
              </p:cNvSpPr>
              <p:nvPr/>
            </p:nvSpPr>
            <p:spPr bwMode="auto">
              <a:xfrm>
                <a:off x="2593" y="2062"/>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899" name="Freeform 9005"/>
              <p:cNvSpPr>
                <a:spLocks/>
              </p:cNvSpPr>
              <p:nvPr/>
            </p:nvSpPr>
            <p:spPr bwMode="auto">
              <a:xfrm>
                <a:off x="2556" y="2107"/>
                <a:ext cx="3" cy="7"/>
              </a:xfrm>
              <a:custGeom>
                <a:avLst/>
                <a:gdLst>
                  <a:gd name="T0" fmla="*/ 1 w 1"/>
                  <a:gd name="T1" fmla="*/ 0 h 2"/>
                  <a:gd name="T2" fmla="*/ 0 w 1"/>
                  <a:gd name="T3" fmla="*/ 1 h 2"/>
                  <a:gd name="T4" fmla="*/ 0 w 1"/>
                  <a:gd name="T5" fmla="*/ 2 h 2"/>
                  <a:gd name="T6" fmla="*/ 0 w 1"/>
                  <a:gd name="T7" fmla="*/ 2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1" y="0"/>
                      <a:pt x="1" y="0"/>
                      <a:pt x="0" y="1"/>
                    </a:cubicBezTo>
                    <a:cubicBezTo>
                      <a:pt x="0" y="1"/>
                      <a:pt x="0" y="1"/>
                      <a:pt x="0" y="2"/>
                    </a:cubicBezTo>
                    <a:cubicBezTo>
                      <a:pt x="0" y="2"/>
                      <a:pt x="0" y="2"/>
                      <a:pt x="0" y="2"/>
                    </a:cubicBezTo>
                    <a:cubicBezTo>
                      <a:pt x="1" y="1"/>
                      <a:pt x="1" y="1"/>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900" name="Freeform 9006"/>
              <p:cNvSpPr>
                <a:spLocks/>
              </p:cNvSpPr>
              <p:nvPr/>
            </p:nvSpPr>
            <p:spPr bwMode="auto">
              <a:xfrm>
                <a:off x="2556" y="2111"/>
                <a:ext cx="7" cy="3"/>
              </a:xfrm>
              <a:custGeom>
                <a:avLst/>
                <a:gdLst>
                  <a:gd name="T0" fmla="*/ 2 w 2"/>
                  <a:gd name="T1" fmla="*/ 0 h 1"/>
                  <a:gd name="T2" fmla="*/ 0 w 2"/>
                  <a:gd name="T3" fmla="*/ 1 h 1"/>
                  <a:gd name="T4" fmla="*/ 0 w 2"/>
                  <a:gd name="T5" fmla="*/ 1 h 1"/>
                  <a:gd name="T6" fmla="*/ 2 w 2"/>
                  <a:gd name="T7" fmla="*/ 0 h 1"/>
                </a:gdLst>
                <a:ahLst/>
                <a:cxnLst>
                  <a:cxn ang="0">
                    <a:pos x="T0" y="T1"/>
                  </a:cxn>
                  <a:cxn ang="0">
                    <a:pos x="T2" y="T3"/>
                  </a:cxn>
                  <a:cxn ang="0">
                    <a:pos x="T4" y="T5"/>
                  </a:cxn>
                  <a:cxn ang="0">
                    <a:pos x="T6" y="T7"/>
                  </a:cxn>
                </a:cxnLst>
                <a:rect l="0" t="0" r="r" b="b"/>
                <a:pathLst>
                  <a:path w="2" h="1">
                    <a:moveTo>
                      <a:pt x="2" y="0"/>
                    </a:moveTo>
                    <a:cubicBezTo>
                      <a:pt x="2" y="0"/>
                      <a:pt x="1" y="0"/>
                      <a:pt x="0" y="1"/>
                    </a:cubicBezTo>
                    <a:cubicBezTo>
                      <a:pt x="0" y="1"/>
                      <a:pt x="0" y="1"/>
                      <a:pt x="0" y="1"/>
                    </a:cubicBezTo>
                    <a:cubicBezTo>
                      <a:pt x="1" y="1"/>
                      <a:pt x="1" y="1"/>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901" name="Freeform 9007"/>
              <p:cNvSpPr>
                <a:spLocks/>
              </p:cNvSpPr>
              <p:nvPr/>
            </p:nvSpPr>
            <p:spPr bwMode="auto">
              <a:xfrm>
                <a:off x="1673" y="3446"/>
                <a:ext cx="8" cy="3"/>
              </a:xfrm>
              <a:custGeom>
                <a:avLst/>
                <a:gdLst>
                  <a:gd name="T0" fmla="*/ 0 w 2"/>
                  <a:gd name="T1" fmla="*/ 0 h 1"/>
                  <a:gd name="T2" fmla="*/ 0 w 2"/>
                  <a:gd name="T3" fmla="*/ 1 h 1"/>
                  <a:gd name="T4" fmla="*/ 0 w 2"/>
                  <a:gd name="T5" fmla="*/ 0 h 1"/>
                </a:gdLst>
                <a:ahLst/>
                <a:cxnLst>
                  <a:cxn ang="0">
                    <a:pos x="T0" y="T1"/>
                  </a:cxn>
                  <a:cxn ang="0">
                    <a:pos x="T2" y="T3"/>
                  </a:cxn>
                  <a:cxn ang="0">
                    <a:pos x="T4" y="T5"/>
                  </a:cxn>
                </a:cxnLst>
                <a:rect l="0" t="0" r="r" b="b"/>
                <a:pathLst>
                  <a:path w="2" h="1">
                    <a:moveTo>
                      <a:pt x="0" y="0"/>
                    </a:moveTo>
                    <a:cubicBezTo>
                      <a:pt x="0" y="1"/>
                      <a:pt x="0" y="1"/>
                      <a:pt x="0" y="1"/>
                    </a:cubicBezTo>
                    <a:cubicBezTo>
                      <a:pt x="2" y="0"/>
                      <a:pt x="1"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902" name="Freeform 9008"/>
              <p:cNvSpPr>
                <a:spLocks/>
              </p:cNvSpPr>
              <p:nvPr/>
            </p:nvSpPr>
            <p:spPr bwMode="auto">
              <a:xfrm>
                <a:off x="2596" y="2044"/>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903" name="Freeform 9009"/>
              <p:cNvSpPr>
                <a:spLocks/>
              </p:cNvSpPr>
              <p:nvPr/>
            </p:nvSpPr>
            <p:spPr bwMode="auto">
              <a:xfrm>
                <a:off x="2280" y="1854"/>
                <a:ext cx="11" cy="56"/>
              </a:xfrm>
              <a:custGeom>
                <a:avLst/>
                <a:gdLst>
                  <a:gd name="T0" fmla="*/ 0 w 3"/>
                  <a:gd name="T1" fmla="*/ 1 h 15"/>
                  <a:gd name="T2" fmla="*/ 3 w 3"/>
                  <a:gd name="T3" fmla="*/ 15 h 15"/>
                  <a:gd name="T4" fmla="*/ 3 w 3"/>
                  <a:gd name="T5" fmla="*/ 12 h 15"/>
                  <a:gd name="T6" fmla="*/ 3 w 3"/>
                  <a:gd name="T7" fmla="*/ 10 h 15"/>
                  <a:gd name="T8" fmla="*/ 0 w 3"/>
                  <a:gd name="T9" fmla="*/ 0 h 15"/>
                  <a:gd name="T10" fmla="*/ 0 w 3"/>
                  <a:gd name="T11" fmla="*/ 3 h 15"/>
                  <a:gd name="T12" fmla="*/ 0 w 3"/>
                  <a:gd name="T13" fmla="*/ 1 h 15"/>
                </a:gdLst>
                <a:ahLst/>
                <a:cxnLst>
                  <a:cxn ang="0">
                    <a:pos x="T0" y="T1"/>
                  </a:cxn>
                  <a:cxn ang="0">
                    <a:pos x="T2" y="T3"/>
                  </a:cxn>
                  <a:cxn ang="0">
                    <a:pos x="T4" y="T5"/>
                  </a:cxn>
                  <a:cxn ang="0">
                    <a:pos x="T6" y="T7"/>
                  </a:cxn>
                  <a:cxn ang="0">
                    <a:pos x="T8" y="T9"/>
                  </a:cxn>
                  <a:cxn ang="0">
                    <a:pos x="T10" y="T11"/>
                  </a:cxn>
                  <a:cxn ang="0">
                    <a:pos x="T12" y="T13"/>
                  </a:cxn>
                </a:cxnLst>
                <a:rect l="0" t="0" r="r" b="b"/>
                <a:pathLst>
                  <a:path w="3" h="15">
                    <a:moveTo>
                      <a:pt x="0" y="1"/>
                    </a:moveTo>
                    <a:cubicBezTo>
                      <a:pt x="1" y="6"/>
                      <a:pt x="2" y="10"/>
                      <a:pt x="3" y="15"/>
                    </a:cubicBezTo>
                    <a:cubicBezTo>
                      <a:pt x="3" y="14"/>
                      <a:pt x="3" y="13"/>
                      <a:pt x="3" y="12"/>
                    </a:cubicBezTo>
                    <a:cubicBezTo>
                      <a:pt x="3" y="12"/>
                      <a:pt x="3" y="11"/>
                      <a:pt x="3" y="10"/>
                    </a:cubicBezTo>
                    <a:cubicBezTo>
                      <a:pt x="2" y="6"/>
                      <a:pt x="1" y="3"/>
                      <a:pt x="0" y="0"/>
                    </a:cubicBezTo>
                    <a:cubicBezTo>
                      <a:pt x="1" y="2"/>
                      <a:pt x="1" y="4"/>
                      <a:pt x="0" y="3"/>
                    </a:cubicBezTo>
                    <a:cubicBezTo>
                      <a:pt x="0" y="2"/>
                      <a:pt x="0" y="0"/>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904" name="Freeform 9010"/>
              <p:cNvSpPr>
                <a:spLocks/>
              </p:cNvSpPr>
              <p:nvPr/>
            </p:nvSpPr>
            <p:spPr bwMode="auto">
              <a:xfrm>
                <a:off x="2276" y="3706"/>
                <a:ext cx="0" cy="4"/>
              </a:xfrm>
              <a:custGeom>
                <a:avLst/>
                <a:gdLst>
                  <a:gd name="T0" fmla="*/ 0 h 1"/>
                  <a:gd name="T1" fmla="*/ 1 h 1"/>
                  <a:gd name="T2" fmla="*/ 0 h 1"/>
                  <a:gd name="T3" fmla="*/ 0 h 1"/>
                </a:gdLst>
                <a:ahLst/>
                <a:cxnLst>
                  <a:cxn ang="0">
                    <a:pos x="0" y="T0"/>
                  </a:cxn>
                  <a:cxn ang="0">
                    <a:pos x="0" y="T1"/>
                  </a:cxn>
                  <a:cxn ang="0">
                    <a:pos x="0" y="T2"/>
                  </a:cxn>
                  <a:cxn ang="0">
                    <a:pos x="0" y="T3"/>
                  </a:cxn>
                </a:cxnLst>
                <a:rect l="0" t="0" r="r" b="b"/>
                <a:pathLst>
                  <a:path h="1">
                    <a:moveTo>
                      <a:pt x="0" y="0"/>
                    </a:moveTo>
                    <a:cubicBezTo>
                      <a:pt x="0" y="0"/>
                      <a:pt x="0" y="0"/>
                      <a:pt x="0" y="1"/>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905" name="Freeform 9011"/>
              <p:cNvSpPr>
                <a:spLocks noEditPoints="1"/>
              </p:cNvSpPr>
              <p:nvPr/>
            </p:nvSpPr>
            <p:spPr bwMode="auto">
              <a:xfrm>
                <a:off x="2262" y="3613"/>
                <a:ext cx="606" cy="565"/>
              </a:xfrm>
              <a:custGeom>
                <a:avLst/>
                <a:gdLst>
                  <a:gd name="T0" fmla="*/ 153 w 163"/>
                  <a:gd name="T1" fmla="*/ 121 h 152"/>
                  <a:gd name="T2" fmla="*/ 150 w 163"/>
                  <a:gd name="T3" fmla="*/ 110 h 152"/>
                  <a:gd name="T4" fmla="*/ 150 w 163"/>
                  <a:gd name="T5" fmla="*/ 109 h 152"/>
                  <a:gd name="T6" fmla="*/ 144 w 163"/>
                  <a:gd name="T7" fmla="*/ 78 h 152"/>
                  <a:gd name="T8" fmla="*/ 140 w 163"/>
                  <a:gd name="T9" fmla="*/ 70 h 152"/>
                  <a:gd name="T10" fmla="*/ 129 w 163"/>
                  <a:gd name="T11" fmla="*/ 57 h 152"/>
                  <a:gd name="T12" fmla="*/ 111 w 163"/>
                  <a:gd name="T13" fmla="*/ 36 h 152"/>
                  <a:gd name="T14" fmla="*/ 122 w 163"/>
                  <a:gd name="T15" fmla="*/ 53 h 152"/>
                  <a:gd name="T16" fmla="*/ 115 w 163"/>
                  <a:gd name="T17" fmla="*/ 47 h 152"/>
                  <a:gd name="T18" fmla="*/ 104 w 163"/>
                  <a:gd name="T19" fmla="*/ 35 h 152"/>
                  <a:gd name="T20" fmla="*/ 102 w 163"/>
                  <a:gd name="T21" fmla="*/ 35 h 152"/>
                  <a:gd name="T22" fmla="*/ 81 w 163"/>
                  <a:gd name="T23" fmla="*/ 21 h 152"/>
                  <a:gd name="T24" fmla="*/ 57 w 163"/>
                  <a:gd name="T25" fmla="*/ 15 h 152"/>
                  <a:gd name="T26" fmla="*/ 63 w 163"/>
                  <a:gd name="T27" fmla="*/ 14 h 152"/>
                  <a:gd name="T28" fmla="*/ 92 w 163"/>
                  <a:gd name="T29" fmla="*/ 22 h 152"/>
                  <a:gd name="T30" fmla="*/ 99 w 163"/>
                  <a:gd name="T31" fmla="*/ 32 h 152"/>
                  <a:gd name="T32" fmla="*/ 62 w 163"/>
                  <a:gd name="T33" fmla="*/ 11 h 152"/>
                  <a:gd name="T34" fmla="*/ 46 w 163"/>
                  <a:gd name="T35" fmla="*/ 6 h 152"/>
                  <a:gd name="T36" fmla="*/ 24 w 163"/>
                  <a:gd name="T37" fmla="*/ 0 h 152"/>
                  <a:gd name="T38" fmla="*/ 43 w 163"/>
                  <a:gd name="T39" fmla="*/ 6 h 152"/>
                  <a:gd name="T40" fmla="*/ 57 w 163"/>
                  <a:gd name="T41" fmla="*/ 11 h 152"/>
                  <a:gd name="T42" fmla="*/ 57 w 163"/>
                  <a:gd name="T43" fmla="*/ 13 h 152"/>
                  <a:gd name="T44" fmla="*/ 43 w 163"/>
                  <a:gd name="T45" fmla="*/ 7 h 152"/>
                  <a:gd name="T46" fmla="*/ 24 w 163"/>
                  <a:gd name="T47" fmla="*/ 2 h 152"/>
                  <a:gd name="T48" fmla="*/ 10 w 163"/>
                  <a:gd name="T49" fmla="*/ 1 h 152"/>
                  <a:gd name="T50" fmla="*/ 0 w 163"/>
                  <a:gd name="T51" fmla="*/ 5 h 152"/>
                  <a:gd name="T52" fmla="*/ 7 w 163"/>
                  <a:gd name="T53" fmla="*/ 5 h 152"/>
                  <a:gd name="T54" fmla="*/ 7 w 163"/>
                  <a:gd name="T55" fmla="*/ 6 h 152"/>
                  <a:gd name="T56" fmla="*/ 7 w 163"/>
                  <a:gd name="T57" fmla="*/ 7 h 152"/>
                  <a:gd name="T58" fmla="*/ 13 w 163"/>
                  <a:gd name="T59" fmla="*/ 8 h 152"/>
                  <a:gd name="T60" fmla="*/ 24 w 163"/>
                  <a:gd name="T61" fmla="*/ 7 h 152"/>
                  <a:gd name="T62" fmla="*/ 34 w 163"/>
                  <a:gd name="T63" fmla="*/ 12 h 152"/>
                  <a:gd name="T64" fmla="*/ 40 w 163"/>
                  <a:gd name="T65" fmla="*/ 12 h 152"/>
                  <a:gd name="T66" fmla="*/ 43 w 163"/>
                  <a:gd name="T67" fmla="*/ 11 h 152"/>
                  <a:gd name="T68" fmla="*/ 55 w 163"/>
                  <a:gd name="T69" fmla="*/ 19 h 152"/>
                  <a:gd name="T70" fmla="*/ 59 w 163"/>
                  <a:gd name="T71" fmla="*/ 18 h 152"/>
                  <a:gd name="T72" fmla="*/ 57 w 163"/>
                  <a:gd name="T73" fmla="*/ 15 h 152"/>
                  <a:gd name="T74" fmla="*/ 77 w 163"/>
                  <a:gd name="T75" fmla="*/ 22 h 152"/>
                  <a:gd name="T76" fmla="*/ 95 w 163"/>
                  <a:gd name="T77" fmla="*/ 35 h 152"/>
                  <a:gd name="T78" fmla="*/ 106 w 163"/>
                  <a:gd name="T79" fmla="*/ 45 h 152"/>
                  <a:gd name="T80" fmla="*/ 131 w 163"/>
                  <a:gd name="T81" fmla="*/ 77 h 152"/>
                  <a:gd name="T82" fmla="*/ 139 w 163"/>
                  <a:gd name="T83" fmla="*/ 113 h 152"/>
                  <a:gd name="T84" fmla="*/ 145 w 163"/>
                  <a:gd name="T85" fmla="*/ 125 h 152"/>
                  <a:gd name="T86" fmla="*/ 162 w 163"/>
                  <a:gd name="T87" fmla="*/ 136 h 152"/>
                  <a:gd name="T88" fmla="*/ 26 w 163"/>
                  <a:gd name="T89" fmla="*/ 4 h 152"/>
                  <a:gd name="T90" fmla="*/ 45 w 163"/>
                  <a:gd name="T91" fmla="*/ 11 h 152"/>
                  <a:gd name="T92" fmla="*/ 139 w 163"/>
                  <a:gd name="T93" fmla="*/ 91 h 152"/>
                  <a:gd name="T94" fmla="*/ 124 w 163"/>
                  <a:gd name="T95" fmla="*/ 60 h 152"/>
                  <a:gd name="T96" fmla="*/ 122 w 163"/>
                  <a:gd name="T97" fmla="*/ 54 h 152"/>
                  <a:gd name="T98" fmla="*/ 142 w 163"/>
                  <a:gd name="T99" fmla="*/ 83 h 152"/>
                  <a:gd name="T100" fmla="*/ 145 w 163"/>
                  <a:gd name="T101" fmla="*/ 104 h 152"/>
                  <a:gd name="T102" fmla="*/ 144 w 163"/>
                  <a:gd name="T103" fmla="*/ 110 h 152"/>
                  <a:gd name="T104" fmla="*/ 157 w 163"/>
                  <a:gd name="T105" fmla="*/ 136 h 152"/>
                  <a:gd name="T106" fmla="*/ 157 w 163"/>
                  <a:gd name="T107" fmla="*/ 13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3" h="152">
                    <a:moveTo>
                      <a:pt x="162" y="136"/>
                    </a:moveTo>
                    <a:cubicBezTo>
                      <a:pt x="160" y="132"/>
                      <a:pt x="157" y="124"/>
                      <a:pt x="156" y="124"/>
                    </a:cubicBezTo>
                    <a:cubicBezTo>
                      <a:pt x="158" y="128"/>
                      <a:pt x="154" y="125"/>
                      <a:pt x="153" y="121"/>
                    </a:cubicBezTo>
                    <a:cubicBezTo>
                      <a:pt x="152" y="117"/>
                      <a:pt x="152" y="117"/>
                      <a:pt x="154" y="118"/>
                    </a:cubicBezTo>
                    <a:cubicBezTo>
                      <a:pt x="152" y="116"/>
                      <a:pt x="151" y="113"/>
                      <a:pt x="151" y="111"/>
                    </a:cubicBezTo>
                    <a:cubicBezTo>
                      <a:pt x="150" y="110"/>
                      <a:pt x="150" y="110"/>
                      <a:pt x="150" y="110"/>
                    </a:cubicBezTo>
                    <a:cubicBezTo>
                      <a:pt x="150" y="109"/>
                      <a:pt x="150" y="110"/>
                      <a:pt x="150" y="110"/>
                    </a:cubicBezTo>
                    <a:cubicBezTo>
                      <a:pt x="150" y="109"/>
                      <a:pt x="150" y="109"/>
                      <a:pt x="150" y="109"/>
                    </a:cubicBezTo>
                    <a:cubicBezTo>
                      <a:pt x="150" y="109"/>
                      <a:pt x="150" y="110"/>
                      <a:pt x="150" y="109"/>
                    </a:cubicBezTo>
                    <a:cubicBezTo>
                      <a:pt x="150" y="107"/>
                      <a:pt x="150" y="105"/>
                      <a:pt x="150" y="104"/>
                    </a:cubicBezTo>
                    <a:cubicBezTo>
                      <a:pt x="150" y="100"/>
                      <a:pt x="150" y="97"/>
                      <a:pt x="149" y="94"/>
                    </a:cubicBezTo>
                    <a:cubicBezTo>
                      <a:pt x="148" y="87"/>
                      <a:pt x="147" y="82"/>
                      <a:pt x="144" y="78"/>
                    </a:cubicBezTo>
                    <a:cubicBezTo>
                      <a:pt x="146" y="82"/>
                      <a:pt x="146" y="84"/>
                      <a:pt x="146" y="86"/>
                    </a:cubicBezTo>
                    <a:cubicBezTo>
                      <a:pt x="144" y="78"/>
                      <a:pt x="142" y="76"/>
                      <a:pt x="136" y="67"/>
                    </a:cubicBezTo>
                    <a:cubicBezTo>
                      <a:pt x="137" y="67"/>
                      <a:pt x="138" y="68"/>
                      <a:pt x="140" y="70"/>
                    </a:cubicBezTo>
                    <a:cubicBezTo>
                      <a:pt x="138" y="68"/>
                      <a:pt x="137" y="66"/>
                      <a:pt x="135" y="63"/>
                    </a:cubicBezTo>
                    <a:cubicBezTo>
                      <a:pt x="134" y="62"/>
                      <a:pt x="133" y="61"/>
                      <a:pt x="132" y="60"/>
                    </a:cubicBezTo>
                    <a:cubicBezTo>
                      <a:pt x="129" y="57"/>
                      <a:pt x="129" y="57"/>
                      <a:pt x="129" y="57"/>
                    </a:cubicBezTo>
                    <a:cubicBezTo>
                      <a:pt x="126" y="54"/>
                      <a:pt x="126" y="54"/>
                      <a:pt x="126" y="54"/>
                    </a:cubicBezTo>
                    <a:cubicBezTo>
                      <a:pt x="126" y="53"/>
                      <a:pt x="125" y="52"/>
                      <a:pt x="124" y="51"/>
                    </a:cubicBezTo>
                    <a:cubicBezTo>
                      <a:pt x="121" y="47"/>
                      <a:pt x="117" y="41"/>
                      <a:pt x="111" y="36"/>
                    </a:cubicBezTo>
                    <a:cubicBezTo>
                      <a:pt x="115" y="40"/>
                      <a:pt x="116" y="42"/>
                      <a:pt x="118" y="44"/>
                    </a:cubicBezTo>
                    <a:cubicBezTo>
                      <a:pt x="119" y="46"/>
                      <a:pt x="120" y="47"/>
                      <a:pt x="121" y="48"/>
                    </a:cubicBezTo>
                    <a:cubicBezTo>
                      <a:pt x="122" y="51"/>
                      <a:pt x="123" y="52"/>
                      <a:pt x="122" y="53"/>
                    </a:cubicBezTo>
                    <a:cubicBezTo>
                      <a:pt x="115" y="43"/>
                      <a:pt x="115" y="43"/>
                      <a:pt x="115" y="43"/>
                    </a:cubicBezTo>
                    <a:cubicBezTo>
                      <a:pt x="113" y="41"/>
                      <a:pt x="114" y="44"/>
                      <a:pt x="115" y="46"/>
                    </a:cubicBezTo>
                    <a:cubicBezTo>
                      <a:pt x="116" y="48"/>
                      <a:pt x="117" y="50"/>
                      <a:pt x="115" y="47"/>
                    </a:cubicBezTo>
                    <a:cubicBezTo>
                      <a:pt x="113" y="44"/>
                      <a:pt x="111" y="42"/>
                      <a:pt x="109" y="39"/>
                    </a:cubicBezTo>
                    <a:cubicBezTo>
                      <a:pt x="107" y="37"/>
                      <a:pt x="107" y="37"/>
                      <a:pt x="107" y="37"/>
                    </a:cubicBezTo>
                    <a:cubicBezTo>
                      <a:pt x="106" y="37"/>
                      <a:pt x="105" y="36"/>
                      <a:pt x="104" y="35"/>
                    </a:cubicBezTo>
                    <a:cubicBezTo>
                      <a:pt x="103" y="34"/>
                      <a:pt x="101" y="33"/>
                      <a:pt x="99" y="32"/>
                    </a:cubicBezTo>
                    <a:cubicBezTo>
                      <a:pt x="99" y="32"/>
                      <a:pt x="99" y="32"/>
                      <a:pt x="99" y="32"/>
                    </a:cubicBezTo>
                    <a:cubicBezTo>
                      <a:pt x="100" y="33"/>
                      <a:pt x="102" y="34"/>
                      <a:pt x="102" y="35"/>
                    </a:cubicBezTo>
                    <a:cubicBezTo>
                      <a:pt x="87" y="27"/>
                      <a:pt x="87" y="27"/>
                      <a:pt x="87" y="27"/>
                    </a:cubicBezTo>
                    <a:cubicBezTo>
                      <a:pt x="90" y="27"/>
                      <a:pt x="92" y="28"/>
                      <a:pt x="94" y="29"/>
                    </a:cubicBezTo>
                    <a:cubicBezTo>
                      <a:pt x="90" y="26"/>
                      <a:pt x="85" y="24"/>
                      <a:pt x="81" y="21"/>
                    </a:cubicBezTo>
                    <a:cubicBezTo>
                      <a:pt x="77" y="20"/>
                      <a:pt x="74" y="18"/>
                      <a:pt x="70" y="17"/>
                    </a:cubicBezTo>
                    <a:cubicBezTo>
                      <a:pt x="67" y="16"/>
                      <a:pt x="63" y="15"/>
                      <a:pt x="61" y="14"/>
                    </a:cubicBezTo>
                    <a:cubicBezTo>
                      <a:pt x="58" y="14"/>
                      <a:pt x="58" y="15"/>
                      <a:pt x="57" y="15"/>
                    </a:cubicBezTo>
                    <a:cubicBezTo>
                      <a:pt x="57" y="15"/>
                      <a:pt x="57" y="15"/>
                      <a:pt x="57" y="15"/>
                    </a:cubicBezTo>
                    <a:cubicBezTo>
                      <a:pt x="57" y="14"/>
                      <a:pt x="57" y="14"/>
                      <a:pt x="57" y="14"/>
                    </a:cubicBezTo>
                    <a:cubicBezTo>
                      <a:pt x="58" y="13"/>
                      <a:pt x="57" y="13"/>
                      <a:pt x="63" y="14"/>
                    </a:cubicBezTo>
                    <a:cubicBezTo>
                      <a:pt x="68" y="15"/>
                      <a:pt x="76" y="17"/>
                      <a:pt x="78" y="19"/>
                    </a:cubicBezTo>
                    <a:cubicBezTo>
                      <a:pt x="81" y="20"/>
                      <a:pt x="80" y="19"/>
                      <a:pt x="80" y="18"/>
                    </a:cubicBezTo>
                    <a:cubicBezTo>
                      <a:pt x="80" y="17"/>
                      <a:pt x="82" y="16"/>
                      <a:pt x="92" y="22"/>
                    </a:cubicBezTo>
                    <a:cubicBezTo>
                      <a:pt x="86" y="22"/>
                      <a:pt x="90" y="24"/>
                      <a:pt x="97" y="31"/>
                    </a:cubicBezTo>
                    <a:cubicBezTo>
                      <a:pt x="98" y="31"/>
                      <a:pt x="98" y="31"/>
                      <a:pt x="99" y="31"/>
                    </a:cubicBezTo>
                    <a:cubicBezTo>
                      <a:pt x="99" y="31"/>
                      <a:pt x="99" y="32"/>
                      <a:pt x="99" y="32"/>
                    </a:cubicBezTo>
                    <a:cubicBezTo>
                      <a:pt x="97" y="28"/>
                      <a:pt x="98" y="27"/>
                      <a:pt x="103" y="29"/>
                    </a:cubicBezTo>
                    <a:cubicBezTo>
                      <a:pt x="95" y="22"/>
                      <a:pt x="85" y="16"/>
                      <a:pt x="74" y="13"/>
                    </a:cubicBezTo>
                    <a:cubicBezTo>
                      <a:pt x="69" y="12"/>
                      <a:pt x="65" y="11"/>
                      <a:pt x="62" y="11"/>
                    </a:cubicBezTo>
                    <a:cubicBezTo>
                      <a:pt x="58" y="10"/>
                      <a:pt x="58" y="10"/>
                      <a:pt x="58" y="10"/>
                    </a:cubicBezTo>
                    <a:cubicBezTo>
                      <a:pt x="56" y="10"/>
                      <a:pt x="55" y="9"/>
                      <a:pt x="53" y="9"/>
                    </a:cubicBezTo>
                    <a:cubicBezTo>
                      <a:pt x="51" y="8"/>
                      <a:pt x="49" y="7"/>
                      <a:pt x="46" y="6"/>
                    </a:cubicBezTo>
                    <a:cubicBezTo>
                      <a:pt x="42" y="5"/>
                      <a:pt x="42" y="5"/>
                      <a:pt x="42" y="5"/>
                    </a:cubicBezTo>
                    <a:cubicBezTo>
                      <a:pt x="36" y="3"/>
                      <a:pt x="36" y="3"/>
                      <a:pt x="36" y="3"/>
                    </a:cubicBezTo>
                    <a:cubicBezTo>
                      <a:pt x="32" y="2"/>
                      <a:pt x="28" y="1"/>
                      <a:pt x="24" y="0"/>
                    </a:cubicBezTo>
                    <a:cubicBezTo>
                      <a:pt x="24" y="0"/>
                      <a:pt x="23" y="0"/>
                      <a:pt x="23" y="0"/>
                    </a:cubicBezTo>
                    <a:cubicBezTo>
                      <a:pt x="23" y="0"/>
                      <a:pt x="24" y="0"/>
                      <a:pt x="24" y="0"/>
                    </a:cubicBezTo>
                    <a:cubicBezTo>
                      <a:pt x="31" y="2"/>
                      <a:pt x="37" y="4"/>
                      <a:pt x="43" y="6"/>
                    </a:cubicBezTo>
                    <a:cubicBezTo>
                      <a:pt x="46" y="7"/>
                      <a:pt x="49" y="7"/>
                      <a:pt x="50" y="8"/>
                    </a:cubicBezTo>
                    <a:cubicBezTo>
                      <a:pt x="53" y="9"/>
                      <a:pt x="54" y="10"/>
                      <a:pt x="56" y="11"/>
                    </a:cubicBezTo>
                    <a:cubicBezTo>
                      <a:pt x="56" y="11"/>
                      <a:pt x="56" y="11"/>
                      <a:pt x="57" y="11"/>
                    </a:cubicBezTo>
                    <a:cubicBezTo>
                      <a:pt x="57" y="11"/>
                      <a:pt x="58" y="12"/>
                      <a:pt x="58" y="11"/>
                    </a:cubicBezTo>
                    <a:cubicBezTo>
                      <a:pt x="58" y="11"/>
                      <a:pt x="58" y="11"/>
                      <a:pt x="58" y="12"/>
                    </a:cubicBezTo>
                    <a:cubicBezTo>
                      <a:pt x="58" y="12"/>
                      <a:pt x="58" y="12"/>
                      <a:pt x="57" y="13"/>
                    </a:cubicBezTo>
                    <a:cubicBezTo>
                      <a:pt x="58" y="13"/>
                      <a:pt x="56" y="13"/>
                      <a:pt x="55" y="13"/>
                    </a:cubicBezTo>
                    <a:cubicBezTo>
                      <a:pt x="52" y="12"/>
                      <a:pt x="50" y="11"/>
                      <a:pt x="49" y="10"/>
                    </a:cubicBezTo>
                    <a:cubicBezTo>
                      <a:pt x="48" y="9"/>
                      <a:pt x="47" y="8"/>
                      <a:pt x="43" y="7"/>
                    </a:cubicBezTo>
                    <a:cubicBezTo>
                      <a:pt x="41" y="7"/>
                      <a:pt x="32" y="4"/>
                      <a:pt x="24" y="3"/>
                    </a:cubicBezTo>
                    <a:cubicBezTo>
                      <a:pt x="16" y="2"/>
                      <a:pt x="8" y="3"/>
                      <a:pt x="10" y="2"/>
                    </a:cubicBezTo>
                    <a:cubicBezTo>
                      <a:pt x="14" y="1"/>
                      <a:pt x="20" y="1"/>
                      <a:pt x="24" y="2"/>
                    </a:cubicBezTo>
                    <a:cubicBezTo>
                      <a:pt x="27" y="2"/>
                      <a:pt x="28" y="2"/>
                      <a:pt x="27" y="1"/>
                    </a:cubicBezTo>
                    <a:cubicBezTo>
                      <a:pt x="26" y="1"/>
                      <a:pt x="25" y="1"/>
                      <a:pt x="24" y="1"/>
                    </a:cubicBezTo>
                    <a:cubicBezTo>
                      <a:pt x="18" y="0"/>
                      <a:pt x="14" y="0"/>
                      <a:pt x="10" y="1"/>
                    </a:cubicBezTo>
                    <a:cubicBezTo>
                      <a:pt x="8" y="1"/>
                      <a:pt x="5" y="2"/>
                      <a:pt x="3" y="3"/>
                    </a:cubicBezTo>
                    <a:cubicBezTo>
                      <a:pt x="1" y="3"/>
                      <a:pt x="0" y="4"/>
                      <a:pt x="0" y="4"/>
                    </a:cubicBezTo>
                    <a:cubicBezTo>
                      <a:pt x="0" y="4"/>
                      <a:pt x="0" y="5"/>
                      <a:pt x="0" y="5"/>
                    </a:cubicBezTo>
                    <a:cubicBezTo>
                      <a:pt x="2" y="5"/>
                      <a:pt x="4" y="6"/>
                      <a:pt x="6" y="6"/>
                    </a:cubicBezTo>
                    <a:cubicBezTo>
                      <a:pt x="6" y="6"/>
                      <a:pt x="7" y="6"/>
                      <a:pt x="7" y="6"/>
                    </a:cubicBezTo>
                    <a:cubicBezTo>
                      <a:pt x="7" y="5"/>
                      <a:pt x="7" y="5"/>
                      <a:pt x="7" y="5"/>
                    </a:cubicBezTo>
                    <a:cubicBezTo>
                      <a:pt x="7" y="6"/>
                      <a:pt x="7" y="6"/>
                      <a:pt x="7" y="6"/>
                    </a:cubicBezTo>
                    <a:cubicBezTo>
                      <a:pt x="7" y="6"/>
                      <a:pt x="7" y="6"/>
                      <a:pt x="7" y="6"/>
                    </a:cubicBezTo>
                    <a:cubicBezTo>
                      <a:pt x="7" y="6"/>
                      <a:pt x="7" y="6"/>
                      <a:pt x="7" y="6"/>
                    </a:cubicBezTo>
                    <a:cubicBezTo>
                      <a:pt x="7" y="6"/>
                      <a:pt x="7" y="6"/>
                      <a:pt x="7" y="6"/>
                    </a:cubicBezTo>
                    <a:cubicBezTo>
                      <a:pt x="7" y="6"/>
                      <a:pt x="7" y="6"/>
                      <a:pt x="7" y="6"/>
                    </a:cubicBezTo>
                    <a:cubicBezTo>
                      <a:pt x="7" y="7"/>
                      <a:pt x="7" y="7"/>
                      <a:pt x="7" y="7"/>
                    </a:cubicBezTo>
                    <a:cubicBezTo>
                      <a:pt x="7" y="8"/>
                      <a:pt x="7" y="9"/>
                      <a:pt x="7" y="9"/>
                    </a:cubicBezTo>
                    <a:cubicBezTo>
                      <a:pt x="7" y="9"/>
                      <a:pt x="7" y="9"/>
                      <a:pt x="7" y="9"/>
                    </a:cubicBezTo>
                    <a:cubicBezTo>
                      <a:pt x="9" y="9"/>
                      <a:pt x="11" y="8"/>
                      <a:pt x="13" y="8"/>
                    </a:cubicBezTo>
                    <a:cubicBezTo>
                      <a:pt x="20" y="7"/>
                      <a:pt x="25" y="9"/>
                      <a:pt x="21" y="7"/>
                    </a:cubicBezTo>
                    <a:cubicBezTo>
                      <a:pt x="18" y="6"/>
                      <a:pt x="9" y="8"/>
                      <a:pt x="10" y="8"/>
                    </a:cubicBezTo>
                    <a:cubicBezTo>
                      <a:pt x="13" y="6"/>
                      <a:pt x="19" y="6"/>
                      <a:pt x="24" y="7"/>
                    </a:cubicBezTo>
                    <a:cubicBezTo>
                      <a:pt x="29" y="8"/>
                      <a:pt x="33" y="10"/>
                      <a:pt x="34" y="11"/>
                    </a:cubicBezTo>
                    <a:cubicBezTo>
                      <a:pt x="35" y="12"/>
                      <a:pt x="33" y="11"/>
                      <a:pt x="25" y="9"/>
                    </a:cubicBezTo>
                    <a:cubicBezTo>
                      <a:pt x="28" y="10"/>
                      <a:pt x="31" y="11"/>
                      <a:pt x="34" y="12"/>
                    </a:cubicBezTo>
                    <a:cubicBezTo>
                      <a:pt x="38" y="13"/>
                      <a:pt x="38" y="13"/>
                      <a:pt x="38" y="13"/>
                    </a:cubicBezTo>
                    <a:cubicBezTo>
                      <a:pt x="42" y="15"/>
                      <a:pt x="42" y="15"/>
                      <a:pt x="42" y="15"/>
                    </a:cubicBezTo>
                    <a:cubicBezTo>
                      <a:pt x="43" y="14"/>
                      <a:pt x="42" y="13"/>
                      <a:pt x="40" y="12"/>
                    </a:cubicBezTo>
                    <a:cubicBezTo>
                      <a:pt x="37" y="10"/>
                      <a:pt x="33" y="9"/>
                      <a:pt x="33" y="8"/>
                    </a:cubicBezTo>
                    <a:cubicBezTo>
                      <a:pt x="34" y="8"/>
                      <a:pt x="36" y="9"/>
                      <a:pt x="38" y="9"/>
                    </a:cubicBezTo>
                    <a:cubicBezTo>
                      <a:pt x="40" y="10"/>
                      <a:pt x="42" y="11"/>
                      <a:pt x="43" y="11"/>
                    </a:cubicBezTo>
                    <a:cubicBezTo>
                      <a:pt x="46" y="12"/>
                      <a:pt x="48" y="14"/>
                      <a:pt x="50" y="15"/>
                    </a:cubicBezTo>
                    <a:cubicBezTo>
                      <a:pt x="39" y="11"/>
                      <a:pt x="49" y="15"/>
                      <a:pt x="45" y="15"/>
                    </a:cubicBezTo>
                    <a:cubicBezTo>
                      <a:pt x="49" y="16"/>
                      <a:pt x="53" y="18"/>
                      <a:pt x="55" y="19"/>
                    </a:cubicBezTo>
                    <a:cubicBezTo>
                      <a:pt x="57" y="19"/>
                      <a:pt x="56" y="19"/>
                      <a:pt x="59" y="19"/>
                    </a:cubicBezTo>
                    <a:cubicBezTo>
                      <a:pt x="62" y="20"/>
                      <a:pt x="65" y="20"/>
                      <a:pt x="69" y="21"/>
                    </a:cubicBezTo>
                    <a:cubicBezTo>
                      <a:pt x="65" y="20"/>
                      <a:pt x="61" y="19"/>
                      <a:pt x="59" y="18"/>
                    </a:cubicBezTo>
                    <a:cubicBezTo>
                      <a:pt x="57" y="18"/>
                      <a:pt x="57" y="17"/>
                      <a:pt x="56" y="17"/>
                    </a:cubicBezTo>
                    <a:cubicBezTo>
                      <a:pt x="56" y="16"/>
                      <a:pt x="54" y="15"/>
                      <a:pt x="53" y="14"/>
                    </a:cubicBezTo>
                    <a:cubicBezTo>
                      <a:pt x="54" y="14"/>
                      <a:pt x="56" y="15"/>
                      <a:pt x="57" y="15"/>
                    </a:cubicBezTo>
                    <a:cubicBezTo>
                      <a:pt x="57" y="16"/>
                      <a:pt x="57" y="16"/>
                      <a:pt x="60" y="17"/>
                    </a:cubicBezTo>
                    <a:cubicBezTo>
                      <a:pt x="62" y="18"/>
                      <a:pt x="65" y="19"/>
                      <a:pt x="66" y="19"/>
                    </a:cubicBezTo>
                    <a:cubicBezTo>
                      <a:pt x="69" y="20"/>
                      <a:pt x="74" y="21"/>
                      <a:pt x="77" y="22"/>
                    </a:cubicBezTo>
                    <a:cubicBezTo>
                      <a:pt x="80" y="23"/>
                      <a:pt x="83" y="25"/>
                      <a:pt x="83" y="26"/>
                    </a:cubicBezTo>
                    <a:cubicBezTo>
                      <a:pt x="79" y="24"/>
                      <a:pt x="75" y="23"/>
                      <a:pt x="72" y="22"/>
                    </a:cubicBezTo>
                    <a:cubicBezTo>
                      <a:pt x="81" y="25"/>
                      <a:pt x="89" y="30"/>
                      <a:pt x="95" y="35"/>
                    </a:cubicBezTo>
                    <a:cubicBezTo>
                      <a:pt x="95" y="35"/>
                      <a:pt x="96" y="36"/>
                      <a:pt x="96" y="36"/>
                    </a:cubicBezTo>
                    <a:cubicBezTo>
                      <a:pt x="98" y="37"/>
                      <a:pt x="99" y="38"/>
                      <a:pt x="101" y="39"/>
                    </a:cubicBezTo>
                    <a:cubicBezTo>
                      <a:pt x="103" y="42"/>
                      <a:pt x="105" y="43"/>
                      <a:pt x="106" y="45"/>
                    </a:cubicBezTo>
                    <a:cubicBezTo>
                      <a:pt x="108" y="47"/>
                      <a:pt x="110" y="49"/>
                      <a:pt x="111" y="51"/>
                    </a:cubicBezTo>
                    <a:cubicBezTo>
                      <a:pt x="114" y="55"/>
                      <a:pt x="116" y="58"/>
                      <a:pt x="118" y="61"/>
                    </a:cubicBezTo>
                    <a:cubicBezTo>
                      <a:pt x="119" y="62"/>
                      <a:pt x="127" y="70"/>
                      <a:pt x="131" y="77"/>
                    </a:cubicBezTo>
                    <a:cubicBezTo>
                      <a:pt x="135" y="84"/>
                      <a:pt x="138" y="93"/>
                      <a:pt x="137" y="103"/>
                    </a:cubicBezTo>
                    <a:cubicBezTo>
                      <a:pt x="138" y="112"/>
                      <a:pt x="138" y="109"/>
                      <a:pt x="139" y="112"/>
                    </a:cubicBezTo>
                    <a:cubicBezTo>
                      <a:pt x="139" y="112"/>
                      <a:pt x="139" y="112"/>
                      <a:pt x="139" y="113"/>
                    </a:cubicBezTo>
                    <a:cubicBezTo>
                      <a:pt x="139" y="113"/>
                      <a:pt x="139" y="114"/>
                      <a:pt x="139" y="114"/>
                    </a:cubicBezTo>
                    <a:cubicBezTo>
                      <a:pt x="140" y="116"/>
                      <a:pt x="140" y="117"/>
                      <a:pt x="141" y="119"/>
                    </a:cubicBezTo>
                    <a:cubicBezTo>
                      <a:pt x="142" y="121"/>
                      <a:pt x="144" y="124"/>
                      <a:pt x="145" y="125"/>
                    </a:cubicBezTo>
                    <a:cubicBezTo>
                      <a:pt x="146" y="128"/>
                      <a:pt x="149" y="134"/>
                      <a:pt x="149" y="136"/>
                    </a:cubicBezTo>
                    <a:cubicBezTo>
                      <a:pt x="155" y="145"/>
                      <a:pt x="159" y="146"/>
                      <a:pt x="163" y="152"/>
                    </a:cubicBezTo>
                    <a:cubicBezTo>
                      <a:pt x="161" y="144"/>
                      <a:pt x="163" y="143"/>
                      <a:pt x="162" y="136"/>
                    </a:cubicBezTo>
                    <a:close/>
                    <a:moveTo>
                      <a:pt x="45" y="11"/>
                    </a:moveTo>
                    <a:cubicBezTo>
                      <a:pt x="43" y="10"/>
                      <a:pt x="41" y="9"/>
                      <a:pt x="40" y="9"/>
                    </a:cubicBezTo>
                    <a:cubicBezTo>
                      <a:pt x="35" y="7"/>
                      <a:pt x="31" y="6"/>
                      <a:pt x="26" y="4"/>
                    </a:cubicBezTo>
                    <a:cubicBezTo>
                      <a:pt x="27" y="4"/>
                      <a:pt x="35" y="5"/>
                      <a:pt x="43" y="8"/>
                    </a:cubicBezTo>
                    <a:cubicBezTo>
                      <a:pt x="47" y="10"/>
                      <a:pt x="51" y="12"/>
                      <a:pt x="51" y="13"/>
                    </a:cubicBezTo>
                    <a:cubicBezTo>
                      <a:pt x="49" y="12"/>
                      <a:pt x="47" y="11"/>
                      <a:pt x="45" y="11"/>
                    </a:cubicBezTo>
                    <a:close/>
                    <a:moveTo>
                      <a:pt x="139" y="91"/>
                    </a:moveTo>
                    <a:cubicBezTo>
                      <a:pt x="138" y="84"/>
                      <a:pt x="134" y="75"/>
                      <a:pt x="135" y="76"/>
                    </a:cubicBezTo>
                    <a:cubicBezTo>
                      <a:pt x="141" y="85"/>
                      <a:pt x="141" y="95"/>
                      <a:pt x="139" y="91"/>
                    </a:cubicBezTo>
                    <a:close/>
                    <a:moveTo>
                      <a:pt x="133" y="69"/>
                    </a:moveTo>
                    <a:cubicBezTo>
                      <a:pt x="132" y="66"/>
                      <a:pt x="130" y="65"/>
                      <a:pt x="128" y="63"/>
                    </a:cubicBezTo>
                    <a:cubicBezTo>
                      <a:pt x="127" y="62"/>
                      <a:pt x="125" y="61"/>
                      <a:pt x="124" y="60"/>
                    </a:cubicBezTo>
                    <a:cubicBezTo>
                      <a:pt x="124" y="59"/>
                      <a:pt x="123" y="58"/>
                      <a:pt x="122" y="56"/>
                    </a:cubicBezTo>
                    <a:cubicBezTo>
                      <a:pt x="120" y="55"/>
                      <a:pt x="119" y="53"/>
                      <a:pt x="119" y="52"/>
                    </a:cubicBezTo>
                    <a:cubicBezTo>
                      <a:pt x="119" y="51"/>
                      <a:pt x="120" y="52"/>
                      <a:pt x="122" y="54"/>
                    </a:cubicBezTo>
                    <a:cubicBezTo>
                      <a:pt x="123" y="56"/>
                      <a:pt x="125" y="58"/>
                      <a:pt x="126" y="59"/>
                    </a:cubicBezTo>
                    <a:cubicBezTo>
                      <a:pt x="128" y="62"/>
                      <a:pt x="131" y="64"/>
                      <a:pt x="133" y="67"/>
                    </a:cubicBezTo>
                    <a:cubicBezTo>
                      <a:pt x="136" y="70"/>
                      <a:pt x="139" y="75"/>
                      <a:pt x="142" y="83"/>
                    </a:cubicBezTo>
                    <a:cubicBezTo>
                      <a:pt x="139" y="78"/>
                      <a:pt x="136" y="73"/>
                      <a:pt x="133" y="69"/>
                    </a:cubicBezTo>
                    <a:close/>
                    <a:moveTo>
                      <a:pt x="142" y="87"/>
                    </a:moveTo>
                    <a:cubicBezTo>
                      <a:pt x="144" y="90"/>
                      <a:pt x="145" y="93"/>
                      <a:pt x="145" y="104"/>
                    </a:cubicBezTo>
                    <a:cubicBezTo>
                      <a:pt x="143" y="103"/>
                      <a:pt x="143" y="103"/>
                      <a:pt x="143" y="103"/>
                    </a:cubicBezTo>
                    <a:cubicBezTo>
                      <a:pt x="143" y="95"/>
                      <a:pt x="143" y="92"/>
                      <a:pt x="142" y="87"/>
                    </a:cubicBezTo>
                    <a:close/>
                    <a:moveTo>
                      <a:pt x="144" y="110"/>
                    </a:moveTo>
                    <a:cubicBezTo>
                      <a:pt x="143" y="109"/>
                      <a:pt x="146" y="110"/>
                      <a:pt x="147" y="110"/>
                    </a:cubicBezTo>
                    <a:cubicBezTo>
                      <a:pt x="148" y="110"/>
                      <a:pt x="144" y="111"/>
                      <a:pt x="144" y="110"/>
                    </a:cubicBezTo>
                    <a:close/>
                    <a:moveTo>
                      <a:pt x="157" y="136"/>
                    </a:moveTo>
                    <a:cubicBezTo>
                      <a:pt x="154" y="129"/>
                      <a:pt x="154" y="126"/>
                      <a:pt x="155" y="126"/>
                    </a:cubicBezTo>
                    <a:cubicBezTo>
                      <a:pt x="157" y="130"/>
                      <a:pt x="157" y="131"/>
                      <a:pt x="156" y="129"/>
                    </a:cubicBezTo>
                    <a:cubicBezTo>
                      <a:pt x="154" y="128"/>
                      <a:pt x="159" y="137"/>
                      <a:pt x="157" y="13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906" name="Freeform 9012"/>
              <p:cNvSpPr>
                <a:spLocks/>
              </p:cNvSpPr>
              <p:nvPr/>
            </p:nvSpPr>
            <p:spPr bwMode="auto">
              <a:xfrm>
                <a:off x="2276" y="371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907" name="Freeform 9013"/>
              <p:cNvSpPr>
                <a:spLocks/>
              </p:cNvSpPr>
              <p:nvPr/>
            </p:nvSpPr>
            <p:spPr bwMode="auto">
              <a:xfrm>
                <a:off x="2276" y="3710"/>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908" name="Freeform 9014"/>
              <p:cNvSpPr>
                <a:spLocks/>
              </p:cNvSpPr>
              <p:nvPr/>
            </p:nvSpPr>
            <p:spPr bwMode="auto">
              <a:xfrm>
                <a:off x="2276" y="3710"/>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909" name="Freeform 9015"/>
              <p:cNvSpPr>
                <a:spLocks/>
              </p:cNvSpPr>
              <p:nvPr/>
            </p:nvSpPr>
            <p:spPr bwMode="auto">
              <a:xfrm>
                <a:off x="2276" y="1906"/>
                <a:ext cx="15" cy="108"/>
              </a:xfrm>
              <a:custGeom>
                <a:avLst/>
                <a:gdLst>
                  <a:gd name="T0" fmla="*/ 1 w 4"/>
                  <a:gd name="T1" fmla="*/ 26 h 29"/>
                  <a:gd name="T2" fmla="*/ 3 w 4"/>
                  <a:gd name="T3" fmla="*/ 29 h 29"/>
                  <a:gd name="T4" fmla="*/ 3 w 4"/>
                  <a:gd name="T5" fmla="*/ 24 h 29"/>
                  <a:gd name="T6" fmla="*/ 1 w 4"/>
                  <a:gd name="T7" fmla="*/ 15 h 29"/>
                  <a:gd name="T8" fmla="*/ 2 w 4"/>
                  <a:gd name="T9" fmla="*/ 0 h 29"/>
                  <a:gd name="T10" fmla="*/ 0 w 4"/>
                  <a:gd name="T11" fmla="*/ 26 h 29"/>
                  <a:gd name="T12" fmla="*/ 1 w 4"/>
                  <a:gd name="T13" fmla="*/ 26 h 29"/>
                </a:gdLst>
                <a:ahLst/>
                <a:cxnLst>
                  <a:cxn ang="0">
                    <a:pos x="T0" y="T1"/>
                  </a:cxn>
                  <a:cxn ang="0">
                    <a:pos x="T2" y="T3"/>
                  </a:cxn>
                  <a:cxn ang="0">
                    <a:pos x="T4" y="T5"/>
                  </a:cxn>
                  <a:cxn ang="0">
                    <a:pos x="T6" y="T7"/>
                  </a:cxn>
                  <a:cxn ang="0">
                    <a:pos x="T8" y="T9"/>
                  </a:cxn>
                  <a:cxn ang="0">
                    <a:pos x="T10" y="T11"/>
                  </a:cxn>
                  <a:cxn ang="0">
                    <a:pos x="T12" y="T13"/>
                  </a:cxn>
                </a:cxnLst>
                <a:rect l="0" t="0" r="r" b="b"/>
                <a:pathLst>
                  <a:path w="4" h="29">
                    <a:moveTo>
                      <a:pt x="1" y="26"/>
                    </a:moveTo>
                    <a:cubicBezTo>
                      <a:pt x="2" y="25"/>
                      <a:pt x="2" y="29"/>
                      <a:pt x="3" y="29"/>
                    </a:cubicBezTo>
                    <a:cubicBezTo>
                      <a:pt x="4" y="26"/>
                      <a:pt x="3" y="24"/>
                      <a:pt x="3" y="24"/>
                    </a:cubicBezTo>
                    <a:cubicBezTo>
                      <a:pt x="2" y="22"/>
                      <a:pt x="1" y="27"/>
                      <a:pt x="1" y="15"/>
                    </a:cubicBezTo>
                    <a:cubicBezTo>
                      <a:pt x="3" y="20"/>
                      <a:pt x="2" y="8"/>
                      <a:pt x="2" y="0"/>
                    </a:cubicBezTo>
                    <a:cubicBezTo>
                      <a:pt x="0" y="5"/>
                      <a:pt x="1" y="15"/>
                      <a:pt x="0" y="26"/>
                    </a:cubicBezTo>
                    <a:cubicBezTo>
                      <a:pt x="0" y="26"/>
                      <a:pt x="0" y="26"/>
                      <a:pt x="1" y="2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910" name="Freeform 9016"/>
              <p:cNvSpPr>
                <a:spLocks/>
              </p:cNvSpPr>
              <p:nvPr/>
            </p:nvSpPr>
            <p:spPr bwMode="auto">
              <a:xfrm>
                <a:off x="2276" y="3710"/>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911" name="Freeform 9017"/>
              <p:cNvSpPr>
                <a:spLocks/>
              </p:cNvSpPr>
              <p:nvPr/>
            </p:nvSpPr>
            <p:spPr bwMode="auto">
              <a:xfrm>
                <a:off x="2567" y="2107"/>
                <a:ext cx="3" cy="4"/>
              </a:xfrm>
              <a:custGeom>
                <a:avLst/>
                <a:gdLst>
                  <a:gd name="T0" fmla="*/ 0 w 1"/>
                  <a:gd name="T1" fmla="*/ 1 h 1"/>
                  <a:gd name="T2" fmla="*/ 1 w 1"/>
                  <a:gd name="T3" fmla="*/ 0 h 1"/>
                  <a:gd name="T4" fmla="*/ 0 w 1"/>
                  <a:gd name="T5" fmla="*/ 0 h 1"/>
                  <a:gd name="T6" fmla="*/ 0 w 1"/>
                  <a:gd name="T7" fmla="*/ 1 h 1"/>
                </a:gdLst>
                <a:ahLst/>
                <a:cxnLst>
                  <a:cxn ang="0">
                    <a:pos x="T0" y="T1"/>
                  </a:cxn>
                  <a:cxn ang="0">
                    <a:pos x="T2" y="T3"/>
                  </a:cxn>
                  <a:cxn ang="0">
                    <a:pos x="T4" y="T5"/>
                  </a:cxn>
                  <a:cxn ang="0">
                    <a:pos x="T6" y="T7"/>
                  </a:cxn>
                </a:cxnLst>
                <a:rect l="0" t="0" r="r" b="b"/>
                <a:pathLst>
                  <a:path w="1" h="1">
                    <a:moveTo>
                      <a:pt x="0" y="1"/>
                    </a:moveTo>
                    <a:cubicBezTo>
                      <a:pt x="0" y="1"/>
                      <a:pt x="1" y="0"/>
                      <a:pt x="1" y="0"/>
                    </a:cubicBezTo>
                    <a:cubicBezTo>
                      <a:pt x="1" y="0"/>
                      <a:pt x="1" y="0"/>
                      <a:pt x="0" y="0"/>
                    </a:cubicBezTo>
                    <a:cubicBezTo>
                      <a:pt x="0" y="0"/>
                      <a:pt x="0" y="0"/>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912" name="Freeform 9018"/>
              <p:cNvSpPr>
                <a:spLocks/>
              </p:cNvSpPr>
              <p:nvPr/>
            </p:nvSpPr>
            <p:spPr bwMode="auto">
              <a:xfrm>
                <a:off x="2533" y="2103"/>
                <a:ext cx="49" cy="60"/>
              </a:xfrm>
              <a:custGeom>
                <a:avLst/>
                <a:gdLst>
                  <a:gd name="T0" fmla="*/ 7 w 13"/>
                  <a:gd name="T1" fmla="*/ 6 h 16"/>
                  <a:gd name="T2" fmla="*/ 0 w 13"/>
                  <a:gd name="T3" fmla="*/ 13 h 16"/>
                  <a:gd name="T4" fmla="*/ 13 w 13"/>
                  <a:gd name="T5" fmla="*/ 0 h 16"/>
                  <a:gd name="T6" fmla="*/ 11 w 13"/>
                  <a:gd name="T7" fmla="*/ 0 h 16"/>
                  <a:gd name="T8" fmla="*/ 7 w 13"/>
                  <a:gd name="T9" fmla="*/ 6 h 16"/>
                </a:gdLst>
                <a:ahLst/>
                <a:cxnLst>
                  <a:cxn ang="0">
                    <a:pos x="T0" y="T1"/>
                  </a:cxn>
                  <a:cxn ang="0">
                    <a:pos x="T2" y="T3"/>
                  </a:cxn>
                  <a:cxn ang="0">
                    <a:pos x="T4" y="T5"/>
                  </a:cxn>
                  <a:cxn ang="0">
                    <a:pos x="T6" y="T7"/>
                  </a:cxn>
                  <a:cxn ang="0">
                    <a:pos x="T8" y="T9"/>
                  </a:cxn>
                </a:cxnLst>
                <a:rect l="0" t="0" r="r" b="b"/>
                <a:pathLst>
                  <a:path w="13" h="16">
                    <a:moveTo>
                      <a:pt x="7" y="6"/>
                    </a:moveTo>
                    <a:cubicBezTo>
                      <a:pt x="8" y="2"/>
                      <a:pt x="5" y="6"/>
                      <a:pt x="0" y="13"/>
                    </a:cubicBezTo>
                    <a:cubicBezTo>
                      <a:pt x="1" y="16"/>
                      <a:pt x="8" y="7"/>
                      <a:pt x="13" y="0"/>
                    </a:cubicBezTo>
                    <a:cubicBezTo>
                      <a:pt x="12" y="0"/>
                      <a:pt x="12" y="0"/>
                      <a:pt x="11" y="0"/>
                    </a:cubicBezTo>
                    <a:cubicBezTo>
                      <a:pt x="10" y="3"/>
                      <a:pt x="8" y="5"/>
                      <a:pt x="7"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913" name="Freeform 9019"/>
              <p:cNvSpPr>
                <a:spLocks/>
              </p:cNvSpPr>
              <p:nvPr/>
            </p:nvSpPr>
            <p:spPr bwMode="auto">
              <a:xfrm>
                <a:off x="2276" y="3706"/>
                <a:ext cx="0" cy="4"/>
              </a:xfrm>
              <a:custGeom>
                <a:avLst/>
                <a:gdLst>
                  <a:gd name="T0" fmla="*/ 0 h 1"/>
                  <a:gd name="T1" fmla="*/ 0 h 1"/>
                  <a:gd name="T2" fmla="*/ 1 h 1"/>
                  <a:gd name="T3" fmla="*/ 0 h 1"/>
                </a:gdLst>
                <a:ahLst/>
                <a:cxnLst>
                  <a:cxn ang="0">
                    <a:pos x="0" y="T0"/>
                  </a:cxn>
                  <a:cxn ang="0">
                    <a:pos x="0" y="T1"/>
                  </a:cxn>
                  <a:cxn ang="0">
                    <a:pos x="0" y="T2"/>
                  </a:cxn>
                  <a:cxn ang="0">
                    <a:pos x="0" y="T3"/>
                  </a:cxn>
                </a:cxnLst>
                <a:rect l="0" t="0" r="r" b="b"/>
                <a:pathLst>
                  <a:path h="1">
                    <a:moveTo>
                      <a:pt x="0" y="0"/>
                    </a:moveTo>
                    <a:cubicBezTo>
                      <a:pt x="0" y="0"/>
                      <a:pt x="0" y="0"/>
                      <a:pt x="0" y="0"/>
                    </a:cubicBezTo>
                    <a:cubicBezTo>
                      <a:pt x="0" y="0"/>
                      <a:pt x="0" y="0"/>
                      <a:pt x="0" y="1"/>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914" name="Freeform 9020"/>
              <p:cNvSpPr>
                <a:spLocks/>
              </p:cNvSpPr>
              <p:nvPr/>
            </p:nvSpPr>
            <p:spPr bwMode="auto">
              <a:xfrm>
                <a:off x="2559" y="2096"/>
                <a:ext cx="15" cy="11"/>
              </a:xfrm>
              <a:custGeom>
                <a:avLst/>
                <a:gdLst>
                  <a:gd name="T0" fmla="*/ 0 w 4"/>
                  <a:gd name="T1" fmla="*/ 3 h 3"/>
                  <a:gd name="T2" fmla="*/ 2 w 4"/>
                  <a:gd name="T3" fmla="*/ 3 h 3"/>
                  <a:gd name="T4" fmla="*/ 0 w 4"/>
                  <a:gd name="T5" fmla="*/ 3 h 3"/>
                </a:gdLst>
                <a:ahLst/>
                <a:cxnLst>
                  <a:cxn ang="0">
                    <a:pos x="T0" y="T1"/>
                  </a:cxn>
                  <a:cxn ang="0">
                    <a:pos x="T2" y="T3"/>
                  </a:cxn>
                  <a:cxn ang="0">
                    <a:pos x="T4" y="T5"/>
                  </a:cxn>
                </a:cxnLst>
                <a:rect l="0" t="0" r="r" b="b"/>
                <a:pathLst>
                  <a:path w="4" h="3">
                    <a:moveTo>
                      <a:pt x="0" y="3"/>
                    </a:moveTo>
                    <a:cubicBezTo>
                      <a:pt x="1" y="3"/>
                      <a:pt x="2" y="3"/>
                      <a:pt x="2" y="3"/>
                    </a:cubicBezTo>
                    <a:cubicBezTo>
                      <a:pt x="4" y="0"/>
                      <a:pt x="3" y="0"/>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915" name="Freeform 9021"/>
              <p:cNvSpPr>
                <a:spLocks/>
              </p:cNvSpPr>
              <p:nvPr/>
            </p:nvSpPr>
            <p:spPr bwMode="auto">
              <a:xfrm>
                <a:off x="2276" y="3706"/>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916" name="Freeform 9022"/>
              <p:cNvSpPr>
                <a:spLocks/>
              </p:cNvSpPr>
              <p:nvPr/>
            </p:nvSpPr>
            <p:spPr bwMode="auto">
              <a:xfrm>
                <a:off x="2291" y="1906"/>
                <a:ext cx="8" cy="74"/>
              </a:xfrm>
              <a:custGeom>
                <a:avLst/>
                <a:gdLst>
                  <a:gd name="T0" fmla="*/ 1 w 2"/>
                  <a:gd name="T1" fmla="*/ 3 h 20"/>
                  <a:gd name="T2" fmla="*/ 1 w 2"/>
                  <a:gd name="T3" fmla="*/ 3 h 20"/>
                  <a:gd name="T4" fmla="*/ 1 w 2"/>
                  <a:gd name="T5" fmla="*/ 4 h 20"/>
                  <a:gd name="T6" fmla="*/ 1 w 2"/>
                  <a:gd name="T7" fmla="*/ 3 h 20"/>
                  <a:gd name="T8" fmla="*/ 0 w 2"/>
                  <a:gd name="T9" fmla="*/ 1 h 20"/>
                  <a:gd name="T10" fmla="*/ 1 w 2"/>
                  <a:gd name="T11" fmla="*/ 20 h 20"/>
                  <a:gd name="T12" fmla="*/ 2 w 2"/>
                  <a:gd name="T13" fmla="*/ 7 h 20"/>
                  <a:gd name="T14" fmla="*/ 1 w 2"/>
                  <a:gd name="T15" fmla="*/ 2 h 20"/>
                  <a:gd name="T16" fmla="*/ 1 w 2"/>
                  <a:gd name="T17" fmla="*/ 2 h 20"/>
                  <a:gd name="T18" fmla="*/ 1 w 2"/>
                  <a:gd name="T19" fmla="*/ 0 h 20"/>
                  <a:gd name="T20" fmla="*/ 1 w 2"/>
                  <a:gd name="T21" fmla="*/ 2 h 20"/>
                  <a:gd name="T22" fmla="*/ 1 w 2"/>
                  <a:gd name="T23" fmla="*/ 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 h="20">
                    <a:moveTo>
                      <a:pt x="1" y="3"/>
                    </a:moveTo>
                    <a:cubicBezTo>
                      <a:pt x="1" y="3"/>
                      <a:pt x="1" y="3"/>
                      <a:pt x="1" y="3"/>
                    </a:cubicBezTo>
                    <a:cubicBezTo>
                      <a:pt x="1" y="4"/>
                      <a:pt x="1" y="4"/>
                      <a:pt x="1" y="4"/>
                    </a:cubicBezTo>
                    <a:cubicBezTo>
                      <a:pt x="1" y="4"/>
                      <a:pt x="1" y="3"/>
                      <a:pt x="1" y="3"/>
                    </a:cubicBezTo>
                    <a:cubicBezTo>
                      <a:pt x="1" y="2"/>
                      <a:pt x="0" y="1"/>
                      <a:pt x="0" y="1"/>
                    </a:cubicBezTo>
                    <a:cubicBezTo>
                      <a:pt x="0" y="10"/>
                      <a:pt x="1" y="20"/>
                      <a:pt x="1" y="20"/>
                    </a:cubicBezTo>
                    <a:cubicBezTo>
                      <a:pt x="1" y="14"/>
                      <a:pt x="2" y="14"/>
                      <a:pt x="2" y="7"/>
                    </a:cubicBezTo>
                    <a:cubicBezTo>
                      <a:pt x="1" y="8"/>
                      <a:pt x="1" y="6"/>
                      <a:pt x="1" y="2"/>
                    </a:cubicBezTo>
                    <a:cubicBezTo>
                      <a:pt x="1" y="2"/>
                      <a:pt x="1" y="2"/>
                      <a:pt x="1" y="2"/>
                    </a:cubicBezTo>
                    <a:cubicBezTo>
                      <a:pt x="1" y="1"/>
                      <a:pt x="1" y="1"/>
                      <a:pt x="1" y="0"/>
                    </a:cubicBezTo>
                    <a:cubicBezTo>
                      <a:pt x="1" y="1"/>
                      <a:pt x="1" y="1"/>
                      <a:pt x="1" y="2"/>
                    </a:cubicBezTo>
                    <a:cubicBezTo>
                      <a:pt x="1" y="2"/>
                      <a:pt x="1" y="2"/>
                      <a:pt x="1"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917" name="Freeform 9023"/>
              <p:cNvSpPr>
                <a:spLocks/>
              </p:cNvSpPr>
              <p:nvPr/>
            </p:nvSpPr>
            <p:spPr bwMode="auto">
              <a:xfrm>
                <a:off x="2276" y="3710"/>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918" name="Freeform 9024"/>
              <p:cNvSpPr>
                <a:spLocks/>
              </p:cNvSpPr>
              <p:nvPr/>
            </p:nvSpPr>
            <p:spPr bwMode="auto">
              <a:xfrm>
                <a:off x="884" y="1906"/>
                <a:ext cx="19" cy="19"/>
              </a:xfrm>
              <a:custGeom>
                <a:avLst/>
                <a:gdLst>
                  <a:gd name="T0" fmla="*/ 1 w 5"/>
                  <a:gd name="T1" fmla="*/ 2 h 5"/>
                  <a:gd name="T2" fmla="*/ 1 w 5"/>
                  <a:gd name="T3" fmla="*/ 1 h 5"/>
                  <a:gd name="T4" fmla="*/ 0 w 5"/>
                  <a:gd name="T5" fmla="*/ 0 h 5"/>
                  <a:gd name="T6" fmla="*/ 1 w 5"/>
                  <a:gd name="T7" fmla="*/ 3 h 5"/>
                  <a:gd name="T8" fmla="*/ 5 w 5"/>
                  <a:gd name="T9" fmla="*/ 5 h 5"/>
                  <a:gd name="T10" fmla="*/ 4 w 5"/>
                  <a:gd name="T11" fmla="*/ 3 h 5"/>
                  <a:gd name="T12" fmla="*/ 2 w 5"/>
                  <a:gd name="T13" fmla="*/ 2 h 5"/>
                  <a:gd name="T14" fmla="*/ 1 w 5"/>
                  <a:gd name="T15" fmla="*/ 2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5">
                    <a:moveTo>
                      <a:pt x="1" y="2"/>
                    </a:moveTo>
                    <a:cubicBezTo>
                      <a:pt x="1" y="1"/>
                      <a:pt x="1" y="1"/>
                      <a:pt x="1" y="1"/>
                    </a:cubicBezTo>
                    <a:cubicBezTo>
                      <a:pt x="1" y="1"/>
                      <a:pt x="0" y="1"/>
                      <a:pt x="0" y="0"/>
                    </a:cubicBezTo>
                    <a:cubicBezTo>
                      <a:pt x="0" y="1"/>
                      <a:pt x="1" y="2"/>
                      <a:pt x="1" y="3"/>
                    </a:cubicBezTo>
                    <a:cubicBezTo>
                      <a:pt x="2" y="4"/>
                      <a:pt x="3" y="5"/>
                      <a:pt x="5" y="5"/>
                    </a:cubicBezTo>
                    <a:cubicBezTo>
                      <a:pt x="4" y="5"/>
                      <a:pt x="4" y="4"/>
                      <a:pt x="4" y="3"/>
                    </a:cubicBezTo>
                    <a:cubicBezTo>
                      <a:pt x="3" y="3"/>
                      <a:pt x="3" y="3"/>
                      <a:pt x="2" y="2"/>
                    </a:cubicBezTo>
                    <a:cubicBezTo>
                      <a:pt x="2" y="3"/>
                      <a:pt x="3" y="5"/>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919" name="Freeform 9025"/>
              <p:cNvSpPr>
                <a:spLocks/>
              </p:cNvSpPr>
              <p:nvPr/>
            </p:nvSpPr>
            <p:spPr bwMode="auto">
              <a:xfrm>
                <a:off x="1934" y="1843"/>
                <a:ext cx="33" cy="41"/>
              </a:xfrm>
              <a:custGeom>
                <a:avLst/>
                <a:gdLst>
                  <a:gd name="T0" fmla="*/ 5 w 9"/>
                  <a:gd name="T1" fmla="*/ 11 h 11"/>
                  <a:gd name="T2" fmla="*/ 9 w 9"/>
                  <a:gd name="T3" fmla="*/ 8 h 11"/>
                  <a:gd name="T4" fmla="*/ 6 w 9"/>
                  <a:gd name="T5" fmla="*/ 11 h 11"/>
                  <a:gd name="T6" fmla="*/ 0 w 9"/>
                  <a:gd name="T7" fmla="*/ 0 h 11"/>
                  <a:gd name="T8" fmla="*/ 0 w 9"/>
                  <a:gd name="T9" fmla="*/ 0 h 11"/>
                  <a:gd name="T10" fmla="*/ 0 w 9"/>
                  <a:gd name="T11" fmla="*/ 0 h 11"/>
                  <a:gd name="T12" fmla="*/ 5 w 9"/>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9" h="11">
                    <a:moveTo>
                      <a:pt x="5" y="11"/>
                    </a:moveTo>
                    <a:cubicBezTo>
                      <a:pt x="7" y="10"/>
                      <a:pt x="8" y="9"/>
                      <a:pt x="9" y="8"/>
                    </a:cubicBezTo>
                    <a:cubicBezTo>
                      <a:pt x="8" y="9"/>
                      <a:pt x="7" y="10"/>
                      <a:pt x="6" y="11"/>
                    </a:cubicBezTo>
                    <a:cubicBezTo>
                      <a:pt x="4" y="7"/>
                      <a:pt x="2" y="2"/>
                      <a:pt x="0" y="0"/>
                    </a:cubicBezTo>
                    <a:cubicBezTo>
                      <a:pt x="0" y="0"/>
                      <a:pt x="0" y="0"/>
                      <a:pt x="0" y="0"/>
                    </a:cubicBezTo>
                    <a:cubicBezTo>
                      <a:pt x="0" y="0"/>
                      <a:pt x="0" y="0"/>
                      <a:pt x="0" y="0"/>
                    </a:cubicBezTo>
                    <a:cubicBezTo>
                      <a:pt x="1" y="4"/>
                      <a:pt x="3" y="8"/>
                      <a:pt x="5"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920" name="Freeform 9026"/>
              <p:cNvSpPr>
                <a:spLocks/>
              </p:cNvSpPr>
              <p:nvPr/>
            </p:nvSpPr>
            <p:spPr bwMode="auto">
              <a:xfrm>
                <a:off x="1986" y="1843"/>
                <a:ext cx="86" cy="56"/>
              </a:xfrm>
              <a:custGeom>
                <a:avLst/>
                <a:gdLst>
                  <a:gd name="T0" fmla="*/ 0 w 23"/>
                  <a:gd name="T1" fmla="*/ 13 h 15"/>
                  <a:gd name="T2" fmla="*/ 13 w 23"/>
                  <a:gd name="T3" fmla="*/ 8 h 15"/>
                  <a:gd name="T4" fmla="*/ 16 w 23"/>
                  <a:gd name="T5" fmla="*/ 5 h 15"/>
                  <a:gd name="T6" fmla="*/ 23 w 23"/>
                  <a:gd name="T7" fmla="*/ 0 h 15"/>
                  <a:gd name="T8" fmla="*/ 9 w 23"/>
                  <a:gd name="T9" fmla="*/ 9 h 15"/>
                  <a:gd name="T10" fmla="*/ 0 w 23"/>
                  <a:gd name="T11" fmla="*/ 13 h 15"/>
                </a:gdLst>
                <a:ahLst/>
                <a:cxnLst>
                  <a:cxn ang="0">
                    <a:pos x="T0" y="T1"/>
                  </a:cxn>
                  <a:cxn ang="0">
                    <a:pos x="T2" y="T3"/>
                  </a:cxn>
                  <a:cxn ang="0">
                    <a:pos x="T4" y="T5"/>
                  </a:cxn>
                  <a:cxn ang="0">
                    <a:pos x="T6" y="T7"/>
                  </a:cxn>
                  <a:cxn ang="0">
                    <a:pos x="T8" y="T9"/>
                  </a:cxn>
                  <a:cxn ang="0">
                    <a:pos x="T10" y="T11"/>
                  </a:cxn>
                </a:cxnLst>
                <a:rect l="0" t="0" r="r" b="b"/>
                <a:pathLst>
                  <a:path w="23" h="15">
                    <a:moveTo>
                      <a:pt x="0" y="13"/>
                    </a:moveTo>
                    <a:cubicBezTo>
                      <a:pt x="0" y="15"/>
                      <a:pt x="8" y="10"/>
                      <a:pt x="13" y="8"/>
                    </a:cubicBezTo>
                    <a:cubicBezTo>
                      <a:pt x="12" y="8"/>
                      <a:pt x="14" y="7"/>
                      <a:pt x="16" y="5"/>
                    </a:cubicBezTo>
                    <a:cubicBezTo>
                      <a:pt x="19" y="3"/>
                      <a:pt x="23" y="1"/>
                      <a:pt x="23" y="0"/>
                    </a:cubicBezTo>
                    <a:cubicBezTo>
                      <a:pt x="15" y="6"/>
                      <a:pt x="12" y="7"/>
                      <a:pt x="9" y="9"/>
                    </a:cubicBezTo>
                    <a:cubicBezTo>
                      <a:pt x="6" y="10"/>
                      <a:pt x="3" y="12"/>
                      <a:pt x="0" y="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921" name="Freeform 9027"/>
              <p:cNvSpPr>
                <a:spLocks/>
              </p:cNvSpPr>
              <p:nvPr/>
            </p:nvSpPr>
            <p:spPr bwMode="auto">
              <a:xfrm>
                <a:off x="840" y="4502"/>
                <a:ext cx="15" cy="100"/>
              </a:xfrm>
              <a:custGeom>
                <a:avLst/>
                <a:gdLst>
                  <a:gd name="T0" fmla="*/ 2 w 4"/>
                  <a:gd name="T1" fmla="*/ 15 h 27"/>
                  <a:gd name="T2" fmla="*/ 3 w 4"/>
                  <a:gd name="T3" fmla="*/ 10 h 27"/>
                  <a:gd name="T4" fmla="*/ 4 w 4"/>
                  <a:gd name="T5" fmla="*/ 6 h 27"/>
                  <a:gd name="T6" fmla="*/ 3 w 4"/>
                  <a:gd name="T7" fmla="*/ 0 h 27"/>
                  <a:gd name="T8" fmla="*/ 3 w 4"/>
                  <a:gd name="T9" fmla="*/ 7 h 27"/>
                  <a:gd name="T10" fmla="*/ 2 w 4"/>
                  <a:gd name="T11" fmla="*/ 10 h 27"/>
                  <a:gd name="T12" fmla="*/ 2 w 4"/>
                  <a:gd name="T13" fmla="*/ 13 h 27"/>
                  <a:gd name="T14" fmla="*/ 0 w 4"/>
                  <a:gd name="T15" fmla="*/ 27 h 27"/>
                  <a:gd name="T16" fmla="*/ 2 w 4"/>
                  <a:gd name="T17" fmla="*/ 1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27">
                    <a:moveTo>
                      <a:pt x="2" y="15"/>
                    </a:moveTo>
                    <a:cubicBezTo>
                      <a:pt x="3" y="13"/>
                      <a:pt x="3" y="11"/>
                      <a:pt x="3" y="10"/>
                    </a:cubicBezTo>
                    <a:cubicBezTo>
                      <a:pt x="3" y="9"/>
                      <a:pt x="4" y="7"/>
                      <a:pt x="4" y="6"/>
                    </a:cubicBezTo>
                    <a:cubicBezTo>
                      <a:pt x="4" y="4"/>
                      <a:pt x="3" y="1"/>
                      <a:pt x="3" y="0"/>
                    </a:cubicBezTo>
                    <a:cubicBezTo>
                      <a:pt x="3" y="3"/>
                      <a:pt x="3" y="5"/>
                      <a:pt x="3" y="7"/>
                    </a:cubicBezTo>
                    <a:cubicBezTo>
                      <a:pt x="3" y="8"/>
                      <a:pt x="3" y="9"/>
                      <a:pt x="2" y="10"/>
                    </a:cubicBezTo>
                    <a:cubicBezTo>
                      <a:pt x="2" y="10"/>
                      <a:pt x="2" y="12"/>
                      <a:pt x="2" y="13"/>
                    </a:cubicBezTo>
                    <a:cubicBezTo>
                      <a:pt x="1" y="19"/>
                      <a:pt x="0" y="23"/>
                      <a:pt x="0" y="27"/>
                    </a:cubicBezTo>
                    <a:cubicBezTo>
                      <a:pt x="1" y="27"/>
                      <a:pt x="1" y="21"/>
                      <a:pt x="2" y="1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922" name="Freeform 9028"/>
              <p:cNvSpPr>
                <a:spLocks/>
              </p:cNvSpPr>
              <p:nvPr/>
            </p:nvSpPr>
            <p:spPr bwMode="auto">
              <a:xfrm>
                <a:off x="1953" y="1887"/>
                <a:ext cx="29" cy="23"/>
              </a:xfrm>
              <a:custGeom>
                <a:avLst/>
                <a:gdLst>
                  <a:gd name="T0" fmla="*/ 2 w 8"/>
                  <a:gd name="T1" fmla="*/ 5 h 6"/>
                  <a:gd name="T2" fmla="*/ 8 w 8"/>
                  <a:gd name="T3" fmla="*/ 0 h 6"/>
                  <a:gd name="T4" fmla="*/ 0 w 8"/>
                  <a:gd name="T5" fmla="*/ 4 h 6"/>
                  <a:gd name="T6" fmla="*/ 2 w 8"/>
                  <a:gd name="T7" fmla="*/ 5 h 6"/>
                </a:gdLst>
                <a:ahLst/>
                <a:cxnLst>
                  <a:cxn ang="0">
                    <a:pos x="T0" y="T1"/>
                  </a:cxn>
                  <a:cxn ang="0">
                    <a:pos x="T2" y="T3"/>
                  </a:cxn>
                  <a:cxn ang="0">
                    <a:pos x="T4" y="T5"/>
                  </a:cxn>
                  <a:cxn ang="0">
                    <a:pos x="T6" y="T7"/>
                  </a:cxn>
                </a:cxnLst>
                <a:rect l="0" t="0" r="r" b="b"/>
                <a:pathLst>
                  <a:path w="8" h="6">
                    <a:moveTo>
                      <a:pt x="2" y="5"/>
                    </a:moveTo>
                    <a:cubicBezTo>
                      <a:pt x="3" y="4"/>
                      <a:pt x="8" y="2"/>
                      <a:pt x="8" y="0"/>
                    </a:cubicBezTo>
                    <a:cubicBezTo>
                      <a:pt x="4" y="2"/>
                      <a:pt x="3" y="4"/>
                      <a:pt x="0" y="4"/>
                    </a:cubicBezTo>
                    <a:cubicBezTo>
                      <a:pt x="0" y="6"/>
                      <a:pt x="0" y="6"/>
                      <a:pt x="2"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923" name="Freeform 9029"/>
              <p:cNvSpPr>
                <a:spLocks/>
              </p:cNvSpPr>
              <p:nvPr/>
            </p:nvSpPr>
            <p:spPr bwMode="auto">
              <a:xfrm>
                <a:off x="896" y="191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924" name="Freeform 9030"/>
              <p:cNvSpPr>
                <a:spLocks/>
              </p:cNvSpPr>
              <p:nvPr/>
            </p:nvSpPr>
            <p:spPr bwMode="auto">
              <a:xfrm>
                <a:off x="2295" y="1884"/>
                <a:ext cx="4" cy="37"/>
              </a:xfrm>
              <a:custGeom>
                <a:avLst/>
                <a:gdLst>
                  <a:gd name="T0" fmla="*/ 0 w 1"/>
                  <a:gd name="T1" fmla="*/ 10 h 10"/>
                  <a:gd name="T2" fmla="*/ 0 w 1"/>
                  <a:gd name="T3" fmla="*/ 10 h 10"/>
                  <a:gd name="T4" fmla="*/ 1 w 1"/>
                  <a:gd name="T5" fmla="*/ 9 h 10"/>
                  <a:gd name="T6" fmla="*/ 1 w 1"/>
                  <a:gd name="T7" fmla="*/ 0 h 10"/>
                  <a:gd name="T8" fmla="*/ 0 w 1"/>
                  <a:gd name="T9" fmla="*/ 8 h 10"/>
                  <a:gd name="T10" fmla="*/ 0 w 1"/>
                  <a:gd name="T11" fmla="*/ 9 h 10"/>
                  <a:gd name="T12" fmla="*/ 0 w 1"/>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1" h="10">
                    <a:moveTo>
                      <a:pt x="0" y="10"/>
                    </a:moveTo>
                    <a:cubicBezTo>
                      <a:pt x="0" y="10"/>
                      <a:pt x="0" y="10"/>
                      <a:pt x="0" y="10"/>
                    </a:cubicBezTo>
                    <a:cubicBezTo>
                      <a:pt x="1" y="9"/>
                      <a:pt x="1" y="9"/>
                      <a:pt x="1" y="9"/>
                    </a:cubicBezTo>
                    <a:cubicBezTo>
                      <a:pt x="1" y="6"/>
                      <a:pt x="1" y="3"/>
                      <a:pt x="1" y="0"/>
                    </a:cubicBezTo>
                    <a:cubicBezTo>
                      <a:pt x="0" y="3"/>
                      <a:pt x="0" y="6"/>
                      <a:pt x="0" y="8"/>
                    </a:cubicBezTo>
                    <a:cubicBezTo>
                      <a:pt x="0" y="9"/>
                      <a:pt x="0" y="9"/>
                      <a:pt x="0" y="9"/>
                    </a:cubicBezTo>
                    <a:lnTo>
                      <a:pt x="0"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925" name="Freeform 9031"/>
              <p:cNvSpPr>
                <a:spLocks/>
              </p:cNvSpPr>
              <p:nvPr/>
            </p:nvSpPr>
            <p:spPr bwMode="auto">
              <a:xfrm>
                <a:off x="840" y="4371"/>
                <a:ext cx="15" cy="116"/>
              </a:xfrm>
              <a:custGeom>
                <a:avLst/>
                <a:gdLst>
                  <a:gd name="T0" fmla="*/ 4 w 4"/>
                  <a:gd name="T1" fmla="*/ 0 h 31"/>
                  <a:gd name="T2" fmla="*/ 2 w 4"/>
                  <a:gd name="T3" fmla="*/ 6 h 31"/>
                  <a:gd name="T4" fmla="*/ 2 w 4"/>
                  <a:gd name="T5" fmla="*/ 24 h 31"/>
                  <a:gd name="T6" fmla="*/ 3 w 4"/>
                  <a:gd name="T7" fmla="*/ 28 h 31"/>
                  <a:gd name="T8" fmla="*/ 2 w 4"/>
                  <a:gd name="T9" fmla="*/ 21 h 31"/>
                  <a:gd name="T10" fmla="*/ 3 w 4"/>
                  <a:gd name="T11" fmla="*/ 6 h 31"/>
                  <a:gd name="T12" fmla="*/ 4 w 4"/>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4" h="31">
                    <a:moveTo>
                      <a:pt x="4" y="0"/>
                    </a:moveTo>
                    <a:cubicBezTo>
                      <a:pt x="3" y="2"/>
                      <a:pt x="3" y="4"/>
                      <a:pt x="2" y="6"/>
                    </a:cubicBezTo>
                    <a:cubicBezTo>
                      <a:pt x="0" y="12"/>
                      <a:pt x="1" y="19"/>
                      <a:pt x="2" y="24"/>
                    </a:cubicBezTo>
                    <a:cubicBezTo>
                      <a:pt x="2" y="28"/>
                      <a:pt x="3" y="31"/>
                      <a:pt x="3" y="28"/>
                    </a:cubicBezTo>
                    <a:cubicBezTo>
                      <a:pt x="3" y="28"/>
                      <a:pt x="2" y="25"/>
                      <a:pt x="2" y="21"/>
                    </a:cubicBezTo>
                    <a:cubicBezTo>
                      <a:pt x="3" y="17"/>
                      <a:pt x="2" y="11"/>
                      <a:pt x="3" y="6"/>
                    </a:cubicBezTo>
                    <a:cubicBezTo>
                      <a:pt x="3" y="4"/>
                      <a:pt x="3" y="2"/>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926" name="Freeform 9032"/>
              <p:cNvSpPr>
                <a:spLocks/>
              </p:cNvSpPr>
              <p:nvPr/>
            </p:nvSpPr>
            <p:spPr bwMode="auto">
              <a:xfrm>
                <a:off x="1975" y="3237"/>
                <a:ext cx="134" cy="101"/>
              </a:xfrm>
              <a:custGeom>
                <a:avLst/>
                <a:gdLst>
                  <a:gd name="T0" fmla="*/ 18 w 36"/>
                  <a:gd name="T1" fmla="*/ 14 h 27"/>
                  <a:gd name="T2" fmla="*/ 36 w 36"/>
                  <a:gd name="T3" fmla="*/ 0 h 27"/>
                  <a:gd name="T4" fmla="*/ 0 w 36"/>
                  <a:gd name="T5" fmla="*/ 24 h 27"/>
                  <a:gd name="T6" fmla="*/ 18 w 36"/>
                  <a:gd name="T7" fmla="*/ 14 h 27"/>
                </a:gdLst>
                <a:ahLst/>
                <a:cxnLst>
                  <a:cxn ang="0">
                    <a:pos x="T0" y="T1"/>
                  </a:cxn>
                  <a:cxn ang="0">
                    <a:pos x="T2" y="T3"/>
                  </a:cxn>
                  <a:cxn ang="0">
                    <a:pos x="T4" y="T5"/>
                  </a:cxn>
                  <a:cxn ang="0">
                    <a:pos x="T6" y="T7"/>
                  </a:cxn>
                </a:cxnLst>
                <a:rect l="0" t="0" r="r" b="b"/>
                <a:pathLst>
                  <a:path w="36" h="27">
                    <a:moveTo>
                      <a:pt x="18" y="14"/>
                    </a:moveTo>
                    <a:cubicBezTo>
                      <a:pt x="27" y="9"/>
                      <a:pt x="35" y="3"/>
                      <a:pt x="36" y="0"/>
                    </a:cubicBezTo>
                    <a:cubicBezTo>
                      <a:pt x="29" y="5"/>
                      <a:pt x="13" y="17"/>
                      <a:pt x="0" y="24"/>
                    </a:cubicBezTo>
                    <a:cubicBezTo>
                      <a:pt x="0" y="27"/>
                      <a:pt x="16" y="17"/>
                      <a:pt x="18" y="1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927" name="Freeform 9033"/>
              <p:cNvSpPr>
                <a:spLocks/>
              </p:cNvSpPr>
              <p:nvPr/>
            </p:nvSpPr>
            <p:spPr bwMode="auto">
              <a:xfrm>
                <a:off x="888" y="1906"/>
                <a:ext cx="8" cy="7"/>
              </a:xfrm>
              <a:custGeom>
                <a:avLst/>
                <a:gdLst>
                  <a:gd name="T0" fmla="*/ 1 w 2"/>
                  <a:gd name="T1" fmla="*/ 2 h 2"/>
                  <a:gd name="T2" fmla="*/ 2 w 2"/>
                  <a:gd name="T3" fmla="*/ 2 h 2"/>
                  <a:gd name="T4" fmla="*/ 0 w 2"/>
                  <a:gd name="T5" fmla="*/ 0 h 2"/>
                  <a:gd name="T6" fmla="*/ 0 w 2"/>
                  <a:gd name="T7" fmla="*/ 1 h 2"/>
                  <a:gd name="T8" fmla="*/ 1 w 2"/>
                  <a:gd name="T9" fmla="*/ 2 h 2"/>
                </a:gdLst>
                <a:ahLst/>
                <a:cxnLst>
                  <a:cxn ang="0">
                    <a:pos x="T0" y="T1"/>
                  </a:cxn>
                  <a:cxn ang="0">
                    <a:pos x="T2" y="T3"/>
                  </a:cxn>
                  <a:cxn ang="0">
                    <a:pos x="T4" y="T5"/>
                  </a:cxn>
                  <a:cxn ang="0">
                    <a:pos x="T6" y="T7"/>
                  </a:cxn>
                  <a:cxn ang="0">
                    <a:pos x="T8" y="T9"/>
                  </a:cxn>
                </a:cxnLst>
                <a:rect l="0" t="0" r="r" b="b"/>
                <a:pathLst>
                  <a:path w="2" h="2">
                    <a:moveTo>
                      <a:pt x="1" y="2"/>
                    </a:moveTo>
                    <a:cubicBezTo>
                      <a:pt x="1" y="2"/>
                      <a:pt x="2" y="2"/>
                      <a:pt x="2" y="2"/>
                    </a:cubicBezTo>
                    <a:cubicBezTo>
                      <a:pt x="1" y="1"/>
                      <a:pt x="0" y="1"/>
                      <a:pt x="0" y="0"/>
                    </a:cubicBezTo>
                    <a:cubicBezTo>
                      <a:pt x="0" y="1"/>
                      <a:pt x="0" y="1"/>
                      <a:pt x="0" y="1"/>
                    </a:cubicBezTo>
                    <a:cubicBezTo>
                      <a:pt x="1" y="2"/>
                      <a:pt x="1" y="2"/>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928" name="Freeform 9034"/>
              <p:cNvSpPr>
                <a:spLocks/>
              </p:cNvSpPr>
              <p:nvPr/>
            </p:nvSpPr>
            <p:spPr bwMode="auto">
              <a:xfrm>
                <a:off x="2276" y="3710"/>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929" name="Freeform 9035"/>
              <p:cNvSpPr>
                <a:spLocks/>
              </p:cNvSpPr>
              <p:nvPr/>
            </p:nvSpPr>
            <p:spPr bwMode="auto">
              <a:xfrm>
                <a:off x="2176" y="1776"/>
                <a:ext cx="71" cy="18"/>
              </a:xfrm>
              <a:custGeom>
                <a:avLst/>
                <a:gdLst>
                  <a:gd name="T0" fmla="*/ 15 w 19"/>
                  <a:gd name="T1" fmla="*/ 1 h 5"/>
                  <a:gd name="T2" fmla="*/ 19 w 19"/>
                  <a:gd name="T3" fmla="*/ 0 h 5"/>
                  <a:gd name="T4" fmla="*/ 0 w 19"/>
                  <a:gd name="T5" fmla="*/ 3 h 5"/>
                  <a:gd name="T6" fmla="*/ 15 w 19"/>
                  <a:gd name="T7" fmla="*/ 1 h 5"/>
                </a:gdLst>
                <a:ahLst/>
                <a:cxnLst>
                  <a:cxn ang="0">
                    <a:pos x="T0" y="T1"/>
                  </a:cxn>
                  <a:cxn ang="0">
                    <a:pos x="T2" y="T3"/>
                  </a:cxn>
                  <a:cxn ang="0">
                    <a:pos x="T4" y="T5"/>
                  </a:cxn>
                  <a:cxn ang="0">
                    <a:pos x="T6" y="T7"/>
                  </a:cxn>
                </a:cxnLst>
                <a:rect l="0" t="0" r="r" b="b"/>
                <a:pathLst>
                  <a:path w="19" h="5">
                    <a:moveTo>
                      <a:pt x="15" y="1"/>
                    </a:moveTo>
                    <a:cubicBezTo>
                      <a:pt x="15" y="1"/>
                      <a:pt x="19" y="0"/>
                      <a:pt x="19" y="0"/>
                    </a:cubicBezTo>
                    <a:cubicBezTo>
                      <a:pt x="11" y="2"/>
                      <a:pt x="8" y="1"/>
                      <a:pt x="0" y="3"/>
                    </a:cubicBezTo>
                    <a:cubicBezTo>
                      <a:pt x="0" y="5"/>
                      <a:pt x="10" y="2"/>
                      <a:pt x="15"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grpSp>
        <p:grpSp>
          <p:nvGrpSpPr>
            <p:cNvPr id="19143" name="Group 9237"/>
            <p:cNvGrpSpPr>
              <a:grpSpLocks/>
            </p:cNvGrpSpPr>
            <p:nvPr/>
          </p:nvGrpSpPr>
          <p:grpSpPr bwMode="auto">
            <a:xfrm>
              <a:off x="784" y="1768"/>
              <a:ext cx="1894" cy="4574"/>
              <a:chOff x="784" y="1768"/>
              <a:chExt cx="1894" cy="4574"/>
            </a:xfrm>
          </p:grpSpPr>
          <p:sp>
            <p:nvSpPr>
              <p:cNvPr id="19530" name="Freeform 9037"/>
              <p:cNvSpPr>
                <a:spLocks/>
              </p:cNvSpPr>
              <p:nvPr/>
            </p:nvSpPr>
            <p:spPr bwMode="auto">
              <a:xfrm>
                <a:off x="817" y="4621"/>
                <a:ext cx="8" cy="63"/>
              </a:xfrm>
              <a:custGeom>
                <a:avLst/>
                <a:gdLst>
                  <a:gd name="T0" fmla="*/ 1 w 2"/>
                  <a:gd name="T1" fmla="*/ 0 h 17"/>
                  <a:gd name="T2" fmla="*/ 0 w 2"/>
                  <a:gd name="T3" fmla="*/ 11 h 17"/>
                  <a:gd name="T4" fmla="*/ 2 w 2"/>
                  <a:gd name="T5" fmla="*/ 11 h 17"/>
                  <a:gd name="T6" fmla="*/ 1 w 2"/>
                  <a:gd name="T7" fmla="*/ 0 h 17"/>
                </a:gdLst>
                <a:ahLst/>
                <a:cxnLst>
                  <a:cxn ang="0">
                    <a:pos x="T0" y="T1"/>
                  </a:cxn>
                  <a:cxn ang="0">
                    <a:pos x="T2" y="T3"/>
                  </a:cxn>
                  <a:cxn ang="0">
                    <a:pos x="T4" y="T5"/>
                  </a:cxn>
                  <a:cxn ang="0">
                    <a:pos x="T6" y="T7"/>
                  </a:cxn>
                </a:cxnLst>
                <a:rect l="0" t="0" r="r" b="b"/>
                <a:pathLst>
                  <a:path w="2" h="17">
                    <a:moveTo>
                      <a:pt x="1" y="0"/>
                    </a:moveTo>
                    <a:cubicBezTo>
                      <a:pt x="1" y="4"/>
                      <a:pt x="0" y="6"/>
                      <a:pt x="0" y="11"/>
                    </a:cubicBezTo>
                    <a:cubicBezTo>
                      <a:pt x="0" y="12"/>
                      <a:pt x="2" y="17"/>
                      <a:pt x="2" y="11"/>
                    </a:cubicBezTo>
                    <a:cubicBezTo>
                      <a:pt x="0" y="11"/>
                      <a:pt x="2" y="2"/>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531" name="Freeform 9038"/>
              <p:cNvSpPr>
                <a:spLocks/>
              </p:cNvSpPr>
              <p:nvPr/>
            </p:nvSpPr>
            <p:spPr bwMode="auto">
              <a:xfrm>
                <a:off x="2187" y="1768"/>
                <a:ext cx="71" cy="12"/>
              </a:xfrm>
              <a:custGeom>
                <a:avLst/>
                <a:gdLst>
                  <a:gd name="T0" fmla="*/ 19 w 19"/>
                  <a:gd name="T1" fmla="*/ 0 h 3"/>
                  <a:gd name="T2" fmla="*/ 7 w 19"/>
                  <a:gd name="T3" fmla="*/ 3 h 3"/>
                  <a:gd name="T4" fmla="*/ 19 w 19"/>
                  <a:gd name="T5" fmla="*/ 0 h 3"/>
                </a:gdLst>
                <a:ahLst/>
                <a:cxnLst>
                  <a:cxn ang="0">
                    <a:pos x="T0" y="T1"/>
                  </a:cxn>
                  <a:cxn ang="0">
                    <a:pos x="T2" y="T3"/>
                  </a:cxn>
                  <a:cxn ang="0">
                    <a:pos x="T4" y="T5"/>
                  </a:cxn>
                </a:cxnLst>
                <a:rect l="0" t="0" r="r" b="b"/>
                <a:pathLst>
                  <a:path w="19" h="3">
                    <a:moveTo>
                      <a:pt x="19" y="0"/>
                    </a:moveTo>
                    <a:cubicBezTo>
                      <a:pt x="17" y="0"/>
                      <a:pt x="0" y="3"/>
                      <a:pt x="7" y="3"/>
                    </a:cubicBezTo>
                    <a:cubicBezTo>
                      <a:pt x="10" y="1"/>
                      <a:pt x="17" y="1"/>
                      <a:pt x="1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532" name="Freeform 9039"/>
              <p:cNvSpPr>
                <a:spLocks/>
              </p:cNvSpPr>
              <p:nvPr/>
            </p:nvSpPr>
            <p:spPr bwMode="auto">
              <a:xfrm>
                <a:off x="858" y="1887"/>
                <a:ext cx="26" cy="19"/>
              </a:xfrm>
              <a:custGeom>
                <a:avLst/>
                <a:gdLst>
                  <a:gd name="T0" fmla="*/ 2 w 7"/>
                  <a:gd name="T1" fmla="*/ 0 h 5"/>
                  <a:gd name="T2" fmla="*/ 7 w 7"/>
                  <a:gd name="T3" fmla="*/ 5 h 5"/>
                  <a:gd name="T4" fmla="*/ 7 w 7"/>
                  <a:gd name="T5" fmla="*/ 5 h 5"/>
                  <a:gd name="T6" fmla="*/ 2 w 7"/>
                  <a:gd name="T7" fmla="*/ 0 h 5"/>
                </a:gdLst>
                <a:ahLst/>
                <a:cxnLst>
                  <a:cxn ang="0">
                    <a:pos x="T0" y="T1"/>
                  </a:cxn>
                  <a:cxn ang="0">
                    <a:pos x="T2" y="T3"/>
                  </a:cxn>
                  <a:cxn ang="0">
                    <a:pos x="T4" y="T5"/>
                  </a:cxn>
                  <a:cxn ang="0">
                    <a:pos x="T6" y="T7"/>
                  </a:cxn>
                </a:cxnLst>
                <a:rect l="0" t="0" r="r" b="b"/>
                <a:pathLst>
                  <a:path w="7" h="5">
                    <a:moveTo>
                      <a:pt x="2" y="0"/>
                    </a:moveTo>
                    <a:cubicBezTo>
                      <a:pt x="0" y="0"/>
                      <a:pt x="3" y="3"/>
                      <a:pt x="7" y="5"/>
                    </a:cubicBezTo>
                    <a:cubicBezTo>
                      <a:pt x="7" y="5"/>
                      <a:pt x="7" y="5"/>
                      <a:pt x="7" y="5"/>
                    </a:cubicBezTo>
                    <a:cubicBezTo>
                      <a:pt x="6" y="3"/>
                      <a:pt x="3" y="1"/>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533" name="Freeform 9040"/>
              <p:cNvSpPr>
                <a:spLocks/>
              </p:cNvSpPr>
              <p:nvPr/>
            </p:nvSpPr>
            <p:spPr bwMode="auto">
              <a:xfrm>
                <a:off x="2600" y="2070"/>
                <a:ext cx="0" cy="3"/>
              </a:xfrm>
              <a:custGeom>
                <a:avLst/>
                <a:gdLst>
                  <a:gd name="T0" fmla="*/ 1 h 1"/>
                  <a:gd name="T1" fmla="*/ 1 h 1"/>
                  <a:gd name="T2" fmla="*/ 1 h 1"/>
                  <a:gd name="T3" fmla="*/ 1 h 1"/>
                </a:gdLst>
                <a:ahLst/>
                <a:cxnLst>
                  <a:cxn ang="0">
                    <a:pos x="0" y="T0"/>
                  </a:cxn>
                  <a:cxn ang="0">
                    <a:pos x="0" y="T1"/>
                  </a:cxn>
                  <a:cxn ang="0">
                    <a:pos x="0" y="T2"/>
                  </a:cxn>
                  <a:cxn ang="0">
                    <a:pos x="0" y="T3"/>
                  </a:cxn>
                </a:cxnLst>
                <a:rect l="0" t="0" r="r" b="b"/>
                <a:pathLst>
                  <a:path h="1">
                    <a:moveTo>
                      <a:pt x="0" y="1"/>
                    </a:moveTo>
                    <a:cubicBezTo>
                      <a:pt x="0" y="0"/>
                      <a:pt x="0" y="0"/>
                      <a:pt x="0" y="1"/>
                    </a:cubicBezTo>
                    <a:cubicBezTo>
                      <a:pt x="0" y="1"/>
                      <a:pt x="0" y="1"/>
                      <a:pt x="0" y="1"/>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534" name="Freeform 9041"/>
              <p:cNvSpPr>
                <a:spLocks/>
              </p:cNvSpPr>
              <p:nvPr/>
            </p:nvSpPr>
            <p:spPr bwMode="auto">
              <a:xfrm>
                <a:off x="2589" y="2003"/>
                <a:ext cx="34" cy="37"/>
              </a:xfrm>
              <a:custGeom>
                <a:avLst/>
                <a:gdLst>
                  <a:gd name="T0" fmla="*/ 0 w 9"/>
                  <a:gd name="T1" fmla="*/ 1 h 10"/>
                  <a:gd name="T2" fmla="*/ 2 w 9"/>
                  <a:gd name="T3" fmla="*/ 4 h 10"/>
                  <a:gd name="T4" fmla="*/ 4 w 9"/>
                  <a:gd name="T5" fmla="*/ 3 h 10"/>
                  <a:gd name="T6" fmla="*/ 7 w 9"/>
                  <a:gd name="T7" fmla="*/ 6 h 10"/>
                  <a:gd name="T8" fmla="*/ 5 w 9"/>
                  <a:gd name="T9" fmla="*/ 8 h 10"/>
                  <a:gd name="T10" fmla="*/ 7 w 9"/>
                  <a:gd name="T11" fmla="*/ 10 h 10"/>
                  <a:gd name="T12" fmla="*/ 7 w 9"/>
                  <a:gd name="T13" fmla="*/ 9 h 10"/>
                  <a:gd name="T14" fmla="*/ 9 w 9"/>
                  <a:gd name="T15" fmla="*/ 7 h 10"/>
                  <a:gd name="T16" fmla="*/ 4 w 9"/>
                  <a:gd name="T17" fmla="*/ 0 h 10"/>
                  <a:gd name="T18" fmla="*/ 0 w 9"/>
                  <a:gd name="T19" fmla="*/ 1 h 10"/>
                  <a:gd name="T20" fmla="*/ 0 w 9"/>
                  <a:gd name="T21" fmla="*/ 2 h 10"/>
                  <a:gd name="T22" fmla="*/ 0 w 9"/>
                  <a:gd name="T23"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0" y="1"/>
                    </a:moveTo>
                    <a:cubicBezTo>
                      <a:pt x="2" y="4"/>
                      <a:pt x="2" y="4"/>
                      <a:pt x="2" y="4"/>
                    </a:cubicBezTo>
                    <a:cubicBezTo>
                      <a:pt x="3" y="3"/>
                      <a:pt x="3" y="3"/>
                      <a:pt x="4" y="3"/>
                    </a:cubicBezTo>
                    <a:cubicBezTo>
                      <a:pt x="7" y="6"/>
                      <a:pt x="7" y="6"/>
                      <a:pt x="7" y="6"/>
                    </a:cubicBezTo>
                    <a:cubicBezTo>
                      <a:pt x="6" y="6"/>
                      <a:pt x="6" y="7"/>
                      <a:pt x="5" y="8"/>
                    </a:cubicBezTo>
                    <a:cubicBezTo>
                      <a:pt x="7" y="10"/>
                      <a:pt x="7" y="10"/>
                      <a:pt x="7" y="10"/>
                    </a:cubicBezTo>
                    <a:cubicBezTo>
                      <a:pt x="7" y="10"/>
                      <a:pt x="7" y="10"/>
                      <a:pt x="7" y="9"/>
                    </a:cubicBezTo>
                    <a:cubicBezTo>
                      <a:pt x="8" y="9"/>
                      <a:pt x="8" y="8"/>
                      <a:pt x="9" y="7"/>
                    </a:cubicBezTo>
                    <a:cubicBezTo>
                      <a:pt x="4" y="0"/>
                      <a:pt x="4" y="0"/>
                      <a:pt x="4" y="0"/>
                    </a:cubicBezTo>
                    <a:cubicBezTo>
                      <a:pt x="2" y="1"/>
                      <a:pt x="1" y="1"/>
                      <a:pt x="0" y="1"/>
                    </a:cubicBezTo>
                    <a:cubicBezTo>
                      <a:pt x="0" y="2"/>
                      <a:pt x="0" y="2"/>
                      <a:pt x="0" y="2"/>
                    </a:cubicBezTo>
                    <a:cubicBezTo>
                      <a:pt x="0" y="2"/>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535" name="Freeform 9042"/>
              <p:cNvSpPr>
                <a:spLocks/>
              </p:cNvSpPr>
              <p:nvPr/>
            </p:nvSpPr>
            <p:spPr bwMode="auto">
              <a:xfrm>
                <a:off x="2198" y="2958"/>
                <a:ext cx="78" cy="123"/>
              </a:xfrm>
              <a:custGeom>
                <a:avLst/>
                <a:gdLst>
                  <a:gd name="T0" fmla="*/ 12 w 21"/>
                  <a:gd name="T1" fmla="*/ 13 h 33"/>
                  <a:gd name="T2" fmla="*/ 7 w 21"/>
                  <a:gd name="T3" fmla="*/ 21 h 33"/>
                  <a:gd name="T4" fmla="*/ 6 w 21"/>
                  <a:gd name="T5" fmla="*/ 24 h 33"/>
                  <a:gd name="T6" fmla="*/ 0 w 21"/>
                  <a:gd name="T7" fmla="*/ 31 h 33"/>
                  <a:gd name="T8" fmla="*/ 8 w 21"/>
                  <a:gd name="T9" fmla="*/ 23 h 33"/>
                  <a:gd name="T10" fmla="*/ 20 w 21"/>
                  <a:gd name="T11" fmla="*/ 7 h 33"/>
                  <a:gd name="T12" fmla="*/ 14 w 21"/>
                  <a:gd name="T13" fmla="*/ 12 h 33"/>
                  <a:gd name="T14" fmla="*/ 21 w 21"/>
                  <a:gd name="T15" fmla="*/ 2 h 33"/>
                  <a:gd name="T16" fmla="*/ 12 w 21"/>
                  <a:gd name="T17" fmla="*/ 1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33">
                    <a:moveTo>
                      <a:pt x="12" y="13"/>
                    </a:moveTo>
                    <a:cubicBezTo>
                      <a:pt x="11" y="16"/>
                      <a:pt x="8" y="19"/>
                      <a:pt x="7" y="21"/>
                    </a:cubicBezTo>
                    <a:cubicBezTo>
                      <a:pt x="6" y="21"/>
                      <a:pt x="7" y="22"/>
                      <a:pt x="6" y="24"/>
                    </a:cubicBezTo>
                    <a:cubicBezTo>
                      <a:pt x="5" y="26"/>
                      <a:pt x="2" y="29"/>
                      <a:pt x="0" y="31"/>
                    </a:cubicBezTo>
                    <a:cubicBezTo>
                      <a:pt x="0" y="33"/>
                      <a:pt x="7" y="26"/>
                      <a:pt x="8" y="23"/>
                    </a:cubicBezTo>
                    <a:cubicBezTo>
                      <a:pt x="5" y="25"/>
                      <a:pt x="16" y="12"/>
                      <a:pt x="20" y="7"/>
                    </a:cubicBezTo>
                    <a:cubicBezTo>
                      <a:pt x="20" y="4"/>
                      <a:pt x="14" y="14"/>
                      <a:pt x="14" y="12"/>
                    </a:cubicBezTo>
                    <a:cubicBezTo>
                      <a:pt x="18" y="5"/>
                      <a:pt x="18" y="6"/>
                      <a:pt x="21" y="2"/>
                    </a:cubicBezTo>
                    <a:cubicBezTo>
                      <a:pt x="20" y="0"/>
                      <a:pt x="16" y="9"/>
                      <a:pt x="12" y="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536" name="Freeform 9043"/>
              <p:cNvSpPr>
                <a:spLocks/>
              </p:cNvSpPr>
              <p:nvPr/>
            </p:nvSpPr>
            <p:spPr bwMode="auto">
              <a:xfrm>
                <a:off x="2600" y="2032"/>
                <a:ext cx="11" cy="12"/>
              </a:xfrm>
              <a:custGeom>
                <a:avLst/>
                <a:gdLst>
                  <a:gd name="T0" fmla="*/ 0 w 3"/>
                  <a:gd name="T1" fmla="*/ 3 h 3"/>
                  <a:gd name="T2" fmla="*/ 3 w 3"/>
                  <a:gd name="T3" fmla="*/ 2 h 3"/>
                  <a:gd name="T4" fmla="*/ 2 w 3"/>
                  <a:gd name="T5" fmla="*/ 0 h 3"/>
                  <a:gd name="T6" fmla="*/ 0 w 3"/>
                  <a:gd name="T7" fmla="*/ 3 h 3"/>
                </a:gdLst>
                <a:ahLst/>
                <a:cxnLst>
                  <a:cxn ang="0">
                    <a:pos x="T0" y="T1"/>
                  </a:cxn>
                  <a:cxn ang="0">
                    <a:pos x="T2" y="T3"/>
                  </a:cxn>
                  <a:cxn ang="0">
                    <a:pos x="T4" y="T5"/>
                  </a:cxn>
                  <a:cxn ang="0">
                    <a:pos x="T6" y="T7"/>
                  </a:cxn>
                </a:cxnLst>
                <a:rect l="0" t="0" r="r" b="b"/>
                <a:pathLst>
                  <a:path w="3" h="3">
                    <a:moveTo>
                      <a:pt x="0" y="3"/>
                    </a:moveTo>
                    <a:cubicBezTo>
                      <a:pt x="1" y="3"/>
                      <a:pt x="2" y="3"/>
                      <a:pt x="3" y="2"/>
                    </a:cubicBezTo>
                    <a:cubicBezTo>
                      <a:pt x="2" y="0"/>
                      <a:pt x="2" y="0"/>
                      <a:pt x="2" y="0"/>
                    </a:cubicBezTo>
                    <a:cubicBezTo>
                      <a:pt x="1" y="1"/>
                      <a:pt x="0" y="2"/>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537" name="Freeform 9044"/>
              <p:cNvSpPr>
                <a:spLocks/>
              </p:cNvSpPr>
              <p:nvPr/>
            </p:nvSpPr>
            <p:spPr bwMode="auto">
              <a:xfrm>
                <a:off x="2273" y="2880"/>
                <a:ext cx="70" cy="130"/>
              </a:xfrm>
              <a:custGeom>
                <a:avLst/>
                <a:gdLst>
                  <a:gd name="T0" fmla="*/ 10 w 19"/>
                  <a:gd name="T1" fmla="*/ 20 h 35"/>
                  <a:gd name="T2" fmla="*/ 15 w 19"/>
                  <a:gd name="T3" fmla="*/ 10 h 35"/>
                  <a:gd name="T4" fmla="*/ 17 w 19"/>
                  <a:gd name="T5" fmla="*/ 4 h 35"/>
                  <a:gd name="T6" fmla="*/ 13 w 19"/>
                  <a:gd name="T7" fmla="*/ 11 h 35"/>
                  <a:gd name="T8" fmla="*/ 0 w 19"/>
                  <a:gd name="T9" fmla="*/ 35 h 35"/>
                  <a:gd name="T10" fmla="*/ 10 w 19"/>
                  <a:gd name="T11" fmla="*/ 20 h 35"/>
                </a:gdLst>
                <a:ahLst/>
                <a:cxnLst>
                  <a:cxn ang="0">
                    <a:pos x="T0" y="T1"/>
                  </a:cxn>
                  <a:cxn ang="0">
                    <a:pos x="T2" y="T3"/>
                  </a:cxn>
                  <a:cxn ang="0">
                    <a:pos x="T4" y="T5"/>
                  </a:cxn>
                  <a:cxn ang="0">
                    <a:pos x="T6" y="T7"/>
                  </a:cxn>
                  <a:cxn ang="0">
                    <a:pos x="T8" y="T9"/>
                  </a:cxn>
                  <a:cxn ang="0">
                    <a:pos x="T10" y="T11"/>
                  </a:cxn>
                </a:cxnLst>
                <a:rect l="0" t="0" r="r" b="b"/>
                <a:pathLst>
                  <a:path w="19" h="35">
                    <a:moveTo>
                      <a:pt x="10" y="20"/>
                    </a:moveTo>
                    <a:cubicBezTo>
                      <a:pt x="9" y="20"/>
                      <a:pt x="12" y="15"/>
                      <a:pt x="15" y="10"/>
                    </a:cubicBezTo>
                    <a:cubicBezTo>
                      <a:pt x="17" y="5"/>
                      <a:pt x="19" y="0"/>
                      <a:pt x="17" y="4"/>
                    </a:cubicBezTo>
                    <a:cubicBezTo>
                      <a:pt x="13" y="13"/>
                      <a:pt x="10" y="18"/>
                      <a:pt x="13" y="11"/>
                    </a:cubicBezTo>
                    <a:cubicBezTo>
                      <a:pt x="10" y="15"/>
                      <a:pt x="5" y="27"/>
                      <a:pt x="0" y="35"/>
                    </a:cubicBezTo>
                    <a:cubicBezTo>
                      <a:pt x="5" y="30"/>
                      <a:pt x="6" y="26"/>
                      <a:pt x="10" y="2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538" name="Freeform 9045"/>
              <p:cNvSpPr>
                <a:spLocks/>
              </p:cNvSpPr>
              <p:nvPr/>
            </p:nvSpPr>
            <p:spPr bwMode="auto">
              <a:xfrm>
                <a:off x="2585" y="2010"/>
                <a:ext cx="8" cy="8"/>
              </a:xfrm>
              <a:custGeom>
                <a:avLst/>
                <a:gdLst>
                  <a:gd name="T0" fmla="*/ 0 w 2"/>
                  <a:gd name="T1" fmla="*/ 1 h 2"/>
                  <a:gd name="T2" fmla="*/ 1 w 2"/>
                  <a:gd name="T3" fmla="*/ 2 h 2"/>
                  <a:gd name="T4" fmla="*/ 2 w 2"/>
                  <a:gd name="T5" fmla="*/ 2 h 2"/>
                  <a:gd name="T6" fmla="*/ 1 w 2"/>
                  <a:gd name="T7" fmla="*/ 0 h 2"/>
                  <a:gd name="T8" fmla="*/ 0 w 2"/>
                  <a:gd name="T9" fmla="*/ 1 h 2"/>
                </a:gdLst>
                <a:ahLst/>
                <a:cxnLst>
                  <a:cxn ang="0">
                    <a:pos x="T0" y="T1"/>
                  </a:cxn>
                  <a:cxn ang="0">
                    <a:pos x="T2" y="T3"/>
                  </a:cxn>
                  <a:cxn ang="0">
                    <a:pos x="T4" y="T5"/>
                  </a:cxn>
                  <a:cxn ang="0">
                    <a:pos x="T6" y="T7"/>
                  </a:cxn>
                  <a:cxn ang="0">
                    <a:pos x="T8" y="T9"/>
                  </a:cxn>
                </a:cxnLst>
                <a:rect l="0" t="0" r="r" b="b"/>
                <a:pathLst>
                  <a:path w="2" h="2">
                    <a:moveTo>
                      <a:pt x="0" y="1"/>
                    </a:moveTo>
                    <a:cubicBezTo>
                      <a:pt x="1" y="1"/>
                      <a:pt x="2" y="1"/>
                      <a:pt x="1" y="2"/>
                    </a:cubicBezTo>
                    <a:cubicBezTo>
                      <a:pt x="2" y="2"/>
                      <a:pt x="2" y="2"/>
                      <a:pt x="2" y="2"/>
                    </a:cubicBezTo>
                    <a:cubicBezTo>
                      <a:pt x="1" y="0"/>
                      <a:pt x="1" y="0"/>
                      <a:pt x="1" y="0"/>
                    </a:cubicBezTo>
                    <a:cubicBezTo>
                      <a:pt x="1" y="0"/>
                      <a:pt x="1" y="0"/>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539" name="Freeform 9046"/>
              <p:cNvSpPr>
                <a:spLocks/>
              </p:cNvSpPr>
              <p:nvPr/>
            </p:nvSpPr>
            <p:spPr bwMode="auto">
              <a:xfrm>
                <a:off x="2596" y="2044"/>
                <a:ext cx="4" cy="3"/>
              </a:xfrm>
              <a:custGeom>
                <a:avLst/>
                <a:gdLst>
                  <a:gd name="T0" fmla="*/ 1 w 1"/>
                  <a:gd name="T1" fmla="*/ 1 h 1"/>
                  <a:gd name="T2" fmla="*/ 1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1" y="0"/>
                      <a:pt x="1" y="0"/>
                    </a:cubicBezTo>
                    <a:cubicBezTo>
                      <a:pt x="1" y="0"/>
                      <a:pt x="0" y="0"/>
                      <a:pt x="0" y="0"/>
                    </a:cubicBezTo>
                    <a:lnTo>
                      <a:pt x="1"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540" name="Freeform 9047"/>
              <p:cNvSpPr>
                <a:spLocks/>
              </p:cNvSpPr>
              <p:nvPr/>
            </p:nvSpPr>
            <p:spPr bwMode="auto">
              <a:xfrm>
                <a:off x="2462" y="2244"/>
                <a:ext cx="30" cy="45"/>
              </a:xfrm>
              <a:custGeom>
                <a:avLst/>
                <a:gdLst>
                  <a:gd name="T0" fmla="*/ 0 w 8"/>
                  <a:gd name="T1" fmla="*/ 12 h 12"/>
                  <a:gd name="T2" fmla="*/ 8 w 8"/>
                  <a:gd name="T3" fmla="*/ 0 h 12"/>
                  <a:gd name="T4" fmla="*/ 0 w 8"/>
                  <a:gd name="T5" fmla="*/ 12 h 12"/>
                </a:gdLst>
                <a:ahLst/>
                <a:cxnLst>
                  <a:cxn ang="0">
                    <a:pos x="T0" y="T1"/>
                  </a:cxn>
                  <a:cxn ang="0">
                    <a:pos x="T2" y="T3"/>
                  </a:cxn>
                  <a:cxn ang="0">
                    <a:pos x="T4" y="T5"/>
                  </a:cxn>
                </a:cxnLst>
                <a:rect l="0" t="0" r="r" b="b"/>
                <a:pathLst>
                  <a:path w="8" h="12">
                    <a:moveTo>
                      <a:pt x="0" y="12"/>
                    </a:moveTo>
                    <a:cubicBezTo>
                      <a:pt x="3" y="8"/>
                      <a:pt x="7" y="3"/>
                      <a:pt x="8" y="0"/>
                    </a:cubicBezTo>
                    <a:cubicBezTo>
                      <a:pt x="4" y="4"/>
                      <a:pt x="0" y="10"/>
                      <a:pt x="0" y="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541" name="Freeform 9048"/>
              <p:cNvSpPr>
                <a:spLocks/>
              </p:cNvSpPr>
              <p:nvPr/>
            </p:nvSpPr>
            <p:spPr bwMode="auto">
              <a:xfrm>
                <a:off x="2295" y="2791"/>
                <a:ext cx="52" cy="145"/>
              </a:xfrm>
              <a:custGeom>
                <a:avLst/>
                <a:gdLst>
                  <a:gd name="T0" fmla="*/ 5 w 14"/>
                  <a:gd name="T1" fmla="*/ 28 h 39"/>
                  <a:gd name="T2" fmla="*/ 5 w 14"/>
                  <a:gd name="T3" fmla="*/ 34 h 39"/>
                  <a:gd name="T4" fmla="*/ 8 w 14"/>
                  <a:gd name="T5" fmla="*/ 21 h 39"/>
                  <a:gd name="T6" fmla="*/ 11 w 14"/>
                  <a:gd name="T7" fmla="*/ 13 h 39"/>
                  <a:gd name="T8" fmla="*/ 14 w 14"/>
                  <a:gd name="T9" fmla="*/ 2 h 39"/>
                  <a:gd name="T10" fmla="*/ 11 w 14"/>
                  <a:gd name="T11" fmla="*/ 4 h 39"/>
                  <a:gd name="T12" fmla="*/ 0 w 14"/>
                  <a:gd name="T13" fmla="*/ 36 h 39"/>
                  <a:gd name="T14" fmla="*/ 5 w 14"/>
                  <a:gd name="T15" fmla="*/ 28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39">
                    <a:moveTo>
                      <a:pt x="5" y="28"/>
                    </a:moveTo>
                    <a:cubicBezTo>
                      <a:pt x="1" y="38"/>
                      <a:pt x="8" y="27"/>
                      <a:pt x="5" y="34"/>
                    </a:cubicBezTo>
                    <a:cubicBezTo>
                      <a:pt x="9" y="25"/>
                      <a:pt x="7" y="26"/>
                      <a:pt x="8" y="21"/>
                    </a:cubicBezTo>
                    <a:cubicBezTo>
                      <a:pt x="9" y="17"/>
                      <a:pt x="10" y="15"/>
                      <a:pt x="11" y="13"/>
                    </a:cubicBezTo>
                    <a:cubicBezTo>
                      <a:pt x="12" y="10"/>
                      <a:pt x="13" y="8"/>
                      <a:pt x="14" y="2"/>
                    </a:cubicBezTo>
                    <a:cubicBezTo>
                      <a:pt x="12" y="0"/>
                      <a:pt x="12" y="11"/>
                      <a:pt x="11" y="4"/>
                    </a:cubicBezTo>
                    <a:cubicBezTo>
                      <a:pt x="8" y="18"/>
                      <a:pt x="5" y="29"/>
                      <a:pt x="0" y="36"/>
                    </a:cubicBezTo>
                    <a:cubicBezTo>
                      <a:pt x="0" y="39"/>
                      <a:pt x="4" y="29"/>
                      <a:pt x="5"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542" name="Freeform 9049"/>
              <p:cNvSpPr>
                <a:spLocks/>
              </p:cNvSpPr>
              <p:nvPr/>
            </p:nvSpPr>
            <p:spPr bwMode="auto">
              <a:xfrm>
                <a:off x="2537" y="1992"/>
                <a:ext cx="7" cy="7"/>
              </a:xfrm>
              <a:custGeom>
                <a:avLst/>
                <a:gdLst>
                  <a:gd name="T0" fmla="*/ 1 w 2"/>
                  <a:gd name="T1" fmla="*/ 0 h 2"/>
                  <a:gd name="T2" fmla="*/ 0 w 2"/>
                  <a:gd name="T3" fmla="*/ 2 h 2"/>
                  <a:gd name="T4" fmla="*/ 2 w 2"/>
                  <a:gd name="T5" fmla="*/ 2 h 2"/>
                  <a:gd name="T6" fmla="*/ 1 w 2"/>
                  <a:gd name="T7" fmla="*/ 0 h 2"/>
                </a:gdLst>
                <a:ahLst/>
                <a:cxnLst>
                  <a:cxn ang="0">
                    <a:pos x="T0" y="T1"/>
                  </a:cxn>
                  <a:cxn ang="0">
                    <a:pos x="T2" y="T3"/>
                  </a:cxn>
                  <a:cxn ang="0">
                    <a:pos x="T4" y="T5"/>
                  </a:cxn>
                  <a:cxn ang="0">
                    <a:pos x="T6" y="T7"/>
                  </a:cxn>
                </a:cxnLst>
                <a:rect l="0" t="0" r="r" b="b"/>
                <a:pathLst>
                  <a:path w="2" h="2">
                    <a:moveTo>
                      <a:pt x="1" y="0"/>
                    </a:moveTo>
                    <a:cubicBezTo>
                      <a:pt x="1" y="1"/>
                      <a:pt x="1" y="2"/>
                      <a:pt x="0" y="2"/>
                    </a:cubicBezTo>
                    <a:cubicBezTo>
                      <a:pt x="1" y="2"/>
                      <a:pt x="2" y="2"/>
                      <a:pt x="2" y="2"/>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543" name="Freeform 9050"/>
              <p:cNvSpPr>
                <a:spLocks/>
              </p:cNvSpPr>
              <p:nvPr/>
            </p:nvSpPr>
            <p:spPr bwMode="auto">
              <a:xfrm>
                <a:off x="2101" y="3141"/>
                <a:ext cx="71" cy="67"/>
              </a:xfrm>
              <a:custGeom>
                <a:avLst/>
                <a:gdLst>
                  <a:gd name="T0" fmla="*/ 14 w 19"/>
                  <a:gd name="T1" fmla="*/ 4 h 18"/>
                  <a:gd name="T2" fmla="*/ 0 w 19"/>
                  <a:gd name="T3" fmla="*/ 18 h 18"/>
                  <a:gd name="T4" fmla="*/ 14 w 19"/>
                  <a:gd name="T5" fmla="*/ 4 h 18"/>
                </a:gdLst>
                <a:ahLst/>
                <a:cxnLst>
                  <a:cxn ang="0">
                    <a:pos x="T0" y="T1"/>
                  </a:cxn>
                  <a:cxn ang="0">
                    <a:pos x="T2" y="T3"/>
                  </a:cxn>
                  <a:cxn ang="0">
                    <a:pos x="T4" y="T5"/>
                  </a:cxn>
                </a:cxnLst>
                <a:rect l="0" t="0" r="r" b="b"/>
                <a:pathLst>
                  <a:path w="19" h="18">
                    <a:moveTo>
                      <a:pt x="14" y="4"/>
                    </a:moveTo>
                    <a:cubicBezTo>
                      <a:pt x="14" y="6"/>
                      <a:pt x="0" y="16"/>
                      <a:pt x="0" y="18"/>
                    </a:cubicBezTo>
                    <a:cubicBezTo>
                      <a:pt x="5" y="15"/>
                      <a:pt x="19" y="0"/>
                      <a:pt x="14"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544" name="Freeform 9051"/>
              <p:cNvSpPr>
                <a:spLocks/>
              </p:cNvSpPr>
              <p:nvPr/>
            </p:nvSpPr>
            <p:spPr bwMode="auto">
              <a:xfrm>
                <a:off x="2325" y="2717"/>
                <a:ext cx="11" cy="44"/>
              </a:xfrm>
              <a:custGeom>
                <a:avLst/>
                <a:gdLst>
                  <a:gd name="T0" fmla="*/ 0 w 3"/>
                  <a:gd name="T1" fmla="*/ 2 h 12"/>
                  <a:gd name="T2" fmla="*/ 3 w 3"/>
                  <a:gd name="T3" fmla="*/ 12 h 12"/>
                  <a:gd name="T4" fmla="*/ 3 w 3"/>
                  <a:gd name="T5" fmla="*/ 5 h 12"/>
                  <a:gd name="T6" fmla="*/ 0 w 3"/>
                  <a:gd name="T7" fmla="*/ 2 h 12"/>
                </a:gdLst>
                <a:ahLst/>
                <a:cxnLst>
                  <a:cxn ang="0">
                    <a:pos x="T0" y="T1"/>
                  </a:cxn>
                  <a:cxn ang="0">
                    <a:pos x="T2" y="T3"/>
                  </a:cxn>
                  <a:cxn ang="0">
                    <a:pos x="T4" y="T5"/>
                  </a:cxn>
                  <a:cxn ang="0">
                    <a:pos x="T6" y="T7"/>
                  </a:cxn>
                </a:cxnLst>
                <a:rect l="0" t="0" r="r" b="b"/>
                <a:pathLst>
                  <a:path w="3" h="12">
                    <a:moveTo>
                      <a:pt x="0" y="2"/>
                    </a:moveTo>
                    <a:cubicBezTo>
                      <a:pt x="1" y="10"/>
                      <a:pt x="2" y="10"/>
                      <a:pt x="3" y="12"/>
                    </a:cubicBezTo>
                    <a:cubicBezTo>
                      <a:pt x="3" y="9"/>
                      <a:pt x="3" y="7"/>
                      <a:pt x="3" y="5"/>
                    </a:cubicBezTo>
                    <a:cubicBezTo>
                      <a:pt x="2" y="6"/>
                      <a:pt x="1" y="0"/>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545" name="Freeform 9052"/>
              <p:cNvSpPr>
                <a:spLocks/>
              </p:cNvSpPr>
              <p:nvPr/>
            </p:nvSpPr>
            <p:spPr bwMode="auto">
              <a:xfrm>
                <a:off x="2541" y="1988"/>
                <a:ext cx="3" cy="4"/>
              </a:xfrm>
              <a:custGeom>
                <a:avLst/>
                <a:gdLst>
                  <a:gd name="T0" fmla="*/ 0 w 1"/>
                  <a:gd name="T1" fmla="*/ 0 h 1"/>
                  <a:gd name="T2" fmla="*/ 0 w 1"/>
                  <a:gd name="T3" fmla="*/ 1 h 1"/>
                  <a:gd name="T4" fmla="*/ 1 w 1"/>
                  <a:gd name="T5" fmla="*/ 0 h 1"/>
                  <a:gd name="T6" fmla="*/ 0 w 1"/>
                  <a:gd name="T7" fmla="*/ 0 h 1"/>
                </a:gdLst>
                <a:ahLst/>
                <a:cxnLst>
                  <a:cxn ang="0">
                    <a:pos x="T0" y="T1"/>
                  </a:cxn>
                  <a:cxn ang="0">
                    <a:pos x="T2" y="T3"/>
                  </a:cxn>
                  <a:cxn ang="0">
                    <a:pos x="T4" y="T5"/>
                  </a:cxn>
                  <a:cxn ang="0">
                    <a:pos x="T6" y="T7"/>
                  </a:cxn>
                </a:cxnLst>
                <a:rect l="0" t="0" r="r" b="b"/>
                <a:pathLst>
                  <a:path w="1" h="1">
                    <a:moveTo>
                      <a:pt x="0" y="0"/>
                    </a:moveTo>
                    <a:cubicBezTo>
                      <a:pt x="0" y="1"/>
                      <a:pt x="0" y="1"/>
                      <a:pt x="0" y="1"/>
                    </a:cubicBezTo>
                    <a:cubicBezTo>
                      <a:pt x="0" y="1"/>
                      <a:pt x="1" y="1"/>
                      <a:pt x="1"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546" name="Freeform 9053"/>
              <p:cNvSpPr>
                <a:spLocks/>
              </p:cNvSpPr>
              <p:nvPr/>
            </p:nvSpPr>
            <p:spPr bwMode="auto">
              <a:xfrm>
                <a:off x="2574" y="2010"/>
                <a:ext cx="11" cy="4"/>
              </a:xfrm>
              <a:custGeom>
                <a:avLst/>
                <a:gdLst>
                  <a:gd name="T0" fmla="*/ 2 w 3"/>
                  <a:gd name="T1" fmla="*/ 1 h 1"/>
                  <a:gd name="T2" fmla="*/ 3 w 3"/>
                  <a:gd name="T3" fmla="*/ 0 h 1"/>
                  <a:gd name="T4" fmla="*/ 0 w 3"/>
                  <a:gd name="T5" fmla="*/ 1 h 1"/>
                  <a:gd name="T6" fmla="*/ 0 w 3"/>
                  <a:gd name="T7" fmla="*/ 1 h 1"/>
                  <a:gd name="T8" fmla="*/ 2 w 3"/>
                  <a:gd name="T9" fmla="*/ 1 h 1"/>
                </a:gdLst>
                <a:ahLst/>
                <a:cxnLst>
                  <a:cxn ang="0">
                    <a:pos x="T0" y="T1"/>
                  </a:cxn>
                  <a:cxn ang="0">
                    <a:pos x="T2" y="T3"/>
                  </a:cxn>
                  <a:cxn ang="0">
                    <a:pos x="T4" y="T5"/>
                  </a:cxn>
                  <a:cxn ang="0">
                    <a:pos x="T6" y="T7"/>
                  </a:cxn>
                  <a:cxn ang="0">
                    <a:pos x="T8" y="T9"/>
                  </a:cxn>
                </a:cxnLst>
                <a:rect l="0" t="0" r="r" b="b"/>
                <a:pathLst>
                  <a:path w="3" h="1">
                    <a:moveTo>
                      <a:pt x="2" y="1"/>
                    </a:moveTo>
                    <a:cubicBezTo>
                      <a:pt x="2" y="0"/>
                      <a:pt x="3" y="0"/>
                      <a:pt x="3" y="0"/>
                    </a:cubicBezTo>
                    <a:cubicBezTo>
                      <a:pt x="2" y="0"/>
                      <a:pt x="1" y="0"/>
                      <a:pt x="0" y="1"/>
                    </a:cubicBezTo>
                    <a:cubicBezTo>
                      <a:pt x="0" y="1"/>
                      <a:pt x="0" y="1"/>
                      <a:pt x="0" y="1"/>
                    </a:cubicBezTo>
                    <a:cubicBezTo>
                      <a:pt x="1" y="1"/>
                      <a:pt x="2" y="1"/>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547" name="Freeform 9054"/>
              <p:cNvSpPr>
                <a:spLocks/>
              </p:cNvSpPr>
              <p:nvPr/>
            </p:nvSpPr>
            <p:spPr bwMode="auto">
              <a:xfrm>
                <a:off x="2180" y="3092"/>
                <a:ext cx="29" cy="34"/>
              </a:xfrm>
              <a:custGeom>
                <a:avLst/>
                <a:gdLst>
                  <a:gd name="T0" fmla="*/ 8 w 8"/>
                  <a:gd name="T1" fmla="*/ 1 h 9"/>
                  <a:gd name="T2" fmla="*/ 7 w 8"/>
                  <a:gd name="T3" fmla="*/ 0 h 9"/>
                  <a:gd name="T4" fmla="*/ 1 w 8"/>
                  <a:gd name="T5" fmla="*/ 7 h 9"/>
                  <a:gd name="T6" fmla="*/ 8 w 8"/>
                  <a:gd name="T7" fmla="*/ 1 h 9"/>
                </a:gdLst>
                <a:ahLst/>
                <a:cxnLst>
                  <a:cxn ang="0">
                    <a:pos x="T0" y="T1"/>
                  </a:cxn>
                  <a:cxn ang="0">
                    <a:pos x="T2" y="T3"/>
                  </a:cxn>
                  <a:cxn ang="0">
                    <a:pos x="T4" y="T5"/>
                  </a:cxn>
                  <a:cxn ang="0">
                    <a:pos x="T6" y="T7"/>
                  </a:cxn>
                </a:cxnLst>
                <a:rect l="0" t="0" r="r" b="b"/>
                <a:pathLst>
                  <a:path w="8" h="9">
                    <a:moveTo>
                      <a:pt x="8" y="1"/>
                    </a:moveTo>
                    <a:cubicBezTo>
                      <a:pt x="5" y="4"/>
                      <a:pt x="8" y="0"/>
                      <a:pt x="7" y="0"/>
                    </a:cubicBezTo>
                    <a:cubicBezTo>
                      <a:pt x="1" y="7"/>
                      <a:pt x="1" y="7"/>
                      <a:pt x="1" y="7"/>
                    </a:cubicBezTo>
                    <a:cubicBezTo>
                      <a:pt x="0" y="9"/>
                      <a:pt x="7" y="5"/>
                      <a:pt x="8"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548" name="Freeform 9055"/>
              <p:cNvSpPr>
                <a:spLocks/>
              </p:cNvSpPr>
              <p:nvPr/>
            </p:nvSpPr>
            <p:spPr bwMode="auto">
              <a:xfrm>
                <a:off x="2291" y="1887"/>
                <a:ext cx="4" cy="19"/>
              </a:xfrm>
              <a:custGeom>
                <a:avLst/>
                <a:gdLst>
                  <a:gd name="T0" fmla="*/ 1 w 1"/>
                  <a:gd name="T1" fmla="*/ 0 h 5"/>
                  <a:gd name="T2" fmla="*/ 0 w 1"/>
                  <a:gd name="T3" fmla="*/ 3 h 5"/>
                  <a:gd name="T4" fmla="*/ 1 w 1"/>
                  <a:gd name="T5" fmla="*/ 5 h 5"/>
                  <a:gd name="T6" fmla="*/ 1 w 1"/>
                  <a:gd name="T7" fmla="*/ 0 h 5"/>
                </a:gdLst>
                <a:ahLst/>
                <a:cxnLst>
                  <a:cxn ang="0">
                    <a:pos x="T0" y="T1"/>
                  </a:cxn>
                  <a:cxn ang="0">
                    <a:pos x="T2" y="T3"/>
                  </a:cxn>
                  <a:cxn ang="0">
                    <a:pos x="T4" y="T5"/>
                  </a:cxn>
                  <a:cxn ang="0">
                    <a:pos x="T6" y="T7"/>
                  </a:cxn>
                </a:cxnLst>
                <a:rect l="0" t="0" r="r" b="b"/>
                <a:pathLst>
                  <a:path w="1" h="5">
                    <a:moveTo>
                      <a:pt x="1" y="0"/>
                    </a:moveTo>
                    <a:cubicBezTo>
                      <a:pt x="1" y="1"/>
                      <a:pt x="0" y="2"/>
                      <a:pt x="0" y="3"/>
                    </a:cubicBezTo>
                    <a:cubicBezTo>
                      <a:pt x="0" y="4"/>
                      <a:pt x="1" y="5"/>
                      <a:pt x="1" y="5"/>
                    </a:cubicBezTo>
                    <a:cubicBezTo>
                      <a:pt x="1" y="4"/>
                      <a:pt x="1" y="2"/>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549" name="Freeform 9056"/>
              <p:cNvSpPr>
                <a:spLocks/>
              </p:cNvSpPr>
              <p:nvPr/>
            </p:nvSpPr>
            <p:spPr bwMode="auto">
              <a:xfrm>
                <a:off x="2604" y="2088"/>
                <a:ext cx="11" cy="8"/>
              </a:xfrm>
              <a:custGeom>
                <a:avLst/>
                <a:gdLst>
                  <a:gd name="T0" fmla="*/ 0 w 3"/>
                  <a:gd name="T1" fmla="*/ 2 h 2"/>
                  <a:gd name="T2" fmla="*/ 3 w 3"/>
                  <a:gd name="T3" fmla="*/ 1 h 2"/>
                  <a:gd name="T4" fmla="*/ 2 w 3"/>
                  <a:gd name="T5" fmla="*/ 0 h 2"/>
                  <a:gd name="T6" fmla="*/ 0 w 3"/>
                  <a:gd name="T7" fmla="*/ 2 h 2"/>
                </a:gdLst>
                <a:ahLst/>
                <a:cxnLst>
                  <a:cxn ang="0">
                    <a:pos x="T0" y="T1"/>
                  </a:cxn>
                  <a:cxn ang="0">
                    <a:pos x="T2" y="T3"/>
                  </a:cxn>
                  <a:cxn ang="0">
                    <a:pos x="T4" y="T5"/>
                  </a:cxn>
                  <a:cxn ang="0">
                    <a:pos x="T6" y="T7"/>
                  </a:cxn>
                </a:cxnLst>
                <a:rect l="0" t="0" r="r" b="b"/>
                <a:pathLst>
                  <a:path w="3" h="2">
                    <a:moveTo>
                      <a:pt x="0" y="2"/>
                    </a:moveTo>
                    <a:cubicBezTo>
                      <a:pt x="1" y="2"/>
                      <a:pt x="2" y="1"/>
                      <a:pt x="3" y="1"/>
                    </a:cubicBezTo>
                    <a:cubicBezTo>
                      <a:pt x="2" y="0"/>
                      <a:pt x="2" y="0"/>
                      <a:pt x="2" y="0"/>
                    </a:cubicBezTo>
                    <a:cubicBezTo>
                      <a:pt x="1" y="0"/>
                      <a:pt x="1" y="1"/>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550" name="Freeform 9057"/>
              <p:cNvSpPr>
                <a:spLocks/>
              </p:cNvSpPr>
              <p:nvPr/>
            </p:nvSpPr>
            <p:spPr bwMode="auto">
              <a:xfrm>
                <a:off x="2582" y="3732"/>
                <a:ext cx="48" cy="22"/>
              </a:xfrm>
              <a:custGeom>
                <a:avLst/>
                <a:gdLst>
                  <a:gd name="T0" fmla="*/ 13 w 13"/>
                  <a:gd name="T1" fmla="*/ 6 h 6"/>
                  <a:gd name="T2" fmla="*/ 9 w 13"/>
                  <a:gd name="T3" fmla="*/ 3 h 6"/>
                  <a:gd name="T4" fmla="*/ 0 w 13"/>
                  <a:gd name="T5" fmla="*/ 0 h 6"/>
                  <a:gd name="T6" fmla="*/ 13 w 13"/>
                  <a:gd name="T7" fmla="*/ 6 h 6"/>
                </a:gdLst>
                <a:ahLst/>
                <a:cxnLst>
                  <a:cxn ang="0">
                    <a:pos x="T0" y="T1"/>
                  </a:cxn>
                  <a:cxn ang="0">
                    <a:pos x="T2" y="T3"/>
                  </a:cxn>
                  <a:cxn ang="0">
                    <a:pos x="T4" y="T5"/>
                  </a:cxn>
                  <a:cxn ang="0">
                    <a:pos x="T6" y="T7"/>
                  </a:cxn>
                </a:cxnLst>
                <a:rect l="0" t="0" r="r" b="b"/>
                <a:pathLst>
                  <a:path w="13" h="6">
                    <a:moveTo>
                      <a:pt x="13" y="6"/>
                    </a:moveTo>
                    <a:cubicBezTo>
                      <a:pt x="12" y="5"/>
                      <a:pt x="11" y="4"/>
                      <a:pt x="9" y="3"/>
                    </a:cubicBezTo>
                    <a:cubicBezTo>
                      <a:pt x="7" y="2"/>
                      <a:pt x="4" y="1"/>
                      <a:pt x="0" y="0"/>
                    </a:cubicBezTo>
                    <a:lnTo>
                      <a:pt x="13"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551" name="Freeform 9058"/>
              <p:cNvSpPr>
                <a:spLocks/>
              </p:cNvSpPr>
              <p:nvPr/>
            </p:nvSpPr>
            <p:spPr bwMode="auto">
              <a:xfrm>
                <a:off x="2276" y="3628"/>
                <a:ext cx="15" cy="78"/>
              </a:xfrm>
              <a:custGeom>
                <a:avLst/>
                <a:gdLst>
                  <a:gd name="T0" fmla="*/ 0 w 4"/>
                  <a:gd name="T1" fmla="*/ 21 h 21"/>
                  <a:gd name="T2" fmla="*/ 1 w 4"/>
                  <a:gd name="T3" fmla="*/ 21 h 21"/>
                  <a:gd name="T4" fmla="*/ 1 w 4"/>
                  <a:gd name="T5" fmla="*/ 21 h 21"/>
                  <a:gd name="T6" fmla="*/ 2 w 4"/>
                  <a:gd name="T7" fmla="*/ 8 h 21"/>
                  <a:gd name="T8" fmla="*/ 2 w 4"/>
                  <a:gd name="T9" fmla="*/ 7 h 21"/>
                  <a:gd name="T10" fmla="*/ 2 w 4"/>
                  <a:gd name="T11" fmla="*/ 7 h 21"/>
                  <a:gd name="T12" fmla="*/ 2 w 4"/>
                  <a:gd name="T13" fmla="*/ 7 h 21"/>
                  <a:gd name="T14" fmla="*/ 0 w 4"/>
                  <a:gd name="T15" fmla="*/ 21 h 21"/>
                  <a:gd name="T16" fmla="*/ 0 w 4"/>
                  <a:gd name="T17"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21">
                    <a:moveTo>
                      <a:pt x="0" y="21"/>
                    </a:moveTo>
                    <a:cubicBezTo>
                      <a:pt x="0" y="21"/>
                      <a:pt x="0" y="21"/>
                      <a:pt x="1" y="21"/>
                    </a:cubicBezTo>
                    <a:cubicBezTo>
                      <a:pt x="1" y="21"/>
                      <a:pt x="1" y="21"/>
                      <a:pt x="1" y="21"/>
                    </a:cubicBezTo>
                    <a:cubicBezTo>
                      <a:pt x="4" y="0"/>
                      <a:pt x="2" y="7"/>
                      <a:pt x="2" y="8"/>
                    </a:cubicBezTo>
                    <a:cubicBezTo>
                      <a:pt x="2" y="8"/>
                      <a:pt x="2" y="8"/>
                      <a:pt x="2" y="7"/>
                    </a:cubicBezTo>
                    <a:cubicBezTo>
                      <a:pt x="2" y="7"/>
                      <a:pt x="2" y="7"/>
                      <a:pt x="2" y="7"/>
                    </a:cubicBezTo>
                    <a:cubicBezTo>
                      <a:pt x="2" y="7"/>
                      <a:pt x="2" y="7"/>
                      <a:pt x="2" y="7"/>
                    </a:cubicBezTo>
                    <a:cubicBezTo>
                      <a:pt x="2" y="12"/>
                      <a:pt x="1" y="16"/>
                      <a:pt x="0" y="21"/>
                    </a:cubicBezTo>
                    <a:cubicBezTo>
                      <a:pt x="0" y="21"/>
                      <a:pt x="0" y="21"/>
                      <a:pt x="0" y="2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552" name="Freeform 9059"/>
              <p:cNvSpPr>
                <a:spLocks/>
              </p:cNvSpPr>
              <p:nvPr/>
            </p:nvSpPr>
            <p:spPr bwMode="auto">
              <a:xfrm>
                <a:off x="2582" y="2073"/>
                <a:ext cx="22" cy="30"/>
              </a:xfrm>
              <a:custGeom>
                <a:avLst/>
                <a:gdLst>
                  <a:gd name="T0" fmla="*/ 5 w 6"/>
                  <a:gd name="T1" fmla="*/ 0 h 8"/>
                  <a:gd name="T2" fmla="*/ 0 w 6"/>
                  <a:gd name="T3" fmla="*/ 8 h 8"/>
                  <a:gd name="T4" fmla="*/ 2 w 6"/>
                  <a:gd name="T5" fmla="*/ 7 h 8"/>
                  <a:gd name="T6" fmla="*/ 2 w 6"/>
                  <a:gd name="T7" fmla="*/ 7 h 8"/>
                  <a:gd name="T8" fmla="*/ 6 w 6"/>
                  <a:gd name="T9" fmla="*/ 1 h 8"/>
                  <a:gd name="T10" fmla="*/ 5 w 6"/>
                  <a:gd name="T11" fmla="*/ 0 h 8"/>
                </a:gdLst>
                <a:ahLst/>
                <a:cxnLst>
                  <a:cxn ang="0">
                    <a:pos x="T0" y="T1"/>
                  </a:cxn>
                  <a:cxn ang="0">
                    <a:pos x="T2" y="T3"/>
                  </a:cxn>
                  <a:cxn ang="0">
                    <a:pos x="T4" y="T5"/>
                  </a:cxn>
                  <a:cxn ang="0">
                    <a:pos x="T6" y="T7"/>
                  </a:cxn>
                  <a:cxn ang="0">
                    <a:pos x="T8" y="T9"/>
                  </a:cxn>
                  <a:cxn ang="0">
                    <a:pos x="T10" y="T11"/>
                  </a:cxn>
                </a:cxnLst>
                <a:rect l="0" t="0" r="r" b="b"/>
                <a:pathLst>
                  <a:path w="6" h="8">
                    <a:moveTo>
                      <a:pt x="5" y="0"/>
                    </a:moveTo>
                    <a:cubicBezTo>
                      <a:pt x="4" y="2"/>
                      <a:pt x="2" y="5"/>
                      <a:pt x="0" y="8"/>
                    </a:cubicBezTo>
                    <a:cubicBezTo>
                      <a:pt x="1" y="8"/>
                      <a:pt x="1" y="8"/>
                      <a:pt x="2" y="7"/>
                    </a:cubicBezTo>
                    <a:cubicBezTo>
                      <a:pt x="2" y="7"/>
                      <a:pt x="2" y="7"/>
                      <a:pt x="2" y="7"/>
                    </a:cubicBezTo>
                    <a:cubicBezTo>
                      <a:pt x="4" y="5"/>
                      <a:pt x="5" y="3"/>
                      <a:pt x="6" y="1"/>
                    </a:cubicBezTo>
                    <a:lnTo>
                      <a:pt x="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553" name="Freeform 9060"/>
              <p:cNvSpPr>
                <a:spLocks/>
              </p:cNvSpPr>
              <p:nvPr/>
            </p:nvSpPr>
            <p:spPr bwMode="auto">
              <a:xfrm>
                <a:off x="2570" y="2062"/>
                <a:ext cx="30" cy="45"/>
              </a:xfrm>
              <a:custGeom>
                <a:avLst/>
                <a:gdLst>
                  <a:gd name="T0" fmla="*/ 8 w 8"/>
                  <a:gd name="T1" fmla="*/ 3 h 12"/>
                  <a:gd name="T2" fmla="*/ 6 w 8"/>
                  <a:gd name="T3" fmla="*/ 0 h 12"/>
                  <a:gd name="T4" fmla="*/ 0 w 8"/>
                  <a:gd name="T5" fmla="*/ 12 h 12"/>
                  <a:gd name="T6" fmla="*/ 1 w 8"/>
                  <a:gd name="T7" fmla="*/ 11 h 12"/>
                  <a:gd name="T8" fmla="*/ 8 w 8"/>
                  <a:gd name="T9" fmla="*/ 3 h 12"/>
                </a:gdLst>
                <a:ahLst/>
                <a:cxnLst>
                  <a:cxn ang="0">
                    <a:pos x="T0" y="T1"/>
                  </a:cxn>
                  <a:cxn ang="0">
                    <a:pos x="T2" y="T3"/>
                  </a:cxn>
                  <a:cxn ang="0">
                    <a:pos x="T4" y="T5"/>
                  </a:cxn>
                  <a:cxn ang="0">
                    <a:pos x="T6" y="T7"/>
                  </a:cxn>
                  <a:cxn ang="0">
                    <a:pos x="T8" y="T9"/>
                  </a:cxn>
                </a:cxnLst>
                <a:rect l="0" t="0" r="r" b="b"/>
                <a:pathLst>
                  <a:path w="8" h="12">
                    <a:moveTo>
                      <a:pt x="8" y="3"/>
                    </a:moveTo>
                    <a:cubicBezTo>
                      <a:pt x="6" y="0"/>
                      <a:pt x="6" y="0"/>
                      <a:pt x="6" y="0"/>
                    </a:cubicBezTo>
                    <a:cubicBezTo>
                      <a:pt x="6" y="2"/>
                      <a:pt x="3" y="8"/>
                      <a:pt x="0" y="12"/>
                    </a:cubicBezTo>
                    <a:cubicBezTo>
                      <a:pt x="0" y="11"/>
                      <a:pt x="1" y="11"/>
                      <a:pt x="1" y="11"/>
                    </a:cubicBezTo>
                    <a:cubicBezTo>
                      <a:pt x="4" y="7"/>
                      <a:pt x="7" y="3"/>
                      <a:pt x="8"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554" name="Freeform 9061"/>
              <p:cNvSpPr>
                <a:spLocks/>
              </p:cNvSpPr>
              <p:nvPr/>
            </p:nvSpPr>
            <p:spPr bwMode="auto">
              <a:xfrm>
                <a:off x="2660" y="3944"/>
                <a:ext cx="18" cy="111"/>
              </a:xfrm>
              <a:custGeom>
                <a:avLst/>
                <a:gdLst>
                  <a:gd name="T0" fmla="*/ 3 w 5"/>
                  <a:gd name="T1" fmla="*/ 5 h 30"/>
                  <a:gd name="T2" fmla="*/ 0 w 5"/>
                  <a:gd name="T3" fmla="*/ 0 h 30"/>
                  <a:gd name="T4" fmla="*/ 4 w 5"/>
                  <a:gd name="T5" fmla="*/ 7 h 30"/>
                  <a:gd name="T6" fmla="*/ 4 w 5"/>
                  <a:gd name="T7" fmla="*/ 16 h 30"/>
                  <a:gd name="T8" fmla="*/ 5 w 5"/>
                  <a:gd name="T9" fmla="*/ 30 h 30"/>
                  <a:gd name="T10" fmla="*/ 4 w 5"/>
                  <a:gd name="T11" fmla="*/ 13 h 30"/>
                  <a:gd name="T12" fmla="*/ 3 w 5"/>
                  <a:gd name="T13" fmla="*/ 5 h 30"/>
                </a:gdLst>
                <a:ahLst/>
                <a:cxnLst>
                  <a:cxn ang="0">
                    <a:pos x="T0" y="T1"/>
                  </a:cxn>
                  <a:cxn ang="0">
                    <a:pos x="T2" y="T3"/>
                  </a:cxn>
                  <a:cxn ang="0">
                    <a:pos x="T4" y="T5"/>
                  </a:cxn>
                  <a:cxn ang="0">
                    <a:pos x="T6" y="T7"/>
                  </a:cxn>
                  <a:cxn ang="0">
                    <a:pos x="T8" y="T9"/>
                  </a:cxn>
                  <a:cxn ang="0">
                    <a:pos x="T10" y="T11"/>
                  </a:cxn>
                  <a:cxn ang="0">
                    <a:pos x="T12" y="T13"/>
                  </a:cxn>
                </a:cxnLst>
                <a:rect l="0" t="0" r="r" b="b"/>
                <a:pathLst>
                  <a:path w="5" h="30">
                    <a:moveTo>
                      <a:pt x="3" y="5"/>
                    </a:moveTo>
                    <a:cubicBezTo>
                      <a:pt x="3" y="3"/>
                      <a:pt x="1" y="1"/>
                      <a:pt x="0" y="0"/>
                    </a:cubicBezTo>
                    <a:cubicBezTo>
                      <a:pt x="2" y="2"/>
                      <a:pt x="3" y="5"/>
                      <a:pt x="4" y="7"/>
                    </a:cubicBezTo>
                    <a:cubicBezTo>
                      <a:pt x="4" y="10"/>
                      <a:pt x="4" y="13"/>
                      <a:pt x="4" y="16"/>
                    </a:cubicBezTo>
                    <a:cubicBezTo>
                      <a:pt x="3" y="22"/>
                      <a:pt x="4" y="27"/>
                      <a:pt x="5" y="30"/>
                    </a:cubicBezTo>
                    <a:cubicBezTo>
                      <a:pt x="4" y="25"/>
                      <a:pt x="4" y="19"/>
                      <a:pt x="4" y="13"/>
                    </a:cubicBezTo>
                    <a:cubicBezTo>
                      <a:pt x="4" y="10"/>
                      <a:pt x="4" y="7"/>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555" name="Freeform 9062"/>
              <p:cNvSpPr>
                <a:spLocks/>
              </p:cNvSpPr>
              <p:nvPr/>
            </p:nvSpPr>
            <p:spPr bwMode="auto">
              <a:xfrm>
                <a:off x="2034" y="1787"/>
                <a:ext cx="153" cy="71"/>
              </a:xfrm>
              <a:custGeom>
                <a:avLst/>
                <a:gdLst>
                  <a:gd name="T0" fmla="*/ 30 w 41"/>
                  <a:gd name="T1" fmla="*/ 1 h 19"/>
                  <a:gd name="T2" fmla="*/ 27 w 41"/>
                  <a:gd name="T3" fmla="*/ 2 h 19"/>
                  <a:gd name="T4" fmla="*/ 11 w 41"/>
                  <a:gd name="T5" fmla="*/ 12 h 19"/>
                  <a:gd name="T6" fmla="*/ 1 w 41"/>
                  <a:gd name="T7" fmla="*/ 19 h 19"/>
                  <a:gd name="T8" fmla="*/ 29 w 41"/>
                  <a:gd name="T9" fmla="*/ 2 h 19"/>
                  <a:gd name="T10" fmla="*/ 32 w 41"/>
                  <a:gd name="T11" fmla="*/ 2 h 19"/>
                  <a:gd name="T12" fmla="*/ 29 w 41"/>
                  <a:gd name="T13" fmla="*/ 3 h 19"/>
                  <a:gd name="T14" fmla="*/ 26 w 41"/>
                  <a:gd name="T15" fmla="*/ 7 h 19"/>
                  <a:gd name="T16" fmla="*/ 28 w 41"/>
                  <a:gd name="T17" fmla="*/ 6 h 19"/>
                  <a:gd name="T18" fmla="*/ 41 w 41"/>
                  <a:gd name="T19" fmla="*/ 1 h 19"/>
                  <a:gd name="T20" fmla="*/ 33 w 41"/>
                  <a:gd name="T21" fmla="*/ 3 h 19"/>
                  <a:gd name="T22" fmla="*/ 30 w 41"/>
                  <a:gd name="T23" fmla="*/ 1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 h="19">
                    <a:moveTo>
                      <a:pt x="30" y="1"/>
                    </a:moveTo>
                    <a:cubicBezTo>
                      <a:pt x="29" y="1"/>
                      <a:pt x="28" y="1"/>
                      <a:pt x="27" y="2"/>
                    </a:cubicBezTo>
                    <a:cubicBezTo>
                      <a:pt x="24" y="4"/>
                      <a:pt x="17" y="8"/>
                      <a:pt x="11" y="12"/>
                    </a:cubicBezTo>
                    <a:cubicBezTo>
                      <a:pt x="5" y="15"/>
                      <a:pt x="0" y="19"/>
                      <a:pt x="1" y="19"/>
                    </a:cubicBezTo>
                    <a:cubicBezTo>
                      <a:pt x="14" y="12"/>
                      <a:pt x="17" y="9"/>
                      <a:pt x="29" y="2"/>
                    </a:cubicBezTo>
                    <a:cubicBezTo>
                      <a:pt x="30" y="2"/>
                      <a:pt x="31" y="2"/>
                      <a:pt x="32" y="2"/>
                    </a:cubicBezTo>
                    <a:cubicBezTo>
                      <a:pt x="31" y="2"/>
                      <a:pt x="30" y="3"/>
                      <a:pt x="29" y="3"/>
                    </a:cubicBezTo>
                    <a:cubicBezTo>
                      <a:pt x="27" y="5"/>
                      <a:pt x="25" y="7"/>
                      <a:pt x="26" y="7"/>
                    </a:cubicBezTo>
                    <a:cubicBezTo>
                      <a:pt x="27" y="7"/>
                      <a:pt x="27" y="6"/>
                      <a:pt x="28" y="6"/>
                    </a:cubicBezTo>
                    <a:cubicBezTo>
                      <a:pt x="33" y="5"/>
                      <a:pt x="40" y="3"/>
                      <a:pt x="41" y="1"/>
                    </a:cubicBezTo>
                    <a:cubicBezTo>
                      <a:pt x="41" y="0"/>
                      <a:pt x="33" y="5"/>
                      <a:pt x="33" y="3"/>
                    </a:cubicBezTo>
                    <a:cubicBezTo>
                      <a:pt x="39" y="1"/>
                      <a:pt x="33" y="1"/>
                      <a:pt x="3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556" name="Freeform 9063"/>
              <p:cNvSpPr>
                <a:spLocks/>
              </p:cNvSpPr>
              <p:nvPr/>
            </p:nvSpPr>
            <p:spPr bwMode="auto">
              <a:xfrm>
                <a:off x="2585" y="2006"/>
                <a:ext cx="4" cy="4"/>
              </a:xfrm>
              <a:custGeom>
                <a:avLst/>
                <a:gdLst>
                  <a:gd name="T0" fmla="*/ 0 w 1"/>
                  <a:gd name="T1" fmla="*/ 0 h 1"/>
                  <a:gd name="T2" fmla="*/ 0 w 1"/>
                  <a:gd name="T3" fmla="*/ 1 h 1"/>
                  <a:gd name="T4" fmla="*/ 1 w 1"/>
                  <a:gd name="T5" fmla="*/ 0 h 1"/>
                  <a:gd name="T6" fmla="*/ 0 w 1"/>
                  <a:gd name="T7" fmla="*/ 0 h 1"/>
                </a:gdLst>
                <a:ahLst/>
                <a:cxnLst>
                  <a:cxn ang="0">
                    <a:pos x="T0" y="T1"/>
                  </a:cxn>
                  <a:cxn ang="0">
                    <a:pos x="T2" y="T3"/>
                  </a:cxn>
                  <a:cxn ang="0">
                    <a:pos x="T4" y="T5"/>
                  </a:cxn>
                  <a:cxn ang="0">
                    <a:pos x="T6" y="T7"/>
                  </a:cxn>
                </a:cxnLst>
                <a:rect l="0" t="0" r="r" b="b"/>
                <a:pathLst>
                  <a:path w="1" h="1">
                    <a:moveTo>
                      <a:pt x="0" y="0"/>
                    </a:moveTo>
                    <a:cubicBezTo>
                      <a:pt x="0" y="0"/>
                      <a:pt x="0" y="0"/>
                      <a:pt x="0" y="1"/>
                    </a:cubicBezTo>
                    <a:cubicBezTo>
                      <a:pt x="0" y="1"/>
                      <a:pt x="1" y="1"/>
                      <a:pt x="1"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557" name="Freeform 9064"/>
              <p:cNvSpPr>
                <a:spLocks/>
              </p:cNvSpPr>
              <p:nvPr/>
            </p:nvSpPr>
            <p:spPr bwMode="auto">
              <a:xfrm>
                <a:off x="2611" y="204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558" name="Freeform 9065"/>
              <p:cNvSpPr>
                <a:spLocks/>
              </p:cNvSpPr>
              <p:nvPr/>
            </p:nvSpPr>
            <p:spPr bwMode="auto">
              <a:xfrm>
                <a:off x="2611" y="2040"/>
                <a:ext cx="4"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0" y="0"/>
                      <a:pt x="0"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559" name="Freeform 9066"/>
              <p:cNvSpPr>
                <a:spLocks/>
              </p:cNvSpPr>
              <p:nvPr/>
            </p:nvSpPr>
            <p:spPr bwMode="auto">
              <a:xfrm>
                <a:off x="2232" y="1772"/>
                <a:ext cx="52" cy="123"/>
              </a:xfrm>
              <a:custGeom>
                <a:avLst/>
                <a:gdLst>
                  <a:gd name="T0" fmla="*/ 12 w 14"/>
                  <a:gd name="T1" fmla="*/ 17 h 33"/>
                  <a:gd name="T2" fmla="*/ 8 w 14"/>
                  <a:gd name="T3" fmla="*/ 0 h 33"/>
                  <a:gd name="T4" fmla="*/ 0 w 14"/>
                  <a:gd name="T5" fmla="*/ 3 h 33"/>
                  <a:gd name="T6" fmla="*/ 7 w 14"/>
                  <a:gd name="T7" fmla="*/ 1 h 33"/>
                  <a:gd name="T8" fmla="*/ 12 w 14"/>
                  <a:gd name="T9" fmla="*/ 33 h 33"/>
                  <a:gd name="T10" fmla="*/ 9 w 14"/>
                  <a:gd name="T11" fmla="*/ 6 h 33"/>
                  <a:gd name="T12" fmla="*/ 12 w 14"/>
                  <a:gd name="T13" fmla="*/ 17 h 33"/>
                </a:gdLst>
                <a:ahLst/>
                <a:cxnLst>
                  <a:cxn ang="0">
                    <a:pos x="T0" y="T1"/>
                  </a:cxn>
                  <a:cxn ang="0">
                    <a:pos x="T2" y="T3"/>
                  </a:cxn>
                  <a:cxn ang="0">
                    <a:pos x="T4" y="T5"/>
                  </a:cxn>
                  <a:cxn ang="0">
                    <a:pos x="T6" y="T7"/>
                  </a:cxn>
                  <a:cxn ang="0">
                    <a:pos x="T8" y="T9"/>
                  </a:cxn>
                  <a:cxn ang="0">
                    <a:pos x="T10" y="T11"/>
                  </a:cxn>
                  <a:cxn ang="0">
                    <a:pos x="T12" y="T13"/>
                  </a:cxn>
                </a:cxnLst>
                <a:rect l="0" t="0" r="r" b="b"/>
                <a:pathLst>
                  <a:path w="14" h="33">
                    <a:moveTo>
                      <a:pt x="12" y="17"/>
                    </a:moveTo>
                    <a:cubicBezTo>
                      <a:pt x="10" y="11"/>
                      <a:pt x="9" y="5"/>
                      <a:pt x="8" y="0"/>
                    </a:cubicBezTo>
                    <a:cubicBezTo>
                      <a:pt x="4" y="1"/>
                      <a:pt x="1" y="2"/>
                      <a:pt x="0" y="3"/>
                    </a:cubicBezTo>
                    <a:cubicBezTo>
                      <a:pt x="3" y="2"/>
                      <a:pt x="5" y="2"/>
                      <a:pt x="7" y="1"/>
                    </a:cubicBezTo>
                    <a:cubicBezTo>
                      <a:pt x="9" y="13"/>
                      <a:pt x="10" y="20"/>
                      <a:pt x="12" y="33"/>
                    </a:cubicBezTo>
                    <a:cubicBezTo>
                      <a:pt x="14" y="29"/>
                      <a:pt x="9" y="15"/>
                      <a:pt x="9" y="6"/>
                    </a:cubicBezTo>
                    <a:cubicBezTo>
                      <a:pt x="9" y="5"/>
                      <a:pt x="12" y="22"/>
                      <a:pt x="12" y="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560" name="Freeform 9067"/>
              <p:cNvSpPr>
                <a:spLocks/>
              </p:cNvSpPr>
              <p:nvPr/>
            </p:nvSpPr>
            <p:spPr bwMode="auto">
              <a:xfrm>
                <a:off x="2604" y="2066"/>
                <a:ext cx="15" cy="22"/>
              </a:xfrm>
              <a:custGeom>
                <a:avLst/>
                <a:gdLst>
                  <a:gd name="T0" fmla="*/ 0 w 4"/>
                  <a:gd name="T1" fmla="*/ 3 h 6"/>
                  <a:gd name="T2" fmla="*/ 2 w 4"/>
                  <a:gd name="T3" fmla="*/ 6 h 6"/>
                  <a:gd name="T4" fmla="*/ 4 w 4"/>
                  <a:gd name="T5" fmla="*/ 2 h 6"/>
                  <a:gd name="T6" fmla="*/ 2 w 4"/>
                  <a:gd name="T7" fmla="*/ 0 h 6"/>
                  <a:gd name="T8" fmla="*/ 0 w 4"/>
                  <a:gd name="T9" fmla="*/ 3 h 6"/>
                </a:gdLst>
                <a:ahLst/>
                <a:cxnLst>
                  <a:cxn ang="0">
                    <a:pos x="T0" y="T1"/>
                  </a:cxn>
                  <a:cxn ang="0">
                    <a:pos x="T2" y="T3"/>
                  </a:cxn>
                  <a:cxn ang="0">
                    <a:pos x="T4" y="T5"/>
                  </a:cxn>
                  <a:cxn ang="0">
                    <a:pos x="T6" y="T7"/>
                  </a:cxn>
                  <a:cxn ang="0">
                    <a:pos x="T8" y="T9"/>
                  </a:cxn>
                </a:cxnLst>
                <a:rect l="0" t="0" r="r" b="b"/>
                <a:pathLst>
                  <a:path w="4" h="6">
                    <a:moveTo>
                      <a:pt x="0" y="3"/>
                    </a:moveTo>
                    <a:cubicBezTo>
                      <a:pt x="2" y="6"/>
                      <a:pt x="2" y="6"/>
                      <a:pt x="2" y="6"/>
                    </a:cubicBezTo>
                    <a:cubicBezTo>
                      <a:pt x="2" y="4"/>
                      <a:pt x="3" y="3"/>
                      <a:pt x="4" y="2"/>
                    </a:cubicBezTo>
                    <a:cubicBezTo>
                      <a:pt x="2" y="0"/>
                      <a:pt x="2" y="0"/>
                      <a:pt x="2" y="0"/>
                    </a:cubicBezTo>
                    <a:cubicBezTo>
                      <a:pt x="2" y="1"/>
                      <a:pt x="1" y="2"/>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561" name="Freeform 9068"/>
              <p:cNvSpPr>
                <a:spLocks/>
              </p:cNvSpPr>
              <p:nvPr/>
            </p:nvSpPr>
            <p:spPr bwMode="auto">
              <a:xfrm>
                <a:off x="2247" y="3721"/>
                <a:ext cx="89" cy="15"/>
              </a:xfrm>
              <a:custGeom>
                <a:avLst/>
                <a:gdLst>
                  <a:gd name="T0" fmla="*/ 13 w 24"/>
                  <a:gd name="T1" fmla="*/ 3 h 4"/>
                  <a:gd name="T2" fmla="*/ 24 w 24"/>
                  <a:gd name="T3" fmla="*/ 0 h 4"/>
                  <a:gd name="T4" fmla="*/ 16 w 24"/>
                  <a:gd name="T5" fmla="*/ 1 h 4"/>
                  <a:gd name="T6" fmla="*/ 11 w 24"/>
                  <a:gd name="T7" fmla="*/ 2 h 4"/>
                  <a:gd name="T8" fmla="*/ 8 w 24"/>
                  <a:gd name="T9" fmla="*/ 3 h 4"/>
                  <a:gd name="T10" fmla="*/ 5 w 24"/>
                  <a:gd name="T11" fmla="*/ 2 h 4"/>
                  <a:gd name="T12" fmla="*/ 2 w 24"/>
                  <a:gd name="T13" fmla="*/ 2 h 4"/>
                  <a:gd name="T14" fmla="*/ 1 w 24"/>
                  <a:gd name="T15" fmla="*/ 1 h 4"/>
                  <a:gd name="T16" fmla="*/ 7 w 24"/>
                  <a:gd name="T17" fmla="*/ 3 h 4"/>
                  <a:gd name="T18" fmla="*/ 13 w 24"/>
                  <a:gd name="T19"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4">
                    <a:moveTo>
                      <a:pt x="13" y="3"/>
                    </a:moveTo>
                    <a:cubicBezTo>
                      <a:pt x="18" y="1"/>
                      <a:pt x="22" y="1"/>
                      <a:pt x="24" y="0"/>
                    </a:cubicBezTo>
                    <a:cubicBezTo>
                      <a:pt x="23" y="0"/>
                      <a:pt x="19" y="0"/>
                      <a:pt x="16" y="1"/>
                    </a:cubicBezTo>
                    <a:cubicBezTo>
                      <a:pt x="14" y="1"/>
                      <a:pt x="13" y="2"/>
                      <a:pt x="11" y="2"/>
                    </a:cubicBezTo>
                    <a:cubicBezTo>
                      <a:pt x="9" y="3"/>
                      <a:pt x="9" y="3"/>
                      <a:pt x="8" y="3"/>
                    </a:cubicBezTo>
                    <a:cubicBezTo>
                      <a:pt x="7" y="3"/>
                      <a:pt x="6" y="3"/>
                      <a:pt x="5" y="2"/>
                    </a:cubicBezTo>
                    <a:cubicBezTo>
                      <a:pt x="4" y="2"/>
                      <a:pt x="3" y="2"/>
                      <a:pt x="2" y="2"/>
                    </a:cubicBezTo>
                    <a:cubicBezTo>
                      <a:pt x="0" y="1"/>
                      <a:pt x="0" y="1"/>
                      <a:pt x="1" y="1"/>
                    </a:cubicBezTo>
                    <a:cubicBezTo>
                      <a:pt x="4" y="2"/>
                      <a:pt x="5" y="3"/>
                      <a:pt x="7" y="3"/>
                    </a:cubicBezTo>
                    <a:cubicBezTo>
                      <a:pt x="9" y="4"/>
                      <a:pt x="10" y="4"/>
                      <a:pt x="13"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562" name="Freeform 9069"/>
              <p:cNvSpPr>
                <a:spLocks/>
              </p:cNvSpPr>
              <p:nvPr/>
            </p:nvSpPr>
            <p:spPr bwMode="auto">
              <a:xfrm>
                <a:off x="2299" y="6175"/>
                <a:ext cx="3" cy="4"/>
              </a:xfrm>
              <a:custGeom>
                <a:avLst/>
                <a:gdLst>
                  <a:gd name="T0" fmla="*/ 1 w 1"/>
                  <a:gd name="T1" fmla="*/ 0 h 1"/>
                  <a:gd name="T2" fmla="*/ 0 w 1"/>
                  <a:gd name="T3" fmla="*/ 0 h 1"/>
                  <a:gd name="T4" fmla="*/ 0 w 1"/>
                  <a:gd name="T5" fmla="*/ 0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0"/>
                      <a:pt x="0" y="0"/>
                      <a:pt x="0" y="0"/>
                    </a:cubicBezTo>
                    <a:cubicBezTo>
                      <a:pt x="1" y="0"/>
                      <a:pt x="1" y="1"/>
                      <a:pt x="1" y="1"/>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563" name="Freeform 9070"/>
              <p:cNvSpPr>
                <a:spLocks/>
              </p:cNvSpPr>
              <p:nvPr/>
            </p:nvSpPr>
            <p:spPr bwMode="auto">
              <a:xfrm>
                <a:off x="2329" y="6197"/>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564" name="Freeform 9071"/>
              <p:cNvSpPr>
                <a:spLocks/>
              </p:cNvSpPr>
              <p:nvPr/>
            </p:nvSpPr>
            <p:spPr bwMode="auto">
              <a:xfrm>
                <a:off x="2325" y="6209"/>
                <a:ext cx="4" cy="3"/>
              </a:xfrm>
              <a:custGeom>
                <a:avLst/>
                <a:gdLst>
                  <a:gd name="T0" fmla="*/ 1 w 1"/>
                  <a:gd name="T1" fmla="*/ 1 h 1"/>
                  <a:gd name="T2" fmla="*/ 1 w 1"/>
                  <a:gd name="T3" fmla="*/ 1 h 1"/>
                  <a:gd name="T4" fmla="*/ 0 w 1"/>
                  <a:gd name="T5" fmla="*/ 0 h 1"/>
                  <a:gd name="T6" fmla="*/ 0 w 1"/>
                  <a:gd name="T7" fmla="*/ 0 h 1"/>
                  <a:gd name="T8" fmla="*/ 0 w 1"/>
                  <a:gd name="T9" fmla="*/ 0 h 1"/>
                  <a:gd name="T10" fmla="*/ 1 w 1"/>
                  <a:gd name="T11" fmla="*/ 1 h 1"/>
                </a:gdLst>
                <a:ahLst/>
                <a:cxnLst>
                  <a:cxn ang="0">
                    <a:pos x="T0" y="T1"/>
                  </a:cxn>
                  <a:cxn ang="0">
                    <a:pos x="T2" y="T3"/>
                  </a:cxn>
                  <a:cxn ang="0">
                    <a:pos x="T4" y="T5"/>
                  </a:cxn>
                  <a:cxn ang="0">
                    <a:pos x="T6" y="T7"/>
                  </a:cxn>
                  <a:cxn ang="0">
                    <a:pos x="T8" y="T9"/>
                  </a:cxn>
                  <a:cxn ang="0">
                    <a:pos x="T10" y="T11"/>
                  </a:cxn>
                </a:cxnLst>
                <a:rect l="0" t="0" r="r" b="b"/>
                <a:pathLst>
                  <a:path w="1" h="1">
                    <a:moveTo>
                      <a:pt x="1" y="1"/>
                    </a:moveTo>
                    <a:cubicBezTo>
                      <a:pt x="1" y="1"/>
                      <a:pt x="1" y="1"/>
                      <a:pt x="1" y="1"/>
                    </a:cubicBezTo>
                    <a:cubicBezTo>
                      <a:pt x="0" y="0"/>
                      <a:pt x="0" y="0"/>
                      <a:pt x="0" y="0"/>
                    </a:cubicBezTo>
                    <a:cubicBezTo>
                      <a:pt x="0" y="0"/>
                      <a:pt x="0" y="0"/>
                      <a:pt x="0" y="0"/>
                    </a:cubicBezTo>
                    <a:cubicBezTo>
                      <a:pt x="0" y="0"/>
                      <a:pt x="0" y="0"/>
                      <a:pt x="0" y="0"/>
                    </a:cubicBezTo>
                    <a:lnTo>
                      <a:pt x="1"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565" name="Freeform 9072"/>
              <p:cNvSpPr>
                <a:spLocks/>
              </p:cNvSpPr>
              <p:nvPr/>
            </p:nvSpPr>
            <p:spPr bwMode="auto">
              <a:xfrm>
                <a:off x="2343" y="6209"/>
                <a:ext cx="4" cy="0"/>
              </a:xfrm>
              <a:custGeom>
                <a:avLst/>
                <a:gdLst>
                  <a:gd name="T0" fmla="*/ 0 w 1"/>
                  <a:gd name="T1" fmla="*/ 0 w 1"/>
                  <a:gd name="T2" fmla="*/ 1 w 1"/>
                  <a:gd name="T3" fmla="*/ 1 w 1"/>
                  <a:gd name="T4" fmla="*/ 0 w 1"/>
                </a:gdLst>
                <a:ahLst/>
                <a:cxnLst>
                  <a:cxn ang="0">
                    <a:pos x="T0" y="0"/>
                  </a:cxn>
                  <a:cxn ang="0">
                    <a:pos x="T1" y="0"/>
                  </a:cxn>
                  <a:cxn ang="0">
                    <a:pos x="T2" y="0"/>
                  </a:cxn>
                  <a:cxn ang="0">
                    <a:pos x="T3" y="0"/>
                  </a:cxn>
                  <a:cxn ang="0">
                    <a:pos x="T4" y="0"/>
                  </a:cxn>
                </a:cxnLst>
                <a:rect l="0" t="0" r="r" b="b"/>
                <a:pathLst>
                  <a:path w="1">
                    <a:moveTo>
                      <a:pt x="0" y="0"/>
                    </a:moveTo>
                    <a:cubicBezTo>
                      <a:pt x="0" y="0"/>
                      <a:pt x="0" y="0"/>
                      <a:pt x="0" y="0"/>
                    </a:cubicBezTo>
                    <a:cubicBezTo>
                      <a:pt x="1" y="0"/>
                      <a:pt x="1" y="0"/>
                      <a:pt x="1" y="0"/>
                    </a:cubicBezTo>
                    <a:cubicBezTo>
                      <a:pt x="1" y="0"/>
                      <a:pt x="1" y="0"/>
                      <a:pt x="1"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566" name="Freeform 9073"/>
              <p:cNvSpPr>
                <a:spLocks/>
              </p:cNvSpPr>
              <p:nvPr/>
            </p:nvSpPr>
            <p:spPr bwMode="auto">
              <a:xfrm>
                <a:off x="2343" y="6190"/>
                <a:ext cx="4" cy="4"/>
              </a:xfrm>
              <a:custGeom>
                <a:avLst/>
                <a:gdLst>
                  <a:gd name="T0" fmla="*/ 1 w 1"/>
                  <a:gd name="T1" fmla="*/ 0 h 1"/>
                  <a:gd name="T2" fmla="*/ 0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1" y="1"/>
                      <a:pt x="0" y="1"/>
                      <a:pt x="0" y="1"/>
                    </a:cubicBezTo>
                    <a:cubicBezTo>
                      <a:pt x="1" y="1"/>
                      <a:pt x="1" y="1"/>
                      <a:pt x="1" y="1"/>
                    </a:cubicBezTo>
                    <a:cubicBezTo>
                      <a:pt x="1" y="1"/>
                      <a:pt x="1" y="1"/>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567" name="Freeform 9074"/>
              <p:cNvSpPr>
                <a:spLocks/>
              </p:cNvSpPr>
              <p:nvPr/>
            </p:nvSpPr>
            <p:spPr bwMode="auto">
              <a:xfrm>
                <a:off x="2355" y="6190"/>
                <a:ext cx="3" cy="4"/>
              </a:xfrm>
              <a:custGeom>
                <a:avLst/>
                <a:gdLst>
                  <a:gd name="T0" fmla="*/ 1 w 1"/>
                  <a:gd name="T1" fmla="*/ 1 h 1"/>
                  <a:gd name="T2" fmla="*/ 0 w 1"/>
                  <a:gd name="T3" fmla="*/ 0 h 1"/>
                  <a:gd name="T4" fmla="*/ 0 w 1"/>
                  <a:gd name="T5" fmla="*/ 1 h 1"/>
                  <a:gd name="T6" fmla="*/ 1 w 1"/>
                  <a:gd name="T7" fmla="*/ 1 h 1"/>
                </a:gdLst>
                <a:ahLst/>
                <a:cxnLst>
                  <a:cxn ang="0">
                    <a:pos x="T0" y="T1"/>
                  </a:cxn>
                  <a:cxn ang="0">
                    <a:pos x="T2" y="T3"/>
                  </a:cxn>
                  <a:cxn ang="0">
                    <a:pos x="T4" y="T5"/>
                  </a:cxn>
                  <a:cxn ang="0">
                    <a:pos x="T6" y="T7"/>
                  </a:cxn>
                </a:cxnLst>
                <a:rect l="0" t="0" r="r" b="b"/>
                <a:pathLst>
                  <a:path w="1" h="1">
                    <a:moveTo>
                      <a:pt x="1" y="1"/>
                    </a:moveTo>
                    <a:cubicBezTo>
                      <a:pt x="0" y="0"/>
                      <a:pt x="0" y="0"/>
                      <a:pt x="0" y="0"/>
                    </a:cubicBezTo>
                    <a:cubicBezTo>
                      <a:pt x="0" y="0"/>
                      <a:pt x="0" y="1"/>
                      <a:pt x="0" y="1"/>
                    </a:cubicBezTo>
                    <a:cubicBezTo>
                      <a:pt x="0" y="1"/>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568" name="Freeform 9075"/>
              <p:cNvSpPr>
                <a:spLocks/>
              </p:cNvSpPr>
              <p:nvPr/>
            </p:nvSpPr>
            <p:spPr bwMode="auto">
              <a:xfrm>
                <a:off x="2347" y="6205"/>
                <a:ext cx="19" cy="7"/>
              </a:xfrm>
              <a:custGeom>
                <a:avLst/>
                <a:gdLst>
                  <a:gd name="T0" fmla="*/ 2 w 5"/>
                  <a:gd name="T1" fmla="*/ 0 h 2"/>
                  <a:gd name="T2" fmla="*/ 1 w 5"/>
                  <a:gd name="T3" fmla="*/ 1 h 2"/>
                  <a:gd name="T4" fmla="*/ 2 w 5"/>
                  <a:gd name="T5" fmla="*/ 1 h 2"/>
                  <a:gd name="T6" fmla="*/ 0 w 5"/>
                  <a:gd name="T7" fmla="*/ 1 h 2"/>
                  <a:gd name="T8" fmla="*/ 1 w 5"/>
                  <a:gd name="T9" fmla="*/ 2 h 2"/>
                  <a:gd name="T10" fmla="*/ 5 w 5"/>
                  <a:gd name="T11" fmla="*/ 2 h 2"/>
                  <a:gd name="T12" fmla="*/ 5 w 5"/>
                  <a:gd name="T13" fmla="*/ 2 h 2"/>
                  <a:gd name="T14" fmla="*/ 2 w 5"/>
                  <a:gd name="T15" fmla="*/ 0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2">
                    <a:moveTo>
                      <a:pt x="2" y="0"/>
                    </a:moveTo>
                    <a:cubicBezTo>
                      <a:pt x="1" y="1"/>
                      <a:pt x="1" y="1"/>
                      <a:pt x="1" y="1"/>
                    </a:cubicBezTo>
                    <a:cubicBezTo>
                      <a:pt x="2" y="1"/>
                      <a:pt x="2" y="1"/>
                      <a:pt x="2" y="1"/>
                    </a:cubicBezTo>
                    <a:cubicBezTo>
                      <a:pt x="2" y="1"/>
                      <a:pt x="1" y="1"/>
                      <a:pt x="0" y="1"/>
                    </a:cubicBezTo>
                    <a:cubicBezTo>
                      <a:pt x="0" y="1"/>
                      <a:pt x="1" y="2"/>
                      <a:pt x="1" y="2"/>
                    </a:cubicBezTo>
                    <a:cubicBezTo>
                      <a:pt x="5" y="2"/>
                      <a:pt x="5" y="2"/>
                      <a:pt x="5" y="2"/>
                    </a:cubicBezTo>
                    <a:cubicBezTo>
                      <a:pt x="5" y="2"/>
                      <a:pt x="5" y="2"/>
                      <a:pt x="5" y="2"/>
                    </a:cubicBezTo>
                    <a:cubicBezTo>
                      <a:pt x="4" y="1"/>
                      <a:pt x="3" y="1"/>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569" name="Freeform 9076"/>
              <p:cNvSpPr>
                <a:spLocks/>
              </p:cNvSpPr>
              <p:nvPr/>
            </p:nvSpPr>
            <p:spPr bwMode="auto">
              <a:xfrm>
                <a:off x="2329" y="6197"/>
                <a:ext cx="7" cy="4"/>
              </a:xfrm>
              <a:custGeom>
                <a:avLst/>
                <a:gdLst>
                  <a:gd name="T0" fmla="*/ 2 w 2"/>
                  <a:gd name="T1" fmla="*/ 0 h 1"/>
                  <a:gd name="T2" fmla="*/ 0 w 2"/>
                  <a:gd name="T3" fmla="*/ 0 h 1"/>
                  <a:gd name="T4" fmla="*/ 2 w 2"/>
                  <a:gd name="T5" fmla="*/ 1 h 1"/>
                  <a:gd name="T6" fmla="*/ 2 w 2"/>
                  <a:gd name="T7" fmla="*/ 0 h 1"/>
                </a:gdLst>
                <a:ahLst/>
                <a:cxnLst>
                  <a:cxn ang="0">
                    <a:pos x="T0" y="T1"/>
                  </a:cxn>
                  <a:cxn ang="0">
                    <a:pos x="T2" y="T3"/>
                  </a:cxn>
                  <a:cxn ang="0">
                    <a:pos x="T4" y="T5"/>
                  </a:cxn>
                  <a:cxn ang="0">
                    <a:pos x="T6" y="T7"/>
                  </a:cxn>
                </a:cxnLst>
                <a:rect l="0" t="0" r="r" b="b"/>
                <a:pathLst>
                  <a:path w="2" h="1">
                    <a:moveTo>
                      <a:pt x="2" y="0"/>
                    </a:moveTo>
                    <a:cubicBezTo>
                      <a:pt x="0" y="0"/>
                      <a:pt x="0" y="0"/>
                      <a:pt x="0" y="0"/>
                    </a:cubicBezTo>
                    <a:cubicBezTo>
                      <a:pt x="2" y="1"/>
                      <a:pt x="2" y="1"/>
                      <a:pt x="2" y="1"/>
                    </a:cubicBezTo>
                    <a:cubicBezTo>
                      <a:pt x="2" y="0"/>
                      <a:pt x="2" y="0"/>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570" name="Freeform 9077"/>
              <p:cNvSpPr>
                <a:spLocks/>
              </p:cNvSpPr>
              <p:nvPr/>
            </p:nvSpPr>
            <p:spPr bwMode="auto">
              <a:xfrm>
                <a:off x="2340" y="6197"/>
                <a:ext cx="18" cy="8"/>
              </a:xfrm>
              <a:custGeom>
                <a:avLst/>
                <a:gdLst>
                  <a:gd name="T0" fmla="*/ 1 w 5"/>
                  <a:gd name="T1" fmla="*/ 0 h 2"/>
                  <a:gd name="T2" fmla="*/ 0 w 5"/>
                  <a:gd name="T3" fmla="*/ 1 h 2"/>
                  <a:gd name="T4" fmla="*/ 1 w 5"/>
                  <a:gd name="T5" fmla="*/ 2 h 2"/>
                  <a:gd name="T6" fmla="*/ 2 w 5"/>
                  <a:gd name="T7" fmla="*/ 2 h 2"/>
                  <a:gd name="T8" fmla="*/ 4 w 5"/>
                  <a:gd name="T9" fmla="*/ 2 h 2"/>
                  <a:gd name="T10" fmla="*/ 5 w 5"/>
                  <a:gd name="T11" fmla="*/ 2 h 2"/>
                  <a:gd name="T12" fmla="*/ 3 w 5"/>
                  <a:gd name="T13" fmla="*/ 0 h 2"/>
                  <a:gd name="T14" fmla="*/ 1 w 5"/>
                  <a:gd name="T15" fmla="*/ 0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2">
                    <a:moveTo>
                      <a:pt x="1" y="0"/>
                    </a:moveTo>
                    <a:cubicBezTo>
                      <a:pt x="0" y="0"/>
                      <a:pt x="0" y="1"/>
                      <a:pt x="0" y="1"/>
                    </a:cubicBezTo>
                    <a:cubicBezTo>
                      <a:pt x="1" y="2"/>
                      <a:pt x="1" y="2"/>
                      <a:pt x="1" y="2"/>
                    </a:cubicBezTo>
                    <a:cubicBezTo>
                      <a:pt x="1" y="2"/>
                      <a:pt x="1" y="2"/>
                      <a:pt x="2" y="2"/>
                    </a:cubicBezTo>
                    <a:cubicBezTo>
                      <a:pt x="2" y="2"/>
                      <a:pt x="3" y="2"/>
                      <a:pt x="4" y="2"/>
                    </a:cubicBezTo>
                    <a:cubicBezTo>
                      <a:pt x="5" y="2"/>
                      <a:pt x="5" y="2"/>
                      <a:pt x="5" y="2"/>
                    </a:cubicBezTo>
                    <a:cubicBezTo>
                      <a:pt x="4" y="1"/>
                      <a:pt x="3" y="0"/>
                      <a:pt x="3" y="0"/>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571" name="Freeform 9078"/>
              <p:cNvSpPr>
                <a:spLocks/>
              </p:cNvSpPr>
              <p:nvPr/>
            </p:nvSpPr>
            <p:spPr bwMode="auto">
              <a:xfrm>
                <a:off x="2332" y="6201"/>
                <a:ext cx="8" cy="4"/>
              </a:xfrm>
              <a:custGeom>
                <a:avLst/>
                <a:gdLst>
                  <a:gd name="T0" fmla="*/ 2 w 2"/>
                  <a:gd name="T1" fmla="*/ 0 h 1"/>
                  <a:gd name="T2" fmla="*/ 1 w 2"/>
                  <a:gd name="T3" fmla="*/ 0 h 1"/>
                  <a:gd name="T4" fmla="*/ 0 w 2"/>
                  <a:gd name="T5" fmla="*/ 0 h 1"/>
                  <a:gd name="T6" fmla="*/ 1 w 2"/>
                  <a:gd name="T7" fmla="*/ 1 h 1"/>
                  <a:gd name="T8" fmla="*/ 2 w 2"/>
                  <a:gd name="T9" fmla="*/ 0 h 1"/>
                </a:gdLst>
                <a:ahLst/>
                <a:cxnLst>
                  <a:cxn ang="0">
                    <a:pos x="T0" y="T1"/>
                  </a:cxn>
                  <a:cxn ang="0">
                    <a:pos x="T2" y="T3"/>
                  </a:cxn>
                  <a:cxn ang="0">
                    <a:pos x="T4" y="T5"/>
                  </a:cxn>
                  <a:cxn ang="0">
                    <a:pos x="T6" y="T7"/>
                  </a:cxn>
                  <a:cxn ang="0">
                    <a:pos x="T8" y="T9"/>
                  </a:cxn>
                </a:cxnLst>
                <a:rect l="0" t="0" r="r" b="b"/>
                <a:pathLst>
                  <a:path w="2" h="1">
                    <a:moveTo>
                      <a:pt x="2" y="0"/>
                    </a:moveTo>
                    <a:cubicBezTo>
                      <a:pt x="1" y="0"/>
                      <a:pt x="1" y="0"/>
                      <a:pt x="1" y="0"/>
                    </a:cubicBezTo>
                    <a:cubicBezTo>
                      <a:pt x="1" y="0"/>
                      <a:pt x="0" y="0"/>
                      <a:pt x="0" y="0"/>
                    </a:cubicBezTo>
                    <a:cubicBezTo>
                      <a:pt x="1" y="0"/>
                      <a:pt x="1" y="0"/>
                      <a:pt x="1" y="1"/>
                    </a:cubicBezTo>
                    <a:cubicBezTo>
                      <a:pt x="1" y="1"/>
                      <a:pt x="1" y="0"/>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572" name="Freeform 9079"/>
              <p:cNvSpPr>
                <a:spLocks/>
              </p:cNvSpPr>
              <p:nvPr/>
            </p:nvSpPr>
            <p:spPr bwMode="auto">
              <a:xfrm>
                <a:off x="2347" y="6194"/>
                <a:ext cx="11" cy="3"/>
              </a:xfrm>
              <a:custGeom>
                <a:avLst/>
                <a:gdLst>
                  <a:gd name="T0" fmla="*/ 3 w 3"/>
                  <a:gd name="T1" fmla="*/ 1 h 1"/>
                  <a:gd name="T2" fmla="*/ 3 w 3"/>
                  <a:gd name="T3" fmla="*/ 1 h 1"/>
                  <a:gd name="T4" fmla="*/ 2 w 3"/>
                  <a:gd name="T5" fmla="*/ 0 h 1"/>
                  <a:gd name="T6" fmla="*/ 2 w 3"/>
                  <a:gd name="T7" fmla="*/ 0 h 1"/>
                  <a:gd name="T8" fmla="*/ 2 w 3"/>
                  <a:gd name="T9" fmla="*/ 0 h 1"/>
                  <a:gd name="T10" fmla="*/ 0 w 3"/>
                  <a:gd name="T11" fmla="*/ 0 h 1"/>
                  <a:gd name="T12" fmla="*/ 1 w 3"/>
                  <a:gd name="T13" fmla="*/ 1 h 1"/>
                  <a:gd name="T14" fmla="*/ 3 w 3"/>
                  <a:gd name="T15" fmla="*/ 1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1">
                    <a:moveTo>
                      <a:pt x="3" y="1"/>
                    </a:moveTo>
                    <a:cubicBezTo>
                      <a:pt x="3" y="1"/>
                      <a:pt x="3" y="1"/>
                      <a:pt x="3" y="1"/>
                    </a:cubicBezTo>
                    <a:cubicBezTo>
                      <a:pt x="3" y="0"/>
                      <a:pt x="2" y="0"/>
                      <a:pt x="2" y="0"/>
                    </a:cubicBezTo>
                    <a:cubicBezTo>
                      <a:pt x="2" y="0"/>
                      <a:pt x="2" y="0"/>
                      <a:pt x="2" y="0"/>
                    </a:cubicBezTo>
                    <a:cubicBezTo>
                      <a:pt x="2" y="0"/>
                      <a:pt x="2" y="0"/>
                      <a:pt x="2" y="0"/>
                    </a:cubicBezTo>
                    <a:cubicBezTo>
                      <a:pt x="0" y="0"/>
                      <a:pt x="0" y="0"/>
                      <a:pt x="0" y="0"/>
                    </a:cubicBezTo>
                    <a:cubicBezTo>
                      <a:pt x="0" y="0"/>
                      <a:pt x="1" y="1"/>
                      <a:pt x="1" y="1"/>
                    </a:cubicBezTo>
                    <a:lnTo>
                      <a:pt x="3"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573" name="Freeform 9080"/>
              <p:cNvSpPr>
                <a:spLocks/>
              </p:cNvSpPr>
              <p:nvPr/>
            </p:nvSpPr>
            <p:spPr bwMode="auto">
              <a:xfrm>
                <a:off x="2336" y="6194"/>
                <a:ext cx="7" cy="3"/>
              </a:xfrm>
              <a:custGeom>
                <a:avLst/>
                <a:gdLst>
                  <a:gd name="T0" fmla="*/ 2 w 2"/>
                  <a:gd name="T1" fmla="*/ 0 h 1"/>
                  <a:gd name="T2" fmla="*/ 1 w 2"/>
                  <a:gd name="T3" fmla="*/ 0 h 1"/>
                  <a:gd name="T4" fmla="*/ 0 w 2"/>
                  <a:gd name="T5" fmla="*/ 1 h 1"/>
                  <a:gd name="T6" fmla="*/ 2 w 2"/>
                  <a:gd name="T7" fmla="*/ 1 h 1"/>
                  <a:gd name="T8" fmla="*/ 2 w 2"/>
                  <a:gd name="T9" fmla="*/ 0 h 1"/>
                </a:gdLst>
                <a:ahLst/>
                <a:cxnLst>
                  <a:cxn ang="0">
                    <a:pos x="T0" y="T1"/>
                  </a:cxn>
                  <a:cxn ang="0">
                    <a:pos x="T2" y="T3"/>
                  </a:cxn>
                  <a:cxn ang="0">
                    <a:pos x="T4" y="T5"/>
                  </a:cxn>
                  <a:cxn ang="0">
                    <a:pos x="T6" y="T7"/>
                  </a:cxn>
                  <a:cxn ang="0">
                    <a:pos x="T8" y="T9"/>
                  </a:cxn>
                </a:cxnLst>
                <a:rect l="0" t="0" r="r" b="b"/>
                <a:pathLst>
                  <a:path w="2" h="1">
                    <a:moveTo>
                      <a:pt x="2" y="0"/>
                    </a:moveTo>
                    <a:cubicBezTo>
                      <a:pt x="1" y="0"/>
                      <a:pt x="1" y="0"/>
                      <a:pt x="1" y="0"/>
                    </a:cubicBezTo>
                    <a:cubicBezTo>
                      <a:pt x="1" y="0"/>
                      <a:pt x="0" y="1"/>
                      <a:pt x="0" y="1"/>
                    </a:cubicBezTo>
                    <a:cubicBezTo>
                      <a:pt x="2" y="1"/>
                      <a:pt x="2" y="1"/>
                      <a:pt x="2" y="1"/>
                    </a:cubicBezTo>
                    <a:cubicBezTo>
                      <a:pt x="2" y="1"/>
                      <a:pt x="2" y="0"/>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574" name="Oval 9081"/>
              <p:cNvSpPr>
                <a:spLocks noChangeArrowheads="1"/>
              </p:cNvSpPr>
              <p:nvPr/>
            </p:nvSpPr>
            <p:spPr bwMode="auto">
              <a:xfrm>
                <a:off x="2366" y="6212"/>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575" name="Freeform 9082"/>
              <p:cNvSpPr>
                <a:spLocks/>
              </p:cNvSpPr>
              <p:nvPr/>
            </p:nvSpPr>
            <p:spPr bwMode="auto">
              <a:xfrm>
                <a:off x="2299" y="6212"/>
                <a:ext cx="3" cy="4"/>
              </a:xfrm>
              <a:custGeom>
                <a:avLst/>
                <a:gdLst>
                  <a:gd name="T0" fmla="*/ 1 w 1"/>
                  <a:gd name="T1" fmla="*/ 1 h 1"/>
                  <a:gd name="T2" fmla="*/ 1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1" y="0"/>
                      <a:pt x="1" y="0"/>
                    </a:cubicBezTo>
                    <a:cubicBezTo>
                      <a:pt x="1" y="0"/>
                      <a:pt x="1" y="0"/>
                      <a:pt x="0" y="0"/>
                    </a:cubicBezTo>
                    <a:cubicBezTo>
                      <a:pt x="1" y="0"/>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576" name="Freeform 9083"/>
              <p:cNvSpPr>
                <a:spLocks/>
              </p:cNvSpPr>
              <p:nvPr/>
            </p:nvSpPr>
            <p:spPr bwMode="auto">
              <a:xfrm>
                <a:off x="2396" y="6197"/>
                <a:ext cx="0" cy="4"/>
              </a:xfrm>
              <a:custGeom>
                <a:avLst/>
                <a:gdLst>
                  <a:gd name="T0" fmla="*/ 1 h 1"/>
                  <a:gd name="T1" fmla="*/ 0 h 1"/>
                  <a:gd name="T2" fmla="*/ 0 h 1"/>
                  <a:gd name="T3" fmla="*/ 1 h 1"/>
                  <a:gd name="T4" fmla="*/ 1 h 1"/>
                </a:gdLst>
                <a:ahLst/>
                <a:cxnLst>
                  <a:cxn ang="0">
                    <a:pos x="0" y="T0"/>
                  </a:cxn>
                  <a:cxn ang="0">
                    <a:pos x="0" y="T1"/>
                  </a:cxn>
                  <a:cxn ang="0">
                    <a:pos x="0" y="T2"/>
                  </a:cxn>
                  <a:cxn ang="0">
                    <a:pos x="0" y="T3"/>
                  </a:cxn>
                  <a:cxn ang="0">
                    <a:pos x="0" y="T4"/>
                  </a:cxn>
                </a:cxnLst>
                <a:rect l="0" t="0" r="r" b="b"/>
                <a:pathLst>
                  <a:path h="1">
                    <a:moveTo>
                      <a:pt x="0" y="1"/>
                    </a:moveTo>
                    <a:cubicBezTo>
                      <a:pt x="0" y="1"/>
                      <a:pt x="0" y="1"/>
                      <a:pt x="0" y="0"/>
                    </a:cubicBezTo>
                    <a:cubicBezTo>
                      <a:pt x="0" y="0"/>
                      <a:pt x="0" y="0"/>
                      <a:pt x="0" y="0"/>
                    </a:cubicBezTo>
                    <a:cubicBezTo>
                      <a:pt x="0" y="1"/>
                      <a:pt x="0" y="1"/>
                      <a:pt x="0" y="1"/>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577" name="Rectangle 9084"/>
              <p:cNvSpPr>
                <a:spLocks noChangeArrowheads="1"/>
              </p:cNvSpPr>
              <p:nvPr/>
            </p:nvSpPr>
            <p:spPr bwMode="auto">
              <a:xfrm>
                <a:off x="2347" y="6220"/>
                <a:ext cx="1" cy="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578" name="Freeform 9085"/>
              <p:cNvSpPr>
                <a:spLocks/>
              </p:cNvSpPr>
              <p:nvPr/>
            </p:nvSpPr>
            <p:spPr bwMode="auto">
              <a:xfrm>
                <a:off x="2366" y="6205"/>
                <a:ext cx="15" cy="7"/>
              </a:xfrm>
              <a:custGeom>
                <a:avLst/>
                <a:gdLst>
                  <a:gd name="T0" fmla="*/ 3 w 4"/>
                  <a:gd name="T1" fmla="*/ 2 h 2"/>
                  <a:gd name="T2" fmla="*/ 4 w 4"/>
                  <a:gd name="T3" fmla="*/ 0 h 2"/>
                  <a:gd name="T4" fmla="*/ 0 w 4"/>
                  <a:gd name="T5" fmla="*/ 2 h 2"/>
                  <a:gd name="T6" fmla="*/ 3 w 4"/>
                  <a:gd name="T7" fmla="*/ 2 h 2"/>
                </a:gdLst>
                <a:ahLst/>
                <a:cxnLst>
                  <a:cxn ang="0">
                    <a:pos x="T0" y="T1"/>
                  </a:cxn>
                  <a:cxn ang="0">
                    <a:pos x="T2" y="T3"/>
                  </a:cxn>
                  <a:cxn ang="0">
                    <a:pos x="T4" y="T5"/>
                  </a:cxn>
                  <a:cxn ang="0">
                    <a:pos x="T6" y="T7"/>
                  </a:cxn>
                </a:cxnLst>
                <a:rect l="0" t="0" r="r" b="b"/>
                <a:pathLst>
                  <a:path w="4" h="2">
                    <a:moveTo>
                      <a:pt x="3" y="2"/>
                    </a:moveTo>
                    <a:cubicBezTo>
                      <a:pt x="3" y="1"/>
                      <a:pt x="4" y="1"/>
                      <a:pt x="4" y="0"/>
                    </a:cubicBezTo>
                    <a:cubicBezTo>
                      <a:pt x="0" y="2"/>
                      <a:pt x="0" y="2"/>
                      <a:pt x="0" y="2"/>
                    </a:cubicBezTo>
                    <a:lnTo>
                      <a:pt x="3"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579" name="Freeform 9086"/>
              <p:cNvSpPr>
                <a:spLocks/>
              </p:cNvSpPr>
              <p:nvPr/>
            </p:nvSpPr>
            <p:spPr bwMode="auto">
              <a:xfrm>
                <a:off x="2306" y="6164"/>
                <a:ext cx="8" cy="4"/>
              </a:xfrm>
              <a:custGeom>
                <a:avLst/>
                <a:gdLst>
                  <a:gd name="T0" fmla="*/ 0 w 2"/>
                  <a:gd name="T1" fmla="*/ 0 h 1"/>
                  <a:gd name="T2" fmla="*/ 1 w 2"/>
                  <a:gd name="T3" fmla="*/ 1 h 1"/>
                  <a:gd name="T4" fmla="*/ 2 w 2"/>
                  <a:gd name="T5" fmla="*/ 1 h 1"/>
                  <a:gd name="T6" fmla="*/ 0 w 2"/>
                  <a:gd name="T7" fmla="*/ 0 h 1"/>
                </a:gdLst>
                <a:ahLst/>
                <a:cxnLst>
                  <a:cxn ang="0">
                    <a:pos x="T0" y="T1"/>
                  </a:cxn>
                  <a:cxn ang="0">
                    <a:pos x="T2" y="T3"/>
                  </a:cxn>
                  <a:cxn ang="0">
                    <a:pos x="T4" y="T5"/>
                  </a:cxn>
                  <a:cxn ang="0">
                    <a:pos x="T6" y="T7"/>
                  </a:cxn>
                </a:cxnLst>
                <a:rect l="0" t="0" r="r" b="b"/>
                <a:pathLst>
                  <a:path w="2" h="1">
                    <a:moveTo>
                      <a:pt x="0" y="0"/>
                    </a:moveTo>
                    <a:cubicBezTo>
                      <a:pt x="0" y="0"/>
                      <a:pt x="0" y="0"/>
                      <a:pt x="1" y="1"/>
                    </a:cubicBezTo>
                    <a:cubicBezTo>
                      <a:pt x="1" y="1"/>
                      <a:pt x="1" y="1"/>
                      <a:pt x="2" y="1"/>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580" name="Freeform 9087"/>
              <p:cNvSpPr>
                <a:spLocks/>
              </p:cNvSpPr>
              <p:nvPr/>
            </p:nvSpPr>
            <p:spPr bwMode="auto">
              <a:xfrm>
                <a:off x="2299" y="6160"/>
                <a:ext cx="3" cy="0"/>
              </a:xfrm>
              <a:custGeom>
                <a:avLst/>
                <a:gdLst>
                  <a:gd name="T0" fmla="*/ 1 w 1"/>
                  <a:gd name="T1" fmla="*/ 0 w 1"/>
                  <a:gd name="T2" fmla="*/ 1 w 1"/>
                  <a:gd name="T3" fmla="*/ 1 w 1"/>
                </a:gdLst>
                <a:ahLst/>
                <a:cxnLst>
                  <a:cxn ang="0">
                    <a:pos x="T0" y="0"/>
                  </a:cxn>
                  <a:cxn ang="0">
                    <a:pos x="T1" y="0"/>
                  </a:cxn>
                  <a:cxn ang="0">
                    <a:pos x="T2" y="0"/>
                  </a:cxn>
                  <a:cxn ang="0">
                    <a:pos x="T3" y="0"/>
                  </a:cxn>
                </a:cxnLst>
                <a:rect l="0" t="0" r="r" b="b"/>
                <a:pathLst>
                  <a:path w="1">
                    <a:moveTo>
                      <a:pt x="1" y="0"/>
                    </a:moveTo>
                    <a:cubicBezTo>
                      <a:pt x="0" y="0"/>
                      <a:pt x="0" y="0"/>
                      <a:pt x="0" y="0"/>
                    </a:cubicBezTo>
                    <a:cubicBezTo>
                      <a:pt x="0" y="0"/>
                      <a:pt x="0"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581" name="Freeform 9088"/>
              <p:cNvSpPr>
                <a:spLocks/>
              </p:cNvSpPr>
              <p:nvPr/>
            </p:nvSpPr>
            <p:spPr bwMode="auto">
              <a:xfrm>
                <a:off x="2340" y="6190"/>
                <a:ext cx="3" cy="4"/>
              </a:xfrm>
              <a:custGeom>
                <a:avLst/>
                <a:gdLst>
                  <a:gd name="T0" fmla="*/ 1 w 1"/>
                  <a:gd name="T1" fmla="*/ 0 h 1"/>
                  <a:gd name="T2" fmla="*/ 0 w 1"/>
                  <a:gd name="T3" fmla="*/ 1 h 1"/>
                  <a:gd name="T4" fmla="*/ 1 w 1"/>
                  <a:gd name="T5" fmla="*/ 0 h 1"/>
                  <a:gd name="T6" fmla="*/ 1 w 1"/>
                  <a:gd name="T7" fmla="*/ 0 h 1"/>
                </a:gdLst>
                <a:ahLst/>
                <a:cxnLst>
                  <a:cxn ang="0">
                    <a:pos x="T0" y="T1"/>
                  </a:cxn>
                  <a:cxn ang="0">
                    <a:pos x="T2" y="T3"/>
                  </a:cxn>
                  <a:cxn ang="0">
                    <a:pos x="T4" y="T5"/>
                  </a:cxn>
                  <a:cxn ang="0">
                    <a:pos x="T6" y="T7"/>
                  </a:cxn>
                </a:cxnLst>
                <a:rect l="0" t="0" r="r" b="b"/>
                <a:pathLst>
                  <a:path w="1" h="1">
                    <a:moveTo>
                      <a:pt x="1" y="0"/>
                    </a:moveTo>
                    <a:cubicBezTo>
                      <a:pt x="1" y="0"/>
                      <a:pt x="0" y="0"/>
                      <a:pt x="0" y="1"/>
                    </a:cubicBezTo>
                    <a:cubicBezTo>
                      <a:pt x="1" y="0"/>
                      <a:pt x="1"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582" name="Freeform 9089"/>
              <p:cNvSpPr>
                <a:spLocks/>
              </p:cNvSpPr>
              <p:nvPr/>
            </p:nvSpPr>
            <p:spPr bwMode="auto">
              <a:xfrm>
                <a:off x="2362" y="6175"/>
                <a:ext cx="4" cy="4"/>
              </a:xfrm>
              <a:custGeom>
                <a:avLst/>
                <a:gdLst>
                  <a:gd name="T0" fmla="*/ 1 w 1"/>
                  <a:gd name="T1" fmla="*/ 0 h 1"/>
                  <a:gd name="T2" fmla="*/ 0 w 1"/>
                  <a:gd name="T3" fmla="*/ 0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0" y="0"/>
                      <a:pt x="0" y="0"/>
                      <a:pt x="0" y="0"/>
                    </a:cubicBezTo>
                    <a:cubicBezTo>
                      <a:pt x="0" y="0"/>
                      <a:pt x="0" y="1"/>
                      <a:pt x="0" y="1"/>
                    </a:cubicBezTo>
                    <a:cubicBezTo>
                      <a:pt x="0"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583" name="Freeform 9090"/>
              <p:cNvSpPr>
                <a:spLocks/>
              </p:cNvSpPr>
              <p:nvPr/>
            </p:nvSpPr>
            <p:spPr bwMode="auto">
              <a:xfrm>
                <a:off x="2362" y="6175"/>
                <a:ext cx="7" cy="8"/>
              </a:xfrm>
              <a:custGeom>
                <a:avLst/>
                <a:gdLst>
                  <a:gd name="T0" fmla="*/ 2 w 2"/>
                  <a:gd name="T1" fmla="*/ 0 h 2"/>
                  <a:gd name="T2" fmla="*/ 0 w 2"/>
                  <a:gd name="T3" fmla="*/ 1 h 2"/>
                  <a:gd name="T4" fmla="*/ 1 w 2"/>
                  <a:gd name="T5" fmla="*/ 2 h 2"/>
                  <a:gd name="T6" fmla="*/ 2 w 2"/>
                  <a:gd name="T7" fmla="*/ 0 h 2"/>
                </a:gdLst>
                <a:ahLst/>
                <a:cxnLst>
                  <a:cxn ang="0">
                    <a:pos x="T0" y="T1"/>
                  </a:cxn>
                  <a:cxn ang="0">
                    <a:pos x="T2" y="T3"/>
                  </a:cxn>
                  <a:cxn ang="0">
                    <a:pos x="T4" y="T5"/>
                  </a:cxn>
                  <a:cxn ang="0">
                    <a:pos x="T6" y="T7"/>
                  </a:cxn>
                </a:cxnLst>
                <a:rect l="0" t="0" r="r" b="b"/>
                <a:pathLst>
                  <a:path w="2" h="2">
                    <a:moveTo>
                      <a:pt x="2" y="0"/>
                    </a:moveTo>
                    <a:cubicBezTo>
                      <a:pt x="0" y="1"/>
                      <a:pt x="0" y="1"/>
                      <a:pt x="0" y="1"/>
                    </a:cubicBezTo>
                    <a:cubicBezTo>
                      <a:pt x="0" y="1"/>
                      <a:pt x="1" y="1"/>
                      <a:pt x="1" y="2"/>
                    </a:cubicBezTo>
                    <a:cubicBezTo>
                      <a:pt x="1" y="1"/>
                      <a:pt x="1" y="1"/>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584" name="Freeform 9091"/>
              <p:cNvSpPr>
                <a:spLocks/>
              </p:cNvSpPr>
              <p:nvPr/>
            </p:nvSpPr>
            <p:spPr bwMode="auto">
              <a:xfrm>
                <a:off x="2358" y="6175"/>
                <a:ext cx="4" cy="4"/>
              </a:xfrm>
              <a:custGeom>
                <a:avLst/>
                <a:gdLst>
                  <a:gd name="T0" fmla="*/ 0 w 1"/>
                  <a:gd name="T1" fmla="*/ 0 h 1"/>
                  <a:gd name="T2" fmla="*/ 0 w 1"/>
                  <a:gd name="T3" fmla="*/ 1 h 1"/>
                  <a:gd name="T4" fmla="*/ 1 w 1"/>
                  <a:gd name="T5" fmla="*/ 0 h 1"/>
                  <a:gd name="T6" fmla="*/ 0 w 1"/>
                  <a:gd name="T7" fmla="*/ 0 h 1"/>
                </a:gdLst>
                <a:ahLst/>
                <a:cxnLst>
                  <a:cxn ang="0">
                    <a:pos x="T0" y="T1"/>
                  </a:cxn>
                  <a:cxn ang="0">
                    <a:pos x="T2" y="T3"/>
                  </a:cxn>
                  <a:cxn ang="0">
                    <a:pos x="T4" y="T5"/>
                  </a:cxn>
                  <a:cxn ang="0">
                    <a:pos x="T6" y="T7"/>
                  </a:cxn>
                </a:cxnLst>
                <a:rect l="0" t="0" r="r" b="b"/>
                <a:pathLst>
                  <a:path w="1" h="1">
                    <a:moveTo>
                      <a:pt x="0" y="0"/>
                    </a:moveTo>
                    <a:cubicBezTo>
                      <a:pt x="0" y="0"/>
                      <a:pt x="0" y="0"/>
                      <a:pt x="0" y="1"/>
                    </a:cubicBezTo>
                    <a:cubicBezTo>
                      <a:pt x="1" y="0"/>
                      <a:pt x="1" y="0"/>
                      <a:pt x="1"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585" name="Freeform 9092"/>
              <p:cNvSpPr>
                <a:spLocks/>
              </p:cNvSpPr>
              <p:nvPr/>
            </p:nvSpPr>
            <p:spPr bwMode="auto">
              <a:xfrm>
                <a:off x="2299" y="6160"/>
                <a:ext cx="3" cy="4"/>
              </a:xfrm>
              <a:custGeom>
                <a:avLst/>
                <a:gdLst>
                  <a:gd name="T0" fmla="*/ 1 w 1"/>
                  <a:gd name="T1" fmla="*/ 0 h 1"/>
                  <a:gd name="T2" fmla="*/ 0 w 1"/>
                  <a:gd name="T3" fmla="*/ 1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1"/>
                      <a:pt x="0" y="1"/>
                    </a:cubicBezTo>
                    <a:cubicBezTo>
                      <a:pt x="0" y="1"/>
                      <a:pt x="0" y="1"/>
                      <a:pt x="0" y="1"/>
                    </a:cubicBezTo>
                    <a:cubicBezTo>
                      <a:pt x="1" y="1"/>
                      <a:pt x="1"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586" name="Freeform 9093"/>
              <p:cNvSpPr>
                <a:spLocks/>
              </p:cNvSpPr>
              <p:nvPr/>
            </p:nvSpPr>
            <p:spPr bwMode="auto">
              <a:xfrm>
                <a:off x="2355" y="6179"/>
                <a:ext cx="3" cy="0"/>
              </a:xfrm>
              <a:custGeom>
                <a:avLst/>
                <a:gdLst>
                  <a:gd name="T0" fmla="*/ 1 w 1"/>
                  <a:gd name="T1" fmla="*/ 0 w 1"/>
                  <a:gd name="T2" fmla="*/ 0 w 1"/>
                  <a:gd name="T3" fmla="*/ 1 w 1"/>
                </a:gdLst>
                <a:ahLst/>
                <a:cxnLst>
                  <a:cxn ang="0">
                    <a:pos x="T0" y="0"/>
                  </a:cxn>
                  <a:cxn ang="0">
                    <a:pos x="T1" y="0"/>
                  </a:cxn>
                  <a:cxn ang="0">
                    <a:pos x="T2" y="0"/>
                  </a:cxn>
                  <a:cxn ang="0">
                    <a:pos x="T3" y="0"/>
                  </a:cxn>
                </a:cxnLst>
                <a:rect l="0" t="0" r="r" b="b"/>
                <a:pathLst>
                  <a:path w="1">
                    <a:moveTo>
                      <a:pt x="1" y="0"/>
                    </a:moveTo>
                    <a:cubicBezTo>
                      <a:pt x="0" y="0"/>
                      <a:pt x="0" y="0"/>
                      <a:pt x="0" y="0"/>
                    </a:cubicBezTo>
                    <a:cubicBezTo>
                      <a:pt x="0" y="0"/>
                      <a:pt x="0" y="0"/>
                      <a:pt x="0"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587" name="Freeform 9094"/>
              <p:cNvSpPr>
                <a:spLocks/>
              </p:cNvSpPr>
              <p:nvPr/>
            </p:nvSpPr>
            <p:spPr bwMode="auto">
              <a:xfrm>
                <a:off x="2355" y="6179"/>
                <a:ext cx="3" cy="0"/>
              </a:xfrm>
              <a:custGeom>
                <a:avLst/>
                <a:gdLst>
                  <a:gd name="T0" fmla="*/ 1 w 1"/>
                  <a:gd name="T1" fmla="*/ 0 w 1"/>
                  <a:gd name="T2" fmla="*/ 0 w 1"/>
                  <a:gd name="T3" fmla="*/ 1 w 1"/>
                  <a:gd name="T4" fmla="*/ 1 w 1"/>
                </a:gdLst>
                <a:ahLst/>
                <a:cxnLst>
                  <a:cxn ang="0">
                    <a:pos x="T0" y="0"/>
                  </a:cxn>
                  <a:cxn ang="0">
                    <a:pos x="T1" y="0"/>
                  </a:cxn>
                  <a:cxn ang="0">
                    <a:pos x="T2" y="0"/>
                  </a:cxn>
                  <a:cxn ang="0">
                    <a:pos x="T3" y="0"/>
                  </a:cxn>
                  <a:cxn ang="0">
                    <a:pos x="T4" y="0"/>
                  </a:cxn>
                </a:cxnLst>
                <a:rect l="0" t="0" r="r" b="b"/>
                <a:pathLst>
                  <a:path w="1">
                    <a:moveTo>
                      <a:pt x="1" y="0"/>
                    </a:moveTo>
                    <a:cubicBezTo>
                      <a:pt x="0" y="0"/>
                      <a:pt x="0" y="0"/>
                      <a:pt x="0" y="0"/>
                    </a:cubicBezTo>
                    <a:cubicBezTo>
                      <a:pt x="0" y="0"/>
                      <a:pt x="0" y="0"/>
                      <a:pt x="0" y="0"/>
                    </a:cubicBezTo>
                    <a:cubicBezTo>
                      <a:pt x="0" y="0"/>
                      <a:pt x="0"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588" name="Freeform 9095"/>
              <p:cNvSpPr>
                <a:spLocks/>
              </p:cNvSpPr>
              <p:nvPr/>
            </p:nvSpPr>
            <p:spPr bwMode="auto">
              <a:xfrm>
                <a:off x="2358" y="6179"/>
                <a:ext cx="8" cy="7"/>
              </a:xfrm>
              <a:custGeom>
                <a:avLst/>
                <a:gdLst>
                  <a:gd name="T0" fmla="*/ 2 w 2"/>
                  <a:gd name="T1" fmla="*/ 1 h 2"/>
                  <a:gd name="T2" fmla="*/ 1 w 2"/>
                  <a:gd name="T3" fmla="*/ 0 h 2"/>
                  <a:gd name="T4" fmla="*/ 0 w 2"/>
                  <a:gd name="T5" fmla="*/ 0 h 2"/>
                  <a:gd name="T6" fmla="*/ 0 w 2"/>
                  <a:gd name="T7" fmla="*/ 1 h 2"/>
                  <a:gd name="T8" fmla="*/ 0 w 2"/>
                  <a:gd name="T9" fmla="*/ 2 h 2"/>
                  <a:gd name="T10" fmla="*/ 1 w 2"/>
                  <a:gd name="T11" fmla="*/ 1 h 2"/>
                  <a:gd name="T12" fmla="*/ 2 w 2"/>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2" y="1"/>
                    </a:moveTo>
                    <a:cubicBezTo>
                      <a:pt x="1" y="0"/>
                      <a:pt x="1" y="0"/>
                      <a:pt x="1" y="0"/>
                    </a:cubicBezTo>
                    <a:cubicBezTo>
                      <a:pt x="0" y="0"/>
                      <a:pt x="0" y="0"/>
                      <a:pt x="0" y="0"/>
                    </a:cubicBezTo>
                    <a:cubicBezTo>
                      <a:pt x="0" y="1"/>
                      <a:pt x="0" y="1"/>
                      <a:pt x="0" y="1"/>
                    </a:cubicBezTo>
                    <a:cubicBezTo>
                      <a:pt x="0" y="1"/>
                      <a:pt x="0" y="1"/>
                      <a:pt x="0" y="2"/>
                    </a:cubicBezTo>
                    <a:cubicBezTo>
                      <a:pt x="1" y="1"/>
                      <a:pt x="1" y="1"/>
                      <a:pt x="1" y="1"/>
                    </a:cubicBezTo>
                    <a:cubicBezTo>
                      <a:pt x="1" y="1"/>
                      <a:pt x="2" y="1"/>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589" name="Freeform 9096"/>
              <p:cNvSpPr>
                <a:spLocks/>
              </p:cNvSpPr>
              <p:nvPr/>
            </p:nvSpPr>
            <p:spPr bwMode="auto">
              <a:xfrm>
                <a:off x="2358" y="6179"/>
                <a:ext cx="15" cy="11"/>
              </a:xfrm>
              <a:custGeom>
                <a:avLst/>
                <a:gdLst>
                  <a:gd name="T0" fmla="*/ 2 w 4"/>
                  <a:gd name="T1" fmla="*/ 1 h 3"/>
                  <a:gd name="T2" fmla="*/ 1 w 4"/>
                  <a:gd name="T3" fmla="*/ 1 h 3"/>
                  <a:gd name="T4" fmla="*/ 0 w 4"/>
                  <a:gd name="T5" fmla="*/ 2 h 3"/>
                  <a:gd name="T6" fmla="*/ 1 w 4"/>
                  <a:gd name="T7" fmla="*/ 3 h 3"/>
                  <a:gd name="T8" fmla="*/ 4 w 4"/>
                  <a:gd name="T9" fmla="*/ 0 h 3"/>
                  <a:gd name="T10" fmla="*/ 2 w 4"/>
                  <a:gd name="T11" fmla="*/ 1 h 3"/>
                  <a:gd name="T12" fmla="*/ 2 w 4"/>
                  <a:gd name="T13" fmla="*/ 1 h 3"/>
                  <a:gd name="T14" fmla="*/ 2 w 4"/>
                  <a:gd name="T15" fmla="*/ 1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3">
                    <a:moveTo>
                      <a:pt x="2" y="1"/>
                    </a:moveTo>
                    <a:cubicBezTo>
                      <a:pt x="1" y="1"/>
                      <a:pt x="1" y="1"/>
                      <a:pt x="1" y="1"/>
                    </a:cubicBezTo>
                    <a:cubicBezTo>
                      <a:pt x="1" y="1"/>
                      <a:pt x="1" y="2"/>
                      <a:pt x="0" y="2"/>
                    </a:cubicBezTo>
                    <a:cubicBezTo>
                      <a:pt x="0" y="3"/>
                      <a:pt x="1" y="3"/>
                      <a:pt x="1" y="3"/>
                    </a:cubicBezTo>
                    <a:cubicBezTo>
                      <a:pt x="2" y="2"/>
                      <a:pt x="3" y="1"/>
                      <a:pt x="4" y="0"/>
                    </a:cubicBezTo>
                    <a:cubicBezTo>
                      <a:pt x="2" y="1"/>
                      <a:pt x="2" y="1"/>
                      <a:pt x="2" y="1"/>
                    </a:cubicBezTo>
                    <a:cubicBezTo>
                      <a:pt x="2" y="1"/>
                      <a:pt x="2" y="1"/>
                      <a:pt x="2" y="1"/>
                    </a:cubicBezTo>
                    <a:cubicBezTo>
                      <a:pt x="2" y="1"/>
                      <a:pt x="2" y="1"/>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590" name="Oval 9097"/>
              <p:cNvSpPr>
                <a:spLocks noChangeArrowheads="1"/>
              </p:cNvSpPr>
              <p:nvPr/>
            </p:nvSpPr>
            <p:spPr bwMode="auto">
              <a:xfrm>
                <a:off x="2366" y="6183"/>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591" name="Oval 9098"/>
              <p:cNvSpPr>
                <a:spLocks noChangeArrowheads="1"/>
              </p:cNvSpPr>
              <p:nvPr/>
            </p:nvSpPr>
            <p:spPr bwMode="auto">
              <a:xfrm>
                <a:off x="2362" y="6179"/>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592" name="Freeform 9099"/>
              <p:cNvSpPr>
                <a:spLocks/>
              </p:cNvSpPr>
              <p:nvPr/>
            </p:nvSpPr>
            <p:spPr bwMode="auto">
              <a:xfrm>
                <a:off x="2358" y="619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593" name="Freeform 9100"/>
              <p:cNvSpPr>
                <a:spLocks/>
              </p:cNvSpPr>
              <p:nvPr/>
            </p:nvSpPr>
            <p:spPr bwMode="auto">
              <a:xfrm>
                <a:off x="2355" y="6186"/>
                <a:ext cx="3" cy="4"/>
              </a:xfrm>
              <a:custGeom>
                <a:avLst/>
                <a:gdLst>
                  <a:gd name="T0" fmla="*/ 1 w 1"/>
                  <a:gd name="T1" fmla="*/ 0 h 1"/>
                  <a:gd name="T2" fmla="*/ 1 w 1"/>
                  <a:gd name="T3" fmla="*/ 0 h 1"/>
                  <a:gd name="T4" fmla="*/ 0 w 1"/>
                  <a:gd name="T5" fmla="*/ 0 h 1"/>
                  <a:gd name="T6" fmla="*/ 1 w 1"/>
                  <a:gd name="T7" fmla="*/ 1 h 1"/>
                  <a:gd name="T8" fmla="*/ 1 w 1"/>
                  <a:gd name="T9" fmla="*/ 1 h 1"/>
                  <a:gd name="T10" fmla="*/ 1 w 1"/>
                  <a:gd name="T11" fmla="*/ 1 h 1"/>
                  <a:gd name="T12" fmla="*/ 1 w 1"/>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1" y="0"/>
                    </a:moveTo>
                    <a:cubicBezTo>
                      <a:pt x="1" y="0"/>
                      <a:pt x="1" y="0"/>
                      <a:pt x="1" y="0"/>
                    </a:cubicBezTo>
                    <a:cubicBezTo>
                      <a:pt x="0" y="0"/>
                      <a:pt x="0" y="0"/>
                      <a:pt x="0" y="0"/>
                    </a:cubicBezTo>
                    <a:cubicBezTo>
                      <a:pt x="1" y="1"/>
                      <a:pt x="1" y="1"/>
                      <a:pt x="1" y="1"/>
                    </a:cubicBezTo>
                    <a:cubicBezTo>
                      <a:pt x="1" y="1"/>
                      <a:pt x="1" y="1"/>
                      <a:pt x="1" y="1"/>
                    </a:cubicBezTo>
                    <a:cubicBezTo>
                      <a:pt x="1" y="1"/>
                      <a:pt x="1" y="1"/>
                      <a:pt x="1" y="1"/>
                    </a:cubicBezTo>
                    <a:cubicBezTo>
                      <a:pt x="1" y="1"/>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594" name="Freeform 9101"/>
              <p:cNvSpPr>
                <a:spLocks/>
              </p:cNvSpPr>
              <p:nvPr/>
            </p:nvSpPr>
            <p:spPr bwMode="auto">
              <a:xfrm>
                <a:off x="2351" y="6186"/>
                <a:ext cx="4" cy="0"/>
              </a:xfrm>
              <a:custGeom>
                <a:avLst/>
                <a:gdLst>
                  <a:gd name="T0" fmla="*/ 0 w 1"/>
                  <a:gd name="T1" fmla="*/ 0 w 1"/>
                  <a:gd name="T2" fmla="*/ 1 w 1"/>
                  <a:gd name="T3" fmla="*/ 1 w 1"/>
                  <a:gd name="T4" fmla="*/ 0 w 1"/>
                </a:gdLst>
                <a:ahLst/>
                <a:cxnLst>
                  <a:cxn ang="0">
                    <a:pos x="T0" y="0"/>
                  </a:cxn>
                  <a:cxn ang="0">
                    <a:pos x="T1" y="0"/>
                  </a:cxn>
                  <a:cxn ang="0">
                    <a:pos x="T2" y="0"/>
                  </a:cxn>
                  <a:cxn ang="0">
                    <a:pos x="T3" y="0"/>
                  </a:cxn>
                  <a:cxn ang="0">
                    <a:pos x="T4" y="0"/>
                  </a:cxn>
                </a:cxnLst>
                <a:rect l="0" t="0" r="r" b="b"/>
                <a:pathLst>
                  <a:path w="1">
                    <a:moveTo>
                      <a:pt x="0" y="0"/>
                    </a:moveTo>
                    <a:cubicBezTo>
                      <a:pt x="0" y="0"/>
                      <a:pt x="0" y="0"/>
                      <a:pt x="0" y="0"/>
                    </a:cubicBezTo>
                    <a:cubicBezTo>
                      <a:pt x="1" y="0"/>
                      <a:pt x="1" y="0"/>
                      <a:pt x="1" y="0"/>
                    </a:cubicBezTo>
                    <a:cubicBezTo>
                      <a:pt x="1" y="0"/>
                      <a:pt x="1" y="0"/>
                      <a:pt x="1"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595" name="Freeform 9102"/>
              <p:cNvSpPr>
                <a:spLocks/>
              </p:cNvSpPr>
              <p:nvPr/>
            </p:nvSpPr>
            <p:spPr bwMode="auto">
              <a:xfrm>
                <a:off x="2351" y="6183"/>
                <a:ext cx="7" cy="3"/>
              </a:xfrm>
              <a:custGeom>
                <a:avLst/>
                <a:gdLst>
                  <a:gd name="T0" fmla="*/ 2 w 2"/>
                  <a:gd name="T1" fmla="*/ 0 h 1"/>
                  <a:gd name="T2" fmla="*/ 2 w 2"/>
                  <a:gd name="T3" fmla="*/ 0 h 1"/>
                  <a:gd name="T4" fmla="*/ 1 w 2"/>
                  <a:gd name="T5" fmla="*/ 0 h 1"/>
                  <a:gd name="T6" fmla="*/ 0 w 2"/>
                  <a:gd name="T7" fmla="*/ 0 h 1"/>
                  <a:gd name="T8" fmla="*/ 2 w 2"/>
                  <a:gd name="T9" fmla="*/ 0 h 1"/>
                </a:gdLst>
                <a:ahLst/>
                <a:cxnLst>
                  <a:cxn ang="0">
                    <a:pos x="T0" y="T1"/>
                  </a:cxn>
                  <a:cxn ang="0">
                    <a:pos x="T2" y="T3"/>
                  </a:cxn>
                  <a:cxn ang="0">
                    <a:pos x="T4" y="T5"/>
                  </a:cxn>
                  <a:cxn ang="0">
                    <a:pos x="T6" y="T7"/>
                  </a:cxn>
                  <a:cxn ang="0">
                    <a:pos x="T8" y="T9"/>
                  </a:cxn>
                </a:cxnLst>
                <a:rect l="0" t="0" r="r" b="b"/>
                <a:pathLst>
                  <a:path w="2" h="1">
                    <a:moveTo>
                      <a:pt x="2" y="0"/>
                    </a:moveTo>
                    <a:cubicBezTo>
                      <a:pt x="2" y="0"/>
                      <a:pt x="2" y="0"/>
                      <a:pt x="2" y="0"/>
                    </a:cubicBezTo>
                    <a:cubicBezTo>
                      <a:pt x="1" y="0"/>
                      <a:pt x="1" y="0"/>
                      <a:pt x="1" y="0"/>
                    </a:cubicBezTo>
                    <a:cubicBezTo>
                      <a:pt x="1" y="0"/>
                      <a:pt x="1" y="0"/>
                      <a:pt x="0" y="0"/>
                    </a:cubicBezTo>
                    <a:cubicBezTo>
                      <a:pt x="1" y="1"/>
                      <a:pt x="1" y="1"/>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596" name="Freeform 9103"/>
              <p:cNvSpPr>
                <a:spLocks/>
              </p:cNvSpPr>
              <p:nvPr/>
            </p:nvSpPr>
            <p:spPr bwMode="auto">
              <a:xfrm>
                <a:off x="2358" y="6190"/>
                <a:ext cx="8" cy="11"/>
              </a:xfrm>
              <a:custGeom>
                <a:avLst/>
                <a:gdLst>
                  <a:gd name="T0" fmla="*/ 1 w 2"/>
                  <a:gd name="T1" fmla="*/ 3 h 3"/>
                  <a:gd name="T2" fmla="*/ 2 w 2"/>
                  <a:gd name="T3" fmla="*/ 3 h 3"/>
                  <a:gd name="T4" fmla="*/ 1 w 2"/>
                  <a:gd name="T5" fmla="*/ 0 h 3"/>
                  <a:gd name="T6" fmla="*/ 0 w 2"/>
                  <a:gd name="T7" fmla="*/ 2 h 3"/>
                  <a:gd name="T8" fmla="*/ 1 w 2"/>
                  <a:gd name="T9" fmla="*/ 3 h 3"/>
                </a:gdLst>
                <a:ahLst/>
                <a:cxnLst>
                  <a:cxn ang="0">
                    <a:pos x="T0" y="T1"/>
                  </a:cxn>
                  <a:cxn ang="0">
                    <a:pos x="T2" y="T3"/>
                  </a:cxn>
                  <a:cxn ang="0">
                    <a:pos x="T4" y="T5"/>
                  </a:cxn>
                  <a:cxn ang="0">
                    <a:pos x="T6" y="T7"/>
                  </a:cxn>
                  <a:cxn ang="0">
                    <a:pos x="T8" y="T9"/>
                  </a:cxn>
                </a:cxnLst>
                <a:rect l="0" t="0" r="r" b="b"/>
                <a:pathLst>
                  <a:path w="2" h="3">
                    <a:moveTo>
                      <a:pt x="1" y="3"/>
                    </a:moveTo>
                    <a:cubicBezTo>
                      <a:pt x="2" y="3"/>
                      <a:pt x="2" y="3"/>
                      <a:pt x="2" y="3"/>
                    </a:cubicBezTo>
                    <a:cubicBezTo>
                      <a:pt x="2" y="2"/>
                      <a:pt x="1" y="1"/>
                      <a:pt x="1" y="0"/>
                    </a:cubicBezTo>
                    <a:cubicBezTo>
                      <a:pt x="0" y="1"/>
                      <a:pt x="0" y="1"/>
                      <a:pt x="0" y="2"/>
                    </a:cubicBezTo>
                    <a:cubicBezTo>
                      <a:pt x="0" y="2"/>
                      <a:pt x="1" y="2"/>
                      <a:pt x="1"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597" name="Freeform 9104"/>
              <p:cNvSpPr>
                <a:spLocks/>
              </p:cNvSpPr>
              <p:nvPr/>
            </p:nvSpPr>
            <p:spPr bwMode="auto">
              <a:xfrm>
                <a:off x="2347" y="6212"/>
                <a:ext cx="8" cy="4"/>
              </a:xfrm>
              <a:custGeom>
                <a:avLst/>
                <a:gdLst>
                  <a:gd name="T0" fmla="*/ 1 w 2"/>
                  <a:gd name="T1" fmla="*/ 0 h 1"/>
                  <a:gd name="T2" fmla="*/ 0 w 2"/>
                  <a:gd name="T3" fmla="*/ 0 h 1"/>
                  <a:gd name="T4" fmla="*/ 2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0" y="0"/>
                      <a:pt x="0" y="0"/>
                      <a:pt x="0" y="0"/>
                    </a:cubicBezTo>
                    <a:cubicBezTo>
                      <a:pt x="1" y="0"/>
                      <a:pt x="1" y="1"/>
                      <a:pt x="2" y="1"/>
                    </a:cubicBezTo>
                    <a:cubicBezTo>
                      <a:pt x="2" y="1"/>
                      <a:pt x="2" y="1"/>
                      <a:pt x="2" y="1"/>
                    </a:cubicBezTo>
                    <a:cubicBezTo>
                      <a:pt x="2" y="1"/>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598" name="Freeform 9105"/>
              <p:cNvSpPr>
                <a:spLocks/>
              </p:cNvSpPr>
              <p:nvPr/>
            </p:nvSpPr>
            <p:spPr bwMode="auto">
              <a:xfrm>
                <a:off x="2329" y="6205"/>
                <a:ext cx="18" cy="7"/>
              </a:xfrm>
              <a:custGeom>
                <a:avLst/>
                <a:gdLst>
                  <a:gd name="T0" fmla="*/ 4 w 5"/>
                  <a:gd name="T1" fmla="*/ 1 h 2"/>
                  <a:gd name="T2" fmla="*/ 4 w 5"/>
                  <a:gd name="T3" fmla="*/ 1 h 2"/>
                  <a:gd name="T4" fmla="*/ 2 w 5"/>
                  <a:gd name="T5" fmla="*/ 0 h 2"/>
                  <a:gd name="T6" fmla="*/ 0 w 5"/>
                  <a:gd name="T7" fmla="*/ 2 h 2"/>
                  <a:gd name="T8" fmla="*/ 1 w 5"/>
                  <a:gd name="T9" fmla="*/ 2 h 2"/>
                  <a:gd name="T10" fmla="*/ 5 w 5"/>
                  <a:gd name="T11" fmla="*/ 2 h 2"/>
                  <a:gd name="T12" fmla="*/ 4 w 5"/>
                  <a:gd name="T13" fmla="*/ 1 h 2"/>
                  <a:gd name="T14" fmla="*/ 4 w 5"/>
                  <a:gd name="T15" fmla="*/ 1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2">
                    <a:moveTo>
                      <a:pt x="4" y="1"/>
                    </a:moveTo>
                    <a:cubicBezTo>
                      <a:pt x="4" y="1"/>
                      <a:pt x="4" y="1"/>
                      <a:pt x="4" y="1"/>
                    </a:cubicBezTo>
                    <a:cubicBezTo>
                      <a:pt x="3" y="1"/>
                      <a:pt x="3" y="0"/>
                      <a:pt x="2" y="0"/>
                    </a:cubicBezTo>
                    <a:cubicBezTo>
                      <a:pt x="2" y="0"/>
                      <a:pt x="1" y="1"/>
                      <a:pt x="0" y="2"/>
                    </a:cubicBezTo>
                    <a:cubicBezTo>
                      <a:pt x="1" y="2"/>
                      <a:pt x="1" y="2"/>
                      <a:pt x="1" y="2"/>
                    </a:cubicBezTo>
                    <a:cubicBezTo>
                      <a:pt x="5" y="2"/>
                      <a:pt x="5" y="2"/>
                      <a:pt x="5" y="2"/>
                    </a:cubicBezTo>
                    <a:cubicBezTo>
                      <a:pt x="5" y="2"/>
                      <a:pt x="5" y="1"/>
                      <a:pt x="4" y="1"/>
                    </a:cubicBezTo>
                    <a:cubicBezTo>
                      <a:pt x="4" y="1"/>
                      <a:pt x="4" y="1"/>
                      <a:pt x="4"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599" name="Freeform 9106"/>
              <p:cNvSpPr>
                <a:spLocks/>
              </p:cNvSpPr>
              <p:nvPr/>
            </p:nvSpPr>
            <p:spPr bwMode="auto">
              <a:xfrm>
                <a:off x="2329" y="621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600" name="Freeform 9107"/>
              <p:cNvSpPr>
                <a:spLocks/>
              </p:cNvSpPr>
              <p:nvPr/>
            </p:nvSpPr>
            <p:spPr bwMode="auto">
              <a:xfrm>
                <a:off x="2355" y="6212"/>
                <a:ext cx="11" cy="4"/>
              </a:xfrm>
              <a:custGeom>
                <a:avLst/>
                <a:gdLst>
                  <a:gd name="T0" fmla="*/ 3 w 3"/>
                  <a:gd name="T1" fmla="*/ 0 h 1"/>
                  <a:gd name="T2" fmla="*/ 3 w 3"/>
                  <a:gd name="T3" fmla="*/ 0 h 1"/>
                  <a:gd name="T4" fmla="*/ 3 w 3"/>
                  <a:gd name="T5" fmla="*/ 0 h 1"/>
                  <a:gd name="T6" fmla="*/ 0 w 3"/>
                  <a:gd name="T7" fmla="*/ 1 h 1"/>
                  <a:gd name="T8" fmla="*/ 0 w 3"/>
                  <a:gd name="T9" fmla="*/ 1 h 1"/>
                  <a:gd name="T10" fmla="*/ 3 w 3"/>
                  <a:gd name="T11" fmla="*/ 0 h 1"/>
                  <a:gd name="T12" fmla="*/ 3 w 3"/>
                  <a:gd name="T13" fmla="*/ 0 h 1"/>
                  <a:gd name="T14" fmla="*/ 3 w 3"/>
                  <a:gd name="T15" fmla="*/ 0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1">
                    <a:moveTo>
                      <a:pt x="3" y="0"/>
                    </a:moveTo>
                    <a:cubicBezTo>
                      <a:pt x="3" y="0"/>
                      <a:pt x="3" y="0"/>
                      <a:pt x="3" y="0"/>
                    </a:cubicBezTo>
                    <a:cubicBezTo>
                      <a:pt x="3" y="0"/>
                      <a:pt x="3" y="0"/>
                      <a:pt x="3" y="0"/>
                    </a:cubicBezTo>
                    <a:cubicBezTo>
                      <a:pt x="0" y="1"/>
                      <a:pt x="0" y="1"/>
                      <a:pt x="0" y="1"/>
                    </a:cubicBezTo>
                    <a:cubicBezTo>
                      <a:pt x="0" y="1"/>
                      <a:pt x="0" y="1"/>
                      <a:pt x="0" y="1"/>
                    </a:cubicBezTo>
                    <a:cubicBezTo>
                      <a:pt x="3" y="0"/>
                      <a:pt x="3" y="0"/>
                      <a:pt x="3" y="0"/>
                    </a:cubicBezTo>
                    <a:cubicBezTo>
                      <a:pt x="3" y="0"/>
                      <a:pt x="3" y="0"/>
                      <a:pt x="3" y="0"/>
                    </a:cubicBezTo>
                    <a:cubicBezTo>
                      <a:pt x="3" y="0"/>
                      <a:pt x="3" y="0"/>
                      <a:pt x="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601" name="Freeform 9108"/>
              <p:cNvSpPr>
                <a:spLocks/>
              </p:cNvSpPr>
              <p:nvPr/>
            </p:nvSpPr>
            <p:spPr bwMode="auto">
              <a:xfrm>
                <a:off x="2358" y="6179"/>
                <a:ext cx="0" cy="4"/>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cubicBezTo>
                      <a:pt x="0" y="0"/>
                      <a:pt x="0" y="1"/>
                      <a:pt x="0" y="1"/>
                    </a:cubicBezTo>
                    <a:cubicBezTo>
                      <a:pt x="0" y="1"/>
                      <a:pt x="0" y="1"/>
                      <a:pt x="0" y="1"/>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602" name="Freeform 9109"/>
              <p:cNvSpPr>
                <a:spLocks/>
              </p:cNvSpPr>
              <p:nvPr/>
            </p:nvSpPr>
            <p:spPr bwMode="auto">
              <a:xfrm>
                <a:off x="2329" y="621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603" name="Freeform 9110"/>
              <p:cNvSpPr>
                <a:spLocks/>
              </p:cNvSpPr>
              <p:nvPr/>
            </p:nvSpPr>
            <p:spPr bwMode="auto">
              <a:xfrm>
                <a:off x="2358" y="6179"/>
                <a:ext cx="4" cy="4"/>
              </a:xfrm>
              <a:custGeom>
                <a:avLst/>
                <a:gdLst>
                  <a:gd name="T0" fmla="*/ 0 w 1"/>
                  <a:gd name="T1" fmla="*/ 0 h 1"/>
                  <a:gd name="T2" fmla="*/ 1 w 1"/>
                  <a:gd name="T3" fmla="*/ 0 h 1"/>
                  <a:gd name="T4" fmla="*/ 0 w 1"/>
                  <a:gd name="T5" fmla="*/ 0 h 1"/>
                  <a:gd name="T6" fmla="*/ 0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1" y="0"/>
                    </a:cubicBezTo>
                    <a:cubicBezTo>
                      <a:pt x="0" y="0"/>
                      <a:pt x="0" y="0"/>
                      <a:pt x="0" y="0"/>
                    </a:cubicBezTo>
                    <a:cubicBezTo>
                      <a:pt x="0" y="1"/>
                      <a:pt x="0" y="1"/>
                      <a:pt x="0" y="1"/>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604" name="Freeform 9111"/>
              <p:cNvSpPr>
                <a:spLocks/>
              </p:cNvSpPr>
              <p:nvPr/>
            </p:nvSpPr>
            <p:spPr bwMode="auto">
              <a:xfrm>
                <a:off x="2358" y="6190"/>
                <a:ext cx="30" cy="22"/>
              </a:xfrm>
              <a:custGeom>
                <a:avLst/>
                <a:gdLst>
                  <a:gd name="T0" fmla="*/ 1 w 8"/>
                  <a:gd name="T1" fmla="*/ 3 h 6"/>
                  <a:gd name="T2" fmla="*/ 0 w 8"/>
                  <a:gd name="T3" fmla="*/ 4 h 6"/>
                  <a:gd name="T4" fmla="*/ 2 w 8"/>
                  <a:gd name="T5" fmla="*/ 6 h 6"/>
                  <a:gd name="T6" fmla="*/ 6 w 8"/>
                  <a:gd name="T7" fmla="*/ 4 h 6"/>
                  <a:gd name="T8" fmla="*/ 8 w 8"/>
                  <a:gd name="T9" fmla="*/ 0 h 6"/>
                  <a:gd name="T10" fmla="*/ 2 w 8"/>
                  <a:gd name="T11" fmla="*/ 3 h 6"/>
                  <a:gd name="T12" fmla="*/ 3 w 8"/>
                  <a:gd name="T13" fmla="*/ 4 h 6"/>
                  <a:gd name="T14" fmla="*/ 1 w 8"/>
                  <a:gd name="T15" fmla="*/ 3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6">
                    <a:moveTo>
                      <a:pt x="1" y="3"/>
                    </a:moveTo>
                    <a:cubicBezTo>
                      <a:pt x="0" y="4"/>
                      <a:pt x="0" y="4"/>
                      <a:pt x="0" y="4"/>
                    </a:cubicBezTo>
                    <a:cubicBezTo>
                      <a:pt x="0" y="4"/>
                      <a:pt x="1" y="5"/>
                      <a:pt x="2" y="6"/>
                    </a:cubicBezTo>
                    <a:cubicBezTo>
                      <a:pt x="6" y="4"/>
                      <a:pt x="6" y="4"/>
                      <a:pt x="6" y="4"/>
                    </a:cubicBezTo>
                    <a:cubicBezTo>
                      <a:pt x="7" y="3"/>
                      <a:pt x="7" y="1"/>
                      <a:pt x="8" y="0"/>
                    </a:cubicBezTo>
                    <a:cubicBezTo>
                      <a:pt x="2" y="3"/>
                      <a:pt x="2" y="3"/>
                      <a:pt x="2" y="3"/>
                    </a:cubicBezTo>
                    <a:cubicBezTo>
                      <a:pt x="3" y="3"/>
                      <a:pt x="3" y="4"/>
                      <a:pt x="3" y="4"/>
                    </a:cubicBezTo>
                    <a:cubicBezTo>
                      <a:pt x="3" y="4"/>
                      <a:pt x="2" y="3"/>
                      <a:pt x="1"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605" name="Freeform 9112"/>
              <p:cNvSpPr>
                <a:spLocks/>
              </p:cNvSpPr>
              <p:nvPr/>
            </p:nvSpPr>
            <p:spPr bwMode="auto">
              <a:xfrm>
                <a:off x="2358" y="618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606" name="Freeform 9113"/>
              <p:cNvSpPr>
                <a:spLocks/>
              </p:cNvSpPr>
              <p:nvPr/>
            </p:nvSpPr>
            <p:spPr bwMode="auto">
              <a:xfrm>
                <a:off x="2325" y="6209"/>
                <a:ext cx="4" cy="3"/>
              </a:xfrm>
              <a:custGeom>
                <a:avLst/>
                <a:gdLst>
                  <a:gd name="T0" fmla="*/ 0 w 1"/>
                  <a:gd name="T1" fmla="*/ 0 h 1"/>
                  <a:gd name="T2" fmla="*/ 0 w 1"/>
                  <a:gd name="T3" fmla="*/ 0 h 1"/>
                  <a:gd name="T4" fmla="*/ 0 w 1"/>
                  <a:gd name="T5" fmla="*/ 1 h 1"/>
                  <a:gd name="T6" fmla="*/ 0 w 1"/>
                  <a:gd name="T7" fmla="*/ 1 h 1"/>
                  <a:gd name="T8" fmla="*/ 1 w 1"/>
                  <a:gd name="T9" fmla="*/ 1 h 1"/>
                  <a:gd name="T10" fmla="*/ 0 w 1"/>
                  <a:gd name="T11" fmla="*/ 0 h 1"/>
                </a:gdLst>
                <a:ahLst/>
                <a:cxnLst>
                  <a:cxn ang="0">
                    <a:pos x="T0" y="T1"/>
                  </a:cxn>
                  <a:cxn ang="0">
                    <a:pos x="T2" y="T3"/>
                  </a:cxn>
                  <a:cxn ang="0">
                    <a:pos x="T4" y="T5"/>
                  </a:cxn>
                  <a:cxn ang="0">
                    <a:pos x="T6" y="T7"/>
                  </a:cxn>
                  <a:cxn ang="0">
                    <a:pos x="T8" y="T9"/>
                  </a:cxn>
                  <a:cxn ang="0">
                    <a:pos x="T10" y="T11"/>
                  </a:cxn>
                </a:cxnLst>
                <a:rect l="0" t="0" r="r" b="b"/>
                <a:pathLst>
                  <a:path w="1" h="1">
                    <a:moveTo>
                      <a:pt x="0" y="0"/>
                    </a:moveTo>
                    <a:cubicBezTo>
                      <a:pt x="0" y="0"/>
                      <a:pt x="0" y="0"/>
                      <a:pt x="0" y="0"/>
                    </a:cubicBezTo>
                    <a:cubicBezTo>
                      <a:pt x="0" y="1"/>
                      <a:pt x="0" y="1"/>
                      <a:pt x="0" y="1"/>
                    </a:cubicBezTo>
                    <a:cubicBezTo>
                      <a:pt x="0" y="1"/>
                      <a:pt x="0" y="1"/>
                      <a:pt x="0" y="1"/>
                    </a:cubicBezTo>
                    <a:cubicBezTo>
                      <a:pt x="1" y="1"/>
                      <a:pt x="1" y="1"/>
                      <a:pt x="1" y="1"/>
                    </a:cubicBezTo>
                    <a:cubicBezTo>
                      <a:pt x="0" y="1"/>
                      <a:pt x="0"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607" name="Freeform 9114"/>
              <p:cNvSpPr>
                <a:spLocks/>
              </p:cNvSpPr>
              <p:nvPr/>
            </p:nvSpPr>
            <p:spPr bwMode="auto">
              <a:xfrm>
                <a:off x="2343" y="6205"/>
                <a:ext cx="8" cy="4"/>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0" y="0"/>
                      <a:pt x="0" y="0"/>
                      <a:pt x="0" y="0"/>
                    </a:cubicBezTo>
                    <a:cubicBezTo>
                      <a:pt x="0" y="0"/>
                      <a:pt x="1" y="1"/>
                      <a:pt x="1" y="1"/>
                    </a:cubicBezTo>
                    <a:lnTo>
                      <a:pt x="2"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608" name="Freeform 9115"/>
              <p:cNvSpPr>
                <a:spLocks/>
              </p:cNvSpPr>
              <p:nvPr/>
            </p:nvSpPr>
            <p:spPr bwMode="auto">
              <a:xfrm>
                <a:off x="1793" y="5123"/>
                <a:ext cx="3" cy="3"/>
              </a:xfrm>
              <a:custGeom>
                <a:avLst/>
                <a:gdLst>
                  <a:gd name="T0" fmla="*/ 0 w 1"/>
                  <a:gd name="T1" fmla="*/ 0 h 1"/>
                  <a:gd name="T2" fmla="*/ 0 w 1"/>
                  <a:gd name="T3" fmla="*/ 1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cubicBezTo>
                      <a:pt x="0" y="0"/>
                      <a:pt x="0" y="1"/>
                      <a:pt x="0" y="1"/>
                    </a:cubicBezTo>
                    <a:cubicBezTo>
                      <a:pt x="0" y="1"/>
                      <a:pt x="1" y="1"/>
                      <a:pt x="1" y="1"/>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609" name="Freeform 9116"/>
              <p:cNvSpPr>
                <a:spLocks/>
              </p:cNvSpPr>
              <p:nvPr/>
            </p:nvSpPr>
            <p:spPr bwMode="auto">
              <a:xfrm>
                <a:off x="1577" y="5651"/>
                <a:ext cx="3" cy="15"/>
              </a:xfrm>
              <a:custGeom>
                <a:avLst/>
                <a:gdLst>
                  <a:gd name="T0" fmla="*/ 0 w 1"/>
                  <a:gd name="T1" fmla="*/ 2 h 4"/>
                  <a:gd name="T2" fmla="*/ 0 w 1"/>
                  <a:gd name="T3" fmla="*/ 4 h 4"/>
                  <a:gd name="T4" fmla="*/ 1 w 1"/>
                  <a:gd name="T5" fmla="*/ 3 h 4"/>
                  <a:gd name="T6" fmla="*/ 0 w 1"/>
                  <a:gd name="T7" fmla="*/ 2 h 4"/>
                </a:gdLst>
                <a:ahLst/>
                <a:cxnLst>
                  <a:cxn ang="0">
                    <a:pos x="T0" y="T1"/>
                  </a:cxn>
                  <a:cxn ang="0">
                    <a:pos x="T2" y="T3"/>
                  </a:cxn>
                  <a:cxn ang="0">
                    <a:pos x="T4" y="T5"/>
                  </a:cxn>
                  <a:cxn ang="0">
                    <a:pos x="T6" y="T7"/>
                  </a:cxn>
                </a:cxnLst>
                <a:rect l="0" t="0" r="r" b="b"/>
                <a:pathLst>
                  <a:path w="1" h="4">
                    <a:moveTo>
                      <a:pt x="0" y="2"/>
                    </a:moveTo>
                    <a:cubicBezTo>
                      <a:pt x="0" y="3"/>
                      <a:pt x="0" y="4"/>
                      <a:pt x="0" y="4"/>
                    </a:cubicBezTo>
                    <a:cubicBezTo>
                      <a:pt x="0" y="4"/>
                      <a:pt x="1" y="3"/>
                      <a:pt x="1" y="3"/>
                    </a:cubicBezTo>
                    <a:cubicBezTo>
                      <a:pt x="1" y="1"/>
                      <a:pt x="0" y="0"/>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610" name="Freeform 9117"/>
              <p:cNvSpPr>
                <a:spLocks/>
              </p:cNvSpPr>
              <p:nvPr/>
            </p:nvSpPr>
            <p:spPr bwMode="auto">
              <a:xfrm>
                <a:off x="1528" y="5628"/>
                <a:ext cx="8" cy="19"/>
              </a:xfrm>
              <a:custGeom>
                <a:avLst/>
                <a:gdLst>
                  <a:gd name="T0" fmla="*/ 2 w 2"/>
                  <a:gd name="T1" fmla="*/ 0 h 5"/>
                  <a:gd name="T2" fmla="*/ 0 w 2"/>
                  <a:gd name="T3" fmla="*/ 5 h 5"/>
                  <a:gd name="T4" fmla="*/ 2 w 2"/>
                  <a:gd name="T5" fmla="*/ 2 h 5"/>
                  <a:gd name="T6" fmla="*/ 2 w 2"/>
                  <a:gd name="T7" fmla="*/ 0 h 5"/>
                  <a:gd name="T8" fmla="*/ 2 w 2"/>
                  <a:gd name="T9" fmla="*/ 0 h 5"/>
                </a:gdLst>
                <a:ahLst/>
                <a:cxnLst>
                  <a:cxn ang="0">
                    <a:pos x="T0" y="T1"/>
                  </a:cxn>
                  <a:cxn ang="0">
                    <a:pos x="T2" y="T3"/>
                  </a:cxn>
                  <a:cxn ang="0">
                    <a:pos x="T4" y="T5"/>
                  </a:cxn>
                  <a:cxn ang="0">
                    <a:pos x="T6" y="T7"/>
                  </a:cxn>
                  <a:cxn ang="0">
                    <a:pos x="T8" y="T9"/>
                  </a:cxn>
                </a:cxnLst>
                <a:rect l="0" t="0" r="r" b="b"/>
                <a:pathLst>
                  <a:path w="2" h="5">
                    <a:moveTo>
                      <a:pt x="2" y="0"/>
                    </a:moveTo>
                    <a:cubicBezTo>
                      <a:pt x="0" y="5"/>
                      <a:pt x="0" y="5"/>
                      <a:pt x="0" y="5"/>
                    </a:cubicBezTo>
                    <a:cubicBezTo>
                      <a:pt x="1" y="4"/>
                      <a:pt x="2" y="3"/>
                      <a:pt x="2" y="2"/>
                    </a:cubicBezTo>
                    <a:cubicBezTo>
                      <a:pt x="2" y="2"/>
                      <a:pt x="2" y="1"/>
                      <a:pt x="2" y="0"/>
                    </a:cubicBezTo>
                    <a:cubicBezTo>
                      <a:pt x="2" y="0"/>
                      <a:pt x="2" y="0"/>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611" name="Freeform 9118"/>
              <p:cNvSpPr>
                <a:spLocks/>
              </p:cNvSpPr>
              <p:nvPr/>
            </p:nvSpPr>
            <p:spPr bwMode="auto">
              <a:xfrm>
                <a:off x="784" y="1798"/>
                <a:ext cx="4" cy="4"/>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1"/>
                      <a:pt x="0" y="1"/>
                      <a:pt x="0" y="1"/>
                    </a:cubicBezTo>
                    <a:cubicBezTo>
                      <a:pt x="1" y="1"/>
                      <a:pt x="1" y="1"/>
                      <a:pt x="1" y="1"/>
                    </a:cubicBezTo>
                    <a:cubicBezTo>
                      <a:pt x="1" y="1"/>
                      <a:pt x="1" y="1"/>
                      <a:pt x="1" y="1"/>
                    </a:cubicBezTo>
                    <a:cubicBezTo>
                      <a:pt x="1" y="1"/>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612" name="Freeform 9119"/>
              <p:cNvSpPr>
                <a:spLocks/>
              </p:cNvSpPr>
              <p:nvPr/>
            </p:nvSpPr>
            <p:spPr bwMode="auto">
              <a:xfrm>
                <a:off x="1670" y="5357"/>
                <a:ext cx="0" cy="4"/>
              </a:xfrm>
              <a:custGeom>
                <a:avLst/>
                <a:gdLst>
                  <a:gd name="T0" fmla="*/ 1 h 1"/>
                  <a:gd name="T1" fmla="*/ 0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0"/>
                    </a:cubicBezTo>
                    <a:cubicBezTo>
                      <a:pt x="0" y="0"/>
                      <a:pt x="0" y="0"/>
                      <a:pt x="0" y="0"/>
                    </a:cubicBezTo>
                    <a:lnTo>
                      <a:pt x="0"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613" name="Freeform 9120"/>
              <p:cNvSpPr>
                <a:spLocks/>
              </p:cNvSpPr>
              <p:nvPr/>
            </p:nvSpPr>
            <p:spPr bwMode="auto">
              <a:xfrm>
                <a:off x="1681" y="5123"/>
                <a:ext cx="4" cy="3"/>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1"/>
                      <a:pt x="0" y="1"/>
                      <a:pt x="0" y="1"/>
                    </a:cubicBezTo>
                    <a:cubicBezTo>
                      <a:pt x="1" y="1"/>
                      <a:pt x="1" y="1"/>
                      <a:pt x="1" y="1"/>
                    </a:cubicBezTo>
                    <a:cubicBezTo>
                      <a:pt x="1" y="1"/>
                      <a:pt x="1" y="1"/>
                      <a:pt x="1" y="1"/>
                    </a:cubicBezTo>
                    <a:cubicBezTo>
                      <a:pt x="1" y="1"/>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614" name="Freeform 9121"/>
              <p:cNvSpPr>
                <a:spLocks/>
              </p:cNvSpPr>
              <p:nvPr/>
            </p:nvSpPr>
            <p:spPr bwMode="auto">
              <a:xfrm>
                <a:off x="1737" y="5134"/>
                <a:ext cx="3" cy="30"/>
              </a:xfrm>
              <a:custGeom>
                <a:avLst/>
                <a:gdLst>
                  <a:gd name="T0" fmla="*/ 1 w 1"/>
                  <a:gd name="T1" fmla="*/ 1 h 8"/>
                  <a:gd name="T2" fmla="*/ 0 w 1"/>
                  <a:gd name="T3" fmla="*/ 0 h 8"/>
                  <a:gd name="T4" fmla="*/ 0 w 1"/>
                  <a:gd name="T5" fmla="*/ 0 h 8"/>
                  <a:gd name="T6" fmla="*/ 1 w 1"/>
                  <a:gd name="T7" fmla="*/ 8 h 8"/>
                  <a:gd name="T8" fmla="*/ 1 w 1"/>
                  <a:gd name="T9" fmla="*/ 1 h 8"/>
                </a:gdLst>
                <a:ahLst/>
                <a:cxnLst>
                  <a:cxn ang="0">
                    <a:pos x="T0" y="T1"/>
                  </a:cxn>
                  <a:cxn ang="0">
                    <a:pos x="T2" y="T3"/>
                  </a:cxn>
                  <a:cxn ang="0">
                    <a:pos x="T4" y="T5"/>
                  </a:cxn>
                  <a:cxn ang="0">
                    <a:pos x="T6" y="T7"/>
                  </a:cxn>
                  <a:cxn ang="0">
                    <a:pos x="T8" y="T9"/>
                  </a:cxn>
                </a:cxnLst>
                <a:rect l="0" t="0" r="r" b="b"/>
                <a:pathLst>
                  <a:path w="1" h="8">
                    <a:moveTo>
                      <a:pt x="1" y="1"/>
                    </a:moveTo>
                    <a:cubicBezTo>
                      <a:pt x="0" y="0"/>
                      <a:pt x="0" y="0"/>
                      <a:pt x="0" y="0"/>
                    </a:cubicBezTo>
                    <a:cubicBezTo>
                      <a:pt x="0" y="0"/>
                      <a:pt x="0" y="0"/>
                      <a:pt x="0" y="0"/>
                    </a:cubicBezTo>
                    <a:cubicBezTo>
                      <a:pt x="0" y="4"/>
                      <a:pt x="0" y="6"/>
                      <a:pt x="1" y="8"/>
                    </a:cubicBezTo>
                    <a:cubicBezTo>
                      <a:pt x="1" y="6"/>
                      <a:pt x="1" y="3"/>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615" name="Freeform 9122"/>
              <p:cNvSpPr>
                <a:spLocks/>
              </p:cNvSpPr>
              <p:nvPr/>
            </p:nvSpPr>
            <p:spPr bwMode="auto">
              <a:xfrm>
                <a:off x="1737" y="5164"/>
                <a:ext cx="3" cy="22"/>
              </a:xfrm>
              <a:custGeom>
                <a:avLst/>
                <a:gdLst>
                  <a:gd name="T0" fmla="*/ 1 w 1"/>
                  <a:gd name="T1" fmla="*/ 0 h 6"/>
                  <a:gd name="T2" fmla="*/ 0 w 1"/>
                  <a:gd name="T3" fmla="*/ 6 h 6"/>
                  <a:gd name="T4" fmla="*/ 1 w 1"/>
                  <a:gd name="T5" fmla="*/ 6 h 6"/>
                  <a:gd name="T6" fmla="*/ 1 w 1"/>
                  <a:gd name="T7" fmla="*/ 2 h 6"/>
                  <a:gd name="T8" fmla="*/ 1 w 1"/>
                  <a:gd name="T9" fmla="*/ 0 h 6"/>
                </a:gdLst>
                <a:ahLst/>
                <a:cxnLst>
                  <a:cxn ang="0">
                    <a:pos x="T0" y="T1"/>
                  </a:cxn>
                  <a:cxn ang="0">
                    <a:pos x="T2" y="T3"/>
                  </a:cxn>
                  <a:cxn ang="0">
                    <a:pos x="T4" y="T5"/>
                  </a:cxn>
                  <a:cxn ang="0">
                    <a:pos x="T6" y="T7"/>
                  </a:cxn>
                  <a:cxn ang="0">
                    <a:pos x="T8" y="T9"/>
                  </a:cxn>
                </a:cxnLst>
                <a:rect l="0" t="0" r="r" b="b"/>
                <a:pathLst>
                  <a:path w="1" h="6">
                    <a:moveTo>
                      <a:pt x="1" y="0"/>
                    </a:moveTo>
                    <a:cubicBezTo>
                      <a:pt x="0" y="2"/>
                      <a:pt x="0" y="4"/>
                      <a:pt x="0" y="6"/>
                    </a:cubicBezTo>
                    <a:cubicBezTo>
                      <a:pt x="0" y="6"/>
                      <a:pt x="1" y="6"/>
                      <a:pt x="1" y="6"/>
                    </a:cubicBezTo>
                    <a:cubicBezTo>
                      <a:pt x="1" y="4"/>
                      <a:pt x="1" y="3"/>
                      <a:pt x="1" y="2"/>
                    </a:cubicBezTo>
                    <a:cubicBezTo>
                      <a:pt x="1" y="2"/>
                      <a:pt x="1" y="1"/>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616" name="Freeform 9123"/>
              <p:cNvSpPr>
                <a:spLocks/>
              </p:cNvSpPr>
              <p:nvPr/>
            </p:nvSpPr>
            <p:spPr bwMode="auto">
              <a:xfrm>
                <a:off x="1558" y="5424"/>
                <a:ext cx="45" cy="15"/>
              </a:xfrm>
              <a:custGeom>
                <a:avLst/>
                <a:gdLst>
                  <a:gd name="T0" fmla="*/ 0 w 12"/>
                  <a:gd name="T1" fmla="*/ 4 h 4"/>
                  <a:gd name="T2" fmla="*/ 8 w 12"/>
                  <a:gd name="T3" fmla="*/ 2 h 4"/>
                  <a:gd name="T4" fmla="*/ 6 w 12"/>
                  <a:gd name="T5" fmla="*/ 2 h 4"/>
                  <a:gd name="T6" fmla="*/ 12 w 12"/>
                  <a:gd name="T7" fmla="*/ 0 h 4"/>
                  <a:gd name="T8" fmla="*/ 0 w 12"/>
                  <a:gd name="T9" fmla="*/ 4 h 4"/>
                </a:gdLst>
                <a:ahLst/>
                <a:cxnLst>
                  <a:cxn ang="0">
                    <a:pos x="T0" y="T1"/>
                  </a:cxn>
                  <a:cxn ang="0">
                    <a:pos x="T2" y="T3"/>
                  </a:cxn>
                  <a:cxn ang="0">
                    <a:pos x="T4" y="T5"/>
                  </a:cxn>
                  <a:cxn ang="0">
                    <a:pos x="T6" y="T7"/>
                  </a:cxn>
                  <a:cxn ang="0">
                    <a:pos x="T8" y="T9"/>
                  </a:cxn>
                </a:cxnLst>
                <a:rect l="0" t="0" r="r" b="b"/>
                <a:pathLst>
                  <a:path w="12" h="4">
                    <a:moveTo>
                      <a:pt x="0" y="4"/>
                    </a:moveTo>
                    <a:cubicBezTo>
                      <a:pt x="3" y="3"/>
                      <a:pt x="8" y="3"/>
                      <a:pt x="8" y="2"/>
                    </a:cubicBezTo>
                    <a:cubicBezTo>
                      <a:pt x="7" y="2"/>
                      <a:pt x="6" y="2"/>
                      <a:pt x="6" y="2"/>
                    </a:cubicBezTo>
                    <a:cubicBezTo>
                      <a:pt x="10" y="1"/>
                      <a:pt x="11" y="0"/>
                      <a:pt x="12" y="0"/>
                    </a:cubicBezTo>
                    <a:cubicBezTo>
                      <a:pt x="5" y="1"/>
                      <a:pt x="1" y="3"/>
                      <a:pt x="0"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617" name="Freeform 9124"/>
              <p:cNvSpPr>
                <a:spLocks/>
              </p:cNvSpPr>
              <p:nvPr/>
            </p:nvSpPr>
            <p:spPr bwMode="auto">
              <a:xfrm>
                <a:off x="1681" y="5182"/>
                <a:ext cx="4" cy="0"/>
              </a:xfrm>
              <a:custGeom>
                <a:avLst/>
                <a:gdLst>
                  <a:gd name="T0" fmla="*/ 0 w 1"/>
                  <a:gd name="T1" fmla="*/ 1 w 1"/>
                  <a:gd name="T2" fmla="*/ 1 w 1"/>
                  <a:gd name="T3" fmla="*/ 0 w 1"/>
                </a:gdLst>
                <a:ahLst/>
                <a:cxnLst>
                  <a:cxn ang="0">
                    <a:pos x="T0" y="0"/>
                  </a:cxn>
                  <a:cxn ang="0">
                    <a:pos x="T1" y="0"/>
                  </a:cxn>
                  <a:cxn ang="0">
                    <a:pos x="T2" y="0"/>
                  </a:cxn>
                  <a:cxn ang="0">
                    <a:pos x="T3" y="0"/>
                  </a:cxn>
                </a:cxnLst>
                <a:rect l="0" t="0" r="r" b="b"/>
                <a:pathLst>
                  <a:path w="1">
                    <a:moveTo>
                      <a:pt x="0" y="0"/>
                    </a:moveTo>
                    <a:cubicBezTo>
                      <a:pt x="0" y="0"/>
                      <a:pt x="1" y="0"/>
                      <a:pt x="1" y="0"/>
                    </a:cubicBezTo>
                    <a:cubicBezTo>
                      <a:pt x="1" y="0"/>
                      <a:pt x="1" y="0"/>
                      <a:pt x="1"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618" name="Freeform 9125"/>
              <p:cNvSpPr>
                <a:spLocks/>
              </p:cNvSpPr>
              <p:nvPr/>
            </p:nvSpPr>
            <p:spPr bwMode="auto">
              <a:xfrm>
                <a:off x="1391" y="6331"/>
                <a:ext cx="18" cy="11"/>
              </a:xfrm>
              <a:custGeom>
                <a:avLst/>
                <a:gdLst>
                  <a:gd name="T0" fmla="*/ 4 w 5"/>
                  <a:gd name="T1" fmla="*/ 1 h 3"/>
                  <a:gd name="T2" fmla="*/ 2 w 5"/>
                  <a:gd name="T3" fmla="*/ 1 h 3"/>
                  <a:gd name="T4" fmla="*/ 3 w 5"/>
                  <a:gd name="T5" fmla="*/ 0 h 3"/>
                  <a:gd name="T6" fmla="*/ 3 w 5"/>
                  <a:gd name="T7" fmla="*/ 0 h 3"/>
                  <a:gd name="T8" fmla="*/ 1 w 5"/>
                  <a:gd name="T9" fmla="*/ 0 h 3"/>
                  <a:gd name="T10" fmla="*/ 1 w 5"/>
                  <a:gd name="T11" fmla="*/ 0 h 3"/>
                  <a:gd name="T12" fmla="*/ 0 w 5"/>
                  <a:gd name="T13" fmla="*/ 0 h 3"/>
                  <a:gd name="T14" fmla="*/ 0 w 5"/>
                  <a:gd name="T15" fmla="*/ 1 h 3"/>
                  <a:gd name="T16" fmla="*/ 2 w 5"/>
                  <a:gd name="T17" fmla="*/ 1 h 3"/>
                  <a:gd name="T18" fmla="*/ 2 w 5"/>
                  <a:gd name="T19" fmla="*/ 1 h 3"/>
                  <a:gd name="T20" fmla="*/ 1 w 5"/>
                  <a:gd name="T21" fmla="*/ 2 h 3"/>
                  <a:gd name="T22" fmla="*/ 2 w 5"/>
                  <a:gd name="T23" fmla="*/ 3 h 3"/>
                  <a:gd name="T24" fmla="*/ 5 w 5"/>
                  <a:gd name="T25" fmla="*/ 2 h 3"/>
                  <a:gd name="T26" fmla="*/ 5 w 5"/>
                  <a:gd name="T27" fmla="*/ 2 h 3"/>
                  <a:gd name="T28" fmla="*/ 4 w 5"/>
                  <a:gd name="T29"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3">
                    <a:moveTo>
                      <a:pt x="4" y="1"/>
                    </a:moveTo>
                    <a:cubicBezTo>
                      <a:pt x="3" y="1"/>
                      <a:pt x="2" y="1"/>
                      <a:pt x="2" y="1"/>
                    </a:cubicBezTo>
                    <a:cubicBezTo>
                      <a:pt x="2" y="1"/>
                      <a:pt x="2" y="0"/>
                      <a:pt x="3" y="0"/>
                    </a:cubicBezTo>
                    <a:cubicBezTo>
                      <a:pt x="3" y="0"/>
                      <a:pt x="3" y="0"/>
                      <a:pt x="3" y="0"/>
                    </a:cubicBezTo>
                    <a:cubicBezTo>
                      <a:pt x="1" y="0"/>
                      <a:pt x="1" y="0"/>
                      <a:pt x="1" y="0"/>
                    </a:cubicBezTo>
                    <a:cubicBezTo>
                      <a:pt x="1" y="0"/>
                      <a:pt x="1" y="0"/>
                      <a:pt x="1" y="0"/>
                    </a:cubicBezTo>
                    <a:cubicBezTo>
                      <a:pt x="0" y="0"/>
                      <a:pt x="0" y="0"/>
                      <a:pt x="0" y="0"/>
                    </a:cubicBezTo>
                    <a:cubicBezTo>
                      <a:pt x="0" y="0"/>
                      <a:pt x="0" y="0"/>
                      <a:pt x="0" y="1"/>
                    </a:cubicBezTo>
                    <a:cubicBezTo>
                      <a:pt x="1" y="1"/>
                      <a:pt x="1" y="1"/>
                      <a:pt x="2" y="1"/>
                    </a:cubicBezTo>
                    <a:cubicBezTo>
                      <a:pt x="2" y="1"/>
                      <a:pt x="2" y="1"/>
                      <a:pt x="2" y="1"/>
                    </a:cubicBezTo>
                    <a:cubicBezTo>
                      <a:pt x="1" y="2"/>
                      <a:pt x="1" y="2"/>
                      <a:pt x="1" y="2"/>
                    </a:cubicBezTo>
                    <a:cubicBezTo>
                      <a:pt x="1" y="1"/>
                      <a:pt x="1" y="2"/>
                      <a:pt x="2" y="3"/>
                    </a:cubicBezTo>
                    <a:cubicBezTo>
                      <a:pt x="3" y="3"/>
                      <a:pt x="4" y="3"/>
                      <a:pt x="5" y="2"/>
                    </a:cubicBezTo>
                    <a:cubicBezTo>
                      <a:pt x="5" y="2"/>
                      <a:pt x="5" y="2"/>
                      <a:pt x="5" y="2"/>
                    </a:cubicBezTo>
                    <a:lnTo>
                      <a:pt x="4"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619" name="Freeform 9126"/>
              <p:cNvSpPr>
                <a:spLocks/>
              </p:cNvSpPr>
              <p:nvPr/>
            </p:nvSpPr>
            <p:spPr bwMode="auto">
              <a:xfrm>
                <a:off x="1350" y="6283"/>
                <a:ext cx="74" cy="45"/>
              </a:xfrm>
              <a:custGeom>
                <a:avLst/>
                <a:gdLst>
                  <a:gd name="T0" fmla="*/ 11 w 20"/>
                  <a:gd name="T1" fmla="*/ 12 h 12"/>
                  <a:gd name="T2" fmla="*/ 11 w 20"/>
                  <a:gd name="T3" fmla="*/ 12 h 12"/>
                  <a:gd name="T4" fmla="*/ 11 w 20"/>
                  <a:gd name="T5" fmla="*/ 12 h 12"/>
                  <a:gd name="T6" fmla="*/ 11 w 20"/>
                  <a:gd name="T7" fmla="*/ 12 h 12"/>
                  <a:gd name="T8" fmla="*/ 12 w 20"/>
                  <a:gd name="T9" fmla="*/ 12 h 12"/>
                  <a:gd name="T10" fmla="*/ 12 w 20"/>
                  <a:gd name="T11" fmla="*/ 12 h 12"/>
                  <a:gd name="T12" fmla="*/ 13 w 20"/>
                  <a:gd name="T13" fmla="*/ 12 h 12"/>
                  <a:gd name="T14" fmla="*/ 16 w 20"/>
                  <a:gd name="T15" fmla="*/ 12 h 12"/>
                  <a:gd name="T16" fmla="*/ 16 w 20"/>
                  <a:gd name="T17" fmla="*/ 11 h 12"/>
                  <a:gd name="T18" fmla="*/ 18 w 20"/>
                  <a:gd name="T19" fmla="*/ 8 h 12"/>
                  <a:gd name="T20" fmla="*/ 19 w 20"/>
                  <a:gd name="T21" fmla="*/ 6 h 12"/>
                  <a:gd name="T22" fmla="*/ 20 w 20"/>
                  <a:gd name="T23" fmla="*/ 0 h 12"/>
                  <a:gd name="T24" fmla="*/ 14 w 20"/>
                  <a:gd name="T25" fmla="*/ 10 h 12"/>
                  <a:gd name="T26" fmla="*/ 16 w 20"/>
                  <a:gd name="T27" fmla="*/ 10 h 12"/>
                  <a:gd name="T28" fmla="*/ 13 w 20"/>
                  <a:gd name="T29" fmla="*/ 12 h 12"/>
                  <a:gd name="T30" fmla="*/ 14 w 20"/>
                  <a:gd name="T31" fmla="*/ 10 h 12"/>
                  <a:gd name="T32" fmla="*/ 14 w 20"/>
                  <a:gd name="T33" fmla="*/ 10 h 12"/>
                  <a:gd name="T34" fmla="*/ 13 w 20"/>
                  <a:gd name="T35" fmla="*/ 11 h 12"/>
                  <a:gd name="T36" fmla="*/ 13 w 20"/>
                  <a:gd name="T37" fmla="*/ 10 h 12"/>
                  <a:gd name="T38" fmla="*/ 13 w 20"/>
                  <a:gd name="T39" fmla="*/ 11 h 12"/>
                  <a:gd name="T40" fmla="*/ 13 w 20"/>
                  <a:gd name="T41" fmla="*/ 10 h 12"/>
                  <a:gd name="T42" fmla="*/ 13 w 20"/>
                  <a:gd name="T43" fmla="*/ 10 h 12"/>
                  <a:gd name="T44" fmla="*/ 13 w 20"/>
                  <a:gd name="T45" fmla="*/ 11 h 12"/>
                  <a:gd name="T46" fmla="*/ 13 w 20"/>
                  <a:gd name="T47" fmla="*/ 10 h 12"/>
                  <a:gd name="T48" fmla="*/ 0 w 20"/>
                  <a:gd name="T49" fmla="*/ 10 h 12"/>
                  <a:gd name="T50" fmla="*/ 5 w 20"/>
                  <a:gd name="T51" fmla="*/ 12 h 12"/>
                  <a:gd name="T52" fmla="*/ 11 w 20"/>
                  <a:gd name="T53"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 h="12">
                    <a:moveTo>
                      <a:pt x="11" y="12"/>
                    </a:moveTo>
                    <a:cubicBezTo>
                      <a:pt x="11" y="12"/>
                      <a:pt x="11" y="12"/>
                      <a:pt x="11" y="12"/>
                    </a:cubicBezTo>
                    <a:cubicBezTo>
                      <a:pt x="11" y="12"/>
                      <a:pt x="11" y="12"/>
                      <a:pt x="11" y="12"/>
                    </a:cubicBezTo>
                    <a:cubicBezTo>
                      <a:pt x="11" y="12"/>
                      <a:pt x="11" y="12"/>
                      <a:pt x="11" y="12"/>
                    </a:cubicBezTo>
                    <a:cubicBezTo>
                      <a:pt x="12" y="12"/>
                      <a:pt x="12" y="12"/>
                      <a:pt x="12" y="12"/>
                    </a:cubicBezTo>
                    <a:cubicBezTo>
                      <a:pt x="12" y="12"/>
                      <a:pt x="12" y="12"/>
                      <a:pt x="12" y="12"/>
                    </a:cubicBezTo>
                    <a:cubicBezTo>
                      <a:pt x="13" y="12"/>
                      <a:pt x="13" y="12"/>
                      <a:pt x="13" y="12"/>
                    </a:cubicBezTo>
                    <a:cubicBezTo>
                      <a:pt x="14" y="12"/>
                      <a:pt x="15" y="12"/>
                      <a:pt x="16" y="12"/>
                    </a:cubicBezTo>
                    <a:cubicBezTo>
                      <a:pt x="16" y="11"/>
                      <a:pt x="16" y="11"/>
                      <a:pt x="16" y="11"/>
                    </a:cubicBezTo>
                    <a:cubicBezTo>
                      <a:pt x="18" y="8"/>
                      <a:pt x="18" y="8"/>
                      <a:pt x="18" y="8"/>
                    </a:cubicBezTo>
                    <a:cubicBezTo>
                      <a:pt x="18" y="7"/>
                      <a:pt x="18" y="7"/>
                      <a:pt x="19" y="6"/>
                    </a:cubicBezTo>
                    <a:cubicBezTo>
                      <a:pt x="19" y="4"/>
                      <a:pt x="20" y="2"/>
                      <a:pt x="20" y="0"/>
                    </a:cubicBezTo>
                    <a:cubicBezTo>
                      <a:pt x="14" y="10"/>
                      <a:pt x="14" y="10"/>
                      <a:pt x="14" y="10"/>
                    </a:cubicBezTo>
                    <a:cubicBezTo>
                      <a:pt x="16" y="10"/>
                      <a:pt x="16" y="10"/>
                      <a:pt x="16" y="10"/>
                    </a:cubicBezTo>
                    <a:cubicBezTo>
                      <a:pt x="15" y="11"/>
                      <a:pt x="14" y="11"/>
                      <a:pt x="13" y="12"/>
                    </a:cubicBezTo>
                    <a:cubicBezTo>
                      <a:pt x="14" y="10"/>
                      <a:pt x="14" y="10"/>
                      <a:pt x="14" y="10"/>
                    </a:cubicBezTo>
                    <a:cubicBezTo>
                      <a:pt x="14" y="10"/>
                      <a:pt x="14" y="10"/>
                      <a:pt x="14" y="10"/>
                    </a:cubicBezTo>
                    <a:cubicBezTo>
                      <a:pt x="14" y="11"/>
                      <a:pt x="13" y="11"/>
                      <a:pt x="13" y="11"/>
                    </a:cubicBezTo>
                    <a:cubicBezTo>
                      <a:pt x="13" y="10"/>
                      <a:pt x="13" y="10"/>
                      <a:pt x="13" y="10"/>
                    </a:cubicBezTo>
                    <a:cubicBezTo>
                      <a:pt x="13" y="10"/>
                      <a:pt x="13" y="11"/>
                      <a:pt x="13" y="11"/>
                    </a:cubicBezTo>
                    <a:cubicBezTo>
                      <a:pt x="13" y="10"/>
                      <a:pt x="13" y="10"/>
                      <a:pt x="13" y="10"/>
                    </a:cubicBezTo>
                    <a:cubicBezTo>
                      <a:pt x="13" y="10"/>
                      <a:pt x="13" y="10"/>
                      <a:pt x="13" y="10"/>
                    </a:cubicBezTo>
                    <a:cubicBezTo>
                      <a:pt x="13" y="10"/>
                      <a:pt x="13" y="10"/>
                      <a:pt x="13" y="11"/>
                    </a:cubicBezTo>
                    <a:cubicBezTo>
                      <a:pt x="13" y="10"/>
                      <a:pt x="13" y="10"/>
                      <a:pt x="13" y="10"/>
                    </a:cubicBezTo>
                    <a:cubicBezTo>
                      <a:pt x="0" y="10"/>
                      <a:pt x="0" y="10"/>
                      <a:pt x="0" y="10"/>
                    </a:cubicBezTo>
                    <a:cubicBezTo>
                      <a:pt x="2" y="11"/>
                      <a:pt x="3" y="12"/>
                      <a:pt x="5" y="12"/>
                    </a:cubicBezTo>
                    <a:lnTo>
                      <a:pt x="11"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620" name="Freeform 9127"/>
              <p:cNvSpPr>
                <a:spLocks/>
              </p:cNvSpPr>
              <p:nvPr/>
            </p:nvSpPr>
            <p:spPr bwMode="auto">
              <a:xfrm>
                <a:off x="1353" y="6328"/>
                <a:ext cx="12" cy="3"/>
              </a:xfrm>
              <a:custGeom>
                <a:avLst/>
                <a:gdLst>
                  <a:gd name="T0" fmla="*/ 3 w 3"/>
                  <a:gd name="T1" fmla="*/ 0 h 1"/>
                  <a:gd name="T2" fmla="*/ 0 w 3"/>
                  <a:gd name="T3" fmla="*/ 0 h 1"/>
                  <a:gd name="T4" fmla="*/ 1 w 3"/>
                  <a:gd name="T5" fmla="*/ 1 h 1"/>
                  <a:gd name="T6" fmla="*/ 3 w 3"/>
                  <a:gd name="T7" fmla="*/ 0 h 1"/>
                </a:gdLst>
                <a:ahLst/>
                <a:cxnLst>
                  <a:cxn ang="0">
                    <a:pos x="T0" y="T1"/>
                  </a:cxn>
                  <a:cxn ang="0">
                    <a:pos x="T2" y="T3"/>
                  </a:cxn>
                  <a:cxn ang="0">
                    <a:pos x="T4" y="T5"/>
                  </a:cxn>
                  <a:cxn ang="0">
                    <a:pos x="T6" y="T7"/>
                  </a:cxn>
                </a:cxnLst>
                <a:rect l="0" t="0" r="r" b="b"/>
                <a:pathLst>
                  <a:path w="3" h="1">
                    <a:moveTo>
                      <a:pt x="3" y="0"/>
                    </a:moveTo>
                    <a:cubicBezTo>
                      <a:pt x="0" y="0"/>
                      <a:pt x="0" y="0"/>
                      <a:pt x="0" y="0"/>
                    </a:cubicBezTo>
                    <a:cubicBezTo>
                      <a:pt x="0" y="1"/>
                      <a:pt x="0" y="1"/>
                      <a:pt x="1" y="1"/>
                    </a:cubicBezTo>
                    <a:cubicBezTo>
                      <a:pt x="1" y="1"/>
                      <a:pt x="2" y="0"/>
                      <a:pt x="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621" name="Freeform 9128"/>
              <p:cNvSpPr>
                <a:spLocks/>
              </p:cNvSpPr>
              <p:nvPr/>
            </p:nvSpPr>
            <p:spPr bwMode="auto">
              <a:xfrm>
                <a:off x="1398" y="6316"/>
                <a:ext cx="4" cy="4"/>
              </a:xfrm>
              <a:custGeom>
                <a:avLst/>
                <a:gdLst>
                  <a:gd name="T0" fmla="*/ 0 w 1"/>
                  <a:gd name="T1" fmla="*/ 1 h 1"/>
                  <a:gd name="T2" fmla="*/ 0 w 1"/>
                  <a:gd name="T3" fmla="*/ 1 h 1"/>
                  <a:gd name="T4" fmla="*/ 1 w 1"/>
                  <a:gd name="T5" fmla="*/ 0 h 1"/>
                  <a:gd name="T6" fmla="*/ 0 w 1"/>
                  <a:gd name="T7" fmla="*/ 0 h 1"/>
                  <a:gd name="T8" fmla="*/ 0 w 1"/>
                  <a:gd name="T9" fmla="*/ 1 h 1"/>
                </a:gdLst>
                <a:ahLst/>
                <a:cxnLst>
                  <a:cxn ang="0">
                    <a:pos x="T0" y="T1"/>
                  </a:cxn>
                  <a:cxn ang="0">
                    <a:pos x="T2" y="T3"/>
                  </a:cxn>
                  <a:cxn ang="0">
                    <a:pos x="T4" y="T5"/>
                  </a:cxn>
                  <a:cxn ang="0">
                    <a:pos x="T6" y="T7"/>
                  </a:cxn>
                  <a:cxn ang="0">
                    <a:pos x="T8" y="T9"/>
                  </a:cxn>
                </a:cxnLst>
                <a:rect l="0" t="0" r="r" b="b"/>
                <a:pathLst>
                  <a:path w="1" h="1">
                    <a:moveTo>
                      <a:pt x="0" y="1"/>
                    </a:moveTo>
                    <a:cubicBezTo>
                      <a:pt x="0" y="1"/>
                      <a:pt x="0" y="1"/>
                      <a:pt x="0" y="1"/>
                    </a:cubicBezTo>
                    <a:cubicBezTo>
                      <a:pt x="1" y="0"/>
                      <a:pt x="1" y="0"/>
                      <a:pt x="1" y="0"/>
                    </a:cubicBezTo>
                    <a:cubicBezTo>
                      <a:pt x="0" y="0"/>
                      <a:pt x="0" y="0"/>
                      <a:pt x="0" y="0"/>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622" name="Freeform 9129"/>
              <p:cNvSpPr>
                <a:spLocks/>
              </p:cNvSpPr>
              <p:nvPr/>
            </p:nvSpPr>
            <p:spPr bwMode="auto">
              <a:xfrm>
                <a:off x="1402" y="6275"/>
                <a:ext cx="18" cy="41"/>
              </a:xfrm>
              <a:custGeom>
                <a:avLst/>
                <a:gdLst>
                  <a:gd name="T0" fmla="*/ 0 w 5"/>
                  <a:gd name="T1" fmla="*/ 11 h 11"/>
                  <a:gd name="T2" fmla="*/ 5 w 5"/>
                  <a:gd name="T3" fmla="*/ 1 h 11"/>
                  <a:gd name="T4" fmla="*/ 5 w 5"/>
                  <a:gd name="T5" fmla="*/ 0 h 11"/>
                  <a:gd name="T6" fmla="*/ 0 w 5"/>
                  <a:gd name="T7" fmla="*/ 11 h 11"/>
                </a:gdLst>
                <a:ahLst/>
                <a:cxnLst>
                  <a:cxn ang="0">
                    <a:pos x="T0" y="T1"/>
                  </a:cxn>
                  <a:cxn ang="0">
                    <a:pos x="T2" y="T3"/>
                  </a:cxn>
                  <a:cxn ang="0">
                    <a:pos x="T4" y="T5"/>
                  </a:cxn>
                  <a:cxn ang="0">
                    <a:pos x="T6" y="T7"/>
                  </a:cxn>
                </a:cxnLst>
                <a:rect l="0" t="0" r="r" b="b"/>
                <a:pathLst>
                  <a:path w="5" h="11">
                    <a:moveTo>
                      <a:pt x="0" y="11"/>
                    </a:moveTo>
                    <a:cubicBezTo>
                      <a:pt x="5" y="1"/>
                      <a:pt x="5" y="1"/>
                      <a:pt x="5" y="1"/>
                    </a:cubicBezTo>
                    <a:cubicBezTo>
                      <a:pt x="5" y="1"/>
                      <a:pt x="5" y="1"/>
                      <a:pt x="5" y="0"/>
                    </a:cubicBezTo>
                    <a:cubicBezTo>
                      <a:pt x="0" y="11"/>
                      <a:pt x="0" y="11"/>
                      <a:pt x="0"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623" name="Freeform 9130"/>
              <p:cNvSpPr>
                <a:spLocks/>
              </p:cNvSpPr>
              <p:nvPr/>
            </p:nvSpPr>
            <p:spPr bwMode="auto">
              <a:xfrm>
                <a:off x="1346" y="6331"/>
                <a:ext cx="15" cy="8"/>
              </a:xfrm>
              <a:custGeom>
                <a:avLst/>
                <a:gdLst>
                  <a:gd name="T0" fmla="*/ 4 w 4"/>
                  <a:gd name="T1" fmla="*/ 0 h 2"/>
                  <a:gd name="T2" fmla="*/ 3 w 4"/>
                  <a:gd name="T3" fmla="*/ 0 h 2"/>
                  <a:gd name="T4" fmla="*/ 2 w 4"/>
                  <a:gd name="T5" fmla="*/ 0 h 2"/>
                  <a:gd name="T6" fmla="*/ 0 w 4"/>
                  <a:gd name="T7" fmla="*/ 1 h 2"/>
                  <a:gd name="T8" fmla="*/ 1 w 4"/>
                  <a:gd name="T9" fmla="*/ 2 h 2"/>
                  <a:gd name="T10" fmla="*/ 4 w 4"/>
                  <a:gd name="T11" fmla="*/ 0 h 2"/>
                  <a:gd name="T12" fmla="*/ 4 w 4"/>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4" h="2">
                    <a:moveTo>
                      <a:pt x="4" y="0"/>
                    </a:moveTo>
                    <a:cubicBezTo>
                      <a:pt x="4" y="0"/>
                      <a:pt x="3" y="0"/>
                      <a:pt x="3" y="0"/>
                    </a:cubicBezTo>
                    <a:cubicBezTo>
                      <a:pt x="3" y="0"/>
                      <a:pt x="3" y="0"/>
                      <a:pt x="2" y="0"/>
                    </a:cubicBezTo>
                    <a:cubicBezTo>
                      <a:pt x="2" y="0"/>
                      <a:pt x="1" y="1"/>
                      <a:pt x="0" y="1"/>
                    </a:cubicBezTo>
                    <a:cubicBezTo>
                      <a:pt x="0" y="2"/>
                      <a:pt x="1" y="2"/>
                      <a:pt x="1" y="2"/>
                    </a:cubicBezTo>
                    <a:cubicBezTo>
                      <a:pt x="2" y="1"/>
                      <a:pt x="3" y="1"/>
                      <a:pt x="4" y="0"/>
                    </a:cubicBezTo>
                    <a:cubicBezTo>
                      <a:pt x="4" y="0"/>
                      <a:pt x="4"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624" name="Freeform 9131"/>
              <p:cNvSpPr>
                <a:spLocks/>
              </p:cNvSpPr>
              <p:nvPr/>
            </p:nvSpPr>
            <p:spPr bwMode="auto">
              <a:xfrm>
                <a:off x="1566" y="5651"/>
                <a:ext cx="7" cy="29"/>
              </a:xfrm>
              <a:custGeom>
                <a:avLst/>
                <a:gdLst>
                  <a:gd name="T0" fmla="*/ 1 w 2"/>
                  <a:gd name="T1" fmla="*/ 0 h 8"/>
                  <a:gd name="T2" fmla="*/ 0 w 2"/>
                  <a:gd name="T3" fmla="*/ 5 h 8"/>
                  <a:gd name="T4" fmla="*/ 0 w 2"/>
                  <a:gd name="T5" fmla="*/ 8 h 8"/>
                  <a:gd name="T6" fmla="*/ 2 w 2"/>
                  <a:gd name="T7" fmla="*/ 5 h 8"/>
                  <a:gd name="T8" fmla="*/ 2 w 2"/>
                  <a:gd name="T9" fmla="*/ 2 h 8"/>
                  <a:gd name="T10" fmla="*/ 1 w 2"/>
                  <a:gd name="T11" fmla="*/ 0 h 8"/>
                </a:gdLst>
                <a:ahLst/>
                <a:cxnLst>
                  <a:cxn ang="0">
                    <a:pos x="T0" y="T1"/>
                  </a:cxn>
                  <a:cxn ang="0">
                    <a:pos x="T2" y="T3"/>
                  </a:cxn>
                  <a:cxn ang="0">
                    <a:pos x="T4" y="T5"/>
                  </a:cxn>
                  <a:cxn ang="0">
                    <a:pos x="T6" y="T7"/>
                  </a:cxn>
                  <a:cxn ang="0">
                    <a:pos x="T8" y="T9"/>
                  </a:cxn>
                  <a:cxn ang="0">
                    <a:pos x="T10" y="T11"/>
                  </a:cxn>
                </a:cxnLst>
                <a:rect l="0" t="0" r="r" b="b"/>
                <a:pathLst>
                  <a:path w="2" h="8">
                    <a:moveTo>
                      <a:pt x="1" y="0"/>
                    </a:moveTo>
                    <a:cubicBezTo>
                      <a:pt x="0" y="5"/>
                      <a:pt x="0" y="5"/>
                      <a:pt x="0" y="5"/>
                    </a:cubicBezTo>
                    <a:cubicBezTo>
                      <a:pt x="0" y="6"/>
                      <a:pt x="0" y="7"/>
                      <a:pt x="0" y="8"/>
                    </a:cubicBezTo>
                    <a:cubicBezTo>
                      <a:pt x="1" y="7"/>
                      <a:pt x="2" y="6"/>
                      <a:pt x="2" y="5"/>
                    </a:cubicBezTo>
                    <a:cubicBezTo>
                      <a:pt x="2" y="4"/>
                      <a:pt x="2" y="3"/>
                      <a:pt x="2" y="2"/>
                    </a:cubicBezTo>
                    <a:cubicBezTo>
                      <a:pt x="2" y="1"/>
                      <a:pt x="2" y="1"/>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625" name="Freeform 9132"/>
              <p:cNvSpPr>
                <a:spLocks/>
              </p:cNvSpPr>
              <p:nvPr/>
            </p:nvSpPr>
            <p:spPr bwMode="auto">
              <a:xfrm>
                <a:off x="1413" y="6287"/>
                <a:ext cx="48" cy="52"/>
              </a:xfrm>
              <a:custGeom>
                <a:avLst/>
                <a:gdLst>
                  <a:gd name="T0" fmla="*/ 7 w 13"/>
                  <a:gd name="T1" fmla="*/ 6 h 14"/>
                  <a:gd name="T2" fmla="*/ 8 w 13"/>
                  <a:gd name="T3" fmla="*/ 5 h 14"/>
                  <a:gd name="T4" fmla="*/ 4 w 13"/>
                  <a:gd name="T5" fmla="*/ 9 h 14"/>
                  <a:gd name="T6" fmla="*/ 2 w 13"/>
                  <a:gd name="T7" fmla="*/ 10 h 14"/>
                  <a:gd name="T8" fmla="*/ 1 w 13"/>
                  <a:gd name="T9" fmla="*/ 12 h 14"/>
                  <a:gd name="T10" fmla="*/ 0 w 13"/>
                  <a:gd name="T11" fmla="*/ 14 h 14"/>
                  <a:gd name="T12" fmla="*/ 0 w 13"/>
                  <a:gd name="T13" fmla="*/ 14 h 14"/>
                  <a:gd name="T14" fmla="*/ 5 w 13"/>
                  <a:gd name="T15" fmla="*/ 11 h 14"/>
                  <a:gd name="T16" fmla="*/ 13 w 13"/>
                  <a:gd name="T17" fmla="*/ 0 h 14"/>
                  <a:gd name="T18" fmla="*/ 11 w 13"/>
                  <a:gd name="T19" fmla="*/ 2 h 14"/>
                  <a:gd name="T20" fmla="*/ 7 w 13"/>
                  <a:gd name="T21"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14">
                    <a:moveTo>
                      <a:pt x="7" y="6"/>
                    </a:moveTo>
                    <a:cubicBezTo>
                      <a:pt x="8" y="5"/>
                      <a:pt x="8" y="5"/>
                      <a:pt x="8" y="5"/>
                    </a:cubicBezTo>
                    <a:cubicBezTo>
                      <a:pt x="7" y="6"/>
                      <a:pt x="5" y="8"/>
                      <a:pt x="4" y="9"/>
                    </a:cubicBezTo>
                    <a:cubicBezTo>
                      <a:pt x="3" y="9"/>
                      <a:pt x="3" y="10"/>
                      <a:pt x="2" y="10"/>
                    </a:cubicBezTo>
                    <a:cubicBezTo>
                      <a:pt x="2" y="10"/>
                      <a:pt x="2" y="11"/>
                      <a:pt x="1" y="12"/>
                    </a:cubicBezTo>
                    <a:cubicBezTo>
                      <a:pt x="1" y="12"/>
                      <a:pt x="1" y="13"/>
                      <a:pt x="0" y="14"/>
                    </a:cubicBezTo>
                    <a:cubicBezTo>
                      <a:pt x="0" y="14"/>
                      <a:pt x="0" y="14"/>
                      <a:pt x="0" y="14"/>
                    </a:cubicBezTo>
                    <a:cubicBezTo>
                      <a:pt x="2" y="13"/>
                      <a:pt x="3" y="12"/>
                      <a:pt x="5" y="11"/>
                    </a:cubicBezTo>
                    <a:cubicBezTo>
                      <a:pt x="9" y="8"/>
                      <a:pt x="11" y="4"/>
                      <a:pt x="13" y="0"/>
                    </a:cubicBezTo>
                    <a:cubicBezTo>
                      <a:pt x="12" y="1"/>
                      <a:pt x="11" y="2"/>
                      <a:pt x="11" y="2"/>
                    </a:cubicBezTo>
                    <a:lnTo>
                      <a:pt x="7"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626" name="Freeform 9133"/>
              <p:cNvSpPr>
                <a:spLocks/>
              </p:cNvSpPr>
              <p:nvPr/>
            </p:nvSpPr>
            <p:spPr bwMode="auto">
              <a:xfrm>
                <a:off x="1391" y="6335"/>
                <a:ext cx="7" cy="7"/>
              </a:xfrm>
              <a:custGeom>
                <a:avLst/>
                <a:gdLst>
                  <a:gd name="T0" fmla="*/ 1 w 2"/>
                  <a:gd name="T1" fmla="*/ 2 h 2"/>
                  <a:gd name="T2" fmla="*/ 0 w 2"/>
                  <a:gd name="T3" fmla="*/ 0 h 2"/>
                  <a:gd name="T4" fmla="*/ 0 w 2"/>
                  <a:gd name="T5" fmla="*/ 0 h 2"/>
                  <a:gd name="T6" fmla="*/ 1 w 2"/>
                  <a:gd name="T7" fmla="*/ 1 h 2"/>
                  <a:gd name="T8" fmla="*/ 1 w 2"/>
                  <a:gd name="T9" fmla="*/ 1 h 2"/>
                  <a:gd name="T10" fmla="*/ 1 w 2"/>
                  <a:gd name="T11" fmla="*/ 2 h 2"/>
                  <a:gd name="T12" fmla="*/ 0 w 2"/>
                  <a:gd name="T13" fmla="*/ 2 h 2"/>
                  <a:gd name="T14" fmla="*/ 0 w 2"/>
                  <a:gd name="T15" fmla="*/ 2 h 2"/>
                  <a:gd name="T16" fmla="*/ 1 w 2"/>
                  <a:gd name="T17" fmla="*/ 2 h 2"/>
                  <a:gd name="T18" fmla="*/ 1 w 2"/>
                  <a:gd name="T1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2">
                    <a:moveTo>
                      <a:pt x="1" y="2"/>
                    </a:moveTo>
                    <a:cubicBezTo>
                      <a:pt x="1" y="1"/>
                      <a:pt x="1" y="0"/>
                      <a:pt x="0" y="0"/>
                    </a:cubicBezTo>
                    <a:cubicBezTo>
                      <a:pt x="0" y="0"/>
                      <a:pt x="0" y="0"/>
                      <a:pt x="0" y="0"/>
                    </a:cubicBezTo>
                    <a:cubicBezTo>
                      <a:pt x="1" y="1"/>
                      <a:pt x="1" y="1"/>
                      <a:pt x="1" y="1"/>
                    </a:cubicBezTo>
                    <a:cubicBezTo>
                      <a:pt x="1" y="1"/>
                      <a:pt x="1" y="1"/>
                      <a:pt x="1" y="1"/>
                    </a:cubicBezTo>
                    <a:cubicBezTo>
                      <a:pt x="1" y="2"/>
                      <a:pt x="1" y="2"/>
                      <a:pt x="1" y="2"/>
                    </a:cubicBezTo>
                    <a:cubicBezTo>
                      <a:pt x="0" y="2"/>
                      <a:pt x="0" y="2"/>
                      <a:pt x="0" y="2"/>
                    </a:cubicBezTo>
                    <a:cubicBezTo>
                      <a:pt x="0" y="2"/>
                      <a:pt x="0" y="2"/>
                      <a:pt x="0" y="2"/>
                    </a:cubicBezTo>
                    <a:cubicBezTo>
                      <a:pt x="0" y="2"/>
                      <a:pt x="1" y="2"/>
                      <a:pt x="1" y="2"/>
                    </a:cubicBezTo>
                    <a:cubicBezTo>
                      <a:pt x="1" y="2"/>
                      <a:pt x="2" y="2"/>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627" name="Freeform 9134"/>
              <p:cNvSpPr>
                <a:spLocks/>
              </p:cNvSpPr>
              <p:nvPr/>
            </p:nvSpPr>
            <p:spPr bwMode="auto">
              <a:xfrm>
                <a:off x="2146" y="6160"/>
                <a:ext cx="15" cy="4"/>
              </a:xfrm>
              <a:custGeom>
                <a:avLst/>
                <a:gdLst>
                  <a:gd name="T0" fmla="*/ 0 w 4"/>
                  <a:gd name="T1" fmla="*/ 1 h 1"/>
                  <a:gd name="T2" fmla="*/ 1 w 4"/>
                  <a:gd name="T3" fmla="*/ 1 h 1"/>
                  <a:gd name="T4" fmla="*/ 4 w 4"/>
                  <a:gd name="T5" fmla="*/ 0 h 1"/>
                  <a:gd name="T6" fmla="*/ 3 w 4"/>
                  <a:gd name="T7" fmla="*/ 0 h 1"/>
                  <a:gd name="T8" fmla="*/ 0 w 4"/>
                  <a:gd name="T9" fmla="*/ 1 h 1"/>
                </a:gdLst>
                <a:ahLst/>
                <a:cxnLst>
                  <a:cxn ang="0">
                    <a:pos x="T0" y="T1"/>
                  </a:cxn>
                  <a:cxn ang="0">
                    <a:pos x="T2" y="T3"/>
                  </a:cxn>
                  <a:cxn ang="0">
                    <a:pos x="T4" y="T5"/>
                  </a:cxn>
                  <a:cxn ang="0">
                    <a:pos x="T6" y="T7"/>
                  </a:cxn>
                  <a:cxn ang="0">
                    <a:pos x="T8" y="T9"/>
                  </a:cxn>
                </a:cxnLst>
                <a:rect l="0" t="0" r="r" b="b"/>
                <a:pathLst>
                  <a:path w="4" h="1">
                    <a:moveTo>
                      <a:pt x="0" y="1"/>
                    </a:moveTo>
                    <a:cubicBezTo>
                      <a:pt x="0" y="1"/>
                      <a:pt x="1" y="1"/>
                      <a:pt x="1" y="1"/>
                    </a:cubicBezTo>
                    <a:cubicBezTo>
                      <a:pt x="4" y="0"/>
                      <a:pt x="4" y="0"/>
                      <a:pt x="4" y="0"/>
                    </a:cubicBezTo>
                    <a:cubicBezTo>
                      <a:pt x="4" y="0"/>
                      <a:pt x="4" y="0"/>
                      <a:pt x="3" y="0"/>
                    </a:cubicBezTo>
                    <a:lnTo>
                      <a:pt x="0"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628" name="Freeform 9135"/>
              <p:cNvSpPr>
                <a:spLocks/>
              </p:cNvSpPr>
              <p:nvPr/>
            </p:nvSpPr>
            <p:spPr bwMode="auto">
              <a:xfrm>
                <a:off x="1915" y="5457"/>
                <a:ext cx="4" cy="8"/>
              </a:xfrm>
              <a:custGeom>
                <a:avLst/>
                <a:gdLst>
                  <a:gd name="T0" fmla="*/ 1 w 1"/>
                  <a:gd name="T1" fmla="*/ 0 h 2"/>
                  <a:gd name="T2" fmla="*/ 0 w 1"/>
                  <a:gd name="T3" fmla="*/ 0 h 2"/>
                  <a:gd name="T4" fmla="*/ 0 w 1"/>
                  <a:gd name="T5" fmla="*/ 2 h 2"/>
                  <a:gd name="T6" fmla="*/ 1 w 1"/>
                  <a:gd name="T7" fmla="*/ 2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1" y="0"/>
                      <a:pt x="0" y="0"/>
                      <a:pt x="0" y="0"/>
                    </a:cubicBezTo>
                    <a:cubicBezTo>
                      <a:pt x="0" y="0"/>
                      <a:pt x="0" y="1"/>
                      <a:pt x="0" y="2"/>
                    </a:cubicBezTo>
                    <a:cubicBezTo>
                      <a:pt x="0" y="2"/>
                      <a:pt x="1" y="2"/>
                      <a:pt x="1" y="2"/>
                    </a:cubicBezTo>
                    <a:cubicBezTo>
                      <a:pt x="1" y="1"/>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629" name="Freeform 9136"/>
              <p:cNvSpPr>
                <a:spLocks/>
              </p:cNvSpPr>
              <p:nvPr/>
            </p:nvSpPr>
            <p:spPr bwMode="auto">
              <a:xfrm>
                <a:off x="1409" y="6339"/>
                <a:ext cx="4" cy="3"/>
              </a:xfrm>
              <a:custGeom>
                <a:avLst/>
                <a:gdLst>
                  <a:gd name="T0" fmla="*/ 0 w 1"/>
                  <a:gd name="T1" fmla="*/ 0 h 1"/>
                  <a:gd name="T2" fmla="*/ 0 w 1"/>
                  <a:gd name="T3" fmla="*/ 0 h 1"/>
                  <a:gd name="T4" fmla="*/ 1 w 1"/>
                  <a:gd name="T5" fmla="*/ 0 h 1"/>
                  <a:gd name="T6" fmla="*/ 0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1"/>
                      <a:pt x="0" y="1"/>
                      <a:pt x="0" y="0"/>
                    </a:cubicBezTo>
                    <a:cubicBezTo>
                      <a:pt x="1" y="0"/>
                      <a:pt x="1" y="0"/>
                      <a:pt x="1"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630" name="Freeform 9137"/>
              <p:cNvSpPr>
                <a:spLocks/>
              </p:cNvSpPr>
              <p:nvPr/>
            </p:nvSpPr>
            <p:spPr bwMode="auto">
              <a:xfrm>
                <a:off x="1878" y="5840"/>
                <a:ext cx="45" cy="119"/>
              </a:xfrm>
              <a:custGeom>
                <a:avLst/>
                <a:gdLst>
                  <a:gd name="T0" fmla="*/ 12 w 12"/>
                  <a:gd name="T1" fmla="*/ 0 h 32"/>
                  <a:gd name="T2" fmla="*/ 8 w 12"/>
                  <a:gd name="T3" fmla="*/ 5 h 32"/>
                  <a:gd name="T4" fmla="*/ 3 w 12"/>
                  <a:gd name="T5" fmla="*/ 14 h 32"/>
                  <a:gd name="T6" fmla="*/ 0 w 12"/>
                  <a:gd name="T7" fmla="*/ 32 h 32"/>
                  <a:gd name="T8" fmla="*/ 2 w 12"/>
                  <a:gd name="T9" fmla="*/ 26 h 32"/>
                  <a:gd name="T10" fmla="*/ 6 w 12"/>
                  <a:gd name="T11" fmla="*/ 11 h 32"/>
                  <a:gd name="T12" fmla="*/ 10 w 12"/>
                  <a:gd name="T13" fmla="*/ 3 h 32"/>
                  <a:gd name="T14" fmla="*/ 11 w 12"/>
                  <a:gd name="T15" fmla="*/ 2 h 32"/>
                  <a:gd name="T16" fmla="*/ 11 w 12"/>
                  <a:gd name="T17" fmla="*/ 0 h 32"/>
                  <a:gd name="T18" fmla="*/ 12 w 12"/>
                  <a:gd name="T1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32">
                    <a:moveTo>
                      <a:pt x="12" y="0"/>
                    </a:moveTo>
                    <a:cubicBezTo>
                      <a:pt x="10" y="1"/>
                      <a:pt x="9" y="3"/>
                      <a:pt x="8" y="5"/>
                    </a:cubicBezTo>
                    <a:cubicBezTo>
                      <a:pt x="6" y="8"/>
                      <a:pt x="4" y="11"/>
                      <a:pt x="3" y="14"/>
                    </a:cubicBezTo>
                    <a:cubicBezTo>
                      <a:pt x="1" y="20"/>
                      <a:pt x="0" y="26"/>
                      <a:pt x="0" y="32"/>
                    </a:cubicBezTo>
                    <a:cubicBezTo>
                      <a:pt x="1" y="31"/>
                      <a:pt x="1" y="31"/>
                      <a:pt x="2" y="26"/>
                    </a:cubicBezTo>
                    <a:cubicBezTo>
                      <a:pt x="3" y="21"/>
                      <a:pt x="4" y="16"/>
                      <a:pt x="6" y="11"/>
                    </a:cubicBezTo>
                    <a:cubicBezTo>
                      <a:pt x="7" y="8"/>
                      <a:pt x="8" y="6"/>
                      <a:pt x="10" y="3"/>
                    </a:cubicBezTo>
                    <a:cubicBezTo>
                      <a:pt x="11" y="3"/>
                      <a:pt x="11" y="2"/>
                      <a:pt x="11" y="2"/>
                    </a:cubicBezTo>
                    <a:cubicBezTo>
                      <a:pt x="11" y="2"/>
                      <a:pt x="11" y="1"/>
                      <a:pt x="11" y="0"/>
                    </a:cubicBezTo>
                    <a:cubicBezTo>
                      <a:pt x="11" y="0"/>
                      <a:pt x="11" y="0"/>
                      <a:pt x="1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631" name="Freeform 9138"/>
              <p:cNvSpPr>
                <a:spLocks/>
              </p:cNvSpPr>
              <p:nvPr/>
            </p:nvSpPr>
            <p:spPr bwMode="auto">
              <a:xfrm>
                <a:off x="1938" y="5826"/>
                <a:ext cx="7" cy="7"/>
              </a:xfrm>
              <a:custGeom>
                <a:avLst/>
                <a:gdLst>
                  <a:gd name="T0" fmla="*/ 0 w 2"/>
                  <a:gd name="T1" fmla="*/ 2 h 2"/>
                  <a:gd name="T2" fmla="*/ 2 w 2"/>
                  <a:gd name="T3" fmla="*/ 0 h 2"/>
                  <a:gd name="T4" fmla="*/ 0 w 2"/>
                  <a:gd name="T5" fmla="*/ 1 h 2"/>
                  <a:gd name="T6" fmla="*/ 0 w 2"/>
                  <a:gd name="T7" fmla="*/ 2 h 2"/>
                </a:gdLst>
                <a:ahLst/>
                <a:cxnLst>
                  <a:cxn ang="0">
                    <a:pos x="T0" y="T1"/>
                  </a:cxn>
                  <a:cxn ang="0">
                    <a:pos x="T2" y="T3"/>
                  </a:cxn>
                  <a:cxn ang="0">
                    <a:pos x="T4" y="T5"/>
                  </a:cxn>
                  <a:cxn ang="0">
                    <a:pos x="T6" y="T7"/>
                  </a:cxn>
                </a:cxnLst>
                <a:rect l="0" t="0" r="r" b="b"/>
                <a:pathLst>
                  <a:path w="2" h="2">
                    <a:moveTo>
                      <a:pt x="0" y="2"/>
                    </a:moveTo>
                    <a:cubicBezTo>
                      <a:pt x="2" y="0"/>
                      <a:pt x="2" y="0"/>
                      <a:pt x="2" y="0"/>
                    </a:cubicBezTo>
                    <a:cubicBezTo>
                      <a:pt x="1" y="0"/>
                      <a:pt x="1" y="0"/>
                      <a:pt x="0" y="1"/>
                    </a:cubicBezTo>
                    <a:cubicBezTo>
                      <a:pt x="0" y="1"/>
                      <a:pt x="0" y="1"/>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632" name="Freeform 9139"/>
              <p:cNvSpPr>
                <a:spLocks/>
              </p:cNvSpPr>
              <p:nvPr/>
            </p:nvSpPr>
            <p:spPr bwMode="auto">
              <a:xfrm>
                <a:off x="1915" y="5844"/>
                <a:ext cx="8" cy="19"/>
              </a:xfrm>
              <a:custGeom>
                <a:avLst/>
                <a:gdLst>
                  <a:gd name="T0" fmla="*/ 1 w 2"/>
                  <a:gd name="T1" fmla="*/ 1 h 5"/>
                  <a:gd name="T2" fmla="*/ 0 w 2"/>
                  <a:gd name="T3" fmla="*/ 5 h 5"/>
                  <a:gd name="T4" fmla="*/ 2 w 2"/>
                  <a:gd name="T5" fmla="*/ 3 h 5"/>
                  <a:gd name="T6" fmla="*/ 2 w 2"/>
                  <a:gd name="T7" fmla="*/ 0 h 5"/>
                  <a:gd name="T8" fmla="*/ 1 w 2"/>
                  <a:gd name="T9" fmla="*/ 1 h 5"/>
                </a:gdLst>
                <a:ahLst/>
                <a:cxnLst>
                  <a:cxn ang="0">
                    <a:pos x="T0" y="T1"/>
                  </a:cxn>
                  <a:cxn ang="0">
                    <a:pos x="T2" y="T3"/>
                  </a:cxn>
                  <a:cxn ang="0">
                    <a:pos x="T4" y="T5"/>
                  </a:cxn>
                  <a:cxn ang="0">
                    <a:pos x="T6" y="T7"/>
                  </a:cxn>
                  <a:cxn ang="0">
                    <a:pos x="T8" y="T9"/>
                  </a:cxn>
                </a:cxnLst>
                <a:rect l="0" t="0" r="r" b="b"/>
                <a:pathLst>
                  <a:path w="2" h="5">
                    <a:moveTo>
                      <a:pt x="1" y="1"/>
                    </a:moveTo>
                    <a:cubicBezTo>
                      <a:pt x="1" y="2"/>
                      <a:pt x="1" y="4"/>
                      <a:pt x="0" y="5"/>
                    </a:cubicBezTo>
                    <a:cubicBezTo>
                      <a:pt x="2" y="3"/>
                      <a:pt x="2" y="3"/>
                      <a:pt x="2" y="3"/>
                    </a:cubicBezTo>
                    <a:cubicBezTo>
                      <a:pt x="2" y="2"/>
                      <a:pt x="2" y="1"/>
                      <a:pt x="2" y="0"/>
                    </a:cubicBezTo>
                    <a:cubicBezTo>
                      <a:pt x="2" y="0"/>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633" name="Freeform 9140"/>
              <p:cNvSpPr>
                <a:spLocks/>
              </p:cNvSpPr>
              <p:nvPr/>
            </p:nvSpPr>
            <p:spPr bwMode="auto">
              <a:xfrm>
                <a:off x="1923" y="5822"/>
                <a:ext cx="15" cy="22"/>
              </a:xfrm>
              <a:custGeom>
                <a:avLst/>
                <a:gdLst>
                  <a:gd name="T0" fmla="*/ 0 w 4"/>
                  <a:gd name="T1" fmla="*/ 6 h 6"/>
                  <a:gd name="T2" fmla="*/ 2 w 4"/>
                  <a:gd name="T3" fmla="*/ 4 h 6"/>
                  <a:gd name="T4" fmla="*/ 4 w 4"/>
                  <a:gd name="T5" fmla="*/ 2 h 6"/>
                  <a:gd name="T6" fmla="*/ 4 w 4"/>
                  <a:gd name="T7" fmla="*/ 0 h 6"/>
                  <a:gd name="T8" fmla="*/ 3 w 4"/>
                  <a:gd name="T9" fmla="*/ 2 h 6"/>
                  <a:gd name="T10" fmla="*/ 1 w 4"/>
                  <a:gd name="T11" fmla="*/ 4 h 6"/>
                  <a:gd name="T12" fmla="*/ 0 w 4"/>
                  <a:gd name="T13" fmla="*/ 5 h 6"/>
                  <a:gd name="T14" fmla="*/ 0 w 4"/>
                  <a:gd name="T15" fmla="*/ 6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6">
                    <a:moveTo>
                      <a:pt x="0" y="6"/>
                    </a:moveTo>
                    <a:cubicBezTo>
                      <a:pt x="1" y="5"/>
                      <a:pt x="1" y="4"/>
                      <a:pt x="2" y="4"/>
                    </a:cubicBezTo>
                    <a:cubicBezTo>
                      <a:pt x="3" y="3"/>
                      <a:pt x="3" y="2"/>
                      <a:pt x="4" y="2"/>
                    </a:cubicBezTo>
                    <a:cubicBezTo>
                      <a:pt x="4" y="1"/>
                      <a:pt x="4" y="1"/>
                      <a:pt x="4" y="0"/>
                    </a:cubicBezTo>
                    <a:cubicBezTo>
                      <a:pt x="4" y="1"/>
                      <a:pt x="3" y="1"/>
                      <a:pt x="3" y="2"/>
                    </a:cubicBezTo>
                    <a:cubicBezTo>
                      <a:pt x="2" y="2"/>
                      <a:pt x="1" y="3"/>
                      <a:pt x="1" y="4"/>
                    </a:cubicBezTo>
                    <a:cubicBezTo>
                      <a:pt x="0" y="4"/>
                      <a:pt x="0" y="5"/>
                      <a:pt x="0" y="5"/>
                    </a:cubicBezTo>
                    <a:cubicBezTo>
                      <a:pt x="0" y="5"/>
                      <a:pt x="0" y="6"/>
                      <a:pt x="0"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634" name="Freeform 9141"/>
              <p:cNvSpPr>
                <a:spLocks/>
              </p:cNvSpPr>
              <p:nvPr/>
            </p:nvSpPr>
            <p:spPr bwMode="auto">
              <a:xfrm>
                <a:off x="1923" y="5792"/>
                <a:ext cx="4" cy="48"/>
              </a:xfrm>
              <a:custGeom>
                <a:avLst/>
                <a:gdLst>
                  <a:gd name="T0" fmla="*/ 1 w 1"/>
                  <a:gd name="T1" fmla="*/ 12 h 13"/>
                  <a:gd name="T2" fmla="*/ 0 w 1"/>
                  <a:gd name="T3" fmla="*/ 0 h 13"/>
                  <a:gd name="T4" fmla="*/ 0 w 1"/>
                  <a:gd name="T5" fmla="*/ 13 h 13"/>
                  <a:gd name="T6" fmla="*/ 0 w 1"/>
                  <a:gd name="T7" fmla="*/ 12 h 13"/>
                  <a:gd name="T8" fmla="*/ 1 w 1"/>
                  <a:gd name="T9" fmla="*/ 12 h 13"/>
                </a:gdLst>
                <a:ahLst/>
                <a:cxnLst>
                  <a:cxn ang="0">
                    <a:pos x="T0" y="T1"/>
                  </a:cxn>
                  <a:cxn ang="0">
                    <a:pos x="T2" y="T3"/>
                  </a:cxn>
                  <a:cxn ang="0">
                    <a:pos x="T4" y="T5"/>
                  </a:cxn>
                  <a:cxn ang="0">
                    <a:pos x="T6" y="T7"/>
                  </a:cxn>
                  <a:cxn ang="0">
                    <a:pos x="T8" y="T9"/>
                  </a:cxn>
                </a:cxnLst>
                <a:rect l="0" t="0" r="r" b="b"/>
                <a:pathLst>
                  <a:path w="1" h="13">
                    <a:moveTo>
                      <a:pt x="1" y="12"/>
                    </a:moveTo>
                    <a:cubicBezTo>
                      <a:pt x="1" y="8"/>
                      <a:pt x="1" y="4"/>
                      <a:pt x="0" y="0"/>
                    </a:cubicBezTo>
                    <a:cubicBezTo>
                      <a:pt x="0" y="5"/>
                      <a:pt x="0" y="10"/>
                      <a:pt x="0" y="13"/>
                    </a:cubicBezTo>
                    <a:cubicBezTo>
                      <a:pt x="0" y="13"/>
                      <a:pt x="0" y="12"/>
                      <a:pt x="0" y="12"/>
                    </a:cubicBezTo>
                    <a:cubicBezTo>
                      <a:pt x="0" y="12"/>
                      <a:pt x="0" y="12"/>
                      <a:pt x="1" y="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635" name="Freeform 9142"/>
              <p:cNvSpPr>
                <a:spLocks/>
              </p:cNvSpPr>
              <p:nvPr/>
            </p:nvSpPr>
            <p:spPr bwMode="auto">
              <a:xfrm>
                <a:off x="1919" y="5833"/>
                <a:ext cx="19" cy="30"/>
              </a:xfrm>
              <a:custGeom>
                <a:avLst/>
                <a:gdLst>
                  <a:gd name="T0" fmla="*/ 1 w 5"/>
                  <a:gd name="T1" fmla="*/ 6 h 8"/>
                  <a:gd name="T2" fmla="*/ 0 w 5"/>
                  <a:gd name="T3" fmla="*/ 8 h 8"/>
                  <a:gd name="T4" fmla="*/ 5 w 5"/>
                  <a:gd name="T5" fmla="*/ 2 h 8"/>
                  <a:gd name="T6" fmla="*/ 5 w 5"/>
                  <a:gd name="T7" fmla="*/ 0 h 8"/>
                  <a:gd name="T8" fmla="*/ 1 w 5"/>
                  <a:gd name="T9" fmla="*/ 6 h 8"/>
                </a:gdLst>
                <a:ahLst/>
                <a:cxnLst>
                  <a:cxn ang="0">
                    <a:pos x="T0" y="T1"/>
                  </a:cxn>
                  <a:cxn ang="0">
                    <a:pos x="T2" y="T3"/>
                  </a:cxn>
                  <a:cxn ang="0">
                    <a:pos x="T4" y="T5"/>
                  </a:cxn>
                  <a:cxn ang="0">
                    <a:pos x="T6" y="T7"/>
                  </a:cxn>
                  <a:cxn ang="0">
                    <a:pos x="T8" y="T9"/>
                  </a:cxn>
                </a:cxnLst>
                <a:rect l="0" t="0" r="r" b="b"/>
                <a:pathLst>
                  <a:path w="5" h="8">
                    <a:moveTo>
                      <a:pt x="1" y="6"/>
                    </a:moveTo>
                    <a:cubicBezTo>
                      <a:pt x="1" y="7"/>
                      <a:pt x="1" y="7"/>
                      <a:pt x="0" y="8"/>
                    </a:cubicBezTo>
                    <a:cubicBezTo>
                      <a:pt x="5" y="2"/>
                      <a:pt x="5" y="2"/>
                      <a:pt x="5" y="2"/>
                    </a:cubicBezTo>
                    <a:cubicBezTo>
                      <a:pt x="5" y="1"/>
                      <a:pt x="5" y="1"/>
                      <a:pt x="5" y="0"/>
                    </a:cubicBezTo>
                    <a:lnTo>
                      <a:pt x="1"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636" name="Freeform 9143"/>
              <p:cNvSpPr>
                <a:spLocks/>
              </p:cNvSpPr>
              <p:nvPr/>
            </p:nvSpPr>
            <p:spPr bwMode="auto">
              <a:xfrm>
                <a:off x="2120" y="6149"/>
                <a:ext cx="26" cy="11"/>
              </a:xfrm>
              <a:custGeom>
                <a:avLst/>
                <a:gdLst>
                  <a:gd name="T0" fmla="*/ 7 w 7"/>
                  <a:gd name="T1" fmla="*/ 1 h 3"/>
                  <a:gd name="T2" fmla="*/ 6 w 7"/>
                  <a:gd name="T3" fmla="*/ 1 h 3"/>
                  <a:gd name="T4" fmla="*/ 4 w 7"/>
                  <a:gd name="T5" fmla="*/ 0 h 3"/>
                  <a:gd name="T6" fmla="*/ 0 w 7"/>
                  <a:gd name="T7" fmla="*/ 1 h 3"/>
                  <a:gd name="T8" fmla="*/ 4 w 7"/>
                  <a:gd name="T9" fmla="*/ 3 h 3"/>
                  <a:gd name="T10" fmla="*/ 7 w 7"/>
                  <a:gd name="T11" fmla="*/ 1 h 3"/>
                </a:gdLst>
                <a:ahLst/>
                <a:cxnLst>
                  <a:cxn ang="0">
                    <a:pos x="T0" y="T1"/>
                  </a:cxn>
                  <a:cxn ang="0">
                    <a:pos x="T2" y="T3"/>
                  </a:cxn>
                  <a:cxn ang="0">
                    <a:pos x="T4" y="T5"/>
                  </a:cxn>
                  <a:cxn ang="0">
                    <a:pos x="T6" y="T7"/>
                  </a:cxn>
                  <a:cxn ang="0">
                    <a:pos x="T8" y="T9"/>
                  </a:cxn>
                  <a:cxn ang="0">
                    <a:pos x="T10" y="T11"/>
                  </a:cxn>
                </a:cxnLst>
                <a:rect l="0" t="0" r="r" b="b"/>
                <a:pathLst>
                  <a:path w="7" h="3">
                    <a:moveTo>
                      <a:pt x="7" y="1"/>
                    </a:moveTo>
                    <a:cubicBezTo>
                      <a:pt x="7" y="1"/>
                      <a:pt x="7" y="1"/>
                      <a:pt x="6" y="1"/>
                    </a:cubicBezTo>
                    <a:cubicBezTo>
                      <a:pt x="6" y="1"/>
                      <a:pt x="5" y="0"/>
                      <a:pt x="4" y="0"/>
                    </a:cubicBezTo>
                    <a:cubicBezTo>
                      <a:pt x="0" y="1"/>
                      <a:pt x="0" y="1"/>
                      <a:pt x="0" y="1"/>
                    </a:cubicBezTo>
                    <a:cubicBezTo>
                      <a:pt x="1" y="1"/>
                      <a:pt x="3" y="2"/>
                      <a:pt x="4" y="3"/>
                    </a:cubicBezTo>
                    <a:lnTo>
                      <a:pt x="7"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637" name="Freeform 9144"/>
              <p:cNvSpPr>
                <a:spLocks/>
              </p:cNvSpPr>
              <p:nvPr/>
            </p:nvSpPr>
            <p:spPr bwMode="auto">
              <a:xfrm>
                <a:off x="2131" y="6160"/>
                <a:ext cx="15" cy="4"/>
              </a:xfrm>
              <a:custGeom>
                <a:avLst/>
                <a:gdLst>
                  <a:gd name="T0" fmla="*/ 1 w 4"/>
                  <a:gd name="T1" fmla="*/ 0 h 1"/>
                  <a:gd name="T2" fmla="*/ 0 w 4"/>
                  <a:gd name="T3" fmla="*/ 0 h 1"/>
                  <a:gd name="T4" fmla="*/ 3 w 4"/>
                  <a:gd name="T5" fmla="*/ 1 h 1"/>
                  <a:gd name="T6" fmla="*/ 4 w 4"/>
                  <a:gd name="T7" fmla="*/ 1 h 1"/>
                  <a:gd name="T8" fmla="*/ 1 w 4"/>
                  <a:gd name="T9" fmla="*/ 0 h 1"/>
                </a:gdLst>
                <a:ahLst/>
                <a:cxnLst>
                  <a:cxn ang="0">
                    <a:pos x="T0" y="T1"/>
                  </a:cxn>
                  <a:cxn ang="0">
                    <a:pos x="T2" y="T3"/>
                  </a:cxn>
                  <a:cxn ang="0">
                    <a:pos x="T4" y="T5"/>
                  </a:cxn>
                  <a:cxn ang="0">
                    <a:pos x="T6" y="T7"/>
                  </a:cxn>
                  <a:cxn ang="0">
                    <a:pos x="T8" y="T9"/>
                  </a:cxn>
                </a:cxnLst>
                <a:rect l="0" t="0" r="r" b="b"/>
                <a:pathLst>
                  <a:path w="4" h="1">
                    <a:moveTo>
                      <a:pt x="1" y="0"/>
                    </a:moveTo>
                    <a:cubicBezTo>
                      <a:pt x="0" y="0"/>
                      <a:pt x="0" y="0"/>
                      <a:pt x="0" y="0"/>
                    </a:cubicBezTo>
                    <a:cubicBezTo>
                      <a:pt x="1" y="1"/>
                      <a:pt x="2" y="1"/>
                      <a:pt x="3" y="1"/>
                    </a:cubicBezTo>
                    <a:cubicBezTo>
                      <a:pt x="4" y="1"/>
                      <a:pt x="4" y="1"/>
                      <a:pt x="4" y="1"/>
                    </a:cubicBezTo>
                    <a:cubicBezTo>
                      <a:pt x="3" y="1"/>
                      <a:pt x="2"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638" name="Freeform 9145"/>
              <p:cNvSpPr>
                <a:spLocks/>
              </p:cNvSpPr>
              <p:nvPr/>
            </p:nvSpPr>
            <p:spPr bwMode="auto">
              <a:xfrm>
                <a:off x="2146" y="6138"/>
                <a:ext cx="37" cy="22"/>
              </a:xfrm>
              <a:custGeom>
                <a:avLst/>
                <a:gdLst>
                  <a:gd name="T0" fmla="*/ 4 w 10"/>
                  <a:gd name="T1" fmla="*/ 3 h 6"/>
                  <a:gd name="T2" fmla="*/ 0 w 10"/>
                  <a:gd name="T3" fmla="*/ 4 h 6"/>
                  <a:gd name="T4" fmla="*/ 3 w 10"/>
                  <a:gd name="T5" fmla="*/ 6 h 6"/>
                  <a:gd name="T6" fmla="*/ 6 w 10"/>
                  <a:gd name="T7" fmla="*/ 5 h 6"/>
                  <a:gd name="T8" fmla="*/ 10 w 10"/>
                  <a:gd name="T9" fmla="*/ 0 h 6"/>
                  <a:gd name="T10" fmla="*/ 6 w 10"/>
                  <a:gd name="T11" fmla="*/ 1 h 6"/>
                  <a:gd name="T12" fmla="*/ 4 w 10"/>
                  <a:gd name="T13" fmla="*/ 3 h 6"/>
                </a:gdLst>
                <a:ahLst/>
                <a:cxnLst>
                  <a:cxn ang="0">
                    <a:pos x="T0" y="T1"/>
                  </a:cxn>
                  <a:cxn ang="0">
                    <a:pos x="T2" y="T3"/>
                  </a:cxn>
                  <a:cxn ang="0">
                    <a:pos x="T4" y="T5"/>
                  </a:cxn>
                  <a:cxn ang="0">
                    <a:pos x="T6" y="T7"/>
                  </a:cxn>
                  <a:cxn ang="0">
                    <a:pos x="T8" y="T9"/>
                  </a:cxn>
                  <a:cxn ang="0">
                    <a:pos x="T10" y="T11"/>
                  </a:cxn>
                  <a:cxn ang="0">
                    <a:pos x="T12" y="T13"/>
                  </a:cxn>
                </a:cxnLst>
                <a:rect l="0" t="0" r="r" b="b"/>
                <a:pathLst>
                  <a:path w="10" h="6">
                    <a:moveTo>
                      <a:pt x="4" y="3"/>
                    </a:moveTo>
                    <a:cubicBezTo>
                      <a:pt x="0" y="4"/>
                      <a:pt x="0" y="4"/>
                      <a:pt x="0" y="4"/>
                    </a:cubicBezTo>
                    <a:cubicBezTo>
                      <a:pt x="1" y="5"/>
                      <a:pt x="2" y="5"/>
                      <a:pt x="3" y="6"/>
                    </a:cubicBezTo>
                    <a:cubicBezTo>
                      <a:pt x="6" y="5"/>
                      <a:pt x="6" y="5"/>
                      <a:pt x="6" y="5"/>
                    </a:cubicBezTo>
                    <a:cubicBezTo>
                      <a:pt x="7" y="3"/>
                      <a:pt x="8" y="2"/>
                      <a:pt x="10" y="0"/>
                    </a:cubicBezTo>
                    <a:cubicBezTo>
                      <a:pt x="6" y="1"/>
                      <a:pt x="6" y="1"/>
                      <a:pt x="6" y="1"/>
                    </a:cubicBezTo>
                    <a:cubicBezTo>
                      <a:pt x="5" y="2"/>
                      <a:pt x="4" y="2"/>
                      <a:pt x="4"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639" name="Freeform 9146"/>
              <p:cNvSpPr>
                <a:spLocks/>
              </p:cNvSpPr>
              <p:nvPr/>
            </p:nvSpPr>
            <p:spPr bwMode="auto">
              <a:xfrm>
                <a:off x="2131" y="6138"/>
                <a:ext cx="37" cy="11"/>
              </a:xfrm>
              <a:custGeom>
                <a:avLst/>
                <a:gdLst>
                  <a:gd name="T0" fmla="*/ 10 w 10"/>
                  <a:gd name="T1" fmla="*/ 1 h 3"/>
                  <a:gd name="T2" fmla="*/ 10 w 10"/>
                  <a:gd name="T3" fmla="*/ 0 h 3"/>
                  <a:gd name="T4" fmla="*/ 0 w 10"/>
                  <a:gd name="T5" fmla="*/ 2 h 3"/>
                  <a:gd name="T6" fmla="*/ 1 w 10"/>
                  <a:gd name="T7" fmla="*/ 3 h 3"/>
                  <a:gd name="T8" fmla="*/ 10 w 10"/>
                  <a:gd name="T9" fmla="*/ 1 h 3"/>
                </a:gdLst>
                <a:ahLst/>
                <a:cxnLst>
                  <a:cxn ang="0">
                    <a:pos x="T0" y="T1"/>
                  </a:cxn>
                  <a:cxn ang="0">
                    <a:pos x="T2" y="T3"/>
                  </a:cxn>
                  <a:cxn ang="0">
                    <a:pos x="T4" y="T5"/>
                  </a:cxn>
                  <a:cxn ang="0">
                    <a:pos x="T6" y="T7"/>
                  </a:cxn>
                  <a:cxn ang="0">
                    <a:pos x="T8" y="T9"/>
                  </a:cxn>
                </a:cxnLst>
                <a:rect l="0" t="0" r="r" b="b"/>
                <a:pathLst>
                  <a:path w="10" h="3">
                    <a:moveTo>
                      <a:pt x="10" y="1"/>
                    </a:moveTo>
                    <a:cubicBezTo>
                      <a:pt x="10" y="1"/>
                      <a:pt x="10" y="0"/>
                      <a:pt x="10" y="0"/>
                    </a:cubicBezTo>
                    <a:cubicBezTo>
                      <a:pt x="0" y="2"/>
                      <a:pt x="0" y="2"/>
                      <a:pt x="0" y="2"/>
                    </a:cubicBezTo>
                    <a:cubicBezTo>
                      <a:pt x="0" y="2"/>
                      <a:pt x="1" y="3"/>
                      <a:pt x="1" y="3"/>
                    </a:cubicBezTo>
                    <a:lnTo>
                      <a:pt x="10"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640" name="Freeform 9147"/>
              <p:cNvSpPr>
                <a:spLocks/>
              </p:cNvSpPr>
              <p:nvPr/>
            </p:nvSpPr>
            <p:spPr bwMode="auto">
              <a:xfrm>
                <a:off x="1912" y="5606"/>
                <a:ext cx="3" cy="19"/>
              </a:xfrm>
              <a:custGeom>
                <a:avLst/>
                <a:gdLst>
                  <a:gd name="T0" fmla="*/ 1 w 1"/>
                  <a:gd name="T1" fmla="*/ 2 h 5"/>
                  <a:gd name="T2" fmla="*/ 0 w 1"/>
                  <a:gd name="T3" fmla="*/ 0 h 5"/>
                  <a:gd name="T4" fmla="*/ 1 w 1"/>
                  <a:gd name="T5" fmla="*/ 4 h 5"/>
                  <a:gd name="T6" fmla="*/ 1 w 1"/>
                  <a:gd name="T7" fmla="*/ 5 h 5"/>
                  <a:gd name="T8" fmla="*/ 1 w 1"/>
                  <a:gd name="T9" fmla="*/ 2 h 5"/>
                </a:gdLst>
                <a:ahLst/>
                <a:cxnLst>
                  <a:cxn ang="0">
                    <a:pos x="T0" y="T1"/>
                  </a:cxn>
                  <a:cxn ang="0">
                    <a:pos x="T2" y="T3"/>
                  </a:cxn>
                  <a:cxn ang="0">
                    <a:pos x="T4" y="T5"/>
                  </a:cxn>
                  <a:cxn ang="0">
                    <a:pos x="T6" y="T7"/>
                  </a:cxn>
                  <a:cxn ang="0">
                    <a:pos x="T8" y="T9"/>
                  </a:cxn>
                </a:cxnLst>
                <a:rect l="0" t="0" r="r" b="b"/>
                <a:pathLst>
                  <a:path w="1" h="5">
                    <a:moveTo>
                      <a:pt x="1" y="2"/>
                    </a:moveTo>
                    <a:cubicBezTo>
                      <a:pt x="0" y="0"/>
                      <a:pt x="0" y="0"/>
                      <a:pt x="0" y="0"/>
                    </a:cubicBezTo>
                    <a:cubicBezTo>
                      <a:pt x="0" y="1"/>
                      <a:pt x="0" y="3"/>
                      <a:pt x="1" y="4"/>
                    </a:cubicBezTo>
                    <a:cubicBezTo>
                      <a:pt x="1" y="5"/>
                      <a:pt x="1" y="5"/>
                      <a:pt x="1" y="5"/>
                    </a:cubicBezTo>
                    <a:cubicBezTo>
                      <a:pt x="1" y="4"/>
                      <a:pt x="1" y="3"/>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641" name="Freeform 9148"/>
              <p:cNvSpPr>
                <a:spLocks/>
              </p:cNvSpPr>
              <p:nvPr/>
            </p:nvSpPr>
            <p:spPr bwMode="auto">
              <a:xfrm>
                <a:off x="1930" y="5424"/>
                <a:ext cx="8" cy="7"/>
              </a:xfrm>
              <a:custGeom>
                <a:avLst/>
                <a:gdLst>
                  <a:gd name="T0" fmla="*/ 2 w 2"/>
                  <a:gd name="T1" fmla="*/ 1 h 2"/>
                  <a:gd name="T2" fmla="*/ 1 w 2"/>
                  <a:gd name="T3" fmla="*/ 0 h 2"/>
                  <a:gd name="T4" fmla="*/ 0 w 2"/>
                  <a:gd name="T5" fmla="*/ 0 h 2"/>
                  <a:gd name="T6" fmla="*/ 0 w 2"/>
                  <a:gd name="T7" fmla="*/ 1 h 2"/>
                  <a:gd name="T8" fmla="*/ 0 w 2"/>
                  <a:gd name="T9" fmla="*/ 2 h 2"/>
                  <a:gd name="T10" fmla="*/ 2 w 2"/>
                  <a:gd name="T11" fmla="*/ 1 h 2"/>
                </a:gdLst>
                <a:ahLst/>
                <a:cxnLst>
                  <a:cxn ang="0">
                    <a:pos x="T0" y="T1"/>
                  </a:cxn>
                  <a:cxn ang="0">
                    <a:pos x="T2" y="T3"/>
                  </a:cxn>
                  <a:cxn ang="0">
                    <a:pos x="T4" y="T5"/>
                  </a:cxn>
                  <a:cxn ang="0">
                    <a:pos x="T6" y="T7"/>
                  </a:cxn>
                  <a:cxn ang="0">
                    <a:pos x="T8" y="T9"/>
                  </a:cxn>
                  <a:cxn ang="0">
                    <a:pos x="T10" y="T11"/>
                  </a:cxn>
                </a:cxnLst>
                <a:rect l="0" t="0" r="r" b="b"/>
                <a:pathLst>
                  <a:path w="2" h="2">
                    <a:moveTo>
                      <a:pt x="2" y="1"/>
                    </a:moveTo>
                    <a:cubicBezTo>
                      <a:pt x="1" y="0"/>
                      <a:pt x="1" y="0"/>
                      <a:pt x="1" y="0"/>
                    </a:cubicBezTo>
                    <a:cubicBezTo>
                      <a:pt x="1" y="0"/>
                      <a:pt x="0" y="0"/>
                      <a:pt x="0" y="0"/>
                    </a:cubicBezTo>
                    <a:cubicBezTo>
                      <a:pt x="0" y="1"/>
                      <a:pt x="0" y="1"/>
                      <a:pt x="0" y="1"/>
                    </a:cubicBezTo>
                    <a:cubicBezTo>
                      <a:pt x="0" y="1"/>
                      <a:pt x="0" y="1"/>
                      <a:pt x="0" y="2"/>
                    </a:cubicBezTo>
                    <a:cubicBezTo>
                      <a:pt x="0" y="1"/>
                      <a:pt x="1" y="1"/>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642" name="Freeform 9149"/>
              <p:cNvSpPr>
                <a:spLocks/>
              </p:cNvSpPr>
              <p:nvPr/>
            </p:nvSpPr>
            <p:spPr bwMode="auto">
              <a:xfrm>
                <a:off x="1927" y="5431"/>
                <a:ext cx="37" cy="34"/>
              </a:xfrm>
              <a:custGeom>
                <a:avLst/>
                <a:gdLst>
                  <a:gd name="T0" fmla="*/ 0 w 10"/>
                  <a:gd name="T1" fmla="*/ 3 h 9"/>
                  <a:gd name="T2" fmla="*/ 0 w 10"/>
                  <a:gd name="T3" fmla="*/ 9 h 9"/>
                  <a:gd name="T4" fmla="*/ 4 w 10"/>
                  <a:gd name="T5" fmla="*/ 9 h 9"/>
                  <a:gd name="T6" fmla="*/ 10 w 10"/>
                  <a:gd name="T7" fmla="*/ 6 h 9"/>
                  <a:gd name="T8" fmla="*/ 5 w 10"/>
                  <a:gd name="T9" fmla="*/ 0 h 9"/>
                  <a:gd name="T10" fmla="*/ 3 w 10"/>
                  <a:gd name="T11" fmla="*/ 1 h 9"/>
                  <a:gd name="T12" fmla="*/ 0 w 10"/>
                  <a:gd name="T13" fmla="*/ 3 h 9"/>
                </a:gdLst>
                <a:ahLst/>
                <a:cxnLst>
                  <a:cxn ang="0">
                    <a:pos x="T0" y="T1"/>
                  </a:cxn>
                  <a:cxn ang="0">
                    <a:pos x="T2" y="T3"/>
                  </a:cxn>
                  <a:cxn ang="0">
                    <a:pos x="T4" y="T5"/>
                  </a:cxn>
                  <a:cxn ang="0">
                    <a:pos x="T6" y="T7"/>
                  </a:cxn>
                  <a:cxn ang="0">
                    <a:pos x="T8" y="T9"/>
                  </a:cxn>
                  <a:cxn ang="0">
                    <a:pos x="T10" y="T11"/>
                  </a:cxn>
                  <a:cxn ang="0">
                    <a:pos x="T12" y="T13"/>
                  </a:cxn>
                </a:cxnLst>
                <a:rect l="0" t="0" r="r" b="b"/>
                <a:pathLst>
                  <a:path w="10" h="9">
                    <a:moveTo>
                      <a:pt x="0" y="3"/>
                    </a:moveTo>
                    <a:cubicBezTo>
                      <a:pt x="0" y="5"/>
                      <a:pt x="0" y="7"/>
                      <a:pt x="0" y="9"/>
                    </a:cubicBezTo>
                    <a:cubicBezTo>
                      <a:pt x="2" y="9"/>
                      <a:pt x="3" y="9"/>
                      <a:pt x="4" y="9"/>
                    </a:cubicBezTo>
                    <a:cubicBezTo>
                      <a:pt x="10" y="6"/>
                      <a:pt x="10" y="6"/>
                      <a:pt x="10" y="6"/>
                    </a:cubicBezTo>
                    <a:cubicBezTo>
                      <a:pt x="5" y="0"/>
                      <a:pt x="5" y="0"/>
                      <a:pt x="5" y="0"/>
                    </a:cubicBezTo>
                    <a:cubicBezTo>
                      <a:pt x="4" y="1"/>
                      <a:pt x="4" y="1"/>
                      <a:pt x="3" y="1"/>
                    </a:cubicBezTo>
                    <a:cubicBezTo>
                      <a:pt x="2" y="2"/>
                      <a:pt x="1" y="2"/>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643" name="Freeform 9150"/>
              <p:cNvSpPr>
                <a:spLocks/>
              </p:cNvSpPr>
              <p:nvPr/>
            </p:nvSpPr>
            <p:spPr bwMode="auto">
              <a:xfrm>
                <a:off x="1945" y="5457"/>
                <a:ext cx="22" cy="12"/>
              </a:xfrm>
              <a:custGeom>
                <a:avLst/>
                <a:gdLst>
                  <a:gd name="T0" fmla="*/ 2 w 6"/>
                  <a:gd name="T1" fmla="*/ 3 h 3"/>
                  <a:gd name="T2" fmla="*/ 6 w 6"/>
                  <a:gd name="T3" fmla="*/ 1 h 3"/>
                  <a:gd name="T4" fmla="*/ 5 w 6"/>
                  <a:gd name="T5" fmla="*/ 0 h 3"/>
                  <a:gd name="T6" fmla="*/ 0 w 6"/>
                  <a:gd name="T7" fmla="*/ 2 h 3"/>
                  <a:gd name="T8" fmla="*/ 2 w 6"/>
                  <a:gd name="T9" fmla="*/ 3 h 3"/>
                </a:gdLst>
                <a:ahLst/>
                <a:cxnLst>
                  <a:cxn ang="0">
                    <a:pos x="T0" y="T1"/>
                  </a:cxn>
                  <a:cxn ang="0">
                    <a:pos x="T2" y="T3"/>
                  </a:cxn>
                  <a:cxn ang="0">
                    <a:pos x="T4" y="T5"/>
                  </a:cxn>
                  <a:cxn ang="0">
                    <a:pos x="T6" y="T7"/>
                  </a:cxn>
                  <a:cxn ang="0">
                    <a:pos x="T8" y="T9"/>
                  </a:cxn>
                </a:cxnLst>
                <a:rect l="0" t="0" r="r" b="b"/>
                <a:pathLst>
                  <a:path w="6" h="3">
                    <a:moveTo>
                      <a:pt x="2" y="3"/>
                    </a:moveTo>
                    <a:cubicBezTo>
                      <a:pt x="6" y="1"/>
                      <a:pt x="6" y="1"/>
                      <a:pt x="6" y="1"/>
                    </a:cubicBezTo>
                    <a:cubicBezTo>
                      <a:pt x="5" y="0"/>
                      <a:pt x="5" y="0"/>
                      <a:pt x="5" y="0"/>
                    </a:cubicBezTo>
                    <a:cubicBezTo>
                      <a:pt x="0" y="2"/>
                      <a:pt x="0" y="2"/>
                      <a:pt x="0" y="2"/>
                    </a:cubicBezTo>
                    <a:cubicBezTo>
                      <a:pt x="1" y="2"/>
                      <a:pt x="1" y="2"/>
                      <a:pt x="2"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644" name="Freeform 9151"/>
              <p:cNvSpPr>
                <a:spLocks/>
              </p:cNvSpPr>
              <p:nvPr/>
            </p:nvSpPr>
            <p:spPr bwMode="auto">
              <a:xfrm>
                <a:off x="1915" y="5625"/>
                <a:ext cx="12" cy="18"/>
              </a:xfrm>
              <a:custGeom>
                <a:avLst/>
                <a:gdLst>
                  <a:gd name="T0" fmla="*/ 0 w 3"/>
                  <a:gd name="T1" fmla="*/ 0 h 5"/>
                  <a:gd name="T2" fmla="*/ 0 w 3"/>
                  <a:gd name="T3" fmla="*/ 2 h 5"/>
                  <a:gd name="T4" fmla="*/ 3 w 3"/>
                  <a:gd name="T5" fmla="*/ 5 h 5"/>
                  <a:gd name="T6" fmla="*/ 3 w 3"/>
                  <a:gd name="T7" fmla="*/ 3 h 5"/>
                  <a:gd name="T8" fmla="*/ 0 w 3"/>
                  <a:gd name="T9" fmla="*/ 0 h 5"/>
                </a:gdLst>
                <a:ahLst/>
                <a:cxnLst>
                  <a:cxn ang="0">
                    <a:pos x="T0" y="T1"/>
                  </a:cxn>
                  <a:cxn ang="0">
                    <a:pos x="T2" y="T3"/>
                  </a:cxn>
                  <a:cxn ang="0">
                    <a:pos x="T4" y="T5"/>
                  </a:cxn>
                  <a:cxn ang="0">
                    <a:pos x="T6" y="T7"/>
                  </a:cxn>
                  <a:cxn ang="0">
                    <a:pos x="T8" y="T9"/>
                  </a:cxn>
                </a:cxnLst>
                <a:rect l="0" t="0" r="r" b="b"/>
                <a:pathLst>
                  <a:path w="3" h="5">
                    <a:moveTo>
                      <a:pt x="0" y="0"/>
                    </a:moveTo>
                    <a:cubicBezTo>
                      <a:pt x="0" y="1"/>
                      <a:pt x="0" y="1"/>
                      <a:pt x="0" y="2"/>
                    </a:cubicBezTo>
                    <a:cubicBezTo>
                      <a:pt x="1" y="3"/>
                      <a:pt x="2" y="4"/>
                      <a:pt x="3" y="5"/>
                    </a:cubicBezTo>
                    <a:cubicBezTo>
                      <a:pt x="3" y="4"/>
                      <a:pt x="3" y="4"/>
                      <a:pt x="3" y="3"/>
                    </a:cubicBezTo>
                    <a:cubicBezTo>
                      <a:pt x="2" y="2"/>
                      <a:pt x="1"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645" name="Freeform 9152"/>
              <p:cNvSpPr>
                <a:spLocks/>
              </p:cNvSpPr>
              <p:nvPr/>
            </p:nvSpPr>
            <p:spPr bwMode="auto">
              <a:xfrm>
                <a:off x="1904" y="5431"/>
                <a:ext cx="26" cy="30"/>
              </a:xfrm>
              <a:custGeom>
                <a:avLst/>
                <a:gdLst>
                  <a:gd name="T0" fmla="*/ 4 w 7"/>
                  <a:gd name="T1" fmla="*/ 6 h 8"/>
                  <a:gd name="T2" fmla="*/ 4 w 7"/>
                  <a:gd name="T3" fmla="*/ 7 h 8"/>
                  <a:gd name="T4" fmla="*/ 5 w 7"/>
                  <a:gd name="T5" fmla="*/ 5 h 8"/>
                  <a:gd name="T6" fmla="*/ 6 w 7"/>
                  <a:gd name="T7" fmla="*/ 3 h 8"/>
                  <a:gd name="T8" fmla="*/ 7 w 7"/>
                  <a:gd name="T9" fmla="*/ 0 h 8"/>
                  <a:gd name="T10" fmla="*/ 6 w 7"/>
                  <a:gd name="T11" fmla="*/ 0 h 8"/>
                  <a:gd name="T12" fmla="*/ 2 w 7"/>
                  <a:gd name="T13" fmla="*/ 5 h 8"/>
                  <a:gd name="T14" fmla="*/ 0 w 7"/>
                  <a:gd name="T15" fmla="*/ 8 h 8"/>
                  <a:gd name="T16" fmla="*/ 3 w 7"/>
                  <a:gd name="T17" fmla="*/ 8 h 8"/>
                  <a:gd name="T18" fmla="*/ 3 w 7"/>
                  <a:gd name="T19" fmla="*/ 7 h 8"/>
                  <a:gd name="T20" fmla="*/ 4 w 7"/>
                  <a:gd name="T21"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8">
                    <a:moveTo>
                      <a:pt x="4" y="6"/>
                    </a:moveTo>
                    <a:cubicBezTo>
                      <a:pt x="4" y="6"/>
                      <a:pt x="4" y="7"/>
                      <a:pt x="4" y="7"/>
                    </a:cubicBezTo>
                    <a:cubicBezTo>
                      <a:pt x="4" y="6"/>
                      <a:pt x="4" y="6"/>
                      <a:pt x="5" y="5"/>
                    </a:cubicBezTo>
                    <a:cubicBezTo>
                      <a:pt x="5" y="4"/>
                      <a:pt x="6" y="4"/>
                      <a:pt x="6" y="3"/>
                    </a:cubicBezTo>
                    <a:cubicBezTo>
                      <a:pt x="7" y="2"/>
                      <a:pt x="7" y="1"/>
                      <a:pt x="7" y="0"/>
                    </a:cubicBezTo>
                    <a:cubicBezTo>
                      <a:pt x="6" y="0"/>
                      <a:pt x="6" y="0"/>
                      <a:pt x="6" y="0"/>
                    </a:cubicBezTo>
                    <a:cubicBezTo>
                      <a:pt x="4" y="2"/>
                      <a:pt x="2" y="4"/>
                      <a:pt x="2" y="5"/>
                    </a:cubicBezTo>
                    <a:cubicBezTo>
                      <a:pt x="1" y="6"/>
                      <a:pt x="0" y="7"/>
                      <a:pt x="0" y="8"/>
                    </a:cubicBezTo>
                    <a:cubicBezTo>
                      <a:pt x="1" y="8"/>
                      <a:pt x="2" y="8"/>
                      <a:pt x="3" y="8"/>
                    </a:cubicBezTo>
                    <a:cubicBezTo>
                      <a:pt x="3" y="8"/>
                      <a:pt x="3" y="7"/>
                      <a:pt x="3" y="7"/>
                    </a:cubicBezTo>
                    <a:cubicBezTo>
                      <a:pt x="3" y="7"/>
                      <a:pt x="4" y="6"/>
                      <a:pt x="4"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646" name="Freeform 9153"/>
              <p:cNvSpPr>
                <a:spLocks/>
              </p:cNvSpPr>
              <p:nvPr/>
            </p:nvSpPr>
            <p:spPr bwMode="auto">
              <a:xfrm>
                <a:off x="1927" y="5465"/>
                <a:ext cx="18" cy="11"/>
              </a:xfrm>
              <a:custGeom>
                <a:avLst/>
                <a:gdLst>
                  <a:gd name="T0" fmla="*/ 4 w 5"/>
                  <a:gd name="T1" fmla="*/ 0 h 3"/>
                  <a:gd name="T2" fmla="*/ 0 w 5"/>
                  <a:gd name="T3" fmla="*/ 2 h 3"/>
                  <a:gd name="T4" fmla="*/ 0 w 5"/>
                  <a:gd name="T5" fmla="*/ 3 h 3"/>
                  <a:gd name="T6" fmla="*/ 5 w 5"/>
                  <a:gd name="T7" fmla="*/ 0 h 3"/>
                  <a:gd name="T8" fmla="*/ 4 w 5"/>
                  <a:gd name="T9" fmla="*/ 0 h 3"/>
                </a:gdLst>
                <a:ahLst/>
                <a:cxnLst>
                  <a:cxn ang="0">
                    <a:pos x="T0" y="T1"/>
                  </a:cxn>
                  <a:cxn ang="0">
                    <a:pos x="T2" y="T3"/>
                  </a:cxn>
                  <a:cxn ang="0">
                    <a:pos x="T4" y="T5"/>
                  </a:cxn>
                  <a:cxn ang="0">
                    <a:pos x="T6" y="T7"/>
                  </a:cxn>
                  <a:cxn ang="0">
                    <a:pos x="T8" y="T9"/>
                  </a:cxn>
                </a:cxnLst>
                <a:rect l="0" t="0" r="r" b="b"/>
                <a:pathLst>
                  <a:path w="5" h="3">
                    <a:moveTo>
                      <a:pt x="4" y="0"/>
                    </a:moveTo>
                    <a:cubicBezTo>
                      <a:pt x="0" y="2"/>
                      <a:pt x="0" y="2"/>
                      <a:pt x="0" y="2"/>
                    </a:cubicBezTo>
                    <a:cubicBezTo>
                      <a:pt x="0" y="2"/>
                      <a:pt x="0" y="2"/>
                      <a:pt x="0" y="3"/>
                    </a:cubicBezTo>
                    <a:cubicBezTo>
                      <a:pt x="5" y="0"/>
                      <a:pt x="5" y="0"/>
                      <a:pt x="5" y="0"/>
                    </a:cubicBezTo>
                    <a:cubicBezTo>
                      <a:pt x="5" y="0"/>
                      <a:pt x="4"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647" name="Freeform 9154"/>
              <p:cNvSpPr>
                <a:spLocks/>
              </p:cNvSpPr>
              <p:nvPr/>
            </p:nvSpPr>
            <p:spPr bwMode="auto">
              <a:xfrm>
                <a:off x="1915" y="5610"/>
                <a:ext cx="12" cy="18"/>
              </a:xfrm>
              <a:custGeom>
                <a:avLst/>
                <a:gdLst>
                  <a:gd name="T0" fmla="*/ 3 w 3"/>
                  <a:gd name="T1" fmla="*/ 4 h 5"/>
                  <a:gd name="T2" fmla="*/ 2 w 3"/>
                  <a:gd name="T3" fmla="*/ 3 h 5"/>
                  <a:gd name="T4" fmla="*/ 0 w 3"/>
                  <a:gd name="T5" fmla="*/ 0 h 5"/>
                  <a:gd name="T6" fmla="*/ 0 w 3"/>
                  <a:gd name="T7" fmla="*/ 1 h 5"/>
                  <a:gd name="T8" fmla="*/ 3 w 3"/>
                  <a:gd name="T9" fmla="*/ 5 h 5"/>
                  <a:gd name="T10" fmla="*/ 3 w 3"/>
                  <a:gd name="T11" fmla="*/ 4 h 5"/>
                </a:gdLst>
                <a:ahLst/>
                <a:cxnLst>
                  <a:cxn ang="0">
                    <a:pos x="T0" y="T1"/>
                  </a:cxn>
                  <a:cxn ang="0">
                    <a:pos x="T2" y="T3"/>
                  </a:cxn>
                  <a:cxn ang="0">
                    <a:pos x="T4" y="T5"/>
                  </a:cxn>
                  <a:cxn ang="0">
                    <a:pos x="T6" y="T7"/>
                  </a:cxn>
                  <a:cxn ang="0">
                    <a:pos x="T8" y="T9"/>
                  </a:cxn>
                  <a:cxn ang="0">
                    <a:pos x="T10" y="T11"/>
                  </a:cxn>
                </a:cxnLst>
                <a:rect l="0" t="0" r="r" b="b"/>
                <a:pathLst>
                  <a:path w="3" h="5">
                    <a:moveTo>
                      <a:pt x="3" y="4"/>
                    </a:moveTo>
                    <a:cubicBezTo>
                      <a:pt x="3" y="3"/>
                      <a:pt x="2" y="3"/>
                      <a:pt x="2" y="3"/>
                    </a:cubicBezTo>
                    <a:cubicBezTo>
                      <a:pt x="1" y="2"/>
                      <a:pt x="1" y="1"/>
                      <a:pt x="0" y="0"/>
                    </a:cubicBezTo>
                    <a:cubicBezTo>
                      <a:pt x="0" y="0"/>
                      <a:pt x="0" y="0"/>
                      <a:pt x="0" y="1"/>
                    </a:cubicBezTo>
                    <a:cubicBezTo>
                      <a:pt x="3" y="5"/>
                      <a:pt x="3" y="5"/>
                      <a:pt x="3" y="5"/>
                    </a:cubicBezTo>
                    <a:cubicBezTo>
                      <a:pt x="3" y="5"/>
                      <a:pt x="3" y="4"/>
                      <a:pt x="3"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648" name="Freeform 9155"/>
              <p:cNvSpPr>
                <a:spLocks/>
              </p:cNvSpPr>
              <p:nvPr/>
            </p:nvSpPr>
            <p:spPr bwMode="auto">
              <a:xfrm>
                <a:off x="1927" y="5628"/>
                <a:ext cx="7" cy="15"/>
              </a:xfrm>
              <a:custGeom>
                <a:avLst/>
                <a:gdLst>
                  <a:gd name="T0" fmla="*/ 0 w 2"/>
                  <a:gd name="T1" fmla="*/ 2 h 4"/>
                  <a:gd name="T2" fmla="*/ 2 w 2"/>
                  <a:gd name="T3" fmla="*/ 4 h 4"/>
                  <a:gd name="T4" fmla="*/ 0 w 2"/>
                  <a:gd name="T5" fmla="*/ 0 h 4"/>
                  <a:gd name="T6" fmla="*/ 0 w 2"/>
                  <a:gd name="T7" fmla="*/ 2 h 4"/>
                </a:gdLst>
                <a:ahLst/>
                <a:cxnLst>
                  <a:cxn ang="0">
                    <a:pos x="T0" y="T1"/>
                  </a:cxn>
                  <a:cxn ang="0">
                    <a:pos x="T2" y="T3"/>
                  </a:cxn>
                  <a:cxn ang="0">
                    <a:pos x="T4" y="T5"/>
                  </a:cxn>
                  <a:cxn ang="0">
                    <a:pos x="T6" y="T7"/>
                  </a:cxn>
                </a:cxnLst>
                <a:rect l="0" t="0" r="r" b="b"/>
                <a:pathLst>
                  <a:path w="2" h="4">
                    <a:moveTo>
                      <a:pt x="0" y="2"/>
                    </a:moveTo>
                    <a:cubicBezTo>
                      <a:pt x="1" y="3"/>
                      <a:pt x="1" y="3"/>
                      <a:pt x="2" y="4"/>
                    </a:cubicBezTo>
                    <a:cubicBezTo>
                      <a:pt x="0" y="0"/>
                      <a:pt x="0" y="0"/>
                      <a:pt x="0" y="0"/>
                    </a:cubicBezTo>
                    <a:cubicBezTo>
                      <a:pt x="0" y="1"/>
                      <a:pt x="0" y="1"/>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649" name="Freeform 9156"/>
              <p:cNvSpPr>
                <a:spLocks/>
              </p:cNvSpPr>
              <p:nvPr/>
            </p:nvSpPr>
            <p:spPr bwMode="auto">
              <a:xfrm>
                <a:off x="1919" y="5465"/>
                <a:ext cx="8" cy="11"/>
              </a:xfrm>
              <a:custGeom>
                <a:avLst/>
                <a:gdLst>
                  <a:gd name="T0" fmla="*/ 2 w 2"/>
                  <a:gd name="T1" fmla="*/ 0 h 3"/>
                  <a:gd name="T2" fmla="*/ 0 w 2"/>
                  <a:gd name="T3" fmla="*/ 0 h 3"/>
                  <a:gd name="T4" fmla="*/ 0 w 2"/>
                  <a:gd name="T5" fmla="*/ 3 h 3"/>
                  <a:gd name="T6" fmla="*/ 2 w 2"/>
                  <a:gd name="T7" fmla="*/ 2 h 3"/>
                  <a:gd name="T8" fmla="*/ 2 w 2"/>
                  <a:gd name="T9" fmla="*/ 0 h 3"/>
                </a:gdLst>
                <a:ahLst/>
                <a:cxnLst>
                  <a:cxn ang="0">
                    <a:pos x="T0" y="T1"/>
                  </a:cxn>
                  <a:cxn ang="0">
                    <a:pos x="T2" y="T3"/>
                  </a:cxn>
                  <a:cxn ang="0">
                    <a:pos x="T4" y="T5"/>
                  </a:cxn>
                  <a:cxn ang="0">
                    <a:pos x="T6" y="T7"/>
                  </a:cxn>
                  <a:cxn ang="0">
                    <a:pos x="T8" y="T9"/>
                  </a:cxn>
                </a:cxnLst>
                <a:rect l="0" t="0" r="r" b="b"/>
                <a:pathLst>
                  <a:path w="2" h="3">
                    <a:moveTo>
                      <a:pt x="2" y="0"/>
                    </a:moveTo>
                    <a:cubicBezTo>
                      <a:pt x="1" y="0"/>
                      <a:pt x="1" y="0"/>
                      <a:pt x="0" y="0"/>
                    </a:cubicBezTo>
                    <a:cubicBezTo>
                      <a:pt x="0" y="1"/>
                      <a:pt x="0" y="2"/>
                      <a:pt x="0" y="3"/>
                    </a:cubicBezTo>
                    <a:cubicBezTo>
                      <a:pt x="2" y="2"/>
                      <a:pt x="2" y="2"/>
                      <a:pt x="2" y="2"/>
                    </a:cubicBezTo>
                    <a:cubicBezTo>
                      <a:pt x="2" y="1"/>
                      <a:pt x="2" y="1"/>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650" name="Freeform 9157"/>
              <p:cNvSpPr>
                <a:spLocks/>
              </p:cNvSpPr>
              <p:nvPr/>
            </p:nvSpPr>
            <p:spPr bwMode="auto">
              <a:xfrm>
                <a:off x="1927" y="5621"/>
                <a:ext cx="0" cy="4"/>
              </a:xfrm>
              <a:custGeom>
                <a:avLst/>
                <a:gdLst>
                  <a:gd name="T0" fmla="*/ 1 h 1"/>
                  <a:gd name="T1" fmla="*/ 0 h 1"/>
                  <a:gd name="T2" fmla="*/ 1 h 1"/>
                  <a:gd name="T3" fmla="*/ 1 h 1"/>
                </a:gdLst>
                <a:ahLst/>
                <a:cxnLst>
                  <a:cxn ang="0">
                    <a:pos x="0" y="T0"/>
                  </a:cxn>
                  <a:cxn ang="0">
                    <a:pos x="0" y="T1"/>
                  </a:cxn>
                  <a:cxn ang="0">
                    <a:pos x="0" y="T2"/>
                  </a:cxn>
                  <a:cxn ang="0">
                    <a:pos x="0" y="T3"/>
                  </a:cxn>
                </a:cxnLst>
                <a:rect l="0" t="0" r="r" b="b"/>
                <a:pathLst>
                  <a:path h="1">
                    <a:moveTo>
                      <a:pt x="0" y="1"/>
                    </a:moveTo>
                    <a:cubicBezTo>
                      <a:pt x="0" y="0"/>
                      <a:pt x="0" y="0"/>
                      <a:pt x="0" y="0"/>
                    </a:cubicBezTo>
                    <a:cubicBezTo>
                      <a:pt x="0" y="0"/>
                      <a:pt x="0" y="0"/>
                      <a:pt x="0" y="1"/>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651" name="Freeform 9158"/>
              <p:cNvSpPr>
                <a:spLocks/>
              </p:cNvSpPr>
              <p:nvPr/>
            </p:nvSpPr>
            <p:spPr bwMode="auto">
              <a:xfrm>
                <a:off x="2314" y="6212"/>
                <a:ext cx="11" cy="8"/>
              </a:xfrm>
              <a:custGeom>
                <a:avLst/>
                <a:gdLst>
                  <a:gd name="T0" fmla="*/ 3 w 3"/>
                  <a:gd name="T1" fmla="*/ 0 h 2"/>
                  <a:gd name="T2" fmla="*/ 3 w 3"/>
                  <a:gd name="T3" fmla="*/ 0 h 2"/>
                  <a:gd name="T4" fmla="*/ 2 w 3"/>
                  <a:gd name="T5" fmla="*/ 0 h 2"/>
                  <a:gd name="T6" fmla="*/ 1 w 3"/>
                  <a:gd name="T7" fmla="*/ 1 h 2"/>
                  <a:gd name="T8" fmla="*/ 0 w 3"/>
                  <a:gd name="T9" fmla="*/ 2 h 2"/>
                  <a:gd name="T10" fmla="*/ 2 w 3"/>
                  <a:gd name="T11" fmla="*/ 2 h 2"/>
                  <a:gd name="T12" fmla="*/ 3 w 3"/>
                  <a:gd name="T13" fmla="*/ 1 h 2"/>
                  <a:gd name="T14" fmla="*/ 3 w 3"/>
                  <a:gd name="T15" fmla="*/ 0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2">
                    <a:moveTo>
                      <a:pt x="3" y="0"/>
                    </a:moveTo>
                    <a:cubicBezTo>
                      <a:pt x="3" y="0"/>
                      <a:pt x="3" y="0"/>
                      <a:pt x="3" y="0"/>
                    </a:cubicBezTo>
                    <a:cubicBezTo>
                      <a:pt x="2" y="0"/>
                      <a:pt x="2" y="0"/>
                      <a:pt x="2" y="0"/>
                    </a:cubicBezTo>
                    <a:cubicBezTo>
                      <a:pt x="2" y="0"/>
                      <a:pt x="2" y="1"/>
                      <a:pt x="1" y="1"/>
                    </a:cubicBezTo>
                    <a:cubicBezTo>
                      <a:pt x="1" y="1"/>
                      <a:pt x="0" y="2"/>
                      <a:pt x="0" y="2"/>
                    </a:cubicBezTo>
                    <a:cubicBezTo>
                      <a:pt x="2" y="2"/>
                      <a:pt x="2" y="2"/>
                      <a:pt x="2" y="2"/>
                    </a:cubicBezTo>
                    <a:cubicBezTo>
                      <a:pt x="2" y="2"/>
                      <a:pt x="2" y="1"/>
                      <a:pt x="3" y="1"/>
                    </a:cubicBezTo>
                    <a:cubicBezTo>
                      <a:pt x="3" y="1"/>
                      <a:pt x="3" y="1"/>
                      <a:pt x="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652" name="Oval 9159"/>
              <p:cNvSpPr>
                <a:spLocks noChangeArrowheads="1"/>
              </p:cNvSpPr>
              <p:nvPr/>
            </p:nvSpPr>
            <p:spPr bwMode="auto">
              <a:xfrm>
                <a:off x="2552" y="6164"/>
                <a:ext cx="1" cy="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653" name="Freeform 9160"/>
              <p:cNvSpPr>
                <a:spLocks/>
              </p:cNvSpPr>
              <p:nvPr/>
            </p:nvSpPr>
            <p:spPr bwMode="auto">
              <a:xfrm>
                <a:off x="2548" y="6164"/>
                <a:ext cx="4" cy="4"/>
              </a:xfrm>
              <a:custGeom>
                <a:avLst/>
                <a:gdLst>
                  <a:gd name="T0" fmla="*/ 1 w 1"/>
                  <a:gd name="T1" fmla="*/ 0 h 1"/>
                  <a:gd name="T2" fmla="*/ 1 w 1"/>
                  <a:gd name="T3" fmla="*/ 0 h 1"/>
                  <a:gd name="T4" fmla="*/ 0 w 1"/>
                  <a:gd name="T5" fmla="*/ 1 h 1"/>
                  <a:gd name="T6" fmla="*/ 0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1" y="0"/>
                      <a:pt x="1" y="0"/>
                    </a:cubicBezTo>
                    <a:cubicBezTo>
                      <a:pt x="0" y="1"/>
                      <a:pt x="0" y="1"/>
                      <a:pt x="0" y="1"/>
                    </a:cubicBezTo>
                    <a:cubicBezTo>
                      <a:pt x="0" y="1"/>
                      <a:pt x="0" y="1"/>
                      <a:pt x="0"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654" name="Freeform 9161"/>
              <p:cNvSpPr>
                <a:spLocks/>
              </p:cNvSpPr>
              <p:nvPr/>
            </p:nvSpPr>
            <p:spPr bwMode="auto">
              <a:xfrm>
                <a:off x="2541" y="6168"/>
                <a:ext cx="11" cy="11"/>
              </a:xfrm>
              <a:custGeom>
                <a:avLst/>
                <a:gdLst>
                  <a:gd name="T0" fmla="*/ 2 w 3"/>
                  <a:gd name="T1" fmla="*/ 0 h 3"/>
                  <a:gd name="T2" fmla="*/ 0 w 3"/>
                  <a:gd name="T3" fmla="*/ 2 h 3"/>
                  <a:gd name="T4" fmla="*/ 0 w 3"/>
                  <a:gd name="T5" fmla="*/ 3 h 3"/>
                  <a:gd name="T6" fmla="*/ 2 w 3"/>
                  <a:gd name="T7" fmla="*/ 1 h 3"/>
                  <a:gd name="T8" fmla="*/ 3 w 3"/>
                  <a:gd name="T9" fmla="*/ 0 h 3"/>
                  <a:gd name="T10" fmla="*/ 2 w 3"/>
                  <a:gd name="T11" fmla="*/ 0 h 3"/>
                </a:gdLst>
                <a:ahLst/>
                <a:cxnLst>
                  <a:cxn ang="0">
                    <a:pos x="T0" y="T1"/>
                  </a:cxn>
                  <a:cxn ang="0">
                    <a:pos x="T2" y="T3"/>
                  </a:cxn>
                  <a:cxn ang="0">
                    <a:pos x="T4" y="T5"/>
                  </a:cxn>
                  <a:cxn ang="0">
                    <a:pos x="T6" y="T7"/>
                  </a:cxn>
                  <a:cxn ang="0">
                    <a:pos x="T8" y="T9"/>
                  </a:cxn>
                  <a:cxn ang="0">
                    <a:pos x="T10" y="T11"/>
                  </a:cxn>
                </a:cxnLst>
                <a:rect l="0" t="0" r="r" b="b"/>
                <a:pathLst>
                  <a:path w="3" h="3">
                    <a:moveTo>
                      <a:pt x="2" y="0"/>
                    </a:moveTo>
                    <a:cubicBezTo>
                      <a:pt x="0" y="2"/>
                      <a:pt x="0" y="2"/>
                      <a:pt x="0" y="2"/>
                    </a:cubicBezTo>
                    <a:cubicBezTo>
                      <a:pt x="0" y="2"/>
                      <a:pt x="0" y="3"/>
                      <a:pt x="0" y="3"/>
                    </a:cubicBezTo>
                    <a:cubicBezTo>
                      <a:pt x="2" y="1"/>
                      <a:pt x="2" y="1"/>
                      <a:pt x="2" y="1"/>
                    </a:cubicBezTo>
                    <a:cubicBezTo>
                      <a:pt x="2" y="1"/>
                      <a:pt x="3" y="0"/>
                      <a:pt x="3" y="0"/>
                    </a:cubicBezTo>
                    <a:cubicBezTo>
                      <a:pt x="3" y="0"/>
                      <a:pt x="3" y="0"/>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655" name="Freeform 9162"/>
              <p:cNvSpPr>
                <a:spLocks/>
              </p:cNvSpPr>
              <p:nvPr/>
            </p:nvSpPr>
            <p:spPr bwMode="auto">
              <a:xfrm>
                <a:off x="2522" y="6175"/>
                <a:ext cx="19" cy="19"/>
              </a:xfrm>
              <a:custGeom>
                <a:avLst/>
                <a:gdLst>
                  <a:gd name="T0" fmla="*/ 5 w 5"/>
                  <a:gd name="T1" fmla="*/ 0 h 5"/>
                  <a:gd name="T2" fmla="*/ 0 w 5"/>
                  <a:gd name="T3" fmla="*/ 5 h 5"/>
                  <a:gd name="T4" fmla="*/ 1 w 5"/>
                  <a:gd name="T5" fmla="*/ 5 h 5"/>
                  <a:gd name="T6" fmla="*/ 5 w 5"/>
                  <a:gd name="T7" fmla="*/ 0 h 5"/>
                  <a:gd name="T8" fmla="*/ 5 w 5"/>
                  <a:gd name="T9" fmla="*/ 0 h 5"/>
                </a:gdLst>
                <a:ahLst/>
                <a:cxnLst>
                  <a:cxn ang="0">
                    <a:pos x="T0" y="T1"/>
                  </a:cxn>
                  <a:cxn ang="0">
                    <a:pos x="T2" y="T3"/>
                  </a:cxn>
                  <a:cxn ang="0">
                    <a:pos x="T4" y="T5"/>
                  </a:cxn>
                  <a:cxn ang="0">
                    <a:pos x="T6" y="T7"/>
                  </a:cxn>
                  <a:cxn ang="0">
                    <a:pos x="T8" y="T9"/>
                  </a:cxn>
                </a:cxnLst>
                <a:rect l="0" t="0" r="r" b="b"/>
                <a:pathLst>
                  <a:path w="5" h="5">
                    <a:moveTo>
                      <a:pt x="5" y="0"/>
                    </a:moveTo>
                    <a:cubicBezTo>
                      <a:pt x="0" y="5"/>
                      <a:pt x="0" y="5"/>
                      <a:pt x="0" y="5"/>
                    </a:cubicBezTo>
                    <a:cubicBezTo>
                      <a:pt x="0" y="5"/>
                      <a:pt x="0" y="5"/>
                      <a:pt x="1" y="5"/>
                    </a:cubicBezTo>
                    <a:cubicBezTo>
                      <a:pt x="5" y="0"/>
                      <a:pt x="5" y="0"/>
                      <a:pt x="5" y="0"/>
                    </a:cubicBezTo>
                    <a:cubicBezTo>
                      <a:pt x="5" y="0"/>
                      <a:pt x="5" y="0"/>
                      <a:pt x="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656" name="Freeform 9163"/>
              <p:cNvSpPr>
                <a:spLocks/>
              </p:cNvSpPr>
              <p:nvPr/>
            </p:nvSpPr>
            <p:spPr bwMode="auto">
              <a:xfrm>
                <a:off x="2355" y="6190"/>
                <a:ext cx="0" cy="4"/>
              </a:xfrm>
              <a:custGeom>
                <a:avLst/>
                <a:gdLst>
                  <a:gd name="T0" fmla="*/ 1 h 1"/>
                  <a:gd name="T1" fmla="*/ 0 h 1"/>
                  <a:gd name="T2" fmla="*/ 1 h 1"/>
                  <a:gd name="T3" fmla="*/ 1 h 1"/>
                </a:gdLst>
                <a:ahLst/>
                <a:cxnLst>
                  <a:cxn ang="0">
                    <a:pos x="0" y="T0"/>
                  </a:cxn>
                  <a:cxn ang="0">
                    <a:pos x="0" y="T1"/>
                  </a:cxn>
                  <a:cxn ang="0">
                    <a:pos x="0" y="T2"/>
                  </a:cxn>
                  <a:cxn ang="0">
                    <a:pos x="0" y="T3"/>
                  </a:cxn>
                </a:cxnLst>
                <a:rect l="0" t="0" r="r" b="b"/>
                <a:pathLst>
                  <a:path h="1">
                    <a:moveTo>
                      <a:pt x="0" y="1"/>
                    </a:moveTo>
                    <a:cubicBezTo>
                      <a:pt x="0" y="1"/>
                      <a:pt x="0" y="0"/>
                      <a:pt x="0" y="0"/>
                    </a:cubicBezTo>
                    <a:cubicBezTo>
                      <a:pt x="0" y="1"/>
                      <a:pt x="0" y="1"/>
                      <a:pt x="0" y="1"/>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657" name="Freeform 9164"/>
              <p:cNvSpPr>
                <a:spLocks/>
              </p:cNvSpPr>
              <p:nvPr/>
            </p:nvSpPr>
            <p:spPr bwMode="auto">
              <a:xfrm>
                <a:off x="2276" y="5521"/>
                <a:ext cx="56" cy="70"/>
              </a:xfrm>
              <a:custGeom>
                <a:avLst/>
                <a:gdLst>
                  <a:gd name="T0" fmla="*/ 0 w 15"/>
                  <a:gd name="T1" fmla="*/ 18 h 19"/>
                  <a:gd name="T2" fmla="*/ 1 w 15"/>
                  <a:gd name="T3" fmla="*/ 19 h 19"/>
                  <a:gd name="T4" fmla="*/ 1 w 15"/>
                  <a:gd name="T5" fmla="*/ 19 h 19"/>
                  <a:gd name="T6" fmla="*/ 14 w 15"/>
                  <a:gd name="T7" fmla="*/ 4 h 19"/>
                  <a:gd name="T8" fmla="*/ 15 w 15"/>
                  <a:gd name="T9" fmla="*/ 0 h 19"/>
                  <a:gd name="T10" fmla="*/ 1 w 15"/>
                  <a:gd name="T11" fmla="*/ 6 h 19"/>
                  <a:gd name="T12" fmla="*/ 0 w 15"/>
                  <a:gd name="T13" fmla="*/ 15 h 19"/>
                  <a:gd name="T14" fmla="*/ 0 w 15"/>
                  <a:gd name="T15" fmla="*/ 18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9">
                    <a:moveTo>
                      <a:pt x="0" y="18"/>
                    </a:moveTo>
                    <a:cubicBezTo>
                      <a:pt x="1" y="19"/>
                      <a:pt x="1" y="19"/>
                      <a:pt x="1" y="19"/>
                    </a:cubicBezTo>
                    <a:cubicBezTo>
                      <a:pt x="1" y="19"/>
                      <a:pt x="1" y="19"/>
                      <a:pt x="1" y="19"/>
                    </a:cubicBezTo>
                    <a:cubicBezTo>
                      <a:pt x="14" y="4"/>
                      <a:pt x="14" y="4"/>
                      <a:pt x="14" y="4"/>
                    </a:cubicBezTo>
                    <a:cubicBezTo>
                      <a:pt x="15" y="0"/>
                      <a:pt x="15" y="0"/>
                      <a:pt x="15" y="0"/>
                    </a:cubicBezTo>
                    <a:cubicBezTo>
                      <a:pt x="1" y="6"/>
                      <a:pt x="1" y="6"/>
                      <a:pt x="1" y="6"/>
                    </a:cubicBezTo>
                    <a:cubicBezTo>
                      <a:pt x="1" y="8"/>
                      <a:pt x="1" y="11"/>
                      <a:pt x="0" y="15"/>
                    </a:cubicBezTo>
                    <a:cubicBezTo>
                      <a:pt x="0" y="16"/>
                      <a:pt x="0" y="17"/>
                      <a:pt x="0" y="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658" name="Freeform 9165"/>
              <p:cNvSpPr>
                <a:spLocks/>
              </p:cNvSpPr>
              <p:nvPr/>
            </p:nvSpPr>
            <p:spPr bwMode="auto">
              <a:xfrm>
                <a:off x="2202" y="5833"/>
                <a:ext cx="4" cy="4"/>
              </a:xfrm>
              <a:custGeom>
                <a:avLst/>
                <a:gdLst>
                  <a:gd name="T0" fmla="*/ 1 w 1"/>
                  <a:gd name="T1" fmla="*/ 0 h 1"/>
                  <a:gd name="T2" fmla="*/ 0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1" y="0"/>
                      <a:pt x="0" y="0"/>
                      <a:pt x="0" y="1"/>
                    </a:cubicBezTo>
                    <a:cubicBezTo>
                      <a:pt x="0" y="1"/>
                      <a:pt x="1" y="1"/>
                      <a:pt x="1" y="1"/>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659" name="Freeform 9166"/>
              <p:cNvSpPr>
                <a:spLocks/>
              </p:cNvSpPr>
              <p:nvPr/>
            </p:nvSpPr>
            <p:spPr bwMode="auto">
              <a:xfrm>
                <a:off x="2522" y="6194"/>
                <a:ext cx="7" cy="3"/>
              </a:xfrm>
              <a:custGeom>
                <a:avLst/>
                <a:gdLst>
                  <a:gd name="T0" fmla="*/ 1 w 2"/>
                  <a:gd name="T1" fmla="*/ 0 h 1"/>
                  <a:gd name="T2" fmla="*/ 0 w 2"/>
                  <a:gd name="T3" fmla="*/ 1 h 1"/>
                  <a:gd name="T4" fmla="*/ 2 w 2"/>
                  <a:gd name="T5" fmla="*/ 0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0" y="1"/>
                      <a:pt x="0" y="1"/>
                      <a:pt x="0" y="1"/>
                    </a:cubicBezTo>
                    <a:cubicBezTo>
                      <a:pt x="1" y="0"/>
                      <a:pt x="1" y="0"/>
                      <a:pt x="2" y="0"/>
                    </a:cubicBezTo>
                    <a:cubicBezTo>
                      <a:pt x="2" y="0"/>
                      <a:pt x="2" y="0"/>
                      <a:pt x="2"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660" name="Freeform 9167"/>
              <p:cNvSpPr>
                <a:spLocks/>
              </p:cNvSpPr>
              <p:nvPr/>
            </p:nvSpPr>
            <p:spPr bwMode="auto">
              <a:xfrm>
                <a:off x="2206" y="5829"/>
                <a:ext cx="3" cy="8"/>
              </a:xfrm>
              <a:custGeom>
                <a:avLst/>
                <a:gdLst>
                  <a:gd name="T0" fmla="*/ 1 w 1"/>
                  <a:gd name="T1" fmla="*/ 2 h 2"/>
                  <a:gd name="T2" fmla="*/ 1 w 1"/>
                  <a:gd name="T3" fmla="*/ 1 h 2"/>
                  <a:gd name="T4" fmla="*/ 1 w 1"/>
                  <a:gd name="T5" fmla="*/ 0 h 2"/>
                  <a:gd name="T6" fmla="*/ 1 w 1"/>
                  <a:gd name="T7" fmla="*/ 0 h 2"/>
                  <a:gd name="T8" fmla="*/ 0 w 1"/>
                  <a:gd name="T9" fmla="*/ 2 h 2"/>
                  <a:gd name="T10" fmla="*/ 1 w 1"/>
                  <a:gd name="T11" fmla="*/ 2 h 2"/>
                </a:gdLst>
                <a:ahLst/>
                <a:cxnLst>
                  <a:cxn ang="0">
                    <a:pos x="T0" y="T1"/>
                  </a:cxn>
                  <a:cxn ang="0">
                    <a:pos x="T2" y="T3"/>
                  </a:cxn>
                  <a:cxn ang="0">
                    <a:pos x="T4" y="T5"/>
                  </a:cxn>
                  <a:cxn ang="0">
                    <a:pos x="T6" y="T7"/>
                  </a:cxn>
                  <a:cxn ang="0">
                    <a:pos x="T8" y="T9"/>
                  </a:cxn>
                  <a:cxn ang="0">
                    <a:pos x="T10" y="T11"/>
                  </a:cxn>
                </a:cxnLst>
                <a:rect l="0" t="0" r="r" b="b"/>
                <a:pathLst>
                  <a:path w="1" h="2">
                    <a:moveTo>
                      <a:pt x="1" y="2"/>
                    </a:moveTo>
                    <a:cubicBezTo>
                      <a:pt x="1" y="1"/>
                      <a:pt x="1" y="1"/>
                      <a:pt x="1" y="1"/>
                    </a:cubicBezTo>
                    <a:cubicBezTo>
                      <a:pt x="1" y="0"/>
                      <a:pt x="1" y="0"/>
                      <a:pt x="1" y="0"/>
                    </a:cubicBezTo>
                    <a:cubicBezTo>
                      <a:pt x="1" y="0"/>
                      <a:pt x="1" y="0"/>
                      <a:pt x="1" y="0"/>
                    </a:cubicBezTo>
                    <a:cubicBezTo>
                      <a:pt x="1" y="1"/>
                      <a:pt x="0" y="1"/>
                      <a:pt x="0" y="2"/>
                    </a:cubicBezTo>
                    <a:cubicBezTo>
                      <a:pt x="1" y="2"/>
                      <a:pt x="1" y="2"/>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661" name="Freeform 9168"/>
              <p:cNvSpPr>
                <a:spLocks/>
              </p:cNvSpPr>
              <p:nvPr/>
            </p:nvSpPr>
            <p:spPr bwMode="auto">
              <a:xfrm>
                <a:off x="2288" y="6220"/>
                <a:ext cx="26" cy="0"/>
              </a:xfrm>
              <a:custGeom>
                <a:avLst/>
                <a:gdLst>
                  <a:gd name="T0" fmla="*/ 0 w 7"/>
                  <a:gd name="T1" fmla="*/ 0 w 7"/>
                  <a:gd name="T2" fmla="*/ 0 w 7"/>
                  <a:gd name="T3" fmla="*/ 0 w 7"/>
                  <a:gd name="T4" fmla="*/ 7 w 7"/>
                  <a:gd name="T5" fmla="*/ 7 w 7"/>
                  <a:gd name="T6" fmla="*/ 0 w 7"/>
                </a:gdLst>
                <a:ahLst/>
                <a:cxnLst>
                  <a:cxn ang="0">
                    <a:pos x="T0" y="0"/>
                  </a:cxn>
                  <a:cxn ang="0">
                    <a:pos x="T1" y="0"/>
                  </a:cxn>
                  <a:cxn ang="0">
                    <a:pos x="T2" y="0"/>
                  </a:cxn>
                  <a:cxn ang="0">
                    <a:pos x="T3" y="0"/>
                  </a:cxn>
                  <a:cxn ang="0">
                    <a:pos x="T4" y="0"/>
                  </a:cxn>
                  <a:cxn ang="0">
                    <a:pos x="T5" y="0"/>
                  </a:cxn>
                  <a:cxn ang="0">
                    <a:pos x="T6" y="0"/>
                  </a:cxn>
                </a:cxnLst>
                <a:rect l="0" t="0" r="r" b="b"/>
                <a:pathLst>
                  <a:path w="7">
                    <a:moveTo>
                      <a:pt x="0" y="0"/>
                    </a:moveTo>
                    <a:cubicBezTo>
                      <a:pt x="0" y="0"/>
                      <a:pt x="0" y="0"/>
                      <a:pt x="0" y="0"/>
                    </a:cubicBezTo>
                    <a:cubicBezTo>
                      <a:pt x="0" y="0"/>
                      <a:pt x="0" y="0"/>
                      <a:pt x="0" y="0"/>
                    </a:cubicBezTo>
                    <a:cubicBezTo>
                      <a:pt x="0" y="0"/>
                      <a:pt x="0" y="0"/>
                      <a:pt x="0" y="0"/>
                    </a:cubicBezTo>
                    <a:cubicBezTo>
                      <a:pt x="7" y="0"/>
                      <a:pt x="7" y="0"/>
                      <a:pt x="7" y="0"/>
                    </a:cubicBezTo>
                    <a:cubicBezTo>
                      <a:pt x="7" y="0"/>
                      <a:pt x="7" y="0"/>
                      <a:pt x="7"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662" name="Freeform 9169"/>
              <p:cNvSpPr>
                <a:spLocks/>
              </p:cNvSpPr>
              <p:nvPr/>
            </p:nvSpPr>
            <p:spPr bwMode="auto">
              <a:xfrm>
                <a:off x="2396" y="6190"/>
                <a:ext cx="0" cy="7"/>
              </a:xfrm>
              <a:custGeom>
                <a:avLst/>
                <a:gdLst>
                  <a:gd name="T0" fmla="*/ 2 h 2"/>
                  <a:gd name="T1" fmla="*/ 2 h 2"/>
                  <a:gd name="T2" fmla="*/ 0 h 2"/>
                  <a:gd name="T3" fmla="*/ 0 h 2"/>
                  <a:gd name="T4" fmla="*/ 2 h 2"/>
                </a:gdLst>
                <a:ahLst/>
                <a:cxnLst>
                  <a:cxn ang="0">
                    <a:pos x="0" y="T0"/>
                  </a:cxn>
                  <a:cxn ang="0">
                    <a:pos x="0" y="T1"/>
                  </a:cxn>
                  <a:cxn ang="0">
                    <a:pos x="0" y="T2"/>
                  </a:cxn>
                  <a:cxn ang="0">
                    <a:pos x="0" y="T3"/>
                  </a:cxn>
                  <a:cxn ang="0">
                    <a:pos x="0" y="T4"/>
                  </a:cxn>
                </a:cxnLst>
                <a:rect l="0" t="0" r="r" b="b"/>
                <a:pathLst>
                  <a:path h="2">
                    <a:moveTo>
                      <a:pt x="0" y="2"/>
                    </a:moveTo>
                    <a:cubicBezTo>
                      <a:pt x="0" y="2"/>
                      <a:pt x="0" y="2"/>
                      <a:pt x="0" y="2"/>
                    </a:cubicBezTo>
                    <a:cubicBezTo>
                      <a:pt x="0" y="1"/>
                      <a:pt x="0" y="1"/>
                      <a:pt x="0" y="0"/>
                    </a:cubicBezTo>
                    <a:cubicBezTo>
                      <a:pt x="0" y="0"/>
                      <a:pt x="0" y="0"/>
                      <a:pt x="0" y="0"/>
                    </a:cubicBezTo>
                    <a:cubicBezTo>
                      <a:pt x="0" y="1"/>
                      <a:pt x="0" y="1"/>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663" name="Freeform 9170"/>
              <p:cNvSpPr>
                <a:spLocks/>
              </p:cNvSpPr>
              <p:nvPr/>
            </p:nvSpPr>
            <p:spPr bwMode="auto">
              <a:xfrm>
                <a:off x="2522" y="6179"/>
                <a:ext cx="19" cy="22"/>
              </a:xfrm>
              <a:custGeom>
                <a:avLst/>
                <a:gdLst>
                  <a:gd name="T0" fmla="*/ 5 w 5"/>
                  <a:gd name="T1" fmla="*/ 1 h 6"/>
                  <a:gd name="T2" fmla="*/ 5 w 5"/>
                  <a:gd name="T3" fmla="*/ 0 h 6"/>
                  <a:gd name="T4" fmla="*/ 2 w 5"/>
                  <a:gd name="T5" fmla="*/ 4 h 6"/>
                  <a:gd name="T6" fmla="*/ 2 w 5"/>
                  <a:gd name="T7" fmla="*/ 4 h 6"/>
                  <a:gd name="T8" fmla="*/ 2 w 5"/>
                  <a:gd name="T9" fmla="*/ 4 h 6"/>
                  <a:gd name="T10" fmla="*/ 0 w 5"/>
                  <a:gd name="T11" fmla="*/ 6 h 6"/>
                  <a:gd name="T12" fmla="*/ 2 w 5"/>
                  <a:gd name="T13" fmla="*/ 5 h 6"/>
                  <a:gd name="T14" fmla="*/ 2 w 5"/>
                  <a:gd name="T15" fmla="*/ 6 h 6"/>
                  <a:gd name="T16" fmla="*/ 3 w 5"/>
                  <a:gd name="T17" fmla="*/ 6 h 6"/>
                  <a:gd name="T18" fmla="*/ 5 w 5"/>
                  <a:gd name="T19"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6">
                    <a:moveTo>
                      <a:pt x="5" y="1"/>
                    </a:moveTo>
                    <a:cubicBezTo>
                      <a:pt x="5" y="1"/>
                      <a:pt x="5" y="1"/>
                      <a:pt x="5" y="0"/>
                    </a:cubicBezTo>
                    <a:cubicBezTo>
                      <a:pt x="2" y="4"/>
                      <a:pt x="2" y="4"/>
                      <a:pt x="2" y="4"/>
                    </a:cubicBezTo>
                    <a:cubicBezTo>
                      <a:pt x="2" y="4"/>
                      <a:pt x="2" y="4"/>
                      <a:pt x="2" y="4"/>
                    </a:cubicBezTo>
                    <a:cubicBezTo>
                      <a:pt x="2" y="4"/>
                      <a:pt x="2" y="4"/>
                      <a:pt x="2" y="4"/>
                    </a:cubicBezTo>
                    <a:cubicBezTo>
                      <a:pt x="0" y="6"/>
                      <a:pt x="0" y="6"/>
                      <a:pt x="0" y="6"/>
                    </a:cubicBezTo>
                    <a:cubicBezTo>
                      <a:pt x="1" y="5"/>
                      <a:pt x="2" y="5"/>
                      <a:pt x="2" y="5"/>
                    </a:cubicBezTo>
                    <a:cubicBezTo>
                      <a:pt x="2" y="6"/>
                      <a:pt x="2" y="6"/>
                      <a:pt x="2" y="6"/>
                    </a:cubicBezTo>
                    <a:cubicBezTo>
                      <a:pt x="3" y="6"/>
                      <a:pt x="3" y="6"/>
                      <a:pt x="3" y="6"/>
                    </a:cubicBezTo>
                    <a:cubicBezTo>
                      <a:pt x="5" y="3"/>
                      <a:pt x="5" y="2"/>
                      <a:pt x="5"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664" name="Freeform 9171"/>
              <p:cNvSpPr>
                <a:spLocks/>
              </p:cNvSpPr>
              <p:nvPr/>
            </p:nvSpPr>
            <p:spPr bwMode="auto">
              <a:xfrm>
                <a:off x="2343" y="6220"/>
                <a:ext cx="4" cy="0"/>
              </a:xfrm>
              <a:custGeom>
                <a:avLst/>
                <a:gdLst>
                  <a:gd name="T0" fmla="*/ 4 w 4"/>
                  <a:gd name="T1" fmla="*/ 0 w 4"/>
                  <a:gd name="T2" fmla="*/ 4 w 4"/>
                  <a:gd name="T3" fmla="*/ 4 w 4"/>
                  <a:gd name="T4" fmla="*/ 4 w 4"/>
                </a:gdLst>
                <a:ahLst/>
                <a:cxnLst>
                  <a:cxn ang="0">
                    <a:pos x="T0" y="0"/>
                  </a:cxn>
                  <a:cxn ang="0">
                    <a:pos x="T1" y="0"/>
                  </a:cxn>
                  <a:cxn ang="0">
                    <a:pos x="T2" y="0"/>
                  </a:cxn>
                  <a:cxn ang="0">
                    <a:pos x="T3" y="0"/>
                  </a:cxn>
                  <a:cxn ang="0">
                    <a:pos x="T4" y="0"/>
                  </a:cxn>
                </a:cxnLst>
                <a:rect l="0" t="0" r="r" b="b"/>
                <a:pathLst>
                  <a:path w="4">
                    <a:moveTo>
                      <a:pt x="4" y="0"/>
                    </a:moveTo>
                    <a:lnTo>
                      <a:pt x="0" y="0"/>
                    </a:lnTo>
                    <a:lnTo>
                      <a:pt x="4" y="0"/>
                    </a:lnTo>
                    <a:lnTo>
                      <a:pt x="4" y="0"/>
                    </a:lnTo>
                    <a:lnTo>
                      <a:pt x="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665" name="Freeform 9172"/>
              <p:cNvSpPr>
                <a:spLocks/>
              </p:cNvSpPr>
              <p:nvPr/>
            </p:nvSpPr>
            <p:spPr bwMode="auto">
              <a:xfrm>
                <a:off x="2347" y="6220"/>
                <a:ext cx="8" cy="3"/>
              </a:xfrm>
              <a:custGeom>
                <a:avLst/>
                <a:gdLst>
                  <a:gd name="T0" fmla="*/ 1 w 2"/>
                  <a:gd name="T1" fmla="*/ 0 h 1"/>
                  <a:gd name="T2" fmla="*/ 2 w 2"/>
                  <a:gd name="T3" fmla="*/ 1 h 1"/>
                  <a:gd name="T4" fmla="*/ 0 w 2"/>
                  <a:gd name="T5" fmla="*/ 0 h 1"/>
                  <a:gd name="T6" fmla="*/ 0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1"/>
                      <a:pt x="2" y="1"/>
                    </a:cubicBezTo>
                    <a:cubicBezTo>
                      <a:pt x="0" y="0"/>
                      <a:pt x="0" y="0"/>
                      <a:pt x="0" y="0"/>
                    </a:cubicBezTo>
                    <a:cubicBezTo>
                      <a:pt x="0" y="0"/>
                      <a:pt x="0" y="0"/>
                      <a:pt x="0" y="0"/>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666" name="Freeform 9173"/>
              <p:cNvSpPr>
                <a:spLocks/>
              </p:cNvSpPr>
              <p:nvPr/>
            </p:nvSpPr>
            <p:spPr bwMode="auto">
              <a:xfrm>
                <a:off x="2396" y="6197"/>
                <a:ext cx="3" cy="0"/>
              </a:xfrm>
              <a:custGeom>
                <a:avLst/>
                <a:gdLst>
                  <a:gd name="T0" fmla="*/ 0 w 1"/>
                  <a:gd name="T1" fmla="*/ 1 w 1"/>
                  <a:gd name="T2" fmla="*/ 0 w 1"/>
                  <a:gd name="T3" fmla="*/ 0 w 1"/>
                </a:gdLst>
                <a:ahLst/>
                <a:cxnLst>
                  <a:cxn ang="0">
                    <a:pos x="T0" y="0"/>
                  </a:cxn>
                  <a:cxn ang="0">
                    <a:pos x="T1" y="0"/>
                  </a:cxn>
                  <a:cxn ang="0">
                    <a:pos x="T2" y="0"/>
                  </a:cxn>
                  <a:cxn ang="0">
                    <a:pos x="T3" y="0"/>
                  </a:cxn>
                </a:cxnLst>
                <a:rect l="0" t="0" r="r" b="b"/>
                <a:pathLst>
                  <a:path w="1">
                    <a:moveTo>
                      <a:pt x="0" y="0"/>
                    </a:moveTo>
                    <a:cubicBezTo>
                      <a:pt x="0" y="0"/>
                      <a:pt x="1" y="0"/>
                      <a:pt x="1"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667" name="Freeform 9174"/>
              <p:cNvSpPr>
                <a:spLocks/>
              </p:cNvSpPr>
              <p:nvPr/>
            </p:nvSpPr>
            <p:spPr bwMode="auto">
              <a:xfrm>
                <a:off x="2336" y="6220"/>
                <a:ext cx="7" cy="0"/>
              </a:xfrm>
              <a:custGeom>
                <a:avLst/>
                <a:gdLst>
                  <a:gd name="T0" fmla="*/ 0 w 2"/>
                  <a:gd name="T1" fmla="*/ 0 w 2"/>
                  <a:gd name="T2" fmla="*/ 2 w 2"/>
                  <a:gd name="T3" fmla="*/ 2 w 2"/>
                  <a:gd name="T4" fmla="*/ 0 w 2"/>
                </a:gdLst>
                <a:ahLst/>
                <a:cxnLst>
                  <a:cxn ang="0">
                    <a:pos x="T0" y="0"/>
                  </a:cxn>
                  <a:cxn ang="0">
                    <a:pos x="T1" y="0"/>
                  </a:cxn>
                  <a:cxn ang="0">
                    <a:pos x="T2" y="0"/>
                  </a:cxn>
                  <a:cxn ang="0">
                    <a:pos x="T3" y="0"/>
                  </a:cxn>
                  <a:cxn ang="0">
                    <a:pos x="T4" y="0"/>
                  </a:cxn>
                </a:cxnLst>
                <a:rect l="0" t="0" r="r" b="b"/>
                <a:pathLst>
                  <a:path w="2">
                    <a:moveTo>
                      <a:pt x="0" y="0"/>
                    </a:moveTo>
                    <a:cubicBezTo>
                      <a:pt x="0" y="0"/>
                      <a:pt x="0" y="0"/>
                      <a:pt x="0" y="0"/>
                    </a:cubicBezTo>
                    <a:cubicBezTo>
                      <a:pt x="2" y="0"/>
                      <a:pt x="2" y="0"/>
                      <a:pt x="2" y="0"/>
                    </a:cubicBezTo>
                    <a:cubicBezTo>
                      <a:pt x="2" y="0"/>
                      <a:pt x="2" y="0"/>
                      <a:pt x="2"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668" name="Freeform 9175"/>
              <p:cNvSpPr>
                <a:spLocks/>
              </p:cNvSpPr>
              <p:nvPr/>
            </p:nvSpPr>
            <p:spPr bwMode="auto">
              <a:xfrm>
                <a:off x="2321" y="6220"/>
                <a:ext cx="11" cy="0"/>
              </a:xfrm>
              <a:custGeom>
                <a:avLst/>
                <a:gdLst>
                  <a:gd name="T0" fmla="*/ 0 w 3"/>
                  <a:gd name="T1" fmla="*/ 0 w 3"/>
                  <a:gd name="T2" fmla="*/ 3 w 3"/>
                  <a:gd name="T3" fmla="*/ 3 w 3"/>
                  <a:gd name="T4" fmla="*/ 0 w 3"/>
                </a:gdLst>
                <a:ahLst/>
                <a:cxnLst>
                  <a:cxn ang="0">
                    <a:pos x="T0" y="0"/>
                  </a:cxn>
                  <a:cxn ang="0">
                    <a:pos x="T1" y="0"/>
                  </a:cxn>
                  <a:cxn ang="0">
                    <a:pos x="T2" y="0"/>
                  </a:cxn>
                  <a:cxn ang="0">
                    <a:pos x="T3" y="0"/>
                  </a:cxn>
                  <a:cxn ang="0">
                    <a:pos x="T4" y="0"/>
                  </a:cxn>
                </a:cxnLst>
                <a:rect l="0" t="0" r="r" b="b"/>
                <a:pathLst>
                  <a:path w="3">
                    <a:moveTo>
                      <a:pt x="0" y="0"/>
                    </a:moveTo>
                    <a:cubicBezTo>
                      <a:pt x="0" y="0"/>
                      <a:pt x="0" y="0"/>
                      <a:pt x="0" y="0"/>
                    </a:cubicBezTo>
                    <a:cubicBezTo>
                      <a:pt x="3" y="0"/>
                      <a:pt x="3" y="0"/>
                      <a:pt x="3" y="0"/>
                    </a:cubicBezTo>
                    <a:cubicBezTo>
                      <a:pt x="3" y="0"/>
                      <a:pt x="3" y="0"/>
                      <a:pt x="3"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669" name="Freeform 9176"/>
              <p:cNvSpPr>
                <a:spLocks/>
              </p:cNvSpPr>
              <p:nvPr/>
            </p:nvSpPr>
            <p:spPr bwMode="auto">
              <a:xfrm>
                <a:off x="2343" y="6220"/>
                <a:ext cx="4" cy="0"/>
              </a:xfrm>
              <a:custGeom>
                <a:avLst/>
                <a:gdLst>
                  <a:gd name="T0" fmla="*/ 1 w 1"/>
                  <a:gd name="T1" fmla="*/ 0 w 1"/>
                  <a:gd name="T2" fmla="*/ 0 w 1"/>
                  <a:gd name="T3" fmla="*/ 1 w 1"/>
                </a:gdLst>
                <a:ahLst/>
                <a:cxnLst>
                  <a:cxn ang="0">
                    <a:pos x="T0" y="0"/>
                  </a:cxn>
                  <a:cxn ang="0">
                    <a:pos x="T1" y="0"/>
                  </a:cxn>
                  <a:cxn ang="0">
                    <a:pos x="T2" y="0"/>
                  </a:cxn>
                  <a:cxn ang="0">
                    <a:pos x="T3" y="0"/>
                  </a:cxn>
                </a:cxnLst>
                <a:rect l="0" t="0" r="r" b="b"/>
                <a:pathLst>
                  <a:path w="1">
                    <a:moveTo>
                      <a:pt x="1" y="0"/>
                    </a:moveTo>
                    <a:cubicBezTo>
                      <a:pt x="0" y="0"/>
                      <a:pt x="0" y="0"/>
                      <a:pt x="0" y="0"/>
                    </a:cubicBezTo>
                    <a:cubicBezTo>
                      <a:pt x="0" y="0"/>
                      <a:pt x="0" y="0"/>
                      <a:pt x="0"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670" name="Freeform 9177"/>
              <p:cNvSpPr>
                <a:spLocks/>
              </p:cNvSpPr>
              <p:nvPr/>
            </p:nvSpPr>
            <p:spPr bwMode="auto">
              <a:xfrm>
                <a:off x="2396" y="6197"/>
                <a:ext cx="3" cy="8"/>
              </a:xfrm>
              <a:custGeom>
                <a:avLst/>
                <a:gdLst>
                  <a:gd name="T0" fmla="*/ 0 w 1"/>
                  <a:gd name="T1" fmla="*/ 2 h 2"/>
                  <a:gd name="T2" fmla="*/ 1 w 1"/>
                  <a:gd name="T3" fmla="*/ 0 h 2"/>
                  <a:gd name="T4" fmla="*/ 0 w 1"/>
                  <a:gd name="T5" fmla="*/ 0 h 2"/>
                  <a:gd name="T6" fmla="*/ 0 w 1"/>
                  <a:gd name="T7" fmla="*/ 1 h 2"/>
                  <a:gd name="T8" fmla="*/ 0 w 1"/>
                  <a:gd name="T9" fmla="*/ 2 h 2"/>
                </a:gdLst>
                <a:ahLst/>
                <a:cxnLst>
                  <a:cxn ang="0">
                    <a:pos x="T0" y="T1"/>
                  </a:cxn>
                  <a:cxn ang="0">
                    <a:pos x="T2" y="T3"/>
                  </a:cxn>
                  <a:cxn ang="0">
                    <a:pos x="T4" y="T5"/>
                  </a:cxn>
                  <a:cxn ang="0">
                    <a:pos x="T6" y="T7"/>
                  </a:cxn>
                  <a:cxn ang="0">
                    <a:pos x="T8" y="T9"/>
                  </a:cxn>
                </a:cxnLst>
                <a:rect l="0" t="0" r="r" b="b"/>
                <a:pathLst>
                  <a:path w="1" h="2">
                    <a:moveTo>
                      <a:pt x="0" y="2"/>
                    </a:moveTo>
                    <a:cubicBezTo>
                      <a:pt x="0" y="1"/>
                      <a:pt x="1" y="1"/>
                      <a:pt x="1" y="0"/>
                    </a:cubicBezTo>
                    <a:cubicBezTo>
                      <a:pt x="0" y="0"/>
                      <a:pt x="0" y="0"/>
                      <a:pt x="0" y="0"/>
                    </a:cubicBezTo>
                    <a:cubicBezTo>
                      <a:pt x="0" y="0"/>
                      <a:pt x="0" y="1"/>
                      <a:pt x="0" y="1"/>
                    </a:cubicBezTo>
                    <a:cubicBezTo>
                      <a:pt x="0" y="1"/>
                      <a:pt x="0" y="1"/>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671" name="Freeform 9178"/>
              <p:cNvSpPr>
                <a:spLocks/>
              </p:cNvSpPr>
              <p:nvPr/>
            </p:nvSpPr>
            <p:spPr bwMode="auto">
              <a:xfrm>
                <a:off x="2347" y="6220"/>
                <a:ext cx="4" cy="0"/>
              </a:xfrm>
              <a:custGeom>
                <a:avLst/>
                <a:gdLst>
                  <a:gd name="T0" fmla="*/ 0 w 4"/>
                  <a:gd name="T1" fmla="*/ 0 w 4"/>
                  <a:gd name="T2" fmla="*/ 4 w 4"/>
                  <a:gd name="T3" fmla="*/ 0 w 4"/>
                  <a:gd name="T4" fmla="*/ 0 w 4"/>
                </a:gdLst>
                <a:ahLst/>
                <a:cxnLst>
                  <a:cxn ang="0">
                    <a:pos x="T0" y="0"/>
                  </a:cxn>
                  <a:cxn ang="0">
                    <a:pos x="T1" y="0"/>
                  </a:cxn>
                  <a:cxn ang="0">
                    <a:pos x="T2" y="0"/>
                  </a:cxn>
                  <a:cxn ang="0">
                    <a:pos x="T3" y="0"/>
                  </a:cxn>
                  <a:cxn ang="0">
                    <a:pos x="T4" y="0"/>
                  </a:cxn>
                </a:cxnLst>
                <a:rect l="0" t="0" r="r" b="b"/>
                <a:pathLst>
                  <a:path w="4">
                    <a:moveTo>
                      <a:pt x="0" y="0"/>
                    </a:moveTo>
                    <a:lnTo>
                      <a:pt x="0" y="0"/>
                    </a:lnTo>
                    <a:lnTo>
                      <a:pt x="4" y="0"/>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672" name="Freeform 9179"/>
              <p:cNvSpPr>
                <a:spLocks/>
              </p:cNvSpPr>
              <p:nvPr/>
            </p:nvSpPr>
            <p:spPr bwMode="auto">
              <a:xfrm>
                <a:off x="2358" y="6201"/>
                <a:ext cx="38" cy="19"/>
              </a:xfrm>
              <a:custGeom>
                <a:avLst/>
                <a:gdLst>
                  <a:gd name="T0" fmla="*/ 7 w 10"/>
                  <a:gd name="T1" fmla="*/ 4 h 5"/>
                  <a:gd name="T2" fmla="*/ 0 w 10"/>
                  <a:gd name="T3" fmla="*/ 4 h 5"/>
                  <a:gd name="T4" fmla="*/ 0 w 10"/>
                  <a:gd name="T5" fmla="*/ 5 h 5"/>
                  <a:gd name="T6" fmla="*/ 7 w 10"/>
                  <a:gd name="T7" fmla="*/ 4 h 5"/>
                  <a:gd name="T8" fmla="*/ 10 w 10"/>
                  <a:gd name="T9" fmla="*/ 1 h 5"/>
                  <a:gd name="T10" fmla="*/ 10 w 10"/>
                  <a:gd name="T11" fmla="*/ 0 h 5"/>
                  <a:gd name="T12" fmla="*/ 7 w 10"/>
                  <a:gd name="T13" fmla="*/ 4 h 5"/>
                </a:gdLst>
                <a:ahLst/>
                <a:cxnLst>
                  <a:cxn ang="0">
                    <a:pos x="T0" y="T1"/>
                  </a:cxn>
                  <a:cxn ang="0">
                    <a:pos x="T2" y="T3"/>
                  </a:cxn>
                  <a:cxn ang="0">
                    <a:pos x="T4" y="T5"/>
                  </a:cxn>
                  <a:cxn ang="0">
                    <a:pos x="T6" y="T7"/>
                  </a:cxn>
                  <a:cxn ang="0">
                    <a:pos x="T8" y="T9"/>
                  </a:cxn>
                  <a:cxn ang="0">
                    <a:pos x="T10" y="T11"/>
                  </a:cxn>
                  <a:cxn ang="0">
                    <a:pos x="T12" y="T13"/>
                  </a:cxn>
                </a:cxnLst>
                <a:rect l="0" t="0" r="r" b="b"/>
                <a:pathLst>
                  <a:path w="10" h="5">
                    <a:moveTo>
                      <a:pt x="7" y="4"/>
                    </a:moveTo>
                    <a:cubicBezTo>
                      <a:pt x="0" y="4"/>
                      <a:pt x="0" y="4"/>
                      <a:pt x="0" y="4"/>
                    </a:cubicBezTo>
                    <a:cubicBezTo>
                      <a:pt x="0" y="4"/>
                      <a:pt x="0" y="5"/>
                      <a:pt x="0" y="5"/>
                    </a:cubicBezTo>
                    <a:cubicBezTo>
                      <a:pt x="7" y="4"/>
                      <a:pt x="7" y="4"/>
                      <a:pt x="7" y="4"/>
                    </a:cubicBezTo>
                    <a:cubicBezTo>
                      <a:pt x="8" y="3"/>
                      <a:pt x="9" y="2"/>
                      <a:pt x="10" y="1"/>
                    </a:cubicBezTo>
                    <a:cubicBezTo>
                      <a:pt x="10" y="0"/>
                      <a:pt x="10" y="0"/>
                      <a:pt x="10" y="0"/>
                    </a:cubicBezTo>
                    <a:cubicBezTo>
                      <a:pt x="9" y="1"/>
                      <a:pt x="8" y="3"/>
                      <a:pt x="7"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673" name="Freeform 9180"/>
              <p:cNvSpPr>
                <a:spLocks/>
              </p:cNvSpPr>
              <p:nvPr/>
            </p:nvSpPr>
            <p:spPr bwMode="auto">
              <a:xfrm>
                <a:off x="2351" y="6216"/>
                <a:ext cx="7" cy="4"/>
              </a:xfrm>
              <a:custGeom>
                <a:avLst/>
                <a:gdLst>
                  <a:gd name="T0" fmla="*/ 0 w 2"/>
                  <a:gd name="T1" fmla="*/ 1 h 1"/>
                  <a:gd name="T2" fmla="*/ 0 w 2"/>
                  <a:gd name="T3" fmla="*/ 1 h 1"/>
                  <a:gd name="T4" fmla="*/ 2 w 2"/>
                  <a:gd name="T5" fmla="*/ 1 h 1"/>
                  <a:gd name="T6" fmla="*/ 1 w 2"/>
                  <a:gd name="T7" fmla="*/ 0 h 1"/>
                  <a:gd name="T8" fmla="*/ 0 w 2"/>
                  <a:gd name="T9" fmla="*/ 1 h 1"/>
                </a:gdLst>
                <a:ahLst/>
                <a:cxnLst>
                  <a:cxn ang="0">
                    <a:pos x="T0" y="T1"/>
                  </a:cxn>
                  <a:cxn ang="0">
                    <a:pos x="T2" y="T3"/>
                  </a:cxn>
                  <a:cxn ang="0">
                    <a:pos x="T4" y="T5"/>
                  </a:cxn>
                  <a:cxn ang="0">
                    <a:pos x="T6" y="T7"/>
                  </a:cxn>
                  <a:cxn ang="0">
                    <a:pos x="T8" y="T9"/>
                  </a:cxn>
                </a:cxnLst>
                <a:rect l="0" t="0" r="r" b="b"/>
                <a:pathLst>
                  <a:path w="2" h="1">
                    <a:moveTo>
                      <a:pt x="0" y="1"/>
                    </a:moveTo>
                    <a:cubicBezTo>
                      <a:pt x="0" y="1"/>
                      <a:pt x="0" y="1"/>
                      <a:pt x="0" y="1"/>
                    </a:cubicBezTo>
                    <a:cubicBezTo>
                      <a:pt x="2" y="1"/>
                      <a:pt x="2" y="1"/>
                      <a:pt x="2" y="1"/>
                    </a:cubicBezTo>
                    <a:cubicBezTo>
                      <a:pt x="2" y="1"/>
                      <a:pt x="2" y="1"/>
                      <a:pt x="1" y="0"/>
                    </a:cubicBezTo>
                    <a:lnTo>
                      <a:pt x="0"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674" name="Freeform 9181"/>
              <p:cNvSpPr>
                <a:spLocks/>
              </p:cNvSpPr>
              <p:nvPr/>
            </p:nvSpPr>
            <p:spPr bwMode="auto">
              <a:xfrm>
                <a:off x="2529" y="6168"/>
                <a:ext cx="23" cy="37"/>
              </a:xfrm>
              <a:custGeom>
                <a:avLst/>
                <a:gdLst>
                  <a:gd name="T0" fmla="*/ 6 w 6"/>
                  <a:gd name="T1" fmla="*/ 0 h 10"/>
                  <a:gd name="T2" fmla="*/ 5 w 6"/>
                  <a:gd name="T3" fmla="*/ 1 h 10"/>
                  <a:gd name="T4" fmla="*/ 5 w 6"/>
                  <a:gd name="T5" fmla="*/ 4 h 10"/>
                  <a:gd name="T6" fmla="*/ 1 w 6"/>
                  <a:gd name="T7" fmla="*/ 10 h 10"/>
                  <a:gd name="T8" fmla="*/ 0 w 6"/>
                  <a:gd name="T9" fmla="*/ 10 h 10"/>
                  <a:gd name="T10" fmla="*/ 0 w 6"/>
                  <a:gd name="T11" fmla="*/ 10 h 10"/>
                  <a:gd name="T12" fmla="*/ 3 w 6"/>
                  <a:gd name="T13" fmla="*/ 10 h 10"/>
                  <a:gd name="T14" fmla="*/ 5 w 6"/>
                  <a:gd name="T15" fmla="*/ 5 h 10"/>
                  <a:gd name="T16" fmla="*/ 6 w 6"/>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10">
                    <a:moveTo>
                      <a:pt x="6" y="0"/>
                    </a:moveTo>
                    <a:cubicBezTo>
                      <a:pt x="5" y="1"/>
                      <a:pt x="5" y="1"/>
                      <a:pt x="5" y="1"/>
                    </a:cubicBezTo>
                    <a:cubicBezTo>
                      <a:pt x="5" y="2"/>
                      <a:pt x="5" y="3"/>
                      <a:pt x="5" y="4"/>
                    </a:cubicBezTo>
                    <a:cubicBezTo>
                      <a:pt x="4" y="5"/>
                      <a:pt x="4" y="6"/>
                      <a:pt x="1" y="10"/>
                    </a:cubicBezTo>
                    <a:cubicBezTo>
                      <a:pt x="1" y="10"/>
                      <a:pt x="0" y="10"/>
                      <a:pt x="0" y="10"/>
                    </a:cubicBezTo>
                    <a:cubicBezTo>
                      <a:pt x="0" y="10"/>
                      <a:pt x="0" y="10"/>
                      <a:pt x="0" y="10"/>
                    </a:cubicBezTo>
                    <a:cubicBezTo>
                      <a:pt x="1" y="10"/>
                      <a:pt x="2" y="10"/>
                      <a:pt x="3" y="10"/>
                    </a:cubicBezTo>
                    <a:cubicBezTo>
                      <a:pt x="4" y="8"/>
                      <a:pt x="5" y="6"/>
                      <a:pt x="5" y="5"/>
                    </a:cubicBezTo>
                    <a:cubicBezTo>
                      <a:pt x="6" y="3"/>
                      <a:pt x="6" y="2"/>
                      <a:pt x="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675" name="Freeform 9182"/>
              <p:cNvSpPr>
                <a:spLocks/>
              </p:cNvSpPr>
              <p:nvPr/>
            </p:nvSpPr>
            <p:spPr bwMode="auto">
              <a:xfrm>
                <a:off x="2183" y="4598"/>
                <a:ext cx="0" cy="4"/>
              </a:xfrm>
              <a:custGeom>
                <a:avLst/>
                <a:gdLst>
                  <a:gd name="T0" fmla="*/ 0 h 1"/>
                  <a:gd name="T1" fmla="*/ 0 h 1"/>
                  <a:gd name="T2" fmla="*/ 1 h 1"/>
                  <a:gd name="T3" fmla="*/ 0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0"/>
                      <a:pt x="0" y="0"/>
                    </a:cubicBezTo>
                    <a:cubicBezTo>
                      <a:pt x="0" y="1"/>
                      <a:pt x="0" y="1"/>
                      <a:pt x="0" y="1"/>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676" name="Freeform 9183"/>
              <p:cNvSpPr>
                <a:spLocks/>
              </p:cNvSpPr>
              <p:nvPr/>
            </p:nvSpPr>
            <p:spPr bwMode="auto">
              <a:xfrm>
                <a:off x="2187" y="459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677" name="Freeform 9184"/>
              <p:cNvSpPr>
                <a:spLocks/>
              </p:cNvSpPr>
              <p:nvPr/>
            </p:nvSpPr>
            <p:spPr bwMode="auto">
              <a:xfrm>
                <a:off x="2168" y="4595"/>
                <a:ext cx="12" cy="3"/>
              </a:xfrm>
              <a:custGeom>
                <a:avLst/>
                <a:gdLst>
                  <a:gd name="T0" fmla="*/ 2 w 3"/>
                  <a:gd name="T1" fmla="*/ 1 h 1"/>
                  <a:gd name="T2" fmla="*/ 3 w 3"/>
                  <a:gd name="T3" fmla="*/ 1 h 1"/>
                  <a:gd name="T4" fmla="*/ 1 w 3"/>
                  <a:gd name="T5" fmla="*/ 0 h 1"/>
                  <a:gd name="T6" fmla="*/ 0 w 3"/>
                  <a:gd name="T7" fmla="*/ 0 h 1"/>
                  <a:gd name="T8" fmla="*/ 2 w 3"/>
                  <a:gd name="T9" fmla="*/ 1 h 1"/>
                  <a:gd name="T10" fmla="*/ 2 w 3"/>
                  <a:gd name="T11" fmla="*/ 1 h 1"/>
                  <a:gd name="T12" fmla="*/ 2 w 3"/>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3" h="1">
                    <a:moveTo>
                      <a:pt x="2" y="1"/>
                    </a:moveTo>
                    <a:cubicBezTo>
                      <a:pt x="2" y="1"/>
                      <a:pt x="2" y="1"/>
                      <a:pt x="3" y="1"/>
                    </a:cubicBezTo>
                    <a:cubicBezTo>
                      <a:pt x="2" y="0"/>
                      <a:pt x="1" y="0"/>
                      <a:pt x="1" y="0"/>
                    </a:cubicBezTo>
                    <a:cubicBezTo>
                      <a:pt x="0" y="0"/>
                      <a:pt x="0" y="0"/>
                      <a:pt x="0" y="0"/>
                    </a:cubicBezTo>
                    <a:cubicBezTo>
                      <a:pt x="1" y="1"/>
                      <a:pt x="1" y="1"/>
                      <a:pt x="2" y="1"/>
                    </a:cubicBezTo>
                    <a:cubicBezTo>
                      <a:pt x="2" y="1"/>
                      <a:pt x="2" y="1"/>
                      <a:pt x="2" y="1"/>
                    </a:cubicBezTo>
                    <a:cubicBezTo>
                      <a:pt x="2" y="1"/>
                      <a:pt x="2" y="1"/>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678" name="Oval 9185"/>
              <p:cNvSpPr>
                <a:spLocks noChangeArrowheads="1"/>
              </p:cNvSpPr>
              <p:nvPr/>
            </p:nvSpPr>
            <p:spPr bwMode="auto">
              <a:xfrm>
                <a:off x="2183" y="4598"/>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679" name="Freeform 9186"/>
              <p:cNvSpPr>
                <a:spLocks/>
              </p:cNvSpPr>
              <p:nvPr/>
            </p:nvSpPr>
            <p:spPr bwMode="auto">
              <a:xfrm>
                <a:off x="2176" y="4598"/>
                <a:ext cx="4" cy="0"/>
              </a:xfrm>
              <a:custGeom>
                <a:avLst/>
                <a:gdLst>
                  <a:gd name="T0" fmla="*/ 1 w 1"/>
                  <a:gd name="T1" fmla="*/ 0 w 1"/>
                  <a:gd name="T2" fmla="*/ 0 w 1"/>
                  <a:gd name="T3" fmla="*/ 0 w 1"/>
                  <a:gd name="T4" fmla="*/ 1 w 1"/>
                  <a:gd name="T5" fmla="*/ 1 w 1"/>
                </a:gdLst>
                <a:ahLst/>
                <a:cxnLst>
                  <a:cxn ang="0">
                    <a:pos x="T0" y="0"/>
                  </a:cxn>
                  <a:cxn ang="0">
                    <a:pos x="T1" y="0"/>
                  </a:cxn>
                  <a:cxn ang="0">
                    <a:pos x="T2" y="0"/>
                  </a:cxn>
                  <a:cxn ang="0">
                    <a:pos x="T3" y="0"/>
                  </a:cxn>
                  <a:cxn ang="0">
                    <a:pos x="T4" y="0"/>
                  </a:cxn>
                  <a:cxn ang="0">
                    <a:pos x="T5" y="0"/>
                  </a:cxn>
                </a:cxnLst>
                <a:rect l="0" t="0" r="r" b="b"/>
                <a:pathLst>
                  <a:path w="1">
                    <a:moveTo>
                      <a:pt x="1" y="0"/>
                    </a:moveTo>
                    <a:cubicBezTo>
                      <a:pt x="0" y="0"/>
                      <a:pt x="0" y="0"/>
                      <a:pt x="0" y="0"/>
                    </a:cubicBezTo>
                    <a:cubicBezTo>
                      <a:pt x="0" y="0"/>
                      <a:pt x="0" y="0"/>
                      <a:pt x="0" y="0"/>
                    </a:cubicBezTo>
                    <a:cubicBezTo>
                      <a:pt x="0" y="0"/>
                      <a:pt x="0" y="0"/>
                      <a:pt x="0" y="0"/>
                    </a:cubicBezTo>
                    <a:cubicBezTo>
                      <a:pt x="1" y="0"/>
                      <a:pt x="1"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680" name="Freeform 9187"/>
              <p:cNvSpPr>
                <a:spLocks/>
              </p:cNvSpPr>
              <p:nvPr/>
            </p:nvSpPr>
            <p:spPr bwMode="auto">
              <a:xfrm>
                <a:off x="2366" y="5312"/>
                <a:ext cx="18" cy="45"/>
              </a:xfrm>
              <a:custGeom>
                <a:avLst/>
                <a:gdLst>
                  <a:gd name="T0" fmla="*/ 0 w 5"/>
                  <a:gd name="T1" fmla="*/ 12 h 12"/>
                  <a:gd name="T2" fmla="*/ 0 w 5"/>
                  <a:gd name="T3" fmla="*/ 12 h 12"/>
                  <a:gd name="T4" fmla="*/ 5 w 5"/>
                  <a:gd name="T5" fmla="*/ 0 h 12"/>
                  <a:gd name="T6" fmla="*/ 5 w 5"/>
                  <a:gd name="T7" fmla="*/ 0 h 12"/>
                  <a:gd name="T8" fmla="*/ 0 w 5"/>
                  <a:gd name="T9" fmla="*/ 12 h 12"/>
                </a:gdLst>
                <a:ahLst/>
                <a:cxnLst>
                  <a:cxn ang="0">
                    <a:pos x="T0" y="T1"/>
                  </a:cxn>
                  <a:cxn ang="0">
                    <a:pos x="T2" y="T3"/>
                  </a:cxn>
                  <a:cxn ang="0">
                    <a:pos x="T4" y="T5"/>
                  </a:cxn>
                  <a:cxn ang="0">
                    <a:pos x="T6" y="T7"/>
                  </a:cxn>
                  <a:cxn ang="0">
                    <a:pos x="T8" y="T9"/>
                  </a:cxn>
                </a:cxnLst>
                <a:rect l="0" t="0" r="r" b="b"/>
                <a:pathLst>
                  <a:path w="5" h="12">
                    <a:moveTo>
                      <a:pt x="0" y="12"/>
                    </a:moveTo>
                    <a:cubicBezTo>
                      <a:pt x="0" y="12"/>
                      <a:pt x="0" y="12"/>
                      <a:pt x="0" y="12"/>
                    </a:cubicBezTo>
                    <a:cubicBezTo>
                      <a:pt x="5" y="0"/>
                      <a:pt x="5" y="0"/>
                      <a:pt x="5" y="0"/>
                    </a:cubicBezTo>
                    <a:cubicBezTo>
                      <a:pt x="5" y="0"/>
                      <a:pt x="5" y="0"/>
                      <a:pt x="5" y="0"/>
                    </a:cubicBezTo>
                    <a:lnTo>
                      <a:pt x="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681" name="Freeform 9188"/>
              <p:cNvSpPr>
                <a:spLocks/>
              </p:cNvSpPr>
              <p:nvPr/>
            </p:nvSpPr>
            <p:spPr bwMode="auto">
              <a:xfrm>
                <a:off x="2157" y="4591"/>
                <a:ext cx="15" cy="4"/>
              </a:xfrm>
              <a:custGeom>
                <a:avLst/>
                <a:gdLst>
                  <a:gd name="T0" fmla="*/ 4 w 4"/>
                  <a:gd name="T1" fmla="*/ 1 h 1"/>
                  <a:gd name="T2" fmla="*/ 3 w 4"/>
                  <a:gd name="T3" fmla="*/ 1 h 1"/>
                  <a:gd name="T4" fmla="*/ 3 w 4"/>
                  <a:gd name="T5" fmla="*/ 1 h 1"/>
                  <a:gd name="T6" fmla="*/ 0 w 4"/>
                  <a:gd name="T7" fmla="*/ 0 h 1"/>
                  <a:gd name="T8" fmla="*/ 3 w 4"/>
                  <a:gd name="T9" fmla="*/ 1 h 1"/>
                  <a:gd name="T10" fmla="*/ 3 w 4"/>
                  <a:gd name="T11" fmla="*/ 1 h 1"/>
                  <a:gd name="T12" fmla="*/ 3 w 4"/>
                  <a:gd name="T13" fmla="*/ 1 h 1"/>
                  <a:gd name="T14" fmla="*/ 4 w 4"/>
                  <a:gd name="T15" fmla="*/ 1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1">
                    <a:moveTo>
                      <a:pt x="4" y="1"/>
                    </a:moveTo>
                    <a:cubicBezTo>
                      <a:pt x="3" y="1"/>
                      <a:pt x="3" y="1"/>
                      <a:pt x="3" y="1"/>
                    </a:cubicBezTo>
                    <a:cubicBezTo>
                      <a:pt x="3" y="1"/>
                      <a:pt x="3" y="1"/>
                      <a:pt x="3" y="1"/>
                    </a:cubicBezTo>
                    <a:cubicBezTo>
                      <a:pt x="1" y="0"/>
                      <a:pt x="0" y="0"/>
                      <a:pt x="0" y="0"/>
                    </a:cubicBezTo>
                    <a:cubicBezTo>
                      <a:pt x="1" y="1"/>
                      <a:pt x="2" y="1"/>
                      <a:pt x="3" y="1"/>
                    </a:cubicBezTo>
                    <a:cubicBezTo>
                      <a:pt x="3" y="1"/>
                      <a:pt x="3" y="1"/>
                      <a:pt x="3" y="1"/>
                    </a:cubicBezTo>
                    <a:cubicBezTo>
                      <a:pt x="3" y="1"/>
                      <a:pt x="3" y="1"/>
                      <a:pt x="3" y="1"/>
                    </a:cubicBezTo>
                    <a:lnTo>
                      <a:pt x="4"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682" name="Freeform 9189"/>
              <p:cNvSpPr>
                <a:spLocks/>
              </p:cNvSpPr>
              <p:nvPr/>
            </p:nvSpPr>
            <p:spPr bwMode="auto">
              <a:xfrm>
                <a:off x="2176" y="4598"/>
                <a:ext cx="7" cy="8"/>
              </a:xfrm>
              <a:custGeom>
                <a:avLst/>
                <a:gdLst>
                  <a:gd name="T0" fmla="*/ 2 w 2"/>
                  <a:gd name="T1" fmla="*/ 0 h 2"/>
                  <a:gd name="T2" fmla="*/ 0 w 2"/>
                  <a:gd name="T3" fmla="*/ 0 h 2"/>
                  <a:gd name="T4" fmla="*/ 0 w 2"/>
                  <a:gd name="T5" fmla="*/ 0 h 2"/>
                  <a:gd name="T6" fmla="*/ 0 w 2"/>
                  <a:gd name="T7" fmla="*/ 2 h 2"/>
                  <a:gd name="T8" fmla="*/ 1 w 2"/>
                  <a:gd name="T9" fmla="*/ 2 h 2"/>
                  <a:gd name="T10" fmla="*/ 1 w 2"/>
                  <a:gd name="T11" fmla="*/ 1 h 2"/>
                  <a:gd name="T12" fmla="*/ 2 w 2"/>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2" y="0"/>
                    </a:moveTo>
                    <a:cubicBezTo>
                      <a:pt x="1" y="0"/>
                      <a:pt x="1" y="0"/>
                      <a:pt x="0" y="0"/>
                    </a:cubicBezTo>
                    <a:cubicBezTo>
                      <a:pt x="0" y="0"/>
                      <a:pt x="0" y="0"/>
                      <a:pt x="0" y="0"/>
                    </a:cubicBezTo>
                    <a:cubicBezTo>
                      <a:pt x="0" y="1"/>
                      <a:pt x="0" y="1"/>
                      <a:pt x="0" y="2"/>
                    </a:cubicBezTo>
                    <a:cubicBezTo>
                      <a:pt x="1" y="2"/>
                      <a:pt x="1" y="2"/>
                      <a:pt x="1" y="2"/>
                    </a:cubicBezTo>
                    <a:cubicBezTo>
                      <a:pt x="1" y="2"/>
                      <a:pt x="1" y="1"/>
                      <a:pt x="1" y="1"/>
                    </a:cubicBezTo>
                    <a:cubicBezTo>
                      <a:pt x="2" y="1"/>
                      <a:pt x="2" y="1"/>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683" name="Freeform 9190"/>
              <p:cNvSpPr>
                <a:spLocks/>
              </p:cNvSpPr>
              <p:nvPr/>
            </p:nvSpPr>
            <p:spPr bwMode="auto">
              <a:xfrm>
                <a:off x="2165" y="4598"/>
                <a:ext cx="11" cy="4"/>
              </a:xfrm>
              <a:custGeom>
                <a:avLst/>
                <a:gdLst>
                  <a:gd name="T0" fmla="*/ 3 w 3"/>
                  <a:gd name="T1" fmla="*/ 0 h 1"/>
                  <a:gd name="T2" fmla="*/ 3 w 3"/>
                  <a:gd name="T3" fmla="*/ 0 h 1"/>
                  <a:gd name="T4" fmla="*/ 0 w 3"/>
                  <a:gd name="T5" fmla="*/ 1 h 1"/>
                  <a:gd name="T6" fmla="*/ 0 w 3"/>
                  <a:gd name="T7" fmla="*/ 1 h 1"/>
                  <a:gd name="T8" fmla="*/ 0 w 3"/>
                  <a:gd name="T9" fmla="*/ 1 h 1"/>
                  <a:gd name="T10" fmla="*/ 3 w 3"/>
                  <a:gd name="T11" fmla="*/ 0 h 1"/>
                  <a:gd name="T12" fmla="*/ 3 w 3"/>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3" h="1">
                    <a:moveTo>
                      <a:pt x="3" y="0"/>
                    </a:moveTo>
                    <a:cubicBezTo>
                      <a:pt x="3" y="0"/>
                      <a:pt x="3" y="0"/>
                      <a:pt x="3" y="0"/>
                    </a:cubicBezTo>
                    <a:cubicBezTo>
                      <a:pt x="0" y="1"/>
                      <a:pt x="0" y="1"/>
                      <a:pt x="0" y="1"/>
                    </a:cubicBezTo>
                    <a:cubicBezTo>
                      <a:pt x="0" y="1"/>
                      <a:pt x="0" y="1"/>
                      <a:pt x="0" y="1"/>
                    </a:cubicBezTo>
                    <a:cubicBezTo>
                      <a:pt x="0" y="1"/>
                      <a:pt x="0" y="1"/>
                      <a:pt x="0" y="1"/>
                    </a:cubicBezTo>
                    <a:cubicBezTo>
                      <a:pt x="3" y="0"/>
                      <a:pt x="3" y="0"/>
                      <a:pt x="3" y="0"/>
                    </a:cubicBezTo>
                    <a:cubicBezTo>
                      <a:pt x="3" y="0"/>
                      <a:pt x="3" y="0"/>
                      <a:pt x="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684" name="Freeform 9191"/>
              <p:cNvSpPr>
                <a:spLocks/>
              </p:cNvSpPr>
              <p:nvPr/>
            </p:nvSpPr>
            <p:spPr bwMode="auto">
              <a:xfrm>
                <a:off x="2183" y="4591"/>
                <a:ext cx="4" cy="0"/>
              </a:xfrm>
              <a:custGeom>
                <a:avLst/>
                <a:gdLst>
                  <a:gd name="T0" fmla="*/ 0 w 1"/>
                  <a:gd name="T1" fmla="*/ 1 w 1"/>
                  <a:gd name="T2" fmla="*/ 1 w 1"/>
                  <a:gd name="T3" fmla="*/ 0 w 1"/>
                  <a:gd name="T4" fmla="*/ 0 w 1"/>
                </a:gdLst>
                <a:ahLst/>
                <a:cxnLst>
                  <a:cxn ang="0">
                    <a:pos x="T0" y="0"/>
                  </a:cxn>
                  <a:cxn ang="0">
                    <a:pos x="T1" y="0"/>
                  </a:cxn>
                  <a:cxn ang="0">
                    <a:pos x="T2" y="0"/>
                  </a:cxn>
                  <a:cxn ang="0">
                    <a:pos x="T3" y="0"/>
                  </a:cxn>
                  <a:cxn ang="0">
                    <a:pos x="T4" y="0"/>
                  </a:cxn>
                </a:cxnLst>
                <a:rect l="0" t="0" r="r" b="b"/>
                <a:pathLst>
                  <a:path w="1">
                    <a:moveTo>
                      <a:pt x="0" y="0"/>
                    </a:moveTo>
                    <a:cubicBezTo>
                      <a:pt x="1" y="0"/>
                      <a:pt x="1" y="0"/>
                      <a:pt x="1" y="0"/>
                    </a:cubicBezTo>
                    <a:cubicBezTo>
                      <a:pt x="1" y="0"/>
                      <a:pt x="1" y="0"/>
                      <a:pt x="1"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685" name="Oval 9192"/>
              <p:cNvSpPr>
                <a:spLocks noChangeArrowheads="1"/>
              </p:cNvSpPr>
              <p:nvPr/>
            </p:nvSpPr>
            <p:spPr bwMode="auto">
              <a:xfrm>
                <a:off x="2183" y="4591"/>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686" name="Freeform 9193"/>
              <p:cNvSpPr>
                <a:spLocks/>
              </p:cNvSpPr>
              <p:nvPr/>
            </p:nvSpPr>
            <p:spPr bwMode="auto">
              <a:xfrm>
                <a:off x="2381" y="5297"/>
                <a:ext cx="55" cy="8"/>
              </a:xfrm>
              <a:custGeom>
                <a:avLst/>
                <a:gdLst>
                  <a:gd name="T0" fmla="*/ 15 w 15"/>
                  <a:gd name="T1" fmla="*/ 0 h 2"/>
                  <a:gd name="T2" fmla="*/ 15 w 15"/>
                  <a:gd name="T3" fmla="*/ 0 h 2"/>
                  <a:gd name="T4" fmla="*/ 0 w 15"/>
                  <a:gd name="T5" fmla="*/ 2 h 2"/>
                  <a:gd name="T6" fmla="*/ 0 w 15"/>
                  <a:gd name="T7" fmla="*/ 2 h 2"/>
                  <a:gd name="T8" fmla="*/ 15 w 15"/>
                  <a:gd name="T9" fmla="*/ 0 h 2"/>
                </a:gdLst>
                <a:ahLst/>
                <a:cxnLst>
                  <a:cxn ang="0">
                    <a:pos x="T0" y="T1"/>
                  </a:cxn>
                  <a:cxn ang="0">
                    <a:pos x="T2" y="T3"/>
                  </a:cxn>
                  <a:cxn ang="0">
                    <a:pos x="T4" y="T5"/>
                  </a:cxn>
                  <a:cxn ang="0">
                    <a:pos x="T6" y="T7"/>
                  </a:cxn>
                  <a:cxn ang="0">
                    <a:pos x="T8" y="T9"/>
                  </a:cxn>
                </a:cxnLst>
                <a:rect l="0" t="0" r="r" b="b"/>
                <a:pathLst>
                  <a:path w="15" h="2">
                    <a:moveTo>
                      <a:pt x="15" y="0"/>
                    </a:moveTo>
                    <a:cubicBezTo>
                      <a:pt x="15" y="0"/>
                      <a:pt x="15" y="0"/>
                      <a:pt x="15" y="0"/>
                    </a:cubicBezTo>
                    <a:cubicBezTo>
                      <a:pt x="0" y="2"/>
                      <a:pt x="0" y="2"/>
                      <a:pt x="0" y="2"/>
                    </a:cubicBezTo>
                    <a:cubicBezTo>
                      <a:pt x="0" y="2"/>
                      <a:pt x="0" y="2"/>
                      <a:pt x="0" y="2"/>
                    </a:cubicBezTo>
                    <a:lnTo>
                      <a:pt x="1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687" name="Freeform 9194"/>
              <p:cNvSpPr>
                <a:spLocks/>
              </p:cNvSpPr>
              <p:nvPr/>
            </p:nvSpPr>
            <p:spPr bwMode="auto">
              <a:xfrm>
                <a:off x="2180" y="4591"/>
                <a:ext cx="3"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cubicBezTo>
                      <a:pt x="0" y="0"/>
                      <a:pt x="0" y="0"/>
                      <a:pt x="0" y="0"/>
                    </a:cubicBezTo>
                    <a:cubicBezTo>
                      <a:pt x="1" y="0"/>
                      <a:pt x="1" y="0"/>
                      <a:pt x="1" y="0"/>
                    </a:cubicBezTo>
                    <a:cubicBezTo>
                      <a:pt x="1" y="0"/>
                      <a:pt x="1"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688" name="Freeform 9195"/>
              <p:cNvSpPr>
                <a:spLocks/>
              </p:cNvSpPr>
              <p:nvPr/>
            </p:nvSpPr>
            <p:spPr bwMode="auto">
              <a:xfrm>
                <a:off x="2381" y="5301"/>
                <a:ext cx="63" cy="75"/>
              </a:xfrm>
              <a:custGeom>
                <a:avLst/>
                <a:gdLst>
                  <a:gd name="T0" fmla="*/ 11 w 17"/>
                  <a:gd name="T1" fmla="*/ 9 h 20"/>
                  <a:gd name="T2" fmla="*/ 10 w 17"/>
                  <a:gd name="T3" fmla="*/ 11 h 20"/>
                  <a:gd name="T4" fmla="*/ 7 w 17"/>
                  <a:gd name="T5" fmla="*/ 14 h 20"/>
                  <a:gd name="T6" fmla="*/ 11 w 17"/>
                  <a:gd name="T7" fmla="*/ 9 h 20"/>
                  <a:gd name="T8" fmla="*/ 14 w 17"/>
                  <a:gd name="T9" fmla="*/ 2 h 20"/>
                  <a:gd name="T10" fmla="*/ 14 w 17"/>
                  <a:gd name="T11" fmla="*/ 0 h 20"/>
                  <a:gd name="T12" fmla="*/ 0 w 17"/>
                  <a:gd name="T13" fmla="*/ 1 h 20"/>
                  <a:gd name="T14" fmla="*/ 1 w 17"/>
                  <a:gd name="T15" fmla="*/ 3 h 20"/>
                  <a:gd name="T16" fmla="*/ 1 w 17"/>
                  <a:gd name="T17" fmla="*/ 3 h 20"/>
                  <a:gd name="T18" fmla="*/ 2 w 17"/>
                  <a:gd name="T19" fmla="*/ 14 h 20"/>
                  <a:gd name="T20" fmla="*/ 1 w 17"/>
                  <a:gd name="T21" fmla="*/ 18 h 20"/>
                  <a:gd name="T22" fmla="*/ 3 w 17"/>
                  <a:gd name="T23" fmla="*/ 18 h 20"/>
                  <a:gd name="T24" fmla="*/ 7 w 17"/>
                  <a:gd name="T25" fmla="*/ 15 h 20"/>
                  <a:gd name="T26" fmla="*/ 3 w 17"/>
                  <a:gd name="T27" fmla="*/ 19 h 20"/>
                  <a:gd name="T28" fmla="*/ 1 w 17"/>
                  <a:gd name="T29" fmla="*/ 18 h 20"/>
                  <a:gd name="T30" fmla="*/ 1 w 17"/>
                  <a:gd name="T31" fmla="*/ 19 h 20"/>
                  <a:gd name="T32" fmla="*/ 4 w 17"/>
                  <a:gd name="T33" fmla="*/ 20 h 20"/>
                  <a:gd name="T34" fmla="*/ 12 w 17"/>
                  <a:gd name="T35" fmla="*/ 13 h 20"/>
                  <a:gd name="T36" fmla="*/ 17 w 17"/>
                  <a:gd name="T37" fmla="*/ 0 h 20"/>
                  <a:gd name="T38" fmla="*/ 15 w 17"/>
                  <a:gd name="T39" fmla="*/ 0 h 20"/>
                  <a:gd name="T40" fmla="*/ 14 w 17"/>
                  <a:gd name="T41" fmla="*/ 2 h 20"/>
                  <a:gd name="T42" fmla="*/ 11 w 17"/>
                  <a:gd name="T43" fmla="*/ 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20">
                    <a:moveTo>
                      <a:pt x="11" y="9"/>
                    </a:moveTo>
                    <a:cubicBezTo>
                      <a:pt x="10" y="11"/>
                      <a:pt x="10" y="11"/>
                      <a:pt x="10" y="11"/>
                    </a:cubicBezTo>
                    <a:cubicBezTo>
                      <a:pt x="7" y="14"/>
                      <a:pt x="7" y="14"/>
                      <a:pt x="7" y="14"/>
                    </a:cubicBezTo>
                    <a:cubicBezTo>
                      <a:pt x="9" y="13"/>
                      <a:pt x="10" y="11"/>
                      <a:pt x="11" y="9"/>
                    </a:cubicBezTo>
                    <a:cubicBezTo>
                      <a:pt x="14" y="2"/>
                      <a:pt x="14" y="2"/>
                      <a:pt x="14" y="2"/>
                    </a:cubicBezTo>
                    <a:cubicBezTo>
                      <a:pt x="14" y="1"/>
                      <a:pt x="14" y="1"/>
                      <a:pt x="14" y="0"/>
                    </a:cubicBezTo>
                    <a:cubicBezTo>
                      <a:pt x="0" y="1"/>
                      <a:pt x="0" y="1"/>
                      <a:pt x="0" y="1"/>
                    </a:cubicBezTo>
                    <a:cubicBezTo>
                      <a:pt x="1" y="2"/>
                      <a:pt x="1" y="2"/>
                      <a:pt x="1" y="3"/>
                    </a:cubicBezTo>
                    <a:cubicBezTo>
                      <a:pt x="1" y="3"/>
                      <a:pt x="1" y="3"/>
                      <a:pt x="1" y="3"/>
                    </a:cubicBezTo>
                    <a:cubicBezTo>
                      <a:pt x="2" y="6"/>
                      <a:pt x="3" y="7"/>
                      <a:pt x="2" y="14"/>
                    </a:cubicBezTo>
                    <a:cubicBezTo>
                      <a:pt x="2" y="15"/>
                      <a:pt x="2" y="17"/>
                      <a:pt x="1" y="18"/>
                    </a:cubicBezTo>
                    <a:cubicBezTo>
                      <a:pt x="3" y="18"/>
                      <a:pt x="3" y="18"/>
                      <a:pt x="3" y="18"/>
                    </a:cubicBezTo>
                    <a:cubicBezTo>
                      <a:pt x="4" y="17"/>
                      <a:pt x="5" y="16"/>
                      <a:pt x="7" y="15"/>
                    </a:cubicBezTo>
                    <a:cubicBezTo>
                      <a:pt x="3" y="19"/>
                      <a:pt x="3" y="19"/>
                      <a:pt x="3" y="19"/>
                    </a:cubicBezTo>
                    <a:cubicBezTo>
                      <a:pt x="1" y="18"/>
                      <a:pt x="1" y="18"/>
                      <a:pt x="1" y="18"/>
                    </a:cubicBezTo>
                    <a:cubicBezTo>
                      <a:pt x="1" y="19"/>
                      <a:pt x="1" y="19"/>
                      <a:pt x="1" y="19"/>
                    </a:cubicBezTo>
                    <a:cubicBezTo>
                      <a:pt x="4" y="20"/>
                      <a:pt x="4" y="20"/>
                      <a:pt x="4" y="20"/>
                    </a:cubicBezTo>
                    <a:cubicBezTo>
                      <a:pt x="12" y="13"/>
                      <a:pt x="12" y="13"/>
                      <a:pt x="12" y="13"/>
                    </a:cubicBezTo>
                    <a:cubicBezTo>
                      <a:pt x="17" y="0"/>
                      <a:pt x="17" y="0"/>
                      <a:pt x="17" y="0"/>
                    </a:cubicBezTo>
                    <a:cubicBezTo>
                      <a:pt x="15" y="0"/>
                      <a:pt x="15" y="0"/>
                      <a:pt x="15" y="0"/>
                    </a:cubicBezTo>
                    <a:cubicBezTo>
                      <a:pt x="14" y="2"/>
                      <a:pt x="14" y="2"/>
                      <a:pt x="14" y="2"/>
                    </a:cubicBezTo>
                    <a:cubicBezTo>
                      <a:pt x="13" y="4"/>
                      <a:pt x="12" y="6"/>
                      <a:pt x="11"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689" name="Freeform 9196"/>
              <p:cNvSpPr>
                <a:spLocks/>
              </p:cNvSpPr>
              <p:nvPr/>
            </p:nvSpPr>
            <p:spPr bwMode="auto">
              <a:xfrm>
                <a:off x="2183" y="4595"/>
                <a:ext cx="8" cy="3"/>
              </a:xfrm>
              <a:custGeom>
                <a:avLst/>
                <a:gdLst>
                  <a:gd name="T0" fmla="*/ 1 w 2"/>
                  <a:gd name="T1" fmla="*/ 0 h 1"/>
                  <a:gd name="T2" fmla="*/ 0 w 2"/>
                  <a:gd name="T3" fmla="*/ 1 h 1"/>
                  <a:gd name="T4" fmla="*/ 0 w 2"/>
                  <a:gd name="T5" fmla="*/ 1 h 1"/>
                  <a:gd name="T6" fmla="*/ 1 w 2"/>
                  <a:gd name="T7" fmla="*/ 0 h 1"/>
                </a:gdLst>
                <a:ahLst/>
                <a:cxnLst>
                  <a:cxn ang="0">
                    <a:pos x="T0" y="T1"/>
                  </a:cxn>
                  <a:cxn ang="0">
                    <a:pos x="T2" y="T3"/>
                  </a:cxn>
                  <a:cxn ang="0">
                    <a:pos x="T4" y="T5"/>
                  </a:cxn>
                  <a:cxn ang="0">
                    <a:pos x="T6" y="T7"/>
                  </a:cxn>
                </a:cxnLst>
                <a:rect l="0" t="0" r="r" b="b"/>
                <a:pathLst>
                  <a:path w="2" h="1">
                    <a:moveTo>
                      <a:pt x="1" y="0"/>
                    </a:moveTo>
                    <a:cubicBezTo>
                      <a:pt x="0" y="1"/>
                      <a:pt x="0" y="1"/>
                      <a:pt x="0" y="1"/>
                    </a:cubicBezTo>
                    <a:cubicBezTo>
                      <a:pt x="0" y="1"/>
                      <a:pt x="0" y="1"/>
                      <a:pt x="0" y="1"/>
                    </a:cubicBezTo>
                    <a:cubicBezTo>
                      <a:pt x="1" y="1"/>
                      <a:pt x="2" y="1"/>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690" name="Freeform 9197"/>
              <p:cNvSpPr>
                <a:spLocks/>
              </p:cNvSpPr>
              <p:nvPr/>
            </p:nvSpPr>
            <p:spPr bwMode="auto">
              <a:xfrm>
                <a:off x="2433" y="5297"/>
                <a:ext cx="3" cy="4"/>
              </a:xfrm>
              <a:custGeom>
                <a:avLst/>
                <a:gdLst>
                  <a:gd name="T0" fmla="*/ 1 w 1"/>
                  <a:gd name="T1" fmla="*/ 1 h 1"/>
                  <a:gd name="T2" fmla="*/ 1 w 1"/>
                  <a:gd name="T3" fmla="*/ 0 h 1"/>
                  <a:gd name="T4" fmla="*/ 1 w 1"/>
                  <a:gd name="T5" fmla="*/ 0 h 1"/>
                  <a:gd name="T6" fmla="*/ 0 w 1"/>
                  <a:gd name="T7" fmla="*/ 1 h 1"/>
                  <a:gd name="T8" fmla="*/ 1 w 1"/>
                  <a:gd name="T9" fmla="*/ 1 h 1"/>
                </a:gdLst>
                <a:ahLst/>
                <a:cxnLst>
                  <a:cxn ang="0">
                    <a:pos x="T0" y="T1"/>
                  </a:cxn>
                  <a:cxn ang="0">
                    <a:pos x="T2" y="T3"/>
                  </a:cxn>
                  <a:cxn ang="0">
                    <a:pos x="T4" y="T5"/>
                  </a:cxn>
                  <a:cxn ang="0">
                    <a:pos x="T6" y="T7"/>
                  </a:cxn>
                  <a:cxn ang="0">
                    <a:pos x="T8" y="T9"/>
                  </a:cxn>
                </a:cxnLst>
                <a:rect l="0" t="0" r="r" b="b"/>
                <a:pathLst>
                  <a:path w="1" h="1">
                    <a:moveTo>
                      <a:pt x="1" y="1"/>
                    </a:moveTo>
                    <a:cubicBezTo>
                      <a:pt x="1" y="0"/>
                      <a:pt x="1" y="0"/>
                      <a:pt x="1" y="0"/>
                    </a:cubicBezTo>
                    <a:cubicBezTo>
                      <a:pt x="1" y="0"/>
                      <a:pt x="1" y="0"/>
                      <a:pt x="1" y="0"/>
                    </a:cubicBezTo>
                    <a:cubicBezTo>
                      <a:pt x="0" y="0"/>
                      <a:pt x="0" y="1"/>
                      <a:pt x="0" y="1"/>
                    </a:cubicBezTo>
                    <a:lnTo>
                      <a:pt x="1"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691" name="Freeform 9198"/>
              <p:cNvSpPr>
                <a:spLocks/>
              </p:cNvSpPr>
              <p:nvPr/>
            </p:nvSpPr>
            <p:spPr bwMode="auto">
              <a:xfrm>
                <a:off x="2180" y="4591"/>
                <a:ext cx="3" cy="7"/>
              </a:xfrm>
              <a:custGeom>
                <a:avLst/>
                <a:gdLst>
                  <a:gd name="T0" fmla="*/ 0 w 1"/>
                  <a:gd name="T1" fmla="*/ 2 h 2"/>
                  <a:gd name="T2" fmla="*/ 0 w 1"/>
                  <a:gd name="T3" fmla="*/ 2 h 2"/>
                  <a:gd name="T4" fmla="*/ 1 w 1"/>
                  <a:gd name="T5" fmla="*/ 2 h 2"/>
                  <a:gd name="T6" fmla="*/ 1 w 1"/>
                  <a:gd name="T7" fmla="*/ 0 h 2"/>
                  <a:gd name="T8" fmla="*/ 0 w 1"/>
                  <a:gd name="T9" fmla="*/ 0 h 2"/>
                  <a:gd name="T10" fmla="*/ 0 w 1"/>
                  <a:gd name="T11" fmla="*/ 2 h 2"/>
                </a:gdLst>
                <a:ahLst/>
                <a:cxnLst>
                  <a:cxn ang="0">
                    <a:pos x="T0" y="T1"/>
                  </a:cxn>
                  <a:cxn ang="0">
                    <a:pos x="T2" y="T3"/>
                  </a:cxn>
                  <a:cxn ang="0">
                    <a:pos x="T4" y="T5"/>
                  </a:cxn>
                  <a:cxn ang="0">
                    <a:pos x="T6" y="T7"/>
                  </a:cxn>
                  <a:cxn ang="0">
                    <a:pos x="T8" y="T9"/>
                  </a:cxn>
                  <a:cxn ang="0">
                    <a:pos x="T10" y="T11"/>
                  </a:cxn>
                </a:cxnLst>
                <a:rect l="0" t="0" r="r" b="b"/>
                <a:pathLst>
                  <a:path w="1" h="2">
                    <a:moveTo>
                      <a:pt x="0" y="2"/>
                    </a:moveTo>
                    <a:cubicBezTo>
                      <a:pt x="0" y="2"/>
                      <a:pt x="0" y="2"/>
                      <a:pt x="0" y="2"/>
                    </a:cubicBezTo>
                    <a:cubicBezTo>
                      <a:pt x="1" y="2"/>
                      <a:pt x="1" y="2"/>
                      <a:pt x="1" y="2"/>
                    </a:cubicBezTo>
                    <a:cubicBezTo>
                      <a:pt x="1" y="1"/>
                      <a:pt x="1" y="1"/>
                      <a:pt x="1" y="0"/>
                    </a:cubicBezTo>
                    <a:cubicBezTo>
                      <a:pt x="0" y="0"/>
                      <a:pt x="0" y="0"/>
                      <a:pt x="0" y="0"/>
                    </a:cubicBezTo>
                    <a:cubicBezTo>
                      <a:pt x="0" y="1"/>
                      <a:pt x="0" y="1"/>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692" name="Freeform 9199"/>
              <p:cNvSpPr>
                <a:spLocks/>
              </p:cNvSpPr>
              <p:nvPr/>
            </p:nvSpPr>
            <p:spPr bwMode="auto">
              <a:xfrm>
                <a:off x="2180" y="4591"/>
                <a:ext cx="3" cy="0"/>
              </a:xfrm>
              <a:custGeom>
                <a:avLst/>
                <a:gdLst>
                  <a:gd name="T0" fmla="*/ 0 w 1"/>
                  <a:gd name="T1" fmla="*/ 1 w 1"/>
                  <a:gd name="T2" fmla="*/ 1 w 1"/>
                  <a:gd name="T3" fmla="*/ 0 w 1"/>
                  <a:gd name="T4" fmla="*/ 0 w 1"/>
                </a:gdLst>
                <a:ahLst/>
                <a:cxnLst>
                  <a:cxn ang="0">
                    <a:pos x="T0" y="0"/>
                  </a:cxn>
                  <a:cxn ang="0">
                    <a:pos x="T1" y="0"/>
                  </a:cxn>
                  <a:cxn ang="0">
                    <a:pos x="T2" y="0"/>
                  </a:cxn>
                  <a:cxn ang="0">
                    <a:pos x="T3" y="0"/>
                  </a:cxn>
                  <a:cxn ang="0">
                    <a:pos x="T4" y="0"/>
                  </a:cxn>
                </a:cxnLst>
                <a:rect l="0" t="0" r="r" b="b"/>
                <a:pathLst>
                  <a:path w="1">
                    <a:moveTo>
                      <a:pt x="0" y="0"/>
                    </a:moveTo>
                    <a:cubicBezTo>
                      <a:pt x="1" y="0"/>
                      <a:pt x="1" y="0"/>
                      <a:pt x="1" y="0"/>
                    </a:cubicBezTo>
                    <a:cubicBezTo>
                      <a:pt x="1" y="0"/>
                      <a:pt x="1" y="0"/>
                      <a:pt x="1"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693" name="Freeform 9200"/>
              <p:cNvSpPr>
                <a:spLocks/>
              </p:cNvSpPr>
              <p:nvPr/>
            </p:nvSpPr>
            <p:spPr bwMode="auto">
              <a:xfrm>
                <a:off x="2168" y="4591"/>
                <a:ext cx="12" cy="4"/>
              </a:xfrm>
              <a:custGeom>
                <a:avLst/>
                <a:gdLst>
                  <a:gd name="T0" fmla="*/ 3 w 3"/>
                  <a:gd name="T1" fmla="*/ 0 h 1"/>
                  <a:gd name="T2" fmla="*/ 0 w 3"/>
                  <a:gd name="T3" fmla="*/ 1 h 1"/>
                  <a:gd name="T4" fmla="*/ 0 w 3"/>
                  <a:gd name="T5" fmla="*/ 1 h 1"/>
                  <a:gd name="T6" fmla="*/ 3 w 3"/>
                  <a:gd name="T7" fmla="*/ 0 h 1"/>
                  <a:gd name="T8" fmla="*/ 3 w 3"/>
                  <a:gd name="T9" fmla="*/ 0 h 1"/>
                </a:gdLst>
                <a:ahLst/>
                <a:cxnLst>
                  <a:cxn ang="0">
                    <a:pos x="T0" y="T1"/>
                  </a:cxn>
                  <a:cxn ang="0">
                    <a:pos x="T2" y="T3"/>
                  </a:cxn>
                  <a:cxn ang="0">
                    <a:pos x="T4" y="T5"/>
                  </a:cxn>
                  <a:cxn ang="0">
                    <a:pos x="T6" y="T7"/>
                  </a:cxn>
                  <a:cxn ang="0">
                    <a:pos x="T8" y="T9"/>
                  </a:cxn>
                </a:cxnLst>
                <a:rect l="0" t="0" r="r" b="b"/>
                <a:pathLst>
                  <a:path w="3" h="1">
                    <a:moveTo>
                      <a:pt x="3" y="0"/>
                    </a:moveTo>
                    <a:cubicBezTo>
                      <a:pt x="0" y="1"/>
                      <a:pt x="0" y="1"/>
                      <a:pt x="0" y="1"/>
                    </a:cubicBezTo>
                    <a:cubicBezTo>
                      <a:pt x="0" y="1"/>
                      <a:pt x="0" y="1"/>
                      <a:pt x="0" y="1"/>
                    </a:cubicBezTo>
                    <a:cubicBezTo>
                      <a:pt x="3" y="0"/>
                      <a:pt x="3" y="0"/>
                      <a:pt x="3" y="0"/>
                    </a:cubicBezTo>
                    <a:cubicBezTo>
                      <a:pt x="3" y="0"/>
                      <a:pt x="3" y="0"/>
                      <a:pt x="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694" name="Freeform 9201"/>
              <p:cNvSpPr>
                <a:spLocks/>
              </p:cNvSpPr>
              <p:nvPr/>
            </p:nvSpPr>
            <p:spPr bwMode="auto">
              <a:xfrm>
                <a:off x="2180" y="4598"/>
                <a:ext cx="3"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0" y="0"/>
                      <a:pt x="0" y="0"/>
                      <a:pt x="0" y="0"/>
                    </a:cubicBezTo>
                    <a:cubicBezTo>
                      <a:pt x="0" y="0"/>
                      <a:pt x="0"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695" name="Freeform 9202"/>
              <p:cNvSpPr>
                <a:spLocks/>
              </p:cNvSpPr>
              <p:nvPr/>
            </p:nvSpPr>
            <p:spPr bwMode="auto">
              <a:xfrm>
                <a:off x="2172" y="4591"/>
                <a:ext cx="8" cy="4"/>
              </a:xfrm>
              <a:custGeom>
                <a:avLst/>
                <a:gdLst>
                  <a:gd name="T0" fmla="*/ 2 w 2"/>
                  <a:gd name="T1" fmla="*/ 0 h 1"/>
                  <a:gd name="T2" fmla="*/ 0 w 2"/>
                  <a:gd name="T3" fmla="*/ 1 h 1"/>
                  <a:gd name="T4" fmla="*/ 0 w 2"/>
                  <a:gd name="T5" fmla="*/ 1 h 1"/>
                  <a:gd name="T6" fmla="*/ 2 w 2"/>
                  <a:gd name="T7" fmla="*/ 0 h 1"/>
                  <a:gd name="T8" fmla="*/ 2 w 2"/>
                  <a:gd name="T9" fmla="*/ 0 h 1"/>
                </a:gdLst>
                <a:ahLst/>
                <a:cxnLst>
                  <a:cxn ang="0">
                    <a:pos x="T0" y="T1"/>
                  </a:cxn>
                  <a:cxn ang="0">
                    <a:pos x="T2" y="T3"/>
                  </a:cxn>
                  <a:cxn ang="0">
                    <a:pos x="T4" y="T5"/>
                  </a:cxn>
                  <a:cxn ang="0">
                    <a:pos x="T6" y="T7"/>
                  </a:cxn>
                  <a:cxn ang="0">
                    <a:pos x="T8" y="T9"/>
                  </a:cxn>
                </a:cxnLst>
                <a:rect l="0" t="0" r="r" b="b"/>
                <a:pathLst>
                  <a:path w="2" h="1">
                    <a:moveTo>
                      <a:pt x="2" y="0"/>
                    </a:moveTo>
                    <a:cubicBezTo>
                      <a:pt x="0" y="1"/>
                      <a:pt x="0" y="1"/>
                      <a:pt x="0" y="1"/>
                    </a:cubicBezTo>
                    <a:cubicBezTo>
                      <a:pt x="0" y="1"/>
                      <a:pt x="0" y="1"/>
                      <a:pt x="0" y="1"/>
                    </a:cubicBezTo>
                    <a:cubicBezTo>
                      <a:pt x="2" y="0"/>
                      <a:pt x="2" y="0"/>
                      <a:pt x="2" y="0"/>
                    </a:cubicBezTo>
                    <a:cubicBezTo>
                      <a:pt x="2" y="0"/>
                      <a:pt x="2" y="0"/>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696" name="Freeform 9203"/>
              <p:cNvSpPr>
                <a:spLocks/>
              </p:cNvSpPr>
              <p:nvPr/>
            </p:nvSpPr>
            <p:spPr bwMode="auto">
              <a:xfrm>
                <a:off x="2552" y="6164"/>
                <a:ext cx="4" cy="4"/>
              </a:xfrm>
              <a:custGeom>
                <a:avLst/>
                <a:gdLst>
                  <a:gd name="T0" fmla="*/ 1 w 1"/>
                  <a:gd name="T1" fmla="*/ 0 h 1"/>
                  <a:gd name="T2" fmla="*/ 0 w 1"/>
                  <a:gd name="T3" fmla="*/ 0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1" y="0"/>
                      <a:pt x="1" y="0"/>
                      <a:pt x="0" y="0"/>
                    </a:cubicBezTo>
                    <a:cubicBezTo>
                      <a:pt x="0" y="1"/>
                      <a:pt x="0" y="1"/>
                      <a:pt x="0"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697" name="Freeform 9204"/>
              <p:cNvSpPr>
                <a:spLocks/>
              </p:cNvSpPr>
              <p:nvPr/>
            </p:nvSpPr>
            <p:spPr bwMode="auto">
              <a:xfrm>
                <a:off x="1420" y="6279"/>
                <a:ext cx="0" cy="4"/>
              </a:xfrm>
              <a:custGeom>
                <a:avLst/>
                <a:gdLst>
                  <a:gd name="T0" fmla="*/ 1 h 1"/>
                  <a:gd name="T1" fmla="*/ 0 h 1"/>
                  <a:gd name="T2" fmla="*/ 0 h 1"/>
                  <a:gd name="T3" fmla="*/ 1 h 1"/>
                </a:gdLst>
                <a:ahLst/>
                <a:cxnLst>
                  <a:cxn ang="0">
                    <a:pos x="0" y="T0"/>
                  </a:cxn>
                  <a:cxn ang="0">
                    <a:pos x="0" y="T1"/>
                  </a:cxn>
                  <a:cxn ang="0">
                    <a:pos x="0" y="T2"/>
                  </a:cxn>
                  <a:cxn ang="0">
                    <a:pos x="0" y="T3"/>
                  </a:cxn>
                </a:cxnLst>
                <a:rect l="0" t="0" r="r" b="b"/>
                <a:pathLst>
                  <a:path h="1">
                    <a:moveTo>
                      <a:pt x="0" y="1"/>
                    </a:moveTo>
                    <a:cubicBezTo>
                      <a:pt x="0" y="1"/>
                      <a:pt x="0" y="0"/>
                      <a:pt x="0" y="0"/>
                    </a:cubicBezTo>
                    <a:cubicBezTo>
                      <a:pt x="0" y="0"/>
                      <a:pt x="0" y="0"/>
                      <a:pt x="0" y="0"/>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698" name="Freeform 9205"/>
              <p:cNvSpPr>
                <a:spLocks/>
              </p:cNvSpPr>
              <p:nvPr/>
            </p:nvSpPr>
            <p:spPr bwMode="auto">
              <a:xfrm>
                <a:off x="2355" y="6216"/>
                <a:ext cx="3"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cubicBezTo>
                      <a:pt x="0" y="0"/>
                      <a:pt x="0" y="0"/>
                      <a:pt x="0" y="0"/>
                    </a:cubicBezTo>
                    <a:cubicBezTo>
                      <a:pt x="1" y="0"/>
                      <a:pt x="1" y="0"/>
                      <a:pt x="1"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699" name="Freeform 9206"/>
              <p:cNvSpPr>
                <a:spLocks/>
              </p:cNvSpPr>
              <p:nvPr/>
            </p:nvSpPr>
            <p:spPr bwMode="auto">
              <a:xfrm>
                <a:off x="2347" y="6216"/>
                <a:ext cx="8" cy="4"/>
              </a:xfrm>
              <a:custGeom>
                <a:avLst/>
                <a:gdLst>
                  <a:gd name="T0" fmla="*/ 2 w 2"/>
                  <a:gd name="T1" fmla="*/ 0 h 1"/>
                  <a:gd name="T2" fmla="*/ 0 w 2"/>
                  <a:gd name="T3" fmla="*/ 1 h 1"/>
                  <a:gd name="T4" fmla="*/ 1 w 2"/>
                  <a:gd name="T5" fmla="*/ 1 h 1"/>
                  <a:gd name="T6" fmla="*/ 2 w 2"/>
                  <a:gd name="T7" fmla="*/ 0 h 1"/>
                  <a:gd name="T8" fmla="*/ 2 w 2"/>
                  <a:gd name="T9" fmla="*/ 0 h 1"/>
                </a:gdLst>
                <a:ahLst/>
                <a:cxnLst>
                  <a:cxn ang="0">
                    <a:pos x="T0" y="T1"/>
                  </a:cxn>
                  <a:cxn ang="0">
                    <a:pos x="T2" y="T3"/>
                  </a:cxn>
                  <a:cxn ang="0">
                    <a:pos x="T4" y="T5"/>
                  </a:cxn>
                  <a:cxn ang="0">
                    <a:pos x="T6" y="T7"/>
                  </a:cxn>
                  <a:cxn ang="0">
                    <a:pos x="T8" y="T9"/>
                  </a:cxn>
                </a:cxnLst>
                <a:rect l="0" t="0" r="r" b="b"/>
                <a:pathLst>
                  <a:path w="2" h="1">
                    <a:moveTo>
                      <a:pt x="2" y="0"/>
                    </a:moveTo>
                    <a:cubicBezTo>
                      <a:pt x="0" y="1"/>
                      <a:pt x="0" y="1"/>
                      <a:pt x="0" y="1"/>
                    </a:cubicBezTo>
                    <a:cubicBezTo>
                      <a:pt x="1" y="1"/>
                      <a:pt x="1" y="1"/>
                      <a:pt x="1" y="1"/>
                    </a:cubicBezTo>
                    <a:cubicBezTo>
                      <a:pt x="2" y="0"/>
                      <a:pt x="2" y="0"/>
                      <a:pt x="2" y="0"/>
                    </a:cubicBezTo>
                    <a:cubicBezTo>
                      <a:pt x="2" y="0"/>
                      <a:pt x="2" y="0"/>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700" name="Freeform 9207"/>
              <p:cNvSpPr>
                <a:spLocks/>
              </p:cNvSpPr>
              <p:nvPr/>
            </p:nvSpPr>
            <p:spPr bwMode="auto">
              <a:xfrm>
                <a:off x="2329" y="6212"/>
                <a:ext cx="18" cy="8"/>
              </a:xfrm>
              <a:custGeom>
                <a:avLst/>
                <a:gdLst>
                  <a:gd name="T0" fmla="*/ 0 w 18"/>
                  <a:gd name="T1" fmla="*/ 0 h 8"/>
                  <a:gd name="T2" fmla="*/ 14 w 18"/>
                  <a:gd name="T3" fmla="*/ 8 h 8"/>
                  <a:gd name="T4" fmla="*/ 18 w 18"/>
                  <a:gd name="T5" fmla="*/ 8 h 8"/>
                  <a:gd name="T6" fmla="*/ 3 w 18"/>
                  <a:gd name="T7" fmla="*/ 0 h 8"/>
                  <a:gd name="T8" fmla="*/ 0 w 18"/>
                  <a:gd name="T9" fmla="*/ 0 h 8"/>
                </a:gdLst>
                <a:ahLst/>
                <a:cxnLst>
                  <a:cxn ang="0">
                    <a:pos x="T0" y="T1"/>
                  </a:cxn>
                  <a:cxn ang="0">
                    <a:pos x="T2" y="T3"/>
                  </a:cxn>
                  <a:cxn ang="0">
                    <a:pos x="T4" y="T5"/>
                  </a:cxn>
                  <a:cxn ang="0">
                    <a:pos x="T6" y="T7"/>
                  </a:cxn>
                  <a:cxn ang="0">
                    <a:pos x="T8" y="T9"/>
                  </a:cxn>
                </a:cxnLst>
                <a:rect l="0" t="0" r="r" b="b"/>
                <a:pathLst>
                  <a:path w="18" h="8">
                    <a:moveTo>
                      <a:pt x="0" y="0"/>
                    </a:moveTo>
                    <a:lnTo>
                      <a:pt x="14" y="8"/>
                    </a:lnTo>
                    <a:lnTo>
                      <a:pt x="18" y="8"/>
                    </a:lnTo>
                    <a:lnTo>
                      <a:pt x="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701" name="Freeform 9208"/>
              <p:cNvSpPr>
                <a:spLocks/>
              </p:cNvSpPr>
              <p:nvPr/>
            </p:nvSpPr>
            <p:spPr bwMode="auto">
              <a:xfrm>
                <a:off x="2325" y="6212"/>
                <a:ext cx="11" cy="8"/>
              </a:xfrm>
              <a:custGeom>
                <a:avLst/>
                <a:gdLst>
                  <a:gd name="T0" fmla="*/ 0 w 3"/>
                  <a:gd name="T1" fmla="*/ 0 h 2"/>
                  <a:gd name="T2" fmla="*/ 2 w 3"/>
                  <a:gd name="T3" fmla="*/ 2 h 2"/>
                  <a:gd name="T4" fmla="*/ 3 w 3"/>
                  <a:gd name="T5" fmla="*/ 2 h 2"/>
                  <a:gd name="T6" fmla="*/ 1 w 3"/>
                  <a:gd name="T7" fmla="*/ 0 h 2"/>
                  <a:gd name="T8" fmla="*/ 0 w 3"/>
                  <a:gd name="T9" fmla="*/ 0 h 2"/>
                </a:gdLst>
                <a:ahLst/>
                <a:cxnLst>
                  <a:cxn ang="0">
                    <a:pos x="T0" y="T1"/>
                  </a:cxn>
                  <a:cxn ang="0">
                    <a:pos x="T2" y="T3"/>
                  </a:cxn>
                  <a:cxn ang="0">
                    <a:pos x="T4" y="T5"/>
                  </a:cxn>
                  <a:cxn ang="0">
                    <a:pos x="T6" y="T7"/>
                  </a:cxn>
                  <a:cxn ang="0">
                    <a:pos x="T8" y="T9"/>
                  </a:cxn>
                </a:cxnLst>
                <a:rect l="0" t="0" r="r" b="b"/>
                <a:pathLst>
                  <a:path w="3" h="2">
                    <a:moveTo>
                      <a:pt x="0" y="0"/>
                    </a:moveTo>
                    <a:cubicBezTo>
                      <a:pt x="1" y="1"/>
                      <a:pt x="1" y="1"/>
                      <a:pt x="2" y="2"/>
                    </a:cubicBezTo>
                    <a:cubicBezTo>
                      <a:pt x="3" y="2"/>
                      <a:pt x="3" y="2"/>
                      <a:pt x="3" y="2"/>
                    </a:cubicBezTo>
                    <a:cubicBezTo>
                      <a:pt x="2" y="1"/>
                      <a:pt x="1" y="1"/>
                      <a:pt x="1" y="0"/>
                    </a:cubicBezTo>
                    <a:cubicBezTo>
                      <a:pt x="1" y="0"/>
                      <a:pt x="1"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702" name="Freeform 9209"/>
              <p:cNvSpPr>
                <a:spLocks/>
              </p:cNvSpPr>
              <p:nvPr/>
            </p:nvSpPr>
            <p:spPr bwMode="auto">
              <a:xfrm>
                <a:off x="2381" y="6197"/>
                <a:ext cx="15" cy="8"/>
              </a:xfrm>
              <a:custGeom>
                <a:avLst/>
                <a:gdLst>
                  <a:gd name="T0" fmla="*/ 0 w 4"/>
                  <a:gd name="T1" fmla="*/ 2 h 2"/>
                  <a:gd name="T2" fmla="*/ 4 w 4"/>
                  <a:gd name="T3" fmla="*/ 0 h 2"/>
                  <a:gd name="T4" fmla="*/ 4 w 4"/>
                  <a:gd name="T5" fmla="*/ 0 h 2"/>
                  <a:gd name="T6" fmla="*/ 0 w 4"/>
                  <a:gd name="T7" fmla="*/ 2 h 2"/>
                  <a:gd name="T8" fmla="*/ 0 w 4"/>
                  <a:gd name="T9" fmla="*/ 2 h 2"/>
                </a:gdLst>
                <a:ahLst/>
                <a:cxnLst>
                  <a:cxn ang="0">
                    <a:pos x="T0" y="T1"/>
                  </a:cxn>
                  <a:cxn ang="0">
                    <a:pos x="T2" y="T3"/>
                  </a:cxn>
                  <a:cxn ang="0">
                    <a:pos x="T4" y="T5"/>
                  </a:cxn>
                  <a:cxn ang="0">
                    <a:pos x="T6" y="T7"/>
                  </a:cxn>
                  <a:cxn ang="0">
                    <a:pos x="T8" y="T9"/>
                  </a:cxn>
                </a:cxnLst>
                <a:rect l="0" t="0" r="r" b="b"/>
                <a:pathLst>
                  <a:path w="4" h="2">
                    <a:moveTo>
                      <a:pt x="0" y="2"/>
                    </a:moveTo>
                    <a:cubicBezTo>
                      <a:pt x="4" y="0"/>
                      <a:pt x="4" y="0"/>
                      <a:pt x="4" y="0"/>
                    </a:cubicBezTo>
                    <a:cubicBezTo>
                      <a:pt x="4" y="0"/>
                      <a:pt x="4" y="0"/>
                      <a:pt x="4" y="0"/>
                    </a:cubicBezTo>
                    <a:cubicBezTo>
                      <a:pt x="0" y="2"/>
                      <a:pt x="0" y="2"/>
                      <a:pt x="0" y="2"/>
                    </a:cubicBezTo>
                    <a:cubicBezTo>
                      <a:pt x="0" y="2"/>
                      <a:pt x="0" y="2"/>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703" name="Freeform 9210"/>
              <p:cNvSpPr>
                <a:spLocks/>
              </p:cNvSpPr>
              <p:nvPr/>
            </p:nvSpPr>
            <p:spPr bwMode="auto">
              <a:xfrm>
                <a:off x="2295" y="6216"/>
                <a:ext cx="7" cy="0"/>
              </a:xfrm>
              <a:custGeom>
                <a:avLst/>
                <a:gdLst>
                  <a:gd name="T0" fmla="*/ 1 w 2"/>
                  <a:gd name="T1" fmla="*/ 0 w 2"/>
                  <a:gd name="T2" fmla="*/ 0 w 2"/>
                  <a:gd name="T3" fmla="*/ 2 w 2"/>
                  <a:gd name="T4" fmla="*/ 1 w 2"/>
                </a:gdLst>
                <a:ahLst/>
                <a:cxnLst>
                  <a:cxn ang="0">
                    <a:pos x="T0" y="0"/>
                  </a:cxn>
                  <a:cxn ang="0">
                    <a:pos x="T1" y="0"/>
                  </a:cxn>
                  <a:cxn ang="0">
                    <a:pos x="T2" y="0"/>
                  </a:cxn>
                  <a:cxn ang="0">
                    <a:pos x="T3" y="0"/>
                  </a:cxn>
                  <a:cxn ang="0">
                    <a:pos x="T4" y="0"/>
                  </a:cxn>
                </a:cxnLst>
                <a:rect l="0" t="0" r="r" b="b"/>
                <a:pathLst>
                  <a:path w="2">
                    <a:moveTo>
                      <a:pt x="1" y="0"/>
                    </a:moveTo>
                    <a:cubicBezTo>
                      <a:pt x="1" y="0"/>
                      <a:pt x="1" y="0"/>
                      <a:pt x="0" y="0"/>
                    </a:cubicBezTo>
                    <a:cubicBezTo>
                      <a:pt x="0" y="0"/>
                      <a:pt x="0" y="0"/>
                      <a:pt x="0" y="0"/>
                    </a:cubicBezTo>
                    <a:cubicBezTo>
                      <a:pt x="1" y="0"/>
                      <a:pt x="1" y="0"/>
                      <a:pt x="2" y="0"/>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704" name="Freeform 9211"/>
              <p:cNvSpPr>
                <a:spLocks/>
              </p:cNvSpPr>
              <p:nvPr/>
            </p:nvSpPr>
            <p:spPr bwMode="auto">
              <a:xfrm>
                <a:off x="2347" y="6179"/>
                <a:ext cx="8" cy="4"/>
              </a:xfrm>
              <a:custGeom>
                <a:avLst/>
                <a:gdLst>
                  <a:gd name="T0" fmla="*/ 2 w 2"/>
                  <a:gd name="T1" fmla="*/ 1 h 1"/>
                  <a:gd name="T2" fmla="*/ 2 w 2"/>
                  <a:gd name="T3" fmla="*/ 0 h 1"/>
                  <a:gd name="T4" fmla="*/ 2 w 2"/>
                  <a:gd name="T5" fmla="*/ 0 h 1"/>
                  <a:gd name="T6" fmla="*/ 1 w 2"/>
                  <a:gd name="T7" fmla="*/ 0 h 1"/>
                  <a:gd name="T8" fmla="*/ 0 w 2"/>
                  <a:gd name="T9" fmla="*/ 1 h 1"/>
                  <a:gd name="T10" fmla="*/ 1 w 2"/>
                  <a:gd name="T11" fmla="*/ 1 h 1"/>
                  <a:gd name="T12" fmla="*/ 2 w 2"/>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2" h="1">
                    <a:moveTo>
                      <a:pt x="2" y="1"/>
                    </a:moveTo>
                    <a:cubicBezTo>
                      <a:pt x="2" y="1"/>
                      <a:pt x="2" y="1"/>
                      <a:pt x="2" y="0"/>
                    </a:cubicBezTo>
                    <a:cubicBezTo>
                      <a:pt x="2" y="0"/>
                      <a:pt x="2" y="0"/>
                      <a:pt x="2" y="0"/>
                    </a:cubicBezTo>
                    <a:cubicBezTo>
                      <a:pt x="1" y="0"/>
                      <a:pt x="1" y="0"/>
                      <a:pt x="1" y="0"/>
                    </a:cubicBezTo>
                    <a:cubicBezTo>
                      <a:pt x="1" y="1"/>
                      <a:pt x="1" y="1"/>
                      <a:pt x="0" y="1"/>
                    </a:cubicBezTo>
                    <a:cubicBezTo>
                      <a:pt x="1" y="1"/>
                      <a:pt x="1" y="1"/>
                      <a:pt x="1" y="1"/>
                    </a:cubicBezTo>
                    <a:lnTo>
                      <a:pt x="2"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705" name="Freeform 9212"/>
              <p:cNvSpPr>
                <a:spLocks/>
              </p:cNvSpPr>
              <p:nvPr/>
            </p:nvSpPr>
            <p:spPr bwMode="auto">
              <a:xfrm>
                <a:off x="2358" y="6171"/>
                <a:ext cx="4" cy="4"/>
              </a:xfrm>
              <a:custGeom>
                <a:avLst/>
                <a:gdLst>
                  <a:gd name="T0" fmla="*/ 1 w 1"/>
                  <a:gd name="T1" fmla="*/ 0 h 1"/>
                  <a:gd name="T2" fmla="*/ 0 w 1"/>
                  <a:gd name="T3" fmla="*/ 1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0" y="1"/>
                      <a:pt x="0" y="1"/>
                      <a:pt x="0" y="1"/>
                    </a:cubicBezTo>
                    <a:cubicBezTo>
                      <a:pt x="0" y="1"/>
                      <a:pt x="0" y="1"/>
                      <a:pt x="0" y="1"/>
                    </a:cubicBezTo>
                    <a:cubicBezTo>
                      <a:pt x="1" y="1"/>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706" name="Freeform 9213"/>
              <p:cNvSpPr>
                <a:spLocks/>
              </p:cNvSpPr>
              <p:nvPr/>
            </p:nvSpPr>
            <p:spPr bwMode="auto">
              <a:xfrm>
                <a:off x="2355" y="6171"/>
                <a:ext cx="3"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cubicBezTo>
                      <a:pt x="0" y="0"/>
                      <a:pt x="0" y="0"/>
                      <a:pt x="0" y="0"/>
                    </a:cubicBezTo>
                    <a:cubicBezTo>
                      <a:pt x="1" y="0"/>
                      <a:pt x="1" y="0"/>
                      <a:pt x="1"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707" name="Freeform 9214"/>
              <p:cNvSpPr>
                <a:spLocks/>
              </p:cNvSpPr>
              <p:nvPr/>
            </p:nvSpPr>
            <p:spPr bwMode="auto">
              <a:xfrm>
                <a:off x="2351" y="6168"/>
                <a:ext cx="4" cy="3"/>
              </a:xfrm>
              <a:custGeom>
                <a:avLst/>
                <a:gdLst>
                  <a:gd name="T0" fmla="*/ 0 w 1"/>
                  <a:gd name="T1" fmla="*/ 0 h 1"/>
                  <a:gd name="T2" fmla="*/ 0 w 1"/>
                  <a:gd name="T3" fmla="*/ 1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1"/>
                      <a:pt x="0" y="1"/>
                    </a:cubicBezTo>
                    <a:cubicBezTo>
                      <a:pt x="0" y="1"/>
                      <a:pt x="0" y="1"/>
                      <a:pt x="0" y="1"/>
                    </a:cubicBezTo>
                    <a:cubicBezTo>
                      <a:pt x="0" y="1"/>
                      <a:pt x="1" y="0"/>
                      <a:pt x="1"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708" name="Freeform 9215"/>
              <p:cNvSpPr>
                <a:spLocks/>
              </p:cNvSpPr>
              <p:nvPr/>
            </p:nvSpPr>
            <p:spPr bwMode="auto">
              <a:xfrm>
                <a:off x="2291" y="6205"/>
                <a:ext cx="11" cy="4"/>
              </a:xfrm>
              <a:custGeom>
                <a:avLst/>
                <a:gdLst>
                  <a:gd name="T0" fmla="*/ 3 w 3"/>
                  <a:gd name="T1" fmla="*/ 0 h 1"/>
                  <a:gd name="T2" fmla="*/ 2 w 3"/>
                  <a:gd name="T3" fmla="*/ 0 h 1"/>
                  <a:gd name="T4" fmla="*/ 0 w 3"/>
                  <a:gd name="T5" fmla="*/ 1 h 1"/>
                  <a:gd name="T6" fmla="*/ 1 w 3"/>
                  <a:gd name="T7" fmla="*/ 1 h 1"/>
                  <a:gd name="T8" fmla="*/ 3 w 3"/>
                  <a:gd name="T9" fmla="*/ 0 h 1"/>
                </a:gdLst>
                <a:ahLst/>
                <a:cxnLst>
                  <a:cxn ang="0">
                    <a:pos x="T0" y="T1"/>
                  </a:cxn>
                  <a:cxn ang="0">
                    <a:pos x="T2" y="T3"/>
                  </a:cxn>
                  <a:cxn ang="0">
                    <a:pos x="T4" y="T5"/>
                  </a:cxn>
                  <a:cxn ang="0">
                    <a:pos x="T6" y="T7"/>
                  </a:cxn>
                  <a:cxn ang="0">
                    <a:pos x="T8" y="T9"/>
                  </a:cxn>
                </a:cxnLst>
                <a:rect l="0" t="0" r="r" b="b"/>
                <a:pathLst>
                  <a:path w="3" h="1">
                    <a:moveTo>
                      <a:pt x="3" y="0"/>
                    </a:moveTo>
                    <a:cubicBezTo>
                      <a:pt x="3" y="0"/>
                      <a:pt x="3" y="0"/>
                      <a:pt x="2" y="0"/>
                    </a:cubicBezTo>
                    <a:cubicBezTo>
                      <a:pt x="0" y="1"/>
                      <a:pt x="0" y="1"/>
                      <a:pt x="0" y="1"/>
                    </a:cubicBezTo>
                    <a:cubicBezTo>
                      <a:pt x="1" y="1"/>
                      <a:pt x="1" y="1"/>
                      <a:pt x="1" y="1"/>
                    </a:cubicBezTo>
                    <a:lnTo>
                      <a:pt x="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709" name="Freeform 9216"/>
              <p:cNvSpPr>
                <a:spLocks/>
              </p:cNvSpPr>
              <p:nvPr/>
            </p:nvSpPr>
            <p:spPr bwMode="auto">
              <a:xfrm>
                <a:off x="2299" y="6197"/>
                <a:ext cx="22" cy="8"/>
              </a:xfrm>
              <a:custGeom>
                <a:avLst/>
                <a:gdLst>
                  <a:gd name="T0" fmla="*/ 5 w 6"/>
                  <a:gd name="T1" fmla="*/ 1 h 2"/>
                  <a:gd name="T2" fmla="*/ 6 w 6"/>
                  <a:gd name="T3" fmla="*/ 0 h 2"/>
                  <a:gd name="T4" fmla="*/ 5 w 6"/>
                  <a:gd name="T5" fmla="*/ 0 h 2"/>
                  <a:gd name="T6" fmla="*/ 0 w 6"/>
                  <a:gd name="T7" fmla="*/ 2 h 2"/>
                  <a:gd name="T8" fmla="*/ 1 w 6"/>
                  <a:gd name="T9" fmla="*/ 2 h 2"/>
                  <a:gd name="T10" fmla="*/ 5 w 6"/>
                  <a:gd name="T11" fmla="*/ 1 h 2"/>
                </a:gdLst>
                <a:ahLst/>
                <a:cxnLst>
                  <a:cxn ang="0">
                    <a:pos x="T0" y="T1"/>
                  </a:cxn>
                  <a:cxn ang="0">
                    <a:pos x="T2" y="T3"/>
                  </a:cxn>
                  <a:cxn ang="0">
                    <a:pos x="T4" y="T5"/>
                  </a:cxn>
                  <a:cxn ang="0">
                    <a:pos x="T6" y="T7"/>
                  </a:cxn>
                  <a:cxn ang="0">
                    <a:pos x="T8" y="T9"/>
                  </a:cxn>
                  <a:cxn ang="0">
                    <a:pos x="T10" y="T11"/>
                  </a:cxn>
                </a:cxnLst>
                <a:rect l="0" t="0" r="r" b="b"/>
                <a:pathLst>
                  <a:path w="6" h="2">
                    <a:moveTo>
                      <a:pt x="5" y="1"/>
                    </a:moveTo>
                    <a:cubicBezTo>
                      <a:pt x="6" y="1"/>
                      <a:pt x="6" y="0"/>
                      <a:pt x="6" y="0"/>
                    </a:cubicBezTo>
                    <a:cubicBezTo>
                      <a:pt x="5" y="0"/>
                      <a:pt x="5" y="0"/>
                      <a:pt x="5" y="0"/>
                    </a:cubicBezTo>
                    <a:cubicBezTo>
                      <a:pt x="0" y="2"/>
                      <a:pt x="0" y="2"/>
                      <a:pt x="0" y="2"/>
                    </a:cubicBezTo>
                    <a:cubicBezTo>
                      <a:pt x="1" y="2"/>
                      <a:pt x="1" y="2"/>
                      <a:pt x="1" y="2"/>
                    </a:cubicBezTo>
                    <a:lnTo>
                      <a:pt x="5"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710" name="Freeform 9217"/>
              <p:cNvSpPr>
                <a:spLocks/>
              </p:cNvSpPr>
              <p:nvPr/>
            </p:nvSpPr>
            <p:spPr bwMode="auto">
              <a:xfrm>
                <a:off x="2302" y="6205"/>
                <a:ext cx="4" cy="0"/>
              </a:xfrm>
              <a:custGeom>
                <a:avLst/>
                <a:gdLst>
                  <a:gd name="T0" fmla="*/ 1 w 1"/>
                  <a:gd name="T1" fmla="*/ 0 w 1"/>
                  <a:gd name="T2" fmla="*/ 0 w 1"/>
                  <a:gd name="T3" fmla="*/ 1 w 1"/>
                </a:gdLst>
                <a:ahLst/>
                <a:cxnLst>
                  <a:cxn ang="0">
                    <a:pos x="T0" y="0"/>
                  </a:cxn>
                  <a:cxn ang="0">
                    <a:pos x="T1" y="0"/>
                  </a:cxn>
                  <a:cxn ang="0">
                    <a:pos x="T2" y="0"/>
                  </a:cxn>
                  <a:cxn ang="0">
                    <a:pos x="T3" y="0"/>
                  </a:cxn>
                </a:cxnLst>
                <a:rect l="0" t="0" r="r" b="b"/>
                <a:pathLst>
                  <a:path w="1">
                    <a:moveTo>
                      <a:pt x="1" y="0"/>
                    </a:moveTo>
                    <a:cubicBezTo>
                      <a:pt x="0" y="0"/>
                      <a:pt x="0" y="0"/>
                      <a:pt x="0" y="0"/>
                    </a:cubicBezTo>
                    <a:cubicBezTo>
                      <a:pt x="0" y="0"/>
                      <a:pt x="0" y="0"/>
                      <a:pt x="0" y="0"/>
                    </a:cubicBezTo>
                    <a:cubicBezTo>
                      <a:pt x="0" y="0"/>
                      <a:pt x="0"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711" name="Freeform 9218"/>
              <p:cNvSpPr>
                <a:spLocks/>
              </p:cNvSpPr>
              <p:nvPr/>
            </p:nvSpPr>
            <p:spPr bwMode="auto">
              <a:xfrm>
                <a:off x="2343" y="6190"/>
                <a:ext cx="4" cy="0"/>
              </a:xfrm>
              <a:custGeom>
                <a:avLst/>
                <a:gdLst>
                  <a:gd name="T0" fmla="*/ 1 w 1"/>
                  <a:gd name="T1" fmla="*/ 1 w 1"/>
                  <a:gd name="T2" fmla="*/ 0 w 1"/>
                  <a:gd name="T3" fmla="*/ 1 w 1"/>
                  <a:gd name="T4" fmla="*/ 1 w 1"/>
                </a:gdLst>
                <a:ahLst/>
                <a:cxnLst>
                  <a:cxn ang="0">
                    <a:pos x="T0" y="0"/>
                  </a:cxn>
                  <a:cxn ang="0">
                    <a:pos x="T1" y="0"/>
                  </a:cxn>
                  <a:cxn ang="0">
                    <a:pos x="T2" y="0"/>
                  </a:cxn>
                  <a:cxn ang="0">
                    <a:pos x="T3" y="0"/>
                  </a:cxn>
                  <a:cxn ang="0">
                    <a:pos x="T4" y="0"/>
                  </a:cxn>
                </a:cxnLst>
                <a:rect l="0" t="0" r="r" b="b"/>
                <a:pathLst>
                  <a:path w="1">
                    <a:moveTo>
                      <a:pt x="1" y="0"/>
                    </a:moveTo>
                    <a:cubicBezTo>
                      <a:pt x="1" y="0"/>
                      <a:pt x="1" y="0"/>
                      <a:pt x="1" y="0"/>
                    </a:cubicBezTo>
                    <a:cubicBezTo>
                      <a:pt x="0" y="0"/>
                      <a:pt x="0" y="0"/>
                      <a:pt x="0" y="0"/>
                    </a:cubicBezTo>
                    <a:cubicBezTo>
                      <a:pt x="1" y="0"/>
                      <a:pt x="1"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712" name="Freeform 9219"/>
              <p:cNvSpPr>
                <a:spLocks/>
              </p:cNvSpPr>
              <p:nvPr/>
            </p:nvSpPr>
            <p:spPr bwMode="auto">
              <a:xfrm>
                <a:off x="2336" y="6194"/>
                <a:ext cx="4" cy="0"/>
              </a:xfrm>
              <a:custGeom>
                <a:avLst/>
                <a:gdLst>
                  <a:gd name="T0" fmla="*/ 1 w 1"/>
                  <a:gd name="T1" fmla="*/ 0 w 1"/>
                  <a:gd name="T2" fmla="*/ 1 w 1"/>
                  <a:gd name="T3" fmla="*/ 1 w 1"/>
                </a:gdLst>
                <a:ahLst/>
                <a:cxnLst>
                  <a:cxn ang="0">
                    <a:pos x="T0" y="0"/>
                  </a:cxn>
                  <a:cxn ang="0">
                    <a:pos x="T1" y="0"/>
                  </a:cxn>
                  <a:cxn ang="0">
                    <a:pos x="T2" y="0"/>
                  </a:cxn>
                  <a:cxn ang="0">
                    <a:pos x="T3" y="0"/>
                  </a:cxn>
                </a:cxnLst>
                <a:rect l="0" t="0" r="r" b="b"/>
                <a:pathLst>
                  <a:path w="1">
                    <a:moveTo>
                      <a:pt x="1" y="0"/>
                    </a:moveTo>
                    <a:cubicBezTo>
                      <a:pt x="0" y="0"/>
                      <a:pt x="0" y="0"/>
                      <a:pt x="0" y="0"/>
                    </a:cubicBezTo>
                    <a:cubicBezTo>
                      <a:pt x="1" y="0"/>
                      <a:pt x="1"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713" name="Freeform 9220"/>
              <p:cNvSpPr>
                <a:spLocks/>
              </p:cNvSpPr>
              <p:nvPr/>
            </p:nvSpPr>
            <p:spPr bwMode="auto">
              <a:xfrm>
                <a:off x="2295" y="6212"/>
                <a:ext cx="4" cy="4"/>
              </a:xfrm>
              <a:custGeom>
                <a:avLst/>
                <a:gdLst>
                  <a:gd name="T0" fmla="*/ 0 w 1"/>
                  <a:gd name="T1" fmla="*/ 0 h 1"/>
                  <a:gd name="T2" fmla="*/ 1 w 1"/>
                  <a:gd name="T3" fmla="*/ 1 h 1"/>
                  <a:gd name="T4" fmla="*/ 1 w 1"/>
                  <a:gd name="T5" fmla="*/ 0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1" y="1"/>
                      <a:pt x="1" y="1"/>
                      <a:pt x="1" y="1"/>
                    </a:cubicBezTo>
                    <a:cubicBezTo>
                      <a:pt x="1" y="1"/>
                      <a:pt x="1" y="1"/>
                      <a:pt x="1" y="0"/>
                    </a:cubicBezTo>
                    <a:cubicBezTo>
                      <a:pt x="1" y="0"/>
                      <a:pt x="1" y="0"/>
                      <a:pt x="1"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714" name="Freeform 9221"/>
              <p:cNvSpPr>
                <a:spLocks/>
              </p:cNvSpPr>
              <p:nvPr/>
            </p:nvSpPr>
            <p:spPr bwMode="auto">
              <a:xfrm>
                <a:off x="2302" y="6212"/>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715" name="Freeform 9222"/>
              <p:cNvSpPr>
                <a:spLocks/>
              </p:cNvSpPr>
              <p:nvPr/>
            </p:nvSpPr>
            <p:spPr bwMode="auto">
              <a:xfrm>
                <a:off x="2291" y="6209"/>
                <a:ext cx="11" cy="3"/>
              </a:xfrm>
              <a:custGeom>
                <a:avLst/>
                <a:gdLst>
                  <a:gd name="T0" fmla="*/ 2 w 3"/>
                  <a:gd name="T1" fmla="*/ 1 h 1"/>
                  <a:gd name="T2" fmla="*/ 3 w 3"/>
                  <a:gd name="T3" fmla="*/ 1 h 1"/>
                  <a:gd name="T4" fmla="*/ 1 w 3"/>
                  <a:gd name="T5" fmla="*/ 0 h 1"/>
                  <a:gd name="T6" fmla="*/ 0 w 3"/>
                  <a:gd name="T7" fmla="*/ 0 h 1"/>
                  <a:gd name="T8" fmla="*/ 1 w 3"/>
                  <a:gd name="T9" fmla="*/ 1 h 1"/>
                  <a:gd name="T10" fmla="*/ 1 w 3"/>
                  <a:gd name="T11" fmla="*/ 1 h 1"/>
                  <a:gd name="T12" fmla="*/ 2 w 3"/>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3" h="1">
                    <a:moveTo>
                      <a:pt x="2" y="1"/>
                    </a:moveTo>
                    <a:cubicBezTo>
                      <a:pt x="3" y="1"/>
                      <a:pt x="3" y="1"/>
                      <a:pt x="3" y="1"/>
                    </a:cubicBezTo>
                    <a:cubicBezTo>
                      <a:pt x="1" y="0"/>
                      <a:pt x="1" y="0"/>
                      <a:pt x="1" y="0"/>
                    </a:cubicBezTo>
                    <a:cubicBezTo>
                      <a:pt x="0" y="0"/>
                      <a:pt x="0" y="0"/>
                      <a:pt x="0" y="0"/>
                    </a:cubicBezTo>
                    <a:cubicBezTo>
                      <a:pt x="0" y="1"/>
                      <a:pt x="1" y="1"/>
                      <a:pt x="1" y="1"/>
                    </a:cubicBezTo>
                    <a:cubicBezTo>
                      <a:pt x="1" y="1"/>
                      <a:pt x="1" y="1"/>
                      <a:pt x="1" y="1"/>
                    </a:cubicBezTo>
                    <a:cubicBezTo>
                      <a:pt x="1" y="1"/>
                      <a:pt x="2" y="1"/>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716" name="Freeform 9223"/>
              <p:cNvSpPr>
                <a:spLocks/>
              </p:cNvSpPr>
              <p:nvPr/>
            </p:nvSpPr>
            <p:spPr bwMode="auto">
              <a:xfrm>
                <a:off x="2302" y="6197"/>
                <a:ext cx="30" cy="15"/>
              </a:xfrm>
              <a:custGeom>
                <a:avLst/>
                <a:gdLst>
                  <a:gd name="T0" fmla="*/ 4 w 8"/>
                  <a:gd name="T1" fmla="*/ 3 h 4"/>
                  <a:gd name="T2" fmla="*/ 6 w 8"/>
                  <a:gd name="T3" fmla="*/ 3 h 4"/>
                  <a:gd name="T4" fmla="*/ 6 w 8"/>
                  <a:gd name="T5" fmla="*/ 3 h 4"/>
                  <a:gd name="T6" fmla="*/ 5 w 8"/>
                  <a:gd name="T7" fmla="*/ 2 h 4"/>
                  <a:gd name="T8" fmla="*/ 6 w 8"/>
                  <a:gd name="T9" fmla="*/ 3 h 4"/>
                  <a:gd name="T10" fmla="*/ 8 w 8"/>
                  <a:gd name="T11" fmla="*/ 1 h 4"/>
                  <a:gd name="T12" fmla="*/ 7 w 8"/>
                  <a:gd name="T13" fmla="*/ 0 h 4"/>
                  <a:gd name="T14" fmla="*/ 6 w 8"/>
                  <a:gd name="T15" fmla="*/ 0 h 4"/>
                  <a:gd name="T16" fmla="*/ 4 w 8"/>
                  <a:gd name="T17" fmla="*/ 1 h 4"/>
                  <a:gd name="T18" fmla="*/ 3 w 8"/>
                  <a:gd name="T19" fmla="*/ 2 h 4"/>
                  <a:gd name="T20" fmla="*/ 0 w 8"/>
                  <a:gd name="T21" fmla="*/ 4 h 4"/>
                  <a:gd name="T22" fmla="*/ 5 w 8"/>
                  <a:gd name="T23" fmla="*/ 4 h 4"/>
                  <a:gd name="T24" fmla="*/ 6 w 8"/>
                  <a:gd name="T25" fmla="*/ 4 h 4"/>
                  <a:gd name="T26" fmla="*/ 4 w 8"/>
                  <a:gd name="T27"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4">
                    <a:moveTo>
                      <a:pt x="4" y="3"/>
                    </a:moveTo>
                    <a:cubicBezTo>
                      <a:pt x="6" y="3"/>
                      <a:pt x="6" y="3"/>
                      <a:pt x="6" y="3"/>
                    </a:cubicBezTo>
                    <a:cubicBezTo>
                      <a:pt x="6" y="3"/>
                      <a:pt x="6" y="3"/>
                      <a:pt x="6" y="3"/>
                    </a:cubicBezTo>
                    <a:cubicBezTo>
                      <a:pt x="6" y="3"/>
                      <a:pt x="5" y="3"/>
                      <a:pt x="5" y="2"/>
                    </a:cubicBezTo>
                    <a:cubicBezTo>
                      <a:pt x="6" y="3"/>
                      <a:pt x="6" y="3"/>
                      <a:pt x="6" y="3"/>
                    </a:cubicBezTo>
                    <a:cubicBezTo>
                      <a:pt x="7" y="2"/>
                      <a:pt x="8" y="2"/>
                      <a:pt x="8" y="1"/>
                    </a:cubicBezTo>
                    <a:cubicBezTo>
                      <a:pt x="8" y="1"/>
                      <a:pt x="7" y="0"/>
                      <a:pt x="7" y="0"/>
                    </a:cubicBezTo>
                    <a:cubicBezTo>
                      <a:pt x="6" y="0"/>
                      <a:pt x="6" y="0"/>
                      <a:pt x="6" y="0"/>
                    </a:cubicBezTo>
                    <a:cubicBezTo>
                      <a:pt x="4" y="1"/>
                      <a:pt x="4" y="1"/>
                      <a:pt x="4" y="1"/>
                    </a:cubicBezTo>
                    <a:cubicBezTo>
                      <a:pt x="4" y="1"/>
                      <a:pt x="4" y="2"/>
                      <a:pt x="3" y="2"/>
                    </a:cubicBezTo>
                    <a:cubicBezTo>
                      <a:pt x="2" y="3"/>
                      <a:pt x="2" y="3"/>
                      <a:pt x="0" y="4"/>
                    </a:cubicBezTo>
                    <a:cubicBezTo>
                      <a:pt x="5" y="4"/>
                      <a:pt x="5" y="4"/>
                      <a:pt x="5" y="4"/>
                    </a:cubicBezTo>
                    <a:cubicBezTo>
                      <a:pt x="5" y="4"/>
                      <a:pt x="5" y="4"/>
                      <a:pt x="6" y="4"/>
                    </a:cubicBezTo>
                    <a:cubicBezTo>
                      <a:pt x="5" y="3"/>
                      <a:pt x="5" y="3"/>
                      <a:pt x="4"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717" name="Oval 9224"/>
              <p:cNvSpPr>
                <a:spLocks noChangeArrowheads="1"/>
              </p:cNvSpPr>
              <p:nvPr/>
            </p:nvSpPr>
            <p:spPr bwMode="auto">
              <a:xfrm>
                <a:off x="2295" y="6212"/>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718" name="Freeform 9225"/>
              <p:cNvSpPr>
                <a:spLocks/>
              </p:cNvSpPr>
              <p:nvPr/>
            </p:nvSpPr>
            <p:spPr bwMode="auto">
              <a:xfrm>
                <a:off x="2347" y="6175"/>
                <a:ext cx="8" cy="4"/>
              </a:xfrm>
              <a:custGeom>
                <a:avLst/>
                <a:gdLst>
                  <a:gd name="T0" fmla="*/ 2 w 2"/>
                  <a:gd name="T1" fmla="*/ 1 h 1"/>
                  <a:gd name="T2" fmla="*/ 1 w 2"/>
                  <a:gd name="T3" fmla="*/ 0 h 1"/>
                  <a:gd name="T4" fmla="*/ 0 w 2"/>
                  <a:gd name="T5" fmla="*/ 1 h 1"/>
                  <a:gd name="T6" fmla="*/ 1 w 2"/>
                  <a:gd name="T7" fmla="*/ 1 h 1"/>
                  <a:gd name="T8" fmla="*/ 2 w 2"/>
                  <a:gd name="T9" fmla="*/ 1 h 1"/>
                </a:gdLst>
                <a:ahLst/>
                <a:cxnLst>
                  <a:cxn ang="0">
                    <a:pos x="T0" y="T1"/>
                  </a:cxn>
                  <a:cxn ang="0">
                    <a:pos x="T2" y="T3"/>
                  </a:cxn>
                  <a:cxn ang="0">
                    <a:pos x="T4" y="T5"/>
                  </a:cxn>
                  <a:cxn ang="0">
                    <a:pos x="T6" y="T7"/>
                  </a:cxn>
                  <a:cxn ang="0">
                    <a:pos x="T8" y="T9"/>
                  </a:cxn>
                </a:cxnLst>
                <a:rect l="0" t="0" r="r" b="b"/>
                <a:pathLst>
                  <a:path w="2" h="1">
                    <a:moveTo>
                      <a:pt x="2" y="1"/>
                    </a:moveTo>
                    <a:cubicBezTo>
                      <a:pt x="1" y="0"/>
                      <a:pt x="1" y="0"/>
                      <a:pt x="1" y="0"/>
                    </a:cubicBezTo>
                    <a:cubicBezTo>
                      <a:pt x="0" y="1"/>
                      <a:pt x="0" y="1"/>
                      <a:pt x="0" y="1"/>
                    </a:cubicBezTo>
                    <a:cubicBezTo>
                      <a:pt x="0" y="1"/>
                      <a:pt x="1" y="1"/>
                      <a:pt x="1" y="1"/>
                    </a:cubicBezTo>
                    <a:cubicBezTo>
                      <a:pt x="1" y="1"/>
                      <a:pt x="1" y="1"/>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719" name="Freeform 9226"/>
              <p:cNvSpPr>
                <a:spLocks/>
              </p:cNvSpPr>
              <p:nvPr/>
            </p:nvSpPr>
            <p:spPr bwMode="auto">
              <a:xfrm>
                <a:off x="2299" y="6175"/>
                <a:ext cx="11" cy="8"/>
              </a:xfrm>
              <a:custGeom>
                <a:avLst/>
                <a:gdLst>
                  <a:gd name="T0" fmla="*/ 2 w 3"/>
                  <a:gd name="T1" fmla="*/ 2 h 2"/>
                  <a:gd name="T2" fmla="*/ 0 w 3"/>
                  <a:gd name="T3" fmla="*/ 0 h 2"/>
                  <a:gd name="T4" fmla="*/ 0 w 3"/>
                  <a:gd name="T5" fmla="*/ 0 h 2"/>
                  <a:gd name="T6" fmla="*/ 1 w 3"/>
                  <a:gd name="T7" fmla="*/ 1 h 2"/>
                  <a:gd name="T8" fmla="*/ 3 w 3"/>
                  <a:gd name="T9" fmla="*/ 2 h 2"/>
                  <a:gd name="T10" fmla="*/ 2 w 3"/>
                  <a:gd name="T11" fmla="*/ 2 h 2"/>
                </a:gdLst>
                <a:ahLst/>
                <a:cxnLst>
                  <a:cxn ang="0">
                    <a:pos x="T0" y="T1"/>
                  </a:cxn>
                  <a:cxn ang="0">
                    <a:pos x="T2" y="T3"/>
                  </a:cxn>
                  <a:cxn ang="0">
                    <a:pos x="T4" y="T5"/>
                  </a:cxn>
                  <a:cxn ang="0">
                    <a:pos x="T6" y="T7"/>
                  </a:cxn>
                  <a:cxn ang="0">
                    <a:pos x="T8" y="T9"/>
                  </a:cxn>
                  <a:cxn ang="0">
                    <a:pos x="T10" y="T11"/>
                  </a:cxn>
                </a:cxnLst>
                <a:rect l="0" t="0" r="r" b="b"/>
                <a:pathLst>
                  <a:path w="3" h="2">
                    <a:moveTo>
                      <a:pt x="2" y="2"/>
                    </a:moveTo>
                    <a:cubicBezTo>
                      <a:pt x="0" y="0"/>
                      <a:pt x="0" y="0"/>
                      <a:pt x="0" y="0"/>
                    </a:cubicBezTo>
                    <a:cubicBezTo>
                      <a:pt x="0" y="0"/>
                      <a:pt x="0" y="0"/>
                      <a:pt x="0" y="0"/>
                    </a:cubicBezTo>
                    <a:cubicBezTo>
                      <a:pt x="0" y="1"/>
                      <a:pt x="0" y="1"/>
                      <a:pt x="1" y="1"/>
                    </a:cubicBezTo>
                    <a:cubicBezTo>
                      <a:pt x="1" y="2"/>
                      <a:pt x="2" y="2"/>
                      <a:pt x="3" y="2"/>
                    </a:cubicBezTo>
                    <a:cubicBezTo>
                      <a:pt x="3" y="2"/>
                      <a:pt x="2" y="2"/>
                      <a:pt x="2"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720" name="Freeform 9227"/>
              <p:cNvSpPr>
                <a:spLocks/>
              </p:cNvSpPr>
              <p:nvPr/>
            </p:nvSpPr>
            <p:spPr bwMode="auto">
              <a:xfrm>
                <a:off x="2310" y="6190"/>
                <a:ext cx="15" cy="7"/>
              </a:xfrm>
              <a:custGeom>
                <a:avLst/>
                <a:gdLst>
                  <a:gd name="T0" fmla="*/ 2 w 4"/>
                  <a:gd name="T1" fmla="*/ 2 h 2"/>
                  <a:gd name="T2" fmla="*/ 4 w 4"/>
                  <a:gd name="T3" fmla="*/ 1 h 2"/>
                  <a:gd name="T4" fmla="*/ 4 w 4"/>
                  <a:gd name="T5" fmla="*/ 1 h 2"/>
                  <a:gd name="T6" fmla="*/ 2 w 4"/>
                  <a:gd name="T7" fmla="*/ 1 h 2"/>
                  <a:gd name="T8" fmla="*/ 1 w 4"/>
                  <a:gd name="T9" fmla="*/ 0 h 2"/>
                  <a:gd name="T10" fmla="*/ 0 w 4"/>
                  <a:gd name="T11" fmla="*/ 0 h 2"/>
                  <a:gd name="T12" fmla="*/ 1 w 4"/>
                  <a:gd name="T13" fmla="*/ 2 h 2"/>
                  <a:gd name="T14" fmla="*/ 2 w 4"/>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2">
                    <a:moveTo>
                      <a:pt x="2" y="2"/>
                    </a:moveTo>
                    <a:cubicBezTo>
                      <a:pt x="4" y="1"/>
                      <a:pt x="4" y="1"/>
                      <a:pt x="4" y="1"/>
                    </a:cubicBezTo>
                    <a:cubicBezTo>
                      <a:pt x="4" y="1"/>
                      <a:pt x="4" y="1"/>
                      <a:pt x="4" y="1"/>
                    </a:cubicBezTo>
                    <a:cubicBezTo>
                      <a:pt x="2" y="1"/>
                      <a:pt x="2" y="1"/>
                      <a:pt x="2" y="1"/>
                    </a:cubicBezTo>
                    <a:cubicBezTo>
                      <a:pt x="2" y="1"/>
                      <a:pt x="2" y="0"/>
                      <a:pt x="1" y="0"/>
                    </a:cubicBezTo>
                    <a:cubicBezTo>
                      <a:pt x="0" y="0"/>
                      <a:pt x="0" y="0"/>
                      <a:pt x="0" y="0"/>
                    </a:cubicBezTo>
                    <a:cubicBezTo>
                      <a:pt x="0" y="1"/>
                      <a:pt x="1" y="2"/>
                      <a:pt x="1" y="2"/>
                    </a:cubicBezTo>
                    <a:lnTo>
                      <a:pt x="2"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721" name="Freeform 9228"/>
              <p:cNvSpPr>
                <a:spLocks/>
              </p:cNvSpPr>
              <p:nvPr/>
            </p:nvSpPr>
            <p:spPr bwMode="auto">
              <a:xfrm>
                <a:off x="2295" y="6175"/>
                <a:ext cx="4" cy="0"/>
              </a:xfrm>
              <a:custGeom>
                <a:avLst/>
                <a:gdLst>
                  <a:gd name="T0" fmla="*/ 1 w 1"/>
                  <a:gd name="T1" fmla="*/ 0 w 1"/>
                  <a:gd name="T2" fmla="*/ 1 w 1"/>
                  <a:gd name="T3" fmla="*/ 1 w 1"/>
                </a:gdLst>
                <a:ahLst/>
                <a:cxnLst>
                  <a:cxn ang="0">
                    <a:pos x="T0" y="0"/>
                  </a:cxn>
                  <a:cxn ang="0">
                    <a:pos x="T1" y="0"/>
                  </a:cxn>
                  <a:cxn ang="0">
                    <a:pos x="T2" y="0"/>
                  </a:cxn>
                  <a:cxn ang="0">
                    <a:pos x="T3" y="0"/>
                  </a:cxn>
                </a:cxnLst>
                <a:rect l="0" t="0" r="r" b="b"/>
                <a:pathLst>
                  <a:path w="1">
                    <a:moveTo>
                      <a:pt x="1" y="0"/>
                    </a:moveTo>
                    <a:cubicBezTo>
                      <a:pt x="0" y="0"/>
                      <a:pt x="0" y="0"/>
                      <a:pt x="0" y="0"/>
                    </a:cubicBezTo>
                    <a:cubicBezTo>
                      <a:pt x="0" y="0"/>
                      <a:pt x="1"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722" name="Freeform 9229"/>
              <p:cNvSpPr>
                <a:spLocks/>
              </p:cNvSpPr>
              <p:nvPr/>
            </p:nvSpPr>
            <p:spPr bwMode="auto">
              <a:xfrm>
                <a:off x="2351" y="6183"/>
                <a:ext cx="0" cy="3"/>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cubicBezTo>
                      <a:pt x="0" y="1"/>
                      <a:pt x="0" y="1"/>
                      <a:pt x="0" y="1"/>
                    </a:cubicBezTo>
                    <a:cubicBezTo>
                      <a:pt x="0" y="1"/>
                      <a:pt x="0" y="1"/>
                      <a:pt x="0" y="1"/>
                    </a:cubicBezTo>
                    <a:cubicBezTo>
                      <a:pt x="0" y="1"/>
                      <a:pt x="0"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723" name="Freeform 9230"/>
              <p:cNvSpPr>
                <a:spLocks/>
              </p:cNvSpPr>
              <p:nvPr/>
            </p:nvSpPr>
            <p:spPr bwMode="auto">
              <a:xfrm>
                <a:off x="2299" y="6171"/>
                <a:ext cx="3" cy="4"/>
              </a:xfrm>
              <a:custGeom>
                <a:avLst/>
                <a:gdLst>
                  <a:gd name="T0" fmla="*/ 1 w 1"/>
                  <a:gd name="T1" fmla="*/ 1 h 1"/>
                  <a:gd name="T2" fmla="*/ 1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1" y="0"/>
                      <a:pt x="1" y="0"/>
                    </a:cubicBezTo>
                    <a:cubicBezTo>
                      <a:pt x="0" y="0"/>
                      <a:pt x="0" y="0"/>
                      <a:pt x="0" y="0"/>
                    </a:cubicBezTo>
                    <a:cubicBezTo>
                      <a:pt x="0" y="0"/>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724" name="Freeform 9231"/>
              <p:cNvSpPr>
                <a:spLocks/>
              </p:cNvSpPr>
              <p:nvPr/>
            </p:nvSpPr>
            <p:spPr bwMode="auto">
              <a:xfrm>
                <a:off x="2288" y="6205"/>
                <a:ext cx="3" cy="4"/>
              </a:xfrm>
              <a:custGeom>
                <a:avLst/>
                <a:gdLst>
                  <a:gd name="T0" fmla="*/ 0 w 1"/>
                  <a:gd name="T1" fmla="*/ 1 h 1"/>
                  <a:gd name="T2" fmla="*/ 1 w 1"/>
                  <a:gd name="T3" fmla="*/ 1 h 1"/>
                  <a:gd name="T4" fmla="*/ 0 w 1"/>
                  <a:gd name="T5" fmla="*/ 0 h 1"/>
                  <a:gd name="T6" fmla="*/ 0 w 1"/>
                  <a:gd name="T7" fmla="*/ 0 h 1"/>
                  <a:gd name="T8" fmla="*/ 0 w 1"/>
                  <a:gd name="T9" fmla="*/ 1 h 1"/>
                </a:gdLst>
                <a:ahLst/>
                <a:cxnLst>
                  <a:cxn ang="0">
                    <a:pos x="T0" y="T1"/>
                  </a:cxn>
                  <a:cxn ang="0">
                    <a:pos x="T2" y="T3"/>
                  </a:cxn>
                  <a:cxn ang="0">
                    <a:pos x="T4" y="T5"/>
                  </a:cxn>
                  <a:cxn ang="0">
                    <a:pos x="T6" y="T7"/>
                  </a:cxn>
                  <a:cxn ang="0">
                    <a:pos x="T8" y="T9"/>
                  </a:cxn>
                </a:cxnLst>
                <a:rect l="0" t="0" r="r" b="b"/>
                <a:pathLst>
                  <a:path w="1" h="1">
                    <a:moveTo>
                      <a:pt x="0" y="1"/>
                    </a:moveTo>
                    <a:cubicBezTo>
                      <a:pt x="1" y="1"/>
                      <a:pt x="1" y="1"/>
                      <a:pt x="1" y="1"/>
                    </a:cubicBezTo>
                    <a:cubicBezTo>
                      <a:pt x="0" y="0"/>
                      <a:pt x="0" y="0"/>
                      <a:pt x="0" y="0"/>
                    </a:cubicBezTo>
                    <a:cubicBezTo>
                      <a:pt x="0" y="0"/>
                      <a:pt x="0" y="0"/>
                      <a:pt x="0" y="0"/>
                    </a:cubicBezTo>
                    <a:cubicBezTo>
                      <a:pt x="0" y="0"/>
                      <a:pt x="0" y="0"/>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725" name="Freeform 9232"/>
              <p:cNvSpPr>
                <a:spLocks/>
              </p:cNvSpPr>
              <p:nvPr/>
            </p:nvSpPr>
            <p:spPr bwMode="auto">
              <a:xfrm>
                <a:off x="2288" y="6209"/>
                <a:ext cx="7" cy="3"/>
              </a:xfrm>
              <a:custGeom>
                <a:avLst/>
                <a:gdLst>
                  <a:gd name="T0" fmla="*/ 2 w 2"/>
                  <a:gd name="T1" fmla="*/ 1 h 1"/>
                  <a:gd name="T2" fmla="*/ 1 w 2"/>
                  <a:gd name="T3" fmla="*/ 0 h 1"/>
                  <a:gd name="T4" fmla="*/ 0 w 2"/>
                  <a:gd name="T5" fmla="*/ 1 h 1"/>
                  <a:gd name="T6" fmla="*/ 2 w 2"/>
                  <a:gd name="T7" fmla="*/ 1 h 1"/>
                  <a:gd name="T8" fmla="*/ 2 w 2"/>
                  <a:gd name="T9" fmla="*/ 1 h 1"/>
                </a:gdLst>
                <a:ahLst/>
                <a:cxnLst>
                  <a:cxn ang="0">
                    <a:pos x="T0" y="T1"/>
                  </a:cxn>
                  <a:cxn ang="0">
                    <a:pos x="T2" y="T3"/>
                  </a:cxn>
                  <a:cxn ang="0">
                    <a:pos x="T4" y="T5"/>
                  </a:cxn>
                  <a:cxn ang="0">
                    <a:pos x="T6" y="T7"/>
                  </a:cxn>
                  <a:cxn ang="0">
                    <a:pos x="T8" y="T9"/>
                  </a:cxn>
                </a:cxnLst>
                <a:rect l="0" t="0" r="r" b="b"/>
                <a:pathLst>
                  <a:path w="2" h="1">
                    <a:moveTo>
                      <a:pt x="2" y="1"/>
                    </a:moveTo>
                    <a:cubicBezTo>
                      <a:pt x="1" y="0"/>
                      <a:pt x="1" y="0"/>
                      <a:pt x="1" y="0"/>
                    </a:cubicBezTo>
                    <a:cubicBezTo>
                      <a:pt x="0" y="1"/>
                      <a:pt x="0" y="1"/>
                      <a:pt x="0" y="1"/>
                    </a:cubicBezTo>
                    <a:cubicBezTo>
                      <a:pt x="1" y="1"/>
                      <a:pt x="1" y="1"/>
                      <a:pt x="2" y="1"/>
                    </a:cubicBezTo>
                    <a:cubicBezTo>
                      <a:pt x="2" y="1"/>
                      <a:pt x="2" y="1"/>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726" name="Freeform 9233"/>
              <p:cNvSpPr>
                <a:spLocks/>
              </p:cNvSpPr>
              <p:nvPr/>
            </p:nvSpPr>
            <p:spPr bwMode="auto">
              <a:xfrm>
                <a:off x="2284" y="6197"/>
                <a:ext cx="15" cy="8"/>
              </a:xfrm>
              <a:custGeom>
                <a:avLst/>
                <a:gdLst>
                  <a:gd name="T0" fmla="*/ 1 w 4"/>
                  <a:gd name="T1" fmla="*/ 1 h 2"/>
                  <a:gd name="T2" fmla="*/ 4 w 4"/>
                  <a:gd name="T3" fmla="*/ 2 h 2"/>
                  <a:gd name="T4" fmla="*/ 4 w 4"/>
                  <a:gd name="T5" fmla="*/ 2 h 2"/>
                  <a:gd name="T6" fmla="*/ 2 w 4"/>
                  <a:gd name="T7" fmla="*/ 0 h 2"/>
                  <a:gd name="T8" fmla="*/ 0 w 4"/>
                  <a:gd name="T9" fmla="*/ 0 h 2"/>
                  <a:gd name="T10" fmla="*/ 1 w 4"/>
                  <a:gd name="T11" fmla="*/ 1 h 2"/>
                </a:gdLst>
                <a:ahLst/>
                <a:cxnLst>
                  <a:cxn ang="0">
                    <a:pos x="T0" y="T1"/>
                  </a:cxn>
                  <a:cxn ang="0">
                    <a:pos x="T2" y="T3"/>
                  </a:cxn>
                  <a:cxn ang="0">
                    <a:pos x="T4" y="T5"/>
                  </a:cxn>
                  <a:cxn ang="0">
                    <a:pos x="T6" y="T7"/>
                  </a:cxn>
                  <a:cxn ang="0">
                    <a:pos x="T8" y="T9"/>
                  </a:cxn>
                  <a:cxn ang="0">
                    <a:pos x="T10" y="T11"/>
                  </a:cxn>
                </a:cxnLst>
                <a:rect l="0" t="0" r="r" b="b"/>
                <a:pathLst>
                  <a:path w="4" h="2">
                    <a:moveTo>
                      <a:pt x="1" y="1"/>
                    </a:moveTo>
                    <a:cubicBezTo>
                      <a:pt x="3" y="1"/>
                      <a:pt x="4" y="1"/>
                      <a:pt x="4" y="2"/>
                    </a:cubicBezTo>
                    <a:cubicBezTo>
                      <a:pt x="4" y="2"/>
                      <a:pt x="4" y="2"/>
                      <a:pt x="4" y="2"/>
                    </a:cubicBezTo>
                    <a:cubicBezTo>
                      <a:pt x="2" y="0"/>
                      <a:pt x="2" y="0"/>
                      <a:pt x="2" y="0"/>
                    </a:cubicBezTo>
                    <a:cubicBezTo>
                      <a:pt x="0" y="0"/>
                      <a:pt x="0" y="0"/>
                      <a:pt x="0" y="0"/>
                    </a:cubicBezTo>
                    <a:lnTo>
                      <a:pt x="1"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727" name="Freeform 9234"/>
              <p:cNvSpPr>
                <a:spLocks/>
              </p:cNvSpPr>
              <p:nvPr/>
            </p:nvSpPr>
            <p:spPr bwMode="auto">
              <a:xfrm>
                <a:off x="2288" y="6209"/>
                <a:ext cx="3" cy="0"/>
              </a:xfrm>
              <a:custGeom>
                <a:avLst/>
                <a:gdLst>
                  <a:gd name="T0" fmla="*/ 1 w 1"/>
                  <a:gd name="T1" fmla="*/ 0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0" y="0"/>
                    </a:cubicBezTo>
                    <a:cubicBezTo>
                      <a:pt x="0" y="0"/>
                      <a:pt x="0" y="0"/>
                      <a:pt x="0"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728" name="Freeform 9235"/>
              <p:cNvSpPr>
                <a:spLocks/>
              </p:cNvSpPr>
              <p:nvPr/>
            </p:nvSpPr>
            <p:spPr bwMode="auto">
              <a:xfrm>
                <a:off x="2310" y="6168"/>
                <a:ext cx="7" cy="3"/>
              </a:xfrm>
              <a:custGeom>
                <a:avLst/>
                <a:gdLst>
                  <a:gd name="T0" fmla="*/ 1 w 2"/>
                  <a:gd name="T1" fmla="*/ 1 h 1"/>
                  <a:gd name="T2" fmla="*/ 2 w 2"/>
                  <a:gd name="T3" fmla="*/ 0 h 1"/>
                  <a:gd name="T4" fmla="*/ 1 w 2"/>
                  <a:gd name="T5" fmla="*/ 0 h 1"/>
                  <a:gd name="T6" fmla="*/ 0 w 2"/>
                  <a:gd name="T7" fmla="*/ 0 h 1"/>
                  <a:gd name="T8" fmla="*/ 1 w 2"/>
                  <a:gd name="T9" fmla="*/ 1 h 1"/>
                </a:gdLst>
                <a:ahLst/>
                <a:cxnLst>
                  <a:cxn ang="0">
                    <a:pos x="T0" y="T1"/>
                  </a:cxn>
                  <a:cxn ang="0">
                    <a:pos x="T2" y="T3"/>
                  </a:cxn>
                  <a:cxn ang="0">
                    <a:pos x="T4" y="T5"/>
                  </a:cxn>
                  <a:cxn ang="0">
                    <a:pos x="T6" y="T7"/>
                  </a:cxn>
                  <a:cxn ang="0">
                    <a:pos x="T8" y="T9"/>
                  </a:cxn>
                </a:cxnLst>
                <a:rect l="0" t="0" r="r" b="b"/>
                <a:pathLst>
                  <a:path w="2" h="1">
                    <a:moveTo>
                      <a:pt x="1" y="1"/>
                    </a:moveTo>
                    <a:cubicBezTo>
                      <a:pt x="1" y="0"/>
                      <a:pt x="1" y="0"/>
                      <a:pt x="2" y="0"/>
                    </a:cubicBezTo>
                    <a:cubicBezTo>
                      <a:pt x="2" y="0"/>
                      <a:pt x="1" y="0"/>
                      <a:pt x="1" y="0"/>
                    </a:cubicBezTo>
                    <a:cubicBezTo>
                      <a:pt x="0" y="0"/>
                      <a:pt x="0" y="0"/>
                      <a:pt x="0" y="0"/>
                    </a:cubicBezTo>
                    <a:cubicBezTo>
                      <a:pt x="0" y="0"/>
                      <a:pt x="0"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729" name="Freeform 9236"/>
              <p:cNvSpPr>
                <a:spLocks/>
              </p:cNvSpPr>
              <p:nvPr/>
            </p:nvSpPr>
            <p:spPr bwMode="auto">
              <a:xfrm>
                <a:off x="2295" y="6175"/>
                <a:ext cx="4" cy="0"/>
              </a:xfrm>
              <a:custGeom>
                <a:avLst/>
                <a:gdLst>
                  <a:gd name="T0" fmla="*/ 1 w 1"/>
                  <a:gd name="T1" fmla="*/ 0 w 1"/>
                  <a:gd name="T2" fmla="*/ 0 w 1"/>
                  <a:gd name="T3" fmla="*/ 1 w 1"/>
                </a:gdLst>
                <a:ahLst/>
                <a:cxnLst>
                  <a:cxn ang="0">
                    <a:pos x="T0" y="0"/>
                  </a:cxn>
                  <a:cxn ang="0">
                    <a:pos x="T1" y="0"/>
                  </a:cxn>
                  <a:cxn ang="0">
                    <a:pos x="T2" y="0"/>
                  </a:cxn>
                  <a:cxn ang="0">
                    <a:pos x="T3" y="0"/>
                  </a:cxn>
                </a:cxnLst>
                <a:rect l="0" t="0" r="r" b="b"/>
                <a:pathLst>
                  <a:path w="1">
                    <a:moveTo>
                      <a:pt x="1" y="0"/>
                    </a:moveTo>
                    <a:cubicBezTo>
                      <a:pt x="0" y="0"/>
                      <a:pt x="0" y="0"/>
                      <a:pt x="0" y="0"/>
                    </a:cubicBezTo>
                    <a:cubicBezTo>
                      <a:pt x="0" y="0"/>
                      <a:pt x="0" y="0"/>
                      <a:pt x="0" y="0"/>
                    </a:cubicBezTo>
                    <a:cubicBezTo>
                      <a:pt x="0" y="0"/>
                      <a:pt x="0"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grpSp>
        <p:grpSp>
          <p:nvGrpSpPr>
            <p:cNvPr id="19144" name="Group 9438"/>
            <p:cNvGrpSpPr>
              <a:grpSpLocks/>
            </p:cNvGrpSpPr>
            <p:nvPr/>
          </p:nvGrpSpPr>
          <p:grpSpPr bwMode="auto">
            <a:xfrm>
              <a:off x="762" y="1653"/>
              <a:ext cx="4079" cy="4682"/>
              <a:chOff x="762" y="1653"/>
              <a:chExt cx="4079" cy="4682"/>
            </a:xfrm>
          </p:grpSpPr>
          <p:sp>
            <p:nvSpPr>
              <p:cNvPr id="19330" name="Freeform 9238"/>
              <p:cNvSpPr>
                <a:spLocks/>
              </p:cNvSpPr>
              <p:nvPr/>
            </p:nvSpPr>
            <p:spPr bwMode="auto">
              <a:xfrm>
                <a:off x="2347" y="6190"/>
                <a:ext cx="8" cy="0"/>
              </a:xfrm>
              <a:custGeom>
                <a:avLst/>
                <a:gdLst>
                  <a:gd name="T0" fmla="*/ 0 w 2"/>
                  <a:gd name="T1" fmla="*/ 0 w 2"/>
                  <a:gd name="T2" fmla="*/ 0 w 2"/>
                  <a:gd name="T3" fmla="*/ 2 w 2"/>
                  <a:gd name="T4" fmla="*/ 1 w 2"/>
                  <a:gd name="T5" fmla="*/ 0 w 2"/>
                  <a:gd name="T6" fmla="*/ 0 w 2"/>
                  <a:gd name="T7" fmla="*/ 0 w 2"/>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2">
                    <a:moveTo>
                      <a:pt x="0" y="0"/>
                    </a:moveTo>
                    <a:cubicBezTo>
                      <a:pt x="0" y="0"/>
                      <a:pt x="0" y="0"/>
                      <a:pt x="0" y="0"/>
                    </a:cubicBezTo>
                    <a:cubicBezTo>
                      <a:pt x="0" y="0"/>
                      <a:pt x="0" y="0"/>
                      <a:pt x="0" y="0"/>
                    </a:cubicBezTo>
                    <a:cubicBezTo>
                      <a:pt x="1" y="0"/>
                      <a:pt x="1" y="0"/>
                      <a:pt x="2" y="0"/>
                    </a:cubicBezTo>
                    <a:cubicBezTo>
                      <a:pt x="1" y="0"/>
                      <a:pt x="1" y="0"/>
                      <a:pt x="1"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331" name="Freeform 9239"/>
              <p:cNvSpPr>
                <a:spLocks/>
              </p:cNvSpPr>
              <p:nvPr/>
            </p:nvSpPr>
            <p:spPr bwMode="auto">
              <a:xfrm>
                <a:off x="2343" y="6186"/>
                <a:ext cx="0" cy="4"/>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cubicBezTo>
                      <a:pt x="0" y="1"/>
                      <a:pt x="0" y="1"/>
                      <a:pt x="0" y="1"/>
                    </a:cubicBezTo>
                    <a:cubicBezTo>
                      <a:pt x="0" y="1"/>
                      <a:pt x="0" y="1"/>
                      <a:pt x="0" y="1"/>
                    </a:cubicBezTo>
                    <a:cubicBezTo>
                      <a:pt x="0" y="1"/>
                      <a:pt x="0"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332" name="Freeform 9240"/>
              <p:cNvSpPr>
                <a:spLocks/>
              </p:cNvSpPr>
              <p:nvPr/>
            </p:nvSpPr>
            <p:spPr bwMode="auto">
              <a:xfrm>
                <a:off x="2351" y="6186"/>
                <a:ext cx="7" cy="4"/>
              </a:xfrm>
              <a:custGeom>
                <a:avLst/>
                <a:gdLst>
                  <a:gd name="T0" fmla="*/ 1 w 2"/>
                  <a:gd name="T1" fmla="*/ 1 h 1"/>
                  <a:gd name="T2" fmla="*/ 2 w 2"/>
                  <a:gd name="T3" fmla="*/ 1 h 1"/>
                  <a:gd name="T4" fmla="*/ 1 w 2"/>
                  <a:gd name="T5" fmla="*/ 1 h 1"/>
                  <a:gd name="T6" fmla="*/ 2 w 2"/>
                  <a:gd name="T7" fmla="*/ 1 h 1"/>
                  <a:gd name="T8" fmla="*/ 1 w 2"/>
                  <a:gd name="T9" fmla="*/ 0 h 1"/>
                  <a:gd name="T10" fmla="*/ 0 w 2"/>
                  <a:gd name="T11" fmla="*/ 1 h 1"/>
                  <a:gd name="T12" fmla="*/ 0 w 2"/>
                  <a:gd name="T13" fmla="*/ 1 h 1"/>
                  <a:gd name="T14" fmla="*/ 1 w 2"/>
                  <a:gd name="T15" fmla="*/ 1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1">
                    <a:moveTo>
                      <a:pt x="1" y="1"/>
                    </a:moveTo>
                    <a:cubicBezTo>
                      <a:pt x="1" y="1"/>
                      <a:pt x="2" y="1"/>
                      <a:pt x="2" y="1"/>
                    </a:cubicBezTo>
                    <a:cubicBezTo>
                      <a:pt x="1" y="1"/>
                      <a:pt x="1" y="1"/>
                      <a:pt x="1" y="1"/>
                    </a:cubicBezTo>
                    <a:cubicBezTo>
                      <a:pt x="2" y="1"/>
                      <a:pt x="2" y="1"/>
                      <a:pt x="2" y="1"/>
                    </a:cubicBezTo>
                    <a:cubicBezTo>
                      <a:pt x="1" y="0"/>
                      <a:pt x="1" y="0"/>
                      <a:pt x="1" y="0"/>
                    </a:cubicBezTo>
                    <a:cubicBezTo>
                      <a:pt x="0" y="1"/>
                      <a:pt x="0" y="1"/>
                      <a:pt x="0" y="1"/>
                    </a:cubicBezTo>
                    <a:cubicBezTo>
                      <a:pt x="0" y="1"/>
                      <a:pt x="0" y="1"/>
                      <a:pt x="0" y="1"/>
                    </a:cubicBezTo>
                    <a:lnTo>
                      <a:pt x="1"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333" name="Freeform 9241"/>
              <p:cNvSpPr>
                <a:spLocks/>
              </p:cNvSpPr>
              <p:nvPr/>
            </p:nvSpPr>
            <p:spPr bwMode="auto">
              <a:xfrm>
                <a:off x="2347" y="6186"/>
                <a:ext cx="4" cy="0"/>
              </a:xfrm>
              <a:custGeom>
                <a:avLst/>
                <a:gdLst>
                  <a:gd name="T0" fmla="*/ 1 w 1"/>
                  <a:gd name="T1" fmla="*/ 0 w 1"/>
                  <a:gd name="T2" fmla="*/ 0 w 1"/>
                  <a:gd name="T3" fmla="*/ 0 w 1"/>
                  <a:gd name="T4" fmla="*/ 0 w 1"/>
                  <a:gd name="T5" fmla="*/ 1 w 1"/>
                </a:gdLst>
                <a:ahLst/>
                <a:cxnLst>
                  <a:cxn ang="0">
                    <a:pos x="T0" y="0"/>
                  </a:cxn>
                  <a:cxn ang="0">
                    <a:pos x="T1" y="0"/>
                  </a:cxn>
                  <a:cxn ang="0">
                    <a:pos x="T2" y="0"/>
                  </a:cxn>
                  <a:cxn ang="0">
                    <a:pos x="T3" y="0"/>
                  </a:cxn>
                  <a:cxn ang="0">
                    <a:pos x="T4" y="0"/>
                  </a:cxn>
                  <a:cxn ang="0">
                    <a:pos x="T5" y="0"/>
                  </a:cxn>
                </a:cxnLst>
                <a:rect l="0" t="0" r="r" b="b"/>
                <a:pathLst>
                  <a:path w="1">
                    <a:moveTo>
                      <a:pt x="1" y="0"/>
                    </a:moveTo>
                    <a:cubicBezTo>
                      <a:pt x="0" y="0"/>
                      <a:pt x="0" y="0"/>
                      <a:pt x="0" y="0"/>
                    </a:cubicBezTo>
                    <a:cubicBezTo>
                      <a:pt x="0" y="0"/>
                      <a:pt x="0" y="0"/>
                      <a:pt x="0" y="0"/>
                    </a:cubicBezTo>
                    <a:cubicBezTo>
                      <a:pt x="0" y="0"/>
                      <a:pt x="0" y="0"/>
                      <a:pt x="0" y="0"/>
                    </a:cubicBezTo>
                    <a:cubicBezTo>
                      <a:pt x="0" y="0"/>
                      <a:pt x="0" y="0"/>
                      <a:pt x="0" y="0"/>
                    </a:cubicBezTo>
                    <a:cubicBezTo>
                      <a:pt x="0" y="0"/>
                      <a:pt x="0"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334" name="Freeform 9242"/>
              <p:cNvSpPr>
                <a:spLocks/>
              </p:cNvSpPr>
              <p:nvPr/>
            </p:nvSpPr>
            <p:spPr bwMode="auto">
              <a:xfrm>
                <a:off x="2321" y="6194"/>
                <a:ext cx="15" cy="3"/>
              </a:xfrm>
              <a:custGeom>
                <a:avLst/>
                <a:gdLst>
                  <a:gd name="T0" fmla="*/ 0 w 4"/>
                  <a:gd name="T1" fmla="*/ 1 h 1"/>
                  <a:gd name="T2" fmla="*/ 1 w 4"/>
                  <a:gd name="T3" fmla="*/ 1 h 1"/>
                  <a:gd name="T4" fmla="*/ 4 w 4"/>
                  <a:gd name="T5" fmla="*/ 0 h 1"/>
                  <a:gd name="T6" fmla="*/ 1 w 4"/>
                  <a:gd name="T7" fmla="*/ 0 h 1"/>
                  <a:gd name="T8" fmla="*/ 1 w 4"/>
                  <a:gd name="T9" fmla="*/ 0 h 1"/>
                  <a:gd name="T10" fmla="*/ 0 w 4"/>
                  <a:gd name="T11" fmla="*/ 1 h 1"/>
                </a:gdLst>
                <a:ahLst/>
                <a:cxnLst>
                  <a:cxn ang="0">
                    <a:pos x="T0" y="T1"/>
                  </a:cxn>
                  <a:cxn ang="0">
                    <a:pos x="T2" y="T3"/>
                  </a:cxn>
                  <a:cxn ang="0">
                    <a:pos x="T4" y="T5"/>
                  </a:cxn>
                  <a:cxn ang="0">
                    <a:pos x="T6" y="T7"/>
                  </a:cxn>
                  <a:cxn ang="0">
                    <a:pos x="T8" y="T9"/>
                  </a:cxn>
                  <a:cxn ang="0">
                    <a:pos x="T10" y="T11"/>
                  </a:cxn>
                </a:cxnLst>
                <a:rect l="0" t="0" r="r" b="b"/>
                <a:pathLst>
                  <a:path w="4" h="1">
                    <a:moveTo>
                      <a:pt x="0" y="1"/>
                    </a:moveTo>
                    <a:cubicBezTo>
                      <a:pt x="1" y="1"/>
                      <a:pt x="1" y="1"/>
                      <a:pt x="1" y="1"/>
                    </a:cubicBezTo>
                    <a:cubicBezTo>
                      <a:pt x="4" y="0"/>
                      <a:pt x="4" y="0"/>
                      <a:pt x="4" y="0"/>
                    </a:cubicBezTo>
                    <a:cubicBezTo>
                      <a:pt x="1" y="0"/>
                      <a:pt x="1" y="0"/>
                      <a:pt x="1" y="0"/>
                    </a:cubicBezTo>
                    <a:cubicBezTo>
                      <a:pt x="1" y="0"/>
                      <a:pt x="1" y="0"/>
                      <a:pt x="1" y="0"/>
                    </a:cubicBezTo>
                    <a:cubicBezTo>
                      <a:pt x="1"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335" name="Freeform 9243"/>
              <p:cNvSpPr>
                <a:spLocks/>
              </p:cNvSpPr>
              <p:nvPr/>
            </p:nvSpPr>
            <p:spPr bwMode="auto">
              <a:xfrm>
                <a:off x="2325" y="6183"/>
                <a:ext cx="4" cy="3"/>
              </a:xfrm>
              <a:custGeom>
                <a:avLst/>
                <a:gdLst>
                  <a:gd name="T0" fmla="*/ 1 w 1"/>
                  <a:gd name="T1" fmla="*/ 1 h 1"/>
                  <a:gd name="T2" fmla="*/ 1 w 1"/>
                  <a:gd name="T3" fmla="*/ 0 h 1"/>
                  <a:gd name="T4" fmla="*/ 0 w 1"/>
                  <a:gd name="T5" fmla="*/ 1 h 1"/>
                  <a:gd name="T6" fmla="*/ 1 w 1"/>
                  <a:gd name="T7" fmla="*/ 1 h 1"/>
                </a:gdLst>
                <a:ahLst/>
                <a:cxnLst>
                  <a:cxn ang="0">
                    <a:pos x="T0" y="T1"/>
                  </a:cxn>
                  <a:cxn ang="0">
                    <a:pos x="T2" y="T3"/>
                  </a:cxn>
                  <a:cxn ang="0">
                    <a:pos x="T4" y="T5"/>
                  </a:cxn>
                  <a:cxn ang="0">
                    <a:pos x="T6" y="T7"/>
                  </a:cxn>
                </a:cxnLst>
                <a:rect l="0" t="0" r="r" b="b"/>
                <a:pathLst>
                  <a:path w="1" h="1">
                    <a:moveTo>
                      <a:pt x="1" y="1"/>
                    </a:moveTo>
                    <a:cubicBezTo>
                      <a:pt x="1" y="1"/>
                      <a:pt x="1" y="1"/>
                      <a:pt x="1" y="0"/>
                    </a:cubicBezTo>
                    <a:cubicBezTo>
                      <a:pt x="0" y="1"/>
                      <a:pt x="0" y="1"/>
                      <a:pt x="0" y="1"/>
                    </a:cubicBezTo>
                    <a:cubicBezTo>
                      <a:pt x="0" y="1"/>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336" name="Freeform 9244"/>
              <p:cNvSpPr>
                <a:spLocks/>
              </p:cNvSpPr>
              <p:nvPr/>
            </p:nvSpPr>
            <p:spPr bwMode="auto">
              <a:xfrm>
                <a:off x="2310" y="6179"/>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337" name="Freeform 9245"/>
              <p:cNvSpPr>
                <a:spLocks/>
              </p:cNvSpPr>
              <p:nvPr/>
            </p:nvSpPr>
            <p:spPr bwMode="auto">
              <a:xfrm>
                <a:off x="2314" y="6168"/>
                <a:ext cx="3" cy="3"/>
              </a:xfrm>
              <a:custGeom>
                <a:avLst/>
                <a:gdLst>
                  <a:gd name="T0" fmla="*/ 0 w 1"/>
                  <a:gd name="T1" fmla="*/ 1 h 1"/>
                  <a:gd name="T2" fmla="*/ 0 w 1"/>
                  <a:gd name="T3" fmla="*/ 1 h 1"/>
                  <a:gd name="T4" fmla="*/ 1 w 1"/>
                  <a:gd name="T5" fmla="*/ 0 h 1"/>
                  <a:gd name="T6" fmla="*/ 1 w 1"/>
                  <a:gd name="T7" fmla="*/ 0 h 1"/>
                  <a:gd name="T8" fmla="*/ 0 w 1"/>
                  <a:gd name="T9" fmla="*/ 1 h 1"/>
                  <a:gd name="T10" fmla="*/ 0 w 1"/>
                  <a:gd name="T11" fmla="*/ 1 h 1"/>
                </a:gdLst>
                <a:ahLst/>
                <a:cxnLst>
                  <a:cxn ang="0">
                    <a:pos x="T0" y="T1"/>
                  </a:cxn>
                  <a:cxn ang="0">
                    <a:pos x="T2" y="T3"/>
                  </a:cxn>
                  <a:cxn ang="0">
                    <a:pos x="T4" y="T5"/>
                  </a:cxn>
                  <a:cxn ang="0">
                    <a:pos x="T6" y="T7"/>
                  </a:cxn>
                  <a:cxn ang="0">
                    <a:pos x="T8" y="T9"/>
                  </a:cxn>
                  <a:cxn ang="0">
                    <a:pos x="T10" y="T11"/>
                  </a:cxn>
                </a:cxnLst>
                <a:rect l="0" t="0" r="r" b="b"/>
                <a:pathLst>
                  <a:path w="1" h="1">
                    <a:moveTo>
                      <a:pt x="0" y="1"/>
                    </a:moveTo>
                    <a:cubicBezTo>
                      <a:pt x="0" y="1"/>
                      <a:pt x="0" y="1"/>
                      <a:pt x="0" y="1"/>
                    </a:cubicBezTo>
                    <a:cubicBezTo>
                      <a:pt x="0" y="1"/>
                      <a:pt x="1" y="1"/>
                      <a:pt x="1" y="0"/>
                    </a:cubicBezTo>
                    <a:cubicBezTo>
                      <a:pt x="1" y="0"/>
                      <a:pt x="1" y="0"/>
                      <a:pt x="1" y="0"/>
                    </a:cubicBezTo>
                    <a:cubicBezTo>
                      <a:pt x="0" y="1"/>
                      <a:pt x="0" y="1"/>
                      <a:pt x="0" y="1"/>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338" name="Freeform 9246"/>
              <p:cNvSpPr>
                <a:spLocks/>
              </p:cNvSpPr>
              <p:nvPr/>
            </p:nvSpPr>
            <p:spPr bwMode="auto">
              <a:xfrm>
                <a:off x="2302" y="6171"/>
                <a:ext cx="23" cy="19"/>
              </a:xfrm>
              <a:custGeom>
                <a:avLst/>
                <a:gdLst>
                  <a:gd name="T0" fmla="*/ 3 w 6"/>
                  <a:gd name="T1" fmla="*/ 0 h 5"/>
                  <a:gd name="T2" fmla="*/ 2 w 6"/>
                  <a:gd name="T3" fmla="*/ 2 h 5"/>
                  <a:gd name="T4" fmla="*/ 2 w 6"/>
                  <a:gd name="T5" fmla="*/ 2 h 5"/>
                  <a:gd name="T6" fmla="*/ 0 w 6"/>
                  <a:gd name="T7" fmla="*/ 2 h 5"/>
                  <a:gd name="T8" fmla="*/ 1 w 6"/>
                  <a:gd name="T9" fmla="*/ 3 h 5"/>
                  <a:gd name="T10" fmla="*/ 2 w 6"/>
                  <a:gd name="T11" fmla="*/ 3 h 5"/>
                  <a:gd name="T12" fmla="*/ 2 w 6"/>
                  <a:gd name="T13" fmla="*/ 3 h 5"/>
                  <a:gd name="T14" fmla="*/ 3 w 6"/>
                  <a:gd name="T15" fmla="*/ 5 h 5"/>
                  <a:gd name="T16" fmla="*/ 6 w 6"/>
                  <a:gd name="T17" fmla="*/ 4 h 5"/>
                  <a:gd name="T18" fmla="*/ 3 w 6"/>
                  <a:gd name="T1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5">
                    <a:moveTo>
                      <a:pt x="3" y="0"/>
                    </a:moveTo>
                    <a:cubicBezTo>
                      <a:pt x="3" y="1"/>
                      <a:pt x="2" y="1"/>
                      <a:pt x="2" y="2"/>
                    </a:cubicBezTo>
                    <a:cubicBezTo>
                      <a:pt x="2" y="2"/>
                      <a:pt x="2" y="2"/>
                      <a:pt x="2" y="2"/>
                    </a:cubicBezTo>
                    <a:cubicBezTo>
                      <a:pt x="2" y="2"/>
                      <a:pt x="1" y="2"/>
                      <a:pt x="0" y="2"/>
                    </a:cubicBezTo>
                    <a:cubicBezTo>
                      <a:pt x="1" y="2"/>
                      <a:pt x="1" y="2"/>
                      <a:pt x="1" y="3"/>
                    </a:cubicBezTo>
                    <a:cubicBezTo>
                      <a:pt x="2" y="3"/>
                      <a:pt x="2" y="3"/>
                      <a:pt x="2" y="3"/>
                    </a:cubicBezTo>
                    <a:cubicBezTo>
                      <a:pt x="2" y="3"/>
                      <a:pt x="2" y="3"/>
                      <a:pt x="2" y="3"/>
                    </a:cubicBezTo>
                    <a:cubicBezTo>
                      <a:pt x="2" y="3"/>
                      <a:pt x="3" y="4"/>
                      <a:pt x="3" y="5"/>
                    </a:cubicBezTo>
                    <a:cubicBezTo>
                      <a:pt x="6" y="4"/>
                      <a:pt x="6" y="4"/>
                      <a:pt x="6" y="4"/>
                    </a:cubicBezTo>
                    <a:cubicBezTo>
                      <a:pt x="5" y="3"/>
                      <a:pt x="4" y="2"/>
                      <a:pt x="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339" name="Freeform 9247"/>
              <p:cNvSpPr>
                <a:spLocks/>
              </p:cNvSpPr>
              <p:nvPr/>
            </p:nvSpPr>
            <p:spPr bwMode="auto">
              <a:xfrm>
                <a:off x="2302" y="6171"/>
                <a:ext cx="12" cy="8"/>
              </a:xfrm>
              <a:custGeom>
                <a:avLst/>
                <a:gdLst>
                  <a:gd name="T0" fmla="*/ 3 w 3"/>
                  <a:gd name="T1" fmla="*/ 0 h 2"/>
                  <a:gd name="T2" fmla="*/ 3 w 3"/>
                  <a:gd name="T3" fmla="*/ 0 h 2"/>
                  <a:gd name="T4" fmla="*/ 0 w 3"/>
                  <a:gd name="T5" fmla="*/ 1 h 2"/>
                  <a:gd name="T6" fmla="*/ 2 w 3"/>
                  <a:gd name="T7" fmla="*/ 2 h 2"/>
                  <a:gd name="T8" fmla="*/ 3 w 3"/>
                  <a:gd name="T9" fmla="*/ 0 h 2"/>
                </a:gdLst>
                <a:ahLst/>
                <a:cxnLst>
                  <a:cxn ang="0">
                    <a:pos x="T0" y="T1"/>
                  </a:cxn>
                  <a:cxn ang="0">
                    <a:pos x="T2" y="T3"/>
                  </a:cxn>
                  <a:cxn ang="0">
                    <a:pos x="T4" y="T5"/>
                  </a:cxn>
                  <a:cxn ang="0">
                    <a:pos x="T6" y="T7"/>
                  </a:cxn>
                  <a:cxn ang="0">
                    <a:pos x="T8" y="T9"/>
                  </a:cxn>
                </a:cxnLst>
                <a:rect l="0" t="0" r="r" b="b"/>
                <a:pathLst>
                  <a:path w="3" h="2">
                    <a:moveTo>
                      <a:pt x="3" y="0"/>
                    </a:moveTo>
                    <a:cubicBezTo>
                      <a:pt x="3" y="0"/>
                      <a:pt x="3" y="0"/>
                      <a:pt x="3" y="0"/>
                    </a:cubicBezTo>
                    <a:cubicBezTo>
                      <a:pt x="0" y="1"/>
                      <a:pt x="0" y="1"/>
                      <a:pt x="0" y="1"/>
                    </a:cubicBezTo>
                    <a:cubicBezTo>
                      <a:pt x="2" y="2"/>
                      <a:pt x="2" y="2"/>
                      <a:pt x="2" y="2"/>
                    </a:cubicBezTo>
                    <a:cubicBezTo>
                      <a:pt x="2" y="1"/>
                      <a:pt x="2" y="1"/>
                      <a:pt x="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340" name="Freeform 9248"/>
              <p:cNvSpPr>
                <a:spLocks/>
              </p:cNvSpPr>
              <p:nvPr/>
            </p:nvSpPr>
            <p:spPr bwMode="auto">
              <a:xfrm>
                <a:off x="1539" y="5848"/>
                <a:ext cx="4" cy="4"/>
              </a:xfrm>
              <a:custGeom>
                <a:avLst/>
                <a:gdLst>
                  <a:gd name="T0" fmla="*/ 1 w 1"/>
                  <a:gd name="T1" fmla="*/ 0 h 1"/>
                  <a:gd name="T2" fmla="*/ 0 w 1"/>
                  <a:gd name="T3" fmla="*/ 1 h 1"/>
                  <a:gd name="T4" fmla="*/ 1 w 1"/>
                  <a:gd name="T5" fmla="*/ 0 h 1"/>
                  <a:gd name="T6" fmla="*/ 1 w 1"/>
                  <a:gd name="T7" fmla="*/ 0 h 1"/>
                </a:gdLst>
                <a:ahLst/>
                <a:cxnLst>
                  <a:cxn ang="0">
                    <a:pos x="T0" y="T1"/>
                  </a:cxn>
                  <a:cxn ang="0">
                    <a:pos x="T2" y="T3"/>
                  </a:cxn>
                  <a:cxn ang="0">
                    <a:pos x="T4" y="T5"/>
                  </a:cxn>
                  <a:cxn ang="0">
                    <a:pos x="T6" y="T7"/>
                  </a:cxn>
                </a:cxnLst>
                <a:rect l="0" t="0" r="r" b="b"/>
                <a:pathLst>
                  <a:path w="1" h="1">
                    <a:moveTo>
                      <a:pt x="1" y="0"/>
                    </a:moveTo>
                    <a:cubicBezTo>
                      <a:pt x="1" y="0"/>
                      <a:pt x="0" y="1"/>
                      <a:pt x="0" y="1"/>
                    </a:cubicBezTo>
                    <a:cubicBezTo>
                      <a:pt x="1" y="0"/>
                      <a:pt x="1"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341" name="Freeform 9249"/>
              <p:cNvSpPr>
                <a:spLocks/>
              </p:cNvSpPr>
              <p:nvPr/>
            </p:nvSpPr>
            <p:spPr bwMode="auto">
              <a:xfrm>
                <a:off x="933" y="1683"/>
                <a:ext cx="7" cy="7"/>
              </a:xfrm>
              <a:custGeom>
                <a:avLst/>
                <a:gdLst>
                  <a:gd name="T0" fmla="*/ 2 w 2"/>
                  <a:gd name="T1" fmla="*/ 1 h 2"/>
                  <a:gd name="T2" fmla="*/ 1 w 2"/>
                  <a:gd name="T3" fmla="*/ 0 h 2"/>
                  <a:gd name="T4" fmla="*/ 0 w 2"/>
                  <a:gd name="T5" fmla="*/ 1 h 2"/>
                  <a:gd name="T6" fmla="*/ 0 w 2"/>
                  <a:gd name="T7" fmla="*/ 2 h 2"/>
                  <a:gd name="T8" fmla="*/ 2 w 2"/>
                  <a:gd name="T9" fmla="*/ 1 h 2"/>
                </a:gdLst>
                <a:ahLst/>
                <a:cxnLst>
                  <a:cxn ang="0">
                    <a:pos x="T0" y="T1"/>
                  </a:cxn>
                  <a:cxn ang="0">
                    <a:pos x="T2" y="T3"/>
                  </a:cxn>
                  <a:cxn ang="0">
                    <a:pos x="T4" y="T5"/>
                  </a:cxn>
                  <a:cxn ang="0">
                    <a:pos x="T6" y="T7"/>
                  </a:cxn>
                  <a:cxn ang="0">
                    <a:pos x="T8" y="T9"/>
                  </a:cxn>
                </a:cxnLst>
                <a:rect l="0" t="0" r="r" b="b"/>
                <a:pathLst>
                  <a:path w="2" h="2">
                    <a:moveTo>
                      <a:pt x="2" y="1"/>
                    </a:moveTo>
                    <a:cubicBezTo>
                      <a:pt x="2" y="0"/>
                      <a:pt x="1" y="0"/>
                      <a:pt x="1" y="0"/>
                    </a:cubicBezTo>
                    <a:cubicBezTo>
                      <a:pt x="0" y="1"/>
                      <a:pt x="0" y="1"/>
                      <a:pt x="0" y="1"/>
                    </a:cubicBezTo>
                    <a:cubicBezTo>
                      <a:pt x="0" y="1"/>
                      <a:pt x="0" y="1"/>
                      <a:pt x="0" y="2"/>
                    </a:cubicBezTo>
                    <a:lnTo>
                      <a:pt x="2"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342" name="Freeform 9250"/>
              <p:cNvSpPr>
                <a:spLocks/>
              </p:cNvSpPr>
              <p:nvPr/>
            </p:nvSpPr>
            <p:spPr bwMode="auto">
              <a:xfrm>
                <a:off x="940" y="1679"/>
                <a:ext cx="8" cy="8"/>
              </a:xfrm>
              <a:custGeom>
                <a:avLst/>
                <a:gdLst>
                  <a:gd name="T0" fmla="*/ 2 w 2"/>
                  <a:gd name="T1" fmla="*/ 0 h 2"/>
                  <a:gd name="T2" fmla="*/ 2 w 2"/>
                  <a:gd name="T3" fmla="*/ 0 h 2"/>
                  <a:gd name="T4" fmla="*/ 0 w 2"/>
                  <a:gd name="T5" fmla="*/ 2 h 2"/>
                  <a:gd name="T6" fmla="*/ 0 w 2"/>
                  <a:gd name="T7" fmla="*/ 2 h 2"/>
                  <a:gd name="T8" fmla="*/ 2 w 2"/>
                  <a:gd name="T9" fmla="*/ 0 h 2"/>
                </a:gdLst>
                <a:ahLst/>
                <a:cxnLst>
                  <a:cxn ang="0">
                    <a:pos x="T0" y="T1"/>
                  </a:cxn>
                  <a:cxn ang="0">
                    <a:pos x="T2" y="T3"/>
                  </a:cxn>
                  <a:cxn ang="0">
                    <a:pos x="T4" y="T5"/>
                  </a:cxn>
                  <a:cxn ang="0">
                    <a:pos x="T6" y="T7"/>
                  </a:cxn>
                  <a:cxn ang="0">
                    <a:pos x="T8" y="T9"/>
                  </a:cxn>
                </a:cxnLst>
                <a:rect l="0" t="0" r="r" b="b"/>
                <a:pathLst>
                  <a:path w="2" h="2">
                    <a:moveTo>
                      <a:pt x="2" y="0"/>
                    </a:moveTo>
                    <a:cubicBezTo>
                      <a:pt x="2" y="0"/>
                      <a:pt x="2" y="0"/>
                      <a:pt x="2" y="0"/>
                    </a:cubicBezTo>
                    <a:cubicBezTo>
                      <a:pt x="0" y="2"/>
                      <a:pt x="0" y="2"/>
                      <a:pt x="0" y="2"/>
                    </a:cubicBezTo>
                    <a:cubicBezTo>
                      <a:pt x="0" y="2"/>
                      <a:pt x="0" y="2"/>
                      <a:pt x="0" y="2"/>
                    </a:cubicBezTo>
                    <a:lnTo>
                      <a:pt x="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343" name="Freeform 9251"/>
              <p:cNvSpPr>
                <a:spLocks/>
              </p:cNvSpPr>
              <p:nvPr/>
            </p:nvSpPr>
            <p:spPr bwMode="auto">
              <a:xfrm>
                <a:off x="769" y="1653"/>
                <a:ext cx="164" cy="141"/>
              </a:xfrm>
              <a:custGeom>
                <a:avLst/>
                <a:gdLst>
                  <a:gd name="T0" fmla="*/ 6 w 44"/>
                  <a:gd name="T1" fmla="*/ 36 h 38"/>
                  <a:gd name="T2" fmla="*/ 6 w 44"/>
                  <a:gd name="T3" fmla="*/ 36 h 38"/>
                  <a:gd name="T4" fmla="*/ 8 w 44"/>
                  <a:gd name="T5" fmla="*/ 35 h 38"/>
                  <a:gd name="T6" fmla="*/ 7 w 44"/>
                  <a:gd name="T7" fmla="*/ 35 h 38"/>
                  <a:gd name="T8" fmla="*/ 8 w 44"/>
                  <a:gd name="T9" fmla="*/ 34 h 38"/>
                  <a:gd name="T10" fmla="*/ 8 w 44"/>
                  <a:gd name="T11" fmla="*/ 33 h 38"/>
                  <a:gd name="T12" fmla="*/ 9 w 44"/>
                  <a:gd name="T13" fmla="*/ 33 h 38"/>
                  <a:gd name="T14" fmla="*/ 8 w 44"/>
                  <a:gd name="T15" fmla="*/ 33 h 38"/>
                  <a:gd name="T16" fmla="*/ 10 w 44"/>
                  <a:gd name="T17" fmla="*/ 31 h 38"/>
                  <a:gd name="T18" fmla="*/ 10 w 44"/>
                  <a:gd name="T19" fmla="*/ 31 h 38"/>
                  <a:gd name="T20" fmla="*/ 15 w 44"/>
                  <a:gd name="T21" fmla="*/ 27 h 38"/>
                  <a:gd name="T22" fmla="*/ 15 w 44"/>
                  <a:gd name="T23" fmla="*/ 24 h 38"/>
                  <a:gd name="T24" fmla="*/ 15 w 44"/>
                  <a:gd name="T25" fmla="*/ 24 h 38"/>
                  <a:gd name="T26" fmla="*/ 15 w 44"/>
                  <a:gd name="T27" fmla="*/ 24 h 38"/>
                  <a:gd name="T28" fmla="*/ 13 w 44"/>
                  <a:gd name="T29" fmla="*/ 20 h 38"/>
                  <a:gd name="T30" fmla="*/ 24 w 44"/>
                  <a:gd name="T31" fmla="*/ 12 h 38"/>
                  <a:gd name="T32" fmla="*/ 27 w 44"/>
                  <a:gd name="T33" fmla="*/ 15 h 38"/>
                  <a:gd name="T34" fmla="*/ 28 w 44"/>
                  <a:gd name="T35" fmla="*/ 14 h 38"/>
                  <a:gd name="T36" fmla="*/ 28 w 44"/>
                  <a:gd name="T37" fmla="*/ 16 h 38"/>
                  <a:gd name="T38" fmla="*/ 29 w 44"/>
                  <a:gd name="T39" fmla="*/ 16 h 38"/>
                  <a:gd name="T40" fmla="*/ 36 w 44"/>
                  <a:gd name="T41" fmla="*/ 12 h 38"/>
                  <a:gd name="T42" fmla="*/ 36 w 44"/>
                  <a:gd name="T43" fmla="*/ 12 h 38"/>
                  <a:gd name="T44" fmla="*/ 38 w 44"/>
                  <a:gd name="T45" fmla="*/ 11 h 38"/>
                  <a:gd name="T46" fmla="*/ 38 w 44"/>
                  <a:gd name="T47" fmla="*/ 11 h 38"/>
                  <a:gd name="T48" fmla="*/ 38 w 44"/>
                  <a:gd name="T49" fmla="*/ 11 h 38"/>
                  <a:gd name="T50" fmla="*/ 39 w 44"/>
                  <a:gd name="T51" fmla="*/ 11 h 38"/>
                  <a:gd name="T52" fmla="*/ 40 w 44"/>
                  <a:gd name="T53" fmla="*/ 10 h 38"/>
                  <a:gd name="T54" fmla="*/ 40 w 44"/>
                  <a:gd name="T55" fmla="*/ 11 h 38"/>
                  <a:gd name="T56" fmla="*/ 42 w 44"/>
                  <a:gd name="T57" fmla="*/ 9 h 38"/>
                  <a:gd name="T58" fmla="*/ 42 w 44"/>
                  <a:gd name="T59" fmla="*/ 10 h 38"/>
                  <a:gd name="T60" fmla="*/ 44 w 44"/>
                  <a:gd name="T61" fmla="*/ 9 h 38"/>
                  <a:gd name="T62" fmla="*/ 34 w 44"/>
                  <a:gd name="T63" fmla="*/ 2 h 38"/>
                  <a:gd name="T64" fmla="*/ 32 w 44"/>
                  <a:gd name="T65" fmla="*/ 0 h 38"/>
                  <a:gd name="T66" fmla="*/ 0 w 44"/>
                  <a:gd name="T67" fmla="*/ 25 h 38"/>
                  <a:gd name="T68" fmla="*/ 5 w 44"/>
                  <a:gd name="T69" fmla="*/ 38 h 38"/>
                  <a:gd name="T70" fmla="*/ 6 w 44"/>
                  <a:gd name="T71" fmla="*/ 38 h 38"/>
                  <a:gd name="T72" fmla="*/ 6 w 44"/>
                  <a:gd name="T73" fmla="*/ 36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 h="38">
                    <a:moveTo>
                      <a:pt x="6" y="36"/>
                    </a:moveTo>
                    <a:cubicBezTo>
                      <a:pt x="6" y="36"/>
                      <a:pt x="6" y="36"/>
                      <a:pt x="6" y="36"/>
                    </a:cubicBezTo>
                    <a:cubicBezTo>
                      <a:pt x="8" y="35"/>
                      <a:pt x="8" y="35"/>
                      <a:pt x="8" y="35"/>
                    </a:cubicBezTo>
                    <a:cubicBezTo>
                      <a:pt x="7" y="35"/>
                      <a:pt x="7" y="35"/>
                      <a:pt x="7" y="35"/>
                    </a:cubicBezTo>
                    <a:cubicBezTo>
                      <a:pt x="8" y="34"/>
                      <a:pt x="8" y="34"/>
                      <a:pt x="8" y="34"/>
                    </a:cubicBezTo>
                    <a:cubicBezTo>
                      <a:pt x="8" y="34"/>
                      <a:pt x="8" y="33"/>
                      <a:pt x="8" y="33"/>
                    </a:cubicBezTo>
                    <a:cubicBezTo>
                      <a:pt x="9" y="33"/>
                      <a:pt x="9" y="33"/>
                      <a:pt x="9" y="33"/>
                    </a:cubicBezTo>
                    <a:cubicBezTo>
                      <a:pt x="9" y="33"/>
                      <a:pt x="8" y="33"/>
                      <a:pt x="8" y="33"/>
                    </a:cubicBezTo>
                    <a:cubicBezTo>
                      <a:pt x="10" y="31"/>
                      <a:pt x="10" y="31"/>
                      <a:pt x="10" y="31"/>
                    </a:cubicBezTo>
                    <a:cubicBezTo>
                      <a:pt x="10" y="31"/>
                      <a:pt x="10" y="31"/>
                      <a:pt x="10" y="31"/>
                    </a:cubicBezTo>
                    <a:cubicBezTo>
                      <a:pt x="15" y="27"/>
                      <a:pt x="15" y="27"/>
                      <a:pt x="15" y="27"/>
                    </a:cubicBezTo>
                    <a:cubicBezTo>
                      <a:pt x="15" y="26"/>
                      <a:pt x="15" y="25"/>
                      <a:pt x="15" y="24"/>
                    </a:cubicBezTo>
                    <a:cubicBezTo>
                      <a:pt x="15" y="24"/>
                      <a:pt x="15" y="24"/>
                      <a:pt x="15" y="24"/>
                    </a:cubicBezTo>
                    <a:cubicBezTo>
                      <a:pt x="15" y="24"/>
                      <a:pt x="15" y="24"/>
                      <a:pt x="15" y="24"/>
                    </a:cubicBezTo>
                    <a:cubicBezTo>
                      <a:pt x="14" y="23"/>
                      <a:pt x="14" y="21"/>
                      <a:pt x="13" y="20"/>
                    </a:cubicBezTo>
                    <a:cubicBezTo>
                      <a:pt x="24" y="12"/>
                      <a:pt x="24" y="12"/>
                      <a:pt x="24" y="12"/>
                    </a:cubicBezTo>
                    <a:cubicBezTo>
                      <a:pt x="25" y="13"/>
                      <a:pt x="26" y="14"/>
                      <a:pt x="27" y="15"/>
                    </a:cubicBezTo>
                    <a:cubicBezTo>
                      <a:pt x="28" y="14"/>
                      <a:pt x="28" y="14"/>
                      <a:pt x="28" y="14"/>
                    </a:cubicBezTo>
                    <a:cubicBezTo>
                      <a:pt x="28" y="15"/>
                      <a:pt x="28" y="15"/>
                      <a:pt x="28" y="16"/>
                    </a:cubicBezTo>
                    <a:cubicBezTo>
                      <a:pt x="29" y="16"/>
                      <a:pt x="29" y="16"/>
                      <a:pt x="29" y="16"/>
                    </a:cubicBezTo>
                    <a:cubicBezTo>
                      <a:pt x="36" y="12"/>
                      <a:pt x="36" y="12"/>
                      <a:pt x="36" y="12"/>
                    </a:cubicBezTo>
                    <a:cubicBezTo>
                      <a:pt x="36" y="12"/>
                      <a:pt x="36" y="12"/>
                      <a:pt x="36" y="12"/>
                    </a:cubicBezTo>
                    <a:cubicBezTo>
                      <a:pt x="38" y="11"/>
                      <a:pt x="38" y="11"/>
                      <a:pt x="38" y="11"/>
                    </a:cubicBezTo>
                    <a:cubicBezTo>
                      <a:pt x="38" y="11"/>
                      <a:pt x="38" y="11"/>
                      <a:pt x="38" y="11"/>
                    </a:cubicBezTo>
                    <a:cubicBezTo>
                      <a:pt x="38" y="11"/>
                      <a:pt x="38" y="11"/>
                      <a:pt x="38" y="11"/>
                    </a:cubicBezTo>
                    <a:cubicBezTo>
                      <a:pt x="38" y="11"/>
                      <a:pt x="39" y="11"/>
                      <a:pt x="39" y="11"/>
                    </a:cubicBezTo>
                    <a:cubicBezTo>
                      <a:pt x="40" y="10"/>
                      <a:pt x="40" y="10"/>
                      <a:pt x="40" y="10"/>
                    </a:cubicBezTo>
                    <a:cubicBezTo>
                      <a:pt x="40" y="10"/>
                      <a:pt x="40" y="11"/>
                      <a:pt x="40" y="11"/>
                    </a:cubicBezTo>
                    <a:cubicBezTo>
                      <a:pt x="42" y="9"/>
                      <a:pt x="42" y="9"/>
                      <a:pt x="42" y="9"/>
                    </a:cubicBezTo>
                    <a:cubicBezTo>
                      <a:pt x="42" y="10"/>
                      <a:pt x="42" y="10"/>
                      <a:pt x="42" y="10"/>
                    </a:cubicBezTo>
                    <a:cubicBezTo>
                      <a:pt x="44" y="9"/>
                      <a:pt x="44" y="9"/>
                      <a:pt x="44" y="9"/>
                    </a:cubicBezTo>
                    <a:cubicBezTo>
                      <a:pt x="41" y="7"/>
                      <a:pt x="37" y="4"/>
                      <a:pt x="34" y="2"/>
                    </a:cubicBezTo>
                    <a:cubicBezTo>
                      <a:pt x="33" y="1"/>
                      <a:pt x="33" y="1"/>
                      <a:pt x="32" y="0"/>
                    </a:cubicBezTo>
                    <a:cubicBezTo>
                      <a:pt x="0" y="25"/>
                      <a:pt x="0" y="25"/>
                      <a:pt x="0" y="25"/>
                    </a:cubicBezTo>
                    <a:cubicBezTo>
                      <a:pt x="2" y="30"/>
                      <a:pt x="3" y="34"/>
                      <a:pt x="5" y="38"/>
                    </a:cubicBezTo>
                    <a:cubicBezTo>
                      <a:pt x="6" y="38"/>
                      <a:pt x="6" y="38"/>
                      <a:pt x="6" y="38"/>
                    </a:cubicBezTo>
                    <a:cubicBezTo>
                      <a:pt x="5" y="37"/>
                      <a:pt x="5" y="37"/>
                      <a:pt x="6" y="3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344" name="Freeform 9252"/>
              <p:cNvSpPr>
                <a:spLocks/>
              </p:cNvSpPr>
              <p:nvPr/>
            </p:nvSpPr>
            <p:spPr bwMode="auto">
              <a:xfrm>
                <a:off x="959" y="1672"/>
                <a:ext cx="33" cy="63"/>
              </a:xfrm>
              <a:custGeom>
                <a:avLst/>
                <a:gdLst>
                  <a:gd name="T0" fmla="*/ 6 w 9"/>
                  <a:gd name="T1" fmla="*/ 15 h 17"/>
                  <a:gd name="T2" fmla="*/ 7 w 9"/>
                  <a:gd name="T3" fmla="*/ 15 h 17"/>
                  <a:gd name="T4" fmla="*/ 9 w 9"/>
                  <a:gd name="T5" fmla="*/ 17 h 17"/>
                  <a:gd name="T6" fmla="*/ 7 w 9"/>
                  <a:gd name="T7" fmla="*/ 9 h 17"/>
                  <a:gd name="T8" fmla="*/ 4 w 9"/>
                  <a:gd name="T9" fmla="*/ 0 h 17"/>
                  <a:gd name="T10" fmla="*/ 0 w 9"/>
                  <a:gd name="T11" fmla="*/ 3 h 17"/>
                  <a:gd name="T12" fmla="*/ 4 w 9"/>
                  <a:gd name="T13" fmla="*/ 13 h 17"/>
                  <a:gd name="T14" fmla="*/ 6 w 9"/>
                  <a:gd name="T15" fmla="*/ 15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7">
                    <a:moveTo>
                      <a:pt x="6" y="15"/>
                    </a:moveTo>
                    <a:cubicBezTo>
                      <a:pt x="6" y="15"/>
                      <a:pt x="7" y="15"/>
                      <a:pt x="7" y="15"/>
                    </a:cubicBezTo>
                    <a:cubicBezTo>
                      <a:pt x="8" y="16"/>
                      <a:pt x="8" y="16"/>
                      <a:pt x="9" y="17"/>
                    </a:cubicBezTo>
                    <a:cubicBezTo>
                      <a:pt x="9" y="15"/>
                      <a:pt x="8" y="11"/>
                      <a:pt x="7" y="9"/>
                    </a:cubicBezTo>
                    <a:cubicBezTo>
                      <a:pt x="6" y="6"/>
                      <a:pt x="5" y="3"/>
                      <a:pt x="4" y="0"/>
                    </a:cubicBezTo>
                    <a:cubicBezTo>
                      <a:pt x="0" y="3"/>
                      <a:pt x="0" y="3"/>
                      <a:pt x="0" y="3"/>
                    </a:cubicBezTo>
                    <a:cubicBezTo>
                      <a:pt x="1" y="6"/>
                      <a:pt x="1" y="8"/>
                      <a:pt x="4" y="13"/>
                    </a:cubicBezTo>
                    <a:cubicBezTo>
                      <a:pt x="3" y="9"/>
                      <a:pt x="5" y="12"/>
                      <a:pt x="6" y="1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345" name="Freeform 9253"/>
              <p:cNvSpPr>
                <a:spLocks/>
              </p:cNvSpPr>
              <p:nvPr/>
            </p:nvSpPr>
            <p:spPr bwMode="auto">
              <a:xfrm>
                <a:off x="951" y="1675"/>
                <a:ext cx="8" cy="12"/>
              </a:xfrm>
              <a:custGeom>
                <a:avLst/>
                <a:gdLst>
                  <a:gd name="T0" fmla="*/ 2 w 2"/>
                  <a:gd name="T1" fmla="*/ 2 h 3"/>
                  <a:gd name="T2" fmla="*/ 1 w 2"/>
                  <a:gd name="T3" fmla="*/ 0 h 3"/>
                  <a:gd name="T4" fmla="*/ 0 w 2"/>
                  <a:gd name="T5" fmla="*/ 1 h 3"/>
                  <a:gd name="T6" fmla="*/ 0 w 2"/>
                  <a:gd name="T7" fmla="*/ 3 h 3"/>
                  <a:gd name="T8" fmla="*/ 2 w 2"/>
                  <a:gd name="T9" fmla="*/ 2 h 3"/>
                </a:gdLst>
                <a:ahLst/>
                <a:cxnLst>
                  <a:cxn ang="0">
                    <a:pos x="T0" y="T1"/>
                  </a:cxn>
                  <a:cxn ang="0">
                    <a:pos x="T2" y="T3"/>
                  </a:cxn>
                  <a:cxn ang="0">
                    <a:pos x="T4" y="T5"/>
                  </a:cxn>
                  <a:cxn ang="0">
                    <a:pos x="T6" y="T7"/>
                  </a:cxn>
                  <a:cxn ang="0">
                    <a:pos x="T8" y="T9"/>
                  </a:cxn>
                </a:cxnLst>
                <a:rect l="0" t="0" r="r" b="b"/>
                <a:pathLst>
                  <a:path w="2" h="3">
                    <a:moveTo>
                      <a:pt x="2" y="2"/>
                    </a:moveTo>
                    <a:cubicBezTo>
                      <a:pt x="2" y="1"/>
                      <a:pt x="1" y="1"/>
                      <a:pt x="1" y="0"/>
                    </a:cubicBezTo>
                    <a:cubicBezTo>
                      <a:pt x="0" y="1"/>
                      <a:pt x="0" y="1"/>
                      <a:pt x="0" y="1"/>
                    </a:cubicBezTo>
                    <a:cubicBezTo>
                      <a:pt x="0" y="2"/>
                      <a:pt x="0" y="2"/>
                      <a:pt x="0" y="3"/>
                    </a:cubicBezTo>
                    <a:lnTo>
                      <a:pt x="2"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346" name="Freeform 9254"/>
              <p:cNvSpPr>
                <a:spLocks/>
              </p:cNvSpPr>
              <p:nvPr/>
            </p:nvSpPr>
            <p:spPr bwMode="auto">
              <a:xfrm>
                <a:off x="948" y="1679"/>
                <a:ext cx="3" cy="4"/>
              </a:xfrm>
              <a:custGeom>
                <a:avLst/>
                <a:gdLst>
                  <a:gd name="T0" fmla="*/ 1 w 1"/>
                  <a:gd name="T1" fmla="*/ 0 h 1"/>
                  <a:gd name="T2" fmla="*/ 1 w 1"/>
                  <a:gd name="T3" fmla="*/ 0 h 1"/>
                  <a:gd name="T4" fmla="*/ 0 w 1"/>
                  <a:gd name="T5" fmla="*/ 0 h 1"/>
                  <a:gd name="T6" fmla="*/ 0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1" y="0"/>
                      <a:pt x="1" y="0"/>
                    </a:cubicBezTo>
                    <a:cubicBezTo>
                      <a:pt x="0" y="0"/>
                      <a:pt x="0" y="0"/>
                      <a:pt x="0" y="0"/>
                    </a:cubicBezTo>
                    <a:cubicBezTo>
                      <a:pt x="0" y="1"/>
                      <a:pt x="0" y="1"/>
                      <a:pt x="0"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347" name="Freeform 9255"/>
              <p:cNvSpPr>
                <a:spLocks/>
              </p:cNvSpPr>
              <p:nvPr/>
            </p:nvSpPr>
            <p:spPr bwMode="auto">
              <a:xfrm>
                <a:off x="780" y="1794"/>
                <a:ext cx="8" cy="8"/>
              </a:xfrm>
              <a:custGeom>
                <a:avLst/>
                <a:gdLst>
                  <a:gd name="T0" fmla="*/ 2 w 2"/>
                  <a:gd name="T1" fmla="*/ 0 h 2"/>
                  <a:gd name="T2" fmla="*/ 0 w 2"/>
                  <a:gd name="T3" fmla="*/ 1 h 2"/>
                  <a:gd name="T4" fmla="*/ 1 w 2"/>
                  <a:gd name="T5" fmla="*/ 2 h 2"/>
                  <a:gd name="T6" fmla="*/ 2 w 2"/>
                  <a:gd name="T7" fmla="*/ 1 h 2"/>
                  <a:gd name="T8" fmla="*/ 2 w 2"/>
                  <a:gd name="T9" fmla="*/ 0 h 2"/>
                </a:gdLst>
                <a:ahLst/>
                <a:cxnLst>
                  <a:cxn ang="0">
                    <a:pos x="T0" y="T1"/>
                  </a:cxn>
                  <a:cxn ang="0">
                    <a:pos x="T2" y="T3"/>
                  </a:cxn>
                  <a:cxn ang="0">
                    <a:pos x="T4" y="T5"/>
                  </a:cxn>
                  <a:cxn ang="0">
                    <a:pos x="T6" y="T7"/>
                  </a:cxn>
                  <a:cxn ang="0">
                    <a:pos x="T8" y="T9"/>
                  </a:cxn>
                </a:cxnLst>
                <a:rect l="0" t="0" r="r" b="b"/>
                <a:pathLst>
                  <a:path w="2" h="2">
                    <a:moveTo>
                      <a:pt x="2" y="0"/>
                    </a:moveTo>
                    <a:cubicBezTo>
                      <a:pt x="0" y="1"/>
                      <a:pt x="0" y="1"/>
                      <a:pt x="0" y="1"/>
                    </a:cubicBezTo>
                    <a:cubicBezTo>
                      <a:pt x="1" y="1"/>
                      <a:pt x="1" y="2"/>
                      <a:pt x="1" y="2"/>
                    </a:cubicBezTo>
                    <a:cubicBezTo>
                      <a:pt x="2" y="1"/>
                      <a:pt x="2" y="1"/>
                      <a:pt x="2" y="1"/>
                    </a:cubicBezTo>
                    <a:cubicBezTo>
                      <a:pt x="2" y="1"/>
                      <a:pt x="2" y="0"/>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348" name="Freeform 9256"/>
              <p:cNvSpPr>
                <a:spLocks/>
              </p:cNvSpPr>
              <p:nvPr/>
            </p:nvSpPr>
            <p:spPr bwMode="auto">
              <a:xfrm>
                <a:off x="769" y="1809"/>
                <a:ext cx="11" cy="8"/>
              </a:xfrm>
              <a:custGeom>
                <a:avLst/>
                <a:gdLst>
                  <a:gd name="T0" fmla="*/ 2 w 3"/>
                  <a:gd name="T1" fmla="*/ 0 h 2"/>
                  <a:gd name="T2" fmla="*/ 0 w 3"/>
                  <a:gd name="T3" fmla="*/ 1 h 2"/>
                  <a:gd name="T4" fmla="*/ 2 w 3"/>
                  <a:gd name="T5" fmla="*/ 2 h 2"/>
                  <a:gd name="T6" fmla="*/ 3 w 3"/>
                  <a:gd name="T7" fmla="*/ 1 h 2"/>
                  <a:gd name="T8" fmla="*/ 2 w 3"/>
                  <a:gd name="T9" fmla="*/ 0 h 2"/>
                </a:gdLst>
                <a:ahLst/>
                <a:cxnLst>
                  <a:cxn ang="0">
                    <a:pos x="T0" y="T1"/>
                  </a:cxn>
                  <a:cxn ang="0">
                    <a:pos x="T2" y="T3"/>
                  </a:cxn>
                  <a:cxn ang="0">
                    <a:pos x="T4" y="T5"/>
                  </a:cxn>
                  <a:cxn ang="0">
                    <a:pos x="T6" y="T7"/>
                  </a:cxn>
                  <a:cxn ang="0">
                    <a:pos x="T8" y="T9"/>
                  </a:cxn>
                </a:cxnLst>
                <a:rect l="0" t="0" r="r" b="b"/>
                <a:pathLst>
                  <a:path w="3" h="2">
                    <a:moveTo>
                      <a:pt x="2" y="0"/>
                    </a:moveTo>
                    <a:cubicBezTo>
                      <a:pt x="0" y="1"/>
                      <a:pt x="0" y="1"/>
                      <a:pt x="0" y="1"/>
                    </a:cubicBezTo>
                    <a:cubicBezTo>
                      <a:pt x="1" y="2"/>
                      <a:pt x="1" y="2"/>
                      <a:pt x="2" y="2"/>
                    </a:cubicBezTo>
                    <a:cubicBezTo>
                      <a:pt x="3" y="1"/>
                      <a:pt x="3" y="1"/>
                      <a:pt x="3" y="1"/>
                    </a:cubicBezTo>
                    <a:cubicBezTo>
                      <a:pt x="3" y="1"/>
                      <a:pt x="2" y="1"/>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349" name="Freeform 9257"/>
              <p:cNvSpPr>
                <a:spLocks/>
              </p:cNvSpPr>
              <p:nvPr/>
            </p:nvSpPr>
            <p:spPr bwMode="auto">
              <a:xfrm>
                <a:off x="762" y="1813"/>
                <a:ext cx="52" cy="56"/>
              </a:xfrm>
              <a:custGeom>
                <a:avLst/>
                <a:gdLst>
                  <a:gd name="T0" fmla="*/ 6 w 14"/>
                  <a:gd name="T1" fmla="*/ 0 h 15"/>
                  <a:gd name="T2" fmla="*/ 5 w 14"/>
                  <a:gd name="T3" fmla="*/ 0 h 15"/>
                  <a:gd name="T4" fmla="*/ 8 w 14"/>
                  <a:gd name="T5" fmla="*/ 4 h 15"/>
                  <a:gd name="T6" fmla="*/ 4 w 14"/>
                  <a:gd name="T7" fmla="*/ 1 h 15"/>
                  <a:gd name="T8" fmla="*/ 0 w 14"/>
                  <a:gd name="T9" fmla="*/ 4 h 15"/>
                  <a:gd name="T10" fmla="*/ 14 w 14"/>
                  <a:gd name="T11" fmla="*/ 15 h 15"/>
                  <a:gd name="T12" fmla="*/ 10 w 14"/>
                  <a:gd name="T13" fmla="*/ 2 h 15"/>
                  <a:gd name="T14" fmla="*/ 6 w 14"/>
                  <a:gd name="T15" fmla="*/ 0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15">
                    <a:moveTo>
                      <a:pt x="6" y="0"/>
                    </a:moveTo>
                    <a:cubicBezTo>
                      <a:pt x="5" y="0"/>
                      <a:pt x="5" y="0"/>
                      <a:pt x="5" y="0"/>
                    </a:cubicBezTo>
                    <a:cubicBezTo>
                      <a:pt x="7" y="2"/>
                      <a:pt x="8" y="4"/>
                      <a:pt x="8" y="4"/>
                    </a:cubicBezTo>
                    <a:cubicBezTo>
                      <a:pt x="6" y="3"/>
                      <a:pt x="5" y="2"/>
                      <a:pt x="4" y="1"/>
                    </a:cubicBezTo>
                    <a:cubicBezTo>
                      <a:pt x="0" y="4"/>
                      <a:pt x="0" y="4"/>
                      <a:pt x="0" y="4"/>
                    </a:cubicBezTo>
                    <a:cubicBezTo>
                      <a:pt x="5" y="8"/>
                      <a:pt x="9" y="11"/>
                      <a:pt x="14" y="15"/>
                    </a:cubicBezTo>
                    <a:cubicBezTo>
                      <a:pt x="13" y="11"/>
                      <a:pt x="11" y="7"/>
                      <a:pt x="10" y="2"/>
                    </a:cubicBezTo>
                    <a:cubicBezTo>
                      <a:pt x="8" y="1"/>
                      <a:pt x="7" y="0"/>
                      <a:pt x="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350" name="Freeform 9258"/>
              <p:cNvSpPr>
                <a:spLocks/>
              </p:cNvSpPr>
              <p:nvPr/>
            </p:nvSpPr>
            <p:spPr bwMode="auto">
              <a:xfrm>
                <a:off x="817" y="1869"/>
                <a:ext cx="4" cy="4"/>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0"/>
                      <a:pt x="0" y="1"/>
                      <a:pt x="1" y="1"/>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351" name="Freeform 9259"/>
              <p:cNvSpPr>
                <a:spLocks/>
              </p:cNvSpPr>
              <p:nvPr/>
            </p:nvSpPr>
            <p:spPr bwMode="auto">
              <a:xfrm>
                <a:off x="773" y="1806"/>
                <a:ext cx="7" cy="3"/>
              </a:xfrm>
              <a:custGeom>
                <a:avLst/>
                <a:gdLst>
                  <a:gd name="T0" fmla="*/ 1 w 2"/>
                  <a:gd name="T1" fmla="*/ 0 h 1"/>
                  <a:gd name="T2" fmla="*/ 0 w 2"/>
                  <a:gd name="T3" fmla="*/ 1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0" y="1"/>
                      <a:pt x="0" y="1"/>
                      <a:pt x="0" y="1"/>
                    </a:cubicBezTo>
                    <a:cubicBezTo>
                      <a:pt x="1" y="1"/>
                      <a:pt x="1" y="1"/>
                      <a:pt x="1" y="1"/>
                    </a:cubicBezTo>
                    <a:cubicBezTo>
                      <a:pt x="2" y="1"/>
                      <a:pt x="2" y="1"/>
                      <a:pt x="2" y="1"/>
                    </a:cubicBezTo>
                    <a:cubicBezTo>
                      <a:pt x="2" y="1"/>
                      <a:pt x="1" y="1"/>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352" name="Freeform 9260"/>
              <p:cNvSpPr>
                <a:spLocks/>
              </p:cNvSpPr>
              <p:nvPr/>
            </p:nvSpPr>
            <p:spPr bwMode="auto">
              <a:xfrm>
                <a:off x="776" y="1802"/>
                <a:ext cx="8" cy="4"/>
              </a:xfrm>
              <a:custGeom>
                <a:avLst/>
                <a:gdLst>
                  <a:gd name="T0" fmla="*/ 2 w 2"/>
                  <a:gd name="T1" fmla="*/ 0 h 1"/>
                  <a:gd name="T2" fmla="*/ 0 w 2"/>
                  <a:gd name="T3" fmla="*/ 1 h 1"/>
                  <a:gd name="T4" fmla="*/ 0 w 2"/>
                  <a:gd name="T5" fmla="*/ 1 h 1"/>
                  <a:gd name="T6" fmla="*/ 2 w 2"/>
                  <a:gd name="T7" fmla="*/ 0 h 1"/>
                  <a:gd name="T8" fmla="*/ 2 w 2"/>
                  <a:gd name="T9" fmla="*/ 0 h 1"/>
                </a:gdLst>
                <a:ahLst/>
                <a:cxnLst>
                  <a:cxn ang="0">
                    <a:pos x="T0" y="T1"/>
                  </a:cxn>
                  <a:cxn ang="0">
                    <a:pos x="T2" y="T3"/>
                  </a:cxn>
                  <a:cxn ang="0">
                    <a:pos x="T4" y="T5"/>
                  </a:cxn>
                  <a:cxn ang="0">
                    <a:pos x="T6" y="T7"/>
                  </a:cxn>
                  <a:cxn ang="0">
                    <a:pos x="T8" y="T9"/>
                  </a:cxn>
                </a:cxnLst>
                <a:rect l="0" t="0" r="r" b="b"/>
                <a:pathLst>
                  <a:path w="2" h="1">
                    <a:moveTo>
                      <a:pt x="2" y="0"/>
                    </a:moveTo>
                    <a:cubicBezTo>
                      <a:pt x="0" y="1"/>
                      <a:pt x="0" y="1"/>
                      <a:pt x="0" y="1"/>
                    </a:cubicBezTo>
                    <a:cubicBezTo>
                      <a:pt x="0" y="1"/>
                      <a:pt x="0" y="1"/>
                      <a:pt x="0" y="1"/>
                    </a:cubicBezTo>
                    <a:cubicBezTo>
                      <a:pt x="2" y="0"/>
                      <a:pt x="2" y="0"/>
                      <a:pt x="2" y="0"/>
                    </a:cubicBezTo>
                    <a:cubicBezTo>
                      <a:pt x="2" y="0"/>
                      <a:pt x="2" y="0"/>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353" name="Freeform 9261"/>
              <p:cNvSpPr>
                <a:spLocks/>
              </p:cNvSpPr>
              <p:nvPr/>
            </p:nvSpPr>
            <p:spPr bwMode="auto">
              <a:xfrm>
                <a:off x="918" y="1742"/>
                <a:ext cx="15" cy="19"/>
              </a:xfrm>
              <a:custGeom>
                <a:avLst/>
                <a:gdLst>
                  <a:gd name="T0" fmla="*/ 0 w 4"/>
                  <a:gd name="T1" fmla="*/ 0 h 5"/>
                  <a:gd name="T2" fmla="*/ 1 w 4"/>
                  <a:gd name="T3" fmla="*/ 1 h 5"/>
                  <a:gd name="T4" fmla="*/ 3 w 4"/>
                  <a:gd name="T5" fmla="*/ 3 h 5"/>
                  <a:gd name="T6" fmla="*/ 2 w 4"/>
                  <a:gd name="T7" fmla="*/ 4 h 5"/>
                  <a:gd name="T8" fmla="*/ 4 w 4"/>
                  <a:gd name="T9" fmla="*/ 5 h 5"/>
                  <a:gd name="T10" fmla="*/ 2 w 4"/>
                  <a:gd name="T11" fmla="*/ 1 h 5"/>
                  <a:gd name="T12" fmla="*/ 0 w 4"/>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4" h="5">
                    <a:moveTo>
                      <a:pt x="0" y="0"/>
                    </a:moveTo>
                    <a:cubicBezTo>
                      <a:pt x="0" y="1"/>
                      <a:pt x="1" y="1"/>
                      <a:pt x="1" y="1"/>
                    </a:cubicBezTo>
                    <a:cubicBezTo>
                      <a:pt x="1" y="2"/>
                      <a:pt x="2" y="2"/>
                      <a:pt x="3" y="3"/>
                    </a:cubicBezTo>
                    <a:cubicBezTo>
                      <a:pt x="2" y="4"/>
                      <a:pt x="2" y="4"/>
                      <a:pt x="2" y="4"/>
                    </a:cubicBezTo>
                    <a:cubicBezTo>
                      <a:pt x="2" y="4"/>
                      <a:pt x="3" y="5"/>
                      <a:pt x="4" y="5"/>
                    </a:cubicBezTo>
                    <a:cubicBezTo>
                      <a:pt x="3" y="4"/>
                      <a:pt x="3" y="2"/>
                      <a:pt x="2" y="1"/>
                    </a:cubicBezTo>
                    <a:cubicBezTo>
                      <a:pt x="2" y="1"/>
                      <a:pt x="1"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354" name="Freeform 9262"/>
              <p:cNvSpPr>
                <a:spLocks/>
              </p:cNvSpPr>
              <p:nvPr/>
            </p:nvSpPr>
            <p:spPr bwMode="auto">
              <a:xfrm>
                <a:off x="937" y="1754"/>
                <a:ext cx="11" cy="18"/>
              </a:xfrm>
              <a:custGeom>
                <a:avLst/>
                <a:gdLst>
                  <a:gd name="T0" fmla="*/ 0 w 3"/>
                  <a:gd name="T1" fmla="*/ 0 h 5"/>
                  <a:gd name="T2" fmla="*/ 1 w 3"/>
                  <a:gd name="T3" fmla="*/ 4 h 5"/>
                  <a:gd name="T4" fmla="*/ 3 w 3"/>
                  <a:gd name="T5" fmla="*/ 5 h 5"/>
                  <a:gd name="T6" fmla="*/ 1 w 3"/>
                  <a:gd name="T7" fmla="*/ 1 h 5"/>
                  <a:gd name="T8" fmla="*/ 0 w 3"/>
                  <a:gd name="T9" fmla="*/ 0 h 5"/>
                </a:gdLst>
                <a:ahLst/>
                <a:cxnLst>
                  <a:cxn ang="0">
                    <a:pos x="T0" y="T1"/>
                  </a:cxn>
                  <a:cxn ang="0">
                    <a:pos x="T2" y="T3"/>
                  </a:cxn>
                  <a:cxn ang="0">
                    <a:pos x="T4" y="T5"/>
                  </a:cxn>
                  <a:cxn ang="0">
                    <a:pos x="T6" y="T7"/>
                  </a:cxn>
                  <a:cxn ang="0">
                    <a:pos x="T8" y="T9"/>
                  </a:cxn>
                </a:cxnLst>
                <a:rect l="0" t="0" r="r" b="b"/>
                <a:pathLst>
                  <a:path w="3" h="5">
                    <a:moveTo>
                      <a:pt x="0" y="0"/>
                    </a:moveTo>
                    <a:cubicBezTo>
                      <a:pt x="0" y="1"/>
                      <a:pt x="1" y="2"/>
                      <a:pt x="1" y="4"/>
                    </a:cubicBezTo>
                    <a:cubicBezTo>
                      <a:pt x="2" y="4"/>
                      <a:pt x="3" y="5"/>
                      <a:pt x="3" y="5"/>
                    </a:cubicBezTo>
                    <a:cubicBezTo>
                      <a:pt x="2" y="4"/>
                      <a:pt x="2" y="2"/>
                      <a:pt x="1" y="1"/>
                    </a:cubicBezTo>
                    <a:cubicBezTo>
                      <a:pt x="1" y="1"/>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355" name="Freeform 9263"/>
              <p:cNvSpPr>
                <a:spLocks/>
              </p:cNvSpPr>
              <p:nvPr/>
            </p:nvSpPr>
            <p:spPr bwMode="auto">
              <a:xfrm>
                <a:off x="881" y="1727"/>
                <a:ext cx="7" cy="4"/>
              </a:xfrm>
              <a:custGeom>
                <a:avLst/>
                <a:gdLst>
                  <a:gd name="T0" fmla="*/ 2 w 2"/>
                  <a:gd name="T1" fmla="*/ 0 h 1"/>
                  <a:gd name="T2" fmla="*/ 0 w 2"/>
                  <a:gd name="T3" fmla="*/ 1 h 1"/>
                  <a:gd name="T4" fmla="*/ 0 w 2"/>
                  <a:gd name="T5" fmla="*/ 1 h 1"/>
                  <a:gd name="T6" fmla="*/ 2 w 2"/>
                  <a:gd name="T7" fmla="*/ 0 h 1"/>
                  <a:gd name="T8" fmla="*/ 2 w 2"/>
                  <a:gd name="T9" fmla="*/ 0 h 1"/>
                </a:gdLst>
                <a:ahLst/>
                <a:cxnLst>
                  <a:cxn ang="0">
                    <a:pos x="T0" y="T1"/>
                  </a:cxn>
                  <a:cxn ang="0">
                    <a:pos x="T2" y="T3"/>
                  </a:cxn>
                  <a:cxn ang="0">
                    <a:pos x="T4" y="T5"/>
                  </a:cxn>
                  <a:cxn ang="0">
                    <a:pos x="T6" y="T7"/>
                  </a:cxn>
                  <a:cxn ang="0">
                    <a:pos x="T8" y="T9"/>
                  </a:cxn>
                </a:cxnLst>
                <a:rect l="0" t="0" r="r" b="b"/>
                <a:pathLst>
                  <a:path w="2" h="1">
                    <a:moveTo>
                      <a:pt x="2" y="0"/>
                    </a:moveTo>
                    <a:cubicBezTo>
                      <a:pt x="0" y="1"/>
                      <a:pt x="0" y="1"/>
                      <a:pt x="0" y="1"/>
                    </a:cubicBezTo>
                    <a:cubicBezTo>
                      <a:pt x="0" y="1"/>
                      <a:pt x="0" y="1"/>
                      <a:pt x="0" y="1"/>
                    </a:cubicBezTo>
                    <a:cubicBezTo>
                      <a:pt x="2" y="0"/>
                      <a:pt x="2" y="0"/>
                      <a:pt x="2" y="0"/>
                    </a:cubicBezTo>
                    <a:cubicBezTo>
                      <a:pt x="2" y="0"/>
                      <a:pt x="2" y="0"/>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356" name="Freeform 9264"/>
              <p:cNvSpPr>
                <a:spLocks/>
              </p:cNvSpPr>
              <p:nvPr/>
            </p:nvSpPr>
            <p:spPr bwMode="auto">
              <a:xfrm>
                <a:off x="888" y="1724"/>
                <a:ext cx="8" cy="7"/>
              </a:xfrm>
              <a:custGeom>
                <a:avLst/>
                <a:gdLst>
                  <a:gd name="T0" fmla="*/ 1 w 2"/>
                  <a:gd name="T1" fmla="*/ 0 h 2"/>
                  <a:gd name="T2" fmla="*/ 0 w 2"/>
                  <a:gd name="T3" fmla="*/ 1 h 2"/>
                  <a:gd name="T4" fmla="*/ 1 w 2"/>
                  <a:gd name="T5" fmla="*/ 2 h 2"/>
                  <a:gd name="T6" fmla="*/ 2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0" y="1"/>
                      <a:pt x="0" y="1"/>
                      <a:pt x="0" y="1"/>
                    </a:cubicBezTo>
                    <a:cubicBezTo>
                      <a:pt x="0" y="1"/>
                      <a:pt x="1" y="1"/>
                      <a:pt x="1" y="2"/>
                    </a:cubicBezTo>
                    <a:cubicBezTo>
                      <a:pt x="2" y="1"/>
                      <a:pt x="2" y="1"/>
                      <a:pt x="2" y="1"/>
                    </a:cubicBezTo>
                    <a:cubicBezTo>
                      <a:pt x="1" y="1"/>
                      <a:pt x="1" y="1"/>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357" name="Freeform 9265"/>
              <p:cNvSpPr>
                <a:spLocks/>
              </p:cNvSpPr>
              <p:nvPr/>
            </p:nvSpPr>
            <p:spPr bwMode="auto">
              <a:xfrm>
                <a:off x="951" y="1761"/>
                <a:ext cx="12" cy="22"/>
              </a:xfrm>
              <a:custGeom>
                <a:avLst/>
                <a:gdLst>
                  <a:gd name="T0" fmla="*/ 1 w 3"/>
                  <a:gd name="T1" fmla="*/ 4 h 6"/>
                  <a:gd name="T2" fmla="*/ 2 w 3"/>
                  <a:gd name="T3" fmla="*/ 5 h 6"/>
                  <a:gd name="T4" fmla="*/ 3 w 3"/>
                  <a:gd name="T5" fmla="*/ 6 h 6"/>
                  <a:gd name="T6" fmla="*/ 1 w 3"/>
                  <a:gd name="T7" fmla="*/ 4 h 6"/>
                </a:gdLst>
                <a:ahLst/>
                <a:cxnLst>
                  <a:cxn ang="0">
                    <a:pos x="T0" y="T1"/>
                  </a:cxn>
                  <a:cxn ang="0">
                    <a:pos x="T2" y="T3"/>
                  </a:cxn>
                  <a:cxn ang="0">
                    <a:pos x="T4" y="T5"/>
                  </a:cxn>
                  <a:cxn ang="0">
                    <a:pos x="T6" y="T7"/>
                  </a:cxn>
                </a:cxnLst>
                <a:rect l="0" t="0" r="r" b="b"/>
                <a:pathLst>
                  <a:path w="3" h="6">
                    <a:moveTo>
                      <a:pt x="1" y="4"/>
                    </a:moveTo>
                    <a:cubicBezTo>
                      <a:pt x="1" y="4"/>
                      <a:pt x="2" y="5"/>
                      <a:pt x="2" y="5"/>
                    </a:cubicBezTo>
                    <a:cubicBezTo>
                      <a:pt x="2" y="6"/>
                      <a:pt x="2" y="6"/>
                      <a:pt x="3" y="6"/>
                    </a:cubicBezTo>
                    <a:cubicBezTo>
                      <a:pt x="1" y="2"/>
                      <a:pt x="0" y="0"/>
                      <a:pt x="1"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358" name="Freeform 9266"/>
              <p:cNvSpPr>
                <a:spLocks/>
              </p:cNvSpPr>
              <p:nvPr/>
            </p:nvSpPr>
            <p:spPr bwMode="auto">
              <a:xfrm>
                <a:off x="948" y="1687"/>
                <a:ext cx="15" cy="22"/>
              </a:xfrm>
              <a:custGeom>
                <a:avLst/>
                <a:gdLst>
                  <a:gd name="T0" fmla="*/ 0 w 4"/>
                  <a:gd name="T1" fmla="*/ 0 h 6"/>
                  <a:gd name="T2" fmla="*/ 2 w 4"/>
                  <a:gd name="T3" fmla="*/ 5 h 6"/>
                  <a:gd name="T4" fmla="*/ 4 w 4"/>
                  <a:gd name="T5" fmla="*/ 6 h 6"/>
                  <a:gd name="T6" fmla="*/ 1 w 4"/>
                  <a:gd name="T7" fmla="*/ 0 h 6"/>
                  <a:gd name="T8" fmla="*/ 0 w 4"/>
                  <a:gd name="T9" fmla="*/ 0 h 6"/>
                </a:gdLst>
                <a:ahLst/>
                <a:cxnLst>
                  <a:cxn ang="0">
                    <a:pos x="T0" y="T1"/>
                  </a:cxn>
                  <a:cxn ang="0">
                    <a:pos x="T2" y="T3"/>
                  </a:cxn>
                  <a:cxn ang="0">
                    <a:pos x="T4" y="T5"/>
                  </a:cxn>
                  <a:cxn ang="0">
                    <a:pos x="T6" y="T7"/>
                  </a:cxn>
                  <a:cxn ang="0">
                    <a:pos x="T8" y="T9"/>
                  </a:cxn>
                </a:cxnLst>
                <a:rect l="0" t="0" r="r" b="b"/>
                <a:pathLst>
                  <a:path w="4" h="6">
                    <a:moveTo>
                      <a:pt x="0" y="0"/>
                    </a:moveTo>
                    <a:cubicBezTo>
                      <a:pt x="1" y="2"/>
                      <a:pt x="1" y="3"/>
                      <a:pt x="2" y="5"/>
                    </a:cubicBezTo>
                    <a:cubicBezTo>
                      <a:pt x="2" y="5"/>
                      <a:pt x="3" y="6"/>
                      <a:pt x="4" y="6"/>
                    </a:cubicBezTo>
                    <a:cubicBezTo>
                      <a:pt x="3" y="4"/>
                      <a:pt x="2" y="2"/>
                      <a:pt x="1"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359" name="Freeform 9267"/>
              <p:cNvSpPr>
                <a:spLocks/>
              </p:cNvSpPr>
              <p:nvPr/>
            </p:nvSpPr>
            <p:spPr bwMode="auto">
              <a:xfrm>
                <a:off x="940" y="1694"/>
                <a:ext cx="4" cy="0"/>
              </a:xfrm>
              <a:custGeom>
                <a:avLst/>
                <a:gdLst>
                  <a:gd name="T0" fmla="*/ 0 w 1"/>
                  <a:gd name="T1" fmla="*/ 1 w 1"/>
                  <a:gd name="T2" fmla="*/ 1 w 1"/>
                  <a:gd name="T3" fmla="*/ 0 w 1"/>
                </a:gdLst>
                <a:ahLst/>
                <a:cxnLst>
                  <a:cxn ang="0">
                    <a:pos x="T0" y="0"/>
                  </a:cxn>
                  <a:cxn ang="0">
                    <a:pos x="T1" y="0"/>
                  </a:cxn>
                  <a:cxn ang="0">
                    <a:pos x="T2" y="0"/>
                  </a:cxn>
                  <a:cxn ang="0">
                    <a:pos x="T3" y="0"/>
                  </a:cxn>
                </a:cxnLst>
                <a:rect l="0" t="0" r="r" b="b"/>
                <a:pathLst>
                  <a:path w="1">
                    <a:moveTo>
                      <a:pt x="0" y="0"/>
                    </a:moveTo>
                    <a:cubicBezTo>
                      <a:pt x="0" y="0"/>
                      <a:pt x="1" y="0"/>
                      <a:pt x="1" y="0"/>
                    </a:cubicBezTo>
                    <a:cubicBezTo>
                      <a:pt x="1" y="0"/>
                      <a:pt x="1" y="0"/>
                      <a:pt x="1"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360" name="Freeform 9268"/>
              <p:cNvSpPr>
                <a:spLocks/>
              </p:cNvSpPr>
              <p:nvPr/>
            </p:nvSpPr>
            <p:spPr bwMode="auto">
              <a:xfrm>
                <a:off x="955" y="1768"/>
                <a:ext cx="15" cy="23"/>
              </a:xfrm>
              <a:custGeom>
                <a:avLst/>
                <a:gdLst>
                  <a:gd name="T0" fmla="*/ 2 w 4"/>
                  <a:gd name="T1" fmla="*/ 5 h 6"/>
                  <a:gd name="T2" fmla="*/ 4 w 4"/>
                  <a:gd name="T3" fmla="*/ 6 h 6"/>
                  <a:gd name="T4" fmla="*/ 3 w 4"/>
                  <a:gd name="T5" fmla="*/ 4 h 6"/>
                  <a:gd name="T6" fmla="*/ 3 w 4"/>
                  <a:gd name="T7" fmla="*/ 3 h 6"/>
                  <a:gd name="T8" fmla="*/ 2 w 4"/>
                  <a:gd name="T9" fmla="*/ 1 h 6"/>
                  <a:gd name="T10" fmla="*/ 0 w 4"/>
                  <a:gd name="T11" fmla="*/ 0 h 6"/>
                  <a:gd name="T12" fmla="*/ 2 w 4"/>
                  <a:gd name="T13" fmla="*/ 5 h 6"/>
                </a:gdLst>
                <a:ahLst/>
                <a:cxnLst>
                  <a:cxn ang="0">
                    <a:pos x="T0" y="T1"/>
                  </a:cxn>
                  <a:cxn ang="0">
                    <a:pos x="T2" y="T3"/>
                  </a:cxn>
                  <a:cxn ang="0">
                    <a:pos x="T4" y="T5"/>
                  </a:cxn>
                  <a:cxn ang="0">
                    <a:pos x="T6" y="T7"/>
                  </a:cxn>
                  <a:cxn ang="0">
                    <a:pos x="T8" y="T9"/>
                  </a:cxn>
                  <a:cxn ang="0">
                    <a:pos x="T10" y="T11"/>
                  </a:cxn>
                  <a:cxn ang="0">
                    <a:pos x="T12" y="T13"/>
                  </a:cxn>
                </a:cxnLst>
                <a:rect l="0" t="0" r="r" b="b"/>
                <a:pathLst>
                  <a:path w="4" h="6">
                    <a:moveTo>
                      <a:pt x="2" y="5"/>
                    </a:moveTo>
                    <a:cubicBezTo>
                      <a:pt x="3" y="5"/>
                      <a:pt x="4" y="6"/>
                      <a:pt x="4" y="6"/>
                    </a:cubicBezTo>
                    <a:cubicBezTo>
                      <a:pt x="4" y="5"/>
                      <a:pt x="3" y="5"/>
                      <a:pt x="3" y="4"/>
                    </a:cubicBezTo>
                    <a:cubicBezTo>
                      <a:pt x="3" y="3"/>
                      <a:pt x="2" y="3"/>
                      <a:pt x="3" y="3"/>
                    </a:cubicBezTo>
                    <a:cubicBezTo>
                      <a:pt x="2" y="2"/>
                      <a:pt x="2" y="2"/>
                      <a:pt x="2" y="1"/>
                    </a:cubicBezTo>
                    <a:cubicBezTo>
                      <a:pt x="2" y="1"/>
                      <a:pt x="1" y="0"/>
                      <a:pt x="0" y="0"/>
                    </a:cubicBezTo>
                    <a:cubicBezTo>
                      <a:pt x="1" y="2"/>
                      <a:pt x="2" y="3"/>
                      <a:pt x="2"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361" name="Freeform 9269"/>
              <p:cNvSpPr>
                <a:spLocks/>
              </p:cNvSpPr>
              <p:nvPr/>
            </p:nvSpPr>
            <p:spPr bwMode="auto">
              <a:xfrm>
                <a:off x="970" y="1791"/>
                <a:ext cx="7" cy="15"/>
              </a:xfrm>
              <a:custGeom>
                <a:avLst/>
                <a:gdLst>
                  <a:gd name="T0" fmla="*/ 1 w 2"/>
                  <a:gd name="T1" fmla="*/ 1 h 4"/>
                  <a:gd name="T2" fmla="*/ 0 w 2"/>
                  <a:gd name="T3" fmla="*/ 0 h 4"/>
                  <a:gd name="T4" fmla="*/ 2 w 2"/>
                  <a:gd name="T5" fmla="*/ 4 h 4"/>
                  <a:gd name="T6" fmla="*/ 1 w 2"/>
                  <a:gd name="T7" fmla="*/ 1 h 4"/>
                </a:gdLst>
                <a:ahLst/>
                <a:cxnLst>
                  <a:cxn ang="0">
                    <a:pos x="T0" y="T1"/>
                  </a:cxn>
                  <a:cxn ang="0">
                    <a:pos x="T2" y="T3"/>
                  </a:cxn>
                  <a:cxn ang="0">
                    <a:pos x="T4" y="T5"/>
                  </a:cxn>
                  <a:cxn ang="0">
                    <a:pos x="T6" y="T7"/>
                  </a:cxn>
                </a:cxnLst>
                <a:rect l="0" t="0" r="r" b="b"/>
                <a:pathLst>
                  <a:path w="2" h="4">
                    <a:moveTo>
                      <a:pt x="1" y="1"/>
                    </a:moveTo>
                    <a:cubicBezTo>
                      <a:pt x="0" y="0"/>
                      <a:pt x="0" y="0"/>
                      <a:pt x="0" y="0"/>
                    </a:cubicBezTo>
                    <a:cubicBezTo>
                      <a:pt x="1" y="2"/>
                      <a:pt x="1" y="3"/>
                      <a:pt x="2" y="4"/>
                    </a:cubicBezTo>
                    <a:cubicBezTo>
                      <a:pt x="2" y="4"/>
                      <a:pt x="1" y="2"/>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362" name="Freeform 9270"/>
              <p:cNvSpPr>
                <a:spLocks/>
              </p:cNvSpPr>
              <p:nvPr/>
            </p:nvSpPr>
            <p:spPr bwMode="auto">
              <a:xfrm>
                <a:off x="970" y="1791"/>
                <a:ext cx="19" cy="15"/>
              </a:xfrm>
              <a:custGeom>
                <a:avLst/>
                <a:gdLst>
                  <a:gd name="T0" fmla="*/ 1 w 5"/>
                  <a:gd name="T1" fmla="*/ 1 h 4"/>
                  <a:gd name="T2" fmla="*/ 5 w 5"/>
                  <a:gd name="T3" fmla="*/ 4 h 4"/>
                  <a:gd name="T4" fmla="*/ 4 w 5"/>
                  <a:gd name="T5" fmla="*/ 3 h 4"/>
                  <a:gd name="T6" fmla="*/ 1 w 5"/>
                  <a:gd name="T7" fmla="*/ 0 h 4"/>
                  <a:gd name="T8" fmla="*/ 0 w 5"/>
                  <a:gd name="T9" fmla="*/ 0 h 4"/>
                  <a:gd name="T10" fmla="*/ 1 w 5"/>
                  <a:gd name="T11" fmla="*/ 1 h 4"/>
                </a:gdLst>
                <a:ahLst/>
                <a:cxnLst>
                  <a:cxn ang="0">
                    <a:pos x="T0" y="T1"/>
                  </a:cxn>
                  <a:cxn ang="0">
                    <a:pos x="T2" y="T3"/>
                  </a:cxn>
                  <a:cxn ang="0">
                    <a:pos x="T4" y="T5"/>
                  </a:cxn>
                  <a:cxn ang="0">
                    <a:pos x="T6" y="T7"/>
                  </a:cxn>
                  <a:cxn ang="0">
                    <a:pos x="T8" y="T9"/>
                  </a:cxn>
                  <a:cxn ang="0">
                    <a:pos x="T10" y="T11"/>
                  </a:cxn>
                </a:cxnLst>
                <a:rect l="0" t="0" r="r" b="b"/>
                <a:pathLst>
                  <a:path w="5" h="4">
                    <a:moveTo>
                      <a:pt x="1" y="1"/>
                    </a:moveTo>
                    <a:cubicBezTo>
                      <a:pt x="2" y="2"/>
                      <a:pt x="4" y="3"/>
                      <a:pt x="5" y="4"/>
                    </a:cubicBezTo>
                    <a:cubicBezTo>
                      <a:pt x="5" y="3"/>
                      <a:pt x="4" y="3"/>
                      <a:pt x="4" y="3"/>
                    </a:cubicBezTo>
                    <a:cubicBezTo>
                      <a:pt x="3" y="2"/>
                      <a:pt x="2" y="1"/>
                      <a:pt x="1" y="0"/>
                    </a:cubicBezTo>
                    <a:cubicBezTo>
                      <a:pt x="1" y="0"/>
                      <a:pt x="1" y="0"/>
                      <a:pt x="0" y="0"/>
                    </a:cubicBezTo>
                    <a:cubicBezTo>
                      <a:pt x="1" y="0"/>
                      <a:pt x="1" y="0"/>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363" name="Freeform 9271"/>
              <p:cNvSpPr>
                <a:spLocks/>
              </p:cNvSpPr>
              <p:nvPr/>
            </p:nvSpPr>
            <p:spPr bwMode="auto">
              <a:xfrm>
                <a:off x="1056" y="374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364" name="Freeform 9272"/>
              <p:cNvSpPr>
                <a:spLocks/>
              </p:cNvSpPr>
              <p:nvPr/>
            </p:nvSpPr>
            <p:spPr bwMode="auto">
              <a:xfrm>
                <a:off x="1030" y="3706"/>
                <a:ext cx="3" cy="7"/>
              </a:xfrm>
              <a:custGeom>
                <a:avLst/>
                <a:gdLst>
                  <a:gd name="T0" fmla="*/ 1 w 1"/>
                  <a:gd name="T1" fmla="*/ 1 h 2"/>
                  <a:gd name="T2" fmla="*/ 1 w 1"/>
                  <a:gd name="T3" fmla="*/ 1 h 2"/>
                  <a:gd name="T4" fmla="*/ 0 w 1"/>
                  <a:gd name="T5" fmla="*/ 0 h 2"/>
                  <a:gd name="T6" fmla="*/ 0 w 1"/>
                  <a:gd name="T7" fmla="*/ 2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cubicBezTo>
                      <a:pt x="1" y="1"/>
                      <a:pt x="1" y="1"/>
                      <a:pt x="1" y="1"/>
                    </a:cubicBezTo>
                    <a:cubicBezTo>
                      <a:pt x="0" y="1"/>
                      <a:pt x="0" y="0"/>
                      <a:pt x="0" y="0"/>
                    </a:cubicBezTo>
                    <a:cubicBezTo>
                      <a:pt x="0" y="1"/>
                      <a:pt x="0" y="1"/>
                      <a:pt x="0" y="2"/>
                    </a:cubicBezTo>
                    <a:cubicBezTo>
                      <a:pt x="0" y="1"/>
                      <a:pt x="0"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365" name="Freeform 9273"/>
              <p:cNvSpPr>
                <a:spLocks/>
              </p:cNvSpPr>
              <p:nvPr/>
            </p:nvSpPr>
            <p:spPr bwMode="auto">
              <a:xfrm>
                <a:off x="1048" y="3724"/>
                <a:ext cx="0" cy="12"/>
              </a:xfrm>
              <a:custGeom>
                <a:avLst/>
                <a:gdLst>
                  <a:gd name="T0" fmla="*/ 0 h 3"/>
                  <a:gd name="T1" fmla="*/ 3 h 3"/>
                  <a:gd name="T2" fmla="*/ 3 h 3"/>
                  <a:gd name="T3" fmla="*/ 0 h 3"/>
                </a:gdLst>
                <a:ahLst/>
                <a:cxnLst>
                  <a:cxn ang="0">
                    <a:pos x="0" y="T0"/>
                  </a:cxn>
                  <a:cxn ang="0">
                    <a:pos x="0" y="T1"/>
                  </a:cxn>
                  <a:cxn ang="0">
                    <a:pos x="0" y="T2"/>
                  </a:cxn>
                  <a:cxn ang="0">
                    <a:pos x="0" y="T3"/>
                  </a:cxn>
                </a:cxnLst>
                <a:rect l="0" t="0" r="r" b="b"/>
                <a:pathLst>
                  <a:path h="3">
                    <a:moveTo>
                      <a:pt x="0" y="0"/>
                    </a:moveTo>
                    <a:cubicBezTo>
                      <a:pt x="0" y="1"/>
                      <a:pt x="0" y="2"/>
                      <a:pt x="0" y="3"/>
                    </a:cubicBezTo>
                    <a:cubicBezTo>
                      <a:pt x="0" y="3"/>
                      <a:pt x="0" y="3"/>
                      <a:pt x="0" y="3"/>
                    </a:cubicBezTo>
                    <a:cubicBezTo>
                      <a:pt x="0" y="2"/>
                      <a:pt x="0"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366" name="Freeform 9274"/>
              <p:cNvSpPr>
                <a:spLocks/>
              </p:cNvSpPr>
              <p:nvPr/>
            </p:nvSpPr>
            <p:spPr bwMode="auto">
              <a:xfrm>
                <a:off x="1048" y="3743"/>
                <a:ext cx="8" cy="0"/>
              </a:xfrm>
              <a:custGeom>
                <a:avLst/>
                <a:gdLst>
                  <a:gd name="T0" fmla="*/ 0 w 2"/>
                  <a:gd name="T1" fmla="*/ 0 w 2"/>
                  <a:gd name="T2" fmla="*/ 2 w 2"/>
                  <a:gd name="T3" fmla="*/ 2 w 2"/>
                  <a:gd name="T4" fmla="*/ 0 w 2"/>
                </a:gdLst>
                <a:ahLst/>
                <a:cxnLst>
                  <a:cxn ang="0">
                    <a:pos x="T0" y="0"/>
                  </a:cxn>
                  <a:cxn ang="0">
                    <a:pos x="T1" y="0"/>
                  </a:cxn>
                  <a:cxn ang="0">
                    <a:pos x="T2" y="0"/>
                  </a:cxn>
                  <a:cxn ang="0">
                    <a:pos x="T3" y="0"/>
                  </a:cxn>
                  <a:cxn ang="0">
                    <a:pos x="T4" y="0"/>
                  </a:cxn>
                </a:cxnLst>
                <a:rect l="0" t="0" r="r" b="b"/>
                <a:pathLst>
                  <a:path w="2">
                    <a:moveTo>
                      <a:pt x="0" y="0"/>
                    </a:moveTo>
                    <a:cubicBezTo>
                      <a:pt x="0" y="0"/>
                      <a:pt x="0" y="0"/>
                      <a:pt x="0" y="0"/>
                    </a:cubicBezTo>
                    <a:cubicBezTo>
                      <a:pt x="2" y="0"/>
                      <a:pt x="2" y="0"/>
                      <a:pt x="2" y="0"/>
                    </a:cubicBezTo>
                    <a:cubicBezTo>
                      <a:pt x="2" y="0"/>
                      <a:pt x="2" y="0"/>
                      <a:pt x="2"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367" name="Freeform 9275"/>
              <p:cNvSpPr>
                <a:spLocks/>
              </p:cNvSpPr>
              <p:nvPr/>
            </p:nvSpPr>
            <p:spPr bwMode="auto">
              <a:xfrm>
                <a:off x="1022" y="3713"/>
                <a:ext cx="8" cy="23"/>
              </a:xfrm>
              <a:custGeom>
                <a:avLst/>
                <a:gdLst>
                  <a:gd name="T0" fmla="*/ 0 w 2"/>
                  <a:gd name="T1" fmla="*/ 4 h 6"/>
                  <a:gd name="T2" fmla="*/ 0 w 2"/>
                  <a:gd name="T3" fmla="*/ 4 h 6"/>
                  <a:gd name="T4" fmla="*/ 2 w 2"/>
                  <a:gd name="T5" fmla="*/ 6 h 6"/>
                  <a:gd name="T6" fmla="*/ 2 w 2"/>
                  <a:gd name="T7" fmla="*/ 6 h 6"/>
                  <a:gd name="T8" fmla="*/ 2 w 2"/>
                  <a:gd name="T9" fmla="*/ 0 h 6"/>
                  <a:gd name="T10" fmla="*/ 0 w 2"/>
                  <a:gd name="T11" fmla="*/ 4 h 6"/>
                </a:gdLst>
                <a:ahLst/>
                <a:cxnLst>
                  <a:cxn ang="0">
                    <a:pos x="T0" y="T1"/>
                  </a:cxn>
                  <a:cxn ang="0">
                    <a:pos x="T2" y="T3"/>
                  </a:cxn>
                  <a:cxn ang="0">
                    <a:pos x="T4" y="T5"/>
                  </a:cxn>
                  <a:cxn ang="0">
                    <a:pos x="T6" y="T7"/>
                  </a:cxn>
                  <a:cxn ang="0">
                    <a:pos x="T8" y="T9"/>
                  </a:cxn>
                  <a:cxn ang="0">
                    <a:pos x="T10" y="T11"/>
                  </a:cxn>
                </a:cxnLst>
                <a:rect l="0" t="0" r="r" b="b"/>
                <a:pathLst>
                  <a:path w="2" h="6">
                    <a:moveTo>
                      <a:pt x="0" y="4"/>
                    </a:moveTo>
                    <a:cubicBezTo>
                      <a:pt x="0" y="4"/>
                      <a:pt x="0" y="4"/>
                      <a:pt x="0" y="4"/>
                    </a:cubicBezTo>
                    <a:cubicBezTo>
                      <a:pt x="1" y="2"/>
                      <a:pt x="2" y="3"/>
                      <a:pt x="2" y="6"/>
                    </a:cubicBezTo>
                    <a:cubicBezTo>
                      <a:pt x="2" y="6"/>
                      <a:pt x="2" y="6"/>
                      <a:pt x="2" y="6"/>
                    </a:cubicBezTo>
                    <a:cubicBezTo>
                      <a:pt x="2" y="4"/>
                      <a:pt x="2" y="2"/>
                      <a:pt x="2" y="0"/>
                    </a:cubicBezTo>
                    <a:cubicBezTo>
                      <a:pt x="1" y="1"/>
                      <a:pt x="1" y="2"/>
                      <a:pt x="0"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368" name="Freeform 9276"/>
              <p:cNvSpPr>
                <a:spLocks/>
              </p:cNvSpPr>
              <p:nvPr/>
            </p:nvSpPr>
            <p:spPr bwMode="auto">
              <a:xfrm>
                <a:off x="1030" y="3706"/>
                <a:ext cx="3" cy="33"/>
              </a:xfrm>
              <a:custGeom>
                <a:avLst/>
                <a:gdLst>
                  <a:gd name="T0" fmla="*/ 1 w 1"/>
                  <a:gd name="T1" fmla="*/ 1 h 9"/>
                  <a:gd name="T2" fmla="*/ 0 w 1"/>
                  <a:gd name="T3" fmla="*/ 9 h 9"/>
                  <a:gd name="T4" fmla="*/ 1 w 1"/>
                  <a:gd name="T5" fmla="*/ 9 h 9"/>
                  <a:gd name="T6" fmla="*/ 1 w 1"/>
                  <a:gd name="T7" fmla="*/ 0 h 9"/>
                  <a:gd name="T8" fmla="*/ 1 w 1"/>
                  <a:gd name="T9" fmla="*/ 1 h 9"/>
                </a:gdLst>
                <a:ahLst/>
                <a:cxnLst>
                  <a:cxn ang="0">
                    <a:pos x="T0" y="T1"/>
                  </a:cxn>
                  <a:cxn ang="0">
                    <a:pos x="T2" y="T3"/>
                  </a:cxn>
                  <a:cxn ang="0">
                    <a:pos x="T4" y="T5"/>
                  </a:cxn>
                  <a:cxn ang="0">
                    <a:pos x="T6" y="T7"/>
                  </a:cxn>
                  <a:cxn ang="0">
                    <a:pos x="T8" y="T9"/>
                  </a:cxn>
                </a:cxnLst>
                <a:rect l="0" t="0" r="r" b="b"/>
                <a:pathLst>
                  <a:path w="1" h="9">
                    <a:moveTo>
                      <a:pt x="1" y="1"/>
                    </a:moveTo>
                    <a:cubicBezTo>
                      <a:pt x="0" y="9"/>
                      <a:pt x="0" y="9"/>
                      <a:pt x="0" y="9"/>
                    </a:cubicBezTo>
                    <a:cubicBezTo>
                      <a:pt x="1" y="9"/>
                      <a:pt x="1" y="9"/>
                      <a:pt x="1" y="9"/>
                    </a:cubicBezTo>
                    <a:cubicBezTo>
                      <a:pt x="1" y="5"/>
                      <a:pt x="1" y="2"/>
                      <a:pt x="1" y="0"/>
                    </a:cubicBezTo>
                    <a:cubicBezTo>
                      <a:pt x="1" y="1"/>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369" name="Freeform 9277"/>
              <p:cNvSpPr>
                <a:spLocks/>
              </p:cNvSpPr>
              <p:nvPr/>
            </p:nvSpPr>
            <p:spPr bwMode="auto">
              <a:xfrm>
                <a:off x="1033" y="3687"/>
                <a:ext cx="11" cy="52"/>
              </a:xfrm>
              <a:custGeom>
                <a:avLst/>
                <a:gdLst>
                  <a:gd name="T0" fmla="*/ 3 w 3"/>
                  <a:gd name="T1" fmla="*/ 0 h 14"/>
                  <a:gd name="T2" fmla="*/ 2 w 3"/>
                  <a:gd name="T3" fmla="*/ 6 h 14"/>
                  <a:gd name="T4" fmla="*/ 0 w 3"/>
                  <a:gd name="T5" fmla="*/ 14 h 14"/>
                  <a:gd name="T6" fmla="*/ 3 w 3"/>
                  <a:gd name="T7" fmla="*/ 14 h 14"/>
                  <a:gd name="T8" fmla="*/ 3 w 3"/>
                  <a:gd name="T9" fmla="*/ 0 h 14"/>
                </a:gdLst>
                <a:ahLst/>
                <a:cxnLst>
                  <a:cxn ang="0">
                    <a:pos x="T0" y="T1"/>
                  </a:cxn>
                  <a:cxn ang="0">
                    <a:pos x="T2" y="T3"/>
                  </a:cxn>
                  <a:cxn ang="0">
                    <a:pos x="T4" y="T5"/>
                  </a:cxn>
                  <a:cxn ang="0">
                    <a:pos x="T6" y="T7"/>
                  </a:cxn>
                  <a:cxn ang="0">
                    <a:pos x="T8" y="T9"/>
                  </a:cxn>
                </a:cxnLst>
                <a:rect l="0" t="0" r="r" b="b"/>
                <a:pathLst>
                  <a:path w="3" h="14">
                    <a:moveTo>
                      <a:pt x="3" y="0"/>
                    </a:moveTo>
                    <a:cubicBezTo>
                      <a:pt x="3" y="1"/>
                      <a:pt x="2" y="3"/>
                      <a:pt x="2" y="6"/>
                    </a:cubicBezTo>
                    <a:cubicBezTo>
                      <a:pt x="1" y="8"/>
                      <a:pt x="1" y="10"/>
                      <a:pt x="0" y="14"/>
                    </a:cubicBezTo>
                    <a:cubicBezTo>
                      <a:pt x="3" y="14"/>
                      <a:pt x="3" y="14"/>
                      <a:pt x="3" y="14"/>
                    </a:cubicBezTo>
                    <a:cubicBezTo>
                      <a:pt x="3" y="8"/>
                      <a:pt x="3" y="4"/>
                      <a:pt x="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370" name="Freeform 9278"/>
              <p:cNvSpPr>
                <a:spLocks/>
              </p:cNvSpPr>
              <p:nvPr/>
            </p:nvSpPr>
            <p:spPr bwMode="auto">
              <a:xfrm>
                <a:off x="1030" y="3739"/>
                <a:ext cx="3" cy="4"/>
              </a:xfrm>
              <a:custGeom>
                <a:avLst/>
                <a:gdLst>
                  <a:gd name="T0" fmla="*/ 1 w 1"/>
                  <a:gd name="T1" fmla="*/ 0 h 1"/>
                  <a:gd name="T2" fmla="*/ 1 w 1"/>
                  <a:gd name="T3" fmla="*/ 0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1" y="0"/>
                      <a:pt x="1" y="0"/>
                    </a:cubicBezTo>
                    <a:cubicBezTo>
                      <a:pt x="0" y="0"/>
                      <a:pt x="0" y="1"/>
                      <a:pt x="0" y="1"/>
                    </a:cubicBezTo>
                    <a:cubicBezTo>
                      <a:pt x="1" y="1"/>
                      <a:pt x="1" y="1"/>
                      <a:pt x="1" y="1"/>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371" name="Freeform 9279"/>
              <p:cNvSpPr>
                <a:spLocks/>
              </p:cNvSpPr>
              <p:nvPr/>
            </p:nvSpPr>
            <p:spPr bwMode="auto">
              <a:xfrm>
                <a:off x="881" y="1724"/>
                <a:ext cx="3" cy="3"/>
              </a:xfrm>
              <a:custGeom>
                <a:avLst/>
                <a:gdLst>
                  <a:gd name="T0" fmla="*/ 1 w 1"/>
                  <a:gd name="T1" fmla="*/ 0 h 1"/>
                  <a:gd name="T2" fmla="*/ 0 w 1"/>
                  <a:gd name="T3" fmla="*/ 1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1"/>
                      <a:pt x="0" y="1"/>
                      <a:pt x="0" y="1"/>
                    </a:cubicBezTo>
                    <a:cubicBezTo>
                      <a:pt x="0" y="1"/>
                      <a:pt x="0" y="1"/>
                      <a:pt x="0" y="1"/>
                    </a:cubicBezTo>
                    <a:cubicBezTo>
                      <a:pt x="1" y="0"/>
                      <a:pt x="1"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372" name="Freeform 9280"/>
              <p:cNvSpPr>
                <a:spLocks/>
              </p:cNvSpPr>
              <p:nvPr/>
            </p:nvSpPr>
            <p:spPr bwMode="auto">
              <a:xfrm>
                <a:off x="1044" y="3736"/>
                <a:ext cx="4" cy="7"/>
              </a:xfrm>
              <a:custGeom>
                <a:avLst/>
                <a:gdLst>
                  <a:gd name="T0" fmla="*/ 1 w 1"/>
                  <a:gd name="T1" fmla="*/ 2 h 2"/>
                  <a:gd name="T2" fmla="*/ 1 w 1"/>
                  <a:gd name="T3" fmla="*/ 0 h 2"/>
                  <a:gd name="T4" fmla="*/ 0 w 1"/>
                  <a:gd name="T5" fmla="*/ 1 h 2"/>
                  <a:gd name="T6" fmla="*/ 0 w 1"/>
                  <a:gd name="T7" fmla="*/ 2 h 2"/>
                  <a:gd name="T8" fmla="*/ 1 w 1"/>
                  <a:gd name="T9" fmla="*/ 2 h 2"/>
                </a:gdLst>
                <a:ahLst/>
                <a:cxnLst>
                  <a:cxn ang="0">
                    <a:pos x="T0" y="T1"/>
                  </a:cxn>
                  <a:cxn ang="0">
                    <a:pos x="T2" y="T3"/>
                  </a:cxn>
                  <a:cxn ang="0">
                    <a:pos x="T4" y="T5"/>
                  </a:cxn>
                  <a:cxn ang="0">
                    <a:pos x="T6" y="T7"/>
                  </a:cxn>
                  <a:cxn ang="0">
                    <a:pos x="T8" y="T9"/>
                  </a:cxn>
                </a:cxnLst>
                <a:rect l="0" t="0" r="r" b="b"/>
                <a:pathLst>
                  <a:path w="1" h="2">
                    <a:moveTo>
                      <a:pt x="1" y="2"/>
                    </a:moveTo>
                    <a:cubicBezTo>
                      <a:pt x="1" y="1"/>
                      <a:pt x="1" y="1"/>
                      <a:pt x="1" y="0"/>
                    </a:cubicBezTo>
                    <a:cubicBezTo>
                      <a:pt x="0" y="1"/>
                      <a:pt x="0" y="1"/>
                      <a:pt x="0" y="1"/>
                    </a:cubicBezTo>
                    <a:cubicBezTo>
                      <a:pt x="0" y="1"/>
                      <a:pt x="0" y="1"/>
                      <a:pt x="0" y="2"/>
                    </a:cubicBezTo>
                    <a:lnTo>
                      <a:pt x="1"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373" name="Oval 9281"/>
              <p:cNvSpPr>
                <a:spLocks noChangeArrowheads="1"/>
              </p:cNvSpPr>
              <p:nvPr/>
            </p:nvSpPr>
            <p:spPr bwMode="auto">
              <a:xfrm>
                <a:off x="1048" y="3743"/>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374" name="Freeform 9282"/>
              <p:cNvSpPr>
                <a:spLocks/>
              </p:cNvSpPr>
              <p:nvPr/>
            </p:nvSpPr>
            <p:spPr bwMode="auto">
              <a:xfrm>
                <a:off x="1048" y="3743"/>
                <a:ext cx="8" cy="11"/>
              </a:xfrm>
              <a:custGeom>
                <a:avLst/>
                <a:gdLst>
                  <a:gd name="T0" fmla="*/ 1 w 2"/>
                  <a:gd name="T1" fmla="*/ 3 h 3"/>
                  <a:gd name="T2" fmla="*/ 2 w 2"/>
                  <a:gd name="T3" fmla="*/ 3 h 3"/>
                  <a:gd name="T4" fmla="*/ 2 w 2"/>
                  <a:gd name="T5" fmla="*/ 0 h 3"/>
                  <a:gd name="T6" fmla="*/ 0 w 2"/>
                  <a:gd name="T7" fmla="*/ 0 h 3"/>
                  <a:gd name="T8" fmla="*/ 1 w 2"/>
                  <a:gd name="T9" fmla="*/ 3 h 3"/>
                </a:gdLst>
                <a:ahLst/>
                <a:cxnLst>
                  <a:cxn ang="0">
                    <a:pos x="T0" y="T1"/>
                  </a:cxn>
                  <a:cxn ang="0">
                    <a:pos x="T2" y="T3"/>
                  </a:cxn>
                  <a:cxn ang="0">
                    <a:pos x="T4" y="T5"/>
                  </a:cxn>
                  <a:cxn ang="0">
                    <a:pos x="T6" y="T7"/>
                  </a:cxn>
                  <a:cxn ang="0">
                    <a:pos x="T8" y="T9"/>
                  </a:cxn>
                </a:cxnLst>
                <a:rect l="0" t="0" r="r" b="b"/>
                <a:pathLst>
                  <a:path w="2" h="3">
                    <a:moveTo>
                      <a:pt x="1" y="3"/>
                    </a:moveTo>
                    <a:cubicBezTo>
                      <a:pt x="2" y="3"/>
                      <a:pt x="2" y="3"/>
                      <a:pt x="2" y="3"/>
                    </a:cubicBezTo>
                    <a:cubicBezTo>
                      <a:pt x="2" y="2"/>
                      <a:pt x="2" y="1"/>
                      <a:pt x="2" y="0"/>
                    </a:cubicBezTo>
                    <a:cubicBezTo>
                      <a:pt x="0" y="0"/>
                      <a:pt x="0" y="0"/>
                      <a:pt x="0" y="0"/>
                    </a:cubicBezTo>
                    <a:cubicBezTo>
                      <a:pt x="1" y="1"/>
                      <a:pt x="1" y="2"/>
                      <a:pt x="1"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375" name="Freeform 9283"/>
              <p:cNvSpPr>
                <a:spLocks/>
              </p:cNvSpPr>
              <p:nvPr/>
            </p:nvSpPr>
            <p:spPr bwMode="auto">
              <a:xfrm>
                <a:off x="1097" y="3743"/>
                <a:ext cx="0" cy="4"/>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0"/>
                      <a:pt x="0" y="0"/>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376" name="Freeform 9284"/>
              <p:cNvSpPr>
                <a:spLocks/>
              </p:cNvSpPr>
              <p:nvPr/>
            </p:nvSpPr>
            <p:spPr bwMode="auto">
              <a:xfrm>
                <a:off x="1093" y="3739"/>
                <a:ext cx="4" cy="0"/>
              </a:xfrm>
              <a:custGeom>
                <a:avLst/>
                <a:gdLst>
                  <a:gd name="T0" fmla="*/ 1 w 1"/>
                  <a:gd name="T1" fmla="*/ 0 w 1"/>
                  <a:gd name="T2" fmla="*/ 0 w 1"/>
                  <a:gd name="T3" fmla="*/ 1 w 1"/>
                  <a:gd name="T4" fmla="*/ 1 w 1"/>
                </a:gdLst>
                <a:ahLst/>
                <a:cxnLst>
                  <a:cxn ang="0">
                    <a:pos x="T0" y="0"/>
                  </a:cxn>
                  <a:cxn ang="0">
                    <a:pos x="T1" y="0"/>
                  </a:cxn>
                  <a:cxn ang="0">
                    <a:pos x="T2" y="0"/>
                  </a:cxn>
                  <a:cxn ang="0">
                    <a:pos x="T3" y="0"/>
                  </a:cxn>
                  <a:cxn ang="0">
                    <a:pos x="T4" y="0"/>
                  </a:cxn>
                </a:cxnLst>
                <a:rect l="0" t="0" r="r" b="b"/>
                <a:pathLst>
                  <a:path w="1">
                    <a:moveTo>
                      <a:pt x="1" y="0"/>
                    </a:moveTo>
                    <a:cubicBezTo>
                      <a:pt x="0" y="0"/>
                      <a:pt x="0" y="0"/>
                      <a:pt x="0" y="0"/>
                    </a:cubicBezTo>
                    <a:cubicBezTo>
                      <a:pt x="0" y="0"/>
                      <a:pt x="0" y="0"/>
                      <a:pt x="0" y="0"/>
                    </a:cubicBezTo>
                    <a:cubicBezTo>
                      <a:pt x="1" y="0"/>
                      <a:pt x="1"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377" name="Freeform 9285"/>
              <p:cNvSpPr>
                <a:spLocks/>
              </p:cNvSpPr>
              <p:nvPr/>
            </p:nvSpPr>
            <p:spPr bwMode="auto">
              <a:xfrm>
                <a:off x="1030" y="3736"/>
                <a:ext cx="0" cy="3"/>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0"/>
                      <a:pt x="0" y="0"/>
                    </a:cubicBezTo>
                    <a:cubicBezTo>
                      <a:pt x="0" y="0"/>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378" name="Freeform 9286"/>
              <p:cNvSpPr>
                <a:spLocks/>
              </p:cNvSpPr>
              <p:nvPr/>
            </p:nvSpPr>
            <p:spPr bwMode="auto">
              <a:xfrm>
                <a:off x="951" y="3966"/>
                <a:ext cx="8" cy="8"/>
              </a:xfrm>
              <a:custGeom>
                <a:avLst/>
                <a:gdLst>
                  <a:gd name="T0" fmla="*/ 0 w 2"/>
                  <a:gd name="T1" fmla="*/ 2 h 2"/>
                  <a:gd name="T2" fmla="*/ 0 w 2"/>
                  <a:gd name="T3" fmla="*/ 2 h 2"/>
                  <a:gd name="T4" fmla="*/ 0 w 2"/>
                  <a:gd name="T5" fmla="*/ 2 h 2"/>
                </a:gdLst>
                <a:ahLst/>
                <a:cxnLst>
                  <a:cxn ang="0">
                    <a:pos x="T0" y="T1"/>
                  </a:cxn>
                  <a:cxn ang="0">
                    <a:pos x="T2" y="T3"/>
                  </a:cxn>
                  <a:cxn ang="0">
                    <a:pos x="T4" y="T5"/>
                  </a:cxn>
                </a:cxnLst>
                <a:rect l="0" t="0" r="r" b="b"/>
                <a:pathLst>
                  <a:path w="2" h="2">
                    <a:moveTo>
                      <a:pt x="0" y="2"/>
                    </a:moveTo>
                    <a:cubicBezTo>
                      <a:pt x="0" y="2"/>
                      <a:pt x="0" y="2"/>
                      <a:pt x="0" y="2"/>
                    </a:cubicBezTo>
                    <a:cubicBezTo>
                      <a:pt x="1" y="0"/>
                      <a:pt x="2" y="0"/>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379" name="Freeform 9287"/>
              <p:cNvSpPr>
                <a:spLocks/>
              </p:cNvSpPr>
              <p:nvPr/>
            </p:nvSpPr>
            <p:spPr bwMode="auto">
              <a:xfrm>
                <a:off x="1033" y="3743"/>
                <a:ext cx="11" cy="0"/>
              </a:xfrm>
              <a:custGeom>
                <a:avLst/>
                <a:gdLst>
                  <a:gd name="T0" fmla="*/ 3 w 3"/>
                  <a:gd name="T1" fmla="*/ 3 w 3"/>
                  <a:gd name="T2" fmla="*/ 0 w 3"/>
                  <a:gd name="T3" fmla="*/ 0 w 3"/>
                  <a:gd name="T4" fmla="*/ 3 w 3"/>
                  <a:gd name="T5" fmla="*/ 3 w 3"/>
                </a:gdLst>
                <a:ahLst/>
                <a:cxnLst>
                  <a:cxn ang="0">
                    <a:pos x="T0" y="0"/>
                  </a:cxn>
                  <a:cxn ang="0">
                    <a:pos x="T1" y="0"/>
                  </a:cxn>
                  <a:cxn ang="0">
                    <a:pos x="T2" y="0"/>
                  </a:cxn>
                  <a:cxn ang="0">
                    <a:pos x="T3" y="0"/>
                  </a:cxn>
                  <a:cxn ang="0">
                    <a:pos x="T4" y="0"/>
                  </a:cxn>
                  <a:cxn ang="0">
                    <a:pos x="T5" y="0"/>
                  </a:cxn>
                </a:cxnLst>
                <a:rect l="0" t="0" r="r" b="b"/>
                <a:pathLst>
                  <a:path w="3">
                    <a:moveTo>
                      <a:pt x="3" y="0"/>
                    </a:moveTo>
                    <a:cubicBezTo>
                      <a:pt x="3" y="0"/>
                      <a:pt x="3" y="0"/>
                      <a:pt x="3" y="0"/>
                    </a:cubicBezTo>
                    <a:cubicBezTo>
                      <a:pt x="0" y="0"/>
                      <a:pt x="0" y="0"/>
                      <a:pt x="0" y="0"/>
                    </a:cubicBezTo>
                    <a:cubicBezTo>
                      <a:pt x="0" y="0"/>
                      <a:pt x="0" y="0"/>
                      <a:pt x="0" y="0"/>
                    </a:cubicBezTo>
                    <a:cubicBezTo>
                      <a:pt x="3" y="0"/>
                      <a:pt x="3" y="0"/>
                      <a:pt x="3" y="0"/>
                    </a:cubicBezTo>
                    <a:cubicBezTo>
                      <a:pt x="3" y="0"/>
                      <a:pt x="3" y="0"/>
                      <a:pt x="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380" name="Freeform 9288"/>
              <p:cNvSpPr>
                <a:spLocks/>
              </p:cNvSpPr>
              <p:nvPr/>
            </p:nvSpPr>
            <p:spPr bwMode="auto">
              <a:xfrm>
                <a:off x="1093" y="3739"/>
                <a:ext cx="4" cy="8"/>
              </a:xfrm>
              <a:custGeom>
                <a:avLst/>
                <a:gdLst>
                  <a:gd name="T0" fmla="*/ 1 w 1"/>
                  <a:gd name="T1" fmla="*/ 1 h 2"/>
                  <a:gd name="T2" fmla="*/ 1 w 1"/>
                  <a:gd name="T3" fmla="*/ 1 h 2"/>
                  <a:gd name="T4" fmla="*/ 1 w 1"/>
                  <a:gd name="T5" fmla="*/ 0 h 2"/>
                  <a:gd name="T6" fmla="*/ 0 w 1"/>
                  <a:gd name="T7" fmla="*/ 0 h 2"/>
                  <a:gd name="T8" fmla="*/ 0 w 1"/>
                  <a:gd name="T9" fmla="*/ 2 h 2"/>
                  <a:gd name="T10" fmla="*/ 0 w 1"/>
                  <a:gd name="T11" fmla="*/ 2 h 2"/>
                  <a:gd name="T12" fmla="*/ 1 w 1"/>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1" h="2">
                    <a:moveTo>
                      <a:pt x="1" y="1"/>
                    </a:moveTo>
                    <a:cubicBezTo>
                      <a:pt x="1" y="1"/>
                      <a:pt x="1" y="1"/>
                      <a:pt x="1" y="1"/>
                    </a:cubicBezTo>
                    <a:cubicBezTo>
                      <a:pt x="1" y="1"/>
                      <a:pt x="1" y="0"/>
                      <a:pt x="1" y="0"/>
                    </a:cubicBezTo>
                    <a:cubicBezTo>
                      <a:pt x="0" y="0"/>
                      <a:pt x="0" y="0"/>
                      <a:pt x="0" y="0"/>
                    </a:cubicBezTo>
                    <a:cubicBezTo>
                      <a:pt x="0" y="1"/>
                      <a:pt x="0" y="1"/>
                      <a:pt x="0" y="2"/>
                    </a:cubicBezTo>
                    <a:cubicBezTo>
                      <a:pt x="0" y="2"/>
                      <a:pt x="0" y="2"/>
                      <a:pt x="0" y="2"/>
                    </a:cubicBezTo>
                    <a:cubicBezTo>
                      <a:pt x="0" y="1"/>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381" name="Freeform 9289"/>
              <p:cNvSpPr>
                <a:spLocks/>
              </p:cNvSpPr>
              <p:nvPr/>
            </p:nvSpPr>
            <p:spPr bwMode="auto">
              <a:xfrm>
                <a:off x="1030" y="3739"/>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382" name="Freeform 9290"/>
              <p:cNvSpPr>
                <a:spLocks/>
              </p:cNvSpPr>
              <p:nvPr/>
            </p:nvSpPr>
            <p:spPr bwMode="auto">
              <a:xfrm>
                <a:off x="1104" y="3665"/>
                <a:ext cx="7" cy="11"/>
              </a:xfrm>
              <a:custGeom>
                <a:avLst/>
                <a:gdLst>
                  <a:gd name="T0" fmla="*/ 2 w 2"/>
                  <a:gd name="T1" fmla="*/ 0 h 3"/>
                  <a:gd name="T2" fmla="*/ 2 w 2"/>
                  <a:gd name="T3" fmla="*/ 0 h 3"/>
                  <a:gd name="T4" fmla="*/ 1 w 2"/>
                  <a:gd name="T5" fmla="*/ 1 h 3"/>
                  <a:gd name="T6" fmla="*/ 2 w 2"/>
                  <a:gd name="T7" fmla="*/ 3 h 3"/>
                  <a:gd name="T8" fmla="*/ 2 w 2"/>
                  <a:gd name="T9" fmla="*/ 3 h 3"/>
                  <a:gd name="T10" fmla="*/ 2 w 2"/>
                  <a:gd name="T11" fmla="*/ 0 h 3"/>
                </a:gdLst>
                <a:ahLst/>
                <a:cxnLst>
                  <a:cxn ang="0">
                    <a:pos x="T0" y="T1"/>
                  </a:cxn>
                  <a:cxn ang="0">
                    <a:pos x="T2" y="T3"/>
                  </a:cxn>
                  <a:cxn ang="0">
                    <a:pos x="T4" y="T5"/>
                  </a:cxn>
                  <a:cxn ang="0">
                    <a:pos x="T6" y="T7"/>
                  </a:cxn>
                  <a:cxn ang="0">
                    <a:pos x="T8" y="T9"/>
                  </a:cxn>
                  <a:cxn ang="0">
                    <a:pos x="T10" y="T11"/>
                  </a:cxn>
                </a:cxnLst>
                <a:rect l="0" t="0" r="r" b="b"/>
                <a:pathLst>
                  <a:path w="2" h="3">
                    <a:moveTo>
                      <a:pt x="2" y="0"/>
                    </a:moveTo>
                    <a:cubicBezTo>
                      <a:pt x="2" y="0"/>
                      <a:pt x="2" y="0"/>
                      <a:pt x="2" y="0"/>
                    </a:cubicBezTo>
                    <a:cubicBezTo>
                      <a:pt x="1" y="0"/>
                      <a:pt x="1" y="0"/>
                      <a:pt x="1" y="1"/>
                    </a:cubicBezTo>
                    <a:cubicBezTo>
                      <a:pt x="0" y="3"/>
                      <a:pt x="2" y="1"/>
                      <a:pt x="2" y="3"/>
                    </a:cubicBezTo>
                    <a:cubicBezTo>
                      <a:pt x="2" y="3"/>
                      <a:pt x="2" y="3"/>
                      <a:pt x="2" y="3"/>
                    </a:cubicBezTo>
                    <a:cubicBezTo>
                      <a:pt x="2" y="2"/>
                      <a:pt x="2" y="1"/>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383" name="Freeform 9291"/>
              <p:cNvSpPr>
                <a:spLocks/>
              </p:cNvSpPr>
              <p:nvPr/>
            </p:nvSpPr>
            <p:spPr bwMode="auto">
              <a:xfrm>
                <a:off x="1089" y="3747"/>
                <a:ext cx="4" cy="3"/>
              </a:xfrm>
              <a:custGeom>
                <a:avLst/>
                <a:gdLst>
                  <a:gd name="T0" fmla="*/ 1 w 1"/>
                  <a:gd name="T1" fmla="*/ 1 h 1"/>
                  <a:gd name="T2" fmla="*/ 1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1" y="0"/>
                      <a:pt x="1" y="0"/>
                    </a:cubicBezTo>
                    <a:cubicBezTo>
                      <a:pt x="0" y="0"/>
                      <a:pt x="0" y="0"/>
                      <a:pt x="0" y="0"/>
                    </a:cubicBezTo>
                    <a:cubicBezTo>
                      <a:pt x="0" y="0"/>
                      <a:pt x="1" y="0"/>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384" name="Freeform 9292"/>
              <p:cNvSpPr>
                <a:spLocks/>
              </p:cNvSpPr>
              <p:nvPr/>
            </p:nvSpPr>
            <p:spPr bwMode="auto">
              <a:xfrm>
                <a:off x="1059" y="3743"/>
                <a:ext cx="30" cy="7"/>
              </a:xfrm>
              <a:custGeom>
                <a:avLst/>
                <a:gdLst>
                  <a:gd name="T0" fmla="*/ 0 w 8"/>
                  <a:gd name="T1" fmla="*/ 2 h 2"/>
                  <a:gd name="T2" fmla="*/ 8 w 8"/>
                  <a:gd name="T3" fmla="*/ 1 h 2"/>
                  <a:gd name="T4" fmla="*/ 8 w 8"/>
                  <a:gd name="T5" fmla="*/ 1 h 2"/>
                  <a:gd name="T6" fmla="*/ 1 w 8"/>
                  <a:gd name="T7" fmla="*/ 2 h 2"/>
                  <a:gd name="T8" fmla="*/ 0 w 8"/>
                  <a:gd name="T9" fmla="*/ 0 h 2"/>
                  <a:gd name="T10" fmla="*/ 0 w 8"/>
                  <a:gd name="T11" fmla="*/ 0 h 2"/>
                  <a:gd name="T12" fmla="*/ 0 w 8"/>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8" h="2">
                    <a:moveTo>
                      <a:pt x="0" y="2"/>
                    </a:moveTo>
                    <a:cubicBezTo>
                      <a:pt x="8" y="1"/>
                      <a:pt x="8" y="1"/>
                      <a:pt x="8" y="1"/>
                    </a:cubicBezTo>
                    <a:cubicBezTo>
                      <a:pt x="8" y="1"/>
                      <a:pt x="8" y="1"/>
                      <a:pt x="8" y="1"/>
                    </a:cubicBezTo>
                    <a:cubicBezTo>
                      <a:pt x="1" y="2"/>
                      <a:pt x="1" y="2"/>
                      <a:pt x="1" y="2"/>
                    </a:cubicBezTo>
                    <a:cubicBezTo>
                      <a:pt x="1" y="1"/>
                      <a:pt x="0" y="1"/>
                      <a:pt x="0" y="0"/>
                    </a:cubicBezTo>
                    <a:cubicBezTo>
                      <a:pt x="0" y="0"/>
                      <a:pt x="0" y="0"/>
                      <a:pt x="0" y="0"/>
                    </a:cubicBezTo>
                    <a:cubicBezTo>
                      <a:pt x="0" y="1"/>
                      <a:pt x="0" y="1"/>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385" name="Freeform 9293"/>
              <p:cNvSpPr>
                <a:spLocks/>
              </p:cNvSpPr>
              <p:nvPr/>
            </p:nvSpPr>
            <p:spPr bwMode="auto">
              <a:xfrm>
                <a:off x="948" y="3944"/>
                <a:ext cx="44" cy="37"/>
              </a:xfrm>
              <a:custGeom>
                <a:avLst/>
                <a:gdLst>
                  <a:gd name="T0" fmla="*/ 9 w 12"/>
                  <a:gd name="T1" fmla="*/ 0 h 10"/>
                  <a:gd name="T2" fmla="*/ 1 w 12"/>
                  <a:gd name="T3" fmla="*/ 8 h 10"/>
                  <a:gd name="T4" fmla="*/ 0 w 12"/>
                  <a:gd name="T5" fmla="*/ 10 h 10"/>
                  <a:gd name="T6" fmla="*/ 0 w 12"/>
                  <a:gd name="T7" fmla="*/ 10 h 10"/>
                  <a:gd name="T8" fmla="*/ 0 w 12"/>
                  <a:gd name="T9" fmla="*/ 10 h 10"/>
                  <a:gd name="T10" fmla="*/ 9 w 12"/>
                  <a:gd name="T11" fmla="*/ 0 h 10"/>
                </a:gdLst>
                <a:ahLst/>
                <a:cxnLst>
                  <a:cxn ang="0">
                    <a:pos x="T0" y="T1"/>
                  </a:cxn>
                  <a:cxn ang="0">
                    <a:pos x="T2" y="T3"/>
                  </a:cxn>
                  <a:cxn ang="0">
                    <a:pos x="T4" y="T5"/>
                  </a:cxn>
                  <a:cxn ang="0">
                    <a:pos x="T6" y="T7"/>
                  </a:cxn>
                  <a:cxn ang="0">
                    <a:pos x="T8" y="T9"/>
                  </a:cxn>
                  <a:cxn ang="0">
                    <a:pos x="T10" y="T11"/>
                  </a:cxn>
                </a:cxnLst>
                <a:rect l="0" t="0" r="r" b="b"/>
                <a:pathLst>
                  <a:path w="12" h="10">
                    <a:moveTo>
                      <a:pt x="9" y="0"/>
                    </a:moveTo>
                    <a:cubicBezTo>
                      <a:pt x="8" y="0"/>
                      <a:pt x="4" y="7"/>
                      <a:pt x="1" y="8"/>
                    </a:cubicBezTo>
                    <a:cubicBezTo>
                      <a:pt x="1" y="8"/>
                      <a:pt x="1" y="9"/>
                      <a:pt x="0" y="10"/>
                    </a:cubicBezTo>
                    <a:cubicBezTo>
                      <a:pt x="0" y="10"/>
                      <a:pt x="0" y="10"/>
                      <a:pt x="0" y="10"/>
                    </a:cubicBezTo>
                    <a:cubicBezTo>
                      <a:pt x="0" y="10"/>
                      <a:pt x="0" y="10"/>
                      <a:pt x="0" y="10"/>
                    </a:cubicBezTo>
                    <a:cubicBezTo>
                      <a:pt x="2" y="8"/>
                      <a:pt x="12" y="0"/>
                      <a:pt x="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386" name="Freeform 9294"/>
              <p:cNvSpPr>
                <a:spLocks/>
              </p:cNvSpPr>
              <p:nvPr/>
            </p:nvSpPr>
            <p:spPr bwMode="auto">
              <a:xfrm>
                <a:off x="940" y="1683"/>
                <a:ext cx="8" cy="11"/>
              </a:xfrm>
              <a:custGeom>
                <a:avLst/>
                <a:gdLst>
                  <a:gd name="T0" fmla="*/ 2 w 2"/>
                  <a:gd name="T1" fmla="*/ 1 h 3"/>
                  <a:gd name="T2" fmla="*/ 2 w 2"/>
                  <a:gd name="T3" fmla="*/ 0 h 3"/>
                  <a:gd name="T4" fmla="*/ 0 w 2"/>
                  <a:gd name="T5" fmla="*/ 1 h 3"/>
                  <a:gd name="T6" fmla="*/ 1 w 2"/>
                  <a:gd name="T7" fmla="*/ 3 h 3"/>
                  <a:gd name="T8" fmla="*/ 2 w 2"/>
                  <a:gd name="T9" fmla="*/ 1 h 3"/>
                </a:gdLst>
                <a:ahLst/>
                <a:cxnLst>
                  <a:cxn ang="0">
                    <a:pos x="T0" y="T1"/>
                  </a:cxn>
                  <a:cxn ang="0">
                    <a:pos x="T2" y="T3"/>
                  </a:cxn>
                  <a:cxn ang="0">
                    <a:pos x="T4" y="T5"/>
                  </a:cxn>
                  <a:cxn ang="0">
                    <a:pos x="T6" y="T7"/>
                  </a:cxn>
                  <a:cxn ang="0">
                    <a:pos x="T8" y="T9"/>
                  </a:cxn>
                </a:cxnLst>
                <a:rect l="0" t="0" r="r" b="b"/>
                <a:pathLst>
                  <a:path w="2" h="3">
                    <a:moveTo>
                      <a:pt x="2" y="1"/>
                    </a:moveTo>
                    <a:cubicBezTo>
                      <a:pt x="2" y="1"/>
                      <a:pt x="2" y="0"/>
                      <a:pt x="2" y="0"/>
                    </a:cubicBezTo>
                    <a:cubicBezTo>
                      <a:pt x="0" y="1"/>
                      <a:pt x="0" y="1"/>
                      <a:pt x="0" y="1"/>
                    </a:cubicBezTo>
                    <a:cubicBezTo>
                      <a:pt x="0" y="2"/>
                      <a:pt x="0" y="2"/>
                      <a:pt x="1" y="3"/>
                    </a:cubicBezTo>
                    <a:lnTo>
                      <a:pt x="2"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387" name="Freeform 9295"/>
              <p:cNvSpPr>
                <a:spLocks/>
              </p:cNvSpPr>
              <p:nvPr/>
            </p:nvSpPr>
            <p:spPr bwMode="auto">
              <a:xfrm>
                <a:off x="918" y="1694"/>
                <a:ext cx="11" cy="11"/>
              </a:xfrm>
              <a:custGeom>
                <a:avLst/>
                <a:gdLst>
                  <a:gd name="T0" fmla="*/ 3 w 3"/>
                  <a:gd name="T1" fmla="*/ 1 h 3"/>
                  <a:gd name="T2" fmla="*/ 3 w 3"/>
                  <a:gd name="T3" fmla="*/ 0 h 3"/>
                  <a:gd name="T4" fmla="*/ 0 w 3"/>
                  <a:gd name="T5" fmla="*/ 2 h 3"/>
                  <a:gd name="T6" fmla="*/ 0 w 3"/>
                  <a:gd name="T7" fmla="*/ 3 h 3"/>
                  <a:gd name="T8" fmla="*/ 3 w 3"/>
                  <a:gd name="T9" fmla="*/ 1 h 3"/>
                </a:gdLst>
                <a:ahLst/>
                <a:cxnLst>
                  <a:cxn ang="0">
                    <a:pos x="T0" y="T1"/>
                  </a:cxn>
                  <a:cxn ang="0">
                    <a:pos x="T2" y="T3"/>
                  </a:cxn>
                  <a:cxn ang="0">
                    <a:pos x="T4" y="T5"/>
                  </a:cxn>
                  <a:cxn ang="0">
                    <a:pos x="T6" y="T7"/>
                  </a:cxn>
                  <a:cxn ang="0">
                    <a:pos x="T8" y="T9"/>
                  </a:cxn>
                </a:cxnLst>
                <a:rect l="0" t="0" r="r" b="b"/>
                <a:pathLst>
                  <a:path w="3" h="3">
                    <a:moveTo>
                      <a:pt x="3" y="1"/>
                    </a:moveTo>
                    <a:cubicBezTo>
                      <a:pt x="3" y="1"/>
                      <a:pt x="3" y="1"/>
                      <a:pt x="3" y="0"/>
                    </a:cubicBezTo>
                    <a:cubicBezTo>
                      <a:pt x="0" y="2"/>
                      <a:pt x="0" y="2"/>
                      <a:pt x="0" y="2"/>
                    </a:cubicBezTo>
                    <a:cubicBezTo>
                      <a:pt x="0" y="2"/>
                      <a:pt x="0" y="2"/>
                      <a:pt x="0" y="3"/>
                    </a:cubicBezTo>
                    <a:lnTo>
                      <a:pt x="3"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388" name="Freeform 9296"/>
              <p:cNvSpPr>
                <a:spLocks/>
              </p:cNvSpPr>
              <p:nvPr/>
            </p:nvSpPr>
            <p:spPr bwMode="auto">
              <a:xfrm>
                <a:off x="922" y="1705"/>
                <a:ext cx="3" cy="0"/>
              </a:xfrm>
              <a:custGeom>
                <a:avLst/>
                <a:gdLst>
                  <a:gd name="T0" fmla="*/ 0 w 1"/>
                  <a:gd name="T1" fmla="*/ 1 w 1"/>
                  <a:gd name="T2" fmla="*/ 1 w 1"/>
                  <a:gd name="T3" fmla="*/ 0 w 1"/>
                </a:gdLst>
                <a:ahLst/>
                <a:cxnLst>
                  <a:cxn ang="0">
                    <a:pos x="T0" y="0"/>
                  </a:cxn>
                  <a:cxn ang="0">
                    <a:pos x="T1" y="0"/>
                  </a:cxn>
                  <a:cxn ang="0">
                    <a:pos x="T2" y="0"/>
                  </a:cxn>
                  <a:cxn ang="0">
                    <a:pos x="T3" y="0"/>
                  </a:cxn>
                </a:cxnLst>
                <a:rect l="0" t="0" r="r" b="b"/>
                <a:pathLst>
                  <a:path w="1">
                    <a:moveTo>
                      <a:pt x="0" y="0"/>
                    </a:moveTo>
                    <a:cubicBezTo>
                      <a:pt x="1" y="0"/>
                      <a:pt x="1" y="0"/>
                      <a:pt x="1" y="0"/>
                    </a:cubicBezTo>
                    <a:cubicBezTo>
                      <a:pt x="1" y="0"/>
                      <a:pt x="1" y="0"/>
                      <a:pt x="1" y="0"/>
                    </a:cubicBezTo>
                    <a:cubicBezTo>
                      <a:pt x="1" y="0"/>
                      <a:pt x="1"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389" name="Freeform 9297"/>
              <p:cNvSpPr>
                <a:spLocks/>
              </p:cNvSpPr>
              <p:nvPr/>
            </p:nvSpPr>
            <p:spPr bwMode="auto">
              <a:xfrm>
                <a:off x="829" y="1739"/>
                <a:ext cx="3" cy="7"/>
              </a:xfrm>
              <a:custGeom>
                <a:avLst/>
                <a:gdLst>
                  <a:gd name="T0" fmla="*/ 1 w 1"/>
                  <a:gd name="T1" fmla="*/ 2 h 2"/>
                  <a:gd name="T2" fmla="*/ 1 w 1"/>
                  <a:gd name="T3" fmla="*/ 2 h 2"/>
                  <a:gd name="T4" fmla="*/ 1 w 1"/>
                  <a:gd name="T5" fmla="*/ 0 h 2"/>
                  <a:gd name="T6" fmla="*/ 0 w 1"/>
                  <a:gd name="T7" fmla="*/ 0 h 2"/>
                  <a:gd name="T8" fmla="*/ 1 w 1"/>
                  <a:gd name="T9" fmla="*/ 2 h 2"/>
                </a:gdLst>
                <a:ahLst/>
                <a:cxnLst>
                  <a:cxn ang="0">
                    <a:pos x="T0" y="T1"/>
                  </a:cxn>
                  <a:cxn ang="0">
                    <a:pos x="T2" y="T3"/>
                  </a:cxn>
                  <a:cxn ang="0">
                    <a:pos x="T4" y="T5"/>
                  </a:cxn>
                  <a:cxn ang="0">
                    <a:pos x="T6" y="T7"/>
                  </a:cxn>
                  <a:cxn ang="0">
                    <a:pos x="T8" y="T9"/>
                  </a:cxn>
                </a:cxnLst>
                <a:rect l="0" t="0" r="r" b="b"/>
                <a:pathLst>
                  <a:path w="1" h="2">
                    <a:moveTo>
                      <a:pt x="1" y="2"/>
                    </a:moveTo>
                    <a:cubicBezTo>
                      <a:pt x="1" y="2"/>
                      <a:pt x="1" y="2"/>
                      <a:pt x="1" y="2"/>
                    </a:cubicBezTo>
                    <a:cubicBezTo>
                      <a:pt x="1" y="1"/>
                      <a:pt x="1" y="1"/>
                      <a:pt x="1" y="0"/>
                    </a:cubicBezTo>
                    <a:cubicBezTo>
                      <a:pt x="0" y="0"/>
                      <a:pt x="0" y="0"/>
                      <a:pt x="0" y="0"/>
                    </a:cubicBezTo>
                    <a:cubicBezTo>
                      <a:pt x="1" y="1"/>
                      <a:pt x="1" y="2"/>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390" name="Freeform 9298"/>
              <p:cNvSpPr>
                <a:spLocks/>
              </p:cNvSpPr>
              <p:nvPr/>
            </p:nvSpPr>
            <p:spPr bwMode="auto">
              <a:xfrm>
                <a:off x="832" y="1750"/>
                <a:ext cx="0" cy="4"/>
              </a:xfrm>
              <a:custGeom>
                <a:avLst/>
                <a:gdLst>
                  <a:gd name="T0" fmla="*/ 1 h 1"/>
                  <a:gd name="T1" fmla="*/ 0 h 1"/>
                  <a:gd name="T2" fmla="*/ 0 h 1"/>
                  <a:gd name="T3" fmla="*/ 0 h 1"/>
                  <a:gd name="T4" fmla="*/ 1 h 1"/>
                </a:gdLst>
                <a:ahLst/>
                <a:cxnLst>
                  <a:cxn ang="0">
                    <a:pos x="0" y="T0"/>
                  </a:cxn>
                  <a:cxn ang="0">
                    <a:pos x="0" y="T1"/>
                  </a:cxn>
                  <a:cxn ang="0">
                    <a:pos x="0" y="T2"/>
                  </a:cxn>
                  <a:cxn ang="0">
                    <a:pos x="0" y="T3"/>
                  </a:cxn>
                  <a:cxn ang="0">
                    <a:pos x="0" y="T4"/>
                  </a:cxn>
                </a:cxnLst>
                <a:rect l="0" t="0" r="r" b="b"/>
                <a:pathLst>
                  <a:path h="1">
                    <a:moveTo>
                      <a:pt x="0" y="1"/>
                    </a:moveTo>
                    <a:cubicBezTo>
                      <a:pt x="0" y="0"/>
                      <a:pt x="0" y="0"/>
                      <a:pt x="0" y="0"/>
                    </a:cubicBezTo>
                    <a:cubicBezTo>
                      <a:pt x="0" y="0"/>
                      <a:pt x="0" y="0"/>
                      <a:pt x="0" y="0"/>
                    </a:cubicBezTo>
                    <a:cubicBezTo>
                      <a:pt x="0" y="0"/>
                      <a:pt x="0" y="0"/>
                      <a:pt x="0" y="0"/>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391" name="Freeform 9299"/>
              <p:cNvSpPr>
                <a:spLocks/>
              </p:cNvSpPr>
              <p:nvPr/>
            </p:nvSpPr>
            <p:spPr bwMode="auto">
              <a:xfrm>
                <a:off x="1398" y="6320"/>
                <a:ext cx="4" cy="0"/>
              </a:xfrm>
              <a:custGeom>
                <a:avLst/>
                <a:gdLst>
                  <a:gd name="T0" fmla="*/ 0 w 1"/>
                  <a:gd name="T1" fmla="*/ 1 w 1"/>
                  <a:gd name="T2" fmla="*/ 1 w 1"/>
                  <a:gd name="T3" fmla="*/ 0 w 1"/>
                </a:gdLst>
                <a:ahLst/>
                <a:cxnLst>
                  <a:cxn ang="0">
                    <a:pos x="T0" y="0"/>
                  </a:cxn>
                  <a:cxn ang="0">
                    <a:pos x="T1" y="0"/>
                  </a:cxn>
                  <a:cxn ang="0">
                    <a:pos x="T2" y="0"/>
                  </a:cxn>
                  <a:cxn ang="0">
                    <a:pos x="T3" y="0"/>
                  </a:cxn>
                </a:cxnLst>
                <a:rect l="0" t="0" r="r" b="b"/>
                <a:pathLst>
                  <a:path w="1">
                    <a:moveTo>
                      <a:pt x="0" y="0"/>
                    </a:moveTo>
                    <a:cubicBezTo>
                      <a:pt x="1" y="0"/>
                      <a:pt x="1" y="0"/>
                      <a:pt x="1" y="0"/>
                    </a:cubicBezTo>
                    <a:cubicBezTo>
                      <a:pt x="1" y="0"/>
                      <a:pt x="1" y="0"/>
                      <a:pt x="1" y="0"/>
                    </a:cubicBezTo>
                    <a:cubicBezTo>
                      <a:pt x="1" y="0"/>
                      <a:pt x="1"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392" name="Freeform 9300"/>
              <p:cNvSpPr>
                <a:spLocks/>
              </p:cNvSpPr>
              <p:nvPr/>
            </p:nvSpPr>
            <p:spPr bwMode="auto">
              <a:xfrm>
                <a:off x="914" y="1705"/>
                <a:ext cx="4" cy="4"/>
              </a:xfrm>
              <a:custGeom>
                <a:avLst/>
                <a:gdLst>
                  <a:gd name="T0" fmla="*/ 0 w 1"/>
                  <a:gd name="T1" fmla="*/ 1 h 1"/>
                  <a:gd name="T2" fmla="*/ 1 w 1"/>
                  <a:gd name="T3" fmla="*/ 0 h 1"/>
                  <a:gd name="T4" fmla="*/ 0 w 1"/>
                  <a:gd name="T5" fmla="*/ 0 h 1"/>
                  <a:gd name="T6" fmla="*/ 0 w 1"/>
                  <a:gd name="T7" fmla="*/ 0 h 1"/>
                  <a:gd name="T8" fmla="*/ 0 w 1"/>
                  <a:gd name="T9" fmla="*/ 1 h 1"/>
                </a:gdLst>
                <a:ahLst/>
                <a:cxnLst>
                  <a:cxn ang="0">
                    <a:pos x="T0" y="T1"/>
                  </a:cxn>
                  <a:cxn ang="0">
                    <a:pos x="T2" y="T3"/>
                  </a:cxn>
                  <a:cxn ang="0">
                    <a:pos x="T4" y="T5"/>
                  </a:cxn>
                  <a:cxn ang="0">
                    <a:pos x="T6" y="T7"/>
                  </a:cxn>
                  <a:cxn ang="0">
                    <a:pos x="T8" y="T9"/>
                  </a:cxn>
                </a:cxnLst>
                <a:rect l="0" t="0" r="r" b="b"/>
                <a:pathLst>
                  <a:path w="1" h="1">
                    <a:moveTo>
                      <a:pt x="0" y="1"/>
                    </a:moveTo>
                    <a:cubicBezTo>
                      <a:pt x="1" y="0"/>
                      <a:pt x="1" y="0"/>
                      <a:pt x="1" y="0"/>
                    </a:cubicBezTo>
                    <a:cubicBezTo>
                      <a:pt x="1" y="0"/>
                      <a:pt x="1" y="0"/>
                      <a:pt x="0" y="0"/>
                    </a:cubicBezTo>
                    <a:cubicBezTo>
                      <a:pt x="0" y="0"/>
                      <a:pt x="0" y="0"/>
                      <a:pt x="0" y="0"/>
                    </a:cubicBezTo>
                    <a:cubicBezTo>
                      <a:pt x="0" y="0"/>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393" name="Freeform 9301"/>
              <p:cNvSpPr>
                <a:spLocks/>
              </p:cNvSpPr>
              <p:nvPr/>
            </p:nvSpPr>
            <p:spPr bwMode="auto">
              <a:xfrm>
                <a:off x="877" y="1720"/>
                <a:ext cx="4" cy="4"/>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0"/>
                      <a:pt x="0" y="0"/>
                      <a:pt x="0" y="1"/>
                    </a:cubicBezTo>
                    <a:cubicBezTo>
                      <a:pt x="1" y="0"/>
                      <a:pt x="1" y="0"/>
                      <a:pt x="1" y="0"/>
                    </a:cubicBezTo>
                    <a:cubicBezTo>
                      <a:pt x="1" y="0"/>
                      <a:pt x="1"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394" name="Freeform 9302"/>
              <p:cNvSpPr>
                <a:spLocks/>
              </p:cNvSpPr>
              <p:nvPr/>
            </p:nvSpPr>
            <p:spPr bwMode="auto">
              <a:xfrm>
                <a:off x="907" y="1709"/>
                <a:ext cx="7" cy="7"/>
              </a:xfrm>
              <a:custGeom>
                <a:avLst/>
                <a:gdLst>
                  <a:gd name="T0" fmla="*/ 0 w 2"/>
                  <a:gd name="T1" fmla="*/ 1 h 2"/>
                  <a:gd name="T2" fmla="*/ 1 w 2"/>
                  <a:gd name="T3" fmla="*/ 2 h 2"/>
                  <a:gd name="T4" fmla="*/ 2 w 2"/>
                  <a:gd name="T5" fmla="*/ 1 h 2"/>
                  <a:gd name="T6" fmla="*/ 2 w 2"/>
                  <a:gd name="T7" fmla="*/ 0 h 2"/>
                  <a:gd name="T8" fmla="*/ 0 w 2"/>
                  <a:gd name="T9" fmla="*/ 1 h 2"/>
                </a:gdLst>
                <a:ahLst/>
                <a:cxnLst>
                  <a:cxn ang="0">
                    <a:pos x="T0" y="T1"/>
                  </a:cxn>
                  <a:cxn ang="0">
                    <a:pos x="T2" y="T3"/>
                  </a:cxn>
                  <a:cxn ang="0">
                    <a:pos x="T4" y="T5"/>
                  </a:cxn>
                  <a:cxn ang="0">
                    <a:pos x="T6" y="T7"/>
                  </a:cxn>
                  <a:cxn ang="0">
                    <a:pos x="T8" y="T9"/>
                  </a:cxn>
                </a:cxnLst>
                <a:rect l="0" t="0" r="r" b="b"/>
                <a:pathLst>
                  <a:path w="2" h="2">
                    <a:moveTo>
                      <a:pt x="0" y="1"/>
                    </a:moveTo>
                    <a:cubicBezTo>
                      <a:pt x="0" y="1"/>
                      <a:pt x="1" y="2"/>
                      <a:pt x="1" y="2"/>
                    </a:cubicBezTo>
                    <a:cubicBezTo>
                      <a:pt x="2" y="1"/>
                      <a:pt x="2" y="1"/>
                      <a:pt x="2" y="1"/>
                    </a:cubicBezTo>
                    <a:cubicBezTo>
                      <a:pt x="2" y="1"/>
                      <a:pt x="2" y="0"/>
                      <a:pt x="2" y="0"/>
                    </a:cubicBezTo>
                    <a:lnTo>
                      <a:pt x="0"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395" name="Freeform 9303"/>
              <p:cNvSpPr>
                <a:spLocks/>
              </p:cNvSpPr>
              <p:nvPr/>
            </p:nvSpPr>
            <p:spPr bwMode="auto">
              <a:xfrm>
                <a:off x="888" y="1705"/>
                <a:ext cx="19" cy="19"/>
              </a:xfrm>
              <a:custGeom>
                <a:avLst/>
                <a:gdLst>
                  <a:gd name="T0" fmla="*/ 5 w 5"/>
                  <a:gd name="T1" fmla="*/ 0 h 5"/>
                  <a:gd name="T2" fmla="*/ 0 w 5"/>
                  <a:gd name="T3" fmla="*/ 4 h 5"/>
                  <a:gd name="T4" fmla="*/ 0 w 5"/>
                  <a:gd name="T5" fmla="*/ 5 h 5"/>
                  <a:gd name="T6" fmla="*/ 5 w 5"/>
                  <a:gd name="T7" fmla="*/ 1 h 5"/>
                  <a:gd name="T8" fmla="*/ 5 w 5"/>
                  <a:gd name="T9" fmla="*/ 0 h 5"/>
                </a:gdLst>
                <a:ahLst/>
                <a:cxnLst>
                  <a:cxn ang="0">
                    <a:pos x="T0" y="T1"/>
                  </a:cxn>
                  <a:cxn ang="0">
                    <a:pos x="T2" y="T3"/>
                  </a:cxn>
                  <a:cxn ang="0">
                    <a:pos x="T4" y="T5"/>
                  </a:cxn>
                  <a:cxn ang="0">
                    <a:pos x="T6" y="T7"/>
                  </a:cxn>
                  <a:cxn ang="0">
                    <a:pos x="T8" y="T9"/>
                  </a:cxn>
                </a:cxnLst>
                <a:rect l="0" t="0" r="r" b="b"/>
                <a:pathLst>
                  <a:path w="5" h="5">
                    <a:moveTo>
                      <a:pt x="5" y="0"/>
                    </a:moveTo>
                    <a:cubicBezTo>
                      <a:pt x="0" y="4"/>
                      <a:pt x="0" y="4"/>
                      <a:pt x="0" y="4"/>
                    </a:cubicBezTo>
                    <a:cubicBezTo>
                      <a:pt x="0" y="4"/>
                      <a:pt x="0" y="5"/>
                      <a:pt x="0" y="5"/>
                    </a:cubicBezTo>
                    <a:cubicBezTo>
                      <a:pt x="5" y="1"/>
                      <a:pt x="5" y="1"/>
                      <a:pt x="5" y="1"/>
                    </a:cubicBezTo>
                    <a:cubicBezTo>
                      <a:pt x="5" y="1"/>
                      <a:pt x="5" y="1"/>
                      <a:pt x="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396" name="Freeform 9304"/>
              <p:cNvSpPr>
                <a:spLocks/>
              </p:cNvSpPr>
              <p:nvPr/>
            </p:nvSpPr>
            <p:spPr bwMode="auto">
              <a:xfrm>
                <a:off x="832" y="1765"/>
                <a:ext cx="8" cy="7"/>
              </a:xfrm>
              <a:custGeom>
                <a:avLst/>
                <a:gdLst>
                  <a:gd name="T0" fmla="*/ 0 w 2"/>
                  <a:gd name="T1" fmla="*/ 1 h 2"/>
                  <a:gd name="T2" fmla="*/ 0 w 2"/>
                  <a:gd name="T3" fmla="*/ 2 h 2"/>
                  <a:gd name="T4" fmla="*/ 2 w 2"/>
                  <a:gd name="T5" fmla="*/ 1 h 2"/>
                  <a:gd name="T6" fmla="*/ 1 w 2"/>
                  <a:gd name="T7" fmla="*/ 0 h 2"/>
                  <a:gd name="T8" fmla="*/ 0 w 2"/>
                  <a:gd name="T9" fmla="*/ 1 h 2"/>
                </a:gdLst>
                <a:ahLst/>
                <a:cxnLst>
                  <a:cxn ang="0">
                    <a:pos x="T0" y="T1"/>
                  </a:cxn>
                  <a:cxn ang="0">
                    <a:pos x="T2" y="T3"/>
                  </a:cxn>
                  <a:cxn ang="0">
                    <a:pos x="T4" y="T5"/>
                  </a:cxn>
                  <a:cxn ang="0">
                    <a:pos x="T6" y="T7"/>
                  </a:cxn>
                  <a:cxn ang="0">
                    <a:pos x="T8" y="T9"/>
                  </a:cxn>
                </a:cxnLst>
                <a:rect l="0" t="0" r="r" b="b"/>
                <a:pathLst>
                  <a:path w="2" h="2">
                    <a:moveTo>
                      <a:pt x="0" y="1"/>
                    </a:moveTo>
                    <a:cubicBezTo>
                      <a:pt x="0" y="2"/>
                      <a:pt x="0" y="2"/>
                      <a:pt x="0" y="2"/>
                    </a:cubicBezTo>
                    <a:cubicBezTo>
                      <a:pt x="2" y="1"/>
                      <a:pt x="2" y="1"/>
                      <a:pt x="2" y="1"/>
                    </a:cubicBezTo>
                    <a:cubicBezTo>
                      <a:pt x="2" y="1"/>
                      <a:pt x="1" y="1"/>
                      <a:pt x="1" y="0"/>
                    </a:cubicBezTo>
                    <a:lnTo>
                      <a:pt x="0"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397" name="Freeform 9305"/>
              <p:cNvSpPr>
                <a:spLocks/>
              </p:cNvSpPr>
              <p:nvPr/>
            </p:nvSpPr>
            <p:spPr bwMode="auto">
              <a:xfrm>
                <a:off x="862" y="1839"/>
                <a:ext cx="19" cy="34"/>
              </a:xfrm>
              <a:custGeom>
                <a:avLst/>
                <a:gdLst>
                  <a:gd name="T0" fmla="*/ 0 w 5"/>
                  <a:gd name="T1" fmla="*/ 0 h 9"/>
                  <a:gd name="T2" fmla="*/ 2 w 5"/>
                  <a:gd name="T3" fmla="*/ 7 h 9"/>
                  <a:gd name="T4" fmla="*/ 3 w 5"/>
                  <a:gd name="T5" fmla="*/ 7 h 9"/>
                  <a:gd name="T6" fmla="*/ 2 w 5"/>
                  <a:gd name="T7" fmla="*/ 4 h 9"/>
                  <a:gd name="T8" fmla="*/ 3 w 5"/>
                  <a:gd name="T9" fmla="*/ 7 h 9"/>
                  <a:gd name="T10" fmla="*/ 5 w 5"/>
                  <a:gd name="T11" fmla="*/ 9 h 9"/>
                  <a:gd name="T12" fmla="*/ 4 w 5"/>
                  <a:gd name="T13" fmla="*/ 4 h 9"/>
                  <a:gd name="T14" fmla="*/ 0 w 5"/>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9">
                    <a:moveTo>
                      <a:pt x="0" y="0"/>
                    </a:moveTo>
                    <a:cubicBezTo>
                      <a:pt x="1" y="3"/>
                      <a:pt x="1" y="5"/>
                      <a:pt x="2" y="7"/>
                    </a:cubicBezTo>
                    <a:cubicBezTo>
                      <a:pt x="2" y="7"/>
                      <a:pt x="2" y="7"/>
                      <a:pt x="3" y="7"/>
                    </a:cubicBezTo>
                    <a:cubicBezTo>
                      <a:pt x="2" y="7"/>
                      <a:pt x="2" y="6"/>
                      <a:pt x="2" y="4"/>
                    </a:cubicBezTo>
                    <a:cubicBezTo>
                      <a:pt x="2" y="5"/>
                      <a:pt x="3" y="6"/>
                      <a:pt x="3" y="7"/>
                    </a:cubicBezTo>
                    <a:cubicBezTo>
                      <a:pt x="4" y="8"/>
                      <a:pt x="4" y="8"/>
                      <a:pt x="5" y="9"/>
                    </a:cubicBezTo>
                    <a:cubicBezTo>
                      <a:pt x="5" y="7"/>
                      <a:pt x="4" y="6"/>
                      <a:pt x="4" y="4"/>
                    </a:cubicBezTo>
                    <a:cubicBezTo>
                      <a:pt x="2" y="2"/>
                      <a:pt x="0"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398" name="Freeform 9306"/>
              <p:cNvSpPr>
                <a:spLocks/>
              </p:cNvSpPr>
              <p:nvPr/>
            </p:nvSpPr>
            <p:spPr bwMode="auto">
              <a:xfrm>
                <a:off x="832" y="1828"/>
                <a:ext cx="30" cy="26"/>
              </a:xfrm>
              <a:custGeom>
                <a:avLst/>
                <a:gdLst>
                  <a:gd name="T0" fmla="*/ 0 w 8"/>
                  <a:gd name="T1" fmla="*/ 2 h 7"/>
                  <a:gd name="T2" fmla="*/ 7 w 8"/>
                  <a:gd name="T3" fmla="*/ 7 h 7"/>
                  <a:gd name="T4" fmla="*/ 2 w 8"/>
                  <a:gd name="T5" fmla="*/ 0 h 7"/>
                  <a:gd name="T6" fmla="*/ 0 w 8"/>
                  <a:gd name="T7" fmla="*/ 2 h 7"/>
                </a:gdLst>
                <a:ahLst/>
                <a:cxnLst>
                  <a:cxn ang="0">
                    <a:pos x="T0" y="T1"/>
                  </a:cxn>
                  <a:cxn ang="0">
                    <a:pos x="T2" y="T3"/>
                  </a:cxn>
                  <a:cxn ang="0">
                    <a:pos x="T4" y="T5"/>
                  </a:cxn>
                  <a:cxn ang="0">
                    <a:pos x="T6" y="T7"/>
                  </a:cxn>
                </a:cxnLst>
                <a:rect l="0" t="0" r="r" b="b"/>
                <a:pathLst>
                  <a:path w="8" h="7">
                    <a:moveTo>
                      <a:pt x="0" y="2"/>
                    </a:moveTo>
                    <a:cubicBezTo>
                      <a:pt x="7" y="7"/>
                      <a:pt x="7" y="7"/>
                      <a:pt x="7" y="7"/>
                    </a:cubicBezTo>
                    <a:cubicBezTo>
                      <a:pt x="8" y="6"/>
                      <a:pt x="8" y="4"/>
                      <a:pt x="2" y="0"/>
                    </a:cubicBezTo>
                    <a:lnTo>
                      <a:pt x="0"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399" name="Freeform 9307"/>
              <p:cNvSpPr>
                <a:spLocks/>
              </p:cNvSpPr>
              <p:nvPr/>
            </p:nvSpPr>
            <p:spPr bwMode="auto">
              <a:xfrm>
                <a:off x="791" y="1783"/>
                <a:ext cx="90" cy="112"/>
              </a:xfrm>
              <a:custGeom>
                <a:avLst/>
                <a:gdLst>
                  <a:gd name="T0" fmla="*/ 22 w 24"/>
                  <a:gd name="T1" fmla="*/ 22 h 30"/>
                  <a:gd name="T2" fmla="*/ 21 w 24"/>
                  <a:gd name="T3" fmla="*/ 22 h 30"/>
                  <a:gd name="T4" fmla="*/ 9 w 24"/>
                  <a:gd name="T5" fmla="*/ 13 h 30"/>
                  <a:gd name="T6" fmla="*/ 13 w 24"/>
                  <a:gd name="T7" fmla="*/ 11 h 30"/>
                  <a:gd name="T8" fmla="*/ 6 w 24"/>
                  <a:gd name="T9" fmla="*/ 5 h 30"/>
                  <a:gd name="T10" fmla="*/ 11 w 24"/>
                  <a:gd name="T11" fmla="*/ 6 h 30"/>
                  <a:gd name="T12" fmla="*/ 5 w 24"/>
                  <a:gd name="T13" fmla="*/ 3 h 30"/>
                  <a:gd name="T14" fmla="*/ 5 w 24"/>
                  <a:gd name="T15" fmla="*/ 3 h 30"/>
                  <a:gd name="T16" fmla="*/ 1 w 24"/>
                  <a:gd name="T17" fmla="*/ 5 h 30"/>
                  <a:gd name="T18" fmla="*/ 4 w 24"/>
                  <a:gd name="T19" fmla="*/ 7 h 30"/>
                  <a:gd name="T20" fmla="*/ 0 w 24"/>
                  <a:gd name="T21" fmla="*/ 6 h 30"/>
                  <a:gd name="T22" fmla="*/ 0 w 24"/>
                  <a:gd name="T23" fmla="*/ 6 h 30"/>
                  <a:gd name="T24" fmla="*/ 2 w 24"/>
                  <a:gd name="T25" fmla="*/ 10 h 30"/>
                  <a:gd name="T26" fmla="*/ 20 w 24"/>
                  <a:gd name="T27" fmla="*/ 24 h 30"/>
                  <a:gd name="T28" fmla="*/ 14 w 24"/>
                  <a:gd name="T29" fmla="*/ 20 h 30"/>
                  <a:gd name="T30" fmla="*/ 5 w 24"/>
                  <a:gd name="T31" fmla="*/ 17 h 30"/>
                  <a:gd name="T32" fmla="*/ 15 w 24"/>
                  <a:gd name="T33" fmla="*/ 23 h 30"/>
                  <a:gd name="T34" fmla="*/ 24 w 24"/>
                  <a:gd name="T35" fmla="*/ 30 h 30"/>
                  <a:gd name="T36" fmla="*/ 22 w 24"/>
                  <a:gd name="T37" fmla="*/ 22 h 30"/>
                  <a:gd name="T38" fmla="*/ 22 w 24"/>
                  <a:gd name="T39" fmla="*/ 2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 h="30">
                    <a:moveTo>
                      <a:pt x="22" y="22"/>
                    </a:moveTo>
                    <a:cubicBezTo>
                      <a:pt x="22" y="23"/>
                      <a:pt x="21" y="23"/>
                      <a:pt x="21" y="22"/>
                    </a:cubicBezTo>
                    <a:cubicBezTo>
                      <a:pt x="17" y="19"/>
                      <a:pt x="13" y="16"/>
                      <a:pt x="9" y="13"/>
                    </a:cubicBezTo>
                    <a:cubicBezTo>
                      <a:pt x="6" y="10"/>
                      <a:pt x="8" y="8"/>
                      <a:pt x="13" y="11"/>
                    </a:cubicBezTo>
                    <a:cubicBezTo>
                      <a:pt x="15" y="11"/>
                      <a:pt x="7" y="5"/>
                      <a:pt x="6" y="5"/>
                    </a:cubicBezTo>
                    <a:cubicBezTo>
                      <a:pt x="1" y="0"/>
                      <a:pt x="11" y="7"/>
                      <a:pt x="11" y="6"/>
                    </a:cubicBezTo>
                    <a:cubicBezTo>
                      <a:pt x="7" y="3"/>
                      <a:pt x="5" y="2"/>
                      <a:pt x="5" y="3"/>
                    </a:cubicBezTo>
                    <a:cubicBezTo>
                      <a:pt x="5" y="3"/>
                      <a:pt x="5" y="3"/>
                      <a:pt x="5" y="3"/>
                    </a:cubicBezTo>
                    <a:cubicBezTo>
                      <a:pt x="1" y="5"/>
                      <a:pt x="1" y="5"/>
                      <a:pt x="1" y="5"/>
                    </a:cubicBezTo>
                    <a:cubicBezTo>
                      <a:pt x="2" y="6"/>
                      <a:pt x="3" y="6"/>
                      <a:pt x="4" y="7"/>
                    </a:cubicBezTo>
                    <a:cubicBezTo>
                      <a:pt x="3" y="7"/>
                      <a:pt x="2" y="7"/>
                      <a:pt x="0" y="6"/>
                    </a:cubicBezTo>
                    <a:cubicBezTo>
                      <a:pt x="0" y="6"/>
                      <a:pt x="0" y="6"/>
                      <a:pt x="0" y="6"/>
                    </a:cubicBezTo>
                    <a:cubicBezTo>
                      <a:pt x="1" y="7"/>
                      <a:pt x="1" y="9"/>
                      <a:pt x="2" y="10"/>
                    </a:cubicBezTo>
                    <a:cubicBezTo>
                      <a:pt x="7" y="15"/>
                      <a:pt x="14" y="19"/>
                      <a:pt x="20" y="24"/>
                    </a:cubicBezTo>
                    <a:cubicBezTo>
                      <a:pt x="21" y="25"/>
                      <a:pt x="17" y="23"/>
                      <a:pt x="14" y="20"/>
                    </a:cubicBezTo>
                    <a:cubicBezTo>
                      <a:pt x="10" y="18"/>
                      <a:pt x="8" y="17"/>
                      <a:pt x="5" y="17"/>
                    </a:cubicBezTo>
                    <a:cubicBezTo>
                      <a:pt x="11" y="23"/>
                      <a:pt x="11" y="21"/>
                      <a:pt x="15" y="23"/>
                    </a:cubicBezTo>
                    <a:cubicBezTo>
                      <a:pt x="18" y="25"/>
                      <a:pt x="21" y="28"/>
                      <a:pt x="24" y="30"/>
                    </a:cubicBezTo>
                    <a:cubicBezTo>
                      <a:pt x="23" y="28"/>
                      <a:pt x="23" y="25"/>
                      <a:pt x="22" y="22"/>
                    </a:cubicBezTo>
                    <a:cubicBezTo>
                      <a:pt x="22" y="22"/>
                      <a:pt x="22" y="22"/>
                      <a:pt x="22" y="2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400" name="Freeform 9308"/>
              <p:cNvSpPr>
                <a:spLocks/>
              </p:cNvSpPr>
              <p:nvPr/>
            </p:nvSpPr>
            <p:spPr bwMode="auto">
              <a:xfrm>
                <a:off x="780" y="1802"/>
                <a:ext cx="11" cy="11"/>
              </a:xfrm>
              <a:custGeom>
                <a:avLst/>
                <a:gdLst>
                  <a:gd name="T0" fmla="*/ 3 w 3"/>
                  <a:gd name="T1" fmla="*/ 1 h 3"/>
                  <a:gd name="T2" fmla="*/ 2 w 3"/>
                  <a:gd name="T3" fmla="*/ 0 h 3"/>
                  <a:gd name="T4" fmla="*/ 0 w 3"/>
                  <a:gd name="T5" fmla="*/ 2 h 3"/>
                  <a:gd name="T6" fmla="*/ 1 w 3"/>
                  <a:gd name="T7" fmla="*/ 3 h 3"/>
                  <a:gd name="T8" fmla="*/ 3 w 3"/>
                  <a:gd name="T9" fmla="*/ 1 h 3"/>
                  <a:gd name="T10" fmla="*/ 3 w 3"/>
                  <a:gd name="T11" fmla="*/ 1 h 3"/>
                </a:gdLst>
                <a:ahLst/>
                <a:cxnLst>
                  <a:cxn ang="0">
                    <a:pos x="T0" y="T1"/>
                  </a:cxn>
                  <a:cxn ang="0">
                    <a:pos x="T2" y="T3"/>
                  </a:cxn>
                  <a:cxn ang="0">
                    <a:pos x="T4" y="T5"/>
                  </a:cxn>
                  <a:cxn ang="0">
                    <a:pos x="T6" y="T7"/>
                  </a:cxn>
                  <a:cxn ang="0">
                    <a:pos x="T8" y="T9"/>
                  </a:cxn>
                  <a:cxn ang="0">
                    <a:pos x="T10" y="T11"/>
                  </a:cxn>
                </a:cxnLst>
                <a:rect l="0" t="0" r="r" b="b"/>
                <a:pathLst>
                  <a:path w="3" h="3">
                    <a:moveTo>
                      <a:pt x="3" y="1"/>
                    </a:moveTo>
                    <a:cubicBezTo>
                      <a:pt x="3" y="1"/>
                      <a:pt x="2" y="0"/>
                      <a:pt x="2" y="0"/>
                    </a:cubicBezTo>
                    <a:cubicBezTo>
                      <a:pt x="0" y="2"/>
                      <a:pt x="0" y="2"/>
                      <a:pt x="0" y="2"/>
                    </a:cubicBezTo>
                    <a:cubicBezTo>
                      <a:pt x="0" y="2"/>
                      <a:pt x="0" y="2"/>
                      <a:pt x="1" y="3"/>
                    </a:cubicBezTo>
                    <a:cubicBezTo>
                      <a:pt x="3" y="1"/>
                      <a:pt x="3" y="1"/>
                      <a:pt x="3" y="1"/>
                    </a:cubicBezTo>
                    <a:cubicBezTo>
                      <a:pt x="3" y="1"/>
                      <a:pt x="3" y="1"/>
                      <a:pt x="3"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401" name="Freeform 9309"/>
              <p:cNvSpPr>
                <a:spLocks/>
              </p:cNvSpPr>
              <p:nvPr/>
            </p:nvSpPr>
            <p:spPr bwMode="auto">
              <a:xfrm>
                <a:off x="803" y="1787"/>
                <a:ext cx="11" cy="7"/>
              </a:xfrm>
              <a:custGeom>
                <a:avLst/>
                <a:gdLst>
                  <a:gd name="T0" fmla="*/ 0 w 3"/>
                  <a:gd name="T1" fmla="*/ 1 h 2"/>
                  <a:gd name="T2" fmla="*/ 2 w 3"/>
                  <a:gd name="T3" fmla="*/ 2 h 2"/>
                  <a:gd name="T4" fmla="*/ 3 w 3"/>
                  <a:gd name="T5" fmla="*/ 1 h 2"/>
                  <a:gd name="T6" fmla="*/ 2 w 3"/>
                  <a:gd name="T7" fmla="*/ 0 h 2"/>
                  <a:gd name="T8" fmla="*/ 0 w 3"/>
                  <a:gd name="T9" fmla="*/ 1 h 2"/>
                </a:gdLst>
                <a:ahLst/>
                <a:cxnLst>
                  <a:cxn ang="0">
                    <a:pos x="T0" y="T1"/>
                  </a:cxn>
                  <a:cxn ang="0">
                    <a:pos x="T2" y="T3"/>
                  </a:cxn>
                  <a:cxn ang="0">
                    <a:pos x="T4" y="T5"/>
                  </a:cxn>
                  <a:cxn ang="0">
                    <a:pos x="T6" y="T7"/>
                  </a:cxn>
                  <a:cxn ang="0">
                    <a:pos x="T8" y="T9"/>
                  </a:cxn>
                </a:cxnLst>
                <a:rect l="0" t="0" r="r" b="b"/>
                <a:pathLst>
                  <a:path w="3" h="2">
                    <a:moveTo>
                      <a:pt x="0" y="1"/>
                    </a:moveTo>
                    <a:cubicBezTo>
                      <a:pt x="1" y="1"/>
                      <a:pt x="1" y="1"/>
                      <a:pt x="2" y="2"/>
                    </a:cubicBezTo>
                    <a:cubicBezTo>
                      <a:pt x="3" y="1"/>
                      <a:pt x="3" y="1"/>
                      <a:pt x="3" y="1"/>
                    </a:cubicBezTo>
                    <a:cubicBezTo>
                      <a:pt x="3" y="0"/>
                      <a:pt x="2" y="0"/>
                      <a:pt x="2" y="0"/>
                    </a:cubicBezTo>
                    <a:lnTo>
                      <a:pt x="0"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402" name="Freeform 9310"/>
              <p:cNvSpPr>
                <a:spLocks/>
              </p:cNvSpPr>
              <p:nvPr/>
            </p:nvSpPr>
            <p:spPr bwMode="auto">
              <a:xfrm>
                <a:off x="814" y="1780"/>
                <a:ext cx="7" cy="7"/>
              </a:xfrm>
              <a:custGeom>
                <a:avLst/>
                <a:gdLst>
                  <a:gd name="T0" fmla="*/ 0 w 2"/>
                  <a:gd name="T1" fmla="*/ 1 h 2"/>
                  <a:gd name="T2" fmla="*/ 1 w 2"/>
                  <a:gd name="T3" fmla="*/ 2 h 2"/>
                  <a:gd name="T4" fmla="*/ 2 w 2"/>
                  <a:gd name="T5" fmla="*/ 1 h 2"/>
                  <a:gd name="T6" fmla="*/ 1 w 2"/>
                  <a:gd name="T7" fmla="*/ 0 h 2"/>
                  <a:gd name="T8" fmla="*/ 0 w 2"/>
                  <a:gd name="T9" fmla="*/ 1 h 2"/>
                </a:gdLst>
                <a:ahLst/>
                <a:cxnLst>
                  <a:cxn ang="0">
                    <a:pos x="T0" y="T1"/>
                  </a:cxn>
                  <a:cxn ang="0">
                    <a:pos x="T2" y="T3"/>
                  </a:cxn>
                  <a:cxn ang="0">
                    <a:pos x="T4" y="T5"/>
                  </a:cxn>
                  <a:cxn ang="0">
                    <a:pos x="T6" y="T7"/>
                  </a:cxn>
                  <a:cxn ang="0">
                    <a:pos x="T8" y="T9"/>
                  </a:cxn>
                </a:cxnLst>
                <a:rect l="0" t="0" r="r" b="b"/>
                <a:pathLst>
                  <a:path w="2" h="2">
                    <a:moveTo>
                      <a:pt x="0" y="1"/>
                    </a:moveTo>
                    <a:cubicBezTo>
                      <a:pt x="0" y="1"/>
                      <a:pt x="0" y="2"/>
                      <a:pt x="1" y="2"/>
                    </a:cubicBezTo>
                    <a:cubicBezTo>
                      <a:pt x="2" y="1"/>
                      <a:pt x="2" y="1"/>
                      <a:pt x="2" y="1"/>
                    </a:cubicBezTo>
                    <a:cubicBezTo>
                      <a:pt x="2" y="0"/>
                      <a:pt x="2" y="0"/>
                      <a:pt x="1" y="0"/>
                    </a:cubicBezTo>
                    <a:lnTo>
                      <a:pt x="0"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403" name="Freeform 9311"/>
              <p:cNvSpPr>
                <a:spLocks/>
              </p:cNvSpPr>
              <p:nvPr/>
            </p:nvSpPr>
            <p:spPr bwMode="auto">
              <a:xfrm>
                <a:off x="832" y="1754"/>
                <a:ext cx="4" cy="3"/>
              </a:xfrm>
              <a:custGeom>
                <a:avLst/>
                <a:gdLst>
                  <a:gd name="T0" fmla="*/ 0 w 1"/>
                  <a:gd name="T1" fmla="*/ 1 h 1"/>
                  <a:gd name="T2" fmla="*/ 1 w 1"/>
                  <a:gd name="T3" fmla="*/ 0 h 1"/>
                  <a:gd name="T4" fmla="*/ 1 w 1"/>
                  <a:gd name="T5" fmla="*/ 0 h 1"/>
                  <a:gd name="T6" fmla="*/ 0 w 1"/>
                  <a:gd name="T7" fmla="*/ 0 h 1"/>
                  <a:gd name="T8" fmla="*/ 0 w 1"/>
                  <a:gd name="T9" fmla="*/ 1 h 1"/>
                </a:gdLst>
                <a:ahLst/>
                <a:cxnLst>
                  <a:cxn ang="0">
                    <a:pos x="T0" y="T1"/>
                  </a:cxn>
                  <a:cxn ang="0">
                    <a:pos x="T2" y="T3"/>
                  </a:cxn>
                  <a:cxn ang="0">
                    <a:pos x="T4" y="T5"/>
                  </a:cxn>
                  <a:cxn ang="0">
                    <a:pos x="T6" y="T7"/>
                  </a:cxn>
                  <a:cxn ang="0">
                    <a:pos x="T8" y="T9"/>
                  </a:cxn>
                </a:cxnLst>
                <a:rect l="0" t="0" r="r" b="b"/>
                <a:pathLst>
                  <a:path w="1" h="1">
                    <a:moveTo>
                      <a:pt x="0" y="1"/>
                    </a:moveTo>
                    <a:cubicBezTo>
                      <a:pt x="1" y="0"/>
                      <a:pt x="1" y="0"/>
                      <a:pt x="1" y="0"/>
                    </a:cubicBezTo>
                    <a:cubicBezTo>
                      <a:pt x="1" y="0"/>
                      <a:pt x="1" y="0"/>
                      <a:pt x="1" y="0"/>
                    </a:cubicBezTo>
                    <a:cubicBezTo>
                      <a:pt x="0" y="0"/>
                      <a:pt x="0" y="0"/>
                      <a:pt x="0" y="0"/>
                    </a:cubicBezTo>
                    <a:cubicBezTo>
                      <a:pt x="0" y="0"/>
                      <a:pt x="0" y="0"/>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404" name="Freeform 9312"/>
              <p:cNvSpPr>
                <a:spLocks/>
              </p:cNvSpPr>
              <p:nvPr/>
            </p:nvSpPr>
            <p:spPr bwMode="auto">
              <a:xfrm>
                <a:off x="836" y="1757"/>
                <a:ext cx="7" cy="4"/>
              </a:xfrm>
              <a:custGeom>
                <a:avLst/>
                <a:gdLst>
                  <a:gd name="T0" fmla="*/ 0 w 2"/>
                  <a:gd name="T1" fmla="*/ 1 h 1"/>
                  <a:gd name="T2" fmla="*/ 2 w 2"/>
                  <a:gd name="T3" fmla="*/ 0 h 1"/>
                  <a:gd name="T4" fmla="*/ 1 w 2"/>
                  <a:gd name="T5" fmla="*/ 0 h 1"/>
                  <a:gd name="T6" fmla="*/ 0 w 2"/>
                  <a:gd name="T7" fmla="*/ 1 h 1"/>
                  <a:gd name="T8" fmla="*/ 0 w 2"/>
                  <a:gd name="T9" fmla="*/ 1 h 1"/>
                </a:gdLst>
                <a:ahLst/>
                <a:cxnLst>
                  <a:cxn ang="0">
                    <a:pos x="T0" y="T1"/>
                  </a:cxn>
                  <a:cxn ang="0">
                    <a:pos x="T2" y="T3"/>
                  </a:cxn>
                  <a:cxn ang="0">
                    <a:pos x="T4" y="T5"/>
                  </a:cxn>
                  <a:cxn ang="0">
                    <a:pos x="T6" y="T7"/>
                  </a:cxn>
                  <a:cxn ang="0">
                    <a:pos x="T8" y="T9"/>
                  </a:cxn>
                </a:cxnLst>
                <a:rect l="0" t="0" r="r" b="b"/>
                <a:pathLst>
                  <a:path w="2" h="1">
                    <a:moveTo>
                      <a:pt x="0" y="1"/>
                    </a:moveTo>
                    <a:cubicBezTo>
                      <a:pt x="2" y="0"/>
                      <a:pt x="2" y="0"/>
                      <a:pt x="2" y="0"/>
                    </a:cubicBezTo>
                    <a:cubicBezTo>
                      <a:pt x="2" y="0"/>
                      <a:pt x="1" y="0"/>
                      <a:pt x="1" y="0"/>
                    </a:cubicBezTo>
                    <a:cubicBezTo>
                      <a:pt x="0" y="1"/>
                      <a:pt x="0" y="1"/>
                      <a:pt x="0" y="1"/>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405" name="Freeform 9313"/>
              <p:cNvSpPr>
                <a:spLocks/>
              </p:cNvSpPr>
              <p:nvPr/>
            </p:nvSpPr>
            <p:spPr bwMode="auto">
              <a:xfrm>
                <a:off x="836" y="1757"/>
                <a:ext cx="7" cy="8"/>
              </a:xfrm>
              <a:custGeom>
                <a:avLst/>
                <a:gdLst>
                  <a:gd name="T0" fmla="*/ 0 w 2"/>
                  <a:gd name="T1" fmla="*/ 2 h 2"/>
                  <a:gd name="T2" fmla="*/ 2 w 2"/>
                  <a:gd name="T3" fmla="*/ 1 h 2"/>
                  <a:gd name="T4" fmla="*/ 2 w 2"/>
                  <a:gd name="T5" fmla="*/ 0 h 2"/>
                  <a:gd name="T6" fmla="*/ 0 w 2"/>
                  <a:gd name="T7" fmla="*/ 2 h 2"/>
                  <a:gd name="T8" fmla="*/ 0 w 2"/>
                  <a:gd name="T9" fmla="*/ 2 h 2"/>
                </a:gdLst>
                <a:ahLst/>
                <a:cxnLst>
                  <a:cxn ang="0">
                    <a:pos x="T0" y="T1"/>
                  </a:cxn>
                  <a:cxn ang="0">
                    <a:pos x="T2" y="T3"/>
                  </a:cxn>
                  <a:cxn ang="0">
                    <a:pos x="T4" y="T5"/>
                  </a:cxn>
                  <a:cxn ang="0">
                    <a:pos x="T6" y="T7"/>
                  </a:cxn>
                  <a:cxn ang="0">
                    <a:pos x="T8" y="T9"/>
                  </a:cxn>
                </a:cxnLst>
                <a:rect l="0" t="0" r="r" b="b"/>
                <a:pathLst>
                  <a:path w="2" h="2">
                    <a:moveTo>
                      <a:pt x="0" y="2"/>
                    </a:moveTo>
                    <a:cubicBezTo>
                      <a:pt x="2" y="1"/>
                      <a:pt x="2" y="1"/>
                      <a:pt x="2" y="1"/>
                    </a:cubicBezTo>
                    <a:cubicBezTo>
                      <a:pt x="2" y="0"/>
                      <a:pt x="2" y="0"/>
                      <a:pt x="2" y="0"/>
                    </a:cubicBezTo>
                    <a:cubicBezTo>
                      <a:pt x="0" y="2"/>
                      <a:pt x="0" y="2"/>
                      <a:pt x="0" y="2"/>
                    </a:cubicBezTo>
                    <a:cubicBezTo>
                      <a:pt x="0" y="2"/>
                      <a:pt x="0" y="2"/>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406" name="Freeform 9314"/>
              <p:cNvSpPr>
                <a:spLocks/>
              </p:cNvSpPr>
              <p:nvPr/>
            </p:nvSpPr>
            <p:spPr bwMode="auto">
              <a:xfrm>
                <a:off x="918" y="1705"/>
                <a:ext cx="4" cy="4"/>
              </a:xfrm>
              <a:custGeom>
                <a:avLst/>
                <a:gdLst>
                  <a:gd name="T0" fmla="*/ 0 w 1"/>
                  <a:gd name="T1" fmla="*/ 1 h 1"/>
                  <a:gd name="T2" fmla="*/ 1 w 1"/>
                  <a:gd name="T3" fmla="*/ 1 h 1"/>
                  <a:gd name="T4" fmla="*/ 0 w 1"/>
                  <a:gd name="T5" fmla="*/ 0 h 1"/>
                  <a:gd name="T6" fmla="*/ 0 w 1"/>
                  <a:gd name="T7" fmla="*/ 0 h 1"/>
                  <a:gd name="T8" fmla="*/ 0 w 1"/>
                  <a:gd name="T9" fmla="*/ 1 h 1"/>
                </a:gdLst>
                <a:ahLst/>
                <a:cxnLst>
                  <a:cxn ang="0">
                    <a:pos x="T0" y="T1"/>
                  </a:cxn>
                  <a:cxn ang="0">
                    <a:pos x="T2" y="T3"/>
                  </a:cxn>
                  <a:cxn ang="0">
                    <a:pos x="T4" y="T5"/>
                  </a:cxn>
                  <a:cxn ang="0">
                    <a:pos x="T6" y="T7"/>
                  </a:cxn>
                  <a:cxn ang="0">
                    <a:pos x="T8" y="T9"/>
                  </a:cxn>
                </a:cxnLst>
                <a:rect l="0" t="0" r="r" b="b"/>
                <a:pathLst>
                  <a:path w="1" h="1">
                    <a:moveTo>
                      <a:pt x="0" y="1"/>
                    </a:moveTo>
                    <a:cubicBezTo>
                      <a:pt x="1" y="1"/>
                      <a:pt x="1" y="1"/>
                      <a:pt x="1" y="1"/>
                    </a:cubicBezTo>
                    <a:cubicBezTo>
                      <a:pt x="1" y="0"/>
                      <a:pt x="0" y="0"/>
                      <a:pt x="0" y="0"/>
                    </a:cubicBezTo>
                    <a:cubicBezTo>
                      <a:pt x="0" y="0"/>
                      <a:pt x="0" y="0"/>
                      <a:pt x="0" y="0"/>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407" name="Freeform 9315"/>
              <p:cNvSpPr>
                <a:spLocks/>
              </p:cNvSpPr>
              <p:nvPr/>
            </p:nvSpPr>
            <p:spPr bwMode="auto">
              <a:xfrm>
                <a:off x="907" y="1705"/>
                <a:ext cx="7" cy="4"/>
              </a:xfrm>
              <a:custGeom>
                <a:avLst/>
                <a:gdLst>
                  <a:gd name="T0" fmla="*/ 2 w 2"/>
                  <a:gd name="T1" fmla="*/ 0 h 1"/>
                  <a:gd name="T2" fmla="*/ 0 w 2"/>
                  <a:gd name="T3" fmla="*/ 1 h 1"/>
                  <a:gd name="T4" fmla="*/ 0 w 2"/>
                  <a:gd name="T5" fmla="*/ 1 h 1"/>
                  <a:gd name="T6" fmla="*/ 2 w 2"/>
                  <a:gd name="T7" fmla="*/ 0 h 1"/>
                  <a:gd name="T8" fmla="*/ 2 w 2"/>
                  <a:gd name="T9" fmla="*/ 0 h 1"/>
                </a:gdLst>
                <a:ahLst/>
                <a:cxnLst>
                  <a:cxn ang="0">
                    <a:pos x="T0" y="T1"/>
                  </a:cxn>
                  <a:cxn ang="0">
                    <a:pos x="T2" y="T3"/>
                  </a:cxn>
                  <a:cxn ang="0">
                    <a:pos x="T4" y="T5"/>
                  </a:cxn>
                  <a:cxn ang="0">
                    <a:pos x="T6" y="T7"/>
                  </a:cxn>
                  <a:cxn ang="0">
                    <a:pos x="T8" y="T9"/>
                  </a:cxn>
                </a:cxnLst>
                <a:rect l="0" t="0" r="r" b="b"/>
                <a:pathLst>
                  <a:path w="2" h="1">
                    <a:moveTo>
                      <a:pt x="2" y="0"/>
                    </a:moveTo>
                    <a:cubicBezTo>
                      <a:pt x="0" y="1"/>
                      <a:pt x="0" y="1"/>
                      <a:pt x="0" y="1"/>
                    </a:cubicBezTo>
                    <a:cubicBezTo>
                      <a:pt x="0" y="1"/>
                      <a:pt x="0" y="1"/>
                      <a:pt x="0" y="1"/>
                    </a:cubicBezTo>
                    <a:cubicBezTo>
                      <a:pt x="2" y="0"/>
                      <a:pt x="2" y="0"/>
                      <a:pt x="2" y="0"/>
                    </a:cubicBezTo>
                    <a:cubicBezTo>
                      <a:pt x="2" y="0"/>
                      <a:pt x="2" y="0"/>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408" name="Freeform 9316"/>
              <p:cNvSpPr>
                <a:spLocks/>
              </p:cNvSpPr>
              <p:nvPr/>
            </p:nvSpPr>
            <p:spPr bwMode="auto">
              <a:xfrm>
                <a:off x="914" y="1694"/>
                <a:ext cx="4" cy="7"/>
              </a:xfrm>
              <a:custGeom>
                <a:avLst/>
                <a:gdLst>
                  <a:gd name="T0" fmla="*/ 0 w 1"/>
                  <a:gd name="T1" fmla="*/ 2 h 2"/>
                  <a:gd name="T2" fmla="*/ 1 w 1"/>
                  <a:gd name="T3" fmla="*/ 1 h 2"/>
                  <a:gd name="T4" fmla="*/ 1 w 1"/>
                  <a:gd name="T5" fmla="*/ 0 h 2"/>
                  <a:gd name="T6" fmla="*/ 0 w 1"/>
                  <a:gd name="T7" fmla="*/ 1 h 2"/>
                  <a:gd name="T8" fmla="*/ 0 w 1"/>
                  <a:gd name="T9" fmla="*/ 2 h 2"/>
                </a:gdLst>
                <a:ahLst/>
                <a:cxnLst>
                  <a:cxn ang="0">
                    <a:pos x="T0" y="T1"/>
                  </a:cxn>
                  <a:cxn ang="0">
                    <a:pos x="T2" y="T3"/>
                  </a:cxn>
                  <a:cxn ang="0">
                    <a:pos x="T4" y="T5"/>
                  </a:cxn>
                  <a:cxn ang="0">
                    <a:pos x="T6" y="T7"/>
                  </a:cxn>
                  <a:cxn ang="0">
                    <a:pos x="T8" y="T9"/>
                  </a:cxn>
                </a:cxnLst>
                <a:rect l="0" t="0" r="r" b="b"/>
                <a:pathLst>
                  <a:path w="1" h="2">
                    <a:moveTo>
                      <a:pt x="0" y="2"/>
                    </a:moveTo>
                    <a:cubicBezTo>
                      <a:pt x="1" y="1"/>
                      <a:pt x="1" y="1"/>
                      <a:pt x="1" y="1"/>
                    </a:cubicBezTo>
                    <a:cubicBezTo>
                      <a:pt x="1" y="1"/>
                      <a:pt x="1" y="0"/>
                      <a:pt x="1" y="0"/>
                    </a:cubicBezTo>
                    <a:cubicBezTo>
                      <a:pt x="0" y="1"/>
                      <a:pt x="0" y="1"/>
                      <a:pt x="0" y="1"/>
                    </a:cubicBezTo>
                    <a:cubicBezTo>
                      <a:pt x="0" y="1"/>
                      <a:pt x="0" y="1"/>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409" name="Freeform 9317"/>
              <p:cNvSpPr>
                <a:spLocks/>
              </p:cNvSpPr>
              <p:nvPr/>
            </p:nvSpPr>
            <p:spPr bwMode="auto">
              <a:xfrm>
                <a:off x="903" y="1694"/>
                <a:ext cx="7" cy="7"/>
              </a:xfrm>
              <a:custGeom>
                <a:avLst/>
                <a:gdLst>
                  <a:gd name="T0" fmla="*/ 0 w 2"/>
                  <a:gd name="T1" fmla="*/ 2 h 2"/>
                  <a:gd name="T2" fmla="*/ 2 w 2"/>
                  <a:gd name="T3" fmla="*/ 0 h 2"/>
                  <a:gd name="T4" fmla="*/ 2 w 2"/>
                  <a:gd name="T5" fmla="*/ 0 h 2"/>
                  <a:gd name="T6" fmla="*/ 0 w 2"/>
                  <a:gd name="T7" fmla="*/ 1 h 2"/>
                  <a:gd name="T8" fmla="*/ 0 w 2"/>
                  <a:gd name="T9" fmla="*/ 2 h 2"/>
                </a:gdLst>
                <a:ahLst/>
                <a:cxnLst>
                  <a:cxn ang="0">
                    <a:pos x="T0" y="T1"/>
                  </a:cxn>
                  <a:cxn ang="0">
                    <a:pos x="T2" y="T3"/>
                  </a:cxn>
                  <a:cxn ang="0">
                    <a:pos x="T4" y="T5"/>
                  </a:cxn>
                  <a:cxn ang="0">
                    <a:pos x="T6" y="T7"/>
                  </a:cxn>
                  <a:cxn ang="0">
                    <a:pos x="T8" y="T9"/>
                  </a:cxn>
                </a:cxnLst>
                <a:rect l="0" t="0" r="r" b="b"/>
                <a:pathLst>
                  <a:path w="2" h="2">
                    <a:moveTo>
                      <a:pt x="0" y="2"/>
                    </a:moveTo>
                    <a:cubicBezTo>
                      <a:pt x="2" y="0"/>
                      <a:pt x="2" y="0"/>
                      <a:pt x="2" y="0"/>
                    </a:cubicBezTo>
                    <a:cubicBezTo>
                      <a:pt x="2" y="0"/>
                      <a:pt x="2" y="0"/>
                      <a:pt x="2" y="0"/>
                    </a:cubicBezTo>
                    <a:cubicBezTo>
                      <a:pt x="0" y="1"/>
                      <a:pt x="0" y="1"/>
                      <a:pt x="0" y="1"/>
                    </a:cubicBezTo>
                    <a:cubicBezTo>
                      <a:pt x="0" y="1"/>
                      <a:pt x="0" y="2"/>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410" name="Freeform 9318"/>
              <p:cNvSpPr>
                <a:spLocks/>
              </p:cNvSpPr>
              <p:nvPr/>
            </p:nvSpPr>
            <p:spPr bwMode="auto">
              <a:xfrm>
                <a:off x="910" y="1694"/>
                <a:ext cx="4" cy="4"/>
              </a:xfrm>
              <a:custGeom>
                <a:avLst/>
                <a:gdLst>
                  <a:gd name="T0" fmla="*/ 0 w 1"/>
                  <a:gd name="T1" fmla="*/ 1 h 1"/>
                  <a:gd name="T2" fmla="*/ 1 w 1"/>
                  <a:gd name="T3" fmla="*/ 1 h 1"/>
                  <a:gd name="T4" fmla="*/ 1 w 1"/>
                  <a:gd name="T5" fmla="*/ 0 h 1"/>
                  <a:gd name="T6" fmla="*/ 0 w 1"/>
                  <a:gd name="T7" fmla="*/ 0 h 1"/>
                  <a:gd name="T8" fmla="*/ 0 w 1"/>
                  <a:gd name="T9" fmla="*/ 1 h 1"/>
                </a:gdLst>
                <a:ahLst/>
                <a:cxnLst>
                  <a:cxn ang="0">
                    <a:pos x="T0" y="T1"/>
                  </a:cxn>
                  <a:cxn ang="0">
                    <a:pos x="T2" y="T3"/>
                  </a:cxn>
                  <a:cxn ang="0">
                    <a:pos x="T4" y="T5"/>
                  </a:cxn>
                  <a:cxn ang="0">
                    <a:pos x="T6" y="T7"/>
                  </a:cxn>
                  <a:cxn ang="0">
                    <a:pos x="T8" y="T9"/>
                  </a:cxn>
                </a:cxnLst>
                <a:rect l="0" t="0" r="r" b="b"/>
                <a:pathLst>
                  <a:path w="1" h="1">
                    <a:moveTo>
                      <a:pt x="0" y="1"/>
                    </a:moveTo>
                    <a:cubicBezTo>
                      <a:pt x="1" y="1"/>
                      <a:pt x="1" y="1"/>
                      <a:pt x="1" y="1"/>
                    </a:cubicBezTo>
                    <a:cubicBezTo>
                      <a:pt x="1" y="0"/>
                      <a:pt x="1" y="0"/>
                      <a:pt x="1" y="0"/>
                    </a:cubicBezTo>
                    <a:cubicBezTo>
                      <a:pt x="0" y="0"/>
                      <a:pt x="0" y="0"/>
                      <a:pt x="0" y="0"/>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411" name="Freeform 9319"/>
              <p:cNvSpPr>
                <a:spLocks/>
              </p:cNvSpPr>
              <p:nvPr/>
            </p:nvSpPr>
            <p:spPr bwMode="auto">
              <a:xfrm>
                <a:off x="925" y="1690"/>
                <a:ext cx="12" cy="4"/>
              </a:xfrm>
              <a:custGeom>
                <a:avLst/>
                <a:gdLst>
                  <a:gd name="T0" fmla="*/ 3 w 3"/>
                  <a:gd name="T1" fmla="*/ 0 h 1"/>
                  <a:gd name="T2" fmla="*/ 2 w 3"/>
                  <a:gd name="T3" fmla="*/ 0 h 1"/>
                  <a:gd name="T4" fmla="*/ 0 w 3"/>
                  <a:gd name="T5" fmla="*/ 1 h 1"/>
                  <a:gd name="T6" fmla="*/ 1 w 3"/>
                  <a:gd name="T7" fmla="*/ 1 h 1"/>
                  <a:gd name="T8" fmla="*/ 3 w 3"/>
                  <a:gd name="T9" fmla="*/ 0 h 1"/>
                </a:gdLst>
                <a:ahLst/>
                <a:cxnLst>
                  <a:cxn ang="0">
                    <a:pos x="T0" y="T1"/>
                  </a:cxn>
                  <a:cxn ang="0">
                    <a:pos x="T2" y="T3"/>
                  </a:cxn>
                  <a:cxn ang="0">
                    <a:pos x="T4" y="T5"/>
                  </a:cxn>
                  <a:cxn ang="0">
                    <a:pos x="T6" y="T7"/>
                  </a:cxn>
                  <a:cxn ang="0">
                    <a:pos x="T8" y="T9"/>
                  </a:cxn>
                </a:cxnLst>
                <a:rect l="0" t="0" r="r" b="b"/>
                <a:pathLst>
                  <a:path w="3" h="1">
                    <a:moveTo>
                      <a:pt x="3" y="0"/>
                    </a:moveTo>
                    <a:cubicBezTo>
                      <a:pt x="3" y="0"/>
                      <a:pt x="2" y="0"/>
                      <a:pt x="2" y="0"/>
                    </a:cubicBezTo>
                    <a:cubicBezTo>
                      <a:pt x="0" y="1"/>
                      <a:pt x="0" y="1"/>
                      <a:pt x="0" y="1"/>
                    </a:cubicBezTo>
                    <a:cubicBezTo>
                      <a:pt x="0" y="1"/>
                      <a:pt x="0" y="1"/>
                      <a:pt x="1" y="1"/>
                    </a:cubicBezTo>
                    <a:lnTo>
                      <a:pt x="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412" name="Freeform 9320"/>
              <p:cNvSpPr>
                <a:spLocks/>
              </p:cNvSpPr>
              <p:nvPr/>
            </p:nvSpPr>
            <p:spPr bwMode="auto">
              <a:xfrm>
                <a:off x="937" y="1687"/>
                <a:ext cx="3" cy="3"/>
              </a:xfrm>
              <a:custGeom>
                <a:avLst/>
                <a:gdLst>
                  <a:gd name="T0" fmla="*/ 1 w 1"/>
                  <a:gd name="T1" fmla="*/ 0 h 1"/>
                  <a:gd name="T2" fmla="*/ 1 w 1"/>
                  <a:gd name="T3" fmla="*/ 0 h 1"/>
                  <a:gd name="T4" fmla="*/ 0 w 1"/>
                  <a:gd name="T5" fmla="*/ 1 h 1"/>
                  <a:gd name="T6" fmla="*/ 0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1" y="0"/>
                      <a:pt x="1" y="0"/>
                    </a:cubicBezTo>
                    <a:cubicBezTo>
                      <a:pt x="0" y="1"/>
                      <a:pt x="0" y="1"/>
                      <a:pt x="0" y="1"/>
                    </a:cubicBezTo>
                    <a:cubicBezTo>
                      <a:pt x="0" y="1"/>
                      <a:pt x="0" y="1"/>
                      <a:pt x="0"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413" name="Freeform 9321"/>
              <p:cNvSpPr>
                <a:spLocks/>
              </p:cNvSpPr>
              <p:nvPr/>
            </p:nvSpPr>
            <p:spPr bwMode="auto">
              <a:xfrm>
                <a:off x="918" y="1690"/>
                <a:ext cx="7" cy="11"/>
              </a:xfrm>
              <a:custGeom>
                <a:avLst/>
                <a:gdLst>
                  <a:gd name="T0" fmla="*/ 0 w 2"/>
                  <a:gd name="T1" fmla="*/ 3 h 3"/>
                  <a:gd name="T2" fmla="*/ 2 w 2"/>
                  <a:gd name="T3" fmla="*/ 1 h 3"/>
                  <a:gd name="T4" fmla="*/ 2 w 2"/>
                  <a:gd name="T5" fmla="*/ 0 h 3"/>
                  <a:gd name="T6" fmla="*/ 0 w 2"/>
                  <a:gd name="T7" fmla="*/ 2 h 3"/>
                  <a:gd name="T8" fmla="*/ 0 w 2"/>
                  <a:gd name="T9" fmla="*/ 3 h 3"/>
                </a:gdLst>
                <a:ahLst/>
                <a:cxnLst>
                  <a:cxn ang="0">
                    <a:pos x="T0" y="T1"/>
                  </a:cxn>
                  <a:cxn ang="0">
                    <a:pos x="T2" y="T3"/>
                  </a:cxn>
                  <a:cxn ang="0">
                    <a:pos x="T4" y="T5"/>
                  </a:cxn>
                  <a:cxn ang="0">
                    <a:pos x="T6" y="T7"/>
                  </a:cxn>
                  <a:cxn ang="0">
                    <a:pos x="T8" y="T9"/>
                  </a:cxn>
                </a:cxnLst>
                <a:rect l="0" t="0" r="r" b="b"/>
                <a:pathLst>
                  <a:path w="2" h="3">
                    <a:moveTo>
                      <a:pt x="0" y="3"/>
                    </a:moveTo>
                    <a:cubicBezTo>
                      <a:pt x="2" y="1"/>
                      <a:pt x="2" y="1"/>
                      <a:pt x="2" y="1"/>
                    </a:cubicBezTo>
                    <a:cubicBezTo>
                      <a:pt x="2" y="1"/>
                      <a:pt x="2" y="1"/>
                      <a:pt x="2" y="0"/>
                    </a:cubicBezTo>
                    <a:cubicBezTo>
                      <a:pt x="0" y="2"/>
                      <a:pt x="0" y="2"/>
                      <a:pt x="0" y="2"/>
                    </a:cubicBezTo>
                    <a:cubicBezTo>
                      <a:pt x="0" y="2"/>
                      <a:pt x="0" y="2"/>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414" name="Freeform 9322"/>
              <p:cNvSpPr>
                <a:spLocks/>
              </p:cNvSpPr>
              <p:nvPr/>
            </p:nvSpPr>
            <p:spPr bwMode="auto">
              <a:xfrm>
                <a:off x="877" y="1713"/>
                <a:ext cx="4" cy="3"/>
              </a:xfrm>
              <a:custGeom>
                <a:avLst/>
                <a:gdLst>
                  <a:gd name="T0" fmla="*/ 1 w 1"/>
                  <a:gd name="T1" fmla="*/ 1 h 1"/>
                  <a:gd name="T2" fmla="*/ 0 w 1"/>
                  <a:gd name="T3" fmla="*/ 0 h 1"/>
                  <a:gd name="T4" fmla="*/ 0 w 1"/>
                  <a:gd name="T5" fmla="*/ 1 h 1"/>
                  <a:gd name="T6" fmla="*/ 0 w 1"/>
                  <a:gd name="T7" fmla="*/ 1 h 1"/>
                  <a:gd name="T8" fmla="*/ 0 w 1"/>
                  <a:gd name="T9" fmla="*/ 1 h 1"/>
                  <a:gd name="T10" fmla="*/ 1 w 1"/>
                  <a:gd name="T11" fmla="*/ 1 h 1"/>
                </a:gdLst>
                <a:ahLst/>
                <a:cxnLst>
                  <a:cxn ang="0">
                    <a:pos x="T0" y="T1"/>
                  </a:cxn>
                  <a:cxn ang="0">
                    <a:pos x="T2" y="T3"/>
                  </a:cxn>
                  <a:cxn ang="0">
                    <a:pos x="T4" y="T5"/>
                  </a:cxn>
                  <a:cxn ang="0">
                    <a:pos x="T6" y="T7"/>
                  </a:cxn>
                  <a:cxn ang="0">
                    <a:pos x="T8" y="T9"/>
                  </a:cxn>
                  <a:cxn ang="0">
                    <a:pos x="T10" y="T11"/>
                  </a:cxn>
                </a:cxnLst>
                <a:rect l="0" t="0" r="r" b="b"/>
                <a:pathLst>
                  <a:path w="1" h="1">
                    <a:moveTo>
                      <a:pt x="1" y="1"/>
                    </a:moveTo>
                    <a:cubicBezTo>
                      <a:pt x="1" y="1"/>
                      <a:pt x="0" y="1"/>
                      <a:pt x="0" y="0"/>
                    </a:cubicBezTo>
                    <a:cubicBezTo>
                      <a:pt x="0" y="1"/>
                      <a:pt x="0" y="1"/>
                      <a:pt x="0" y="1"/>
                    </a:cubicBezTo>
                    <a:cubicBezTo>
                      <a:pt x="0" y="1"/>
                      <a:pt x="0" y="1"/>
                      <a:pt x="0" y="1"/>
                    </a:cubicBezTo>
                    <a:cubicBezTo>
                      <a:pt x="0" y="1"/>
                      <a:pt x="0" y="1"/>
                      <a:pt x="0" y="1"/>
                    </a:cubicBezTo>
                    <a:lnTo>
                      <a:pt x="1"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415" name="Freeform 9323"/>
              <p:cNvSpPr>
                <a:spLocks/>
              </p:cNvSpPr>
              <p:nvPr/>
            </p:nvSpPr>
            <p:spPr bwMode="auto">
              <a:xfrm>
                <a:off x="881" y="1698"/>
                <a:ext cx="22" cy="18"/>
              </a:xfrm>
              <a:custGeom>
                <a:avLst/>
                <a:gdLst>
                  <a:gd name="T0" fmla="*/ 0 w 6"/>
                  <a:gd name="T1" fmla="*/ 5 h 5"/>
                  <a:gd name="T2" fmla="*/ 6 w 6"/>
                  <a:gd name="T3" fmla="*/ 0 h 5"/>
                  <a:gd name="T4" fmla="*/ 6 w 6"/>
                  <a:gd name="T5" fmla="*/ 0 h 5"/>
                  <a:gd name="T6" fmla="*/ 0 w 6"/>
                  <a:gd name="T7" fmla="*/ 5 h 5"/>
                  <a:gd name="T8" fmla="*/ 0 w 6"/>
                  <a:gd name="T9" fmla="*/ 5 h 5"/>
                </a:gdLst>
                <a:ahLst/>
                <a:cxnLst>
                  <a:cxn ang="0">
                    <a:pos x="T0" y="T1"/>
                  </a:cxn>
                  <a:cxn ang="0">
                    <a:pos x="T2" y="T3"/>
                  </a:cxn>
                  <a:cxn ang="0">
                    <a:pos x="T4" y="T5"/>
                  </a:cxn>
                  <a:cxn ang="0">
                    <a:pos x="T6" y="T7"/>
                  </a:cxn>
                  <a:cxn ang="0">
                    <a:pos x="T8" y="T9"/>
                  </a:cxn>
                </a:cxnLst>
                <a:rect l="0" t="0" r="r" b="b"/>
                <a:pathLst>
                  <a:path w="6" h="5">
                    <a:moveTo>
                      <a:pt x="0" y="5"/>
                    </a:moveTo>
                    <a:cubicBezTo>
                      <a:pt x="6" y="0"/>
                      <a:pt x="6" y="0"/>
                      <a:pt x="6" y="0"/>
                    </a:cubicBezTo>
                    <a:cubicBezTo>
                      <a:pt x="6" y="0"/>
                      <a:pt x="6" y="0"/>
                      <a:pt x="6" y="0"/>
                    </a:cubicBezTo>
                    <a:cubicBezTo>
                      <a:pt x="0" y="5"/>
                      <a:pt x="0" y="5"/>
                      <a:pt x="0" y="5"/>
                    </a:cubicBezTo>
                    <a:cubicBezTo>
                      <a:pt x="0" y="5"/>
                      <a:pt x="0" y="5"/>
                      <a:pt x="0"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416" name="Freeform 9324"/>
              <p:cNvSpPr>
                <a:spLocks/>
              </p:cNvSpPr>
              <p:nvPr/>
            </p:nvSpPr>
            <p:spPr bwMode="auto">
              <a:xfrm>
                <a:off x="877" y="1716"/>
                <a:ext cx="0" cy="4"/>
              </a:xfrm>
              <a:custGeom>
                <a:avLst/>
                <a:gdLst>
                  <a:gd name="T0" fmla="*/ 0 h 1"/>
                  <a:gd name="T1" fmla="*/ 0 h 1"/>
                  <a:gd name="T2" fmla="*/ 1 h 1"/>
                  <a:gd name="T3" fmla="*/ 1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0"/>
                      <a:pt x="0" y="0"/>
                    </a:cubicBezTo>
                    <a:cubicBezTo>
                      <a:pt x="0" y="0"/>
                      <a:pt x="0" y="1"/>
                      <a:pt x="0" y="1"/>
                    </a:cubicBezTo>
                    <a:cubicBezTo>
                      <a:pt x="0" y="1"/>
                      <a:pt x="0" y="1"/>
                      <a:pt x="0" y="1"/>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417" name="Freeform 9325"/>
              <p:cNvSpPr>
                <a:spLocks/>
              </p:cNvSpPr>
              <p:nvPr/>
            </p:nvSpPr>
            <p:spPr bwMode="auto">
              <a:xfrm>
                <a:off x="870" y="1709"/>
                <a:ext cx="7" cy="7"/>
              </a:xfrm>
              <a:custGeom>
                <a:avLst/>
                <a:gdLst>
                  <a:gd name="T0" fmla="*/ 1 w 2"/>
                  <a:gd name="T1" fmla="*/ 1 h 2"/>
                  <a:gd name="T2" fmla="*/ 0 w 2"/>
                  <a:gd name="T3" fmla="*/ 0 h 2"/>
                  <a:gd name="T4" fmla="*/ 0 w 2"/>
                  <a:gd name="T5" fmla="*/ 0 h 2"/>
                  <a:gd name="T6" fmla="*/ 1 w 2"/>
                  <a:gd name="T7" fmla="*/ 0 h 2"/>
                  <a:gd name="T8" fmla="*/ 2 w 2"/>
                  <a:gd name="T9" fmla="*/ 2 h 2"/>
                  <a:gd name="T10" fmla="*/ 2 w 2"/>
                  <a:gd name="T11" fmla="*/ 2 h 2"/>
                  <a:gd name="T12" fmla="*/ 1 w 2"/>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1" y="1"/>
                    </a:moveTo>
                    <a:cubicBezTo>
                      <a:pt x="1" y="0"/>
                      <a:pt x="1" y="0"/>
                      <a:pt x="0" y="0"/>
                    </a:cubicBezTo>
                    <a:cubicBezTo>
                      <a:pt x="0" y="0"/>
                      <a:pt x="0" y="0"/>
                      <a:pt x="0" y="0"/>
                    </a:cubicBezTo>
                    <a:cubicBezTo>
                      <a:pt x="0" y="0"/>
                      <a:pt x="0" y="0"/>
                      <a:pt x="1" y="0"/>
                    </a:cubicBezTo>
                    <a:cubicBezTo>
                      <a:pt x="1" y="1"/>
                      <a:pt x="1" y="1"/>
                      <a:pt x="2" y="2"/>
                    </a:cubicBezTo>
                    <a:cubicBezTo>
                      <a:pt x="2" y="2"/>
                      <a:pt x="2" y="2"/>
                      <a:pt x="2" y="2"/>
                    </a:cubicBezTo>
                    <a:cubicBezTo>
                      <a:pt x="2" y="1"/>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418" name="Freeform 9326"/>
              <p:cNvSpPr>
                <a:spLocks/>
              </p:cNvSpPr>
              <p:nvPr/>
            </p:nvSpPr>
            <p:spPr bwMode="auto">
              <a:xfrm>
                <a:off x="888" y="1709"/>
                <a:ext cx="19" cy="15"/>
              </a:xfrm>
              <a:custGeom>
                <a:avLst/>
                <a:gdLst>
                  <a:gd name="T0" fmla="*/ 5 w 5"/>
                  <a:gd name="T1" fmla="*/ 0 h 4"/>
                  <a:gd name="T2" fmla="*/ 0 w 5"/>
                  <a:gd name="T3" fmla="*/ 4 h 4"/>
                  <a:gd name="T4" fmla="*/ 1 w 5"/>
                  <a:gd name="T5" fmla="*/ 4 h 4"/>
                  <a:gd name="T6" fmla="*/ 5 w 5"/>
                  <a:gd name="T7" fmla="*/ 1 h 4"/>
                  <a:gd name="T8" fmla="*/ 5 w 5"/>
                  <a:gd name="T9" fmla="*/ 0 h 4"/>
                </a:gdLst>
                <a:ahLst/>
                <a:cxnLst>
                  <a:cxn ang="0">
                    <a:pos x="T0" y="T1"/>
                  </a:cxn>
                  <a:cxn ang="0">
                    <a:pos x="T2" y="T3"/>
                  </a:cxn>
                  <a:cxn ang="0">
                    <a:pos x="T4" y="T5"/>
                  </a:cxn>
                  <a:cxn ang="0">
                    <a:pos x="T6" y="T7"/>
                  </a:cxn>
                  <a:cxn ang="0">
                    <a:pos x="T8" y="T9"/>
                  </a:cxn>
                </a:cxnLst>
                <a:rect l="0" t="0" r="r" b="b"/>
                <a:pathLst>
                  <a:path w="5" h="4">
                    <a:moveTo>
                      <a:pt x="5" y="0"/>
                    </a:moveTo>
                    <a:cubicBezTo>
                      <a:pt x="0" y="4"/>
                      <a:pt x="0" y="4"/>
                      <a:pt x="0" y="4"/>
                    </a:cubicBezTo>
                    <a:cubicBezTo>
                      <a:pt x="0" y="4"/>
                      <a:pt x="1" y="4"/>
                      <a:pt x="1" y="4"/>
                    </a:cubicBezTo>
                    <a:cubicBezTo>
                      <a:pt x="5" y="1"/>
                      <a:pt x="5" y="1"/>
                      <a:pt x="5" y="1"/>
                    </a:cubicBezTo>
                    <a:cubicBezTo>
                      <a:pt x="5" y="1"/>
                      <a:pt x="5" y="1"/>
                      <a:pt x="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419" name="Freeform 9327"/>
              <p:cNvSpPr>
                <a:spLocks/>
              </p:cNvSpPr>
              <p:nvPr/>
            </p:nvSpPr>
            <p:spPr bwMode="auto">
              <a:xfrm>
                <a:off x="881" y="1701"/>
                <a:ext cx="22" cy="19"/>
              </a:xfrm>
              <a:custGeom>
                <a:avLst/>
                <a:gdLst>
                  <a:gd name="T0" fmla="*/ 1 w 6"/>
                  <a:gd name="T1" fmla="*/ 5 h 5"/>
                  <a:gd name="T2" fmla="*/ 6 w 6"/>
                  <a:gd name="T3" fmla="*/ 0 h 5"/>
                  <a:gd name="T4" fmla="*/ 6 w 6"/>
                  <a:gd name="T5" fmla="*/ 0 h 5"/>
                  <a:gd name="T6" fmla="*/ 0 w 6"/>
                  <a:gd name="T7" fmla="*/ 4 h 5"/>
                  <a:gd name="T8" fmla="*/ 1 w 6"/>
                  <a:gd name="T9" fmla="*/ 5 h 5"/>
                </a:gdLst>
                <a:ahLst/>
                <a:cxnLst>
                  <a:cxn ang="0">
                    <a:pos x="T0" y="T1"/>
                  </a:cxn>
                  <a:cxn ang="0">
                    <a:pos x="T2" y="T3"/>
                  </a:cxn>
                  <a:cxn ang="0">
                    <a:pos x="T4" y="T5"/>
                  </a:cxn>
                  <a:cxn ang="0">
                    <a:pos x="T6" y="T7"/>
                  </a:cxn>
                  <a:cxn ang="0">
                    <a:pos x="T8" y="T9"/>
                  </a:cxn>
                </a:cxnLst>
                <a:rect l="0" t="0" r="r" b="b"/>
                <a:pathLst>
                  <a:path w="6" h="5">
                    <a:moveTo>
                      <a:pt x="1" y="5"/>
                    </a:moveTo>
                    <a:cubicBezTo>
                      <a:pt x="6" y="0"/>
                      <a:pt x="6" y="0"/>
                      <a:pt x="6" y="0"/>
                    </a:cubicBezTo>
                    <a:cubicBezTo>
                      <a:pt x="6" y="0"/>
                      <a:pt x="6" y="0"/>
                      <a:pt x="6" y="0"/>
                    </a:cubicBezTo>
                    <a:cubicBezTo>
                      <a:pt x="0" y="4"/>
                      <a:pt x="0" y="4"/>
                      <a:pt x="0" y="4"/>
                    </a:cubicBezTo>
                    <a:cubicBezTo>
                      <a:pt x="0" y="4"/>
                      <a:pt x="1" y="4"/>
                      <a:pt x="1"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420" name="Freeform 9328"/>
              <p:cNvSpPr>
                <a:spLocks/>
              </p:cNvSpPr>
              <p:nvPr/>
            </p:nvSpPr>
            <p:spPr bwMode="auto">
              <a:xfrm>
                <a:off x="877" y="1716"/>
                <a:ext cx="4" cy="4"/>
              </a:xfrm>
              <a:custGeom>
                <a:avLst/>
                <a:gdLst>
                  <a:gd name="T0" fmla="*/ 1 w 1"/>
                  <a:gd name="T1" fmla="*/ 0 h 1"/>
                  <a:gd name="T2" fmla="*/ 0 w 1"/>
                  <a:gd name="T3" fmla="*/ 1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1"/>
                      <a:pt x="0" y="1"/>
                      <a:pt x="0" y="1"/>
                    </a:cubicBezTo>
                    <a:cubicBezTo>
                      <a:pt x="0" y="1"/>
                      <a:pt x="0" y="1"/>
                      <a:pt x="0" y="1"/>
                    </a:cubicBezTo>
                    <a:cubicBezTo>
                      <a:pt x="1" y="0"/>
                      <a:pt x="1"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421" name="Freeform 9329"/>
              <p:cNvSpPr>
                <a:spLocks/>
              </p:cNvSpPr>
              <p:nvPr/>
            </p:nvSpPr>
            <p:spPr bwMode="auto">
              <a:xfrm>
                <a:off x="910" y="1701"/>
                <a:ext cx="4" cy="4"/>
              </a:xfrm>
              <a:custGeom>
                <a:avLst/>
                <a:gdLst>
                  <a:gd name="T0" fmla="*/ 1 w 1"/>
                  <a:gd name="T1" fmla="*/ 1 h 1"/>
                  <a:gd name="T2" fmla="*/ 1 w 1"/>
                  <a:gd name="T3" fmla="*/ 0 h 1"/>
                  <a:gd name="T4" fmla="*/ 1 w 1"/>
                  <a:gd name="T5" fmla="*/ 0 h 1"/>
                  <a:gd name="T6" fmla="*/ 0 w 1"/>
                  <a:gd name="T7" fmla="*/ 0 h 1"/>
                  <a:gd name="T8" fmla="*/ 1 w 1"/>
                  <a:gd name="T9" fmla="*/ 1 h 1"/>
                </a:gdLst>
                <a:ahLst/>
                <a:cxnLst>
                  <a:cxn ang="0">
                    <a:pos x="T0" y="T1"/>
                  </a:cxn>
                  <a:cxn ang="0">
                    <a:pos x="T2" y="T3"/>
                  </a:cxn>
                  <a:cxn ang="0">
                    <a:pos x="T4" y="T5"/>
                  </a:cxn>
                  <a:cxn ang="0">
                    <a:pos x="T6" y="T7"/>
                  </a:cxn>
                  <a:cxn ang="0">
                    <a:pos x="T8" y="T9"/>
                  </a:cxn>
                </a:cxnLst>
                <a:rect l="0" t="0" r="r" b="b"/>
                <a:pathLst>
                  <a:path w="1" h="1">
                    <a:moveTo>
                      <a:pt x="1" y="1"/>
                    </a:moveTo>
                    <a:cubicBezTo>
                      <a:pt x="1" y="0"/>
                      <a:pt x="1" y="0"/>
                      <a:pt x="1" y="0"/>
                    </a:cubicBezTo>
                    <a:cubicBezTo>
                      <a:pt x="1" y="0"/>
                      <a:pt x="1" y="0"/>
                      <a:pt x="1" y="0"/>
                    </a:cubicBezTo>
                    <a:cubicBezTo>
                      <a:pt x="0" y="0"/>
                      <a:pt x="0" y="0"/>
                      <a:pt x="0" y="0"/>
                    </a:cubicBezTo>
                    <a:cubicBezTo>
                      <a:pt x="0" y="0"/>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422" name="Freeform 9330"/>
              <p:cNvSpPr>
                <a:spLocks/>
              </p:cNvSpPr>
              <p:nvPr/>
            </p:nvSpPr>
            <p:spPr bwMode="auto">
              <a:xfrm>
                <a:off x="903" y="1698"/>
                <a:ext cx="7" cy="7"/>
              </a:xfrm>
              <a:custGeom>
                <a:avLst/>
                <a:gdLst>
                  <a:gd name="T0" fmla="*/ 1 w 2"/>
                  <a:gd name="T1" fmla="*/ 2 h 2"/>
                  <a:gd name="T2" fmla="*/ 2 w 2"/>
                  <a:gd name="T3" fmla="*/ 1 h 2"/>
                  <a:gd name="T4" fmla="*/ 2 w 2"/>
                  <a:gd name="T5" fmla="*/ 0 h 2"/>
                  <a:gd name="T6" fmla="*/ 0 w 2"/>
                  <a:gd name="T7" fmla="*/ 1 h 2"/>
                  <a:gd name="T8" fmla="*/ 1 w 2"/>
                  <a:gd name="T9" fmla="*/ 2 h 2"/>
                </a:gdLst>
                <a:ahLst/>
                <a:cxnLst>
                  <a:cxn ang="0">
                    <a:pos x="T0" y="T1"/>
                  </a:cxn>
                  <a:cxn ang="0">
                    <a:pos x="T2" y="T3"/>
                  </a:cxn>
                  <a:cxn ang="0">
                    <a:pos x="T4" y="T5"/>
                  </a:cxn>
                  <a:cxn ang="0">
                    <a:pos x="T6" y="T7"/>
                  </a:cxn>
                  <a:cxn ang="0">
                    <a:pos x="T8" y="T9"/>
                  </a:cxn>
                </a:cxnLst>
                <a:rect l="0" t="0" r="r" b="b"/>
                <a:pathLst>
                  <a:path w="2" h="2">
                    <a:moveTo>
                      <a:pt x="1" y="2"/>
                    </a:moveTo>
                    <a:cubicBezTo>
                      <a:pt x="2" y="1"/>
                      <a:pt x="2" y="1"/>
                      <a:pt x="2" y="1"/>
                    </a:cubicBezTo>
                    <a:cubicBezTo>
                      <a:pt x="2" y="1"/>
                      <a:pt x="2" y="0"/>
                      <a:pt x="2" y="0"/>
                    </a:cubicBezTo>
                    <a:cubicBezTo>
                      <a:pt x="0" y="1"/>
                      <a:pt x="0" y="1"/>
                      <a:pt x="0" y="1"/>
                    </a:cubicBezTo>
                    <a:cubicBezTo>
                      <a:pt x="1" y="2"/>
                      <a:pt x="1" y="2"/>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423" name="Freeform 9331"/>
              <p:cNvSpPr>
                <a:spLocks/>
              </p:cNvSpPr>
              <p:nvPr/>
            </p:nvSpPr>
            <p:spPr bwMode="auto">
              <a:xfrm>
                <a:off x="881" y="1720"/>
                <a:ext cx="7" cy="4"/>
              </a:xfrm>
              <a:custGeom>
                <a:avLst/>
                <a:gdLst>
                  <a:gd name="T0" fmla="*/ 1 w 2"/>
                  <a:gd name="T1" fmla="*/ 0 h 1"/>
                  <a:gd name="T2" fmla="*/ 0 w 2"/>
                  <a:gd name="T3" fmla="*/ 0 h 1"/>
                  <a:gd name="T4" fmla="*/ 1 w 2"/>
                  <a:gd name="T5" fmla="*/ 1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0" y="0"/>
                      <a:pt x="0" y="0"/>
                      <a:pt x="0" y="0"/>
                    </a:cubicBezTo>
                    <a:cubicBezTo>
                      <a:pt x="0" y="0"/>
                      <a:pt x="0" y="1"/>
                      <a:pt x="1" y="1"/>
                    </a:cubicBezTo>
                    <a:cubicBezTo>
                      <a:pt x="2" y="0"/>
                      <a:pt x="2" y="0"/>
                      <a:pt x="2"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424" name="Freeform 9332"/>
              <p:cNvSpPr>
                <a:spLocks/>
              </p:cNvSpPr>
              <p:nvPr/>
            </p:nvSpPr>
            <p:spPr bwMode="auto">
              <a:xfrm>
                <a:off x="884" y="1724"/>
                <a:ext cx="4" cy="3"/>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0"/>
                      <a:pt x="0" y="0"/>
                      <a:pt x="1" y="1"/>
                    </a:cubicBezTo>
                    <a:cubicBezTo>
                      <a:pt x="1" y="0"/>
                      <a:pt x="1"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425" name="Freeform 9333"/>
              <p:cNvSpPr>
                <a:spLocks/>
              </p:cNvSpPr>
              <p:nvPr/>
            </p:nvSpPr>
            <p:spPr bwMode="auto">
              <a:xfrm>
                <a:off x="929" y="1690"/>
                <a:ext cx="11" cy="11"/>
              </a:xfrm>
              <a:custGeom>
                <a:avLst/>
                <a:gdLst>
                  <a:gd name="T0" fmla="*/ 0 w 3"/>
                  <a:gd name="T1" fmla="*/ 2 h 3"/>
                  <a:gd name="T2" fmla="*/ 0 w 3"/>
                  <a:gd name="T3" fmla="*/ 3 h 3"/>
                  <a:gd name="T4" fmla="*/ 3 w 3"/>
                  <a:gd name="T5" fmla="*/ 1 h 3"/>
                  <a:gd name="T6" fmla="*/ 2 w 3"/>
                  <a:gd name="T7" fmla="*/ 0 h 3"/>
                  <a:gd name="T8" fmla="*/ 0 w 3"/>
                  <a:gd name="T9" fmla="*/ 2 h 3"/>
                </a:gdLst>
                <a:ahLst/>
                <a:cxnLst>
                  <a:cxn ang="0">
                    <a:pos x="T0" y="T1"/>
                  </a:cxn>
                  <a:cxn ang="0">
                    <a:pos x="T2" y="T3"/>
                  </a:cxn>
                  <a:cxn ang="0">
                    <a:pos x="T4" y="T5"/>
                  </a:cxn>
                  <a:cxn ang="0">
                    <a:pos x="T6" y="T7"/>
                  </a:cxn>
                  <a:cxn ang="0">
                    <a:pos x="T8" y="T9"/>
                  </a:cxn>
                </a:cxnLst>
                <a:rect l="0" t="0" r="r" b="b"/>
                <a:pathLst>
                  <a:path w="3" h="3">
                    <a:moveTo>
                      <a:pt x="0" y="2"/>
                    </a:moveTo>
                    <a:cubicBezTo>
                      <a:pt x="0" y="2"/>
                      <a:pt x="0" y="3"/>
                      <a:pt x="0" y="3"/>
                    </a:cubicBezTo>
                    <a:cubicBezTo>
                      <a:pt x="3" y="1"/>
                      <a:pt x="3" y="1"/>
                      <a:pt x="3" y="1"/>
                    </a:cubicBezTo>
                    <a:cubicBezTo>
                      <a:pt x="3" y="1"/>
                      <a:pt x="2" y="0"/>
                      <a:pt x="2" y="0"/>
                    </a:cubicBezTo>
                    <a:lnTo>
                      <a:pt x="0"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426" name="Freeform 9334"/>
              <p:cNvSpPr>
                <a:spLocks/>
              </p:cNvSpPr>
              <p:nvPr/>
            </p:nvSpPr>
            <p:spPr bwMode="auto">
              <a:xfrm>
                <a:off x="896" y="1716"/>
                <a:ext cx="22" cy="26"/>
              </a:xfrm>
              <a:custGeom>
                <a:avLst/>
                <a:gdLst>
                  <a:gd name="T0" fmla="*/ 0 w 6"/>
                  <a:gd name="T1" fmla="*/ 3 h 7"/>
                  <a:gd name="T2" fmla="*/ 3 w 6"/>
                  <a:gd name="T3" fmla="*/ 5 h 7"/>
                  <a:gd name="T4" fmla="*/ 6 w 6"/>
                  <a:gd name="T5" fmla="*/ 7 h 7"/>
                  <a:gd name="T6" fmla="*/ 4 w 6"/>
                  <a:gd name="T7" fmla="*/ 0 h 7"/>
                  <a:gd name="T8" fmla="*/ 0 w 6"/>
                  <a:gd name="T9" fmla="*/ 3 h 7"/>
                </a:gdLst>
                <a:ahLst/>
                <a:cxnLst>
                  <a:cxn ang="0">
                    <a:pos x="T0" y="T1"/>
                  </a:cxn>
                  <a:cxn ang="0">
                    <a:pos x="T2" y="T3"/>
                  </a:cxn>
                  <a:cxn ang="0">
                    <a:pos x="T4" y="T5"/>
                  </a:cxn>
                  <a:cxn ang="0">
                    <a:pos x="T6" y="T7"/>
                  </a:cxn>
                  <a:cxn ang="0">
                    <a:pos x="T8" y="T9"/>
                  </a:cxn>
                </a:cxnLst>
                <a:rect l="0" t="0" r="r" b="b"/>
                <a:pathLst>
                  <a:path w="6" h="7">
                    <a:moveTo>
                      <a:pt x="0" y="3"/>
                    </a:moveTo>
                    <a:cubicBezTo>
                      <a:pt x="1" y="4"/>
                      <a:pt x="2" y="5"/>
                      <a:pt x="3" y="5"/>
                    </a:cubicBezTo>
                    <a:cubicBezTo>
                      <a:pt x="4" y="6"/>
                      <a:pt x="5" y="6"/>
                      <a:pt x="6" y="7"/>
                    </a:cubicBezTo>
                    <a:cubicBezTo>
                      <a:pt x="5" y="5"/>
                      <a:pt x="5" y="2"/>
                      <a:pt x="4" y="0"/>
                    </a:cubicBez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427" name="Freeform 9335"/>
              <p:cNvSpPr>
                <a:spLocks/>
              </p:cNvSpPr>
              <p:nvPr/>
            </p:nvSpPr>
            <p:spPr bwMode="auto">
              <a:xfrm>
                <a:off x="914" y="1701"/>
                <a:ext cx="41" cy="67"/>
              </a:xfrm>
              <a:custGeom>
                <a:avLst/>
                <a:gdLst>
                  <a:gd name="T0" fmla="*/ 9 w 11"/>
                  <a:gd name="T1" fmla="*/ 14 h 18"/>
                  <a:gd name="T2" fmla="*/ 4 w 11"/>
                  <a:gd name="T3" fmla="*/ 8 h 18"/>
                  <a:gd name="T4" fmla="*/ 3 w 11"/>
                  <a:gd name="T5" fmla="*/ 1 h 18"/>
                  <a:gd name="T6" fmla="*/ 2 w 11"/>
                  <a:gd name="T7" fmla="*/ 2 h 18"/>
                  <a:gd name="T8" fmla="*/ 3 w 11"/>
                  <a:gd name="T9" fmla="*/ 6 h 18"/>
                  <a:gd name="T10" fmla="*/ 1 w 11"/>
                  <a:gd name="T11" fmla="*/ 2 h 18"/>
                  <a:gd name="T12" fmla="*/ 0 w 11"/>
                  <a:gd name="T13" fmla="*/ 3 h 18"/>
                  <a:gd name="T14" fmla="*/ 0 w 11"/>
                  <a:gd name="T15" fmla="*/ 4 h 18"/>
                  <a:gd name="T16" fmla="*/ 3 w 11"/>
                  <a:gd name="T17" fmla="*/ 12 h 18"/>
                  <a:gd name="T18" fmla="*/ 6 w 11"/>
                  <a:gd name="T19" fmla="*/ 14 h 18"/>
                  <a:gd name="T20" fmla="*/ 4 w 11"/>
                  <a:gd name="T21" fmla="*/ 10 h 18"/>
                  <a:gd name="T22" fmla="*/ 7 w 11"/>
                  <a:gd name="T23" fmla="*/ 15 h 18"/>
                  <a:gd name="T24" fmla="*/ 11 w 11"/>
                  <a:gd name="T25" fmla="*/ 18 h 18"/>
                  <a:gd name="T26" fmla="*/ 7 w 11"/>
                  <a:gd name="T27" fmla="*/ 7 h 18"/>
                  <a:gd name="T28" fmla="*/ 9 w 11"/>
                  <a:gd name="T29" fmla="*/ 9 h 18"/>
                  <a:gd name="T30" fmla="*/ 4 w 11"/>
                  <a:gd name="T31" fmla="*/ 0 h 18"/>
                  <a:gd name="T32" fmla="*/ 3 w 11"/>
                  <a:gd name="T33" fmla="*/ 1 h 18"/>
                  <a:gd name="T34" fmla="*/ 9 w 11"/>
                  <a:gd name="T35" fmla="*/ 1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 h="18">
                    <a:moveTo>
                      <a:pt x="9" y="14"/>
                    </a:moveTo>
                    <a:cubicBezTo>
                      <a:pt x="7" y="13"/>
                      <a:pt x="6" y="8"/>
                      <a:pt x="4" y="8"/>
                    </a:cubicBezTo>
                    <a:cubicBezTo>
                      <a:pt x="4" y="6"/>
                      <a:pt x="4" y="4"/>
                      <a:pt x="3" y="1"/>
                    </a:cubicBezTo>
                    <a:cubicBezTo>
                      <a:pt x="2" y="2"/>
                      <a:pt x="2" y="2"/>
                      <a:pt x="2" y="2"/>
                    </a:cubicBezTo>
                    <a:cubicBezTo>
                      <a:pt x="2" y="3"/>
                      <a:pt x="2" y="4"/>
                      <a:pt x="3" y="6"/>
                    </a:cubicBezTo>
                    <a:cubicBezTo>
                      <a:pt x="2" y="5"/>
                      <a:pt x="2" y="4"/>
                      <a:pt x="1" y="2"/>
                    </a:cubicBezTo>
                    <a:cubicBezTo>
                      <a:pt x="0" y="3"/>
                      <a:pt x="0" y="3"/>
                      <a:pt x="0" y="3"/>
                    </a:cubicBezTo>
                    <a:cubicBezTo>
                      <a:pt x="0" y="4"/>
                      <a:pt x="0" y="4"/>
                      <a:pt x="0" y="4"/>
                    </a:cubicBezTo>
                    <a:cubicBezTo>
                      <a:pt x="1" y="6"/>
                      <a:pt x="2" y="9"/>
                      <a:pt x="3" y="12"/>
                    </a:cubicBezTo>
                    <a:cubicBezTo>
                      <a:pt x="4" y="13"/>
                      <a:pt x="5" y="13"/>
                      <a:pt x="6" y="14"/>
                    </a:cubicBezTo>
                    <a:cubicBezTo>
                      <a:pt x="5" y="13"/>
                      <a:pt x="5" y="11"/>
                      <a:pt x="4" y="10"/>
                    </a:cubicBezTo>
                    <a:cubicBezTo>
                      <a:pt x="5" y="11"/>
                      <a:pt x="6" y="13"/>
                      <a:pt x="7" y="15"/>
                    </a:cubicBezTo>
                    <a:cubicBezTo>
                      <a:pt x="9" y="16"/>
                      <a:pt x="10" y="17"/>
                      <a:pt x="11" y="18"/>
                    </a:cubicBezTo>
                    <a:cubicBezTo>
                      <a:pt x="10" y="15"/>
                      <a:pt x="9" y="11"/>
                      <a:pt x="7" y="7"/>
                    </a:cubicBezTo>
                    <a:cubicBezTo>
                      <a:pt x="8" y="8"/>
                      <a:pt x="9" y="9"/>
                      <a:pt x="9" y="9"/>
                    </a:cubicBezTo>
                    <a:cubicBezTo>
                      <a:pt x="8" y="5"/>
                      <a:pt x="6" y="5"/>
                      <a:pt x="4" y="0"/>
                    </a:cubicBezTo>
                    <a:cubicBezTo>
                      <a:pt x="3" y="1"/>
                      <a:pt x="3" y="1"/>
                      <a:pt x="3" y="1"/>
                    </a:cubicBezTo>
                    <a:cubicBezTo>
                      <a:pt x="5" y="5"/>
                      <a:pt x="6" y="7"/>
                      <a:pt x="9" y="1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428" name="Freeform 9336"/>
              <p:cNvSpPr>
                <a:spLocks/>
              </p:cNvSpPr>
              <p:nvPr/>
            </p:nvSpPr>
            <p:spPr bwMode="auto">
              <a:xfrm>
                <a:off x="914" y="1701"/>
                <a:ext cx="4" cy="4"/>
              </a:xfrm>
              <a:custGeom>
                <a:avLst/>
                <a:gdLst>
                  <a:gd name="T0" fmla="*/ 0 w 1"/>
                  <a:gd name="T1" fmla="*/ 1 h 1"/>
                  <a:gd name="T2" fmla="*/ 1 w 1"/>
                  <a:gd name="T3" fmla="*/ 0 h 1"/>
                  <a:gd name="T4" fmla="*/ 1 w 1"/>
                  <a:gd name="T5" fmla="*/ 0 h 1"/>
                  <a:gd name="T6" fmla="*/ 0 w 1"/>
                  <a:gd name="T7" fmla="*/ 0 h 1"/>
                  <a:gd name="T8" fmla="*/ 0 w 1"/>
                  <a:gd name="T9" fmla="*/ 1 h 1"/>
                </a:gdLst>
                <a:ahLst/>
                <a:cxnLst>
                  <a:cxn ang="0">
                    <a:pos x="T0" y="T1"/>
                  </a:cxn>
                  <a:cxn ang="0">
                    <a:pos x="T2" y="T3"/>
                  </a:cxn>
                  <a:cxn ang="0">
                    <a:pos x="T4" y="T5"/>
                  </a:cxn>
                  <a:cxn ang="0">
                    <a:pos x="T6" y="T7"/>
                  </a:cxn>
                  <a:cxn ang="0">
                    <a:pos x="T8" y="T9"/>
                  </a:cxn>
                </a:cxnLst>
                <a:rect l="0" t="0" r="r" b="b"/>
                <a:pathLst>
                  <a:path w="1" h="1">
                    <a:moveTo>
                      <a:pt x="0" y="1"/>
                    </a:moveTo>
                    <a:cubicBezTo>
                      <a:pt x="1" y="0"/>
                      <a:pt x="1" y="0"/>
                      <a:pt x="1" y="0"/>
                    </a:cubicBezTo>
                    <a:cubicBezTo>
                      <a:pt x="1" y="0"/>
                      <a:pt x="1" y="0"/>
                      <a:pt x="1" y="0"/>
                    </a:cubicBezTo>
                    <a:cubicBezTo>
                      <a:pt x="0" y="0"/>
                      <a:pt x="0" y="0"/>
                      <a:pt x="0" y="0"/>
                    </a:cubicBezTo>
                    <a:cubicBezTo>
                      <a:pt x="0" y="0"/>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429" name="Freeform 9337"/>
              <p:cNvSpPr>
                <a:spLocks/>
              </p:cNvSpPr>
              <p:nvPr/>
            </p:nvSpPr>
            <p:spPr bwMode="auto">
              <a:xfrm>
                <a:off x="829" y="1750"/>
                <a:ext cx="3"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0"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430" name="Freeform 9338"/>
              <p:cNvSpPr>
                <a:spLocks/>
              </p:cNvSpPr>
              <p:nvPr/>
            </p:nvSpPr>
            <p:spPr bwMode="auto">
              <a:xfrm>
                <a:off x="1175" y="5506"/>
                <a:ext cx="18" cy="29"/>
              </a:xfrm>
              <a:custGeom>
                <a:avLst/>
                <a:gdLst>
                  <a:gd name="T0" fmla="*/ 1 w 5"/>
                  <a:gd name="T1" fmla="*/ 8 h 8"/>
                  <a:gd name="T2" fmla="*/ 3 w 5"/>
                  <a:gd name="T3" fmla="*/ 5 h 8"/>
                  <a:gd name="T4" fmla="*/ 5 w 5"/>
                  <a:gd name="T5" fmla="*/ 2 h 8"/>
                  <a:gd name="T6" fmla="*/ 5 w 5"/>
                  <a:gd name="T7" fmla="*/ 1 h 8"/>
                  <a:gd name="T8" fmla="*/ 5 w 5"/>
                  <a:gd name="T9" fmla="*/ 0 h 8"/>
                  <a:gd name="T10" fmla="*/ 2 w 5"/>
                  <a:gd name="T11" fmla="*/ 3 h 8"/>
                  <a:gd name="T12" fmla="*/ 1 w 5"/>
                  <a:gd name="T13" fmla="*/ 4 h 8"/>
                  <a:gd name="T14" fmla="*/ 0 w 5"/>
                  <a:gd name="T15" fmla="*/ 6 h 8"/>
                  <a:gd name="T16" fmla="*/ 1 w 5"/>
                  <a:gd name="T1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8">
                    <a:moveTo>
                      <a:pt x="1" y="8"/>
                    </a:moveTo>
                    <a:cubicBezTo>
                      <a:pt x="2" y="7"/>
                      <a:pt x="2" y="6"/>
                      <a:pt x="3" y="5"/>
                    </a:cubicBezTo>
                    <a:cubicBezTo>
                      <a:pt x="4" y="4"/>
                      <a:pt x="4" y="3"/>
                      <a:pt x="5" y="2"/>
                    </a:cubicBezTo>
                    <a:cubicBezTo>
                      <a:pt x="5" y="1"/>
                      <a:pt x="5" y="1"/>
                      <a:pt x="5" y="1"/>
                    </a:cubicBezTo>
                    <a:cubicBezTo>
                      <a:pt x="5" y="0"/>
                      <a:pt x="5" y="0"/>
                      <a:pt x="5" y="0"/>
                    </a:cubicBezTo>
                    <a:cubicBezTo>
                      <a:pt x="4" y="1"/>
                      <a:pt x="3" y="1"/>
                      <a:pt x="2" y="3"/>
                    </a:cubicBezTo>
                    <a:cubicBezTo>
                      <a:pt x="2" y="3"/>
                      <a:pt x="1" y="4"/>
                      <a:pt x="1" y="4"/>
                    </a:cubicBezTo>
                    <a:cubicBezTo>
                      <a:pt x="0" y="6"/>
                      <a:pt x="0" y="6"/>
                      <a:pt x="0" y="6"/>
                    </a:cubicBezTo>
                    <a:cubicBezTo>
                      <a:pt x="1" y="7"/>
                      <a:pt x="1" y="8"/>
                      <a:pt x="1" y="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431" name="Freeform 9339"/>
              <p:cNvSpPr>
                <a:spLocks/>
              </p:cNvSpPr>
              <p:nvPr/>
            </p:nvSpPr>
            <p:spPr bwMode="auto">
              <a:xfrm>
                <a:off x="1178" y="5487"/>
                <a:ext cx="8" cy="34"/>
              </a:xfrm>
              <a:custGeom>
                <a:avLst/>
                <a:gdLst>
                  <a:gd name="T0" fmla="*/ 0 w 2"/>
                  <a:gd name="T1" fmla="*/ 9 h 9"/>
                  <a:gd name="T2" fmla="*/ 2 w 2"/>
                  <a:gd name="T3" fmla="*/ 0 h 9"/>
                  <a:gd name="T4" fmla="*/ 2 w 2"/>
                  <a:gd name="T5" fmla="*/ 0 h 9"/>
                  <a:gd name="T6" fmla="*/ 0 w 2"/>
                  <a:gd name="T7" fmla="*/ 9 h 9"/>
                  <a:gd name="T8" fmla="*/ 0 w 2"/>
                  <a:gd name="T9" fmla="*/ 9 h 9"/>
                </a:gdLst>
                <a:ahLst/>
                <a:cxnLst>
                  <a:cxn ang="0">
                    <a:pos x="T0" y="T1"/>
                  </a:cxn>
                  <a:cxn ang="0">
                    <a:pos x="T2" y="T3"/>
                  </a:cxn>
                  <a:cxn ang="0">
                    <a:pos x="T4" y="T5"/>
                  </a:cxn>
                  <a:cxn ang="0">
                    <a:pos x="T6" y="T7"/>
                  </a:cxn>
                  <a:cxn ang="0">
                    <a:pos x="T8" y="T9"/>
                  </a:cxn>
                </a:cxnLst>
                <a:rect l="0" t="0" r="r" b="b"/>
                <a:pathLst>
                  <a:path w="2" h="9">
                    <a:moveTo>
                      <a:pt x="0" y="9"/>
                    </a:moveTo>
                    <a:cubicBezTo>
                      <a:pt x="2" y="0"/>
                      <a:pt x="2" y="0"/>
                      <a:pt x="2" y="0"/>
                    </a:cubicBezTo>
                    <a:cubicBezTo>
                      <a:pt x="2" y="0"/>
                      <a:pt x="2" y="0"/>
                      <a:pt x="2" y="0"/>
                    </a:cubicBezTo>
                    <a:cubicBezTo>
                      <a:pt x="0" y="9"/>
                      <a:pt x="0" y="9"/>
                      <a:pt x="0" y="9"/>
                    </a:cubicBezTo>
                    <a:cubicBezTo>
                      <a:pt x="0" y="9"/>
                      <a:pt x="0" y="9"/>
                      <a:pt x="0"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432" name="Freeform 9340"/>
              <p:cNvSpPr>
                <a:spLocks/>
              </p:cNvSpPr>
              <p:nvPr/>
            </p:nvSpPr>
            <p:spPr bwMode="auto">
              <a:xfrm>
                <a:off x="1175" y="5521"/>
                <a:ext cx="3" cy="7"/>
              </a:xfrm>
              <a:custGeom>
                <a:avLst/>
                <a:gdLst>
                  <a:gd name="T0" fmla="*/ 0 w 1"/>
                  <a:gd name="T1" fmla="*/ 1 h 2"/>
                  <a:gd name="T2" fmla="*/ 0 w 1"/>
                  <a:gd name="T3" fmla="*/ 2 h 2"/>
                  <a:gd name="T4" fmla="*/ 1 w 1"/>
                  <a:gd name="T5" fmla="*/ 0 h 2"/>
                  <a:gd name="T6" fmla="*/ 0 w 1"/>
                  <a:gd name="T7" fmla="*/ 1 h 2"/>
                </a:gdLst>
                <a:ahLst/>
                <a:cxnLst>
                  <a:cxn ang="0">
                    <a:pos x="T0" y="T1"/>
                  </a:cxn>
                  <a:cxn ang="0">
                    <a:pos x="T2" y="T3"/>
                  </a:cxn>
                  <a:cxn ang="0">
                    <a:pos x="T4" y="T5"/>
                  </a:cxn>
                  <a:cxn ang="0">
                    <a:pos x="T6" y="T7"/>
                  </a:cxn>
                </a:cxnLst>
                <a:rect l="0" t="0" r="r" b="b"/>
                <a:pathLst>
                  <a:path w="1" h="2">
                    <a:moveTo>
                      <a:pt x="0" y="1"/>
                    </a:moveTo>
                    <a:cubicBezTo>
                      <a:pt x="0" y="2"/>
                      <a:pt x="0" y="2"/>
                      <a:pt x="0" y="2"/>
                    </a:cubicBezTo>
                    <a:cubicBezTo>
                      <a:pt x="1" y="0"/>
                      <a:pt x="1" y="0"/>
                      <a:pt x="1" y="0"/>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433" name="Freeform 9341"/>
              <p:cNvSpPr>
                <a:spLocks/>
              </p:cNvSpPr>
              <p:nvPr/>
            </p:nvSpPr>
            <p:spPr bwMode="auto">
              <a:xfrm>
                <a:off x="1167" y="5487"/>
                <a:ext cx="19" cy="19"/>
              </a:xfrm>
              <a:custGeom>
                <a:avLst/>
                <a:gdLst>
                  <a:gd name="T0" fmla="*/ 5 w 5"/>
                  <a:gd name="T1" fmla="*/ 0 h 5"/>
                  <a:gd name="T2" fmla="*/ 5 w 5"/>
                  <a:gd name="T3" fmla="*/ 0 h 5"/>
                  <a:gd name="T4" fmla="*/ 0 w 5"/>
                  <a:gd name="T5" fmla="*/ 5 h 5"/>
                  <a:gd name="T6" fmla="*/ 0 w 5"/>
                  <a:gd name="T7" fmla="*/ 5 h 5"/>
                  <a:gd name="T8" fmla="*/ 5 w 5"/>
                  <a:gd name="T9" fmla="*/ 0 h 5"/>
                </a:gdLst>
                <a:ahLst/>
                <a:cxnLst>
                  <a:cxn ang="0">
                    <a:pos x="T0" y="T1"/>
                  </a:cxn>
                  <a:cxn ang="0">
                    <a:pos x="T2" y="T3"/>
                  </a:cxn>
                  <a:cxn ang="0">
                    <a:pos x="T4" y="T5"/>
                  </a:cxn>
                  <a:cxn ang="0">
                    <a:pos x="T6" y="T7"/>
                  </a:cxn>
                  <a:cxn ang="0">
                    <a:pos x="T8" y="T9"/>
                  </a:cxn>
                </a:cxnLst>
                <a:rect l="0" t="0" r="r" b="b"/>
                <a:pathLst>
                  <a:path w="5" h="5">
                    <a:moveTo>
                      <a:pt x="5" y="0"/>
                    </a:moveTo>
                    <a:cubicBezTo>
                      <a:pt x="5" y="0"/>
                      <a:pt x="5" y="0"/>
                      <a:pt x="5" y="0"/>
                    </a:cubicBezTo>
                    <a:cubicBezTo>
                      <a:pt x="3" y="2"/>
                      <a:pt x="2" y="3"/>
                      <a:pt x="0" y="5"/>
                    </a:cubicBezTo>
                    <a:cubicBezTo>
                      <a:pt x="0" y="5"/>
                      <a:pt x="0" y="5"/>
                      <a:pt x="0" y="5"/>
                    </a:cubicBezTo>
                    <a:cubicBezTo>
                      <a:pt x="2" y="4"/>
                      <a:pt x="3" y="2"/>
                      <a:pt x="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434" name="Freeform 9342"/>
              <p:cNvSpPr>
                <a:spLocks/>
              </p:cNvSpPr>
              <p:nvPr/>
            </p:nvSpPr>
            <p:spPr bwMode="auto">
              <a:xfrm>
                <a:off x="903" y="4163"/>
                <a:ext cx="48" cy="15"/>
              </a:xfrm>
              <a:custGeom>
                <a:avLst/>
                <a:gdLst>
                  <a:gd name="T0" fmla="*/ 12 w 13"/>
                  <a:gd name="T1" fmla="*/ 1 h 4"/>
                  <a:gd name="T2" fmla="*/ 11 w 13"/>
                  <a:gd name="T3" fmla="*/ 2 h 4"/>
                  <a:gd name="T4" fmla="*/ 11 w 13"/>
                  <a:gd name="T5" fmla="*/ 1 h 4"/>
                  <a:gd name="T6" fmla="*/ 2 w 13"/>
                  <a:gd name="T7" fmla="*/ 2 h 4"/>
                  <a:gd name="T8" fmla="*/ 0 w 13"/>
                  <a:gd name="T9" fmla="*/ 4 h 4"/>
                  <a:gd name="T10" fmla="*/ 11 w 13"/>
                  <a:gd name="T11" fmla="*/ 2 h 4"/>
                  <a:gd name="T12" fmla="*/ 12 w 13"/>
                  <a:gd name="T13" fmla="*/ 2 h 4"/>
                  <a:gd name="T14" fmla="*/ 13 w 13"/>
                  <a:gd name="T15" fmla="*/ 0 h 4"/>
                  <a:gd name="T16" fmla="*/ 12 w 13"/>
                  <a:gd name="T17"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4">
                    <a:moveTo>
                      <a:pt x="12" y="1"/>
                    </a:moveTo>
                    <a:cubicBezTo>
                      <a:pt x="12" y="1"/>
                      <a:pt x="11" y="2"/>
                      <a:pt x="11" y="2"/>
                    </a:cubicBezTo>
                    <a:cubicBezTo>
                      <a:pt x="11" y="2"/>
                      <a:pt x="11" y="2"/>
                      <a:pt x="11" y="1"/>
                    </a:cubicBezTo>
                    <a:cubicBezTo>
                      <a:pt x="8" y="2"/>
                      <a:pt x="5" y="2"/>
                      <a:pt x="2" y="2"/>
                    </a:cubicBezTo>
                    <a:cubicBezTo>
                      <a:pt x="1" y="2"/>
                      <a:pt x="1" y="3"/>
                      <a:pt x="0" y="4"/>
                    </a:cubicBezTo>
                    <a:cubicBezTo>
                      <a:pt x="5" y="4"/>
                      <a:pt x="8" y="3"/>
                      <a:pt x="11" y="2"/>
                    </a:cubicBezTo>
                    <a:cubicBezTo>
                      <a:pt x="12" y="2"/>
                      <a:pt x="12" y="2"/>
                      <a:pt x="12" y="2"/>
                    </a:cubicBezTo>
                    <a:cubicBezTo>
                      <a:pt x="13" y="2"/>
                      <a:pt x="13" y="1"/>
                      <a:pt x="13" y="0"/>
                    </a:cubicBezTo>
                    <a:cubicBezTo>
                      <a:pt x="13" y="1"/>
                      <a:pt x="12" y="1"/>
                      <a:pt x="1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435" name="Freeform 9343"/>
              <p:cNvSpPr>
                <a:spLocks/>
              </p:cNvSpPr>
              <p:nvPr/>
            </p:nvSpPr>
            <p:spPr bwMode="auto">
              <a:xfrm>
                <a:off x="1115" y="3312"/>
                <a:ext cx="37" cy="44"/>
              </a:xfrm>
              <a:custGeom>
                <a:avLst/>
                <a:gdLst>
                  <a:gd name="T0" fmla="*/ 7 w 10"/>
                  <a:gd name="T1" fmla="*/ 5 h 12"/>
                  <a:gd name="T2" fmla="*/ 10 w 10"/>
                  <a:gd name="T3" fmla="*/ 2 h 12"/>
                  <a:gd name="T4" fmla="*/ 10 w 10"/>
                  <a:gd name="T5" fmla="*/ 0 h 12"/>
                  <a:gd name="T6" fmla="*/ 0 w 10"/>
                  <a:gd name="T7" fmla="*/ 12 h 12"/>
                  <a:gd name="T8" fmla="*/ 2 w 10"/>
                  <a:gd name="T9" fmla="*/ 12 h 12"/>
                  <a:gd name="T10" fmla="*/ 4 w 10"/>
                  <a:gd name="T11" fmla="*/ 9 h 12"/>
                  <a:gd name="T12" fmla="*/ 7 w 10"/>
                  <a:gd name="T13" fmla="*/ 5 h 12"/>
                </a:gdLst>
                <a:ahLst/>
                <a:cxnLst>
                  <a:cxn ang="0">
                    <a:pos x="T0" y="T1"/>
                  </a:cxn>
                  <a:cxn ang="0">
                    <a:pos x="T2" y="T3"/>
                  </a:cxn>
                  <a:cxn ang="0">
                    <a:pos x="T4" y="T5"/>
                  </a:cxn>
                  <a:cxn ang="0">
                    <a:pos x="T6" y="T7"/>
                  </a:cxn>
                  <a:cxn ang="0">
                    <a:pos x="T8" y="T9"/>
                  </a:cxn>
                  <a:cxn ang="0">
                    <a:pos x="T10" y="T11"/>
                  </a:cxn>
                  <a:cxn ang="0">
                    <a:pos x="T12" y="T13"/>
                  </a:cxn>
                </a:cxnLst>
                <a:rect l="0" t="0" r="r" b="b"/>
                <a:pathLst>
                  <a:path w="10" h="12">
                    <a:moveTo>
                      <a:pt x="7" y="5"/>
                    </a:moveTo>
                    <a:cubicBezTo>
                      <a:pt x="10" y="2"/>
                      <a:pt x="10" y="2"/>
                      <a:pt x="10" y="2"/>
                    </a:cubicBezTo>
                    <a:cubicBezTo>
                      <a:pt x="10" y="0"/>
                      <a:pt x="10" y="0"/>
                      <a:pt x="10" y="0"/>
                    </a:cubicBezTo>
                    <a:cubicBezTo>
                      <a:pt x="6" y="4"/>
                      <a:pt x="4" y="8"/>
                      <a:pt x="0" y="12"/>
                    </a:cubicBezTo>
                    <a:cubicBezTo>
                      <a:pt x="1" y="12"/>
                      <a:pt x="1" y="11"/>
                      <a:pt x="2" y="12"/>
                    </a:cubicBezTo>
                    <a:cubicBezTo>
                      <a:pt x="2" y="11"/>
                      <a:pt x="3" y="10"/>
                      <a:pt x="4" y="9"/>
                    </a:cubicBezTo>
                    <a:cubicBezTo>
                      <a:pt x="6" y="7"/>
                      <a:pt x="5" y="7"/>
                      <a:pt x="7"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436" name="Freeform 9344"/>
              <p:cNvSpPr>
                <a:spLocks/>
              </p:cNvSpPr>
              <p:nvPr/>
            </p:nvSpPr>
            <p:spPr bwMode="auto">
              <a:xfrm>
                <a:off x="1156" y="5528"/>
                <a:ext cx="149" cy="305"/>
              </a:xfrm>
              <a:custGeom>
                <a:avLst/>
                <a:gdLst>
                  <a:gd name="T0" fmla="*/ 4 w 40"/>
                  <a:gd name="T1" fmla="*/ 12 h 82"/>
                  <a:gd name="T2" fmla="*/ 6 w 40"/>
                  <a:gd name="T3" fmla="*/ 3 h 82"/>
                  <a:gd name="T4" fmla="*/ 5 w 40"/>
                  <a:gd name="T5" fmla="*/ 1 h 82"/>
                  <a:gd name="T6" fmla="*/ 2 w 40"/>
                  <a:gd name="T7" fmla="*/ 13 h 82"/>
                  <a:gd name="T8" fmla="*/ 2 w 40"/>
                  <a:gd name="T9" fmla="*/ 13 h 82"/>
                  <a:gd name="T10" fmla="*/ 5 w 40"/>
                  <a:gd name="T11" fmla="*/ 0 h 82"/>
                  <a:gd name="T12" fmla="*/ 3 w 40"/>
                  <a:gd name="T13" fmla="*/ 21 h 82"/>
                  <a:gd name="T14" fmla="*/ 7 w 40"/>
                  <a:gd name="T15" fmla="*/ 26 h 82"/>
                  <a:gd name="T16" fmla="*/ 7 w 40"/>
                  <a:gd name="T17" fmla="*/ 28 h 82"/>
                  <a:gd name="T18" fmla="*/ 5 w 40"/>
                  <a:gd name="T19" fmla="*/ 28 h 82"/>
                  <a:gd name="T20" fmla="*/ 4 w 40"/>
                  <a:gd name="T21" fmla="*/ 26 h 82"/>
                  <a:gd name="T22" fmla="*/ 5 w 40"/>
                  <a:gd name="T23" fmla="*/ 28 h 82"/>
                  <a:gd name="T24" fmla="*/ 5 w 40"/>
                  <a:gd name="T25" fmla="*/ 28 h 82"/>
                  <a:gd name="T26" fmla="*/ 8 w 40"/>
                  <a:gd name="T27" fmla="*/ 41 h 82"/>
                  <a:gd name="T28" fmla="*/ 14 w 40"/>
                  <a:gd name="T29" fmla="*/ 53 h 82"/>
                  <a:gd name="T30" fmla="*/ 18 w 40"/>
                  <a:gd name="T31" fmla="*/ 57 h 82"/>
                  <a:gd name="T32" fmla="*/ 21 w 40"/>
                  <a:gd name="T33" fmla="*/ 57 h 82"/>
                  <a:gd name="T34" fmla="*/ 24 w 40"/>
                  <a:gd name="T35" fmla="*/ 58 h 82"/>
                  <a:gd name="T36" fmla="*/ 27 w 40"/>
                  <a:gd name="T37" fmla="*/ 64 h 82"/>
                  <a:gd name="T38" fmla="*/ 32 w 40"/>
                  <a:gd name="T39" fmla="*/ 66 h 82"/>
                  <a:gd name="T40" fmla="*/ 34 w 40"/>
                  <a:gd name="T41" fmla="*/ 72 h 82"/>
                  <a:gd name="T42" fmla="*/ 29 w 40"/>
                  <a:gd name="T43" fmla="*/ 68 h 82"/>
                  <a:gd name="T44" fmla="*/ 33 w 40"/>
                  <a:gd name="T45" fmla="*/ 74 h 82"/>
                  <a:gd name="T46" fmla="*/ 39 w 40"/>
                  <a:gd name="T47" fmla="*/ 79 h 82"/>
                  <a:gd name="T48" fmla="*/ 38 w 40"/>
                  <a:gd name="T49" fmla="*/ 76 h 82"/>
                  <a:gd name="T50" fmla="*/ 33 w 40"/>
                  <a:gd name="T51" fmla="*/ 65 h 82"/>
                  <a:gd name="T52" fmla="*/ 30 w 40"/>
                  <a:gd name="T53" fmla="*/ 59 h 82"/>
                  <a:gd name="T54" fmla="*/ 29 w 40"/>
                  <a:gd name="T55" fmla="*/ 64 h 82"/>
                  <a:gd name="T56" fmla="*/ 29 w 40"/>
                  <a:gd name="T57" fmla="*/ 60 h 82"/>
                  <a:gd name="T58" fmla="*/ 21 w 40"/>
                  <a:gd name="T59" fmla="*/ 56 h 82"/>
                  <a:gd name="T60" fmla="*/ 18 w 40"/>
                  <a:gd name="T61" fmla="*/ 54 h 82"/>
                  <a:gd name="T62" fmla="*/ 14 w 40"/>
                  <a:gd name="T63" fmla="*/ 50 h 82"/>
                  <a:gd name="T64" fmla="*/ 11 w 40"/>
                  <a:gd name="T65" fmla="*/ 44 h 82"/>
                  <a:gd name="T66" fmla="*/ 9 w 40"/>
                  <a:gd name="T67" fmla="*/ 27 h 82"/>
                  <a:gd name="T68" fmla="*/ 6 w 40"/>
                  <a:gd name="T69" fmla="*/ 19 h 82"/>
                  <a:gd name="T70" fmla="*/ 6 w 40"/>
                  <a:gd name="T71" fmla="*/ 4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0" h="82">
                    <a:moveTo>
                      <a:pt x="5" y="7"/>
                    </a:moveTo>
                    <a:cubicBezTo>
                      <a:pt x="4" y="8"/>
                      <a:pt x="4" y="10"/>
                      <a:pt x="4" y="12"/>
                    </a:cubicBezTo>
                    <a:cubicBezTo>
                      <a:pt x="4" y="9"/>
                      <a:pt x="4" y="6"/>
                      <a:pt x="5" y="3"/>
                    </a:cubicBezTo>
                    <a:cubicBezTo>
                      <a:pt x="5" y="3"/>
                      <a:pt x="6" y="3"/>
                      <a:pt x="6" y="3"/>
                    </a:cubicBezTo>
                    <a:cubicBezTo>
                      <a:pt x="6" y="3"/>
                      <a:pt x="6" y="2"/>
                      <a:pt x="5" y="2"/>
                    </a:cubicBezTo>
                    <a:cubicBezTo>
                      <a:pt x="5" y="2"/>
                      <a:pt x="5" y="1"/>
                      <a:pt x="5" y="1"/>
                    </a:cubicBezTo>
                    <a:cubicBezTo>
                      <a:pt x="2" y="13"/>
                      <a:pt x="2" y="13"/>
                      <a:pt x="2" y="13"/>
                    </a:cubicBezTo>
                    <a:cubicBezTo>
                      <a:pt x="2" y="13"/>
                      <a:pt x="2" y="13"/>
                      <a:pt x="2" y="13"/>
                    </a:cubicBezTo>
                    <a:cubicBezTo>
                      <a:pt x="2" y="13"/>
                      <a:pt x="2" y="13"/>
                      <a:pt x="2" y="13"/>
                    </a:cubicBezTo>
                    <a:cubicBezTo>
                      <a:pt x="2" y="11"/>
                      <a:pt x="2" y="11"/>
                      <a:pt x="2" y="13"/>
                    </a:cubicBezTo>
                    <a:cubicBezTo>
                      <a:pt x="5" y="1"/>
                      <a:pt x="5" y="1"/>
                      <a:pt x="5" y="1"/>
                    </a:cubicBezTo>
                    <a:cubicBezTo>
                      <a:pt x="5" y="1"/>
                      <a:pt x="5" y="0"/>
                      <a:pt x="5" y="0"/>
                    </a:cubicBezTo>
                    <a:cubicBezTo>
                      <a:pt x="4" y="1"/>
                      <a:pt x="4" y="1"/>
                      <a:pt x="4" y="2"/>
                    </a:cubicBezTo>
                    <a:cubicBezTo>
                      <a:pt x="2" y="6"/>
                      <a:pt x="0" y="14"/>
                      <a:pt x="3" y="21"/>
                    </a:cubicBezTo>
                    <a:cubicBezTo>
                      <a:pt x="4" y="25"/>
                      <a:pt x="5" y="24"/>
                      <a:pt x="6" y="25"/>
                    </a:cubicBezTo>
                    <a:cubicBezTo>
                      <a:pt x="6" y="25"/>
                      <a:pt x="6" y="25"/>
                      <a:pt x="7" y="26"/>
                    </a:cubicBezTo>
                    <a:cubicBezTo>
                      <a:pt x="7" y="27"/>
                      <a:pt x="7" y="26"/>
                      <a:pt x="8" y="27"/>
                    </a:cubicBezTo>
                    <a:cubicBezTo>
                      <a:pt x="7" y="27"/>
                      <a:pt x="7" y="27"/>
                      <a:pt x="7" y="28"/>
                    </a:cubicBezTo>
                    <a:cubicBezTo>
                      <a:pt x="7" y="29"/>
                      <a:pt x="7" y="31"/>
                      <a:pt x="7" y="31"/>
                    </a:cubicBezTo>
                    <a:cubicBezTo>
                      <a:pt x="6" y="30"/>
                      <a:pt x="6" y="28"/>
                      <a:pt x="5" y="28"/>
                    </a:cubicBezTo>
                    <a:cubicBezTo>
                      <a:pt x="5" y="27"/>
                      <a:pt x="5" y="28"/>
                      <a:pt x="5" y="27"/>
                    </a:cubicBezTo>
                    <a:cubicBezTo>
                      <a:pt x="5" y="27"/>
                      <a:pt x="4" y="26"/>
                      <a:pt x="4" y="26"/>
                    </a:cubicBezTo>
                    <a:cubicBezTo>
                      <a:pt x="4" y="26"/>
                      <a:pt x="4" y="26"/>
                      <a:pt x="5" y="27"/>
                    </a:cubicBezTo>
                    <a:cubicBezTo>
                      <a:pt x="5" y="27"/>
                      <a:pt x="5" y="27"/>
                      <a:pt x="5" y="28"/>
                    </a:cubicBezTo>
                    <a:cubicBezTo>
                      <a:pt x="5" y="28"/>
                      <a:pt x="5" y="28"/>
                      <a:pt x="5" y="28"/>
                    </a:cubicBezTo>
                    <a:cubicBezTo>
                      <a:pt x="5" y="28"/>
                      <a:pt x="5" y="28"/>
                      <a:pt x="5" y="28"/>
                    </a:cubicBezTo>
                    <a:cubicBezTo>
                      <a:pt x="5" y="29"/>
                      <a:pt x="6" y="31"/>
                      <a:pt x="7" y="35"/>
                    </a:cubicBezTo>
                    <a:cubicBezTo>
                      <a:pt x="8" y="41"/>
                      <a:pt x="8" y="41"/>
                      <a:pt x="8" y="41"/>
                    </a:cubicBezTo>
                    <a:cubicBezTo>
                      <a:pt x="9" y="43"/>
                      <a:pt x="9" y="46"/>
                      <a:pt x="12" y="51"/>
                    </a:cubicBezTo>
                    <a:cubicBezTo>
                      <a:pt x="12" y="51"/>
                      <a:pt x="13" y="52"/>
                      <a:pt x="14" y="53"/>
                    </a:cubicBezTo>
                    <a:cubicBezTo>
                      <a:pt x="14" y="54"/>
                      <a:pt x="15" y="55"/>
                      <a:pt x="15" y="55"/>
                    </a:cubicBezTo>
                    <a:cubicBezTo>
                      <a:pt x="16" y="56"/>
                      <a:pt x="17" y="57"/>
                      <a:pt x="18" y="57"/>
                    </a:cubicBezTo>
                    <a:cubicBezTo>
                      <a:pt x="19" y="57"/>
                      <a:pt x="19" y="57"/>
                      <a:pt x="20" y="57"/>
                    </a:cubicBezTo>
                    <a:cubicBezTo>
                      <a:pt x="20" y="57"/>
                      <a:pt x="20" y="57"/>
                      <a:pt x="21" y="57"/>
                    </a:cubicBezTo>
                    <a:cubicBezTo>
                      <a:pt x="21" y="57"/>
                      <a:pt x="21" y="57"/>
                      <a:pt x="22" y="58"/>
                    </a:cubicBezTo>
                    <a:cubicBezTo>
                      <a:pt x="23" y="58"/>
                      <a:pt x="23" y="58"/>
                      <a:pt x="24" y="58"/>
                    </a:cubicBezTo>
                    <a:cubicBezTo>
                      <a:pt x="26" y="59"/>
                      <a:pt x="26" y="59"/>
                      <a:pt x="27" y="61"/>
                    </a:cubicBezTo>
                    <a:cubicBezTo>
                      <a:pt x="27" y="62"/>
                      <a:pt x="26" y="62"/>
                      <a:pt x="27" y="64"/>
                    </a:cubicBezTo>
                    <a:cubicBezTo>
                      <a:pt x="27" y="64"/>
                      <a:pt x="27" y="64"/>
                      <a:pt x="27" y="65"/>
                    </a:cubicBezTo>
                    <a:cubicBezTo>
                      <a:pt x="30" y="65"/>
                      <a:pt x="30" y="65"/>
                      <a:pt x="32" y="66"/>
                    </a:cubicBezTo>
                    <a:cubicBezTo>
                      <a:pt x="32" y="67"/>
                      <a:pt x="33" y="68"/>
                      <a:pt x="33" y="69"/>
                    </a:cubicBezTo>
                    <a:cubicBezTo>
                      <a:pt x="34" y="70"/>
                      <a:pt x="34" y="71"/>
                      <a:pt x="34" y="72"/>
                    </a:cubicBezTo>
                    <a:cubicBezTo>
                      <a:pt x="31" y="68"/>
                      <a:pt x="29" y="69"/>
                      <a:pt x="28" y="66"/>
                    </a:cubicBezTo>
                    <a:cubicBezTo>
                      <a:pt x="28" y="67"/>
                      <a:pt x="28" y="68"/>
                      <a:pt x="29" y="68"/>
                    </a:cubicBezTo>
                    <a:cubicBezTo>
                      <a:pt x="29" y="69"/>
                      <a:pt x="30" y="70"/>
                      <a:pt x="30" y="71"/>
                    </a:cubicBezTo>
                    <a:cubicBezTo>
                      <a:pt x="31" y="72"/>
                      <a:pt x="32" y="73"/>
                      <a:pt x="33" y="74"/>
                    </a:cubicBezTo>
                    <a:cubicBezTo>
                      <a:pt x="34" y="75"/>
                      <a:pt x="35" y="75"/>
                      <a:pt x="36" y="76"/>
                    </a:cubicBezTo>
                    <a:cubicBezTo>
                      <a:pt x="37" y="77"/>
                      <a:pt x="38" y="78"/>
                      <a:pt x="39" y="79"/>
                    </a:cubicBezTo>
                    <a:cubicBezTo>
                      <a:pt x="39" y="80"/>
                      <a:pt x="40" y="82"/>
                      <a:pt x="40" y="82"/>
                    </a:cubicBezTo>
                    <a:cubicBezTo>
                      <a:pt x="39" y="80"/>
                      <a:pt x="39" y="79"/>
                      <a:pt x="38" y="76"/>
                    </a:cubicBezTo>
                    <a:cubicBezTo>
                      <a:pt x="37" y="74"/>
                      <a:pt x="37" y="73"/>
                      <a:pt x="36" y="71"/>
                    </a:cubicBezTo>
                    <a:cubicBezTo>
                      <a:pt x="35" y="69"/>
                      <a:pt x="34" y="66"/>
                      <a:pt x="33" y="65"/>
                    </a:cubicBezTo>
                    <a:cubicBezTo>
                      <a:pt x="32" y="64"/>
                      <a:pt x="31" y="63"/>
                      <a:pt x="31" y="61"/>
                    </a:cubicBezTo>
                    <a:cubicBezTo>
                      <a:pt x="31" y="60"/>
                      <a:pt x="30" y="60"/>
                      <a:pt x="30" y="59"/>
                    </a:cubicBezTo>
                    <a:cubicBezTo>
                      <a:pt x="29" y="59"/>
                      <a:pt x="29" y="60"/>
                      <a:pt x="29" y="62"/>
                    </a:cubicBezTo>
                    <a:cubicBezTo>
                      <a:pt x="29" y="63"/>
                      <a:pt x="30" y="63"/>
                      <a:pt x="29" y="64"/>
                    </a:cubicBezTo>
                    <a:cubicBezTo>
                      <a:pt x="29" y="63"/>
                      <a:pt x="29" y="63"/>
                      <a:pt x="28" y="62"/>
                    </a:cubicBezTo>
                    <a:cubicBezTo>
                      <a:pt x="28" y="61"/>
                      <a:pt x="28" y="60"/>
                      <a:pt x="29" y="60"/>
                    </a:cubicBezTo>
                    <a:cubicBezTo>
                      <a:pt x="28" y="59"/>
                      <a:pt x="27" y="57"/>
                      <a:pt x="25" y="57"/>
                    </a:cubicBezTo>
                    <a:cubicBezTo>
                      <a:pt x="24" y="57"/>
                      <a:pt x="22" y="57"/>
                      <a:pt x="21" y="56"/>
                    </a:cubicBezTo>
                    <a:cubicBezTo>
                      <a:pt x="21" y="56"/>
                      <a:pt x="21" y="56"/>
                      <a:pt x="20" y="56"/>
                    </a:cubicBezTo>
                    <a:cubicBezTo>
                      <a:pt x="20" y="55"/>
                      <a:pt x="19" y="55"/>
                      <a:pt x="18" y="54"/>
                    </a:cubicBezTo>
                    <a:cubicBezTo>
                      <a:pt x="17" y="54"/>
                      <a:pt x="16" y="53"/>
                      <a:pt x="16" y="51"/>
                    </a:cubicBezTo>
                    <a:cubicBezTo>
                      <a:pt x="15" y="51"/>
                      <a:pt x="15" y="50"/>
                      <a:pt x="14" y="50"/>
                    </a:cubicBezTo>
                    <a:cubicBezTo>
                      <a:pt x="14" y="49"/>
                      <a:pt x="14" y="49"/>
                      <a:pt x="14" y="49"/>
                    </a:cubicBezTo>
                    <a:cubicBezTo>
                      <a:pt x="13" y="47"/>
                      <a:pt x="12" y="45"/>
                      <a:pt x="11" y="44"/>
                    </a:cubicBezTo>
                    <a:cubicBezTo>
                      <a:pt x="10" y="38"/>
                      <a:pt x="9" y="34"/>
                      <a:pt x="8" y="30"/>
                    </a:cubicBezTo>
                    <a:cubicBezTo>
                      <a:pt x="9" y="30"/>
                      <a:pt x="9" y="28"/>
                      <a:pt x="9" y="27"/>
                    </a:cubicBezTo>
                    <a:cubicBezTo>
                      <a:pt x="9" y="26"/>
                      <a:pt x="8" y="26"/>
                      <a:pt x="8" y="25"/>
                    </a:cubicBezTo>
                    <a:cubicBezTo>
                      <a:pt x="7" y="24"/>
                      <a:pt x="6" y="22"/>
                      <a:pt x="6" y="19"/>
                    </a:cubicBezTo>
                    <a:cubicBezTo>
                      <a:pt x="4" y="15"/>
                      <a:pt x="4" y="10"/>
                      <a:pt x="6" y="6"/>
                    </a:cubicBezTo>
                    <a:cubicBezTo>
                      <a:pt x="6" y="5"/>
                      <a:pt x="6" y="5"/>
                      <a:pt x="6" y="4"/>
                    </a:cubicBezTo>
                    <a:cubicBezTo>
                      <a:pt x="5" y="5"/>
                      <a:pt x="5" y="6"/>
                      <a:pt x="5"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437" name="Freeform 9345"/>
              <p:cNvSpPr>
                <a:spLocks/>
              </p:cNvSpPr>
              <p:nvPr/>
            </p:nvSpPr>
            <p:spPr bwMode="auto">
              <a:xfrm>
                <a:off x="1156" y="5476"/>
                <a:ext cx="11" cy="33"/>
              </a:xfrm>
              <a:custGeom>
                <a:avLst/>
                <a:gdLst>
                  <a:gd name="T0" fmla="*/ 3 w 3"/>
                  <a:gd name="T1" fmla="*/ 8 h 9"/>
                  <a:gd name="T2" fmla="*/ 3 w 3"/>
                  <a:gd name="T3" fmla="*/ 7 h 9"/>
                  <a:gd name="T4" fmla="*/ 2 w 3"/>
                  <a:gd name="T5" fmla="*/ 5 h 9"/>
                  <a:gd name="T6" fmla="*/ 0 w 3"/>
                  <a:gd name="T7" fmla="*/ 0 h 9"/>
                  <a:gd name="T8" fmla="*/ 1 w 3"/>
                  <a:gd name="T9" fmla="*/ 7 h 9"/>
                  <a:gd name="T10" fmla="*/ 2 w 3"/>
                  <a:gd name="T11" fmla="*/ 9 h 9"/>
                  <a:gd name="T12" fmla="*/ 3 w 3"/>
                  <a:gd name="T13" fmla="*/ 9 h 9"/>
                  <a:gd name="T14" fmla="*/ 3 w 3"/>
                  <a:gd name="T15" fmla="*/ 8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9">
                    <a:moveTo>
                      <a:pt x="3" y="8"/>
                    </a:moveTo>
                    <a:cubicBezTo>
                      <a:pt x="3" y="8"/>
                      <a:pt x="3" y="8"/>
                      <a:pt x="3" y="7"/>
                    </a:cubicBezTo>
                    <a:cubicBezTo>
                      <a:pt x="3" y="6"/>
                      <a:pt x="2" y="5"/>
                      <a:pt x="2" y="5"/>
                    </a:cubicBezTo>
                    <a:cubicBezTo>
                      <a:pt x="1" y="3"/>
                      <a:pt x="1" y="1"/>
                      <a:pt x="0" y="0"/>
                    </a:cubicBezTo>
                    <a:cubicBezTo>
                      <a:pt x="0" y="2"/>
                      <a:pt x="1" y="4"/>
                      <a:pt x="1" y="7"/>
                    </a:cubicBezTo>
                    <a:cubicBezTo>
                      <a:pt x="2" y="7"/>
                      <a:pt x="2" y="8"/>
                      <a:pt x="2" y="9"/>
                    </a:cubicBezTo>
                    <a:cubicBezTo>
                      <a:pt x="3" y="9"/>
                      <a:pt x="3" y="9"/>
                      <a:pt x="3" y="9"/>
                    </a:cubicBezTo>
                    <a:cubicBezTo>
                      <a:pt x="3" y="9"/>
                      <a:pt x="3" y="8"/>
                      <a:pt x="3" y="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438" name="Freeform 9346"/>
              <p:cNvSpPr>
                <a:spLocks/>
              </p:cNvSpPr>
              <p:nvPr/>
            </p:nvSpPr>
            <p:spPr bwMode="auto">
              <a:xfrm>
                <a:off x="1178" y="5535"/>
                <a:ext cx="8" cy="34"/>
              </a:xfrm>
              <a:custGeom>
                <a:avLst/>
                <a:gdLst>
                  <a:gd name="T0" fmla="*/ 0 w 2"/>
                  <a:gd name="T1" fmla="*/ 1 h 9"/>
                  <a:gd name="T2" fmla="*/ 0 w 2"/>
                  <a:gd name="T3" fmla="*/ 2 h 9"/>
                  <a:gd name="T4" fmla="*/ 0 w 2"/>
                  <a:gd name="T5" fmla="*/ 2 h 9"/>
                  <a:gd name="T6" fmla="*/ 0 w 2"/>
                  <a:gd name="T7" fmla="*/ 4 h 9"/>
                  <a:gd name="T8" fmla="*/ 1 w 2"/>
                  <a:gd name="T9" fmla="*/ 9 h 9"/>
                  <a:gd name="T10" fmla="*/ 2 w 2"/>
                  <a:gd name="T11" fmla="*/ 5 h 9"/>
                  <a:gd name="T12" fmla="*/ 0 w 2"/>
                  <a:gd name="T13" fmla="*/ 0 h 9"/>
                  <a:gd name="T14" fmla="*/ 0 w 2"/>
                  <a:gd name="T15" fmla="*/ 1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9">
                    <a:moveTo>
                      <a:pt x="0" y="1"/>
                    </a:moveTo>
                    <a:cubicBezTo>
                      <a:pt x="0" y="1"/>
                      <a:pt x="0" y="2"/>
                      <a:pt x="0" y="2"/>
                    </a:cubicBezTo>
                    <a:cubicBezTo>
                      <a:pt x="0" y="1"/>
                      <a:pt x="0" y="1"/>
                      <a:pt x="0" y="2"/>
                    </a:cubicBezTo>
                    <a:cubicBezTo>
                      <a:pt x="0" y="2"/>
                      <a:pt x="0" y="3"/>
                      <a:pt x="0" y="4"/>
                    </a:cubicBezTo>
                    <a:cubicBezTo>
                      <a:pt x="0" y="5"/>
                      <a:pt x="0" y="7"/>
                      <a:pt x="1" y="9"/>
                    </a:cubicBezTo>
                    <a:cubicBezTo>
                      <a:pt x="2" y="5"/>
                      <a:pt x="2" y="5"/>
                      <a:pt x="2" y="5"/>
                    </a:cubicBezTo>
                    <a:cubicBezTo>
                      <a:pt x="1" y="4"/>
                      <a:pt x="1" y="2"/>
                      <a:pt x="0" y="0"/>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439" name="Freeform 9347"/>
              <p:cNvSpPr>
                <a:spLocks/>
              </p:cNvSpPr>
              <p:nvPr/>
            </p:nvSpPr>
            <p:spPr bwMode="auto">
              <a:xfrm>
                <a:off x="1167" y="5506"/>
                <a:ext cx="8" cy="22"/>
              </a:xfrm>
              <a:custGeom>
                <a:avLst/>
                <a:gdLst>
                  <a:gd name="T0" fmla="*/ 1 w 2"/>
                  <a:gd name="T1" fmla="*/ 3 h 6"/>
                  <a:gd name="T2" fmla="*/ 0 w 2"/>
                  <a:gd name="T3" fmla="*/ 0 h 6"/>
                  <a:gd name="T4" fmla="*/ 0 w 2"/>
                  <a:gd name="T5" fmla="*/ 2 h 6"/>
                  <a:gd name="T6" fmla="*/ 2 w 2"/>
                  <a:gd name="T7" fmla="*/ 6 h 6"/>
                  <a:gd name="T8" fmla="*/ 2 w 2"/>
                  <a:gd name="T9" fmla="*/ 5 h 6"/>
                  <a:gd name="T10" fmla="*/ 1 w 2"/>
                  <a:gd name="T11" fmla="*/ 3 h 6"/>
                </a:gdLst>
                <a:ahLst/>
                <a:cxnLst>
                  <a:cxn ang="0">
                    <a:pos x="T0" y="T1"/>
                  </a:cxn>
                  <a:cxn ang="0">
                    <a:pos x="T2" y="T3"/>
                  </a:cxn>
                  <a:cxn ang="0">
                    <a:pos x="T4" y="T5"/>
                  </a:cxn>
                  <a:cxn ang="0">
                    <a:pos x="T6" y="T7"/>
                  </a:cxn>
                  <a:cxn ang="0">
                    <a:pos x="T8" y="T9"/>
                  </a:cxn>
                  <a:cxn ang="0">
                    <a:pos x="T10" y="T11"/>
                  </a:cxn>
                </a:cxnLst>
                <a:rect l="0" t="0" r="r" b="b"/>
                <a:pathLst>
                  <a:path w="2" h="6">
                    <a:moveTo>
                      <a:pt x="1" y="3"/>
                    </a:moveTo>
                    <a:cubicBezTo>
                      <a:pt x="1" y="2"/>
                      <a:pt x="1" y="1"/>
                      <a:pt x="0" y="0"/>
                    </a:cubicBezTo>
                    <a:cubicBezTo>
                      <a:pt x="0" y="1"/>
                      <a:pt x="0" y="1"/>
                      <a:pt x="0" y="2"/>
                    </a:cubicBezTo>
                    <a:cubicBezTo>
                      <a:pt x="0" y="3"/>
                      <a:pt x="1" y="5"/>
                      <a:pt x="2" y="6"/>
                    </a:cubicBezTo>
                    <a:cubicBezTo>
                      <a:pt x="2" y="6"/>
                      <a:pt x="2" y="6"/>
                      <a:pt x="2" y="5"/>
                    </a:cubicBezTo>
                    <a:cubicBezTo>
                      <a:pt x="2" y="4"/>
                      <a:pt x="1" y="3"/>
                      <a:pt x="1"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440" name="Freeform 9348"/>
              <p:cNvSpPr>
                <a:spLocks noEditPoints="1"/>
              </p:cNvSpPr>
              <p:nvPr/>
            </p:nvSpPr>
            <p:spPr bwMode="auto">
              <a:xfrm>
                <a:off x="963" y="3349"/>
                <a:ext cx="163" cy="416"/>
              </a:xfrm>
              <a:custGeom>
                <a:avLst/>
                <a:gdLst>
                  <a:gd name="T0" fmla="*/ 6 w 44"/>
                  <a:gd name="T1" fmla="*/ 106 h 112"/>
                  <a:gd name="T2" fmla="*/ 8 w 44"/>
                  <a:gd name="T3" fmla="*/ 93 h 112"/>
                  <a:gd name="T4" fmla="*/ 8 w 44"/>
                  <a:gd name="T5" fmla="*/ 89 h 112"/>
                  <a:gd name="T6" fmla="*/ 17 w 44"/>
                  <a:gd name="T7" fmla="*/ 67 h 112"/>
                  <a:gd name="T8" fmla="*/ 12 w 44"/>
                  <a:gd name="T9" fmla="*/ 80 h 112"/>
                  <a:gd name="T10" fmla="*/ 16 w 44"/>
                  <a:gd name="T11" fmla="*/ 79 h 112"/>
                  <a:gd name="T12" fmla="*/ 18 w 44"/>
                  <a:gd name="T13" fmla="*/ 72 h 112"/>
                  <a:gd name="T14" fmla="*/ 17 w 44"/>
                  <a:gd name="T15" fmla="*/ 71 h 112"/>
                  <a:gd name="T16" fmla="*/ 19 w 44"/>
                  <a:gd name="T17" fmla="*/ 66 h 112"/>
                  <a:gd name="T18" fmla="*/ 21 w 44"/>
                  <a:gd name="T19" fmla="*/ 66 h 112"/>
                  <a:gd name="T20" fmla="*/ 21 w 44"/>
                  <a:gd name="T21" fmla="*/ 64 h 112"/>
                  <a:gd name="T22" fmla="*/ 35 w 44"/>
                  <a:gd name="T23" fmla="*/ 37 h 112"/>
                  <a:gd name="T24" fmla="*/ 42 w 44"/>
                  <a:gd name="T25" fmla="*/ 24 h 112"/>
                  <a:gd name="T26" fmla="*/ 44 w 44"/>
                  <a:gd name="T27" fmla="*/ 22 h 112"/>
                  <a:gd name="T28" fmla="*/ 40 w 44"/>
                  <a:gd name="T29" fmla="*/ 12 h 112"/>
                  <a:gd name="T30" fmla="*/ 40 w 44"/>
                  <a:gd name="T31" fmla="*/ 11 h 112"/>
                  <a:gd name="T32" fmla="*/ 38 w 44"/>
                  <a:gd name="T33" fmla="*/ 13 h 112"/>
                  <a:gd name="T34" fmla="*/ 40 w 44"/>
                  <a:gd name="T35" fmla="*/ 9 h 112"/>
                  <a:gd name="T36" fmla="*/ 40 w 44"/>
                  <a:gd name="T37" fmla="*/ 8 h 112"/>
                  <a:gd name="T38" fmla="*/ 33 w 44"/>
                  <a:gd name="T39" fmla="*/ 12 h 112"/>
                  <a:gd name="T40" fmla="*/ 39 w 44"/>
                  <a:gd name="T41" fmla="*/ 6 h 112"/>
                  <a:gd name="T42" fmla="*/ 39 w 44"/>
                  <a:gd name="T43" fmla="*/ 6 h 112"/>
                  <a:gd name="T44" fmla="*/ 40 w 44"/>
                  <a:gd name="T45" fmla="*/ 5 h 112"/>
                  <a:gd name="T46" fmla="*/ 40 w 44"/>
                  <a:gd name="T47" fmla="*/ 4 h 112"/>
                  <a:gd name="T48" fmla="*/ 28 w 44"/>
                  <a:gd name="T49" fmla="*/ 18 h 112"/>
                  <a:gd name="T50" fmla="*/ 28 w 44"/>
                  <a:gd name="T51" fmla="*/ 17 h 112"/>
                  <a:gd name="T52" fmla="*/ 20 w 44"/>
                  <a:gd name="T53" fmla="*/ 31 h 112"/>
                  <a:gd name="T54" fmla="*/ 9 w 44"/>
                  <a:gd name="T55" fmla="*/ 46 h 112"/>
                  <a:gd name="T56" fmla="*/ 24 w 44"/>
                  <a:gd name="T57" fmla="*/ 21 h 112"/>
                  <a:gd name="T58" fmla="*/ 39 w 44"/>
                  <a:gd name="T59" fmla="*/ 2 h 112"/>
                  <a:gd name="T60" fmla="*/ 39 w 44"/>
                  <a:gd name="T61" fmla="*/ 2 h 112"/>
                  <a:gd name="T62" fmla="*/ 39 w 44"/>
                  <a:gd name="T63" fmla="*/ 2 h 112"/>
                  <a:gd name="T64" fmla="*/ 39 w 44"/>
                  <a:gd name="T65" fmla="*/ 2 h 112"/>
                  <a:gd name="T66" fmla="*/ 39 w 44"/>
                  <a:gd name="T67" fmla="*/ 0 h 112"/>
                  <a:gd name="T68" fmla="*/ 21 w 44"/>
                  <a:gd name="T69" fmla="*/ 24 h 112"/>
                  <a:gd name="T70" fmla="*/ 11 w 44"/>
                  <a:gd name="T71" fmla="*/ 39 h 112"/>
                  <a:gd name="T72" fmla="*/ 7 w 44"/>
                  <a:gd name="T73" fmla="*/ 49 h 112"/>
                  <a:gd name="T74" fmla="*/ 3 w 44"/>
                  <a:gd name="T75" fmla="*/ 61 h 112"/>
                  <a:gd name="T76" fmla="*/ 1 w 44"/>
                  <a:gd name="T77" fmla="*/ 101 h 112"/>
                  <a:gd name="T78" fmla="*/ 3 w 44"/>
                  <a:gd name="T79" fmla="*/ 102 h 112"/>
                  <a:gd name="T80" fmla="*/ 4 w 44"/>
                  <a:gd name="T81" fmla="*/ 106 h 112"/>
                  <a:gd name="T82" fmla="*/ 5 w 44"/>
                  <a:gd name="T83" fmla="*/ 112 h 112"/>
                  <a:gd name="T84" fmla="*/ 12 w 44"/>
                  <a:gd name="T85" fmla="*/ 111 h 112"/>
                  <a:gd name="T86" fmla="*/ 12 w 44"/>
                  <a:gd name="T87" fmla="*/ 105 h 112"/>
                  <a:gd name="T88" fmla="*/ 6 w 44"/>
                  <a:gd name="T89" fmla="*/ 106 h 112"/>
                  <a:gd name="T90" fmla="*/ 17 w 44"/>
                  <a:gd name="T91" fmla="*/ 64 h 112"/>
                  <a:gd name="T92" fmla="*/ 21 w 44"/>
                  <a:gd name="T93" fmla="*/ 53 h 112"/>
                  <a:gd name="T94" fmla="*/ 26 w 44"/>
                  <a:gd name="T95" fmla="*/ 46 h 112"/>
                  <a:gd name="T96" fmla="*/ 20 w 44"/>
                  <a:gd name="T97" fmla="*/ 63 h 112"/>
                  <a:gd name="T98" fmla="*/ 18 w 44"/>
                  <a:gd name="T99" fmla="*/ 64 h 112"/>
                  <a:gd name="T100" fmla="*/ 17 w 44"/>
                  <a:gd name="T101" fmla="*/ 65 h 112"/>
                  <a:gd name="T102" fmla="*/ 17 w 44"/>
                  <a:gd name="T103" fmla="*/ 6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4" h="112">
                    <a:moveTo>
                      <a:pt x="6" y="106"/>
                    </a:moveTo>
                    <a:cubicBezTo>
                      <a:pt x="6" y="102"/>
                      <a:pt x="7" y="98"/>
                      <a:pt x="8" y="93"/>
                    </a:cubicBezTo>
                    <a:cubicBezTo>
                      <a:pt x="9" y="88"/>
                      <a:pt x="8" y="92"/>
                      <a:pt x="8" y="89"/>
                    </a:cubicBezTo>
                    <a:cubicBezTo>
                      <a:pt x="9" y="83"/>
                      <a:pt x="14" y="73"/>
                      <a:pt x="17" y="67"/>
                    </a:cubicBezTo>
                    <a:cubicBezTo>
                      <a:pt x="17" y="69"/>
                      <a:pt x="15" y="73"/>
                      <a:pt x="12" y="80"/>
                    </a:cubicBezTo>
                    <a:cubicBezTo>
                      <a:pt x="18" y="68"/>
                      <a:pt x="12" y="85"/>
                      <a:pt x="16" y="79"/>
                    </a:cubicBezTo>
                    <a:cubicBezTo>
                      <a:pt x="17" y="76"/>
                      <a:pt x="17" y="75"/>
                      <a:pt x="18" y="72"/>
                    </a:cubicBezTo>
                    <a:cubicBezTo>
                      <a:pt x="23" y="63"/>
                      <a:pt x="16" y="75"/>
                      <a:pt x="17" y="71"/>
                    </a:cubicBezTo>
                    <a:cubicBezTo>
                      <a:pt x="17" y="70"/>
                      <a:pt x="18" y="68"/>
                      <a:pt x="19" y="66"/>
                    </a:cubicBezTo>
                    <a:cubicBezTo>
                      <a:pt x="21" y="66"/>
                      <a:pt x="21" y="66"/>
                      <a:pt x="21" y="66"/>
                    </a:cubicBezTo>
                    <a:cubicBezTo>
                      <a:pt x="21" y="66"/>
                      <a:pt x="21" y="65"/>
                      <a:pt x="21" y="64"/>
                    </a:cubicBezTo>
                    <a:cubicBezTo>
                      <a:pt x="24" y="52"/>
                      <a:pt x="30" y="44"/>
                      <a:pt x="35" y="37"/>
                    </a:cubicBezTo>
                    <a:cubicBezTo>
                      <a:pt x="36" y="33"/>
                      <a:pt x="39" y="28"/>
                      <a:pt x="42" y="24"/>
                    </a:cubicBezTo>
                    <a:cubicBezTo>
                      <a:pt x="43" y="23"/>
                      <a:pt x="44" y="23"/>
                      <a:pt x="44" y="22"/>
                    </a:cubicBezTo>
                    <a:cubicBezTo>
                      <a:pt x="43" y="19"/>
                      <a:pt x="41" y="16"/>
                      <a:pt x="40" y="12"/>
                    </a:cubicBezTo>
                    <a:cubicBezTo>
                      <a:pt x="40" y="12"/>
                      <a:pt x="40" y="11"/>
                      <a:pt x="40" y="11"/>
                    </a:cubicBezTo>
                    <a:cubicBezTo>
                      <a:pt x="39" y="11"/>
                      <a:pt x="39" y="12"/>
                      <a:pt x="38" y="13"/>
                    </a:cubicBezTo>
                    <a:cubicBezTo>
                      <a:pt x="36" y="13"/>
                      <a:pt x="39" y="10"/>
                      <a:pt x="40" y="9"/>
                    </a:cubicBezTo>
                    <a:cubicBezTo>
                      <a:pt x="40" y="8"/>
                      <a:pt x="40" y="8"/>
                      <a:pt x="40" y="8"/>
                    </a:cubicBezTo>
                    <a:cubicBezTo>
                      <a:pt x="37" y="10"/>
                      <a:pt x="34" y="13"/>
                      <a:pt x="33" y="12"/>
                    </a:cubicBezTo>
                    <a:cubicBezTo>
                      <a:pt x="36" y="9"/>
                      <a:pt x="36" y="11"/>
                      <a:pt x="39" y="6"/>
                    </a:cubicBezTo>
                    <a:cubicBezTo>
                      <a:pt x="39" y="6"/>
                      <a:pt x="39" y="6"/>
                      <a:pt x="39" y="6"/>
                    </a:cubicBezTo>
                    <a:cubicBezTo>
                      <a:pt x="40" y="6"/>
                      <a:pt x="40" y="5"/>
                      <a:pt x="40" y="5"/>
                    </a:cubicBezTo>
                    <a:cubicBezTo>
                      <a:pt x="40" y="5"/>
                      <a:pt x="40" y="4"/>
                      <a:pt x="40" y="4"/>
                    </a:cubicBezTo>
                    <a:cubicBezTo>
                      <a:pt x="37" y="7"/>
                      <a:pt x="33" y="11"/>
                      <a:pt x="28" y="18"/>
                    </a:cubicBezTo>
                    <a:cubicBezTo>
                      <a:pt x="28" y="17"/>
                      <a:pt x="28" y="17"/>
                      <a:pt x="28" y="17"/>
                    </a:cubicBezTo>
                    <a:cubicBezTo>
                      <a:pt x="22" y="24"/>
                      <a:pt x="26" y="23"/>
                      <a:pt x="20" y="31"/>
                    </a:cubicBezTo>
                    <a:cubicBezTo>
                      <a:pt x="17" y="33"/>
                      <a:pt x="13" y="40"/>
                      <a:pt x="9" y="46"/>
                    </a:cubicBezTo>
                    <a:cubicBezTo>
                      <a:pt x="12" y="38"/>
                      <a:pt x="18" y="29"/>
                      <a:pt x="24" y="21"/>
                    </a:cubicBezTo>
                    <a:cubicBezTo>
                      <a:pt x="29" y="14"/>
                      <a:pt x="36" y="6"/>
                      <a:pt x="39" y="2"/>
                    </a:cubicBezTo>
                    <a:cubicBezTo>
                      <a:pt x="39" y="2"/>
                      <a:pt x="39" y="2"/>
                      <a:pt x="39" y="2"/>
                    </a:cubicBezTo>
                    <a:cubicBezTo>
                      <a:pt x="39" y="2"/>
                      <a:pt x="39" y="2"/>
                      <a:pt x="39" y="2"/>
                    </a:cubicBezTo>
                    <a:cubicBezTo>
                      <a:pt x="39" y="2"/>
                      <a:pt x="39" y="2"/>
                      <a:pt x="39" y="2"/>
                    </a:cubicBezTo>
                    <a:cubicBezTo>
                      <a:pt x="39" y="1"/>
                      <a:pt x="39" y="1"/>
                      <a:pt x="39" y="0"/>
                    </a:cubicBezTo>
                    <a:cubicBezTo>
                      <a:pt x="34" y="7"/>
                      <a:pt x="28" y="14"/>
                      <a:pt x="21" y="24"/>
                    </a:cubicBezTo>
                    <a:cubicBezTo>
                      <a:pt x="18" y="28"/>
                      <a:pt x="15" y="33"/>
                      <a:pt x="11" y="39"/>
                    </a:cubicBezTo>
                    <a:cubicBezTo>
                      <a:pt x="10" y="42"/>
                      <a:pt x="8" y="45"/>
                      <a:pt x="7" y="49"/>
                    </a:cubicBezTo>
                    <a:cubicBezTo>
                      <a:pt x="5" y="53"/>
                      <a:pt x="4" y="57"/>
                      <a:pt x="3" y="61"/>
                    </a:cubicBezTo>
                    <a:cubicBezTo>
                      <a:pt x="0" y="76"/>
                      <a:pt x="0" y="89"/>
                      <a:pt x="1" y="101"/>
                    </a:cubicBezTo>
                    <a:cubicBezTo>
                      <a:pt x="2" y="99"/>
                      <a:pt x="3" y="100"/>
                      <a:pt x="3" y="102"/>
                    </a:cubicBezTo>
                    <a:cubicBezTo>
                      <a:pt x="3" y="103"/>
                      <a:pt x="4" y="105"/>
                      <a:pt x="4" y="106"/>
                    </a:cubicBezTo>
                    <a:cubicBezTo>
                      <a:pt x="4" y="108"/>
                      <a:pt x="4" y="109"/>
                      <a:pt x="5" y="112"/>
                    </a:cubicBezTo>
                    <a:cubicBezTo>
                      <a:pt x="12" y="111"/>
                      <a:pt x="12" y="111"/>
                      <a:pt x="12" y="111"/>
                    </a:cubicBezTo>
                    <a:cubicBezTo>
                      <a:pt x="12" y="109"/>
                      <a:pt x="12" y="107"/>
                      <a:pt x="12" y="105"/>
                    </a:cubicBezTo>
                    <a:lnTo>
                      <a:pt x="6" y="106"/>
                    </a:lnTo>
                    <a:close/>
                    <a:moveTo>
                      <a:pt x="17" y="64"/>
                    </a:moveTo>
                    <a:cubicBezTo>
                      <a:pt x="18" y="57"/>
                      <a:pt x="20" y="55"/>
                      <a:pt x="21" y="53"/>
                    </a:cubicBezTo>
                    <a:cubicBezTo>
                      <a:pt x="22" y="52"/>
                      <a:pt x="23" y="50"/>
                      <a:pt x="26" y="46"/>
                    </a:cubicBezTo>
                    <a:cubicBezTo>
                      <a:pt x="25" y="49"/>
                      <a:pt x="22" y="54"/>
                      <a:pt x="20" y="63"/>
                    </a:cubicBezTo>
                    <a:cubicBezTo>
                      <a:pt x="21" y="57"/>
                      <a:pt x="19" y="62"/>
                      <a:pt x="18" y="64"/>
                    </a:cubicBezTo>
                    <a:cubicBezTo>
                      <a:pt x="18" y="65"/>
                      <a:pt x="17" y="65"/>
                      <a:pt x="17" y="65"/>
                    </a:cubicBezTo>
                    <a:cubicBezTo>
                      <a:pt x="17" y="64"/>
                      <a:pt x="17" y="64"/>
                      <a:pt x="17" y="6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441" name="Freeform 9349"/>
              <p:cNvSpPr>
                <a:spLocks/>
              </p:cNvSpPr>
              <p:nvPr/>
            </p:nvSpPr>
            <p:spPr bwMode="auto">
              <a:xfrm>
                <a:off x="951" y="4104"/>
                <a:ext cx="49" cy="56"/>
              </a:xfrm>
              <a:custGeom>
                <a:avLst/>
                <a:gdLst>
                  <a:gd name="T0" fmla="*/ 6 w 13"/>
                  <a:gd name="T1" fmla="*/ 1 h 15"/>
                  <a:gd name="T2" fmla="*/ 1 w 13"/>
                  <a:gd name="T3" fmla="*/ 1 h 15"/>
                  <a:gd name="T4" fmla="*/ 4 w 13"/>
                  <a:gd name="T5" fmla="*/ 2 h 15"/>
                  <a:gd name="T6" fmla="*/ 2 w 13"/>
                  <a:gd name="T7" fmla="*/ 3 h 15"/>
                  <a:gd name="T8" fmla="*/ 1 w 13"/>
                  <a:gd name="T9" fmla="*/ 3 h 15"/>
                  <a:gd name="T10" fmla="*/ 2 w 13"/>
                  <a:gd name="T11" fmla="*/ 3 h 15"/>
                  <a:gd name="T12" fmla="*/ 6 w 13"/>
                  <a:gd name="T13" fmla="*/ 3 h 15"/>
                  <a:gd name="T14" fmla="*/ 6 w 13"/>
                  <a:gd name="T15" fmla="*/ 4 h 15"/>
                  <a:gd name="T16" fmla="*/ 5 w 13"/>
                  <a:gd name="T17" fmla="*/ 5 h 15"/>
                  <a:gd name="T18" fmla="*/ 4 w 13"/>
                  <a:gd name="T19" fmla="*/ 8 h 15"/>
                  <a:gd name="T20" fmla="*/ 0 w 13"/>
                  <a:gd name="T21" fmla="*/ 15 h 15"/>
                  <a:gd name="T22" fmla="*/ 1 w 13"/>
                  <a:gd name="T23" fmla="*/ 14 h 15"/>
                  <a:gd name="T24" fmla="*/ 2 w 13"/>
                  <a:gd name="T25" fmla="*/ 14 h 15"/>
                  <a:gd name="T26" fmla="*/ 2 w 13"/>
                  <a:gd name="T27" fmla="*/ 14 h 15"/>
                  <a:gd name="T28" fmla="*/ 3 w 13"/>
                  <a:gd name="T29" fmla="*/ 14 h 15"/>
                  <a:gd name="T30" fmla="*/ 3 w 13"/>
                  <a:gd name="T31" fmla="*/ 14 h 15"/>
                  <a:gd name="T32" fmla="*/ 8 w 13"/>
                  <a:gd name="T33" fmla="*/ 6 h 15"/>
                  <a:gd name="T34" fmla="*/ 6 w 13"/>
                  <a:gd name="T35"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 h="15">
                    <a:moveTo>
                      <a:pt x="6" y="1"/>
                    </a:moveTo>
                    <a:cubicBezTo>
                      <a:pt x="4" y="1"/>
                      <a:pt x="3" y="1"/>
                      <a:pt x="1" y="1"/>
                    </a:cubicBezTo>
                    <a:cubicBezTo>
                      <a:pt x="2" y="1"/>
                      <a:pt x="3" y="2"/>
                      <a:pt x="4" y="2"/>
                    </a:cubicBezTo>
                    <a:cubicBezTo>
                      <a:pt x="7" y="2"/>
                      <a:pt x="10" y="3"/>
                      <a:pt x="2" y="3"/>
                    </a:cubicBezTo>
                    <a:cubicBezTo>
                      <a:pt x="2" y="3"/>
                      <a:pt x="1" y="3"/>
                      <a:pt x="1" y="3"/>
                    </a:cubicBezTo>
                    <a:cubicBezTo>
                      <a:pt x="1" y="3"/>
                      <a:pt x="1" y="3"/>
                      <a:pt x="2" y="3"/>
                    </a:cubicBezTo>
                    <a:cubicBezTo>
                      <a:pt x="3" y="3"/>
                      <a:pt x="4" y="3"/>
                      <a:pt x="6" y="3"/>
                    </a:cubicBezTo>
                    <a:cubicBezTo>
                      <a:pt x="6" y="3"/>
                      <a:pt x="6" y="4"/>
                      <a:pt x="6" y="4"/>
                    </a:cubicBezTo>
                    <a:cubicBezTo>
                      <a:pt x="5" y="5"/>
                      <a:pt x="5" y="5"/>
                      <a:pt x="5" y="5"/>
                    </a:cubicBezTo>
                    <a:cubicBezTo>
                      <a:pt x="4" y="6"/>
                      <a:pt x="4" y="7"/>
                      <a:pt x="4" y="8"/>
                    </a:cubicBezTo>
                    <a:cubicBezTo>
                      <a:pt x="2" y="10"/>
                      <a:pt x="1" y="13"/>
                      <a:pt x="0" y="15"/>
                    </a:cubicBezTo>
                    <a:cubicBezTo>
                      <a:pt x="0" y="15"/>
                      <a:pt x="1" y="15"/>
                      <a:pt x="1" y="14"/>
                    </a:cubicBezTo>
                    <a:cubicBezTo>
                      <a:pt x="1" y="14"/>
                      <a:pt x="1" y="14"/>
                      <a:pt x="2" y="14"/>
                    </a:cubicBezTo>
                    <a:cubicBezTo>
                      <a:pt x="2" y="14"/>
                      <a:pt x="2" y="14"/>
                      <a:pt x="2" y="14"/>
                    </a:cubicBezTo>
                    <a:cubicBezTo>
                      <a:pt x="3" y="14"/>
                      <a:pt x="3" y="14"/>
                      <a:pt x="3" y="14"/>
                    </a:cubicBezTo>
                    <a:cubicBezTo>
                      <a:pt x="3" y="14"/>
                      <a:pt x="3" y="14"/>
                      <a:pt x="3" y="14"/>
                    </a:cubicBezTo>
                    <a:cubicBezTo>
                      <a:pt x="6" y="9"/>
                      <a:pt x="6" y="9"/>
                      <a:pt x="8" y="6"/>
                    </a:cubicBezTo>
                    <a:cubicBezTo>
                      <a:pt x="13" y="0"/>
                      <a:pt x="8" y="1"/>
                      <a:pt x="6"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442" name="Freeform 9350"/>
              <p:cNvSpPr>
                <a:spLocks/>
              </p:cNvSpPr>
              <p:nvPr/>
            </p:nvSpPr>
            <p:spPr bwMode="auto">
              <a:xfrm>
                <a:off x="910" y="4104"/>
                <a:ext cx="19" cy="3"/>
              </a:xfrm>
              <a:custGeom>
                <a:avLst/>
                <a:gdLst>
                  <a:gd name="T0" fmla="*/ 2 w 5"/>
                  <a:gd name="T1" fmla="*/ 0 h 1"/>
                  <a:gd name="T2" fmla="*/ 0 w 5"/>
                  <a:gd name="T3" fmla="*/ 1 h 1"/>
                  <a:gd name="T4" fmla="*/ 1 w 5"/>
                  <a:gd name="T5" fmla="*/ 1 h 1"/>
                  <a:gd name="T6" fmla="*/ 5 w 5"/>
                  <a:gd name="T7" fmla="*/ 0 h 1"/>
                  <a:gd name="T8" fmla="*/ 2 w 5"/>
                  <a:gd name="T9" fmla="*/ 0 h 1"/>
                </a:gdLst>
                <a:ahLst/>
                <a:cxnLst>
                  <a:cxn ang="0">
                    <a:pos x="T0" y="T1"/>
                  </a:cxn>
                  <a:cxn ang="0">
                    <a:pos x="T2" y="T3"/>
                  </a:cxn>
                  <a:cxn ang="0">
                    <a:pos x="T4" y="T5"/>
                  </a:cxn>
                  <a:cxn ang="0">
                    <a:pos x="T6" y="T7"/>
                  </a:cxn>
                  <a:cxn ang="0">
                    <a:pos x="T8" y="T9"/>
                  </a:cxn>
                </a:cxnLst>
                <a:rect l="0" t="0" r="r" b="b"/>
                <a:pathLst>
                  <a:path w="5" h="1">
                    <a:moveTo>
                      <a:pt x="2" y="0"/>
                    </a:moveTo>
                    <a:cubicBezTo>
                      <a:pt x="0" y="1"/>
                      <a:pt x="0" y="1"/>
                      <a:pt x="0" y="1"/>
                    </a:cubicBezTo>
                    <a:cubicBezTo>
                      <a:pt x="0" y="1"/>
                      <a:pt x="1" y="1"/>
                      <a:pt x="1" y="1"/>
                    </a:cubicBezTo>
                    <a:cubicBezTo>
                      <a:pt x="2" y="1"/>
                      <a:pt x="4" y="0"/>
                      <a:pt x="5" y="0"/>
                    </a:cubicBezTo>
                    <a:cubicBezTo>
                      <a:pt x="5" y="0"/>
                      <a:pt x="3" y="0"/>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443" name="Freeform 9351"/>
              <p:cNvSpPr>
                <a:spLocks/>
              </p:cNvSpPr>
              <p:nvPr/>
            </p:nvSpPr>
            <p:spPr bwMode="auto">
              <a:xfrm>
                <a:off x="1115" y="3356"/>
                <a:ext cx="8" cy="15"/>
              </a:xfrm>
              <a:custGeom>
                <a:avLst/>
                <a:gdLst>
                  <a:gd name="T0" fmla="*/ 0 w 2"/>
                  <a:gd name="T1" fmla="*/ 3 h 4"/>
                  <a:gd name="T2" fmla="*/ 1 w 2"/>
                  <a:gd name="T3" fmla="*/ 4 h 4"/>
                  <a:gd name="T4" fmla="*/ 1 w 2"/>
                  <a:gd name="T5" fmla="*/ 4 h 4"/>
                  <a:gd name="T6" fmla="*/ 1 w 2"/>
                  <a:gd name="T7" fmla="*/ 3 h 4"/>
                  <a:gd name="T8" fmla="*/ 2 w 2"/>
                  <a:gd name="T9" fmla="*/ 1 h 4"/>
                  <a:gd name="T10" fmla="*/ 2 w 2"/>
                  <a:gd name="T11" fmla="*/ 1 h 4"/>
                  <a:gd name="T12" fmla="*/ 2 w 2"/>
                  <a:gd name="T13" fmla="*/ 0 h 4"/>
                  <a:gd name="T14" fmla="*/ 0 w 2"/>
                  <a:gd name="T15" fmla="*/ 1 h 4"/>
                  <a:gd name="T16" fmla="*/ 0 w 2"/>
                  <a:gd name="T17" fmla="*/ 2 h 4"/>
                  <a:gd name="T18" fmla="*/ 0 w 2"/>
                  <a:gd name="T19"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4">
                    <a:moveTo>
                      <a:pt x="0" y="3"/>
                    </a:moveTo>
                    <a:cubicBezTo>
                      <a:pt x="0" y="4"/>
                      <a:pt x="0" y="4"/>
                      <a:pt x="1" y="4"/>
                    </a:cubicBezTo>
                    <a:cubicBezTo>
                      <a:pt x="1" y="4"/>
                      <a:pt x="1" y="4"/>
                      <a:pt x="1" y="4"/>
                    </a:cubicBezTo>
                    <a:cubicBezTo>
                      <a:pt x="1" y="3"/>
                      <a:pt x="1" y="3"/>
                      <a:pt x="1" y="3"/>
                    </a:cubicBezTo>
                    <a:cubicBezTo>
                      <a:pt x="1" y="1"/>
                      <a:pt x="2" y="1"/>
                      <a:pt x="2" y="1"/>
                    </a:cubicBezTo>
                    <a:cubicBezTo>
                      <a:pt x="2" y="1"/>
                      <a:pt x="2" y="1"/>
                      <a:pt x="2" y="1"/>
                    </a:cubicBezTo>
                    <a:cubicBezTo>
                      <a:pt x="2" y="0"/>
                      <a:pt x="2" y="0"/>
                      <a:pt x="2" y="0"/>
                    </a:cubicBezTo>
                    <a:cubicBezTo>
                      <a:pt x="1" y="0"/>
                      <a:pt x="0" y="1"/>
                      <a:pt x="0" y="1"/>
                    </a:cubicBezTo>
                    <a:cubicBezTo>
                      <a:pt x="0" y="2"/>
                      <a:pt x="0" y="2"/>
                      <a:pt x="0" y="2"/>
                    </a:cubicBezTo>
                    <a:cubicBezTo>
                      <a:pt x="0" y="2"/>
                      <a:pt x="0" y="2"/>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444" name="Freeform 9352"/>
              <p:cNvSpPr>
                <a:spLocks/>
              </p:cNvSpPr>
              <p:nvPr/>
            </p:nvSpPr>
            <p:spPr bwMode="auto">
              <a:xfrm>
                <a:off x="1108" y="3356"/>
                <a:ext cx="7" cy="8"/>
              </a:xfrm>
              <a:custGeom>
                <a:avLst/>
                <a:gdLst>
                  <a:gd name="T0" fmla="*/ 1 w 2"/>
                  <a:gd name="T1" fmla="*/ 2 h 2"/>
                  <a:gd name="T2" fmla="*/ 2 w 2"/>
                  <a:gd name="T3" fmla="*/ 1 h 2"/>
                  <a:gd name="T4" fmla="*/ 0 w 2"/>
                  <a:gd name="T5" fmla="*/ 0 h 2"/>
                  <a:gd name="T6" fmla="*/ 0 w 2"/>
                  <a:gd name="T7" fmla="*/ 0 h 2"/>
                  <a:gd name="T8" fmla="*/ 0 w 2"/>
                  <a:gd name="T9" fmla="*/ 0 h 2"/>
                  <a:gd name="T10" fmla="*/ 1 w 2"/>
                  <a:gd name="T11" fmla="*/ 2 h 2"/>
                </a:gdLst>
                <a:ahLst/>
                <a:cxnLst>
                  <a:cxn ang="0">
                    <a:pos x="T0" y="T1"/>
                  </a:cxn>
                  <a:cxn ang="0">
                    <a:pos x="T2" y="T3"/>
                  </a:cxn>
                  <a:cxn ang="0">
                    <a:pos x="T4" y="T5"/>
                  </a:cxn>
                  <a:cxn ang="0">
                    <a:pos x="T6" y="T7"/>
                  </a:cxn>
                  <a:cxn ang="0">
                    <a:pos x="T8" y="T9"/>
                  </a:cxn>
                  <a:cxn ang="0">
                    <a:pos x="T10" y="T11"/>
                  </a:cxn>
                </a:cxnLst>
                <a:rect l="0" t="0" r="r" b="b"/>
                <a:pathLst>
                  <a:path w="2" h="2">
                    <a:moveTo>
                      <a:pt x="1" y="2"/>
                    </a:moveTo>
                    <a:cubicBezTo>
                      <a:pt x="1" y="2"/>
                      <a:pt x="1" y="2"/>
                      <a:pt x="2" y="1"/>
                    </a:cubicBezTo>
                    <a:cubicBezTo>
                      <a:pt x="1" y="1"/>
                      <a:pt x="1" y="0"/>
                      <a:pt x="0" y="0"/>
                    </a:cubicBezTo>
                    <a:cubicBezTo>
                      <a:pt x="0" y="0"/>
                      <a:pt x="0" y="0"/>
                      <a:pt x="0" y="0"/>
                    </a:cubicBezTo>
                    <a:cubicBezTo>
                      <a:pt x="0" y="0"/>
                      <a:pt x="0" y="0"/>
                      <a:pt x="0" y="0"/>
                    </a:cubicBezTo>
                    <a:cubicBezTo>
                      <a:pt x="0" y="1"/>
                      <a:pt x="1" y="1"/>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445" name="Freeform 9353"/>
              <p:cNvSpPr>
                <a:spLocks/>
              </p:cNvSpPr>
              <p:nvPr/>
            </p:nvSpPr>
            <p:spPr bwMode="auto">
              <a:xfrm>
                <a:off x="832" y="414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446" name="Freeform 9354"/>
              <p:cNvSpPr>
                <a:spLocks/>
              </p:cNvSpPr>
              <p:nvPr/>
            </p:nvSpPr>
            <p:spPr bwMode="auto">
              <a:xfrm>
                <a:off x="1186" y="5506"/>
                <a:ext cx="15" cy="59"/>
              </a:xfrm>
              <a:custGeom>
                <a:avLst/>
                <a:gdLst>
                  <a:gd name="T0" fmla="*/ 2 w 4"/>
                  <a:gd name="T1" fmla="*/ 2 h 16"/>
                  <a:gd name="T2" fmla="*/ 0 w 4"/>
                  <a:gd name="T3" fmla="*/ 13 h 16"/>
                  <a:gd name="T4" fmla="*/ 1 w 4"/>
                  <a:gd name="T5" fmla="*/ 16 h 16"/>
                  <a:gd name="T6" fmla="*/ 4 w 4"/>
                  <a:gd name="T7" fmla="*/ 0 h 16"/>
                  <a:gd name="T8" fmla="*/ 4 w 4"/>
                  <a:gd name="T9" fmla="*/ 0 h 16"/>
                  <a:gd name="T10" fmla="*/ 2 w 4"/>
                  <a:gd name="T11" fmla="*/ 2 h 16"/>
                </a:gdLst>
                <a:ahLst/>
                <a:cxnLst>
                  <a:cxn ang="0">
                    <a:pos x="T0" y="T1"/>
                  </a:cxn>
                  <a:cxn ang="0">
                    <a:pos x="T2" y="T3"/>
                  </a:cxn>
                  <a:cxn ang="0">
                    <a:pos x="T4" y="T5"/>
                  </a:cxn>
                  <a:cxn ang="0">
                    <a:pos x="T6" y="T7"/>
                  </a:cxn>
                  <a:cxn ang="0">
                    <a:pos x="T8" y="T9"/>
                  </a:cxn>
                  <a:cxn ang="0">
                    <a:pos x="T10" y="T11"/>
                  </a:cxn>
                </a:cxnLst>
                <a:rect l="0" t="0" r="r" b="b"/>
                <a:pathLst>
                  <a:path w="4" h="16">
                    <a:moveTo>
                      <a:pt x="2" y="2"/>
                    </a:moveTo>
                    <a:cubicBezTo>
                      <a:pt x="0" y="13"/>
                      <a:pt x="0" y="13"/>
                      <a:pt x="0" y="13"/>
                    </a:cubicBezTo>
                    <a:cubicBezTo>
                      <a:pt x="0" y="14"/>
                      <a:pt x="0" y="15"/>
                      <a:pt x="1" y="16"/>
                    </a:cubicBezTo>
                    <a:cubicBezTo>
                      <a:pt x="4" y="0"/>
                      <a:pt x="4" y="0"/>
                      <a:pt x="4" y="0"/>
                    </a:cubicBezTo>
                    <a:cubicBezTo>
                      <a:pt x="4" y="0"/>
                      <a:pt x="4" y="0"/>
                      <a:pt x="4" y="0"/>
                    </a:cubicBezTo>
                    <a:cubicBezTo>
                      <a:pt x="3" y="1"/>
                      <a:pt x="3" y="2"/>
                      <a:pt x="2"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447" name="Freeform 9355"/>
              <p:cNvSpPr>
                <a:spLocks noEditPoints="1"/>
              </p:cNvSpPr>
              <p:nvPr/>
            </p:nvSpPr>
            <p:spPr bwMode="auto">
              <a:xfrm>
                <a:off x="765" y="4171"/>
                <a:ext cx="358" cy="1063"/>
              </a:xfrm>
              <a:custGeom>
                <a:avLst/>
                <a:gdLst>
                  <a:gd name="T0" fmla="*/ 26 w 96"/>
                  <a:gd name="T1" fmla="*/ 1 h 286"/>
                  <a:gd name="T2" fmla="*/ 22 w 96"/>
                  <a:gd name="T3" fmla="*/ 11 h 286"/>
                  <a:gd name="T4" fmla="*/ 20 w 96"/>
                  <a:gd name="T5" fmla="*/ 26 h 286"/>
                  <a:gd name="T6" fmla="*/ 10 w 96"/>
                  <a:gd name="T7" fmla="*/ 38 h 286"/>
                  <a:gd name="T8" fmla="*/ 2 w 96"/>
                  <a:gd name="T9" fmla="*/ 74 h 286"/>
                  <a:gd name="T10" fmla="*/ 4 w 96"/>
                  <a:gd name="T11" fmla="*/ 94 h 286"/>
                  <a:gd name="T12" fmla="*/ 11 w 96"/>
                  <a:gd name="T13" fmla="*/ 96 h 286"/>
                  <a:gd name="T14" fmla="*/ 13 w 96"/>
                  <a:gd name="T15" fmla="*/ 96 h 286"/>
                  <a:gd name="T16" fmla="*/ 14 w 96"/>
                  <a:gd name="T17" fmla="*/ 97 h 286"/>
                  <a:gd name="T18" fmla="*/ 4 w 96"/>
                  <a:gd name="T19" fmla="*/ 95 h 286"/>
                  <a:gd name="T20" fmla="*/ 4 w 96"/>
                  <a:gd name="T21" fmla="*/ 94 h 286"/>
                  <a:gd name="T22" fmla="*/ 4 w 96"/>
                  <a:gd name="T23" fmla="*/ 94 h 286"/>
                  <a:gd name="T24" fmla="*/ 2 w 96"/>
                  <a:gd name="T25" fmla="*/ 103 h 286"/>
                  <a:gd name="T26" fmla="*/ 1 w 96"/>
                  <a:gd name="T27" fmla="*/ 141 h 286"/>
                  <a:gd name="T28" fmla="*/ 0 w 96"/>
                  <a:gd name="T29" fmla="*/ 156 h 286"/>
                  <a:gd name="T30" fmla="*/ 3 w 96"/>
                  <a:gd name="T31" fmla="*/ 174 h 286"/>
                  <a:gd name="T32" fmla="*/ 20 w 96"/>
                  <a:gd name="T33" fmla="*/ 192 h 286"/>
                  <a:gd name="T34" fmla="*/ 26 w 96"/>
                  <a:gd name="T35" fmla="*/ 192 h 286"/>
                  <a:gd name="T36" fmla="*/ 28 w 96"/>
                  <a:gd name="T37" fmla="*/ 199 h 286"/>
                  <a:gd name="T38" fmla="*/ 43 w 96"/>
                  <a:gd name="T39" fmla="*/ 219 h 286"/>
                  <a:gd name="T40" fmla="*/ 68 w 96"/>
                  <a:gd name="T41" fmla="*/ 248 h 286"/>
                  <a:gd name="T42" fmla="*/ 78 w 96"/>
                  <a:gd name="T43" fmla="*/ 257 h 286"/>
                  <a:gd name="T44" fmla="*/ 76 w 96"/>
                  <a:gd name="T45" fmla="*/ 265 h 286"/>
                  <a:gd name="T46" fmla="*/ 76 w 96"/>
                  <a:gd name="T47" fmla="*/ 270 h 286"/>
                  <a:gd name="T48" fmla="*/ 81 w 96"/>
                  <a:gd name="T49" fmla="*/ 286 h 286"/>
                  <a:gd name="T50" fmla="*/ 94 w 96"/>
                  <a:gd name="T51" fmla="*/ 259 h 286"/>
                  <a:gd name="T52" fmla="*/ 96 w 96"/>
                  <a:gd name="T53" fmla="*/ 250 h 286"/>
                  <a:gd name="T54" fmla="*/ 84 w 96"/>
                  <a:gd name="T55" fmla="*/ 242 h 286"/>
                  <a:gd name="T56" fmla="*/ 79 w 96"/>
                  <a:gd name="T57" fmla="*/ 238 h 286"/>
                  <a:gd name="T58" fmla="*/ 58 w 96"/>
                  <a:gd name="T59" fmla="*/ 214 h 286"/>
                  <a:gd name="T60" fmla="*/ 39 w 96"/>
                  <a:gd name="T61" fmla="*/ 189 h 286"/>
                  <a:gd name="T62" fmla="*/ 34 w 96"/>
                  <a:gd name="T63" fmla="*/ 177 h 286"/>
                  <a:gd name="T64" fmla="*/ 28 w 96"/>
                  <a:gd name="T65" fmla="*/ 179 h 286"/>
                  <a:gd name="T66" fmla="*/ 15 w 96"/>
                  <a:gd name="T67" fmla="*/ 165 h 286"/>
                  <a:gd name="T68" fmla="*/ 14 w 96"/>
                  <a:gd name="T69" fmla="*/ 143 h 286"/>
                  <a:gd name="T70" fmla="*/ 15 w 96"/>
                  <a:gd name="T71" fmla="*/ 116 h 286"/>
                  <a:gd name="T72" fmla="*/ 16 w 96"/>
                  <a:gd name="T73" fmla="*/ 98 h 286"/>
                  <a:gd name="T74" fmla="*/ 15 w 96"/>
                  <a:gd name="T75" fmla="*/ 78 h 286"/>
                  <a:gd name="T76" fmla="*/ 12 w 96"/>
                  <a:gd name="T77" fmla="*/ 66 h 286"/>
                  <a:gd name="T78" fmla="*/ 25 w 96"/>
                  <a:gd name="T79" fmla="*/ 39 h 286"/>
                  <a:gd name="T80" fmla="*/ 30 w 96"/>
                  <a:gd name="T81" fmla="*/ 29 h 286"/>
                  <a:gd name="T82" fmla="*/ 35 w 96"/>
                  <a:gd name="T83" fmla="*/ 10 h 286"/>
                  <a:gd name="T84" fmla="*/ 34 w 96"/>
                  <a:gd name="T85" fmla="*/ 8 h 286"/>
                  <a:gd name="T86" fmla="*/ 36 w 96"/>
                  <a:gd name="T87" fmla="*/ 4 h 286"/>
                  <a:gd name="T88" fmla="*/ 27 w 96"/>
                  <a:gd name="T89" fmla="*/ 0 h 286"/>
                  <a:gd name="T90" fmla="*/ 76 w 96"/>
                  <a:gd name="T91" fmla="*/ 250 h 286"/>
                  <a:gd name="T92" fmla="*/ 73 w 96"/>
                  <a:gd name="T93" fmla="*/ 251 h 286"/>
                  <a:gd name="T94" fmla="*/ 15 w 96"/>
                  <a:gd name="T95" fmla="*/ 167 h 286"/>
                  <a:gd name="T96" fmla="*/ 24 w 96"/>
                  <a:gd name="T97" fmla="*/ 179 h 286"/>
                  <a:gd name="T98" fmla="*/ 28 w 96"/>
                  <a:gd name="T99" fmla="*/ 180 h 286"/>
                  <a:gd name="T100" fmla="*/ 25 w 96"/>
                  <a:gd name="T101" fmla="*/ 180 h 286"/>
                  <a:gd name="T102" fmla="*/ 14 w 96"/>
                  <a:gd name="T103" fmla="*/ 167 h 286"/>
                  <a:gd name="T104" fmla="*/ 9 w 96"/>
                  <a:gd name="T105" fmla="*/ 43 h 286"/>
                  <a:gd name="T106" fmla="*/ 11 w 96"/>
                  <a:gd name="T107" fmla="*/ 39 h 286"/>
                  <a:gd name="T108" fmla="*/ 13 w 96"/>
                  <a:gd name="T109" fmla="*/ 37 h 286"/>
                  <a:gd name="T110" fmla="*/ 20 w 96"/>
                  <a:gd name="T111" fmla="*/ 21 h 286"/>
                  <a:gd name="T112" fmla="*/ 24 w 96"/>
                  <a:gd name="T113" fmla="*/ 7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6" h="286">
                    <a:moveTo>
                      <a:pt x="27" y="0"/>
                    </a:moveTo>
                    <a:cubicBezTo>
                      <a:pt x="28" y="0"/>
                      <a:pt x="28" y="1"/>
                      <a:pt x="26" y="3"/>
                    </a:cubicBezTo>
                    <a:cubicBezTo>
                      <a:pt x="26" y="2"/>
                      <a:pt x="26" y="1"/>
                      <a:pt x="26" y="1"/>
                    </a:cubicBezTo>
                    <a:cubicBezTo>
                      <a:pt x="25" y="2"/>
                      <a:pt x="24" y="4"/>
                      <a:pt x="24" y="5"/>
                    </a:cubicBezTo>
                    <a:cubicBezTo>
                      <a:pt x="24" y="5"/>
                      <a:pt x="23" y="6"/>
                      <a:pt x="23" y="7"/>
                    </a:cubicBezTo>
                    <a:cubicBezTo>
                      <a:pt x="22" y="8"/>
                      <a:pt x="22" y="10"/>
                      <a:pt x="22" y="11"/>
                    </a:cubicBezTo>
                    <a:cubicBezTo>
                      <a:pt x="21" y="15"/>
                      <a:pt x="20" y="20"/>
                      <a:pt x="18" y="24"/>
                    </a:cubicBezTo>
                    <a:cubicBezTo>
                      <a:pt x="18" y="26"/>
                      <a:pt x="18" y="25"/>
                      <a:pt x="19" y="25"/>
                    </a:cubicBezTo>
                    <a:cubicBezTo>
                      <a:pt x="20" y="24"/>
                      <a:pt x="20" y="25"/>
                      <a:pt x="20" y="26"/>
                    </a:cubicBezTo>
                    <a:cubicBezTo>
                      <a:pt x="18" y="29"/>
                      <a:pt x="18" y="25"/>
                      <a:pt x="17" y="27"/>
                    </a:cubicBezTo>
                    <a:cubicBezTo>
                      <a:pt x="17" y="27"/>
                      <a:pt x="17" y="27"/>
                      <a:pt x="17" y="27"/>
                    </a:cubicBezTo>
                    <a:cubicBezTo>
                      <a:pt x="15" y="31"/>
                      <a:pt x="13" y="34"/>
                      <a:pt x="10" y="38"/>
                    </a:cubicBezTo>
                    <a:cubicBezTo>
                      <a:pt x="7" y="44"/>
                      <a:pt x="4" y="50"/>
                      <a:pt x="3" y="56"/>
                    </a:cubicBezTo>
                    <a:cubicBezTo>
                      <a:pt x="2" y="60"/>
                      <a:pt x="1" y="64"/>
                      <a:pt x="2" y="68"/>
                    </a:cubicBezTo>
                    <a:cubicBezTo>
                      <a:pt x="2" y="70"/>
                      <a:pt x="2" y="72"/>
                      <a:pt x="2" y="74"/>
                    </a:cubicBezTo>
                    <a:cubicBezTo>
                      <a:pt x="2" y="76"/>
                      <a:pt x="2" y="78"/>
                      <a:pt x="2" y="79"/>
                    </a:cubicBezTo>
                    <a:cubicBezTo>
                      <a:pt x="3" y="84"/>
                      <a:pt x="3" y="88"/>
                      <a:pt x="3" y="91"/>
                    </a:cubicBezTo>
                    <a:cubicBezTo>
                      <a:pt x="4" y="91"/>
                      <a:pt x="4" y="92"/>
                      <a:pt x="4" y="94"/>
                    </a:cubicBezTo>
                    <a:cubicBezTo>
                      <a:pt x="4" y="94"/>
                      <a:pt x="4" y="94"/>
                      <a:pt x="4" y="94"/>
                    </a:cubicBezTo>
                    <a:cubicBezTo>
                      <a:pt x="5" y="94"/>
                      <a:pt x="8" y="95"/>
                      <a:pt x="10" y="96"/>
                    </a:cubicBezTo>
                    <a:cubicBezTo>
                      <a:pt x="10" y="96"/>
                      <a:pt x="11" y="96"/>
                      <a:pt x="11" y="96"/>
                    </a:cubicBezTo>
                    <a:cubicBezTo>
                      <a:pt x="12" y="96"/>
                      <a:pt x="12" y="96"/>
                      <a:pt x="12" y="96"/>
                    </a:cubicBezTo>
                    <a:cubicBezTo>
                      <a:pt x="13" y="96"/>
                      <a:pt x="13" y="96"/>
                      <a:pt x="13" y="96"/>
                    </a:cubicBezTo>
                    <a:cubicBezTo>
                      <a:pt x="13" y="96"/>
                      <a:pt x="13" y="96"/>
                      <a:pt x="13" y="96"/>
                    </a:cubicBezTo>
                    <a:cubicBezTo>
                      <a:pt x="13" y="96"/>
                      <a:pt x="13" y="96"/>
                      <a:pt x="13" y="96"/>
                    </a:cubicBezTo>
                    <a:cubicBezTo>
                      <a:pt x="13" y="96"/>
                      <a:pt x="13" y="96"/>
                      <a:pt x="13" y="96"/>
                    </a:cubicBezTo>
                    <a:cubicBezTo>
                      <a:pt x="14" y="97"/>
                      <a:pt x="14" y="97"/>
                      <a:pt x="14" y="97"/>
                    </a:cubicBezTo>
                    <a:cubicBezTo>
                      <a:pt x="14" y="97"/>
                      <a:pt x="12" y="96"/>
                      <a:pt x="10" y="96"/>
                    </a:cubicBezTo>
                    <a:cubicBezTo>
                      <a:pt x="9" y="95"/>
                      <a:pt x="7" y="95"/>
                      <a:pt x="6" y="95"/>
                    </a:cubicBezTo>
                    <a:cubicBezTo>
                      <a:pt x="4" y="95"/>
                      <a:pt x="4" y="95"/>
                      <a:pt x="4" y="95"/>
                    </a:cubicBezTo>
                    <a:cubicBezTo>
                      <a:pt x="3" y="94"/>
                      <a:pt x="4" y="95"/>
                      <a:pt x="4" y="94"/>
                    </a:cubicBezTo>
                    <a:cubicBezTo>
                      <a:pt x="4" y="94"/>
                      <a:pt x="4" y="94"/>
                      <a:pt x="4" y="94"/>
                    </a:cubicBezTo>
                    <a:cubicBezTo>
                      <a:pt x="4" y="94"/>
                      <a:pt x="4" y="94"/>
                      <a:pt x="4" y="94"/>
                    </a:cubicBezTo>
                    <a:cubicBezTo>
                      <a:pt x="4" y="94"/>
                      <a:pt x="4" y="94"/>
                      <a:pt x="4" y="94"/>
                    </a:cubicBezTo>
                    <a:cubicBezTo>
                      <a:pt x="4" y="94"/>
                      <a:pt x="4" y="94"/>
                      <a:pt x="4" y="94"/>
                    </a:cubicBezTo>
                    <a:cubicBezTo>
                      <a:pt x="4" y="94"/>
                      <a:pt x="4" y="94"/>
                      <a:pt x="4" y="94"/>
                    </a:cubicBezTo>
                    <a:cubicBezTo>
                      <a:pt x="3" y="96"/>
                      <a:pt x="3" y="96"/>
                      <a:pt x="3" y="96"/>
                    </a:cubicBezTo>
                    <a:cubicBezTo>
                      <a:pt x="3" y="98"/>
                      <a:pt x="3" y="98"/>
                      <a:pt x="3" y="98"/>
                    </a:cubicBezTo>
                    <a:cubicBezTo>
                      <a:pt x="2" y="100"/>
                      <a:pt x="2" y="101"/>
                      <a:pt x="2" y="103"/>
                    </a:cubicBezTo>
                    <a:cubicBezTo>
                      <a:pt x="1" y="108"/>
                      <a:pt x="1" y="112"/>
                      <a:pt x="1" y="117"/>
                    </a:cubicBezTo>
                    <a:cubicBezTo>
                      <a:pt x="1" y="121"/>
                      <a:pt x="2" y="122"/>
                      <a:pt x="2" y="127"/>
                    </a:cubicBezTo>
                    <a:cubicBezTo>
                      <a:pt x="2" y="131"/>
                      <a:pt x="1" y="138"/>
                      <a:pt x="1" y="141"/>
                    </a:cubicBezTo>
                    <a:cubicBezTo>
                      <a:pt x="1" y="142"/>
                      <a:pt x="2" y="144"/>
                      <a:pt x="2" y="147"/>
                    </a:cubicBezTo>
                    <a:cubicBezTo>
                      <a:pt x="2" y="147"/>
                      <a:pt x="1" y="149"/>
                      <a:pt x="1" y="150"/>
                    </a:cubicBezTo>
                    <a:cubicBezTo>
                      <a:pt x="1" y="152"/>
                      <a:pt x="0" y="154"/>
                      <a:pt x="0" y="156"/>
                    </a:cubicBezTo>
                    <a:cubicBezTo>
                      <a:pt x="0" y="159"/>
                      <a:pt x="0" y="162"/>
                      <a:pt x="0" y="165"/>
                    </a:cubicBezTo>
                    <a:cubicBezTo>
                      <a:pt x="1" y="167"/>
                      <a:pt x="1" y="168"/>
                      <a:pt x="2" y="171"/>
                    </a:cubicBezTo>
                    <a:cubicBezTo>
                      <a:pt x="2" y="172"/>
                      <a:pt x="3" y="173"/>
                      <a:pt x="3" y="174"/>
                    </a:cubicBezTo>
                    <a:cubicBezTo>
                      <a:pt x="3" y="176"/>
                      <a:pt x="4" y="177"/>
                      <a:pt x="5" y="178"/>
                    </a:cubicBezTo>
                    <a:cubicBezTo>
                      <a:pt x="6" y="181"/>
                      <a:pt x="9" y="185"/>
                      <a:pt x="12" y="187"/>
                    </a:cubicBezTo>
                    <a:cubicBezTo>
                      <a:pt x="15" y="190"/>
                      <a:pt x="21" y="193"/>
                      <a:pt x="20" y="192"/>
                    </a:cubicBezTo>
                    <a:cubicBezTo>
                      <a:pt x="21" y="192"/>
                      <a:pt x="21" y="192"/>
                      <a:pt x="22" y="192"/>
                    </a:cubicBezTo>
                    <a:cubicBezTo>
                      <a:pt x="23" y="192"/>
                      <a:pt x="23" y="191"/>
                      <a:pt x="24" y="190"/>
                    </a:cubicBezTo>
                    <a:cubicBezTo>
                      <a:pt x="25" y="190"/>
                      <a:pt x="25" y="192"/>
                      <a:pt x="26" y="192"/>
                    </a:cubicBezTo>
                    <a:cubicBezTo>
                      <a:pt x="26" y="193"/>
                      <a:pt x="27" y="194"/>
                      <a:pt x="27" y="196"/>
                    </a:cubicBezTo>
                    <a:cubicBezTo>
                      <a:pt x="27" y="197"/>
                      <a:pt x="28" y="197"/>
                      <a:pt x="28" y="198"/>
                    </a:cubicBezTo>
                    <a:cubicBezTo>
                      <a:pt x="28" y="198"/>
                      <a:pt x="28" y="198"/>
                      <a:pt x="28" y="199"/>
                    </a:cubicBezTo>
                    <a:cubicBezTo>
                      <a:pt x="29" y="200"/>
                      <a:pt x="29" y="201"/>
                      <a:pt x="30" y="202"/>
                    </a:cubicBezTo>
                    <a:cubicBezTo>
                      <a:pt x="30" y="202"/>
                      <a:pt x="30" y="203"/>
                      <a:pt x="31" y="203"/>
                    </a:cubicBezTo>
                    <a:cubicBezTo>
                      <a:pt x="35" y="209"/>
                      <a:pt x="39" y="214"/>
                      <a:pt x="43" y="219"/>
                    </a:cubicBezTo>
                    <a:cubicBezTo>
                      <a:pt x="46" y="222"/>
                      <a:pt x="48" y="226"/>
                      <a:pt x="51" y="229"/>
                    </a:cubicBezTo>
                    <a:cubicBezTo>
                      <a:pt x="54" y="233"/>
                      <a:pt x="58" y="238"/>
                      <a:pt x="62" y="242"/>
                    </a:cubicBezTo>
                    <a:cubicBezTo>
                      <a:pt x="64" y="244"/>
                      <a:pt x="66" y="246"/>
                      <a:pt x="68" y="248"/>
                    </a:cubicBezTo>
                    <a:cubicBezTo>
                      <a:pt x="73" y="253"/>
                      <a:pt x="73" y="253"/>
                      <a:pt x="73" y="253"/>
                    </a:cubicBezTo>
                    <a:cubicBezTo>
                      <a:pt x="74" y="254"/>
                      <a:pt x="76" y="255"/>
                      <a:pt x="77" y="256"/>
                    </a:cubicBezTo>
                    <a:cubicBezTo>
                      <a:pt x="78" y="257"/>
                      <a:pt x="79" y="257"/>
                      <a:pt x="78" y="257"/>
                    </a:cubicBezTo>
                    <a:cubicBezTo>
                      <a:pt x="78" y="259"/>
                      <a:pt x="78" y="259"/>
                      <a:pt x="78" y="259"/>
                    </a:cubicBezTo>
                    <a:cubicBezTo>
                      <a:pt x="77" y="262"/>
                      <a:pt x="77" y="262"/>
                      <a:pt x="77" y="262"/>
                    </a:cubicBezTo>
                    <a:cubicBezTo>
                      <a:pt x="77" y="263"/>
                      <a:pt x="76" y="264"/>
                      <a:pt x="76" y="265"/>
                    </a:cubicBezTo>
                    <a:cubicBezTo>
                      <a:pt x="77" y="265"/>
                      <a:pt x="77" y="265"/>
                      <a:pt x="77" y="266"/>
                    </a:cubicBezTo>
                    <a:cubicBezTo>
                      <a:pt x="76" y="266"/>
                      <a:pt x="76" y="267"/>
                      <a:pt x="76" y="268"/>
                    </a:cubicBezTo>
                    <a:cubicBezTo>
                      <a:pt x="76" y="269"/>
                      <a:pt x="76" y="270"/>
                      <a:pt x="76" y="270"/>
                    </a:cubicBezTo>
                    <a:cubicBezTo>
                      <a:pt x="76" y="275"/>
                      <a:pt x="78" y="275"/>
                      <a:pt x="77" y="283"/>
                    </a:cubicBezTo>
                    <a:cubicBezTo>
                      <a:pt x="79" y="270"/>
                      <a:pt x="80" y="282"/>
                      <a:pt x="82" y="277"/>
                    </a:cubicBezTo>
                    <a:cubicBezTo>
                      <a:pt x="81" y="282"/>
                      <a:pt x="80" y="285"/>
                      <a:pt x="81" y="286"/>
                    </a:cubicBezTo>
                    <a:cubicBezTo>
                      <a:pt x="83" y="280"/>
                      <a:pt x="84" y="279"/>
                      <a:pt x="86" y="280"/>
                    </a:cubicBezTo>
                    <a:cubicBezTo>
                      <a:pt x="88" y="277"/>
                      <a:pt x="89" y="274"/>
                      <a:pt x="91" y="270"/>
                    </a:cubicBezTo>
                    <a:cubicBezTo>
                      <a:pt x="92" y="266"/>
                      <a:pt x="93" y="263"/>
                      <a:pt x="94" y="259"/>
                    </a:cubicBezTo>
                    <a:cubicBezTo>
                      <a:pt x="94" y="258"/>
                      <a:pt x="95" y="256"/>
                      <a:pt x="95" y="254"/>
                    </a:cubicBezTo>
                    <a:cubicBezTo>
                      <a:pt x="95" y="253"/>
                      <a:pt x="96" y="252"/>
                      <a:pt x="96" y="251"/>
                    </a:cubicBezTo>
                    <a:cubicBezTo>
                      <a:pt x="96" y="250"/>
                      <a:pt x="96" y="250"/>
                      <a:pt x="96" y="250"/>
                    </a:cubicBezTo>
                    <a:cubicBezTo>
                      <a:pt x="95" y="249"/>
                      <a:pt x="95" y="249"/>
                      <a:pt x="95" y="249"/>
                    </a:cubicBezTo>
                    <a:cubicBezTo>
                      <a:pt x="94" y="249"/>
                      <a:pt x="94" y="249"/>
                      <a:pt x="94" y="249"/>
                    </a:cubicBezTo>
                    <a:cubicBezTo>
                      <a:pt x="91" y="247"/>
                      <a:pt x="87" y="245"/>
                      <a:pt x="84" y="242"/>
                    </a:cubicBezTo>
                    <a:cubicBezTo>
                      <a:pt x="83" y="242"/>
                      <a:pt x="83" y="242"/>
                      <a:pt x="83" y="242"/>
                    </a:cubicBezTo>
                    <a:cubicBezTo>
                      <a:pt x="82" y="241"/>
                      <a:pt x="82" y="241"/>
                      <a:pt x="82" y="241"/>
                    </a:cubicBezTo>
                    <a:cubicBezTo>
                      <a:pt x="79" y="238"/>
                      <a:pt x="79" y="238"/>
                      <a:pt x="79" y="238"/>
                    </a:cubicBezTo>
                    <a:cubicBezTo>
                      <a:pt x="77" y="236"/>
                      <a:pt x="76" y="235"/>
                      <a:pt x="74" y="233"/>
                    </a:cubicBezTo>
                    <a:cubicBezTo>
                      <a:pt x="70" y="229"/>
                      <a:pt x="67" y="226"/>
                      <a:pt x="64" y="222"/>
                    </a:cubicBezTo>
                    <a:cubicBezTo>
                      <a:pt x="63" y="220"/>
                      <a:pt x="60" y="216"/>
                      <a:pt x="58" y="214"/>
                    </a:cubicBezTo>
                    <a:cubicBezTo>
                      <a:pt x="54" y="208"/>
                      <a:pt x="50" y="205"/>
                      <a:pt x="46" y="200"/>
                    </a:cubicBezTo>
                    <a:cubicBezTo>
                      <a:pt x="44" y="198"/>
                      <a:pt x="44" y="197"/>
                      <a:pt x="42" y="194"/>
                    </a:cubicBezTo>
                    <a:cubicBezTo>
                      <a:pt x="40" y="191"/>
                      <a:pt x="40" y="191"/>
                      <a:pt x="39" y="189"/>
                    </a:cubicBezTo>
                    <a:cubicBezTo>
                      <a:pt x="39" y="188"/>
                      <a:pt x="39" y="187"/>
                      <a:pt x="38" y="186"/>
                    </a:cubicBezTo>
                    <a:cubicBezTo>
                      <a:pt x="38" y="184"/>
                      <a:pt x="37" y="182"/>
                      <a:pt x="36" y="180"/>
                    </a:cubicBezTo>
                    <a:cubicBezTo>
                      <a:pt x="36" y="179"/>
                      <a:pt x="35" y="177"/>
                      <a:pt x="34" y="177"/>
                    </a:cubicBezTo>
                    <a:cubicBezTo>
                      <a:pt x="34" y="176"/>
                      <a:pt x="34" y="177"/>
                      <a:pt x="33" y="177"/>
                    </a:cubicBezTo>
                    <a:cubicBezTo>
                      <a:pt x="33" y="177"/>
                      <a:pt x="32" y="178"/>
                      <a:pt x="32" y="178"/>
                    </a:cubicBezTo>
                    <a:cubicBezTo>
                      <a:pt x="30" y="179"/>
                      <a:pt x="29" y="179"/>
                      <a:pt x="28" y="179"/>
                    </a:cubicBezTo>
                    <a:cubicBezTo>
                      <a:pt x="27" y="179"/>
                      <a:pt x="27" y="179"/>
                      <a:pt x="26" y="179"/>
                    </a:cubicBezTo>
                    <a:cubicBezTo>
                      <a:pt x="26" y="179"/>
                      <a:pt x="23" y="177"/>
                      <a:pt x="21" y="176"/>
                    </a:cubicBezTo>
                    <a:cubicBezTo>
                      <a:pt x="17" y="172"/>
                      <a:pt x="16" y="168"/>
                      <a:pt x="15" y="165"/>
                    </a:cubicBezTo>
                    <a:cubicBezTo>
                      <a:pt x="15" y="162"/>
                      <a:pt x="14" y="160"/>
                      <a:pt x="14" y="158"/>
                    </a:cubicBezTo>
                    <a:cubicBezTo>
                      <a:pt x="14" y="153"/>
                      <a:pt x="15" y="149"/>
                      <a:pt x="15" y="145"/>
                    </a:cubicBezTo>
                    <a:cubicBezTo>
                      <a:pt x="15" y="140"/>
                      <a:pt x="14" y="149"/>
                      <a:pt x="14" y="143"/>
                    </a:cubicBezTo>
                    <a:cubicBezTo>
                      <a:pt x="14" y="141"/>
                      <a:pt x="16" y="139"/>
                      <a:pt x="15" y="137"/>
                    </a:cubicBezTo>
                    <a:cubicBezTo>
                      <a:pt x="14" y="142"/>
                      <a:pt x="13" y="126"/>
                      <a:pt x="12" y="123"/>
                    </a:cubicBezTo>
                    <a:cubicBezTo>
                      <a:pt x="14" y="121"/>
                      <a:pt x="13" y="109"/>
                      <a:pt x="15" y="116"/>
                    </a:cubicBezTo>
                    <a:cubicBezTo>
                      <a:pt x="15" y="111"/>
                      <a:pt x="14" y="111"/>
                      <a:pt x="14" y="108"/>
                    </a:cubicBezTo>
                    <a:cubicBezTo>
                      <a:pt x="14" y="106"/>
                      <a:pt x="15" y="104"/>
                      <a:pt x="15" y="101"/>
                    </a:cubicBezTo>
                    <a:cubicBezTo>
                      <a:pt x="15" y="100"/>
                      <a:pt x="16" y="99"/>
                      <a:pt x="16" y="98"/>
                    </a:cubicBezTo>
                    <a:cubicBezTo>
                      <a:pt x="16" y="96"/>
                      <a:pt x="16" y="96"/>
                      <a:pt x="16" y="96"/>
                    </a:cubicBezTo>
                    <a:cubicBezTo>
                      <a:pt x="16" y="95"/>
                      <a:pt x="16" y="92"/>
                      <a:pt x="16" y="89"/>
                    </a:cubicBezTo>
                    <a:cubicBezTo>
                      <a:pt x="16" y="85"/>
                      <a:pt x="15" y="82"/>
                      <a:pt x="15" y="78"/>
                    </a:cubicBezTo>
                    <a:cubicBezTo>
                      <a:pt x="14" y="74"/>
                      <a:pt x="14" y="68"/>
                      <a:pt x="15" y="63"/>
                    </a:cubicBezTo>
                    <a:cubicBezTo>
                      <a:pt x="14" y="60"/>
                      <a:pt x="13" y="63"/>
                      <a:pt x="13" y="66"/>
                    </a:cubicBezTo>
                    <a:cubicBezTo>
                      <a:pt x="13" y="68"/>
                      <a:pt x="12" y="70"/>
                      <a:pt x="12" y="66"/>
                    </a:cubicBezTo>
                    <a:cubicBezTo>
                      <a:pt x="13" y="62"/>
                      <a:pt x="14" y="61"/>
                      <a:pt x="15" y="59"/>
                    </a:cubicBezTo>
                    <a:cubicBezTo>
                      <a:pt x="16" y="56"/>
                      <a:pt x="17" y="53"/>
                      <a:pt x="20" y="49"/>
                    </a:cubicBezTo>
                    <a:cubicBezTo>
                      <a:pt x="17" y="49"/>
                      <a:pt x="22" y="44"/>
                      <a:pt x="25" y="39"/>
                    </a:cubicBezTo>
                    <a:cubicBezTo>
                      <a:pt x="22" y="40"/>
                      <a:pt x="26" y="35"/>
                      <a:pt x="26" y="32"/>
                    </a:cubicBezTo>
                    <a:cubicBezTo>
                      <a:pt x="26" y="32"/>
                      <a:pt x="27" y="32"/>
                      <a:pt x="27" y="32"/>
                    </a:cubicBezTo>
                    <a:cubicBezTo>
                      <a:pt x="28" y="32"/>
                      <a:pt x="29" y="30"/>
                      <a:pt x="30" y="29"/>
                    </a:cubicBezTo>
                    <a:cubicBezTo>
                      <a:pt x="31" y="27"/>
                      <a:pt x="32" y="24"/>
                      <a:pt x="33" y="21"/>
                    </a:cubicBezTo>
                    <a:cubicBezTo>
                      <a:pt x="32" y="21"/>
                      <a:pt x="33" y="18"/>
                      <a:pt x="34" y="15"/>
                    </a:cubicBezTo>
                    <a:cubicBezTo>
                      <a:pt x="34" y="13"/>
                      <a:pt x="34" y="11"/>
                      <a:pt x="35" y="10"/>
                    </a:cubicBezTo>
                    <a:cubicBezTo>
                      <a:pt x="35" y="9"/>
                      <a:pt x="35" y="8"/>
                      <a:pt x="35" y="8"/>
                    </a:cubicBezTo>
                    <a:cubicBezTo>
                      <a:pt x="36" y="7"/>
                      <a:pt x="36" y="7"/>
                      <a:pt x="36" y="6"/>
                    </a:cubicBezTo>
                    <a:cubicBezTo>
                      <a:pt x="36" y="5"/>
                      <a:pt x="35" y="6"/>
                      <a:pt x="34" y="8"/>
                    </a:cubicBezTo>
                    <a:cubicBezTo>
                      <a:pt x="34" y="10"/>
                      <a:pt x="33" y="12"/>
                      <a:pt x="33" y="12"/>
                    </a:cubicBezTo>
                    <a:cubicBezTo>
                      <a:pt x="33" y="10"/>
                      <a:pt x="34" y="9"/>
                      <a:pt x="34" y="7"/>
                    </a:cubicBezTo>
                    <a:cubicBezTo>
                      <a:pt x="35" y="6"/>
                      <a:pt x="35" y="5"/>
                      <a:pt x="36" y="4"/>
                    </a:cubicBezTo>
                    <a:cubicBezTo>
                      <a:pt x="36" y="3"/>
                      <a:pt x="37" y="2"/>
                      <a:pt x="37" y="2"/>
                    </a:cubicBezTo>
                    <a:cubicBezTo>
                      <a:pt x="35" y="1"/>
                      <a:pt x="33" y="1"/>
                      <a:pt x="31" y="1"/>
                    </a:cubicBezTo>
                    <a:cubicBezTo>
                      <a:pt x="29" y="1"/>
                      <a:pt x="28" y="0"/>
                      <a:pt x="27" y="0"/>
                    </a:cubicBezTo>
                    <a:close/>
                    <a:moveTo>
                      <a:pt x="75" y="250"/>
                    </a:moveTo>
                    <a:cubicBezTo>
                      <a:pt x="75" y="250"/>
                      <a:pt x="75" y="250"/>
                      <a:pt x="76" y="250"/>
                    </a:cubicBezTo>
                    <a:cubicBezTo>
                      <a:pt x="76" y="250"/>
                      <a:pt x="76" y="250"/>
                      <a:pt x="76" y="250"/>
                    </a:cubicBezTo>
                    <a:cubicBezTo>
                      <a:pt x="79" y="253"/>
                      <a:pt x="73" y="250"/>
                      <a:pt x="76" y="253"/>
                    </a:cubicBezTo>
                    <a:cubicBezTo>
                      <a:pt x="75" y="253"/>
                      <a:pt x="75" y="253"/>
                      <a:pt x="74" y="252"/>
                    </a:cubicBezTo>
                    <a:cubicBezTo>
                      <a:pt x="74" y="252"/>
                      <a:pt x="73" y="251"/>
                      <a:pt x="73" y="251"/>
                    </a:cubicBezTo>
                    <a:cubicBezTo>
                      <a:pt x="74" y="251"/>
                      <a:pt x="74" y="251"/>
                      <a:pt x="75" y="250"/>
                    </a:cubicBezTo>
                    <a:close/>
                    <a:moveTo>
                      <a:pt x="13" y="150"/>
                    </a:moveTo>
                    <a:cubicBezTo>
                      <a:pt x="14" y="153"/>
                      <a:pt x="13" y="158"/>
                      <a:pt x="15" y="167"/>
                    </a:cubicBezTo>
                    <a:cubicBezTo>
                      <a:pt x="15" y="169"/>
                      <a:pt x="16" y="171"/>
                      <a:pt x="18" y="174"/>
                    </a:cubicBezTo>
                    <a:cubicBezTo>
                      <a:pt x="20" y="175"/>
                      <a:pt x="20" y="176"/>
                      <a:pt x="22" y="177"/>
                    </a:cubicBezTo>
                    <a:cubicBezTo>
                      <a:pt x="23" y="178"/>
                      <a:pt x="23" y="178"/>
                      <a:pt x="24" y="179"/>
                    </a:cubicBezTo>
                    <a:cubicBezTo>
                      <a:pt x="25" y="179"/>
                      <a:pt x="25" y="179"/>
                      <a:pt x="25" y="179"/>
                    </a:cubicBezTo>
                    <a:cubicBezTo>
                      <a:pt x="25" y="179"/>
                      <a:pt x="25" y="179"/>
                      <a:pt x="25" y="179"/>
                    </a:cubicBezTo>
                    <a:cubicBezTo>
                      <a:pt x="27" y="180"/>
                      <a:pt x="28" y="180"/>
                      <a:pt x="28" y="180"/>
                    </a:cubicBezTo>
                    <a:cubicBezTo>
                      <a:pt x="28" y="180"/>
                      <a:pt x="27" y="180"/>
                      <a:pt x="26" y="180"/>
                    </a:cubicBezTo>
                    <a:cubicBezTo>
                      <a:pt x="25" y="180"/>
                      <a:pt x="25" y="180"/>
                      <a:pt x="25" y="180"/>
                    </a:cubicBezTo>
                    <a:cubicBezTo>
                      <a:pt x="25" y="180"/>
                      <a:pt x="25" y="180"/>
                      <a:pt x="25" y="180"/>
                    </a:cubicBezTo>
                    <a:cubicBezTo>
                      <a:pt x="24" y="179"/>
                      <a:pt x="24" y="179"/>
                      <a:pt x="24" y="179"/>
                    </a:cubicBezTo>
                    <a:cubicBezTo>
                      <a:pt x="23" y="179"/>
                      <a:pt x="23" y="179"/>
                      <a:pt x="22" y="178"/>
                    </a:cubicBezTo>
                    <a:cubicBezTo>
                      <a:pt x="17" y="175"/>
                      <a:pt x="15" y="170"/>
                      <a:pt x="14" y="167"/>
                    </a:cubicBezTo>
                    <a:cubicBezTo>
                      <a:pt x="12" y="160"/>
                      <a:pt x="13" y="155"/>
                      <a:pt x="13" y="150"/>
                    </a:cubicBezTo>
                    <a:close/>
                    <a:moveTo>
                      <a:pt x="13" y="37"/>
                    </a:moveTo>
                    <a:cubicBezTo>
                      <a:pt x="12" y="39"/>
                      <a:pt x="11" y="41"/>
                      <a:pt x="9" y="43"/>
                    </a:cubicBezTo>
                    <a:cubicBezTo>
                      <a:pt x="8" y="45"/>
                      <a:pt x="8" y="46"/>
                      <a:pt x="7" y="46"/>
                    </a:cubicBezTo>
                    <a:cubicBezTo>
                      <a:pt x="8" y="44"/>
                      <a:pt x="9" y="42"/>
                      <a:pt x="10" y="41"/>
                    </a:cubicBezTo>
                    <a:cubicBezTo>
                      <a:pt x="10" y="40"/>
                      <a:pt x="11" y="39"/>
                      <a:pt x="11" y="39"/>
                    </a:cubicBezTo>
                    <a:cubicBezTo>
                      <a:pt x="12" y="37"/>
                      <a:pt x="12" y="37"/>
                      <a:pt x="12" y="37"/>
                    </a:cubicBezTo>
                    <a:cubicBezTo>
                      <a:pt x="13" y="35"/>
                      <a:pt x="15" y="33"/>
                      <a:pt x="16" y="30"/>
                    </a:cubicBezTo>
                    <a:cubicBezTo>
                      <a:pt x="17" y="31"/>
                      <a:pt x="15" y="34"/>
                      <a:pt x="13" y="37"/>
                    </a:cubicBezTo>
                    <a:close/>
                    <a:moveTo>
                      <a:pt x="24" y="9"/>
                    </a:moveTo>
                    <a:cubicBezTo>
                      <a:pt x="24" y="10"/>
                      <a:pt x="24" y="11"/>
                      <a:pt x="23" y="12"/>
                    </a:cubicBezTo>
                    <a:cubicBezTo>
                      <a:pt x="22" y="16"/>
                      <a:pt x="21" y="20"/>
                      <a:pt x="20" y="21"/>
                    </a:cubicBezTo>
                    <a:cubicBezTo>
                      <a:pt x="20" y="19"/>
                      <a:pt x="21" y="16"/>
                      <a:pt x="22" y="13"/>
                    </a:cubicBezTo>
                    <a:cubicBezTo>
                      <a:pt x="23" y="12"/>
                      <a:pt x="23" y="11"/>
                      <a:pt x="23" y="9"/>
                    </a:cubicBezTo>
                    <a:cubicBezTo>
                      <a:pt x="24" y="8"/>
                      <a:pt x="24" y="8"/>
                      <a:pt x="24" y="7"/>
                    </a:cubicBezTo>
                    <a:cubicBezTo>
                      <a:pt x="24" y="7"/>
                      <a:pt x="24" y="7"/>
                      <a:pt x="24" y="8"/>
                    </a:cubicBezTo>
                    <a:cubicBezTo>
                      <a:pt x="24" y="8"/>
                      <a:pt x="24" y="9"/>
                      <a:pt x="2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448" name="Freeform 9356"/>
              <p:cNvSpPr>
                <a:spLocks/>
              </p:cNvSpPr>
              <p:nvPr/>
            </p:nvSpPr>
            <p:spPr bwMode="auto">
              <a:xfrm>
                <a:off x="944" y="4160"/>
                <a:ext cx="7" cy="7"/>
              </a:xfrm>
              <a:custGeom>
                <a:avLst/>
                <a:gdLst>
                  <a:gd name="T0" fmla="*/ 1 w 2"/>
                  <a:gd name="T1" fmla="*/ 2 h 2"/>
                  <a:gd name="T2" fmla="*/ 2 w 2"/>
                  <a:gd name="T3" fmla="*/ 0 h 2"/>
                  <a:gd name="T4" fmla="*/ 0 w 2"/>
                  <a:gd name="T5" fmla="*/ 0 h 2"/>
                  <a:gd name="T6" fmla="*/ 0 w 2"/>
                  <a:gd name="T7" fmla="*/ 2 h 2"/>
                  <a:gd name="T8" fmla="*/ 1 w 2"/>
                  <a:gd name="T9" fmla="*/ 2 h 2"/>
                </a:gdLst>
                <a:ahLst/>
                <a:cxnLst>
                  <a:cxn ang="0">
                    <a:pos x="T0" y="T1"/>
                  </a:cxn>
                  <a:cxn ang="0">
                    <a:pos x="T2" y="T3"/>
                  </a:cxn>
                  <a:cxn ang="0">
                    <a:pos x="T4" y="T5"/>
                  </a:cxn>
                  <a:cxn ang="0">
                    <a:pos x="T6" y="T7"/>
                  </a:cxn>
                  <a:cxn ang="0">
                    <a:pos x="T8" y="T9"/>
                  </a:cxn>
                </a:cxnLst>
                <a:rect l="0" t="0" r="r" b="b"/>
                <a:pathLst>
                  <a:path w="2" h="2">
                    <a:moveTo>
                      <a:pt x="1" y="2"/>
                    </a:moveTo>
                    <a:cubicBezTo>
                      <a:pt x="1" y="1"/>
                      <a:pt x="1" y="1"/>
                      <a:pt x="2" y="0"/>
                    </a:cubicBezTo>
                    <a:cubicBezTo>
                      <a:pt x="1" y="0"/>
                      <a:pt x="1" y="0"/>
                      <a:pt x="0" y="0"/>
                    </a:cubicBezTo>
                    <a:cubicBezTo>
                      <a:pt x="0" y="1"/>
                      <a:pt x="0" y="2"/>
                      <a:pt x="0" y="2"/>
                    </a:cubicBezTo>
                    <a:cubicBezTo>
                      <a:pt x="0" y="2"/>
                      <a:pt x="0" y="2"/>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449" name="Freeform 9357"/>
              <p:cNvSpPr>
                <a:spLocks/>
              </p:cNvSpPr>
              <p:nvPr/>
            </p:nvSpPr>
            <p:spPr bwMode="auto">
              <a:xfrm>
                <a:off x="903" y="4167"/>
                <a:ext cx="7" cy="4"/>
              </a:xfrm>
              <a:custGeom>
                <a:avLst/>
                <a:gdLst>
                  <a:gd name="T0" fmla="*/ 0 w 2"/>
                  <a:gd name="T1" fmla="*/ 1 h 1"/>
                  <a:gd name="T2" fmla="*/ 2 w 2"/>
                  <a:gd name="T3" fmla="*/ 1 h 1"/>
                  <a:gd name="T4" fmla="*/ 2 w 2"/>
                  <a:gd name="T5" fmla="*/ 0 h 1"/>
                  <a:gd name="T6" fmla="*/ 0 w 2"/>
                  <a:gd name="T7" fmla="*/ 1 h 1"/>
                </a:gdLst>
                <a:ahLst/>
                <a:cxnLst>
                  <a:cxn ang="0">
                    <a:pos x="T0" y="T1"/>
                  </a:cxn>
                  <a:cxn ang="0">
                    <a:pos x="T2" y="T3"/>
                  </a:cxn>
                  <a:cxn ang="0">
                    <a:pos x="T4" y="T5"/>
                  </a:cxn>
                  <a:cxn ang="0">
                    <a:pos x="T6" y="T7"/>
                  </a:cxn>
                </a:cxnLst>
                <a:rect l="0" t="0" r="r" b="b"/>
                <a:pathLst>
                  <a:path w="2" h="1">
                    <a:moveTo>
                      <a:pt x="0" y="1"/>
                    </a:moveTo>
                    <a:cubicBezTo>
                      <a:pt x="1" y="1"/>
                      <a:pt x="1" y="1"/>
                      <a:pt x="2" y="1"/>
                    </a:cubicBezTo>
                    <a:cubicBezTo>
                      <a:pt x="2" y="1"/>
                      <a:pt x="2" y="1"/>
                      <a:pt x="2" y="0"/>
                    </a:cubicBezTo>
                    <a:cubicBezTo>
                      <a:pt x="2" y="1"/>
                      <a:pt x="1"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450" name="Freeform 9358"/>
              <p:cNvSpPr>
                <a:spLocks/>
              </p:cNvSpPr>
              <p:nvPr/>
            </p:nvSpPr>
            <p:spPr bwMode="auto">
              <a:xfrm>
                <a:off x="1175" y="5528"/>
                <a:ext cx="0" cy="4"/>
              </a:xfrm>
              <a:custGeom>
                <a:avLst/>
                <a:gdLst>
                  <a:gd name="T0" fmla="*/ 0 h 1"/>
                  <a:gd name="T1" fmla="*/ 1 h 1"/>
                  <a:gd name="T2" fmla="*/ 1 h 1"/>
                  <a:gd name="T3" fmla="*/ 0 h 1"/>
                  <a:gd name="T4" fmla="*/ 0 h 1"/>
                </a:gdLst>
                <a:ahLst/>
                <a:cxnLst>
                  <a:cxn ang="0">
                    <a:pos x="0" y="T0"/>
                  </a:cxn>
                  <a:cxn ang="0">
                    <a:pos x="0" y="T1"/>
                  </a:cxn>
                  <a:cxn ang="0">
                    <a:pos x="0" y="T2"/>
                  </a:cxn>
                  <a:cxn ang="0">
                    <a:pos x="0" y="T3"/>
                  </a:cxn>
                  <a:cxn ang="0">
                    <a:pos x="0" y="T4"/>
                  </a:cxn>
                </a:cxnLst>
                <a:rect l="0" t="0" r="r" b="b"/>
                <a:pathLst>
                  <a:path h="1">
                    <a:moveTo>
                      <a:pt x="0" y="0"/>
                    </a:moveTo>
                    <a:cubicBezTo>
                      <a:pt x="0" y="1"/>
                      <a:pt x="0" y="1"/>
                      <a:pt x="0" y="1"/>
                    </a:cubicBezTo>
                    <a:cubicBezTo>
                      <a:pt x="0" y="1"/>
                      <a:pt x="0" y="1"/>
                      <a:pt x="0" y="1"/>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451" name="Freeform 9359"/>
              <p:cNvSpPr>
                <a:spLocks/>
              </p:cNvSpPr>
              <p:nvPr/>
            </p:nvSpPr>
            <p:spPr bwMode="auto">
              <a:xfrm>
                <a:off x="1405" y="6328"/>
                <a:ext cx="8" cy="7"/>
              </a:xfrm>
              <a:custGeom>
                <a:avLst/>
                <a:gdLst>
                  <a:gd name="T0" fmla="*/ 1 w 2"/>
                  <a:gd name="T1" fmla="*/ 1 h 2"/>
                  <a:gd name="T2" fmla="*/ 0 w 2"/>
                  <a:gd name="T3" fmla="*/ 2 h 2"/>
                  <a:gd name="T4" fmla="*/ 2 w 2"/>
                  <a:gd name="T5" fmla="*/ 0 h 2"/>
                  <a:gd name="T6" fmla="*/ 2 w 2"/>
                  <a:gd name="T7" fmla="*/ 0 h 2"/>
                  <a:gd name="T8" fmla="*/ 1 w 2"/>
                  <a:gd name="T9" fmla="*/ 1 h 2"/>
                  <a:gd name="T10" fmla="*/ 1 w 2"/>
                  <a:gd name="T11" fmla="*/ 1 h 2"/>
                </a:gdLst>
                <a:ahLst/>
                <a:cxnLst>
                  <a:cxn ang="0">
                    <a:pos x="T0" y="T1"/>
                  </a:cxn>
                  <a:cxn ang="0">
                    <a:pos x="T2" y="T3"/>
                  </a:cxn>
                  <a:cxn ang="0">
                    <a:pos x="T4" y="T5"/>
                  </a:cxn>
                  <a:cxn ang="0">
                    <a:pos x="T6" y="T7"/>
                  </a:cxn>
                  <a:cxn ang="0">
                    <a:pos x="T8" y="T9"/>
                  </a:cxn>
                  <a:cxn ang="0">
                    <a:pos x="T10" y="T11"/>
                  </a:cxn>
                </a:cxnLst>
                <a:rect l="0" t="0" r="r" b="b"/>
                <a:pathLst>
                  <a:path w="2" h="2">
                    <a:moveTo>
                      <a:pt x="1" y="1"/>
                    </a:moveTo>
                    <a:cubicBezTo>
                      <a:pt x="1" y="1"/>
                      <a:pt x="0" y="1"/>
                      <a:pt x="0" y="2"/>
                    </a:cubicBezTo>
                    <a:cubicBezTo>
                      <a:pt x="1" y="1"/>
                      <a:pt x="1" y="1"/>
                      <a:pt x="2" y="0"/>
                    </a:cubicBezTo>
                    <a:cubicBezTo>
                      <a:pt x="2" y="0"/>
                      <a:pt x="2" y="0"/>
                      <a:pt x="2" y="0"/>
                    </a:cubicBezTo>
                    <a:cubicBezTo>
                      <a:pt x="2" y="0"/>
                      <a:pt x="1" y="1"/>
                      <a:pt x="1" y="1"/>
                    </a:cubicBezTo>
                    <a:cubicBezTo>
                      <a:pt x="1" y="1"/>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452" name="Freeform 9360"/>
              <p:cNvSpPr>
                <a:spLocks/>
              </p:cNvSpPr>
              <p:nvPr/>
            </p:nvSpPr>
            <p:spPr bwMode="auto">
              <a:xfrm>
                <a:off x="1394" y="6328"/>
                <a:ext cx="11" cy="7"/>
              </a:xfrm>
              <a:custGeom>
                <a:avLst/>
                <a:gdLst>
                  <a:gd name="T0" fmla="*/ 3 w 3"/>
                  <a:gd name="T1" fmla="*/ 1 h 2"/>
                  <a:gd name="T2" fmla="*/ 3 w 3"/>
                  <a:gd name="T3" fmla="*/ 1 h 2"/>
                  <a:gd name="T4" fmla="*/ 3 w 3"/>
                  <a:gd name="T5" fmla="*/ 0 h 2"/>
                  <a:gd name="T6" fmla="*/ 3 w 3"/>
                  <a:gd name="T7" fmla="*/ 0 h 2"/>
                  <a:gd name="T8" fmla="*/ 1 w 3"/>
                  <a:gd name="T9" fmla="*/ 0 h 2"/>
                  <a:gd name="T10" fmla="*/ 0 w 3"/>
                  <a:gd name="T11" fmla="*/ 0 h 2"/>
                  <a:gd name="T12" fmla="*/ 1 w 3"/>
                  <a:gd name="T13" fmla="*/ 1 h 2"/>
                  <a:gd name="T14" fmla="*/ 2 w 3"/>
                  <a:gd name="T15" fmla="*/ 1 h 2"/>
                  <a:gd name="T16" fmla="*/ 2 w 3"/>
                  <a:gd name="T17" fmla="*/ 1 h 2"/>
                  <a:gd name="T18" fmla="*/ 3 w 3"/>
                  <a:gd name="T19" fmla="*/ 2 h 2"/>
                  <a:gd name="T20" fmla="*/ 3 w 3"/>
                  <a:gd name="T21" fmla="*/ 2 h 2"/>
                  <a:gd name="T22" fmla="*/ 3 w 3"/>
                  <a:gd name="T23" fmla="*/ 2 h 2"/>
                  <a:gd name="T24" fmla="*/ 3 w 3"/>
                  <a:gd name="T25" fmla="*/ 2 h 2"/>
                  <a:gd name="T26" fmla="*/ 3 w 3"/>
                  <a:gd name="T27"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 h="2">
                    <a:moveTo>
                      <a:pt x="3" y="1"/>
                    </a:moveTo>
                    <a:cubicBezTo>
                      <a:pt x="3" y="1"/>
                      <a:pt x="3" y="1"/>
                      <a:pt x="3" y="1"/>
                    </a:cubicBezTo>
                    <a:cubicBezTo>
                      <a:pt x="3" y="1"/>
                      <a:pt x="3" y="1"/>
                      <a:pt x="3" y="0"/>
                    </a:cubicBezTo>
                    <a:cubicBezTo>
                      <a:pt x="3" y="0"/>
                      <a:pt x="3" y="0"/>
                      <a:pt x="3" y="0"/>
                    </a:cubicBezTo>
                    <a:cubicBezTo>
                      <a:pt x="1" y="0"/>
                      <a:pt x="1" y="0"/>
                      <a:pt x="1" y="0"/>
                    </a:cubicBezTo>
                    <a:cubicBezTo>
                      <a:pt x="1" y="0"/>
                      <a:pt x="1" y="0"/>
                      <a:pt x="0" y="0"/>
                    </a:cubicBezTo>
                    <a:cubicBezTo>
                      <a:pt x="1" y="1"/>
                      <a:pt x="1" y="1"/>
                      <a:pt x="1" y="1"/>
                    </a:cubicBezTo>
                    <a:cubicBezTo>
                      <a:pt x="1" y="1"/>
                      <a:pt x="2" y="1"/>
                      <a:pt x="2" y="1"/>
                    </a:cubicBezTo>
                    <a:cubicBezTo>
                      <a:pt x="2" y="1"/>
                      <a:pt x="2" y="1"/>
                      <a:pt x="2" y="1"/>
                    </a:cubicBezTo>
                    <a:cubicBezTo>
                      <a:pt x="2" y="2"/>
                      <a:pt x="2" y="2"/>
                      <a:pt x="3" y="2"/>
                    </a:cubicBezTo>
                    <a:cubicBezTo>
                      <a:pt x="3" y="2"/>
                      <a:pt x="3" y="2"/>
                      <a:pt x="3" y="2"/>
                    </a:cubicBezTo>
                    <a:cubicBezTo>
                      <a:pt x="3" y="2"/>
                      <a:pt x="3" y="2"/>
                      <a:pt x="3" y="2"/>
                    </a:cubicBezTo>
                    <a:cubicBezTo>
                      <a:pt x="3" y="2"/>
                      <a:pt x="3" y="2"/>
                      <a:pt x="3" y="2"/>
                    </a:cubicBezTo>
                    <a:lnTo>
                      <a:pt x="3"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453" name="Freeform 9361"/>
              <p:cNvSpPr>
                <a:spLocks/>
              </p:cNvSpPr>
              <p:nvPr/>
            </p:nvSpPr>
            <p:spPr bwMode="auto">
              <a:xfrm>
                <a:off x="1394" y="6328"/>
                <a:ext cx="0" cy="3"/>
              </a:xfrm>
              <a:custGeom>
                <a:avLst/>
                <a:gdLst>
                  <a:gd name="T0" fmla="*/ 0 h 1"/>
                  <a:gd name="T1" fmla="*/ 0 h 1"/>
                  <a:gd name="T2" fmla="*/ 1 h 1"/>
                  <a:gd name="T3" fmla="*/ 0 h 1"/>
                </a:gdLst>
                <a:ahLst/>
                <a:cxnLst>
                  <a:cxn ang="0">
                    <a:pos x="0" y="T0"/>
                  </a:cxn>
                  <a:cxn ang="0">
                    <a:pos x="0" y="T1"/>
                  </a:cxn>
                  <a:cxn ang="0">
                    <a:pos x="0" y="T2"/>
                  </a:cxn>
                  <a:cxn ang="0">
                    <a:pos x="0" y="T3"/>
                  </a:cxn>
                </a:cxnLst>
                <a:rect l="0" t="0" r="r" b="b"/>
                <a:pathLst>
                  <a:path h="1">
                    <a:moveTo>
                      <a:pt x="0" y="0"/>
                    </a:moveTo>
                    <a:cubicBezTo>
                      <a:pt x="0" y="0"/>
                      <a:pt x="0" y="0"/>
                      <a:pt x="0" y="0"/>
                    </a:cubicBezTo>
                    <a:cubicBezTo>
                      <a:pt x="0" y="1"/>
                      <a:pt x="0" y="1"/>
                      <a:pt x="0" y="1"/>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454" name="Freeform 9362"/>
              <p:cNvSpPr>
                <a:spLocks/>
              </p:cNvSpPr>
              <p:nvPr/>
            </p:nvSpPr>
            <p:spPr bwMode="auto">
              <a:xfrm>
                <a:off x="1391" y="6328"/>
                <a:ext cx="3" cy="3"/>
              </a:xfrm>
              <a:custGeom>
                <a:avLst/>
                <a:gdLst>
                  <a:gd name="T0" fmla="*/ 0 w 1"/>
                  <a:gd name="T1" fmla="*/ 0 h 1"/>
                  <a:gd name="T2" fmla="*/ 0 w 1"/>
                  <a:gd name="T3" fmla="*/ 1 h 1"/>
                  <a:gd name="T4" fmla="*/ 1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1"/>
                      <a:pt x="0" y="1"/>
                      <a:pt x="0" y="1"/>
                    </a:cubicBezTo>
                    <a:cubicBezTo>
                      <a:pt x="0" y="1"/>
                      <a:pt x="0" y="1"/>
                      <a:pt x="1" y="1"/>
                    </a:cubicBezTo>
                    <a:cubicBezTo>
                      <a:pt x="1" y="0"/>
                      <a:pt x="1" y="0"/>
                      <a:pt x="1"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455" name="Freeform 9363"/>
              <p:cNvSpPr>
                <a:spLocks/>
              </p:cNvSpPr>
              <p:nvPr/>
            </p:nvSpPr>
            <p:spPr bwMode="auto">
              <a:xfrm>
                <a:off x="1409" y="6316"/>
                <a:ext cx="15" cy="12"/>
              </a:xfrm>
              <a:custGeom>
                <a:avLst/>
                <a:gdLst>
                  <a:gd name="T0" fmla="*/ 1 w 4"/>
                  <a:gd name="T1" fmla="*/ 3 h 3"/>
                  <a:gd name="T2" fmla="*/ 0 w 4"/>
                  <a:gd name="T3" fmla="*/ 3 h 3"/>
                  <a:gd name="T4" fmla="*/ 1 w 4"/>
                  <a:gd name="T5" fmla="*/ 3 h 3"/>
                  <a:gd name="T6" fmla="*/ 3 w 4"/>
                  <a:gd name="T7" fmla="*/ 2 h 3"/>
                  <a:gd name="T8" fmla="*/ 4 w 4"/>
                  <a:gd name="T9" fmla="*/ 2 h 3"/>
                  <a:gd name="T10" fmla="*/ 4 w 4"/>
                  <a:gd name="T11" fmla="*/ 0 h 3"/>
                  <a:gd name="T12" fmla="*/ 1 w 4"/>
                  <a:gd name="T13" fmla="*/ 2 h 3"/>
                  <a:gd name="T14" fmla="*/ 1 w 4"/>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3">
                    <a:moveTo>
                      <a:pt x="1" y="3"/>
                    </a:moveTo>
                    <a:cubicBezTo>
                      <a:pt x="0" y="3"/>
                      <a:pt x="0" y="3"/>
                      <a:pt x="0" y="3"/>
                    </a:cubicBezTo>
                    <a:cubicBezTo>
                      <a:pt x="1" y="3"/>
                      <a:pt x="1" y="3"/>
                      <a:pt x="1" y="3"/>
                    </a:cubicBezTo>
                    <a:cubicBezTo>
                      <a:pt x="2" y="3"/>
                      <a:pt x="3" y="2"/>
                      <a:pt x="3" y="2"/>
                    </a:cubicBezTo>
                    <a:cubicBezTo>
                      <a:pt x="3" y="2"/>
                      <a:pt x="4" y="2"/>
                      <a:pt x="4" y="2"/>
                    </a:cubicBezTo>
                    <a:cubicBezTo>
                      <a:pt x="4" y="1"/>
                      <a:pt x="4" y="1"/>
                      <a:pt x="4" y="0"/>
                    </a:cubicBezTo>
                    <a:cubicBezTo>
                      <a:pt x="3" y="1"/>
                      <a:pt x="2" y="2"/>
                      <a:pt x="1" y="2"/>
                    </a:cubicBezTo>
                    <a:cubicBezTo>
                      <a:pt x="1" y="2"/>
                      <a:pt x="1" y="3"/>
                      <a:pt x="1"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456" name="Freeform 9364"/>
              <p:cNvSpPr>
                <a:spLocks/>
              </p:cNvSpPr>
              <p:nvPr/>
            </p:nvSpPr>
            <p:spPr bwMode="auto">
              <a:xfrm>
                <a:off x="1398" y="6320"/>
                <a:ext cx="4" cy="0"/>
              </a:xfrm>
              <a:custGeom>
                <a:avLst/>
                <a:gdLst>
                  <a:gd name="T0" fmla="*/ 1 w 1"/>
                  <a:gd name="T1" fmla="*/ 0 w 1"/>
                  <a:gd name="T2" fmla="*/ 0 w 1"/>
                  <a:gd name="T3" fmla="*/ 0 w 1"/>
                  <a:gd name="T4" fmla="*/ 1 w 1"/>
                </a:gdLst>
                <a:ahLst/>
                <a:cxnLst>
                  <a:cxn ang="0">
                    <a:pos x="T0" y="0"/>
                  </a:cxn>
                  <a:cxn ang="0">
                    <a:pos x="T1" y="0"/>
                  </a:cxn>
                  <a:cxn ang="0">
                    <a:pos x="T2" y="0"/>
                  </a:cxn>
                  <a:cxn ang="0">
                    <a:pos x="T3" y="0"/>
                  </a:cxn>
                  <a:cxn ang="0">
                    <a:pos x="T4" y="0"/>
                  </a:cxn>
                </a:cxnLst>
                <a:rect l="0" t="0" r="r" b="b"/>
                <a:pathLst>
                  <a:path w="1">
                    <a:moveTo>
                      <a:pt x="1" y="0"/>
                    </a:moveTo>
                    <a:cubicBezTo>
                      <a:pt x="0" y="0"/>
                      <a:pt x="0" y="0"/>
                      <a:pt x="0" y="0"/>
                    </a:cubicBezTo>
                    <a:cubicBezTo>
                      <a:pt x="0" y="0"/>
                      <a:pt x="0" y="0"/>
                      <a:pt x="0" y="0"/>
                    </a:cubicBezTo>
                    <a:cubicBezTo>
                      <a:pt x="0" y="0"/>
                      <a:pt x="0" y="0"/>
                      <a:pt x="0" y="0"/>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457" name="Freeform 9365"/>
              <p:cNvSpPr>
                <a:spLocks/>
              </p:cNvSpPr>
              <p:nvPr/>
            </p:nvSpPr>
            <p:spPr bwMode="auto">
              <a:xfrm>
                <a:off x="1361" y="6328"/>
                <a:ext cx="30" cy="7"/>
              </a:xfrm>
              <a:custGeom>
                <a:avLst/>
                <a:gdLst>
                  <a:gd name="T0" fmla="*/ 8 w 8"/>
                  <a:gd name="T1" fmla="*/ 1 h 2"/>
                  <a:gd name="T2" fmla="*/ 8 w 8"/>
                  <a:gd name="T3" fmla="*/ 1 h 2"/>
                  <a:gd name="T4" fmla="*/ 6 w 8"/>
                  <a:gd name="T5" fmla="*/ 1 h 2"/>
                  <a:gd name="T6" fmla="*/ 2 w 8"/>
                  <a:gd name="T7" fmla="*/ 0 h 2"/>
                  <a:gd name="T8" fmla="*/ 1 w 8"/>
                  <a:gd name="T9" fmla="*/ 0 h 2"/>
                  <a:gd name="T10" fmla="*/ 2 w 8"/>
                  <a:gd name="T11" fmla="*/ 1 h 2"/>
                  <a:gd name="T12" fmla="*/ 2 w 8"/>
                  <a:gd name="T13" fmla="*/ 1 h 2"/>
                  <a:gd name="T14" fmla="*/ 0 w 8"/>
                  <a:gd name="T15" fmla="*/ 1 h 2"/>
                  <a:gd name="T16" fmla="*/ 6 w 8"/>
                  <a:gd name="T17" fmla="*/ 2 h 2"/>
                  <a:gd name="T18" fmla="*/ 8 w 8"/>
                  <a:gd name="T19" fmla="*/ 2 h 2"/>
                  <a:gd name="T20" fmla="*/ 8 w 8"/>
                  <a:gd name="T21" fmla="*/ 1 h 2"/>
                  <a:gd name="T22" fmla="*/ 8 w 8"/>
                  <a:gd name="T23"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 h="2">
                    <a:moveTo>
                      <a:pt x="8" y="1"/>
                    </a:moveTo>
                    <a:cubicBezTo>
                      <a:pt x="8" y="1"/>
                      <a:pt x="8" y="1"/>
                      <a:pt x="8" y="1"/>
                    </a:cubicBezTo>
                    <a:cubicBezTo>
                      <a:pt x="7" y="1"/>
                      <a:pt x="7" y="1"/>
                      <a:pt x="6" y="1"/>
                    </a:cubicBezTo>
                    <a:cubicBezTo>
                      <a:pt x="5" y="1"/>
                      <a:pt x="3" y="1"/>
                      <a:pt x="2" y="0"/>
                    </a:cubicBezTo>
                    <a:cubicBezTo>
                      <a:pt x="1" y="0"/>
                      <a:pt x="1" y="0"/>
                      <a:pt x="1" y="0"/>
                    </a:cubicBezTo>
                    <a:cubicBezTo>
                      <a:pt x="1" y="0"/>
                      <a:pt x="2" y="1"/>
                      <a:pt x="2" y="1"/>
                    </a:cubicBezTo>
                    <a:cubicBezTo>
                      <a:pt x="2" y="1"/>
                      <a:pt x="2" y="1"/>
                      <a:pt x="2" y="1"/>
                    </a:cubicBezTo>
                    <a:cubicBezTo>
                      <a:pt x="1" y="1"/>
                      <a:pt x="1" y="1"/>
                      <a:pt x="0" y="1"/>
                    </a:cubicBezTo>
                    <a:cubicBezTo>
                      <a:pt x="2" y="2"/>
                      <a:pt x="4" y="2"/>
                      <a:pt x="6" y="2"/>
                    </a:cubicBezTo>
                    <a:cubicBezTo>
                      <a:pt x="7" y="2"/>
                      <a:pt x="8" y="2"/>
                      <a:pt x="8" y="2"/>
                    </a:cubicBezTo>
                    <a:cubicBezTo>
                      <a:pt x="8" y="1"/>
                      <a:pt x="8" y="1"/>
                      <a:pt x="8" y="1"/>
                    </a:cubicBezTo>
                    <a:cubicBezTo>
                      <a:pt x="7" y="1"/>
                      <a:pt x="8" y="1"/>
                      <a:pt x="8"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458" name="Freeform 9366"/>
              <p:cNvSpPr>
                <a:spLocks/>
              </p:cNvSpPr>
              <p:nvPr/>
            </p:nvSpPr>
            <p:spPr bwMode="auto">
              <a:xfrm>
                <a:off x="1398" y="632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459" name="Freeform 9367"/>
              <p:cNvSpPr>
                <a:spLocks/>
              </p:cNvSpPr>
              <p:nvPr/>
            </p:nvSpPr>
            <p:spPr bwMode="auto">
              <a:xfrm>
                <a:off x="1402" y="6316"/>
                <a:ext cx="3" cy="4"/>
              </a:xfrm>
              <a:custGeom>
                <a:avLst/>
                <a:gdLst>
                  <a:gd name="T0" fmla="*/ 1 w 1"/>
                  <a:gd name="T1" fmla="*/ 0 h 1"/>
                  <a:gd name="T2" fmla="*/ 0 w 1"/>
                  <a:gd name="T3" fmla="*/ 0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0" y="0"/>
                      <a:pt x="0" y="0"/>
                      <a:pt x="0" y="0"/>
                    </a:cubicBezTo>
                    <a:cubicBezTo>
                      <a:pt x="0" y="1"/>
                      <a:pt x="0" y="1"/>
                      <a:pt x="0" y="1"/>
                    </a:cubicBezTo>
                    <a:cubicBezTo>
                      <a:pt x="0" y="0"/>
                      <a:pt x="0"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460" name="Freeform 9368"/>
              <p:cNvSpPr>
                <a:spLocks/>
              </p:cNvSpPr>
              <p:nvPr/>
            </p:nvSpPr>
            <p:spPr bwMode="auto">
              <a:xfrm>
                <a:off x="1409" y="6294"/>
                <a:ext cx="15" cy="34"/>
              </a:xfrm>
              <a:custGeom>
                <a:avLst/>
                <a:gdLst>
                  <a:gd name="T0" fmla="*/ 1 w 4"/>
                  <a:gd name="T1" fmla="*/ 7 h 9"/>
                  <a:gd name="T2" fmla="*/ 0 w 4"/>
                  <a:gd name="T3" fmla="*/ 8 h 9"/>
                  <a:gd name="T4" fmla="*/ 0 w 4"/>
                  <a:gd name="T5" fmla="*/ 9 h 9"/>
                  <a:gd name="T6" fmla="*/ 1 w 4"/>
                  <a:gd name="T7" fmla="*/ 8 h 9"/>
                  <a:gd name="T8" fmla="*/ 4 w 4"/>
                  <a:gd name="T9" fmla="*/ 0 h 9"/>
                  <a:gd name="T10" fmla="*/ 2 w 4"/>
                  <a:gd name="T11" fmla="*/ 5 h 9"/>
                  <a:gd name="T12" fmla="*/ 1 w 4"/>
                  <a:gd name="T13" fmla="*/ 7 h 9"/>
                </a:gdLst>
                <a:ahLst/>
                <a:cxnLst>
                  <a:cxn ang="0">
                    <a:pos x="T0" y="T1"/>
                  </a:cxn>
                  <a:cxn ang="0">
                    <a:pos x="T2" y="T3"/>
                  </a:cxn>
                  <a:cxn ang="0">
                    <a:pos x="T4" y="T5"/>
                  </a:cxn>
                  <a:cxn ang="0">
                    <a:pos x="T6" y="T7"/>
                  </a:cxn>
                  <a:cxn ang="0">
                    <a:pos x="T8" y="T9"/>
                  </a:cxn>
                  <a:cxn ang="0">
                    <a:pos x="T10" y="T11"/>
                  </a:cxn>
                  <a:cxn ang="0">
                    <a:pos x="T12" y="T13"/>
                  </a:cxn>
                </a:cxnLst>
                <a:rect l="0" t="0" r="r" b="b"/>
                <a:pathLst>
                  <a:path w="4" h="9">
                    <a:moveTo>
                      <a:pt x="1" y="7"/>
                    </a:moveTo>
                    <a:cubicBezTo>
                      <a:pt x="0" y="8"/>
                      <a:pt x="0" y="8"/>
                      <a:pt x="0" y="8"/>
                    </a:cubicBezTo>
                    <a:cubicBezTo>
                      <a:pt x="0" y="9"/>
                      <a:pt x="0" y="9"/>
                      <a:pt x="0" y="9"/>
                    </a:cubicBezTo>
                    <a:cubicBezTo>
                      <a:pt x="0" y="8"/>
                      <a:pt x="1" y="8"/>
                      <a:pt x="1" y="8"/>
                    </a:cubicBezTo>
                    <a:cubicBezTo>
                      <a:pt x="3" y="5"/>
                      <a:pt x="4" y="3"/>
                      <a:pt x="4" y="0"/>
                    </a:cubicBezTo>
                    <a:cubicBezTo>
                      <a:pt x="2" y="5"/>
                      <a:pt x="2" y="5"/>
                      <a:pt x="2" y="5"/>
                    </a:cubicBezTo>
                    <a:cubicBezTo>
                      <a:pt x="1" y="6"/>
                      <a:pt x="1" y="7"/>
                      <a:pt x="1"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461" name="Freeform 9369"/>
              <p:cNvSpPr>
                <a:spLocks/>
              </p:cNvSpPr>
              <p:nvPr/>
            </p:nvSpPr>
            <p:spPr bwMode="auto">
              <a:xfrm>
                <a:off x="1212" y="5543"/>
                <a:ext cx="4" cy="7"/>
              </a:xfrm>
              <a:custGeom>
                <a:avLst/>
                <a:gdLst>
                  <a:gd name="T0" fmla="*/ 0 w 1"/>
                  <a:gd name="T1" fmla="*/ 0 h 2"/>
                  <a:gd name="T2" fmla="*/ 0 w 1"/>
                  <a:gd name="T3" fmla="*/ 1 h 2"/>
                  <a:gd name="T4" fmla="*/ 0 w 1"/>
                  <a:gd name="T5" fmla="*/ 2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1"/>
                      <a:pt x="0" y="1"/>
                    </a:cubicBezTo>
                    <a:cubicBezTo>
                      <a:pt x="0" y="1"/>
                      <a:pt x="0" y="2"/>
                      <a:pt x="0" y="2"/>
                    </a:cubicBezTo>
                    <a:cubicBezTo>
                      <a:pt x="0" y="2"/>
                      <a:pt x="0" y="1"/>
                      <a:pt x="1" y="1"/>
                    </a:cubicBezTo>
                    <a:cubicBezTo>
                      <a:pt x="1"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462" name="Freeform 9370"/>
              <p:cNvSpPr>
                <a:spLocks/>
              </p:cNvSpPr>
              <p:nvPr/>
            </p:nvSpPr>
            <p:spPr bwMode="auto">
              <a:xfrm>
                <a:off x="1219" y="5539"/>
                <a:ext cx="0" cy="8"/>
              </a:xfrm>
              <a:custGeom>
                <a:avLst/>
                <a:gdLst>
                  <a:gd name="T0" fmla="*/ 2 h 2"/>
                  <a:gd name="T1" fmla="*/ 0 h 2"/>
                  <a:gd name="T2" fmla="*/ 1 h 2"/>
                  <a:gd name="T3" fmla="*/ 2 h 2"/>
                </a:gdLst>
                <a:ahLst/>
                <a:cxnLst>
                  <a:cxn ang="0">
                    <a:pos x="0" y="T0"/>
                  </a:cxn>
                  <a:cxn ang="0">
                    <a:pos x="0" y="T1"/>
                  </a:cxn>
                  <a:cxn ang="0">
                    <a:pos x="0" y="T2"/>
                  </a:cxn>
                  <a:cxn ang="0">
                    <a:pos x="0" y="T3"/>
                  </a:cxn>
                </a:cxnLst>
                <a:rect l="0" t="0" r="r" b="b"/>
                <a:pathLst>
                  <a:path h="2">
                    <a:moveTo>
                      <a:pt x="0" y="2"/>
                    </a:moveTo>
                    <a:cubicBezTo>
                      <a:pt x="0" y="0"/>
                      <a:pt x="0" y="0"/>
                      <a:pt x="0" y="0"/>
                    </a:cubicBezTo>
                    <a:cubicBezTo>
                      <a:pt x="0" y="0"/>
                      <a:pt x="0" y="1"/>
                      <a:pt x="0" y="1"/>
                    </a:cubicBezTo>
                    <a:cubicBezTo>
                      <a:pt x="0" y="1"/>
                      <a:pt x="0" y="2"/>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463" name="Freeform 9371"/>
              <p:cNvSpPr>
                <a:spLocks/>
              </p:cNvSpPr>
              <p:nvPr/>
            </p:nvSpPr>
            <p:spPr bwMode="auto">
              <a:xfrm>
                <a:off x="1394" y="632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464" name="Freeform 9372"/>
              <p:cNvSpPr>
                <a:spLocks/>
              </p:cNvSpPr>
              <p:nvPr/>
            </p:nvSpPr>
            <p:spPr bwMode="auto">
              <a:xfrm>
                <a:off x="1212" y="5535"/>
                <a:ext cx="4" cy="8"/>
              </a:xfrm>
              <a:custGeom>
                <a:avLst/>
                <a:gdLst>
                  <a:gd name="T0" fmla="*/ 1 w 1"/>
                  <a:gd name="T1" fmla="*/ 1 h 2"/>
                  <a:gd name="T2" fmla="*/ 1 w 1"/>
                  <a:gd name="T3" fmla="*/ 0 h 2"/>
                  <a:gd name="T4" fmla="*/ 0 w 1"/>
                  <a:gd name="T5" fmla="*/ 1 h 2"/>
                  <a:gd name="T6" fmla="*/ 0 w 1"/>
                  <a:gd name="T7" fmla="*/ 2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cubicBezTo>
                      <a:pt x="1" y="0"/>
                      <a:pt x="1" y="0"/>
                      <a:pt x="1" y="0"/>
                    </a:cubicBezTo>
                    <a:cubicBezTo>
                      <a:pt x="0" y="0"/>
                      <a:pt x="0" y="0"/>
                      <a:pt x="0" y="1"/>
                    </a:cubicBezTo>
                    <a:cubicBezTo>
                      <a:pt x="0" y="1"/>
                      <a:pt x="0" y="1"/>
                      <a:pt x="0" y="2"/>
                    </a:cubicBezTo>
                    <a:cubicBezTo>
                      <a:pt x="1" y="1"/>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465" name="Freeform 9373"/>
              <p:cNvSpPr>
                <a:spLocks/>
              </p:cNvSpPr>
              <p:nvPr/>
            </p:nvSpPr>
            <p:spPr bwMode="auto">
              <a:xfrm>
                <a:off x="1216" y="5543"/>
                <a:ext cx="0" cy="7"/>
              </a:xfrm>
              <a:custGeom>
                <a:avLst/>
                <a:gdLst>
                  <a:gd name="T0" fmla="*/ 1 h 2"/>
                  <a:gd name="T1" fmla="*/ 2 h 2"/>
                  <a:gd name="T2" fmla="*/ 0 h 2"/>
                  <a:gd name="T3" fmla="*/ 1 h 2"/>
                </a:gdLst>
                <a:ahLst/>
                <a:cxnLst>
                  <a:cxn ang="0">
                    <a:pos x="0" y="T0"/>
                  </a:cxn>
                  <a:cxn ang="0">
                    <a:pos x="0" y="T1"/>
                  </a:cxn>
                  <a:cxn ang="0">
                    <a:pos x="0" y="T2"/>
                  </a:cxn>
                  <a:cxn ang="0">
                    <a:pos x="0" y="T3"/>
                  </a:cxn>
                </a:cxnLst>
                <a:rect l="0" t="0" r="r" b="b"/>
                <a:pathLst>
                  <a:path h="2">
                    <a:moveTo>
                      <a:pt x="0" y="1"/>
                    </a:moveTo>
                    <a:cubicBezTo>
                      <a:pt x="0" y="1"/>
                      <a:pt x="0" y="1"/>
                      <a:pt x="0" y="2"/>
                    </a:cubicBezTo>
                    <a:cubicBezTo>
                      <a:pt x="0" y="0"/>
                      <a:pt x="0" y="0"/>
                      <a:pt x="0" y="0"/>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466" name="Freeform 9374"/>
              <p:cNvSpPr>
                <a:spLocks/>
              </p:cNvSpPr>
              <p:nvPr/>
            </p:nvSpPr>
            <p:spPr bwMode="auto">
              <a:xfrm>
                <a:off x="1216" y="5543"/>
                <a:ext cx="3" cy="0"/>
              </a:xfrm>
              <a:custGeom>
                <a:avLst/>
                <a:gdLst>
                  <a:gd name="T0" fmla="*/ 1 w 1"/>
                  <a:gd name="T1" fmla="*/ 0 w 1"/>
                  <a:gd name="T2" fmla="*/ 0 w 1"/>
                  <a:gd name="T3" fmla="*/ 1 w 1"/>
                </a:gdLst>
                <a:ahLst/>
                <a:cxnLst>
                  <a:cxn ang="0">
                    <a:pos x="T0" y="0"/>
                  </a:cxn>
                  <a:cxn ang="0">
                    <a:pos x="T1" y="0"/>
                  </a:cxn>
                  <a:cxn ang="0">
                    <a:pos x="T2" y="0"/>
                  </a:cxn>
                  <a:cxn ang="0">
                    <a:pos x="T3" y="0"/>
                  </a:cxn>
                </a:cxnLst>
                <a:rect l="0" t="0" r="r" b="b"/>
                <a:pathLst>
                  <a:path w="1">
                    <a:moveTo>
                      <a:pt x="1" y="0"/>
                    </a:moveTo>
                    <a:cubicBezTo>
                      <a:pt x="0" y="0"/>
                      <a:pt x="0" y="0"/>
                      <a:pt x="0" y="0"/>
                    </a:cubicBezTo>
                    <a:cubicBezTo>
                      <a:pt x="0" y="0"/>
                      <a:pt x="0" y="0"/>
                      <a:pt x="0" y="0"/>
                    </a:cubicBezTo>
                    <a:cubicBezTo>
                      <a:pt x="0" y="0"/>
                      <a:pt x="0"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467" name="Freeform 9375"/>
              <p:cNvSpPr>
                <a:spLocks/>
              </p:cNvSpPr>
              <p:nvPr/>
            </p:nvSpPr>
            <p:spPr bwMode="auto">
              <a:xfrm>
                <a:off x="1216" y="5535"/>
                <a:ext cx="3" cy="8"/>
              </a:xfrm>
              <a:custGeom>
                <a:avLst/>
                <a:gdLst>
                  <a:gd name="T0" fmla="*/ 0 w 1"/>
                  <a:gd name="T1" fmla="*/ 2 h 2"/>
                  <a:gd name="T2" fmla="*/ 1 w 1"/>
                  <a:gd name="T3" fmla="*/ 0 h 2"/>
                  <a:gd name="T4" fmla="*/ 0 w 1"/>
                  <a:gd name="T5" fmla="*/ 1 h 2"/>
                  <a:gd name="T6" fmla="*/ 0 w 1"/>
                  <a:gd name="T7" fmla="*/ 2 h 2"/>
                </a:gdLst>
                <a:ahLst/>
                <a:cxnLst>
                  <a:cxn ang="0">
                    <a:pos x="T0" y="T1"/>
                  </a:cxn>
                  <a:cxn ang="0">
                    <a:pos x="T2" y="T3"/>
                  </a:cxn>
                  <a:cxn ang="0">
                    <a:pos x="T4" y="T5"/>
                  </a:cxn>
                  <a:cxn ang="0">
                    <a:pos x="T6" y="T7"/>
                  </a:cxn>
                </a:cxnLst>
                <a:rect l="0" t="0" r="r" b="b"/>
                <a:pathLst>
                  <a:path w="1" h="2">
                    <a:moveTo>
                      <a:pt x="0" y="2"/>
                    </a:moveTo>
                    <a:cubicBezTo>
                      <a:pt x="1" y="0"/>
                      <a:pt x="1" y="0"/>
                      <a:pt x="1" y="0"/>
                    </a:cubicBezTo>
                    <a:cubicBezTo>
                      <a:pt x="1" y="0"/>
                      <a:pt x="0" y="0"/>
                      <a:pt x="0" y="1"/>
                    </a:cubicBezTo>
                    <a:cubicBezTo>
                      <a:pt x="0" y="1"/>
                      <a:pt x="0" y="1"/>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468" name="Freeform 9376"/>
              <p:cNvSpPr>
                <a:spLocks/>
              </p:cNvSpPr>
              <p:nvPr/>
            </p:nvSpPr>
            <p:spPr bwMode="auto">
              <a:xfrm>
                <a:off x="1405" y="6328"/>
                <a:ext cx="4" cy="0"/>
              </a:xfrm>
              <a:custGeom>
                <a:avLst/>
                <a:gdLst>
                  <a:gd name="T0" fmla="*/ 0 w 1"/>
                  <a:gd name="T1" fmla="*/ 1 w 1"/>
                  <a:gd name="T2" fmla="*/ 1 w 1"/>
                  <a:gd name="T3" fmla="*/ 1 w 1"/>
                  <a:gd name="T4" fmla="*/ 0 w 1"/>
                </a:gdLst>
                <a:ahLst/>
                <a:cxnLst>
                  <a:cxn ang="0">
                    <a:pos x="T0" y="0"/>
                  </a:cxn>
                  <a:cxn ang="0">
                    <a:pos x="T1" y="0"/>
                  </a:cxn>
                  <a:cxn ang="0">
                    <a:pos x="T2" y="0"/>
                  </a:cxn>
                  <a:cxn ang="0">
                    <a:pos x="T3" y="0"/>
                  </a:cxn>
                  <a:cxn ang="0">
                    <a:pos x="T4" y="0"/>
                  </a:cxn>
                </a:cxnLst>
                <a:rect l="0" t="0" r="r" b="b"/>
                <a:pathLst>
                  <a:path w="1">
                    <a:moveTo>
                      <a:pt x="0" y="0"/>
                    </a:moveTo>
                    <a:cubicBezTo>
                      <a:pt x="1" y="0"/>
                      <a:pt x="1" y="0"/>
                      <a:pt x="1" y="0"/>
                    </a:cubicBezTo>
                    <a:cubicBezTo>
                      <a:pt x="1" y="0"/>
                      <a:pt x="1" y="0"/>
                      <a:pt x="1" y="0"/>
                    </a:cubicBezTo>
                    <a:cubicBezTo>
                      <a:pt x="1" y="0"/>
                      <a:pt x="1" y="0"/>
                      <a:pt x="1" y="0"/>
                    </a:cubicBezTo>
                    <a:cubicBezTo>
                      <a:pt x="1"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469" name="Freeform 9377"/>
              <p:cNvSpPr>
                <a:spLocks/>
              </p:cNvSpPr>
              <p:nvPr/>
            </p:nvSpPr>
            <p:spPr bwMode="auto">
              <a:xfrm>
                <a:off x="1443" y="6261"/>
                <a:ext cx="15" cy="44"/>
              </a:xfrm>
              <a:custGeom>
                <a:avLst/>
                <a:gdLst>
                  <a:gd name="T0" fmla="*/ 3 w 4"/>
                  <a:gd name="T1" fmla="*/ 6 h 12"/>
                  <a:gd name="T2" fmla="*/ 4 w 4"/>
                  <a:gd name="T3" fmla="*/ 0 h 12"/>
                  <a:gd name="T4" fmla="*/ 4 w 4"/>
                  <a:gd name="T5" fmla="*/ 0 h 12"/>
                  <a:gd name="T6" fmla="*/ 3 w 4"/>
                  <a:gd name="T7" fmla="*/ 5 h 12"/>
                  <a:gd name="T8" fmla="*/ 0 w 4"/>
                  <a:gd name="T9" fmla="*/ 10 h 12"/>
                  <a:gd name="T10" fmla="*/ 0 w 4"/>
                  <a:gd name="T11" fmla="*/ 12 h 12"/>
                  <a:gd name="T12" fmla="*/ 3 w 4"/>
                  <a:gd name="T13" fmla="*/ 6 h 12"/>
                </a:gdLst>
                <a:ahLst/>
                <a:cxnLst>
                  <a:cxn ang="0">
                    <a:pos x="T0" y="T1"/>
                  </a:cxn>
                  <a:cxn ang="0">
                    <a:pos x="T2" y="T3"/>
                  </a:cxn>
                  <a:cxn ang="0">
                    <a:pos x="T4" y="T5"/>
                  </a:cxn>
                  <a:cxn ang="0">
                    <a:pos x="T6" y="T7"/>
                  </a:cxn>
                  <a:cxn ang="0">
                    <a:pos x="T8" y="T9"/>
                  </a:cxn>
                  <a:cxn ang="0">
                    <a:pos x="T10" y="T11"/>
                  </a:cxn>
                  <a:cxn ang="0">
                    <a:pos x="T12" y="T13"/>
                  </a:cxn>
                </a:cxnLst>
                <a:rect l="0" t="0" r="r" b="b"/>
                <a:pathLst>
                  <a:path w="4" h="12">
                    <a:moveTo>
                      <a:pt x="3" y="6"/>
                    </a:moveTo>
                    <a:cubicBezTo>
                      <a:pt x="4" y="4"/>
                      <a:pt x="4" y="1"/>
                      <a:pt x="4" y="0"/>
                    </a:cubicBezTo>
                    <a:cubicBezTo>
                      <a:pt x="4" y="0"/>
                      <a:pt x="4" y="0"/>
                      <a:pt x="4" y="0"/>
                    </a:cubicBezTo>
                    <a:cubicBezTo>
                      <a:pt x="4" y="1"/>
                      <a:pt x="3" y="3"/>
                      <a:pt x="3" y="5"/>
                    </a:cubicBezTo>
                    <a:cubicBezTo>
                      <a:pt x="2" y="7"/>
                      <a:pt x="1" y="8"/>
                      <a:pt x="0" y="10"/>
                    </a:cubicBezTo>
                    <a:cubicBezTo>
                      <a:pt x="0" y="12"/>
                      <a:pt x="0" y="12"/>
                      <a:pt x="0" y="12"/>
                    </a:cubicBezTo>
                    <a:cubicBezTo>
                      <a:pt x="1" y="10"/>
                      <a:pt x="2" y="8"/>
                      <a:pt x="3"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470" name="Freeform 9378"/>
              <p:cNvSpPr>
                <a:spLocks/>
              </p:cNvSpPr>
              <p:nvPr/>
            </p:nvSpPr>
            <p:spPr bwMode="auto">
              <a:xfrm>
                <a:off x="1405" y="6328"/>
                <a:ext cx="4" cy="3"/>
              </a:xfrm>
              <a:custGeom>
                <a:avLst/>
                <a:gdLst>
                  <a:gd name="T0" fmla="*/ 0 w 1"/>
                  <a:gd name="T1" fmla="*/ 1 h 1"/>
                  <a:gd name="T2" fmla="*/ 1 w 1"/>
                  <a:gd name="T3" fmla="*/ 1 h 1"/>
                  <a:gd name="T4" fmla="*/ 1 w 1"/>
                  <a:gd name="T5" fmla="*/ 0 h 1"/>
                  <a:gd name="T6" fmla="*/ 0 w 1"/>
                  <a:gd name="T7" fmla="*/ 0 h 1"/>
                  <a:gd name="T8" fmla="*/ 0 w 1"/>
                  <a:gd name="T9" fmla="*/ 1 h 1"/>
                </a:gdLst>
                <a:ahLst/>
                <a:cxnLst>
                  <a:cxn ang="0">
                    <a:pos x="T0" y="T1"/>
                  </a:cxn>
                  <a:cxn ang="0">
                    <a:pos x="T2" y="T3"/>
                  </a:cxn>
                  <a:cxn ang="0">
                    <a:pos x="T4" y="T5"/>
                  </a:cxn>
                  <a:cxn ang="0">
                    <a:pos x="T6" y="T7"/>
                  </a:cxn>
                  <a:cxn ang="0">
                    <a:pos x="T8" y="T9"/>
                  </a:cxn>
                </a:cxnLst>
                <a:rect l="0" t="0" r="r" b="b"/>
                <a:pathLst>
                  <a:path w="1" h="1">
                    <a:moveTo>
                      <a:pt x="0" y="1"/>
                    </a:moveTo>
                    <a:cubicBezTo>
                      <a:pt x="0" y="1"/>
                      <a:pt x="1" y="1"/>
                      <a:pt x="1" y="1"/>
                    </a:cubicBezTo>
                    <a:cubicBezTo>
                      <a:pt x="1" y="1"/>
                      <a:pt x="1" y="0"/>
                      <a:pt x="1" y="0"/>
                    </a:cubicBezTo>
                    <a:cubicBezTo>
                      <a:pt x="0" y="0"/>
                      <a:pt x="0" y="0"/>
                      <a:pt x="0" y="0"/>
                    </a:cubicBezTo>
                    <a:lnTo>
                      <a:pt x="0"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471" name="Freeform 9379"/>
              <p:cNvSpPr>
                <a:spLocks/>
              </p:cNvSpPr>
              <p:nvPr/>
            </p:nvSpPr>
            <p:spPr bwMode="auto">
              <a:xfrm>
                <a:off x="1365" y="632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472" name="Freeform 9380"/>
              <p:cNvSpPr>
                <a:spLocks/>
              </p:cNvSpPr>
              <p:nvPr/>
            </p:nvSpPr>
            <p:spPr bwMode="auto">
              <a:xfrm>
                <a:off x="1097" y="3739"/>
                <a:ext cx="7" cy="0"/>
              </a:xfrm>
              <a:custGeom>
                <a:avLst/>
                <a:gdLst>
                  <a:gd name="T0" fmla="*/ 0 w 2"/>
                  <a:gd name="T1" fmla="*/ 2 w 2"/>
                  <a:gd name="T2" fmla="*/ 2 w 2"/>
                  <a:gd name="T3" fmla="*/ 0 w 2"/>
                  <a:gd name="T4" fmla="*/ 0 w 2"/>
                </a:gdLst>
                <a:ahLst/>
                <a:cxnLst>
                  <a:cxn ang="0">
                    <a:pos x="T0" y="0"/>
                  </a:cxn>
                  <a:cxn ang="0">
                    <a:pos x="T1" y="0"/>
                  </a:cxn>
                  <a:cxn ang="0">
                    <a:pos x="T2" y="0"/>
                  </a:cxn>
                  <a:cxn ang="0">
                    <a:pos x="T3" y="0"/>
                  </a:cxn>
                  <a:cxn ang="0">
                    <a:pos x="T4" y="0"/>
                  </a:cxn>
                </a:cxnLst>
                <a:rect l="0" t="0" r="r" b="b"/>
                <a:pathLst>
                  <a:path w="2">
                    <a:moveTo>
                      <a:pt x="0" y="0"/>
                    </a:moveTo>
                    <a:cubicBezTo>
                      <a:pt x="2" y="0"/>
                      <a:pt x="2" y="0"/>
                      <a:pt x="2" y="0"/>
                    </a:cubicBezTo>
                    <a:cubicBezTo>
                      <a:pt x="2" y="0"/>
                      <a:pt x="2" y="0"/>
                      <a:pt x="2"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473" name="Freeform 9381"/>
              <p:cNvSpPr>
                <a:spLocks/>
              </p:cNvSpPr>
              <p:nvPr/>
            </p:nvSpPr>
            <p:spPr bwMode="auto">
              <a:xfrm>
                <a:off x="1044" y="3743"/>
                <a:ext cx="4" cy="0"/>
              </a:xfrm>
              <a:custGeom>
                <a:avLst/>
                <a:gdLst>
                  <a:gd name="T0" fmla="*/ 0 w 1"/>
                  <a:gd name="T1" fmla="*/ 0 w 1"/>
                  <a:gd name="T2" fmla="*/ 1 w 1"/>
                  <a:gd name="T3" fmla="*/ 1 w 1"/>
                  <a:gd name="T4" fmla="*/ 0 w 1"/>
                </a:gdLst>
                <a:ahLst/>
                <a:cxnLst>
                  <a:cxn ang="0">
                    <a:pos x="T0" y="0"/>
                  </a:cxn>
                  <a:cxn ang="0">
                    <a:pos x="T1" y="0"/>
                  </a:cxn>
                  <a:cxn ang="0">
                    <a:pos x="T2" y="0"/>
                  </a:cxn>
                  <a:cxn ang="0">
                    <a:pos x="T3" y="0"/>
                  </a:cxn>
                  <a:cxn ang="0">
                    <a:pos x="T4" y="0"/>
                  </a:cxn>
                </a:cxnLst>
                <a:rect l="0" t="0" r="r" b="b"/>
                <a:pathLst>
                  <a:path w="1">
                    <a:moveTo>
                      <a:pt x="0" y="0"/>
                    </a:moveTo>
                    <a:cubicBezTo>
                      <a:pt x="0" y="0"/>
                      <a:pt x="0" y="0"/>
                      <a:pt x="0" y="0"/>
                    </a:cubicBezTo>
                    <a:cubicBezTo>
                      <a:pt x="1" y="0"/>
                      <a:pt x="1" y="0"/>
                      <a:pt x="1" y="0"/>
                    </a:cubicBezTo>
                    <a:cubicBezTo>
                      <a:pt x="1" y="0"/>
                      <a:pt x="1" y="0"/>
                      <a:pt x="1"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474" name="Freeform 9382"/>
              <p:cNvSpPr>
                <a:spLocks/>
              </p:cNvSpPr>
              <p:nvPr/>
            </p:nvSpPr>
            <p:spPr bwMode="auto">
              <a:xfrm>
                <a:off x="1097" y="3739"/>
                <a:ext cx="7" cy="0"/>
              </a:xfrm>
              <a:custGeom>
                <a:avLst/>
                <a:gdLst>
                  <a:gd name="T0" fmla="*/ 0 w 2"/>
                  <a:gd name="T1" fmla="*/ 0 w 2"/>
                  <a:gd name="T2" fmla="*/ 2 w 2"/>
                  <a:gd name="T3" fmla="*/ 2 w 2"/>
                  <a:gd name="T4" fmla="*/ 0 w 2"/>
                </a:gdLst>
                <a:ahLst/>
                <a:cxnLst>
                  <a:cxn ang="0">
                    <a:pos x="T0" y="0"/>
                  </a:cxn>
                  <a:cxn ang="0">
                    <a:pos x="T1" y="0"/>
                  </a:cxn>
                  <a:cxn ang="0">
                    <a:pos x="T2" y="0"/>
                  </a:cxn>
                  <a:cxn ang="0">
                    <a:pos x="T3" y="0"/>
                  </a:cxn>
                  <a:cxn ang="0">
                    <a:pos x="T4" y="0"/>
                  </a:cxn>
                </a:cxnLst>
                <a:rect l="0" t="0" r="r" b="b"/>
                <a:pathLst>
                  <a:path w="2">
                    <a:moveTo>
                      <a:pt x="0" y="0"/>
                    </a:moveTo>
                    <a:cubicBezTo>
                      <a:pt x="0" y="0"/>
                      <a:pt x="0" y="0"/>
                      <a:pt x="0" y="0"/>
                    </a:cubicBezTo>
                    <a:cubicBezTo>
                      <a:pt x="2" y="0"/>
                      <a:pt x="2" y="0"/>
                      <a:pt x="2" y="0"/>
                    </a:cubicBezTo>
                    <a:cubicBezTo>
                      <a:pt x="2" y="0"/>
                      <a:pt x="2" y="0"/>
                      <a:pt x="2"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475" name="Freeform 9383"/>
              <p:cNvSpPr>
                <a:spLocks/>
              </p:cNvSpPr>
              <p:nvPr/>
            </p:nvSpPr>
            <p:spPr bwMode="auto">
              <a:xfrm>
                <a:off x="1104" y="3732"/>
                <a:ext cx="7" cy="7"/>
              </a:xfrm>
              <a:custGeom>
                <a:avLst/>
                <a:gdLst>
                  <a:gd name="T0" fmla="*/ 2 w 2"/>
                  <a:gd name="T1" fmla="*/ 1 h 2"/>
                  <a:gd name="T2" fmla="*/ 2 w 2"/>
                  <a:gd name="T3" fmla="*/ 0 h 2"/>
                  <a:gd name="T4" fmla="*/ 0 w 2"/>
                  <a:gd name="T5" fmla="*/ 0 h 2"/>
                  <a:gd name="T6" fmla="*/ 0 w 2"/>
                  <a:gd name="T7" fmla="*/ 2 h 2"/>
                  <a:gd name="T8" fmla="*/ 2 w 2"/>
                  <a:gd name="T9" fmla="*/ 1 h 2"/>
                </a:gdLst>
                <a:ahLst/>
                <a:cxnLst>
                  <a:cxn ang="0">
                    <a:pos x="T0" y="T1"/>
                  </a:cxn>
                  <a:cxn ang="0">
                    <a:pos x="T2" y="T3"/>
                  </a:cxn>
                  <a:cxn ang="0">
                    <a:pos x="T4" y="T5"/>
                  </a:cxn>
                  <a:cxn ang="0">
                    <a:pos x="T6" y="T7"/>
                  </a:cxn>
                  <a:cxn ang="0">
                    <a:pos x="T8" y="T9"/>
                  </a:cxn>
                </a:cxnLst>
                <a:rect l="0" t="0" r="r" b="b"/>
                <a:pathLst>
                  <a:path w="2" h="2">
                    <a:moveTo>
                      <a:pt x="2" y="1"/>
                    </a:moveTo>
                    <a:cubicBezTo>
                      <a:pt x="2" y="1"/>
                      <a:pt x="2" y="1"/>
                      <a:pt x="2" y="0"/>
                    </a:cubicBezTo>
                    <a:cubicBezTo>
                      <a:pt x="0" y="0"/>
                      <a:pt x="0" y="0"/>
                      <a:pt x="0" y="0"/>
                    </a:cubicBezTo>
                    <a:cubicBezTo>
                      <a:pt x="0" y="1"/>
                      <a:pt x="0" y="1"/>
                      <a:pt x="0" y="2"/>
                    </a:cubicBezTo>
                    <a:lnTo>
                      <a:pt x="2"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476" name="Freeform 9384"/>
              <p:cNvSpPr>
                <a:spLocks/>
              </p:cNvSpPr>
              <p:nvPr/>
            </p:nvSpPr>
            <p:spPr bwMode="auto">
              <a:xfrm>
                <a:off x="1093" y="3747"/>
                <a:ext cx="4" cy="0"/>
              </a:xfrm>
              <a:custGeom>
                <a:avLst/>
                <a:gdLst>
                  <a:gd name="T0" fmla="*/ 0 w 1"/>
                  <a:gd name="T1" fmla="*/ 0 w 1"/>
                  <a:gd name="T2" fmla="*/ 1 w 1"/>
                  <a:gd name="T3" fmla="*/ 1 w 1"/>
                  <a:gd name="T4" fmla="*/ 0 w 1"/>
                </a:gdLst>
                <a:ahLst/>
                <a:cxnLst>
                  <a:cxn ang="0">
                    <a:pos x="T0" y="0"/>
                  </a:cxn>
                  <a:cxn ang="0">
                    <a:pos x="T1" y="0"/>
                  </a:cxn>
                  <a:cxn ang="0">
                    <a:pos x="T2" y="0"/>
                  </a:cxn>
                  <a:cxn ang="0">
                    <a:pos x="T3" y="0"/>
                  </a:cxn>
                  <a:cxn ang="0">
                    <a:pos x="T4" y="0"/>
                  </a:cxn>
                </a:cxnLst>
                <a:rect l="0" t="0" r="r" b="b"/>
                <a:pathLst>
                  <a:path w="1">
                    <a:moveTo>
                      <a:pt x="0" y="0"/>
                    </a:moveTo>
                    <a:cubicBezTo>
                      <a:pt x="0" y="0"/>
                      <a:pt x="0" y="0"/>
                      <a:pt x="0" y="0"/>
                    </a:cubicBezTo>
                    <a:cubicBezTo>
                      <a:pt x="1" y="0"/>
                      <a:pt x="1" y="0"/>
                      <a:pt x="1" y="0"/>
                    </a:cubicBezTo>
                    <a:cubicBezTo>
                      <a:pt x="1" y="0"/>
                      <a:pt x="1" y="0"/>
                      <a:pt x="1"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477" name="Freeform 9385"/>
              <p:cNvSpPr>
                <a:spLocks/>
              </p:cNvSpPr>
              <p:nvPr/>
            </p:nvSpPr>
            <p:spPr bwMode="auto">
              <a:xfrm>
                <a:off x="1056" y="3750"/>
                <a:ext cx="41" cy="8"/>
              </a:xfrm>
              <a:custGeom>
                <a:avLst/>
                <a:gdLst>
                  <a:gd name="T0" fmla="*/ 0 w 11"/>
                  <a:gd name="T1" fmla="*/ 2 h 2"/>
                  <a:gd name="T2" fmla="*/ 11 w 11"/>
                  <a:gd name="T3" fmla="*/ 1 h 2"/>
                  <a:gd name="T4" fmla="*/ 11 w 11"/>
                  <a:gd name="T5" fmla="*/ 0 h 2"/>
                  <a:gd name="T6" fmla="*/ 0 w 11"/>
                  <a:gd name="T7" fmla="*/ 1 h 2"/>
                  <a:gd name="T8" fmla="*/ 0 w 11"/>
                  <a:gd name="T9" fmla="*/ 2 h 2"/>
                </a:gdLst>
                <a:ahLst/>
                <a:cxnLst>
                  <a:cxn ang="0">
                    <a:pos x="T0" y="T1"/>
                  </a:cxn>
                  <a:cxn ang="0">
                    <a:pos x="T2" y="T3"/>
                  </a:cxn>
                  <a:cxn ang="0">
                    <a:pos x="T4" y="T5"/>
                  </a:cxn>
                  <a:cxn ang="0">
                    <a:pos x="T6" y="T7"/>
                  </a:cxn>
                  <a:cxn ang="0">
                    <a:pos x="T8" y="T9"/>
                  </a:cxn>
                </a:cxnLst>
                <a:rect l="0" t="0" r="r" b="b"/>
                <a:pathLst>
                  <a:path w="11" h="2">
                    <a:moveTo>
                      <a:pt x="0" y="2"/>
                    </a:moveTo>
                    <a:cubicBezTo>
                      <a:pt x="11" y="1"/>
                      <a:pt x="11" y="1"/>
                      <a:pt x="11" y="1"/>
                    </a:cubicBezTo>
                    <a:cubicBezTo>
                      <a:pt x="11" y="1"/>
                      <a:pt x="11" y="0"/>
                      <a:pt x="11" y="0"/>
                    </a:cubicBezTo>
                    <a:cubicBezTo>
                      <a:pt x="0" y="1"/>
                      <a:pt x="0" y="1"/>
                      <a:pt x="0" y="1"/>
                    </a:cubicBezTo>
                    <a:cubicBezTo>
                      <a:pt x="0" y="1"/>
                      <a:pt x="0" y="2"/>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478" name="Freeform 9386"/>
              <p:cNvSpPr>
                <a:spLocks/>
              </p:cNvSpPr>
              <p:nvPr/>
            </p:nvSpPr>
            <p:spPr bwMode="auto">
              <a:xfrm>
                <a:off x="1089" y="3747"/>
                <a:ext cx="4" cy="0"/>
              </a:xfrm>
              <a:custGeom>
                <a:avLst/>
                <a:gdLst>
                  <a:gd name="T0" fmla="*/ 1 w 1"/>
                  <a:gd name="T1" fmla="*/ 1 w 1"/>
                  <a:gd name="T2" fmla="*/ 0 w 1"/>
                  <a:gd name="T3" fmla="*/ 0 w 1"/>
                  <a:gd name="T4" fmla="*/ 1 w 1"/>
                </a:gdLst>
                <a:ahLst/>
                <a:cxnLst>
                  <a:cxn ang="0">
                    <a:pos x="T0" y="0"/>
                  </a:cxn>
                  <a:cxn ang="0">
                    <a:pos x="T1" y="0"/>
                  </a:cxn>
                  <a:cxn ang="0">
                    <a:pos x="T2" y="0"/>
                  </a:cxn>
                  <a:cxn ang="0">
                    <a:pos x="T3" y="0"/>
                  </a:cxn>
                  <a:cxn ang="0">
                    <a:pos x="T4" y="0"/>
                  </a:cxn>
                </a:cxnLst>
                <a:rect l="0" t="0" r="r" b="b"/>
                <a:pathLst>
                  <a:path w="1">
                    <a:moveTo>
                      <a:pt x="1" y="0"/>
                    </a:moveTo>
                    <a:cubicBezTo>
                      <a:pt x="1" y="0"/>
                      <a:pt x="1" y="0"/>
                      <a:pt x="1" y="0"/>
                    </a:cubicBezTo>
                    <a:cubicBezTo>
                      <a:pt x="0" y="0"/>
                      <a:pt x="0" y="0"/>
                      <a:pt x="0" y="0"/>
                    </a:cubicBezTo>
                    <a:cubicBezTo>
                      <a:pt x="0" y="0"/>
                      <a:pt x="0" y="0"/>
                      <a:pt x="0" y="0"/>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479" name="Freeform 9387"/>
              <p:cNvSpPr>
                <a:spLocks/>
              </p:cNvSpPr>
              <p:nvPr/>
            </p:nvSpPr>
            <p:spPr bwMode="auto">
              <a:xfrm>
                <a:off x="1089" y="3739"/>
                <a:ext cx="4" cy="0"/>
              </a:xfrm>
              <a:custGeom>
                <a:avLst/>
                <a:gdLst>
                  <a:gd name="T0" fmla="*/ 1 w 1"/>
                  <a:gd name="T1" fmla="*/ 0 w 1"/>
                  <a:gd name="T2" fmla="*/ 0 w 1"/>
                  <a:gd name="T3" fmla="*/ 1 w 1"/>
                  <a:gd name="T4" fmla="*/ 1 w 1"/>
                </a:gdLst>
                <a:ahLst/>
                <a:cxnLst>
                  <a:cxn ang="0">
                    <a:pos x="T0" y="0"/>
                  </a:cxn>
                  <a:cxn ang="0">
                    <a:pos x="T1" y="0"/>
                  </a:cxn>
                  <a:cxn ang="0">
                    <a:pos x="T2" y="0"/>
                  </a:cxn>
                  <a:cxn ang="0">
                    <a:pos x="T3" y="0"/>
                  </a:cxn>
                  <a:cxn ang="0">
                    <a:pos x="T4" y="0"/>
                  </a:cxn>
                </a:cxnLst>
                <a:rect l="0" t="0" r="r" b="b"/>
                <a:pathLst>
                  <a:path w="1">
                    <a:moveTo>
                      <a:pt x="1" y="0"/>
                    </a:moveTo>
                    <a:cubicBezTo>
                      <a:pt x="0" y="0"/>
                      <a:pt x="0" y="0"/>
                      <a:pt x="0" y="0"/>
                    </a:cubicBezTo>
                    <a:cubicBezTo>
                      <a:pt x="0" y="0"/>
                      <a:pt x="0" y="0"/>
                      <a:pt x="0" y="0"/>
                    </a:cubicBezTo>
                    <a:cubicBezTo>
                      <a:pt x="1" y="0"/>
                      <a:pt x="1"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480" name="Freeform 9388"/>
              <p:cNvSpPr>
                <a:spLocks/>
              </p:cNvSpPr>
              <p:nvPr/>
            </p:nvSpPr>
            <p:spPr bwMode="auto">
              <a:xfrm>
                <a:off x="1044" y="3754"/>
                <a:ext cx="8" cy="4"/>
              </a:xfrm>
              <a:custGeom>
                <a:avLst/>
                <a:gdLst>
                  <a:gd name="T0" fmla="*/ 0 w 2"/>
                  <a:gd name="T1" fmla="*/ 0 h 1"/>
                  <a:gd name="T2" fmla="*/ 1 w 2"/>
                  <a:gd name="T3" fmla="*/ 1 h 1"/>
                  <a:gd name="T4" fmla="*/ 2 w 2"/>
                  <a:gd name="T5" fmla="*/ 1 h 1"/>
                  <a:gd name="T6" fmla="*/ 2 w 2"/>
                  <a:gd name="T7" fmla="*/ 0 h 1"/>
                  <a:gd name="T8" fmla="*/ 0 w 2"/>
                  <a:gd name="T9" fmla="*/ 0 h 1"/>
                </a:gdLst>
                <a:ahLst/>
                <a:cxnLst>
                  <a:cxn ang="0">
                    <a:pos x="T0" y="T1"/>
                  </a:cxn>
                  <a:cxn ang="0">
                    <a:pos x="T2" y="T3"/>
                  </a:cxn>
                  <a:cxn ang="0">
                    <a:pos x="T4" y="T5"/>
                  </a:cxn>
                  <a:cxn ang="0">
                    <a:pos x="T6" y="T7"/>
                  </a:cxn>
                  <a:cxn ang="0">
                    <a:pos x="T8" y="T9"/>
                  </a:cxn>
                </a:cxnLst>
                <a:rect l="0" t="0" r="r" b="b"/>
                <a:pathLst>
                  <a:path w="2" h="1">
                    <a:moveTo>
                      <a:pt x="0" y="0"/>
                    </a:moveTo>
                    <a:cubicBezTo>
                      <a:pt x="0" y="0"/>
                      <a:pt x="1" y="1"/>
                      <a:pt x="1" y="1"/>
                    </a:cubicBezTo>
                    <a:cubicBezTo>
                      <a:pt x="2" y="1"/>
                      <a:pt x="2" y="1"/>
                      <a:pt x="2" y="1"/>
                    </a:cubicBezTo>
                    <a:cubicBezTo>
                      <a:pt x="2" y="1"/>
                      <a:pt x="2" y="0"/>
                      <a:pt x="2"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481" name="Freeform 9389"/>
              <p:cNvSpPr>
                <a:spLocks/>
              </p:cNvSpPr>
              <p:nvPr/>
            </p:nvSpPr>
            <p:spPr bwMode="auto">
              <a:xfrm>
                <a:off x="1093" y="3732"/>
                <a:ext cx="4" cy="7"/>
              </a:xfrm>
              <a:custGeom>
                <a:avLst/>
                <a:gdLst>
                  <a:gd name="T0" fmla="*/ 1 w 1"/>
                  <a:gd name="T1" fmla="*/ 2 h 2"/>
                  <a:gd name="T2" fmla="*/ 1 w 1"/>
                  <a:gd name="T3" fmla="*/ 0 h 2"/>
                  <a:gd name="T4" fmla="*/ 0 w 1"/>
                  <a:gd name="T5" fmla="*/ 0 h 2"/>
                  <a:gd name="T6" fmla="*/ 0 w 1"/>
                  <a:gd name="T7" fmla="*/ 2 h 2"/>
                  <a:gd name="T8" fmla="*/ 1 w 1"/>
                  <a:gd name="T9" fmla="*/ 2 h 2"/>
                </a:gdLst>
                <a:ahLst/>
                <a:cxnLst>
                  <a:cxn ang="0">
                    <a:pos x="T0" y="T1"/>
                  </a:cxn>
                  <a:cxn ang="0">
                    <a:pos x="T2" y="T3"/>
                  </a:cxn>
                  <a:cxn ang="0">
                    <a:pos x="T4" y="T5"/>
                  </a:cxn>
                  <a:cxn ang="0">
                    <a:pos x="T6" y="T7"/>
                  </a:cxn>
                  <a:cxn ang="0">
                    <a:pos x="T8" y="T9"/>
                  </a:cxn>
                </a:cxnLst>
                <a:rect l="0" t="0" r="r" b="b"/>
                <a:pathLst>
                  <a:path w="1" h="2">
                    <a:moveTo>
                      <a:pt x="1" y="2"/>
                    </a:moveTo>
                    <a:cubicBezTo>
                      <a:pt x="1" y="1"/>
                      <a:pt x="1" y="1"/>
                      <a:pt x="1" y="0"/>
                    </a:cubicBezTo>
                    <a:cubicBezTo>
                      <a:pt x="0" y="0"/>
                      <a:pt x="0" y="0"/>
                      <a:pt x="0" y="0"/>
                    </a:cubicBezTo>
                    <a:cubicBezTo>
                      <a:pt x="0" y="1"/>
                      <a:pt x="0" y="1"/>
                      <a:pt x="0" y="2"/>
                    </a:cubicBezTo>
                    <a:lnTo>
                      <a:pt x="1"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482" name="Freeform 9390"/>
              <p:cNvSpPr>
                <a:spLocks/>
              </p:cNvSpPr>
              <p:nvPr/>
            </p:nvSpPr>
            <p:spPr bwMode="auto">
              <a:xfrm>
                <a:off x="1089" y="3739"/>
                <a:ext cx="4" cy="0"/>
              </a:xfrm>
              <a:custGeom>
                <a:avLst/>
                <a:gdLst>
                  <a:gd name="T0" fmla="*/ 1 w 1"/>
                  <a:gd name="T1" fmla="*/ 0 w 1"/>
                  <a:gd name="T2" fmla="*/ 0 w 1"/>
                  <a:gd name="T3" fmla="*/ 1 w 1"/>
                  <a:gd name="T4" fmla="*/ 1 w 1"/>
                </a:gdLst>
                <a:ahLst/>
                <a:cxnLst>
                  <a:cxn ang="0">
                    <a:pos x="T0" y="0"/>
                  </a:cxn>
                  <a:cxn ang="0">
                    <a:pos x="T1" y="0"/>
                  </a:cxn>
                  <a:cxn ang="0">
                    <a:pos x="T2" y="0"/>
                  </a:cxn>
                  <a:cxn ang="0">
                    <a:pos x="T3" y="0"/>
                  </a:cxn>
                  <a:cxn ang="0">
                    <a:pos x="T4" y="0"/>
                  </a:cxn>
                </a:cxnLst>
                <a:rect l="0" t="0" r="r" b="b"/>
                <a:pathLst>
                  <a:path w="1">
                    <a:moveTo>
                      <a:pt x="1" y="0"/>
                    </a:moveTo>
                    <a:cubicBezTo>
                      <a:pt x="0" y="0"/>
                      <a:pt x="0" y="0"/>
                      <a:pt x="0" y="0"/>
                    </a:cubicBezTo>
                    <a:cubicBezTo>
                      <a:pt x="0" y="0"/>
                      <a:pt x="0" y="0"/>
                      <a:pt x="0" y="0"/>
                    </a:cubicBezTo>
                    <a:cubicBezTo>
                      <a:pt x="1" y="0"/>
                      <a:pt x="1"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483" name="Freeform 9391"/>
              <p:cNvSpPr>
                <a:spLocks/>
              </p:cNvSpPr>
              <p:nvPr/>
            </p:nvSpPr>
            <p:spPr bwMode="auto">
              <a:xfrm>
                <a:off x="1152" y="3312"/>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484" name="Freeform 9392"/>
              <p:cNvSpPr>
                <a:spLocks/>
              </p:cNvSpPr>
              <p:nvPr/>
            </p:nvSpPr>
            <p:spPr bwMode="auto">
              <a:xfrm>
                <a:off x="1056" y="3736"/>
                <a:ext cx="3" cy="7"/>
              </a:xfrm>
              <a:custGeom>
                <a:avLst/>
                <a:gdLst>
                  <a:gd name="T0" fmla="*/ 1 w 1"/>
                  <a:gd name="T1" fmla="*/ 1 h 2"/>
                  <a:gd name="T2" fmla="*/ 1 w 1"/>
                  <a:gd name="T3" fmla="*/ 0 h 2"/>
                  <a:gd name="T4" fmla="*/ 0 w 1"/>
                  <a:gd name="T5" fmla="*/ 0 h 2"/>
                  <a:gd name="T6" fmla="*/ 0 w 1"/>
                  <a:gd name="T7" fmla="*/ 2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cubicBezTo>
                      <a:pt x="1" y="1"/>
                      <a:pt x="1" y="1"/>
                      <a:pt x="1" y="0"/>
                    </a:cubicBezTo>
                    <a:cubicBezTo>
                      <a:pt x="0" y="0"/>
                      <a:pt x="0" y="0"/>
                      <a:pt x="0" y="0"/>
                    </a:cubicBezTo>
                    <a:cubicBezTo>
                      <a:pt x="0" y="1"/>
                      <a:pt x="0" y="1"/>
                      <a:pt x="0" y="2"/>
                    </a:cubicBezTo>
                    <a:lnTo>
                      <a:pt x="1"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485" name="Freeform 9393"/>
              <p:cNvSpPr>
                <a:spLocks/>
              </p:cNvSpPr>
              <p:nvPr/>
            </p:nvSpPr>
            <p:spPr bwMode="auto">
              <a:xfrm>
                <a:off x="1048" y="3736"/>
                <a:ext cx="8" cy="7"/>
              </a:xfrm>
              <a:custGeom>
                <a:avLst/>
                <a:gdLst>
                  <a:gd name="T0" fmla="*/ 0 w 2"/>
                  <a:gd name="T1" fmla="*/ 2 h 2"/>
                  <a:gd name="T2" fmla="*/ 2 w 2"/>
                  <a:gd name="T3" fmla="*/ 2 h 2"/>
                  <a:gd name="T4" fmla="*/ 2 w 2"/>
                  <a:gd name="T5" fmla="*/ 0 h 2"/>
                  <a:gd name="T6" fmla="*/ 0 w 2"/>
                  <a:gd name="T7" fmla="*/ 0 h 2"/>
                  <a:gd name="T8" fmla="*/ 0 w 2"/>
                  <a:gd name="T9" fmla="*/ 2 h 2"/>
                </a:gdLst>
                <a:ahLst/>
                <a:cxnLst>
                  <a:cxn ang="0">
                    <a:pos x="T0" y="T1"/>
                  </a:cxn>
                  <a:cxn ang="0">
                    <a:pos x="T2" y="T3"/>
                  </a:cxn>
                  <a:cxn ang="0">
                    <a:pos x="T4" y="T5"/>
                  </a:cxn>
                  <a:cxn ang="0">
                    <a:pos x="T6" y="T7"/>
                  </a:cxn>
                  <a:cxn ang="0">
                    <a:pos x="T8" y="T9"/>
                  </a:cxn>
                </a:cxnLst>
                <a:rect l="0" t="0" r="r" b="b"/>
                <a:pathLst>
                  <a:path w="2" h="2">
                    <a:moveTo>
                      <a:pt x="0" y="2"/>
                    </a:moveTo>
                    <a:cubicBezTo>
                      <a:pt x="2" y="2"/>
                      <a:pt x="2" y="2"/>
                      <a:pt x="2" y="2"/>
                    </a:cubicBezTo>
                    <a:cubicBezTo>
                      <a:pt x="2" y="1"/>
                      <a:pt x="2" y="1"/>
                      <a:pt x="2" y="0"/>
                    </a:cubicBezTo>
                    <a:cubicBezTo>
                      <a:pt x="0" y="0"/>
                      <a:pt x="0" y="0"/>
                      <a:pt x="0" y="0"/>
                    </a:cubicBezTo>
                    <a:cubicBezTo>
                      <a:pt x="0" y="1"/>
                      <a:pt x="0" y="1"/>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486" name="Freeform 9394"/>
              <p:cNvSpPr>
                <a:spLocks/>
              </p:cNvSpPr>
              <p:nvPr/>
            </p:nvSpPr>
            <p:spPr bwMode="auto">
              <a:xfrm>
                <a:off x="1059" y="3743"/>
                <a:ext cx="8" cy="0"/>
              </a:xfrm>
              <a:custGeom>
                <a:avLst/>
                <a:gdLst>
                  <a:gd name="T0" fmla="*/ 0 w 2"/>
                  <a:gd name="T1" fmla="*/ 2 w 2"/>
                  <a:gd name="T2" fmla="*/ 2 w 2"/>
                  <a:gd name="T3" fmla="*/ 0 w 2"/>
                  <a:gd name="T4" fmla="*/ 0 w 2"/>
                </a:gdLst>
                <a:ahLst/>
                <a:cxnLst>
                  <a:cxn ang="0">
                    <a:pos x="T0" y="0"/>
                  </a:cxn>
                  <a:cxn ang="0">
                    <a:pos x="T1" y="0"/>
                  </a:cxn>
                  <a:cxn ang="0">
                    <a:pos x="T2" y="0"/>
                  </a:cxn>
                  <a:cxn ang="0">
                    <a:pos x="T3" y="0"/>
                  </a:cxn>
                  <a:cxn ang="0">
                    <a:pos x="T4" y="0"/>
                  </a:cxn>
                </a:cxnLst>
                <a:rect l="0" t="0" r="r" b="b"/>
                <a:pathLst>
                  <a:path w="2">
                    <a:moveTo>
                      <a:pt x="0" y="0"/>
                    </a:moveTo>
                    <a:cubicBezTo>
                      <a:pt x="2" y="0"/>
                      <a:pt x="2" y="0"/>
                      <a:pt x="2" y="0"/>
                    </a:cubicBezTo>
                    <a:cubicBezTo>
                      <a:pt x="2" y="0"/>
                      <a:pt x="2" y="0"/>
                      <a:pt x="2"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487" name="Oval 9395"/>
              <p:cNvSpPr>
                <a:spLocks noChangeArrowheads="1"/>
              </p:cNvSpPr>
              <p:nvPr/>
            </p:nvSpPr>
            <p:spPr bwMode="auto">
              <a:xfrm>
                <a:off x="1048" y="3743"/>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488" name="Freeform 9396"/>
              <p:cNvSpPr>
                <a:spLocks/>
              </p:cNvSpPr>
              <p:nvPr/>
            </p:nvSpPr>
            <p:spPr bwMode="auto">
              <a:xfrm>
                <a:off x="1026" y="3743"/>
                <a:ext cx="18" cy="11"/>
              </a:xfrm>
              <a:custGeom>
                <a:avLst/>
                <a:gdLst>
                  <a:gd name="T0" fmla="*/ 2 w 5"/>
                  <a:gd name="T1" fmla="*/ 0 h 3"/>
                  <a:gd name="T2" fmla="*/ 2 w 5"/>
                  <a:gd name="T3" fmla="*/ 0 h 3"/>
                  <a:gd name="T4" fmla="*/ 1 w 5"/>
                  <a:gd name="T5" fmla="*/ 0 h 3"/>
                  <a:gd name="T6" fmla="*/ 1 w 5"/>
                  <a:gd name="T7" fmla="*/ 0 h 3"/>
                  <a:gd name="T8" fmla="*/ 1 w 5"/>
                  <a:gd name="T9" fmla="*/ 0 h 3"/>
                  <a:gd name="T10" fmla="*/ 1 w 5"/>
                  <a:gd name="T11" fmla="*/ 1 h 3"/>
                  <a:gd name="T12" fmla="*/ 0 w 5"/>
                  <a:gd name="T13" fmla="*/ 3 h 3"/>
                  <a:gd name="T14" fmla="*/ 5 w 5"/>
                  <a:gd name="T15" fmla="*/ 3 h 3"/>
                  <a:gd name="T16" fmla="*/ 5 w 5"/>
                  <a:gd name="T17" fmla="*/ 0 h 3"/>
                  <a:gd name="T18" fmla="*/ 2 w 5"/>
                  <a:gd name="T19"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3">
                    <a:moveTo>
                      <a:pt x="2" y="0"/>
                    </a:moveTo>
                    <a:cubicBezTo>
                      <a:pt x="2" y="0"/>
                      <a:pt x="2" y="0"/>
                      <a:pt x="2" y="0"/>
                    </a:cubicBezTo>
                    <a:cubicBezTo>
                      <a:pt x="1" y="0"/>
                      <a:pt x="1" y="0"/>
                      <a:pt x="1" y="0"/>
                    </a:cubicBezTo>
                    <a:cubicBezTo>
                      <a:pt x="1" y="0"/>
                      <a:pt x="1" y="0"/>
                      <a:pt x="1" y="0"/>
                    </a:cubicBezTo>
                    <a:cubicBezTo>
                      <a:pt x="1" y="0"/>
                      <a:pt x="1" y="0"/>
                      <a:pt x="1" y="0"/>
                    </a:cubicBezTo>
                    <a:cubicBezTo>
                      <a:pt x="1" y="0"/>
                      <a:pt x="1" y="1"/>
                      <a:pt x="1" y="1"/>
                    </a:cubicBezTo>
                    <a:cubicBezTo>
                      <a:pt x="1" y="1"/>
                      <a:pt x="1" y="2"/>
                      <a:pt x="0" y="3"/>
                    </a:cubicBezTo>
                    <a:cubicBezTo>
                      <a:pt x="5" y="3"/>
                      <a:pt x="5" y="3"/>
                      <a:pt x="5" y="3"/>
                    </a:cubicBezTo>
                    <a:cubicBezTo>
                      <a:pt x="5" y="2"/>
                      <a:pt x="5" y="1"/>
                      <a:pt x="5" y="0"/>
                    </a:cubicBezTo>
                    <a:lnTo>
                      <a:pt x="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489" name="Freeform 9397"/>
              <p:cNvSpPr>
                <a:spLocks/>
              </p:cNvSpPr>
              <p:nvPr/>
            </p:nvSpPr>
            <p:spPr bwMode="auto">
              <a:xfrm>
                <a:off x="1056" y="3743"/>
                <a:ext cx="3" cy="0"/>
              </a:xfrm>
              <a:custGeom>
                <a:avLst/>
                <a:gdLst>
                  <a:gd name="T0" fmla="*/ 0 w 1"/>
                  <a:gd name="T1" fmla="*/ 0 w 1"/>
                  <a:gd name="T2" fmla="*/ 1 w 1"/>
                  <a:gd name="T3" fmla="*/ 1 w 1"/>
                  <a:gd name="T4" fmla="*/ 0 w 1"/>
                </a:gdLst>
                <a:ahLst/>
                <a:cxnLst>
                  <a:cxn ang="0">
                    <a:pos x="T0" y="0"/>
                  </a:cxn>
                  <a:cxn ang="0">
                    <a:pos x="T1" y="0"/>
                  </a:cxn>
                  <a:cxn ang="0">
                    <a:pos x="T2" y="0"/>
                  </a:cxn>
                  <a:cxn ang="0">
                    <a:pos x="T3" y="0"/>
                  </a:cxn>
                  <a:cxn ang="0">
                    <a:pos x="T4" y="0"/>
                  </a:cxn>
                </a:cxnLst>
                <a:rect l="0" t="0" r="r" b="b"/>
                <a:pathLst>
                  <a:path w="1">
                    <a:moveTo>
                      <a:pt x="0" y="0"/>
                    </a:moveTo>
                    <a:cubicBezTo>
                      <a:pt x="0" y="0"/>
                      <a:pt x="0" y="0"/>
                      <a:pt x="0" y="0"/>
                    </a:cubicBezTo>
                    <a:cubicBezTo>
                      <a:pt x="1" y="0"/>
                      <a:pt x="1" y="0"/>
                      <a:pt x="1" y="0"/>
                    </a:cubicBezTo>
                    <a:cubicBezTo>
                      <a:pt x="1" y="0"/>
                      <a:pt x="1" y="0"/>
                      <a:pt x="1"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490" name="Freeform 9398"/>
              <p:cNvSpPr>
                <a:spLocks/>
              </p:cNvSpPr>
              <p:nvPr/>
            </p:nvSpPr>
            <p:spPr bwMode="auto">
              <a:xfrm>
                <a:off x="1030" y="3739"/>
                <a:ext cx="0" cy="4"/>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cubicBezTo>
                      <a:pt x="0" y="0"/>
                      <a:pt x="0" y="1"/>
                      <a:pt x="0" y="1"/>
                    </a:cubicBezTo>
                    <a:cubicBezTo>
                      <a:pt x="0" y="1"/>
                      <a:pt x="0" y="1"/>
                      <a:pt x="0" y="1"/>
                    </a:cubicBezTo>
                    <a:cubicBezTo>
                      <a:pt x="0" y="1"/>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491" name="Freeform 9399"/>
              <p:cNvSpPr>
                <a:spLocks/>
              </p:cNvSpPr>
              <p:nvPr/>
            </p:nvSpPr>
            <p:spPr bwMode="auto">
              <a:xfrm>
                <a:off x="1007" y="3646"/>
                <a:ext cx="23" cy="93"/>
              </a:xfrm>
              <a:custGeom>
                <a:avLst/>
                <a:gdLst>
                  <a:gd name="T0" fmla="*/ 4 w 6"/>
                  <a:gd name="T1" fmla="*/ 22 h 25"/>
                  <a:gd name="T2" fmla="*/ 4 w 6"/>
                  <a:gd name="T3" fmla="*/ 22 h 25"/>
                  <a:gd name="T4" fmla="*/ 4 w 6"/>
                  <a:gd name="T5" fmla="*/ 22 h 25"/>
                  <a:gd name="T6" fmla="*/ 4 w 6"/>
                  <a:gd name="T7" fmla="*/ 21 h 25"/>
                  <a:gd name="T8" fmla="*/ 6 w 6"/>
                  <a:gd name="T9" fmla="*/ 16 h 25"/>
                  <a:gd name="T10" fmla="*/ 6 w 6"/>
                  <a:gd name="T11" fmla="*/ 2 h 25"/>
                  <a:gd name="T12" fmla="*/ 1 w 6"/>
                  <a:gd name="T13" fmla="*/ 0 h 25"/>
                  <a:gd name="T14" fmla="*/ 1 w 6"/>
                  <a:gd name="T15" fmla="*/ 1 h 25"/>
                  <a:gd name="T16" fmla="*/ 0 w 6"/>
                  <a:gd name="T17" fmla="*/ 25 h 25"/>
                  <a:gd name="T18" fmla="*/ 6 w 6"/>
                  <a:gd name="T19" fmla="*/ 25 h 25"/>
                  <a:gd name="T20" fmla="*/ 6 w 6"/>
                  <a:gd name="T21" fmla="*/ 24 h 25"/>
                  <a:gd name="T22" fmla="*/ 4 w 6"/>
                  <a:gd name="T23" fmla="*/ 2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25">
                    <a:moveTo>
                      <a:pt x="4" y="22"/>
                    </a:moveTo>
                    <a:cubicBezTo>
                      <a:pt x="4" y="22"/>
                      <a:pt x="4" y="22"/>
                      <a:pt x="4" y="22"/>
                    </a:cubicBezTo>
                    <a:cubicBezTo>
                      <a:pt x="4" y="22"/>
                      <a:pt x="4" y="22"/>
                      <a:pt x="4" y="22"/>
                    </a:cubicBezTo>
                    <a:cubicBezTo>
                      <a:pt x="4" y="21"/>
                      <a:pt x="4" y="21"/>
                      <a:pt x="4" y="21"/>
                    </a:cubicBezTo>
                    <a:cubicBezTo>
                      <a:pt x="4" y="17"/>
                      <a:pt x="5" y="17"/>
                      <a:pt x="6" y="16"/>
                    </a:cubicBezTo>
                    <a:cubicBezTo>
                      <a:pt x="6" y="12"/>
                      <a:pt x="6" y="7"/>
                      <a:pt x="6" y="2"/>
                    </a:cubicBezTo>
                    <a:cubicBezTo>
                      <a:pt x="1" y="0"/>
                      <a:pt x="1" y="0"/>
                      <a:pt x="1" y="0"/>
                    </a:cubicBezTo>
                    <a:cubicBezTo>
                      <a:pt x="1" y="1"/>
                      <a:pt x="1" y="1"/>
                      <a:pt x="1" y="1"/>
                    </a:cubicBezTo>
                    <a:cubicBezTo>
                      <a:pt x="1" y="9"/>
                      <a:pt x="1" y="17"/>
                      <a:pt x="0" y="25"/>
                    </a:cubicBezTo>
                    <a:cubicBezTo>
                      <a:pt x="6" y="25"/>
                      <a:pt x="6" y="25"/>
                      <a:pt x="6" y="25"/>
                    </a:cubicBezTo>
                    <a:cubicBezTo>
                      <a:pt x="6" y="24"/>
                      <a:pt x="6" y="24"/>
                      <a:pt x="6" y="24"/>
                    </a:cubicBezTo>
                    <a:cubicBezTo>
                      <a:pt x="5" y="23"/>
                      <a:pt x="5" y="23"/>
                      <a:pt x="4" y="2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492" name="Freeform 9400"/>
              <p:cNvSpPr>
                <a:spLocks/>
              </p:cNvSpPr>
              <p:nvPr/>
            </p:nvSpPr>
            <p:spPr bwMode="auto">
              <a:xfrm>
                <a:off x="1052" y="3710"/>
                <a:ext cx="0" cy="3"/>
              </a:xfrm>
              <a:custGeom>
                <a:avLst/>
                <a:gdLst>
                  <a:gd name="T0" fmla="*/ 1 h 1"/>
                  <a:gd name="T1" fmla="*/ 0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0"/>
                    </a:cubicBezTo>
                    <a:cubicBezTo>
                      <a:pt x="0" y="0"/>
                      <a:pt x="0" y="0"/>
                      <a:pt x="0" y="0"/>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493" name="Freeform 9401"/>
              <p:cNvSpPr>
                <a:spLocks/>
              </p:cNvSpPr>
              <p:nvPr/>
            </p:nvSpPr>
            <p:spPr bwMode="auto">
              <a:xfrm>
                <a:off x="1044" y="3658"/>
                <a:ext cx="8" cy="29"/>
              </a:xfrm>
              <a:custGeom>
                <a:avLst/>
                <a:gdLst>
                  <a:gd name="T0" fmla="*/ 2 w 2"/>
                  <a:gd name="T1" fmla="*/ 3 h 8"/>
                  <a:gd name="T2" fmla="*/ 2 w 2"/>
                  <a:gd name="T3" fmla="*/ 0 h 8"/>
                  <a:gd name="T4" fmla="*/ 0 w 2"/>
                  <a:gd name="T5" fmla="*/ 0 h 8"/>
                  <a:gd name="T6" fmla="*/ 0 w 2"/>
                  <a:gd name="T7" fmla="*/ 8 h 8"/>
                  <a:gd name="T8" fmla="*/ 2 w 2"/>
                  <a:gd name="T9" fmla="*/ 3 h 8"/>
                </a:gdLst>
                <a:ahLst/>
                <a:cxnLst>
                  <a:cxn ang="0">
                    <a:pos x="T0" y="T1"/>
                  </a:cxn>
                  <a:cxn ang="0">
                    <a:pos x="T2" y="T3"/>
                  </a:cxn>
                  <a:cxn ang="0">
                    <a:pos x="T4" y="T5"/>
                  </a:cxn>
                  <a:cxn ang="0">
                    <a:pos x="T6" y="T7"/>
                  </a:cxn>
                  <a:cxn ang="0">
                    <a:pos x="T8" y="T9"/>
                  </a:cxn>
                </a:cxnLst>
                <a:rect l="0" t="0" r="r" b="b"/>
                <a:pathLst>
                  <a:path w="2" h="8">
                    <a:moveTo>
                      <a:pt x="2" y="3"/>
                    </a:moveTo>
                    <a:cubicBezTo>
                      <a:pt x="2" y="2"/>
                      <a:pt x="2" y="1"/>
                      <a:pt x="2" y="0"/>
                    </a:cubicBezTo>
                    <a:cubicBezTo>
                      <a:pt x="0" y="0"/>
                      <a:pt x="0" y="0"/>
                      <a:pt x="0" y="0"/>
                    </a:cubicBezTo>
                    <a:cubicBezTo>
                      <a:pt x="0" y="2"/>
                      <a:pt x="0" y="5"/>
                      <a:pt x="0" y="8"/>
                    </a:cubicBezTo>
                    <a:cubicBezTo>
                      <a:pt x="1" y="6"/>
                      <a:pt x="1" y="4"/>
                      <a:pt x="2"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494" name="Freeform 9402"/>
              <p:cNvSpPr>
                <a:spLocks/>
              </p:cNvSpPr>
              <p:nvPr/>
            </p:nvSpPr>
            <p:spPr bwMode="auto">
              <a:xfrm>
                <a:off x="1056" y="3743"/>
                <a:ext cx="3" cy="0"/>
              </a:xfrm>
              <a:custGeom>
                <a:avLst/>
                <a:gdLst>
                  <a:gd name="T0" fmla="*/ 1 w 1"/>
                  <a:gd name="T1" fmla="*/ 1 w 1"/>
                  <a:gd name="T2" fmla="*/ 1 w 1"/>
                  <a:gd name="T3" fmla="*/ 0 w 1"/>
                  <a:gd name="T4" fmla="*/ 1 w 1"/>
                </a:gdLst>
                <a:ahLst/>
                <a:cxnLst>
                  <a:cxn ang="0">
                    <a:pos x="T0" y="0"/>
                  </a:cxn>
                  <a:cxn ang="0">
                    <a:pos x="T1" y="0"/>
                  </a:cxn>
                  <a:cxn ang="0">
                    <a:pos x="T2" y="0"/>
                  </a:cxn>
                  <a:cxn ang="0">
                    <a:pos x="T3" y="0"/>
                  </a:cxn>
                  <a:cxn ang="0">
                    <a:pos x="T4" y="0"/>
                  </a:cxn>
                </a:cxnLst>
                <a:rect l="0" t="0" r="r" b="b"/>
                <a:pathLst>
                  <a:path w="1">
                    <a:moveTo>
                      <a:pt x="1" y="0"/>
                    </a:moveTo>
                    <a:cubicBezTo>
                      <a:pt x="1" y="0"/>
                      <a:pt x="1" y="0"/>
                      <a:pt x="1" y="0"/>
                    </a:cubicBezTo>
                    <a:cubicBezTo>
                      <a:pt x="1" y="0"/>
                      <a:pt x="1" y="0"/>
                      <a:pt x="1" y="0"/>
                    </a:cubicBezTo>
                    <a:cubicBezTo>
                      <a:pt x="0" y="0"/>
                      <a:pt x="0" y="0"/>
                      <a:pt x="0"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495" name="Freeform 9403"/>
              <p:cNvSpPr>
                <a:spLocks/>
              </p:cNvSpPr>
              <p:nvPr/>
            </p:nvSpPr>
            <p:spPr bwMode="auto">
              <a:xfrm>
                <a:off x="1152" y="3315"/>
                <a:ext cx="19" cy="71"/>
              </a:xfrm>
              <a:custGeom>
                <a:avLst/>
                <a:gdLst>
                  <a:gd name="T0" fmla="*/ 0 w 5"/>
                  <a:gd name="T1" fmla="*/ 0 h 19"/>
                  <a:gd name="T2" fmla="*/ 0 w 5"/>
                  <a:gd name="T3" fmla="*/ 1 h 19"/>
                  <a:gd name="T4" fmla="*/ 4 w 5"/>
                  <a:gd name="T5" fmla="*/ 19 h 19"/>
                  <a:gd name="T6" fmla="*/ 5 w 5"/>
                  <a:gd name="T7" fmla="*/ 19 h 19"/>
                  <a:gd name="T8" fmla="*/ 0 w 5"/>
                  <a:gd name="T9" fmla="*/ 0 h 19"/>
                </a:gdLst>
                <a:ahLst/>
                <a:cxnLst>
                  <a:cxn ang="0">
                    <a:pos x="T0" y="T1"/>
                  </a:cxn>
                  <a:cxn ang="0">
                    <a:pos x="T2" y="T3"/>
                  </a:cxn>
                  <a:cxn ang="0">
                    <a:pos x="T4" y="T5"/>
                  </a:cxn>
                  <a:cxn ang="0">
                    <a:pos x="T6" y="T7"/>
                  </a:cxn>
                  <a:cxn ang="0">
                    <a:pos x="T8" y="T9"/>
                  </a:cxn>
                </a:cxnLst>
                <a:rect l="0" t="0" r="r" b="b"/>
                <a:pathLst>
                  <a:path w="5" h="19">
                    <a:moveTo>
                      <a:pt x="0" y="0"/>
                    </a:moveTo>
                    <a:cubicBezTo>
                      <a:pt x="0" y="1"/>
                      <a:pt x="0" y="1"/>
                      <a:pt x="0" y="1"/>
                    </a:cubicBezTo>
                    <a:cubicBezTo>
                      <a:pt x="4" y="19"/>
                      <a:pt x="4" y="19"/>
                      <a:pt x="4" y="19"/>
                    </a:cubicBezTo>
                    <a:cubicBezTo>
                      <a:pt x="4" y="19"/>
                      <a:pt x="4" y="19"/>
                      <a:pt x="5" y="19"/>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496" name="Freeform 9404"/>
              <p:cNvSpPr>
                <a:spLocks/>
              </p:cNvSpPr>
              <p:nvPr/>
            </p:nvSpPr>
            <p:spPr bwMode="auto">
              <a:xfrm>
                <a:off x="1156" y="3312"/>
                <a:ext cx="0" cy="7"/>
              </a:xfrm>
              <a:custGeom>
                <a:avLst/>
                <a:gdLst>
                  <a:gd name="T0" fmla="*/ 0 h 2"/>
                  <a:gd name="T1" fmla="*/ 1 h 2"/>
                  <a:gd name="T2" fmla="*/ 2 h 2"/>
                  <a:gd name="T3" fmla="*/ 0 h 2"/>
                </a:gdLst>
                <a:ahLst/>
                <a:cxnLst>
                  <a:cxn ang="0">
                    <a:pos x="0" y="T0"/>
                  </a:cxn>
                  <a:cxn ang="0">
                    <a:pos x="0" y="T1"/>
                  </a:cxn>
                  <a:cxn ang="0">
                    <a:pos x="0" y="T2"/>
                  </a:cxn>
                  <a:cxn ang="0">
                    <a:pos x="0" y="T3"/>
                  </a:cxn>
                </a:cxnLst>
                <a:rect l="0" t="0" r="r" b="b"/>
                <a:pathLst>
                  <a:path h="2">
                    <a:moveTo>
                      <a:pt x="0" y="0"/>
                    </a:moveTo>
                    <a:cubicBezTo>
                      <a:pt x="0" y="1"/>
                      <a:pt x="0" y="1"/>
                      <a:pt x="0" y="1"/>
                    </a:cubicBezTo>
                    <a:cubicBezTo>
                      <a:pt x="0" y="1"/>
                      <a:pt x="0" y="1"/>
                      <a:pt x="0" y="2"/>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497" name="Freeform 9405"/>
              <p:cNvSpPr>
                <a:spLocks/>
              </p:cNvSpPr>
              <p:nvPr/>
            </p:nvSpPr>
            <p:spPr bwMode="auto">
              <a:xfrm>
                <a:off x="1156" y="3319"/>
                <a:ext cx="22" cy="63"/>
              </a:xfrm>
              <a:custGeom>
                <a:avLst/>
                <a:gdLst>
                  <a:gd name="T0" fmla="*/ 5 w 6"/>
                  <a:gd name="T1" fmla="*/ 16 h 17"/>
                  <a:gd name="T2" fmla="*/ 4 w 6"/>
                  <a:gd name="T3" fmla="*/ 16 h 17"/>
                  <a:gd name="T4" fmla="*/ 4 w 6"/>
                  <a:gd name="T5" fmla="*/ 12 h 17"/>
                  <a:gd name="T6" fmla="*/ 5 w 6"/>
                  <a:gd name="T7" fmla="*/ 11 h 17"/>
                  <a:gd name="T8" fmla="*/ 6 w 6"/>
                  <a:gd name="T9" fmla="*/ 8 h 17"/>
                  <a:gd name="T10" fmla="*/ 2 w 6"/>
                  <a:gd name="T11" fmla="*/ 3 h 17"/>
                  <a:gd name="T12" fmla="*/ 0 w 6"/>
                  <a:gd name="T13" fmla="*/ 0 h 17"/>
                  <a:gd name="T14" fmla="*/ 4 w 6"/>
                  <a:gd name="T15" fmla="*/ 17 h 17"/>
                  <a:gd name="T16" fmla="*/ 5 w 6"/>
                  <a:gd name="T17" fmla="*/ 16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17">
                    <a:moveTo>
                      <a:pt x="5" y="16"/>
                    </a:moveTo>
                    <a:cubicBezTo>
                      <a:pt x="4" y="16"/>
                      <a:pt x="4" y="16"/>
                      <a:pt x="4" y="16"/>
                    </a:cubicBezTo>
                    <a:cubicBezTo>
                      <a:pt x="4" y="12"/>
                      <a:pt x="4" y="13"/>
                      <a:pt x="4" y="12"/>
                    </a:cubicBezTo>
                    <a:cubicBezTo>
                      <a:pt x="4" y="12"/>
                      <a:pt x="5" y="12"/>
                      <a:pt x="5" y="11"/>
                    </a:cubicBezTo>
                    <a:cubicBezTo>
                      <a:pt x="6" y="8"/>
                      <a:pt x="6" y="8"/>
                      <a:pt x="6" y="8"/>
                    </a:cubicBezTo>
                    <a:cubicBezTo>
                      <a:pt x="5" y="6"/>
                      <a:pt x="4" y="5"/>
                      <a:pt x="2" y="3"/>
                    </a:cubicBezTo>
                    <a:cubicBezTo>
                      <a:pt x="2" y="2"/>
                      <a:pt x="1" y="1"/>
                      <a:pt x="0" y="0"/>
                    </a:cubicBezTo>
                    <a:cubicBezTo>
                      <a:pt x="4" y="17"/>
                      <a:pt x="4" y="17"/>
                      <a:pt x="4" y="17"/>
                    </a:cubicBezTo>
                    <a:cubicBezTo>
                      <a:pt x="4" y="17"/>
                      <a:pt x="4" y="17"/>
                      <a:pt x="5" y="1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498" name="Freeform 9406"/>
              <p:cNvSpPr>
                <a:spLocks/>
              </p:cNvSpPr>
              <p:nvPr/>
            </p:nvSpPr>
            <p:spPr bwMode="auto">
              <a:xfrm>
                <a:off x="1152" y="3312"/>
                <a:ext cx="4" cy="3"/>
              </a:xfrm>
              <a:custGeom>
                <a:avLst/>
                <a:gdLst>
                  <a:gd name="T0" fmla="*/ 0 w 1"/>
                  <a:gd name="T1" fmla="*/ 0 h 1"/>
                  <a:gd name="T2" fmla="*/ 0 w 1"/>
                  <a:gd name="T3" fmla="*/ 1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cubicBezTo>
                      <a:pt x="0" y="1"/>
                      <a:pt x="0" y="1"/>
                      <a:pt x="0" y="1"/>
                    </a:cubicBezTo>
                    <a:cubicBezTo>
                      <a:pt x="1" y="1"/>
                      <a:pt x="1" y="1"/>
                      <a:pt x="1" y="1"/>
                    </a:cubicBezTo>
                    <a:cubicBezTo>
                      <a:pt x="1"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499" name="Freeform 9407"/>
              <p:cNvSpPr>
                <a:spLocks/>
              </p:cNvSpPr>
              <p:nvPr/>
            </p:nvSpPr>
            <p:spPr bwMode="auto">
              <a:xfrm>
                <a:off x="1134" y="3386"/>
                <a:ext cx="37" cy="52"/>
              </a:xfrm>
              <a:custGeom>
                <a:avLst/>
                <a:gdLst>
                  <a:gd name="T0" fmla="*/ 0 w 10"/>
                  <a:gd name="T1" fmla="*/ 10 h 14"/>
                  <a:gd name="T2" fmla="*/ 3 w 10"/>
                  <a:gd name="T3" fmla="*/ 14 h 14"/>
                  <a:gd name="T4" fmla="*/ 3 w 10"/>
                  <a:gd name="T5" fmla="*/ 13 h 14"/>
                  <a:gd name="T6" fmla="*/ 10 w 10"/>
                  <a:gd name="T7" fmla="*/ 4 h 14"/>
                  <a:gd name="T8" fmla="*/ 9 w 10"/>
                  <a:gd name="T9" fmla="*/ 0 h 14"/>
                  <a:gd name="T10" fmla="*/ 0 w 10"/>
                  <a:gd name="T11" fmla="*/ 10 h 14"/>
                </a:gdLst>
                <a:ahLst/>
                <a:cxnLst>
                  <a:cxn ang="0">
                    <a:pos x="T0" y="T1"/>
                  </a:cxn>
                  <a:cxn ang="0">
                    <a:pos x="T2" y="T3"/>
                  </a:cxn>
                  <a:cxn ang="0">
                    <a:pos x="T4" y="T5"/>
                  </a:cxn>
                  <a:cxn ang="0">
                    <a:pos x="T6" y="T7"/>
                  </a:cxn>
                  <a:cxn ang="0">
                    <a:pos x="T8" y="T9"/>
                  </a:cxn>
                  <a:cxn ang="0">
                    <a:pos x="T10" y="T11"/>
                  </a:cxn>
                </a:cxnLst>
                <a:rect l="0" t="0" r="r" b="b"/>
                <a:pathLst>
                  <a:path w="10" h="14">
                    <a:moveTo>
                      <a:pt x="0" y="10"/>
                    </a:moveTo>
                    <a:cubicBezTo>
                      <a:pt x="1" y="11"/>
                      <a:pt x="2" y="13"/>
                      <a:pt x="3" y="14"/>
                    </a:cubicBezTo>
                    <a:cubicBezTo>
                      <a:pt x="3" y="14"/>
                      <a:pt x="3" y="13"/>
                      <a:pt x="3" y="13"/>
                    </a:cubicBezTo>
                    <a:cubicBezTo>
                      <a:pt x="6" y="9"/>
                      <a:pt x="8" y="7"/>
                      <a:pt x="10" y="4"/>
                    </a:cubicBezTo>
                    <a:cubicBezTo>
                      <a:pt x="9" y="0"/>
                      <a:pt x="9" y="0"/>
                      <a:pt x="9" y="0"/>
                    </a:cubicBezTo>
                    <a:cubicBezTo>
                      <a:pt x="6" y="4"/>
                      <a:pt x="3" y="7"/>
                      <a:pt x="0"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500" name="Freeform 9408"/>
              <p:cNvSpPr>
                <a:spLocks/>
              </p:cNvSpPr>
              <p:nvPr/>
            </p:nvSpPr>
            <p:spPr bwMode="auto">
              <a:xfrm>
                <a:off x="1175" y="3379"/>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501" name="Freeform 9409"/>
              <p:cNvSpPr>
                <a:spLocks/>
              </p:cNvSpPr>
              <p:nvPr/>
            </p:nvSpPr>
            <p:spPr bwMode="auto">
              <a:xfrm>
                <a:off x="1175" y="3364"/>
                <a:ext cx="18" cy="29"/>
              </a:xfrm>
              <a:custGeom>
                <a:avLst/>
                <a:gdLst>
                  <a:gd name="T0" fmla="*/ 2 w 5"/>
                  <a:gd name="T1" fmla="*/ 8 h 8"/>
                  <a:gd name="T2" fmla="*/ 5 w 5"/>
                  <a:gd name="T3" fmla="*/ 5 h 8"/>
                  <a:gd name="T4" fmla="*/ 4 w 5"/>
                  <a:gd name="T5" fmla="*/ 4 h 8"/>
                  <a:gd name="T6" fmla="*/ 3 w 5"/>
                  <a:gd name="T7" fmla="*/ 2 h 8"/>
                  <a:gd name="T8" fmla="*/ 3 w 5"/>
                  <a:gd name="T9" fmla="*/ 1 h 8"/>
                  <a:gd name="T10" fmla="*/ 3 w 5"/>
                  <a:gd name="T11" fmla="*/ 1 h 8"/>
                  <a:gd name="T12" fmla="*/ 3 w 5"/>
                  <a:gd name="T13" fmla="*/ 0 h 8"/>
                  <a:gd name="T14" fmla="*/ 0 w 5"/>
                  <a:gd name="T15" fmla="*/ 4 h 8"/>
                  <a:gd name="T16" fmla="*/ 2 w 5"/>
                  <a:gd name="T1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8">
                    <a:moveTo>
                      <a:pt x="2" y="8"/>
                    </a:moveTo>
                    <a:cubicBezTo>
                      <a:pt x="2" y="7"/>
                      <a:pt x="3" y="6"/>
                      <a:pt x="5" y="5"/>
                    </a:cubicBezTo>
                    <a:cubicBezTo>
                      <a:pt x="4" y="5"/>
                      <a:pt x="4" y="5"/>
                      <a:pt x="4" y="4"/>
                    </a:cubicBezTo>
                    <a:cubicBezTo>
                      <a:pt x="4" y="4"/>
                      <a:pt x="4" y="3"/>
                      <a:pt x="3" y="2"/>
                    </a:cubicBezTo>
                    <a:cubicBezTo>
                      <a:pt x="3" y="1"/>
                      <a:pt x="3" y="1"/>
                      <a:pt x="3" y="1"/>
                    </a:cubicBezTo>
                    <a:cubicBezTo>
                      <a:pt x="3" y="1"/>
                      <a:pt x="3" y="1"/>
                      <a:pt x="3" y="1"/>
                    </a:cubicBezTo>
                    <a:cubicBezTo>
                      <a:pt x="3" y="1"/>
                      <a:pt x="3" y="0"/>
                      <a:pt x="3" y="0"/>
                    </a:cubicBezTo>
                    <a:cubicBezTo>
                      <a:pt x="2" y="1"/>
                      <a:pt x="1" y="3"/>
                      <a:pt x="0" y="4"/>
                    </a:cubicBezTo>
                    <a:cubicBezTo>
                      <a:pt x="0" y="5"/>
                      <a:pt x="1" y="7"/>
                      <a:pt x="2" y="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502" name="Freeform 9410"/>
              <p:cNvSpPr>
                <a:spLocks/>
              </p:cNvSpPr>
              <p:nvPr/>
            </p:nvSpPr>
            <p:spPr bwMode="auto">
              <a:xfrm>
                <a:off x="1171" y="3382"/>
                <a:ext cx="4" cy="19"/>
              </a:xfrm>
              <a:custGeom>
                <a:avLst/>
                <a:gdLst>
                  <a:gd name="T0" fmla="*/ 0 w 1"/>
                  <a:gd name="T1" fmla="*/ 1 h 5"/>
                  <a:gd name="T2" fmla="*/ 0 w 1"/>
                  <a:gd name="T3" fmla="*/ 5 h 5"/>
                  <a:gd name="T4" fmla="*/ 1 w 1"/>
                  <a:gd name="T5" fmla="*/ 4 h 5"/>
                  <a:gd name="T6" fmla="*/ 0 w 1"/>
                  <a:gd name="T7" fmla="*/ 0 h 5"/>
                  <a:gd name="T8" fmla="*/ 0 w 1"/>
                  <a:gd name="T9" fmla="*/ 1 h 5"/>
                </a:gdLst>
                <a:ahLst/>
                <a:cxnLst>
                  <a:cxn ang="0">
                    <a:pos x="T0" y="T1"/>
                  </a:cxn>
                  <a:cxn ang="0">
                    <a:pos x="T2" y="T3"/>
                  </a:cxn>
                  <a:cxn ang="0">
                    <a:pos x="T4" y="T5"/>
                  </a:cxn>
                  <a:cxn ang="0">
                    <a:pos x="T6" y="T7"/>
                  </a:cxn>
                  <a:cxn ang="0">
                    <a:pos x="T8" y="T9"/>
                  </a:cxn>
                </a:cxnLst>
                <a:rect l="0" t="0" r="r" b="b"/>
                <a:pathLst>
                  <a:path w="1" h="5">
                    <a:moveTo>
                      <a:pt x="0" y="1"/>
                    </a:moveTo>
                    <a:cubicBezTo>
                      <a:pt x="0" y="5"/>
                      <a:pt x="0" y="5"/>
                      <a:pt x="0" y="5"/>
                    </a:cubicBezTo>
                    <a:cubicBezTo>
                      <a:pt x="1" y="5"/>
                      <a:pt x="1" y="5"/>
                      <a:pt x="1" y="4"/>
                    </a:cubicBezTo>
                    <a:cubicBezTo>
                      <a:pt x="0" y="0"/>
                      <a:pt x="0" y="0"/>
                      <a:pt x="0" y="0"/>
                    </a:cubicBezTo>
                    <a:cubicBezTo>
                      <a:pt x="0" y="0"/>
                      <a:pt x="0" y="0"/>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503" name="Freeform 9411"/>
              <p:cNvSpPr>
                <a:spLocks/>
              </p:cNvSpPr>
              <p:nvPr/>
            </p:nvSpPr>
            <p:spPr bwMode="auto">
              <a:xfrm>
                <a:off x="1149" y="3423"/>
                <a:ext cx="18" cy="23"/>
              </a:xfrm>
              <a:custGeom>
                <a:avLst/>
                <a:gdLst>
                  <a:gd name="T0" fmla="*/ 0 w 5"/>
                  <a:gd name="T1" fmla="*/ 5 h 6"/>
                  <a:gd name="T2" fmla="*/ 1 w 5"/>
                  <a:gd name="T3" fmla="*/ 6 h 6"/>
                  <a:gd name="T4" fmla="*/ 1 w 5"/>
                  <a:gd name="T5" fmla="*/ 6 h 6"/>
                  <a:gd name="T6" fmla="*/ 5 w 5"/>
                  <a:gd name="T7" fmla="*/ 0 h 6"/>
                  <a:gd name="T8" fmla="*/ 0 w 5"/>
                  <a:gd name="T9" fmla="*/ 5 h 6"/>
                </a:gdLst>
                <a:ahLst/>
                <a:cxnLst>
                  <a:cxn ang="0">
                    <a:pos x="T0" y="T1"/>
                  </a:cxn>
                  <a:cxn ang="0">
                    <a:pos x="T2" y="T3"/>
                  </a:cxn>
                  <a:cxn ang="0">
                    <a:pos x="T4" y="T5"/>
                  </a:cxn>
                  <a:cxn ang="0">
                    <a:pos x="T6" y="T7"/>
                  </a:cxn>
                  <a:cxn ang="0">
                    <a:pos x="T8" y="T9"/>
                  </a:cxn>
                </a:cxnLst>
                <a:rect l="0" t="0" r="r" b="b"/>
                <a:pathLst>
                  <a:path w="5" h="6">
                    <a:moveTo>
                      <a:pt x="0" y="5"/>
                    </a:moveTo>
                    <a:cubicBezTo>
                      <a:pt x="0" y="5"/>
                      <a:pt x="0" y="6"/>
                      <a:pt x="1" y="6"/>
                    </a:cubicBezTo>
                    <a:cubicBezTo>
                      <a:pt x="1" y="6"/>
                      <a:pt x="1" y="6"/>
                      <a:pt x="1" y="6"/>
                    </a:cubicBezTo>
                    <a:cubicBezTo>
                      <a:pt x="3" y="3"/>
                      <a:pt x="5" y="1"/>
                      <a:pt x="5" y="0"/>
                    </a:cubicBezTo>
                    <a:cubicBezTo>
                      <a:pt x="3" y="3"/>
                      <a:pt x="1" y="4"/>
                      <a:pt x="0"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504" name="Freeform 9412"/>
              <p:cNvSpPr>
                <a:spLocks/>
              </p:cNvSpPr>
              <p:nvPr/>
            </p:nvSpPr>
            <p:spPr bwMode="auto">
              <a:xfrm>
                <a:off x="1175" y="3379"/>
                <a:ext cx="3" cy="14"/>
              </a:xfrm>
              <a:custGeom>
                <a:avLst/>
                <a:gdLst>
                  <a:gd name="T0" fmla="*/ 0 w 1"/>
                  <a:gd name="T1" fmla="*/ 0 h 4"/>
                  <a:gd name="T2" fmla="*/ 1 w 1"/>
                  <a:gd name="T3" fmla="*/ 4 h 4"/>
                  <a:gd name="T4" fmla="*/ 1 w 1"/>
                  <a:gd name="T5" fmla="*/ 4 h 4"/>
                  <a:gd name="T6" fmla="*/ 0 w 1"/>
                  <a:gd name="T7" fmla="*/ 0 h 4"/>
                  <a:gd name="T8" fmla="*/ 0 w 1"/>
                  <a:gd name="T9" fmla="*/ 0 h 4"/>
                </a:gdLst>
                <a:ahLst/>
                <a:cxnLst>
                  <a:cxn ang="0">
                    <a:pos x="T0" y="T1"/>
                  </a:cxn>
                  <a:cxn ang="0">
                    <a:pos x="T2" y="T3"/>
                  </a:cxn>
                  <a:cxn ang="0">
                    <a:pos x="T4" y="T5"/>
                  </a:cxn>
                  <a:cxn ang="0">
                    <a:pos x="T6" y="T7"/>
                  </a:cxn>
                  <a:cxn ang="0">
                    <a:pos x="T8" y="T9"/>
                  </a:cxn>
                </a:cxnLst>
                <a:rect l="0" t="0" r="r" b="b"/>
                <a:pathLst>
                  <a:path w="1" h="4">
                    <a:moveTo>
                      <a:pt x="0" y="0"/>
                    </a:moveTo>
                    <a:cubicBezTo>
                      <a:pt x="0" y="2"/>
                      <a:pt x="1" y="4"/>
                      <a:pt x="1" y="4"/>
                    </a:cubicBezTo>
                    <a:cubicBezTo>
                      <a:pt x="1" y="4"/>
                      <a:pt x="1" y="4"/>
                      <a:pt x="1" y="4"/>
                    </a:cubicBezTo>
                    <a:cubicBezTo>
                      <a:pt x="1" y="3"/>
                      <a:pt x="0" y="1"/>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505" name="Freeform 9413"/>
              <p:cNvSpPr>
                <a:spLocks/>
              </p:cNvSpPr>
              <p:nvPr/>
            </p:nvSpPr>
            <p:spPr bwMode="auto">
              <a:xfrm>
                <a:off x="1141" y="3438"/>
                <a:ext cx="8" cy="8"/>
              </a:xfrm>
              <a:custGeom>
                <a:avLst/>
                <a:gdLst>
                  <a:gd name="T0" fmla="*/ 1 w 2"/>
                  <a:gd name="T1" fmla="*/ 2 h 2"/>
                  <a:gd name="T2" fmla="*/ 2 w 2"/>
                  <a:gd name="T3" fmla="*/ 1 h 2"/>
                  <a:gd name="T4" fmla="*/ 1 w 2"/>
                  <a:gd name="T5" fmla="*/ 0 h 2"/>
                  <a:gd name="T6" fmla="*/ 0 w 2"/>
                  <a:gd name="T7" fmla="*/ 1 h 2"/>
                  <a:gd name="T8" fmla="*/ 1 w 2"/>
                  <a:gd name="T9" fmla="*/ 2 h 2"/>
                </a:gdLst>
                <a:ahLst/>
                <a:cxnLst>
                  <a:cxn ang="0">
                    <a:pos x="T0" y="T1"/>
                  </a:cxn>
                  <a:cxn ang="0">
                    <a:pos x="T2" y="T3"/>
                  </a:cxn>
                  <a:cxn ang="0">
                    <a:pos x="T4" y="T5"/>
                  </a:cxn>
                  <a:cxn ang="0">
                    <a:pos x="T6" y="T7"/>
                  </a:cxn>
                  <a:cxn ang="0">
                    <a:pos x="T8" y="T9"/>
                  </a:cxn>
                </a:cxnLst>
                <a:rect l="0" t="0" r="r" b="b"/>
                <a:pathLst>
                  <a:path w="2" h="2">
                    <a:moveTo>
                      <a:pt x="1" y="2"/>
                    </a:moveTo>
                    <a:cubicBezTo>
                      <a:pt x="1" y="2"/>
                      <a:pt x="2" y="1"/>
                      <a:pt x="2" y="1"/>
                    </a:cubicBezTo>
                    <a:cubicBezTo>
                      <a:pt x="1" y="1"/>
                      <a:pt x="1" y="0"/>
                      <a:pt x="1" y="0"/>
                    </a:cubicBezTo>
                    <a:cubicBezTo>
                      <a:pt x="0" y="0"/>
                      <a:pt x="0" y="0"/>
                      <a:pt x="0" y="1"/>
                    </a:cubicBezTo>
                    <a:cubicBezTo>
                      <a:pt x="0" y="1"/>
                      <a:pt x="0" y="2"/>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506" name="Freeform 9414"/>
              <p:cNvSpPr>
                <a:spLocks/>
              </p:cNvSpPr>
              <p:nvPr/>
            </p:nvSpPr>
            <p:spPr bwMode="auto">
              <a:xfrm>
                <a:off x="1141" y="3446"/>
                <a:ext cx="8" cy="7"/>
              </a:xfrm>
              <a:custGeom>
                <a:avLst/>
                <a:gdLst>
                  <a:gd name="T0" fmla="*/ 0 w 2"/>
                  <a:gd name="T1" fmla="*/ 1 h 2"/>
                  <a:gd name="T2" fmla="*/ 2 w 2"/>
                  <a:gd name="T3" fmla="*/ 2 h 2"/>
                  <a:gd name="T4" fmla="*/ 2 w 2"/>
                  <a:gd name="T5" fmla="*/ 1 h 2"/>
                  <a:gd name="T6" fmla="*/ 1 w 2"/>
                  <a:gd name="T7" fmla="*/ 0 h 2"/>
                  <a:gd name="T8" fmla="*/ 0 w 2"/>
                  <a:gd name="T9" fmla="*/ 1 h 2"/>
                </a:gdLst>
                <a:ahLst/>
                <a:cxnLst>
                  <a:cxn ang="0">
                    <a:pos x="T0" y="T1"/>
                  </a:cxn>
                  <a:cxn ang="0">
                    <a:pos x="T2" y="T3"/>
                  </a:cxn>
                  <a:cxn ang="0">
                    <a:pos x="T4" y="T5"/>
                  </a:cxn>
                  <a:cxn ang="0">
                    <a:pos x="T6" y="T7"/>
                  </a:cxn>
                  <a:cxn ang="0">
                    <a:pos x="T8" y="T9"/>
                  </a:cxn>
                </a:cxnLst>
                <a:rect l="0" t="0" r="r" b="b"/>
                <a:pathLst>
                  <a:path w="2" h="2">
                    <a:moveTo>
                      <a:pt x="0" y="1"/>
                    </a:moveTo>
                    <a:cubicBezTo>
                      <a:pt x="1" y="1"/>
                      <a:pt x="1" y="1"/>
                      <a:pt x="2" y="2"/>
                    </a:cubicBezTo>
                    <a:cubicBezTo>
                      <a:pt x="2" y="2"/>
                      <a:pt x="2" y="1"/>
                      <a:pt x="2" y="1"/>
                    </a:cubicBezTo>
                    <a:cubicBezTo>
                      <a:pt x="2" y="1"/>
                      <a:pt x="1" y="0"/>
                      <a:pt x="1" y="0"/>
                    </a:cubicBezTo>
                    <a:cubicBezTo>
                      <a:pt x="1" y="0"/>
                      <a:pt x="0" y="0"/>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507" name="Freeform 9415"/>
              <p:cNvSpPr>
                <a:spLocks/>
              </p:cNvSpPr>
              <p:nvPr/>
            </p:nvSpPr>
            <p:spPr bwMode="auto">
              <a:xfrm>
                <a:off x="1059" y="3739"/>
                <a:ext cx="8" cy="4"/>
              </a:xfrm>
              <a:custGeom>
                <a:avLst/>
                <a:gdLst>
                  <a:gd name="T0" fmla="*/ 0 w 2"/>
                  <a:gd name="T1" fmla="*/ 1 h 1"/>
                  <a:gd name="T2" fmla="*/ 2 w 2"/>
                  <a:gd name="T3" fmla="*/ 0 h 1"/>
                  <a:gd name="T4" fmla="*/ 2 w 2"/>
                  <a:gd name="T5" fmla="*/ 0 h 1"/>
                  <a:gd name="T6" fmla="*/ 0 w 2"/>
                  <a:gd name="T7" fmla="*/ 0 h 1"/>
                  <a:gd name="T8" fmla="*/ 0 w 2"/>
                  <a:gd name="T9" fmla="*/ 1 h 1"/>
                </a:gdLst>
                <a:ahLst/>
                <a:cxnLst>
                  <a:cxn ang="0">
                    <a:pos x="T0" y="T1"/>
                  </a:cxn>
                  <a:cxn ang="0">
                    <a:pos x="T2" y="T3"/>
                  </a:cxn>
                  <a:cxn ang="0">
                    <a:pos x="T4" y="T5"/>
                  </a:cxn>
                  <a:cxn ang="0">
                    <a:pos x="T6" y="T7"/>
                  </a:cxn>
                  <a:cxn ang="0">
                    <a:pos x="T8" y="T9"/>
                  </a:cxn>
                </a:cxnLst>
                <a:rect l="0" t="0" r="r" b="b"/>
                <a:pathLst>
                  <a:path w="2" h="1">
                    <a:moveTo>
                      <a:pt x="0" y="1"/>
                    </a:moveTo>
                    <a:cubicBezTo>
                      <a:pt x="2" y="0"/>
                      <a:pt x="2" y="0"/>
                      <a:pt x="2" y="0"/>
                    </a:cubicBezTo>
                    <a:cubicBezTo>
                      <a:pt x="2" y="0"/>
                      <a:pt x="2" y="0"/>
                      <a:pt x="2" y="0"/>
                    </a:cubicBezTo>
                    <a:cubicBezTo>
                      <a:pt x="0" y="0"/>
                      <a:pt x="0" y="0"/>
                      <a:pt x="0" y="0"/>
                    </a:cubicBezTo>
                    <a:cubicBezTo>
                      <a:pt x="0" y="0"/>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508" name="Freeform 9416"/>
              <p:cNvSpPr>
                <a:spLocks/>
              </p:cNvSpPr>
              <p:nvPr/>
            </p:nvSpPr>
            <p:spPr bwMode="auto">
              <a:xfrm>
                <a:off x="1052" y="3646"/>
                <a:ext cx="7" cy="12"/>
              </a:xfrm>
              <a:custGeom>
                <a:avLst/>
                <a:gdLst>
                  <a:gd name="T0" fmla="*/ 0 w 2"/>
                  <a:gd name="T1" fmla="*/ 3 h 3"/>
                  <a:gd name="T2" fmla="*/ 1 w 2"/>
                  <a:gd name="T3" fmla="*/ 3 h 3"/>
                  <a:gd name="T4" fmla="*/ 2 w 2"/>
                  <a:gd name="T5" fmla="*/ 1 h 3"/>
                  <a:gd name="T6" fmla="*/ 0 w 2"/>
                  <a:gd name="T7" fmla="*/ 0 h 3"/>
                  <a:gd name="T8" fmla="*/ 0 w 2"/>
                  <a:gd name="T9" fmla="*/ 3 h 3"/>
                </a:gdLst>
                <a:ahLst/>
                <a:cxnLst>
                  <a:cxn ang="0">
                    <a:pos x="T0" y="T1"/>
                  </a:cxn>
                  <a:cxn ang="0">
                    <a:pos x="T2" y="T3"/>
                  </a:cxn>
                  <a:cxn ang="0">
                    <a:pos x="T4" y="T5"/>
                  </a:cxn>
                  <a:cxn ang="0">
                    <a:pos x="T6" y="T7"/>
                  </a:cxn>
                  <a:cxn ang="0">
                    <a:pos x="T8" y="T9"/>
                  </a:cxn>
                </a:cxnLst>
                <a:rect l="0" t="0" r="r" b="b"/>
                <a:pathLst>
                  <a:path w="2" h="3">
                    <a:moveTo>
                      <a:pt x="0" y="3"/>
                    </a:moveTo>
                    <a:cubicBezTo>
                      <a:pt x="1" y="3"/>
                      <a:pt x="1" y="3"/>
                      <a:pt x="1" y="3"/>
                    </a:cubicBezTo>
                    <a:cubicBezTo>
                      <a:pt x="1" y="3"/>
                      <a:pt x="1" y="2"/>
                      <a:pt x="2" y="1"/>
                    </a:cubicBezTo>
                    <a:cubicBezTo>
                      <a:pt x="0" y="0"/>
                      <a:pt x="0" y="0"/>
                      <a:pt x="0" y="0"/>
                    </a:cubicBezTo>
                    <a:cubicBezTo>
                      <a:pt x="0" y="1"/>
                      <a:pt x="0" y="2"/>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509" name="Freeform 9417"/>
              <p:cNvSpPr>
                <a:spLocks/>
              </p:cNvSpPr>
              <p:nvPr/>
            </p:nvSpPr>
            <p:spPr bwMode="auto">
              <a:xfrm>
                <a:off x="1052" y="3680"/>
                <a:ext cx="15" cy="56"/>
              </a:xfrm>
              <a:custGeom>
                <a:avLst/>
                <a:gdLst>
                  <a:gd name="T0" fmla="*/ 3 w 4"/>
                  <a:gd name="T1" fmla="*/ 5 h 15"/>
                  <a:gd name="T2" fmla="*/ 2 w 4"/>
                  <a:gd name="T3" fmla="*/ 5 h 15"/>
                  <a:gd name="T4" fmla="*/ 1 w 4"/>
                  <a:gd name="T5" fmla="*/ 3 h 15"/>
                  <a:gd name="T6" fmla="*/ 0 w 4"/>
                  <a:gd name="T7" fmla="*/ 8 h 15"/>
                  <a:gd name="T8" fmla="*/ 1 w 4"/>
                  <a:gd name="T9" fmla="*/ 15 h 15"/>
                  <a:gd name="T10" fmla="*/ 1 w 4"/>
                  <a:gd name="T11" fmla="*/ 15 h 15"/>
                  <a:gd name="T12" fmla="*/ 1 w 4"/>
                  <a:gd name="T13" fmla="*/ 8 h 15"/>
                  <a:gd name="T14" fmla="*/ 2 w 4"/>
                  <a:gd name="T15" fmla="*/ 15 h 15"/>
                  <a:gd name="T16" fmla="*/ 4 w 4"/>
                  <a:gd name="T17" fmla="*/ 15 h 15"/>
                  <a:gd name="T18" fmla="*/ 3 w 4"/>
                  <a:gd name="T19" fmla="*/ 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15">
                    <a:moveTo>
                      <a:pt x="3" y="5"/>
                    </a:moveTo>
                    <a:cubicBezTo>
                      <a:pt x="3" y="0"/>
                      <a:pt x="1" y="5"/>
                      <a:pt x="2" y="5"/>
                    </a:cubicBezTo>
                    <a:cubicBezTo>
                      <a:pt x="1" y="5"/>
                      <a:pt x="1" y="4"/>
                      <a:pt x="1" y="3"/>
                    </a:cubicBezTo>
                    <a:cubicBezTo>
                      <a:pt x="1" y="5"/>
                      <a:pt x="0" y="7"/>
                      <a:pt x="0" y="8"/>
                    </a:cubicBezTo>
                    <a:cubicBezTo>
                      <a:pt x="0" y="10"/>
                      <a:pt x="1" y="13"/>
                      <a:pt x="1" y="15"/>
                    </a:cubicBezTo>
                    <a:cubicBezTo>
                      <a:pt x="1" y="15"/>
                      <a:pt x="1" y="15"/>
                      <a:pt x="1" y="15"/>
                    </a:cubicBezTo>
                    <a:cubicBezTo>
                      <a:pt x="1" y="13"/>
                      <a:pt x="1" y="11"/>
                      <a:pt x="1" y="8"/>
                    </a:cubicBezTo>
                    <a:cubicBezTo>
                      <a:pt x="2" y="7"/>
                      <a:pt x="2" y="12"/>
                      <a:pt x="2" y="15"/>
                    </a:cubicBezTo>
                    <a:cubicBezTo>
                      <a:pt x="4" y="15"/>
                      <a:pt x="4" y="15"/>
                      <a:pt x="4" y="15"/>
                    </a:cubicBezTo>
                    <a:cubicBezTo>
                      <a:pt x="3" y="12"/>
                      <a:pt x="3" y="10"/>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510" name="Freeform 9418"/>
              <p:cNvSpPr>
                <a:spLocks/>
              </p:cNvSpPr>
              <p:nvPr/>
            </p:nvSpPr>
            <p:spPr bwMode="auto">
              <a:xfrm>
                <a:off x="1052" y="3658"/>
                <a:ext cx="15" cy="33"/>
              </a:xfrm>
              <a:custGeom>
                <a:avLst/>
                <a:gdLst>
                  <a:gd name="T0" fmla="*/ 0 w 4"/>
                  <a:gd name="T1" fmla="*/ 2 h 9"/>
                  <a:gd name="T2" fmla="*/ 0 w 4"/>
                  <a:gd name="T3" fmla="*/ 3 h 9"/>
                  <a:gd name="T4" fmla="*/ 0 w 4"/>
                  <a:gd name="T5" fmla="*/ 4 h 9"/>
                  <a:gd name="T6" fmla="*/ 1 w 4"/>
                  <a:gd name="T7" fmla="*/ 9 h 9"/>
                  <a:gd name="T8" fmla="*/ 4 w 4"/>
                  <a:gd name="T9" fmla="*/ 1 h 9"/>
                  <a:gd name="T10" fmla="*/ 1 w 4"/>
                  <a:gd name="T11" fmla="*/ 0 h 9"/>
                  <a:gd name="T12" fmla="*/ 0 w 4"/>
                  <a:gd name="T13" fmla="*/ 2 h 9"/>
                </a:gdLst>
                <a:ahLst/>
                <a:cxnLst>
                  <a:cxn ang="0">
                    <a:pos x="T0" y="T1"/>
                  </a:cxn>
                  <a:cxn ang="0">
                    <a:pos x="T2" y="T3"/>
                  </a:cxn>
                  <a:cxn ang="0">
                    <a:pos x="T4" y="T5"/>
                  </a:cxn>
                  <a:cxn ang="0">
                    <a:pos x="T6" y="T7"/>
                  </a:cxn>
                  <a:cxn ang="0">
                    <a:pos x="T8" y="T9"/>
                  </a:cxn>
                  <a:cxn ang="0">
                    <a:pos x="T10" y="T11"/>
                  </a:cxn>
                  <a:cxn ang="0">
                    <a:pos x="T12" y="T13"/>
                  </a:cxn>
                </a:cxnLst>
                <a:rect l="0" t="0" r="r" b="b"/>
                <a:pathLst>
                  <a:path w="4" h="9">
                    <a:moveTo>
                      <a:pt x="0" y="2"/>
                    </a:moveTo>
                    <a:cubicBezTo>
                      <a:pt x="0" y="3"/>
                      <a:pt x="0" y="3"/>
                      <a:pt x="0" y="3"/>
                    </a:cubicBezTo>
                    <a:cubicBezTo>
                      <a:pt x="0" y="3"/>
                      <a:pt x="0" y="3"/>
                      <a:pt x="0" y="4"/>
                    </a:cubicBezTo>
                    <a:cubicBezTo>
                      <a:pt x="1" y="3"/>
                      <a:pt x="0" y="7"/>
                      <a:pt x="1" y="9"/>
                    </a:cubicBezTo>
                    <a:cubicBezTo>
                      <a:pt x="2" y="7"/>
                      <a:pt x="3" y="4"/>
                      <a:pt x="4" y="1"/>
                    </a:cubicBezTo>
                    <a:cubicBezTo>
                      <a:pt x="1" y="0"/>
                      <a:pt x="1" y="0"/>
                      <a:pt x="1" y="0"/>
                    </a:cubicBezTo>
                    <a:cubicBezTo>
                      <a:pt x="0" y="1"/>
                      <a:pt x="0" y="2"/>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511" name="Freeform 9419"/>
              <p:cNvSpPr>
                <a:spLocks/>
              </p:cNvSpPr>
              <p:nvPr/>
            </p:nvSpPr>
            <p:spPr bwMode="auto">
              <a:xfrm>
                <a:off x="1030" y="3594"/>
                <a:ext cx="26" cy="64"/>
              </a:xfrm>
              <a:custGeom>
                <a:avLst/>
                <a:gdLst>
                  <a:gd name="T0" fmla="*/ 0 w 7"/>
                  <a:gd name="T1" fmla="*/ 16 h 17"/>
                  <a:gd name="T2" fmla="*/ 4 w 7"/>
                  <a:gd name="T3" fmla="*/ 17 h 17"/>
                  <a:gd name="T4" fmla="*/ 4 w 7"/>
                  <a:gd name="T5" fmla="*/ 14 h 17"/>
                  <a:gd name="T6" fmla="*/ 6 w 7"/>
                  <a:gd name="T7" fmla="*/ 14 h 17"/>
                  <a:gd name="T8" fmla="*/ 7 w 7"/>
                  <a:gd name="T9" fmla="*/ 2 h 17"/>
                  <a:gd name="T10" fmla="*/ 3 w 7"/>
                  <a:gd name="T11" fmla="*/ 0 h 17"/>
                  <a:gd name="T12" fmla="*/ 0 w 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7" h="17">
                    <a:moveTo>
                      <a:pt x="0" y="16"/>
                    </a:moveTo>
                    <a:cubicBezTo>
                      <a:pt x="4" y="17"/>
                      <a:pt x="4" y="17"/>
                      <a:pt x="4" y="17"/>
                    </a:cubicBezTo>
                    <a:cubicBezTo>
                      <a:pt x="4" y="16"/>
                      <a:pt x="4" y="15"/>
                      <a:pt x="4" y="14"/>
                    </a:cubicBezTo>
                    <a:cubicBezTo>
                      <a:pt x="6" y="14"/>
                      <a:pt x="6" y="14"/>
                      <a:pt x="6" y="14"/>
                    </a:cubicBezTo>
                    <a:cubicBezTo>
                      <a:pt x="6" y="10"/>
                      <a:pt x="6" y="6"/>
                      <a:pt x="7" y="2"/>
                    </a:cubicBezTo>
                    <a:cubicBezTo>
                      <a:pt x="3" y="0"/>
                      <a:pt x="3" y="0"/>
                      <a:pt x="3" y="0"/>
                    </a:cubicBezTo>
                    <a:cubicBezTo>
                      <a:pt x="1" y="5"/>
                      <a:pt x="1" y="11"/>
                      <a:pt x="0" y="1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512" name="Freeform 9420"/>
              <p:cNvSpPr>
                <a:spLocks/>
              </p:cNvSpPr>
              <p:nvPr/>
            </p:nvSpPr>
            <p:spPr bwMode="auto">
              <a:xfrm>
                <a:off x="1126" y="3427"/>
                <a:ext cx="15" cy="15"/>
              </a:xfrm>
              <a:custGeom>
                <a:avLst/>
                <a:gdLst>
                  <a:gd name="T0" fmla="*/ 1 w 4"/>
                  <a:gd name="T1" fmla="*/ 0 h 4"/>
                  <a:gd name="T2" fmla="*/ 0 w 4"/>
                  <a:gd name="T3" fmla="*/ 1 h 4"/>
                  <a:gd name="T4" fmla="*/ 3 w 4"/>
                  <a:gd name="T5" fmla="*/ 4 h 4"/>
                  <a:gd name="T6" fmla="*/ 4 w 4"/>
                  <a:gd name="T7" fmla="*/ 4 h 4"/>
                  <a:gd name="T8" fmla="*/ 1 w 4"/>
                  <a:gd name="T9" fmla="*/ 0 h 4"/>
                </a:gdLst>
                <a:ahLst/>
                <a:cxnLst>
                  <a:cxn ang="0">
                    <a:pos x="T0" y="T1"/>
                  </a:cxn>
                  <a:cxn ang="0">
                    <a:pos x="T2" y="T3"/>
                  </a:cxn>
                  <a:cxn ang="0">
                    <a:pos x="T4" y="T5"/>
                  </a:cxn>
                  <a:cxn ang="0">
                    <a:pos x="T6" y="T7"/>
                  </a:cxn>
                  <a:cxn ang="0">
                    <a:pos x="T8" y="T9"/>
                  </a:cxn>
                </a:cxnLst>
                <a:rect l="0" t="0" r="r" b="b"/>
                <a:pathLst>
                  <a:path w="4" h="4">
                    <a:moveTo>
                      <a:pt x="1" y="0"/>
                    </a:moveTo>
                    <a:cubicBezTo>
                      <a:pt x="1" y="0"/>
                      <a:pt x="1" y="1"/>
                      <a:pt x="0" y="1"/>
                    </a:cubicBezTo>
                    <a:cubicBezTo>
                      <a:pt x="1" y="2"/>
                      <a:pt x="2" y="3"/>
                      <a:pt x="3" y="4"/>
                    </a:cubicBezTo>
                    <a:cubicBezTo>
                      <a:pt x="3" y="4"/>
                      <a:pt x="4" y="4"/>
                      <a:pt x="4" y="4"/>
                    </a:cubicBezTo>
                    <a:cubicBezTo>
                      <a:pt x="3" y="3"/>
                      <a:pt x="2" y="2"/>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513" name="Freeform 9421"/>
              <p:cNvSpPr>
                <a:spLocks/>
              </p:cNvSpPr>
              <p:nvPr/>
            </p:nvSpPr>
            <p:spPr bwMode="auto">
              <a:xfrm>
                <a:off x="1115" y="3379"/>
                <a:ext cx="19" cy="48"/>
              </a:xfrm>
              <a:custGeom>
                <a:avLst/>
                <a:gdLst>
                  <a:gd name="T0" fmla="*/ 3 w 5"/>
                  <a:gd name="T1" fmla="*/ 11 h 13"/>
                  <a:gd name="T2" fmla="*/ 4 w 5"/>
                  <a:gd name="T3" fmla="*/ 13 h 13"/>
                  <a:gd name="T4" fmla="*/ 5 w 5"/>
                  <a:gd name="T5" fmla="*/ 12 h 13"/>
                  <a:gd name="T6" fmla="*/ 4 w 5"/>
                  <a:gd name="T7" fmla="*/ 10 h 13"/>
                  <a:gd name="T8" fmla="*/ 1 w 5"/>
                  <a:gd name="T9" fmla="*/ 0 h 13"/>
                  <a:gd name="T10" fmla="*/ 0 w 5"/>
                  <a:gd name="T11" fmla="*/ 2 h 13"/>
                  <a:gd name="T12" fmla="*/ 3 w 5"/>
                  <a:gd name="T13" fmla="*/ 11 h 13"/>
                </a:gdLst>
                <a:ahLst/>
                <a:cxnLst>
                  <a:cxn ang="0">
                    <a:pos x="T0" y="T1"/>
                  </a:cxn>
                  <a:cxn ang="0">
                    <a:pos x="T2" y="T3"/>
                  </a:cxn>
                  <a:cxn ang="0">
                    <a:pos x="T4" y="T5"/>
                  </a:cxn>
                  <a:cxn ang="0">
                    <a:pos x="T6" y="T7"/>
                  </a:cxn>
                  <a:cxn ang="0">
                    <a:pos x="T8" y="T9"/>
                  </a:cxn>
                  <a:cxn ang="0">
                    <a:pos x="T10" y="T11"/>
                  </a:cxn>
                  <a:cxn ang="0">
                    <a:pos x="T12" y="T13"/>
                  </a:cxn>
                </a:cxnLst>
                <a:rect l="0" t="0" r="r" b="b"/>
                <a:pathLst>
                  <a:path w="5" h="13">
                    <a:moveTo>
                      <a:pt x="3" y="11"/>
                    </a:moveTo>
                    <a:cubicBezTo>
                      <a:pt x="3" y="12"/>
                      <a:pt x="4" y="12"/>
                      <a:pt x="4" y="13"/>
                    </a:cubicBezTo>
                    <a:cubicBezTo>
                      <a:pt x="4" y="13"/>
                      <a:pt x="5" y="12"/>
                      <a:pt x="5" y="12"/>
                    </a:cubicBezTo>
                    <a:cubicBezTo>
                      <a:pt x="5" y="11"/>
                      <a:pt x="4" y="11"/>
                      <a:pt x="4" y="10"/>
                    </a:cubicBezTo>
                    <a:cubicBezTo>
                      <a:pt x="2" y="7"/>
                      <a:pt x="1" y="3"/>
                      <a:pt x="1" y="0"/>
                    </a:cubicBezTo>
                    <a:cubicBezTo>
                      <a:pt x="0" y="1"/>
                      <a:pt x="0" y="1"/>
                      <a:pt x="0" y="2"/>
                    </a:cubicBezTo>
                    <a:cubicBezTo>
                      <a:pt x="0" y="5"/>
                      <a:pt x="1" y="8"/>
                      <a:pt x="3"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514" name="Freeform 9422"/>
              <p:cNvSpPr>
                <a:spLocks/>
              </p:cNvSpPr>
              <p:nvPr/>
            </p:nvSpPr>
            <p:spPr bwMode="auto">
              <a:xfrm>
                <a:off x="1108" y="3367"/>
                <a:ext cx="7" cy="23"/>
              </a:xfrm>
              <a:custGeom>
                <a:avLst/>
                <a:gdLst>
                  <a:gd name="T0" fmla="*/ 1 w 2"/>
                  <a:gd name="T1" fmla="*/ 4 h 6"/>
                  <a:gd name="T2" fmla="*/ 1 w 2"/>
                  <a:gd name="T3" fmla="*/ 2 h 6"/>
                  <a:gd name="T4" fmla="*/ 1 w 2"/>
                  <a:gd name="T5" fmla="*/ 1 h 6"/>
                  <a:gd name="T6" fmla="*/ 1 w 2"/>
                  <a:gd name="T7" fmla="*/ 1 h 6"/>
                  <a:gd name="T8" fmla="*/ 1 w 2"/>
                  <a:gd name="T9" fmla="*/ 0 h 6"/>
                  <a:gd name="T10" fmla="*/ 2 w 2"/>
                  <a:gd name="T11" fmla="*/ 0 h 6"/>
                  <a:gd name="T12" fmla="*/ 1 w 2"/>
                  <a:gd name="T13" fmla="*/ 0 h 6"/>
                  <a:gd name="T14" fmla="*/ 0 w 2"/>
                  <a:gd name="T15" fmla="*/ 1 h 6"/>
                  <a:gd name="T16" fmla="*/ 0 w 2"/>
                  <a:gd name="T17" fmla="*/ 1 h 6"/>
                  <a:gd name="T18" fmla="*/ 0 w 2"/>
                  <a:gd name="T19" fmla="*/ 2 h 6"/>
                  <a:gd name="T20" fmla="*/ 1 w 2"/>
                  <a:gd name="T21" fmla="*/ 3 h 6"/>
                  <a:gd name="T22" fmla="*/ 1 w 2"/>
                  <a:gd name="T23" fmla="*/ 3 h 6"/>
                  <a:gd name="T24" fmla="*/ 1 w 2"/>
                  <a:gd name="T25" fmla="*/ 4 h 6"/>
                  <a:gd name="T26" fmla="*/ 1 w 2"/>
                  <a:gd name="T27" fmla="*/ 6 h 6"/>
                  <a:gd name="T28" fmla="*/ 2 w 2"/>
                  <a:gd name="T29" fmla="*/ 5 h 6"/>
                  <a:gd name="T30" fmla="*/ 1 w 2"/>
                  <a:gd name="T31"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 h="6">
                    <a:moveTo>
                      <a:pt x="1" y="4"/>
                    </a:moveTo>
                    <a:cubicBezTo>
                      <a:pt x="1" y="2"/>
                      <a:pt x="1" y="2"/>
                      <a:pt x="1" y="2"/>
                    </a:cubicBezTo>
                    <a:cubicBezTo>
                      <a:pt x="1" y="1"/>
                      <a:pt x="1" y="1"/>
                      <a:pt x="1" y="1"/>
                    </a:cubicBezTo>
                    <a:cubicBezTo>
                      <a:pt x="1" y="1"/>
                      <a:pt x="1" y="1"/>
                      <a:pt x="1" y="1"/>
                    </a:cubicBezTo>
                    <a:cubicBezTo>
                      <a:pt x="1" y="1"/>
                      <a:pt x="1" y="1"/>
                      <a:pt x="1" y="0"/>
                    </a:cubicBezTo>
                    <a:cubicBezTo>
                      <a:pt x="1" y="0"/>
                      <a:pt x="2" y="0"/>
                      <a:pt x="2" y="0"/>
                    </a:cubicBezTo>
                    <a:cubicBezTo>
                      <a:pt x="2" y="0"/>
                      <a:pt x="2" y="0"/>
                      <a:pt x="1" y="0"/>
                    </a:cubicBezTo>
                    <a:cubicBezTo>
                      <a:pt x="1" y="0"/>
                      <a:pt x="1" y="1"/>
                      <a:pt x="0" y="1"/>
                    </a:cubicBezTo>
                    <a:cubicBezTo>
                      <a:pt x="0" y="1"/>
                      <a:pt x="0" y="1"/>
                      <a:pt x="0" y="1"/>
                    </a:cubicBezTo>
                    <a:cubicBezTo>
                      <a:pt x="0" y="2"/>
                      <a:pt x="0" y="1"/>
                      <a:pt x="0" y="2"/>
                    </a:cubicBezTo>
                    <a:cubicBezTo>
                      <a:pt x="0" y="2"/>
                      <a:pt x="1" y="3"/>
                      <a:pt x="1" y="3"/>
                    </a:cubicBezTo>
                    <a:cubicBezTo>
                      <a:pt x="1" y="3"/>
                      <a:pt x="1" y="3"/>
                      <a:pt x="1" y="3"/>
                    </a:cubicBezTo>
                    <a:cubicBezTo>
                      <a:pt x="1" y="3"/>
                      <a:pt x="1" y="3"/>
                      <a:pt x="1" y="4"/>
                    </a:cubicBezTo>
                    <a:cubicBezTo>
                      <a:pt x="1" y="4"/>
                      <a:pt x="1" y="5"/>
                      <a:pt x="1" y="6"/>
                    </a:cubicBezTo>
                    <a:cubicBezTo>
                      <a:pt x="1" y="5"/>
                      <a:pt x="1" y="5"/>
                      <a:pt x="2" y="5"/>
                    </a:cubicBezTo>
                    <a:cubicBezTo>
                      <a:pt x="2" y="5"/>
                      <a:pt x="1" y="4"/>
                      <a:pt x="1"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515" name="Freeform 9423"/>
              <p:cNvSpPr>
                <a:spLocks/>
              </p:cNvSpPr>
              <p:nvPr/>
            </p:nvSpPr>
            <p:spPr bwMode="auto">
              <a:xfrm>
                <a:off x="1119" y="3367"/>
                <a:ext cx="7" cy="12"/>
              </a:xfrm>
              <a:custGeom>
                <a:avLst/>
                <a:gdLst>
                  <a:gd name="T0" fmla="*/ 0 w 2"/>
                  <a:gd name="T1" fmla="*/ 1 h 3"/>
                  <a:gd name="T2" fmla="*/ 0 w 2"/>
                  <a:gd name="T3" fmla="*/ 1 h 3"/>
                  <a:gd name="T4" fmla="*/ 0 w 2"/>
                  <a:gd name="T5" fmla="*/ 2 h 3"/>
                  <a:gd name="T6" fmla="*/ 0 w 2"/>
                  <a:gd name="T7" fmla="*/ 3 h 3"/>
                  <a:gd name="T8" fmla="*/ 0 w 2"/>
                  <a:gd name="T9" fmla="*/ 1 h 3"/>
                  <a:gd name="T10" fmla="*/ 0 w 2"/>
                  <a:gd name="T11" fmla="*/ 1 h 3"/>
                </a:gdLst>
                <a:ahLst/>
                <a:cxnLst>
                  <a:cxn ang="0">
                    <a:pos x="T0" y="T1"/>
                  </a:cxn>
                  <a:cxn ang="0">
                    <a:pos x="T2" y="T3"/>
                  </a:cxn>
                  <a:cxn ang="0">
                    <a:pos x="T4" y="T5"/>
                  </a:cxn>
                  <a:cxn ang="0">
                    <a:pos x="T6" y="T7"/>
                  </a:cxn>
                  <a:cxn ang="0">
                    <a:pos x="T8" y="T9"/>
                  </a:cxn>
                  <a:cxn ang="0">
                    <a:pos x="T10" y="T11"/>
                  </a:cxn>
                </a:cxnLst>
                <a:rect l="0" t="0" r="r" b="b"/>
                <a:pathLst>
                  <a:path w="2" h="3">
                    <a:moveTo>
                      <a:pt x="0" y="1"/>
                    </a:moveTo>
                    <a:cubicBezTo>
                      <a:pt x="0" y="1"/>
                      <a:pt x="0" y="1"/>
                      <a:pt x="0" y="1"/>
                    </a:cubicBezTo>
                    <a:cubicBezTo>
                      <a:pt x="0" y="2"/>
                      <a:pt x="0" y="2"/>
                      <a:pt x="0" y="2"/>
                    </a:cubicBezTo>
                    <a:cubicBezTo>
                      <a:pt x="0" y="3"/>
                      <a:pt x="0" y="3"/>
                      <a:pt x="0" y="3"/>
                    </a:cubicBezTo>
                    <a:cubicBezTo>
                      <a:pt x="2" y="0"/>
                      <a:pt x="1" y="1"/>
                      <a:pt x="0" y="1"/>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516" name="Freeform 9424"/>
              <p:cNvSpPr>
                <a:spLocks/>
              </p:cNvSpPr>
              <p:nvPr/>
            </p:nvSpPr>
            <p:spPr bwMode="auto">
              <a:xfrm>
                <a:off x="4670" y="5000"/>
                <a:ext cx="171" cy="190"/>
              </a:xfrm>
              <a:custGeom>
                <a:avLst/>
                <a:gdLst>
                  <a:gd name="T0" fmla="*/ 22 w 46"/>
                  <a:gd name="T1" fmla="*/ 0 h 51"/>
                  <a:gd name="T2" fmla="*/ 40 w 46"/>
                  <a:gd name="T3" fmla="*/ 30 h 51"/>
                  <a:gd name="T4" fmla="*/ 13 w 46"/>
                  <a:gd name="T5" fmla="*/ 46 h 51"/>
                  <a:gd name="T6" fmla="*/ 22 w 46"/>
                  <a:gd name="T7" fmla="*/ 0 h 51"/>
                </a:gdLst>
                <a:ahLst/>
                <a:cxnLst>
                  <a:cxn ang="0">
                    <a:pos x="T0" y="T1"/>
                  </a:cxn>
                  <a:cxn ang="0">
                    <a:pos x="T2" y="T3"/>
                  </a:cxn>
                  <a:cxn ang="0">
                    <a:pos x="T4" y="T5"/>
                  </a:cxn>
                  <a:cxn ang="0">
                    <a:pos x="T6" y="T7"/>
                  </a:cxn>
                </a:cxnLst>
                <a:rect l="0" t="0" r="r" b="b"/>
                <a:pathLst>
                  <a:path w="46" h="51">
                    <a:moveTo>
                      <a:pt x="22" y="0"/>
                    </a:moveTo>
                    <a:cubicBezTo>
                      <a:pt x="22" y="0"/>
                      <a:pt x="46" y="9"/>
                      <a:pt x="40" y="30"/>
                    </a:cubicBezTo>
                    <a:cubicBezTo>
                      <a:pt x="35" y="51"/>
                      <a:pt x="13" y="46"/>
                      <a:pt x="13" y="46"/>
                    </a:cubicBezTo>
                    <a:cubicBezTo>
                      <a:pt x="13" y="46"/>
                      <a:pt x="0" y="15"/>
                      <a:pt x="22" y="0"/>
                    </a:cubicBezTo>
                    <a:close/>
                  </a:path>
                </a:pathLst>
              </a:custGeom>
              <a:solidFill>
                <a:srgbClr val="CCD1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517" name="Freeform 9425"/>
              <p:cNvSpPr>
                <a:spLocks/>
              </p:cNvSpPr>
              <p:nvPr/>
            </p:nvSpPr>
            <p:spPr bwMode="auto">
              <a:xfrm>
                <a:off x="4692" y="5037"/>
                <a:ext cx="112" cy="115"/>
              </a:xfrm>
              <a:custGeom>
                <a:avLst/>
                <a:gdLst>
                  <a:gd name="T0" fmla="*/ 14 w 30"/>
                  <a:gd name="T1" fmla="*/ 0 h 31"/>
                  <a:gd name="T2" fmla="*/ 26 w 30"/>
                  <a:gd name="T3" fmla="*/ 18 h 31"/>
                  <a:gd name="T4" fmla="*/ 8 w 30"/>
                  <a:gd name="T5" fmla="*/ 28 h 31"/>
                  <a:gd name="T6" fmla="*/ 14 w 30"/>
                  <a:gd name="T7" fmla="*/ 0 h 31"/>
                </a:gdLst>
                <a:ahLst/>
                <a:cxnLst>
                  <a:cxn ang="0">
                    <a:pos x="T0" y="T1"/>
                  </a:cxn>
                  <a:cxn ang="0">
                    <a:pos x="T2" y="T3"/>
                  </a:cxn>
                  <a:cxn ang="0">
                    <a:pos x="T4" y="T5"/>
                  </a:cxn>
                  <a:cxn ang="0">
                    <a:pos x="T6" y="T7"/>
                  </a:cxn>
                </a:cxnLst>
                <a:rect l="0" t="0" r="r" b="b"/>
                <a:pathLst>
                  <a:path w="30" h="31">
                    <a:moveTo>
                      <a:pt x="14" y="0"/>
                    </a:moveTo>
                    <a:cubicBezTo>
                      <a:pt x="14" y="0"/>
                      <a:pt x="30" y="6"/>
                      <a:pt x="26" y="18"/>
                    </a:cubicBezTo>
                    <a:cubicBezTo>
                      <a:pt x="22" y="31"/>
                      <a:pt x="8" y="28"/>
                      <a:pt x="8" y="28"/>
                    </a:cubicBezTo>
                    <a:cubicBezTo>
                      <a:pt x="8" y="28"/>
                      <a:pt x="0" y="9"/>
                      <a:pt x="14" y="0"/>
                    </a:cubicBezTo>
                    <a:close/>
                  </a:path>
                </a:pathLst>
              </a:custGeom>
              <a:solidFill>
                <a:srgbClr val="B7B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518" name="Freeform 9426"/>
              <p:cNvSpPr>
                <a:spLocks/>
              </p:cNvSpPr>
              <p:nvPr/>
            </p:nvSpPr>
            <p:spPr bwMode="auto">
              <a:xfrm>
                <a:off x="4465" y="5654"/>
                <a:ext cx="171" cy="194"/>
              </a:xfrm>
              <a:custGeom>
                <a:avLst/>
                <a:gdLst>
                  <a:gd name="T0" fmla="*/ 22 w 46"/>
                  <a:gd name="T1" fmla="*/ 0 h 52"/>
                  <a:gd name="T2" fmla="*/ 40 w 46"/>
                  <a:gd name="T3" fmla="*/ 31 h 52"/>
                  <a:gd name="T4" fmla="*/ 12 w 46"/>
                  <a:gd name="T5" fmla="*/ 47 h 52"/>
                  <a:gd name="T6" fmla="*/ 22 w 46"/>
                  <a:gd name="T7" fmla="*/ 0 h 52"/>
                </a:gdLst>
                <a:ahLst/>
                <a:cxnLst>
                  <a:cxn ang="0">
                    <a:pos x="T0" y="T1"/>
                  </a:cxn>
                  <a:cxn ang="0">
                    <a:pos x="T2" y="T3"/>
                  </a:cxn>
                  <a:cxn ang="0">
                    <a:pos x="T4" y="T5"/>
                  </a:cxn>
                  <a:cxn ang="0">
                    <a:pos x="T6" y="T7"/>
                  </a:cxn>
                </a:cxnLst>
                <a:rect l="0" t="0" r="r" b="b"/>
                <a:pathLst>
                  <a:path w="46" h="52">
                    <a:moveTo>
                      <a:pt x="22" y="0"/>
                    </a:moveTo>
                    <a:cubicBezTo>
                      <a:pt x="22" y="0"/>
                      <a:pt x="46" y="10"/>
                      <a:pt x="40" y="31"/>
                    </a:cubicBezTo>
                    <a:cubicBezTo>
                      <a:pt x="34" y="52"/>
                      <a:pt x="12" y="47"/>
                      <a:pt x="12" y="47"/>
                    </a:cubicBezTo>
                    <a:cubicBezTo>
                      <a:pt x="12" y="47"/>
                      <a:pt x="0" y="16"/>
                      <a:pt x="22" y="0"/>
                    </a:cubicBezTo>
                    <a:close/>
                  </a:path>
                </a:pathLst>
              </a:custGeom>
              <a:solidFill>
                <a:srgbClr val="CCD1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519" name="Freeform 9427"/>
              <p:cNvSpPr>
                <a:spLocks/>
              </p:cNvSpPr>
              <p:nvPr/>
            </p:nvSpPr>
            <p:spPr bwMode="auto">
              <a:xfrm>
                <a:off x="4502" y="5707"/>
                <a:ext cx="97" cy="104"/>
              </a:xfrm>
              <a:custGeom>
                <a:avLst/>
                <a:gdLst>
                  <a:gd name="T0" fmla="*/ 13 w 26"/>
                  <a:gd name="T1" fmla="*/ 0 h 28"/>
                  <a:gd name="T2" fmla="*/ 22 w 26"/>
                  <a:gd name="T3" fmla="*/ 17 h 28"/>
                  <a:gd name="T4" fmla="*/ 5 w 26"/>
                  <a:gd name="T5" fmla="*/ 24 h 28"/>
                  <a:gd name="T6" fmla="*/ 13 w 26"/>
                  <a:gd name="T7" fmla="*/ 0 h 28"/>
                </a:gdLst>
                <a:ahLst/>
                <a:cxnLst>
                  <a:cxn ang="0">
                    <a:pos x="T0" y="T1"/>
                  </a:cxn>
                  <a:cxn ang="0">
                    <a:pos x="T2" y="T3"/>
                  </a:cxn>
                  <a:cxn ang="0">
                    <a:pos x="T4" y="T5"/>
                  </a:cxn>
                  <a:cxn ang="0">
                    <a:pos x="T6" y="T7"/>
                  </a:cxn>
                </a:cxnLst>
                <a:rect l="0" t="0" r="r" b="b"/>
                <a:pathLst>
                  <a:path w="26" h="28">
                    <a:moveTo>
                      <a:pt x="13" y="0"/>
                    </a:moveTo>
                    <a:cubicBezTo>
                      <a:pt x="13" y="0"/>
                      <a:pt x="26" y="6"/>
                      <a:pt x="22" y="17"/>
                    </a:cubicBezTo>
                    <a:cubicBezTo>
                      <a:pt x="17" y="28"/>
                      <a:pt x="5" y="24"/>
                      <a:pt x="5" y="24"/>
                    </a:cubicBezTo>
                    <a:cubicBezTo>
                      <a:pt x="5" y="24"/>
                      <a:pt x="0" y="6"/>
                      <a:pt x="13" y="0"/>
                    </a:cubicBezTo>
                    <a:close/>
                  </a:path>
                </a:pathLst>
              </a:custGeom>
              <a:solidFill>
                <a:srgbClr val="B7B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520" name="Freeform 9428"/>
              <p:cNvSpPr>
                <a:spLocks/>
              </p:cNvSpPr>
              <p:nvPr/>
            </p:nvSpPr>
            <p:spPr bwMode="auto">
              <a:xfrm>
                <a:off x="4275" y="4587"/>
                <a:ext cx="462" cy="1369"/>
              </a:xfrm>
              <a:custGeom>
                <a:avLst/>
                <a:gdLst>
                  <a:gd name="T0" fmla="*/ 56 w 124"/>
                  <a:gd name="T1" fmla="*/ 332 h 368"/>
                  <a:gd name="T2" fmla="*/ 108 w 124"/>
                  <a:gd name="T3" fmla="*/ 180 h 368"/>
                  <a:gd name="T4" fmla="*/ 120 w 124"/>
                  <a:gd name="T5" fmla="*/ 58 h 368"/>
                  <a:gd name="T6" fmla="*/ 96 w 124"/>
                  <a:gd name="T7" fmla="*/ 23 h 368"/>
                  <a:gd name="T8" fmla="*/ 97 w 124"/>
                  <a:gd name="T9" fmla="*/ 18 h 368"/>
                  <a:gd name="T10" fmla="*/ 87 w 124"/>
                  <a:gd name="T11" fmla="*/ 14 h 368"/>
                  <a:gd name="T12" fmla="*/ 37 w 124"/>
                  <a:gd name="T13" fmla="*/ 58 h 368"/>
                  <a:gd name="T14" fmla="*/ 22 w 124"/>
                  <a:gd name="T15" fmla="*/ 163 h 368"/>
                  <a:gd name="T16" fmla="*/ 0 w 124"/>
                  <a:gd name="T17" fmla="*/ 233 h 368"/>
                  <a:gd name="T18" fmla="*/ 42 w 124"/>
                  <a:gd name="T19" fmla="*/ 367 h 368"/>
                  <a:gd name="T20" fmla="*/ 50 w 124"/>
                  <a:gd name="T21" fmla="*/ 359 h 368"/>
                  <a:gd name="T22" fmla="*/ 45 w 124"/>
                  <a:gd name="T23" fmla="*/ 356 h 368"/>
                  <a:gd name="T24" fmla="*/ 56 w 124"/>
                  <a:gd name="T25" fmla="*/ 332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 h="368">
                    <a:moveTo>
                      <a:pt x="56" y="332"/>
                    </a:moveTo>
                    <a:cubicBezTo>
                      <a:pt x="60" y="322"/>
                      <a:pt x="94" y="235"/>
                      <a:pt x="108" y="180"/>
                    </a:cubicBezTo>
                    <a:cubicBezTo>
                      <a:pt x="122" y="126"/>
                      <a:pt x="124" y="85"/>
                      <a:pt x="120" y="58"/>
                    </a:cubicBezTo>
                    <a:cubicBezTo>
                      <a:pt x="115" y="32"/>
                      <a:pt x="96" y="23"/>
                      <a:pt x="96" y="23"/>
                    </a:cubicBezTo>
                    <a:cubicBezTo>
                      <a:pt x="96" y="21"/>
                      <a:pt x="96" y="19"/>
                      <a:pt x="97" y="18"/>
                    </a:cubicBezTo>
                    <a:cubicBezTo>
                      <a:pt x="91" y="15"/>
                      <a:pt x="87" y="14"/>
                      <a:pt x="87" y="14"/>
                    </a:cubicBezTo>
                    <a:cubicBezTo>
                      <a:pt x="37" y="0"/>
                      <a:pt x="38" y="45"/>
                      <a:pt x="37" y="58"/>
                    </a:cubicBezTo>
                    <a:cubicBezTo>
                      <a:pt x="36" y="72"/>
                      <a:pt x="29" y="135"/>
                      <a:pt x="22" y="163"/>
                    </a:cubicBezTo>
                    <a:cubicBezTo>
                      <a:pt x="16" y="192"/>
                      <a:pt x="0" y="233"/>
                      <a:pt x="0" y="233"/>
                    </a:cubicBezTo>
                    <a:cubicBezTo>
                      <a:pt x="0" y="233"/>
                      <a:pt x="39" y="368"/>
                      <a:pt x="42" y="367"/>
                    </a:cubicBezTo>
                    <a:cubicBezTo>
                      <a:pt x="43" y="367"/>
                      <a:pt x="46" y="364"/>
                      <a:pt x="50" y="359"/>
                    </a:cubicBezTo>
                    <a:cubicBezTo>
                      <a:pt x="47" y="358"/>
                      <a:pt x="45" y="356"/>
                      <a:pt x="45" y="356"/>
                    </a:cubicBezTo>
                    <a:cubicBezTo>
                      <a:pt x="45" y="356"/>
                      <a:pt x="51" y="343"/>
                      <a:pt x="56" y="332"/>
                    </a:cubicBezTo>
                    <a:close/>
                  </a:path>
                </a:pathLst>
              </a:custGeom>
              <a:solidFill>
                <a:srgbClr val="5356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521" name="Freeform 9429"/>
              <p:cNvSpPr>
                <a:spLocks/>
              </p:cNvSpPr>
              <p:nvPr/>
            </p:nvSpPr>
            <p:spPr bwMode="auto">
              <a:xfrm>
                <a:off x="4443" y="4654"/>
                <a:ext cx="327" cy="1268"/>
              </a:xfrm>
              <a:custGeom>
                <a:avLst/>
                <a:gdLst>
                  <a:gd name="T0" fmla="*/ 70 w 88"/>
                  <a:gd name="T1" fmla="*/ 159 h 341"/>
                  <a:gd name="T2" fmla="*/ 80 w 88"/>
                  <a:gd name="T3" fmla="*/ 38 h 341"/>
                  <a:gd name="T4" fmla="*/ 52 w 88"/>
                  <a:gd name="T5" fmla="*/ 0 h 341"/>
                  <a:gd name="T6" fmla="*/ 51 w 88"/>
                  <a:gd name="T7" fmla="*/ 5 h 341"/>
                  <a:gd name="T8" fmla="*/ 75 w 88"/>
                  <a:gd name="T9" fmla="*/ 40 h 341"/>
                  <a:gd name="T10" fmla="*/ 63 w 88"/>
                  <a:gd name="T11" fmla="*/ 162 h 341"/>
                  <a:gd name="T12" fmla="*/ 11 w 88"/>
                  <a:gd name="T13" fmla="*/ 314 h 341"/>
                  <a:gd name="T14" fmla="*/ 0 w 88"/>
                  <a:gd name="T15" fmla="*/ 338 h 341"/>
                  <a:gd name="T16" fmla="*/ 5 w 88"/>
                  <a:gd name="T17" fmla="*/ 341 h 341"/>
                  <a:gd name="T18" fmla="*/ 18 w 88"/>
                  <a:gd name="T19" fmla="*/ 316 h 341"/>
                  <a:gd name="T20" fmla="*/ 70 w 88"/>
                  <a:gd name="T21" fmla="*/ 159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8" h="341">
                    <a:moveTo>
                      <a:pt x="70" y="159"/>
                    </a:moveTo>
                    <a:cubicBezTo>
                      <a:pt x="87" y="91"/>
                      <a:pt x="88" y="75"/>
                      <a:pt x="80" y="38"/>
                    </a:cubicBezTo>
                    <a:cubicBezTo>
                      <a:pt x="76" y="15"/>
                      <a:pt x="62" y="4"/>
                      <a:pt x="52" y="0"/>
                    </a:cubicBezTo>
                    <a:cubicBezTo>
                      <a:pt x="51" y="1"/>
                      <a:pt x="51" y="3"/>
                      <a:pt x="51" y="5"/>
                    </a:cubicBezTo>
                    <a:cubicBezTo>
                      <a:pt x="51" y="5"/>
                      <a:pt x="70" y="14"/>
                      <a:pt x="75" y="40"/>
                    </a:cubicBezTo>
                    <a:cubicBezTo>
                      <a:pt x="79" y="67"/>
                      <a:pt x="77" y="108"/>
                      <a:pt x="63" y="162"/>
                    </a:cubicBezTo>
                    <a:cubicBezTo>
                      <a:pt x="49" y="217"/>
                      <a:pt x="15" y="304"/>
                      <a:pt x="11" y="314"/>
                    </a:cubicBezTo>
                    <a:cubicBezTo>
                      <a:pt x="6" y="325"/>
                      <a:pt x="0" y="338"/>
                      <a:pt x="0" y="338"/>
                    </a:cubicBezTo>
                    <a:cubicBezTo>
                      <a:pt x="0" y="338"/>
                      <a:pt x="2" y="340"/>
                      <a:pt x="5" y="341"/>
                    </a:cubicBezTo>
                    <a:cubicBezTo>
                      <a:pt x="10" y="334"/>
                      <a:pt x="16" y="324"/>
                      <a:pt x="18" y="316"/>
                    </a:cubicBezTo>
                    <a:cubicBezTo>
                      <a:pt x="23" y="303"/>
                      <a:pt x="53" y="228"/>
                      <a:pt x="70" y="159"/>
                    </a:cubicBezTo>
                    <a:close/>
                  </a:path>
                </a:pathLst>
              </a:custGeom>
              <a:solidFill>
                <a:srgbClr val="2528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522" name="Freeform 9430"/>
              <p:cNvSpPr>
                <a:spLocks/>
              </p:cNvSpPr>
              <p:nvPr/>
            </p:nvSpPr>
            <p:spPr bwMode="auto">
              <a:xfrm>
                <a:off x="3449" y="4662"/>
                <a:ext cx="733" cy="193"/>
              </a:xfrm>
              <a:custGeom>
                <a:avLst/>
                <a:gdLst>
                  <a:gd name="T0" fmla="*/ 189 w 197"/>
                  <a:gd name="T1" fmla="*/ 5 h 52"/>
                  <a:gd name="T2" fmla="*/ 197 w 197"/>
                  <a:gd name="T3" fmla="*/ 33 h 52"/>
                  <a:gd name="T4" fmla="*/ 0 w 197"/>
                  <a:gd name="T5" fmla="*/ 25 h 52"/>
                  <a:gd name="T6" fmla="*/ 1 w 197"/>
                  <a:gd name="T7" fmla="*/ 0 h 52"/>
                  <a:gd name="T8" fmla="*/ 189 w 197"/>
                  <a:gd name="T9" fmla="*/ 5 h 52"/>
                </a:gdLst>
                <a:ahLst/>
                <a:cxnLst>
                  <a:cxn ang="0">
                    <a:pos x="T0" y="T1"/>
                  </a:cxn>
                  <a:cxn ang="0">
                    <a:pos x="T2" y="T3"/>
                  </a:cxn>
                  <a:cxn ang="0">
                    <a:pos x="T4" y="T5"/>
                  </a:cxn>
                  <a:cxn ang="0">
                    <a:pos x="T6" y="T7"/>
                  </a:cxn>
                  <a:cxn ang="0">
                    <a:pos x="T8" y="T9"/>
                  </a:cxn>
                </a:cxnLst>
                <a:rect l="0" t="0" r="r" b="b"/>
                <a:pathLst>
                  <a:path w="197" h="52">
                    <a:moveTo>
                      <a:pt x="189" y="5"/>
                    </a:moveTo>
                    <a:cubicBezTo>
                      <a:pt x="189" y="5"/>
                      <a:pt x="189" y="20"/>
                      <a:pt x="197" y="33"/>
                    </a:cubicBezTo>
                    <a:cubicBezTo>
                      <a:pt x="197" y="33"/>
                      <a:pt x="51" y="52"/>
                      <a:pt x="0" y="25"/>
                    </a:cubicBezTo>
                    <a:cubicBezTo>
                      <a:pt x="0" y="25"/>
                      <a:pt x="1" y="21"/>
                      <a:pt x="1" y="0"/>
                    </a:cubicBezTo>
                    <a:cubicBezTo>
                      <a:pt x="1" y="0"/>
                      <a:pt x="157" y="25"/>
                      <a:pt x="189" y="5"/>
                    </a:cubicBezTo>
                    <a:close/>
                  </a:path>
                </a:pathLst>
              </a:custGeom>
              <a:solidFill>
                <a:srgbClr val="8F53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523" name="Freeform 9431"/>
              <p:cNvSpPr>
                <a:spLocks/>
              </p:cNvSpPr>
              <p:nvPr/>
            </p:nvSpPr>
            <p:spPr bwMode="auto">
              <a:xfrm>
                <a:off x="4126" y="4160"/>
                <a:ext cx="585" cy="706"/>
              </a:xfrm>
              <a:custGeom>
                <a:avLst/>
                <a:gdLst>
                  <a:gd name="T0" fmla="*/ 93 w 157"/>
                  <a:gd name="T1" fmla="*/ 152 h 190"/>
                  <a:gd name="T2" fmla="*/ 126 w 157"/>
                  <a:gd name="T3" fmla="*/ 185 h 190"/>
                  <a:gd name="T4" fmla="*/ 135 w 157"/>
                  <a:gd name="T5" fmla="*/ 164 h 190"/>
                  <a:gd name="T6" fmla="*/ 128 w 157"/>
                  <a:gd name="T7" fmla="*/ 141 h 190"/>
                  <a:gd name="T8" fmla="*/ 152 w 157"/>
                  <a:gd name="T9" fmla="*/ 144 h 190"/>
                  <a:gd name="T10" fmla="*/ 157 w 157"/>
                  <a:gd name="T11" fmla="*/ 150 h 190"/>
                  <a:gd name="T12" fmla="*/ 150 w 157"/>
                  <a:gd name="T13" fmla="*/ 122 h 190"/>
                  <a:gd name="T14" fmla="*/ 116 w 157"/>
                  <a:gd name="T15" fmla="*/ 108 h 190"/>
                  <a:gd name="T16" fmla="*/ 103 w 157"/>
                  <a:gd name="T17" fmla="*/ 107 h 190"/>
                  <a:gd name="T18" fmla="*/ 43 w 157"/>
                  <a:gd name="T19" fmla="*/ 85 h 190"/>
                  <a:gd name="T20" fmla="*/ 25 w 157"/>
                  <a:gd name="T21" fmla="*/ 0 h 190"/>
                  <a:gd name="T22" fmla="*/ 0 w 157"/>
                  <a:gd name="T23" fmla="*/ 9 h 190"/>
                  <a:gd name="T24" fmla="*/ 9 w 157"/>
                  <a:gd name="T25" fmla="*/ 114 h 190"/>
                  <a:gd name="T26" fmla="*/ 53 w 157"/>
                  <a:gd name="T27" fmla="*/ 135 h 190"/>
                  <a:gd name="T28" fmla="*/ 73 w 157"/>
                  <a:gd name="T29" fmla="*/ 151 h 190"/>
                  <a:gd name="T30" fmla="*/ 93 w 157"/>
                  <a:gd name="T31" fmla="*/ 152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190">
                    <a:moveTo>
                      <a:pt x="93" y="152"/>
                    </a:moveTo>
                    <a:cubicBezTo>
                      <a:pt x="93" y="152"/>
                      <a:pt x="113" y="190"/>
                      <a:pt x="126" y="185"/>
                    </a:cubicBezTo>
                    <a:cubicBezTo>
                      <a:pt x="140" y="179"/>
                      <a:pt x="139" y="171"/>
                      <a:pt x="135" y="164"/>
                    </a:cubicBezTo>
                    <a:cubicBezTo>
                      <a:pt x="131" y="156"/>
                      <a:pt x="122" y="142"/>
                      <a:pt x="128" y="141"/>
                    </a:cubicBezTo>
                    <a:cubicBezTo>
                      <a:pt x="134" y="140"/>
                      <a:pt x="147" y="138"/>
                      <a:pt x="152" y="144"/>
                    </a:cubicBezTo>
                    <a:cubicBezTo>
                      <a:pt x="155" y="148"/>
                      <a:pt x="157" y="150"/>
                      <a:pt x="157" y="150"/>
                    </a:cubicBezTo>
                    <a:cubicBezTo>
                      <a:pt x="157" y="150"/>
                      <a:pt x="155" y="128"/>
                      <a:pt x="150" y="122"/>
                    </a:cubicBezTo>
                    <a:cubicBezTo>
                      <a:pt x="145" y="115"/>
                      <a:pt x="128" y="109"/>
                      <a:pt x="116" y="108"/>
                    </a:cubicBezTo>
                    <a:cubicBezTo>
                      <a:pt x="103" y="107"/>
                      <a:pt x="103" y="107"/>
                      <a:pt x="103" y="107"/>
                    </a:cubicBezTo>
                    <a:cubicBezTo>
                      <a:pt x="103" y="107"/>
                      <a:pt x="50" y="96"/>
                      <a:pt x="43" y="85"/>
                    </a:cubicBezTo>
                    <a:cubicBezTo>
                      <a:pt x="25" y="0"/>
                      <a:pt x="25" y="0"/>
                      <a:pt x="25" y="0"/>
                    </a:cubicBezTo>
                    <a:cubicBezTo>
                      <a:pt x="0" y="9"/>
                      <a:pt x="0" y="9"/>
                      <a:pt x="0" y="9"/>
                    </a:cubicBezTo>
                    <a:cubicBezTo>
                      <a:pt x="9" y="114"/>
                      <a:pt x="9" y="114"/>
                      <a:pt x="9" y="114"/>
                    </a:cubicBezTo>
                    <a:cubicBezTo>
                      <a:pt x="9" y="114"/>
                      <a:pt x="44" y="123"/>
                      <a:pt x="53" y="135"/>
                    </a:cubicBezTo>
                    <a:cubicBezTo>
                      <a:pt x="53" y="135"/>
                      <a:pt x="62" y="149"/>
                      <a:pt x="73" y="151"/>
                    </a:cubicBezTo>
                    <a:cubicBezTo>
                      <a:pt x="83" y="153"/>
                      <a:pt x="90" y="147"/>
                      <a:pt x="93" y="152"/>
                    </a:cubicBezTo>
                    <a:close/>
                  </a:path>
                </a:pathLst>
              </a:custGeom>
              <a:solidFill>
                <a:srgbClr val="8F53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524" name="Freeform 9432"/>
              <p:cNvSpPr>
                <a:spLocks/>
              </p:cNvSpPr>
              <p:nvPr/>
            </p:nvSpPr>
            <p:spPr bwMode="auto">
              <a:xfrm>
                <a:off x="3988" y="3762"/>
                <a:ext cx="313" cy="453"/>
              </a:xfrm>
              <a:custGeom>
                <a:avLst/>
                <a:gdLst>
                  <a:gd name="T0" fmla="*/ 17 w 84"/>
                  <a:gd name="T1" fmla="*/ 0 h 122"/>
                  <a:gd name="T2" fmla="*/ 40 w 84"/>
                  <a:gd name="T3" fmla="*/ 29 h 122"/>
                  <a:gd name="T4" fmla="*/ 74 w 84"/>
                  <a:gd name="T5" fmla="*/ 85 h 122"/>
                  <a:gd name="T6" fmla="*/ 74 w 84"/>
                  <a:gd name="T7" fmla="*/ 105 h 122"/>
                  <a:gd name="T8" fmla="*/ 36 w 84"/>
                  <a:gd name="T9" fmla="*/ 122 h 122"/>
                  <a:gd name="T10" fmla="*/ 17 w 84"/>
                  <a:gd name="T11" fmla="*/ 0 h 122"/>
                </a:gdLst>
                <a:ahLst/>
                <a:cxnLst>
                  <a:cxn ang="0">
                    <a:pos x="T0" y="T1"/>
                  </a:cxn>
                  <a:cxn ang="0">
                    <a:pos x="T2" y="T3"/>
                  </a:cxn>
                  <a:cxn ang="0">
                    <a:pos x="T4" y="T5"/>
                  </a:cxn>
                  <a:cxn ang="0">
                    <a:pos x="T6" y="T7"/>
                  </a:cxn>
                  <a:cxn ang="0">
                    <a:pos x="T8" y="T9"/>
                  </a:cxn>
                  <a:cxn ang="0">
                    <a:pos x="T10" y="T11"/>
                  </a:cxn>
                </a:cxnLst>
                <a:rect l="0" t="0" r="r" b="b"/>
                <a:pathLst>
                  <a:path w="84" h="122">
                    <a:moveTo>
                      <a:pt x="17" y="0"/>
                    </a:moveTo>
                    <a:cubicBezTo>
                      <a:pt x="17" y="0"/>
                      <a:pt x="31" y="6"/>
                      <a:pt x="40" y="29"/>
                    </a:cubicBezTo>
                    <a:cubicBezTo>
                      <a:pt x="50" y="52"/>
                      <a:pt x="69" y="80"/>
                      <a:pt x="74" y="85"/>
                    </a:cubicBezTo>
                    <a:cubicBezTo>
                      <a:pt x="78" y="91"/>
                      <a:pt x="84" y="96"/>
                      <a:pt x="74" y="105"/>
                    </a:cubicBezTo>
                    <a:cubicBezTo>
                      <a:pt x="63" y="113"/>
                      <a:pt x="36" y="122"/>
                      <a:pt x="36" y="122"/>
                    </a:cubicBezTo>
                    <a:cubicBezTo>
                      <a:pt x="36" y="122"/>
                      <a:pt x="0" y="20"/>
                      <a:pt x="17" y="0"/>
                    </a:cubicBezTo>
                    <a:close/>
                  </a:path>
                </a:pathLst>
              </a:custGeom>
              <a:solidFill>
                <a:srgbClr val="2898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525" name="Freeform 9433"/>
              <p:cNvSpPr>
                <a:spLocks/>
              </p:cNvSpPr>
              <p:nvPr/>
            </p:nvSpPr>
            <p:spPr bwMode="auto">
              <a:xfrm>
                <a:off x="3493" y="3605"/>
                <a:ext cx="410" cy="157"/>
              </a:xfrm>
              <a:custGeom>
                <a:avLst/>
                <a:gdLst>
                  <a:gd name="T0" fmla="*/ 43 w 110"/>
                  <a:gd name="T1" fmla="*/ 3 h 42"/>
                  <a:gd name="T2" fmla="*/ 5 w 110"/>
                  <a:gd name="T3" fmla="*/ 12 h 42"/>
                  <a:gd name="T4" fmla="*/ 62 w 110"/>
                  <a:gd name="T5" fmla="*/ 40 h 42"/>
                  <a:gd name="T6" fmla="*/ 105 w 110"/>
                  <a:gd name="T7" fmla="*/ 28 h 42"/>
                  <a:gd name="T8" fmla="*/ 43 w 110"/>
                  <a:gd name="T9" fmla="*/ 3 h 42"/>
                </a:gdLst>
                <a:ahLst/>
                <a:cxnLst>
                  <a:cxn ang="0">
                    <a:pos x="T0" y="T1"/>
                  </a:cxn>
                  <a:cxn ang="0">
                    <a:pos x="T2" y="T3"/>
                  </a:cxn>
                  <a:cxn ang="0">
                    <a:pos x="T4" y="T5"/>
                  </a:cxn>
                  <a:cxn ang="0">
                    <a:pos x="T6" y="T7"/>
                  </a:cxn>
                  <a:cxn ang="0">
                    <a:pos x="T8" y="T9"/>
                  </a:cxn>
                </a:cxnLst>
                <a:rect l="0" t="0" r="r" b="b"/>
                <a:pathLst>
                  <a:path w="110" h="42">
                    <a:moveTo>
                      <a:pt x="43" y="3"/>
                    </a:moveTo>
                    <a:cubicBezTo>
                      <a:pt x="43" y="3"/>
                      <a:pt x="0" y="1"/>
                      <a:pt x="5" y="12"/>
                    </a:cubicBezTo>
                    <a:cubicBezTo>
                      <a:pt x="10" y="23"/>
                      <a:pt x="40" y="42"/>
                      <a:pt x="62" y="40"/>
                    </a:cubicBezTo>
                    <a:cubicBezTo>
                      <a:pt x="84" y="38"/>
                      <a:pt x="110" y="36"/>
                      <a:pt x="105" y="28"/>
                    </a:cubicBezTo>
                    <a:cubicBezTo>
                      <a:pt x="101" y="21"/>
                      <a:pt x="102" y="0"/>
                      <a:pt x="43" y="3"/>
                    </a:cubicBezTo>
                    <a:close/>
                  </a:path>
                </a:pathLst>
              </a:custGeom>
              <a:solidFill>
                <a:srgbClr val="32A5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526" name="Freeform 9434"/>
              <p:cNvSpPr>
                <a:spLocks/>
              </p:cNvSpPr>
              <p:nvPr/>
            </p:nvSpPr>
            <p:spPr bwMode="auto">
              <a:xfrm>
                <a:off x="3542" y="3427"/>
                <a:ext cx="305" cy="402"/>
              </a:xfrm>
              <a:custGeom>
                <a:avLst/>
                <a:gdLst>
                  <a:gd name="T0" fmla="*/ 27 w 82"/>
                  <a:gd name="T1" fmla="*/ 6 h 108"/>
                  <a:gd name="T2" fmla="*/ 23 w 82"/>
                  <a:gd name="T3" fmla="*/ 59 h 108"/>
                  <a:gd name="T4" fmla="*/ 5 w 82"/>
                  <a:gd name="T5" fmla="*/ 61 h 108"/>
                  <a:gd name="T6" fmla="*/ 30 w 82"/>
                  <a:gd name="T7" fmla="*/ 97 h 108"/>
                  <a:gd name="T8" fmla="*/ 82 w 82"/>
                  <a:gd name="T9" fmla="*/ 74 h 108"/>
                  <a:gd name="T10" fmla="*/ 67 w 82"/>
                  <a:gd name="T11" fmla="*/ 64 h 108"/>
                  <a:gd name="T12" fmla="*/ 67 w 82"/>
                  <a:gd name="T13" fmla="*/ 26 h 108"/>
                  <a:gd name="T14" fmla="*/ 27 w 82"/>
                  <a:gd name="T15" fmla="*/ 6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108">
                    <a:moveTo>
                      <a:pt x="27" y="6"/>
                    </a:moveTo>
                    <a:cubicBezTo>
                      <a:pt x="23" y="59"/>
                      <a:pt x="23" y="59"/>
                      <a:pt x="23" y="59"/>
                    </a:cubicBezTo>
                    <a:cubicBezTo>
                      <a:pt x="23" y="59"/>
                      <a:pt x="11" y="58"/>
                      <a:pt x="5" y="61"/>
                    </a:cubicBezTo>
                    <a:cubicBezTo>
                      <a:pt x="0" y="64"/>
                      <a:pt x="0" y="87"/>
                      <a:pt x="30" y="97"/>
                    </a:cubicBezTo>
                    <a:cubicBezTo>
                      <a:pt x="61" y="108"/>
                      <a:pt x="82" y="74"/>
                      <a:pt x="82" y="74"/>
                    </a:cubicBezTo>
                    <a:cubicBezTo>
                      <a:pt x="82" y="74"/>
                      <a:pt x="75" y="66"/>
                      <a:pt x="67" y="64"/>
                    </a:cubicBezTo>
                    <a:cubicBezTo>
                      <a:pt x="67" y="64"/>
                      <a:pt x="59" y="49"/>
                      <a:pt x="67" y="26"/>
                    </a:cubicBezTo>
                    <a:cubicBezTo>
                      <a:pt x="67" y="26"/>
                      <a:pt x="46" y="0"/>
                      <a:pt x="27" y="6"/>
                    </a:cubicBezTo>
                    <a:close/>
                  </a:path>
                </a:pathLst>
              </a:custGeom>
              <a:solidFill>
                <a:srgbClr val="8047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527" name="Freeform 9435"/>
              <p:cNvSpPr>
                <a:spLocks/>
              </p:cNvSpPr>
              <p:nvPr/>
            </p:nvSpPr>
            <p:spPr bwMode="auto">
              <a:xfrm>
                <a:off x="3255" y="3568"/>
                <a:ext cx="990" cy="1168"/>
              </a:xfrm>
              <a:custGeom>
                <a:avLst/>
                <a:gdLst>
                  <a:gd name="T0" fmla="*/ 103 w 266"/>
                  <a:gd name="T1" fmla="*/ 36 h 314"/>
                  <a:gd name="T2" fmla="*/ 152 w 266"/>
                  <a:gd name="T3" fmla="*/ 39 h 314"/>
                  <a:gd name="T4" fmla="*/ 156 w 266"/>
                  <a:gd name="T5" fmla="*/ 25 h 314"/>
                  <a:gd name="T6" fmla="*/ 166 w 266"/>
                  <a:gd name="T7" fmla="*/ 32 h 314"/>
                  <a:gd name="T8" fmla="*/ 173 w 266"/>
                  <a:gd name="T9" fmla="*/ 33 h 314"/>
                  <a:gd name="T10" fmla="*/ 182 w 266"/>
                  <a:gd name="T11" fmla="*/ 36 h 314"/>
                  <a:gd name="T12" fmla="*/ 214 w 266"/>
                  <a:gd name="T13" fmla="*/ 52 h 314"/>
                  <a:gd name="T14" fmla="*/ 231 w 266"/>
                  <a:gd name="T15" fmla="*/ 117 h 314"/>
                  <a:gd name="T16" fmla="*/ 243 w 266"/>
                  <a:gd name="T17" fmla="*/ 160 h 314"/>
                  <a:gd name="T18" fmla="*/ 247 w 266"/>
                  <a:gd name="T19" fmla="*/ 225 h 314"/>
                  <a:gd name="T20" fmla="*/ 258 w 266"/>
                  <a:gd name="T21" fmla="*/ 283 h 314"/>
                  <a:gd name="T22" fmla="*/ 251 w 266"/>
                  <a:gd name="T23" fmla="*/ 298 h 314"/>
                  <a:gd name="T24" fmla="*/ 151 w 266"/>
                  <a:gd name="T25" fmla="*/ 311 h 314"/>
                  <a:gd name="T26" fmla="*/ 15 w 266"/>
                  <a:gd name="T27" fmla="*/ 282 h 314"/>
                  <a:gd name="T28" fmla="*/ 9 w 266"/>
                  <a:gd name="T29" fmla="*/ 260 h 314"/>
                  <a:gd name="T30" fmla="*/ 31 w 266"/>
                  <a:gd name="T31" fmla="*/ 144 h 314"/>
                  <a:gd name="T32" fmla="*/ 24 w 266"/>
                  <a:gd name="T33" fmla="*/ 103 h 314"/>
                  <a:gd name="T34" fmla="*/ 31 w 266"/>
                  <a:gd name="T35" fmla="*/ 90 h 314"/>
                  <a:gd name="T36" fmla="*/ 52 w 266"/>
                  <a:gd name="T37" fmla="*/ 10 h 314"/>
                  <a:gd name="T38" fmla="*/ 61 w 266"/>
                  <a:gd name="T39" fmla="*/ 5 h 314"/>
                  <a:gd name="T40" fmla="*/ 67 w 266"/>
                  <a:gd name="T41" fmla="*/ 9 h 314"/>
                  <a:gd name="T42" fmla="*/ 71 w 266"/>
                  <a:gd name="T43" fmla="*/ 14 h 314"/>
                  <a:gd name="T44" fmla="*/ 76 w 266"/>
                  <a:gd name="T45" fmla="*/ 20 h 314"/>
                  <a:gd name="T46" fmla="*/ 79 w 266"/>
                  <a:gd name="T47" fmla="*/ 21 h 314"/>
                  <a:gd name="T48" fmla="*/ 89 w 266"/>
                  <a:gd name="T49" fmla="*/ 21 h 314"/>
                  <a:gd name="T50" fmla="*/ 88 w 266"/>
                  <a:gd name="T51" fmla="*/ 30 h 314"/>
                  <a:gd name="T52" fmla="*/ 103 w 266"/>
                  <a:gd name="T53" fmla="*/ 36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6" h="314">
                    <a:moveTo>
                      <a:pt x="103" y="36"/>
                    </a:moveTo>
                    <a:cubicBezTo>
                      <a:pt x="103" y="36"/>
                      <a:pt x="147" y="42"/>
                      <a:pt x="152" y="39"/>
                    </a:cubicBezTo>
                    <a:cubicBezTo>
                      <a:pt x="157" y="36"/>
                      <a:pt x="156" y="25"/>
                      <a:pt x="156" y="25"/>
                    </a:cubicBezTo>
                    <a:cubicBezTo>
                      <a:pt x="166" y="32"/>
                      <a:pt x="166" y="32"/>
                      <a:pt x="166" y="32"/>
                    </a:cubicBezTo>
                    <a:cubicBezTo>
                      <a:pt x="166" y="32"/>
                      <a:pt x="170" y="30"/>
                      <a:pt x="173" y="33"/>
                    </a:cubicBezTo>
                    <a:cubicBezTo>
                      <a:pt x="176" y="36"/>
                      <a:pt x="176" y="34"/>
                      <a:pt x="182" y="36"/>
                    </a:cubicBezTo>
                    <a:cubicBezTo>
                      <a:pt x="187" y="38"/>
                      <a:pt x="214" y="52"/>
                      <a:pt x="214" y="52"/>
                    </a:cubicBezTo>
                    <a:cubicBezTo>
                      <a:pt x="214" y="52"/>
                      <a:pt x="227" y="102"/>
                      <a:pt x="231" y="117"/>
                    </a:cubicBezTo>
                    <a:cubicBezTo>
                      <a:pt x="236" y="133"/>
                      <a:pt x="243" y="151"/>
                      <a:pt x="243" y="160"/>
                    </a:cubicBezTo>
                    <a:cubicBezTo>
                      <a:pt x="243" y="170"/>
                      <a:pt x="243" y="201"/>
                      <a:pt x="247" y="225"/>
                    </a:cubicBezTo>
                    <a:cubicBezTo>
                      <a:pt x="250" y="249"/>
                      <a:pt x="258" y="283"/>
                      <a:pt x="258" y="283"/>
                    </a:cubicBezTo>
                    <a:cubicBezTo>
                      <a:pt x="258" y="283"/>
                      <a:pt x="266" y="291"/>
                      <a:pt x="251" y="298"/>
                    </a:cubicBezTo>
                    <a:cubicBezTo>
                      <a:pt x="237" y="304"/>
                      <a:pt x="210" y="314"/>
                      <a:pt x="151" y="311"/>
                    </a:cubicBezTo>
                    <a:cubicBezTo>
                      <a:pt x="92" y="308"/>
                      <a:pt x="26" y="292"/>
                      <a:pt x="15" y="282"/>
                    </a:cubicBezTo>
                    <a:cubicBezTo>
                      <a:pt x="3" y="271"/>
                      <a:pt x="0" y="276"/>
                      <a:pt x="9" y="260"/>
                    </a:cubicBezTo>
                    <a:cubicBezTo>
                      <a:pt x="18" y="243"/>
                      <a:pt x="29" y="177"/>
                      <a:pt x="31" y="144"/>
                    </a:cubicBezTo>
                    <a:cubicBezTo>
                      <a:pt x="33" y="112"/>
                      <a:pt x="24" y="103"/>
                      <a:pt x="24" y="103"/>
                    </a:cubicBezTo>
                    <a:cubicBezTo>
                      <a:pt x="24" y="103"/>
                      <a:pt x="29" y="95"/>
                      <a:pt x="31" y="90"/>
                    </a:cubicBezTo>
                    <a:cubicBezTo>
                      <a:pt x="33" y="85"/>
                      <a:pt x="52" y="10"/>
                      <a:pt x="52" y="10"/>
                    </a:cubicBezTo>
                    <a:cubicBezTo>
                      <a:pt x="52" y="10"/>
                      <a:pt x="60" y="0"/>
                      <a:pt x="61" y="5"/>
                    </a:cubicBezTo>
                    <a:cubicBezTo>
                      <a:pt x="61" y="10"/>
                      <a:pt x="62" y="11"/>
                      <a:pt x="67" y="9"/>
                    </a:cubicBezTo>
                    <a:cubicBezTo>
                      <a:pt x="72" y="6"/>
                      <a:pt x="71" y="10"/>
                      <a:pt x="71" y="14"/>
                    </a:cubicBezTo>
                    <a:cubicBezTo>
                      <a:pt x="71" y="19"/>
                      <a:pt x="73" y="19"/>
                      <a:pt x="76" y="20"/>
                    </a:cubicBezTo>
                    <a:cubicBezTo>
                      <a:pt x="79" y="21"/>
                      <a:pt x="79" y="21"/>
                      <a:pt x="79" y="21"/>
                    </a:cubicBezTo>
                    <a:cubicBezTo>
                      <a:pt x="89" y="21"/>
                      <a:pt x="89" y="21"/>
                      <a:pt x="89" y="21"/>
                    </a:cubicBezTo>
                    <a:cubicBezTo>
                      <a:pt x="89" y="21"/>
                      <a:pt x="82" y="26"/>
                      <a:pt x="88" y="30"/>
                    </a:cubicBezTo>
                    <a:cubicBezTo>
                      <a:pt x="95" y="33"/>
                      <a:pt x="103" y="36"/>
                      <a:pt x="103" y="36"/>
                    </a:cubicBezTo>
                    <a:close/>
                  </a:path>
                </a:pathLst>
              </a:custGeom>
              <a:solidFill>
                <a:srgbClr val="32A5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528" name="Freeform 9436"/>
              <p:cNvSpPr>
                <a:spLocks/>
              </p:cNvSpPr>
              <p:nvPr/>
            </p:nvSpPr>
            <p:spPr bwMode="auto">
              <a:xfrm>
                <a:off x="3598" y="3910"/>
                <a:ext cx="532" cy="380"/>
              </a:xfrm>
              <a:custGeom>
                <a:avLst/>
                <a:gdLst>
                  <a:gd name="T0" fmla="*/ 41 w 143"/>
                  <a:gd name="T1" fmla="*/ 28 h 102"/>
                  <a:gd name="T2" fmla="*/ 55 w 143"/>
                  <a:gd name="T3" fmla="*/ 33 h 102"/>
                  <a:gd name="T4" fmla="*/ 47 w 143"/>
                  <a:gd name="T5" fmla="*/ 17 h 102"/>
                  <a:gd name="T6" fmla="*/ 26 w 143"/>
                  <a:gd name="T7" fmla="*/ 41 h 102"/>
                  <a:gd name="T8" fmla="*/ 62 w 143"/>
                  <a:gd name="T9" fmla="*/ 64 h 102"/>
                  <a:gd name="T10" fmla="*/ 138 w 143"/>
                  <a:gd name="T11" fmla="*/ 52 h 102"/>
                  <a:gd name="T12" fmla="*/ 143 w 143"/>
                  <a:gd name="T13" fmla="*/ 69 h 102"/>
                  <a:gd name="T14" fmla="*/ 11 w 143"/>
                  <a:gd name="T15" fmla="*/ 72 h 102"/>
                  <a:gd name="T16" fmla="*/ 19 w 143"/>
                  <a:gd name="T17" fmla="*/ 15 h 102"/>
                  <a:gd name="T18" fmla="*/ 67 w 143"/>
                  <a:gd name="T19" fmla="*/ 23 h 102"/>
                  <a:gd name="T20" fmla="*/ 53 w 143"/>
                  <a:gd name="T21" fmla="*/ 42 h 102"/>
                  <a:gd name="T22" fmla="*/ 41 w 143"/>
                  <a:gd name="T23" fmla="*/ 28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3" h="102">
                    <a:moveTo>
                      <a:pt x="41" y="28"/>
                    </a:moveTo>
                    <a:cubicBezTo>
                      <a:pt x="41" y="28"/>
                      <a:pt x="52" y="39"/>
                      <a:pt x="55" y="33"/>
                    </a:cubicBezTo>
                    <a:cubicBezTo>
                      <a:pt x="59" y="27"/>
                      <a:pt x="56" y="18"/>
                      <a:pt x="47" y="17"/>
                    </a:cubicBezTo>
                    <a:cubicBezTo>
                      <a:pt x="37" y="16"/>
                      <a:pt x="24" y="24"/>
                      <a:pt x="26" y="41"/>
                    </a:cubicBezTo>
                    <a:cubicBezTo>
                      <a:pt x="28" y="57"/>
                      <a:pt x="46" y="66"/>
                      <a:pt x="62" y="64"/>
                    </a:cubicBezTo>
                    <a:cubicBezTo>
                      <a:pt x="78" y="62"/>
                      <a:pt x="138" y="52"/>
                      <a:pt x="138" y="52"/>
                    </a:cubicBezTo>
                    <a:cubicBezTo>
                      <a:pt x="143" y="69"/>
                      <a:pt x="143" y="69"/>
                      <a:pt x="143" y="69"/>
                    </a:cubicBezTo>
                    <a:cubicBezTo>
                      <a:pt x="143" y="69"/>
                      <a:pt x="21" y="102"/>
                      <a:pt x="11" y="72"/>
                    </a:cubicBezTo>
                    <a:cubicBezTo>
                      <a:pt x="0" y="43"/>
                      <a:pt x="7" y="21"/>
                      <a:pt x="19" y="15"/>
                    </a:cubicBezTo>
                    <a:cubicBezTo>
                      <a:pt x="32" y="9"/>
                      <a:pt x="62" y="0"/>
                      <a:pt x="67" y="23"/>
                    </a:cubicBezTo>
                    <a:cubicBezTo>
                      <a:pt x="72" y="45"/>
                      <a:pt x="56" y="43"/>
                      <a:pt x="53" y="42"/>
                    </a:cubicBezTo>
                    <a:cubicBezTo>
                      <a:pt x="49" y="41"/>
                      <a:pt x="41" y="28"/>
                      <a:pt x="41" y="28"/>
                    </a:cubicBezTo>
                    <a:close/>
                  </a:path>
                </a:pathLst>
              </a:custGeom>
              <a:solidFill>
                <a:srgbClr val="EF79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529" name="Freeform 9437"/>
              <p:cNvSpPr>
                <a:spLocks/>
              </p:cNvSpPr>
              <p:nvPr/>
            </p:nvSpPr>
            <p:spPr bwMode="auto">
              <a:xfrm>
                <a:off x="3125" y="3524"/>
                <a:ext cx="294" cy="375"/>
              </a:xfrm>
              <a:custGeom>
                <a:avLst/>
                <a:gdLst>
                  <a:gd name="T0" fmla="*/ 50 w 79"/>
                  <a:gd name="T1" fmla="*/ 0 h 101"/>
                  <a:gd name="T2" fmla="*/ 2 w 79"/>
                  <a:gd name="T3" fmla="*/ 68 h 101"/>
                  <a:gd name="T4" fmla="*/ 31 w 79"/>
                  <a:gd name="T5" fmla="*/ 80 h 101"/>
                  <a:gd name="T6" fmla="*/ 50 w 79"/>
                  <a:gd name="T7" fmla="*/ 0 h 101"/>
                </a:gdLst>
                <a:ahLst/>
                <a:cxnLst>
                  <a:cxn ang="0">
                    <a:pos x="T0" y="T1"/>
                  </a:cxn>
                  <a:cxn ang="0">
                    <a:pos x="T2" y="T3"/>
                  </a:cxn>
                  <a:cxn ang="0">
                    <a:pos x="T4" y="T5"/>
                  </a:cxn>
                  <a:cxn ang="0">
                    <a:pos x="T6" y="T7"/>
                  </a:cxn>
                </a:cxnLst>
                <a:rect l="0" t="0" r="r" b="b"/>
                <a:pathLst>
                  <a:path w="79" h="101">
                    <a:moveTo>
                      <a:pt x="50" y="0"/>
                    </a:moveTo>
                    <a:cubicBezTo>
                      <a:pt x="50" y="0"/>
                      <a:pt x="4" y="36"/>
                      <a:pt x="2" y="68"/>
                    </a:cubicBezTo>
                    <a:cubicBezTo>
                      <a:pt x="0" y="101"/>
                      <a:pt x="31" y="80"/>
                      <a:pt x="31" y="80"/>
                    </a:cubicBezTo>
                    <a:cubicBezTo>
                      <a:pt x="31" y="80"/>
                      <a:pt x="79" y="9"/>
                      <a:pt x="50" y="0"/>
                    </a:cubicBezTo>
                    <a:close/>
                  </a:path>
                </a:pathLst>
              </a:custGeom>
              <a:solidFill>
                <a:srgbClr val="32A5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grpSp>
        <p:sp>
          <p:nvSpPr>
            <p:cNvPr id="19145" name="Freeform 9439"/>
            <p:cNvSpPr>
              <a:spLocks/>
            </p:cNvSpPr>
            <p:nvPr/>
          </p:nvSpPr>
          <p:spPr bwMode="auto">
            <a:xfrm>
              <a:off x="3144" y="3550"/>
              <a:ext cx="271" cy="264"/>
            </a:xfrm>
            <a:custGeom>
              <a:avLst/>
              <a:gdLst>
                <a:gd name="T0" fmla="*/ 8 w 73"/>
                <a:gd name="T1" fmla="*/ 40 h 71"/>
                <a:gd name="T2" fmla="*/ 5 w 73"/>
                <a:gd name="T3" fmla="*/ 63 h 71"/>
                <a:gd name="T4" fmla="*/ 41 w 73"/>
                <a:gd name="T5" fmla="*/ 64 h 71"/>
                <a:gd name="T6" fmla="*/ 47 w 73"/>
                <a:gd name="T7" fmla="*/ 0 h 71"/>
                <a:gd name="T8" fmla="*/ 8 w 73"/>
                <a:gd name="T9" fmla="*/ 40 h 71"/>
              </a:gdLst>
              <a:ahLst/>
              <a:cxnLst>
                <a:cxn ang="0">
                  <a:pos x="T0" y="T1"/>
                </a:cxn>
                <a:cxn ang="0">
                  <a:pos x="T2" y="T3"/>
                </a:cxn>
                <a:cxn ang="0">
                  <a:pos x="T4" y="T5"/>
                </a:cxn>
                <a:cxn ang="0">
                  <a:pos x="T6" y="T7"/>
                </a:cxn>
                <a:cxn ang="0">
                  <a:pos x="T8" y="T9"/>
                </a:cxn>
              </a:cxnLst>
              <a:rect l="0" t="0" r="r" b="b"/>
              <a:pathLst>
                <a:path w="73" h="71">
                  <a:moveTo>
                    <a:pt x="8" y="40"/>
                  </a:moveTo>
                  <a:cubicBezTo>
                    <a:pt x="8" y="40"/>
                    <a:pt x="0" y="58"/>
                    <a:pt x="5" y="63"/>
                  </a:cubicBezTo>
                  <a:cubicBezTo>
                    <a:pt x="9" y="69"/>
                    <a:pt x="34" y="71"/>
                    <a:pt x="41" y="64"/>
                  </a:cubicBezTo>
                  <a:cubicBezTo>
                    <a:pt x="48" y="58"/>
                    <a:pt x="73" y="15"/>
                    <a:pt x="47" y="0"/>
                  </a:cubicBezTo>
                  <a:cubicBezTo>
                    <a:pt x="47" y="0"/>
                    <a:pt x="21" y="17"/>
                    <a:pt x="8" y="40"/>
                  </a:cubicBezTo>
                  <a:close/>
                </a:path>
              </a:pathLst>
            </a:custGeom>
            <a:solidFill>
              <a:srgbClr val="1A82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146" name="Freeform 9440"/>
            <p:cNvSpPr>
              <a:spLocks/>
            </p:cNvSpPr>
            <p:nvPr/>
          </p:nvSpPr>
          <p:spPr bwMode="auto">
            <a:xfrm>
              <a:off x="2827" y="3379"/>
              <a:ext cx="499" cy="379"/>
            </a:xfrm>
            <a:custGeom>
              <a:avLst/>
              <a:gdLst>
                <a:gd name="T0" fmla="*/ 72 w 134"/>
                <a:gd name="T1" fmla="*/ 14 h 102"/>
                <a:gd name="T2" fmla="*/ 134 w 134"/>
                <a:gd name="T3" fmla="*/ 62 h 102"/>
                <a:gd name="T4" fmla="*/ 114 w 134"/>
                <a:gd name="T5" fmla="*/ 95 h 102"/>
                <a:gd name="T6" fmla="*/ 16 w 134"/>
                <a:gd name="T7" fmla="*/ 31 h 102"/>
                <a:gd name="T8" fmla="*/ 7 w 134"/>
                <a:gd name="T9" fmla="*/ 0 h 102"/>
                <a:gd name="T10" fmla="*/ 72 w 134"/>
                <a:gd name="T11" fmla="*/ 14 h 102"/>
              </a:gdLst>
              <a:ahLst/>
              <a:cxnLst>
                <a:cxn ang="0">
                  <a:pos x="T0" y="T1"/>
                </a:cxn>
                <a:cxn ang="0">
                  <a:pos x="T2" y="T3"/>
                </a:cxn>
                <a:cxn ang="0">
                  <a:pos x="T4" y="T5"/>
                </a:cxn>
                <a:cxn ang="0">
                  <a:pos x="T6" y="T7"/>
                </a:cxn>
                <a:cxn ang="0">
                  <a:pos x="T8" y="T9"/>
                </a:cxn>
                <a:cxn ang="0">
                  <a:pos x="T10" y="T11"/>
                </a:cxn>
              </a:cxnLst>
              <a:rect l="0" t="0" r="r" b="b"/>
              <a:pathLst>
                <a:path w="134" h="102">
                  <a:moveTo>
                    <a:pt x="72" y="14"/>
                  </a:moveTo>
                  <a:cubicBezTo>
                    <a:pt x="72" y="14"/>
                    <a:pt x="117" y="52"/>
                    <a:pt x="134" y="62"/>
                  </a:cubicBezTo>
                  <a:cubicBezTo>
                    <a:pt x="134" y="62"/>
                    <a:pt x="120" y="88"/>
                    <a:pt x="114" y="95"/>
                  </a:cubicBezTo>
                  <a:cubicBezTo>
                    <a:pt x="109" y="102"/>
                    <a:pt x="25" y="45"/>
                    <a:pt x="16" y="31"/>
                  </a:cubicBezTo>
                  <a:cubicBezTo>
                    <a:pt x="0" y="7"/>
                    <a:pt x="7" y="0"/>
                    <a:pt x="7" y="0"/>
                  </a:cubicBezTo>
                  <a:lnTo>
                    <a:pt x="72" y="14"/>
                  </a:lnTo>
                  <a:close/>
                </a:path>
              </a:pathLst>
            </a:custGeom>
            <a:solidFill>
              <a:srgbClr val="8047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147" name="Freeform 9441"/>
            <p:cNvSpPr>
              <a:spLocks/>
            </p:cNvSpPr>
            <p:nvPr/>
          </p:nvSpPr>
          <p:spPr bwMode="auto">
            <a:xfrm>
              <a:off x="2786" y="3234"/>
              <a:ext cx="734" cy="305"/>
            </a:xfrm>
            <a:custGeom>
              <a:avLst/>
              <a:gdLst>
                <a:gd name="T0" fmla="*/ 78 w 197"/>
                <a:gd name="T1" fmla="*/ 55 h 82"/>
                <a:gd name="T2" fmla="*/ 140 w 197"/>
                <a:gd name="T3" fmla="*/ 46 h 82"/>
                <a:gd name="T4" fmla="*/ 197 w 197"/>
                <a:gd name="T5" fmla="*/ 26 h 82"/>
                <a:gd name="T6" fmla="*/ 176 w 197"/>
                <a:gd name="T7" fmla="*/ 1 h 82"/>
                <a:gd name="T8" fmla="*/ 96 w 197"/>
                <a:gd name="T9" fmla="*/ 0 h 82"/>
                <a:gd name="T10" fmla="*/ 6 w 197"/>
                <a:gd name="T11" fmla="*/ 30 h 82"/>
                <a:gd name="T12" fmla="*/ 27 w 197"/>
                <a:gd name="T13" fmla="*/ 71 h 82"/>
                <a:gd name="T14" fmla="*/ 78 w 197"/>
                <a:gd name="T15" fmla="*/ 55 h 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7" h="82">
                  <a:moveTo>
                    <a:pt x="78" y="55"/>
                  </a:moveTo>
                  <a:cubicBezTo>
                    <a:pt x="78" y="55"/>
                    <a:pt x="113" y="53"/>
                    <a:pt x="140" y="46"/>
                  </a:cubicBezTo>
                  <a:cubicBezTo>
                    <a:pt x="166" y="39"/>
                    <a:pt x="197" y="26"/>
                    <a:pt x="197" y="26"/>
                  </a:cubicBezTo>
                  <a:cubicBezTo>
                    <a:pt x="176" y="1"/>
                    <a:pt x="176" y="1"/>
                    <a:pt x="176" y="1"/>
                  </a:cubicBezTo>
                  <a:cubicBezTo>
                    <a:pt x="176" y="1"/>
                    <a:pt x="128" y="0"/>
                    <a:pt x="96" y="0"/>
                  </a:cubicBezTo>
                  <a:cubicBezTo>
                    <a:pt x="63" y="0"/>
                    <a:pt x="12" y="23"/>
                    <a:pt x="6" y="30"/>
                  </a:cubicBezTo>
                  <a:cubicBezTo>
                    <a:pt x="0" y="37"/>
                    <a:pt x="18" y="63"/>
                    <a:pt x="27" y="71"/>
                  </a:cubicBezTo>
                  <a:cubicBezTo>
                    <a:pt x="40" y="82"/>
                    <a:pt x="78" y="55"/>
                    <a:pt x="78" y="55"/>
                  </a:cubicBezTo>
                  <a:close/>
                </a:path>
              </a:pathLst>
            </a:custGeom>
            <a:solidFill>
              <a:srgbClr val="8047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148" name="Freeform 9442"/>
            <p:cNvSpPr>
              <a:spLocks/>
            </p:cNvSpPr>
            <p:nvPr/>
          </p:nvSpPr>
          <p:spPr bwMode="auto">
            <a:xfrm>
              <a:off x="3129" y="3516"/>
              <a:ext cx="387" cy="446"/>
            </a:xfrm>
            <a:custGeom>
              <a:avLst/>
              <a:gdLst>
                <a:gd name="T0" fmla="*/ 45 w 104"/>
                <a:gd name="T1" fmla="*/ 38 h 120"/>
                <a:gd name="T2" fmla="*/ 21 w 104"/>
                <a:gd name="T3" fmla="*/ 67 h 120"/>
                <a:gd name="T4" fmla="*/ 7 w 104"/>
                <a:gd name="T5" fmla="*/ 64 h 120"/>
                <a:gd name="T6" fmla="*/ 9 w 104"/>
                <a:gd name="T7" fmla="*/ 88 h 120"/>
                <a:gd name="T8" fmla="*/ 25 w 104"/>
                <a:gd name="T9" fmla="*/ 95 h 120"/>
                <a:gd name="T10" fmla="*/ 33 w 104"/>
                <a:gd name="T11" fmla="*/ 103 h 120"/>
                <a:gd name="T12" fmla="*/ 58 w 104"/>
                <a:gd name="T13" fmla="*/ 117 h 120"/>
                <a:gd name="T14" fmla="*/ 92 w 104"/>
                <a:gd name="T15" fmla="*/ 31 h 120"/>
                <a:gd name="T16" fmla="*/ 89 w 104"/>
                <a:gd name="T17" fmla="*/ 20 h 120"/>
                <a:gd name="T18" fmla="*/ 80 w 104"/>
                <a:gd name="T19" fmla="*/ 18 h 120"/>
                <a:gd name="T20" fmla="*/ 71 w 104"/>
                <a:gd name="T21" fmla="*/ 13 h 120"/>
                <a:gd name="T22" fmla="*/ 49 w 104"/>
                <a:gd name="T23" fmla="*/ 2 h 120"/>
                <a:gd name="T24" fmla="*/ 47 w 104"/>
                <a:gd name="T25" fmla="*/ 6 h 120"/>
                <a:gd name="T26" fmla="*/ 45 w 104"/>
                <a:gd name="T27" fmla="*/ 38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4" h="120">
                  <a:moveTo>
                    <a:pt x="45" y="38"/>
                  </a:moveTo>
                  <a:cubicBezTo>
                    <a:pt x="45" y="38"/>
                    <a:pt x="33" y="58"/>
                    <a:pt x="21" y="67"/>
                  </a:cubicBezTo>
                  <a:cubicBezTo>
                    <a:pt x="13" y="73"/>
                    <a:pt x="5" y="67"/>
                    <a:pt x="7" y="64"/>
                  </a:cubicBezTo>
                  <a:cubicBezTo>
                    <a:pt x="7" y="64"/>
                    <a:pt x="0" y="82"/>
                    <a:pt x="9" y="88"/>
                  </a:cubicBezTo>
                  <a:cubicBezTo>
                    <a:pt x="17" y="93"/>
                    <a:pt x="19" y="92"/>
                    <a:pt x="25" y="95"/>
                  </a:cubicBezTo>
                  <a:cubicBezTo>
                    <a:pt x="31" y="98"/>
                    <a:pt x="29" y="99"/>
                    <a:pt x="33" y="103"/>
                  </a:cubicBezTo>
                  <a:cubicBezTo>
                    <a:pt x="38" y="107"/>
                    <a:pt x="53" y="120"/>
                    <a:pt x="58" y="117"/>
                  </a:cubicBezTo>
                  <a:cubicBezTo>
                    <a:pt x="64" y="114"/>
                    <a:pt x="104" y="87"/>
                    <a:pt x="92" y="31"/>
                  </a:cubicBezTo>
                  <a:cubicBezTo>
                    <a:pt x="89" y="20"/>
                    <a:pt x="89" y="20"/>
                    <a:pt x="89" y="20"/>
                  </a:cubicBezTo>
                  <a:cubicBezTo>
                    <a:pt x="89" y="20"/>
                    <a:pt x="84" y="16"/>
                    <a:pt x="80" y="18"/>
                  </a:cubicBezTo>
                  <a:cubicBezTo>
                    <a:pt x="76" y="20"/>
                    <a:pt x="75" y="18"/>
                    <a:pt x="71" y="13"/>
                  </a:cubicBezTo>
                  <a:cubicBezTo>
                    <a:pt x="66" y="8"/>
                    <a:pt x="50" y="0"/>
                    <a:pt x="49" y="2"/>
                  </a:cubicBezTo>
                  <a:cubicBezTo>
                    <a:pt x="48" y="4"/>
                    <a:pt x="42" y="5"/>
                    <a:pt x="47" y="6"/>
                  </a:cubicBezTo>
                  <a:cubicBezTo>
                    <a:pt x="54" y="8"/>
                    <a:pt x="50" y="30"/>
                    <a:pt x="45" y="38"/>
                  </a:cubicBezTo>
                  <a:close/>
                </a:path>
              </a:pathLst>
            </a:custGeom>
            <a:solidFill>
              <a:srgbClr val="32A5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149" name="Freeform 9443"/>
            <p:cNvSpPr>
              <a:spLocks/>
            </p:cNvSpPr>
            <p:nvPr/>
          </p:nvSpPr>
          <p:spPr bwMode="auto">
            <a:xfrm>
              <a:off x="3155" y="4710"/>
              <a:ext cx="1366" cy="1610"/>
            </a:xfrm>
            <a:custGeom>
              <a:avLst/>
              <a:gdLst>
                <a:gd name="T0" fmla="*/ 166 w 367"/>
                <a:gd name="T1" fmla="*/ 20 h 433"/>
                <a:gd name="T2" fmla="*/ 283 w 367"/>
                <a:gd name="T3" fmla="*/ 20 h 433"/>
                <a:gd name="T4" fmla="*/ 301 w 367"/>
                <a:gd name="T5" fmla="*/ 48 h 433"/>
                <a:gd name="T6" fmla="*/ 295 w 367"/>
                <a:gd name="T7" fmla="*/ 79 h 433"/>
                <a:gd name="T8" fmla="*/ 301 w 367"/>
                <a:gd name="T9" fmla="*/ 98 h 433"/>
                <a:gd name="T10" fmla="*/ 302 w 367"/>
                <a:gd name="T11" fmla="*/ 126 h 433"/>
                <a:gd name="T12" fmla="*/ 319 w 367"/>
                <a:gd name="T13" fmla="*/ 162 h 433"/>
                <a:gd name="T14" fmla="*/ 336 w 367"/>
                <a:gd name="T15" fmla="*/ 256 h 433"/>
                <a:gd name="T16" fmla="*/ 327 w 367"/>
                <a:gd name="T17" fmla="*/ 280 h 433"/>
                <a:gd name="T18" fmla="*/ 348 w 367"/>
                <a:gd name="T19" fmla="*/ 312 h 433"/>
                <a:gd name="T20" fmla="*/ 362 w 367"/>
                <a:gd name="T21" fmla="*/ 356 h 433"/>
                <a:gd name="T22" fmla="*/ 231 w 367"/>
                <a:gd name="T23" fmla="*/ 376 h 433"/>
                <a:gd name="T24" fmla="*/ 227 w 367"/>
                <a:gd name="T25" fmla="*/ 323 h 433"/>
                <a:gd name="T26" fmla="*/ 214 w 367"/>
                <a:gd name="T27" fmla="*/ 255 h 433"/>
                <a:gd name="T28" fmla="*/ 205 w 367"/>
                <a:gd name="T29" fmla="*/ 198 h 433"/>
                <a:gd name="T30" fmla="*/ 172 w 367"/>
                <a:gd name="T31" fmla="*/ 125 h 433"/>
                <a:gd name="T32" fmla="*/ 165 w 367"/>
                <a:gd name="T33" fmla="*/ 223 h 433"/>
                <a:gd name="T34" fmla="*/ 160 w 367"/>
                <a:gd name="T35" fmla="*/ 264 h 433"/>
                <a:gd name="T36" fmla="*/ 163 w 367"/>
                <a:gd name="T37" fmla="*/ 310 h 433"/>
                <a:gd name="T38" fmla="*/ 167 w 367"/>
                <a:gd name="T39" fmla="*/ 340 h 433"/>
                <a:gd name="T40" fmla="*/ 183 w 367"/>
                <a:gd name="T41" fmla="*/ 382 h 433"/>
                <a:gd name="T42" fmla="*/ 181 w 367"/>
                <a:gd name="T43" fmla="*/ 412 h 433"/>
                <a:gd name="T44" fmla="*/ 107 w 367"/>
                <a:gd name="T45" fmla="*/ 413 h 433"/>
                <a:gd name="T46" fmla="*/ 7 w 367"/>
                <a:gd name="T47" fmla="*/ 396 h 433"/>
                <a:gd name="T48" fmla="*/ 5 w 367"/>
                <a:gd name="T49" fmla="*/ 376 h 433"/>
                <a:gd name="T50" fmla="*/ 16 w 367"/>
                <a:gd name="T51" fmla="*/ 346 h 433"/>
                <a:gd name="T52" fmla="*/ 16 w 367"/>
                <a:gd name="T53" fmla="*/ 328 h 433"/>
                <a:gd name="T54" fmla="*/ 17 w 367"/>
                <a:gd name="T55" fmla="*/ 291 h 433"/>
                <a:gd name="T56" fmla="*/ 20 w 367"/>
                <a:gd name="T57" fmla="*/ 236 h 433"/>
                <a:gd name="T58" fmla="*/ 46 w 367"/>
                <a:gd name="T59" fmla="*/ 105 h 433"/>
                <a:gd name="T60" fmla="*/ 46 w 367"/>
                <a:gd name="T61" fmla="*/ 67 h 433"/>
                <a:gd name="T62" fmla="*/ 44 w 367"/>
                <a:gd name="T63" fmla="*/ 34 h 433"/>
                <a:gd name="T64" fmla="*/ 66 w 367"/>
                <a:gd name="T65" fmla="*/ 7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67" h="433">
                  <a:moveTo>
                    <a:pt x="74" y="3"/>
                  </a:moveTo>
                  <a:cubicBezTo>
                    <a:pt x="74" y="3"/>
                    <a:pt x="109" y="20"/>
                    <a:pt x="166" y="20"/>
                  </a:cubicBezTo>
                  <a:cubicBezTo>
                    <a:pt x="222" y="20"/>
                    <a:pt x="275" y="10"/>
                    <a:pt x="275" y="10"/>
                  </a:cubicBezTo>
                  <a:cubicBezTo>
                    <a:pt x="275" y="10"/>
                    <a:pt x="285" y="14"/>
                    <a:pt x="283" y="20"/>
                  </a:cubicBezTo>
                  <a:cubicBezTo>
                    <a:pt x="281" y="27"/>
                    <a:pt x="283" y="30"/>
                    <a:pt x="289" y="33"/>
                  </a:cubicBezTo>
                  <a:cubicBezTo>
                    <a:pt x="295" y="36"/>
                    <a:pt x="305" y="44"/>
                    <a:pt x="301" y="48"/>
                  </a:cubicBezTo>
                  <a:cubicBezTo>
                    <a:pt x="298" y="52"/>
                    <a:pt x="287" y="56"/>
                    <a:pt x="287" y="62"/>
                  </a:cubicBezTo>
                  <a:cubicBezTo>
                    <a:pt x="287" y="69"/>
                    <a:pt x="292" y="75"/>
                    <a:pt x="295" y="79"/>
                  </a:cubicBezTo>
                  <a:cubicBezTo>
                    <a:pt x="298" y="82"/>
                    <a:pt x="295" y="87"/>
                    <a:pt x="297" y="90"/>
                  </a:cubicBezTo>
                  <a:cubicBezTo>
                    <a:pt x="298" y="93"/>
                    <a:pt x="306" y="95"/>
                    <a:pt x="301" y="98"/>
                  </a:cubicBezTo>
                  <a:cubicBezTo>
                    <a:pt x="297" y="101"/>
                    <a:pt x="290" y="98"/>
                    <a:pt x="292" y="107"/>
                  </a:cubicBezTo>
                  <a:cubicBezTo>
                    <a:pt x="294" y="117"/>
                    <a:pt x="300" y="121"/>
                    <a:pt x="302" y="126"/>
                  </a:cubicBezTo>
                  <a:cubicBezTo>
                    <a:pt x="304" y="132"/>
                    <a:pt x="304" y="137"/>
                    <a:pt x="310" y="144"/>
                  </a:cubicBezTo>
                  <a:cubicBezTo>
                    <a:pt x="316" y="150"/>
                    <a:pt x="319" y="155"/>
                    <a:pt x="319" y="162"/>
                  </a:cubicBezTo>
                  <a:cubicBezTo>
                    <a:pt x="319" y="168"/>
                    <a:pt x="317" y="172"/>
                    <a:pt x="319" y="186"/>
                  </a:cubicBezTo>
                  <a:cubicBezTo>
                    <a:pt x="322" y="199"/>
                    <a:pt x="337" y="249"/>
                    <a:pt x="336" y="256"/>
                  </a:cubicBezTo>
                  <a:cubicBezTo>
                    <a:pt x="335" y="263"/>
                    <a:pt x="336" y="261"/>
                    <a:pt x="335" y="268"/>
                  </a:cubicBezTo>
                  <a:cubicBezTo>
                    <a:pt x="334" y="274"/>
                    <a:pt x="325" y="270"/>
                    <a:pt x="327" y="280"/>
                  </a:cubicBezTo>
                  <a:cubicBezTo>
                    <a:pt x="329" y="290"/>
                    <a:pt x="346" y="292"/>
                    <a:pt x="350" y="300"/>
                  </a:cubicBezTo>
                  <a:cubicBezTo>
                    <a:pt x="354" y="308"/>
                    <a:pt x="346" y="306"/>
                    <a:pt x="348" y="312"/>
                  </a:cubicBezTo>
                  <a:cubicBezTo>
                    <a:pt x="350" y="319"/>
                    <a:pt x="364" y="325"/>
                    <a:pt x="363" y="333"/>
                  </a:cubicBezTo>
                  <a:cubicBezTo>
                    <a:pt x="362" y="342"/>
                    <a:pt x="367" y="349"/>
                    <a:pt x="362" y="356"/>
                  </a:cubicBezTo>
                  <a:cubicBezTo>
                    <a:pt x="358" y="364"/>
                    <a:pt x="352" y="371"/>
                    <a:pt x="352" y="371"/>
                  </a:cubicBezTo>
                  <a:cubicBezTo>
                    <a:pt x="231" y="376"/>
                    <a:pt x="231" y="376"/>
                    <a:pt x="231" y="376"/>
                  </a:cubicBezTo>
                  <a:cubicBezTo>
                    <a:pt x="231" y="376"/>
                    <a:pt x="212" y="365"/>
                    <a:pt x="212" y="357"/>
                  </a:cubicBezTo>
                  <a:cubicBezTo>
                    <a:pt x="212" y="350"/>
                    <a:pt x="225" y="332"/>
                    <a:pt x="227" y="323"/>
                  </a:cubicBezTo>
                  <a:cubicBezTo>
                    <a:pt x="229" y="314"/>
                    <a:pt x="222" y="294"/>
                    <a:pt x="218" y="286"/>
                  </a:cubicBezTo>
                  <a:cubicBezTo>
                    <a:pt x="214" y="277"/>
                    <a:pt x="210" y="268"/>
                    <a:pt x="214" y="255"/>
                  </a:cubicBezTo>
                  <a:cubicBezTo>
                    <a:pt x="217" y="243"/>
                    <a:pt x="222" y="224"/>
                    <a:pt x="221" y="218"/>
                  </a:cubicBezTo>
                  <a:cubicBezTo>
                    <a:pt x="220" y="212"/>
                    <a:pt x="205" y="198"/>
                    <a:pt x="205" y="198"/>
                  </a:cubicBezTo>
                  <a:cubicBezTo>
                    <a:pt x="200" y="126"/>
                    <a:pt x="200" y="126"/>
                    <a:pt x="200" y="126"/>
                  </a:cubicBezTo>
                  <a:cubicBezTo>
                    <a:pt x="200" y="126"/>
                    <a:pt x="176" y="123"/>
                    <a:pt x="172" y="125"/>
                  </a:cubicBezTo>
                  <a:cubicBezTo>
                    <a:pt x="172" y="125"/>
                    <a:pt x="161" y="195"/>
                    <a:pt x="163" y="203"/>
                  </a:cubicBezTo>
                  <a:cubicBezTo>
                    <a:pt x="165" y="210"/>
                    <a:pt x="172" y="217"/>
                    <a:pt x="165" y="223"/>
                  </a:cubicBezTo>
                  <a:cubicBezTo>
                    <a:pt x="158" y="228"/>
                    <a:pt x="149" y="238"/>
                    <a:pt x="149" y="246"/>
                  </a:cubicBezTo>
                  <a:cubicBezTo>
                    <a:pt x="149" y="253"/>
                    <a:pt x="154" y="261"/>
                    <a:pt x="160" y="264"/>
                  </a:cubicBezTo>
                  <a:cubicBezTo>
                    <a:pt x="166" y="267"/>
                    <a:pt x="167" y="271"/>
                    <a:pt x="166" y="277"/>
                  </a:cubicBezTo>
                  <a:cubicBezTo>
                    <a:pt x="165" y="283"/>
                    <a:pt x="161" y="304"/>
                    <a:pt x="163" y="310"/>
                  </a:cubicBezTo>
                  <a:cubicBezTo>
                    <a:pt x="165" y="315"/>
                    <a:pt x="171" y="324"/>
                    <a:pt x="169" y="327"/>
                  </a:cubicBezTo>
                  <a:cubicBezTo>
                    <a:pt x="167" y="330"/>
                    <a:pt x="164" y="332"/>
                    <a:pt x="167" y="340"/>
                  </a:cubicBezTo>
                  <a:cubicBezTo>
                    <a:pt x="170" y="349"/>
                    <a:pt x="174" y="356"/>
                    <a:pt x="178" y="364"/>
                  </a:cubicBezTo>
                  <a:cubicBezTo>
                    <a:pt x="182" y="372"/>
                    <a:pt x="183" y="382"/>
                    <a:pt x="183" y="382"/>
                  </a:cubicBezTo>
                  <a:cubicBezTo>
                    <a:pt x="183" y="382"/>
                    <a:pt x="187" y="387"/>
                    <a:pt x="187" y="396"/>
                  </a:cubicBezTo>
                  <a:cubicBezTo>
                    <a:pt x="187" y="404"/>
                    <a:pt x="193" y="402"/>
                    <a:pt x="181" y="412"/>
                  </a:cubicBezTo>
                  <a:cubicBezTo>
                    <a:pt x="170" y="421"/>
                    <a:pt x="155" y="427"/>
                    <a:pt x="148" y="430"/>
                  </a:cubicBezTo>
                  <a:cubicBezTo>
                    <a:pt x="140" y="433"/>
                    <a:pt x="118" y="420"/>
                    <a:pt x="107" y="413"/>
                  </a:cubicBezTo>
                  <a:cubicBezTo>
                    <a:pt x="95" y="405"/>
                    <a:pt x="69" y="389"/>
                    <a:pt x="35" y="392"/>
                  </a:cubicBezTo>
                  <a:cubicBezTo>
                    <a:pt x="1" y="395"/>
                    <a:pt x="7" y="396"/>
                    <a:pt x="7" y="396"/>
                  </a:cubicBezTo>
                  <a:cubicBezTo>
                    <a:pt x="7" y="396"/>
                    <a:pt x="1" y="393"/>
                    <a:pt x="2" y="388"/>
                  </a:cubicBezTo>
                  <a:cubicBezTo>
                    <a:pt x="3" y="383"/>
                    <a:pt x="5" y="383"/>
                    <a:pt x="5" y="376"/>
                  </a:cubicBezTo>
                  <a:cubicBezTo>
                    <a:pt x="5" y="370"/>
                    <a:pt x="0" y="370"/>
                    <a:pt x="8" y="362"/>
                  </a:cubicBezTo>
                  <a:cubicBezTo>
                    <a:pt x="17" y="354"/>
                    <a:pt x="16" y="346"/>
                    <a:pt x="16" y="346"/>
                  </a:cubicBezTo>
                  <a:cubicBezTo>
                    <a:pt x="16" y="346"/>
                    <a:pt x="18" y="342"/>
                    <a:pt x="18" y="336"/>
                  </a:cubicBezTo>
                  <a:cubicBezTo>
                    <a:pt x="18" y="331"/>
                    <a:pt x="11" y="335"/>
                    <a:pt x="16" y="328"/>
                  </a:cubicBezTo>
                  <a:cubicBezTo>
                    <a:pt x="21" y="320"/>
                    <a:pt x="23" y="316"/>
                    <a:pt x="23" y="309"/>
                  </a:cubicBezTo>
                  <a:cubicBezTo>
                    <a:pt x="23" y="301"/>
                    <a:pt x="20" y="298"/>
                    <a:pt x="17" y="291"/>
                  </a:cubicBezTo>
                  <a:cubicBezTo>
                    <a:pt x="14" y="285"/>
                    <a:pt x="13" y="283"/>
                    <a:pt x="19" y="270"/>
                  </a:cubicBezTo>
                  <a:cubicBezTo>
                    <a:pt x="25" y="256"/>
                    <a:pt x="23" y="242"/>
                    <a:pt x="20" y="236"/>
                  </a:cubicBezTo>
                  <a:cubicBezTo>
                    <a:pt x="17" y="230"/>
                    <a:pt x="9" y="209"/>
                    <a:pt x="12" y="202"/>
                  </a:cubicBezTo>
                  <a:cubicBezTo>
                    <a:pt x="15" y="194"/>
                    <a:pt x="48" y="110"/>
                    <a:pt x="46" y="105"/>
                  </a:cubicBezTo>
                  <a:cubicBezTo>
                    <a:pt x="43" y="101"/>
                    <a:pt x="27" y="87"/>
                    <a:pt x="29" y="81"/>
                  </a:cubicBezTo>
                  <a:cubicBezTo>
                    <a:pt x="31" y="76"/>
                    <a:pt x="37" y="71"/>
                    <a:pt x="46" y="67"/>
                  </a:cubicBezTo>
                  <a:cubicBezTo>
                    <a:pt x="54" y="63"/>
                    <a:pt x="59" y="53"/>
                    <a:pt x="58" y="49"/>
                  </a:cubicBezTo>
                  <a:cubicBezTo>
                    <a:pt x="57" y="45"/>
                    <a:pt x="44" y="34"/>
                    <a:pt x="44" y="34"/>
                  </a:cubicBezTo>
                  <a:cubicBezTo>
                    <a:pt x="44" y="34"/>
                    <a:pt x="43" y="26"/>
                    <a:pt x="49" y="21"/>
                  </a:cubicBezTo>
                  <a:cubicBezTo>
                    <a:pt x="56" y="17"/>
                    <a:pt x="64" y="11"/>
                    <a:pt x="66" y="7"/>
                  </a:cubicBezTo>
                  <a:cubicBezTo>
                    <a:pt x="67" y="3"/>
                    <a:pt x="67" y="0"/>
                    <a:pt x="74" y="3"/>
                  </a:cubicBezTo>
                  <a:close/>
                </a:path>
              </a:pathLst>
            </a:custGeom>
            <a:solidFill>
              <a:srgbClr val="9DA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150" name="Freeform 9444"/>
            <p:cNvSpPr>
              <a:spLocks/>
            </p:cNvSpPr>
            <p:nvPr/>
          </p:nvSpPr>
          <p:spPr bwMode="auto">
            <a:xfrm>
              <a:off x="3367" y="4732"/>
              <a:ext cx="856" cy="160"/>
            </a:xfrm>
            <a:custGeom>
              <a:avLst/>
              <a:gdLst>
                <a:gd name="T0" fmla="*/ 9 w 230"/>
                <a:gd name="T1" fmla="*/ 1 h 43"/>
                <a:gd name="T2" fmla="*/ 105 w 230"/>
                <a:gd name="T3" fmla="*/ 24 h 43"/>
                <a:gd name="T4" fmla="*/ 226 w 230"/>
                <a:gd name="T5" fmla="*/ 14 h 43"/>
                <a:gd name="T6" fmla="*/ 228 w 230"/>
                <a:gd name="T7" fmla="*/ 18 h 43"/>
                <a:gd name="T8" fmla="*/ 229 w 230"/>
                <a:gd name="T9" fmla="*/ 23 h 43"/>
                <a:gd name="T10" fmla="*/ 105 w 230"/>
                <a:gd name="T11" fmla="*/ 36 h 43"/>
                <a:gd name="T12" fmla="*/ 1 w 230"/>
                <a:gd name="T13" fmla="*/ 8 h 43"/>
                <a:gd name="T14" fmla="*/ 4 w 230"/>
                <a:gd name="T15" fmla="*/ 4 h 43"/>
                <a:gd name="T16" fmla="*/ 9 w 230"/>
                <a:gd name="T17" fmla="*/ 1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0" h="43">
                  <a:moveTo>
                    <a:pt x="9" y="1"/>
                  </a:moveTo>
                  <a:cubicBezTo>
                    <a:pt x="9" y="1"/>
                    <a:pt x="46" y="21"/>
                    <a:pt x="105" y="24"/>
                  </a:cubicBezTo>
                  <a:cubicBezTo>
                    <a:pt x="165" y="28"/>
                    <a:pt x="226" y="14"/>
                    <a:pt x="226" y="14"/>
                  </a:cubicBezTo>
                  <a:cubicBezTo>
                    <a:pt x="226" y="14"/>
                    <a:pt x="229" y="15"/>
                    <a:pt x="228" y="18"/>
                  </a:cubicBezTo>
                  <a:cubicBezTo>
                    <a:pt x="227" y="21"/>
                    <a:pt x="230" y="22"/>
                    <a:pt x="229" y="23"/>
                  </a:cubicBezTo>
                  <a:cubicBezTo>
                    <a:pt x="228" y="25"/>
                    <a:pt x="163" y="43"/>
                    <a:pt x="105" y="36"/>
                  </a:cubicBezTo>
                  <a:cubicBezTo>
                    <a:pt x="47" y="30"/>
                    <a:pt x="0" y="11"/>
                    <a:pt x="1" y="8"/>
                  </a:cubicBezTo>
                  <a:cubicBezTo>
                    <a:pt x="1" y="5"/>
                    <a:pt x="3" y="6"/>
                    <a:pt x="4" y="4"/>
                  </a:cubicBezTo>
                  <a:cubicBezTo>
                    <a:pt x="5" y="2"/>
                    <a:pt x="5" y="0"/>
                    <a:pt x="9" y="1"/>
                  </a:cubicBezTo>
                  <a:close/>
                </a:path>
              </a:pathLst>
            </a:custGeom>
            <a:solidFill>
              <a:srgbClr val="4729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151" name="Freeform 9445"/>
            <p:cNvSpPr>
              <a:spLocks/>
            </p:cNvSpPr>
            <p:nvPr/>
          </p:nvSpPr>
          <p:spPr bwMode="auto">
            <a:xfrm>
              <a:off x="3724" y="4777"/>
              <a:ext cx="235" cy="163"/>
            </a:xfrm>
            <a:custGeom>
              <a:avLst/>
              <a:gdLst>
                <a:gd name="T0" fmla="*/ 9 w 63"/>
                <a:gd name="T1" fmla="*/ 4 h 44"/>
                <a:gd name="T2" fmla="*/ 7 w 63"/>
                <a:gd name="T3" fmla="*/ 37 h 44"/>
                <a:gd name="T4" fmla="*/ 53 w 63"/>
                <a:gd name="T5" fmla="*/ 39 h 44"/>
                <a:gd name="T6" fmla="*/ 57 w 63"/>
                <a:gd name="T7" fmla="*/ 6 h 44"/>
                <a:gd name="T8" fmla="*/ 9 w 63"/>
                <a:gd name="T9" fmla="*/ 4 h 44"/>
              </a:gdLst>
              <a:ahLst/>
              <a:cxnLst>
                <a:cxn ang="0">
                  <a:pos x="T0" y="T1"/>
                </a:cxn>
                <a:cxn ang="0">
                  <a:pos x="T2" y="T3"/>
                </a:cxn>
                <a:cxn ang="0">
                  <a:pos x="T4" y="T5"/>
                </a:cxn>
                <a:cxn ang="0">
                  <a:pos x="T6" y="T7"/>
                </a:cxn>
                <a:cxn ang="0">
                  <a:pos x="T8" y="T9"/>
                </a:cxn>
              </a:cxnLst>
              <a:rect l="0" t="0" r="r" b="b"/>
              <a:pathLst>
                <a:path w="63" h="44">
                  <a:moveTo>
                    <a:pt x="9" y="4"/>
                  </a:moveTo>
                  <a:cubicBezTo>
                    <a:pt x="9" y="4"/>
                    <a:pt x="0" y="20"/>
                    <a:pt x="7" y="37"/>
                  </a:cubicBezTo>
                  <a:cubicBezTo>
                    <a:pt x="7" y="37"/>
                    <a:pt x="34" y="44"/>
                    <a:pt x="53" y="39"/>
                  </a:cubicBezTo>
                  <a:cubicBezTo>
                    <a:pt x="53" y="39"/>
                    <a:pt x="63" y="15"/>
                    <a:pt x="57" y="6"/>
                  </a:cubicBezTo>
                  <a:cubicBezTo>
                    <a:pt x="57" y="6"/>
                    <a:pt x="26" y="0"/>
                    <a:pt x="9" y="4"/>
                  </a:cubicBezTo>
                  <a:close/>
                </a:path>
              </a:pathLst>
            </a:custGeom>
            <a:solidFill>
              <a:srgbClr val="DDDA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152" name="Freeform 9446"/>
            <p:cNvSpPr>
              <a:spLocks/>
            </p:cNvSpPr>
            <p:nvPr/>
          </p:nvSpPr>
          <p:spPr bwMode="auto">
            <a:xfrm>
              <a:off x="3988" y="4911"/>
              <a:ext cx="228" cy="108"/>
            </a:xfrm>
            <a:custGeom>
              <a:avLst/>
              <a:gdLst>
                <a:gd name="T0" fmla="*/ 57 w 61"/>
                <a:gd name="T1" fmla="*/ 0 h 29"/>
                <a:gd name="T2" fmla="*/ 57 w 61"/>
                <a:gd name="T3" fmla="*/ 21 h 29"/>
                <a:gd name="T4" fmla="*/ 2 w 61"/>
                <a:gd name="T5" fmla="*/ 25 h 29"/>
                <a:gd name="T6" fmla="*/ 57 w 61"/>
                <a:gd name="T7" fmla="*/ 0 h 29"/>
              </a:gdLst>
              <a:ahLst/>
              <a:cxnLst>
                <a:cxn ang="0">
                  <a:pos x="T0" y="T1"/>
                </a:cxn>
                <a:cxn ang="0">
                  <a:pos x="T2" y="T3"/>
                </a:cxn>
                <a:cxn ang="0">
                  <a:pos x="T4" y="T5"/>
                </a:cxn>
                <a:cxn ang="0">
                  <a:pos x="T6" y="T7"/>
                </a:cxn>
              </a:cxnLst>
              <a:rect l="0" t="0" r="r" b="b"/>
              <a:pathLst>
                <a:path w="61" h="29">
                  <a:moveTo>
                    <a:pt x="57" y="0"/>
                  </a:moveTo>
                  <a:cubicBezTo>
                    <a:pt x="57" y="0"/>
                    <a:pt x="53" y="15"/>
                    <a:pt x="57" y="21"/>
                  </a:cubicBezTo>
                  <a:cubicBezTo>
                    <a:pt x="61" y="27"/>
                    <a:pt x="4" y="29"/>
                    <a:pt x="2" y="25"/>
                  </a:cubicBezTo>
                  <a:cubicBezTo>
                    <a:pt x="0" y="21"/>
                    <a:pt x="33" y="2"/>
                    <a:pt x="57" y="0"/>
                  </a:cubicBezTo>
                  <a:close/>
                </a:path>
              </a:pathLst>
            </a:custGeom>
            <a:solidFill>
              <a:srgbClr val="95A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153" name="Freeform 9447"/>
            <p:cNvSpPr>
              <a:spLocks/>
            </p:cNvSpPr>
            <p:nvPr/>
          </p:nvSpPr>
          <p:spPr bwMode="auto">
            <a:xfrm>
              <a:off x="4197" y="5684"/>
              <a:ext cx="234" cy="134"/>
            </a:xfrm>
            <a:custGeom>
              <a:avLst/>
              <a:gdLst>
                <a:gd name="T0" fmla="*/ 50 w 63"/>
                <a:gd name="T1" fmla="*/ 4 h 36"/>
                <a:gd name="T2" fmla="*/ 45 w 63"/>
                <a:gd name="T3" fmla="*/ 22 h 36"/>
                <a:gd name="T4" fmla="*/ 63 w 63"/>
                <a:gd name="T5" fmla="*/ 36 h 36"/>
                <a:gd name="T6" fmla="*/ 3 w 63"/>
                <a:gd name="T7" fmla="*/ 27 h 36"/>
                <a:gd name="T8" fmla="*/ 50 w 63"/>
                <a:gd name="T9" fmla="*/ 4 h 36"/>
              </a:gdLst>
              <a:ahLst/>
              <a:cxnLst>
                <a:cxn ang="0">
                  <a:pos x="T0" y="T1"/>
                </a:cxn>
                <a:cxn ang="0">
                  <a:pos x="T2" y="T3"/>
                </a:cxn>
                <a:cxn ang="0">
                  <a:pos x="T4" y="T5"/>
                </a:cxn>
                <a:cxn ang="0">
                  <a:pos x="T6" y="T7"/>
                </a:cxn>
                <a:cxn ang="0">
                  <a:pos x="T8" y="T9"/>
                </a:cxn>
              </a:cxnLst>
              <a:rect l="0" t="0" r="r" b="b"/>
              <a:pathLst>
                <a:path w="63" h="36">
                  <a:moveTo>
                    <a:pt x="50" y="4"/>
                  </a:moveTo>
                  <a:cubicBezTo>
                    <a:pt x="50" y="4"/>
                    <a:pt x="35" y="13"/>
                    <a:pt x="45" y="22"/>
                  </a:cubicBezTo>
                  <a:cubicBezTo>
                    <a:pt x="56" y="31"/>
                    <a:pt x="63" y="36"/>
                    <a:pt x="63" y="36"/>
                  </a:cubicBezTo>
                  <a:cubicBezTo>
                    <a:pt x="63" y="36"/>
                    <a:pt x="6" y="30"/>
                    <a:pt x="3" y="27"/>
                  </a:cubicBezTo>
                  <a:cubicBezTo>
                    <a:pt x="0" y="24"/>
                    <a:pt x="27" y="0"/>
                    <a:pt x="50" y="4"/>
                  </a:cubicBezTo>
                  <a:close/>
                </a:path>
              </a:pathLst>
            </a:custGeom>
            <a:solidFill>
              <a:srgbClr val="95A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154" name="Freeform 9448"/>
            <p:cNvSpPr>
              <a:spLocks/>
            </p:cNvSpPr>
            <p:nvPr/>
          </p:nvSpPr>
          <p:spPr bwMode="auto">
            <a:xfrm>
              <a:off x="4067" y="5829"/>
              <a:ext cx="413" cy="112"/>
            </a:xfrm>
            <a:custGeom>
              <a:avLst/>
              <a:gdLst>
                <a:gd name="T0" fmla="*/ 99 w 111"/>
                <a:gd name="T1" fmla="*/ 10 h 30"/>
                <a:gd name="T2" fmla="*/ 105 w 111"/>
                <a:gd name="T3" fmla="*/ 26 h 30"/>
                <a:gd name="T4" fmla="*/ 28 w 111"/>
                <a:gd name="T5" fmla="*/ 19 h 30"/>
                <a:gd name="T6" fmla="*/ 12 w 111"/>
                <a:gd name="T7" fmla="*/ 15 h 30"/>
                <a:gd name="T8" fmla="*/ 99 w 111"/>
                <a:gd name="T9" fmla="*/ 10 h 30"/>
              </a:gdLst>
              <a:ahLst/>
              <a:cxnLst>
                <a:cxn ang="0">
                  <a:pos x="T0" y="T1"/>
                </a:cxn>
                <a:cxn ang="0">
                  <a:pos x="T2" y="T3"/>
                </a:cxn>
                <a:cxn ang="0">
                  <a:pos x="T4" y="T5"/>
                </a:cxn>
                <a:cxn ang="0">
                  <a:pos x="T6" y="T7"/>
                </a:cxn>
                <a:cxn ang="0">
                  <a:pos x="T8" y="T9"/>
                </a:cxn>
              </a:cxnLst>
              <a:rect l="0" t="0" r="r" b="b"/>
              <a:pathLst>
                <a:path w="111" h="30">
                  <a:moveTo>
                    <a:pt x="99" y="10"/>
                  </a:moveTo>
                  <a:cubicBezTo>
                    <a:pt x="99" y="10"/>
                    <a:pt x="99" y="22"/>
                    <a:pt x="105" y="26"/>
                  </a:cubicBezTo>
                  <a:cubicBezTo>
                    <a:pt x="111" y="30"/>
                    <a:pt x="52" y="12"/>
                    <a:pt x="28" y="19"/>
                  </a:cubicBezTo>
                  <a:cubicBezTo>
                    <a:pt x="3" y="27"/>
                    <a:pt x="0" y="20"/>
                    <a:pt x="12" y="15"/>
                  </a:cubicBezTo>
                  <a:cubicBezTo>
                    <a:pt x="25" y="11"/>
                    <a:pt x="79" y="0"/>
                    <a:pt x="99" y="10"/>
                  </a:cubicBezTo>
                  <a:close/>
                </a:path>
              </a:pathLst>
            </a:custGeom>
            <a:solidFill>
              <a:srgbClr val="95A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155" name="Freeform 9449"/>
            <p:cNvSpPr>
              <a:spLocks/>
            </p:cNvSpPr>
            <p:nvPr/>
          </p:nvSpPr>
          <p:spPr bwMode="auto">
            <a:xfrm>
              <a:off x="3534" y="5480"/>
              <a:ext cx="209" cy="241"/>
            </a:xfrm>
            <a:custGeom>
              <a:avLst/>
              <a:gdLst>
                <a:gd name="T0" fmla="*/ 56 w 56"/>
                <a:gd name="T1" fmla="*/ 15 h 65"/>
                <a:gd name="T2" fmla="*/ 48 w 56"/>
                <a:gd name="T3" fmla="*/ 57 h 65"/>
                <a:gd name="T4" fmla="*/ 36 w 56"/>
                <a:gd name="T5" fmla="*/ 57 h 65"/>
                <a:gd name="T6" fmla="*/ 6 w 56"/>
                <a:gd name="T7" fmla="*/ 30 h 65"/>
                <a:gd name="T8" fmla="*/ 56 w 56"/>
                <a:gd name="T9" fmla="*/ 15 h 65"/>
              </a:gdLst>
              <a:ahLst/>
              <a:cxnLst>
                <a:cxn ang="0">
                  <a:pos x="T0" y="T1"/>
                </a:cxn>
                <a:cxn ang="0">
                  <a:pos x="T2" y="T3"/>
                </a:cxn>
                <a:cxn ang="0">
                  <a:pos x="T4" y="T5"/>
                </a:cxn>
                <a:cxn ang="0">
                  <a:pos x="T6" y="T7"/>
                </a:cxn>
                <a:cxn ang="0">
                  <a:pos x="T8" y="T9"/>
                </a:cxn>
              </a:cxnLst>
              <a:rect l="0" t="0" r="r" b="b"/>
              <a:pathLst>
                <a:path w="56" h="65">
                  <a:moveTo>
                    <a:pt x="56" y="15"/>
                  </a:moveTo>
                  <a:cubicBezTo>
                    <a:pt x="56" y="15"/>
                    <a:pt x="27" y="38"/>
                    <a:pt x="48" y="57"/>
                  </a:cubicBezTo>
                  <a:cubicBezTo>
                    <a:pt x="48" y="57"/>
                    <a:pt x="50" y="65"/>
                    <a:pt x="36" y="57"/>
                  </a:cubicBezTo>
                  <a:cubicBezTo>
                    <a:pt x="22" y="49"/>
                    <a:pt x="0" y="35"/>
                    <a:pt x="6" y="30"/>
                  </a:cubicBezTo>
                  <a:cubicBezTo>
                    <a:pt x="13" y="25"/>
                    <a:pt x="49" y="0"/>
                    <a:pt x="56" y="15"/>
                  </a:cubicBezTo>
                  <a:close/>
                </a:path>
              </a:pathLst>
            </a:custGeom>
            <a:solidFill>
              <a:srgbClr val="95A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156" name="Freeform 9450"/>
            <p:cNvSpPr>
              <a:spLocks/>
            </p:cNvSpPr>
            <p:nvPr/>
          </p:nvSpPr>
          <p:spPr bwMode="auto">
            <a:xfrm>
              <a:off x="3065" y="6275"/>
              <a:ext cx="607" cy="242"/>
            </a:xfrm>
            <a:custGeom>
              <a:avLst/>
              <a:gdLst>
                <a:gd name="T0" fmla="*/ 154 w 163"/>
                <a:gd name="T1" fmla="*/ 0 h 65"/>
                <a:gd name="T2" fmla="*/ 148 w 163"/>
                <a:gd name="T3" fmla="*/ 7 h 65"/>
                <a:gd name="T4" fmla="*/ 90 w 163"/>
                <a:gd name="T5" fmla="*/ 44 h 65"/>
                <a:gd name="T6" fmla="*/ 5 w 163"/>
                <a:gd name="T7" fmla="*/ 40 h 65"/>
                <a:gd name="T8" fmla="*/ 0 w 163"/>
                <a:gd name="T9" fmla="*/ 38 h 65"/>
                <a:gd name="T10" fmla="*/ 34 w 163"/>
                <a:gd name="T11" fmla="*/ 63 h 65"/>
                <a:gd name="T12" fmla="*/ 103 w 163"/>
                <a:gd name="T13" fmla="*/ 59 h 65"/>
                <a:gd name="T14" fmla="*/ 163 w 163"/>
                <a:gd name="T15" fmla="*/ 9 h 65"/>
                <a:gd name="T16" fmla="*/ 154 w 163"/>
                <a:gd name="T17"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3" h="65">
                  <a:moveTo>
                    <a:pt x="154" y="0"/>
                  </a:moveTo>
                  <a:cubicBezTo>
                    <a:pt x="154" y="2"/>
                    <a:pt x="152" y="4"/>
                    <a:pt x="148" y="7"/>
                  </a:cubicBezTo>
                  <a:cubicBezTo>
                    <a:pt x="136" y="15"/>
                    <a:pt x="104" y="41"/>
                    <a:pt x="90" y="44"/>
                  </a:cubicBezTo>
                  <a:cubicBezTo>
                    <a:pt x="77" y="47"/>
                    <a:pt x="16" y="45"/>
                    <a:pt x="5" y="40"/>
                  </a:cubicBezTo>
                  <a:cubicBezTo>
                    <a:pt x="2" y="39"/>
                    <a:pt x="0" y="39"/>
                    <a:pt x="0" y="38"/>
                  </a:cubicBezTo>
                  <a:cubicBezTo>
                    <a:pt x="3" y="51"/>
                    <a:pt x="13" y="62"/>
                    <a:pt x="34" y="63"/>
                  </a:cubicBezTo>
                  <a:cubicBezTo>
                    <a:pt x="70" y="65"/>
                    <a:pt x="93" y="64"/>
                    <a:pt x="103" y="59"/>
                  </a:cubicBezTo>
                  <a:cubicBezTo>
                    <a:pt x="112" y="55"/>
                    <a:pt x="163" y="9"/>
                    <a:pt x="163" y="9"/>
                  </a:cubicBezTo>
                  <a:cubicBezTo>
                    <a:pt x="163" y="9"/>
                    <a:pt x="160" y="5"/>
                    <a:pt x="154" y="0"/>
                  </a:cubicBezTo>
                  <a:close/>
                </a:path>
              </a:pathLst>
            </a:custGeom>
            <a:solidFill>
              <a:srgbClr val="E5E5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157" name="Freeform 9451"/>
            <p:cNvSpPr>
              <a:spLocks/>
            </p:cNvSpPr>
            <p:nvPr/>
          </p:nvSpPr>
          <p:spPr bwMode="auto">
            <a:xfrm>
              <a:off x="3054" y="6108"/>
              <a:ext cx="573" cy="346"/>
            </a:xfrm>
            <a:custGeom>
              <a:avLst/>
              <a:gdLst>
                <a:gd name="T0" fmla="*/ 92 w 154"/>
                <a:gd name="T1" fmla="*/ 85 h 93"/>
                <a:gd name="T2" fmla="*/ 149 w 154"/>
                <a:gd name="T3" fmla="*/ 46 h 93"/>
                <a:gd name="T4" fmla="*/ 154 w 154"/>
                <a:gd name="T5" fmla="*/ 42 h 93"/>
                <a:gd name="T6" fmla="*/ 49 w 154"/>
                <a:gd name="T7" fmla="*/ 13 h 93"/>
                <a:gd name="T8" fmla="*/ 2 w 154"/>
                <a:gd name="T9" fmla="*/ 57 h 93"/>
                <a:gd name="T10" fmla="*/ 2 w 154"/>
                <a:gd name="T11" fmla="*/ 82 h 93"/>
                <a:gd name="T12" fmla="*/ 7 w 154"/>
                <a:gd name="T13" fmla="*/ 81 h 93"/>
                <a:gd name="T14" fmla="*/ 92 w 154"/>
                <a:gd name="T15" fmla="*/ 85 h 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4" h="93">
                  <a:moveTo>
                    <a:pt x="92" y="85"/>
                  </a:moveTo>
                  <a:cubicBezTo>
                    <a:pt x="119" y="76"/>
                    <a:pt x="149" y="46"/>
                    <a:pt x="149" y="46"/>
                  </a:cubicBezTo>
                  <a:cubicBezTo>
                    <a:pt x="154" y="42"/>
                    <a:pt x="154" y="42"/>
                    <a:pt x="154" y="42"/>
                  </a:cubicBezTo>
                  <a:cubicBezTo>
                    <a:pt x="135" y="26"/>
                    <a:pt x="96" y="0"/>
                    <a:pt x="49" y="13"/>
                  </a:cubicBezTo>
                  <a:cubicBezTo>
                    <a:pt x="49" y="13"/>
                    <a:pt x="5" y="38"/>
                    <a:pt x="2" y="57"/>
                  </a:cubicBezTo>
                  <a:cubicBezTo>
                    <a:pt x="1" y="64"/>
                    <a:pt x="0" y="73"/>
                    <a:pt x="2" y="82"/>
                  </a:cubicBezTo>
                  <a:cubicBezTo>
                    <a:pt x="3" y="81"/>
                    <a:pt x="7" y="81"/>
                    <a:pt x="7" y="81"/>
                  </a:cubicBezTo>
                  <a:cubicBezTo>
                    <a:pt x="7" y="81"/>
                    <a:pt x="66" y="93"/>
                    <a:pt x="92" y="85"/>
                  </a:cubicBezTo>
                  <a:close/>
                </a:path>
              </a:pathLst>
            </a:custGeom>
            <a:solidFill>
              <a:srgbClr val="E5E5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158" name="Freeform 9452"/>
            <p:cNvSpPr>
              <a:spLocks/>
            </p:cNvSpPr>
            <p:nvPr/>
          </p:nvSpPr>
          <p:spPr bwMode="auto">
            <a:xfrm>
              <a:off x="3062" y="6264"/>
              <a:ext cx="577" cy="190"/>
            </a:xfrm>
            <a:custGeom>
              <a:avLst/>
              <a:gdLst>
                <a:gd name="T0" fmla="*/ 91 w 155"/>
                <a:gd name="T1" fmla="*/ 47 h 51"/>
                <a:gd name="T2" fmla="*/ 149 w 155"/>
                <a:gd name="T3" fmla="*/ 10 h 51"/>
                <a:gd name="T4" fmla="*/ 155 w 155"/>
                <a:gd name="T5" fmla="*/ 3 h 51"/>
                <a:gd name="T6" fmla="*/ 152 w 155"/>
                <a:gd name="T7" fmla="*/ 0 h 51"/>
                <a:gd name="T8" fmla="*/ 147 w 155"/>
                <a:gd name="T9" fmla="*/ 4 h 51"/>
                <a:gd name="T10" fmla="*/ 90 w 155"/>
                <a:gd name="T11" fmla="*/ 43 h 51"/>
                <a:gd name="T12" fmla="*/ 5 w 155"/>
                <a:gd name="T13" fmla="*/ 39 h 51"/>
                <a:gd name="T14" fmla="*/ 0 w 155"/>
                <a:gd name="T15" fmla="*/ 40 h 51"/>
                <a:gd name="T16" fmla="*/ 1 w 155"/>
                <a:gd name="T17" fmla="*/ 41 h 51"/>
                <a:gd name="T18" fmla="*/ 6 w 155"/>
                <a:gd name="T19" fmla="*/ 43 h 51"/>
                <a:gd name="T20" fmla="*/ 91 w 155"/>
                <a:gd name="T21" fmla="*/ 47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5" h="51">
                  <a:moveTo>
                    <a:pt x="91" y="47"/>
                  </a:moveTo>
                  <a:cubicBezTo>
                    <a:pt x="105" y="44"/>
                    <a:pt x="137" y="18"/>
                    <a:pt x="149" y="10"/>
                  </a:cubicBezTo>
                  <a:cubicBezTo>
                    <a:pt x="153" y="7"/>
                    <a:pt x="155" y="5"/>
                    <a:pt x="155" y="3"/>
                  </a:cubicBezTo>
                  <a:cubicBezTo>
                    <a:pt x="154" y="2"/>
                    <a:pt x="153" y="1"/>
                    <a:pt x="152" y="0"/>
                  </a:cubicBezTo>
                  <a:cubicBezTo>
                    <a:pt x="147" y="4"/>
                    <a:pt x="147" y="4"/>
                    <a:pt x="147" y="4"/>
                  </a:cubicBezTo>
                  <a:cubicBezTo>
                    <a:pt x="147" y="4"/>
                    <a:pt x="117" y="34"/>
                    <a:pt x="90" y="43"/>
                  </a:cubicBezTo>
                  <a:cubicBezTo>
                    <a:pt x="64" y="51"/>
                    <a:pt x="5" y="39"/>
                    <a:pt x="5" y="39"/>
                  </a:cubicBezTo>
                  <a:cubicBezTo>
                    <a:pt x="5" y="39"/>
                    <a:pt x="1" y="39"/>
                    <a:pt x="0" y="40"/>
                  </a:cubicBezTo>
                  <a:cubicBezTo>
                    <a:pt x="1" y="40"/>
                    <a:pt x="1" y="40"/>
                    <a:pt x="1" y="41"/>
                  </a:cubicBezTo>
                  <a:cubicBezTo>
                    <a:pt x="1" y="42"/>
                    <a:pt x="3" y="42"/>
                    <a:pt x="6" y="43"/>
                  </a:cubicBezTo>
                  <a:cubicBezTo>
                    <a:pt x="17" y="48"/>
                    <a:pt x="78" y="50"/>
                    <a:pt x="91" y="47"/>
                  </a:cubicBezTo>
                  <a:close/>
                </a:path>
              </a:pathLst>
            </a:custGeom>
            <a:solidFill>
              <a:srgbClr val="D1B9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159" name="Freeform 9453"/>
            <p:cNvSpPr>
              <a:spLocks/>
            </p:cNvSpPr>
            <p:nvPr/>
          </p:nvSpPr>
          <p:spPr bwMode="auto">
            <a:xfrm>
              <a:off x="3985" y="5974"/>
              <a:ext cx="513" cy="242"/>
            </a:xfrm>
            <a:custGeom>
              <a:avLst/>
              <a:gdLst>
                <a:gd name="T0" fmla="*/ 26 w 138"/>
                <a:gd name="T1" fmla="*/ 64 h 65"/>
                <a:gd name="T2" fmla="*/ 132 w 138"/>
                <a:gd name="T3" fmla="*/ 54 h 65"/>
                <a:gd name="T4" fmla="*/ 138 w 138"/>
                <a:gd name="T5" fmla="*/ 49 h 65"/>
                <a:gd name="T6" fmla="*/ 119 w 138"/>
                <a:gd name="T7" fmla="*/ 14 h 65"/>
                <a:gd name="T8" fmla="*/ 35 w 138"/>
                <a:gd name="T9" fmla="*/ 7 h 65"/>
                <a:gd name="T10" fmla="*/ 0 w 138"/>
                <a:gd name="T11" fmla="*/ 52 h 65"/>
                <a:gd name="T12" fmla="*/ 26 w 138"/>
                <a:gd name="T13" fmla="*/ 64 h 65"/>
              </a:gdLst>
              <a:ahLst/>
              <a:cxnLst>
                <a:cxn ang="0">
                  <a:pos x="T0" y="T1"/>
                </a:cxn>
                <a:cxn ang="0">
                  <a:pos x="T2" y="T3"/>
                </a:cxn>
                <a:cxn ang="0">
                  <a:pos x="T4" y="T5"/>
                </a:cxn>
                <a:cxn ang="0">
                  <a:pos x="T6" y="T7"/>
                </a:cxn>
                <a:cxn ang="0">
                  <a:pos x="T8" y="T9"/>
                </a:cxn>
                <a:cxn ang="0">
                  <a:pos x="T10" y="T11"/>
                </a:cxn>
                <a:cxn ang="0">
                  <a:pos x="T12" y="T13"/>
                </a:cxn>
              </a:cxnLst>
              <a:rect l="0" t="0" r="r" b="b"/>
              <a:pathLst>
                <a:path w="138" h="65">
                  <a:moveTo>
                    <a:pt x="26" y="64"/>
                  </a:moveTo>
                  <a:cubicBezTo>
                    <a:pt x="43" y="65"/>
                    <a:pt x="119" y="64"/>
                    <a:pt x="132" y="54"/>
                  </a:cubicBezTo>
                  <a:cubicBezTo>
                    <a:pt x="138" y="49"/>
                    <a:pt x="138" y="49"/>
                    <a:pt x="138" y="49"/>
                  </a:cubicBezTo>
                  <a:cubicBezTo>
                    <a:pt x="136" y="37"/>
                    <a:pt x="129" y="21"/>
                    <a:pt x="119" y="14"/>
                  </a:cubicBezTo>
                  <a:cubicBezTo>
                    <a:pt x="105" y="5"/>
                    <a:pt x="67" y="0"/>
                    <a:pt x="35" y="7"/>
                  </a:cubicBezTo>
                  <a:cubicBezTo>
                    <a:pt x="10" y="12"/>
                    <a:pt x="2" y="41"/>
                    <a:pt x="0" y="52"/>
                  </a:cubicBezTo>
                  <a:cubicBezTo>
                    <a:pt x="4" y="56"/>
                    <a:pt x="13" y="63"/>
                    <a:pt x="26" y="64"/>
                  </a:cubicBezTo>
                  <a:close/>
                </a:path>
              </a:pathLst>
            </a:custGeom>
            <a:solidFill>
              <a:srgbClr val="E5E5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160" name="Freeform 9454"/>
            <p:cNvSpPr>
              <a:spLocks/>
            </p:cNvSpPr>
            <p:nvPr/>
          </p:nvSpPr>
          <p:spPr bwMode="auto">
            <a:xfrm>
              <a:off x="3977" y="6175"/>
              <a:ext cx="521" cy="119"/>
            </a:xfrm>
            <a:custGeom>
              <a:avLst/>
              <a:gdLst>
                <a:gd name="T0" fmla="*/ 78 w 140"/>
                <a:gd name="T1" fmla="*/ 13 h 32"/>
                <a:gd name="T2" fmla="*/ 1 w 140"/>
                <a:gd name="T3" fmla="*/ 2 h 32"/>
                <a:gd name="T4" fmla="*/ 24 w 140"/>
                <a:gd name="T5" fmla="*/ 26 h 32"/>
                <a:gd name="T6" fmla="*/ 115 w 140"/>
                <a:gd name="T7" fmla="*/ 25 h 32"/>
                <a:gd name="T8" fmla="*/ 139 w 140"/>
                <a:gd name="T9" fmla="*/ 7 h 32"/>
                <a:gd name="T10" fmla="*/ 140 w 140"/>
                <a:gd name="T11" fmla="*/ 0 h 32"/>
                <a:gd name="T12" fmla="*/ 139 w 140"/>
                <a:gd name="T13" fmla="*/ 1 h 32"/>
                <a:gd name="T14" fmla="*/ 78 w 140"/>
                <a:gd name="T15" fmla="*/ 13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0" h="32">
                  <a:moveTo>
                    <a:pt x="78" y="13"/>
                  </a:moveTo>
                  <a:cubicBezTo>
                    <a:pt x="41" y="14"/>
                    <a:pt x="14" y="17"/>
                    <a:pt x="1" y="2"/>
                  </a:cubicBezTo>
                  <a:cubicBezTo>
                    <a:pt x="0" y="24"/>
                    <a:pt x="24" y="26"/>
                    <a:pt x="24" y="26"/>
                  </a:cubicBezTo>
                  <a:cubicBezTo>
                    <a:pt x="56" y="32"/>
                    <a:pt x="104" y="28"/>
                    <a:pt x="115" y="25"/>
                  </a:cubicBezTo>
                  <a:cubicBezTo>
                    <a:pt x="125" y="23"/>
                    <a:pt x="134" y="16"/>
                    <a:pt x="139" y="7"/>
                  </a:cubicBezTo>
                  <a:cubicBezTo>
                    <a:pt x="139" y="6"/>
                    <a:pt x="140" y="3"/>
                    <a:pt x="140" y="0"/>
                  </a:cubicBezTo>
                  <a:cubicBezTo>
                    <a:pt x="140" y="0"/>
                    <a:pt x="140" y="1"/>
                    <a:pt x="139" y="1"/>
                  </a:cubicBezTo>
                  <a:cubicBezTo>
                    <a:pt x="134" y="4"/>
                    <a:pt x="116" y="12"/>
                    <a:pt x="78" y="13"/>
                  </a:cubicBezTo>
                  <a:close/>
                </a:path>
              </a:pathLst>
            </a:custGeom>
            <a:solidFill>
              <a:srgbClr val="E5E5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161" name="Freeform 9455"/>
            <p:cNvSpPr>
              <a:spLocks/>
            </p:cNvSpPr>
            <p:nvPr/>
          </p:nvSpPr>
          <p:spPr bwMode="auto">
            <a:xfrm>
              <a:off x="3981" y="6156"/>
              <a:ext cx="517" cy="82"/>
            </a:xfrm>
            <a:custGeom>
              <a:avLst/>
              <a:gdLst>
                <a:gd name="T0" fmla="*/ 133 w 139"/>
                <a:gd name="T1" fmla="*/ 5 h 22"/>
                <a:gd name="T2" fmla="*/ 27 w 139"/>
                <a:gd name="T3" fmla="*/ 15 h 22"/>
                <a:gd name="T4" fmla="*/ 1 w 139"/>
                <a:gd name="T5" fmla="*/ 3 h 22"/>
                <a:gd name="T6" fmla="*/ 0 w 139"/>
                <a:gd name="T7" fmla="*/ 7 h 22"/>
                <a:gd name="T8" fmla="*/ 77 w 139"/>
                <a:gd name="T9" fmla="*/ 18 h 22"/>
                <a:gd name="T10" fmla="*/ 138 w 139"/>
                <a:gd name="T11" fmla="*/ 6 h 22"/>
                <a:gd name="T12" fmla="*/ 139 w 139"/>
                <a:gd name="T13" fmla="*/ 5 h 22"/>
                <a:gd name="T14" fmla="*/ 139 w 139"/>
                <a:gd name="T15" fmla="*/ 0 h 22"/>
                <a:gd name="T16" fmla="*/ 133 w 139"/>
                <a:gd name="T17"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9" h="22">
                  <a:moveTo>
                    <a:pt x="133" y="5"/>
                  </a:moveTo>
                  <a:cubicBezTo>
                    <a:pt x="120" y="15"/>
                    <a:pt x="44" y="16"/>
                    <a:pt x="27" y="15"/>
                  </a:cubicBezTo>
                  <a:cubicBezTo>
                    <a:pt x="14" y="14"/>
                    <a:pt x="5" y="7"/>
                    <a:pt x="1" y="3"/>
                  </a:cubicBezTo>
                  <a:cubicBezTo>
                    <a:pt x="0" y="6"/>
                    <a:pt x="0" y="7"/>
                    <a:pt x="0" y="7"/>
                  </a:cubicBezTo>
                  <a:cubicBezTo>
                    <a:pt x="13" y="22"/>
                    <a:pt x="40" y="19"/>
                    <a:pt x="77" y="18"/>
                  </a:cubicBezTo>
                  <a:cubicBezTo>
                    <a:pt x="115" y="17"/>
                    <a:pt x="133" y="9"/>
                    <a:pt x="138" y="6"/>
                  </a:cubicBezTo>
                  <a:cubicBezTo>
                    <a:pt x="139" y="6"/>
                    <a:pt x="139" y="5"/>
                    <a:pt x="139" y="5"/>
                  </a:cubicBezTo>
                  <a:cubicBezTo>
                    <a:pt x="139" y="4"/>
                    <a:pt x="139" y="2"/>
                    <a:pt x="139" y="0"/>
                  </a:cubicBezTo>
                  <a:lnTo>
                    <a:pt x="133" y="5"/>
                  </a:lnTo>
                  <a:close/>
                </a:path>
              </a:pathLst>
            </a:custGeom>
            <a:solidFill>
              <a:srgbClr val="D1B9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162" name="Freeform 9456"/>
            <p:cNvSpPr>
              <a:spLocks/>
            </p:cNvSpPr>
            <p:nvPr/>
          </p:nvSpPr>
          <p:spPr bwMode="auto">
            <a:xfrm>
              <a:off x="3095" y="2107"/>
              <a:ext cx="1377" cy="1011"/>
            </a:xfrm>
            <a:custGeom>
              <a:avLst/>
              <a:gdLst>
                <a:gd name="T0" fmla="*/ 314 w 370"/>
                <a:gd name="T1" fmla="*/ 268 h 272"/>
                <a:gd name="T2" fmla="*/ 349 w 370"/>
                <a:gd name="T3" fmla="*/ 236 h 272"/>
                <a:gd name="T4" fmla="*/ 354 w 370"/>
                <a:gd name="T5" fmla="*/ 213 h 272"/>
                <a:gd name="T6" fmla="*/ 364 w 370"/>
                <a:gd name="T7" fmla="*/ 194 h 272"/>
                <a:gd name="T8" fmla="*/ 359 w 370"/>
                <a:gd name="T9" fmla="*/ 170 h 272"/>
                <a:gd name="T10" fmla="*/ 369 w 370"/>
                <a:gd name="T11" fmla="*/ 154 h 272"/>
                <a:gd name="T12" fmla="*/ 364 w 370"/>
                <a:gd name="T13" fmla="*/ 143 h 272"/>
                <a:gd name="T14" fmla="*/ 367 w 370"/>
                <a:gd name="T15" fmla="*/ 132 h 272"/>
                <a:gd name="T16" fmla="*/ 362 w 370"/>
                <a:gd name="T17" fmla="*/ 126 h 272"/>
                <a:gd name="T18" fmla="*/ 362 w 370"/>
                <a:gd name="T19" fmla="*/ 112 h 272"/>
                <a:gd name="T20" fmla="*/ 363 w 370"/>
                <a:gd name="T21" fmla="*/ 93 h 272"/>
                <a:gd name="T22" fmla="*/ 356 w 370"/>
                <a:gd name="T23" fmla="*/ 88 h 272"/>
                <a:gd name="T24" fmla="*/ 355 w 370"/>
                <a:gd name="T25" fmla="*/ 74 h 272"/>
                <a:gd name="T26" fmla="*/ 341 w 370"/>
                <a:gd name="T27" fmla="*/ 62 h 272"/>
                <a:gd name="T28" fmla="*/ 326 w 370"/>
                <a:gd name="T29" fmla="*/ 48 h 272"/>
                <a:gd name="T30" fmla="*/ 314 w 370"/>
                <a:gd name="T31" fmla="*/ 40 h 272"/>
                <a:gd name="T32" fmla="*/ 304 w 370"/>
                <a:gd name="T33" fmla="*/ 27 h 272"/>
                <a:gd name="T34" fmla="*/ 293 w 370"/>
                <a:gd name="T35" fmla="*/ 17 h 272"/>
                <a:gd name="T36" fmla="*/ 280 w 370"/>
                <a:gd name="T37" fmla="*/ 11 h 272"/>
                <a:gd name="T38" fmla="*/ 263 w 370"/>
                <a:gd name="T39" fmla="*/ 8 h 272"/>
                <a:gd name="T40" fmla="*/ 257 w 370"/>
                <a:gd name="T41" fmla="*/ 12 h 272"/>
                <a:gd name="T42" fmla="*/ 243 w 370"/>
                <a:gd name="T43" fmla="*/ 10 h 272"/>
                <a:gd name="T44" fmla="*/ 232 w 370"/>
                <a:gd name="T45" fmla="*/ 13 h 272"/>
                <a:gd name="T46" fmla="*/ 223 w 370"/>
                <a:gd name="T47" fmla="*/ 2 h 272"/>
                <a:gd name="T48" fmla="*/ 207 w 370"/>
                <a:gd name="T49" fmla="*/ 5 h 272"/>
                <a:gd name="T50" fmla="*/ 189 w 370"/>
                <a:gd name="T51" fmla="*/ 2 h 272"/>
                <a:gd name="T52" fmla="*/ 180 w 370"/>
                <a:gd name="T53" fmla="*/ 5 h 272"/>
                <a:gd name="T54" fmla="*/ 167 w 370"/>
                <a:gd name="T55" fmla="*/ 6 h 272"/>
                <a:gd name="T56" fmla="*/ 166 w 370"/>
                <a:gd name="T57" fmla="*/ 10 h 272"/>
                <a:gd name="T58" fmla="*/ 155 w 370"/>
                <a:gd name="T59" fmla="*/ 9 h 272"/>
                <a:gd name="T60" fmla="*/ 151 w 370"/>
                <a:gd name="T61" fmla="*/ 14 h 272"/>
                <a:gd name="T62" fmla="*/ 134 w 370"/>
                <a:gd name="T63" fmla="*/ 7 h 272"/>
                <a:gd name="T64" fmla="*/ 122 w 370"/>
                <a:gd name="T65" fmla="*/ 14 h 272"/>
                <a:gd name="T66" fmla="*/ 108 w 370"/>
                <a:gd name="T67" fmla="*/ 16 h 272"/>
                <a:gd name="T68" fmla="*/ 100 w 370"/>
                <a:gd name="T69" fmla="*/ 23 h 272"/>
                <a:gd name="T70" fmla="*/ 84 w 370"/>
                <a:gd name="T71" fmla="*/ 27 h 272"/>
                <a:gd name="T72" fmla="*/ 76 w 370"/>
                <a:gd name="T73" fmla="*/ 37 h 272"/>
                <a:gd name="T74" fmla="*/ 55 w 370"/>
                <a:gd name="T75" fmla="*/ 48 h 272"/>
                <a:gd name="T76" fmla="*/ 46 w 370"/>
                <a:gd name="T77" fmla="*/ 66 h 272"/>
                <a:gd name="T78" fmla="*/ 31 w 370"/>
                <a:gd name="T79" fmla="*/ 78 h 272"/>
                <a:gd name="T80" fmla="*/ 21 w 370"/>
                <a:gd name="T81" fmla="*/ 91 h 272"/>
                <a:gd name="T82" fmla="*/ 13 w 370"/>
                <a:gd name="T83" fmla="*/ 107 h 272"/>
                <a:gd name="T84" fmla="*/ 8 w 370"/>
                <a:gd name="T85" fmla="*/ 122 h 272"/>
                <a:gd name="T86" fmla="*/ 8 w 370"/>
                <a:gd name="T87" fmla="*/ 136 h 272"/>
                <a:gd name="T88" fmla="*/ 3 w 370"/>
                <a:gd name="T89" fmla="*/ 149 h 272"/>
                <a:gd name="T90" fmla="*/ 4 w 370"/>
                <a:gd name="T91" fmla="*/ 154 h 272"/>
                <a:gd name="T92" fmla="*/ 3 w 370"/>
                <a:gd name="T93" fmla="*/ 170 h 272"/>
                <a:gd name="T94" fmla="*/ 6 w 370"/>
                <a:gd name="T95" fmla="*/ 179 h 272"/>
                <a:gd name="T96" fmla="*/ 1 w 370"/>
                <a:gd name="T97" fmla="*/ 190 h 272"/>
                <a:gd name="T98" fmla="*/ 7 w 370"/>
                <a:gd name="T99" fmla="*/ 200 h 272"/>
                <a:gd name="T100" fmla="*/ 7 w 370"/>
                <a:gd name="T101" fmla="*/ 215 h 272"/>
                <a:gd name="T102" fmla="*/ 18 w 370"/>
                <a:gd name="T103" fmla="*/ 240 h 272"/>
                <a:gd name="T104" fmla="*/ 47 w 370"/>
                <a:gd name="T105" fmla="*/ 272 h 272"/>
                <a:gd name="T106" fmla="*/ 314 w 370"/>
                <a:gd name="T107" fmla="*/ 268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0" h="272">
                  <a:moveTo>
                    <a:pt x="314" y="268"/>
                  </a:moveTo>
                  <a:cubicBezTo>
                    <a:pt x="314" y="268"/>
                    <a:pt x="347" y="241"/>
                    <a:pt x="349" y="236"/>
                  </a:cubicBezTo>
                  <a:cubicBezTo>
                    <a:pt x="351" y="232"/>
                    <a:pt x="351" y="218"/>
                    <a:pt x="354" y="213"/>
                  </a:cubicBezTo>
                  <a:cubicBezTo>
                    <a:pt x="356" y="207"/>
                    <a:pt x="364" y="198"/>
                    <a:pt x="364" y="194"/>
                  </a:cubicBezTo>
                  <a:cubicBezTo>
                    <a:pt x="364" y="189"/>
                    <a:pt x="357" y="174"/>
                    <a:pt x="359" y="170"/>
                  </a:cubicBezTo>
                  <a:cubicBezTo>
                    <a:pt x="361" y="165"/>
                    <a:pt x="370" y="160"/>
                    <a:pt x="369" y="154"/>
                  </a:cubicBezTo>
                  <a:cubicBezTo>
                    <a:pt x="368" y="149"/>
                    <a:pt x="364" y="143"/>
                    <a:pt x="364" y="143"/>
                  </a:cubicBezTo>
                  <a:cubicBezTo>
                    <a:pt x="364" y="143"/>
                    <a:pt x="368" y="138"/>
                    <a:pt x="367" y="132"/>
                  </a:cubicBezTo>
                  <a:cubicBezTo>
                    <a:pt x="366" y="127"/>
                    <a:pt x="362" y="126"/>
                    <a:pt x="362" y="126"/>
                  </a:cubicBezTo>
                  <a:cubicBezTo>
                    <a:pt x="362" y="112"/>
                    <a:pt x="362" y="112"/>
                    <a:pt x="362" y="112"/>
                  </a:cubicBezTo>
                  <a:cubicBezTo>
                    <a:pt x="362" y="112"/>
                    <a:pt x="365" y="96"/>
                    <a:pt x="363" y="93"/>
                  </a:cubicBezTo>
                  <a:cubicBezTo>
                    <a:pt x="361" y="90"/>
                    <a:pt x="356" y="88"/>
                    <a:pt x="356" y="88"/>
                  </a:cubicBezTo>
                  <a:cubicBezTo>
                    <a:pt x="356" y="88"/>
                    <a:pt x="357" y="78"/>
                    <a:pt x="355" y="74"/>
                  </a:cubicBezTo>
                  <a:cubicBezTo>
                    <a:pt x="352" y="70"/>
                    <a:pt x="345" y="66"/>
                    <a:pt x="341" y="62"/>
                  </a:cubicBezTo>
                  <a:cubicBezTo>
                    <a:pt x="337" y="58"/>
                    <a:pt x="330" y="48"/>
                    <a:pt x="326" y="48"/>
                  </a:cubicBezTo>
                  <a:cubicBezTo>
                    <a:pt x="322" y="47"/>
                    <a:pt x="315" y="44"/>
                    <a:pt x="314" y="40"/>
                  </a:cubicBezTo>
                  <a:cubicBezTo>
                    <a:pt x="312" y="36"/>
                    <a:pt x="307" y="28"/>
                    <a:pt x="304" y="27"/>
                  </a:cubicBezTo>
                  <a:cubicBezTo>
                    <a:pt x="301" y="27"/>
                    <a:pt x="297" y="19"/>
                    <a:pt x="293" y="17"/>
                  </a:cubicBezTo>
                  <a:cubicBezTo>
                    <a:pt x="288" y="15"/>
                    <a:pt x="280" y="11"/>
                    <a:pt x="280" y="11"/>
                  </a:cubicBezTo>
                  <a:cubicBezTo>
                    <a:pt x="280" y="11"/>
                    <a:pt x="266" y="7"/>
                    <a:pt x="263" y="8"/>
                  </a:cubicBezTo>
                  <a:cubicBezTo>
                    <a:pt x="260" y="9"/>
                    <a:pt x="257" y="12"/>
                    <a:pt x="257" y="12"/>
                  </a:cubicBezTo>
                  <a:cubicBezTo>
                    <a:pt x="257" y="12"/>
                    <a:pt x="249" y="10"/>
                    <a:pt x="243" y="10"/>
                  </a:cubicBezTo>
                  <a:cubicBezTo>
                    <a:pt x="237" y="10"/>
                    <a:pt x="232" y="13"/>
                    <a:pt x="232" y="13"/>
                  </a:cubicBezTo>
                  <a:cubicBezTo>
                    <a:pt x="232" y="13"/>
                    <a:pt x="230" y="4"/>
                    <a:pt x="223" y="2"/>
                  </a:cubicBezTo>
                  <a:cubicBezTo>
                    <a:pt x="215" y="0"/>
                    <a:pt x="213" y="5"/>
                    <a:pt x="207" y="5"/>
                  </a:cubicBezTo>
                  <a:cubicBezTo>
                    <a:pt x="200" y="5"/>
                    <a:pt x="194" y="2"/>
                    <a:pt x="189" y="2"/>
                  </a:cubicBezTo>
                  <a:cubicBezTo>
                    <a:pt x="185" y="2"/>
                    <a:pt x="180" y="5"/>
                    <a:pt x="180" y="5"/>
                  </a:cubicBezTo>
                  <a:cubicBezTo>
                    <a:pt x="180" y="5"/>
                    <a:pt x="170" y="4"/>
                    <a:pt x="167" y="6"/>
                  </a:cubicBezTo>
                  <a:cubicBezTo>
                    <a:pt x="165" y="7"/>
                    <a:pt x="166" y="10"/>
                    <a:pt x="166" y="10"/>
                  </a:cubicBezTo>
                  <a:cubicBezTo>
                    <a:pt x="166" y="10"/>
                    <a:pt x="159" y="7"/>
                    <a:pt x="155" y="9"/>
                  </a:cubicBezTo>
                  <a:cubicBezTo>
                    <a:pt x="151" y="11"/>
                    <a:pt x="151" y="14"/>
                    <a:pt x="151" y="14"/>
                  </a:cubicBezTo>
                  <a:cubicBezTo>
                    <a:pt x="151" y="14"/>
                    <a:pt x="144" y="6"/>
                    <a:pt x="134" y="7"/>
                  </a:cubicBezTo>
                  <a:cubicBezTo>
                    <a:pt x="125" y="8"/>
                    <a:pt x="122" y="14"/>
                    <a:pt x="122" y="14"/>
                  </a:cubicBezTo>
                  <a:cubicBezTo>
                    <a:pt x="122" y="14"/>
                    <a:pt x="113" y="14"/>
                    <a:pt x="108" y="16"/>
                  </a:cubicBezTo>
                  <a:cubicBezTo>
                    <a:pt x="104" y="18"/>
                    <a:pt x="105" y="23"/>
                    <a:pt x="100" y="23"/>
                  </a:cubicBezTo>
                  <a:cubicBezTo>
                    <a:pt x="94" y="23"/>
                    <a:pt x="88" y="23"/>
                    <a:pt x="84" y="27"/>
                  </a:cubicBezTo>
                  <a:cubicBezTo>
                    <a:pt x="81" y="32"/>
                    <a:pt x="83" y="33"/>
                    <a:pt x="76" y="37"/>
                  </a:cubicBezTo>
                  <a:cubicBezTo>
                    <a:pt x="69" y="41"/>
                    <a:pt x="61" y="42"/>
                    <a:pt x="55" y="48"/>
                  </a:cubicBezTo>
                  <a:cubicBezTo>
                    <a:pt x="49" y="55"/>
                    <a:pt x="49" y="64"/>
                    <a:pt x="46" y="66"/>
                  </a:cubicBezTo>
                  <a:cubicBezTo>
                    <a:pt x="43" y="68"/>
                    <a:pt x="37" y="72"/>
                    <a:pt x="31" y="78"/>
                  </a:cubicBezTo>
                  <a:cubicBezTo>
                    <a:pt x="25" y="84"/>
                    <a:pt x="24" y="89"/>
                    <a:pt x="21" y="91"/>
                  </a:cubicBezTo>
                  <a:cubicBezTo>
                    <a:pt x="19" y="94"/>
                    <a:pt x="13" y="100"/>
                    <a:pt x="13" y="107"/>
                  </a:cubicBezTo>
                  <a:cubicBezTo>
                    <a:pt x="13" y="113"/>
                    <a:pt x="11" y="112"/>
                    <a:pt x="8" y="122"/>
                  </a:cubicBezTo>
                  <a:cubicBezTo>
                    <a:pt x="5" y="131"/>
                    <a:pt x="8" y="136"/>
                    <a:pt x="8" y="136"/>
                  </a:cubicBezTo>
                  <a:cubicBezTo>
                    <a:pt x="8" y="136"/>
                    <a:pt x="2" y="143"/>
                    <a:pt x="3" y="149"/>
                  </a:cubicBezTo>
                  <a:cubicBezTo>
                    <a:pt x="4" y="154"/>
                    <a:pt x="4" y="154"/>
                    <a:pt x="4" y="154"/>
                  </a:cubicBezTo>
                  <a:cubicBezTo>
                    <a:pt x="4" y="154"/>
                    <a:pt x="1" y="164"/>
                    <a:pt x="3" y="170"/>
                  </a:cubicBezTo>
                  <a:cubicBezTo>
                    <a:pt x="5" y="175"/>
                    <a:pt x="6" y="179"/>
                    <a:pt x="6" y="179"/>
                  </a:cubicBezTo>
                  <a:cubicBezTo>
                    <a:pt x="6" y="179"/>
                    <a:pt x="0" y="186"/>
                    <a:pt x="1" y="190"/>
                  </a:cubicBezTo>
                  <a:cubicBezTo>
                    <a:pt x="2" y="194"/>
                    <a:pt x="8" y="194"/>
                    <a:pt x="7" y="200"/>
                  </a:cubicBezTo>
                  <a:cubicBezTo>
                    <a:pt x="6" y="206"/>
                    <a:pt x="4" y="208"/>
                    <a:pt x="7" y="215"/>
                  </a:cubicBezTo>
                  <a:cubicBezTo>
                    <a:pt x="10" y="221"/>
                    <a:pt x="9" y="230"/>
                    <a:pt x="18" y="240"/>
                  </a:cubicBezTo>
                  <a:cubicBezTo>
                    <a:pt x="26" y="251"/>
                    <a:pt x="47" y="272"/>
                    <a:pt x="47" y="272"/>
                  </a:cubicBezTo>
                  <a:lnTo>
                    <a:pt x="314" y="268"/>
                  </a:lnTo>
                  <a:close/>
                </a:path>
              </a:pathLst>
            </a:custGeom>
            <a:solidFill>
              <a:srgbClr val="2514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163" name="Freeform 9457"/>
            <p:cNvSpPr>
              <a:spLocks/>
            </p:cNvSpPr>
            <p:nvPr/>
          </p:nvSpPr>
          <p:spPr bwMode="auto">
            <a:xfrm>
              <a:off x="4197" y="2315"/>
              <a:ext cx="246" cy="673"/>
            </a:xfrm>
            <a:custGeom>
              <a:avLst/>
              <a:gdLst>
                <a:gd name="T0" fmla="*/ 23 w 66"/>
                <a:gd name="T1" fmla="*/ 181 h 181"/>
                <a:gd name="T2" fmla="*/ 25 w 66"/>
                <a:gd name="T3" fmla="*/ 164 h 181"/>
                <a:gd name="T4" fmla="*/ 21 w 66"/>
                <a:gd name="T5" fmla="*/ 143 h 181"/>
                <a:gd name="T6" fmla="*/ 23 w 66"/>
                <a:gd name="T7" fmla="*/ 124 h 181"/>
                <a:gd name="T8" fmla="*/ 15 w 66"/>
                <a:gd name="T9" fmla="*/ 108 h 181"/>
                <a:gd name="T10" fmla="*/ 12 w 66"/>
                <a:gd name="T11" fmla="*/ 93 h 181"/>
                <a:gd name="T12" fmla="*/ 9 w 66"/>
                <a:gd name="T13" fmla="*/ 84 h 181"/>
                <a:gd name="T14" fmla="*/ 1 w 66"/>
                <a:gd name="T15" fmla="*/ 71 h 181"/>
                <a:gd name="T16" fmla="*/ 3 w 66"/>
                <a:gd name="T17" fmla="*/ 56 h 181"/>
                <a:gd name="T18" fmla="*/ 20 w 66"/>
                <a:gd name="T19" fmla="*/ 47 h 181"/>
                <a:gd name="T20" fmla="*/ 38 w 66"/>
                <a:gd name="T21" fmla="*/ 43 h 181"/>
                <a:gd name="T22" fmla="*/ 31 w 66"/>
                <a:gd name="T23" fmla="*/ 18 h 181"/>
                <a:gd name="T24" fmla="*/ 26 w 66"/>
                <a:gd name="T25" fmla="*/ 0 h 181"/>
                <a:gd name="T26" fmla="*/ 47 w 66"/>
                <a:gd name="T27" fmla="*/ 19 h 181"/>
                <a:gd name="T28" fmla="*/ 52 w 66"/>
                <a:gd name="T29" fmla="*/ 35 h 181"/>
                <a:gd name="T30" fmla="*/ 60 w 66"/>
                <a:gd name="T31" fmla="*/ 45 h 181"/>
                <a:gd name="T32" fmla="*/ 58 w 66"/>
                <a:gd name="T33" fmla="*/ 59 h 181"/>
                <a:gd name="T34" fmla="*/ 57 w 66"/>
                <a:gd name="T35" fmla="*/ 72 h 181"/>
                <a:gd name="T36" fmla="*/ 62 w 66"/>
                <a:gd name="T37" fmla="*/ 83 h 181"/>
                <a:gd name="T38" fmla="*/ 63 w 66"/>
                <a:gd name="T39" fmla="*/ 99 h 181"/>
                <a:gd name="T40" fmla="*/ 56 w 66"/>
                <a:gd name="T41" fmla="*/ 121 h 181"/>
                <a:gd name="T42" fmla="*/ 56 w 66"/>
                <a:gd name="T43" fmla="*/ 140 h 181"/>
                <a:gd name="T44" fmla="*/ 43 w 66"/>
                <a:gd name="T45" fmla="*/ 161 h 181"/>
                <a:gd name="T46" fmla="*/ 23 w 66"/>
                <a:gd name="T47"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6" h="181">
                  <a:moveTo>
                    <a:pt x="23" y="181"/>
                  </a:moveTo>
                  <a:cubicBezTo>
                    <a:pt x="23" y="181"/>
                    <a:pt x="22" y="175"/>
                    <a:pt x="25" y="164"/>
                  </a:cubicBezTo>
                  <a:cubicBezTo>
                    <a:pt x="28" y="152"/>
                    <a:pt x="21" y="143"/>
                    <a:pt x="21" y="143"/>
                  </a:cubicBezTo>
                  <a:cubicBezTo>
                    <a:pt x="21" y="143"/>
                    <a:pt x="24" y="134"/>
                    <a:pt x="23" y="124"/>
                  </a:cubicBezTo>
                  <a:cubicBezTo>
                    <a:pt x="22" y="115"/>
                    <a:pt x="15" y="108"/>
                    <a:pt x="15" y="108"/>
                  </a:cubicBezTo>
                  <a:cubicBezTo>
                    <a:pt x="15" y="108"/>
                    <a:pt x="14" y="96"/>
                    <a:pt x="12" y="93"/>
                  </a:cubicBezTo>
                  <a:cubicBezTo>
                    <a:pt x="10" y="91"/>
                    <a:pt x="10" y="92"/>
                    <a:pt x="9" y="84"/>
                  </a:cubicBezTo>
                  <a:cubicBezTo>
                    <a:pt x="8" y="75"/>
                    <a:pt x="0" y="76"/>
                    <a:pt x="1" y="71"/>
                  </a:cubicBezTo>
                  <a:cubicBezTo>
                    <a:pt x="3" y="66"/>
                    <a:pt x="6" y="59"/>
                    <a:pt x="3" y="56"/>
                  </a:cubicBezTo>
                  <a:cubicBezTo>
                    <a:pt x="1" y="52"/>
                    <a:pt x="10" y="43"/>
                    <a:pt x="20" y="47"/>
                  </a:cubicBezTo>
                  <a:cubicBezTo>
                    <a:pt x="29" y="50"/>
                    <a:pt x="36" y="49"/>
                    <a:pt x="38" y="43"/>
                  </a:cubicBezTo>
                  <a:cubicBezTo>
                    <a:pt x="39" y="36"/>
                    <a:pt x="29" y="26"/>
                    <a:pt x="31" y="18"/>
                  </a:cubicBezTo>
                  <a:cubicBezTo>
                    <a:pt x="33" y="10"/>
                    <a:pt x="30" y="5"/>
                    <a:pt x="26" y="0"/>
                  </a:cubicBezTo>
                  <a:cubicBezTo>
                    <a:pt x="26" y="0"/>
                    <a:pt x="44" y="10"/>
                    <a:pt x="47" y="19"/>
                  </a:cubicBezTo>
                  <a:cubicBezTo>
                    <a:pt x="49" y="28"/>
                    <a:pt x="50" y="33"/>
                    <a:pt x="52" y="35"/>
                  </a:cubicBezTo>
                  <a:cubicBezTo>
                    <a:pt x="55" y="36"/>
                    <a:pt x="63" y="40"/>
                    <a:pt x="60" y="45"/>
                  </a:cubicBezTo>
                  <a:cubicBezTo>
                    <a:pt x="57" y="50"/>
                    <a:pt x="58" y="55"/>
                    <a:pt x="58" y="59"/>
                  </a:cubicBezTo>
                  <a:cubicBezTo>
                    <a:pt x="58" y="63"/>
                    <a:pt x="54" y="70"/>
                    <a:pt x="57" y="72"/>
                  </a:cubicBezTo>
                  <a:cubicBezTo>
                    <a:pt x="60" y="75"/>
                    <a:pt x="64" y="78"/>
                    <a:pt x="62" y="83"/>
                  </a:cubicBezTo>
                  <a:cubicBezTo>
                    <a:pt x="59" y="88"/>
                    <a:pt x="66" y="93"/>
                    <a:pt x="63" y="99"/>
                  </a:cubicBezTo>
                  <a:cubicBezTo>
                    <a:pt x="59" y="105"/>
                    <a:pt x="54" y="115"/>
                    <a:pt x="56" y="121"/>
                  </a:cubicBezTo>
                  <a:cubicBezTo>
                    <a:pt x="57" y="127"/>
                    <a:pt x="60" y="134"/>
                    <a:pt x="56" y="140"/>
                  </a:cubicBezTo>
                  <a:cubicBezTo>
                    <a:pt x="52" y="145"/>
                    <a:pt x="44" y="150"/>
                    <a:pt x="43" y="161"/>
                  </a:cubicBezTo>
                  <a:cubicBezTo>
                    <a:pt x="42" y="171"/>
                    <a:pt x="23" y="181"/>
                    <a:pt x="23" y="181"/>
                  </a:cubicBezTo>
                  <a:close/>
                </a:path>
              </a:pathLst>
            </a:custGeom>
            <a:solidFill>
              <a:srgbClr val="0E090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164" name="Freeform 9458"/>
            <p:cNvSpPr>
              <a:spLocks/>
            </p:cNvSpPr>
            <p:nvPr/>
          </p:nvSpPr>
          <p:spPr bwMode="auto">
            <a:xfrm>
              <a:off x="3199" y="2999"/>
              <a:ext cx="291" cy="316"/>
            </a:xfrm>
            <a:custGeom>
              <a:avLst/>
              <a:gdLst>
                <a:gd name="T0" fmla="*/ 52 w 78"/>
                <a:gd name="T1" fmla="*/ 19 h 85"/>
                <a:gd name="T2" fmla="*/ 14 w 78"/>
                <a:gd name="T3" fmla="*/ 19 h 85"/>
                <a:gd name="T4" fmla="*/ 33 w 78"/>
                <a:gd name="T5" fmla="*/ 74 h 85"/>
                <a:gd name="T6" fmla="*/ 78 w 78"/>
                <a:gd name="T7" fmla="*/ 85 h 85"/>
                <a:gd name="T8" fmla="*/ 52 w 78"/>
                <a:gd name="T9" fmla="*/ 19 h 85"/>
              </a:gdLst>
              <a:ahLst/>
              <a:cxnLst>
                <a:cxn ang="0">
                  <a:pos x="T0" y="T1"/>
                </a:cxn>
                <a:cxn ang="0">
                  <a:pos x="T2" y="T3"/>
                </a:cxn>
                <a:cxn ang="0">
                  <a:pos x="T4" y="T5"/>
                </a:cxn>
                <a:cxn ang="0">
                  <a:pos x="T6" y="T7"/>
                </a:cxn>
                <a:cxn ang="0">
                  <a:pos x="T8" y="T9"/>
                </a:cxn>
              </a:cxnLst>
              <a:rect l="0" t="0" r="r" b="b"/>
              <a:pathLst>
                <a:path w="78" h="85">
                  <a:moveTo>
                    <a:pt x="52" y="19"/>
                  </a:moveTo>
                  <a:cubicBezTo>
                    <a:pt x="52" y="19"/>
                    <a:pt x="29" y="0"/>
                    <a:pt x="14" y="19"/>
                  </a:cubicBezTo>
                  <a:cubicBezTo>
                    <a:pt x="0" y="38"/>
                    <a:pt x="17" y="67"/>
                    <a:pt x="33" y="74"/>
                  </a:cubicBezTo>
                  <a:cubicBezTo>
                    <a:pt x="48" y="80"/>
                    <a:pt x="78" y="85"/>
                    <a:pt x="78" y="85"/>
                  </a:cubicBezTo>
                  <a:lnTo>
                    <a:pt x="52" y="19"/>
                  </a:lnTo>
                  <a:close/>
                </a:path>
              </a:pathLst>
            </a:custGeom>
            <a:solidFill>
              <a:srgbClr val="8F53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165" name="Freeform 9459"/>
            <p:cNvSpPr>
              <a:spLocks/>
            </p:cNvSpPr>
            <p:nvPr/>
          </p:nvSpPr>
          <p:spPr bwMode="auto">
            <a:xfrm>
              <a:off x="4108" y="2984"/>
              <a:ext cx="286" cy="324"/>
            </a:xfrm>
            <a:custGeom>
              <a:avLst/>
              <a:gdLst>
                <a:gd name="T0" fmla="*/ 28 w 77"/>
                <a:gd name="T1" fmla="*/ 18 h 87"/>
                <a:gd name="T2" fmla="*/ 63 w 77"/>
                <a:gd name="T3" fmla="*/ 20 h 87"/>
                <a:gd name="T4" fmla="*/ 45 w 77"/>
                <a:gd name="T5" fmla="*/ 69 h 87"/>
                <a:gd name="T6" fmla="*/ 16 w 77"/>
                <a:gd name="T7" fmla="*/ 86 h 87"/>
                <a:gd name="T8" fmla="*/ 0 w 77"/>
                <a:gd name="T9" fmla="*/ 82 h 87"/>
                <a:gd name="T10" fmla="*/ 28 w 77"/>
                <a:gd name="T11" fmla="*/ 18 h 87"/>
              </a:gdLst>
              <a:ahLst/>
              <a:cxnLst>
                <a:cxn ang="0">
                  <a:pos x="T0" y="T1"/>
                </a:cxn>
                <a:cxn ang="0">
                  <a:pos x="T2" y="T3"/>
                </a:cxn>
                <a:cxn ang="0">
                  <a:pos x="T4" y="T5"/>
                </a:cxn>
                <a:cxn ang="0">
                  <a:pos x="T6" y="T7"/>
                </a:cxn>
                <a:cxn ang="0">
                  <a:pos x="T8" y="T9"/>
                </a:cxn>
                <a:cxn ang="0">
                  <a:pos x="T10" y="T11"/>
                </a:cxn>
              </a:cxnLst>
              <a:rect l="0" t="0" r="r" b="b"/>
              <a:pathLst>
                <a:path w="77" h="87">
                  <a:moveTo>
                    <a:pt x="28" y="18"/>
                  </a:moveTo>
                  <a:cubicBezTo>
                    <a:pt x="28" y="18"/>
                    <a:pt x="50" y="0"/>
                    <a:pt x="63" y="20"/>
                  </a:cubicBezTo>
                  <a:cubicBezTo>
                    <a:pt x="77" y="39"/>
                    <a:pt x="55" y="62"/>
                    <a:pt x="45" y="69"/>
                  </a:cubicBezTo>
                  <a:cubicBezTo>
                    <a:pt x="36" y="77"/>
                    <a:pt x="21" y="87"/>
                    <a:pt x="16" y="86"/>
                  </a:cubicBezTo>
                  <a:cubicBezTo>
                    <a:pt x="10" y="85"/>
                    <a:pt x="0" y="82"/>
                    <a:pt x="0" y="82"/>
                  </a:cubicBezTo>
                  <a:lnTo>
                    <a:pt x="28" y="18"/>
                  </a:lnTo>
                  <a:close/>
                </a:path>
              </a:pathLst>
            </a:custGeom>
            <a:solidFill>
              <a:srgbClr val="8F53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166" name="Freeform 9460"/>
            <p:cNvSpPr>
              <a:spLocks/>
            </p:cNvSpPr>
            <p:nvPr/>
          </p:nvSpPr>
          <p:spPr bwMode="auto">
            <a:xfrm>
              <a:off x="3278" y="3070"/>
              <a:ext cx="197" cy="204"/>
            </a:xfrm>
            <a:custGeom>
              <a:avLst/>
              <a:gdLst>
                <a:gd name="T0" fmla="*/ 33 w 53"/>
                <a:gd name="T1" fmla="*/ 14 h 55"/>
                <a:gd name="T2" fmla="*/ 7 w 53"/>
                <a:gd name="T3" fmla="*/ 15 h 55"/>
                <a:gd name="T4" fmla="*/ 42 w 53"/>
                <a:gd name="T5" fmla="*/ 53 h 55"/>
                <a:gd name="T6" fmla="*/ 53 w 53"/>
                <a:gd name="T7" fmla="*/ 55 h 55"/>
                <a:gd name="T8" fmla="*/ 30 w 53"/>
                <a:gd name="T9" fmla="*/ 34 h 55"/>
                <a:gd name="T10" fmla="*/ 42 w 53"/>
                <a:gd name="T11" fmla="*/ 28 h 55"/>
                <a:gd name="T12" fmla="*/ 33 w 53"/>
                <a:gd name="T13" fmla="*/ 14 h 55"/>
              </a:gdLst>
              <a:ahLst/>
              <a:cxnLst>
                <a:cxn ang="0">
                  <a:pos x="T0" y="T1"/>
                </a:cxn>
                <a:cxn ang="0">
                  <a:pos x="T2" y="T3"/>
                </a:cxn>
                <a:cxn ang="0">
                  <a:pos x="T4" y="T5"/>
                </a:cxn>
                <a:cxn ang="0">
                  <a:pos x="T6" y="T7"/>
                </a:cxn>
                <a:cxn ang="0">
                  <a:pos x="T8" y="T9"/>
                </a:cxn>
                <a:cxn ang="0">
                  <a:pos x="T10" y="T11"/>
                </a:cxn>
                <a:cxn ang="0">
                  <a:pos x="T12" y="T13"/>
                </a:cxn>
              </a:cxnLst>
              <a:rect l="0" t="0" r="r" b="b"/>
              <a:pathLst>
                <a:path w="53" h="55">
                  <a:moveTo>
                    <a:pt x="33" y="14"/>
                  </a:moveTo>
                  <a:cubicBezTo>
                    <a:pt x="33" y="14"/>
                    <a:pt x="14" y="0"/>
                    <a:pt x="7" y="15"/>
                  </a:cubicBezTo>
                  <a:cubicBezTo>
                    <a:pt x="0" y="29"/>
                    <a:pt x="5" y="44"/>
                    <a:pt x="42" y="53"/>
                  </a:cubicBezTo>
                  <a:cubicBezTo>
                    <a:pt x="53" y="55"/>
                    <a:pt x="53" y="55"/>
                    <a:pt x="53" y="55"/>
                  </a:cubicBezTo>
                  <a:cubicBezTo>
                    <a:pt x="53" y="55"/>
                    <a:pt x="32" y="40"/>
                    <a:pt x="30" y="34"/>
                  </a:cubicBezTo>
                  <a:cubicBezTo>
                    <a:pt x="29" y="28"/>
                    <a:pt x="42" y="28"/>
                    <a:pt x="42" y="28"/>
                  </a:cubicBezTo>
                  <a:lnTo>
                    <a:pt x="33" y="14"/>
                  </a:lnTo>
                  <a:close/>
                </a:path>
              </a:pathLst>
            </a:custGeom>
            <a:solidFill>
              <a:srgbClr val="8047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167" name="Freeform 9461"/>
            <p:cNvSpPr>
              <a:spLocks/>
            </p:cNvSpPr>
            <p:nvPr/>
          </p:nvSpPr>
          <p:spPr bwMode="auto">
            <a:xfrm>
              <a:off x="4137" y="3040"/>
              <a:ext cx="194" cy="216"/>
            </a:xfrm>
            <a:custGeom>
              <a:avLst/>
              <a:gdLst>
                <a:gd name="T0" fmla="*/ 19 w 52"/>
                <a:gd name="T1" fmla="*/ 13 h 58"/>
                <a:gd name="T2" fmla="*/ 45 w 52"/>
                <a:gd name="T3" fmla="*/ 15 h 58"/>
                <a:gd name="T4" fmla="*/ 11 w 52"/>
                <a:gd name="T5" fmla="*/ 57 h 58"/>
                <a:gd name="T6" fmla="*/ 0 w 52"/>
                <a:gd name="T7" fmla="*/ 58 h 58"/>
                <a:gd name="T8" fmla="*/ 26 w 52"/>
                <a:gd name="T9" fmla="*/ 35 h 58"/>
                <a:gd name="T10" fmla="*/ 10 w 52"/>
                <a:gd name="T11" fmla="*/ 27 h 58"/>
                <a:gd name="T12" fmla="*/ 19 w 52"/>
                <a:gd name="T13" fmla="*/ 13 h 58"/>
              </a:gdLst>
              <a:ahLst/>
              <a:cxnLst>
                <a:cxn ang="0">
                  <a:pos x="T0" y="T1"/>
                </a:cxn>
                <a:cxn ang="0">
                  <a:pos x="T2" y="T3"/>
                </a:cxn>
                <a:cxn ang="0">
                  <a:pos x="T4" y="T5"/>
                </a:cxn>
                <a:cxn ang="0">
                  <a:pos x="T6" y="T7"/>
                </a:cxn>
                <a:cxn ang="0">
                  <a:pos x="T8" y="T9"/>
                </a:cxn>
                <a:cxn ang="0">
                  <a:pos x="T10" y="T11"/>
                </a:cxn>
                <a:cxn ang="0">
                  <a:pos x="T12" y="T13"/>
                </a:cxn>
              </a:cxnLst>
              <a:rect l="0" t="0" r="r" b="b"/>
              <a:pathLst>
                <a:path w="52" h="58">
                  <a:moveTo>
                    <a:pt x="19" y="13"/>
                  </a:moveTo>
                  <a:cubicBezTo>
                    <a:pt x="19" y="13"/>
                    <a:pt x="38" y="0"/>
                    <a:pt x="45" y="15"/>
                  </a:cubicBezTo>
                  <a:cubicBezTo>
                    <a:pt x="52" y="29"/>
                    <a:pt x="40" y="46"/>
                    <a:pt x="11" y="57"/>
                  </a:cubicBezTo>
                  <a:cubicBezTo>
                    <a:pt x="0" y="58"/>
                    <a:pt x="0" y="58"/>
                    <a:pt x="0" y="58"/>
                  </a:cubicBezTo>
                  <a:cubicBezTo>
                    <a:pt x="8" y="53"/>
                    <a:pt x="23" y="48"/>
                    <a:pt x="26" y="35"/>
                  </a:cubicBezTo>
                  <a:cubicBezTo>
                    <a:pt x="28" y="29"/>
                    <a:pt x="10" y="27"/>
                    <a:pt x="10" y="27"/>
                  </a:cubicBezTo>
                  <a:lnTo>
                    <a:pt x="19" y="13"/>
                  </a:lnTo>
                  <a:close/>
                </a:path>
              </a:pathLst>
            </a:custGeom>
            <a:solidFill>
              <a:srgbClr val="8047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168" name="Freeform 9462"/>
            <p:cNvSpPr>
              <a:spLocks/>
            </p:cNvSpPr>
            <p:nvPr/>
          </p:nvSpPr>
          <p:spPr bwMode="auto">
            <a:xfrm>
              <a:off x="3341" y="2412"/>
              <a:ext cx="923" cy="1119"/>
            </a:xfrm>
            <a:custGeom>
              <a:avLst/>
              <a:gdLst>
                <a:gd name="T0" fmla="*/ 124 w 248"/>
                <a:gd name="T1" fmla="*/ 301 h 301"/>
                <a:gd name="T2" fmla="*/ 212 w 248"/>
                <a:gd name="T3" fmla="*/ 245 h 301"/>
                <a:gd name="T4" fmla="*/ 245 w 248"/>
                <a:gd name="T5" fmla="*/ 159 h 301"/>
                <a:gd name="T6" fmla="*/ 245 w 248"/>
                <a:gd name="T7" fmla="*/ 144 h 301"/>
                <a:gd name="T8" fmla="*/ 248 w 248"/>
                <a:gd name="T9" fmla="*/ 129 h 301"/>
                <a:gd name="T10" fmla="*/ 242 w 248"/>
                <a:gd name="T11" fmla="*/ 113 h 301"/>
                <a:gd name="T12" fmla="*/ 242 w 248"/>
                <a:gd name="T13" fmla="*/ 92 h 301"/>
                <a:gd name="T14" fmla="*/ 235 w 248"/>
                <a:gd name="T15" fmla="*/ 84 h 301"/>
                <a:gd name="T16" fmla="*/ 235 w 248"/>
                <a:gd name="T17" fmla="*/ 69 h 301"/>
                <a:gd name="T18" fmla="*/ 230 w 248"/>
                <a:gd name="T19" fmla="*/ 65 h 301"/>
                <a:gd name="T20" fmla="*/ 228 w 248"/>
                <a:gd name="T21" fmla="*/ 52 h 301"/>
                <a:gd name="T22" fmla="*/ 218 w 248"/>
                <a:gd name="T23" fmla="*/ 51 h 301"/>
                <a:gd name="T24" fmla="*/ 218 w 248"/>
                <a:gd name="T25" fmla="*/ 38 h 301"/>
                <a:gd name="T26" fmla="*/ 206 w 248"/>
                <a:gd name="T27" fmla="*/ 33 h 301"/>
                <a:gd name="T28" fmla="*/ 198 w 248"/>
                <a:gd name="T29" fmla="*/ 23 h 301"/>
                <a:gd name="T30" fmla="*/ 188 w 248"/>
                <a:gd name="T31" fmla="*/ 20 h 301"/>
                <a:gd name="T32" fmla="*/ 171 w 248"/>
                <a:gd name="T33" fmla="*/ 8 h 301"/>
                <a:gd name="T34" fmla="*/ 162 w 248"/>
                <a:gd name="T35" fmla="*/ 8 h 301"/>
                <a:gd name="T36" fmla="*/ 145 w 248"/>
                <a:gd name="T37" fmla="*/ 4 h 301"/>
                <a:gd name="T38" fmla="*/ 138 w 248"/>
                <a:gd name="T39" fmla="*/ 4 h 301"/>
                <a:gd name="T40" fmla="*/ 127 w 248"/>
                <a:gd name="T41" fmla="*/ 1 h 301"/>
                <a:gd name="T42" fmla="*/ 121 w 248"/>
                <a:gd name="T43" fmla="*/ 5 h 301"/>
                <a:gd name="T44" fmla="*/ 108 w 248"/>
                <a:gd name="T45" fmla="*/ 3 h 301"/>
                <a:gd name="T46" fmla="*/ 95 w 248"/>
                <a:gd name="T47" fmla="*/ 2 h 301"/>
                <a:gd name="T48" fmla="*/ 95 w 248"/>
                <a:gd name="T49" fmla="*/ 6 h 301"/>
                <a:gd name="T50" fmla="*/ 82 w 248"/>
                <a:gd name="T51" fmla="*/ 8 h 301"/>
                <a:gd name="T52" fmla="*/ 79 w 248"/>
                <a:gd name="T53" fmla="*/ 10 h 301"/>
                <a:gd name="T54" fmla="*/ 69 w 248"/>
                <a:gd name="T55" fmla="*/ 11 h 301"/>
                <a:gd name="T56" fmla="*/ 70 w 248"/>
                <a:gd name="T57" fmla="*/ 19 h 301"/>
                <a:gd name="T58" fmla="*/ 59 w 248"/>
                <a:gd name="T59" fmla="*/ 21 h 301"/>
                <a:gd name="T60" fmla="*/ 53 w 248"/>
                <a:gd name="T61" fmla="*/ 28 h 301"/>
                <a:gd name="T62" fmla="*/ 44 w 248"/>
                <a:gd name="T63" fmla="*/ 38 h 301"/>
                <a:gd name="T64" fmla="*/ 36 w 248"/>
                <a:gd name="T65" fmla="*/ 49 h 301"/>
                <a:gd name="T66" fmla="*/ 28 w 248"/>
                <a:gd name="T67" fmla="*/ 61 h 301"/>
                <a:gd name="T68" fmla="*/ 24 w 248"/>
                <a:gd name="T69" fmla="*/ 68 h 301"/>
                <a:gd name="T70" fmla="*/ 16 w 248"/>
                <a:gd name="T71" fmla="*/ 72 h 301"/>
                <a:gd name="T72" fmla="*/ 17 w 248"/>
                <a:gd name="T73" fmla="*/ 82 h 301"/>
                <a:gd name="T74" fmla="*/ 8 w 248"/>
                <a:gd name="T75" fmla="*/ 91 h 301"/>
                <a:gd name="T76" fmla="*/ 8 w 248"/>
                <a:gd name="T77" fmla="*/ 100 h 301"/>
                <a:gd name="T78" fmla="*/ 5 w 248"/>
                <a:gd name="T79" fmla="*/ 109 h 301"/>
                <a:gd name="T80" fmla="*/ 6 w 248"/>
                <a:gd name="T81" fmla="*/ 118 h 301"/>
                <a:gd name="T82" fmla="*/ 2 w 248"/>
                <a:gd name="T83" fmla="*/ 126 h 301"/>
                <a:gd name="T84" fmla="*/ 5 w 248"/>
                <a:gd name="T85" fmla="*/ 140 h 301"/>
                <a:gd name="T86" fmla="*/ 1 w 248"/>
                <a:gd name="T87" fmla="*/ 153 h 301"/>
                <a:gd name="T88" fmla="*/ 6 w 248"/>
                <a:gd name="T89" fmla="*/ 170 h 301"/>
                <a:gd name="T90" fmla="*/ 41 w 248"/>
                <a:gd name="T91" fmla="*/ 251 h 301"/>
                <a:gd name="T92" fmla="*/ 124 w 248"/>
                <a:gd name="T93" fmla="*/ 301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48" h="301">
                  <a:moveTo>
                    <a:pt x="124" y="301"/>
                  </a:moveTo>
                  <a:cubicBezTo>
                    <a:pt x="143" y="301"/>
                    <a:pt x="200" y="264"/>
                    <a:pt x="212" y="245"/>
                  </a:cubicBezTo>
                  <a:cubicBezTo>
                    <a:pt x="225" y="226"/>
                    <a:pt x="245" y="170"/>
                    <a:pt x="245" y="159"/>
                  </a:cubicBezTo>
                  <a:cubicBezTo>
                    <a:pt x="245" y="149"/>
                    <a:pt x="245" y="144"/>
                    <a:pt x="245" y="144"/>
                  </a:cubicBezTo>
                  <a:cubicBezTo>
                    <a:pt x="245" y="144"/>
                    <a:pt x="248" y="134"/>
                    <a:pt x="248" y="129"/>
                  </a:cubicBezTo>
                  <a:cubicBezTo>
                    <a:pt x="248" y="123"/>
                    <a:pt x="241" y="118"/>
                    <a:pt x="242" y="113"/>
                  </a:cubicBezTo>
                  <a:cubicBezTo>
                    <a:pt x="243" y="109"/>
                    <a:pt x="245" y="98"/>
                    <a:pt x="242" y="92"/>
                  </a:cubicBezTo>
                  <a:cubicBezTo>
                    <a:pt x="239" y="87"/>
                    <a:pt x="235" y="84"/>
                    <a:pt x="235" y="84"/>
                  </a:cubicBezTo>
                  <a:cubicBezTo>
                    <a:pt x="235" y="84"/>
                    <a:pt x="237" y="73"/>
                    <a:pt x="235" y="69"/>
                  </a:cubicBezTo>
                  <a:cubicBezTo>
                    <a:pt x="233" y="64"/>
                    <a:pt x="230" y="65"/>
                    <a:pt x="230" y="65"/>
                  </a:cubicBezTo>
                  <a:cubicBezTo>
                    <a:pt x="230" y="65"/>
                    <a:pt x="231" y="54"/>
                    <a:pt x="228" y="52"/>
                  </a:cubicBezTo>
                  <a:cubicBezTo>
                    <a:pt x="226" y="50"/>
                    <a:pt x="218" y="51"/>
                    <a:pt x="218" y="51"/>
                  </a:cubicBezTo>
                  <a:cubicBezTo>
                    <a:pt x="218" y="51"/>
                    <a:pt x="222" y="43"/>
                    <a:pt x="218" y="38"/>
                  </a:cubicBezTo>
                  <a:cubicBezTo>
                    <a:pt x="214" y="33"/>
                    <a:pt x="206" y="33"/>
                    <a:pt x="206" y="33"/>
                  </a:cubicBezTo>
                  <a:cubicBezTo>
                    <a:pt x="206" y="33"/>
                    <a:pt x="201" y="28"/>
                    <a:pt x="198" y="23"/>
                  </a:cubicBezTo>
                  <a:cubicBezTo>
                    <a:pt x="195" y="18"/>
                    <a:pt x="192" y="22"/>
                    <a:pt x="188" y="20"/>
                  </a:cubicBezTo>
                  <a:cubicBezTo>
                    <a:pt x="185" y="18"/>
                    <a:pt x="176" y="10"/>
                    <a:pt x="171" y="8"/>
                  </a:cubicBezTo>
                  <a:cubicBezTo>
                    <a:pt x="166" y="7"/>
                    <a:pt x="162" y="8"/>
                    <a:pt x="162" y="8"/>
                  </a:cubicBezTo>
                  <a:cubicBezTo>
                    <a:pt x="162" y="8"/>
                    <a:pt x="153" y="4"/>
                    <a:pt x="145" y="4"/>
                  </a:cubicBezTo>
                  <a:cubicBezTo>
                    <a:pt x="138" y="4"/>
                    <a:pt x="138" y="4"/>
                    <a:pt x="138" y="4"/>
                  </a:cubicBezTo>
                  <a:cubicBezTo>
                    <a:pt x="138" y="4"/>
                    <a:pt x="134" y="0"/>
                    <a:pt x="127" y="1"/>
                  </a:cubicBezTo>
                  <a:cubicBezTo>
                    <a:pt x="121" y="2"/>
                    <a:pt x="121" y="5"/>
                    <a:pt x="121" y="5"/>
                  </a:cubicBezTo>
                  <a:cubicBezTo>
                    <a:pt x="121" y="5"/>
                    <a:pt x="112" y="6"/>
                    <a:pt x="108" y="3"/>
                  </a:cubicBezTo>
                  <a:cubicBezTo>
                    <a:pt x="104" y="0"/>
                    <a:pt x="98" y="0"/>
                    <a:pt x="95" y="2"/>
                  </a:cubicBezTo>
                  <a:cubicBezTo>
                    <a:pt x="92" y="4"/>
                    <a:pt x="95" y="6"/>
                    <a:pt x="95" y="6"/>
                  </a:cubicBezTo>
                  <a:cubicBezTo>
                    <a:pt x="95" y="6"/>
                    <a:pt x="86" y="5"/>
                    <a:pt x="82" y="8"/>
                  </a:cubicBezTo>
                  <a:cubicBezTo>
                    <a:pt x="79" y="10"/>
                    <a:pt x="79" y="10"/>
                    <a:pt x="79" y="10"/>
                  </a:cubicBezTo>
                  <a:cubicBezTo>
                    <a:pt x="79" y="10"/>
                    <a:pt x="72" y="8"/>
                    <a:pt x="69" y="11"/>
                  </a:cubicBezTo>
                  <a:cubicBezTo>
                    <a:pt x="66" y="14"/>
                    <a:pt x="70" y="19"/>
                    <a:pt x="70" y="19"/>
                  </a:cubicBezTo>
                  <a:cubicBezTo>
                    <a:pt x="70" y="19"/>
                    <a:pt x="64" y="18"/>
                    <a:pt x="59" y="21"/>
                  </a:cubicBezTo>
                  <a:cubicBezTo>
                    <a:pt x="53" y="24"/>
                    <a:pt x="55" y="25"/>
                    <a:pt x="53" y="28"/>
                  </a:cubicBezTo>
                  <a:cubicBezTo>
                    <a:pt x="51" y="32"/>
                    <a:pt x="50" y="34"/>
                    <a:pt x="44" y="38"/>
                  </a:cubicBezTo>
                  <a:cubicBezTo>
                    <a:pt x="38" y="42"/>
                    <a:pt x="38" y="45"/>
                    <a:pt x="36" y="49"/>
                  </a:cubicBezTo>
                  <a:cubicBezTo>
                    <a:pt x="34" y="54"/>
                    <a:pt x="32" y="58"/>
                    <a:pt x="28" y="61"/>
                  </a:cubicBezTo>
                  <a:cubicBezTo>
                    <a:pt x="24" y="64"/>
                    <a:pt x="24" y="68"/>
                    <a:pt x="24" y="68"/>
                  </a:cubicBezTo>
                  <a:cubicBezTo>
                    <a:pt x="24" y="68"/>
                    <a:pt x="17" y="69"/>
                    <a:pt x="16" y="72"/>
                  </a:cubicBezTo>
                  <a:cubicBezTo>
                    <a:pt x="15" y="76"/>
                    <a:pt x="17" y="82"/>
                    <a:pt x="17" y="82"/>
                  </a:cubicBezTo>
                  <a:cubicBezTo>
                    <a:pt x="17" y="82"/>
                    <a:pt x="10" y="89"/>
                    <a:pt x="8" y="91"/>
                  </a:cubicBezTo>
                  <a:cubicBezTo>
                    <a:pt x="6" y="92"/>
                    <a:pt x="8" y="100"/>
                    <a:pt x="8" y="100"/>
                  </a:cubicBezTo>
                  <a:cubicBezTo>
                    <a:pt x="8" y="100"/>
                    <a:pt x="4" y="105"/>
                    <a:pt x="5" y="109"/>
                  </a:cubicBezTo>
                  <a:cubicBezTo>
                    <a:pt x="6" y="112"/>
                    <a:pt x="6" y="118"/>
                    <a:pt x="6" y="118"/>
                  </a:cubicBezTo>
                  <a:cubicBezTo>
                    <a:pt x="6" y="118"/>
                    <a:pt x="2" y="118"/>
                    <a:pt x="2" y="126"/>
                  </a:cubicBezTo>
                  <a:cubicBezTo>
                    <a:pt x="2" y="133"/>
                    <a:pt x="6" y="134"/>
                    <a:pt x="5" y="140"/>
                  </a:cubicBezTo>
                  <a:cubicBezTo>
                    <a:pt x="4" y="146"/>
                    <a:pt x="0" y="144"/>
                    <a:pt x="1" y="153"/>
                  </a:cubicBezTo>
                  <a:cubicBezTo>
                    <a:pt x="2" y="161"/>
                    <a:pt x="6" y="170"/>
                    <a:pt x="6" y="170"/>
                  </a:cubicBezTo>
                  <a:cubicBezTo>
                    <a:pt x="6" y="170"/>
                    <a:pt x="24" y="226"/>
                    <a:pt x="41" y="251"/>
                  </a:cubicBezTo>
                  <a:cubicBezTo>
                    <a:pt x="59" y="276"/>
                    <a:pt x="98" y="301"/>
                    <a:pt x="124" y="301"/>
                  </a:cubicBezTo>
                  <a:close/>
                </a:path>
              </a:pathLst>
            </a:custGeom>
            <a:solidFill>
              <a:srgbClr val="8F53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169" name="Freeform 9463"/>
            <p:cNvSpPr>
              <a:spLocks/>
            </p:cNvSpPr>
            <p:nvPr/>
          </p:nvSpPr>
          <p:spPr bwMode="auto">
            <a:xfrm>
              <a:off x="3743" y="2412"/>
              <a:ext cx="487" cy="1104"/>
            </a:xfrm>
            <a:custGeom>
              <a:avLst/>
              <a:gdLst>
                <a:gd name="T0" fmla="*/ 24 w 131"/>
                <a:gd name="T1" fmla="*/ 108 h 297"/>
                <a:gd name="T2" fmla="*/ 37 w 131"/>
                <a:gd name="T3" fmla="*/ 158 h 297"/>
                <a:gd name="T4" fmla="*/ 35 w 131"/>
                <a:gd name="T5" fmla="*/ 177 h 297"/>
                <a:gd name="T6" fmla="*/ 0 w 131"/>
                <a:gd name="T7" fmla="*/ 186 h 297"/>
                <a:gd name="T8" fmla="*/ 17 w 131"/>
                <a:gd name="T9" fmla="*/ 201 h 297"/>
                <a:gd name="T10" fmla="*/ 25 w 131"/>
                <a:gd name="T11" fmla="*/ 212 h 297"/>
                <a:gd name="T12" fmla="*/ 19 w 131"/>
                <a:gd name="T13" fmla="*/ 247 h 297"/>
                <a:gd name="T14" fmla="*/ 22 w 131"/>
                <a:gd name="T15" fmla="*/ 270 h 297"/>
                <a:gd name="T16" fmla="*/ 24 w 131"/>
                <a:gd name="T17" fmla="*/ 280 h 297"/>
                <a:gd name="T18" fmla="*/ 1 w 131"/>
                <a:gd name="T19" fmla="*/ 286 h 297"/>
                <a:gd name="T20" fmla="*/ 20 w 131"/>
                <a:gd name="T21" fmla="*/ 294 h 297"/>
                <a:gd name="T22" fmla="*/ 97 w 131"/>
                <a:gd name="T23" fmla="*/ 241 h 297"/>
                <a:gd name="T24" fmla="*/ 130 w 131"/>
                <a:gd name="T25" fmla="*/ 153 h 297"/>
                <a:gd name="T26" fmla="*/ 129 w 131"/>
                <a:gd name="T27" fmla="*/ 90 h 297"/>
                <a:gd name="T28" fmla="*/ 129 w 131"/>
                <a:gd name="T29" fmla="*/ 86 h 297"/>
                <a:gd name="T30" fmla="*/ 127 w 131"/>
                <a:gd name="T31" fmla="*/ 84 h 297"/>
                <a:gd name="T32" fmla="*/ 127 w 131"/>
                <a:gd name="T33" fmla="*/ 69 h 297"/>
                <a:gd name="T34" fmla="*/ 122 w 131"/>
                <a:gd name="T35" fmla="*/ 65 h 297"/>
                <a:gd name="T36" fmla="*/ 120 w 131"/>
                <a:gd name="T37" fmla="*/ 52 h 297"/>
                <a:gd name="T38" fmla="*/ 110 w 131"/>
                <a:gd name="T39" fmla="*/ 51 h 297"/>
                <a:gd name="T40" fmla="*/ 110 w 131"/>
                <a:gd name="T41" fmla="*/ 38 h 297"/>
                <a:gd name="T42" fmla="*/ 98 w 131"/>
                <a:gd name="T43" fmla="*/ 33 h 297"/>
                <a:gd name="T44" fmla="*/ 90 w 131"/>
                <a:gd name="T45" fmla="*/ 23 h 297"/>
                <a:gd name="T46" fmla="*/ 80 w 131"/>
                <a:gd name="T47" fmla="*/ 20 h 297"/>
                <a:gd name="T48" fmla="*/ 63 w 131"/>
                <a:gd name="T49" fmla="*/ 8 h 297"/>
                <a:gd name="T50" fmla="*/ 54 w 131"/>
                <a:gd name="T51" fmla="*/ 8 h 297"/>
                <a:gd name="T52" fmla="*/ 37 w 131"/>
                <a:gd name="T53" fmla="*/ 4 h 297"/>
                <a:gd name="T54" fmla="*/ 30 w 131"/>
                <a:gd name="T55" fmla="*/ 4 h 297"/>
                <a:gd name="T56" fmla="*/ 19 w 131"/>
                <a:gd name="T57" fmla="*/ 1 h 297"/>
                <a:gd name="T58" fmla="*/ 15 w 131"/>
                <a:gd name="T59" fmla="*/ 2 h 297"/>
                <a:gd name="T60" fmla="*/ 24 w 131"/>
                <a:gd name="T61" fmla="*/ 108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31" h="297">
                  <a:moveTo>
                    <a:pt x="24" y="108"/>
                  </a:moveTo>
                  <a:cubicBezTo>
                    <a:pt x="24" y="108"/>
                    <a:pt x="24" y="137"/>
                    <a:pt x="37" y="158"/>
                  </a:cubicBezTo>
                  <a:cubicBezTo>
                    <a:pt x="37" y="158"/>
                    <a:pt x="42" y="169"/>
                    <a:pt x="35" y="177"/>
                  </a:cubicBezTo>
                  <a:cubicBezTo>
                    <a:pt x="27" y="185"/>
                    <a:pt x="15" y="191"/>
                    <a:pt x="0" y="186"/>
                  </a:cubicBezTo>
                  <a:cubicBezTo>
                    <a:pt x="0" y="186"/>
                    <a:pt x="18" y="197"/>
                    <a:pt x="17" y="201"/>
                  </a:cubicBezTo>
                  <a:cubicBezTo>
                    <a:pt x="17" y="201"/>
                    <a:pt x="31" y="209"/>
                    <a:pt x="25" y="212"/>
                  </a:cubicBezTo>
                  <a:cubicBezTo>
                    <a:pt x="19" y="214"/>
                    <a:pt x="19" y="247"/>
                    <a:pt x="19" y="247"/>
                  </a:cubicBezTo>
                  <a:cubicBezTo>
                    <a:pt x="19" y="247"/>
                    <a:pt x="39" y="259"/>
                    <a:pt x="22" y="270"/>
                  </a:cubicBezTo>
                  <a:cubicBezTo>
                    <a:pt x="22" y="270"/>
                    <a:pt x="23" y="272"/>
                    <a:pt x="24" y="280"/>
                  </a:cubicBezTo>
                  <a:cubicBezTo>
                    <a:pt x="24" y="287"/>
                    <a:pt x="1" y="286"/>
                    <a:pt x="1" y="286"/>
                  </a:cubicBezTo>
                  <a:cubicBezTo>
                    <a:pt x="1" y="286"/>
                    <a:pt x="10" y="297"/>
                    <a:pt x="20" y="294"/>
                  </a:cubicBezTo>
                  <a:cubicBezTo>
                    <a:pt x="30" y="290"/>
                    <a:pt x="85" y="264"/>
                    <a:pt x="97" y="241"/>
                  </a:cubicBezTo>
                  <a:cubicBezTo>
                    <a:pt x="109" y="217"/>
                    <a:pt x="129" y="166"/>
                    <a:pt x="130" y="153"/>
                  </a:cubicBezTo>
                  <a:cubicBezTo>
                    <a:pt x="131" y="140"/>
                    <a:pt x="130" y="95"/>
                    <a:pt x="129" y="90"/>
                  </a:cubicBezTo>
                  <a:cubicBezTo>
                    <a:pt x="129" y="89"/>
                    <a:pt x="129" y="88"/>
                    <a:pt x="129" y="86"/>
                  </a:cubicBezTo>
                  <a:cubicBezTo>
                    <a:pt x="128" y="85"/>
                    <a:pt x="127" y="84"/>
                    <a:pt x="127" y="84"/>
                  </a:cubicBezTo>
                  <a:cubicBezTo>
                    <a:pt x="127" y="84"/>
                    <a:pt x="129" y="73"/>
                    <a:pt x="127" y="69"/>
                  </a:cubicBezTo>
                  <a:cubicBezTo>
                    <a:pt x="125" y="64"/>
                    <a:pt x="122" y="65"/>
                    <a:pt x="122" y="65"/>
                  </a:cubicBezTo>
                  <a:cubicBezTo>
                    <a:pt x="122" y="65"/>
                    <a:pt x="123" y="54"/>
                    <a:pt x="120" y="52"/>
                  </a:cubicBezTo>
                  <a:cubicBezTo>
                    <a:pt x="118" y="50"/>
                    <a:pt x="110" y="51"/>
                    <a:pt x="110" y="51"/>
                  </a:cubicBezTo>
                  <a:cubicBezTo>
                    <a:pt x="110" y="51"/>
                    <a:pt x="114" y="43"/>
                    <a:pt x="110" y="38"/>
                  </a:cubicBezTo>
                  <a:cubicBezTo>
                    <a:pt x="106" y="33"/>
                    <a:pt x="98" y="33"/>
                    <a:pt x="98" y="33"/>
                  </a:cubicBezTo>
                  <a:cubicBezTo>
                    <a:pt x="98" y="33"/>
                    <a:pt x="93" y="28"/>
                    <a:pt x="90" y="23"/>
                  </a:cubicBezTo>
                  <a:cubicBezTo>
                    <a:pt x="87" y="18"/>
                    <a:pt x="84" y="22"/>
                    <a:pt x="80" y="20"/>
                  </a:cubicBezTo>
                  <a:cubicBezTo>
                    <a:pt x="77" y="18"/>
                    <a:pt x="68" y="10"/>
                    <a:pt x="63" y="8"/>
                  </a:cubicBezTo>
                  <a:cubicBezTo>
                    <a:pt x="58" y="7"/>
                    <a:pt x="54" y="8"/>
                    <a:pt x="54" y="8"/>
                  </a:cubicBezTo>
                  <a:cubicBezTo>
                    <a:pt x="54" y="8"/>
                    <a:pt x="45" y="4"/>
                    <a:pt x="37" y="4"/>
                  </a:cubicBezTo>
                  <a:cubicBezTo>
                    <a:pt x="30" y="4"/>
                    <a:pt x="30" y="4"/>
                    <a:pt x="30" y="4"/>
                  </a:cubicBezTo>
                  <a:cubicBezTo>
                    <a:pt x="30" y="4"/>
                    <a:pt x="26" y="0"/>
                    <a:pt x="19" y="1"/>
                  </a:cubicBezTo>
                  <a:cubicBezTo>
                    <a:pt x="17" y="1"/>
                    <a:pt x="16" y="2"/>
                    <a:pt x="15" y="2"/>
                  </a:cubicBezTo>
                  <a:cubicBezTo>
                    <a:pt x="24" y="6"/>
                    <a:pt x="64" y="58"/>
                    <a:pt x="24" y="108"/>
                  </a:cubicBezTo>
                  <a:close/>
                </a:path>
              </a:pathLst>
            </a:custGeom>
            <a:solidFill>
              <a:srgbClr val="844C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170" name="Freeform 9464"/>
            <p:cNvSpPr>
              <a:spLocks/>
            </p:cNvSpPr>
            <p:nvPr/>
          </p:nvSpPr>
          <p:spPr bwMode="auto">
            <a:xfrm>
              <a:off x="3620" y="3182"/>
              <a:ext cx="383" cy="167"/>
            </a:xfrm>
            <a:custGeom>
              <a:avLst/>
              <a:gdLst>
                <a:gd name="T0" fmla="*/ 0 w 103"/>
                <a:gd name="T1" fmla="*/ 4 h 45"/>
                <a:gd name="T2" fmla="*/ 10 w 103"/>
                <a:gd name="T3" fmla="*/ 27 h 45"/>
                <a:gd name="T4" fmla="*/ 20 w 103"/>
                <a:gd name="T5" fmla="*/ 38 h 45"/>
                <a:gd name="T6" fmla="*/ 91 w 103"/>
                <a:gd name="T7" fmla="*/ 31 h 45"/>
                <a:gd name="T8" fmla="*/ 97 w 103"/>
                <a:gd name="T9" fmla="*/ 20 h 45"/>
                <a:gd name="T10" fmla="*/ 102 w 103"/>
                <a:gd name="T11" fmla="*/ 15 h 45"/>
                <a:gd name="T12" fmla="*/ 101 w 103"/>
                <a:gd name="T13" fmla="*/ 0 h 45"/>
                <a:gd name="T14" fmla="*/ 55 w 103"/>
                <a:gd name="T15" fmla="*/ 6 h 45"/>
                <a:gd name="T16" fmla="*/ 0 w 103"/>
                <a:gd name="T17" fmla="*/ 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3" h="45">
                  <a:moveTo>
                    <a:pt x="0" y="4"/>
                  </a:moveTo>
                  <a:cubicBezTo>
                    <a:pt x="0" y="4"/>
                    <a:pt x="5" y="25"/>
                    <a:pt x="10" y="27"/>
                  </a:cubicBezTo>
                  <a:cubicBezTo>
                    <a:pt x="10" y="27"/>
                    <a:pt x="17" y="37"/>
                    <a:pt x="20" y="38"/>
                  </a:cubicBezTo>
                  <a:cubicBezTo>
                    <a:pt x="24" y="39"/>
                    <a:pt x="73" y="45"/>
                    <a:pt x="91" y="31"/>
                  </a:cubicBezTo>
                  <a:cubicBezTo>
                    <a:pt x="97" y="20"/>
                    <a:pt x="97" y="20"/>
                    <a:pt x="97" y="20"/>
                  </a:cubicBezTo>
                  <a:cubicBezTo>
                    <a:pt x="97" y="20"/>
                    <a:pt x="101" y="17"/>
                    <a:pt x="102" y="15"/>
                  </a:cubicBezTo>
                  <a:cubicBezTo>
                    <a:pt x="103" y="13"/>
                    <a:pt x="101" y="0"/>
                    <a:pt x="101" y="0"/>
                  </a:cubicBezTo>
                  <a:cubicBezTo>
                    <a:pt x="101" y="0"/>
                    <a:pt x="73" y="6"/>
                    <a:pt x="55" y="6"/>
                  </a:cubicBezTo>
                  <a:cubicBezTo>
                    <a:pt x="36" y="7"/>
                    <a:pt x="0" y="4"/>
                    <a:pt x="0"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171" name="Freeform 9465"/>
            <p:cNvSpPr>
              <a:spLocks/>
            </p:cNvSpPr>
            <p:nvPr/>
          </p:nvSpPr>
          <p:spPr bwMode="auto">
            <a:xfrm>
              <a:off x="3560" y="3159"/>
              <a:ext cx="499" cy="75"/>
            </a:xfrm>
            <a:custGeom>
              <a:avLst/>
              <a:gdLst>
                <a:gd name="T0" fmla="*/ 0 w 134"/>
                <a:gd name="T1" fmla="*/ 5 h 20"/>
                <a:gd name="T2" fmla="*/ 70 w 134"/>
                <a:gd name="T3" fmla="*/ 14 h 20"/>
                <a:gd name="T4" fmla="*/ 134 w 134"/>
                <a:gd name="T5" fmla="*/ 0 h 20"/>
                <a:gd name="T6" fmla="*/ 0 w 134"/>
                <a:gd name="T7" fmla="*/ 5 h 20"/>
              </a:gdLst>
              <a:ahLst/>
              <a:cxnLst>
                <a:cxn ang="0">
                  <a:pos x="T0" y="T1"/>
                </a:cxn>
                <a:cxn ang="0">
                  <a:pos x="T2" y="T3"/>
                </a:cxn>
                <a:cxn ang="0">
                  <a:pos x="T4" y="T5"/>
                </a:cxn>
                <a:cxn ang="0">
                  <a:pos x="T6" y="T7"/>
                </a:cxn>
              </a:cxnLst>
              <a:rect l="0" t="0" r="r" b="b"/>
              <a:pathLst>
                <a:path w="134" h="20">
                  <a:moveTo>
                    <a:pt x="0" y="5"/>
                  </a:moveTo>
                  <a:cubicBezTo>
                    <a:pt x="0" y="5"/>
                    <a:pt x="18" y="17"/>
                    <a:pt x="70" y="14"/>
                  </a:cubicBezTo>
                  <a:cubicBezTo>
                    <a:pt x="121" y="11"/>
                    <a:pt x="134" y="0"/>
                    <a:pt x="134" y="0"/>
                  </a:cubicBezTo>
                  <a:cubicBezTo>
                    <a:pt x="134" y="0"/>
                    <a:pt x="75" y="20"/>
                    <a:pt x="0" y="5"/>
                  </a:cubicBezTo>
                  <a:close/>
                </a:path>
              </a:pathLst>
            </a:custGeom>
            <a:solidFill>
              <a:srgbClr val="01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172" name="Freeform 9466"/>
            <p:cNvSpPr>
              <a:spLocks/>
            </p:cNvSpPr>
            <p:nvPr/>
          </p:nvSpPr>
          <p:spPr bwMode="auto">
            <a:xfrm>
              <a:off x="3706" y="3025"/>
              <a:ext cx="197" cy="130"/>
            </a:xfrm>
            <a:custGeom>
              <a:avLst/>
              <a:gdLst>
                <a:gd name="T0" fmla="*/ 0 w 53"/>
                <a:gd name="T1" fmla="*/ 14 h 35"/>
                <a:gd name="T2" fmla="*/ 41 w 53"/>
                <a:gd name="T3" fmla="*/ 12 h 35"/>
                <a:gd name="T4" fmla="*/ 49 w 53"/>
                <a:gd name="T5" fmla="*/ 0 h 35"/>
                <a:gd name="T6" fmla="*/ 40 w 53"/>
                <a:gd name="T7" fmla="*/ 24 h 35"/>
                <a:gd name="T8" fmla="*/ 0 w 53"/>
                <a:gd name="T9" fmla="*/ 14 h 35"/>
              </a:gdLst>
              <a:ahLst/>
              <a:cxnLst>
                <a:cxn ang="0">
                  <a:pos x="T0" y="T1"/>
                </a:cxn>
                <a:cxn ang="0">
                  <a:pos x="T2" y="T3"/>
                </a:cxn>
                <a:cxn ang="0">
                  <a:pos x="T4" y="T5"/>
                </a:cxn>
                <a:cxn ang="0">
                  <a:pos x="T6" y="T7"/>
                </a:cxn>
                <a:cxn ang="0">
                  <a:pos x="T8" y="T9"/>
                </a:cxn>
              </a:cxnLst>
              <a:rect l="0" t="0" r="r" b="b"/>
              <a:pathLst>
                <a:path w="53" h="35">
                  <a:moveTo>
                    <a:pt x="0" y="14"/>
                  </a:moveTo>
                  <a:cubicBezTo>
                    <a:pt x="0" y="14"/>
                    <a:pt x="27" y="23"/>
                    <a:pt x="41" y="12"/>
                  </a:cubicBezTo>
                  <a:cubicBezTo>
                    <a:pt x="41" y="12"/>
                    <a:pt x="49" y="5"/>
                    <a:pt x="49" y="0"/>
                  </a:cubicBezTo>
                  <a:cubicBezTo>
                    <a:pt x="49" y="0"/>
                    <a:pt x="53" y="18"/>
                    <a:pt x="40" y="24"/>
                  </a:cubicBezTo>
                  <a:cubicBezTo>
                    <a:pt x="12" y="35"/>
                    <a:pt x="0" y="14"/>
                    <a:pt x="0" y="14"/>
                  </a:cubicBezTo>
                  <a:close/>
                </a:path>
              </a:pathLst>
            </a:custGeom>
            <a:solidFill>
              <a:srgbClr val="723F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173" name="Freeform 9467"/>
            <p:cNvSpPr>
              <a:spLocks/>
            </p:cNvSpPr>
            <p:nvPr/>
          </p:nvSpPr>
          <p:spPr bwMode="auto">
            <a:xfrm>
              <a:off x="3951" y="2873"/>
              <a:ext cx="78" cy="141"/>
            </a:xfrm>
            <a:custGeom>
              <a:avLst/>
              <a:gdLst>
                <a:gd name="T0" fmla="*/ 9 w 21"/>
                <a:gd name="T1" fmla="*/ 1 h 38"/>
                <a:gd name="T2" fmla="*/ 21 w 21"/>
                <a:gd name="T3" fmla="*/ 21 h 38"/>
                <a:gd name="T4" fmla="*/ 12 w 21"/>
                <a:gd name="T5" fmla="*/ 37 h 38"/>
                <a:gd name="T6" fmla="*/ 0 w 21"/>
                <a:gd name="T7" fmla="*/ 18 h 38"/>
                <a:gd name="T8" fmla="*/ 9 w 21"/>
                <a:gd name="T9" fmla="*/ 1 h 38"/>
              </a:gdLst>
              <a:ahLst/>
              <a:cxnLst>
                <a:cxn ang="0">
                  <a:pos x="T0" y="T1"/>
                </a:cxn>
                <a:cxn ang="0">
                  <a:pos x="T2" y="T3"/>
                </a:cxn>
                <a:cxn ang="0">
                  <a:pos x="T4" y="T5"/>
                </a:cxn>
                <a:cxn ang="0">
                  <a:pos x="T6" y="T7"/>
                </a:cxn>
                <a:cxn ang="0">
                  <a:pos x="T8" y="T9"/>
                </a:cxn>
              </a:cxnLst>
              <a:rect l="0" t="0" r="r" b="b"/>
              <a:pathLst>
                <a:path w="21" h="38">
                  <a:moveTo>
                    <a:pt x="9" y="1"/>
                  </a:moveTo>
                  <a:cubicBezTo>
                    <a:pt x="19" y="0"/>
                    <a:pt x="21" y="13"/>
                    <a:pt x="21" y="21"/>
                  </a:cubicBezTo>
                  <a:cubicBezTo>
                    <a:pt x="21" y="30"/>
                    <a:pt x="19" y="36"/>
                    <a:pt x="12" y="37"/>
                  </a:cubicBezTo>
                  <a:cubicBezTo>
                    <a:pt x="4" y="38"/>
                    <a:pt x="0" y="25"/>
                    <a:pt x="0" y="18"/>
                  </a:cubicBezTo>
                  <a:cubicBezTo>
                    <a:pt x="0" y="11"/>
                    <a:pt x="2" y="2"/>
                    <a:pt x="9" y="1"/>
                  </a:cubicBezTo>
                  <a:close/>
                </a:path>
              </a:pathLst>
            </a:custGeom>
            <a:solidFill>
              <a:srgbClr val="01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174" name="Freeform 9468"/>
            <p:cNvSpPr>
              <a:spLocks/>
            </p:cNvSpPr>
            <p:nvPr/>
          </p:nvSpPr>
          <p:spPr bwMode="auto">
            <a:xfrm>
              <a:off x="3475" y="2728"/>
              <a:ext cx="123" cy="70"/>
            </a:xfrm>
            <a:custGeom>
              <a:avLst/>
              <a:gdLst>
                <a:gd name="T0" fmla="*/ 33 w 33"/>
                <a:gd name="T1" fmla="*/ 4 h 19"/>
                <a:gd name="T2" fmla="*/ 0 w 33"/>
                <a:gd name="T3" fmla="*/ 19 h 19"/>
                <a:gd name="T4" fmla="*/ 33 w 33"/>
                <a:gd name="T5" fmla="*/ 4 h 19"/>
              </a:gdLst>
              <a:ahLst/>
              <a:cxnLst>
                <a:cxn ang="0">
                  <a:pos x="T0" y="T1"/>
                </a:cxn>
                <a:cxn ang="0">
                  <a:pos x="T2" y="T3"/>
                </a:cxn>
                <a:cxn ang="0">
                  <a:pos x="T4" y="T5"/>
                </a:cxn>
              </a:cxnLst>
              <a:rect l="0" t="0" r="r" b="b"/>
              <a:pathLst>
                <a:path w="33" h="19">
                  <a:moveTo>
                    <a:pt x="33" y="4"/>
                  </a:moveTo>
                  <a:cubicBezTo>
                    <a:pt x="33" y="4"/>
                    <a:pt x="9" y="7"/>
                    <a:pt x="0" y="19"/>
                  </a:cubicBezTo>
                  <a:cubicBezTo>
                    <a:pt x="0" y="19"/>
                    <a:pt x="13" y="0"/>
                    <a:pt x="33" y="4"/>
                  </a:cubicBezTo>
                  <a:close/>
                </a:path>
              </a:pathLst>
            </a:custGeom>
            <a:solidFill>
              <a:srgbClr val="01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175" name="Freeform 9469"/>
            <p:cNvSpPr>
              <a:spLocks/>
            </p:cNvSpPr>
            <p:nvPr/>
          </p:nvSpPr>
          <p:spPr bwMode="auto">
            <a:xfrm>
              <a:off x="3977" y="2683"/>
              <a:ext cx="123" cy="67"/>
            </a:xfrm>
            <a:custGeom>
              <a:avLst/>
              <a:gdLst>
                <a:gd name="T0" fmla="*/ 0 w 33"/>
                <a:gd name="T1" fmla="*/ 6 h 18"/>
                <a:gd name="T2" fmla="*/ 33 w 33"/>
                <a:gd name="T3" fmla="*/ 18 h 18"/>
                <a:gd name="T4" fmla="*/ 0 w 33"/>
                <a:gd name="T5" fmla="*/ 6 h 18"/>
              </a:gdLst>
              <a:ahLst/>
              <a:cxnLst>
                <a:cxn ang="0">
                  <a:pos x="T0" y="T1"/>
                </a:cxn>
                <a:cxn ang="0">
                  <a:pos x="T2" y="T3"/>
                </a:cxn>
                <a:cxn ang="0">
                  <a:pos x="T4" y="T5"/>
                </a:cxn>
              </a:cxnLst>
              <a:rect l="0" t="0" r="r" b="b"/>
              <a:pathLst>
                <a:path w="33" h="18">
                  <a:moveTo>
                    <a:pt x="0" y="6"/>
                  </a:moveTo>
                  <a:cubicBezTo>
                    <a:pt x="0" y="6"/>
                    <a:pt x="21" y="6"/>
                    <a:pt x="33" y="18"/>
                  </a:cubicBezTo>
                  <a:cubicBezTo>
                    <a:pt x="33" y="18"/>
                    <a:pt x="24" y="0"/>
                    <a:pt x="0" y="6"/>
                  </a:cubicBezTo>
                  <a:close/>
                </a:path>
              </a:pathLst>
            </a:custGeom>
            <a:solidFill>
              <a:srgbClr val="01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176" name="Oval 9470"/>
            <p:cNvSpPr>
              <a:spLocks noChangeArrowheads="1"/>
            </p:cNvSpPr>
            <p:nvPr/>
          </p:nvSpPr>
          <p:spPr bwMode="auto">
            <a:xfrm>
              <a:off x="3962" y="2906"/>
              <a:ext cx="30" cy="3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177" name="Freeform 9471"/>
            <p:cNvSpPr>
              <a:spLocks/>
            </p:cNvSpPr>
            <p:nvPr/>
          </p:nvSpPr>
          <p:spPr bwMode="auto">
            <a:xfrm>
              <a:off x="3549" y="2873"/>
              <a:ext cx="78" cy="141"/>
            </a:xfrm>
            <a:custGeom>
              <a:avLst/>
              <a:gdLst>
                <a:gd name="T0" fmla="*/ 9 w 21"/>
                <a:gd name="T1" fmla="*/ 1 h 38"/>
                <a:gd name="T2" fmla="*/ 21 w 21"/>
                <a:gd name="T3" fmla="*/ 21 h 38"/>
                <a:gd name="T4" fmla="*/ 11 w 21"/>
                <a:gd name="T5" fmla="*/ 37 h 38"/>
                <a:gd name="T6" fmla="*/ 0 w 21"/>
                <a:gd name="T7" fmla="*/ 18 h 38"/>
                <a:gd name="T8" fmla="*/ 9 w 21"/>
                <a:gd name="T9" fmla="*/ 1 h 38"/>
              </a:gdLst>
              <a:ahLst/>
              <a:cxnLst>
                <a:cxn ang="0">
                  <a:pos x="T0" y="T1"/>
                </a:cxn>
                <a:cxn ang="0">
                  <a:pos x="T2" y="T3"/>
                </a:cxn>
                <a:cxn ang="0">
                  <a:pos x="T4" y="T5"/>
                </a:cxn>
                <a:cxn ang="0">
                  <a:pos x="T6" y="T7"/>
                </a:cxn>
                <a:cxn ang="0">
                  <a:pos x="T8" y="T9"/>
                </a:cxn>
              </a:cxnLst>
              <a:rect l="0" t="0" r="r" b="b"/>
              <a:pathLst>
                <a:path w="21" h="38">
                  <a:moveTo>
                    <a:pt x="9" y="1"/>
                  </a:moveTo>
                  <a:cubicBezTo>
                    <a:pt x="18" y="0"/>
                    <a:pt x="21" y="13"/>
                    <a:pt x="21" y="21"/>
                  </a:cubicBezTo>
                  <a:cubicBezTo>
                    <a:pt x="21" y="30"/>
                    <a:pt x="19" y="36"/>
                    <a:pt x="11" y="37"/>
                  </a:cubicBezTo>
                  <a:cubicBezTo>
                    <a:pt x="4" y="38"/>
                    <a:pt x="0" y="25"/>
                    <a:pt x="0" y="18"/>
                  </a:cubicBezTo>
                  <a:cubicBezTo>
                    <a:pt x="0" y="11"/>
                    <a:pt x="2" y="2"/>
                    <a:pt x="9" y="1"/>
                  </a:cubicBezTo>
                  <a:close/>
                </a:path>
              </a:pathLst>
            </a:custGeom>
            <a:solidFill>
              <a:srgbClr val="01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178" name="Oval 9472"/>
            <p:cNvSpPr>
              <a:spLocks noChangeArrowheads="1"/>
            </p:cNvSpPr>
            <p:nvPr/>
          </p:nvSpPr>
          <p:spPr bwMode="auto">
            <a:xfrm>
              <a:off x="3560" y="2906"/>
              <a:ext cx="30" cy="3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179" name="Freeform 9473"/>
            <p:cNvSpPr>
              <a:spLocks/>
            </p:cNvSpPr>
            <p:nvPr/>
          </p:nvSpPr>
          <p:spPr bwMode="auto">
            <a:xfrm>
              <a:off x="3683" y="3263"/>
              <a:ext cx="272" cy="45"/>
            </a:xfrm>
            <a:custGeom>
              <a:avLst/>
              <a:gdLst>
                <a:gd name="T0" fmla="*/ 0 w 73"/>
                <a:gd name="T1" fmla="*/ 4 h 12"/>
                <a:gd name="T2" fmla="*/ 73 w 73"/>
                <a:gd name="T3" fmla="*/ 0 h 12"/>
                <a:gd name="T4" fmla="*/ 0 w 73"/>
                <a:gd name="T5" fmla="*/ 4 h 12"/>
              </a:gdLst>
              <a:ahLst/>
              <a:cxnLst>
                <a:cxn ang="0">
                  <a:pos x="T0" y="T1"/>
                </a:cxn>
                <a:cxn ang="0">
                  <a:pos x="T2" y="T3"/>
                </a:cxn>
                <a:cxn ang="0">
                  <a:pos x="T4" y="T5"/>
                </a:cxn>
              </a:cxnLst>
              <a:rect l="0" t="0" r="r" b="b"/>
              <a:pathLst>
                <a:path w="73" h="12">
                  <a:moveTo>
                    <a:pt x="0" y="4"/>
                  </a:moveTo>
                  <a:cubicBezTo>
                    <a:pt x="0" y="4"/>
                    <a:pt x="52" y="8"/>
                    <a:pt x="73" y="0"/>
                  </a:cubicBezTo>
                  <a:cubicBezTo>
                    <a:pt x="73" y="0"/>
                    <a:pt x="36" y="12"/>
                    <a:pt x="0" y="4"/>
                  </a:cubicBezTo>
                  <a:close/>
                </a:path>
              </a:pathLst>
            </a:custGeom>
            <a:solidFill>
              <a:srgbClr val="DFED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180" name="Freeform 9474"/>
            <p:cNvSpPr>
              <a:spLocks/>
            </p:cNvSpPr>
            <p:nvPr/>
          </p:nvSpPr>
          <p:spPr bwMode="auto">
            <a:xfrm>
              <a:off x="3925" y="5022"/>
              <a:ext cx="443" cy="1042"/>
            </a:xfrm>
            <a:custGeom>
              <a:avLst/>
              <a:gdLst>
                <a:gd name="T0" fmla="*/ 0 w 119"/>
                <a:gd name="T1" fmla="*/ 42 h 280"/>
                <a:gd name="T2" fmla="*/ 59 w 119"/>
                <a:gd name="T3" fmla="*/ 21 h 280"/>
                <a:gd name="T4" fmla="*/ 74 w 119"/>
                <a:gd name="T5" fmla="*/ 0 h 280"/>
                <a:gd name="T6" fmla="*/ 79 w 119"/>
                <a:gd name="T7" fmla="*/ 30 h 280"/>
                <a:gd name="T8" fmla="*/ 88 w 119"/>
                <a:gd name="T9" fmla="*/ 41 h 280"/>
                <a:gd name="T10" fmla="*/ 102 w 119"/>
                <a:gd name="T11" fmla="*/ 68 h 280"/>
                <a:gd name="T12" fmla="*/ 103 w 119"/>
                <a:gd name="T13" fmla="*/ 90 h 280"/>
                <a:gd name="T14" fmla="*/ 117 w 119"/>
                <a:gd name="T15" fmla="*/ 155 h 280"/>
                <a:gd name="T16" fmla="*/ 119 w 119"/>
                <a:gd name="T17" fmla="*/ 173 h 280"/>
                <a:gd name="T18" fmla="*/ 71 w 119"/>
                <a:gd name="T19" fmla="*/ 191 h 280"/>
                <a:gd name="T20" fmla="*/ 69 w 119"/>
                <a:gd name="T21" fmla="*/ 212 h 280"/>
                <a:gd name="T22" fmla="*/ 54 w 119"/>
                <a:gd name="T23" fmla="*/ 222 h 280"/>
                <a:gd name="T24" fmla="*/ 35 w 119"/>
                <a:gd name="T25" fmla="*/ 234 h 280"/>
                <a:gd name="T26" fmla="*/ 38 w 119"/>
                <a:gd name="T27" fmla="*/ 255 h 280"/>
                <a:gd name="T28" fmla="*/ 30 w 119"/>
                <a:gd name="T29" fmla="*/ 265 h 280"/>
                <a:gd name="T30" fmla="*/ 11 w 119"/>
                <a:gd name="T31" fmla="*/ 272 h 280"/>
                <a:gd name="T32" fmla="*/ 25 w 119"/>
                <a:gd name="T33" fmla="*/ 235 h 280"/>
                <a:gd name="T34" fmla="*/ 12 w 119"/>
                <a:gd name="T35" fmla="*/ 188 h 280"/>
                <a:gd name="T36" fmla="*/ 25 w 119"/>
                <a:gd name="T37" fmla="*/ 133 h 280"/>
                <a:gd name="T38" fmla="*/ 4 w 119"/>
                <a:gd name="T39" fmla="*/ 110 h 280"/>
                <a:gd name="T40" fmla="*/ 0 w 119"/>
                <a:gd name="T41" fmla="*/ 42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280">
                  <a:moveTo>
                    <a:pt x="0" y="42"/>
                  </a:moveTo>
                  <a:cubicBezTo>
                    <a:pt x="0" y="42"/>
                    <a:pt x="39" y="35"/>
                    <a:pt x="59" y="21"/>
                  </a:cubicBezTo>
                  <a:cubicBezTo>
                    <a:pt x="66" y="15"/>
                    <a:pt x="72" y="0"/>
                    <a:pt x="74" y="0"/>
                  </a:cubicBezTo>
                  <a:cubicBezTo>
                    <a:pt x="87" y="2"/>
                    <a:pt x="75" y="23"/>
                    <a:pt x="79" y="30"/>
                  </a:cubicBezTo>
                  <a:cubicBezTo>
                    <a:pt x="83" y="38"/>
                    <a:pt x="88" y="36"/>
                    <a:pt x="88" y="41"/>
                  </a:cubicBezTo>
                  <a:cubicBezTo>
                    <a:pt x="88" y="41"/>
                    <a:pt x="99" y="59"/>
                    <a:pt x="102" y="68"/>
                  </a:cubicBezTo>
                  <a:cubicBezTo>
                    <a:pt x="105" y="76"/>
                    <a:pt x="102" y="78"/>
                    <a:pt x="103" y="90"/>
                  </a:cubicBezTo>
                  <a:cubicBezTo>
                    <a:pt x="104" y="101"/>
                    <a:pt x="116" y="146"/>
                    <a:pt x="117" y="155"/>
                  </a:cubicBezTo>
                  <a:cubicBezTo>
                    <a:pt x="118" y="165"/>
                    <a:pt x="119" y="173"/>
                    <a:pt x="119" y="173"/>
                  </a:cubicBezTo>
                  <a:cubicBezTo>
                    <a:pt x="119" y="173"/>
                    <a:pt x="76" y="183"/>
                    <a:pt x="71" y="191"/>
                  </a:cubicBezTo>
                  <a:cubicBezTo>
                    <a:pt x="67" y="198"/>
                    <a:pt x="68" y="204"/>
                    <a:pt x="69" y="212"/>
                  </a:cubicBezTo>
                  <a:cubicBezTo>
                    <a:pt x="70" y="219"/>
                    <a:pt x="66" y="217"/>
                    <a:pt x="54" y="222"/>
                  </a:cubicBezTo>
                  <a:cubicBezTo>
                    <a:pt x="43" y="227"/>
                    <a:pt x="38" y="224"/>
                    <a:pt x="35" y="234"/>
                  </a:cubicBezTo>
                  <a:cubicBezTo>
                    <a:pt x="32" y="243"/>
                    <a:pt x="34" y="251"/>
                    <a:pt x="38" y="255"/>
                  </a:cubicBezTo>
                  <a:cubicBezTo>
                    <a:pt x="42" y="259"/>
                    <a:pt x="42" y="255"/>
                    <a:pt x="30" y="265"/>
                  </a:cubicBezTo>
                  <a:cubicBezTo>
                    <a:pt x="19" y="276"/>
                    <a:pt x="7" y="280"/>
                    <a:pt x="11" y="272"/>
                  </a:cubicBezTo>
                  <a:cubicBezTo>
                    <a:pt x="15" y="263"/>
                    <a:pt x="27" y="241"/>
                    <a:pt x="25" y="235"/>
                  </a:cubicBezTo>
                  <a:cubicBezTo>
                    <a:pt x="22" y="228"/>
                    <a:pt x="14" y="199"/>
                    <a:pt x="12" y="188"/>
                  </a:cubicBezTo>
                  <a:cubicBezTo>
                    <a:pt x="10" y="176"/>
                    <a:pt x="28" y="149"/>
                    <a:pt x="25" y="133"/>
                  </a:cubicBezTo>
                  <a:cubicBezTo>
                    <a:pt x="21" y="116"/>
                    <a:pt x="6" y="119"/>
                    <a:pt x="4" y="110"/>
                  </a:cubicBezTo>
                  <a:cubicBezTo>
                    <a:pt x="1" y="100"/>
                    <a:pt x="0" y="42"/>
                    <a:pt x="0" y="42"/>
                  </a:cubicBezTo>
                  <a:close/>
                </a:path>
              </a:pathLst>
            </a:custGeom>
            <a:solidFill>
              <a:srgbClr val="95A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181" name="Freeform 9475"/>
            <p:cNvSpPr>
              <a:spLocks/>
            </p:cNvSpPr>
            <p:nvPr/>
          </p:nvSpPr>
          <p:spPr bwMode="auto">
            <a:xfrm>
              <a:off x="3058" y="1608"/>
              <a:ext cx="1537" cy="852"/>
            </a:xfrm>
            <a:custGeom>
              <a:avLst/>
              <a:gdLst>
                <a:gd name="T0" fmla="*/ 0 w 413"/>
                <a:gd name="T1" fmla="*/ 73 h 229"/>
                <a:gd name="T2" fmla="*/ 40 w 413"/>
                <a:gd name="T3" fmla="*/ 211 h 229"/>
                <a:gd name="T4" fmla="*/ 208 w 413"/>
                <a:gd name="T5" fmla="*/ 189 h 229"/>
                <a:gd name="T6" fmla="*/ 373 w 413"/>
                <a:gd name="T7" fmla="*/ 229 h 229"/>
                <a:gd name="T8" fmla="*/ 413 w 413"/>
                <a:gd name="T9" fmla="*/ 100 h 229"/>
                <a:gd name="T10" fmla="*/ 324 w 413"/>
                <a:gd name="T11" fmla="*/ 146 h 229"/>
                <a:gd name="T12" fmla="*/ 312 w 413"/>
                <a:gd name="T13" fmla="*/ 80 h 229"/>
                <a:gd name="T14" fmla="*/ 267 w 413"/>
                <a:gd name="T15" fmla="*/ 120 h 229"/>
                <a:gd name="T16" fmla="*/ 223 w 413"/>
                <a:gd name="T17" fmla="*/ 0 h 229"/>
                <a:gd name="T18" fmla="*/ 152 w 413"/>
                <a:gd name="T19" fmla="*/ 117 h 229"/>
                <a:gd name="T20" fmla="*/ 106 w 413"/>
                <a:gd name="T21" fmla="*/ 64 h 229"/>
                <a:gd name="T22" fmla="*/ 98 w 413"/>
                <a:gd name="T23" fmla="*/ 123 h 229"/>
                <a:gd name="T24" fmla="*/ 0 w 413"/>
                <a:gd name="T25" fmla="*/ 73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3" h="229">
                  <a:moveTo>
                    <a:pt x="0" y="73"/>
                  </a:moveTo>
                  <a:cubicBezTo>
                    <a:pt x="40" y="211"/>
                    <a:pt x="40" y="211"/>
                    <a:pt x="40" y="211"/>
                  </a:cubicBezTo>
                  <a:cubicBezTo>
                    <a:pt x="40" y="211"/>
                    <a:pt x="106" y="183"/>
                    <a:pt x="208" y="189"/>
                  </a:cubicBezTo>
                  <a:cubicBezTo>
                    <a:pt x="309" y="196"/>
                    <a:pt x="373" y="229"/>
                    <a:pt x="373" y="229"/>
                  </a:cubicBezTo>
                  <a:cubicBezTo>
                    <a:pt x="413" y="100"/>
                    <a:pt x="413" y="100"/>
                    <a:pt x="413" y="100"/>
                  </a:cubicBezTo>
                  <a:cubicBezTo>
                    <a:pt x="324" y="146"/>
                    <a:pt x="324" y="146"/>
                    <a:pt x="324" y="146"/>
                  </a:cubicBezTo>
                  <a:cubicBezTo>
                    <a:pt x="312" y="80"/>
                    <a:pt x="312" y="80"/>
                    <a:pt x="312" y="80"/>
                  </a:cubicBezTo>
                  <a:cubicBezTo>
                    <a:pt x="267" y="120"/>
                    <a:pt x="267" y="120"/>
                    <a:pt x="267" y="120"/>
                  </a:cubicBezTo>
                  <a:cubicBezTo>
                    <a:pt x="223" y="0"/>
                    <a:pt x="223" y="0"/>
                    <a:pt x="223" y="0"/>
                  </a:cubicBezTo>
                  <a:cubicBezTo>
                    <a:pt x="152" y="117"/>
                    <a:pt x="152" y="117"/>
                    <a:pt x="152" y="117"/>
                  </a:cubicBezTo>
                  <a:cubicBezTo>
                    <a:pt x="106" y="64"/>
                    <a:pt x="106" y="64"/>
                    <a:pt x="106" y="64"/>
                  </a:cubicBezTo>
                  <a:cubicBezTo>
                    <a:pt x="98" y="123"/>
                    <a:pt x="98" y="123"/>
                    <a:pt x="98" y="123"/>
                  </a:cubicBezTo>
                  <a:lnTo>
                    <a:pt x="0" y="73"/>
                  </a:lnTo>
                  <a:close/>
                </a:path>
              </a:pathLst>
            </a:custGeom>
            <a:solidFill>
              <a:srgbClr val="D6A4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183" name="Freeform 9477"/>
            <p:cNvSpPr>
              <a:spLocks/>
            </p:cNvSpPr>
            <p:nvPr/>
          </p:nvSpPr>
          <p:spPr bwMode="auto">
            <a:xfrm>
              <a:off x="6080" y="5818"/>
              <a:ext cx="711" cy="409"/>
            </a:xfrm>
            <a:custGeom>
              <a:avLst/>
              <a:gdLst>
                <a:gd name="T0" fmla="*/ 4 w 191"/>
                <a:gd name="T1" fmla="*/ 63 h 110"/>
                <a:gd name="T2" fmla="*/ 62 w 191"/>
                <a:gd name="T3" fmla="*/ 87 h 110"/>
                <a:gd name="T4" fmla="*/ 132 w 191"/>
                <a:gd name="T5" fmla="*/ 105 h 110"/>
                <a:gd name="T6" fmla="*/ 186 w 191"/>
                <a:gd name="T7" fmla="*/ 98 h 110"/>
                <a:gd name="T8" fmla="*/ 178 w 191"/>
                <a:gd name="T9" fmla="*/ 54 h 110"/>
                <a:gd name="T10" fmla="*/ 119 w 191"/>
                <a:gd name="T11" fmla="*/ 29 h 110"/>
                <a:gd name="T12" fmla="*/ 80 w 191"/>
                <a:gd name="T13" fmla="*/ 6 h 110"/>
                <a:gd name="T14" fmla="*/ 4 w 191"/>
                <a:gd name="T15" fmla="*/ 63 h 1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1" h="110">
                  <a:moveTo>
                    <a:pt x="4" y="63"/>
                  </a:moveTo>
                  <a:cubicBezTo>
                    <a:pt x="4" y="68"/>
                    <a:pt x="42" y="87"/>
                    <a:pt x="62" y="87"/>
                  </a:cubicBezTo>
                  <a:cubicBezTo>
                    <a:pt x="62" y="87"/>
                    <a:pt x="105" y="100"/>
                    <a:pt x="132" y="105"/>
                  </a:cubicBezTo>
                  <a:cubicBezTo>
                    <a:pt x="159" y="110"/>
                    <a:pt x="180" y="108"/>
                    <a:pt x="186" y="98"/>
                  </a:cubicBezTo>
                  <a:cubicBezTo>
                    <a:pt x="191" y="87"/>
                    <a:pt x="191" y="65"/>
                    <a:pt x="178" y="54"/>
                  </a:cubicBezTo>
                  <a:cubicBezTo>
                    <a:pt x="165" y="44"/>
                    <a:pt x="137" y="31"/>
                    <a:pt x="119" y="29"/>
                  </a:cubicBezTo>
                  <a:cubicBezTo>
                    <a:pt x="102" y="26"/>
                    <a:pt x="84" y="12"/>
                    <a:pt x="80" y="6"/>
                  </a:cubicBezTo>
                  <a:cubicBezTo>
                    <a:pt x="76" y="0"/>
                    <a:pt x="0" y="9"/>
                    <a:pt x="4" y="63"/>
                  </a:cubicBezTo>
                  <a:close/>
                </a:path>
              </a:pathLst>
            </a:custGeom>
            <a:solidFill>
              <a:srgbClr val="5E38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184" name="Freeform 9478"/>
            <p:cNvSpPr>
              <a:spLocks/>
            </p:cNvSpPr>
            <p:nvPr/>
          </p:nvSpPr>
          <p:spPr bwMode="auto">
            <a:xfrm>
              <a:off x="6050" y="5997"/>
              <a:ext cx="752" cy="260"/>
            </a:xfrm>
            <a:custGeom>
              <a:avLst/>
              <a:gdLst>
                <a:gd name="T0" fmla="*/ 25 w 202"/>
                <a:gd name="T1" fmla="*/ 9 h 70"/>
                <a:gd name="T2" fmla="*/ 64 w 202"/>
                <a:gd name="T3" fmla="*/ 27 h 70"/>
                <a:gd name="T4" fmla="*/ 84 w 202"/>
                <a:gd name="T5" fmla="*/ 34 h 70"/>
                <a:gd name="T6" fmla="*/ 195 w 202"/>
                <a:gd name="T7" fmla="*/ 44 h 70"/>
                <a:gd name="T8" fmla="*/ 196 w 202"/>
                <a:gd name="T9" fmla="*/ 56 h 70"/>
                <a:gd name="T10" fmla="*/ 129 w 202"/>
                <a:gd name="T11" fmla="*/ 60 h 70"/>
                <a:gd name="T12" fmla="*/ 73 w 202"/>
                <a:gd name="T13" fmla="*/ 42 h 70"/>
                <a:gd name="T14" fmla="*/ 43 w 202"/>
                <a:gd name="T15" fmla="*/ 39 h 70"/>
                <a:gd name="T16" fmla="*/ 8 w 202"/>
                <a:gd name="T17" fmla="*/ 10 h 70"/>
                <a:gd name="T18" fmla="*/ 25 w 202"/>
                <a:gd name="T19" fmla="*/ 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2" h="70">
                  <a:moveTo>
                    <a:pt x="25" y="9"/>
                  </a:moveTo>
                  <a:cubicBezTo>
                    <a:pt x="25" y="9"/>
                    <a:pt x="42" y="24"/>
                    <a:pt x="64" y="27"/>
                  </a:cubicBezTo>
                  <a:cubicBezTo>
                    <a:pt x="64" y="27"/>
                    <a:pt x="72" y="28"/>
                    <a:pt x="84" y="34"/>
                  </a:cubicBezTo>
                  <a:cubicBezTo>
                    <a:pt x="95" y="40"/>
                    <a:pt x="159" y="55"/>
                    <a:pt x="195" y="44"/>
                  </a:cubicBezTo>
                  <a:cubicBezTo>
                    <a:pt x="195" y="44"/>
                    <a:pt x="202" y="52"/>
                    <a:pt x="196" y="56"/>
                  </a:cubicBezTo>
                  <a:cubicBezTo>
                    <a:pt x="191" y="60"/>
                    <a:pt x="164" y="70"/>
                    <a:pt x="129" y="60"/>
                  </a:cubicBezTo>
                  <a:cubicBezTo>
                    <a:pt x="93" y="49"/>
                    <a:pt x="80" y="43"/>
                    <a:pt x="73" y="42"/>
                  </a:cubicBezTo>
                  <a:cubicBezTo>
                    <a:pt x="67" y="41"/>
                    <a:pt x="50" y="42"/>
                    <a:pt x="43" y="39"/>
                  </a:cubicBezTo>
                  <a:cubicBezTo>
                    <a:pt x="35" y="35"/>
                    <a:pt x="0" y="19"/>
                    <a:pt x="8" y="10"/>
                  </a:cubicBezTo>
                  <a:cubicBezTo>
                    <a:pt x="17" y="0"/>
                    <a:pt x="22" y="8"/>
                    <a:pt x="25" y="9"/>
                  </a:cubicBezTo>
                  <a:close/>
                </a:path>
              </a:pathLst>
            </a:custGeom>
            <a:solidFill>
              <a:srgbClr val="8D705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185" name="Freeform 9479"/>
            <p:cNvSpPr>
              <a:spLocks/>
            </p:cNvSpPr>
            <p:nvPr/>
          </p:nvSpPr>
          <p:spPr bwMode="auto">
            <a:xfrm>
              <a:off x="5570" y="4535"/>
              <a:ext cx="953" cy="1540"/>
            </a:xfrm>
            <a:custGeom>
              <a:avLst/>
              <a:gdLst>
                <a:gd name="T0" fmla="*/ 18 w 256"/>
                <a:gd name="T1" fmla="*/ 74 h 414"/>
                <a:gd name="T2" fmla="*/ 158 w 256"/>
                <a:gd name="T3" fmla="*/ 2 h 414"/>
                <a:gd name="T4" fmla="*/ 218 w 256"/>
                <a:gd name="T5" fmla="*/ 77 h 414"/>
                <a:gd name="T6" fmla="*/ 245 w 256"/>
                <a:gd name="T7" fmla="*/ 208 h 414"/>
                <a:gd name="T8" fmla="*/ 242 w 256"/>
                <a:gd name="T9" fmla="*/ 326 h 414"/>
                <a:gd name="T10" fmla="*/ 247 w 256"/>
                <a:gd name="T11" fmla="*/ 336 h 414"/>
                <a:gd name="T12" fmla="*/ 242 w 256"/>
                <a:gd name="T13" fmla="*/ 341 h 414"/>
                <a:gd name="T14" fmla="*/ 254 w 256"/>
                <a:gd name="T15" fmla="*/ 347 h 414"/>
                <a:gd name="T16" fmla="*/ 251 w 256"/>
                <a:gd name="T17" fmla="*/ 360 h 414"/>
                <a:gd name="T18" fmla="*/ 256 w 256"/>
                <a:gd name="T19" fmla="*/ 374 h 414"/>
                <a:gd name="T20" fmla="*/ 215 w 256"/>
                <a:gd name="T21" fmla="*/ 378 h 414"/>
                <a:gd name="T22" fmla="*/ 166 w 256"/>
                <a:gd name="T23" fmla="*/ 402 h 414"/>
                <a:gd name="T24" fmla="*/ 137 w 256"/>
                <a:gd name="T25" fmla="*/ 403 h 414"/>
                <a:gd name="T26" fmla="*/ 134 w 256"/>
                <a:gd name="T27" fmla="*/ 383 h 414"/>
                <a:gd name="T28" fmla="*/ 167 w 256"/>
                <a:gd name="T29" fmla="*/ 254 h 414"/>
                <a:gd name="T30" fmla="*/ 161 w 256"/>
                <a:gd name="T31" fmla="*/ 231 h 414"/>
                <a:gd name="T32" fmla="*/ 169 w 256"/>
                <a:gd name="T33" fmla="*/ 202 h 414"/>
                <a:gd name="T34" fmla="*/ 161 w 256"/>
                <a:gd name="T35" fmla="*/ 194 h 414"/>
                <a:gd name="T36" fmla="*/ 165 w 256"/>
                <a:gd name="T37" fmla="*/ 177 h 414"/>
                <a:gd name="T38" fmla="*/ 144 w 256"/>
                <a:gd name="T39" fmla="*/ 110 h 414"/>
                <a:gd name="T40" fmla="*/ 87 w 256"/>
                <a:gd name="T41" fmla="*/ 122 h 414"/>
                <a:gd name="T42" fmla="*/ 68 w 256"/>
                <a:gd name="T43" fmla="*/ 135 h 414"/>
                <a:gd name="T44" fmla="*/ 72 w 256"/>
                <a:gd name="T45" fmla="*/ 185 h 414"/>
                <a:gd name="T46" fmla="*/ 67 w 256"/>
                <a:gd name="T47" fmla="*/ 238 h 414"/>
                <a:gd name="T48" fmla="*/ 82 w 256"/>
                <a:gd name="T49" fmla="*/ 297 h 414"/>
                <a:gd name="T50" fmla="*/ 0 w 256"/>
                <a:gd name="T51" fmla="*/ 196 h 414"/>
                <a:gd name="T52" fmla="*/ 9 w 256"/>
                <a:gd name="T53" fmla="*/ 112 h 414"/>
                <a:gd name="T54" fmla="*/ 12 w 256"/>
                <a:gd name="T55" fmla="*/ 87 h 414"/>
                <a:gd name="T56" fmla="*/ 18 w 256"/>
                <a:gd name="T57" fmla="*/ 74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6" h="414">
                  <a:moveTo>
                    <a:pt x="18" y="74"/>
                  </a:moveTo>
                  <a:cubicBezTo>
                    <a:pt x="18" y="74"/>
                    <a:pt x="141" y="0"/>
                    <a:pt x="158" y="2"/>
                  </a:cubicBezTo>
                  <a:cubicBezTo>
                    <a:pt x="176" y="5"/>
                    <a:pt x="211" y="48"/>
                    <a:pt x="218" y="77"/>
                  </a:cubicBezTo>
                  <a:cubicBezTo>
                    <a:pt x="226" y="107"/>
                    <a:pt x="244" y="193"/>
                    <a:pt x="245" y="208"/>
                  </a:cubicBezTo>
                  <a:cubicBezTo>
                    <a:pt x="246" y="224"/>
                    <a:pt x="235" y="319"/>
                    <a:pt x="242" y="326"/>
                  </a:cubicBezTo>
                  <a:cubicBezTo>
                    <a:pt x="250" y="332"/>
                    <a:pt x="249" y="329"/>
                    <a:pt x="247" y="336"/>
                  </a:cubicBezTo>
                  <a:cubicBezTo>
                    <a:pt x="246" y="342"/>
                    <a:pt x="242" y="341"/>
                    <a:pt x="242" y="341"/>
                  </a:cubicBezTo>
                  <a:cubicBezTo>
                    <a:pt x="242" y="341"/>
                    <a:pt x="254" y="342"/>
                    <a:pt x="254" y="347"/>
                  </a:cubicBezTo>
                  <a:cubicBezTo>
                    <a:pt x="254" y="352"/>
                    <a:pt x="251" y="360"/>
                    <a:pt x="251" y="360"/>
                  </a:cubicBezTo>
                  <a:cubicBezTo>
                    <a:pt x="256" y="374"/>
                    <a:pt x="256" y="374"/>
                    <a:pt x="256" y="374"/>
                  </a:cubicBezTo>
                  <a:cubicBezTo>
                    <a:pt x="256" y="374"/>
                    <a:pt x="239" y="376"/>
                    <a:pt x="215" y="378"/>
                  </a:cubicBezTo>
                  <a:cubicBezTo>
                    <a:pt x="215" y="378"/>
                    <a:pt x="189" y="385"/>
                    <a:pt x="166" y="402"/>
                  </a:cubicBezTo>
                  <a:cubicBezTo>
                    <a:pt x="149" y="414"/>
                    <a:pt x="145" y="403"/>
                    <a:pt x="137" y="403"/>
                  </a:cubicBezTo>
                  <a:cubicBezTo>
                    <a:pt x="130" y="403"/>
                    <a:pt x="129" y="398"/>
                    <a:pt x="134" y="383"/>
                  </a:cubicBezTo>
                  <a:cubicBezTo>
                    <a:pt x="139" y="368"/>
                    <a:pt x="169" y="271"/>
                    <a:pt x="167" y="254"/>
                  </a:cubicBezTo>
                  <a:cubicBezTo>
                    <a:pt x="166" y="238"/>
                    <a:pt x="161" y="238"/>
                    <a:pt x="161" y="231"/>
                  </a:cubicBezTo>
                  <a:cubicBezTo>
                    <a:pt x="161" y="225"/>
                    <a:pt x="167" y="210"/>
                    <a:pt x="169" y="202"/>
                  </a:cubicBezTo>
                  <a:cubicBezTo>
                    <a:pt x="170" y="194"/>
                    <a:pt x="157" y="203"/>
                    <a:pt x="161" y="194"/>
                  </a:cubicBezTo>
                  <a:cubicBezTo>
                    <a:pt x="165" y="186"/>
                    <a:pt x="165" y="189"/>
                    <a:pt x="165" y="177"/>
                  </a:cubicBezTo>
                  <a:cubicBezTo>
                    <a:pt x="165" y="164"/>
                    <a:pt x="144" y="110"/>
                    <a:pt x="144" y="110"/>
                  </a:cubicBezTo>
                  <a:cubicBezTo>
                    <a:pt x="144" y="110"/>
                    <a:pt x="100" y="116"/>
                    <a:pt x="87" y="122"/>
                  </a:cubicBezTo>
                  <a:cubicBezTo>
                    <a:pt x="74" y="128"/>
                    <a:pt x="68" y="135"/>
                    <a:pt x="68" y="135"/>
                  </a:cubicBezTo>
                  <a:cubicBezTo>
                    <a:pt x="68" y="135"/>
                    <a:pt x="72" y="173"/>
                    <a:pt x="72" y="185"/>
                  </a:cubicBezTo>
                  <a:cubicBezTo>
                    <a:pt x="72" y="198"/>
                    <a:pt x="66" y="224"/>
                    <a:pt x="67" y="238"/>
                  </a:cubicBezTo>
                  <a:cubicBezTo>
                    <a:pt x="68" y="251"/>
                    <a:pt x="82" y="286"/>
                    <a:pt x="82" y="297"/>
                  </a:cubicBezTo>
                  <a:cubicBezTo>
                    <a:pt x="82" y="307"/>
                    <a:pt x="0" y="196"/>
                    <a:pt x="0" y="196"/>
                  </a:cubicBezTo>
                  <a:cubicBezTo>
                    <a:pt x="9" y="112"/>
                    <a:pt x="9" y="112"/>
                    <a:pt x="9" y="112"/>
                  </a:cubicBezTo>
                  <a:cubicBezTo>
                    <a:pt x="9" y="112"/>
                    <a:pt x="7" y="90"/>
                    <a:pt x="12" y="87"/>
                  </a:cubicBezTo>
                  <a:cubicBezTo>
                    <a:pt x="17" y="84"/>
                    <a:pt x="13" y="79"/>
                    <a:pt x="18" y="74"/>
                  </a:cubicBezTo>
                  <a:close/>
                </a:path>
              </a:pathLst>
            </a:custGeom>
            <a:solidFill>
              <a:srgbClr val="9B88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186" name="Freeform 9480"/>
            <p:cNvSpPr>
              <a:spLocks/>
            </p:cNvSpPr>
            <p:nvPr/>
          </p:nvSpPr>
          <p:spPr bwMode="auto">
            <a:xfrm>
              <a:off x="6076" y="4706"/>
              <a:ext cx="261" cy="242"/>
            </a:xfrm>
            <a:custGeom>
              <a:avLst/>
              <a:gdLst>
                <a:gd name="T0" fmla="*/ 58 w 70"/>
                <a:gd name="T1" fmla="*/ 11 h 65"/>
                <a:gd name="T2" fmla="*/ 18 w 70"/>
                <a:gd name="T3" fmla="*/ 7 h 65"/>
                <a:gd name="T4" fmla="*/ 29 w 70"/>
                <a:gd name="T5" fmla="*/ 18 h 65"/>
                <a:gd name="T6" fmla="*/ 39 w 70"/>
                <a:gd name="T7" fmla="*/ 31 h 65"/>
                <a:gd name="T8" fmla="*/ 15 w 70"/>
                <a:gd name="T9" fmla="*/ 37 h 65"/>
                <a:gd name="T10" fmla="*/ 16 w 70"/>
                <a:gd name="T11" fmla="*/ 48 h 65"/>
                <a:gd name="T12" fmla="*/ 17 w 70"/>
                <a:gd name="T13" fmla="*/ 61 h 65"/>
                <a:gd name="T14" fmla="*/ 36 w 70"/>
                <a:gd name="T15" fmla="*/ 55 h 65"/>
                <a:gd name="T16" fmla="*/ 58 w 70"/>
                <a:gd name="T17" fmla="*/ 1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65">
                  <a:moveTo>
                    <a:pt x="58" y="11"/>
                  </a:moveTo>
                  <a:cubicBezTo>
                    <a:pt x="58" y="11"/>
                    <a:pt x="30" y="13"/>
                    <a:pt x="18" y="7"/>
                  </a:cubicBezTo>
                  <a:cubicBezTo>
                    <a:pt x="5" y="0"/>
                    <a:pt x="6" y="11"/>
                    <a:pt x="29" y="18"/>
                  </a:cubicBezTo>
                  <a:cubicBezTo>
                    <a:pt x="52" y="25"/>
                    <a:pt x="39" y="31"/>
                    <a:pt x="39" y="31"/>
                  </a:cubicBezTo>
                  <a:cubicBezTo>
                    <a:pt x="15" y="37"/>
                    <a:pt x="15" y="37"/>
                    <a:pt x="15" y="37"/>
                  </a:cubicBezTo>
                  <a:cubicBezTo>
                    <a:pt x="15" y="37"/>
                    <a:pt x="0" y="43"/>
                    <a:pt x="16" y="48"/>
                  </a:cubicBezTo>
                  <a:cubicBezTo>
                    <a:pt x="31" y="52"/>
                    <a:pt x="17" y="57"/>
                    <a:pt x="17" y="61"/>
                  </a:cubicBezTo>
                  <a:cubicBezTo>
                    <a:pt x="17" y="65"/>
                    <a:pt x="22" y="63"/>
                    <a:pt x="36" y="55"/>
                  </a:cubicBezTo>
                  <a:cubicBezTo>
                    <a:pt x="49" y="48"/>
                    <a:pt x="70" y="30"/>
                    <a:pt x="58" y="11"/>
                  </a:cubicBezTo>
                  <a:close/>
                </a:path>
              </a:pathLst>
            </a:custGeom>
            <a:solidFill>
              <a:srgbClr val="917D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187" name="Freeform 9481"/>
            <p:cNvSpPr>
              <a:spLocks/>
            </p:cNvSpPr>
            <p:nvPr/>
          </p:nvSpPr>
          <p:spPr bwMode="auto">
            <a:xfrm>
              <a:off x="5354" y="2903"/>
              <a:ext cx="1232" cy="662"/>
            </a:xfrm>
            <a:custGeom>
              <a:avLst/>
              <a:gdLst>
                <a:gd name="T0" fmla="*/ 5 w 331"/>
                <a:gd name="T1" fmla="*/ 53 h 178"/>
                <a:gd name="T2" fmla="*/ 63 w 331"/>
                <a:gd name="T3" fmla="*/ 153 h 178"/>
                <a:gd name="T4" fmla="*/ 69 w 331"/>
                <a:gd name="T5" fmla="*/ 156 h 178"/>
                <a:gd name="T6" fmla="*/ 70 w 331"/>
                <a:gd name="T7" fmla="*/ 99 h 178"/>
                <a:gd name="T8" fmla="*/ 73 w 331"/>
                <a:gd name="T9" fmla="*/ 83 h 178"/>
                <a:gd name="T10" fmla="*/ 77 w 331"/>
                <a:gd name="T11" fmla="*/ 160 h 178"/>
                <a:gd name="T12" fmla="*/ 87 w 331"/>
                <a:gd name="T13" fmla="*/ 168 h 178"/>
                <a:gd name="T14" fmla="*/ 84 w 331"/>
                <a:gd name="T15" fmla="*/ 116 h 178"/>
                <a:gd name="T16" fmla="*/ 95 w 331"/>
                <a:gd name="T17" fmla="*/ 171 h 178"/>
                <a:gd name="T18" fmla="*/ 232 w 331"/>
                <a:gd name="T19" fmla="*/ 163 h 178"/>
                <a:gd name="T20" fmla="*/ 251 w 331"/>
                <a:gd name="T21" fmla="*/ 151 h 178"/>
                <a:gd name="T22" fmla="*/ 271 w 331"/>
                <a:gd name="T23" fmla="*/ 86 h 178"/>
                <a:gd name="T24" fmla="*/ 260 w 331"/>
                <a:gd name="T25" fmla="*/ 141 h 178"/>
                <a:gd name="T26" fmla="*/ 297 w 331"/>
                <a:gd name="T27" fmla="*/ 102 h 178"/>
                <a:gd name="T28" fmla="*/ 299 w 331"/>
                <a:gd name="T29" fmla="*/ 54 h 178"/>
                <a:gd name="T30" fmla="*/ 302 w 331"/>
                <a:gd name="T31" fmla="*/ 99 h 178"/>
                <a:gd name="T32" fmla="*/ 329 w 331"/>
                <a:gd name="T33" fmla="*/ 31 h 178"/>
                <a:gd name="T34" fmla="*/ 331 w 331"/>
                <a:gd name="T35" fmla="*/ 0 h 178"/>
                <a:gd name="T36" fmla="*/ 3 w 331"/>
                <a:gd name="T37" fmla="*/ 8 h 178"/>
                <a:gd name="T38" fmla="*/ 5 w 331"/>
                <a:gd name="T39" fmla="*/ 53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31" h="178">
                  <a:moveTo>
                    <a:pt x="5" y="53"/>
                  </a:moveTo>
                  <a:cubicBezTo>
                    <a:pt x="5" y="53"/>
                    <a:pt x="16" y="111"/>
                    <a:pt x="63" y="153"/>
                  </a:cubicBezTo>
                  <a:cubicBezTo>
                    <a:pt x="69" y="156"/>
                    <a:pt x="69" y="156"/>
                    <a:pt x="69" y="156"/>
                  </a:cubicBezTo>
                  <a:cubicBezTo>
                    <a:pt x="70" y="99"/>
                    <a:pt x="70" y="99"/>
                    <a:pt x="70" y="99"/>
                  </a:cubicBezTo>
                  <a:cubicBezTo>
                    <a:pt x="73" y="83"/>
                    <a:pt x="73" y="83"/>
                    <a:pt x="73" y="83"/>
                  </a:cubicBezTo>
                  <a:cubicBezTo>
                    <a:pt x="73" y="83"/>
                    <a:pt x="73" y="152"/>
                    <a:pt x="77" y="160"/>
                  </a:cubicBezTo>
                  <a:cubicBezTo>
                    <a:pt x="87" y="168"/>
                    <a:pt x="87" y="168"/>
                    <a:pt x="87" y="168"/>
                  </a:cubicBezTo>
                  <a:cubicBezTo>
                    <a:pt x="84" y="116"/>
                    <a:pt x="84" y="116"/>
                    <a:pt x="84" y="116"/>
                  </a:cubicBezTo>
                  <a:cubicBezTo>
                    <a:pt x="84" y="116"/>
                    <a:pt x="90" y="163"/>
                    <a:pt x="95" y="171"/>
                  </a:cubicBezTo>
                  <a:cubicBezTo>
                    <a:pt x="100" y="178"/>
                    <a:pt x="201" y="178"/>
                    <a:pt x="232" y="163"/>
                  </a:cubicBezTo>
                  <a:cubicBezTo>
                    <a:pt x="251" y="151"/>
                    <a:pt x="251" y="151"/>
                    <a:pt x="251" y="151"/>
                  </a:cubicBezTo>
                  <a:cubicBezTo>
                    <a:pt x="251" y="151"/>
                    <a:pt x="270" y="97"/>
                    <a:pt x="271" y="86"/>
                  </a:cubicBezTo>
                  <a:cubicBezTo>
                    <a:pt x="271" y="86"/>
                    <a:pt x="264" y="136"/>
                    <a:pt x="260" y="141"/>
                  </a:cubicBezTo>
                  <a:cubicBezTo>
                    <a:pt x="260" y="141"/>
                    <a:pt x="287" y="119"/>
                    <a:pt x="297" y="102"/>
                  </a:cubicBezTo>
                  <a:cubicBezTo>
                    <a:pt x="299" y="54"/>
                    <a:pt x="299" y="54"/>
                    <a:pt x="299" y="54"/>
                  </a:cubicBezTo>
                  <a:cubicBezTo>
                    <a:pt x="299" y="54"/>
                    <a:pt x="304" y="95"/>
                    <a:pt x="302" y="99"/>
                  </a:cubicBezTo>
                  <a:cubicBezTo>
                    <a:pt x="302" y="99"/>
                    <a:pt x="331" y="57"/>
                    <a:pt x="329" y="31"/>
                  </a:cubicBezTo>
                  <a:cubicBezTo>
                    <a:pt x="331" y="0"/>
                    <a:pt x="331" y="0"/>
                    <a:pt x="331" y="0"/>
                  </a:cubicBezTo>
                  <a:cubicBezTo>
                    <a:pt x="331" y="0"/>
                    <a:pt x="0" y="8"/>
                    <a:pt x="3" y="8"/>
                  </a:cubicBezTo>
                  <a:cubicBezTo>
                    <a:pt x="5" y="8"/>
                    <a:pt x="2" y="41"/>
                    <a:pt x="5" y="53"/>
                  </a:cubicBezTo>
                  <a:close/>
                </a:path>
              </a:pathLst>
            </a:custGeom>
            <a:solidFill>
              <a:srgbClr val="BFA5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188" name="Freeform 9482"/>
            <p:cNvSpPr>
              <a:spLocks/>
            </p:cNvSpPr>
            <p:nvPr/>
          </p:nvSpPr>
          <p:spPr bwMode="auto">
            <a:xfrm>
              <a:off x="6333" y="5844"/>
              <a:ext cx="168" cy="86"/>
            </a:xfrm>
            <a:custGeom>
              <a:avLst/>
              <a:gdLst>
                <a:gd name="T0" fmla="*/ 42 w 45"/>
                <a:gd name="T1" fmla="*/ 0 h 23"/>
                <a:gd name="T2" fmla="*/ 42 w 45"/>
                <a:gd name="T3" fmla="*/ 14 h 23"/>
                <a:gd name="T4" fmla="*/ 2 w 45"/>
                <a:gd name="T5" fmla="*/ 21 h 23"/>
                <a:gd name="T6" fmla="*/ 42 w 45"/>
                <a:gd name="T7" fmla="*/ 0 h 23"/>
              </a:gdLst>
              <a:ahLst/>
              <a:cxnLst>
                <a:cxn ang="0">
                  <a:pos x="T0" y="T1"/>
                </a:cxn>
                <a:cxn ang="0">
                  <a:pos x="T2" y="T3"/>
                </a:cxn>
                <a:cxn ang="0">
                  <a:pos x="T4" y="T5"/>
                </a:cxn>
                <a:cxn ang="0">
                  <a:pos x="T6" y="T7"/>
                </a:cxn>
              </a:cxnLst>
              <a:rect l="0" t="0" r="r" b="b"/>
              <a:pathLst>
                <a:path w="45" h="23">
                  <a:moveTo>
                    <a:pt x="42" y="0"/>
                  </a:moveTo>
                  <a:cubicBezTo>
                    <a:pt x="42" y="0"/>
                    <a:pt x="39" y="9"/>
                    <a:pt x="42" y="14"/>
                  </a:cubicBezTo>
                  <a:cubicBezTo>
                    <a:pt x="45" y="19"/>
                    <a:pt x="5" y="23"/>
                    <a:pt x="2" y="21"/>
                  </a:cubicBezTo>
                  <a:cubicBezTo>
                    <a:pt x="0" y="19"/>
                    <a:pt x="23" y="0"/>
                    <a:pt x="42" y="0"/>
                  </a:cubicBezTo>
                  <a:close/>
                </a:path>
              </a:pathLst>
            </a:custGeom>
            <a:solidFill>
              <a:srgbClr val="917D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189" name="Freeform 9483"/>
            <p:cNvSpPr>
              <a:spLocks/>
            </p:cNvSpPr>
            <p:nvPr/>
          </p:nvSpPr>
          <p:spPr bwMode="auto">
            <a:xfrm>
              <a:off x="6296" y="5792"/>
              <a:ext cx="194" cy="97"/>
            </a:xfrm>
            <a:custGeom>
              <a:avLst/>
              <a:gdLst>
                <a:gd name="T0" fmla="*/ 38 w 52"/>
                <a:gd name="T1" fmla="*/ 0 h 26"/>
                <a:gd name="T2" fmla="*/ 44 w 52"/>
                <a:gd name="T3" fmla="*/ 5 h 26"/>
                <a:gd name="T4" fmla="*/ 0 w 52"/>
                <a:gd name="T5" fmla="*/ 26 h 26"/>
                <a:gd name="T6" fmla="*/ 38 w 52"/>
                <a:gd name="T7" fmla="*/ 0 h 26"/>
              </a:gdLst>
              <a:ahLst/>
              <a:cxnLst>
                <a:cxn ang="0">
                  <a:pos x="T0" y="T1"/>
                </a:cxn>
                <a:cxn ang="0">
                  <a:pos x="T2" y="T3"/>
                </a:cxn>
                <a:cxn ang="0">
                  <a:pos x="T4" y="T5"/>
                </a:cxn>
                <a:cxn ang="0">
                  <a:pos x="T6" y="T7"/>
                </a:cxn>
              </a:cxnLst>
              <a:rect l="0" t="0" r="r" b="b"/>
              <a:pathLst>
                <a:path w="52" h="26">
                  <a:moveTo>
                    <a:pt x="38" y="0"/>
                  </a:moveTo>
                  <a:cubicBezTo>
                    <a:pt x="38" y="0"/>
                    <a:pt x="52" y="2"/>
                    <a:pt x="44" y="5"/>
                  </a:cubicBezTo>
                  <a:cubicBezTo>
                    <a:pt x="36" y="9"/>
                    <a:pt x="12" y="24"/>
                    <a:pt x="0" y="26"/>
                  </a:cubicBezTo>
                  <a:cubicBezTo>
                    <a:pt x="0" y="26"/>
                    <a:pt x="21" y="4"/>
                    <a:pt x="38" y="0"/>
                  </a:cubicBezTo>
                  <a:close/>
                </a:path>
              </a:pathLst>
            </a:custGeom>
            <a:solidFill>
              <a:srgbClr val="917D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190" name="Freeform 9484"/>
            <p:cNvSpPr>
              <a:spLocks/>
            </p:cNvSpPr>
            <p:nvPr/>
          </p:nvSpPr>
          <p:spPr bwMode="auto">
            <a:xfrm>
              <a:off x="5567" y="4807"/>
              <a:ext cx="368" cy="795"/>
            </a:xfrm>
            <a:custGeom>
              <a:avLst/>
              <a:gdLst>
                <a:gd name="T0" fmla="*/ 71 w 99"/>
                <a:gd name="T1" fmla="*/ 46 h 214"/>
                <a:gd name="T2" fmla="*/ 97 w 99"/>
                <a:gd name="T3" fmla="*/ 37 h 214"/>
                <a:gd name="T4" fmla="*/ 68 w 99"/>
                <a:gd name="T5" fmla="*/ 30 h 214"/>
                <a:gd name="T6" fmla="*/ 70 w 99"/>
                <a:gd name="T7" fmla="*/ 4 h 214"/>
                <a:gd name="T8" fmla="*/ 23 w 99"/>
                <a:gd name="T9" fmla="*/ 17 h 214"/>
                <a:gd name="T10" fmla="*/ 16 w 99"/>
                <a:gd name="T11" fmla="*/ 42 h 214"/>
                <a:gd name="T12" fmla="*/ 10 w 99"/>
                <a:gd name="T13" fmla="*/ 103 h 214"/>
                <a:gd name="T14" fmla="*/ 72 w 99"/>
                <a:gd name="T15" fmla="*/ 214 h 214"/>
                <a:gd name="T16" fmla="*/ 68 w 99"/>
                <a:gd name="T17" fmla="*/ 188 h 214"/>
                <a:gd name="T18" fmla="*/ 68 w 99"/>
                <a:gd name="T19" fmla="*/ 123 h 214"/>
                <a:gd name="T20" fmla="*/ 64 w 99"/>
                <a:gd name="T21" fmla="*/ 64 h 214"/>
                <a:gd name="T22" fmla="*/ 62 w 99"/>
                <a:gd name="T23" fmla="*/ 59 h 214"/>
                <a:gd name="T24" fmla="*/ 71 w 99"/>
                <a:gd name="T25" fmla="*/ 46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214">
                  <a:moveTo>
                    <a:pt x="71" y="46"/>
                  </a:moveTo>
                  <a:cubicBezTo>
                    <a:pt x="84" y="45"/>
                    <a:pt x="99" y="40"/>
                    <a:pt x="97" y="37"/>
                  </a:cubicBezTo>
                  <a:cubicBezTo>
                    <a:pt x="95" y="34"/>
                    <a:pt x="74" y="41"/>
                    <a:pt x="68" y="30"/>
                  </a:cubicBezTo>
                  <a:cubicBezTo>
                    <a:pt x="61" y="20"/>
                    <a:pt x="67" y="7"/>
                    <a:pt x="70" y="4"/>
                  </a:cubicBezTo>
                  <a:cubicBezTo>
                    <a:pt x="72" y="0"/>
                    <a:pt x="21" y="6"/>
                    <a:pt x="23" y="17"/>
                  </a:cubicBezTo>
                  <a:cubicBezTo>
                    <a:pt x="23" y="17"/>
                    <a:pt x="13" y="30"/>
                    <a:pt x="16" y="42"/>
                  </a:cubicBezTo>
                  <a:cubicBezTo>
                    <a:pt x="10" y="103"/>
                    <a:pt x="10" y="103"/>
                    <a:pt x="10" y="103"/>
                  </a:cubicBezTo>
                  <a:cubicBezTo>
                    <a:pt x="0" y="144"/>
                    <a:pt x="72" y="214"/>
                    <a:pt x="72" y="214"/>
                  </a:cubicBezTo>
                  <a:cubicBezTo>
                    <a:pt x="72" y="214"/>
                    <a:pt x="73" y="200"/>
                    <a:pt x="68" y="188"/>
                  </a:cubicBezTo>
                  <a:cubicBezTo>
                    <a:pt x="63" y="176"/>
                    <a:pt x="62" y="138"/>
                    <a:pt x="68" y="123"/>
                  </a:cubicBezTo>
                  <a:cubicBezTo>
                    <a:pt x="73" y="108"/>
                    <a:pt x="63" y="70"/>
                    <a:pt x="64" y="64"/>
                  </a:cubicBezTo>
                  <a:cubicBezTo>
                    <a:pt x="64" y="63"/>
                    <a:pt x="63" y="61"/>
                    <a:pt x="62" y="59"/>
                  </a:cubicBezTo>
                  <a:cubicBezTo>
                    <a:pt x="64" y="53"/>
                    <a:pt x="66" y="47"/>
                    <a:pt x="71" y="46"/>
                  </a:cubicBezTo>
                  <a:close/>
                </a:path>
              </a:pathLst>
            </a:custGeom>
            <a:solidFill>
              <a:srgbClr val="917D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191" name="Freeform 9485"/>
            <p:cNvSpPr>
              <a:spLocks/>
            </p:cNvSpPr>
            <p:nvPr/>
          </p:nvSpPr>
          <p:spPr bwMode="auto">
            <a:xfrm>
              <a:off x="5581" y="3464"/>
              <a:ext cx="626" cy="1424"/>
            </a:xfrm>
            <a:custGeom>
              <a:avLst/>
              <a:gdLst>
                <a:gd name="T0" fmla="*/ 117 w 168"/>
                <a:gd name="T1" fmla="*/ 0 h 383"/>
                <a:gd name="T2" fmla="*/ 65 w 168"/>
                <a:gd name="T3" fmla="*/ 14 h 383"/>
                <a:gd name="T4" fmla="*/ 24 w 168"/>
                <a:gd name="T5" fmla="*/ 43 h 383"/>
                <a:gd name="T6" fmla="*/ 17 w 168"/>
                <a:gd name="T7" fmla="*/ 239 h 383"/>
                <a:gd name="T8" fmla="*/ 12 w 168"/>
                <a:gd name="T9" fmla="*/ 368 h 383"/>
                <a:gd name="T10" fmla="*/ 60 w 168"/>
                <a:gd name="T11" fmla="*/ 369 h 383"/>
                <a:gd name="T12" fmla="*/ 136 w 168"/>
                <a:gd name="T13" fmla="*/ 311 h 383"/>
                <a:gd name="T14" fmla="*/ 164 w 168"/>
                <a:gd name="T15" fmla="*/ 314 h 383"/>
                <a:gd name="T16" fmla="*/ 146 w 168"/>
                <a:gd name="T17" fmla="*/ 10 h 383"/>
                <a:gd name="T18" fmla="*/ 117 w 168"/>
                <a:gd name="T19" fmla="*/ 0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8" h="383">
                  <a:moveTo>
                    <a:pt x="117" y="0"/>
                  </a:moveTo>
                  <a:cubicBezTo>
                    <a:pt x="65" y="14"/>
                    <a:pt x="65" y="14"/>
                    <a:pt x="65" y="14"/>
                  </a:cubicBezTo>
                  <a:cubicBezTo>
                    <a:pt x="65" y="14"/>
                    <a:pt x="37" y="18"/>
                    <a:pt x="24" y="43"/>
                  </a:cubicBezTo>
                  <a:cubicBezTo>
                    <a:pt x="12" y="69"/>
                    <a:pt x="23" y="210"/>
                    <a:pt x="17" y="239"/>
                  </a:cubicBezTo>
                  <a:cubicBezTo>
                    <a:pt x="10" y="269"/>
                    <a:pt x="0" y="360"/>
                    <a:pt x="12" y="368"/>
                  </a:cubicBezTo>
                  <a:cubicBezTo>
                    <a:pt x="23" y="375"/>
                    <a:pt x="32" y="383"/>
                    <a:pt x="60" y="369"/>
                  </a:cubicBezTo>
                  <a:cubicBezTo>
                    <a:pt x="88" y="355"/>
                    <a:pt x="125" y="313"/>
                    <a:pt x="136" y="311"/>
                  </a:cubicBezTo>
                  <a:cubicBezTo>
                    <a:pt x="148" y="308"/>
                    <a:pt x="164" y="314"/>
                    <a:pt x="164" y="314"/>
                  </a:cubicBezTo>
                  <a:cubicBezTo>
                    <a:pt x="164" y="314"/>
                    <a:pt x="168" y="27"/>
                    <a:pt x="146" y="10"/>
                  </a:cubicBezTo>
                  <a:lnTo>
                    <a:pt x="117" y="0"/>
                  </a:lnTo>
                  <a:close/>
                </a:path>
              </a:pathLst>
            </a:custGeom>
            <a:solidFill>
              <a:srgbClr val="A9B6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192" name="Freeform 9486"/>
            <p:cNvSpPr>
              <a:spLocks/>
            </p:cNvSpPr>
            <p:nvPr/>
          </p:nvSpPr>
          <p:spPr bwMode="auto">
            <a:xfrm>
              <a:off x="5641" y="4565"/>
              <a:ext cx="543" cy="256"/>
            </a:xfrm>
            <a:custGeom>
              <a:avLst/>
              <a:gdLst>
                <a:gd name="T0" fmla="*/ 136 w 146"/>
                <a:gd name="T1" fmla="*/ 6 h 69"/>
                <a:gd name="T2" fmla="*/ 110 w 146"/>
                <a:gd name="T3" fmla="*/ 9 h 69"/>
                <a:gd name="T4" fmla="*/ 29 w 146"/>
                <a:gd name="T5" fmla="*/ 69 h 69"/>
                <a:gd name="T6" fmla="*/ 1 w 146"/>
                <a:gd name="T7" fmla="*/ 60 h 69"/>
                <a:gd name="T8" fmla="*/ 17 w 146"/>
                <a:gd name="T9" fmla="*/ 59 h 69"/>
                <a:gd name="T10" fmla="*/ 66 w 146"/>
                <a:gd name="T11" fmla="*/ 45 h 69"/>
                <a:gd name="T12" fmla="*/ 117 w 146"/>
                <a:gd name="T13" fmla="*/ 3 h 69"/>
                <a:gd name="T14" fmla="*/ 136 w 146"/>
                <a:gd name="T15" fmla="*/ 6 h 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6" h="69">
                  <a:moveTo>
                    <a:pt x="136" y="6"/>
                  </a:moveTo>
                  <a:cubicBezTo>
                    <a:pt x="136" y="6"/>
                    <a:pt x="120" y="1"/>
                    <a:pt x="110" y="9"/>
                  </a:cubicBezTo>
                  <a:cubicBezTo>
                    <a:pt x="99" y="18"/>
                    <a:pt x="53" y="69"/>
                    <a:pt x="29" y="69"/>
                  </a:cubicBezTo>
                  <a:cubicBezTo>
                    <a:pt x="4" y="68"/>
                    <a:pt x="1" y="60"/>
                    <a:pt x="1" y="60"/>
                  </a:cubicBezTo>
                  <a:cubicBezTo>
                    <a:pt x="1" y="60"/>
                    <a:pt x="0" y="57"/>
                    <a:pt x="17" y="59"/>
                  </a:cubicBezTo>
                  <a:cubicBezTo>
                    <a:pt x="34" y="61"/>
                    <a:pt x="53" y="56"/>
                    <a:pt x="66" y="45"/>
                  </a:cubicBezTo>
                  <a:cubicBezTo>
                    <a:pt x="78" y="33"/>
                    <a:pt x="106" y="6"/>
                    <a:pt x="117" y="3"/>
                  </a:cubicBezTo>
                  <a:cubicBezTo>
                    <a:pt x="129" y="0"/>
                    <a:pt x="146" y="2"/>
                    <a:pt x="136" y="6"/>
                  </a:cubicBezTo>
                  <a:close/>
                </a:path>
              </a:pathLst>
            </a:custGeom>
            <a:solidFill>
              <a:srgbClr val="96A5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193" name="Freeform 9487"/>
            <p:cNvSpPr>
              <a:spLocks/>
            </p:cNvSpPr>
            <p:nvPr/>
          </p:nvSpPr>
          <p:spPr bwMode="auto">
            <a:xfrm>
              <a:off x="5686" y="4539"/>
              <a:ext cx="521" cy="193"/>
            </a:xfrm>
            <a:custGeom>
              <a:avLst/>
              <a:gdLst>
                <a:gd name="T0" fmla="*/ 128 w 140"/>
                <a:gd name="T1" fmla="*/ 7 h 52"/>
                <a:gd name="T2" fmla="*/ 97 w 140"/>
                <a:gd name="T3" fmla="*/ 10 h 52"/>
                <a:gd name="T4" fmla="*/ 46 w 140"/>
                <a:gd name="T5" fmla="*/ 45 h 52"/>
                <a:gd name="T6" fmla="*/ 7 w 140"/>
                <a:gd name="T7" fmla="*/ 50 h 52"/>
                <a:gd name="T8" fmla="*/ 34 w 140"/>
                <a:gd name="T9" fmla="*/ 32 h 52"/>
                <a:gd name="T10" fmla="*/ 97 w 140"/>
                <a:gd name="T11" fmla="*/ 6 h 52"/>
                <a:gd name="T12" fmla="*/ 128 w 140"/>
                <a:gd name="T13" fmla="*/ 7 h 52"/>
              </a:gdLst>
              <a:ahLst/>
              <a:cxnLst>
                <a:cxn ang="0">
                  <a:pos x="T0" y="T1"/>
                </a:cxn>
                <a:cxn ang="0">
                  <a:pos x="T2" y="T3"/>
                </a:cxn>
                <a:cxn ang="0">
                  <a:pos x="T4" y="T5"/>
                </a:cxn>
                <a:cxn ang="0">
                  <a:pos x="T6" y="T7"/>
                </a:cxn>
                <a:cxn ang="0">
                  <a:pos x="T8" y="T9"/>
                </a:cxn>
                <a:cxn ang="0">
                  <a:pos x="T10" y="T11"/>
                </a:cxn>
                <a:cxn ang="0">
                  <a:pos x="T12" y="T13"/>
                </a:cxn>
              </a:cxnLst>
              <a:rect l="0" t="0" r="r" b="b"/>
              <a:pathLst>
                <a:path w="140" h="52">
                  <a:moveTo>
                    <a:pt x="128" y="7"/>
                  </a:moveTo>
                  <a:cubicBezTo>
                    <a:pt x="128" y="7"/>
                    <a:pt x="112" y="3"/>
                    <a:pt x="97" y="10"/>
                  </a:cubicBezTo>
                  <a:cubicBezTo>
                    <a:pt x="81" y="16"/>
                    <a:pt x="64" y="38"/>
                    <a:pt x="46" y="45"/>
                  </a:cubicBezTo>
                  <a:cubicBezTo>
                    <a:pt x="28" y="52"/>
                    <a:pt x="7" y="50"/>
                    <a:pt x="7" y="50"/>
                  </a:cubicBezTo>
                  <a:cubicBezTo>
                    <a:pt x="7" y="50"/>
                    <a:pt x="0" y="41"/>
                    <a:pt x="34" y="32"/>
                  </a:cubicBezTo>
                  <a:cubicBezTo>
                    <a:pt x="67" y="22"/>
                    <a:pt x="81" y="11"/>
                    <a:pt x="97" y="6"/>
                  </a:cubicBezTo>
                  <a:cubicBezTo>
                    <a:pt x="112" y="1"/>
                    <a:pt x="140" y="0"/>
                    <a:pt x="128" y="7"/>
                  </a:cubicBezTo>
                  <a:close/>
                </a:path>
              </a:pathLst>
            </a:custGeom>
            <a:solidFill>
              <a:srgbClr val="96A5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194" name="Freeform 9488"/>
            <p:cNvSpPr>
              <a:spLocks/>
            </p:cNvSpPr>
            <p:nvPr/>
          </p:nvSpPr>
          <p:spPr bwMode="auto">
            <a:xfrm>
              <a:off x="5533" y="3405"/>
              <a:ext cx="774" cy="1383"/>
            </a:xfrm>
            <a:custGeom>
              <a:avLst/>
              <a:gdLst>
                <a:gd name="T0" fmla="*/ 53 w 208"/>
                <a:gd name="T1" fmla="*/ 53 h 372"/>
                <a:gd name="T2" fmla="*/ 46 w 208"/>
                <a:gd name="T3" fmla="*/ 94 h 372"/>
                <a:gd name="T4" fmla="*/ 42 w 208"/>
                <a:gd name="T5" fmla="*/ 127 h 372"/>
                <a:gd name="T6" fmla="*/ 46 w 208"/>
                <a:gd name="T7" fmla="*/ 187 h 372"/>
                <a:gd name="T8" fmla="*/ 41 w 208"/>
                <a:gd name="T9" fmla="*/ 288 h 372"/>
                <a:gd name="T10" fmla="*/ 32 w 208"/>
                <a:gd name="T11" fmla="*/ 339 h 372"/>
                <a:gd name="T12" fmla="*/ 25 w 208"/>
                <a:gd name="T13" fmla="*/ 365 h 372"/>
                <a:gd name="T14" fmla="*/ 0 w 208"/>
                <a:gd name="T15" fmla="*/ 323 h 372"/>
                <a:gd name="T16" fmla="*/ 3 w 208"/>
                <a:gd name="T17" fmla="*/ 109 h 372"/>
                <a:gd name="T18" fmla="*/ 28 w 208"/>
                <a:gd name="T19" fmla="*/ 58 h 372"/>
                <a:gd name="T20" fmla="*/ 64 w 208"/>
                <a:gd name="T21" fmla="*/ 24 h 372"/>
                <a:gd name="T22" fmla="*/ 110 w 208"/>
                <a:gd name="T23" fmla="*/ 11 h 372"/>
                <a:gd name="T24" fmla="*/ 181 w 208"/>
                <a:gd name="T25" fmla="*/ 16 h 372"/>
                <a:gd name="T26" fmla="*/ 172 w 208"/>
                <a:gd name="T27" fmla="*/ 40 h 372"/>
                <a:gd name="T28" fmla="*/ 128 w 208"/>
                <a:gd name="T29" fmla="*/ 19 h 372"/>
                <a:gd name="T30" fmla="*/ 82 w 208"/>
                <a:gd name="T31" fmla="*/ 30 h 372"/>
                <a:gd name="T32" fmla="*/ 53 w 208"/>
                <a:gd name="T33" fmla="*/ 53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8" h="372">
                  <a:moveTo>
                    <a:pt x="53" y="53"/>
                  </a:moveTo>
                  <a:cubicBezTo>
                    <a:pt x="47" y="66"/>
                    <a:pt x="45" y="81"/>
                    <a:pt x="46" y="94"/>
                  </a:cubicBezTo>
                  <a:cubicBezTo>
                    <a:pt x="47" y="106"/>
                    <a:pt x="45" y="109"/>
                    <a:pt x="42" y="127"/>
                  </a:cubicBezTo>
                  <a:cubicBezTo>
                    <a:pt x="40" y="145"/>
                    <a:pt x="45" y="170"/>
                    <a:pt x="46" y="187"/>
                  </a:cubicBezTo>
                  <a:cubicBezTo>
                    <a:pt x="47" y="203"/>
                    <a:pt x="47" y="263"/>
                    <a:pt x="41" y="288"/>
                  </a:cubicBezTo>
                  <a:cubicBezTo>
                    <a:pt x="35" y="314"/>
                    <a:pt x="32" y="327"/>
                    <a:pt x="32" y="339"/>
                  </a:cubicBezTo>
                  <a:cubicBezTo>
                    <a:pt x="32" y="352"/>
                    <a:pt x="36" y="357"/>
                    <a:pt x="25" y="365"/>
                  </a:cubicBezTo>
                  <a:cubicBezTo>
                    <a:pt x="13" y="372"/>
                    <a:pt x="0" y="323"/>
                    <a:pt x="0" y="323"/>
                  </a:cubicBezTo>
                  <a:cubicBezTo>
                    <a:pt x="3" y="109"/>
                    <a:pt x="3" y="109"/>
                    <a:pt x="3" y="109"/>
                  </a:cubicBezTo>
                  <a:cubicBezTo>
                    <a:pt x="3" y="109"/>
                    <a:pt x="17" y="73"/>
                    <a:pt x="28" y="58"/>
                  </a:cubicBezTo>
                  <a:cubicBezTo>
                    <a:pt x="28" y="58"/>
                    <a:pt x="44" y="31"/>
                    <a:pt x="64" y="24"/>
                  </a:cubicBezTo>
                  <a:cubicBezTo>
                    <a:pt x="86" y="16"/>
                    <a:pt x="110" y="11"/>
                    <a:pt x="110" y="11"/>
                  </a:cubicBezTo>
                  <a:cubicBezTo>
                    <a:pt x="110" y="11"/>
                    <a:pt x="154" y="0"/>
                    <a:pt x="181" y="16"/>
                  </a:cubicBezTo>
                  <a:cubicBezTo>
                    <a:pt x="208" y="33"/>
                    <a:pt x="180" y="45"/>
                    <a:pt x="172" y="40"/>
                  </a:cubicBezTo>
                  <a:cubicBezTo>
                    <a:pt x="165" y="35"/>
                    <a:pt x="139" y="19"/>
                    <a:pt x="128" y="19"/>
                  </a:cubicBezTo>
                  <a:cubicBezTo>
                    <a:pt x="116" y="19"/>
                    <a:pt x="82" y="30"/>
                    <a:pt x="82" y="30"/>
                  </a:cubicBezTo>
                  <a:cubicBezTo>
                    <a:pt x="82" y="30"/>
                    <a:pt x="56" y="44"/>
                    <a:pt x="53" y="53"/>
                  </a:cubicBezTo>
                  <a:close/>
                </a:path>
              </a:pathLst>
            </a:custGeom>
            <a:solidFill>
              <a:srgbClr val="7B5F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195" name="Freeform 9489"/>
            <p:cNvSpPr>
              <a:spLocks/>
            </p:cNvSpPr>
            <p:nvPr/>
          </p:nvSpPr>
          <p:spPr bwMode="auto">
            <a:xfrm>
              <a:off x="5768" y="3289"/>
              <a:ext cx="312" cy="398"/>
            </a:xfrm>
            <a:custGeom>
              <a:avLst/>
              <a:gdLst>
                <a:gd name="T0" fmla="*/ 20 w 84"/>
                <a:gd name="T1" fmla="*/ 4 h 107"/>
                <a:gd name="T2" fmla="*/ 23 w 84"/>
                <a:gd name="T3" fmla="*/ 64 h 107"/>
                <a:gd name="T4" fmla="*/ 6 w 84"/>
                <a:gd name="T5" fmla="*/ 78 h 107"/>
                <a:gd name="T6" fmla="*/ 20 w 84"/>
                <a:gd name="T7" fmla="*/ 103 h 107"/>
                <a:gd name="T8" fmla="*/ 82 w 84"/>
                <a:gd name="T9" fmla="*/ 71 h 107"/>
                <a:gd name="T10" fmla="*/ 71 w 84"/>
                <a:gd name="T11" fmla="*/ 53 h 107"/>
                <a:gd name="T12" fmla="*/ 70 w 84"/>
                <a:gd name="T13" fmla="*/ 0 h 107"/>
                <a:gd name="T14" fmla="*/ 20 w 84"/>
                <a:gd name="T15" fmla="*/ 4 h 1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7">
                  <a:moveTo>
                    <a:pt x="20" y="4"/>
                  </a:moveTo>
                  <a:cubicBezTo>
                    <a:pt x="23" y="64"/>
                    <a:pt x="23" y="64"/>
                    <a:pt x="23" y="64"/>
                  </a:cubicBezTo>
                  <a:cubicBezTo>
                    <a:pt x="23" y="64"/>
                    <a:pt x="12" y="67"/>
                    <a:pt x="6" y="78"/>
                  </a:cubicBezTo>
                  <a:cubicBezTo>
                    <a:pt x="0" y="88"/>
                    <a:pt x="4" y="107"/>
                    <a:pt x="20" y="103"/>
                  </a:cubicBezTo>
                  <a:cubicBezTo>
                    <a:pt x="37" y="99"/>
                    <a:pt x="81" y="79"/>
                    <a:pt x="82" y="71"/>
                  </a:cubicBezTo>
                  <a:cubicBezTo>
                    <a:pt x="84" y="64"/>
                    <a:pt x="75" y="57"/>
                    <a:pt x="71" y="53"/>
                  </a:cubicBezTo>
                  <a:cubicBezTo>
                    <a:pt x="67" y="50"/>
                    <a:pt x="70" y="0"/>
                    <a:pt x="70" y="0"/>
                  </a:cubicBezTo>
                  <a:lnTo>
                    <a:pt x="20" y="4"/>
                  </a:lnTo>
                  <a:close/>
                </a:path>
              </a:pathLst>
            </a:custGeom>
            <a:solidFill>
              <a:srgbClr val="EACD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196" name="Freeform 9490"/>
            <p:cNvSpPr>
              <a:spLocks/>
            </p:cNvSpPr>
            <p:nvPr/>
          </p:nvSpPr>
          <p:spPr bwMode="auto">
            <a:xfrm>
              <a:off x="5660" y="3486"/>
              <a:ext cx="454" cy="283"/>
            </a:xfrm>
            <a:custGeom>
              <a:avLst/>
              <a:gdLst>
                <a:gd name="T0" fmla="*/ 43 w 122"/>
                <a:gd name="T1" fmla="*/ 39 h 76"/>
                <a:gd name="T2" fmla="*/ 81 w 122"/>
                <a:gd name="T3" fmla="*/ 27 h 76"/>
                <a:gd name="T4" fmla="*/ 106 w 122"/>
                <a:gd name="T5" fmla="*/ 7 h 76"/>
                <a:gd name="T6" fmla="*/ 119 w 122"/>
                <a:gd name="T7" fmla="*/ 17 h 76"/>
                <a:gd name="T8" fmla="*/ 49 w 122"/>
                <a:gd name="T9" fmla="*/ 72 h 76"/>
                <a:gd name="T10" fmla="*/ 33 w 122"/>
                <a:gd name="T11" fmla="*/ 16 h 76"/>
                <a:gd name="T12" fmla="*/ 47 w 122"/>
                <a:gd name="T13" fmla="*/ 13 h 76"/>
                <a:gd name="T14" fmla="*/ 43 w 122"/>
                <a:gd name="T15" fmla="*/ 39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76">
                  <a:moveTo>
                    <a:pt x="43" y="39"/>
                  </a:moveTo>
                  <a:cubicBezTo>
                    <a:pt x="43" y="39"/>
                    <a:pt x="62" y="39"/>
                    <a:pt x="81" y="27"/>
                  </a:cubicBezTo>
                  <a:cubicBezTo>
                    <a:pt x="100" y="16"/>
                    <a:pt x="109" y="13"/>
                    <a:pt x="106" y="7"/>
                  </a:cubicBezTo>
                  <a:cubicBezTo>
                    <a:pt x="104" y="0"/>
                    <a:pt x="122" y="4"/>
                    <a:pt x="119" y="17"/>
                  </a:cubicBezTo>
                  <a:cubicBezTo>
                    <a:pt x="117" y="30"/>
                    <a:pt x="72" y="76"/>
                    <a:pt x="49" y="72"/>
                  </a:cubicBezTo>
                  <a:cubicBezTo>
                    <a:pt x="26" y="68"/>
                    <a:pt x="0" y="35"/>
                    <a:pt x="33" y="16"/>
                  </a:cubicBezTo>
                  <a:cubicBezTo>
                    <a:pt x="50" y="6"/>
                    <a:pt x="47" y="13"/>
                    <a:pt x="47" y="13"/>
                  </a:cubicBezTo>
                  <a:cubicBezTo>
                    <a:pt x="47" y="13"/>
                    <a:pt x="29" y="36"/>
                    <a:pt x="43" y="39"/>
                  </a:cubicBezTo>
                  <a:close/>
                </a:path>
              </a:pathLst>
            </a:custGeom>
            <a:solidFill>
              <a:srgbClr val="A9B6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197" name="Freeform 9491"/>
            <p:cNvSpPr>
              <a:spLocks/>
            </p:cNvSpPr>
            <p:nvPr/>
          </p:nvSpPr>
          <p:spPr bwMode="auto">
            <a:xfrm>
              <a:off x="5719" y="3553"/>
              <a:ext cx="354" cy="179"/>
            </a:xfrm>
            <a:custGeom>
              <a:avLst/>
              <a:gdLst>
                <a:gd name="T0" fmla="*/ 15 w 95"/>
                <a:gd name="T1" fmla="*/ 11 h 48"/>
                <a:gd name="T2" fmla="*/ 40 w 95"/>
                <a:gd name="T3" fmla="*/ 34 h 48"/>
                <a:gd name="T4" fmla="*/ 95 w 95"/>
                <a:gd name="T5" fmla="*/ 0 h 48"/>
                <a:gd name="T6" fmla="*/ 32 w 95"/>
                <a:gd name="T7" fmla="*/ 40 h 48"/>
                <a:gd name="T8" fmla="*/ 15 w 95"/>
                <a:gd name="T9" fmla="*/ 11 h 48"/>
              </a:gdLst>
              <a:ahLst/>
              <a:cxnLst>
                <a:cxn ang="0">
                  <a:pos x="T0" y="T1"/>
                </a:cxn>
                <a:cxn ang="0">
                  <a:pos x="T2" y="T3"/>
                </a:cxn>
                <a:cxn ang="0">
                  <a:pos x="T4" y="T5"/>
                </a:cxn>
                <a:cxn ang="0">
                  <a:pos x="T6" y="T7"/>
                </a:cxn>
                <a:cxn ang="0">
                  <a:pos x="T8" y="T9"/>
                </a:cxn>
              </a:cxnLst>
              <a:rect l="0" t="0" r="r" b="b"/>
              <a:pathLst>
                <a:path w="95" h="48">
                  <a:moveTo>
                    <a:pt x="15" y="11"/>
                  </a:moveTo>
                  <a:cubicBezTo>
                    <a:pt x="15" y="11"/>
                    <a:pt x="0" y="48"/>
                    <a:pt x="40" y="34"/>
                  </a:cubicBezTo>
                  <a:cubicBezTo>
                    <a:pt x="80" y="20"/>
                    <a:pt x="95" y="0"/>
                    <a:pt x="95" y="0"/>
                  </a:cubicBezTo>
                  <a:cubicBezTo>
                    <a:pt x="95" y="0"/>
                    <a:pt x="65" y="37"/>
                    <a:pt x="32" y="40"/>
                  </a:cubicBezTo>
                  <a:cubicBezTo>
                    <a:pt x="0" y="43"/>
                    <a:pt x="9" y="27"/>
                    <a:pt x="15" y="11"/>
                  </a:cubicBezTo>
                  <a:close/>
                </a:path>
              </a:pathLst>
            </a:custGeom>
            <a:solidFill>
              <a:srgbClr val="96A5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198" name="Freeform 9492"/>
            <p:cNvSpPr>
              <a:spLocks/>
            </p:cNvSpPr>
            <p:nvPr/>
          </p:nvSpPr>
          <p:spPr bwMode="auto">
            <a:xfrm>
              <a:off x="6062" y="3434"/>
              <a:ext cx="495" cy="1480"/>
            </a:xfrm>
            <a:custGeom>
              <a:avLst/>
              <a:gdLst>
                <a:gd name="T0" fmla="*/ 9 w 133"/>
                <a:gd name="T1" fmla="*/ 14 h 398"/>
                <a:gd name="T2" fmla="*/ 16 w 133"/>
                <a:gd name="T3" fmla="*/ 41 h 398"/>
                <a:gd name="T4" fmla="*/ 14 w 133"/>
                <a:gd name="T5" fmla="*/ 78 h 398"/>
                <a:gd name="T6" fmla="*/ 16 w 133"/>
                <a:gd name="T7" fmla="*/ 152 h 398"/>
                <a:gd name="T8" fmla="*/ 1 w 133"/>
                <a:gd name="T9" fmla="*/ 259 h 398"/>
                <a:gd name="T10" fmla="*/ 11 w 133"/>
                <a:gd name="T11" fmla="*/ 293 h 398"/>
                <a:gd name="T12" fmla="*/ 80 w 133"/>
                <a:gd name="T13" fmla="*/ 358 h 398"/>
                <a:gd name="T14" fmla="*/ 87 w 133"/>
                <a:gd name="T15" fmla="*/ 392 h 398"/>
                <a:gd name="T16" fmla="*/ 114 w 133"/>
                <a:gd name="T17" fmla="*/ 377 h 398"/>
                <a:gd name="T18" fmla="*/ 129 w 133"/>
                <a:gd name="T19" fmla="*/ 344 h 398"/>
                <a:gd name="T20" fmla="*/ 114 w 133"/>
                <a:gd name="T21" fmla="*/ 324 h 398"/>
                <a:gd name="T22" fmla="*/ 118 w 133"/>
                <a:gd name="T23" fmla="*/ 303 h 398"/>
                <a:gd name="T24" fmla="*/ 107 w 133"/>
                <a:gd name="T25" fmla="*/ 274 h 398"/>
                <a:gd name="T26" fmla="*/ 93 w 133"/>
                <a:gd name="T27" fmla="*/ 139 h 398"/>
                <a:gd name="T28" fmla="*/ 90 w 133"/>
                <a:gd name="T29" fmla="*/ 60 h 398"/>
                <a:gd name="T30" fmla="*/ 39 w 133"/>
                <a:gd name="T31" fmla="*/ 8 h 398"/>
                <a:gd name="T32" fmla="*/ 9 w 133"/>
                <a:gd name="T33" fmla="*/ 14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3" h="398">
                  <a:moveTo>
                    <a:pt x="9" y="14"/>
                  </a:moveTo>
                  <a:cubicBezTo>
                    <a:pt x="9" y="14"/>
                    <a:pt x="17" y="30"/>
                    <a:pt x="16" y="41"/>
                  </a:cubicBezTo>
                  <a:cubicBezTo>
                    <a:pt x="15" y="53"/>
                    <a:pt x="14" y="56"/>
                    <a:pt x="14" y="78"/>
                  </a:cubicBezTo>
                  <a:cubicBezTo>
                    <a:pt x="14" y="100"/>
                    <a:pt x="23" y="133"/>
                    <a:pt x="16" y="152"/>
                  </a:cubicBezTo>
                  <a:cubicBezTo>
                    <a:pt x="10" y="171"/>
                    <a:pt x="2" y="244"/>
                    <a:pt x="1" y="259"/>
                  </a:cubicBezTo>
                  <a:cubicBezTo>
                    <a:pt x="0" y="274"/>
                    <a:pt x="3" y="289"/>
                    <a:pt x="11" y="293"/>
                  </a:cubicBezTo>
                  <a:cubicBezTo>
                    <a:pt x="19" y="297"/>
                    <a:pt x="77" y="345"/>
                    <a:pt x="80" y="358"/>
                  </a:cubicBezTo>
                  <a:cubicBezTo>
                    <a:pt x="82" y="371"/>
                    <a:pt x="80" y="387"/>
                    <a:pt x="87" y="392"/>
                  </a:cubicBezTo>
                  <a:cubicBezTo>
                    <a:pt x="95" y="398"/>
                    <a:pt x="107" y="386"/>
                    <a:pt x="114" y="377"/>
                  </a:cubicBezTo>
                  <a:cubicBezTo>
                    <a:pt x="122" y="368"/>
                    <a:pt x="133" y="350"/>
                    <a:pt x="129" y="344"/>
                  </a:cubicBezTo>
                  <a:cubicBezTo>
                    <a:pt x="126" y="338"/>
                    <a:pt x="110" y="330"/>
                    <a:pt x="114" y="324"/>
                  </a:cubicBezTo>
                  <a:cubicBezTo>
                    <a:pt x="118" y="317"/>
                    <a:pt x="122" y="312"/>
                    <a:pt x="118" y="303"/>
                  </a:cubicBezTo>
                  <a:cubicBezTo>
                    <a:pt x="114" y="294"/>
                    <a:pt x="103" y="284"/>
                    <a:pt x="107" y="274"/>
                  </a:cubicBezTo>
                  <a:cubicBezTo>
                    <a:pt x="110" y="264"/>
                    <a:pt x="86" y="171"/>
                    <a:pt x="93" y="139"/>
                  </a:cubicBezTo>
                  <a:cubicBezTo>
                    <a:pt x="99" y="107"/>
                    <a:pt x="96" y="73"/>
                    <a:pt x="90" y="60"/>
                  </a:cubicBezTo>
                  <a:cubicBezTo>
                    <a:pt x="84" y="48"/>
                    <a:pt x="53" y="14"/>
                    <a:pt x="39" y="8"/>
                  </a:cubicBezTo>
                  <a:cubicBezTo>
                    <a:pt x="25" y="2"/>
                    <a:pt x="6" y="0"/>
                    <a:pt x="9" y="14"/>
                  </a:cubicBezTo>
                  <a:close/>
                </a:path>
              </a:pathLst>
            </a:custGeom>
            <a:solidFill>
              <a:srgbClr val="7B5F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199" name="Freeform 9493"/>
            <p:cNvSpPr>
              <a:spLocks/>
            </p:cNvSpPr>
            <p:nvPr/>
          </p:nvSpPr>
          <p:spPr bwMode="auto">
            <a:xfrm>
              <a:off x="6106" y="4509"/>
              <a:ext cx="227" cy="227"/>
            </a:xfrm>
            <a:custGeom>
              <a:avLst/>
              <a:gdLst>
                <a:gd name="T0" fmla="*/ 0 w 61"/>
                <a:gd name="T1" fmla="*/ 40 h 61"/>
                <a:gd name="T2" fmla="*/ 45 w 61"/>
                <a:gd name="T3" fmla="*/ 59 h 61"/>
                <a:gd name="T4" fmla="*/ 61 w 61"/>
                <a:gd name="T5" fmla="*/ 42 h 61"/>
                <a:gd name="T6" fmla="*/ 19 w 61"/>
                <a:gd name="T7" fmla="*/ 3 h 61"/>
                <a:gd name="T8" fmla="*/ 0 w 61"/>
                <a:gd name="T9" fmla="*/ 40 h 61"/>
              </a:gdLst>
              <a:ahLst/>
              <a:cxnLst>
                <a:cxn ang="0">
                  <a:pos x="T0" y="T1"/>
                </a:cxn>
                <a:cxn ang="0">
                  <a:pos x="T2" y="T3"/>
                </a:cxn>
                <a:cxn ang="0">
                  <a:pos x="T4" y="T5"/>
                </a:cxn>
                <a:cxn ang="0">
                  <a:pos x="T6" y="T7"/>
                </a:cxn>
                <a:cxn ang="0">
                  <a:pos x="T8" y="T9"/>
                </a:cxn>
              </a:cxnLst>
              <a:rect l="0" t="0" r="r" b="b"/>
              <a:pathLst>
                <a:path w="61" h="61">
                  <a:moveTo>
                    <a:pt x="0" y="40"/>
                  </a:moveTo>
                  <a:cubicBezTo>
                    <a:pt x="0" y="40"/>
                    <a:pt x="14" y="61"/>
                    <a:pt x="45" y="59"/>
                  </a:cubicBezTo>
                  <a:cubicBezTo>
                    <a:pt x="61" y="42"/>
                    <a:pt x="61" y="42"/>
                    <a:pt x="61" y="42"/>
                  </a:cubicBezTo>
                  <a:cubicBezTo>
                    <a:pt x="61" y="42"/>
                    <a:pt x="26" y="0"/>
                    <a:pt x="19" y="3"/>
                  </a:cubicBezTo>
                  <a:cubicBezTo>
                    <a:pt x="13" y="5"/>
                    <a:pt x="0" y="40"/>
                    <a:pt x="0" y="40"/>
                  </a:cubicBezTo>
                  <a:close/>
                </a:path>
              </a:pathLst>
            </a:custGeom>
            <a:solidFill>
              <a:srgbClr val="F4DA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200" name="Freeform 9494"/>
            <p:cNvSpPr>
              <a:spLocks/>
            </p:cNvSpPr>
            <p:nvPr/>
          </p:nvSpPr>
          <p:spPr bwMode="auto">
            <a:xfrm>
              <a:off x="6114" y="3512"/>
              <a:ext cx="383" cy="1250"/>
            </a:xfrm>
            <a:custGeom>
              <a:avLst/>
              <a:gdLst>
                <a:gd name="T0" fmla="*/ 31 w 103"/>
                <a:gd name="T1" fmla="*/ 18 h 336"/>
                <a:gd name="T2" fmla="*/ 21 w 103"/>
                <a:gd name="T3" fmla="*/ 44 h 336"/>
                <a:gd name="T4" fmla="*/ 15 w 103"/>
                <a:gd name="T5" fmla="*/ 71 h 336"/>
                <a:gd name="T6" fmla="*/ 19 w 103"/>
                <a:gd name="T7" fmla="*/ 139 h 336"/>
                <a:gd name="T8" fmla="*/ 26 w 103"/>
                <a:gd name="T9" fmla="*/ 170 h 336"/>
                <a:gd name="T10" fmla="*/ 19 w 103"/>
                <a:gd name="T11" fmla="*/ 187 h 336"/>
                <a:gd name="T12" fmla="*/ 20 w 103"/>
                <a:gd name="T13" fmla="*/ 215 h 336"/>
                <a:gd name="T14" fmla="*/ 2 w 103"/>
                <a:gd name="T15" fmla="*/ 268 h 336"/>
                <a:gd name="T16" fmla="*/ 30 w 103"/>
                <a:gd name="T17" fmla="*/ 284 h 336"/>
                <a:gd name="T18" fmla="*/ 56 w 103"/>
                <a:gd name="T19" fmla="*/ 331 h 336"/>
                <a:gd name="T20" fmla="*/ 76 w 103"/>
                <a:gd name="T21" fmla="*/ 315 h 336"/>
                <a:gd name="T22" fmla="*/ 91 w 103"/>
                <a:gd name="T23" fmla="*/ 262 h 336"/>
                <a:gd name="T24" fmla="*/ 100 w 103"/>
                <a:gd name="T25" fmla="*/ 223 h 336"/>
                <a:gd name="T26" fmla="*/ 91 w 103"/>
                <a:gd name="T27" fmla="*/ 130 h 336"/>
                <a:gd name="T28" fmla="*/ 31 w 103"/>
                <a:gd name="T29" fmla="*/ 18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3" h="336">
                  <a:moveTo>
                    <a:pt x="31" y="18"/>
                  </a:moveTo>
                  <a:cubicBezTo>
                    <a:pt x="27" y="20"/>
                    <a:pt x="20" y="33"/>
                    <a:pt x="21" y="44"/>
                  </a:cubicBezTo>
                  <a:cubicBezTo>
                    <a:pt x="23" y="56"/>
                    <a:pt x="19" y="57"/>
                    <a:pt x="15" y="71"/>
                  </a:cubicBezTo>
                  <a:cubicBezTo>
                    <a:pt x="11" y="85"/>
                    <a:pt x="14" y="125"/>
                    <a:pt x="19" y="139"/>
                  </a:cubicBezTo>
                  <a:cubicBezTo>
                    <a:pt x="24" y="153"/>
                    <a:pt x="31" y="167"/>
                    <a:pt x="26" y="170"/>
                  </a:cubicBezTo>
                  <a:cubicBezTo>
                    <a:pt x="21" y="174"/>
                    <a:pt x="17" y="178"/>
                    <a:pt x="19" y="187"/>
                  </a:cubicBezTo>
                  <a:cubicBezTo>
                    <a:pt x="20" y="196"/>
                    <a:pt x="25" y="203"/>
                    <a:pt x="20" y="215"/>
                  </a:cubicBezTo>
                  <a:cubicBezTo>
                    <a:pt x="15" y="226"/>
                    <a:pt x="0" y="261"/>
                    <a:pt x="2" y="268"/>
                  </a:cubicBezTo>
                  <a:cubicBezTo>
                    <a:pt x="5" y="276"/>
                    <a:pt x="23" y="268"/>
                    <a:pt x="30" y="284"/>
                  </a:cubicBezTo>
                  <a:cubicBezTo>
                    <a:pt x="38" y="299"/>
                    <a:pt x="54" y="326"/>
                    <a:pt x="56" y="331"/>
                  </a:cubicBezTo>
                  <a:cubicBezTo>
                    <a:pt x="57" y="336"/>
                    <a:pt x="67" y="328"/>
                    <a:pt x="76" y="315"/>
                  </a:cubicBezTo>
                  <a:cubicBezTo>
                    <a:pt x="85" y="303"/>
                    <a:pt x="84" y="276"/>
                    <a:pt x="91" y="262"/>
                  </a:cubicBezTo>
                  <a:cubicBezTo>
                    <a:pt x="99" y="248"/>
                    <a:pt x="103" y="237"/>
                    <a:pt x="100" y="223"/>
                  </a:cubicBezTo>
                  <a:cubicBezTo>
                    <a:pt x="98" y="209"/>
                    <a:pt x="87" y="155"/>
                    <a:pt x="91" y="130"/>
                  </a:cubicBezTo>
                  <a:cubicBezTo>
                    <a:pt x="95" y="104"/>
                    <a:pt x="66" y="0"/>
                    <a:pt x="31" y="18"/>
                  </a:cubicBezTo>
                  <a:close/>
                </a:path>
              </a:pathLst>
            </a:custGeom>
            <a:solidFill>
              <a:srgbClr val="8D705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201" name="Freeform 9495"/>
            <p:cNvSpPr>
              <a:spLocks/>
            </p:cNvSpPr>
            <p:nvPr/>
          </p:nvSpPr>
          <p:spPr bwMode="auto">
            <a:xfrm>
              <a:off x="4856" y="5041"/>
              <a:ext cx="1180" cy="1357"/>
            </a:xfrm>
            <a:custGeom>
              <a:avLst/>
              <a:gdLst>
                <a:gd name="T0" fmla="*/ 175 w 317"/>
                <a:gd name="T1" fmla="*/ 8 h 365"/>
                <a:gd name="T2" fmla="*/ 105 w 317"/>
                <a:gd name="T3" fmla="*/ 24 h 365"/>
                <a:gd name="T4" fmla="*/ 96 w 317"/>
                <a:gd name="T5" fmla="*/ 85 h 365"/>
                <a:gd name="T6" fmla="*/ 87 w 317"/>
                <a:gd name="T7" fmla="*/ 134 h 365"/>
                <a:gd name="T8" fmla="*/ 78 w 317"/>
                <a:gd name="T9" fmla="*/ 298 h 365"/>
                <a:gd name="T10" fmla="*/ 273 w 317"/>
                <a:gd name="T11" fmla="*/ 284 h 365"/>
                <a:gd name="T12" fmla="*/ 263 w 317"/>
                <a:gd name="T13" fmla="*/ 137 h 365"/>
                <a:gd name="T14" fmla="*/ 254 w 317"/>
                <a:gd name="T15" fmla="*/ 97 h 365"/>
                <a:gd name="T16" fmla="*/ 254 w 317"/>
                <a:gd name="T17" fmla="*/ 50 h 365"/>
                <a:gd name="T18" fmla="*/ 213 w 317"/>
                <a:gd name="T19" fmla="*/ 55 h 365"/>
                <a:gd name="T20" fmla="*/ 198 w 317"/>
                <a:gd name="T21" fmla="*/ 9 h 365"/>
                <a:gd name="T22" fmla="*/ 175 w 317"/>
                <a:gd name="T23" fmla="*/ 8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7" h="365">
                  <a:moveTo>
                    <a:pt x="175" y="8"/>
                  </a:moveTo>
                  <a:cubicBezTo>
                    <a:pt x="175" y="8"/>
                    <a:pt x="124" y="0"/>
                    <a:pt x="105" y="24"/>
                  </a:cubicBezTo>
                  <a:cubicBezTo>
                    <a:pt x="86" y="48"/>
                    <a:pt x="91" y="67"/>
                    <a:pt x="96" y="85"/>
                  </a:cubicBezTo>
                  <a:cubicBezTo>
                    <a:pt x="101" y="103"/>
                    <a:pt x="97" y="122"/>
                    <a:pt x="87" y="134"/>
                  </a:cubicBezTo>
                  <a:cubicBezTo>
                    <a:pt x="77" y="145"/>
                    <a:pt x="0" y="230"/>
                    <a:pt x="78" y="298"/>
                  </a:cubicBezTo>
                  <a:cubicBezTo>
                    <a:pt x="156" y="365"/>
                    <a:pt x="257" y="310"/>
                    <a:pt x="273" y="284"/>
                  </a:cubicBezTo>
                  <a:cubicBezTo>
                    <a:pt x="288" y="257"/>
                    <a:pt x="317" y="200"/>
                    <a:pt x="263" y="137"/>
                  </a:cubicBezTo>
                  <a:cubicBezTo>
                    <a:pt x="263" y="137"/>
                    <a:pt x="243" y="111"/>
                    <a:pt x="254" y="97"/>
                  </a:cubicBezTo>
                  <a:cubicBezTo>
                    <a:pt x="269" y="75"/>
                    <a:pt x="269" y="52"/>
                    <a:pt x="254" y="50"/>
                  </a:cubicBezTo>
                  <a:cubicBezTo>
                    <a:pt x="238" y="47"/>
                    <a:pt x="224" y="61"/>
                    <a:pt x="213" y="55"/>
                  </a:cubicBezTo>
                  <a:cubicBezTo>
                    <a:pt x="201" y="48"/>
                    <a:pt x="198" y="28"/>
                    <a:pt x="198" y="9"/>
                  </a:cubicBezTo>
                  <a:lnTo>
                    <a:pt x="175" y="8"/>
                  </a:lnTo>
                  <a:close/>
                </a:path>
              </a:pathLst>
            </a:custGeom>
            <a:solidFill>
              <a:srgbClr val="C0AB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202" name="Freeform 9496"/>
            <p:cNvSpPr>
              <a:spLocks noEditPoints="1"/>
            </p:cNvSpPr>
            <p:nvPr/>
          </p:nvSpPr>
          <p:spPr bwMode="auto">
            <a:xfrm>
              <a:off x="4856" y="5041"/>
              <a:ext cx="1180" cy="1357"/>
            </a:xfrm>
            <a:custGeom>
              <a:avLst/>
              <a:gdLst>
                <a:gd name="T0" fmla="*/ 263 w 317"/>
                <a:gd name="T1" fmla="*/ 137 h 365"/>
                <a:gd name="T2" fmla="*/ 254 w 317"/>
                <a:gd name="T3" fmla="*/ 97 h 365"/>
                <a:gd name="T4" fmla="*/ 254 w 317"/>
                <a:gd name="T5" fmla="*/ 50 h 365"/>
                <a:gd name="T6" fmla="*/ 213 w 317"/>
                <a:gd name="T7" fmla="*/ 55 h 365"/>
                <a:gd name="T8" fmla="*/ 198 w 317"/>
                <a:gd name="T9" fmla="*/ 9 h 365"/>
                <a:gd name="T10" fmla="*/ 175 w 317"/>
                <a:gd name="T11" fmla="*/ 8 h 365"/>
                <a:gd name="T12" fmla="*/ 105 w 317"/>
                <a:gd name="T13" fmla="*/ 24 h 365"/>
                <a:gd name="T14" fmla="*/ 96 w 317"/>
                <a:gd name="T15" fmla="*/ 85 h 365"/>
                <a:gd name="T16" fmla="*/ 87 w 317"/>
                <a:gd name="T17" fmla="*/ 134 h 365"/>
                <a:gd name="T18" fmla="*/ 78 w 317"/>
                <a:gd name="T19" fmla="*/ 298 h 365"/>
                <a:gd name="T20" fmla="*/ 273 w 317"/>
                <a:gd name="T21" fmla="*/ 284 h 365"/>
                <a:gd name="T22" fmla="*/ 263 w 317"/>
                <a:gd name="T23" fmla="*/ 137 h 365"/>
                <a:gd name="T24" fmla="*/ 269 w 317"/>
                <a:gd name="T25" fmla="*/ 278 h 365"/>
                <a:gd name="T26" fmla="*/ 81 w 317"/>
                <a:gd name="T27" fmla="*/ 291 h 365"/>
                <a:gd name="T28" fmla="*/ 91 w 317"/>
                <a:gd name="T29" fmla="*/ 135 h 365"/>
                <a:gd name="T30" fmla="*/ 101 w 317"/>
                <a:gd name="T31" fmla="*/ 88 h 365"/>
                <a:gd name="T32" fmla="*/ 107 w 317"/>
                <a:gd name="T33" fmla="*/ 28 h 365"/>
                <a:gd name="T34" fmla="*/ 174 w 317"/>
                <a:gd name="T35" fmla="*/ 14 h 365"/>
                <a:gd name="T36" fmla="*/ 197 w 317"/>
                <a:gd name="T37" fmla="*/ 14 h 365"/>
                <a:gd name="T38" fmla="*/ 210 w 317"/>
                <a:gd name="T39" fmla="*/ 59 h 365"/>
                <a:gd name="T40" fmla="*/ 250 w 317"/>
                <a:gd name="T41" fmla="*/ 54 h 365"/>
                <a:gd name="T42" fmla="*/ 248 w 317"/>
                <a:gd name="T43" fmla="*/ 99 h 365"/>
                <a:gd name="T44" fmla="*/ 258 w 317"/>
                <a:gd name="T45" fmla="*/ 139 h 365"/>
                <a:gd name="T46" fmla="*/ 269 w 317"/>
                <a:gd name="T47" fmla="*/ 278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7" h="365">
                  <a:moveTo>
                    <a:pt x="263" y="137"/>
                  </a:moveTo>
                  <a:cubicBezTo>
                    <a:pt x="263" y="137"/>
                    <a:pt x="243" y="111"/>
                    <a:pt x="254" y="97"/>
                  </a:cubicBezTo>
                  <a:cubicBezTo>
                    <a:pt x="269" y="75"/>
                    <a:pt x="269" y="52"/>
                    <a:pt x="254" y="50"/>
                  </a:cubicBezTo>
                  <a:cubicBezTo>
                    <a:pt x="238" y="47"/>
                    <a:pt x="224" y="61"/>
                    <a:pt x="213" y="55"/>
                  </a:cubicBezTo>
                  <a:cubicBezTo>
                    <a:pt x="201" y="48"/>
                    <a:pt x="198" y="28"/>
                    <a:pt x="198" y="9"/>
                  </a:cubicBezTo>
                  <a:cubicBezTo>
                    <a:pt x="175" y="8"/>
                    <a:pt x="175" y="8"/>
                    <a:pt x="175" y="8"/>
                  </a:cubicBezTo>
                  <a:cubicBezTo>
                    <a:pt x="175" y="8"/>
                    <a:pt x="124" y="0"/>
                    <a:pt x="105" y="24"/>
                  </a:cubicBezTo>
                  <a:cubicBezTo>
                    <a:pt x="86" y="48"/>
                    <a:pt x="91" y="67"/>
                    <a:pt x="96" y="85"/>
                  </a:cubicBezTo>
                  <a:cubicBezTo>
                    <a:pt x="101" y="103"/>
                    <a:pt x="97" y="122"/>
                    <a:pt x="87" y="134"/>
                  </a:cubicBezTo>
                  <a:cubicBezTo>
                    <a:pt x="77" y="145"/>
                    <a:pt x="0" y="230"/>
                    <a:pt x="78" y="298"/>
                  </a:cubicBezTo>
                  <a:cubicBezTo>
                    <a:pt x="156" y="365"/>
                    <a:pt x="257" y="310"/>
                    <a:pt x="273" y="284"/>
                  </a:cubicBezTo>
                  <a:cubicBezTo>
                    <a:pt x="288" y="257"/>
                    <a:pt x="317" y="200"/>
                    <a:pt x="263" y="137"/>
                  </a:cubicBezTo>
                  <a:close/>
                  <a:moveTo>
                    <a:pt x="269" y="278"/>
                  </a:moveTo>
                  <a:cubicBezTo>
                    <a:pt x="255" y="304"/>
                    <a:pt x="155" y="355"/>
                    <a:pt x="81" y="291"/>
                  </a:cubicBezTo>
                  <a:cubicBezTo>
                    <a:pt x="8" y="228"/>
                    <a:pt x="82" y="146"/>
                    <a:pt x="91" y="135"/>
                  </a:cubicBezTo>
                  <a:cubicBezTo>
                    <a:pt x="101" y="125"/>
                    <a:pt x="106" y="105"/>
                    <a:pt x="101" y="88"/>
                  </a:cubicBezTo>
                  <a:cubicBezTo>
                    <a:pt x="96" y="72"/>
                    <a:pt x="89" y="51"/>
                    <a:pt x="107" y="28"/>
                  </a:cubicBezTo>
                  <a:cubicBezTo>
                    <a:pt x="125" y="5"/>
                    <a:pt x="174" y="14"/>
                    <a:pt x="174" y="14"/>
                  </a:cubicBezTo>
                  <a:cubicBezTo>
                    <a:pt x="197" y="14"/>
                    <a:pt x="197" y="14"/>
                    <a:pt x="197" y="14"/>
                  </a:cubicBezTo>
                  <a:cubicBezTo>
                    <a:pt x="197" y="32"/>
                    <a:pt x="199" y="53"/>
                    <a:pt x="210" y="59"/>
                  </a:cubicBezTo>
                  <a:cubicBezTo>
                    <a:pt x="221" y="65"/>
                    <a:pt x="236" y="52"/>
                    <a:pt x="250" y="54"/>
                  </a:cubicBezTo>
                  <a:cubicBezTo>
                    <a:pt x="268" y="57"/>
                    <a:pt x="263" y="79"/>
                    <a:pt x="248" y="99"/>
                  </a:cubicBezTo>
                  <a:cubicBezTo>
                    <a:pt x="238" y="112"/>
                    <a:pt x="258" y="139"/>
                    <a:pt x="258" y="139"/>
                  </a:cubicBezTo>
                  <a:cubicBezTo>
                    <a:pt x="309" y="198"/>
                    <a:pt x="284" y="253"/>
                    <a:pt x="269" y="278"/>
                  </a:cubicBezTo>
                  <a:close/>
                </a:path>
              </a:pathLst>
            </a:custGeom>
            <a:solidFill>
              <a:srgbClr val="E9E0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203" name="Freeform 9497"/>
            <p:cNvSpPr>
              <a:spLocks/>
            </p:cNvSpPr>
            <p:nvPr/>
          </p:nvSpPr>
          <p:spPr bwMode="auto">
            <a:xfrm>
              <a:off x="5407" y="4223"/>
              <a:ext cx="178" cy="1037"/>
            </a:xfrm>
            <a:custGeom>
              <a:avLst/>
              <a:gdLst>
                <a:gd name="T0" fmla="*/ 0 w 48"/>
                <a:gd name="T1" fmla="*/ 275 h 279"/>
                <a:gd name="T2" fmla="*/ 48 w 48"/>
                <a:gd name="T3" fmla="*/ 279 h 279"/>
                <a:gd name="T4" fmla="*/ 41 w 48"/>
                <a:gd name="T5" fmla="*/ 0 h 279"/>
                <a:gd name="T6" fmla="*/ 6 w 48"/>
                <a:gd name="T7" fmla="*/ 1 h 279"/>
                <a:gd name="T8" fmla="*/ 0 w 48"/>
                <a:gd name="T9" fmla="*/ 275 h 279"/>
              </a:gdLst>
              <a:ahLst/>
              <a:cxnLst>
                <a:cxn ang="0">
                  <a:pos x="T0" y="T1"/>
                </a:cxn>
                <a:cxn ang="0">
                  <a:pos x="T2" y="T3"/>
                </a:cxn>
                <a:cxn ang="0">
                  <a:pos x="T4" y="T5"/>
                </a:cxn>
                <a:cxn ang="0">
                  <a:pos x="T6" y="T7"/>
                </a:cxn>
                <a:cxn ang="0">
                  <a:pos x="T8" y="T9"/>
                </a:cxn>
              </a:cxnLst>
              <a:rect l="0" t="0" r="r" b="b"/>
              <a:pathLst>
                <a:path w="48" h="279">
                  <a:moveTo>
                    <a:pt x="0" y="275"/>
                  </a:moveTo>
                  <a:cubicBezTo>
                    <a:pt x="48" y="279"/>
                    <a:pt x="48" y="279"/>
                    <a:pt x="48" y="279"/>
                  </a:cubicBezTo>
                  <a:cubicBezTo>
                    <a:pt x="41" y="0"/>
                    <a:pt x="41" y="0"/>
                    <a:pt x="41" y="0"/>
                  </a:cubicBezTo>
                  <a:cubicBezTo>
                    <a:pt x="6" y="1"/>
                    <a:pt x="6" y="1"/>
                    <a:pt x="6" y="1"/>
                  </a:cubicBezTo>
                  <a:cubicBezTo>
                    <a:pt x="6" y="1"/>
                    <a:pt x="8" y="198"/>
                    <a:pt x="0" y="275"/>
                  </a:cubicBezTo>
                  <a:close/>
                </a:path>
              </a:pathLst>
            </a:custGeom>
            <a:solidFill>
              <a:srgbClr val="3A29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204" name="Freeform 9498"/>
            <p:cNvSpPr>
              <a:spLocks/>
            </p:cNvSpPr>
            <p:nvPr/>
          </p:nvSpPr>
          <p:spPr bwMode="auto">
            <a:xfrm>
              <a:off x="5366" y="5361"/>
              <a:ext cx="253" cy="227"/>
            </a:xfrm>
            <a:custGeom>
              <a:avLst/>
              <a:gdLst>
                <a:gd name="T0" fmla="*/ 38 w 68"/>
                <a:gd name="T1" fmla="*/ 0 h 61"/>
                <a:gd name="T2" fmla="*/ 3 w 68"/>
                <a:gd name="T3" fmla="*/ 25 h 61"/>
                <a:gd name="T4" fmla="*/ 31 w 68"/>
                <a:gd name="T5" fmla="*/ 61 h 61"/>
                <a:gd name="T6" fmla="*/ 68 w 68"/>
                <a:gd name="T7" fmla="*/ 34 h 61"/>
                <a:gd name="T8" fmla="*/ 38 w 68"/>
                <a:gd name="T9" fmla="*/ 0 h 61"/>
              </a:gdLst>
              <a:ahLst/>
              <a:cxnLst>
                <a:cxn ang="0">
                  <a:pos x="T0" y="T1"/>
                </a:cxn>
                <a:cxn ang="0">
                  <a:pos x="T2" y="T3"/>
                </a:cxn>
                <a:cxn ang="0">
                  <a:pos x="T4" y="T5"/>
                </a:cxn>
                <a:cxn ang="0">
                  <a:pos x="T6" y="T7"/>
                </a:cxn>
                <a:cxn ang="0">
                  <a:pos x="T8" y="T9"/>
                </a:cxn>
              </a:cxnLst>
              <a:rect l="0" t="0" r="r" b="b"/>
              <a:pathLst>
                <a:path w="68" h="61">
                  <a:moveTo>
                    <a:pt x="38" y="0"/>
                  </a:moveTo>
                  <a:cubicBezTo>
                    <a:pt x="19" y="0"/>
                    <a:pt x="6" y="9"/>
                    <a:pt x="3" y="25"/>
                  </a:cubicBezTo>
                  <a:cubicBezTo>
                    <a:pt x="0" y="41"/>
                    <a:pt x="13" y="61"/>
                    <a:pt x="31" y="61"/>
                  </a:cubicBezTo>
                  <a:cubicBezTo>
                    <a:pt x="49" y="61"/>
                    <a:pt x="68" y="50"/>
                    <a:pt x="68" y="34"/>
                  </a:cubicBezTo>
                  <a:cubicBezTo>
                    <a:pt x="68" y="18"/>
                    <a:pt x="58" y="0"/>
                    <a:pt x="38" y="0"/>
                  </a:cubicBezTo>
                  <a:close/>
                </a:path>
              </a:pathLst>
            </a:custGeom>
            <a:solidFill>
              <a:srgbClr val="01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205" name="Freeform 9499"/>
            <p:cNvSpPr>
              <a:spLocks/>
            </p:cNvSpPr>
            <p:nvPr/>
          </p:nvSpPr>
          <p:spPr bwMode="auto">
            <a:xfrm>
              <a:off x="5291" y="5707"/>
              <a:ext cx="398" cy="111"/>
            </a:xfrm>
            <a:custGeom>
              <a:avLst/>
              <a:gdLst>
                <a:gd name="T0" fmla="*/ 1 w 107"/>
                <a:gd name="T1" fmla="*/ 0 h 30"/>
                <a:gd name="T2" fmla="*/ 107 w 107"/>
                <a:gd name="T3" fmla="*/ 0 h 30"/>
                <a:gd name="T4" fmla="*/ 107 w 107"/>
                <a:gd name="T5" fmla="*/ 12 h 30"/>
                <a:gd name="T6" fmla="*/ 60 w 107"/>
                <a:gd name="T7" fmla="*/ 30 h 30"/>
                <a:gd name="T8" fmla="*/ 0 w 107"/>
                <a:gd name="T9" fmla="*/ 13 h 30"/>
                <a:gd name="T10" fmla="*/ 1 w 107"/>
                <a:gd name="T11" fmla="*/ 0 h 30"/>
              </a:gdLst>
              <a:ahLst/>
              <a:cxnLst>
                <a:cxn ang="0">
                  <a:pos x="T0" y="T1"/>
                </a:cxn>
                <a:cxn ang="0">
                  <a:pos x="T2" y="T3"/>
                </a:cxn>
                <a:cxn ang="0">
                  <a:pos x="T4" y="T5"/>
                </a:cxn>
                <a:cxn ang="0">
                  <a:pos x="T6" y="T7"/>
                </a:cxn>
                <a:cxn ang="0">
                  <a:pos x="T8" y="T9"/>
                </a:cxn>
                <a:cxn ang="0">
                  <a:pos x="T10" y="T11"/>
                </a:cxn>
              </a:cxnLst>
              <a:rect l="0" t="0" r="r" b="b"/>
              <a:pathLst>
                <a:path w="107" h="30">
                  <a:moveTo>
                    <a:pt x="1" y="0"/>
                  </a:moveTo>
                  <a:cubicBezTo>
                    <a:pt x="107" y="0"/>
                    <a:pt x="107" y="0"/>
                    <a:pt x="107" y="0"/>
                  </a:cubicBezTo>
                  <a:cubicBezTo>
                    <a:pt x="107" y="12"/>
                    <a:pt x="107" y="12"/>
                    <a:pt x="107" y="12"/>
                  </a:cubicBezTo>
                  <a:cubicBezTo>
                    <a:pt x="107" y="12"/>
                    <a:pt x="80" y="30"/>
                    <a:pt x="60" y="30"/>
                  </a:cubicBezTo>
                  <a:cubicBezTo>
                    <a:pt x="40" y="30"/>
                    <a:pt x="0" y="13"/>
                    <a:pt x="0" y="13"/>
                  </a:cubicBezTo>
                  <a:lnTo>
                    <a:pt x="1" y="0"/>
                  </a:lnTo>
                  <a:close/>
                </a:path>
              </a:pathLst>
            </a:custGeom>
            <a:solidFill>
              <a:srgbClr val="3A29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206" name="Freeform 9500"/>
            <p:cNvSpPr>
              <a:spLocks noEditPoints="1"/>
            </p:cNvSpPr>
            <p:nvPr/>
          </p:nvSpPr>
          <p:spPr bwMode="auto">
            <a:xfrm>
              <a:off x="5343" y="5331"/>
              <a:ext cx="305" cy="279"/>
            </a:xfrm>
            <a:custGeom>
              <a:avLst/>
              <a:gdLst>
                <a:gd name="T0" fmla="*/ 2 w 82"/>
                <a:gd name="T1" fmla="*/ 31 h 75"/>
                <a:gd name="T2" fmla="*/ 11 w 82"/>
                <a:gd name="T3" fmla="*/ 62 h 75"/>
                <a:gd name="T4" fmla="*/ 37 w 82"/>
                <a:gd name="T5" fmla="*/ 75 h 75"/>
                <a:gd name="T6" fmla="*/ 82 w 82"/>
                <a:gd name="T7" fmla="*/ 42 h 75"/>
                <a:gd name="T8" fmla="*/ 45 w 82"/>
                <a:gd name="T9" fmla="*/ 0 h 75"/>
                <a:gd name="T10" fmla="*/ 2 w 82"/>
                <a:gd name="T11" fmla="*/ 31 h 75"/>
                <a:gd name="T12" fmla="*/ 12 w 82"/>
                <a:gd name="T13" fmla="*/ 61 h 75"/>
                <a:gd name="T14" fmla="*/ 4 w 82"/>
                <a:gd name="T15" fmla="*/ 32 h 75"/>
                <a:gd name="T16" fmla="*/ 45 w 82"/>
                <a:gd name="T17" fmla="*/ 2 h 75"/>
                <a:gd name="T18" fmla="*/ 80 w 82"/>
                <a:gd name="T19" fmla="*/ 42 h 75"/>
                <a:gd name="T20" fmla="*/ 37 w 82"/>
                <a:gd name="T21" fmla="*/ 73 h 75"/>
                <a:gd name="T22" fmla="*/ 12 w 82"/>
                <a:gd name="T23" fmla="*/ 6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2" h="75">
                  <a:moveTo>
                    <a:pt x="2" y="31"/>
                  </a:moveTo>
                  <a:cubicBezTo>
                    <a:pt x="0" y="42"/>
                    <a:pt x="3" y="53"/>
                    <a:pt x="11" y="62"/>
                  </a:cubicBezTo>
                  <a:cubicBezTo>
                    <a:pt x="18" y="70"/>
                    <a:pt x="27" y="75"/>
                    <a:pt x="37" y="75"/>
                  </a:cubicBezTo>
                  <a:cubicBezTo>
                    <a:pt x="58" y="75"/>
                    <a:pt x="82" y="62"/>
                    <a:pt x="82" y="42"/>
                  </a:cubicBezTo>
                  <a:cubicBezTo>
                    <a:pt x="82" y="22"/>
                    <a:pt x="69" y="0"/>
                    <a:pt x="45" y="0"/>
                  </a:cubicBezTo>
                  <a:cubicBezTo>
                    <a:pt x="21" y="0"/>
                    <a:pt x="6" y="12"/>
                    <a:pt x="2" y="31"/>
                  </a:cubicBezTo>
                  <a:close/>
                  <a:moveTo>
                    <a:pt x="12" y="61"/>
                  </a:moveTo>
                  <a:cubicBezTo>
                    <a:pt x="5" y="53"/>
                    <a:pt x="2" y="41"/>
                    <a:pt x="4" y="32"/>
                  </a:cubicBezTo>
                  <a:cubicBezTo>
                    <a:pt x="7" y="13"/>
                    <a:pt x="22" y="2"/>
                    <a:pt x="45" y="2"/>
                  </a:cubicBezTo>
                  <a:cubicBezTo>
                    <a:pt x="68" y="2"/>
                    <a:pt x="80" y="23"/>
                    <a:pt x="80" y="42"/>
                  </a:cubicBezTo>
                  <a:cubicBezTo>
                    <a:pt x="80" y="61"/>
                    <a:pt x="58" y="73"/>
                    <a:pt x="37" y="73"/>
                  </a:cubicBezTo>
                  <a:cubicBezTo>
                    <a:pt x="28" y="73"/>
                    <a:pt x="19" y="69"/>
                    <a:pt x="12" y="61"/>
                  </a:cubicBezTo>
                  <a:close/>
                </a:path>
              </a:pathLst>
            </a:custGeom>
            <a:solidFill>
              <a:srgbClr val="01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207" name="Freeform 9501"/>
            <p:cNvSpPr>
              <a:spLocks/>
            </p:cNvSpPr>
            <p:nvPr/>
          </p:nvSpPr>
          <p:spPr bwMode="auto">
            <a:xfrm>
              <a:off x="5429" y="4223"/>
              <a:ext cx="18" cy="1524"/>
            </a:xfrm>
            <a:custGeom>
              <a:avLst/>
              <a:gdLst>
                <a:gd name="T0" fmla="*/ 0 w 18"/>
                <a:gd name="T1" fmla="*/ 1524 h 1524"/>
                <a:gd name="T2" fmla="*/ 4 w 18"/>
                <a:gd name="T3" fmla="*/ 1524 h 1524"/>
                <a:gd name="T4" fmla="*/ 18 w 18"/>
                <a:gd name="T5" fmla="*/ 0 h 1524"/>
                <a:gd name="T6" fmla="*/ 15 w 18"/>
                <a:gd name="T7" fmla="*/ 0 h 1524"/>
                <a:gd name="T8" fmla="*/ 0 w 18"/>
                <a:gd name="T9" fmla="*/ 1524 h 1524"/>
              </a:gdLst>
              <a:ahLst/>
              <a:cxnLst>
                <a:cxn ang="0">
                  <a:pos x="T0" y="T1"/>
                </a:cxn>
                <a:cxn ang="0">
                  <a:pos x="T2" y="T3"/>
                </a:cxn>
                <a:cxn ang="0">
                  <a:pos x="T4" y="T5"/>
                </a:cxn>
                <a:cxn ang="0">
                  <a:pos x="T6" y="T7"/>
                </a:cxn>
                <a:cxn ang="0">
                  <a:pos x="T8" y="T9"/>
                </a:cxn>
              </a:cxnLst>
              <a:rect l="0" t="0" r="r" b="b"/>
              <a:pathLst>
                <a:path w="18" h="1524">
                  <a:moveTo>
                    <a:pt x="0" y="1524"/>
                  </a:moveTo>
                  <a:lnTo>
                    <a:pt x="4" y="1524"/>
                  </a:lnTo>
                  <a:lnTo>
                    <a:pt x="18" y="0"/>
                  </a:lnTo>
                  <a:lnTo>
                    <a:pt x="15" y="0"/>
                  </a:lnTo>
                  <a:lnTo>
                    <a:pt x="0" y="1524"/>
                  </a:lnTo>
                  <a:close/>
                </a:path>
              </a:pathLst>
            </a:custGeom>
            <a:solidFill>
              <a:srgbClr val="E9E0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208" name="Freeform 9502"/>
            <p:cNvSpPr>
              <a:spLocks/>
            </p:cNvSpPr>
            <p:nvPr/>
          </p:nvSpPr>
          <p:spPr bwMode="auto">
            <a:xfrm>
              <a:off x="5451" y="4226"/>
              <a:ext cx="19" cy="1525"/>
            </a:xfrm>
            <a:custGeom>
              <a:avLst/>
              <a:gdLst>
                <a:gd name="T0" fmla="*/ 0 w 19"/>
                <a:gd name="T1" fmla="*/ 1525 h 1525"/>
                <a:gd name="T2" fmla="*/ 8 w 19"/>
                <a:gd name="T3" fmla="*/ 1525 h 1525"/>
                <a:gd name="T4" fmla="*/ 19 w 19"/>
                <a:gd name="T5" fmla="*/ 0 h 1525"/>
                <a:gd name="T6" fmla="*/ 11 w 19"/>
                <a:gd name="T7" fmla="*/ 0 h 1525"/>
                <a:gd name="T8" fmla="*/ 0 w 19"/>
                <a:gd name="T9" fmla="*/ 1525 h 1525"/>
              </a:gdLst>
              <a:ahLst/>
              <a:cxnLst>
                <a:cxn ang="0">
                  <a:pos x="T0" y="T1"/>
                </a:cxn>
                <a:cxn ang="0">
                  <a:pos x="T2" y="T3"/>
                </a:cxn>
                <a:cxn ang="0">
                  <a:pos x="T4" y="T5"/>
                </a:cxn>
                <a:cxn ang="0">
                  <a:pos x="T6" y="T7"/>
                </a:cxn>
                <a:cxn ang="0">
                  <a:pos x="T8" y="T9"/>
                </a:cxn>
              </a:cxnLst>
              <a:rect l="0" t="0" r="r" b="b"/>
              <a:pathLst>
                <a:path w="19" h="1525">
                  <a:moveTo>
                    <a:pt x="0" y="1525"/>
                  </a:moveTo>
                  <a:lnTo>
                    <a:pt x="8" y="1525"/>
                  </a:lnTo>
                  <a:lnTo>
                    <a:pt x="19" y="0"/>
                  </a:lnTo>
                  <a:lnTo>
                    <a:pt x="11" y="0"/>
                  </a:lnTo>
                  <a:lnTo>
                    <a:pt x="0" y="1525"/>
                  </a:lnTo>
                  <a:close/>
                </a:path>
              </a:pathLst>
            </a:custGeom>
            <a:solidFill>
              <a:srgbClr val="E9E0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209" name="Freeform 9503"/>
            <p:cNvSpPr>
              <a:spLocks/>
            </p:cNvSpPr>
            <p:nvPr/>
          </p:nvSpPr>
          <p:spPr bwMode="auto">
            <a:xfrm>
              <a:off x="5474" y="4226"/>
              <a:ext cx="14" cy="1529"/>
            </a:xfrm>
            <a:custGeom>
              <a:avLst/>
              <a:gdLst>
                <a:gd name="T0" fmla="*/ 0 w 14"/>
                <a:gd name="T1" fmla="*/ 1529 h 1529"/>
                <a:gd name="T2" fmla="*/ 7 w 14"/>
                <a:gd name="T3" fmla="*/ 1529 h 1529"/>
                <a:gd name="T4" fmla="*/ 14 w 14"/>
                <a:gd name="T5" fmla="*/ 0 h 1529"/>
                <a:gd name="T6" fmla="*/ 7 w 14"/>
                <a:gd name="T7" fmla="*/ 0 h 1529"/>
                <a:gd name="T8" fmla="*/ 0 w 14"/>
                <a:gd name="T9" fmla="*/ 1529 h 1529"/>
              </a:gdLst>
              <a:ahLst/>
              <a:cxnLst>
                <a:cxn ang="0">
                  <a:pos x="T0" y="T1"/>
                </a:cxn>
                <a:cxn ang="0">
                  <a:pos x="T2" y="T3"/>
                </a:cxn>
                <a:cxn ang="0">
                  <a:pos x="T4" y="T5"/>
                </a:cxn>
                <a:cxn ang="0">
                  <a:pos x="T6" y="T7"/>
                </a:cxn>
                <a:cxn ang="0">
                  <a:pos x="T8" y="T9"/>
                </a:cxn>
              </a:cxnLst>
              <a:rect l="0" t="0" r="r" b="b"/>
              <a:pathLst>
                <a:path w="14" h="1529">
                  <a:moveTo>
                    <a:pt x="0" y="1529"/>
                  </a:moveTo>
                  <a:lnTo>
                    <a:pt x="7" y="1529"/>
                  </a:lnTo>
                  <a:lnTo>
                    <a:pt x="14" y="0"/>
                  </a:lnTo>
                  <a:lnTo>
                    <a:pt x="7" y="0"/>
                  </a:lnTo>
                  <a:lnTo>
                    <a:pt x="0" y="1529"/>
                  </a:lnTo>
                  <a:close/>
                </a:path>
              </a:pathLst>
            </a:custGeom>
            <a:solidFill>
              <a:srgbClr val="E9E0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210" name="Freeform 9504"/>
            <p:cNvSpPr>
              <a:spLocks/>
            </p:cNvSpPr>
            <p:nvPr/>
          </p:nvSpPr>
          <p:spPr bwMode="auto">
            <a:xfrm>
              <a:off x="5541" y="4226"/>
              <a:ext cx="29" cy="1525"/>
            </a:xfrm>
            <a:custGeom>
              <a:avLst/>
              <a:gdLst>
                <a:gd name="T0" fmla="*/ 22 w 29"/>
                <a:gd name="T1" fmla="*/ 1525 h 1525"/>
                <a:gd name="T2" fmla="*/ 29 w 29"/>
                <a:gd name="T3" fmla="*/ 1525 h 1525"/>
                <a:gd name="T4" fmla="*/ 7 w 29"/>
                <a:gd name="T5" fmla="*/ 0 h 1525"/>
                <a:gd name="T6" fmla="*/ 0 w 29"/>
                <a:gd name="T7" fmla="*/ 0 h 1525"/>
                <a:gd name="T8" fmla="*/ 22 w 29"/>
                <a:gd name="T9" fmla="*/ 1525 h 1525"/>
              </a:gdLst>
              <a:ahLst/>
              <a:cxnLst>
                <a:cxn ang="0">
                  <a:pos x="T0" y="T1"/>
                </a:cxn>
                <a:cxn ang="0">
                  <a:pos x="T2" y="T3"/>
                </a:cxn>
                <a:cxn ang="0">
                  <a:pos x="T4" y="T5"/>
                </a:cxn>
                <a:cxn ang="0">
                  <a:pos x="T6" y="T7"/>
                </a:cxn>
                <a:cxn ang="0">
                  <a:pos x="T8" y="T9"/>
                </a:cxn>
              </a:cxnLst>
              <a:rect l="0" t="0" r="r" b="b"/>
              <a:pathLst>
                <a:path w="29" h="1525">
                  <a:moveTo>
                    <a:pt x="22" y="1525"/>
                  </a:moveTo>
                  <a:lnTo>
                    <a:pt x="29" y="1525"/>
                  </a:lnTo>
                  <a:lnTo>
                    <a:pt x="7" y="0"/>
                  </a:lnTo>
                  <a:lnTo>
                    <a:pt x="0" y="0"/>
                  </a:lnTo>
                  <a:lnTo>
                    <a:pt x="22" y="1525"/>
                  </a:lnTo>
                  <a:close/>
                </a:path>
              </a:pathLst>
            </a:custGeom>
            <a:solidFill>
              <a:srgbClr val="E9E0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211" name="Freeform 9505"/>
            <p:cNvSpPr>
              <a:spLocks/>
            </p:cNvSpPr>
            <p:nvPr/>
          </p:nvSpPr>
          <p:spPr bwMode="auto">
            <a:xfrm>
              <a:off x="5518" y="4226"/>
              <a:ext cx="23" cy="1529"/>
            </a:xfrm>
            <a:custGeom>
              <a:avLst/>
              <a:gdLst>
                <a:gd name="T0" fmla="*/ 15 w 23"/>
                <a:gd name="T1" fmla="*/ 1529 h 1529"/>
                <a:gd name="T2" fmla="*/ 23 w 23"/>
                <a:gd name="T3" fmla="*/ 1529 h 1529"/>
                <a:gd name="T4" fmla="*/ 8 w 23"/>
                <a:gd name="T5" fmla="*/ 0 h 1529"/>
                <a:gd name="T6" fmla="*/ 0 w 23"/>
                <a:gd name="T7" fmla="*/ 0 h 1529"/>
                <a:gd name="T8" fmla="*/ 15 w 23"/>
                <a:gd name="T9" fmla="*/ 1529 h 1529"/>
              </a:gdLst>
              <a:ahLst/>
              <a:cxnLst>
                <a:cxn ang="0">
                  <a:pos x="T0" y="T1"/>
                </a:cxn>
                <a:cxn ang="0">
                  <a:pos x="T2" y="T3"/>
                </a:cxn>
                <a:cxn ang="0">
                  <a:pos x="T4" y="T5"/>
                </a:cxn>
                <a:cxn ang="0">
                  <a:pos x="T6" y="T7"/>
                </a:cxn>
                <a:cxn ang="0">
                  <a:pos x="T8" y="T9"/>
                </a:cxn>
              </a:cxnLst>
              <a:rect l="0" t="0" r="r" b="b"/>
              <a:pathLst>
                <a:path w="23" h="1529">
                  <a:moveTo>
                    <a:pt x="15" y="1529"/>
                  </a:moveTo>
                  <a:lnTo>
                    <a:pt x="23" y="1529"/>
                  </a:lnTo>
                  <a:lnTo>
                    <a:pt x="8" y="0"/>
                  </a:lnTo>
                  <a:lnTo>
                    <a:pt x="0" y="0"/>
                  </a:lnTo>
                  <a:lnTo>
                    <a:pt x="15" y="1529"/>
                  </a:lnTo>
                  <a:close/>
                </a:path>
              </a:pathLst>
            </a:custGeom>
            <a:solidFill>
              <a:srgbClr val="E9E0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212" name="Rectangle 9506"/>
            <p:cNvSpPr>
              <a:spLocks noChangeArrowheads="1"/>
            </p:cNvSpPr>
            <p:nvPr/>
          </p:nvSpPr>
          <p:spPr bwMode="auto">
            <a:xfrm>
              <a:off x="5503" y="4223"/>
              <a:ext cx="8" cy="1528"/>
            </a:xfrm>
            <a:prstGeom prst="rect">
              <a:avLst/>
            </a:prstGeom>
            <a:solidFill>
              <a:srgbClr val="E9E0D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213" name="Freeform 9507"/>
            <p:cNvSpPr>
              <a:spLocks/>
            </p:cNvSpPr>
            <p:nvPr/>
          </p:nvSpPr>
          <p:spPr bwMode="auto">
            <a:xfrm>
              <a:off x="5306" y="3918"/>
              <a:ext cx="56" cy="78"/>
            </a:xfrm>
            <a:custGeom>
              <a:avLst/>
              <a:gdLst>
                <a:gd name="T0" fmla="*/ 8 w 15"/>
                <a:gd name="T1" fmla="*/ 0 h 21"/>
                <a:gd name="T2" fmla="*/ 0 w 15"/>
                <a:gd name="T3" fmla="*/ 12 h 21"/>
                <a:gd name="T4" fmla="*/ 8 w 15"/>
                <a:gd name="T5" fmla="*/ 21 h 21"/>
                <a:gd name="T6" fmla="*/ 13 w 15"/>
                <a:gd name="T7" fmla="*/ 10 h 21"/>
                <a:gd name="T8" fmla="*/ 8 w 15"/>
                <a:gd name="T9" fmla="*/ 0 h 21"/>
              </a:gdLst>
              <a:ahLst/>
              <a:cxnLst>
                <a:cxn ang="0">
                  <a:pos x="T0" y="T1"/>
                </a:cxn>
                <a:cxn ang="0">
                  <a:pos x="T2" y="T3"/>
                </a:cxn>
                <a:cxn ang="0">
                  <a:pos x="T4" y="T5"/>
                </a:cxn>
                <a:cxn ang="0">
                  <a:pos x="T6" y="T7"/>
                </a:cxn>
                <a:cxn ang="0">
                  <a:pos x="T8" y="T9"/>
                </a:cxn>
              </a:cxnLst>
              <a:rect l="0" t="0" r="r" b="b"/>
              <a:pathLst>
                <a:path w="15" h="21">
                  <a:moveTo>
                    <a:pt x="8" y="0"/>
                  </a:moveTo>
                  <a:cubicBezTo>
                    <a:pt x="0" y="0"/>
                    <a:pt x="0" y="5"/>
                    <a:pt x="0" y="12"/>
                  </a:cubicBezTo>
                  <a:cubicBezTo>
                    <a:pt x="0" y="20"/>
                    <a:pt x="4" y="21"/>
                    <a:pt x="8" y="21"/>
                  </a:cubicBezTo>
                  <a:cubicBezTo>
                    <a:pt x="12" y="21"/>
                    <a:pt x="12" y="14"/>
                    <a:pt x="13" y="10"/>
                  </a:cubicBezTo>
                  <a:cubicBezTo>
                    <a:pt x="14" y="5"/>
                    <a:pt x="15" y="0"/>
                    <a:pt x="8" y="0"/>
                  </a:cubicBezTo>
                  <a:close/>
                </a:path>
              </a:pathLst>
            </a:custGeom>
            <a:solidFill>
              <a:srgbClr val="9B88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214" name="Freeform 9508"/>
            <p:cNvSpPr>
              <a:spLocks/>
            </p:cNvSpPr>
            <p:nvPr/>
          </p:nvSpPr>
          <p:spPr bwMode="auto">
            <a:xfrm>
              <a:off x="5299" y="4015"/>
              <a:ext cx="55" cy="78"/>
            </a:xfrm>
            <a:custGeom>
              <a:avLst/>
              <a:gdLst>
                <a:gd name="T0" fmla="*/ 8 w 15"/>
                <a:gd name="T1" fmla="*/ 0 h 21"/>
                <a:gd name="T2" fmla="*/ 0 w 15"/>
                <a:gd name="T3" fmla="*/ 12 h 21"/>
                <a:gd name="T4" fmla="*/ 8 w 15"/>
                <a:gd name="T5" fmla="*/ 21 h 21"/>
                <a:gd name="T6" fmla="*/ 13 w 15"/>
                <a:gd name="T7" fmla="*/ 9 h 21"/>
                <a:gd name="T8" fmla="*/ 8 w 15"/>
                <a:gd name="T9" fmla="*/ 0 h 21"/>
              </a:gdLst>
              <a:ahLst/>
              <a:cxnLst>
                <a:cxn ang="0">
                  <a:pos x="T0" y="T1"/>
                </a:cxn>
                <a:cxn ang="0">
                  <a:pos x="T2" y="T3"/>
                </a:cxn>
                <a:cxn ang="0">
                  <a:pos x="T4" y="T5"/>
                </a:cxn>
                <a:cxn ang="0">
                  <a:pos x="T6" y="T7"/>
                </a:cxn>
                <a:cxn ang="0">
                  <a:pos x="T8" y="T9"/>
                </a:cxn>
              </a:cxnLst>
              <a:rect l="0" t="0" r="r" b="b"/>
              <a:pathLst>
                <a:path w="15" h="21">
                  <a:moveTo>
                    <a:pt x="8" y="0"/>
                  </a:moveTo>
                  <a:cubicBezTo>
                    <a:pt x="0" y="0"/>
                    <a:pt x="0" y="5"/>
                    <a:pt x="0" y="12"/>
                  </a:cubicBezTo>
                  <a:cubicBezTo>
                    <a:pt x="0" y="20"/>
                    <a:pt x="4" y="21"/>
                    <a:pt x="8" y="21"/>
                  </a:cubicBezTo>
                  <a:cubicBezTo>
                    <a:pt x="12" y="21"/>
                    <a:pt x="12" y="14"/>
                    <a:pt x="13" y="9"/>
                  </a:cubicBezTo>
                  <a:cubicBezTo>
                    <a:pt x="14" y="5"/>
                    <a:pt x="15" y="0"/>
                    <a:pt x="8" y="0"/>
                  </a:cubicBezTo>
                  <a:close/>
                </a:path>
              </a:pathLst>
            </a:custGeom>
            <a:solidFill>
              <a:srgbClr val="9B88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215" name="Freeform 9509"/>
            <p:cNvSpPr>
              <a:spLocks/>
            </p:cNvSpPr>
            <p:nvPr/>
          </p:nvSpPr>
          <p:spPr bwMode="auto">
            <a:xfrm>
              <a:off x="5299" y="4107"/>
              <a:ext cx="55" cy="79"/>
            </a:xfrm>
            <a:custGeom>
              <a:avLst/>
              <a:gdLst>
                <a:gd name="T0" fmla="*/ 8 w 15"/>
                <a:gd name="T1" fmla="*/ 0 h 21"/>
                <a:gd name="T2" fmla="*/ 0 w 15"/>
                <a:gd name="T3" fmla="*/ 12 h 21"/>
                <a:gd name="T4" fmla="*/ 8 w 15"/>
                <a:gd name="T5" fmla="*/ 21 h 21"/>
                <a:gd name="T6" fmla="*/ 13 w 15"/>
                <a:gd name="T7" fmla="*/ 9 h 21"/>
                <a:gd name="T8" fmla="*/ 8 w 15"/>
                <a:gd name="T9" fmla="*/ 0 h 21"/>
              </a:gdLst>
              <a:ahLst/>
              <a:cxnLst>
                <a:cxn ang="0">
                  <a:pos x="T0" y="T1"/>
                </a:cxn>
                <a:cxn ang="0">
                  <a:pos x="T2" y="T3"/>
                </a:cxn>
                <a:cxn ang="0">
                  <a:pos x="T4" y="T5"/>
                </a:cxn>
                <a:cxn ang="0">
                  <a:pos x="T6" y="T7"/>
                </a:cxn>
                <a:cxn ang="0">
                  <a:pos x="T8" y="T9"/>
                </a:cxn>
              </a:cxnLst>
              <a:rect l="0" t="0" r="r" b="b"/>
              <a:pathLst>
                <a:path w="15" h="21">
                  <a:moveTo>
                    <a:pt x="8" y="0"/>
                  </a:moveTo>
                  <a:cubicBezTo>
                    <a:pt x="0" y="0"/>
                    <a:pt x="0" y="4"/>
                    <a:pt x="0" y="12"/>
                  </a:cubicBezTo>
                  <a:cubicBezTo>
                    <a:pt x="0" y="20"/>
                    <a:pt x="4" y="21"/>
                    <a:pt x="8" y="21"/>
                  </a:cubicBezTo>
                  <a:cubicBezTo>
                    <a:pt x="12" y="21"/>
                    <a:pt x="12" y="14"/>
                    <a:pt x="13" y="9"/>
                  </a:cubicBezTo>
                  <a:cubicBezTo>
                    <a:pt x="14" y="4"/>
                    <a:pt x="15" y="0"/>
                    <a:pt x="8" y="0"/>
                  </a:cubicBezTo>
                  <a:close/>
                </a:path>
              </a:pathLst>
            </a:custGeom>
            <a:solidFill>
              <a:srgbClr val="9B88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216" name="Freeform 9510"/>
            <p:cNvSpPr>
              <a:spLocks/>
            </p:cNvSpPr>
            <p:nvPr/>
          </p:nvSpPr>
          <p:spPr bwMode="auto">
            <a:xfrm>
              <a:off x="5648" y="3944"/>
              <a:ext cx="53" cy="82"/>
            </a:xfrm>
            <a:custGeom>
              <a:avLst/>
              <a:gdLst>
                <a:gd name="T0" fmla="*/ 7 w 14"/>
                <a:gd name="T1" fmla="*/ 1 h 22"/>
                <a:gd name="T2" fmla="*/ 12 w 14"/>
                <a:gd name="T3" fmla="*/ 14 h 22"/>
                <a:gd name="T4" fmla="*/ 4 w 14"/>
                <a:gd name="T5" fmla="*/ 21 h 22"/>
                <a:gd name="T6" fmla="*/ 1 w 14"/>
                <a:gd name="T7" fmla="*/ 9 h 22"/>
                <a:gd name="T8" fmla="*/ 7 w 14"/>
                <a:gd name="T9" fmla="*/ 1 h 22"/>
              </a:gdLst>
              <a:ahLst/>
              <a:cxnLst>
                <a:cxn ang="0">
                  <a:pos x="T0" y="T1"/>
                </a:cxn>
                <a:cxn ang="0">
                  <a:pos x="T2" y="T3"/>
                </a:cxn>
                <a:cxn ang="0">
                  <a:pos x="T4" y="T5"/>
                </a:cxn>
                <a:cxn ang="0">
                  <a:pos x="T6" y="T7"/>
                </a:cxn>
                <a:cxn ang="0">
                  <a:pos x="T8" y="T9"/>
                </a:cxn>
              </a:cxnLst>
              <a:rect l="0" t="0" r="r" b="b"/>
              <a:pathLst>
                <a:path w="14" h="22">
                  <a:moveTo>
                    <a:pt x="7" y="1"/>
                  </a:moveTo>
                  <a:cubicBezTo>
                    <a:pt x="14" y="2"/>
                    <a:pt x="14" y="6"/>
                    <a:pt x="12" y="14"/>
                  </a:cubicBezTo>
                  <a:cubicBezTo>
                    <a:pt x="11" y="22"/>
                    <a:pt x="7" y="22"/>
                    <a:pt x="4" y="21"/>
                  </a:cubicBezTo>
                  <a:cubicBezTo>
                    <a:pt x="0" y="21"/>
                    <a:pt x="1" y="14"/>
                    <a:pt x="1" y="9"/>
                  </a:cubicBezTo>
                  <a:cubicBezTo>
                    <a:pt x="0" y="5"/>
                    <a:pt x="0" y="0"/>
                    <a:pt x="7" y="1"/>
                  </a:cubicBezTo>
                  <a:close/>
                </a:path>
              </a:pathLst>
            </a:custGeom>
            <a:solidFill>
              <a:srgbClr val="9B88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217" name="Freeform 9511"/>
            <p:cNvSpPr>
              <a:spLocks/>
            </p:cNvSpPr>
            <p:nvPr/>
          </p:nvSpPr>
          <p:spPr bwMode="auto">
            <a:xfrm>
              <a:off x="5641" y="4037"/>
              <a:ext cx="56" cy="85"/>
            </a:xfrm>
            <a:custGeom>
              <a:avLst/>
              <a:gdLst>
                <a:gd name="T0" fmla="*/ 7 w 15"/>
                <a:gd name="T1" fmla="*/ 1 h 23"/>
                <a:gd name="T2" fmla="*/ 13 w 15"/>
                <a:gd name="T3" fmla="*/ 15 h 23"/>
                <a:gd name="T4" fmla="*/ 4 w 15"/>
                <a:gd name="T5" fmla="*/ 22 h 23"/>
                <a:gd name="T6" fmla="*/ 1 w 15"/>
                <a:gd name="T7" fmla="*/ 10 h 23"/>
                <a:gd name="T8" fmla="*/ 7 w 15"/>
                <a:gd name="T9" fmla="*/ 1 h 23"/>
              </a:gdLst>
              <a:ahLst/>
              <a:cxnLst>
                <a:cxn ang="0">
                  <a:pos x="T0" y="T1"/>
                </a:cxn>
                <a:cxn ang="0">
                  <a:pos x="T2" y="T3"/>
                </a:cxn>
                <a:cxn ang="0">
                  <a:pos x="T4" y="T5"/>
                </a:cxn>
                <a:cxn ang="0">
                  <a:pos x="T6" y="T7"/>
                </a:cxn>
                <a:cxn ang="0">
                  <a:pos x="T8" y="T9"/>
                </a:cxn>
              </a:cxnLst>
              <a:rect l="0" t="0" r="r" b="b"/>
              <a:pathLst>
                <a:path w="15" h="23">
                  <a:moveTo>
                    <a:pt x="7" y="1"/>
                  </a:moveTo>
                  <a:cubicBezTo>
                    <a:pt x="15" y="3"/>
                    <a:pt x="14" y="7"/>
                    <a:pt x="13" y="15"/>
                  </a:cubicBezTo>
                  <a:cubicBezTo>
                    <a:pt x="12" y="22"/>
                    <a:pt x="8" y="23"/>
                    <a:pt x="4" y="22"/>
                  </a:cubicBezTo>
                  <a:cubicBezTo>
                    <a:pt x="0" y="22"/>
                    <a:pt x="1" y="15"/>
                    <a:pt x="1" y="10"/>
                  </a:cubicBezTo>
                  <a:cubicBezTo>
                    <a:pt x="1" y="5"/>
                    <a:pt x="0" y="0"/>
                    <a:pt x="7" y="1"/>
                  </a:cubicBezTo>
                  <a:close/>
                </a:path>
              </a:pathLst>
            </a:custGeom>
            <a:solidFill>
              <a:srgbClr val="9B88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218" name="Freeform 9512"/>
            <p:cNvSpPr>
              <a:spLocks/>
            </p:cNvSpPr>
            <p:nvPr/>
          </p:nvSpPr>
          <p:spPr bwMode="auto">
            <a:xfrm>
              <a:off x="5630" y="4130"/>
              <a:ext cx="52" cy="82"/>
            </a:xfrm>
            <a:custGeom>
              <a:avLst/>
              <a:gdLst>
                <a:gd name="T0" fmla="*/ 6 w 14"/>
                <a:gd name="T1" fmla="*/ 1 h 22"/>
                <a:gd name="T2" fmla="*/ 12 w 14"/>
                <a:gd name="T3" fmla="*/ 14 h 22"/>
                <a:gd name="T4" fmla="*/ 3 w 14"/>
                <a:gd name="T5" fmla="*/ 22 h 22"/>
                <a:gd name="T6" fmla="*/ 0 w 14"/>
                <a:gd name="T7" fmla="*/ 10 h 22"/>
                <a:gd name="T8" fmla="*/ 6 w 14"/>
                <a:gd name="T9" fmla="*/ 1 h 22"/>
              </a:gdLst>
              <a:ahLst/>
              <a:cxnLst>
                <a:cxn ang="0">
                  <a:pos x="T0" y="T1"/>
                </a:cxn>
                <a:cxn ang="0">
                  <a:pos x="T2" y="T3"/>
                </a:cxn>
                <a:cxn ang="0">
                  <a:pos x="T4" y="T5"/>
                </a:cxn>
                <a:cxn ang="0">
                  <a:pos x="T6" y="T7"/>
                </a:cxn>
                <a:cxn ang="0">
                  <a:pos x="T8" y="T9"/>
                </a:cxn>
              </a:cxnLst>
              <a:rect l="0" t="0" r="r" b="b"/>
              <a:pathLst>
                <a:path w="14" h="22">
                  <a:moveTo>
                    <a:pt x="6" y="1"/>
                  </a:moveTo>
                  <a:cubicBezTo>
                    <a:pt x="14" y="2"/>
                    <a:pt x="13" y="7"/>
                    <a:pt x="12" y="14"/>
                  </a:cubicBezTo>
                  <a:cubicBezTo>
                    <a:pt x="11" y="22"/>
                    <a:pt x="7" y="22"/>
                    <a:pt x="3" y="22"/>
                  </a:cubicBezTo>
                  <a:cubicBezTo>
                    <a:pt x="0" y="21"/>
                    <a:pt x="1" y="15"/>
                    <a:pt x="0" y="10"/>
                  </a:cubicBezTo>
                  <a:cubicBezTo>
                    <a:pt x="0" y="5"/>
                    <a:pt x="0" y="0"/>
                    <a:pt x="6" y="1"/>
                  </a:cubicBezTo>
                  <a:close/>
                </a:path>
              </a:pathLst>
            </a:custGeom>
            <a:solidFill>
              <a:srgbClr val="9B88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219" name="Freeform 9513"/>
            <p:cNvSpPr>
              <a:spLocks/>
            </p:cNvSpPr>
            <p:nvPr/>
          </p:nvSpPr>
          <p:spPr bwMode="auto">
            <a:xfrm>
              <a:off x="5373" y="3873"/>
              <a:ext cx="253" cy="353"/>
            </a:xfrm>
            <a:custGeom>
              <a:avLst/>
              <a:gdLst>
                <a:gd name="T0" fmla="*/ 16 w 68"/>
                <a:gd name="T1" fmla="*/ 95 h 95"/>
                <a:gd name="T2" fmla="*/ 50 w 68"/>
                <a:gd name="T3" fmla="*/ 94 h 95"/>
                <a:gd name="T4" fmla="*/ 62 w 68"/>
                <a:gd name="T5" fmla="*/ 71 h 95"/>
                <a:gd name="T6" fmla="*/ 68 w 68"/>
                <a:gd name="T7" fmla="*/ 17 h 95"/>
                <a:gd name="T8" fmla="*/ 0 w 68"/>
                <a:gd name="T9" fmla="*/ 15 h 95"/>
                <a:gd name="T10" fmla="*/ 3 w 68"/>
                <a:gd name="T11" fmla="*/ 76 h 95"/>
                <a:gd name="T12" fmla="*/ 16 w 68"/>
                <a:gd name="T13" fmla="*/ 95 h 95"/>
              </a:gdLst>
              <a:ahLst/>
              <a:cxnLst>
                <a:cxn ang="0">
                  <a:pos x="T0" y="T1"/>
                </a:cxn>
                <a:cxn ang="0">
                  <a:pos x="T2" y="T3"/>
                </a:cxn>
                <a:cxn ang="0">
                  <a:pos x="T4" y="T5"/>
                </a:cxn>
                <a:cxn ang="0">
                  <a:pos x="T6" y="T7"/>
                </a:cxn>
                <a:cxn ang="0">
                  <a:pos x="T8" y="T9"/>
                </a:cxn>
                <a:cxn ang="0">
                  <a:pos x="T10" y="T11"/>
                </a:cxn>
                <a:cxn ang="0">
                  <a:pos x="T12" y="T13"/>
                </a:cxn>
              </a:cxnLst>
              <a:rect l="0" t="0" r="r" b="b"/>
              <a:pathLst>
                <a:path w="68" h="95">
                  <a:moveTo>
                    <a:pt x="16" y="95"/>
                  </a:moveTo>
                  <a:cubicBezTo>
                    <a:pt x="50" y="94"/>
                    <a:pt x="50" y="94"/>
                    <a:pt x="50" y="94"/>
                  </a:cubicBezTo>
                  <a:cubicBezTo>
                    <a:pt x="50" y="94"/>
                    <a:pt x="61" y="78"/>
                    <a:pt x="62" y="71"/>
                  </a:cubicBezTo>
                  <a:cubicBezTo>
                    <a:pt x="62" y="64"/>
                    <a:pt x="68" y="17"/>
                    <a:pt x="68" y="17"/>
                  </a:cubicBezTo>
                  <a:cubicBezTo>
                    <a:pt x="68" y="17"/>
                    <a:pt x="23" y="0"/>
                    <a:pt x="0" y="15"/>
                  </a:cubicBezTo>
                  <a:cubicBezTo>
                    <a:pt x="3" y="76"/>
                    <a:pt x="3" y="76"/>
                    <a:pt x="3" y="76"/>
                  </a:cubicBezTo>
                  <a:lnTo>
                    <a:pt x="16" y="95"/>
                  </a:lnTo>
                  <a:close/>
                </a:path>
              </a:pathLst>
            </a:custGeom>
            <a:solidFill>
              <a:srgbClr val="6833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220" name="Oval 9514"/>
            <p:cNvSpPr>
              <a:spLocks noChangeArrowheads="1"/>
            </p:cNvSpPr>
            <p:nvPr/>
          </p:nvSpPr>
          <p:spPr bwMode="auto">
            <a:xfrm>
              <a:off x="5533" y="3962"/>
              <a:ext cx="34" cy="34"/>
            </a:xfrm>
            <a:prstGeom prst="ellipse">
              <a:avLst/>
            </a:prstGeom>
            <a:solidFill>
              <a:srgbClr val="9B88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221" name="Oval 9515"/>
            <p:cNvSpPr>
              <a:spLocks noChangeArrowheads="1"/>
            </p:cNvSpPr>
            <p:nvPr/>
          </p:nvSpPr>
          <p:spPr bwMode="auto">
            <a:xfrm>
              <a:off x="5541" y="3970"/>
              <a:ext cx="22" cy="22"/>
            </a:xfrm>
            <a:prstGeom prst="ellipse">
              <a:avLst/>
            </a:prstGeom>
            <a:solidFill>
              <a:srgbClr val="CEBD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222" name="Oval 9516"/>
            <p:cNvSpPr>
              <a:spLocks noChangeArrowheads="1"/>
            </p:cNvSpPr>
            <p:nvPr/>
          </p:nvSpPr>
          <p:spPr bwMode="auto">
            <a:xfrm>
              <a:off x="5421" y="4041"/>
              <a:ext cx="34" cy="33"/>
            </a:xfrm>
            <a:prstGeom prst="ellipse">
              <a:avLst/>
            </a:prstGeom>
            <a:solidFill>
              <a:srgbClr val="9B88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223" name="Oval 9517"/>
            <p:cNvSpPr>
              <a:spLocks noChangeArrowheads="1"/>
            </p:cNvSpPr>
            <p:nvPr/>
          </p:nvSpPr>
          <p:spPr bwMode="auto">
            <a:xfrm>
              <a:off x="5429" y="4044"/>
              <a:ext cx="22" cy="23"/>
            </a:xfrm>
            <a:prstGeom prst="ellipse">
              <a:avLst/>
            </a:prstGeom>
            <a:solidFill>
              <a:srgbClr val="CEBD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224" name="Oval 9518"/>
            <p:cNvSpPr>
              <a:spLocks noChangeArrowheads="1"/>
            </p:cNvSpPr>
            <p:nvPr/>
          </p:nvSpPr>
          <p:spPr bwMode="auto">
            <a:xfrm>
              <a:off x="5526" y="4048"/>
              <a:ext cx="33" cy="33"/>
            </a:xfrm>
            <a:prstGeom prst="ellipse">
              <a:avLst/>
            </a:prstGeom>
            <a:solidFill>
              <a:srgbClr val="9B88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225" name="Oval 9519"/>
            <p:cNvSpPr>
              <a:spLocks noChangeArrowheads="1"/>
            </p:cNvSpPr>
            <p:nvPr/>
          </p:nvSpPr>
          <p:spPr bwMode="auto">
            <a:xfrm>
              <a:off x="5533" y="4052"/>
              <a:ext cx="22" cy="26"/>
            </a:xfrm>
            <a:prstGeom prst="ellipse">
              <a:avLst/>
            </a:prstGeom>
            <a:solidFill>
              <a:srgbClr val="CEBD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226" name="Oval 9520"/>
            <p:cNvSpPr>
              <a:spLocks noChangeArrowheads="1"/>
            </p:cNvSpPr>
            <p:nvPr/>
          </p:nvSpPr>
          <p:spPr bwMode="auto">
            <a:xfrm>
              <a:off x="5425" y="4130"/>
              <a:ext cx="34" cy="33"/>
            </a:xfrm>
            <a:prstGeom prst="ellipse">
              <a:avLst/>
            </a:prstGeom>
            <a:solidFill>
              <a:srgbClr val="9B88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227" name="Oval 9521"/>
            <p:cNvSpPr>
              <a:spLocks noChangeArrowheads="1"/>
            </p:cNvSpPr>
            <p:nvPr/>
          </p:nvSpPr>
          <p:spPr bwMode="auto">
            <a:xfrm>
              <a:off x="5429" y="4134"/>
              <a:ext cx="26" cy="22"/>
            </a:xfrm>
            <a:prstGeom prst="ellipse">
              <a:avLst/>
            </a:prstGeom>
            <a:solidFill>
              <a:srgbClr val="CEBD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228" name="Oval 9522"/>
            <p:cNvSpPr>
              <a:spLocks noChangeArrowheads="1"/>
            </p:cNvSpPr>
            <p:nvPr/>
          </p:nvSpPr>
          <p:spPr bwMode="auto">
            <a:xfrm>
              <a:off x="5518" y="4134"/>
              <a:ext cx="34" cy="33"/>
            </a:xfrm>
            <a:prstGeom prst="ellipse">
              <a:avLst/>
            </a:prstGeom>
            <a:solidFill>
              <a:srgbClr val="9B88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229" name="Oval 9523"/>
            <p:cNvSpPr>
              <a:spLocks noChangeArrowheads="1"/>
            </p:cNvSpPr>
            <p:nvPr/>
          </p:nvSpPr>
          <p:spPr bwMode="auto">
            <a:xfrm>
              <a:off x="5522" y="4137"/>
              <a:ext cx="26" cy="23"/>
            </a:xfrm>
            <a:prstGeom prst="ellipse">
              <a:avLst/>
            </a:prstGeom>
            <a:solidFill>
              <a:srgbClr val="CEBD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230" name="Oval 9524"/>
            <p:cNvSpPr>
              <a:spLocks noChangeArrowheads="1"/>
            </p:cNvSpPr>
            <p:nvPr/>
          </p:nvSpPr>
          <p:spPr bwMode="auto">
            <a:xfrm>
              <a:off x="5425" y="3955"/>
              <a:ext cx="34" cy="33"/>
            </a:xfrm>
            <a:prstGeom prst="ellipse">
              <a:avLst/>
            </a:prstGeom>
            <a:solidFill>
              <a:srgbClr val="9B88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231" name="Oval 9525"/>
            <p:cNvSpPr>
              <a:spLocks noChangeArrowheads="1"/>
            </p:cNvSpPr>
            <p:nvPr/>
          </p:nvSpPr>
          <p:spPr bwMode="auto">
            <a:xfrm>
              <a:off x="5429" y="3962"/>
              <a:ext cx="22" cy="23"/>
            </a:xfrm>
            <a:prstGeom prst="ellipse">
              <a:avLst/>
            </a:prstGeom>
            <a:solidFill>
              <a:srgbClr val="CEBD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232" name="Freeform 9526"/>
            <p:cNvSpPr>
              <a:spLocks/>
            </p:cNvSpPr>
            <p:nvPr/>
          </p:nvSpPr>
          <p:spPr bwMode="auto">
            <a:xfrm>
              <a:off x="5403" y="5740"/>
              <a:ext cx="186" cy="15"/>
            </a:xfrm>
            <a:custGeom>
              <a:avLst/>
              <a:gdLst>
                <a:gd name="T0" fmla="*/ 2 w 50"/>
                <a:gd name="T1" fmla="*/ 0 h 4"/>
                <a:gd name="T2" fmla="*/ 0 w 50"/>
                <a:gd name="T3" fmla="*/ 2 h 4"/>
                <a:gd name="T4" fmla="*/ 2 w 50"/>
                <a:gd name="T5" fmla="*/ 4 h 4"/>
                <a:gd name="T6" fmla="*/ 48 w 50"/>
                <a:gd name="T7" fmla="*/ 4 h 4"/>
                <a:gd name="T8" fmla="*/ 50 w 50"/>
                <a:gd name="T9" fmla="*/ 2 h 4"/>
                <a:gd name="T10" fmla="*/ 48 w 50"/>
                <a:gd name="T11" fmla="*/ 0 h 4"/>
                <a:gd name="T12" fmla="*/ 2 w 50"/>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0" h="4">
                  <a:moveTo>
                    <a:pt x="2" y="0"/>
                  </a:moveTo>
                  <a:cubicBezTo>
                    <a:pt x="1" y="0"/>
                    <a:pt x="0" y="1"/>
                    <a:pt x="0" y="2"/>
                  </a:cubicBezTo>
                  <a:cubicBezTo>
                    <a:pt x="0" y="3"/>
                    <a:pt x="1" y="4"/>
                    <a:pt x="2" y="4"/>
                  </a:cubicBezTo>
                  <a:cubicBezTo>
                    <a:pt x="48" y="4"/>
                    <a:pt x="48" y="4"/>
                    <a:pt x="48" y="4"/>
                  </a:cubicBezTo>
                  <a:cubicBezTo>
                    <a:pt x="49" y="4"/>
                    <a:pt x="50" y="3"/>
                    <a:pt x="50" y="2"/>
                  </a:cubicBezTo>
                  <a:cubicBezTo>
                    <a:pt x="50" y="1"/>
                    <a:pt x="49" y="0"/>
                    <a:pt x="48" y="0"/>
                  </a:cubicBezTo>
                  <a:lnTo>
                    <a:pt x="2" y="0"/>
                  </a:lnTo>
                  <a:close/>
                </a:path>
              </a:pathLst>
            </a:custGeom>
            <a:solidFill>
              <a:srgbClr val="E9E0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233" name="Freeform 9527"/>
            <p:cNvSpPr>
              <a:spLocks/>
            </p:cNvSpPr>
            <p:nvPr/>
          </p:nvSpPr>
          <p:spPr bwMode="auto">
            <a:xfrm>
              <a:off x="5429" y="4219"/>
              <a:ext cx="130" cy="15"/>
            </a:xfrm>
            <a:custGeom>
              <a:avLst/>
              <a:gdLst>
                <a:gd name="T0" fmla="*/ 1 w 35"/>
                <a:gd name="T1" fmla="*/ 0 h 4"/>
                <a:gd name="T2" fmla="*/ 0 w 35"/>
                <a:gd name="T3" fmla="*/ 2 h 4"/>
                <a:gd name="T4" fmla="*/ 1 w 35"/>
                <a:gd name="T5" fmla="*/ 4 h 4"/>
                <a:gd name="T6" fmla="*/ 34 w 35"/>
                <a:gd name="T7" fmla="*/ 4 h 4"/>
                <a:gd name="T8" fmla="*/ 35 w 35"/>
                <a:gd name="T9" fmla="*/ 2 h 4"/>
                <a:gd name="T10" fmla="*/ 34 w 35"/>
                <a:gd name="T11" fmla="*/ 0 h 4"/>
                <a:gd name="T12" fmla="*/ 1 w 3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35" h="4">
                  <a:moveTo>
                    <a:pt x="1" y="0"/>
                  </a:moveTo>
                  <a:cubicBezTo>
                    <a:pt x="0" y="0"/>
                    <a:pt x="0" y="1"/>
                    <a:pt x="0" y="2"/>
                  </a:cubicBezTo>
                  <a:cubicBezTo>
                    <a:pt x="0" y="3"/>
                    <a:pt x="0" y="4"/>
                    <a:pt x="1" y="4"/>
                  </a:cubicBezTo>
                  <a:cubicBezTo>
                    <a:pt x="34" y="4"/>
                    <a:pt x="34" y="4"/>
                    <a:pt x="34" y="4"/>
                  </a:cubicBezTo>
                  <a:cubicBezTo>
                    <a:pt x="34" y="4"/>
                    <a:pt x="35" y="3"/>
                    <a:pt x="35" y="2"/>
                  </a:cubicBezTo>
                  <a:cubicBezTo>
                    <a:pt x="35" y="1"/>
                    <a:pt x="34" y="0"/>
                    <a:pt x="34" y="0"/>
                  </a:cubicBezTo>
                  <a:lnTo>
                    <a:pt x="1" y="0"/>
                  </a:lnTo>
                  <a:close/>
                </a:path>
              </a:pathLst>
            </a:custGeom>
            <a:solidFill>
              <a:srgbClr val="E9E0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234" name="Freeform 9528"/>
            <p:cNvSpPr>
              <a:spLocks/>
            </p:cNvSpPr>
            <p:nvPr/>
          </p:nvSpPr>
          <p:spPr bwMode="auto">
            <a:xfrm>
              <a:off x="5343" y="4297"/>
              <a:ext cx="298" cy="379"/>
            </a:xfrm>
            <a:custGeom>
              <a:avLst/>
              <a:gdLst>
                <a:gd name="T0" fmla="*/ 22 w 80"/>
                <a:gd name="T1" fmla="*/ 6 h 102"/>
                <a:gd name="T2" fmla="*/ 5 w 80"/>
                <a:gd name="T3" fmla="*/ 19 h 102"/>
                <a:gd name="T4" fmla="*/ 3 w 80"/>
                <a:gd name="T5" fmla="*/ 41 h 102"/>
                <a:gd name="T6" fmla="*/ 1 w 80"/>
                <a:gd name="T7" fmla="*/ 61 h 102"/>
                <a:gd name="T8" fmla="*/ 7 w 80"/>
                <a:gd name="T9" fmla="*/ 86 h 102"/>
                <a:gd name="T10" fmla="*/ 67 w 80"/>
                <a:gd name="T11" fmla="*/ 94 h 102"/>
                <a:gd name="T12" fmla="*/ 72 w 80"/>
                <a:gd name="T13" fmla="*/ 74 h 102"/>
                <a:gd name="T14" fmla="*/ 79 w 80"/>
                <a:gd name="T15" fmla="*/ 53 h 102"/>
                <a:gd name="T16" fmla="*/ 70 w 80"/>
                <a:gd name="T17" fmla="*/ 30 h 102"/>
                <a:gd name="T18" fmla="*/ 73 w 80"/>
                <a:gd name="T19" fmla="*/ 12 h 102"/>
                <a:gd name="T20" fmla="*/ 22 w 80"/>
                <a:gd name="T21" fmla="*/ 6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 h="102">
                  <a:moveTo>
                    <a:pt x="22" y="6"/>
                  </a:moveTo>
                  <a:cubicBezTo>
                    <a:pt x="22" y="6"/>
                    <a:pt x="9" y="12"/>
                    <a:pt x="5" y="19"/>
                  </a:cubicBezTo>
                  <a:cubicBezTo>
                    <a:pt x="0" y="26"/>
                    <a:pt x="5" y="37"/>
                    <a:pt x="3" y="41"/>
                  </a:cubicBezTo>
                  <a:cubicBezTo>
                    <a:pt x="1" y="45"/>
                    <a:pt x="0" y="58"/>
                    <a:pt x="1" y="61"/>
                  </a:cubicBezTo>
                  <a:cubicBezTo>
                    <a:pt x="2" y="64"/>
                    <a:pt x="1" y="81"/>
                    <a:pt x="7" y="86"/>
                  </a:cubicBezTo>
                  <a:cubicBezTo>
                    <a:pt x="12" y="91"/>
                    <a:pt x="58" y="102"/>
                    <a:pt x="67" y="94"/>
                  </a:cubicBezTo>
                  <a:cubicBezTo>
                    <a:pt x="72" y="88"/>
                    <a:pt x="75" y="80"/>
                    <a:pt x="72" y="74"/>
                  </a:cubicBezTo>
                  <a:cubicBezTo>
                    <a:pt x="70" y="67"/>
                    <a:pt x="78" y="65"/>
                    <a:pt x="79" y="53"/>
                  </a:cubicBezTo>
                  <a:cubicBezTo>
                    <a:pt x="80" y="46"/>
                    <a:pt x="70" y="36"/>
                    <a:pt x="70" y="30"/>
                  </a:cubicBezTo>
                  <a:cubicBezTo>
                    <a:pt x="71" y="23"/>
                    <a:pt x="78" y="17"/>
                    <a:pt x="73" y="12"/>
                  </a:cubicBezTo>
                  <a:cubicBezTo>
                    <a:pt x="69" y="8"/>
                    <a:pt x="62" y="0"/>
                    <a:pt x="22" y="6"/>
                  </a:cubicBezTo>
                  <a:close/>
                </a:path>
              </a:pathLst>
            </a:custGeom>
            <a:solidFill>
              <a:srgbClr val="F4DA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235" name="Freeform 9529"/>
            <p:cNvSpPr>
              <a:spLocks/>
            </p:cNvSpPr>
            <p:nvPr/>
          </p:nvSpPr>
          <p:spPr bwMode="auto">
            <a:xfrm>
              <a:off x="5295" y="2356"/>
              <a:ext cx="301" cy="814"/>
            </a:xfrm>
            <a:custGeom>
              <a:avLst/>
              <a:gdLst>
                <a:gd name="T0" fmla="*/ 25 w 81"/>
                <a:gd name="T1" fmla="*/ 39 h 219"/>
                <a:gd name="T2" fmla="*/ 15 w 81"/>
                <a:gd name="T3" fmla="*/ 207 h 219"/>
                <a:gd name="T4" fmla="*/ 19 w 81"/>
                <a:gd name="T5" fmla="*/ 174 h 219"/>
                <a:gd name="T6" fmla="*/ 34 w 81"/>
                <a:gd name="T7" fmla="*/ 219 h 219"/>
                <a:gd name="T8" fmla="*/ 36 w 81"/>
                <a:gd name="T9" fmla="*/ 171 h 219"/>
                <a:gd name="T10" fmla="*/ 52 w 81"/>
                <a:gd name="T11" fmla="*/ 219 h 219"/>
                <a:gd name="T12" fmla="*/ 50 w 81"/>
                <a:gd name="T13" fmla="*/ 154 h 219"/>
                <a:gd name="T14" fmla="*/ 81 w 81"/>
                <a:gd name="T15" fmla="*/ 41 h 219"/>
                <a:gd name="T16" fmla="*/ 25 w 81"/>
                <a:gd name="T17" fmla="*/ 39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 h="219">
                  <a:moveTo>
                    <a:pt x="25" y="39"/>
                  </a:moveTo>
                  <a:cubicBezTo>
                    <a:pt x="25" y="39"/>
                    <a:pt x="0" y="155"/>
                    <a:pt x="15" y="207"/>
                  </a:cubicBezTo>
                  <a:cubicBezTo>
                    <a:pt x="15" y="207"/>
                    <a:pt x="15" y="179"/>
                    <a:pt x="19" y="174"/>
                  </a:cubicBezTo>
                  <a:cubicBezTo>
                    <a:pt x="19" y="174"/>
                    <a:pt x="25" y="211"/>
                    <a:pt x="34" y="219"/>
                  </a:cubicBezTo>
                  <a:cubicBezTo>
                    <a:pt x="34" y="219"/>
                    <a:pt x="30" y="185"/>
                    <a:pt x="36" y="171"/>
                  </a:cubicBezTo>
                  <a:cubicBezTo>
                    <a:pt x="36" y="171"/>
                    <a:pt x="41" y="206"/>
                    <a:pt x="52" y="219"/>
                  </a:cubicBezTo>
                  <a:cubicBezTo>
                    <a:pt x="52" y="219"/>
                    <a:pt x="44" y="165"/>
                    <a:pt x="50" y="154"/>
                  </a:cubicBezTo>
                  <a:cubicBezTo>
                    <a:pt x="56" y="142"/>
                    <a:pt x="81" y="41"/>
                    <a:pt x="81" y="41"/>
                  </a:cubicBezTo>
                  <a:cubicBezTo>
                    <a:pt x="81" y="41"/>
                    <a:pt x="43" y="0"/>
                    <a:pt x="25" y="39"/>
                  </a:cubicBezTo>
                  <a:close/>
                </a:path>
              </a:pathLst>
            </a:custGeom>
            <a:solidFill>
              <a:srgbClr val="D1BA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236" name="Freeform 9530"/>
            <p:cNvSpPr>
              <a:spLocks/>
            </p:cNvSpPr>
            <p:nvPr/>
          </p:nvSpPr>
          <p:spPr bwMode="auto">
            <a:xfrm>
              <a:off x="6371" y="2341"/>
              <a:ext cx="275" cy="792"/>
            </a:xfrm>
            <a:custGeom>
              <a:avLst/>
              <a:gdLst>
                <a:gd name="T0" fmla="*/ 18 w 74"/>
                <a:gd name="T1" fmla="*/ 0 h 213"/>
                <a:gd name="T2" fmla="*/ 53 w 74"/>
                <a:gd name="T3" fmla="*/ 72 h 213"/>
                <a:gd name="T4" fmla="*/ 67 w 74"/>
                <a:gd name="T5" fmla="*/ 208 h 213"/>
                <a:gd name="T6" fmla="*/ 61 w 74"/>
                <a:gd name="T7" fmla="*/ 137 h 213"/>
                <a:gd name="T8" fmla="*/ 54 w 74"/>
                <a:gd name="T9" fmla="*/ 197 h 213"/>
                <a:gd name="T10" fmla="*/ 45 w 74"/>
                <a:gd name="T11" fmla="*/ 213 h 213"/>
                <a:gd name="T12" fmla="*/ 50 w 74"/>
                <a:gd name="T13" fmla="*/ 165 h 213"/>
                <a:gd name="T14" fmla="*/ 32 w 74"/>
                <a:gd name="T15" fmla="*/ 204 h 213"/>
                <a:gd name="T16" fmla="*/ 23 w 74"/>
                <a:gd name="T17" fmla="*/ 163 h 213"/>
                <a:gd name="T18" fmla="*/ 0 w 74"/>
                <a:gd name="T19" fmla="*/ 157 h 213"/>
                <a:gd name="T20" fmla="*/ 18 w 74"/>
                <a:gd name="T21" fmla="*/ 0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4" h="213">
                  <a:moveTo>
                    <a:pt x="18" y="0"/>
                  </a:moveTo>
                  <a:cubicBezTo>
                    <a:pt x="18" y="0"/>
                    <a:pt x="45" y="32"/>
                    <a:pt x="53" y="72"/>
                  </a:cubicBezTo>
                  <a:cubicBezTo>
                    <a:pt x="62" y="112"/>
                    <a:pt x="74" y="174"/>
                    <a:pt x="67" y="208"/>
                  </a:cubicBezTo>
                  <a:cubicBezTo>
                    <a:pt x="67" y="208"/>
                    <a:pt x="66" y="149"/>
                    <a:pt x="61" y="137"/>
                  </a:cubicBezTo>
                  <a:cubicBezTo>
                    <a:pt x="61" y="137"/>
                    <a:pt x="63" y="179"/>
                    <a:pt x="54" y="197"/>
                  </a:cubicBezTo>
                  <a:cubicBezTo>
                    <a:pt x="45" y="213"/>
                    <a:pt x="45" y="213"/>
                    <a:pt x="45" y="213"/>
                  </a:cubicBezTo>
                  <a:cubicBezTo>
                    <a:pt x="45" y="213"/>
                    <a:pt x="54" y="179"/>
                    <a:pt x="50" y="165"/>
                  </a:cubicBezTo>
                  <a:cubicBezTo>
                    <a:pt x="46" y="152"/>
                    <a:pt x="32" y="204"/>
                    <a:pt x="32" y="204"/>
                  </a:cubicBezTo>
                  <a:cubicBezTo>
                    <a:pt x="32" y="204"/>
                    <a:pt x="32" y="170"/>
                    <a:pt x="23" y="163"/>
                  </a:cubicBezTo>
                  <a:cubicBezTo>
                    <a:pt x="13" y="157"/>
                    <a:pt x="0" y="157"/>
                    <a:pt x="0" y="157"/>
                  </a:cubicBezTo>
                  <a:lnTo>
                    <a:pt x="18" y="0"/>
                  </a:lnTo>
                  <a:close/>
                </a:path>
              </a:pathLst>
            </a:custGeom>
            <a:solidFill>
              <a:srgbClr val="D1BA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237" name="Freeform 9531"/>
            <p:cNvSpPr>
              <a:spLocks/>
            </p:cNvSpPr>
            <p:nvPr/>
          </p:nvSpPr>
          <p:spPr bwMode="auto">
            <a:xfrm>
              <a:off x="5373" y="2817"/>
              <a:ext cx="264" cy="305"/>
            </a:xfrm>
            <a:custGeom>
              <a:avLst/>
              <a:gdLst>
                <a:gd name="T0" fmla="*/ 41 w 71"/>
                <a:gd name="T1" fmla="*/ 16 h 82"/>
                <a:gd name="T2" fmla="*/ 7 w 71"/>
                <a:gd name="T3" fmla="*/ 28 h 82"/>
                <a:gd name="T4" fmla="*/ 60 w 71"/>
                <a:gd name="T5" fmla="*/ 82 h 82"/>
                <a:gd name="T6" fmla="*/ 71 w 71"/>
                <a:gd name="T7" fmla="*/ 82 h 82"/>
                <a:gd name="T8" fmla="*/ 41 w 71"/>
                <a:gd name="T9" fmla="*/ 16 h 82"/>
              </a:gdLst>
              <a:ahLst/>
              <a:cxnLst>
                <a:cxn ang="0">
                  <a:pos x="T0" y="T1"/>
                </a:cxn>
                <a:cxn ang="0">
                  <a:pos x="T2" y="T3"/>
                </a:cxn>
                <a:cxn ang="0">
                  <a:pos x="T4" y="T5"/>
                </a:cxn>
                <a:cxn ang="0">
                  <a:pos x="T6" y="T7"/>
                </a:cxn>
                <a:cxn ang="0">
                  <a:pos x="T8" y="T9"/>
                </a:cxn>
              </a:cxnLst>
              <a:rect l="0" t="0" r="r" b="b"/>
              <a:pathLst>
                <a:path w="71" h="82">
                  <a:moveTo>
                    <a:pt x="41" y="16"/>
                  </a:moveTo>
                  <a:cubicBezTo>
                    <a:pt x="41" y="16"/>
                    <a:pt x="14" y="0"/>
                    <a:pt x="7" y="28"/>
                  </a:cubicBezTo>
                  <a:cubicBezTo>
                    <a:pt x="0" y="55"/>
                    <a:pt x="32" y="80"/>
                    <a:pt x="60" y="82"/>
                  </a:cubicBezTo>
                  <a:cubicBezTo>
                    <a:pt x="71" y="82"/>
                    <a:pt x="71" y="82"/>
                    <a:pt x="71" y="82"/>
                  </a:cubicBezTo>
                  <a:lnTo>
                    <a:pt x="41" y="16"/>
                  </a:lnTo>
                  <a:close/>
                </a:path>
              </a:pathLst>
            </a:custGeom>
            <a:solidFill>
              <a:srgbClr val="F4DA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238" name="Freeform 9532"/>
            <p:cNvSpPr>
              <a:spLocks/>
            </p:cNvSpPr>
            <p:nvPr/>
          </p:nvSpPr>
          <p:spPr bwMode="auto">
            <a:xfrm>
              <a:off x="6259" y="2825"/>
              <a:ext cx="257" cy="304"/>
            </a:xfrm>
            <a:custGeom>
              <a:avLst/>
              <a:gdLst>
                <a:gd name="T0" fmla="*/ 0 w 69"/>
                <a:gd name="T1" fmla="*/ 82 h 82"/>
                <a:gd name="T2" fmla="*/ 25 w 69"/>
                <a:gd name="T3" fmla="*/ 11 h 82"/>
                <a:gd name="T4" fmla="*/ 58 w 69"/>
                <a:gd name="T5" fmla="*/ 12 h 82"/>
                <a:gd name="T6" fmla="*/ 46 w 69"/>
                <a:gd name="T7" fmla="*/ 59 h 82"/>
                <a:gd name="T8" fmla="*/ 0 w 69"/>
                <a:gd name="T9" fmla="*/ 82 h 82"/>
              </a:gdLst>
              <a:ahLst/>
              <a:cxnLst>
                <a:cxn ang="0">
                  <a:pos x="T0" y="T1"/>
                </a:cxn>
                <a:cxn ang="0">
                  <a:pos x="T2" y="T3"/>
                </a:cxn>
                <a:cxn ang="0">
                  <a:pos x="T4" y="T5"/>
                </a:cxn>
                <a:cxn ang="0">
                  <a:pos x="T6" y="T7"/>
                </a:cxn>
                <a:cxn ang="0">
                  <a:pos x="T8" y="T9"/>
                </a:cxn>
              </a:cxnLst>
              <a:rect l="0" t="0" r="r" b="b"/>
              <a:pathLst>
                <a:path w="69" h="82">
                  <a:moveTo>
                    <a:pt x="0" y="82"/>
                  </a:moveTo>
                  <a:cubicBezTo>
                    <a:pt x="25" y="11"/>
                    <a:pt x="25" y="11"/>
                    <a:pt x="25" y="11"/>
                  </a:cubicBezTo>
                  <a:cubicBezTo>
                    <a:pt x="25" y="11"/>
                    <a:pt x="48" y="0"/>
                    <a:pt x="58" y="12"/>
                  </a:cubicBezTo>
                  <a:cubicBezTo>
                    <a:pt x="69" y="25"/>
                    <a:pt x="64" y="48"/>
                    <a:pt x="46" y="59"/>
                  </a:cubicBezTo>
                  <a:cubicBezTo>
                    <a:pt x="28" y="71"/>
                    <a:pt x="0" y="82"/>
                    <a:pt x="0" y="82"/>
                  </a:cubicBezTo>
                  <a:close/>
                </a:path>
              </a:pathLst>
            </a:custGeom>
            <a:solidFill>
              <a:srgbClr val="F4DA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239" name="Freeform 9533"/>
            <p:cNvSpPr>
              <a:spLocks/>
            </p:cNvSpPr>
            <p:nvPr/>
          </p:nvSpPr>
          <p:spPr bwMode="auto">
            <a:xfrm>
              <a:off x="5421" y="2877"/>
              <a:ext cx="179" cy="219"/>
            </a:xfrm>
            <a:custGeom>
              <a:avLst/>
              <a:gdLst>
                <a:gd name="T0" fmla="*/ 35 w 48"/>
                <a:gd name="T1" fmla="*/ 15 h 59"/>
                <a:gd name="T2" fmla="*/ 7 w 48"/>
                <a:gd name="T3" fmla="*/ 9 h 59"/>
                <a:gd name="T4" fmla="*/ 48 w 48"/>
                <a:gd name="T5" fmla="*/ 59 h 59"/>
                <a:gd name="T6" fmla="*/ 35 w 48"/>
                <a:gd name="T7" fmla="*/ 15 h 59"/>
              </a:gdLst>
              <a:ahLst/>
              <a:cxnLst>
                <a:cxn ang="0">
                  <a:pos x="T0" y="T1"/>
                </a:cxn>
                <a:cxn ang="0">
                  <a:pos x="T2" y="T3"/>
                </a:cxn>
                <a:cxn ang="0">
                  <a:pos x="T4" y="T5"/>
                </a:cxn>
                <a:cxn ang="0">
                  <a:pos x="T6" y="T7"/>
                </a:cxn>
              </a:cxnLst>
              <a:rect l="0" t="0" r="r" b="b"/>
              <a:pathLst>
                <a:path w="48" h="59">
                  <a:moveTo>
                    <a:pt x="35" y="15"/>
                  </a:moveTo>
                  <a:cubicBezTo>
                    <a:pt x="35" y="15"/>
                    <a:pt x="14" y="0"/>
                    <a:pt x="7" y="9"/>
                  </a:cubicBezTo>
                  <a:cubicBezTo>
                    <a:pt x="0" y="19"/>
                    <a:pt x="12" y="56"/>
                    <a:pt x="48" y="59"/>
                  </a:cubicBezTo>
                  <a:lnTo>
                    <a:pt x="35" y="15"/>
                  </a:lnTo>
                  <a:close/>
                </a:path>
              </a:pathLst>
            </a:custGeom>
            <a:solidFill>
              <a:srgbClr val="EACD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240" name="Freeform 9534"/>
            <p:cNvSpPr>
              <a:spLocks/>
            </p:cNvSpPr>
            <p:nvPr/>
          </p:nvSpPr>
          <p:spPr bwMode="auto">
            <a:xfrm>
              <a:off x="6292" y="2854"/>
              <a:ext cx="183" cy="220"/>
            </a:xfrm>
            <a:custGeom>
              <a:avLst/>
              <a:gdLst>
                <a:gd name="T0" fmla="*/ 14 w 49"/>
                <a:gd name="T1" fmla="*/ 15 h 59"/>
                <a:gd name="T2" fmla="*/ 42 w 49"/>
                <a:gd name="T3" fmla="*/ 10 h 59"/>
                <a:gd name="T4" fmla="*/ 0 w 49"/>
                <a:gd name="T5" fmla="*/ 59 h 59"/>
                <a:gd name="T6" fmla="*/ 14 w 49"/>
                <a:gd name="T7" fmla="*/ 15 h 59"/>
              </a:gdLst>
              <a:ahLst/>
              <a:cxnLst>
                <a:cxn ang="0">
                  <a:pos x="T0" y="T1"/>
                </a:cxn>
                <a:cxn ang="0">
                  <a:pos x="T2" y="T3"/>
                </a:cxn>
                <a:cxn ang="0">
                  <a:pos x="T4" y="T5"/>
                </a:cxn>
                <a:cxn ang="0">
                  <a:pos x="T6" y="T7"/>
                </a:cxn>
              </a:cxnLst>
              <a:rect l="0" t="0" r="r" b="b"/>
              <a:pathLst>
                <a:path w="49" h="59">
                  <a:moveTo>
                    <a:pt x="14" y="15"/>
                  </a:moveTo>
                  <a:cubicBezTo>
                    <a:pt x="14" y="15"/>
                    <a:pt x="35" y="0"/>
                    <a:pt x="42" y="10"/>
                  </a:cubicBezTo>
                  <a:cubicBezTo>
                    <a:pt x="49" y="19"/>
                    <a:pt x="37" y="56"/>
                    <a:pt x="0" y="59"/>
                  </a:cubicBezTo>
                  <a:lnTo>
                    <a:pt x="14" y="15"/>
                  </a:lnTo>
                  <a:close/>
                </a:path>
              </a:pathLst>
            </a:custGeom>
            <a:solidFill>
              <a:srgbClr val="EACD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241" name="Freeform 9535"/>
            <p:cNvSpPr>
              <a:spLocks/>
            </p:cNvSpPr>
            <p:nvPr/>
          </p:nvSpPr>
          <p:spPr bwMode="auto">
            <a:xfrm>
              <a:off x="5429" y="2274"/>
              <a:ext cx="982" cy="1071"/>
            </a:xfrm>
            <a:custGeom>
              <a:avLst/>
              <a:gdLst>
                <a:gd name="T0" fmla="*/ 137 w 264"/>
                <a:gd name="T1" fmla="*/ 287 h 288"/>
                <a:gd name="T2" fmla="*/ 225 w 264"/>
                <a:gd name="T3" fmla="*/ 240 h 288"/>
                <a:gd name="T4" fmla="*/ 264 w 264"/>
                <a:gd name="T5" fmla="*/ 149 h 288"/>
                <a:gd name="T6" fmla="*/ 232 w 264"/>
                <a:gd name="T7" fmla="*/ 22 h 288"/>
                <a:gd name="T8" fmla="*/ 36 w 264"/>
                <a:gd name="T9" fmla="*/ 53 h 288"/>
                <a:gd name="T10" fmla="*/ 30 w 264"/>
                <a:gd name="T11" fmla="*/ 204 h 288"/>
                <a:gd name="T12" fmla="*/ 49 w 264"/>
                <a:gd name="T13" fmla="*/ 232 h 288"/>
                <a:gd name="T14" fmla="*/ 137 w 264"/>
                <a:gd name="T15" fmla="*/ 287 h 2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4" h="288">
                  <a:moveTo>
                    <a:pt x="137" y="287"/>
                  </a:moveTo>
                  <a:cubicBezTo>
                    <a:pt x="156" y="287"/>
                    <a:pt x="215" y="256"/>
                    <a:pt x="225" y="240"/>
                  </a:cubicBezTo>
                  <a:cubicBezTo>
                    <a:pt x="236" y="223"/>
                    <a:pt x="264" y="149"/>
                    <a:pt x="264" y="149"/>
                  </a:cubicBezTo>
                  <a:cubicBezTo>
                    <a:pt x="264" y="149"/>
                    <a:pt x="260" y="44"/>
                    <a:pt x="232" y="22"/>
                  </a:cubicBezTo>
                  <a:cubicBezTo>
                    <a:pt x="203" y="0"/>
                    <a:pt x="72" y="17"/>
                    <a:pt x="36" y="53"/>
                  </a:cubicBezTo>
                  <a:cubicBezTo>
                    <a:pt x="0" y="90"/>
                    <a:pt x="30" y="204"/>
                    <a:pt x="30" y="204"/>
                  </a:cubicBezTo>
                  <a:cubicBezTo>
                    <a:pt x="30" y="204"/>
                    <a:pt x="40" y="219"/>
                    <a:pt x="49" y="232"/>
                  </a:cubicBezTo>
                  <a:cubicBezTo>
                    <a:pt x="59" y="245"/>
                    <a:pt x="103" y="288"/>
                    <a:pt x="137" y="287"/>
                  </a:cubicBezTo>
                  <a:close/>
                </a:path>
              </a:pathLst>
            </a:custGeom>
            <a:solidFill>
              <a:srgbClr val="F4DA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242" name="Freeform 9536"/>
            <p:cNvSpPr>
              <a:spLocks/>
            </p:cNvSpPr>
            <p:nvPr/>
          </p:nvSpPr>
          <p:spPr bwMode="auto">
            <a:xfrm>
              <a:off x="5697" y="2311"/>
              <a:ext cx="703" cy="1023"/>
            </a:xfrm>
            <a:custGeom>
              <a:avLst/>
              <a:gdLst>
                <a:gd name="T0" fmla="*/ 0 w 189"/>
                <a:gd name="T1" fmla="*/ 123 h 275"/>
                <a:gd name="T2" fmla="*/ 73 w 189"/>
                <a:gd name="T3" fmla="*/ 60 h 275"/>
                <a:gd name="T4" fmla="*/ 69 w 189"/>
                <a:gd name="T5" fmla="*/ 116 h 275"/>
                <a:gd name="T6" fmla="*/ 77 w 189"/>
                <a:gd name="T7" fmla="*/ 171 h 275"/>
                <a:gd name="T8" fmla="*/ 71 w 189"/>
                <a:gd name="T9" fmla="*/ 186 h 275"/>
                <a:gd name="T10" fmla="*/ 61 w 189"/>
                <a:gd name="T11" fmla="*/ 189 h 275"/>
                <a:gd name="T12" fmla="*/ 63 w 189"/>
                <a:gd name="T13" fmla="*/ 201 h 275"/>
                <a:gd name="T14" fmla="*/ 70 w 189"/>
                <a:gd name="T15" fmla="*/ 212 h 275"/>
                <a:gd name="T16" fmla="*/ 63 w 189"/>
                <a:gd name="T17" fmla="*/ 216 h 275"/>
                <a:gd name="T18" fmla="*/ 75 w 189"/>
                <a:gd name="T19" fmla="*/ 230 h 275"/>
                <a:gd name="T20" fmla="*/ 80 w 189"/>
                <a:gd name="T21" fmla="*/ 238 h 275"/>
                <a:gd name="T22" fmla="*/ 64 w 189"/>
                <a:gd name="T23" fmla="*/ 245 h 275"/>
                <a:gd name="T24" fmla="*/ 71 w 189"/>
                <a:gd name="T25" fmla="*/ 259 h 275"/>
                <a:gd name="T26" fmla="*/ 54 w 189"/>
                <a:gd name="T27" fmla="*/ 266 h 275"/>
                <a:gd name="T28" fmla="*/ 66 w 189"/>
                <a:gd name="T29" fmla="*/ 274 h 275"/>
                <a:gd name="T30" fmla="*/ 152 w 189"/>
                <a:gd name="T31" fmla="*/ 226 h 275"/>
                <a:gd name="T32" fmla="*/ 182 w 189"/>
                <a:gd name="T33" fmla="*/ 133 h 275"/>
                <a:gd name="T34" fmla="*/ 171 w 189"/>
                <a:gd name="T35" fmla="*/ 20 h 275"/>
                <a:gd name="T36" fmla="*/ 53 w 189"/>
                <a:gd name="T37" fmla="*/ 13 h 275"/>
                <a:gd name="T38" fmla="*/ 0 w 189"/>
                <a:gd name="T39" fmla="*/ 123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9" h="275">
                  <a:moveTo>
                    <a:pt x="0" y="123"/>
                  </a:moveTo>
                  <a:cubicBezTo>
                    <a:pt x="0" y="123"/>
                    <a:pt x="58" y="56"/>
                    <a:pt x="73" y="60"/>
                  </a:cubicBezTo>
                  <a:cubicBezTo>
                    <a:pt x="89" y="63"/>
                    <a:pt x="95" y="97"/>
                    <a:pt x="69" y="116"/>
                  </a:cubicBezTo>
                  <a:cubicBezTo>
                    <a:pt x="69" y="116"/>
                    <a:pt x="69" y="134"/>
                    <a:pt x="77" y="171"/>
                  </a:cubicBezTo>
                  <a:cubicBezTo>
                    <a:pt x="77" y="171"/>
                    <a:pt x="78" y="182"/>
                    <a:pt x="71" y="186"/>
                  </a:cubicBezTo>
                  <a:cubicBezTo>
                    <a:pt x="64" y="189"/>
                    <a:pt x="61" y="189"/>
                    <a:pt x="61" y="189"/>
                  </a:cubicBezTo>
                  <a:cubicBezTo>
                    <a:pt x="61" y="189"/>
                    <a:pt x="61" y="200"/>
                    <a:pt x="63" y="201"/>
                  </a:cubicBezTo>
                  <a:cubicBezTo>
                    <a:pt x="64" y="203"/>
                    <a:pt x="74" y="209"/>
                    <a:pt x="70" y="212"/>
                  </a:cubicBezTo>
                  <a:cubicBezTo>
                    <a:pt x="65" y="215"/>
                    <a:pt x="63" y="216"/>
                    <a:pt x="63" y="216"/>
                  </a:cubicBezTo>
                  <a:cubicBezTo>
                    <a:pt x="75" y="230"/>
                    <a:pt x="75" y="230"/>
                    <a:pt x="75" y="230"/>
                  </a:cubicBezTo>
                  <a:cubicBezTo>
                    <a:pt x="75" y="230"/>
                    <a:pt x="87" y="230"/>
                    <a:pt x="80" y="238"/>
                  </a:cubicBezTo>
                  <a:cubicBezTo>
                    <a:pt x="73" y="245"/>
                    <a:pt x="64" y="245"/>
                    <a:pt x="64" y="245"/>
                  </a:cubicBezTo>
                  <a:cubicBezTo>
                    <a:pt x="64" y="245"/>
                    <a:pt x="75" y="252"/>
                    <a:pt x="71" y="259"/>
                  </a:cubicBezTo>
                  <a:cubicBezTo>
                    <a:pt x="68" y="265"/>
                    <a:pt x="54" y="266"/>
                    <a:pt x="54" y="266"/>
                  </a:cubicBezTo>
                  <a:cubicBezTo>
                    <a:pt x="54" y="266"/>
                    <a:pt x="58" y="275"/>
                    <a:pt x="66" y="274"/>
                  </a:cubicBezTo>
                  <a:cubicBezTo>
                    <a:pt x="73" y="273"/>
                    <a:pt x="141" y="243"/>
                    <a:pt x="152" y="226"/>
                  </a:cubicBezTo>
                  <a:cubicBezTo>
                    <a:pt x="162" y="210"/>
                    <a:pt x="181" y="136"/>
                    <a:pt x="182" y="133"/>
                  </a:cubicBezTo>
                  <a:cubicBezTo>
                    <a:pt x="183" y="130"/>
                    <a:pt x="189" y="34"/>
                    <a:pt x="171" y="20"/>
                  </a:cubicBezTo>
                  <a:cubicBezTo>
                    <a:pt x="152" y="6"/>
                    <a:pt x="79" y="0"/>
                    <a:pt x="53" y="13"/>
                  </a:cubicBezTo>
                  <a:cubicBezTo>
                    <a:pt x="27" y="26"/>
                    <a:pt x="0" y="96"/>
                    <a:pt x="0" y="123"/>
                  </a:cubicBezTo>
                  <a:close/>
                </a:path>
              </a:pathLst>
            </a:custGeom>
            <a:solidFill>
              <a:srgbClr val="EAD0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243" name="Freeform 9537"/>
            <p:cNvSpPr>
              <a:spLocks/>
            </p:cNvSpPr>
            <p:nvPr/>
          </p:nvSpPr>
          <p:spPr bwMode="auto">
            <a:xfrm>
              <a:off x="5816" y="3089"/>
              <a:ext cx="298" cy="85"/>
            </a:xfrm>
            <a:custGeom>
              <a:avLst/>
              <a:gdLst>
                <a:gd name="T0" fmla="*/ 0 w 80"/>
                <a:gd name="T1" fmla="*/ 4 h 23"/>
                <a:gd name="T2" fmla="*/ 80 w 80"/>
                <a:gd name="T3" fmla="*/ 0 h 23"/>
                <a:gd name="T4" fmla="*/ 48 w 80"/>
                <a:gd name="T5" fmla="*/ 23 h 23"/>
                <a:gd name="T6" fmla="*/ 20 w 80"/>
                <a:gd name="T7" fmla="*/ 9 h 23"/>
                <a:gd name="T8" fmla="*/ 0 w 80"/>
                <a:gd name="T9" fmla="*/ 4 h 23"/>
              </a:gdLst>
              <a:ahLst/>
              <a:cxnLst>
                <a:cxn ang="0">
                  <a:pos x="T0" y="T1"/>
                </a:cxn>
                <a:cxn ang="0">
                  <a:pos x="T2" y="T3"/>
                </a:cxn>
                <a:cxn ang="0">
                  <a:pos x="T4" y="T5"/>
                </a:cxn>
                <a:cxn ang="0">
                  <a:pos x="T6" y="T7"/>
                </a:cxn>
                <a:cxn ang="0">
                  <a:pos x="T8" y="T9"/>
                </a:cxn>
              </a:cxnLst>
              <a:rect l="0" t="0" r="r" b="b"/>
              <a:pathLst>
                <a:path w="80" h="23">
                  <a:moveTo>
                    <a:pt x="0" y="4"/>
                  </a:moveTo>
                  <a:cubicBezTo>
                    <a:pt x="0" y="4"/>
                    <a:pt x="37" y="13"/>
                    <a:pt x="80" y="0"/>
                  </a:cubicBezTo>
                  <a:cubicBezTo>
                    <a:pt x="80" y="0"/>
                    <a:pt x="58" y="23"/>
                    <a:pt x="48" y="23"/>
                  </a:cubicBezTo>
                  <a:cubicBezTo>
                    <a:pt x="39" y="23"/>
                    <a:pt x="26" y="12"/>
                    <a:pt x="20" y="9"/>
                  </a:cubicBezTo>
                  <a:cubicBezTo>
                    <a:pt x="14" y="7"/>
                    <a:pt x="0" y="4"/>
                    <a:pt x="0" y="4"/>
                  </a:cubicBezTo>
                  <a:close/>
                </a:path>
              </a:pathLst>
            </a:custGeom>
            <a:solidFill>
              <a:srgbClr val="8422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244" name="Freeform 9538"/>
            <p:cNvSpPr>
              <a:spLocks/>
            </p:cNvSpPr>
            <p:nvPr/>
          </p:nvSpPr>
          <p:spPr bwMode="auto">
            <a:xfrm>
              <a:off x="5861" y="2947"/>
              <a:ext cx="148" cy="112"/>
            </a:xfrm>
            <a:custGeom>
              <a:avLst/>
              <a:gdLst>
                <a:gd name="T0" fmla="*/ 0 w 40"/>
                <a:gd name="T1" fmla="*/ 12 h 30"/>
                <a:gd name="T2" fmla="*/ 26 w 40"/>
                <a:gd name="T3" fmla="*/ 10 h 30"/>
                <a:gd name="T4" fmla="*/ 33 w 40"/>
                <a:gd name="T5" fmla="*/ 0 h 30"/>
                <a:gd name="T6" fmla="*/ 30 w 40"/>
                <a:gd name="T7" fmla="*/ 20 h 30"/>
                <a:gd name="T8" fmla="*/ 0 w 40"/>
                <a:gd name="T9" fmla="*/ 12 h 30"/>
              </a:gdLst>
              <a:ahLst/>
              <a:cxnLst>
                <a:cxn ang="0">
                  <a:pos x="T0" y="T1"/>
                </a:cxn>
                <a:cxn ang="0">
                  <a:pos x="T2" y="T3"/>
                </a:cxn>
                <a:cxn ang="0">
                  <a:pos x="T4" y="T5"/>
                </a:cxn>
                <a:cxn ang="0">
                  <a:pos x="T6" y="T7"/>
                </a:cxn>
                <a:cxn ang="0">
                  <a:pos x="T8" y="T9"/>
                </a:cxn>
              </a:cxnLst>
              <a:rect l="0" t="0" r="r" b="b"/>
              <a:pathLst>
                <a:path w="40" h="30">
                  <a:moveTo>
                    <a:pt x="0" y="12"/>
                  </a:moveTo>
                  <a:cubicBezTo>
                    <a:pt x="0" y="12"/>
                    <a:pt x="15" y="17"/>
                    <a:pt x="26" y="10"/>
                  </a:cubicBezTo>
                  <a:cubicBezTo>
                    <a:pt x="26" y="10"/>
                    <a:pt x="32" y="4"/>
                    <a:pt x="33" y="0"/>
                  </a:cubicBezTo>
                  <a:cubicBezTo>
                    <a:pt x="33" y="0"/>
                    <a:pt x="40" y="13"/>
                    <a:pt x="30" y="20"/>
                  </a:cubicBezTo>
                  <a:cubicBezTo>
                    <a:pt x="14" y="30"/>
                    <a:pt x="0" y="12"/>
                    <a:pt x="0" y="12"/>
                  </a:cubicBezTo>
                  <a:close/>
                </a:path>
              </a:pathLst>
            </a:custGeom>
            <a:solidFill>
              <a:srgbClr val="E2C3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245" name="Freeform 9539"/>
            <p:cNvSpPr>
              <a:spLocks/>
            </p:cNvSpPr>
            <p:nvPr/>
          </p:nvSpPr>
          <p:spPr bwMode="auto">
            <a:xfrm>
              <a:off x="6117" y="2750"/>
              <a:ext cx="64" cy="127"/>
            </a:xfrm>
            <a:custGeom>
              <a:avLst/>
              <a:gdLst>
                <a:gd name="T0" fmla="*/ 9 w 17"/>
                <a:gd name="T1" fmla="*/ 1 h 34"/>
                <a:gd name="T2" fmla="*/ 16 w 17"/>
                <a:gd name="T3" fmla="*/ 19 h 34"/>
                <a:gd name="T4" fmla="*/ 8 w 17"/>
                <a:gd name="T5" fmla="*/ 33 h 34"/>
                <a:gd name="T6" fmla="*/ 1 w 17"/>
                <a:gd name="T7" fmla="*/ 16 h 34"/>
                <a:gd name="T8" fmla="*/ 9 w 17"/>
                <a:gd name="T9" fmla="*/ 1 h 34"/>
              </a:gdLst>
              <a:ahLst/>
              <a:cxnLst>
                <a:cxn ang="0">
                  <a:pos x="T0" y="T1"/>
                </a:cxn>
                <a:cxn ang="0">
                  <a:pos x="T2" y="T3"/>
                </a:cxn>
                <a:cxn ang="0">
                  <a:pos x="T4" y="T5"/>
                </a:cxn>
                <a:cxn ang="0">
                  <a:pos x="T6" y="T7"/>
                </a:cxn>
                <a:cxn ang="0">
                  <a:pos x="T8" y="T9"/>
                </a:cxn>
              </a:cxnLst>
              <a:rect l="0" t="0" r="r" b="b"/>
              <a:pathLst>
                <a:path w="17" h="34">
                  <a:moveTo>
                    <a:pt x="9" y="1"/>
                  </a:moveTo>
                  <a:cubicBezTo>
                    <a:pt x="17" y="0"/>
                    <a:pt x="17" y="12"/>
                    <a:pt x="16" y="19"/>
                  </a:cubicBezTo>
                  <a:cubicBezTo>
                    <a:pt x="15" y="26"/>
                    <a:pt x="12" y="34"/>
                    <a:pt x="8" y="33"/>
                  </a:cubicBezTo>
                  <a:cubicBezTo>
                    <a:pt x="3" y="32"/>
                    <a:pt x="0" y="26"/>
                    <a:pt x="1" y="16"/>
                  </a:cubicBezTo>
                  <a:cubicBezTo>
                    <a:pt x="2" y="7"/>
                    <a:pt x="4" y="2"/>
                    <a:pt x="9" y="1"/>
                  </a:cubicBezTo>
                  <a:close/>
                </a:path>
              </a:pathLst>
            </a:custGeom>
            <a:solidFill>
              <a:srgbClr val="01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246" name="Freeform 9540"/>
            <p:cNvSpPr>
              <a:spLocks/>
            </p:cNvSpPr>
            <p:nvPr/>
          </p:nvSpPr>
          <p:spPr bwMode="auto">
            <a:xfrm>
              <a:off x="5701" y="2754"/>
              <a:ext cx="63" cy="126"/>
            </a:xfrm>
            <a:custGeom>
              <a:avLst/>
              <a:gdLst>
                <a:gd name="T0" fmla="*/ 10 w 17"/>
                <a:gd name="T1" fmla="*/ 1 h 34"/>
                <a:gd name="T2" fmla="*/ 16 w 17"/>
                <a:gd name="T3" fmla="*/ 19 h 34"/>
                <a:gd name="T4" fmla="*/ 8 w 17"/>
                <a:gd name="T5" fmla="*/ 33 h 34"/>
                <a:gd name="T6" fmla="*/ 1 w 17"/>
                <a:gd name="T7" fmla="*/ 16 h 34"/>
                <a:gd name="T8" fmla="*/ 10 w 17"/>
                <a:gd name="T9" fmla="*/ 1 h 34"/>
              </a:gdLst>
              <a:ahLst/>
              <a:cxnLst>
                <a:cxn ang="0">
                  <a:pos x="T0" y="T1"/>
                </a:cxn>
                <a:cxn ang="0">
                  <a:pos x="T2" y="T3"/>
                </a:cxn>
                <a:cxn ang="0">
                  <a:pos x="T4" y="T5"/>
                </a:cxn>
                <a:cxn ang="0">
                  <a:pos x="T6" y="T7"/>
                </a:cxn>
                <a:cxn ang="0">
                  <a:pos x="T8" y="T9"/>
                </a:cxn>
              </a:cxnLst>
              <a:rect l="0" t="0" r="r" b="b"/>
              <a:pathLst>
                <a:path w="17" h="34">
                  <a:moveTo>
                    <a:pt x="10" y="1"/>
                  </a:moveTo>
                  <a:cubicBezTo>
                    <a:pt x="17" y="0"/>
                    <a:pt x="17" y="12"/>
                    <a:pt x="16" y="19"/>
                  </a:cubicBezTo>
                  <a:cubicBezTo>
                    <a:pt x="16" y="26"/>
                    <a:pt x="13" y="34"/>
                    <a:pt x="8" y="33"/>
                  </a:cubicBezTo>
                  <a:cubicBezTo>
                    <a:pt x="3" y="32"/>
                    <a:pt x="0" y="26"/>
                    <a:pt x="1" y="16"/>
                  </a:cubicBezTo>
                  <a:cubicBezTo>
                    <a:pt x="2" y="7"/>
                    <a:pt x="4" y="2"/>
                    <a:pt x="10" y="1"/>
                  </a:cubicBezTo>
                  <a:close/>
                </a:path>
              </a:pathLst>
            </a:custGeom>
            <a:solidFill>
              <a:srgbClr val="01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247" name="Freeform 9541"/>
            <p:cNvSpPr>
              <a:spLocks/>
            </p:cNvSpPr>
            <p:nvPr/>
          </p:nvSpPr>
          <p:spPr bwMode="auto">
            <a:xfrm>
              <a:off x="6103" y="2624"/>
              <a:ext cx="126" cy="78"/>
            </a:xfrm>
            <a:custGeom>
              <a:avLst/>
              <a:gdLst>
                <a:gd name="T0" fmla="*/ 0 w 34"/>
                <a:gd name="T1" fmla="*/ 14 h 21"/>
                <a:gd name="T2" fmla="*/ 34 w 34"/>
                <a:gd name="T3" fmla="*/ 21 h 21"/>
                <a:gd name="T4" fmla="*/ 0 w 34"/>
                <a:gd name="T5" fmla="*/ 14 h 21"/>
              </a:gdLst>
              <a:ahLst/>
              <a:cxnLst>
                <a:cxn ang="0">
                  <a:pos x="T0" y="T1"/>
                </a:cxn>
                <a:cxn ang="0">
                  <a:pos x="T2" y="T3"/>
                </a:cxn>
                <a:cxn ang="0">
                  <a:pos x="T4" y="T5"/>
                </a:cxn>
              </a:cxnLst>
              <a:rect l="0" t="0" r="r" b="b"/>
              <a:pathLst>
                <a:path w="34" h="21">
                  <a:moveTo>
                    <a:pt x="0" y="14"/>
                  </a:moveTo>
                  <a:cubicBezTo>
                    <a:pt x="0" y="14"/>
                    <a:pt x="18" y="7"/>
                    <a:pt x="34" y="21"/>
                  </a:cubicBezTo>
                  <a:cubicBezTo>
                    <a:pt x="34" y="21"/>
                    <a:pt x="16" y="0"/>
                    <a:pt x="0" y="14"/>
                  </a:cubicBezTo>
                  <a:close/>
                </a:path>
              </a:pathLst>
            </a:custGeom>
            <a:solidFill>
              <a:srgbClr val="5B47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248" name="Freeform 9542"/>
            <p:cNvSpPr>
              <a:spLocks/>
            </p:cNvSpPr>
            <p:nvPr/>
          </p:nvSpPr>
          <p:spPr bwMode="auto">
            <a:xfrm>
              <a:off x="5600" y="2624"/>
              <a:ext cx="201" cy="111"/>
            </a:xfrm>
            <a:custGeom>
              <a:avLst/>
              <a:gdLst>
                <a:gd name="T0" fmla="*/ 54 w 54"/>
                <a:gd name="T1" fmla="*/ 5 h 30"/>
                <a:gd name="T2" fmla="*/ 0 w 54"/>
                <a:gd name="T3" fmla="*/ 30 h 30"/>
                <a:gd name="T4" fmla="*/ 54 w 54"/>
                <a:gd name="T5" fmla="*/ 5 h 30"/>
              </a:gdLst>
              <a:ahLst/>
              <a:cxnLst>
                <a:cxn ang="0">
                  <a:pos x="T0" y="T1"/>
                </a:cxn>
                <a:cxn ang="0">
                  <a:pos x="T2" y="T3"/>
                </a:cxn>
                <a:cxn ang="0">
                  <a:pos x="T4" y="T5"/>
                </a:cxn>
              </a:cxnLst>
              <a:rect l="0" t="0" r="r" b="b"/>
              <a:pathLst>
                <a:path w="54" h="30">
                  <a:moveTo>
                    <a:pt x="54" y="5"/>
                  </a:moveTo>
                  <a:cubicBezTo>
                    <a:pt x="54" y="5"/>
                    <a:pt x="8" y="19"/>
                    <a:pt x="0" y="30"/>
                  </a:cubicBezTo>
                  <a:cubicBezTo>
                    <a:pt x="0" y="30"/>
                    <a:pt x="36" y="0"/>
                    <a:pt x="54" y="5"/>
                  </a:cubicBezTo>
                  <a:close/>
                </a:path>
              </a:pathLst>
            </a:custGeom>
            <a:solidFill>
              <a:srgbClr val="5B47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249" name="Oval 9543"/>
            <p:cNvSpPr>
              <a:spLocks noChangeArrowheads="1"/>
            </p:cNvSpPr>
            <p:nvPr/>
          </p:nvSpPr>
          <p:spPr bwMode="auto">
            <a:xfrm>
              <a:off x="5712" y="2784"/>
              <a:ext cx="33" cy="3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250" name="Oval 9544"/>
            <p:cNvSpPr>
              <a:spLocks noChangeArrowheads="1"/>
            </p:cNvSpPr>
            <p:nvPr/>
          </p:nvSpPr>
          <p:spPr bwMode="auto">
            <a:xfrm>
              <a:off x="6129" y="2776"/>
              <a:ext cx="33" cy="3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251" name="Freeform 9545"/>
            <p:cNvSpPr>
              <a:spLocks/>
            </p:cNvSpPr>
            <p:nvPr/>
          </p:nvSpPr>
          <p:spPr bwMode="auto">
            <a:xfrm>
              <a:off x="5909" y="2244"/>
              <a:ext cx="424" cy="250"/>
            </a:xfrm>
            <a:custGeom>
              <a:avLst/>
              <a:gdLst>
                <a:gd name="T0" fmla="*/ 112 w 114"/>
                <a:gd name="T1" fmla="*/ 29 h 67"/>
                <a:gd name="T2" fmla="*/ 112 w 114"/>
                <a:gd name="T3" fmla="*/ 67 h 67"/>
                <a:gd name="T4" fmla="*/ 89 w 114"/>
                <a:gd name="T5" fmla="*/ 39 h 67"/>
                <a:gd name="T6" fmla="*/ 0 w 114"/>
                <a:gd name="T7" fmla="*/ 39 h 67"/>
                <a:gd name="T8" fmla="*/ 35 w 114"/>
                <a:gd name="T9" fmla="*/ 0 h 67"/>
                <a:gd name="T10" fmla="*/ 112 w 114"/>
                <a:gd name="T11" fmla="*/ 29 h 67"/>
              </a:gdLst>
              <a:ahLst/>
              <a:cxnLst>
                <a:cxn ang="0">
                  <a:pos x="T0" y="T1"/>
                </a:cxn>
                <a:cxn ang="0">
                  <a:pos x="T2" y="T3"/>
                </a:cxn>
                <a:cxn ang="0">
                  <a:pos x="T4" y="T5"/>
                </a:cxn>
                <a:cxn ang="0">
                  <a:pos x="T6" y="T7"/>
                </a:cxn>
                <a:cxn ang="0">
                  <a:pos x="T8" y="T9"/>
                </a:cxn>
                <a:cxn ang="0">
                  <a:pos x="T10" y="T11"/>
                </a:cxn>
              </a:cxnLst>
              <a:rect l="0" t="0" r="r" b="b"/>
              <a:pathLst>
                <a:path w="114" h="67">
                  <a:moveTo>
                    <a:pt x="112" y="29"/>
                  </a:moveTo>
                  <a:cubicBezTo>
                    <a:pt x="114" y="32"/>
                    <a:pt x="111" y="64"/>
                    <a:pt x="112" y="67"/>
                  </a:cubicBezTo>
                  <a:cubicBezTo>
                    <a:pt x="112" y="67"/>
                    <a:pt x="94" y="40"/>
                    <a:pt x="89" y="39"/>
                  </a:cubicBezTo>
                  <a:cubicBezTo>
                    <a:pt x="71" y="38"/>
                    <a:pt x="25" y="30"/>
                    <a:pt x="0" y="39"/>
                  </a:cubicBezTo>
                  <a:cubicBezTo>
                    <a:pt x="0" y="39"/>
                    <a:pt x="19" y="1"/>
                    <a:pt x="35" y="0"/>
                  </a:cubicBezTo>
                  <a:cubicBezTo>
                    <a:pt x="48" y="0"/>
                    <a:pt x="100" y="14"/>
                    <a:pt x="112" y="29"/>
                  </a:cubicBezTo>
                  <a:close/>
                </a:path>
              </a:pathLst>
            </a:custGeom>
            <a:solidFill>
              <a:srgbClr val="C7AC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252" name="Freeform 9546"/>
            <p:cNvSpPr>
              <a:spLocks/>
            </p:cNvSpPr>
            <p:nvPr/>
          </p:nvSpPr>
          <p:spPr bwMode="auto">
            <a:xfrm>
              <a:off x="5362" y="2029"/>
              <a:ext cx="1131" cy="1257"/>
            </a:xfrm>
            <a:custGeom>
              <a:avLst/>
              <a:gdLst>
                <a:gd name="T0" fmla="*/ 94 w 304"/>
                <a:gd name="T1" fmla="*/ 32 h 338"/>
                <a:gd name="T2" fmla="*/ 13 w 304"/>
                <a:gd name="T3" fmla="*/ 95 h 338"/>
                <a:gd name="T4" fmla="*/ 0 w 304"/>
                <a:gd name="T5" fmla="*/ 221 h 338"/>
                <a:gd name="T6" fmla="*/ 39 w 304"/>
                <a:gd name="T7" fmla="*/ 135 h 338"/>
                <a:gd name="T8" fmla="*/ 42 w 304"/>
                <a:gd name="T9" fmla="*/ 318 h 338"/>
                <a:gd name="T10" fmla="*/ 45 w 304"/>
                <a:gd name="T11" fmla="*/ 338 h 338"/>
                <a:gd name="T12" fmla="*/ 42 w 304"/>
                <a:gd name="T13" fmla="*/ 226 h 338"/>
                <a:gd name="T14" fmla="*/ 48 w 304"/>
                <a:gd name="T15" fmla="*/ 326 h 338"/>
                <a:gd name="T16" fmla="*/ 127 w 304"/>
                <a:gd name="T17" fmla="*/ 126 h 338"/>
                <a:gd name="T18" fmla="*/ 183 w 304"/>
                <a:gd name="T19" fmla="*/ 65 h 338"/>
                <a:gd name="T20" fmla="*/ 241 w 304"/>
                <a:gd name="T21" fmla="*/ 91 h 338"/>
                <a:gd name="T22" fmla="*/ 254 w 304"/>
                <a:gd name="T23" fmla="*/ 101 h 338"/>
                <a:gd name="T24" fmla="*/ 253 w 304"/>
                <a:gd name="T25" fmla="*/ 268 h 338"/>
                <a:gd name="T26" fmla="*/ 243 w 304"/>
                <a:gd name="T27" fmla="*/ 314 h 338"/>
                <a:gd name="T28" fmla="*/ 267 w 304"/>
                <a:gd name="T29" fmla="*/ 241 h 338"/>
                <a:gd name="T30" fmla="*/ 240 w 304"/>
                <a:gd name="T31" fmla="*/ 336 h 338"/>
                <a:gd name="T32" fmla="*/ 277 w 304"/>
                <a:gd name="T33" fmla="*/ 252 h 338"/>
                <a:gd name="T34" fmla="*/ 286 w 304"/>
                <a:gd name="T35" fmla="*/ 212 h 338"/>
                <a:gd name="T36" fmla="*/ 295 w 304"/>
                <a:gd name="T37" fmla="*/ 195 h 338"/>
                <a:gd name="T38" fmla="*/ 298 w 304"/>
                <a:gd name="T39" fmla="*/ 98 h 338"/>
                <a:gd name="T40" fmla="*/ 266 w 304"/>
                <a:gd name="T41" fmla="*/ 67 h 338"/>
                <a:gd name="T42" fmla="*/ 237 w 304"/>
                <a:gd name="T43" fmla="*/ 33 h 338"/>
                <a:gd name="T44" fmla="*/ 29 w 304"/>
                <a:gd name="T45" fmla="*/ 39 h 338"/>
                <a:gd name="T46" fmla="*/ 94 w 304"/>
                <a:gd name="T47" fmla="*/ 32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4" h="338">
                  <a:moveTo>
                    <a:pt x="94" y="32"/>
                  </a:moveTo>
                  <a:cubicBezTo>
                    <a:pt x="94" y="32"/>
                    <a:pt x="21" y="78"/>
                    <a:pt x="13" y="95"/>
                  </a:cubicBezTo>
                  <a:cubicBezTo>
                    <a:pt x="5" y="111"/>
                    <a:pt x="0" y="221"/>
                    <a:pt x="0" y="221"/>
                  </a:cubicBezTo>
                  <a:cubicBezTo>
                    <a:pt x="0" y="221"/>
                    <a:pt x="32" y="139"/>
                    <a:pt x="39" y="135"/>
                  </a:cubicBezTo>
                  <a:cubicBezTo>
                    <a:pt x="45" y="131"/>
                    <a:pt x="19" y="246"/>
                    <a:pt x="42" y="318"/>
                  </a:cubicBezTo>
                  <a:cubicBezTo>
                    <a:pt x="45" y="338"/>
                    <a:pt x="45" y="338"/>
                    <a:pt x="45" y="338"/>
                  </a:cubicBezTo>
                  <a:cubicBezTo>
                    <a:pt x="45" y="338"/>
                    <a:pt x="28" y="246"/>
                    <a:pt x="42" y="226"/>
                  </a:cubicBezTo>
                  <a:cubicBezTo>
                    <a:pt x="42" y="226"/>
                    <a:pt x="34" y="293"/>
                    <a:pt x="48" y="326"/>
                  </a:cubicBezTo>
                  <a:cubicBezTo>
                    <a:pt x="48" y="326"/>
                    <a:pt x="95" y="165"/>
                    <a:pt x="127" y="126"/>
                  </a:cubicBezTo>
                  <a:cubicBezTo>
                    <a:pt x="158" y="87"/>
                    <a:pt x="170" y="67"/>
                    <a:pt x="183" y="65"/>
                  </a:cubicBezTo>
                  <a:cubicBezTo>
                    <a:pt x="196" y="63"/>
                    <a:pt x="237" y="77"/>
                    <a:pt x="241" y="91"/>
                  </a:cubicBezTo>
                  <a:cubicBezTo>
                    <a:pt x="241" y="91"/>
                    <a:pt x="254" y="93"/>
                    <a:pt x="254" y="101"/>
                  </a:cubicBezTo>
                  <a:cubicBezTo>
                    <a:pt x="255" y="110"/>
                    <a:pt x="262" y="223"/>
                    <a:pt x="253" y="268"/>
                  </a:cubicBezTo>
                  <a:cubicBezTo>
                    <a:pt x="243" y="314"/>
                    <a:pt x="243" y="314"/>
                    <a:pt x="243" y="314"/>
                  </a:cubicBezTo>
                  <a:cubicBezTo>
                    <a:pt x="243" y="314"/>
                    <a:pt x="263" y="257"/>
                    <a:pt x="267" y="241"/>
                  </a:cubicBezTo>
                  <a:cubicBezTo>
                    <a:pt x="271" y="224"/>
                    <a:pt x="262" y="295"/>
                    <a:pt x="240" y="336"/>
                  </a:cubicBezTo>
                  <a:cubicBezTo>
                    <a:pt x="240" y="336"/>
                    <a:pt x="272" y="277"/>
                    <a:pt x="277" y="252"/>
                  </a:cubicBezTo>
                  <a:cubicBezTo>
                    <a:pt x="283" y="227"/>
                    <a:pt x="286" y="212"/>
                    <a:pt x="286" y="212"/>
                  </a:cubicBezTo>
                  <a:cubicBezTo>
                    <a:pt x="286" y="212"/>
                    <a:pt x="293" y="198"/>
                    <a:pt x="295" y="195"/>
                  </a:cubicBezTo>
                  <a:cubicBezTo>
                    <a:pt x="296" y="192"/>
                    <a:pt x="304" y="119"/>
                    <a:pt x="298" y="98"/>
                  </a:cubicBezTo>
                  <a:cubicBezTo>
                    <a:pt x="293" y="78"/>
                    <a:pt x="285" y="67"/>
                    <a:pt x="266" y="67"/>
                  </a:cubicBezTo>
                  <a:cubicBezTo>
                    <a:pt x="266" y="67"/>
                    <a:pt x="258" y="47"/>
                    <a:pt x="237" y="33"/>
                  </a:cubicBezTo>
                  <a:cubicBezTo>
                    <a:pt x="216" y="18"/>
                    <a:pt x="104" y="0"/>
                    <a:pt x="29" y="39"/>
                  </a:cubicBezTo>
                  <a:cubicBezTo>
                    <a:pt x="29" y="39"/>
                    <a:pt x="82" y="27"/>
                    <a:pt x="94" y="32"/>
                  </a:cubicBezTo>
                  <a:close/>
                </a:path>
              </a:pathLst>
            </a:custGeom>
            <a:solidFill>
              <a:srgbClr val="D1BA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253" name="Freeform 9547"/>
            <p:cNvSpPr>
              <a:spLocks/>
            </p:cNvSpPr>
            <p:nvPr/>
          </p:nvSpPr>
          <p:spPr bwMode="auto">
            <a:xfrm>
              <a:off x="5414" y="2285"/>
              <a:ext cx="447" cy="495"/>
            </a:xfrm>
            <a:custGeom>
              <a:avLst/>
              <a:gdLst>
                <a:gd name="T0" fmla="*/ 49 w 120"/>
                <a:gd name="T1" fmla="*/ 0 h 133"/>
                <a:gd name="T2" fmla="*/ 2 w 120"/>
                <a:gd name="T3" fmla="*/ 80 h 133"/>
                <a:gd name="T4" fmla="*/ 0 w 120"/>
                <a:gd name="T5" fmla="*/ 100 h 133"/>
                <a:gd name="T6" fmla="*/ 22 w 120"/>
                <a:gd name="T7" fmla="*/ 48 h 133"/>
                <a:gd name="T8" fmla="*/ 31 w 120"/>
                <a:gd name="T9" fmla="*/ 86 h 133"/>
                <a:gd name="T10" fmla="*/ 28 w 120"/>
                <a:gd name="T11" fmla="*/ 133 h 133"/>
                <a:gd name="T12" fmla="*/ 61 w 120"/>
                <a:gd name="T13" fmla="*/ 42 h 133"/>
                <a:gd name="T14" fmla="*/ 44 w 120"/>
                <a:gd name="T15" fmla="*/ 101 h 133"/>
                <a:gd name="T16" fmla="*/ 64 w 120"/>
                <a:gd name="T17" fmla="*/ 70 h 133"/>
                <a:gd name="T18" fmla="*/ 49 w 120"/>
                <a:gd name="T19" fmla="*/ 129 h 133"/>
                <a:gd name="T20" fmla="*/ 101 w 120"/>
                <a:gd name="T21" fmla="*/ 43 h 133"/>
                <a:gd name="T22" fmla="*/ 82 w 120"/>
                <a:gd name="T23" fmla="*/ 89 h 133"/>
                <a:gd name="T24" fmla="*/ 120 w 120"/>
                <a:gd name="T25" fmla="*/ 14 h 133"/>
                <a:gd name="T26" fmla="*/ 77 w 120"/>
                <a:gd name="T27" fmla="*/ 63 h 133"/>
                <a:gd name="T28" fmla="*/ 86 w 120"/>
                <a:gd name="T29" fmla="*/ 35 h 133"/>
                <a:gd name="T30" fmla="*/ 65 w 120"/>
                <a:gd name="T31" fmla="*/ 55 h 133"/>
                <a:gd name="T32" fmla="*/ 77 w 120"/>
                <a:gd name="T33" fmla="*/ 9 h 133"/>
                <a:gd name="T34" fmla="*/ 41 w 120"/>
                <a:gd name="T35" fmla="*/ 47 h 133"/>
                <a:gd name="T36" fmla="*/ 46 w 120"/>
                <a:gd name="T37" fmla="*/ 23 h 133"/>
                <a:gd name="T38" fmla="*/ 23 w 120"/>
                <a:gd name="T39" fmla="*/ 35 h 133"/>
                <a:gd name="T40" fmla="*/ 49 w 120"/>
                <a:gd name="T41" fmla="*/ 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0" h="133">
                  <a:moveTo>
                    <a:pt x="49" y="0"/>
                  </a:moveTo>
                  <a:cubicBezTo>
                    <a:pt x="49" y="0"/>
                    <a:pt x="8" y="9"/>
                    <a:pt x="2" y="80"/>
                  </a:cubicBezTo>
                  <a:cubicBezTo>
                    <a:pt x="0" y="100"/>
                    <a:pt x="0" y="100"/>
                    <a:pt x="0" y="100"/>
                  </a:cubicBezTo>
                  <a:cubicBezTo>
                    <a:pt x="0" y="100"/>
                    <a:pt x="14" y="54"/>
                    <a:pt x="22" y="48"/>
                  </a:cubicBezTo>
                  <a:cubicBezTo>
                    <a:pt x="30" y="42"/>
                    <a:pt x="36" y="64"/>
                    <a:pt x="31" y="86"/>
                  </a:cubicBezTo>
                  <a:cubicBezTo>
                    <a:pt x="27" y="108"/>
                    <a:pt x="28" y="133"/>
                    <a:pt x="28" y="133"/>
                  </a:cubicBezTo>
                  <a:cubicBezTo>
                    <a:pt x="28" y="133"/>
                    <a:pt x="42" y="31"/>
                    <a:pt x="61" y="42"/>
                  </a:cubicBezTo>
                  <a:cubicBezTo>
                    <a:pt x="61" y="42"/>
                    <a:pt x="48" y="67"/>
                    <a:pt x="44" y="101"/>
                  </a:cubicBezTo>
                  <a:cubicBezTo>
                    <a:pt x="44" y="101"/>
                    <a:pt x="57" y="69"/>
                    <a:pt x="64" y="70"/>
                  </a:cubicBezTo>
                  <a:cubicBezTo>
                    <a:pt x="70" y="72"/>
                    <a:pt x="49" y="129"/>
                    <a:pt x="49" y="129"/>
                  </a:cubicBezTo>
                  <a:cubicBezTo>
                    <a:pt x="49" y="129"/>
                    <a:pt x="100" y="34"/>
                    <a:pt x="101" y="43"/>
                  </a:cubicBezTo>
                  <a:cubicBezTo>
                    <a:pt x="101" y="53"/>
                    <a:pt x="82" y="89"/>
                    <a:pt x="82" y="89"/>
                  </a:cubicBezTo>
                  <a:cubicBezTo>
                    <a:pt x="82" y="89"/>
                    <a:pt x="116" y="19"/>
                    <a:pt x="120" y="14"/>
                  </a:cubicBezTo>
                  <a:cubicBezTo>
                    <a:pt x="120" y="14"/>
                    <a:pt x="80" y="63"/>
                    <a:pt x="77" y="63"/>
                  </a:cubicBezTo>
                  <a:cubicBezTo>
                    <a:pt x="73" y="62"/>
                    <a:pt x="86" y="35"/>
                    <a:pt x="86" y="35"/>
                  </a:cubicBezTo>
                  <a:cubicBezTo>
                    <a:pt x="86" y="35"/>
                    <a:pt x="67" y="60"/>
                    <a:pt x="65" y="55"/>
                  </a:cubicBezTo>
                  <a:cubicBezTo>
                    <a:pt x="62" y="51"/>
                    <a:pt x="69" y="20"/>
                    <a:pt x="77" y="9"/>
                  </a:cubicBezTo>
                  <a:cubicBezTo>
                    <a:pt x="77" y="9"/>
                    <a:pt x="44" y="50"/>
                    <a:pt x="41" y="47"/>
                  </a:cubicBezTo>
                  <a:cubicBezTo>
                    <a:pt x="38" y="43"/>
                    <a:pt x="46" y="23"/>
                    <a:pt x="46" y="23"/>
                  </a:cubicBezTo>
                  <a:cubicBezTo>
                    <a:pt x="46" y="23"/>
                    <a:pt x="27" y="39"/>
                    <a:pt x="23" y="35"/>
                  </a:cubicBezTo>
                  <a:cubicBezTo>
                    <a:pt x="19" y="32"/>
                    <a:pt x="49" y="0"/>
                    <a:pt x="49" y="0"/>
                  </a:cubicBezTo>
                  <a:close/>
                </a:path>
              </a:pathLst>
            </a:custGeom>
            <a:solidFill>
              <a:srgbClr val="E2CE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254" name="Freeform 9548"/>
            <p:cNvSpPr>
              <a:spLocks/>
            </p:cNvSpPr>
            <p:nvPr/>
          </p:nvSpPr>
          <p:spPr bwMode="auto">
            <a:xfrm>
              <a:off x="6337" y="2464"/>
              <a:ext cx="246" cy="539"/>
            </a:xfrm>
            <a:custGeom>
              <a:avLst/>
              <a:gdLst>
                <a:gd name="T0" fmla="*/ 0 w 66"/>
                <a:gd name="T1" fmla="*/ 19 h 145"/>
                <a:gd name="T2" fmla="*/ 0 w 66"/>
                <a:gd name="T3" fmla="*/ 107 h 145"/>
                <a:gd name="T4" fmla="*/ 11 w 66"/>
                <a:gd name="T5" fmla="*/ 62 h 145"/>
                <a:gd name="T6" fmla="*/ 9 w 66"/>
                <a:gd name="T7" fmla="*/ 126 h 145"/>
                <a:gd name="T8" fmla="*/ 24 w 66"/>
                <a:gd name="T9" fmla="*/ 51 h 145"/>
                <a:gd name="T10" fmla="*/ 29 w 66"/>
                <a:gd name="T11" fmla="*/ 103 h 145"/>
                <a:gd name="T12" fmla="*/ 40 w 66"/>
                <a:gd name="T13" fmla="*/ 88 h 145"/>
                <a:gd name="T14" fmla="*/ 45 w 66"/>
                <a:gd name="T15" fmla="*/ 145 h 145"/>
                <a:gd name="T16" fmla="*/ 58 w 66"/>
                <a:gd name="T17" fmla="*/ 98 h 145"/>
                <a:gd name="T18" fmla="*/ 66 w 66"/>
                <a:gd name="T19" fmla="*/ 134 h 145"/>
                <a:gd name="T20" fmla="*/ 53 w 66"/>
                <a:gd name="T21" fmla="*/ 23 h 145"/>
                <a:gd name="T22" fmla="*/ 50 w 66"/>
                <a:gd name="T23" fmla="*/ 56 h 145"/>
                <a:gd name="T24" fmla="*/ 43 w 66"/>
                <a:gd name="T25" fmla="*/ 30 h 145"/>
                <a:gd name="T26" fmla="*/ 38 w 66"/>
                <a:gd name="T27" fmla="*/ 66 h 145"/>
                <a:gd name="T28" fmla="*/ 30 w 66"/>
                <a:gd name="T29" fmla="*/ 20 h 145"/>
                <a:gd name="T30" fmla="*/ 16 w 66"/>
                <a:gd name="T31" fmla="*/ 47 h 145"/>
                <a:gd name="T32" fmla="*/ 12 w 66"/>
                <a:gd name="T33" fmla="*/ 15 h 145"/>
                <a:gd name="T34" fmla="*/ 6 w 66"/>
                <a:gd name="T35" fmla="*/ 45 h 145"/>
                <a:gd name="T36" fmla="*/ 0 w 66"/>
                <a:gd name="T37" fmla="*/ 19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145">
                  <a:moveTo>
                    <a:pt x="0" y="19"/>
                  </a:moveTo>
                  <a:cubicBezTo>
                    <a:pt x="0" y="107"/>
                    <a:pt x="0" y="107"/>
                    <a:pt x="0" y="107"/>
                  </a:cubicBezTo>
                  <a:cubicBezTo>
                    <a:pt x="0" y="107"/>
                    <a:pt x="7" y="56"/>
                    <a:pt x="11" y="62"/>
                  </a:cubicBezTo>
                  <a:cubicBezTo>
                    <a:pt x="15" y="68"/>
                    <a:pt x="9" y="126"/>
                    <a:pt x="9" y="126"/>
                  </a:cubicBezTo>
                  <a:cubicBezTo>
                    <a:pt x="9" y="126"/>
                    <a:pt x="20" y="44"/>
                    <a:pt x="24" y="51"/>
                  </a:cubicBezTo>
                  <a:cubicBezTo>
                    <a:pt x="29" y="58"/>
                    <a:pt x="29" y="103"/>
                    <a:pt x="29" y="103"/>
                  </a:cubicBezTo>
                  <a:cubicBezTo>
                    <a:pt x="29" y="103"/>
                    <a:pt x="36" y="83"/>
                    <a:pt x="40" y="88"/>
                  </a:cubicBezTo>
                  <a:cubicBezTo>
                    <a:pt x="43" y="93"/>
                    <a:pt x="45" y="145"/>
                    <a:pt x="45" y="145"/>
                  </a:cubicBezTo>
                  <a:cubicBezTo>
                    <a:pt x="45" y="145"/>
                    <a:pt x="53" y="92"/>
                    <a:pt x="58" y="98"/>
                  </a:cubicBezTo>
                  <a:cubicBezTo>
                    <a:pt x="63" y="104"/>
                    <a:pt x="66" y="134"/>
                    <a:pt x="66" y="134"/>
                  </a:cubicBezTo>
                  <a:cubicBezTo>
                    <a:pt x="66" y="134"/>
                    <a:pt x="64" y="46"/>
                    <a:pt x="53" y="23"/>
                  </a:cubicBezTo>
                  <a:cubicBezTo>
                    <a:pt x="42" y="0"/>
                    <a:pt x="56" y="58"/>
                    <a:pt x="50" y="56"/>
                  </a:cubicBezTo>
                  <a:cubicBezTo>
                    <a:pt x="44" y="54"/>
                    <a:pt x="43" y="30"/>
                    <a:pt x="43" y="30"/>
                  </a:cubicBezTo>
                  <a:cubicBezTo>
                    <a:pt x="43" y="30"/>
                    <a:pt x="42" y="66"/>
                    <a:pt x="38" y="66"/>
                  </a:cubicBezTo>
                  <a:cubicBezTo>
                    <a:pt x="34" y="66"/>
                    <a:pt x="35" y="22"/>
                    <a:pt x="30" y="20"/>
                  </a:cubicBezTo>
                  <a:cubicBezTo>
                    <a:pt x="24" y="18"/>
                    <a:pt x="20" y="48"/>
                    <a:pt x="16" y="47"/>
                  </a:cubicBezTo>
                  <a:cubicBezTo>
                    <a:pt x="13" y="47"/>
                    <a:pt x="12" y="15"/>
                    <a:pt x="12" y="15"/>
                  </a:cubicBezTo>
                  <a:cubicBezTo>
                    <a:pt x="12" y="15"/>
                    <a:pt x="8" y="46"/>
                    <a:pt x="6" y="45"/>
                  </a:cubicBezTo>
                  <a:cubicBezTo>
                    <a:pt x="4" y="45"/>
                    <a:pt x="0" y="19"/>
                    <a:pt x="0" y="19"/>
                  </a:cubicBezTo>
                  <a:close/>
                </a:path>
              </a:pathLst>
            </a:custGeom>
            <a:solidFill>
              <a:srgbClr val="C7AC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255" name="Freeform 9549"/>
            <p:cNvSpPr>
              <a:spLocks/>
            </p:cNvSpPr>
            <p:nvPr/>
          </p:nvSpPr>
          <p:spPr bwMode="auto">
            <a:xfrm>
              <a:off x="5075" y="1367"/>
              <a:ext cx="1746" cy="1074"/>
            </a:xfrm>
            <a:custGeom>
              <a:avLst/>
              <a:gdLst>
                <a:gd name="T0" fmla="*/ 80 w 469"/>
                <a:gd name="T1" fmla="*/ 288 h 289"/>
                <a:gd name="T2" fmla="*/ 0 w 469"/>
                <a:gd name="T3" fmla="*/ 99 h 289"/>
                <a:gd name="T4" fmla="*/ 151 w 469"/>
                <a:gd name="T5" fmla="*/ 123 h 289"/>
                <a:gd name="T6" fmla="*/ 235 w 469"/>
                <a:gd name="T7" fmla="*/ 0 h 289"/>
                <a:gd name="T8" fmla="*/ 316 w 469"/>
                <a:gd name="T9" fmla="*/ 122 h 289"/>
                <a:gd name="T10" fmla="*/ 434 w 469"/>
                <a:gd name="T11" fmla="*/ 117 h 289"/>
                <a:gd name="T12" fmla="*/ 468 w 469"/>
                <a:gd name="T13" fmla="*/ 96 h 289"/>
                <a:gd name="T14" fmla="*/ 385 w 469"/>
                <a:gd name="T15" fmla="*/ 289 h 289"/>
                <a:gd name="T16" fmla="*/ 238 w 469"/>
                <a:gd name="T17" fmla="*/ 260 h 289"/>
                <a:gd name="T18" fmla="*/ 80 w 469"/>
                <a:gd name="T19" fmla="*/ 288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9" h="289">
                  <a:moveTo>
                    <a:pt x="80" y="288"/>
                  </a:moveTo>
                  <a:cubicBezTo>
                    <a:pt x="0" y="99"/>
                    <a:pt x="0" y="99"/>
                    <a:pt x="0" y="99"/>
                  </a:cubicBezTo>
                  <a:cubicBezTo>
                    <a:pt x="0" y="99"/>
                    <a:pt x="91" y="164"/>
                    <a:pt x="151" y="123"/>
                  </a:cubicBezTo>
                  <a:cubicBezTo>
                    <a:pt x="210" y="81"/>
                    <a:pt x="235" y="0"/>
                    <a:pt x="235" y="0"/>
                  </a:cubicBezTo>
                  <a:cubicBezTo>
                    <a:pt x="235" y="0"/>
                    <a:pt x="259" y="95"/>
                    <a:pt x="316" y="122"/>
                  </a:cubicBezTo>
                  <a:cubicBezTo>
                    <a:pt x="373" y="148"/>
                    <a:pt x="434" y="117"/>
                    <a:pt x="434" y="117"/>
                  </a:cubicBezTo>
                  <a:cubicBezTo>
                    <a:pt x="434" y="117"/>
                    <a:pt x="454" y="105"/>
                    <a:pt x="468" y="96"/>
                  </a:cubicBezTo>
                  <a:cubicBezTo>
                    <a:pt x="469" y="96"/>
                    <a:pt x="385" y="289"/>
                    <a:pt x="385" y="289"/>
                  </a:cubicBezTo>
                  <a:cubicBezTo>
                    <a:pt x="385" y="289"/>
                    <a:pt x="296" y="258"/>
                    <a:pt x="238" y="260"/>
                  </a:cubicBezTo>
                  <a:cubicBezTo>
                    <a:pt x="178" y="260"/>
                    <a:pt x="80" y="288"/>
                    <a:pt x="80" y="288"/>
                  </a:cubicBezTo>
                  <a:close/>
                </a:path>
              </a:pathLst>
            </a:custGeom>
            <a:solidFill>
              <a:srgbClr val="D6A4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257" name="Freeform 9551"/>
            <p:cNvSpPr>
              <a:spLocks/>
            </p:cNvSpPr>
            <p:nvPr/>
          </p:nvSpPr>
          <p:spPr bwMode="auto">
            <a:xfrm>
              <a:off x="1182" y="5379"/>
              <a:ext cx="328" cy="246"/>
            </a:xfrm>
            <a:custGeom>
              <a:avLst/>
              <a:gdLst>
                <a:gd name="T0" fmla="*/ 0 w 88"/>
                <a:gd name="T1" fmla="*/ 0 h 66"/>
                <a:gd name="T2" fmla="*/ 8 w 88"/>
                <a:gd name="T3" fmla="*/ 29 h 66"/>
                <a:gd name="T4" fmla="*/ 24 w 88"/>
                <a:gd name="T5" fmla="*/ 66 h 66"/>
                <a:gd name="T6" fmla="*/ 80 w 88"/>
                <a:gd name="T7" fmla="*/ 51 h 66"/>
                <a:gd name="T8" fmla="*/ 68 w 88"/>
                <a:gd name="T9" fmla="*/ 8 h 66"/>
                <a:gd name="T10" fmla="*/ 0 w 88"/>
                <a:gd name="T11" fmla="*/ 0 h 66"/>
              </a:gdLst>
              <a:ahLst/>
              <a:cxnLst>
                <a:cxn ang="0">
                  <a:pos x="T0" y="T1"/>
                </a:cxn>
                <a:cxn ang="0">
                  <a:pos x="T2" y="T3"/>
                </a:cxn>
                <a:cxn ang="0">
                  <a:pos x="T4" y="T5"/>
                </a:cxn>
                <a:cxn ang="0">
                  <a:pos x="T6" y="T7"/>
                </a:cxn>
                <a:cxn ang="0">
                  <a:pos x="T8" y="T9"/>
                </a:cxn>
                <a:cxn ang="0">
                  <a:pos x="T10" y="T11"/>
                </a:cxn>
              </a:cxnLst>
              <a:rect l="0" t="0" r="r" b="b"/>
              <a:pathLst>
                <a:path w="88" h="66">
                  <a:moveTo>
                    <a:pt x="0" y="0"/>
                  </a:moveTo>
                  <a:cubicBezTo>
                    <a:pt x="0" y="0"/>
                    <a:pt x="1" y="9"/>
                    <a:pt x="8" y="29"/>
                  </a:cubicBezTo>
                  <a:cubicBezTo>
                    <a:pt x="16" y="48"/>
                    <a:pt x="24" y="66"/>
                    <a:pt x="24" y="66"/>
                  </a:cubicBezTo>
                  <a:cubicBezTo>
                    <a:pt x="24" y="66"/>
                    <a:pt x="71" y="61"/>
                    <a:pt x="80" y="51"/>
                  </a:cubicBezTo>
                  <a:cubicBezTo>
                    <a:pt x="88" y="40"/>
                    <a:pt x="72" y="11"/>
                    <a:pt x="68" y="8"/>
                  </a:cubicBezTo>
                  <a:cubicBezTo>
                    <a:pt x="65" y="4"/>
                    <a:pt x="0" y="0"/>
                    <a:pt x="0" y="0"/>
                  </a:cubicBezTo>
                  <a:close/>
                </a:path>
              </a:pathLst>
            </a:custGeom>
            <a:solidFill>
              <a:srgbClr val="E5C3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258" name="Freeform 9552"/>
            <p:cNvSpPr>
              <a:spLocks/>
            </p:cNvSpPr>
            <p:nvPr/>
          </p:nvSpPr>
          <p:spPr bwMode="auto">
            <a:xfrm>
              <a:off x="1975" y="5353"/>
              <a:ext cx="275" cy="261"/>
            </a:xfrm>
            <a:custGeom>
              <a:avLst/>
              <a:gdLst>
                <a:gd name="T0" fmla="*/ 1 w 74"/>
                <a:gd name="T1" fmla="*/ 13 h 70"/>
                <a:gd name="T2" fmla="*/ 0 w 74"/>
                <a:gd name="T3" fmla="*/ 46 h 70"/>
                <a:gd name="T4" fmla="*/ 63 w 74"/>
                <a:gd name="T5" fmla="*/ 54 h 70"/>
                <a:gd name="T6" fmla="*/ 71 w 74"/>
                <a:gd name="T7" fmla="*/ 6 h 70"/>
                <a:gd name="T8" fmla="*/ 1 w 74"/>
                <a:gd name="T9" fmla="*/ 13 h 70"/>
              </a:gdLst>
              <a:ahLst/>
              <a:cxnLst>
                <a:cxn ang="0">
                  <a:pos x="T0" y="T1"/>
                </a:cxn>
                <a:cxn ang="0">
                  <a:pos x="T2" y="T3"/>
                </a:cxn>
                <a:cxn ang="0">
                  <a:pos x="T4" y="T5"/>
                </a:cxn>
                <a:cxn ang="0">
                  <a:pos x="T6" y="T7"/>
                </a:cxn>
                <a:cxn ang="0">
                  <a:pos x="T8" y="T9"/>
                </a:cxn>
              </a:cxnLst>
              <a:rect l="0" t="0" r="r" b="b"/>
              <a:pathLst>
                <a:path w="74" h="70">
                  <a:moveTo>
                    <a:pt x="1" y="13"/>
                  </a:moveTo>
                  <a:cubicBezTo>
                    <a:pt x="0" y="46"/>
                    <a:pt x="0" y="46"/>
                    <a:pt x="0" y="46"/>
                  </a:cubicBezTo>
                  <a:cubicBezTo>
                    <a:pt x="0" y="46"/>
                    <a:pt x="36" y="70"/>
                    <a:pt x="63" y="54"/>
                  </a:cubicBezTo>
                  <a:cubicBezTo>
                    <a:pt x="63" y="54"/>
                    <a:pt x="74" y="12"/>
                    <a:pt x="71" y="6"/>
                  </a:cubicBezTo>
                  <a:cubicBezTo>
                    <a:pt x="68" y="0"/>
                    <a:pt x="1" y="13"/>
                    <a:pt x="1" y="13"/>
                  </a:cubicBezTo>
                  <a:close/>
                </a:path>
              </a:pathLst>
            </a:custGeom>
            <a:solidFill>
              <a:srgbClr val="E5C3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259" name="Freeform 9553"/>
            <p:cNvSpPr>
              <a:spLocks/>
            </p:cNvSpPr>
            <p:nvPr/>
          </p:nvSpPr>
          <p:spPr bwMode="auto">
            <a:xfrm>
              <a:off x="1283" y="5573"/>
              <a:ext cx="256" cy="349"/>
            </a:xfrm>
            <a:custGeom>
              <a:avLst/>
              <a:gdLst>
                <a:gd name="T0" fmla="*/ 0 w 69"/>
                <a:gd name="T1" fmla="*/ 27 h 94"/>
                <a:gd name="T2" fmla="*/ 25 w 69"/>
                <a:gd name="T3" fmla="*/ 83 h 94"/>
                <a:gd name="T4" fmla="*/ 30 w 69"/>
                <a:gd name="T5" fmla="*/ 94 h 94"/>
                <a:gd name="T6" fmla="*/ 65 w 69"/>
                <a:gd name="T7" fmla="*/ 78 h 94"/>
                <a:gd name="T8" fmla="*/ 62 w 69"/>
                <a:gd name="T9" fmla="*/ 14 h 94"/>
                <a:gd name="T10" fmla="*/ 0 w 69"/>
                <a:gd name="T11" fmla="*/ 27 h 94"/>
              </a:gdLst>
              <a:ahLst/>
              <a:cxnLst>
                <a:cxn ang="0">
                  <a:pos x="T0" y="T1"/>
                </a:cxn>
                <a:cxn ang="0">
                  <a:pos x="T2" y="T3"/>
                </a:cxn>
                <a:cxn ang="0">
                  <a:pos x="T4" y="T5"/>
                </a:cxn>
                <a:cxn ang="0">
                  <a:pos x="T6" y="T7"/>
                </a:cxn>
                <a:cxn ang="0">
                  <a:pos x="T8" y="T9"/>
                </a:cxn>
                <a:cxn ang="0">
                  <a:pos x="T10" y="T11"/>
                </a:cxn>
              </a:cxnLst>
              <a:rect l="0" t="0" r="r" b="b"/>
              <a:pathLst>
                <a:path w="69" h="94">
                  <a:moveTo>
                    <a:pt x="0" y="27"/>
                  </a:moveTo>
                  <a:cubicBezTo>
                    <a:pt x="0" y="27"/>
                    <a:pt x="23" y="75"/>
                    <a:pt x="25" y="83"/>
                  </a:cubicBezTo>
                  <a:cubicBezTo>
                    <a:pt x="27" y="92"/>
                    <a:pt x="21" y="94"/>
                    <a:pt x="30" y="94"/>
                  </a:cubicBezTo>
                  <a:cubicBezTo>
                    <a:pt x="38" y="94"/>
                    <a:pt x="63" y="84"/>
                    <a:pt x="65" y="78"/>
                  </a:cubicBezTo>
                  <a:cubicBezTo>
                    <a:pt x="67" y="71"/>
                    <a:pt x="69" y="27"/>
                    <a:pt x="62" y="14"/>
                  </a:cubicBezTo>
                  <a:cubicBezTo>
                    <a:pt x="56" y="0"/>
                    <a:pt x="0" y="27"/>
                    <a:pt x="0" y="27"/>
                  </a:cubicBezTo>
                  <a:close/>
                </a:path>
              </a:pathLst>
            </a:custGeom>
            <a:solidFill>
              <a:srgbClr val="E0CB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260" name="Freeform 9554"/>
            <p:cNvSpPr>
              <a:spLocks/>
            </p:cNvSpPr>
            <p:nvPr/>
          </p:nvSpPr>
          <p:spPr bwMode="auto">
            <a:xfrm>
              <a:off x="1971" y="5576"/>
              <a:ext cx="231" cy="402"/>
            </a:xfrm>
            <a:custGeom>
              <a:avLst/>
              <a:gdLst>
                <a:gd name="T0" fmla="*/ 0 w 62"/>
                <a:gd name="T1" fmla="*/ 0 h 108"/>
                <a:gd name="T2" fmla="*/ 3 w 62"/>
                <a:gd name="T3" fmla="*/ 74 h 108"/>
                <a:gd name="T4" fmla="*/ 0 w 62"/>
                <a:gd name="T5" fmla="*/ 97 h 108"/>
                <a:gd name="T6" fmla="*/ 44 w 62"/>
                <a:gd name="T7" fmla="*/ 97 h 108"/>
                <a:gd name="T8" fmla="*/ 51 w 62"/>
                <a:gd name="T9" fmla="*/ 45 h 108"/>
                <a:gd name="T10" fmla="*/ 62 w 62"/>
                <a:gd name="T11" fmla="*/ 8 h 108"/>
                <a:gd name="T12" fmla="*/ 0 w 62"/>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62" h="108">
                  <a:moveTo>
                    <a:pt x="0" y="0"/>
                  </a:moveTo>
                  <a:cubicBezTo>
                    <a:pt x="0" y="0"/>
                    <a:pt x="6" y="61"/>
                    <a:pt x="3" y="74"/>
                  </a:cubicBezTo>
                  <a:cubicBezTo>
                    <a:pt x="0" y="87"/>
                    <a:pt x="0" y="97"/>
                    <a:pt x="0" y="97"/>
                  </a:cubicBezTo>
                  <a:cubicBezTo>
                    <a:pt x="0" y="97"/>
                    <a:pt x="39" y="108"/>
                    <a:pt x="44" y="97"/>
                  </a:cubicBezTo>
                  <a:cubicBezTo>
                    <a:pt x="50" y="85"/>
                    <a:pt x="46" y="67"/>
                    <a:pt x="51" y="45"/>
                  </a:cubicBezTo>
                  <a:cubicBezTo>
                    <a:pt x="56" y="23"/>
                    <a:pt x="62" y="8"/>
                    <a:pt x="62" y="8"/>
                  </a:cubicBezTo>
                  <a:cubicBezTo>
                    <a:pt x="62" y="8"/>
                    <a:pt x="14" y="11"/>
                    <a:pt x="0" y="0"/>
                  </a:cubicBezTo>
                  <a:close/>
                </a:path>
              </a:pathLst>
            </a:custGeom>
            <a:solidFill>
              <a:srgbClr val="E0CB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261" name="Freeform 9555"/>
            <p:cNvSpPr>
              <a:spLocks/>
            </p:cNvSpPr>
            <p:nvPr/>
          </p:nvSpPr>
          <p:spPr bwMode="auto">
            <a:xfrm>
              <a:off x="1949" y="5454"/>
              <a:ext cx="301" cy="186"/>
            </a:xfrm>
            <a:custGeom>
              <a:avLst/>
              <a:gdLst>
                <a:gd name="T0" fmla="*/ 8 w 81"/>
                <a:gd name="T1" fmla="*/ 8 h 50"/>
                <a:gd name="T2" fmla="*/ 36 w 81"/>
                <a:gd name="T3" fmla="*/ 20 h 50"/>
                <a:gd name="T4" fmla="*/ 74 w 81"/>
                <a:gd name="T5" fmla="*/ 11 h 50"/>
                <a:gd name="T6" fmla="*/ 76 w 81"/>
                <a:gd name="T7" fmla="*/ 7 h 50"/>
                <a:gd name="T8" fmla="*/ 80 w 81"/>
                <a:gd name="T9" fmla="*/ 15 h 50"/>
                <a:gd name="T10" fmla="*/ 73 w 81"/>
                <a:gd name="T11" fmla="*/ 41 h 50"/>
                <a:gd name="T12" fmla="*/ 37 w 81"/>
                <a:gd name="T13" fmla="*/ 48 h 50"/>
                <a:gd name="T14" fmla="*/ 2 w 81"/>
                <a:gd name="T15" fmla="*/ 32 h 50"/>
                <a:gd name="T16" fmla="*/ 8 w 81"/>
                <a:gd name="T17" fmla="*/ 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 h="50">
                  <a:moveTo>
                    <a:pt x="8" y="8"/>
                  </a:moveTo>
                  <a:cubicBezTo>
                    <a:pt x="8" y="8"/>
                    <a:pt x="16" y="17"/>
                    <a:pt x="36" y="20"/>
                  </a:cubicBezTo>
                  <a:cubicBezTo>
                    <a:pt x="56" y="23"/>
                    <a:pt x="74" y="11"/>
                    <a:pt x="74" y="11"/>
                  </a:cubicBezTo>
                  <a:cubicBezTo>
                    <a:pt x="76" y="7"/>
                    <a:pt x="76" y="7"/>
                    <a:pt x="76" y="7"/>
                  </a:cubicBezTo>
                  <a:cubicBezTo>
                    <a:pt x="76" y="7"/>
                    <a:pt x="81" y="9"/>
                    <a:pt x="80" y="15"/>
                  </a:cubicBezTo>
                  <a:cubicBezTo>
                    <a:pt x="79" y="22"/>
                    <a:pt x="79" y="35"/>
                    <a:pt x="73" y="41"/>
                  </a:cubicBezTo>
                  <a:cubicBezTo>
                    <a:pt x="68" y="47"/>
                    <a:pt x="55" y="50"/>
                    <a:pt x="37" y="48"/>
                  </a:cubicBezTo>
                  <a:cubicBezTo>
                    <a:pt x="19" y="46"/>
                    <a:pt x="4" y="41"/>
                    <a:pt x="2" y="32"/>
                  </a:cubicBezTo>
                  <a:cubicBezTo>
                    <a:pt x="0" y="24"/>
                    <a:pt x="0" y="0"/>
                    <a:pt x="8" y="8"/>
                  </a:cubicBezTo>
                  <a:close/>
                </a:path>
              </a:pathLst>
            </a:custGeom>
            <a:solidFill>
              <a:srgbClr val="91C0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262" name="Freeform 9556"/>
            <p:cNvSpPr>
              <a:spLocks/>
            </p:cNvSpPr>
            <p:nvPr/>
          </p:nvSpPr>
          <p:spPr bwMode="auto">
            <a:xfrm>
              <a:off x="1212" y="5491"/>
              <a:ext cx="327" cy="219"/>
            </a:xfrm>
            <a:custGeom>
              <a:avLst/>
              <a:gdLst>
                <a:gd name="T0" fmla="*/ 75 w 88"/>
                <a:gd name="T1" fmla="*/ 9 h 59"/>
                <a:gd name="T2" fmla="*/ 49 w 88"/>
                <a:gd name="T3" fmla="*/ 21 h 59"/>
                <a:gd name="T4" fmla="*/ 10 w 88"/>
                <a:gd name="T5" fmla="*/ 21 h 59"/>
                <a:gd name="T6" fmla="*/ 7 w 88"/>
                <a:gd name="T7" fmla="*/ 15 h 59"/>
                <a:gd name="T8" fmla="*/ 5 w 88"/>
                <a:gd name="T9" fmla="*/ 28 h 59"/>
                <a:gd name="T10" fmla="*/ 13 w 88"/>
                <a:gd name="T11" fmla="*/ 52 h 59"/>
                <a:gd name="T12" fmla="*/ 55 w 88"/>
                <a:gd name="T13" fmla="*/ 52 h 59"/>
                <a:gd name="T14" fmla="*/ 86 w 88"/>
                <a:gd name="T15" fmla="*/ 30 h 59"/>
                <a:gd name="T16" fmla="*/ 75 w 88"/>
                <a:gd name="T17" fmla="*/ 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59">
                  <a:moveTo>
                    <a:pt x="75" y="9"/>
                  </a:moveTo>
                  <a:cubicBezTo>
                    <a:pt x="75" y="9"/>
                    <a:pt x="64" y="18"/>
                    <a:pt x="49" y="21"/>
                  </a:cubicBezTo>
                  <a:cubicBezTo>
                    <a:pt x="34" y="25"/>
                    <a:pt x="15" y="23"/>
                    <a:pt x="10" y="21"/>
                  </a:cubicBezTo>
                  <a:cubicBezTo>
                    <a:pt x="7" y="15"/>
                    <a:pt x="7" y="15"/>
                    <a:pt x="7" y="15"/>
                  </a:cubicBezTo>
                  <a:cubicBezTo>
                    <a:pt x="7" y="15"/>
                    <a:pt x="0" y="21"/>
                    <a:pt x="5" y="28"/>
                  </a:cubicBezTo>
                  <a:cubicBezTo>
                    <a:pt x="10" y="36"/>
                    <a:pt x="10" y="47"/>
                    <a:pt x="13" y="52"/>
                  </a:cubicBezTo>
                  <a:cubicBezTo>
                    <a:pt x="16" y="57"/>
                    <a:pt x="38" y="59"/>
                    <a:pt x="55" y="52"/>
                  </a:cubicBezTo>
                  <a:cubicBezTo>
                    <a:pt x="71" y="45"/>
                    <a:pt x="88" y="40"/>
                    <a:pt x="86" y="30"/>
                  </a:cubicBezTo>
                  <a:cubicBezTo>
                    <a:pt x="84" y="21"/>
                    <a:pt x="77" y="0"/>
                    <a:pt x="75" y="9"/>
                  </a:cubicBezTo>
                  <a:close/>
                </a:path>
              </a:pathLst>
            </a:custGeom>
            <a:solidFill>
              <a:srgbClr val="91C0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263" name="Freeform 9557"/>
            <p:cNvSpPr>
              <a:spLocks/>
            </p:cNvSpPr>
            <p:nvPr/>
          </p:nvSpPr>
          <p:spPr bwMode="auto">
            <a:xfrm>
              <a:off x="2269" y="6101"/>
              <a:ext cx="249" cy="93"/>
            </a:xfrm>
            <a:custGeom>
              <a:avLst/>
              <a:gdLst>
                <a:gd name="T0" fmla="*/ 0 w 67"/>
                <a:gd name="T1" fmla="*/ 7 h 25"/>
                <a:gd name="T2" fmla="*/ 2 w 67"/>
                <a:gd name="T3" fmla="*/ 19 h 25"/>
                <a:gd name="T4" fmla="*/ 9 w 67"/>
                <a:gd name="T5" fmla="*/ 11 h 25"/>
                <a:gd name="T6" fmla="*/ 18 w 67"/>
                <a:gd name="T7" fmla="*/ 22 h 25"/>
                <a:gd name="T8" fmla="*/ 23 w 67"/>
                <a:gd name="T9" fmla="*/ 15 h 25"/>
                <a:gd name="T10" fmla="*/ 34 w 67"/>
                <a:gd name="T11" fmla="*/ 24 h 25"/>
                <a:gd name="T12" fmla="*/ 39 w 67"/>
                <a:gd name="T13" fmla="*/ 12 h 25"/>
                <a:gd name="T14" fmla="*/ 51 w 67"/>
                <a:gd name="T15" fmla="*/ 24 h 25"/>
                <a:gd name="T16" fmla="*/ 52 w 67"/>
                <a:gd name="T17" fmla="*/ 13 h 25"/>
                <a:gd name="T18" fmla="*/ 64 w 67"/>
                <a:gd name="T19" fmla="*/ 21 h 25"/>
                <a:gd name="T20" fmla="*/ 67 w 67"/>
                <a:gd name="T21" fmla="*/ 12 h 25"/>
                <a:gd name="T22" fmla="*/ 0 w 67"/>
                <a:gd name="T23" fmla="*/ 7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7" h="25">
                  <a:moveTo>
                    <a:pt x="0" y="7"/>
                  </a:moveTo>
                  <a:cubicBezTo>
                    <a:pt x="0" y="7"/>
                    <a:pt x="0" y="18"/>
                    <a:pt x="2" y="19"/>
                  </a:cubicBezTo>
                  <a:cubicBezTo>
                    <a:pt x="4" y="20"/>
                    <a:pt x="9" y="11"/>
                    <a:pt x="9" y="11"/>
                  </a:cubicBezTo>
                  <a:cubicBezTo>
                    <a:pt x="18" y="22"/>
                    <a:pt x="18" y="22"/>
                    <a:pt x="18" y="22"/>
                  </a:cubicBezTo>
                  <a:cubicBezTo>
                    <a:pt x="23" y="15"/>
                    <a:pt x="23" y="15"/>
                    <a:pt x="23" y="15"/>
                  </a:cubicBezTo>
                  <a:cubicBezTo>
                    <a:pt x="23" y="15"/>
                    <a:pt x="32" y="25"/>
                    <a:pt x="34" y="24"/>
                  </a:cubicBezTo>
                  <a:cubicBezTo>
                    <a:pt x="36" y="23"/>
                    <a:pt x="39" y="12"/>
                    <a:pt x="39" y="12"/>
                  </a:cubicBezTo>
                  <a:cubicBezTo>
                    <a:pt x="39" y="12"/>
                    <a:pt x="48" y="25"/>
                    <a:pt x="51" y="24"/>
                  </a:cubicBezTo>
                  <a:cubicBezTo>
                    <a:pt x="54" y="23"/>
                    <a:pt x="52" y="13"/>
                    <a:pt x="52" y="13"/>
                  </a:cubicBezTo>
                  <a:cubicBezTo>
                    <a:pt x="52" y="13"/>
                    <a:pt x="61" y="20"/>
                    <a:pt x="64" y="21"/>
                  </a:cubicBezTo>
                  <a:cubicBezTo>
                    <a:pt x="67" y="22"/>
                    <a:pt x="67" y="12"/>
                    <a:pt x="67" y="12"/>
                  </a:cubicBezTo>
                  <a:cubicBezTo>
                    <a:pt x="67" y="12"/>
                    <a:pt x="40" y="0"/>
                    <a:pt x="0" y="7"/>
                  </a:cubicBezTo>
                  <a:close/>
                </a:path>
              </a:pathLst>
            </a:custGeom>
            <a:solidFill>
              <a:srgbClr val="D1B9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264" name="Freeform 9558"/>
            <p:cNvSpPr>
              <a:spLocks/>
            </p:cNvSpPr>
            <p:nvPr/>
          </p:nvSpPr>
          <p:spPr bwMode="auto">
            <a:xfrm>
              <a:off x="1219" y="6246"/>
              <a:ext cx="183" cy="96"/>
            </a:xfrm>
            <a:custGeom>
              <a:avLst/>
              <a:gdLst>
                <a:gd name="T0" fmla="*/ 1 w 49"/>
                <a:gd name="T1" fmla="*/ 18 h 26"/>
                <a:gd name="T2" fmla="*/ 10 w 49"/>
                <a:gd name="T3" fmla="*/ 25 h 26"/>
                <a:gd name="T4" fmla="*/ 15 w 49"/>
                <a:gd name="T5" fmla="*/ 14 h 26"/>
                <a:gd name="T6" fmla="*/ 25 w 49"/>
                <a:gd name="T7" fmla="*/ 21 h 26"/>
                <a:gd name="T8" fmla="*/ 27 w 49"/>
                <a:gd name="T9" fmla="*/ 10 h 26"/>
                <a:gd name="T10" fmla="*/ 37 w 49"/>
                <a:gd name="T11" fmla="*/ 13 h 26"/>
                <a:gd name="T12" fmla="*/ 38 w 49"/>
                <a:gd name="T13" fmla="*/ 4 h 26"/>
                <a:gd name="T14" fmla="*/ 45 w 49"/>
                <a:gd name="T15" fmla="*/ 7 h 26"/>
                <a:gd name="T16" fmla="*/ 46 w 49"/>
                <a:gd name="T17" fmla="*/ 0 h 26"/>
                <a:gd name="T18" fmla="*/ 1 w 49"/>
                <a:gd name="T19" fmla="*/ 18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 h="26">
                  <a:moveTo>
                    <a:pt x="1" y="18"/>
                  </a:moveTo>
                  <a:cubicBezTo>
                    <a:pt x="1" y="18"/>
                    <a:pt x="6" y="26"/>
                    <a:pt x="10" y="25"/>
                  </a:cubicBezTo>
                  <a:cubicBezTo>
                    <a:pt x="14" y="24"/>
                    <a:pt x="15" y="14"/>
                    <a:pt x="15" y="14"/>
                  </a:cubicBezTo>
                  <a:cubicBezTo>
                    <a:pt x="15" y="14"/>
                    <a:pt x="21" y="23"/>
                    <a:pt x="25" y="21"/>
                  </a:cubicBezTo>
                  <a:cubicBezTo>
                    <a:pt x="29" y="19"/>
                    <a:pt x="27" y="10"/>
                    <a:pt x="27" y="10"/>
                  </a:cubicBezTo>
                  <a:cubicBezTo>
                    <a:pt x="27" y="10"/>
                    <a:pt x="34" y="16"/>
                    <a:pt x="37" y="13"/>
                  </a:cubicBezTo>
                  <a:cubicBezTo>
                    <a:pt x="41" y="10"/>
                    <a:pt x="38" y="4"/>
                    <a:pt x="38" y="4"/>
                  </a:cubicBezTo>
                  <a:cubicBezTo>
                    <a:pt x="38" y="4"/>
                    <a:pt x="41" y="9"/>
                    <a:pt x="45" y="7"/>
                  </a:cubicBezTo>
                  <a:cubicBezTo>
                    <a:pt x="49" y="6"/>
                    <a:pt x="46" y="0"/>
                    <a:pt x="46" y="0"/>
                  </a:cubicBezTo>
                  <a:cubicBezTo>
                    <a:pt x="46" y="0"/>
                    <a:pt x="0" y="0"/>
                    <a:pt x="1" y="18"/>
                  </a:cubicBezTo>
                  <a:close/>
                </a:path>
              </a:pathLst>
            </a:custGeom>
            <a:solidFill>
              <a:srgbClr val="D1B9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265" name="Freeform 9559"/>
            <p:cNvSpPr>
              <a:spLocks/>
            </p:cNvSpPr>
            <p:nvPr/>
          </p:nvSpPr>
          <p:spPr bwMode="auto">
            <a:xfrm>
              <a:off x="1030" y="5852"/>
              <a:ext cx="595" cy="498"/>
            </a:xfrm>
            <a:custGeom>
              <a:avLst/>
              <a:gdLst>
                <a:gd name="T0" fmla="*/ 98 w 160"/>
                <a:gd name="T1" fmla="*/ 19 h 134"/>
                <a:gd name="T2" fmla="*/ 94 w 160"/>
                <a:gd name="T3" fmla="*/ 12 h 134"/>
                <a:gd name="T4" fmla="*/ 86 w 160"/>
                <a:gd name="T5" fmla="*/ 22 h 134"/>
                <a:gd name="T6" fmla="*/ 23 w 160"/>
                <a:gd name="T7" fmla="*/ 65 h 134"/>
                <a:gd name="T8" fmla="*/ 34 w 160"/>
                <a:gd name="T9" fmla="*/ 126 h 134"/>
                <a:gd name="T10" fmla="*/ 102 w 160"/>
                <a:gd name="T11" fmla="*/ 105 h 134"/>
                <a:gd name="T12" fmla="*/ 130 w 160"/>
                <a:gd name="T13" fmla="*/ 71 h 134"/>
                <a:gd name="T14" fmla="*/ 137 w 160"/>
                <a:gd name="T15" fmla="*/ 71 h 134"/>
                <a:gd name="T16" fmla="*/ 160 w 160"/>
                <a:gd name="T17" fmla="*/ 46 h 134"/>
                <a:gd name="T18" fmla="*/ 136 w 160"/>
                <a:gd name="T19" fmla="*/ 0 h 134"/>
                <a:gd name="T20" fmla="*/ 98 w 160"/>
                <a:gd name="T21" fmla="*/ 19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0" h="134">
                  <a:moveTo>
                    <a:pt x="98" y="19"/>
                  </a:moveTo>
                  <a:cubicBezTo>
                    <a:pt x="94" y="12"/>
                    <a:pt x="94" y="12"/>
                    <a:pt x="94" y="12"/>
                  </a:cubicBezTo>
                  <a:cubicBezTo>
                    <a:pt x="94" y="12"/>
                    <a:pt x="89" y="17"/>
                    <a:pt x="86" y="22"/>
                  </a:cubicBezTo>
                  <a:cubicBezTo>
                    <a:pt x="84" y="27"/>
                    <a:pt x="45" y="55"/>
                    <a:pt x="23" y="65"/>
                  </a:cubicBezTo>
                  <a:cubicBezTo>
                    <a:pt x="0" y="74"/>
                    <a:pt x="0" y="118"/>
                    <a:pt x="34" y="126"/>
                  </a:cubicBezTo>
                  <a:cubicBezTo>
                    <a:pt x="68" y="134"/>
                    <a:pt x="95" y="113"/>
                    <a:pt x="102" y="105"/>
                  </a:cubicBezTo>
                  <a:cubicBezTo>
                    <a:pt x="108" y="97"/>
                    <a:pt x="130" y="71"/>
                    <a:pt x="130" y="71"/>
                  </a:cubicBezTo>
                  <a:cubicBezTo>
                    <a:pt x="130" y="71"/>
                    <a:pt x="133" y="74"/>
                    <a:pt x="137" y="71"/>
                  </a:cubicBezTo>
                  <a:cubicBezTo>
                    <a:pt x="141" y="67"/>
                    <a:pt x="160" y="46"/>
                    <a:pt x="160" y="46"/>
                  </a:cubicBezTo>
                  <a:cubicBezTo>
                    <a:pt x="160" y="46"/>
                    <a:pt x="153" y="4"/>
                    <a:pt x="136" y="0"/>
                  </a:cubicBezTo>
                  <a:cubicBezTo>
                    <a:pt x="136" y="0"/>
                    <a:pt x="105" y="23"/>
                    <a:pt x="98" y="19"/>
                  </a:cubicBezTo>
                  <a:close/>
                </a:path>
              </a:pathLst>
            </a:custGeom>
            <a:solidFill>
              <a:srgbClr val="01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266" name="Freeform 9560"/>
            <p:cNvSpPr>
              <a:spLocks/>
            </p:cNvSpPr>
            <p:nvPr/>
          </p:nvSpPr>
          <p:spPr bwMode="auto">
            <a:xfrm>
              <a:off x="1934" y="5859"/>
              <a:ext cx="666" cy="316"/>
            </a:xfrm>
            <a:custGeom>
              <a:avLst/>
              <a:gdLst>
                <a:gd name="T0" fmla="*/ 12 w 179"/>
                <a:gd name="T1" fmla="*/ 4 h 85"/>
                <a:gd name="T2" fmla="*/ 3 w 179"/>
                <a:gd name="T3" fmla="*/ 22 h 85"/>
                <a:gd name="T4" fmla="*/ 10 w 179"/>
                <a:gd name="T5" fmla="*/ 62 h 85"/>
                <a:gd name="T6" fmla="*/ 51 w 179"/>
                <a:gd name="T7" fmla="*/ 69 h 85"/>
                <a:gd name="T8" fmla="*/ 55 w 179"/>
                <a:gd name="T9" fmla="*/ 64 h 85"/>
                <a:gd name="T10" fmla="*/ 108 w 179"/>
                <a:gd name="T11" fmla="*/ 81 h 85"/>
                <a:gd name="T12" fmla="*/ 172 w 179"/>
                <a:gd name="T13" fmla="*/ 74 h 85"/>
                <a:gd name="T14" fmla="*/ 164 w 179"/>
                <a:gd name="T15" fmla="*/ 26 h 85"/>
                <a:gd name="T16" fmla="*/ 73 w 179"/>
                <a:gd name="T17" fmla="*/ 6 h 85"/>
                <a:gd name="T18" fmla="*/ 58 w 179"/>
                <a:gd name="T19" fmla="*/ 2 h 85"/>
                <a:gd name="T20" fmla="*/ 51 w 179"/>
                <a:gd name="T21" fmla="*/ 17 h 85"/>
                <a:gd name="T22" fmla="*/ 12 w 179"/>
                <a:gd name="T23" fmla="*/ 4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9" h="85">
                  <a:moveTo>
                    <a:pt x="12" y="4"/>
                  </a:moveTo>
                  <a:cubicBezTo>
                    <a:pt x="12" y="4"/>
                    <a:pt x="6" y="6"/>
                    <a:pt x="3" y="22"/>
                  </a:cubicBezTo>
                  <a:cubicBezTo>
                    <a:pt x="0" y="37"/>
                    <a:pt x="4" y="58"/>
                    <a:pt x="10" y="62"/>
                  </a:cubicBezTo>
                  <a:cubicBezTo>
                    <a:pt x="17" y="66"/>
                    <a:pt x="51" y="69"/>
                    <a:pt x="51" y="69"/>
                  </a:cubicBezTo>
                  <a:cubicBezTo>
                    <a:pt x="55" y="64"/>
                    <a:pt x="55" y="64"/>
                    <a:pt x="55" y="64"/>
                  </a:cubicBezTo>
                  <a:cubicBezTo>
                    <a:pt x="55" y="64"/>
                    <a:pt x="84" y="77"/>
                    <a:pt x="108" y="81"/>
                  </a:cubicBezTo>
                  <a:cubicBezTo>
                    <a:pt x="132" y="85"/>
                    <a:pt x="167" y="82"/>
                    <a:pt x="172" y="74"/>
                  </a:cubicBezTo>
                  <a:cubicBezTo>
                    <a:pt x="177" y="67"/>
                    <a:pt x="179" y="31"/>
                    <a:pt x="164" y="26"/>
                  </a:cubicBezTo>
                  <a:cubicBezTo>
                    <a:pt x="149" y="20"/>
                    <a:pt x="78" y="13"/>
                    <a:pt x="73" y="6"/>
                  </a:cubicBezTo>
                  <a:cubicBezTo>
                    <a:pt x="67" y="0"/>
                    <a:pt x="58" y="2"/>
                    <a:pt x="58" y="2"/>
                  </a:cubicBezTo>
                  <a:cubicBezTo>
                    <a:pt x="58" y="2"/>
                    <a:pt x="61" y="16"/>
                    <a:pt x="51" y="17"/>
                  </a:cubicBezTo>
                  <a:cubicBezTo>
                    <a:pt x="40" y="18"/>
                    <a:pt x="14" y="28"/>
                    <a:pt x="12" y="4"/>
                  </a:cubicBezTo>
                  <a:close/>
                </a:path>
              </a:pathLst>
            </a:custGeom>
            <a:solidFill>
              <a:srgbClr val="01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267" name="Freeform 9561"/>
            <p:cNvSpPr>
              <a:spLocks/>
            </p:cNvSpPr>
            <p:nvPr/>
          </p:nvSpPr>
          <p:spPr bwMode="auto">
            <a:xfrm>
              <a:off x="2168" y="5993"/>
              <a:ext cx="190" cy="119"/>
            </a:xfrm>
            <a:custGeom>
              <a:avLst/>
              <a:gdLst>
                <a:gd name="T0" fmla="*/ 0 w 51"/>
                <a:gd name="T1" fmla="*/ 23 h 32"/>
                <a:gd name="T2" fmla="*/ 27 w 51"/>
                <a:gd name="T3" fmla="*/ 0 h 32"/>
                <a:gd name="T4" fmla="*/ 51 w 51"/>
                <a:gd name="T5" fmla="*/ 7 h 32"/>
                <a:gd name="T6" fmla="*/ 22 w 51"/>
                <a:gd name="T7" fmla="*/ 31 h 32"/>
                <a:gd name="T8" fmla="*/ 0 w 51"/>
                <a:gd name="T9" fmla="*/ 23 h 32"/>
              </a:gdLst>
              <a:ahLst/>
              <a:cxnLst>
                <a:cxn ang="0">
                  <a:pos x="T0" y="T1"/>
                </a:cxn>
                <a:cxn ang="0">
                  <a:pos x="T2" y="T3"/>
                </a:cxn>
                <a:cxn ang="0">
                  <a:pos x="T4" y="T5"/>
                </a:cxn>
                <a:cxn ang="0">
                  <a:pos x="T6" y="T7"/>
                </a:cxn>
                <a:cxn ang="0">
                  <a:pos x="T8" y="T9"/>
                </a:cxn>
              </a:cxnLst>
              <a:rect l="0" t="0" r="r" b="b"/>
              <a:pathLst>
                <a:path w="51" h="32">
                  <a:moveTo>
                    <a:pt x="0" y="23"/>
                  </a:moveTo>
                  <a:cubicBezTo>
                    <a:pt x="27" y="0"/>
                    <a:pt x="27" y="0"/>
                    <a:pt x="27" y="0"/>
                  </a:cubicBezTo>
                  <a:cubicBezTo>
                    <a:pt x="51" y="7"/>
                    <a:pt x="51" y="7"/>
                    <a:pt x="51" y="7"/>
                  </a:cubicBezTo>
                  <a:cubicBezTo>
                    <a:pt x="22" y="31"/>
                    <a:pt x="22" y="31"/>
                    <a:pt x="22" y="31"/>
                  </a:cubicBezTo>
                  <a:cubicBezTo>
                    <a:pt x="22" y="31"/>
                    <a:pt x="14" y="32"/>
                    <a:pt x="0" y="23"/>
                  </a:cubicBezTo>
                  <a:close/>
                </a:path>
              </a:pathLst>
            </a:custGeom>
            <a:solidFill>
              <a:srgbClr val="D1B9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268" name="Freeform 9562"/>
            <p:cNvSpPr>
              <a:spLocks/>
            </p:cNvSpPr>
            <p:nvPr/>
          </p:nvSpPr>
          <p:spPr bwMode="auto">
            <a:xfrm>
              <a:off x="2280" y="6011"/>
              <a:ext cx="123" cy="119"/>
            </a:xfrm>
            <a:custGeom>
              <a:avLst/>
              <a:gdLst>
                <a:gd name="T0" fmla="*/ 0 w 33"/>
                <a:gd name="T1" fmla="*/ 28 h 32"/>
                <a:gd name="T2" fmla="*/ 28 w 33"/>
                <a:gd name="T3" fmla="*/ 7 h 32"/>
                <a:gd name="T4" fmla="*/ 20 w 33"/>
                <a:gd name="T5" fmla="*/ 32 h 32"/>
                <a:gd name="T6" fmla="*/ 0 w 33"/>
                <a:gd name="T7" fmla="*/ 28 h 32"/>
              </a:gdLst>
              <a:ahLst/>
              <a:cxnLst>
                <a:cxn ang="0">
                  <a:pos x="T0" y="T1"/>
                </a:cxn>
                <a:cxn ang="0">
                  <a:pos x="T2" y="T3"/>
                </a:cxn>
                <a:cxn ang="0">
                  <a:pos x="T4" y="T5"/>
                </a:cxn>
                <a:cxn ang="0">
                  <a:pos x="T6" y="T7"/>
                </a:cxn>
              </a:cxnLst>
              <a:rect l="0" t="0" r="r" b="b"/>
              <a:pathLst>
                <a:path w="33" h="32">
                  <a:moveTo>
                    <a:pt x="0" y="28"/>
                  </a:moveTo>
                  <a:cubicBezTo>
                    <a:pt x="0" y="28"/>
                    <a:pt x="23" y="15"/>
                    <a:pt x="28" y="7"/>
                  </a:cubicBezTo>
                  <a:cubicBezTo>
                    <a:pt x="33" y="0"/>
                    <a:pt x="20" y="32"/>
                    <a:pt x="20" y="32"/>
                  </a:cubicBezTo>
                  <a:cubicBezTo>
                    <a:pt x="20" y="32"/>
                    <a:pt x="6" y="29"/>
                    <a:pt x="0" y="28"/>
                  </a:cubicBezTo>
                  <a:close/>
                </a:path>
              </a:pathLst>
            </a:custGeom>
            <a:solidFill>
              <a:srgbClr val="D1B9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269" name="Freeform 9563"/>
            <p:cNvSpPr>
              <a:spLocks/>
            </p:cNvSpPr>
            <p:nvPr/>
          </p:nvSpPr>
          <p:spPr bwMode="auto">
            <a:xfrm>
              <a:off x="1350" y="6078"/>
              <a:ext cx="141" cy="97"/>
            </a:xfrm>
            <a:custGeom>
              <a:avLst/>
              <a:gdLst>
                <a:gd name="T0" fmla="*/ 38 w 38"/>
                <a:gd name="T1" fmla="*/ 12 h 26"/>
                <a:gd name="T2" fmla="*/ 11 w 38"/>
                <a:gd name="T3" fmla="*/ 0 h 26"/>
                <a:gd name="T4" fmla="*/ 0 w 38"/>
                <a:gd name="T5" fmla="*/ 11 h 26"/>
                <a:gd name="T6" fmla="*/ 19 w 38"/>
                <a:gd name="T7" fmla="*/ 26 h 26"/>
                <a:gd name="T8" fmla="*/ 38 w 38"/>
                <a:gd name="T9" fmla="*/ 12 h 26"/>
              </a:gdLst>
              <a:ahLst/>
              <a:cxnLst>
                <a:cxn ang="0">
                  <a:pos x="T0" y="T1"/>
                </a:cxn>
                <a:cxn ang="0">
                  <a:pos x="T2" y="T3"/>
                </a:cxn>
                <a:cxn ang="0">
                  <a:pos x="T4" y="T5"/>
                </a:cxn>
                <a:cxn ang="0">
                  <a:pos x="T6" y="T7"/>
                </a:cxn>
                <a:cxn ang="0">
                  <a:pos x="T8" y="T9"/>
                </a:cxn>
              </a:cxnLst>
              <a:rect l="0" t="0" r="r" b="b"/>
              <a:pathLst>
                <a:path w="38" h="26">
                  <a:moveTo>
                    <a:pt x="38" y="12"/>
                  </a:moveTo>
                  <a:cubicBezTo>
                    <a:pt x="38" y="12"/>
                    <a:pt x="16" y="4"/>
                    <a:pt x="11" y="0"/>
                  </a:cubicBezTo>
                  <a:cubicBezTo>
                    <a:pt x="0" y="11"/>
                    <a:pt x="0" y="11"/>
                    <a:pt x="0" y="11"/>
                  </a:cubicBezTo>
                  <a:cubicBezTo>
                    <a:pt x="0" y="11"/>
                    <a:pt x="5" y="24"/>
                    <a:pt x="19" y="26"/>
                  </a:cubicBezTo>
                  <a:cubicBezTo>
                    <a:pt x="19" y="26"/>
                    <a:pt x="37" y="16"/>
                    <a:pt x="38" y="12"/>
                  </a:cubicBezTo>
                  <a:close/>
                </a:path>
              </a:pathLst>
            </a:custGeom>
            <a:solidFill>
              <a:srgbClr val="D1B9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270" name="Freeform 9564"/>
            <p:cNvSpPr>
              <a:spLocks/>
            </p:cNvSpPr>
            <p:nvPr/>
          </p:nvSpPr>
          <p:spPr bwMode="auto">
            <a:xfrm>
              <a:off x="1324" y="6145"/>
              <a:ext cx="78" cy="93"/>
            </a:xfrm>
            <a:custGeom>
              <a:avLst/>
              <a:gdLst>
                <a:gd name="T0" fmla="*/ 2 w 21"/>
                <a:gd name="T1" fmla="*/ 0 h 25"/>
                <a:gd name="T2" fmla="*/ 21 w 21"/>
                <a:gd name="T3" fmla="*/ 14 h 25"/>
                <a:gd name="T4" fmla="*/ 9 w 21"/>
                <a:gd name="T5" fmla="*/ 25 h 25"/>
                <a:gd name="T6" fmla="*/ 2 w 21"/>
                <a:gd name="T7" fmla="*/ 0 h 25"/>
              </a:gdLst>
              <a:ahLst/>
              <a:cxnLst>
                <a:cxn ang="0">
                  <a:pos x="T0" y="T1"/>
                </a:cxn>
                <a:cxn ang="0">
                  <a:pos x="T2" y="T3"/>
                </a:cxn>
                <a:cxn ang="0">
                  <a:pos x="T4" y="T5"/>
                </a:cxn>
                <a:cxn ang="0">
                  <a:pos x="T6" y="T7"/>
                </a:cxn>
              </a:cxnLst>
              <a:rect l="0" t="0" r="r" b="b"/>
              <a:pathLst>
                <a:path w="21" h="25">
                  <a:moveTo>
                    <a:pt x="2" y="0"/>
                  </a:moveTo>
                  <a:cubicBezTo>
                    <a:pt x="2" y="0"/>
                    <a:pt x="14" y="13"/>
                    <a:pt x="21" y="14"/>
                  </a:cubicBezTo>
                  <a:cubicBezTo>
                    <a:pt x="21" y="14"/>
                    <a:pt x="14" y="23"/>
                    <a:pt x="9" y="25"/>
                  </a:cubicBezTo>
                  <a:cubicBezTo>
                    <a:pt x="9" y="25"/>
                    <a:pt x="0" y="12"/>
                    <a:pt x="2" y="0"/>
                  </a:cubicBezTo>
                  <a:close/>
                </a:path>
              </a:pathLst>
            </a:custGeom>
            <a:solidFill>
              <a:srgbClr val="D1B9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271" name="Freeform 9565"/>
            <p:cNvSpPr>
              <a:spLocks/>
            </p:cNvSpPr>
            <p:nvPr/>
          </p:nvSpPr>
          <p:spPr bwMode="auto">
            <a:xfrm>
              <a:off x="1111" y="4580"/>
              <a:ext cx="1247" cy="874"/>
            </a:xfrm>
            <a:custGeom>
              <a:avLst/>
              <a:gdLst>
                <a:gd name="T0" fmla="*/ 25 w 335"/>
                <a:gd name="T1" fmla="*/ 82 h 235"/>
                <a:gd name="T2" fmla="*/ 1 w 335"/>
                <a:gd name="T3" fmla="*/ 208 h 235"/>
                <a:gd name="T4" fmla="*/ 6 w 335"/>
                <a:gd name="T5" fmla="*/ 218 h 235"/>
                <a:gd name="T6" fmla="*/ 102 w 335"/>
                <a:gd name="T7" fmla="*/ 229 h 235"/>
                <a:gd name="T8" fmla="*/ 147 w 335"/>
                <a:gd name="T9" fmla="*/ 210 h 235"/>
                <a:gd name="T10" fmla="*/ 153 w 335"/>
                <a:gd name="T11" fmla="*/ 146 h 235"/>
                <a:gd name="T12" fmla="*/ 184 w 335"/>
                <a:gd name="T13" fmla="*/ 146 h 235"/>
                <a:gd name="T14" fmla="*/ 192 w 335"/>
                <a:gd name="T15" fmla="*/ 211 h 235"/>
                <a:gd name="T16" fmla="*/ 205 w 335"/>
                <a:gd name="T17" fmla="*/ 222 h 235"/>
                <a:gd name="T18" fmla="*/ 324 w 335"/>
                <a:gd name="T19" fmla="*/ 214 h 235"/>
                <a:gd name="T20" fmla="*/ 329 w 335"/>
                <a:gd name="T21" fmla="*/ 195 h 235"/>
                <a:gd name="T22" fmla="*/ 299 w 335"/>
                <a:gd name="T23" fmla="*/ 99 h 235"/>
                <a:gd name="T24" fmla="*/ 279 w 335"/>
                <a:gd name="T25" fmla="*/ 81 h 235"/>
                <a:gd name="T26" fmla="*/ 114 w 335"/>
                <a:gd name="T27" fmla="*/ 25 h 235"/>
                <a:gd name="T28" fmla="*/ 25 w 335"/>
                <a:gd name="T29" fmla="*/ 82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5" h="235">
                  <a:moveTo>
                    <a:pt x="25" y="82"/>
                  </a:moveTo>
                  <a:cubicBezTo>
                    <a:pt x="1" y="208"/>
                    <a:pt x="1" y="208"/>
                    <a:pt x="1" y="208"/>
                  </a:cubicBezTo>
                  <a:cubicBezTo>
                    <a:pt x="1" y="208"/>
                    <a:pt x="0" y="216"/>
                    <a:pt x="6" y="218"/>
                  </a:cubicBezTo>
                  <a:cubicBezTo>
                    <a:pt x="13" y="220"/>
                    <a:pt x="46" y="235"/>
                    <a:pt x="102" y="229"/>
                  </a:cubicBezTo>
                  <a:cubicBezTo>
                    <a:pt x="157" y="224"/>
                    <a:pt x="147" y="210"/>
                    <a:pt x="147" y="210"/>
                  </a:cubicBezTo>
                  <a:cubicBezTo>
                    <a:pt x="153" y="146"/>
                    <a:pt x="153" y="146"/>
                    <a:pt x="153" y="146"/>
                  </a:cubicBezTo>
                  <a:cubicBezTo>
                    <a:pt x="184" y="146"/>
                    <a:pt x="184" y="146"/>
                    <a:pt x="184" y="146"/>
                  </a:cubicBezTo>
                  <a:cubicBezTo>
                    <a:pt x="192" y="211"/>
                    <a:pt x="192" y="211"/>
                    <a:pt x="192" y="211"/>
                  </a:cubicBezTo>
                  <a:cubicBezTo>
                    <a:pt x="192" y="211"/>
                    <a:pt x="191" y="218"/>
                    <a:pt x="205" y="222"/>
                  </a:cubicBezTo>
                  <a:cubicBezTo>
                    <a:pt x="218" y="225"/>
                    <a:pt x="290" y="233"/>
                    <a:pt x="324" y="214"/>
                  </a:cubicBezTo>
                  <a:cubicBezTo>
                    <a:pt x="324" y="214"/>
                    <a:pt x="335" y="212"/>
                    <a:pt x="329" y="195"/>
                  </a:cubicBezTo>
                  <a:cubicBezTo>
                    <a:pt x="323" y="178"/>
                    <a:pt x="295" y="113"/>
                    <a:pt x="299" y="99"/>
                  </a:cubicBezTo>
                  <a:cubicBezTo>
                    <a:pt x="303" y="84"/>
                    <a:pt x="296" y="85"/>
                    <a:pt x="279" y="81"/>
                  </a:cubicBezTo>
                  <a:cubicBezTo>
                    <a:pt x="262" y="78"/>
                    <a:pt x="156" y="50"/>
                    <a:pt x="114" y="25"/>
                  </a:cubicBezTo>
                  <a:cubicBezTo>
                    <a:pt x="72" y="0"/>
                    <a:pt x="22" y="51"/>
                    <a:pt x="25" y="82"/>
                  </a:cubicBezTo>
                  <a:close/>
                </a:path>
              </a:pathLst>
            </a:custGeom>
            <a:solidFill>
              <a:srgbClr val="01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272" name="Freeform 9566"/>
            <p:cNvSpPr>
              <a:spLocks noEditPoints="1"/>
            </p:cNvSpPr>
            <p:nvPr/>
          </p:nvSpPr>
          <p:spPr bwMode="auto">
            <a:xfrm>
              <a:off x="1119" y="5197"/>
              <a:ext cx="1221" cy="197"/>
            </a:xfrm>
            <a:custGeom>
              <a:avLst/>
              <a:gdLst>
                <a:gd name="T0" fmla="*/ 188 w 328"/>
                <a:gd name="T1" fmla="*/ 28 h 53"/>
                <a:gd name="T2" fmla="*/ 190 w 328"/>
                <a:gd name="T3" fmla="*/ 39 h 53"/>
                <a:gd name="T4" fmla="*/ 276 w 328"/>
                <a:gd name="T5" fmla="*/ 47 h 53"/>
                <a:gd name="T6" fmla="*/ 274 w 328"/>
                <a:gd name="T7" fmla="*/ 36 h 53"/>
                <a:gd name="T8" fmla="*/ 188 w 328"/>
                <a:gd name="T9" fmla="*/ 28 h 53"/>
                <a:gd name="T10" fmla="*/ 280 w 328"/>
                <a:gd name="T11" fmla="*/ 9 h 53"/>
                <a:gd name="T12" fmla="*/ 294 w 328"/>
                <a:gd name="T13" fmla="*/ 28 h 53"/>
                <a:gd name="T14" fmla="*/ 295 w 328"/>
                <a:gd name="T15" fmla="*/ 40 h 53"/>
                <a:gd name="T16" fmla="*/ 282 w 328"/>
                <a:gd name="T17" fmla="*/ 40 h 53"/>
                <a:gd name="T18" fmla="*/ 289 w 328"/>
                <a:gd name="T19" fmla="*/ 49 h 53"/>
                <a:gd name="T20" fmla="*/ 303 w 328"/>
                <a:gd name="T21" fmla="*/ 40 h 53"/>
                <a:gd name="T22" fmla="*/ 296 w 328"/>
                <a:gd name="T23" fmla="*/ 8 h 53"/>
                <a:gd name="T24" fmla="*/ 280 w 328"/>
                <a:gd name="T25" fmla="*/ 9 h 53"/>
                <a:gd name="T26" fmla="*/ 287 w 328"/>
                <a:gd name="T27" fmla="*/ 21 h 53"/>
                <a:gd name="T28" fmla="*/ 289 w 328"/>
                <a:gd name="T29" fmla="*/ 12 h 53"/>
                <a:gd name="T30" fmla="*/ 294 w 328"/>
                <a:gd name="T31" fmla="*/ 18 h 53"/>
                <a:gd name="T32" fmla="*/ 287 w 328"/>
                <a:gd name="T33" fmla="*/ 21 h 53"/>
                <a:gd name="T34" fmla="*/ 327 w 328"/>
                <a:gd name="T35" fmla="*/ 29 h 53"/>
                <a:gd name="T36" fmla="*/ 325 w 328"/>
                <a:gd name="T37" fmla="*/ 22 h 53"/>
                <a:gd name="T38" fmla="*/ 308 w 328"/>
                <a:gd name="T39" fmla="*/ 30 h 53"/>
                <a:gd name="T40" fmla="*/ 308 w 328"/>
                <a:gd name="T41" fmla="*/ 40 h 53"/>
                <a:gd name="T42" fmla="*/ 328 w 328"/>
                <a:gd name="T43" fmla="*/ 33 h 53"/>
                <a:gd name="T44" fmla="*/ 327 w 328"/>
                <a:gd name="T45" fmla="*/ 29 h 53"/>
                <a:gd name="T46" fmla="*/ 3 w 328"/>
                <a:gd name="T47" fmla="*/ 21 h 53"/>
                <a:gd name="T48" fmla="*/ 0 w 328"/>
                <a:gd name="T49" fmla="*/ 32 h 53"/>
                <a:gd name="T50" fmla="*/ 146 w 328"/>
                <a:gd name="T51" fmla="*/ 40 h 53"/>
                <a:gd name="T52" fmla="*/ 147 w 328"/>
                <a:gd name="T53" fmla="*/ 30 h 53"/>
                <a:gd name="T54" fmla="*/ 3 w 328"/>
                <a:gd name="T55" fmla="*/ 2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28" h="53">
                  <a:moveTo>
                    <a:pt x="188" y="28"/>
                  </a:moveTo>
                  <a:cubicBezTo>
                    <a:pt x="190" y="39"/>
                    <a:pt x="190" y="39"/>
                    <a:pt x="190" y="39"/>
                  </a:cubicBezTo>
                  <a:cubicBezTo>
                    <a:pt x="238" y="53"/>
                    <a:pt x="276" y="47"/>
                    <a:pt x="276" y="47"/>
                  </a:cubicBezTo>
                  <a:cubicBezTo>
                    <a:pt x="274" y="36"/>
                    <a:pt x="274" y="36"/>
                    <a:pt x="274" y="36"/>
                  </a:cubicBezTo>
                  <a:cubicBezTo>
                    <a:pt x="239" y="41"/>
                    <a:pt x="196" y="30"/>
                    <a:pt x="188" y="28"/>
                  </a:cubicBezTo>
                  <a:close/>
                  <a:moveTo>
                    <a:pt x="280" y="9"/>
                  </a:moveTo>
                  <a:cubicBezTo>
                    <a:pt x="275" y="18"/>
                    <a:pt x="281" y="31"/>
                    <a:pt x="294" y="28"/>
                  </a:cubicBezTo>
                  <a:cubicBezTo>
                    <a:pt x="294" y="28"/>
                    <a:pt x="298" y="38"/>
                    <a:pt x="295" y="40"/>
                  </a:cubicBezTo>
                  <a:cubicBezTo>
                    <a:pt x="293" y="42"/>
                    <a:pt x="284" y="37"/>
                    <a:pt x="282" y="40"/>
                  </a:cubicBezTo>
                  <a:cubicBezTo>
                    <a:pt x="281" y="42"/>
                    <a:pt x="282" y="49"/>
                    <a:pt x="289" y="49"/>
                  </a:cubicBezTo>
                  <a:cubicBezTo>
                    <a:pt x="296" y="49"/>
                    <a:pt x="303" y="47"/>
                    <a:pt x="303" y="40"/>
                  </a:cubicBezTo>
                  <a:cubicBezTo>
                    <a:pt x="303" y="33"/>
                    <a:pt x="302" y="14"/>
                    <a:pt x="296" y="8"/>
                  </a:cubicBezTo>
                  <a:cubicBezTo>
                    <a:pt x="296" y="8"/>
                    <a:pt x="284" y="0"/>
                    <a:pt x="280" y="9"/>
                  </a:cubicBezTo>
                  <a:close/>
                  <a:moveTo>
                    <a:pt x="287" y="21"/>
                  </a:moveTo>
                  <a:cubicBezTo>
                    <a:pt x="281" y="17"/>
                    <a:pt x="289" y="12"/>
                    <a:pt x="289" y="12"/>
                  </a:cubicBezTo>
                  <a:cubicBezTo>
                    <a:pt x="294" y="11"/>
                    <a:pt x="294" y="15"/>
                    <a:pt x="294" y="18"/>
                  </a:cubicBezTo>
                  <a:cubicBezTo>
                    <a:pt x="295" y="22"/>
                    <a:pt x="291" y="23"/>
                    <a:pt x="287" y="21"/>
                  </a:cubicBezTo>
                  <a:close/>
                  <a:moveTo>
                    <a:pt x="327" y="29"/>
                  </a:moveTo>
                  <a:cubicBezTo>
                    <a:pt x="326" y="27"/>
                    <a:pt x="325" y="25"/>
                    <a:pt x="325" y="22"/>
                  </a:cubicBezTo>
                  <a:cubicBezTo>
                    <a:pt x="321" y="25"/>
                    <a:pt x="313" y="29"/>
                    <a:pt x="308" y="30"/>
                  </a:cubicBezTo>
                  <a:cubicBezTo>
                    <a:pt x="308" y="40"/>
                    <a:pt x="308" y="40"/>
                    <a:pt x="308" y="40"/>
                  </a:cubicBezTo>
                  <a:cubicBezTo>
                    <a:pt x="308" y="40"/>
                    <a:pt x="323" y="36"/>
                    <a:pt x="328" y="33"/>
                  </a:cubicBezTo>
                  <a:cubicBezTo>
                    <a:pt x="328" y="32"/>
                    <a:pt x="327" y="31"/>
                    <a:pt x="327" y="29"/>
                  </a:cubicBezTo>
                  <a:close/>
                  <a:moveTo>
                    <a:pt x="3" y="21"/>
                  </a:moveTo>
                  <a:cubicBezTo>
                    <a:pt x="0" y="32"/>
                    <a:pt x="0" y="32"/>
                    <a:pt x="0" y="32"/>
                  </a:cubicBezTo>
                  <a:cubicBezTo>
                    <a:pt x="9" y="36"/>
                    <a:pt x="59" y="53"/>
                    <a:pt x="146" y="40"/>
                  </a:cubicBezTo>
                  <a:cubicBezTo>
                    <a:pt x="147" y="30"/>
                    <a:pt x="147" y="30"/>
                    <a:pt x="147" y="30"/>
                  </a:cubicBezTo>
                  <a:cubicBezTo>
                    <a:pt x="138" y="31"/>
                    <a:pt x="56" y="42"/>
                    <a:pt x="3" y="21"/>
                  </a:cubicBezTo>
                  <a:close/>
                </a:path>
              </a:pathLst>
            </a:custGeom>
            <a:solidFill>
              <a:srgbClr val="E0CB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273" name="Freeform 9567"/>
            <p:cNvSpPr>
              <a:spLocks/>
            </p:cNvSpPr>
            <p:nvPr/>
          </p:nvSpPr>
          <p:spPr bwMode="auto">
            <a:xfrm>
              <a:off x="840" y="2055"/>
              <a:ext cx="1507" cy="2052"/>
            </a:xfrm>
            <a:custGeom>
              <a:avLst/>
              <a:gdLst>
                <a:gd name="T0" fmla="*/ 348 w 405"/>
                <a:gd name="T1" fmla="*/ 118 h 552"/>
                <a:gd name="T2" fmla="*/ 364 w 405"/>
                <a:gd name="T3" fmla="*/ 80 h 552"/>
                <a:gd name="T4" fmla="*/ 298 w 405"/>
                <a:gd name="T5" fmla="*/ 10 h 552"/>
                <a:gd name="T6" fmla="*/ 143 w 405"/>
                <a:gd name="T7" fmla="*/ 23 h 552"/>
                <a:gd name="T8" fmla="*/ 40 w 405"/>
                <a:gd name="T9" fmla="*/ 208 h 552"/>
                <a:gd name="T10" fmla="*/ 108 w 405"/>
                <a:gd name="T11" fmla="*/ 352 h 552"/>
                <a:gd name="T12" fmla="*/ 65 w 405"/>
                <a:gd name="T13" fmla="*/ 414 h 552"/>
                <a:gd name="T14" fmla="*/ 65 w 405"/>
                <a:gd name="T15" fmla="*/ 455 h 552"/>
                <a:gd name="T16" fmla="*/ 73 w 405"/>
                <a:gd name="T17" fmla="*/ 427 h 552"/>
                <a:gd name="T18" fmla="*/ 61 w 405"/>
                <a:gd name="T19" fmla="*/ 509 h 552"/>
                <a:gd name="T20" fmla="*/ 13 w 405"/>
                <a:gd name="T21" fmla="*/ 540 h 552"/>
                <a:gd name="T22" fmla="*/ 0 w 405"/>
                <a:gd name="T23" fmla="*/ 527 h 552"/>
                <a:gd name="T24" fmla="*/ 44 w 405"/>
                <a:gd name="T25" fmla="*/ 551 h 552"/>
                <a:gd name="T26" fmla="*/ 144 w 405"/>
                <a:gd name="T27" fmla="*/ 480 h 552"/>
                <a:gd name="T28" fmla="*/ 159 w 405"/>
                <a:gd name="T29" fmla="*/ 396 h 552"/>
                <a:gd name="T30" fmla="*/ 131 w 405"/>
                <a:gd name="T31" fmla="*/ 357 h 552"/>
                <a:gd name="T32" fmla="*/ 172 w 405"/>
                <a:gd name="T33" fmla="*/ 345 h 552"/>
                <a:gd name="T34" fmla="*/ 269 w 405"/>
                <a:gd name="T35" fmla="*/ 338 h 552"/>
                <a:gd name="T36" fmla="*/ 336 w 405"/>
                <a:gd name="T37" fmla="*/ 298 h 552"/>
                <a:gd name="T38" fmla="*/ 398 w 405"/>
                <a:gd name="T39" fmla="*/ 205 h 552"/>
                <a:gd name="T40" fmla="*/ 366 w 405"/>
                <a:gd name="T41" fmla="*/ 114 h 552"/>
                <a:gd name="T42" fmla="*/ 348 w 405"/>
                <a:gd name="T43" fmla="*/ 118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5" h="552">
                  <a:moveTo>
                    <a:pt x="348" y="118"/>
                  </a:moveTo>
                  <a:cubicBezTo>
                    <a:pt x="348" y="118"/>
                    <a:pt x="364" y="92"/>
                    <a:pt x="364" y="80"/>
                  </a:cubicBezTo>
                  <a:cubicBezTo>
                    <a:pt x="363" y="67"/>
                    <a:pt x="326" y="20"/>
                    <a:pt x="298" y="10"/>
                  </a:cubicBezTo>
                  <a:cubicBezTo>
                    <a:pt x="270" y="0"/>
                    <a:pt x="184" y="7"/>
                    <a:pt x="143" y="23"/>
                  </a:cubicBezTo>
                  <a:cubicBezTo>
                    <a:pt x="102" y="38"/>
                    <a:pt x="14" y="112"/>
                    <a:pt x="40" y="208"/>
                  </a:cubicBezTo>
                  <a:cubicBezTo>
                    <a:pt x="66" y="305"/>
                    <a:pt x="108" y="352"/>
                    <a:pt x="108" y="352"/>
                  </a:cubicBezTo>
                  <a:cubicBezTo>
                    <a:pt x="108" y="352"/>
                    <a:pt x="69" y="392"/>
                    <a:pt x="65" y="414"/>
                  </a:cubicBezTo>
                  <a:cubicBezTo>
                    <a:pt x="61" y="436"/>
                    <a:pt x="65" y="455"/>
                    <a:pt x="65" y="455"/>
                  </a:cubicBezTo>
                  <a:cubicBezTo>
                    <a:pt x="65" y="455"/>
                    <a:pt x="65" y="440"/>
                    <a:pt x="73" y="427"/>
                  </a:cubicBezTo>
                  <a:cubicBezTo>
                    <a:pt x="73" y="427"/>
                    <a:pt x="75" y="496"/>
                    <a:pt x="61" y="509"/>
                  </a:cubicBezTo>
                  <a:cubicBezTo>
                    <a:pt x="47" y="521"/>
                    <a:pt x="25" y="548"/>
                    <a:pt x="13" y="540"/>
                  </a:cubicBezTo>
                  <a:cubicBezTo>
                    <a:pt x="2" y="532"/>
                    <a:pt x="0" y="527"/>
                    <a:pt x="0" y="527"/>
                  </a:cubicBezTo>
                  <a:cubicBezTo>
                    <a:pt x="0" y="527"/>
                    <a:pt x="12" y="552"/>
                    <a:pt x="44" y="551"/>
                  </a:cubicBezTo>
                  <a:cubicBezTo>
                    <a:pt x="75" y="550"/>
                    <a:pt x="123" y="521"/>
                    <a:pt x="144" y="480"/>
                  </a:cubicBezTo>
                  <a:cubicBezTo>
                    <a:pt x="165" y="439"/>
                    <a:pt x="159" y="396"/>
                    <a:pt x="159" y="396"/>
                  </a:cubicBezTo>
                  <a:cubicBezTo>
                    <a:pt x="131" y="357"/>
                    <a:pt x="131" y="357"/>
                    <a:pt x="131" y="357"/>
                  </a:cubicBezTo>
                  <a:cubicBezTo>
                    <a:pt x="172" y="345"/>
                    <a:pt x="172" y="345"/>
                    <a:pt x="172" y="345"/>
                  </a:cubicBezTo>
                  <a:cubicBezTo>
                    <a:pt x="172" y="345"/>
                    <a:pt x="238" y="350"/>
                    <a:pt x="269" y="338"/>
                  </a:cubicBezTo>
                  <a:cubicBezTo>
                    <a:pt x="301" y="325"/>
                    <a:pt x="323" y="310"/>
                    <a:pt x="336" y="298"/>
                  </a:cubicBezTo>
                  <a:cubicBezTo>
                    <a:pt x="349" y="286"/>
                    <a:pt x="390" y="244"/>
                    <a:pt x="398" y="205"/>
                  </a:cubicBezTo>
                  <a:cubicBezTo>
                    <a:pt x="405" y="165"/>
                    <a:pt x="372" y="119"/>
                    <a:pt x="366" y="114"/>
                  </a:cubicBezTo>
                  <a:cubicBezTo>
                    <a:pt x="360" y="110"/>
                    <a:pt x="348" y="118"/>
                    <a:pt x="348" y="118"/>
                  </a:cubicBezTo>
                  <a:close/>
                </a:path>
              </a:pathLst>
            </a:custGeom>
            <a:solidFill>
              <a:srgbClr val="5A35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274" name="Freeform 9568"/>
            <p:cNvSpPr>
              <a:spLocks/>
            </p:cNvSpPr>
            <p:nvPr/>
          </p:nvSpPr>
          <p:spPr bwMode="auto">
            <a:xfrm>
              <a:off x="1044" y="2148"/>
              <a:ext cx="871" cy="476"/>
            </a:xfrm>
            <a:custGeom>
              <a:avLst/>
              <a:gdLst>
                <a:gd name="T0" fmla="*/ 103 w 234"/>
                <a:gd name="T1" fmla="*/ 3 h 128"/>
                <a:gd name="T2" fmla="*/ 0 w 234"/>
                <a:gd name="T3" fmla="*/ 94 h 128"/>
                <a:gd name="T4" fmla="*/ 46 w 234"/>
                <a:gd name="T5" fmla="*/ 55 h 128"/>
                <a:gd name="T6" fmla="*/ 8 w 234"/>
                <a:gd name="T7" fmla="*/ 128 h 128"/>
                <a:gd name="T8" fmla="*/ 47 w 234"/>
                <a:gd name="T9" fmla="*/ 99 h 128"/>
                <a:gd name="T10" fmla="*/ 43 w 234"/>
                <a:gd name="T11" fmla="*/ 125 h 128"/>
                <a:gd name="T12" fmla="*/ 112 w 234"/>
                <a:gd name="T13" fmla="*/ 69 h 128"/>
                <a:gd name="T14" fmla="*/ 89 w 234"/>
                <a:gd name="T15" fmla="*/ 113 h 128"/>
                <a:gd name="T16" fmla="*/ 165 w 234"/>
                <a:gd name="T17" fmla="*/ 79 h 128"/>
                <a:gd name="T18" fmla="*/ 128 w 234"/>
                <a:gd name="T19" fmla="*/ 116 h 128"/>
                <a:gd name="T20" fmla="*/ 234 w 234"/>
                <a:gd name="T21" fmla="*/ 64 h 128"/>
                <a:gd name="T22" fmla="*/ 168 w 234"/>
                <a:gd name="T23" fmla="*/ 67 h 128"/>
                <a:gd name="T24" fmla="*/ 138 w 234"/>
                <a:gd name="T25" fmla="*/ 54 h 128"/>
                <a:gd name="T26" fmla="*/ 210 w 234"/>
                <a:gd name="T27" fmla="*/ 28 h 128"/>
                <a:gd name="T28" fmla="*/ 113 w 234"/>
                <a:gd name="T29" fmla="*/ 50 h 128"/>
                <a:gd name="T30" fmla="*/ 56 w 234"/>
                <a:gd name="T31" fmla="*/ 84 h 128"/>
                <a:gd name="T32" fmla="*/ 68 w 234"/>
                <a:gd name="T33" fmla="*/ 62 h 128"/>
                <a:gd name="T34" fmla="*/ 54 w 234"/>
                <a:gd name="T35" fmla="*/ 69 h 128"/>
                <a:gd name="T36" fmla="*/ 103 w 234"/>
                <a:gd name="T37" fmla="*/ 27 h 128"/>
                <a:gd name="T38" fmla="*/ 56 w 234"/>
                <a:gd name="T39" fmla="*/ 41 h 128"/>
                <a:gd name="T40" fmla="*/ 103 w 234"/>
                <a:gd name="T41"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4" h="128">
                  <a:moveTo>
                    <a:pt x="103" y="3"/>
                  </a:moveTo>
                  <a:cubicBezTo>
                    <a:pt x="103" y="3"/>
                    <a:pt x="39" y="22"/>
                    <a:pt x="0" y="94"/>
                  </a:cubicBezTo>
                  <a:cubicBezTo>
                    <a:pt x="0" y="94"/>
                    <a:pt x="33" y="44"/>
                    <a:pt x="46" y="55"/>
                  </a:cubicBezTo>
                  <a:cubicBezTo>
                    <a:pt x="58" y="65"/>
                    <a:pt x="27" y="88"/>
                    <a:pt x="8" y="128"/>
                  </a:cubicBezTo>
                  <a:cubicBezTo>
                    <a:pt x="8" y="128"/>
                    <a:pt x="42" y="85"/>
                    <a:pt x="47" y="99"/>
                  </a:cubicBezTo>
                  <a:cubicBezTo>
                    <a:pt x="52" y="112"/>
                    <a:pt x="43" y="125"/>
                    <a:pt x="43" y="125"/>
                  </a:cubicBezTo>
                  <a:cubicBezTo>
                    <a:pt x="43" y="125"/>
                    <a:pt x="95" y="54"/>
                    <a:pt x="112" y="69"/>
                  </a:cubicBezTo>
                  <a:cubicBezTo>
                    <a:pt x="130" y="84"/>
                    <a:pt x="89" y="113"/>
                    <a:pt x="89" y="113"/>
                  </a:cubicBezTo>
                  <a:cubicBezTo>
                    <a:pt x="89" y="113"/>
                    <a:pt x="151" y="77"/>
                    <a:pt x="165" y="79"/>
                  </a:cubicBezTo>
                  <a:cubicBezTo>
                    <a:pt x="180" y="80"/>
                    <a:pt x="128" y="116"/>
                    <a:pt x="128" y="116"/>
                  </a:cubicBezTo>
                  <a:cubicBezTo>
                    <a:pt x="128" y="116"/>
                    <a:pt x="198" y="73"/>
                    <a:pt x="234" y="64"/>
                  </a:cubicBezTo>
                  <a:cubicBezTo>
                    <a:pt x="234" y="64"/>
                    <a:pt x="199" y="64"/>
                    <a:pt x="168" y="67"/>
                  </a:cubicBezTo>
                  <a:cubicBezTo>
                    <a:pt x="141" y="70"/>
                    <a:pt x="118" y="70"/>
                    <a:pt x="138" y="54"/>
                  </a:cubicBezTo>
                  <a:cubicBezTo>
                    <a:pt x="157" y="38"/>
                    <a:pt x="210" y="28"/>
                    <a:pt x="210" y="28"/>
                  </a:cubicBezTo>
                  <a:cubicBezTo>
                    <a:pt x="210" y="28"/>
                    <a:pt x="148" y="31"/>
                    <a:pt x="113" y="50"/>
                  </a:cubicBezTo>
                  <a:cubicBezTo>
                    <a:pt x="78" y="68"/>
                    <a:pt x="46" y="104"/>
                    <a:pt x="56" y="84"/>
                  </a:cubicBezTo>
                  <a:cubicBezTo>
                    <a:pt x="66" y="65"/>
                    <a:pt x="68" y="62"/>
                    <a:pt x="68" y="62"/>
                  </a:cubicBezTo>
                  <a:cubicBezTo>
                    <a:pt x="68" y="62"/>
                    <a:pt x="45" y="81"/>
                    <a:pt x="54" y="69"/>
                  </a:cubicBezTo>
                  <a:cubicBezTo>
                    <a:pt x="62" y="57"/>
                    <a:pt x="103" y="27"/>
                    <a:pt x="103" y="27"/>
                  </a:cubicBezTo>
                  <a:cubicBezTo>
                    <a:pt x="103" y="27"/>
                    <a:pt x="55" y="53"/>
                    <a:pt x="56" y="41"/>
                  </a:cubicBezTo>
                  <a:cubicBezTo>
                    <a:pt x="56" y="28"/>
                    <a:pt x="100" y="0"/>
                    <a:pt x="103" y="3"/>
                  </a:cubicBezTo>
                  <a:close/>
                </a:path>
              </a:pathLst>
            </a:custGeom>
            <a:solidFill>
              <a:srgbClr val="9362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275" name="Freeform 9569"/>
            <p:cNvSpPr>
              <a:spLocks/>
            </p:cNvSpPr>
            <p:nvPr/>
          </p:nvSpPr>
          <p:spPr bwMode="auto">
            <a:xfrm>
              <a:off x="1097" y="3457"/>
              <a:ext cx="134" cy="394"/>
            </a:xfrm>
            <a:custGeom>
              <a:avLst/>
              <a:gdLst>
                <a:gd name="T0" fmla="*/ 30 w 36"/>
                <a:gd name="T1" fmla="*/ 0 h 106"/>
                <a:gd name="T2" fmla="*/ 0 w 36"/>
                <a:gd name="T3" fmla="*/ 38 h 106"/>
                <a:gd name="T4" fmla="*/ 13 w 36"/>
                <a:gd name="T5" fmla="*/ 34 h 106"/>
                <a:gd name="T6" fmla="*/ 8 w 36"/>
                <a:gd name="T7" fmla="*/ 97 h 106"/>
                <a:gd name="T8" fmla="*/ 27 w 36"/>
                <a:gd name="T9" fmla="*/ 34 h 106"/>
                <a:gd name="T10" fmla="*/ 31 w 36"/>
                <a:gd name="T11" fmla="*/ 55 h 106"/>
                <a:gd name="T12" fmla="*/ 36 w 36"/>
                <a:gd name="T13" fmla="*/ 13 h 106"/>
                <a:gd name="T14" fmla="*/ 21 w 36"/>
                <a:gd name="T15" fmla="*/ 32 h 106"/>
                <a:gd name="T16" fmla="*/ 30 w 36"/>
                <a:gd name="T17"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106">
                  <a:moveTo>
                    <a:pt x="30" y="0"/>
                  </a:moveTo>
                  <a:cubicBezTo>
                    <a:pt x="30" y="0"/>
                    <a:pt x="12" y="10"/>
                    <a:pt x="0" y="38"/>
                  </a:cubicBezTo>
                  <a:cubicBezTo>
                    <a:pt x="0" y="38"/>
                    <a:pt x="10" y="24"/>
                    <a:pt x="13" y="34"/>
                  </a:cubicBezTo>
                  <a:cubicBezTo>
                    <a:pt x="17" y="43"/>
                    <a:pt x="11" y="89"/>
                    <a:pt x="8" y="97"/>
                  </a:cubicBezTo>
                  <a:cubicBezTo>
                    <a:pt x="4" y="106"/>
                    <a:pt x="20" y="29"/>
                    <a:pt x="27" y="34"/>
                  </a:cubicBezTo>
                  <a:cubicBezTo>
                    <a:pt x="34" y="40"/>
                    <a:pt x="31" y="55"/>
                    <a:pt x="31" y="55"/>
                  </a:cubicBezTo>
                  <a:cubicBezTo>
                    <a:pt x="31" y="55"/>
                    <a:pt x="32" y="18"/>
                    <a:pt x="36" y="13"/>
                  </a:cubicBezTo>
                  <a:cubicBezTo>
                    <a:pt x="36" y="13"/>
                    <a:pt x="25" y="36"/>
                    <a:pt x="21" y="32"/>
                  </a:cubicBezTo>
                  <a:cubicBezTo>
                    <a:pt x="17" y="27"/>
                    <a:pt x="16" y="19"/>
                    <a:pt x="30" y="0"/>
                  </a:cubicBezTo>
                  <a:close/>
                </a:path>
              </a:pathLst>
            </a:custGeom>
            <a:solidFill>
              <a:srgbClr val="D9A9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276" name="Freeform 9570"/>
            <p:cNvSpPr>
              <a:spLocks/>
            </p:cNvSpPr>
            <p:nvPr/>
          </p:nvSpPr>
          <p:spPr bwMode="auto">
            <a:xfrm>
              <a:off x="2090" y="2579"/>
              <a:ext cx="231" cy="327"/>
            </a:xfrm>
            <a:custGeom>
              <a:avLst/>
              <a:gdLst>
                <a:gd name="T0" fmla="*/ 8 w 62"/>
                <a:gd name="T1" fmla="*/ 24 h 88"/>
                <a:gd name="T2" fmla="*/ 0 w 62"/>
                <a:gd name="T3" fmla="*/ 77 h 88"/>
                <a:gd name="T4" fmla="*/ 14 w 62"/>
                <a:gd name="T5" fmla="*/ 59 h 88"/>
                <a:gd name="T6" fmla="*/ 19 w 62"/>
                <a:gd name="T7" fmla="*/ 88 h 88"/>
                <a:gd name="T8" fmla="*/ 38 w 62"/>
                <a:gd name="T9" fmla="*/ 40 h 88"/>
                <a:gd name="T10" fmla="*/ 38 w 62"/>
                <a:gd name="T11" fmla="*/ 86 h 88"/>
                <a:gd name="T12" fmla="*/ 43 w 62"/>
                <a:gd name="T13" fmla="*/ 0 h 88"/>
                <a:gd name="T14" fmla="*/ 19 w 62"/>
                <a:gd name="T15" fmla="*/ 51 h 88"/>
                <a:gd name="T16" fmla="*/ 23 w 62"/>
                <a:gd name="T17" fmla="*/ 26 h 88"/>
                <a:gd name="T18" fmla="*/ 11 w 62"/>
                <a:gd name="T19" fmla="*/ 46 h 88"/>
                <a:gd name="T20" fmla="*/ 8 w 62"/>
                <a:gd name="T21" fmla="*/ 2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 h="88">
                  <a:moveTo>
                    <a:pt x="8" y="24"/>
                  </a:moveTo>
                  <a:cubicBezTo>
                    <a:pt x="8" y="24"/>
                    <a:pt x="8" y="58"/>
                    <a:pt x="0" y="77"/>
                  </a:cubicBezTo>
                  <a:cubicBezTo>
                    <a:pt x="0" y="77"/>
                    <a:pt x="7" y="57"/>
                    <a:pt x="14" y="59"/>
                  </a:cubicBezTo>
                  <a:cubicBezTo>
                    <a:pt x="22" y="62"/>
                    <a:pt x="19" y="88"/>
                    <a:pt x="19" y="88"/>
                  </a:cubicBezTo>
                  <a:cubicBezTo>
                    <a:pt x="19" y="88"/>
                    <a:pt x="26" y="37"/>
                    <a:pt x="38" y="40"/>
                  </a:cubicBezTo>
                  <a:cubicBezTo>
                    <a:pt x="49" y="44"/>
                    <a:pt x="42" y="80"/>
                    <a:pt x="38" y="86"/>
                  </a:cubicBezTo>
                  <a:cubicBezTo>
                    <a:pt x="38" y="86"/>
                    <a:pt x="62" y="46"/>
                    <a:pt x="43" y="0"/>
                  </a:cubicBezTo>
                  <a:cubicBezTo>
                    <a:pt x="43" y="0"/>
                    <a:pt x="20" y="55"/>
                    <a:pt x="19" y="51"/>
                  </a:cubicBezTo>
                  <a:cubicBezTo>
                    <a:pt x="18" y="48"/>
                    <a:pt x="23" y="26"/>
                    <a:pt x="23" y="26"/>
                  </a:cubicBezTo>
                  <a:cubicBezTo>
                    <a:pt x="23" y="26"/>
                    <a:pt x="11" y="53"/>
                    <a:pt x="11" y="46"/>
                  </a:cubicBezTo>
                  <a:cubicBezTo>
                    <a:pt x="11" y="39"/>
                    <a:pt x="8" y="24"/>
                    <a:pt x="8" y="24"/>
                  </a:cubicBezTo>
                  <a:close/>
                </a:path>
              </a:pathLst>
            </a:custGeom>
            <a:solidFill>
              <a:srgbClr val="844B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277" name="Freeform 9571"/>
            <p:cNvSpPr>
              <a:spLocks/>
            </p:cNvSpPr>
            <p:nvPr/>
          </p:nvSpPr>
          <p:spPr bwMode="auto">
            <a:xfrm>
              <a:off x="1212" y="3319"/>
              <a:ext cx="153" cy="86"/>
            </a:xfrm>
            <a:custGeom>
              <a:avLst/>
              <a:gdLst>
                <a:gd name="T0" fmla="*/ 1 w 41"/>
                <a:gd name="T1" fmla="*/ 10 h 23"/>
                <a:gd name="T2" fmla="*/ 12 w 41"/>
                <a:gd name="T3" fmla="*/ 18 h 23"/>
                <a:gd name="T4" fmla="*/ 34 w 41"/>
                <a:gd name="T5" fmla="*/ 23 h 23"/>
                <a:gd name="T6" fmla="*/ 37 w 41"/>
                <a:gd name="T7" fmla="*/ 12 h 23"/>
                <a:gd name="T8" fmla="*/ 2 w 41"/>
                <a:gd name="T9" fmla="*/ 5 h 23"/>
                <a:gd name="T10" fmla="*/ 1 w 41"/>
                <a:gd name="T11" fmla="*/ 10 h 23"/>
              </a:gdLst>
              <a:ahLst/>
              <a:cxnLst>
                <a:cxn ang="0">
                  <a:pos x="T0" y="T1"/>
                </a:cxn>
                <a:cxn ang="0">
                  <a:pos x="T2" y="T3"/>
                </a:cxn>
                <a:cxn ang="0">
                  <a:pos x="T4" y="T5"/>
                </a:cxn>
                <a:cxn ang="0">
                  <a:pos x="T6" y="T7"/>
                </a:cxn>
                <a:cxn ang="0">
                  <a:pos x="T8" y="T9"/>
                </a:cxn>
                <a:cxn ang="0">
                  <a:pos x="T10" y="T11"/>
                </a:cxn>
              </a:cxnLst>
              <a:rect l="0" t="0" r="r" b="b"/>
              <a:pathLst>
                <a:path w="41" h="23">
                  <a:moveTo>
                    <a:pt x="1" y="10"/>
                  </a:moveTo>
                  <a:cubicBezTo>
                    <a:pt x="0" y="14"/>
                    <a:pt x="1" y="17"/>
                    <a:pt x="12" y="18"/>
                  </a:cubicBezTo>
                  <a:cubicBezTo>
                    <a:pt x="24" y="19"/>
                    <a:pt x="31" y="23"/>
                    <a:pt x="34" y="23"/>
                  </a:cubicBezTo>
                  <a:cubicBezTo>
                    <a:pt x="37" y="23"/>
                    <a:pt x="41" y="16"/>
                    <a:pt x="37" y="12"/>
                  </a:cubicBezTo>
                  <a:cubicBezTo>
                    <a:pt x="33" y="9"/>
                    <a:pt x="19" y="0"/>
                    <a:pt x="2" y="5"/>
                  </a:cubicBezTo>
                  <a:lnTo>
                    <a:pt x="1" y="10"/>
                  </a:lnTo>
                  <a:close/>
                </a:path>
              </a:pathLst>
            </a:custGeom>
            <a:solidFill>
              <a:srgbClr val="EFE0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278" name="Freeform 9572"/>
            <p:cNvSpPr>
              <a:spLocks/>
            </p:cNvSpPr>
            <p:nvPr/>
          </p:nvSpPr>
          <p:spPr bwMode="auto">
            <a:xfrm>
              <a:off x="1402" y="3360"/>
              <a:ext cx="495" cy="420"/>
            </a:xfrm>
            <a:custGeom>
              <a:avLst/>
              <a:gdLst>
                <a:gd name="T0" fmla="*/ 24 w 133"/>
                <a:gd name="T1" fmla="*/ 0 h 113"/>
                <a:gd name="T2" fmla="*/ 30 w 133"/>
                <a:gd name="T3" fmla="*/ 52 h 113"/>
                <a:gd name="T4" fmla="*/ 0 w 133"/>
                <a:gd name="T5" fmla="*/ 84 h 113"/>
                <a:gd name="T6" fmla="*/ 55 w 133"/>
                <a:gd name="T7" fmla="*/ 110 h 113"/>
                <a:gd name="T8" fmla="*/ 133 w 133"/>
                <a:gd name="T9" fmla="*/ 73 h 113"/>
                <a:gd name="T10" fmla="*/ 70 w 133"/>
                <a:gd name="T11" fmla="*/ 54 h 113"/>
                <a:gd name="T12" fmla="*/ 66 w 133"/>
                <a:gd name="T13" fmla="*/ 10 h 113"/>
                <a:gd name="T14" fmla="*/ 24 w 133"/>
                <a:gd name="T15" fmla="*/ 0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 h="113">
                  <a:moveTo>
                    <a:pt x="24" y="0"/>
                  </a:moveTo>
                  <a:cubicBezTo>
                    <a:pt x="24" y="0"/>
                    <a:pt x="34" y="41"/>
                    <a:pt x="30" y="52"/>
                  </a:cubicBezTo>
                  <a:cubicBezTo>
                    <a:pt x="27" y="62"/>
                    <a:pt x="0" y="84"/>
                    <a:pt x="0" y="84"/>
                  </a:cubicBezTo>
                  <a:cubicBezTo>
                    <a:pt x="0" y="84"/>
                    <a:pt x="14" y="106"/>
                    <a:pt x="55" y="110"/>
                  </a:cubicBezTo>
                  <a:cubicBezTo>
                    <a:pt x="96" y="113"/>
                    <a:pt x="133" y="73"/>
                    <a:pt x="133" y="73"/>
                  </a:cubicBezTo>
                  <a:cubicBezTo>
                    <a:pt x="133" y="73"/>
                    <a:pt x="75" y="58"/>
                    <a:pt x="70" y="54"/>
                  </a:cubicBezTo>
                  <a:cubicBezTo>
                    <a:pt x="66" y="51"/>
                    <a:pt x="66" y="10"/>
                    <a:pt x="66" y="10"/>
                  </a:cubicBezTo>
                  <a:lnTo>
                    <a:pt x="24" y="0"/>
                  </a:lnTo>
                  <a:close/>
                </a:path>
              </a:pathLst>
            </a:custGeom>
            <a:solidFill>
              <a:srgbClr val="E5C3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279" name="Freeform 9573"/>
            <p:cNvSpPr>
              <a:spLocks/>
            </p:cNvSpPr>
            <p:nvPr/>
          </p:nvSpPr>
          <p:spPr bwMode="auto">
            <a:xfrm>
              <a:off x="1033" y="2944"/>
              <a:ext cx="287" cy="345"/>
            </a:xfrm>
            <a:custGeom>
              <a:avLst/>
              <a:gdLst>
                <a:gd name="T0" fmla="*/ 49 w 77"/>
                <a:gd name="T1" fmla="*/ 17 h 93"/>
                <a:gd name="T2" fmla="*/ 11 w 77"/>
                <a:gd name="T3" fmla="*/ 14 h 93"/>
                <a:gd name="T4" fmla="*/ 77 w 77"/>
                <a:gd name="T5" fmla="*/ 75 h 93"/>
                <a:gd name="T6" fmla="*/ 49 w 77"/>
                <a:gd name="T7" fmla="*/ 17 h 93"/>
              </a:gdLst>
              <a:ahLst/>
              <a:cxnLst>
                <a:cxn ang="0">
                  <a:pos x="T0" y="T1"/>
                </a:cxn>
                <a:cxn ang="0">
                  <a:pos x="T2" y="T3"/>
                </a:cxn>
                <a:cxn ang="0">
                  <a:pos x="T4" y="T5"/>
                </a:cxn>
                <a:cxn ang="0">
                  <a:pos x="T6" y="T7"/>
                </a:cxn>
              </a:cxnLst>
              <a:rect l="0" t="0" r="r" b="b"/>
              <a:pathLst>
                <a:path w="77" h="93">
                  <a:moveTo>
                    <a:pt x="49" y="17"/>
                  </a:moveTo>
                  <a:cubicBezTo>
                    <a:pt x="49" y="17"/>
                    <a:pt x="22" y="0"/>
                    <a:pt x="11" y="14"/>
                  </a:cubicBezTo>
                  <a:cubicBezTo>
                    <a:pt x="0" y="27"/>
                    <a:pt x="29" y="93"/>
                    <a:pt x="77" y="75"/>
                  </a:cubicBezTo>
                  <a:lnTo>
                    <a:pt x="49" y="17"/>
                  </a:lnTo>
                  <a:close/>
                </a:path>
              </a:pathLst>
            </a:custGeom>
            <a:solidFill>
              <a:srgbClr val="EACE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280" name="Freeform 9574"/>
            <p:cNvSpPr>
              <a:spLocks/>
            </p:cNvSpPr>
            <p:nvPr/>
          </p:nvSpPr>
          <p:spPr bwMode="auto">
            <a:xfrm>
              <a:off x="1923" y="2873"/>
              <a:ext cx="286" cy="327"/>
            </a:xfrm>
            <a:custGeom>
              <a:avLst/>
              <a:gdLst>
                <a:gd name="T0" fmla="*/ 19 w 77"/>
                <a:gd name="T1" fmla="*/ 23 h 88"/>
                <a:gd name="T2" fmla="*/ 62 w 77"/>
                <a:gd name="T3" fmla="*/ 16 h 88"/>
                <a:gd name="T4" fmla="*/ 21 w 77"/>
                <a:gd name="T5" fmla="*/ 84 h 88"/>
                <a:gd name="T6" fmla="*/ 5 w 77"/>
                <a:gd name="T7" fmla="*/ 85 h 88"/>
                <a:gd name="T8" fmla="*/ 19 w 77"/>
                <a:gd name="T9" fmla="*/ 23 h 88"/>
              </a:gdLst>
              <a:ahLst/>
              <a:cxnLst>
                <a:cxn ang="0">
                  <a:pos x="T0" y="T1"/>
                </a:cxn>
                <a:cxn ang="0">
                  <a:pos x="T2" y="T3"/>
                </a:cxn>
                <a:cxn ang="0">
                  <a:pos x="T4" y="T5"/>
                </a:cxn>
                <a:cxn ang="0">
                  <a:pos x="T6" y="T7"/>
                </a:cxn>
                <a:cxn ang="0">
                  <a:pos x="T8" y="T9"/>
                </a:cxn>
              </a:cxnLst>
              <a:rect l="0" t="0" r="r" b="b"/>
              <a:pathLst>
                <a:path w="77" h="88">
                  <a:moveTo>
                    <a:pt x="19" y="23"/>
                  </a:moveTo>
                  <a:cubicBezTo>
                    <a:pt x="19" y="23"/>
                    <a:pt x="47" y="0"/>
                    <a:pt x="62" y="16"/>
                  </a:cubicBezTo>
                  <a:cubicBezTo>
                    <a:pt x="77" y="32"/>
                    <a:pt x="42" y="81"/>
                    <a:pt x="21" y="84"/>
                  </a:cubicBezTo>
                  <a:cubicBezTo>
                    <a:pt x="0" y="88"/>
                    <a:pt x="5" y="85"/>
                    <a:pt x="5" y="85"/>
                  </a:cubicBezTo>
                  <a:lnTo>
                    <a:pt x="19" y="23"/>
                  </a:lnTo>
                  <a:close/>
                </a:path>
              </a:pathLst>
            </a:custGeom>
            <a:solidFill>
              <a:srgbClr val="EACE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281" name="Freeform 9575"/>
            <p:cNvSpPr>
              <a:spLocks/>
            </p:cNvSpPr>
            <p:nvPr/>
          </p:nvSpPr>
          <p:spPr bwMode="auto">
            <a:xfrm>
              <a:off x="1938" y="2917"/>
              <a:ext cx="227" cy="265"/>
            </a:xfrm>
            <a:custGeom>
              <a:avLst/>
              <a:gdLst>
                <a:gd name="T0" fmla="*/ 25 w 61"/>
                <a:gd name="T1" fmla="*/ 10 h 71"/>
                <a:gd name="T2" fmla="*/ 55 w 61"/>
                <a:gd name="T3" fmla="*/ 12 h 71"/>
                <a:gd name="T4" fmla="*/ 17 w 61"/>
                <a:gd name="T5" fmla="*/ 69 h 71"/>
                <a:gd name="T6" fmla="*/ 0 w 61"/>
                <a:gd name="T7" fmla="*/ 69 h 71"/>
                <a:gd name="T8" fmla="*/ 2 w 61"/>
                <a:gd name="T9" fmla="*/ 57 h 71"/>
                <a:gd name="T10" fmla="*/ 34 w 61"/>
                <a:gd name="T11" fmla="*/ 41 h 71"/>
                <a:gd name="T12" fmla="*/ 15 w 61"/>
                <a:gd name="T13" fmla="*/ 32 h 71"/>
                <a:gd name="T14" fmla="*/ 25 w 61"/>
                <a:gd name="T15" fmla="*/ 10 h 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71">
                  <a:moveTo>
                    <a:pt x="25" y="10"/>
                  </a:moveTo>
                  <a:cubicBezTo>
                    <a:pt x="25" y="10"/>
                    <a:pt x="51" y="0"/>
                    <a:pt x="55" y="12"/>
                  </a:cubicBezTo>
                  <a:cubicBezTo>
                    <a:pt x="61" y="29"/>
                    <a:pt x="34" y="66"/>
                    <a:pt x="17" y="69"/>
                  </a:cubicBezTo>
                  <a:cubicBezTo>
                    <a:pt x="1" y="71"/>
                    <a:pt x="0" y="69"/>
                    <a:pt x="0" y="69"/>
                  </a:cubicBezTo>
                  <a:cubicBezTo>
                    <a:pt x="2" y="57"/>
                    <a:pt x="2" y="57"/>
                    <a:pt x="2" y="57"/>
                  </a:cubicBezTo>
                  <a:cubicBezTo>
                    <a:pt x="2" y="57"/>
                    <a:pt x="30" y="53"/>
                    <a:pt x="34" y="41"/>
                  </a:cubicBezTo>
                  <a:cubicBezTo>
                    <a:pt x="37" y="28"/>
                    <a:pt x="15" y="32"/>
                    <a:pt x="15" y="32"/>
                  </a:cubicBezTo>
                  <a:lnTo>
                    <a:pt x="25" y="10"/>
                  </a:lnTo>
                  <a:close/>
                </a:path>
              </a:pathLst>
            </a:custGeom>
            <a:solidFill>
              <a:srgbClr val="E5C3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282" name="Freeform 9576"/>
            <p:cNvSpPr>
              <a:spLocks/>
            </p:cNvSpPr>
            <p:nvPr/>
          </p:nvSpPr>
          <p:spPr bwMode="auto">
            <a:xfrm>
              <a:off x="1074" y="2973"/>
              <a:ext cx="235" cy="253"/>
            </a:xfrm>
            <a:custGeom>
              <a:avLst/>
              <a:gdLst>
                <a:gd name="T0" fmla="*/ 34 w 63"/>
                <a:gd name="T1" fmla="*/ 9 h 68"/>
                <a:gd name="T2" fmla="*/ 4 w 63"/>
                <a:gd name="T3" fmla="*/ 12 h 68"/>
                <a:gd name="T4" fmla="*/ 44 w 63"/>
                <a:gd name="T5" fmla="*/ 66 h 68"/>
                <a:gd name="T6" fmla="*/ 63 w 63"/>
                <a:gd name="T7" fmla="*/ 63 h 68"/>
                <a:gd name="T8" fmla="*/ 60 w 63"/>
                <a:gd name="T9" fmla="*/ 54 h 68"/>
                <a:gd name="T10" fmla="*/ 27 w 63"/>
                <a:gd name="T11" fmla="*/ 40 h 68"/>
                <a:gd name="T12" fmla="*/ 46 w 63"/>
                <a:gd name="T13" fmla="*/ 30 h 68"/>
                <a:gd name="T14" fmla="*/ 34 w 63"/>
                <a:gd name="T15" fmla="*/ 9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 h="68">
                  <a:moveTo>
                    <a:pt x="34" y="9"/>
                  </a:moveTo>
                  <a:cubicBezTo>
                    <a:pt x="34" y="9"/>
                    <a:pt x="6" y="0"/>
                    <a:pt x="4" y="12"/>
                  </a:cubicBezTo>
                  <a:cubicBezTo>
                    <a:pt x="0" y="38"/>
                    <a:pt x="27" y="63"/>
                    <a:pt x="44" y="66"/>
                  </a:cubicBezTo>
                  <a:cubicBezTo>
                    <a:pt x="56" y="68"/>
                    <a:pt x="63" y="63"/>
                    <a:pt x="63" y="63"/>
                  </a:cubicBezTo>
                  <a:cubicBezTo>
                    <a:pt x="60" y="54"/>
                    <a:pt x="60" y="54"/>
                    <a:pt x="60" y="54"/>
                  </a:cubicBezTo>
                  <a:cubicBezTo>
                    <a:pt x="60" y="54"/>
                    <a:pt x="31" y="52"/>
                    <a:pt x="27" y="40"/>
                  </a:cubicBezTo>
                  <a:cubicBezTo>
                    <a:pt x="23" y="28"/>
                    <a:pt x="46" y="30"/>
                    <a:pt x="46" y="30"/>
                  </a:cubicBezTo>
                  <a:lnTo>
                    <a:pt x="34" y="9"/>
                  </a:lnTo>
                  <a:close/>
                </a:path>
              </a:pathLst>
            </a:custGeom>
            <a:solidFill>
              <a:srgbClr val="E5C3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283" name="Freeform 9577"/>
            <p:cNvSpPr>
              <a:spLocks/>
            </p:cNvSpPr>
            <p:nvPr/>
          </p:nvSpPr>
          <p:spPr bwMode="auto">
            <a:xfrm>
              <a:off x="1171" y="2456"/>
              <a:ext cx="919" cy="982"/>
            </a:xfrm>
            <a:custGeom>
              <a:avLst/>
              <a:gdLst>
                <a:gd name="T0" fmla="*/ 227 w 247"/>
                <a:gd name="T1" fmla="*/ 24 h 264"/>
                <a:gd name="T2" fmla="*/ 230 w 247"/>
                <a:gd name="T3" fmla="*/ 1 h 264"/>
                <a:gd name="T4" fmla="*/ 95 w 247"/>
                <a:gd name="T5" fmla="*/ 44 h 264"/>
                <a:gd name="T6" fmla="*/ 0 w 247"/>
                <a:gd name="T7" fmla="*/ 141 h 264"/>
                <a:gd name="T8" fmla="*/ 57 w 247"/>
                <a:gd name="T9" fmla="*/ 227 h 264"/>
                <a:gd name="T10" fmla="*/ 124 w 247"/>
                <a:gd name="T11" fmla="*/ 264 h 264"/>
                <a:gd name="T12" fmla="*/ 213 w 247"/>
                <a:gd name="T13" fmla="*/ 198 h 264"/>
                <a:gd name="T14" fmla="*/ 245 w 247"/>
                <a:gd name="T15" fmla="*/ 73 h 264"/>
                <a:gd name="T16" fmla="*/ 242 w 247"/>
                <a:gd name="T17" fmla="*/ 26 h 264"/>
                <a:gd name="T18" fmla="*/ 227 w 247"/>
                <a:gd name="T19" fmla="*/ 24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7" h="264">
                  <a:moveTo>
                    <a:pt x="227" y="24"/>
                  </a:moveTo>
                  <a:cubicBezTo>
                    <a:pt x="227" y="24"/>
                    <a:pt x="236" y="2"/>
                    <a:pt x="230" y="1"/>
                  </a:cubicBezTo>
                  <a:cubicBezTo>
                    <a:pt x="223" y="0"/>
                    <a:pt x="158" y="2"/>
                    <a:pt x="95" y="44"/>
                  </a:cubicBezTo>
                  <a:cubicBezTo>
                    <a:pt x="31" y="86"/>
                    <a:pt x="0" y="141"/>
                    <a:pt x="0" y="141"/>
                  </a:cubicBezTo>
                  <a:cubicBezTo>
                    <a:pt x="0" y="141"/>
                    <a:pt x="17" y="195"/>
                    <a:pt x="57" y="227"/>
                  </a:cubicBezTo>
                  <a:cubicBezTo>
                    <a:pt x="98" y="258"/>
                    <a:pt x="114" y="264"/>
                    <a:pt x="124" y="264"/>
                  </a:cubicBezTo>
                  <a:cubicBezTo>
                    <a:pt x="133" y="264"/>
                    <a:pt x="196" y="225"/>
                    <a:pt x="213" y="198"/>
                  </a:cubicBezTo>
                  <a:cubicBezTo>
                    <a:pt x="229" y="170"/>
                    <a:pt x="245" y="91"/>
                    <a:pt x="245" y="73"/>
                  </a:cubicBezTo>
                  <a:cubicBezTo>
                    <a:pt x="246" y="54"/>
                    <a:pt x="247" y="29"/>
                    <a:pt x="242" y="26"/>
                  </a:cubicBezTo>
                  <a:cubicBezTo>
                    <a:pt x="237" y="22"/>
                    <a:pt x="227" y="24"/>
                    <a:pt x="227" y="24"/>
                  </a:cubicBezTo>
                  <a:close/>
                </a:path>
              </a:pathLst>
            </a:custGeom>
            <a:solidFill>
              <a:srgbClr val="EACE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284" name="Freeform 9578"/>
            <p:cNvSpPr>
              <a:spLocks/>
            </p:cNvSpPr>
            <p:nvPr/>
          </p:nvSpPr>
          <p:spPr bwMode="auto">
            <a:xfrm>
              <a:off x="1577" y="2460"/>
              <a:ext cx="510" cy="956"/>
            </a:xfrm>
            <a:custGeom>
              <a:avLst/>
              <a:gdLst>
                <a:gd name="T0" fmla="*/ 23 w 137"/>
                <a:gd name="T1" fmla="*/ 83 h 257"/>
                <a:gd name="T2" fmla="*/ 31 w 137"/>
                <a:gd name="T3" fmla="*/ 124 h 257"/>
                <a:gd name="T4" fmla="*/ 23 w 137"/>
                <a:gd name="T5" fmla="*/ 141 h 257"/>
                <a:gd name="T6" fmla="*/ 16 w 137"/>
                <a:gd name="T7" fmla="*/ 160 h 257"/>
                <a:gd name="T8" fmla="*/ 20 w 137"/>
                <a:gd name="T9" fmla="*/ 179 h 257"/>
                <a:gd name="T10" fmla="*/ 0 w 137"/>
                <a:gd name="T11" fmla="*/ 205 h 257"/>
                <a:gd name="T12" fmla="*/ 9 w 137"/>
                <a:gd name="T13" fmla="*/ 213 h 257"/>
                <a:gd name="T14" fmla="*/ 4 w 137"/>
                <a:gd name="T15" fmla="*/ 223 h 257"/>
                <a:gd name="T16" fmla="*/ 17 w 137"/>
                <a:gd name="T17" fmla="*/ 257 h 257"/>
                <a:gd name="T18" fmla="*/ 86 w 137"/>
                <a:gd name="T19" fmla="*/ 209 h 257"/>
                <a:gd name="T20" fmla="*/ 122 w 137"/>
                <a:gd name="T21" fmla="*/ 117 h 257"/>
                <a:gd name="T22" fmla="*/ 137 w 137"/>
                <a:gd name="T23" fmla="*/ 45 h 257"/>
                <a:gd name="T24" fmla="*/ 133 w 137"/>
                <a:gd name="T25" fmla="*/ 25 h 257"/>
                <a:gd name="T26" fmla="*/ 118 w 137"/>
                <a:gd name="T27" fmla="*/ 23 h 257"/>
                <a:gd name="T28" fmla="*/ 123 w 137"/>
                <a:gd name="T29" fmla="*/ 7 h 257"/>
                <a:gd name="T30" fmla="*/ 112 w 137"/>
                <a:gd name="T31" fmla="*/ 0 h 257"/>
                <a:gd name="T32" fmla="*/ 21 w 137"/>
                <a:gd name="T33" fmla="*/ 23 h 257"/>
                <a:gd name="T34" fmla="*/ 23 w 137"/>
                <a:gd name="T35" fmla="*/ 83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7" h="257">
                  <a:moveTo>
                    <a:pt x="23" y="83"/>
                  </a:moveTo>
                  <a:cubicBezTo>
                    <a:pt x="23" y="83"/>
                    <a:pt x="15" y="104"/>
                    <a:pt x="31" y="124"/>
                  </a:cubicBezTo>
                  <a:cubicBezTo>
                    <a:pt x="31" y="124"/>
                    <a:pt x="34" y="138"/>
                    <a:pt x="23" y="141"/>
                  </a:cubicBezTo>
                  <a:cubicBezTo>
                    <a:pt x="23" y="141"/>
                    <a:pt x="13" y="155"/>
                    <a:pt x="16" y="160"/>
                  </a:cubicBezTo>
                  <a:cubicBezTo>
                    <a:pt x="19" y="165"/>
                    <a:pt x="28" y="174"/>
                    <a:pt x="20" y="179"/>
                  </a:cubicBezTo>
                  <a:cubicBezTo>
                    <a:pt x="11" y="184"/>
                    <a:pt x="0" y="205"/>
                    <a:pt x="0" y="205"/>
                  </a:cubicBezTo>
                  <a:cubicBezTo>
                    <a:pt x="0" y="205"/>
                    <a:pt x="12" y="204"/>
                    <a:pt x="9" y="213"/>
                  </a:cubicBezTo>
                  <a:cubicBezTo>
                    <a:pt x="7" y="222"/>
                    <a:pt x="4" y="223"/>
                    <a:pt x="4" y="223"/>
                  </a:cubicBezTo>
                  <a:cubicBezTo>
                    <a:pt x="4" y="223"/>
                    <a:pt x="40" y="236"/>
                    <a:pt x="17" y="257"/>
                  </a:cubicBezTo>
                  <a:cubicBezTo>
                    <a:pt x="17" y="257"/>
                    <a:pt x="69" y="228"/>
                    <a:pt x="86" y="209"/>
                  </a:cubicBezTo>
                  <a:cubicBezTo>
                    <a:pt x="103" y="190"/>
                    <a:pt x="118" y="144"/>
                    <a:pt x="122" y="117"/>
                  </a:cubicBezTo>
                  <a:cubicBezTo>
                    <a:pt x="124" y="100"/>
                    <a:pt x="132" y="67"/>
                    <a:pt x="137" y="45"/>
                  </a:cubicBezTo>
                  <a:cubicBezTo>
                    <a:pt x="136" y="35"/>
                    <a:pt x="136" y="27"/>
                    <a:pt x="133" y="25"/>
                  </a:cubicBezTo>
                  <a:cubicBezTo>
                    <a:pt x="128" y="21"/>
                    <a:pt x="118" y="23"/>
                    <a:pt x="118" y="23"/>
                  </a:cubicBezTo>
                  <a:cubicBezTo>
                    <a:pt x="118" y="23"/>
                    <a:pt x="122" y="14"/>
                    <a:pt x="123" y="7"/>
                  </a:cubicBezTo>
                  <a:cubicBezTo>
                    <a:pt x="120" y="5"/>
                    <a:pt x="116" y="3"/>
                    <a:pt x="112" y="0"/>
                  </a:cubicBezTo>
                  <a:cubicBezTo>
                    <a:pt x="97" y="1"/>
                    <a:pt x="61" y="5"/>
                    <a:pt x="21" y="23"/>
                  </a:cubicBezTo>
                  <a:cubicBezTo>
                    <a:pt x="26" y="37"/>
                    <a:pt x="31" y="59"/>
                    <a:pt x="23" y="83"/>
                  </a:cubicBezTo>
                  <a:close/>
                </a:path>
              </a:pathLst>
            </a:custGeom>
            <a:solidFill>
              <a:srgbClr val="E5C3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285" name="Freeform 9579"/>
            <p:cNvSpPr>
              <a:spLocks/>
            </p:cNvSpPr>
            <p:nvPr/>
          </p:nvSpPr>
          <p:spPr bwMode="auto">
            <a:xfrm>
              <a:off x="1685" y="2456"/>
              <a:ext cx="368" cy="90"/>
            </a:xfrm>
            <a:custGeom>
              <a:avLst/>
              <a:gdLst>
                <a:gd name="T0" fmla="*/ 89 w 99"/>
                <a:gd name="T1" fmla="*/ 24 h 24"/>
                <a:gd name="T2" fmla="*/ 92 w 99"/>
                <a:gd name="T3" fmla="*/ 1 h 24"/>
                <a:gd name="T4" fmla="*/ 0 w 99"/>
                <a:gd name="T5" fmla="*/ 21 h 24"/>
                <a:gd name="T6" fmla="*/ 89 w 99"/>
                <a:gd name="T7" fmla="*/ 24 h 24"/>
              </a:gdLst>
              <a:ahLst/>
              <a:cxnLst>
                <a:cxn ang="0">
                  <a:pos x="T0" y="T1"/>
                </a:cxn>
                <a:cxn ang="0">
                  <a:pos x="T2" y="T3"/>
                </a:cxn>
                <a:cxn ang="0">
                  <a:pos x="T4" y="T5"/>
                </a:cxn>
                <a:cxn ang="0">
                  <a:pos x="T6" y="T7"/>
                </a:cxn>
              </a:cxnLst>
              <a:rect l="0" t="0" r="r" b="b"/>
              <a:pathLst>
                <a:path w="99" h="24">
                  <a:moveTo>
                    <a:pt x="89" y="24"/>
                  </a:moveTo>
                  <a:cubicBezTo>
                    <a:pt x="89" y="24"/>
                    <a:pt x="99" y="2"/>
                    <a:pt x="92" y="1"/>
                  </a:cubicBezTo>
                  <a:cubicBezTo>
                    <a:pt x="86" y="0"/>
                    <a:pt x="46" y="0"/>
                    <a:pt x="0" y="21"/>
                  </a:cubicBezTo>
                  <a:cubicBezTo>
                    <a:pt x="74" y="9"/>
                    <a:pt x="89" y="24"/>
                    <a:pt x="89" y="24"/>
                  </a:cubicBezTo>
                  <a:close/>
                </a:path>
              </a:pathLst>
            </a:custGeom>
            <a:solidFill>
              <a:srgbClr val="9657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286" name="Freeform 9580"/>
            <p:cNvSpPr>
              <a:spLocks/>
            </p:cNvSpPr>
            <p:nvPr/>
          </p:nvSpPr>
          <p:spPr bwMode="auto">
            <a:xfrm>
              <a:off x="2016" y="2534"/>
              <a:ext cx="74" cy="387"/>
            </a:xfrm>
            <a:custGeom>
              <a:avLst/>
              <a:gdLst>
                <a:gd name="T0" fmla="*/ 10 w 20"/>
                <a:gd name="T1" fmla="*/ 104 h 104"/>
                <a:gd name="T2" fmla="*/ 10 w 20"/>
                <a:gd name="T3" fmla="*/ 104 h 104"/>
                <a:gd name="T4" fmla="*/ 19 w 20"/>
                <a:gd name="T5" fmla="*/ 52 h 104"/>
                <a:gd name="T6" fmla="*/ 15 w 20"/>
                <a:gd name="T7" fmla="*/ 4 h 104"/>
                <a:gd name="T8" fmla="*/ 0 w 20"/>
                <a:gd name="T9" fmla="*/ 3 h 104"/>
                <a:gd name="T10" fmla="*/ 10 w 20"/>
                <a:gd name="T11" fmla="*/ 104 h 104"/>
              </a:gdLst>
              <a:ahLst/>
              <a:cxnLst>
                <a:cxn ang="0">
                  <a:pos x="T0" y="T1"/>
                </a:cxn>
                <a:cxn ang="0">
                  <a:pos x="T2" y="T3"/>
                </a:cxn>
                <a:cxn ang="0">
                  <a:pos x="T4" y="T5"/>
                </a:cxn>
                <a:cxn ang="0">
                  <a:pos x="T6" y="T7"/>
                </a:cxn>
                <a:cxn ang="0">
                  <a:pos x="T8" y="T9"/>
                </a:cxn>
                <a:cxn ang="0">
                  <a:pos x="T10" y="T11"/>
                </a:cxn>
              </a:cxnLst>
              <a:rect l="0" t="0" r="r" b="b"/>
              <a:pathLst>
                <a:path w="20" h="104">
                  <a:moveTo>
                    <a:pt x="10" y="104"/>
                  </a:moveTo>
                  <a:cubicBezTo>
                    <a:pt x="10" y="104"/>
                    <a:pt x="10" y="104"/>
                    <a:pt x="10" y="104"/>
                  </a:cubicBezTo>
                  <a:cubicBezTo>
                    <a:pt x="15" y="81"/>
                    <a:pt x="19" y="60"/>
                    <a:pt x="19" y="52"/>
                  </a:cubicBezTo>
                  <a:cubicBezTo>
                    <a:pt x="20" y="34"/>
                    <a:pt x="20" y="8"/>
                    <a:pt x="15" y="4"/>
                  </a:cubicBezTo>
                  <a:cubicBezTo>
                    <a:pt x="11" y="0"/>
                    <a:pt x="0" y="3"/>
                    <a:pt x="0" y="3"/>
                  </a:cubicBezTo>
                  <a:cubicBezTo>
                    <a:pt x="11" y="16"/>
                    <a:pt x="10" y="104"/>
                    <a:pt x="10" y="104"/>
                  </a:cubicBezTo>
                  <a:close/>
                </a:path>
              </a:pathLst>
            </a:custGeom>
            <a:solidFill>
              <a:srgbClr val="844B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287" name="Freeform 9581"/>
            <p:cNvSpPr>
              <a:spLocks/>
            </p:cNvSpPr>
            <p:nvPr/>
          </p:nvSpPr>
          <p:spPr bwMode="auto">
            <a:xfrm>
              <a:off x="1394" y="2791"/>
              <a:ext cx="67" cy="112"/>
            </a:xfrm>
            <a:custGeom>
              <a:avLst/>
              <a:gdLst>
                <a:gd name="T0" fmla="*/ 18 w 18"/>
                <a:gd name="T1" fmla="*/ 15 h 30"/>
                <a:gd name="T2" fmla="*/ 10 w 18"/>
                <a:gd name="T3" fmla="*/ 30 h 30"/>
                <a:gd name="T4" fmla="*/ 0 w 18"/>
                <a:gd name="T5" fmla="*/ 15 h 30"/>
                <a:gd name="T6" fmla="*/ 9 w 18"/>
                <a:gd name="T7" fmla="*/ 0 h 30"/>
                <a:gd name="T8" fmla="*/ 18 w 18"/>
                <a:gd name="T9" fmla="*/ 15 h 30"/>
              </a:gdLst>
              <a:ahLst/>
              <a:cxnLst>
                <a:cxn ang="0">
                  <a:pos x="T0" y="T1"/>
                </a:cxn>
                <a:cxn ang="0">
                  <a:pos x="T2" y="T3"/>
                </a:cxn>
                <a:cxn ang="0">
                  <a:pos x="T4" y="T5"/>
                </a:cxn>
                <a:cxn ang="0">
                  <a:pos x="T6" y="T7"/>
                </a:cxn>
                <a:cxn ang="0">
                  <a:pos x="T8" y="T9"/>
                </a:cxn>
              </a:cxnLst>
              <a:rect l="0" t="0" r="r" b="b"/>
              <a:pathLst>
                <a:path w="18" h="30">
                  <a:moveTo>
                    <a:pt x="18" y="15"/>
                  </a:moveTo>
                  <a:cubicBezTo>
                    <a:pt x="18" y="23"/>
                    <a:pt x="14" y="30"/>
                    <a:pt x="10" y="30"/>
                  </a:cubicBezTo>
                  <a:cubicBezTo>
                    <a:pt x="5" y="30"/>
                    <a:pt x="1" y="24"/>
                    <a:pt x="0" y="15"/>
                  </a:cubicBezTo>
                  <a:cubicBezTo>
                    <a:pt x="0" y="7"/>
                    <a:pt x="4" y="0"/>
                    <a:pt x="9" y="0"/>
                  </a:cubicBezTo>
                  <a:cubicBezTo>
                    <a:pt x="13" y="0"/>
                    <a:pt x="18" y="6"/>
                    <a:pt x="18" y="15"/>
                  </a:cubicBezTo>
                  <a:close/>
                </a:path>
              </a:pathLst>
            </a:custGeom>
            <a:solidFill>
              <a:srgbClr val="020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288" name="Freeform 9582"/>
            <p:cNvSpPr>
              <a:spLocks/>
            </p:cNvSpPr>
            <p:nvPr/>
          </p:nvSpPr>
          <p:spPr bwMode="auto">
            <a:xfrm>
              <a:off x="1781" y="2769"/>
              <a:ext cx="67" cy="111"/>
            </a:xfrm>
            <a:custGeom>
              <a:avLst/>
              <a:gdLst>
                <a:gd name="T0" fmla="*/ 18 w 18"/>
                <a:gd name="T1" fmla="*/ 15 h 30"/>
                <a:gd name="T2" fmla="*/ 9 w 18"/>
                <a:gd name="T3" fmla="*/ 30 h 30"/>
                <a:gd name="T4" fmla="*/ 0 w 18"/>
                <a:gd name="T5" fmla="*/ 15 h 30"/>
                <a:gd name="T6" fmla="*/ 8 w 18"/>
                <a:gd name="T7" fmla="*/ 0 h 30"/>
                <a:gd name="T8" fmla="*/ 18 w 18"/>
                <a:gd name="T9" fmla="*/ 15 h 30"/>
              </a:gdLst>
              <a:ahLst/>
              <a:cxnLst>
                <a:cxn ang="0">
                  <a:pos x="T0" y="T1"/>
                </a:cxn>
                <a:cxn ang="0">
                  <a:pos x="T2" y="T3"/>
                </a:cxn>
                <a:cxn ang="0">
                  <a:pos x="T4" y="T5"/>
                </a:cxn>
                <a:cxn ang="0">
                  <a:pos x="T6" y="T7"/>
                </a:cxn>
                <a:cxn ang="0">
                  <a:pos x="T8" y="T9"/>
                </a:cxn>
              </a:cxnLst>
              <a:rect l="0" t="0" r="r" b="b"/>
              <a:pathLst>
                <a:path w="18" h="30">
                  <a:moveTo>
                    <a:pt x="18" y="15"/>
                  </a:moveTo>
                  <a:cubicBezTo>
                    <a:pt x="18" y="23"/>
                    <a:pt x="14" y="30"/>
                    <a:pt x="9" y="30"/>
                  </a:cubicBezTo>
                  <a:cubicBezTo>
                    <a:pt x="5" y="30"/>
                    <a:pt x="0" y="24"/>
                    <a:pt x="0" y="15"/>
                  </a:cubicBezTo>
                  <a:cubicBezTo>
                    <a:pt x="0" y="7"/>
                    <a:pt x="4" y="0"/>
                    <a:pt x="8" y="0"/>
                  </a:cubicBezTo>
                  <a:cubicBezTo>
                    <a:pt x="13" y="0"/>
                    <a:pt x="17" y="7"/>
                    <a:pt x="18" y="15"/>
                  </a:cubicBezTo>
                  <a:close/>
                </a:path>
              </a:pathLst>
            </a:custGeom>
            <a:solidFill>
              <a:srgbClr val="020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289" name="Freeform 9583"/>
            <p:cNvSpPr>
              <a:spLocks/>
            </p:cNvSpPr>
            <p:nvPr/>
          </p:nvSpPr>
          <p:spPr bwMode="auto">
            <a:xfrm>
              <a:off x="1577" y="2903"/>
              <a:ext cx="156" cy="122"/>
            </a:xfrm>
            <a:custGeom>
              <a:avLst/>
              <a:gdLst>
                <a:gd name="T0" fmla="*/ 0 w 42"/>
                <a:gd name="T1" fmla="*/ 20 h 33"/>
                <a:gd name="T2" fmla="*/ 29 w 42"/>
                <a:gd name="T3" fmla="*/ 4 h 33"/>
                <a:gd name="T4" fmla="*/ 28 w 42"/>
                <a:gd name="T5" fmla="*/ 0 h 33"/>
                <a:gd name="T6" fmla="*/ 31 w 42"/>
                <a:gd name="T7" fmla="*/ 23 h 33"/>
                <a:gd name="T8" fmla="*/ 0 w 42"/>
                <a:gd name="T9" fmla="*/ 20 h 33"/>
              </a:gdLst>
              <a:ahLst/>
              <a:cxnLst>
                <a:cxn ang="0">
                  <a:pos x="T0" y="T1"/>
                </a:cxn>
                <a:cxn ang="0">
                  <a:pos x="T2" y="T3"/>
                </a:cxn>
                <a:cxn ang="0">
                  <a:pos x="T4" y="T5"/>
                </a:cxn>
                <a:cxn ang="0">
                  <a:pos x="T6" y="T7"/>
                </a:cxn>
                <a:cxn ang="0">
                  <a:pos x="T8" y="T9"/>
                </a:cxn>
              </a:cxnLst>
              <a:rect l="0" t="0" r="r" b="b"/>
              <a:pathLst>
                <a:path w="42" h="33">
                  <a:moveTo>
                    <a:pt x="0" y="20"/>
                  </a:moveTo>
                  <a:cubicBezTo>
                    <a:pt x="0" y="20"/>
                    <a:pt x="28" y="22"/>
                    <a:pt x="29" y="4"/>
                  </a:cubicBezTo>
                  <a:cubicBezTo>
                    <a:pt x="28" y="0"/>
                    <a:pt x="28" y="0"/>
                    <a:pt x="28" y="0"/>
                  </a:cubicBezTo>
                  <a:cubicBezTo>
                    <a:pt x="28" y="0"/>
                    <a:pt x="42" y="12"/>
                    <a:pt x="31" y="23"/>
                  </a:cubicBezTo>
                  <a:cubicBezTo>
                    <a:pt x="21" y="33"/>
                    <a:pt x="0" y="20"/>
                    <a:pt x="0" y="20"/>
                  </a:cubicBezTo>
                  <a:close/>
                </a:path>
              </a:pathLst>
            </a:custGeom>
            <a:solidFill>
              <a:srgbClr val="D9A9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290" name="Freeform 9584"/>
            <p:cNvSpPr>
              <a:spLocks/>
            </p:cNvSpPr>
            <p:nvPr/>
          </p:nvSpPr>
          <p:spPr bwMode="auto">
            <a:xfrm>
              <a:off x="1417" y="3051"/>
              <a:ext cx="431" cy="186"/>
            </a:xfrm>
            <a:custGeom>
              <a:avLst/>
              <a:gdLst>
                <a:gd name="T0" fmla="*/ 0 w 116"/>
                <a:gd name="T1" fmla="*/ 10 h 50"/>
                <a:gd name="T2" fmla="*/ 51 w 116"/>
                <a:gd name="T3" fmla="*/ 22 h 50"/>
                <a:gd name="T4" fmla="*/ 116 w 116"/>
                <a:gd name="T5" fmla="*/ 0 h 50"/>
                <a:gd name="T6" fmla="*/ 46 w 116"/>
                <a:gd name="T7" fmla="*/ 46 h 50"/>
                <a:gd name="T8" fmla="*/ 0 w 116"/>
                <a:gd name="T9" fmla="*/ 10 h 50"/>
              </a:gdLst>
              <a:ahLst/>
              <a:cxnLst>
                <a:cxn ang="0">
                  <a:pos x="T0" y="T1"/>
                </a:cxn>
                <a:cxn ang="0">
                  <a:pos x="T2" y="T3"/>
                </a:cxn>
                <a:cxn ang="0">
                  <a:pos x="T4" y="T5"/>
                </a:cxn>
                <a:cxn ang="0">
                  <a:pos x="T6" y="T7"/>
                </a:cxn>
                <a:cxn ang="0">
                  <a:pos x="T8" y="T9"/>
                </a:cxn>
              </a:cxnLst>
              <a:rect l="0" t="0" r="r" b="b"/>
              <a:pathLst>
                <a:path w="116" h="50">
                  <a:moveTo>
                    <a:pt x="0" y="10"/>
                  </a:moveTo>
                  <a:cubicBezTo>
                    <a:pt x="0" y="10"/>
                    <a:pt x="31" y="24"/>
                    <a:pt x="51" y="22"/>
                  </a:cubicBezTo>
                  <a:cubicBezTo>
                    <a:pt x="72" y="19"/>
                    <a:pt x="105" y="7"/>
                    <a:pt x="116" y="0"/>
                  </a:cubicBezTo>
                  <a:cubicBezTo>
                    <a:pt x="116" y="0"/>
                    <a:pt x="78" y="35"/>
                    <a:pt x="46" y="46"/>
                  </a:cubicBezTo>
                  <a:cubicBezTo>
                    <a:pt x="32" y="50"/>
                    <a:pt x="0" y="10"/>
                    <a:pt x="0" y="10"/>
                  </a:cubicBezTo>
                  <a:close/>
                </a:path>
              </a:pathLst>
            </a:custGeom>
            <a:solidFill>
              <a:srgbClr val="8E2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291" name="Freeform 9585"/>
            <p:cNvSpPr>
              <a:spLocks/>
            </p:cNvSpPr>
            <p:nvPr/>
          </p:nvSpPr>
          <p:spPr bwMode="auto">
            <a:xfrm>
              <a:off x="1502" y="3159"/>
              <a:ext cx="160" cy="71"/>
            </a:xfrm>
            <a:custGeom>
              <a:avLst/>
              <a:gdLst>
                <a:gd name="T0" fmla="*/ 0 w 43"/>
                <a:gd name="T1" fmla="*/ 5 h 19"/>
                <a:gd name="T2" fmla="*/ 23 w 43"/>
                <a:gd name="T3" fmla="*/ 17 h 19"/>
                <a:gd name="T4" fmla="*/ 43 w 43"/>
                <a:gd name="T5" fmla="*/ 8 h 19"/>
                <a:gd name="T6" fmla="*/ 23 w 43"/>
                <a:gd name="T7" fmla="*/ 1 h 19"/>
                <a:gd name="T8" fmla="*/ 0 w 43"/>
                <a:gd name="T9" fmla="*/ 5 h 19"/>
              </a:gdLst>
              <a:ahLst/>
              <a:cxnLst>
                <a:cxn ang="0">
                  <a:pos x="T0" y="T1"/>
                </a:cxn>
                <a:cxn ang="0">
                  <a:pos x="T2" y="T3"/>
                </a:cxn>
                <a:cxn ang="0">
                  <a:pos x="T4" y="T5"/>
                </a:cxn>
                <a:cxn ang="0">
                  <a:pos x="T6" y="T7"/>
                </a:cxn>
                <a:cxn ang="0">
                  <a:pos x="T8" y="T9"/>
                </a:cxn>
              </a:cxnLst>
              <a:rect l="0" t="0" r="r" b="b"/>
              <a:pathLst>
                <a:path w="43" h="19">
                  <a:moveTo>
                    <a:pt x="0" y="5"/>
                  </a:moveTo>
                  <a:cubicBezTo>
                    <a:pt x="8" y="13"/>
                    <a:pt x="17" y="19"/>
                    <a:pt x="23" y="17"/>
                  </a:cubicBezTo>
                  <a:cubicBezTo>
                    <a:pt x="30" y="15"/>
                    <a:pt x="36" y="11"/>
                    <a:pt x="43" y="8"/>
                  </a:cubicBezTo>
                  <a:cubicBezTo>
                    <a:pt x="39" y="5"/>
                    <a:pt x="33" y="2"/>
                    <a:pt x="23" y="1"/>
                  </a:cubicBezTo>
                  <a:cubicBezTo>
                    <a:pt x="12" y="0"/>
                    <a:pt x="4" y="3"/>
                    <a:pt x="0" y="5"/>
                  </a:cubicBezTo>
                  <a:close/>
                </a:path>
              </a:pathLst>
            </a:custGeom>
            <a:solidFill>
              <a:srgbClr val="A533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292" name="Freeform 9586"/>
            <p:cNvSpPr>
              <a:spLocks/>
            </p:cNvSpPr>
            <p:nvPr/>
          </p:nvSpPr>
          <p:spPr bwMode="auto">
            <a:xfrm>
              <a:off x="1793" y="2798"/>
              <a:ext cx="29" cy="30"/>
            </a:xfrm>
            <a:custGeom>
              <a:avLst/>
              <a:gdLst>
                <a:gd name="T0" fmla="*/ 8 w 8"/>
                <a:gd name="T1" fmla="*/ 3 h 8"/>
                <a:gd name="T2" fmla="*/ 5 w 8"/>
                <a:gd name="T3" fmla="*/ 7 h 8"/>
                <a:gd name="T4" fmla="*/ 1 w 8"/>
                <a:gd name="T5" fmla="*/ 4 h 8"/>
                <a:gd name="T6" fmla="*/ 4 w 8"/>
                <a:gd name="T7" fmla="*/ 0 h 8"/>
                <a:gd name="T8" fmla="*/ 8 w 8"/>
                <a:gd name="T9" fmla="*/ 3 h 8"/>
              </a:gdLst>
              <a:ahLst/>
              <a:cxnLst>
                <a:cxn ang="0">
                  <a:pos x="T0" y="T1"/>
                </a:cxn>
                <a:cxn ang="0">
                  <a:pos x="T2" y="T3"/>
                </a:cxn>
                <a:cxn ang="0">
                  <a:pos x="T4" y="T5"/>
                </a:cxn>
                <a:cxn ang="0">
                  <a:pos x="T6" y="T7"/>
                </a:cxn>
                <a:cxn ang="0">
                  <a:pos x="T8" y="T9"/>
                </a:cxn>
              </a:cxnLst>
              <a:rect l="0" t="0" r="r" b="b"/>
              <a:pathLst>
                <a:path w="8" h="8">
                  <a:moveTo>
                    <a:pt x="8" y="3"/>
                  </a:moveTo>
                  <a:cubicBezTo>
                    <a:pt x="8" y="6"/>
                    <a:pt x="7" y="7"/>
                    <a:pt x="5" y="7"/>
                  </a:cubicBezTo>
                  <a:cubicBezTo>
                    <a:pt x="2" y="8"/>
                    <a:pt x="1" y="6"/>
                    <a:pt x="1" y="4"/>
                  </a:cubicBezTo>
                  <a:cubicBezTo>
                    <a:pt x="0" y="2"/>
                    <a:pt x="2" y="0"/>
                    <a:pt x="4" y="0"/>
                  </a:cubicBezTo>
                  <a:cubicBezTo>
                    <a:pt x="6" y="0"/>
                    <a:pt x="8" y="1"/>
                    <a:pt x="8"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293" name="Freeform 9587"/>
            <p:cNvSpPr>
              <a:spLocks/>
            </p:cNvSpPr>
            <p:nvPr/>
          </p:nvSpPr>
          <p:spPr bwMode="auto">
            <a:xfrm>
              <a:off x="1405" y="2817"/>
              <a:ext cx="30" cy="30"/>
            </a:xfrm>
            <a:custGeom>
              <a:avLst/>
              <a:gdLst>
                <a:gd name="T0" fmla="*/ 8 w 8"/>
                <a:gd name="T1" fmla="*/ 4 h 8"/>
                <a:gd name="T2" fmla="*/ 4 w 8"/>
                <a:gd name="T3" fmla="*/ 8 h 8"/>
                <a:gd name="T4" fmla="*/ 0 w 8"/>
                <a:gd name="T5" fmla="*/ 4 h 8"/>
                <a:gd name="T6" fmla="*/ 4 w 8"/>
                <a:gd name="T7" fmla="*/ 0 h 8"/>
                <a:gd name="T8" fmla="*/ 8 w 8"/>
                <a:gd name="T9" fmla="*/ 4 h 8"/>
              </a:gdLst>
              <a:ahLst/>
              <a:cxnLst>
                <a:cxn ang="0">
                  <a:pos x="T0" y="T1"/>
                </a:cxn>
                <a:cxn ang="0">
                  <a:pos x="T2" y="T3"/>
                </a:cxn>
                <a:cxn ang="0">
                  <a:pos x="T4" y="T5"/>
                </a:cxn>
                <a:cxn ang="0">
                  <a:pos x="T6" y="T7"/>
                </a:cxn>
                <a:cxn ang="0">
                  <a:pos x="T8" y="T9"/>
                </a:cxn>
              </a:cxnLst>
              <a:rect l="0" t="0" r="r" b="b"/>
              <a:pathLst>
                <a:path w="8" h="8">
                  <a:moveTo>
                    <a:pt x="8" y="4"/>
                  </a:moveTo>
                  <a:cubicBezTo>
                    <a:pt x="8" y="6"/>
                    <a:pt x="7" y="8"/>
                    <a:pt x="4" y="8"/>
                  </a:cubicBezTo>
                  <a:cubicBezTo>
                    <a:pt x="2" y="8"/>
                    <a:pt x="0" y="6"/>
                    <a:pt x="0" y="4"/>
                  </a:cubicBezTo>
                  <a:cubicBezTo>
                    <a:pt x="0" y="2"/>
                    <a:pt x="2" y="0"/>
                    <a:pt x="4" y="0"/>
                  </a:cubicBezTo>
                  <a:cubicBezTo>
                    <a:pt x="6" y="0"/>
                    <a:pt x="8" y="2"/>
                    <a:pt x="8"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294" name="Freeform 9588"/>
            <p:cNvSpPr>
              <a:spLocks/>
            </p:cNvSpPr>
            <p:nvPr/>
          </p:nvSpPr>
          <p:spPr bwMode="auto">
            <a:xfrm>
              <a:off x="1781" y="2627"/>
              <a:ext cx="108" cy="67"/>
            </a:xfrm>
            <a:custGeom>
              <a:avLst/>
              <a:gdLst>
                <a:gd name="T0" fmla="*/ 0 w 29"/>
                <a:gd name="T1" fmla="*/ 10 h 18"/>
                <a:gd name="T2" fmla="*/ 29 w 29"/>
                <a:gd name="T3" fmla="*/ 18 h 18"/>
                <a:gd name="T4" fmla="*/ 0 w 29"/>
                <a:gd name="T5" fmla="*/ 10 h 18"/>
              </a:gdLst>
              <a:ahLst/>
              <a:cxnLst>
                <a:cxn ang="0">
                  <a:pos x="T0" y="T1"/>
                </a:cxn>
                <a:cxn ang="0">
                  <a:pos x="T2" y="T3"/>
                </a:cxn>
                <a:cxn ang="0">
                  <a:pos x="T4" y="T5"/>
                </a:cxn>
              </a:cxnLst>
              <a:rect l="0" t="0" r="r" b="b"/>
              <a:pathLst>
                <a:path w="29" h="18">
                  <a:moveTo>
                    <a:pt x="0" y="10"/>
                  </a:moveTo>
                  <a:cubicBezTo>
                    <a:pt x="0" y="10"/>
                    <a:pt x="18" y="8"/>
                    <a:pt x="29" y="18"/>
                  </a:cubicBezTo>
                  <a:cubicBezTo>
                    <a:pt x="29" y="18"/>
                    <a:pt x="21" y="0"/>
                    <a:pt x="0" y="10"/>
                  </a:cubicBezTo>
                  <a:close/>
                </a:path>
              </a:pathLst>
            </a:custGeom>
            <a:solidFill>
              <a:srgbClr val="C57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295" name="Freeform 9589"/>
            <p:cNvSpPr>
              <a:spLocks/>
            </p:cNvSpPr>
            <p:nvPr/>
          </p:nvSpPr>
          <p:spPr bwMode="auto">
            <a:xfrm>
              <a:off x="1368" y="2590"/>
              <a:ext cx="112" cy="71"/>
            </a:xfrm>
            <a:custGeom>
              <a:avLst/>
              <a:gdLst>
                <a:gd name="T0" fmla="*/ 30 w 30"/>
                <a:gd name="T1" fmla="*/ 7 h 19"/>
                <a:gd name="T2" fmla="*/ 0 w 30"/>
                <a:gd name="T3" fmla="*/ 19 h 19"/>
                <a:gd name="T4" fmla="*/ 30 w 30"/>
                <a:gd name="T5" fmla="*/ 7 h 19"/>
              </a:gdLst>
              <a:ahLst/>
              <a:cxnLst>
                <a:cxn ang="0">
                  <a:pos x="T0" y="T1"/>
                </a:cxn>
                <a:cxn ang="0">
                  <a:pos x="T2" y="T3"/>
                </a:cxn>
                <a:cxn ang="0">
                  <a:pos x="T4" y="T5"/>
                </a:cxn>
              </a:cxnLst>
              <a:rect l="0" t="0" r="r" b="b"/>
              <a:pathLst>
                <a:path w="30" h="19">
                  <a:moveTo>
                    <a:pt x="30" y="7"/>
                  </a:moveTo>
                  <a:cubicBezTo>
                    <a:pt x="30" y="7"/>
                    <a:pt x="10" y="9"/>
                    <a:pt x="0" y="19"/>
                  </a:cubicBezTo>
                  <a:cubicBezTo>
                    <a:pt x="0" y="19"/>
                    <a:pt x="12" y="0"/>
                    <a:pt x="30" y="7"/>
                  </a:cubicBezTo>
                  <a:close/>
                </a:path>
              </a:pathLst>
            </a:custGeom>
            <a:solidFill>
              <a:srgbClr val="844B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296" name="Freeform 9590"/>
            <p:cNvSpPr>
              <a:spLocks/>
            </p:cNvSpPr>
            <p:nvPr/>
          </p:nvSpPr>
          <p:spPr bwMode="auto">
            <a:xfrm>
              <a:off x="847" y="3702"/>
              <a:ext cx="532" cy="1108"/>
            </a:xfrm>
            <a:custGeom>
              <a:avLst/>
              <a:gdLst>
                <a:gd name="T0" fmla="*/ 112 w 143"/>
                <a:gd name="T1" fmla="*/ 0 h 298"/>
                <a:gd name="T2" fmla="*/ 86 w 143"/>
                <a:gd name="T3" fmla="*/ 29 h 298"/>
                <a:gd name="T4" fmla="*/ 27 w 143"/>
                <a:gd name="T5" fmla="*/ 135 h 298"/>
                <a:gd name="T6" fmla="*/ 18 w 143"/>
                <a:gd name="T7" fmla="*/ 165 h 298"/>
                <a:gd name="T8" fmla="*/ 6 w 143"/>
                <a:gd name="T9" fmla="*/ 188 h 298"/>
                <a:gd name="T10" fmla="*/ 7 w 143"/>
                <a:gd name="T11" fmla="*/ 227 h 298"/>
                <a:gd name="T12" fmla="*/ 5 w 143"/>
                <a:gd name="T13" fmla="*/ 270 h 298"/>
                <a:gd name="T14" fmla="*/ 14 w 143"/>
                <a:gd name="T15" fmla="*/ 294 h 298"/>
                <a:gd name="T16" fmla="*/ 92 w 143"/>
                <a:gd name="T17" fmla="*/ 199 h 298"/>
                <a:gd name="T18" fmla="*/ 112 w 143"/>
                <a:gd name="T19" fmla="*/ 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3" h="298">
                  <a:moveTo>
                    <a:pt x="112" y="0"/>
                  </a:moveTo>
                  <a:cubicBezTo>
                    <a:pt x="112" y="0"/>
                    <a:pt x="99" y="9"/>
                    <a:pt x="86" y="29"/>
                  </a:cubicBezTo>
                  <a:cubicBezTo>
                    <a:pt x="72" y="49"/>
                    <a:pt x="27" y="135"/>
                    <a:pt x="27" y="135"/>
                  </a:cubicBezTo>
                  <a:cubicBezTo>
                    <a:pt x="27" y="135"/>
                    <a:pt x="22" y="158"/>
                    <a:pt x="18" y="165"/>
                  </a:cubicBezTo>
                  <a:cubicBezTo>
                    <a:pt x="14" y="171"/>
                    <a:pt x="8" y="181"/>
                    <a:pt x="6" y="188"/>
                  </a:cubicBezTo>
                  <a:cubicBezTo>
                    <a:pt x="4" y="196"/>
                    <a:pt x="9" y="216"/>
                    <a:pt x="7" y="227"/>
                  </a:cubicBezTo>
                  <a:cubicBezTo>
                    <a:pt x="4" y="237"/>
                    <a:pt x="6" y="260"/>
                    <a:pt x="5" y="270"/>
                  </a:cubicBezTo>
                  <a:cubicBezTo>
                    <a:pt x="4" y="279"/>
                    <a:pt x="0" y="298"/>
                    <a:pt x="14" y="294"/>
                  </a:cubicBezTo>
                  <a:cubicBezTo>
                    <a:pt x="29" y="291"/>
                    <a:pt x="92" y="199"/>
                    <a:pt x="92" y="199"/>
                  </a:cubicBezTo>
                  <a:cubicBezTo>
                    <a:pt x="92" y="199"/>
                    <a:pt x="143" y="10"/>
                    <a:pt x="112" y="0"/>
                  </a:cubicBezTo>
                  <a:close/>
                </a:path>
              </a:pathLst>
            </a:custGeom>
            <a:solidFill>
              <a:srgbClr val="91C0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297" name="Freeform 9591"/>
            <p:cNvSpPr>
              <a:spLocks/>
            </p:cNvSpPr>
            <p:nvPr/>
          </p:nvSpPr>
          <p:spPr bwMode="auto">
            <a:xfrm>
              <a:off x="1874" y="3631"/>
              <a:ext cx="737" cy="439"/>
            </a:xfrm>
            <a:custGeom>
              <a:avLst/>
              <a:gdLst>
                <a:gd name="T0" fmla="*/ 0 w 198"/>
                <a:gd name="T1" fmla="*/ 1 h 118"/>
                <a:gd name="T2" fmla="*/ 43 w 198"/>
                <a:gd name="T3" fmla="*/ 85 h 118"/>
                <a:gd name="T4" fmla="*/ 161 w 198"/>
                <a:gd name="T5" fmla="*/ 94 h 118"/>
                <a:gd name="T6" fmla="*/ 185 w 198"/>
                <a:gd name="T7" fmla="*/ 53 h 118"/>
                <a:gd name="T8" fmla="*/ 152 w 198"/>
                <a:gd name="T9" fmla="*/ 39 h 118"/>
                <a:gd name="T10" fmla="*/ 123 w 198"/>
                <a:gd name="T11" fmla="*/ 30 h 118"/>
                <a:gd name="T12" fmla="*/ 107 w 198"/>
                <a:gd name="T13" fmla="*/ 33 h 118"/>
                <a:gd name="T14" fmla="*/ 91 w 198"/>
                <a:gd name="T15" fmla="*/ 29 h 118"/>
                <a:gd name="T16" fmla="*/ 74 w 198"/>
                <a:gd name="T17" fmla="*/ 28 h 118"/>
                <a:gd name="T18" fmla="*/ 63 w 198"/>
                <a:gd name="T19" fmla="*/ 12 h 118"/>
                <a:gd name="T20" fmla="*/ 36 w 198"/>
                <a:gd name="T21" fmla="*/ 8 h 118"/>
                <a:gd name="T22" fmla="*/ 0 w 198"/>
                <a:gd name="T23" fmla="*/ 1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8" h="118">
                  <a:moveTo>
                    <a:pt x="0" y="1"/>
                  </a:moveTo>
                  <a:cubicBezTo>
                    <a:pt x="0" y="1"/>
                    <a:pt x="39" y="53"/>
                    <a:pt x="43" y="85"/>
                  </a:cubicBezTo>
                  <a:cubicBezTo>
                    <a:pt x="47" y="118"/>
                    <a:pt x="161" y="94"/>
                    <a:pt x="161" y="94"/>
                  </a:cubicBezTo>
                  <a:cubicBezTo>
                    <a:pt x="161" y="94"/>
                    <a:pt x="198" y="65"/>
                    <a:pt x="185" y="53"/>
                  </a:cubicBezTo>
                  <a:cubicBezTo>
                    <a:pt x="172" y="40"/>
                    <a:pt x="160" y="42"/>
                    <a:pt x="152" y="39"/>
                  </a:cubicBezTo>
                  <a:cubicBezTo>
                    <a:pt x="143" y="37"/>
                    <a:pt x="130" y="31"/>
                    <a:pt x="123" y="30"/>
                  </a:cubicBezTo>
                  <a:cubicBezTo>
                    <a:pt x="116" y="29"/>
                    <a:pt x="113" y="34"/>
                    <a:pt x="107" y="33"/>
                  </a:cubicBezTo>
                  <a:cubicBezTo>
                    <a:pt x="100" y="32"/>
                    <a:pt x="99" y="30"/>
                    <a:pt x="91" y="29"/>
                  </a:cubicBezTo>
                  <a:cubicBezTo>
                    <a:pt x="84" y="28"/>
                    <a:pt x="81" y="33"/>
                    <a:pt x="74" y="28"/>
                  </a:cubicBezTo>
                  <a:cubicBezTo>
                    <a:pt x="68" y="23"/>
                    <a:pt x="71" y="14"/>
                    <a:pt x="63" y="12"/>
                  </a:cubicBezTo>
                  <a:cubicBezTo>
                    <a:pt x="54" y="10"/>
                    <a:pt x="44" y="11"/>
                    <a:pt x="36" y="8"/>
                  </a:cubicBezTo>
                  <a:cubicBezTo>
                    <a:pt x="28" y="5"/>
                    <a:pt x="12" y="0"/>
                    <a:pt x="0" y="1"/>
                  </a:cubicBezTo>
                  <a:close/>
                </a:path>
              </a:pathLst>
            </a:custGeom>
            <a:solidFill>
              <a:srgbClr val="91C0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298" name="Freeform 9592"/>
            <p:cNvSpPr>
              <a:spLocks/>
            </p:cNvSpPr>
            <p:nvPr/>
          </p:nvSpPr>
          <p:spPr bwMode="auto">
            <a:xfrm>
              <a:off x="1126" y="3583"/>
              <a:ext cx="1176" cy="1432"/>
            </a:xfrm>
            <a:custGeom>
              <a:avLst/>
              <a:gdLst>
                <a:gd name="T0" fmla="*/ 123 w 316"/>
                <a:gd name="T1" fmla="*/ 5 h 385"/>
                <a:gd name="T2" fmla="*/ 37 w 316"/>
                <a:gd name="T3" fmla="*/ 32 h 385"/>
                <a:gd name="T4" fmla="*/ 38 w 316"/>
                <a:gd name="T5" fmla="*/ 52 h 385"/>
                <a:gd name="T6" fmla="*/ 26 w 316"/>
                <a:gd name="T7" fmla="*/ 64 h 385"/>
                <a:gd name="T8" fmla="*/ 36 w 316"/>
                <a:gd name="T9" fmla="*/ 95 h 385"/>
                <a:gd name="T10" fmla="*/ 10 w 316"/>
                <a:gd name="T11" fmla="*/ 166 h 385"/>
                <a:gd name="T12" fmla="*/ 12 w 316"/>
                <a:gd name="T13" fmla="*/ 196 h 385"/>
                <a:gd name="T14" fmla="*/ 34 w 316"/>
                <a:gd name="T15" fmla="*/ 194 h 385"/>
                <a:gd name="T16" fmla="*/ 25 w 316"/>
                <a:gd name="T17" fmla="*/ 209 h 385"/>
                <a:gd name="T18" fmla="*/ 12 w 316"/>
                <a:gd name="T19" fmla="*/ 241 h 385"/>
                <a:gd name="T20" fmla="*/ 4 w 316"/>
                <a:gd name="T21" fmla="*/ 299 h 385"/>
                <a:gd name="T22" fmla="*/ 38 w 316"/>
                <a:gd name="T23" fmla="*/ 321 h 385"/>
                <a:gd name="T24" fmla="*/ 94 w 316"/>
                <a:gd name="T25" fmla="*/ 300 h 385"/>
                <a:gd name="T26" fmla="*/ 204 w 316"/>
                <a:gd name="T27" fmla="*/ 346 h 385"/>
                <a:gd name="T28" fmla="*/ 282 w 316"/>
                <a:gd name="T29" fmla="*/ 357 h 385"/>
                <a:gd name="T30" fmla="*/ 295 w 316"/>
                <a:gd name="T31" fmla="*/ 367 h 385"/>
                <a:gd name="T32" fmla="*/ 297 w 316"/>
                <a:gd name="T33" fmla="*/ 385 h 385"/>
                <a:gd name="T34" fmla="*/ 311 w 316"/>
                <a:gd name="T35" fmla="*/ 368 h 385"/>
                <a:gd name="T36" fmla="*/ 306 w 316"/>
                <a:gd name="T37" fmla="*/ 345 h 385"/>
                <a:gd name="T38" fmla="*/ 287 w 316"/>
                <a:gd name="T39" fmla="*/ 306 h 385"/>
                <a:gd name="T40" fmla="*/ 270 w 316"/>
                <a:gd name="T41" fmla="*/ 271 h 385"/>
                <a:gd name="T42" fmla="*/ 274 w 316"/>
                <a:gd name="T43" fmla="*/ 218 h 385"/>
                <a:gd name="T44" fmla="*/ 250 w 316"/>
                <a:gd name="T45" fmla="*/ 90 h 385"/>
                <a:gd name="T46" fmla="*/ 246 w 316"/>
                <a:gd name="T47" fmla="*/ 59 h 385"/>
                <a:gd name="T48" fmla="*/ 241 w 316"/>
                <a:gd name="T49" fmla="*/ 20 h 385"/>
                <a:gd name="T50" fmla="*/ 176 w 316"/>
                <a:gd name="T51" fmla="*/ 3 h 385"/>
                <a:gd name="T52" fmla="*/ 123 w 316"/>
                <a:gd name="T53" fmla="*/ 5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16" h="385">
                  <a:moveTo>
                    <a:pt x="123" y="5"/>
                  </a:moveTo>
                  <a:cubicBezTo>
                    <a:pt x="123" y="5"/>
                    <a:pt x="52" y="17"/>
                    <a:pt x="37" y="32"/>
                  </a:cubicBezTo>
                  <a:cubicBezTo>
                    <a:pt x="21" y="48"/>
                    <a:pt x="38" y="52"/>
                    <a:pt x="38" y="52"/>
                  </a:cubicBezTo>
                  <a:cubicBezTo>
                    <a:pt x="38" y="52"/>
                    <a:pt x="25" y="55"/>
                    <a:pt x="26" y="64"/>
                  </a:cubicBezTo>
                  <a:cubicBezTo>
                    <a:pt x="27" y="73"/>
                    <a:pt x="37" y="83"/>
                    <a:pt x="36" y="95"/>
                  </a:cubicBezTo>
                  <a:cubicBezTo>
                    <a:pt x="35" y="108"/>
                    <a:pt x="15" y="157"/>
                    <a:pt x="10" y="166"/>
                  </a:cubicBezTo>
                  <a:cubicBezTo>
                    <a:pt x="5" y="175"/>
                    <a:pt x="0" y="195"/>
                    <a:pt x="12" y="196"/>
                  </a:cubicBezTo>
                  <a:cubicBezTo>
                    <a:pt x="23" y="197"/>
                    <a:pt x="33" y="189"/>
                    <a:pt x="34" y="194"/>
                  </a:cubicBezTo>
                  <a:cubicBezTo>
                    <a:pt x="35" y="199"/>
                    <a:pt x="32" y="200"/>
                    <a:pt x="25" y="209"/>
                  </a:cubicBezTo>
                  <a:cubicBezTo>
                    <a:pt x="18" y="218"/>
                    <a:pt x="12" y="241"/>
                    <a:pt x="12" y="241"/>
                  </a:cubicBezTo>
                  <a:cubicBezTo>
                    <a:pt x="4" y="299"/>
                    <a:pt x="4" y="299"/>
                    <a:pt x="4" y="299"/>
                  </a:cubicBezTo>
                  <a:cubicBezTo>
                    <a:pt x="4" y="299"/>
                    <a:pt x="15" y="333"/>
                    <a:pt x="38" y="321"/>
                  </a:cubicBezTo>
                  <a:cubicBezTo>
                    <a:pt x="60" y="308"/>
                    <a:pt x="75" y="294"/>
                    <a:pt x="94" y="300"/>
                  </a:cubicBezTo>
                  <a:cubicBezTo>
                    <a:pt x="113" y="305"/>
                    <a:pt x="188" y="342"/>
                    <a:pt x="204" y="346"/>
                  </a:cubicBezTo>
                  <a:cubicBezTo>
                    <a:pt x="219" y="349"/>
                    <a:pt x="270" y="349"/>
                    <a:pt x="282" y="357"/>
                  </a:cubicBezTo>
                  <a:cubicBezTo>
                    <a:pt x="293" y="365"/>
                    <a:pt x="296" y="363"/>
                    <a:pt x="295" y="367"/>
                  </a:cubicBezTo>
                  <a:cubicBezTo>
                    <a:pt x="294" y="370"/>
                    <a:pt x="297" y="385"/>
                    <a:pt x="297" y="385"/>
                  </a:cubicBezTo>
                  <a:cubicBezTo>
                    <a:pt x="297" y="385"/>
                    <a:pt x="310" y="375"/>
                    <a:pt x="311" y="368"/>
                  </a:cubicBezTo>
                  <a:cubicBezTo>
                    <a:pt x="313" y="362"/>
                    <a:pt x="316" y="351"/>
                    <a:pt x="306" y="345"/>
                  </a:cubicBezTo>
                  <a:cubicBezTo>
                    <a:pt x="295" y="338"/>
                    <a:pt x="290" y="327"/>
                    <a:pt x="287" y="306"/>
                  </a:cubicBezTo>
                  <a:cubicBezTo>
                    <a:pt x="284" y="285"/>
                    <a:pt x="267" y="289"/>
                    <a:pt x="270" y="271"/>
                  </a:cubicBezTo>
                  <a:cubicBezTo>
                    <a:pt x="274" y="253"/>
                    <a:pt x="273" y="223"/>
                    <a:pt x="274" y="218"/>
                  </a:cubicBezTo>
                  <a:cubicBezTo>
                    <a:pt x="275" y="212"/>
                    <a:pt x="251" y="104"/>
                    <a:pt x="250" y="90"/>
                  </a:cubicBezTo>
                  <a:cubicBezTo>
                    <a:pt x="249" y="75"/>
                    <a:pt x="241" y="73"/>
                    <a:pt x="246" y="59"/>
                  </a:cubicBezTo>
                  <a:cubicBezTo>
                    <a:pt x="250" y="45"/>
                    <a:pt x="259" y="27"/>
                    <a:pt x="241" y="20"/>
                  </a:cubicBezTo>
                  <a:cubicBezTo>
                    <a:pt x="223" y="13"/>
                    <a:pt x="186" y="6"/>
                    <a:pt x="176" y="3"/>
                  </a:cubicBezTo>
                  <a:cubicBezTo>
                    <a:pt x="165" y="0"/>
                    <a:pt x="136" y="1"/>
                    <a:pt x="123" y="5"/>
                  </a:cubicBezTo>
                  <a:close/>
                </a:path>
              </a:pathLst>
            </a:custGeom>
            <a:solidFill>
              <a:srgbClr val="E0CB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299" name="Freeform 9593"/>
            <p:cNvSpPr>
              <a:spLocks/>
            </p:cNvSpPr>
            <p:nvPr/>
          </p:nvSpPr>
          <p:spPr bwMode="auto">
            <a:xfrm>
              <a:off x="1443" y="4598"/>
              <a:ext cx="815" cy="294"/>
            </a:xfrm>
            <a:custGeom>
              <a:avLst/>
              <a:gdLst>
                <a:gd name="T0" fmla="*/ 194 w 219"/>
                <a:gd name="T1" fmla="*/ 46 h 79"/>
                <a:gd name="T2" fmla="*/ 207 w 219"/>
                <a:gd name="T3" fmla="*/ 67 h 79"/>
                <a:gd name="T4" fmla="*/ 204 w 219"/>
                <a:gd name="T5" fmla="*/ 74 h 79"/>
                <a:gd name="T6" fmla="*/ 133 w 219"/>
                <a:gd name="T7" fmla="*/ 61 h 79"/>
                <a:gd name="T8" fmla="*/ 0 w 219"/>
                <a:gd name="T9" fmla="*/ 7 h 79"/>
                <a:gd name="T10" fmla="*/ 71 w 219"/>
                <a:gd name="T11" fmla="*/ 18 h 79"/>
                <a:gd name="T12" fmla="*/ 150 w 219"/>
                <a:gd name="T13" fmla="*/ 53 h 79"/>
                <a:gd name="T14" fmla="*/ 194 w 219"/>
                <a:gd name="T15" fmla="*/ 46 h 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9" h="79">
                  <a:moveTo>
                    <a:pt x="194" y="46"/>
                  </a:moveTo>
                  <a:cubicBezTo>
                    <a:pt x="194" y="46"/>
                    <a:pt x="201" y="62"/>
                    <a:pt x="207" y="67"/>
                  </a:cubicBezTo>
                  <a:cubicBezTo>
                    <a:pt x="212" y="72"/>
                    <a:pt x="219" y="79"/>
                    <a:pt x="204" y="74"/>
                  </a:cubicBezTo>
                  <a:cubicBezTo>
                    <a:pt x="188" y="69"/>
                    <a:pt x="154" y="70"/>
                    <a:pt x="133" y="61"/>
                  </a:cubicBezTo>
                  <a:cubicBezTo>
                    <a:pt x="112" y="52"/>
                    <a:pt x="45" y="2"/>
                    <a:pt x="0" y="7"/>
                  </a:cubicBezTo>
                  <a:cubicBezTo>
                    <a:pt x="0" y="7"/>
                    <a:pt x="40" y="0"/>
                    <a:pt x="71" y="18"/>
                  </a:cubicBezTo>
                  <a:cubicBezTo>
                    <a:pt x="102" y="36"/>
                    <a:pt x="134" y="54"/>
                    <a:pt x="150" y="53"/>
                  </a:cubicBezTo>
                  <a:cubicBezTo>
                    <a:pt x="165" y="52"/>
                    <a:pt x="193" y="34"/>
                    <a:pt x="194" y="46"/>
                  </a:cubicBezTo>
                  <a:close/>
                </a:path>
              </a:pathLst>
            </a:custGeom>
            <a:solidFill>
              <a:srgbClr val="D1B9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300" name="Freeform 9594"/>
            <p:cNvSpPr>
              <a:spLocks/>
            </p:cNvSpPr>
            <p:nvPr/>
          </p:nvSpPr>
          <p:spPr bwMode="auto">
            <a:xfrm>
              <a:off x="1636" y="4598"/>
              <a:ext cx="473" cy="145"/>
            </a:xfrm>
            <a:custGeom>
              <a:avLst/>
              <a:gdLst>
                <a:gd name="T0" fmla="*/ 121 w 127"/>
                <a:gd name="T1" fmla="*/ 5 h 39"/>
                <a:gd name="T2" fmla="*/ 91 w 127"/>
                <a:gd name="T3" fmla="*/ 30 h 39"/>
                <a:gd name="T4" fmla="*/ 29 w 127"/>
                <a:gd name="T5" fmla="*/ 15 h 39"/>
                <a:gd name="T6" fmla="*/ 0 w 127"/>
                <a:gd name="T7" fmla="*/ 5 h 39"/>
                <a:gd name="T8" fmla="*/ 38 w 127"/>
                <a:gd name="T9" fmla="*/ 21 h 39"/>
                <a:gd name="T10" fmla="*/ 95 w 127"/>
                <a:gd name="T11" fmla="*/ 38 h 39"/>
                <a:gd name="T12" fmla="*/ 127 w 127"/>
                <a:gd name="T13" fmla="*/ 13 h 39"/>
                <a:gd name="T14" fmla="*/ 121 w 127"/>
                <a:gd name="T15" fmla="*/ 5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39">
                  <a:moveTo>
                    <a:pt x="121" y="5"/>
                  </a:moveTo>
                  <a:cubicBezTo>
                    <a:pt x="121" y="5"/>
                    <a:pt x="108" y="28"/>
                    <a:pt x="91" y="30"/>
                  </a:cubicBezTo>
                  <a:cubicBezTo>
                    <a:pt x="74" y="31"/>
                    <a:pt x="42" y="21"/>
                    <a:pt x="29" y="15"/>
                  </a:cubicBezTo>
                  <a:cubicBezTo>
                    <a:pt x="15" y="9"/>
                    <a:pt x="0" y="5"/>
                    <a:pt x="0" y="5"/>
                  </a:cubicBezTo>
                  <a:cubicBezTo>
                    <a:pt x="0" y="5"/>
                    <a:pt x="24" y="13"/>
                    <a:pt x="38" y="21"/>
                  </a:cubicBezTo>
                  <a:cubicBezTo>
                    <a:pt x="52" y="29"/>
                    <a:pt x="83" y="39"/>
                    <a:pt x="95" y="38"/>
                  </a:cubicBezTo>
                  <a:cubicBezTo>
                    <a:pt x="116" y="35"/>
                    <a:pt x="127" y="19"/>
                    <a:pt x="127" y="13"/>
                  </a:cubicBezTo>
                  <a:cubicBezTo>
                    <a:pt x="127" y="7"/>
                    <a:pt x="127" y="0"/>
                    <a:pt x="121" y="5"/>
                  </a:cubicBezTo>
                  <a:close/>
                </a:path>
              </a:pathLst>
            </a:custGeom>
            <a:solidFill>
              <a:srgbClr val="D1B9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301" name="Freeform 9595"/>
            <p:cNvSpPr>
              <a:spLocks/>
            </p:cNvSpPr>
            <p:nvPr/>
          </p:nvSpPr>
          <p:spPr bwMode="auto">
            <a:xfrm>
              <a:off x="1145" y="4583"/>
              <a:ext cx="227" cy="562"/>
            </a:xfrm>
            <a:custGeom>
              <a:avLst/>
              <a:gdLst>
                <a:gd name="T0" fmla="*/ 51 w 61"/>
                <a:gd name="T1" fmla="*/ 6 h 151"/>
                <a:gd name="T2" fmla="*/ 60 w 61"/>
                <a:gd name="T3" fmla="*/ 20 h 151"/>
                <a:gd name="T4" fmla="*/ 35 w 61"/>
                <a:gd name="T5" fmla="*/ 78 h 151"/>
                <a:gd name="T6" fmla="*/ 35 w 61"/>
                <a:gd name="T7" fmla="*/ 123 h 151"/>
                <a:gd name="T8" fmla="*/ 4 w 61"/>
                <a:gd name="T9" fmla="*/ 126 h 151"/>
                <a:gd name="T10" fmla="*/ 16 w 61"/>
                <a:gd name="T11" fmla="*/ 49 h 151"/>
                <a:gd name="T12" fmla="*/ 51 w 61"/>
                <a:gd name="T13" fmla="*/ 6 h 151"/>
              </a:gdLst>
              <a:ahLst/>
              <a:cxnLst>
                <a:cxn ang="0">
                  <a:pos x="T0" y="T1"/>
                </a:cxn>
                <a:cxn ang="0">
                  <a:pos x="T2" y="T3"/>
                </a:cxn>
                <a:cxn ang="0">
                  <a:pos x="T4" y="T5"/>
                </a:cxn>
                <a:cxn ang="0">
                  <a:pos x="T6" y="T7"/>
                </a:cxn>
                <a:cxn ang="0">
                  <a:pos x="T8" y="T9"/>
                </a:cxn>
                <a:cxn ang="0">
                  <a:pos x="T10" y="T11"/>
                </a:cxn>
                <a:cxn ang="0">
                  <a:pos x="T12" y="T13"/>
                </a:cxn>
              </a:cxnLst>
              <a:rect l="0" t="0" r="r" b="b"/>
              <a:pathLst>
                <a:path w="61" h="151">
                  <a:moveTo>
                    <a:pt x="51" y="6"/>
                  </a:moveTo>
                  <a:cubicBezTo>
                    <a:pt x="51" y="6"/>
                    <a:pt x="61" y="9"/>
                    <a:pt x="60" y="20"/>
                  </a:cubicBezTo>
                  <a:cubicBezTo>
                    <a:pt x="59" y="32"/>
                    <a:pt x="37" y="62"/>
                    <a:pt x="35" y="78"/>
                  </a:cubicBezTo>
                  <a:cubicBezTo>
                    <a:pt x="34" y="95"/>
                    <a:pt x="39" y="117"/>
                    <a:pt x="35" y="123"/>
                  </a:cubicBezTo>
                  <a:cubicBezTo>
                    <a:pt x="32" y="130"/>
                    <a:pt x="8" y="151"/>
                    <a:pt x="4" y="126"/>
                  </a:cubicBezTo>
                  <a:cubicBezTo>
                    <a:pt x="0" y="101"/>
                    <a:pt x="9" y="62"/>
                    <a:pt x="16" y="49"/>
                  </a:cubicBezTo>
                  <a:cubicBezTo>
                    <a:pt x="24" y="35"/>
                    <a:pt x="41" y="0"/>
                    <a:pt x="51" y="6"/>
                  </a:cubicBezTo>
                  <a:close/>
                </a:path>
              </a:pathLst>
            </a:custGeom>
            <a:solidFill>
              <a:srgbClr val="91C0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302" name="Freeform 9596"/>
            <p:cNvSpPr>
              <a:spLocks/>
            </p:cNvSpPr>
            <p:nvPr/>
          </p:nvSpPr>
          <p:spPr bwMode="auto">
            <a:xfrm>
              <a:off x="1123" y="4513"/>
              <a:ext cx="227" cy="565"/>
            </a:xfrm>
            <a:custGeom>
              <a:avLst/>
              <a:gdLst>
                <a:gd name="T0" fmla="*/ 61 w 61"/>
                <a:gd name="T1" fmla="*/ 33 h 152"/>
                <a:gd name="T2" fmla="*/ 53 w 61"/>
                <a:gd name="T3" fmla="*/ 56 h 152"/>
                <a:gd name="T4" fmla="*/ 38 w 61"/>
                <a:gd name="T5" fmla="*/ 113 h 152"/>
                <a:gd name="T6" fmla="*/ 32 w 61"/>
                <a:gd name="T7" fmla="*/ 138 h 152"/>
                <a:gd name="T8" fmla="*/ 6 w 61"/>
                <a:gd name="T9" fmla="*/ 132 h 152"/>
                <a:gd name="T10" fmla="*/ 61 w 61"/>
                <a:gd name="T11" fmla="*/ 33 h 152"/>
              </a:gdLst>
              <a:ahLst/>
              <a:cxnLst>
                <a:cxn ang="0">
                  <a:pos x="T0" y="T1"/>
                </a:cxn>
                <a:cxn ang="0">
                  <a:pos x="T2" y="T3"/>
                </a:cxn>
                <a:cxn ang="0">
                  <a:pos x="T4" y="T5"/>
                </a:cxn>
                <a:cxn ang="0">
                  <a:pos x="T6" y="T7"/>
                </a:cxn>
                <a:cxn ang="0">
                  <a:pos x="T8" y="T9"/>
                </a:cxn>
                <a:cxn ang="0">
                  <a:pos x="T10" y="T11"/>
                </a:cxn>
              </a:cxnLst>
              <a:rect l="0" t="0" r="r" b="b"/>
              <a:pathLst>
                <a:path w="61" h="152">
                  <a:moveTo>
                    <a:pt x="61" y="33"/>
                  </a:moveTo>
                  <a:cubicBezTo>
                    <a:pt x="61" y="33"/>
                    <a:pt x="60" y="41"/>
                    <a:pt x="53" y="56"/>
                  </a:cubicBezTo>
                  <a:cubicBezTo>
                    <a:pt x="46" y="72"/>
                    <a:pt x="37" y="93"/>
                    <a:pt x="38" y="113"/>
                  </a:cubicBezTo>
                  <a:cubicBezTo>
                    <a:pt x="39" y="133"/>
                    <a:pt x="40" y="135"/>
                    <a:pt x="32" y="138"/>
                  </a:cubicBezTo>
                  <a:cubicBezTo>
                    <a:pt x="23" y="142"/>
                    <a:pt x="12" y="152"/>
                    <a:pt x="6" y="132"/>
                  </a:cubicBezTo>
                  <a:cubicBezTo>
                    <a:pt x="0" y="112"/>
                    <a:pt x="21" y="0"/>
                    <a:pt x="61" y="33"/>
                  </a:cubicBezTo>
                  <a:close/>
                </a:path>
              </a:pathLst>
            </a:custGeom>
            <a:solidFill>
              <a:srgbClr val="7699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303" name="Freeform 9597"/>
            <p:cNvSpPr>
              <a:spLocks/>
            </p:cNvSpPr>
            <p:nvPr/>
          </p:nvSpPr>
          <p:spPr bwMode="auto">
            <a:xfrm>
              <a:off x="1216" y="4583"/>
              <a:ext cx="245" cy="350"/>
            </a:xfrm>
            <a:custGeom>
              <a:avLst/>
              <a:gdLst>
                <a:gd name="T0" fmla="*/ 20 w 66"/>
                <a:gd name="T1" fmla="*/ 9 h 94"/>
                <a:gd name="T2" fmla="*/ 66 w 66"/>
                <a:gd name="T3" fmla="*/ 52 h 94"/>
                <a:gd name="T4" fmla="*/ 44 w 66"/>
                <a:gd name="T5" fmla="*/ 83 h 94"/>
                <a:gd name="T6" fmla="*/ 18 w 66"/>
                <a:gd name="T7" fmla="*/ 94 h 94"/>
                <a:gd name="T8" fmla="*/ 2 w 66"/>
                <a:gd name="T9" fmla="*/ 51 h 94"/>
                <a:gd name="T10" fmla="*/ 20 w 66"/>
                <a:gd name="T11" fmla="*/ 9 h 94"/>
              </a:gdLst>
              <a:ahLst/>
              <a:cxnLst>
                <a:cxn ang="0">
                  <a:pos x="T0" y="T1"/>
                </a:cxn>
                <a:cxn ang="0">
                  <a:pos x="T2" y="T3"/>
                </a:cxn>
                <a:cxn ang="0">
                  <a:pos x="T4" y="T5"/>
                </a:cxn>
                <a:cxn ang="0">
                  <a:pos x="T6" y="T7"/>
                </a:cxn>
                <a:cxn ang="0">
                  <a:pos x="T8" y="T9"/>
                </a:cxn>
                <a:cxn ang="0">
                  <a:pos x="T10" y="T11"/>
                </a:cxn>
              </a:cxnLst>
              <a:rect l="0" t="0" r="r" b="b"/>
              <a:pathLst>
                <a:path w="66" h="94">
                  <a:moveTo>
                    <a:pt x="20" y="9"/>
                  </a:moveTo>
                  <a:cubicBezTo>
                    <a:pt x="20" y="9"/>
                    <a:pt x="55" y="32"/>
                    <a:pt x="66" y="52"/>
                  </a:cubicBezTo>
                  <a:cubicBezTo>
                    <a:pt x="66" y="52"/>
                    <a:pt x="58" y="75"/>
                    <a:pt x="44" y="83"/>
                  </a:cubicBezTo>
                  <a:cubicBezTo>
                    <a:pt x="30" y="92"/>
                    <a:pt x="18" y="94"/>
                    <a:pt x="18" y="94"/>
                  </a:cubicBezTo>
                  <a:cubicBezTo>
                    <a:pt x="18" y="94"/>
                    <a:pt x="4" y="62"/>
                    <a:pt x="2" y="51"/>
                  </a:cubicBezTo>
                  <a:cubicBezTo>
                    <a:pt x="0" y="39"/>
                    <a:pt x="10" y="0"/>
                    <a:pt x="20" y="9"/>
                  </a:cubicBezTo>
                  <a:close/>
                </a:path>
              </a:pathLst>
            </a:custGeom>
            <a:solidFill>
              <a:srgbClr val="E5C3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304" name="Freeform 9598"/>
            <p:cNvSpPr>
              <a:spLocks/>
            </p:cNvSpPr>
            <p:nvPr/>
          </p:nvSpPr>
          <p:spPr bwMode="auto">
            <a:xfrm>
              <a:off x="888" y="4424"/>
              <a:ext cx="473" cy="661"/>
            </a:xfrm>
            <a:custGeom>
              <a:avLst/>
              <a:gdLst>
                <a:gd name="T0" fmla="*/ 63 w 127"/>
                <a:gd name="T1" fmla="*/ 5 h 178"/>
                <a:gd name="T2" fmla="*/ 5 w 127"/>
                <a:gd name="T3" fmla="*/ 85 h 178"/>
                <a:gd name="T4" fmla="*/ 7 w 127"/>
                <a:gd name="T5" fmla="*/ 96 h 178"/>
                <a:gd name="T6" fmla="*/ 18 w 127"/>
                <a:gd name="T7" fmla="*/ 120 h 178"/>
                <a:gd name="T8" fmla="*/ 78 w 127"/>
                <a:gd name="T9" fmla="*/ 178 h 178"/>
                <a:gd name="T10" fmla="*/ 82 w 127"/>
                <a:gd name="T11" fmla="*/ 166 h 178"/>
                <a:gd name="T12" fmla="*/ 74 w 127"/>
                <a:gd name="T13" fmla="*/ 134 h 178"/>
                <a:gd name="T14" fmla="*/ 106 w 127"/>
                <a:gd name="T15" fmla="*/ 56 h 178"/>
                <a:gd name="T16" fmla="*/ 123 w 127"/>
                <a:gd name="T17" fmla="*/ 52 h 178"/>
                <a:gd name="T18" fmla="*/ 117 w 127"/>
                <a:gd name="T19" fmla="*/ 47 h 178"/>
                <a:gd name="T20" fmla="*/ 98 w 127"/>
                <a:gd name="T21" fmla="*/ 36 h 178"/>
                <a:gd name="T22" fmla="*/ 85 w 127"/>
                <a:gd name="T23" fmla="*/ 20 h 178"/>
                <a:gd name="T24" fmla="*/ 72 w 127"/>
                <a:gd name="T25" fmla="*/ 23 h 178"/>
                <a:gd name="T26" fmla="*/ 63 w 127"/>
                <a:gd name="T27" fmla="*/ 5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7" h="178">
                  <a:moveTo>
                    <a:pt x="63" y="5"/>
                  </a:moveTo>
                  <a:cubicBezTo>
                    <a:pt x="63" y="5"/>
                    <a:pt x="0" y="57"/>
                    <a:pt x="5" y="85"/>
                  </a:cubicBezTo>
                  <a:cubicBezTo>
                    <a:pt x="5" y="85"/>
                    <a:pt x="0" y="91"/>
                    <a:pt x="7" y="96"/>
                  </a:cubicBezTo>
                  <a:cubicBezTo>
                    <a:pt x="14" y="100"/>
                    <a:pt x="13" y="113"/>
                    <a:pt x="18" y="120"/>
                  </a:cubicBezTo>
                  <a:cubicBezTo>
                    <a:pt x="22" y="126"/>
                    <a:pt x="58" y="174"/>
                    <a:pt x="78" y="178"/>
                  </a:cubicBezTo>
                  <a:cubicBezTo>
                    <a:pt x="78" y="178"/>
                    <a:pt x="95" y="175"/>
                    <a:pt x="82" y="166"/>
                  </a:cubicBezTo>
                  <a:cubicBezTo>
                    <a:pt x="70" y="158"/>
                    <a:pt x="74" y="141"/>
                    <a:pt x="74" y="134"/>
                  </a:cubicBezTo>
                  <a:cubicBezTo>
                    <a:pt x="74" y="126"/>
                    <a:pt x="90" y="59"/>
                    <a:pt x="106" y="56"/>
                  </a:cubicBezTo>
                  <a:cubicBezTo>
                    <a:pt x="123" y="52"/>
                    <a:pt x="122" y="52"/>
                    <a:pt x="123" y="52"/>
                  </a:cubicBezTo>
                  <a:cubicBezTo>
                    <a:pt x="123" y="52"/>
                    <a:pt x="127" y="51"/>
                    <a:pt x="117" y="47"/>
                  </a:cubicBezTo>
                  <a:cubicBezTo>
                    <a:pt x="106" y="43"/>
                    <a:pt x="103" y="45"/>
                    <a:pt x="98" y="36"/>
                  </a:cubicBezTo>
                  <a:cubicBezTo>
                    <a:pt x="92" y="26"/>
                    <a:pt x="94" y="20"/>
                    <a:pt x="85" y="20"/>
                  </a:cubicBezTo>
                  <a:cubicBezTo>
                    <a:pt x="77" y="20"/>
                    <a:pt x="75" y="32"/>
                    <a:pt x="72" y="23"/>
                  </a:cubicBezTo>
                  <a:cubicBezTo>
                    <a:pt x="69" y="15"/>
                    <a:pt x="75" y="0"/>
                    <a:pt x="63" y="5"/>
                  </a:cubicBezTo>
                  <a:close/>
                </a:path>
              </a:pathLst>
            </a:custGeom>
            <a:solidFill>
              <a:srgbClr val="91C0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305" name="Freeform 9599"/>
            <p:cNvSpPr>
              <a:spLocks/>
            </p:cNvSpPr>
            <p:nvPr/>
          </p:nvSpPr>
          <p:spPr bwMode="auto">
            <a:xfrm>
              <a:off x="862" y="4383"/>
              <a:ext cx="279" cy="401"/>
            </a:xfrm>
            <a:custGeom>
              <a:avLst/>
              <a:gdLst>
                <a:gd name="T0" fmla="*/ 69 w 75"/>
                <a:gd name="T1" fmla="*/ 35 h 108"/>
                <a:gd name="T2" fmla="*/ 23 w 75"/>
                <a:gd name="T3" fmla="*/ 97 h 108"/>
                <a:gd name="T4" fmla="*/ 15 w 75"/>
                <a:gd name="T5" fmla="*/ 102 h 108"/>
                <a:gd name="T6" fmla="*/ 50 w 75"/>
                <a:gd name="T7" fmla="*/ 36 h 108"/>
                <a:gd name="T8" fmla="*/ 40 w 75"/>
                <a:gd name="T9" fmla="*/ 29 h 108"/>
                <a:gd name="T10" fmla="*/ 24 w 75"/>
                <a:gd name="T11" fmla="*/ 16 h 108"/>
                <a:gd name="T12" fmla="*/ 53 w 75"/>
                <a:gd name="T13" fmla="*/ 22 h 108"/>
                <a:gd name="T14" fmla="*/ 55 w 75"/>
                <a:gd name="T15" fmla="*/ 13 h 108"/>
                <a:gd name="T16" fmla="*/ 50 w 75"/>
                <a:gd name="T17" fmla="*/ 4 h 108"/>
                <a:gd name="T18" fmla="*/ 69 w 75"/>
                <a:gd name="T19" fmla="*/ 16 h 108"/>
                <a:gd name="T20" fmla="*/ 64 w 75"/>
                <a:gd name="T21" fmla="*/ 25 h 108"/>
                <a:gd name="T22" fmla="*/ 69 w 75"/>
                <a:gd name="T23" fmla="*/ 35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5" h="108">
                  <a:moveTo>
                    <a:pt x="69" y="35"/>
                  </a:moveTo>
                  <a:cubicBezTo>
                    <a:pt x="69" y="35"/>
                    <a:pt x="27" y="59"/>
                    <a:pt x="23" y="97"/>
                  </a:cubicBezTo>
                  <a:cubicBezTo>
                    <a:pt x="23" y="97"/>
                    <a:pt x="17" y="108"/>
                    <a:pt x="15" y="102"/>
                  </a:cubicBezTo>
                  <a:cubicBezTo>
                    <a:pt x="12" y="95"/>
                    <a:pt x="0" y="71"/>
                    <a:pt x="50" y="36"/>
                  </a:cubicBezTo>
                  <a:cubicBezTo>
                    <a:pt x="50" y="36"/>
                    <a:pt x="50" y="31"/>
                    <a:pt x="40" y="29"/>
                  </a:cubicBezTo>
                  <a:cubicBezTo>
                    <a:pt x="29" y="27"/>
                    <a:pt x="7" y="16"/>
                    <a:pt x="24" y="16"/>
                  </a:cubicBezTo>
                  <a:cubicBezTo>
                    <a:pt x="40" y="17"/>
                    <a:pt x="45" y="25"/>
                    <a:pt x="53" y="22"/>
                  </a:cubicBezTo>
                  <a:cubicBezTo>
                    <a:pt x="61" y="19"/>
                    <a:pt x="63" y="17"/>
                    <a:pt x="55" y="13"/>
                  </a:cubicBezTo>
                  <a:cubicBezTo>
                    <a:pt x="48" y="9"/>
                    <a:pt x="38" y="0"/>
                    <a:pt x="50" y="4"/>
                  </a:cubicBezTo>
                  <a:cubicBezTo>
                    <a:pt x="61" y="8"/>
                    <a:pt x="69" y="10"/>
                    <a:pt x="69" y="16"/>
                  </a:cubicBezTo>
                  <a:cubicBezTo>
                    <a:pt x="69" y="23"/>
                    <a:pt x="62" y="21"/>
                    <a:pt x="64" y="25"/>
                  </a:cubicBezTo>
                  <a:cubicBezTo>
                    <a:pt x="66" y="29"/>
                    <a:pt x="75" y="32"/>
                    <a:pt x="69" y="35"/>
                  </a:cubicBezTo>
                  <a:close/>
                </a:path>
              </a:pathLst>
            </a:custGeom>
            <a:solidFill>
              <a:srgbClr val="8DB5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306" name="Freeform 9600"/>
            <p:cNvSpPr>
              <a:spLocks/>
            </p:cNvSpPr>
            <p:nvPr/>
          </p:nvSpPr>
          <p:spPr bwMode="auto">
            <a:xfrm>
              <a:off x="1837" y="3795"/>
              <a:ext cx="812" cy="863"/>
            </a:xfrm>
            <a:custGeom>
              <a:avLst/>
              <a:gdLst>
                <a:gd name="T0" fmla="*/ 163 w 218"/>
                <a:gd name="T1" fmla="*/ 23 h 232"/>
                <a:gd name="T2" fmla="*/ 59 w 218"/>
                <a:gd name="T3" fmla="*/ 33 h 232"/>
                <a:gd name="T4" fmla="*/ 67 w 218"/>
                <a:gd name="T5" fmla="*/ 192 h 232"/>
                <a:gd name="T6" fmla="*/ 215 w 218"/>
                <a:gd name="T7" fmla="*/ 108 h 232"/>
                <a:gd name="T8" fmla="*/ 163 w 218"/>
                <a:gd name="T9" fmla="*/ 23 h 232"/>
              </a:gdLst>
              <a:ahLst/>
              <a:cxnLst>
                <a:cxn ang="0">
                  <a:pos x="T0" y="T1"/>
                </a:cxn>
                <a:cxn ang="0">
                  <a:pos x="T2" y="T3"/>
                </a:cxn>
                <a:cxn ang="0">
                  <a:pos x="T4" y="T5"/>
                </a:cxn>
                <a:cxn ang="0">
                  <a:pos x="T6" y="T7"/>
                </a:cxn>
                <a:cxn ang="0">
                  <a:pos x="T8" y="T9"/>
                </a:cxn>
              </a:cxnLst>
              <a:rect l="0" t="0" r="r" b="b"/>
              <a:pathLst>
                <a:path w="218" h="232">
                  <a:moveTo>
                    <a:pt x="163" y="23"/>
                  </a:moveTo>
                  <a:cubicBezTo>
                    <a:pt x="163" y="23"/>
                    <a:pt x="103" y="0"/>
                    <a:pt x="59" y="33"/>
                  </a:cubicBezTo>
                  <a:cubicBezTo>
                    <a:pt x="15" y="65"/>
                    <a:pt x="0" y="152"/>
                    <a:pt x="67" y="192"/>
                  </a:cubicBezTo>
                  <a:cubicBezTo>
                    <a:pt x="134" y="232"/>
                    <a:pt x="217" y="194"/>
                    <a:pt x="215" y="108"/>
                  </a:cubicBezTo>
                  <a:cubicBezTo>
                    <a:pt x="215" y="108"/>
                    <a:pt x="218" y="53"/>
                    <a:pt x="163" y="2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307" name="Freeform 9601"/>
            <p:cNvSpPr>
              <a:spLocks/>
            </p:cNvSpPr>
            <p:nvPr/>
          </p:nvSpPr>
          <p:spPr bwMode="auto">
            <a:xfrm>
              <a:off x="1982" y="3866"/>
              <a:ext cx="667" cy="792"/>
            </a:xfrm>
            <a:custGeom>
              <a:avLst/>
              <a:gdLst>
                <a:gd name="T0" fmla="*/ 176 w 179"/>
                <a:gd name="T1" fmla="*/ 89 h 213"/>
                <a:gd name="T2" fmla="*/ 124 w 179"/>
                <a:gd name="T3" fmla="*/ 4 h 213"/>
                <a:gd name="T4" fmla="*/ 111 w 179"/>
                <a:gd name="T5" fmla="*/ 0 h 213"/>
                <a:gd name="T6" fmla="*/ 128 w 179"/>
                <a:gd name="T7" fmla="*/ 55 h 213"/>
                <a:gd name="T8" fmla="*/ 0 w 179"/>
                <a:gd name="T9" fmla="*/ 148 h 213"/>
                <a:gd name="T10" fmla="*/ 28 w 179"/>
                <a:gd name="T11" fmla="*/ 173 h 213"/>
                <a:gd name="T12" fmla="*/ 176 w 179"/>
                <a:gd name="T13" fmla="*/ 89 h 213"/>
              </a:gdLst>
              <a:ahLst/>
              <a:cxnLst>
                <a:cxn ang="0">
                  <a:pos x="T0" y="T1"/>
                </a:cxn>
                <a:cxn ang="0">
                  <a:pos x="T2" y="T3"/>
                </a:cxn>
                <a:cxn ang="0">
                  <a:pos x="T4" y="T5"/>
                </a:cxn>
                <a:cxn ang="0">
                  <a:pos x="T6" y="T7"/>
                </a:cxn>
                <a:cxn ang="0">
                  <a:pos x="T8" y="T9"/>
                </a:cxn>
                <a:cxn ang="0">
                  <a:pos x="T10" y="T11"/>
                </a:cxn>
                <a:cxn ang="0">
                  <a:pos x="T12" y="T13"/>
                </a:cxn>
              </a:cxnLst>
              <a:rect l="0" t="0" r="r" b="b"/>
              <a:pathLst>
                <a:path w="179" h="213">
                  <a:moveTo>
                    <a:pt x="176" y="89"/>
                  </a:moveTo>
                  <a:cubicBezTo>
                    <a:pt x="176" y="89"/>
                    <a:pt x="179" y="34"/>
                    <a:pt x="124" y="4"/>
                  </a:cubicBezTo>
                  <a:cubicBezTo>
                    <a:pt x="124" y="4"/>
                    <a:pt x="119" y="2"/>
                    <a:pt x="111" y="0"/>
                  </a:cubicBezTo>
                  <a:cubicBezTo>
                    <a:pt x="130" y="27"/>
                    <a:pt x="128" y="55"/>
                    <a:pt x="128" y="55"/>
                  </a:cubicBezTo>
                  <a:cubicBezTo>
                    <a:pt x="130" y="132"/>
                    <a:pt x="62" y="171"/>
                    <a:pt x="0" y="148"/>
                  </a:cubicBezTo>
                  <a:cubicBezTo>
                    <a:pt x="7" y="158"/>
                    <a:pt x="16" y="166"/>
                    <a:pt x="28" y="173"/>
                  </a:cubicBezTo>
                  <a:cubicBezTo>
                    <a:pt x="95" y="213"/>
                    <a:pt x="178" y="175"/>
                    <a:pt x="176" y="89"/>
                  </a:cubicBezTo>
                  <a:close/>
                </a:path>
              </a:pathLst>
            </a:custGeom>
            <a:solidFill>
              <a:srgbClr val="EFEC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308" name="Freeform 9602"/>
            <p:cNvSpPr>
              <a:spLocks noEditPoints="1"/>
            </p:cNvSpPr>
            <p:nvPr/>
          </p:nvSpPr>
          <p:spPr bwMode="auto">
            <a:xfrm>
              <a:off x="1919" y="3855"/>
              <a:ext cx="596" cy="695"/>
            </a:xfrm>
            <a:custGeom>
              <a:avLst/>
              <a:gdLst>
                <a:gd name="T0" fmla="*/ 34 w 160"/>
                <a:gd name="T1" fmla="*/ 74 h 187"/>
                <a:gd name="T2" fmla="*/ 23 w 160"/>
                <a:gd name="T3" fmla="*/ 104 h 187"/>
                <a:gd name="T4" fmla="*/ 44 w 160"/>
                <a:gd name="T5" fmla="*/ 128 h 187"/>
                <a:gd name="T6" fmla="*/ 74 w 160"/>
                <a:gd name="T7" fmla="*/ 122 h 187"/>
                <a:gd name="T8" fmla="*/ 85 w 160"/>
                <a:gd name="T9" fmla="*/ 93 h 187"/>
                <a:gd name="T10" fmla="*/ 65 w 160"/>
                <a:gd name="T11" fmla="*/ 69 h 187"/>
                <a:gd name="T12" fmla="*/ 34 w 160"/>
                <a:gd name="T13" fmla="*/ 74 h 187"/>
                <a:gd name="T14" fmla="*/ 38 w 160"/>
                <a:gd name="T15" fmla="*/ 144 h 187"/>
                <a:gd name="T16" fmla="*/ 21 w 160"/>
                <a:gd name="T17" fmla="*/ 157 h 187"/>
                <a:gd name="T18" fmla="*/ 45 w 160"/>
                <a:gd name="T19" fmla="*/ 176 h 187"/>
                <a:gd name="T20" fmla="*/ 70 w 160"/>
                <a:gd name="T21" fmla="*/ 187 h 187"/>
                <a:gd name="T22" fmla="*/ 71 w 160"/>
                <a:gd name="T23" fmla="*/ 187 h 187"/>
                <a:gd name="T24" fmla="*/ 66 w 160"/>
                <a:gd name="T25" fmla="*/ 157 h 187"/>
                <a:gd name="T26" fmla="*/ 38 w 160"/>
                <a:gd name="T27" fmla="*/ 144 h 187"/>
                <a:gd name="T28" fmla="*/ 83 w 160"/>
                <a:gd name="T29" fmla="*/ 26 h 187"/>
                <a:gd name="T30" fmla="*/ 84 w 160"/>
                <a:gd name="T31" fmla="*/ 1 h 187"/>
                <a:gd name="T32" fmla="*/ 80 w 160"/>
                <a:gd name="T33" fmla="*/ 0 h 187"/>
                <a:gd name="T34" fmla="*/ 37 w 160"/>
                <a:gd name="T35" fmla="*/ 17 h 187"/>
                <a:gd name="T36" fmla="*/ 35 w 160"/>
                <a:gd name="T37" fmla="*/ 19 h 187"/>
                <a:gd name="T38" fmla="*/ 34 w 160"/>
                <a:gd name="T39" fmla="*/ 39 h 187"/>
                <a:gd name="T40" fmla="*/ 59 w 160"/>
                <a:gd name="T41" fmla="*/ 45 h 187"/>
                <a:gd name="T42" fmla="*/ 83 w 160"/>
                <a:gd name="T43" fmla="*/ 26 h 187"/>
                <a:gd name="T44" fmla="*/ 104 w 160"/>
                <a:gd name="T45" fmla="*/ 140 h 187"/>
                <a:gd name="T46" fmla="*/ 92 w 160"/>
                <a:gd name="T47" fmla="*/ 166 h 187"/>
                <a:gd name="T48" fmla="*/ 112 w 160"/>
                <a:gd name="T49" fmla="*/ 186 h 187"/>
                <a:gd name="T50" fmla="*/ 142 w 160"/>
                <a:gd name="T51" fmla="*/ 181 h 187"/>
                <a:gd name="T52" fmla="*/ 154 w 160"/>
                <a:gd name="T53" fmla="*/ 155 h 187"/>
                <a:gd name="T54" fmla="*/ 134 w 160"/>
                <a:gd name="T55" fmla="*/ 135 h 187"/>
                <a:gd name="T56" fmla="*/ 104 w 160"/>
                <a:gd name="T57" fmla="*/ 140 h 187"/>
                <a:gd name="T58" fmla="*/ 0 w 160"/>
                <a:gd name="T59" fmla="*/ 84 h 187"/>
                <a:gd name="T60" fmla="*/ 9 w 160"/>
                <a:gd name="T61" fmla="*/ 82 h 187"/>
                <a:gd name="T62" fmla="*/ 20 w 160"/>
                <a:gd name="T63" fmla="*/ 53 h 187"/>
                <a:gd name="T64" fmla="*/ 13 w 160"/>
                <a:gd name="T65" fmla="*/ 45 h 187"/>
                <a:gd name="T66" fmla="*/ 0 w 160"/>
                <a:gd name="T67" fmla="*/ 84 h 187"/>
                <a:gd name="T68" fmla="*/ 141 w 160"/>
                <a:gd name="T69" fmla="*/ 7 h 187"/>
                <a:gd name="T70" fmla="*/ 134 w 160"/>
                <a:gd name="T71" fmla="*/ 5 h 187"/>
                <a:gd name="T72" fmla="*/ 113 w 160"/>
                <a:gd name="T73" fmla="*/ 14 h 187"/>
                <a:gd name="T74" fmla="*/ 111 w 160"/>
                <a:gd name="T75" fmla="*/ 44 h 187"/>
                <a:gd name="T76" fmla="*/ 133 w 160"/>
                <a:gd name="T77" fmla="*/ 64 h 187"/>
                <a:gd name="T78" fmla="*/ 158 w 160"/>
                <a:gd name="T79" fmla="*/ 54 h 187"/>
                <a:gd name="T80" fmla="*/ 160 w 160"/>
                <a:gd name="T81" fmla="*/ 24 h 187"/>
                <a:gd name="T82" fmla="*/ 141 w 160"/>
                <a:gd name="T83" fmla="*/ 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60" h="187">
                  <a:moveTo>
                    <a:pt x="34" y="74"/>
                  </a:moveTo>
                  <a:cubicBezTo>
                    <a:pt x="23" y="104"/>
                    <a:pt x="23" y="104"/>
                    <a:pt x="23" y="104"/>
                  </a:cubicBezTo>
                  <a:cubicBezTo>
                    <a:pt x="44" y="128"/>
                    <a:pt x="44" y="128"/>
                    <a:pt x="44" y="128"/>
                  </a:cubicBezTo>
                  <a:cubicBezTo>
                    <a:pt x="74" y="122"/>
                    <a:pt x="74" y="122"/>
                    <a:pt x="74" y="122"/>
                  </a:cubicBezTo>
                  <a:cubicBezTo>
                    <a:pt x="85" y="93"/>
                    <a:pt x="85" y="93"/>
                    <a:pt x="85" y="93"/>
                  </a:cubicBezTo>
                  <a:cubicBezTo>
                    <a:pt x="65" y="69"/>
                    <a:pt x="65" y="69"/>
                    <a:pt x="65" y="69"/>
                  </a:cubicBezTo>
                  <a:lnTo>
                    <a:pt x="34" y="74"/>
                  </a:lnTo>
                  <a:close/>
                  <a:moveTo>
                    <a:pt x="38" y="144"/>
                  </a:moveTo>
                  <a:cubicBezTo>
                    <a:pt x="21" y="157"/>
                    <a:pt x="21" y="157"/>
                    <a:pt x="21" y="157"/>
                  </a:cubicBezTo>
                  <a:cubicBezTo>
                    <a:pt x="28" y="164"/>
                    <a:pt x="36" y="170"/>
                    <a:pt x="45" y="176"/>
                  </a:cubicBezTo>
                  <a:cubicBezTo>
                    <a:pt x="53" y="181"/>
                    <a:pt x="62" y="185"/>
                    <a:pt x="70" y="187"/>
                  </a:cubicBezTo>
                  <a:cubicBezTo>
                    <a:pt x="71" y="187"/>
                    <a:pt x="71" y="187"/>
                    <a:pt x="71" y="187"/>
                  </a:cubicBezTo>
                  <a:cubicBezTo>
                    <a:pt x="66" y="157"/>
                    <a:pt x="66" y="157"/>
                    <a:pt x="66" y="157"/>
                  </a:cubicBezTo>
                  <a:lnTo>
                    <a:pt x="38" y="144"/>
                  </a:lnTo>
                  <a:close/>
                  <a:moveTo>
                    <a:pt x="83" y="26"/>
                  </a:moveTo>
                  <a:cubicBezTo>
                    <a:pt x="84" y="1"/>
                    <a:pt x="84" y="1"/>
                    <a:pt x="84" y="1"/>
                  </a:cubicBezTo>
                  <a:cubicBezTo>
                    <a:pt x="80" y="0"/>
                    <a:pt x="80" y="0"/>
                    <a:pt x="80" y="0"/>
                  </a:cubicBezTo>
                  <a:cubicBezTo>
                    <a:pt x="66" y="2"/>
                    <a:pt x="51" y="7"/>
                    <a:pt x="37" y="17"/>
                  </a:cubicBezTo>
                  <a:cubicBezTo>
                    <a:pt x="37" y="17"/>
                    <a:pt x="36" y="18"/>
                    <a:pt x="35" y="19"/>
                  </a:cubicBezTo>
                  <a:cubicBezTo>
                    <a:pt x="34" y="39"/>
                    <a:pt x="34" y="39"/>
                    <a:pt x="34" y="39"/>
                  </a:cubicBezTo>
                  <a:cubicBezTo>
                    <a:pt x="59" y="45"/>
                    <a:pt x="59" y="45"/>
                    <a:pt x="59" y="45"/>
                  </a:cubicBezTo>
                  <a:lnTo>
                    <a:pt x="83" y="26"/>
                  </a:lnTo>
                  <a:close/>
                  <a:moveTo>
                    <a:pt x="104" y="140"/>
                  </a:moveTo>
                  <a:cubicBezTo>
                    <a:pt x="92" y="166"/>
                    <a:pt x="92" y="166"/>
                    <a:pt x="92" y="166"/>
                  </a:cubicBezTo>
                  <a:cubicBezTo>
                    <a:pt x="112" y="186"/>
                    <a:pt x="112" y="186"/>
                    <a:pt x="112" y="186"/>
                  </a:cubicBezTo>
                  <a:cubicBezTo>
                    <a:pt x="142" y="181"/>
                    <a:pt x="142" y="181"/>
                    <a:pt x="142" y="181"/>
                  </a:cubicBezTo>
                  <a:cubicBezTo>
                    <a:pt x="154" y="155"/>
                    <a:pt x="154" y="155"/>
                    <a:pt x="154" y="155"/>
                  </a:cubicBezTo>
                  <a:cubicBezTo>
                    <a:pt x="134" y="135"/>
                    <a:pt x="134" y="135"/>
                    <a:pt x="134" y="135"/>
                  </a:cubicBezTo>
                  <a:lnTo>
                    <a:pt x="104" y="140"/>
                  </a:lnTo>
                  <a:close/>
                  <a:moveTo>
                    <a:pt x="0" y="84"/>
                  </a:moveTo>
                  <a:cubicBezTo>
                    <a:pt x="9" y="82"/>
                    <a:pt x="9" y="82"/>
                    <a:pt x="9" y="82"/>
                  </a:cubicBezTo>
                  <a:cubicBezTo>
                    <a:pt x="20" y="53"/>
                    <a:pt x="20" y="53"/>
                    <a:pt x="20" y="53"/>
                  </a:cubicBezTo>
                  <a:cubicBezTo>
                    <a:pt x="13" y="45"/>
                    <a:pt x="13" y="45"/>
                    <a:pt x="13" y="45"/>
                  </a:cubicBezTo>
                  <a:cubicBezTo>
                    <a:pt x="7" y="57"/>
                    <a:pt x="2" y="70"/>
                    <a:pt x="0" y="84"/>
                  </a:cubicBezTo>
                  <a:close/>
                  <a:moveTo>
                    <a:pt x="141" y="7"/>
                  </a:moveTo>
                  <a:cubicBezTo>
                    <a:pt x="141" y="7"/>
                    <a:pt x="139" y="6"/>
                    <a:pt x="134" y="5"/>
                  </a:cubicBezTo>
                  <a:cubicBezTo>
                    <a:pt x="113" y="14"/>
                    <a:pt x="113" y="14"/>
                    <a:pt x="113" y="14"/>
                  </a:cubicBezTo>
                  <a:cubicBezTo>
                    <a:pt x="111" y="44"/>
                    <a:pt x="111" y="44"/>
                    <a:pt x="111" y="44"/>
                  </a:cubicBezTo>
                  <a:cubicBezTo>
                    <a:pt x="133" y="64"/>
                    <a:pt x="133" y="64"/>
                    <a:pt x="133" y="64"/>
                  </a:cubicBezTo>
                  <a:cubicBezTo>
                    <a:pt x="158" y="54"/>
                    <a:pt x="158" y="54"/>
                    <a:pt x="158" y="54"/>
                  </a:cubicBezTo>
                  <a:cubicBezTo>
                    <a:pt x="160" y="24"/>
                    <a:pt x="160" y="24"/>
                    <a:pt x="160" y="24"/>
                  </a:cubicBezTo>
                  <a:lnTo>
                    <a:pt x="141" y="7"/>
                  </a:lnTo>
                  <a:close/>
                </a:path>
              </a:pathLst>
            </a:custGeom>
            <a:solidFill>
              <a:srgbClr val="01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309" name="Freeform 9603"/>
            <p:cNvSpPr>
              <a:spLocks/>
            </p:cNvSpPr>
            <p:nvPr/>
          </p:nvSpPr>
          <p:spPr bwMode="auto">
            <a:xfrm>
              <a:off x="2422" y="4044"/>
              <a:ext cx="320" cy="644"/>
            </a:xfrm>
            <a:custGeom>
              <a:avLst/>
              <a:gdLst>
                <a:gd name="T0" fmla="*/ 15 w 86"/>
                <a:gd name="T1" fmla="*/ 3 h 173"/>
                <a:gd name="T2" fmla="*/ 0 w 86"/>
                <a:gd name="T3" fmla="*/ 14 h 173"/>
                <a:gd name="T4" fmla="*/ 17 w 86"/>
                <a:gd name="T5" fmla="*/ 57 h 173"/>
                <a:gd name="T6" fmla="*/ 47 w 86"/>
                <a:gd name="T7" fmla="*/ 106 h 173"/>
                <a:gd name="T8" fmla="*/ 48 w 86"/>
                <a:gd name="T9" fmla="*/ 160 h 173"/>
                <a:gd name="T10" fmla="*/ 82 w 86"/>
                <a:gd name="T11" fmla="*/ 145 h 173"/>
                <a:gd name="T12" fmla="*/ 74 w 86"/>
                <a:gd name="T13" fmla="*/ 44 h 173"/>
                <a:gd name="T14" fmla="*/ 15 w 86"/>
                <a:gd name="T15" fmla="*/ 3 h 1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 h="173">
                  <a:moveTo>
                    <a:pt x="15" y="3"/>
                  </a:moveTo>
                  <a:cubicBezTo>
                    <a:pt x="15" y="3"/>
                    <a:pt x="0" y="0"/>
                    <a:pt x="0" y="14"/>
                  </a:cubicBezTo>
                  <a:cubicBezTo>
                    <a:pt x="0" y="29"/>
                    <a:pt x="15" y="46"/>
                    <a:pt x="17" y="57"/>
                  </a:cubicBezTo>
                  <a:cubicBezTo>
                    <a:pt x="19" y="69"/>
                    <a:pt x="46" y="96"/>
                    <a:pt x="47" y="106"/>
                  </a:cubicBezTo>
                  <a:cubicBezTo>
                    <a:pt x="47" y="117"/>
                    <a:pt x="37" y="157"/>
                    <a:pt x="48" y="160"/>
                  </a:cubicBezTo>
                  <a:cubicBezTo>
                    <a:pt x="60" y="164"/>
                    <a:pt x="80" y="173"/>
                    <a:pt x="82" y="145"/>
                  </a:cubicBezTo>
                  <a:cubicBezTo>
                    <a:pt x="84" y="117"/>
                    <a:pt x="86" y="58"/>
                    <a:pt x="74" y="44"/>
                  </a:cubicBezTo>
                  <a:cubicBezTo>
                    <a:pt x="63" y="30"/>
                    <a:pt x="15" y="3"/>
                    <a:pt x="15" y="3"/>
                  </a:cubicBezTo>
                  <a:close/>
                </a:path>
              </a:pathLst>
            </a:custGeom>
            <a:solidFill>
              <a:srgbClr val="91C0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310" name="Freeform 9604"/>
            <p:cNvSpPr>
              <a:spLocks/>
            </p:cNvSpPr>
            <p:nvPr/>
          </p:nvSpPr>
          <p:spPr bwMode="auto">
            <a:xfrm>
              <a:off x="2429" y="4033"/>
              <a:ext cx="324" cy="603"/>
            </a:xfrm>
            <a:custGeom>
              <a:avLst/>
              <a:gdLst>
                <a:gd name="T0" fmla="*/ 7 w 87"/>
                <a:gd name="T1" fmla="*/ 11 h 162"/>
                <a:gd name="T2" fmla="*/ 5 w 87"/>
                <a:gd name="T3" fmla="*/ 28 h 162"/>
                <a:gd name="T4" fmla="*/ 45 w 87"/>
                <a:gd name="T5" fmla="*/ 97 h 162"/>
                <a:gd name="T6" fmla="*/ 47 w 87"/>
                <a:gd name="T7" fmla="*/ 133 h 162"/>
                <a:gd name="T8" fmla="*/ 52 w 87"/>
                <a:gd name="T9" fmla="*/ 155 h 162"/>
                <a:gd name="T10" fmla="*/ 72 w 87"/>
                <a:gd name="T11" fmla="*/ 152 h 162"/>
                <a:gd name="T12" fmla="*/ 86 w 87"/>
                <a:gd name="T13" fmla="*/ 94 h 162"/>
                <a:gd name="T14" fmla="*/ 70 w 87"/>
                <a:gd name="T15" fmla="*/ 34 h 162"/>
                <a:gd name="T16" fmla="*/ 7 w 87"/>
                <a:gd name="T17" fmla="*/ 11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7" h="162">
                  <a:moveTo>
                    <a:pt x="7" y="11"/>
                  </a:moveTo>
                  <a:cubicBezTo>
                    <a:pt x="7" y="11"/>
                    <a:pt x="0" y="15"/>
                    <a:pt x="5" y="28"/>
                  </a:cubicBezTo>
                  <a:cubicBezTo>
                    <a:pt x="11" y="40"/>
                    <a:pt x="42" y="84"/>
                    <a:pt x="45" y="97"/>
                  </a:cubicBezTo>
                  <a:cubicBezTo>
                    <a:pt x="47" y="109"/>
                    <a:pt x="49" y="119"/>
                    <a:pt x="47" y="133"/>
                  </a:cubicBezTo>
                  <a:cubicBezTo>
                    <a:pt x="45" y="147"/>
                    <a:pt x="44" y="150"/>
                    <a:pt x="52" y="155"/>
                  </a:cubicBezTo>
                  <a:cubicBezTo>
                    <a:pt x="61" y="160"/>
                    <a:pt x="69" y="162"/>
                    <a:pt x="72" y="152"/>
                  </a:cubicBezTo>
                  <a:cubicBezTo>
                    <a:pt x="75" y="141"/>
                    <a:pt x="87" y="112"/>
                    <a:pt x="86" y="94"/>
                  </a:cubicBezTo>
                  <a:cubicBezTo>
                    <a:pt x="84" y="76"/>
                    <a:pt x="87" y="48"/>
                    <a:pt x="70" y="34"/>
                  </a:cubicBezTo>
                  <a:cubicBezTo>
                    <a:pt x="53" y="19"/>
                    <a:pt x="19" y="0"/>
                    <a:pt x="7" y="11"/>
                  </a:cubicBezTo>
                  <a:close/>
                </a:path>
              </a:pathLst>
            </a:custGeom>
            <a:solidFill>
              <a:srgbClr val="7699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311" name="Freeform 9605"/>
            <p:cNvSpPr>
              <a:spLocks/>
            </p:cNvSpPr>
            <p:nvPr/>
          </p:nvSpPr>
          <p:spPr bwMode="auto">
            <a:xfrm>
              <a:off x="2265" y="3981"/>
              <a:ext cx="410" cy="536"/>
            </a:xfrm>
            <a:custGeom>
              <a:avLst/>
              <a:gdLst>
                <a:gd name="T0" fmla="*/ 67 w 110"/>
                <a:gd name="T1" fmla="*/ 29 h 144"/>
                <a:gd name="T2" fmla="*/ 57 w 110"/>
                <a:gd name="T3" fmla="*/ 34 h 144"/>
                <a:gd name="T4" fmla="*/ 21 w 110"/>
                <a:gd name="T5" fmla="*/ 46 h 144"/>
                <a:gd name="T6" fmla="*/ 7 w 110"/>
                <a:gd name="T7" fmla="*/ 65 h 144"/>
                <a:gd name="T8" fmla="*/ 39 w 110"/>
                <a:gd name="T9" fmla="*/ 70 h 144"/>
                <a:gd name="T10" fmla="*/ 36 w 110"/>
                <a:gd name="T11" fmla="*/ 97 h 144"/>
                <a:gd name="T12" fmla="*/ 17 w 110"/>
                <a:gd name="T13" fmla="*/ 119 h 144"/>
                <a:gd name="T14" fmla="*/ 16 w 110"/>
                <a:gd name="T15" fmla="*/ 136 h 144"/>
                <a:gd name="T16" fmla="*/ 35 w 110"/>
                <a:gd name="T17" fmla="*/ 135 h 144"/>
                <a:gd name="T18" fmla="*/ 45 w 110"/>
                <a:gd name="T19" fmla="*/ 142 h 144"/>
                <a:gd name="T20" fmla="*/ 62 w 110"/>
                <a:gd name="T21" fmla="*/ 139 h 144"/>
                <a:gd name="T22" fmla="*/ 72 w 110"/>
                <a:gd name="T23" fmla="*/ 142 h 144"/>
                <a:gd name="T24" fmla="*/ 105 w 110"/>
                <a:gd name="T25" fmla="*/ 112 h 144"/>
                <a:gd name="T26" fmla="*/ 108 w 110"/>
                <a:gd name="T27" fmla="*/ 72 h 144"/>
                <a:gd name="T28" fmla="*/ 108 w 110"/>
                <a:gd name="T29" fmla="*/ 41 h 144"/>
                <a:gd name="T30" fmla="*/ 67 w 110"/>
                <a:gd name="T31" fmla="*/ 2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0" h="144">
                  <a:moveTo>
                    <a:pt x="67" y="29"/>
                  </a:moveTo>
                  <a:cubicBezTo>
                    <a:pt x="67" y="29"/>
                    <a:pt x="65" y="32"/>
                    <a:pt x="57" y="34"/>
                  </a:cubicBezTo>
                  <a:cubicBezTo>
                    <a:pt x="49" y="36"/>
                    <a:pt x="26" y="44"/>
                    <a:pt x="21" y="46"/>
                  </a:cubicBezTo>
                  <a:cubicBezTo>
                    <a:pt x="15" y="48"/>
                    <a:pt x="0" y="60"/>
                    <a:pt x="7" y="65"/>
                  </a:cubicBezTo>
                  <a:cubicBezTo>
                    <a:pt x="15" y="70"/>
                    <a:pt x="36" y="65"/>
                    <a:pt x="39" y="70"/>
                  </a:cubicBezTo>
                  <a:cubicBezTo>
                    <a:pt x="42" y="74"/>
                    <a:pt x="44" y="89"/>
                    <a:pt x="36" y="97"/>
                  </a:cubicBezTo>
                  <a:cubicBezTo>
                    <a:pt x="28" y="106"/>
                    <a:pt x="24" y="117"/>
                    <a:pt x="17" y="119"/>
                  </a:cubicBezTo>
                  <a:cubicBezTo>
                    <a:pt x="10" y="121"/>
                    <a:pt x="1" y="134"/>
                    <a:pt x="16" y="136"/>
                  </a:cubicBezTo>
                  <a:cubicBezTo>
                    <a:pt x="31" y="138"/>
                    <a:pt x="35" y="135"/>
                    <a:pt x="35" y="135"/>
                  </a:cubicBezTo>
                  <a:cubicBezTo>
                    <a:pt x="35" y="135"/>
                    <a:pt x="39" y="142"/>
                    <a:pt x="45" y="142"/>
                  </a:cubicBezTo>
                  <a:cubicBezTo>
                    <a:pt x="50" y="142"/>
                    <a:pt x="62" y="139"/>
                    <a:pt x="62" y="139"/>
                  </a:cubicBezTo>
                  <a:cubicBezTo>
                    <a:pt x="62" y="139"/>
                    <a:pt x="65" y="144"/>
                    <a:pt x="72" y="142"/>
                  </a:cubicBezTo>
                  <a:cubicBezTo>
                    <a:pt x="80" y="140"/>
                    <a:pt x="99" y="123"/>
                    <a:pt x="105" y="112"/>
                  </a:cubicBezTo>
                  <a:cubicBezTo>
                    <a:pt x="110" y="100"/>
                    <a:pt x="107" y="83"/>
                    <a:pt x="108" y="72"/>
                  </a:cubicBezTo>
                  <a:cubicBezTo>
                    <a:pt x="109" y="62"/>
                    <a:pt x="108" y="41"/>
                    <a:pt x="108" y="41"/>
                  </a:cubicBezTo>
                  <a:cubicBezTo>
                    <a:pt x="108" y="41"/>
                    <a:pt x="78" y="0"/>
                    <a:pt x="67" y="29"/>
                  </a:cubicBezTo>
                  <a:close/>
                </a:path>
              </a:pathLst>
            </a:custGeom>
            <a:solidFill>
              <a:srgbClr val="E5C3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312" name="Freeform 9606"/>
            <p:cNvSpPr>
              <a:spLocks/>
            </p:cNvSpPr>
            <p:nvPr/>
          </p:nvSpPr>
          <p:spPr bwMode="auto">
            <a:xfrm>
              <a:off x="2410" y="3825"/>
              <a:ext cx="365" cy="837"/>
            </a:xfrm>
            <a:custGeom>
              <a:avLst/>
              <a:gdLst>
                <a:gd name="T0" fmla="*/ 9 w 98"/>
                <a:gd name="T1" fmla="*/ 15 h 225"/>
                <a:gd name="T2" fmla="*/ 15 w 98"/>
                <a:gd name="T3" fmla="*/ 36 h 225"/>
                <a:gd name="T4" fmla="*/ 15 w 98"/>
                <a:gd name="T5" fmla="*/ 56 h 225"/>
                <a:gd name="T6" fmla="*/ 3 w 98"/>
                <a:gd name="T7" fmla="*/ 67 h 225"/>
                <a:gd name="T8" fmla="*/ 12 w 98"/>
                <a:gd name="T9" fmla="*/ 67 h 225"/>
                <a:gd name="T10" fmla="*/ 59 w 98"/>
                <a:gd name="T11" fmla="*/ 81 h 225"/>
                <a:gd name="T12" fmla="*/ 83 w 98"/>
                <a:gd name="T13" fmla="*/ 139 h 225"/>
                <a:gd name="T14" fmla="*/ 78 w 98"/>
                <a:gd name="T15" fmla="*/ 200 h 225"/>
                <a:gd name="T16" fmla="*/ 70 w 98"/>
                <a:gd name="T17" fmla="*/ 215 h 225"/>
                <a:gd name="T18" fmla="*/ 71 w 98"/>
                <a:gd name="T19" fmla="*/ 223 h 225"/>
                <a:gd name="T20" fmla="*/ 91 w 98"/>
                <a:gd name="T21" fmla="*/ 200 h 225"/>
                <a:gd name="T22" fmla="*/ 93 w 98"/>
                <a:gd name="T23" fmla="*/ 118 h 225"/>
                <a:gd name="T24" fmla="*/ 71 w 98"/>
                <a:gd name="T25" fmla="*/ 54 h 225"/>
                <a:gd name="T26" fmla="*/ 62 w 98"/>
                <a:gd name="T27" fmla="*/ 26 h 225"/>
                <a:gd name="T28" fmla="*/ 41 w 98"/>
                <a:gd name="T29" fmla="*/ 1 h 225"/>
                <a:gd name="T30" fmla="*/ 9 w 98"/>
                <a:gd name="T31" fmla="*/ 15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8" h="225">
                  <a:moveTo>
                    <a:pt x="9" y="15"/>
                  </a:moveTo>
                  <a:cubicBezTo>
                    <a:pt x="9" y="15"/>
                    <a:pt x="14" y="21"/>
                    <a:pt x="15" y="36"/>
                  </a:cubicBezTo>
                  <a:cubicBezTo>
                    <a:pt x="16" y="51"/>
                    <a:pt x="27" y="51"/>
                    <a:pt x="15" y="56"/>
                  </a:cubicBezTo>
                  <a:cubicBezTo>
                    <a:pt x="4" y="61"/>
                    <a:pt x="0" y="62"/>
                    <a:pt x="3" y="67"/>
                  </a:cubicBezTo>
                  <a:cubicBezTo>
                    <a:pt x="6" y="71"/>
                    <a:pt x="3" y="71"/>
                    <a:pt x="12" y="67"/>
                  </a:cubicBezTo>
                  <a:cubicBezTo>
                    <a:pt x="22" y="62"/>
                    <a:pt x="49" y="72"/>
                    <a:pt x="59" y="81"/>
                  </a:cubicBezTo>
                  <a:cubicBezTo>
                    <a:pt x="70" y="90"/>
                    <a:pt x="85" y="121"/>
                    <a:pt x="83" y="139"/>
                  </a:cubicBezTo>
                  <a:cubicBezTo>
                    <a:pt x="81" y="157"/>
                    <a:pt x="82" y="193"/>
                    <a:pt x="78" y="200"/>
                  </a:cubicBezTo>
                  <a:cubicBezTo>
                    <a:pt x="74" y="208"/>
                    <a:pt x="76" y="215"/>
                    <a:pt x="70" y="215"/>
                  </a:cubicBezTo>
                  <a:cubicBezTo>
                    <a:pt x="63" y="215"/>
                    <a:pt x="65" y="225"/>
                    <a:pt x="71" y="223"/>
                  </a:cubicBezTo>
                  <a:cubicBezTo>
                    <a:pt x="76" y="221"/>
                    <a:pt x="87" y="223"/>
                    <a:pt x="91" y="200"/>
                  </a:cubicBezTo>
                  <a:cubicBezTo>
                    <a:pt x="94" y="177"/>
                    <a:pt x="98" y="136"/>
                    <a:pt x="93" y="118"/>
                  </a:cubicBezTo>
                  <a:cubicBezTo>
                    <a:pt x="89" y="100"/>
                    <a:pt x="71" y="69"/>
                    <a:pt x="71" y="54"/>
                  </a:cubicBezTo>
                  <a:cubicBezTo>
                    <a:pt x="71" y="40"/>
                    <a:pt x="72" y="37"/>
                    <a:pt x="62" y="26"/>
                  </a:cubicBezTo>
                  <a:cubicBezTo>
                    <a:pt x="51" y="14"/>
                    <a:pt x="46" y="2"/>
                    <a:pt x="41" y="1"/>
                  </a:cubicBezTo>
                  <a:cubicBezTo>
                    <a:pt x="36" y="0"/>
                    <a:pt x="9" y="15"/>
                    <a:pt x="9" y="15"/>
                  </a:cubicBezTo>
                  <a:close/>
                </a:path>
              </a:pathLst>
            </a:custGeom>
            <a:solidFill>
              <a:srgbClr val="91C0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313" name="Freeform 9607"/>
            <p:cNvSpPr>
              <a:spLocks noEditPoints="1"/>
            </p:cNvSpPr>
            <p:nvPr/>
          </p:nvSpPr>
          <p:spPr bwMode="auto">
            <a:xfrm>
              <a:off x="1350" y="3736"/>
              <a:ext cx="510" cy="769"/>
            </a:xfrm>
            <a:custGeom>
              <a:avLst/>
              <a:gdLst>
                <a:gd name="T0" fmla="*/ 134 w 137"/>
                <a:gd name="T1" fmla="*/ 137 h 207"/>
                <a:gd name="T2" fmla="*/ 132 w 137"/>
                <a:gd name="T3" fmla="*/ 108 h 207"/>
                <a:gd name="T4" fmla="*/ 107 w 137"/>
                <a:gd name="T5" fmla="*/ 32 h 207"/>
                <a:gd name="T6" fmla="*/ 39 w 137"/>
                <a:gd name="T7" fmla="*/ 28 h 207"/>
                <a:gd name="T8" fmla="*/ 46 w 137"/>
                <a:gd name="T9" fmla="*/ 113 h 207"/>
                <a:gd name="T10" fmla="*/ 92 w 137"/>
                <a:gd name="T11" fmla="*/ 101 h 207"/>
                <a:gd name="T12" fmla="*/ 98 w 137"/>
                <a:gd name="T13" fmla="*/ 164 h 207"/>
                <a:gd name="T14" fmla="*/ 64 w 137"/>
                <a:gd name="T15" fmla="*/ 164 h 207"/>
                <a:gd name="T16" fmla="*/ 34 w 137"/>
                <a:gd name="T17" fmla="*/ 154 h 207"/>
                <a:gd name="T18" fmla="*/ 25 w 137"/>
                <a:gd name="T19" fmla="*/ 168 h 207"/>
                <a:gd name="T20" fmla="*/ 28 w 137"/>
                <a:gd name="T21" fmla="*/ 181 h 207"/>
                <a:gd name="T22" fmla="*/ 101 w 137"/>
                <a:gd name="T23" fmla="*/ 199 h 207"/>
                <a:gd name="T24" fmla="*/ 133 w 137"/>
                <a:gd name="T25" fmla="*/ 173 h 207"/>
                <a:gd name="T26" fmla="*/ 125 w 137"/>
                <a:gd name="T27" fmla="*/ 170 h 207"/>
                <a:gd name="T28" fmla="*/ 134 w 137"/>
                <a:gd name="T29" fmla="*/ 157 h 207"/>
                <a:gd name="T30" fmla="*/ 134 w 137"/>
                <a:gd name="T31" fmla="*/ 137 h 207"/>
                <a:gd name="T32" fmla="*/ 48 w 137"/>
                <a:gd name="T33" fmla="*/ 82 h 207"/>
                <a:gd name="T34" fmla="*/ 57 w 137"/>
                <a:gd name="T35" fmla="*/ 48 h 207"/>
                <a:gd name="T36" fmla="*/ 80 w 137"/>
                <a:gd name="T37" fmla="*/ 52 h 207"/>
                <a:gd name="T38" fmla="*/ 84 w 137"/>
                <a:gd name="T39" fmla="*/ 74 h 207"/>
                <a:gd name="T40" fmla="*/ 48 w 137"/>
                <a:gd name="T41" fmla="*/ 82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7" h="207">
                  <a:moveTo>
                    <a:pt x="134" y="137"/>
                  </a:moveTo>
                  <a:cubicBezTo>
                    <a:pt x="137" y="127"/>
                    <a:pt x="135" y="125"/>
                    <a:pt x="132" y="108"/>
                  </a:cubicBezTo>
                  <a:cubicBezTo>
                    <a:pt x="129" y="91"/>
                    <a:pt x="118" y="47"/>
                    <a:pt x="107" y="32"/>
                  </a:cubicBezTo>
                  <a:cubicBezTo>
                    <a:pt x="107" y="32"/>
                    <a:pt x="77" y="0"/>
                    <a:pt x="39" y="28"/>
                  </a:cubicBezTo>
                  <a:cubicBezTo>
                    <a:pt x="0" y="55"/>
                    <a:pt x="21" y="114"/>
                    <a:pt x="46" y="113"/>
                  </a:cubicBezTo>
                  <a:cubicBezTo>
                    <a:pt x="71" y="112"/>
                    <a:pt x="92" y="101"/>
                    <a:pt x="92" y="101"/>
                  </a:cubicBezTo>
                  <a:cubicBezTo>
                    <a:pt x="92" y="101"/>
                    <a:pt x="105" y="158"/>
                    <a:pt x="98" y="164"/>
                  </a:cubicBezTo>
                  <a:cubicBezTo>
                    <a:pt x="90" y="171"/>
                    <a:pt x="71" y="169"/>
                    <a:pt x="64" y="164"/>
                  </a:cubicBezTo>
                  <a:cubicBezTo>
                    <a:pt x="58" y="159"/>
                    <a:pt x="34" y="154"/>
                    <a:pt x="34" y="154"/>
                  </a:cubicBezTo>
                  <a:cubicBezTo>
                    <a:pt x="34" y="154"/>
                    <a:pt x="26" y="163"/>
                    <a:pt x="25" y="168"/>
                  </a:cubicBezTo>
                  <a:cubicBezTo>
                    <a:pt x="24" y="173"/>
                    <a:pt x="22" y="178"/>
                    <a:pt x="28" y="181"/>
                  </a:cubicBezTo>
                  <a:cubicBezTo>
                    <a:pt x="34" y="185"/>
                    <a:pt x="75" y="207"/>
                    <a:pt x="101" y="199"/>
                  </a:cubicBezTo>
                  <a:cubicBezTo>
                    <a:pt x="126" y="190"/>
                    <a:pt x="133" y="173"/>
                    <a:pt x="133" y="173"/>
                  </a:cubicBezTo>
                  <a:cubicBezTo>
                    <a:pt x="133" y="173"/>
                    <a:pt x="120" y="174"/>
                    <a:pt x="125" y="170"/>
                  </a:cubicBezTo>
                  <a:cubicBezTo>
                    <a:pt x="129" y="166"/>
                    <a:pt x="133" y="164"/>
                    <a:pt x="134" y="157"/>
                  </a:cubicBezTo>
                  <a:cubicBezTo>
                    <a:pt x="135" y="149"/>
                    <a:pt x="131" y="146"/>
                    <a:pt x="134" y="137"/>
                  </a:cubicBezTo>
                  <a:close/>
                  <a:moveTo>
                    <a:pt x="48" y="82"/>
                  </a:moveTo>
                  <a:cubicBezTo>
                    <a:pt x="34" y="79"/>
                    <a:pt x="42" y="55"/>
                    <a:pt x="57" y="48"/>
                  </a:cubicBezTo>
                  <a:cubicBezTo>
                    <a:pt x="72" y="40"/>
                    <a:pt x="80" y="52"/>
                    <a:pt x="80" y="52"/>
                  </a:cubicBezTo>
                  <a:cubicBezTo>
                    <a:pt x="80" y="52"/>
                    <a:pt x="84" y="68"/>
                    <a:pt x="84" y="74"/>
                  </a:cubicBezTo>
                  <a:cubicBezTo>
                    <a:pt x="84" y="81"/>
                    <a:pt x="63" y="85"/>
                    <a:pt x="48" y="8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314" name="Freeform 9608"/>
            <p:cNvSpPr>
              <a:spLocks/>
            </p:cNvSpPr>
            <p:nvPr/>
          </p:nvSpPr>
          <p:spPr bwMode="auto">
            <a:xfrm>
              <a:off x="1618" y="2851"/>
              <a:ext cx="29" cy="29"/>
            </a:xfrm>
            <a:custGeom>
              <a:avLst/>
              <a:gdLst>
                <a:gd name="T0" fmla="*/ 8 w 8"/>
                <a:gd name="T1" fmla="*/ 4 h 8"/>
                <a:gd name="T2" fmla="*/ 4 w 8"/>
                <a:gd name="T3" fmla="*/ 8 h 8"/>
                <a:gd name="T4" fmla="*/ 0 w 8"/>
                <a:gd name="T5" fmla="*/ 5 h 8"/>
                <a:gd name="T6" fmla="*/ 3 w 8"/>
                <a:gd name="T7" fmla="*/ 1 h 8"/>
                <a:gd name="T8" fmla="*/ 8 w 8"/>
                <a:gd name="T9" fmla="*/ 4 h 8"/>
              </a:gdLst>
              <a:ahLst/>
              <a:cxnLst>
                <a:cxn ang="0">
                  <a:pos x="T0" y="T1"/>
                </a:cxn>
                <a:cxn ang="0">
                  <a:pos x="T2" y="T3"/>
                </a:cxn>
                <a:cxn ang="0">
                  <a:pos x="T4" y="T5"/>
                </a:cxn>
                <a:cxn ang="0">
                  <a:pos x="T6" y="T7"/>
                </a:cxn>
                <a:cxn ang="0">
                  <a:pos x="T8" y="T9"/>
                </a:cxn>
              </a:cxnLst>
              <a:rect l="0" t="0" r="r" b="b"/>
              <a:pathLst>
                <a:path w="8" h="8">
                  <a:moveTo>
                    <a:pt x="8" y="4"/>
                  </a:moveTo>
                  <a:cubicBezTo>
                    <a:pt x="8" y="6"/>
                    <a:pt x="6" y="8"/>
                    <a:pt x="4" y="8"/>
                  </a:cubicBezTo>
                  <a:cubicBezTo>
                    <a:pt x="2" y="8"/>
                    <a:pt x="0" y="7"/>
                    <a:pt x="0" y="5"/>
                  </a:cubicBezTo>
                  <a:cubicBezTo>
                    <a:pt x="0" y="3"/>
                    <a:pt x="1" y="1"/>
                    <a:pt x="3" y="1"/>
                  </a:cubicBezTo>
                  <a:cubicBezTo>
                    <a:pt x="5" y="0"/>
                    <a:pt x="7" y="2"/>
                    <a:pt x="8" y="4"/>
                  </a:cubicBezTo>
                  <a:close/>
                </a:path>
              </a:pathLst>
            </a:custGeom>
            <a:solidFill>
              <a:srgbClr val="D3A0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315" name="Freeform 9609"/>
            <p:cNvSpPr>
              <a:spLocks/>
            </p:cNvSpPr>
            <p:nvPr/>
          </p:nvSpPr>
          <p:spPr bwMode="auto">
            <a:xfrm>
              <a:off x="1670" y="2851"/>
              <a:ext cx="7" cy="11"/>
            </a:xfrm>
            <a:custGeom>
              <a:avLst/>
              <a:gdLst>
                <a:gd name="T0" fmla="*/ 2 w 2"/>
                <a:gd name="T1" fmla="*/ 1 h 3"/>
                <a:gd name="T2" fmla="*/ 1 w 2"/>
                <a:gd name="T3" fmla="*/ 3 h 3"/>
                <a:gd name="T4" fmla="*/ 0 w 2"/>
                <a:gd name="T5" fmla="*/ 2 h 3"/>
                <a:gd name="T6" fmla="*/ 1 w 2"/>
                <a:gd name="T7" fmla="*/ 0 h 3"/>
                <a:gd name="T8" fmla="*/ 2 w 2"/>
                <a:gd name="T9" fmla="*/ 1 h 3"/>
              </a:gdLst>
              <a:ahLst/>
              <a:cxnLst>
                <a:cxn ang="0">
                  <a:pos x="T0" y="T1"/>
                </a:cxn>
                <a:cxn ang="0">
                  <a:pos x="T2" y="T3"/>
                </a:cxn>
                <a:cxn ang="0">
                  <a:pos x="T4" y="T5"/>
                </a:cxn>
                <a:cxn ang="0">
                  <a:pos x="T6" y="T7"/>
                </a:cxn>
                <a:cxn ang="0">
                  <a:pos x="T8" y="T9"/>
                </a:cxn>
              </a:cxnLst>
              <a:rect l="0" t="0" r="r" b="b"/>
              <a:pathLst>
                <a:path w="2" h="3">
                  <a:moveTo>
                    <a:pt x="2" y="1"/>
                  </a:moveTo>
                  <a:cubicBezTo>
                    <a:pt x="2" y="2"/>
                    <a:pt x="2" y="3"/>
                    <a:pt x="1" y="3"/>
                  </a:cubicBezTo>
                  <a:cubicBezTo>
                    <a:pt x="0" y="3"/>
                    <a:pt x="0" y="2"/>
                    <a:pt x="0" y="2"/>
                  </a:cubicBezTo>
                  <a:cubicBezTo>
                    <a:pt x="0" y="1"/>
                    <a:pt x="0" y="0"/>
                    <a:pt x="1" y="0"/>
                  </a:cubicBezTo>
                  <a:cubicBezTo>
                    <a:pt x="1" y="0"/>
                    <a:pt x="2" y="1"/>
                    <a:pt x="2" y="1"/>
                  </a:cubicBezTo>
                  <a:close/>
                </a:path>
              </a:pathLst>
            </a:custGeom>
            <a:solidFill>
              <a:srgbClr val="D3A0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316" name="Freeform 9610"/>
            <p:cNvSpPr>
              <a:spLocks/>
            </p:cNvSpPr>
            <p:nvPr/>
          </p:nvSpPr>
          <p:spPr bwMode="auto">
            <a:xfrm>
              <a:off x="1640" y="2828"/>
              <a:ext cx="15" cy="15"/>
            </a:xfrm>
            <a:custGeom>
              <a:avLst/>
              <a:gdLst>
                <a:gd name="T0" fmla="*/ 4 w 4"/>
                <a:gd name="T1" fmla="*/ 1 h 4"/>
                <a:gd name="T2" fmla="*/ 2 w 4"/>
                <a:gd name="T3" fmla="*/ 4 h 4"/>
                <a:gd name="T4" fmla="*/ 0 w 4"/>
                <a:gd name="T5" fmla="*/ 2 h 4"/>
                <a:gd name="T6" fmla="*/ 2 w 4"/>
                <a:gd name="T7" fmla="*/ 0 h 4"/>
                <a:gd name="T8" fmla="*/ 4 w 4"/>
                <a:gd name="T9" fmla="*/ 1 h 4"/>
              </a:gdLst>
              <a:ahLst/>
              <a:cxnLst>
                <a:cxn ang="0">
                  <a:pos x="T0" y="T1"/>
                </a:cxn>
                <a:cxn ang="0">
                  <a:pos x="T2" y="T3"/>
                </a:cxn>
                <a:cxn ang="0">
                  <a:pos x="T4" y="T5"/>
                </a:cxn>
                <a:cxn ang="0">
                  <a:pos x="T6" y="T7"/>
                </a:cxn>
                <a:cxn ang="0">
                  <a:pos x="T8" y="T9"/>
                </a:cxn>
              </a:cxnLst>
              <a:rect l="0" t="0" r="r" b="b"/>
              <a:pathLst>
                <a:path w="4" h="4">
                  <a:moveTo>
                    <a:pt x="4" y="1"/>
                  </a:moveTo>
                  <a:cubicBezTo>
                    <a:pt x="4" y="3"/>
                    <a:pt x="4" y="4"/>
                    <a:pt x="2" y="4"/>
                  </a:cubicBezTo>
                  <a:cubicBezTo>
                    <a:pt x="1" y="4"/>
                    <a:pt x="0" y="3"/>
                    <a:pt x="0" y="2"/>
                  </a:cubicBezTo>
                  <a:cubicBezTo>
                    <a:pt x="0" y="1"/>
                    <a:pt x="1" y="0"/>
                    <a:pt x="2" y="0"/>
                  </a:cubicBezTo>
                  <a:cubicBezTo>
                    <a:pt x="3" y="0"/>
                    <a:pt x="4" y="0"/>
                    <a:pt x="4" y="1"/>
                  </a:cubicBezTo>
                  <a:close/>
                </a:path>
              </a:pathLst>
            </a:custGeom>
            <a:solidFill>
              <a:srgbClr val="D3A0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317" name="Freeform 9611"/>
            <p:cNvSpPr>
              <a:spLocks/>
            </p:cNvSpPr>
            <p:nvPr/>
          </p:nvSpPr>
          <p:spPr bwMode="auto">
            <a:xfrm>
              <a:off x="1554" y="2869"/>
              <a:ext cx="26" cy="22"/>
            </a:xfrm>
            <a:custGeom>
              <a:avLst/>
              <a:gdLst>
                <a:gd name="T0" fmla="*/ 6 w 7"/>
                <a:gd name="T1" fmla="*/ 2 h 6"/>
                <a:gd name="T2" fmla="*/ 4 w 7"/>
                <a:gd name="T3" fmla="*/ 6 h 6"/>
                <a:gd name="T4" fmla="*/ 1 w 7"/>
                <a:gd name="T5" fmla="*/ 3 h 6"/>
                <a:gd name="T6" fmla="*/ 3 w 7"/>
                <a:gd name="T7" fmla="*/ 0 h 6"/>
                <a:gd name="T8" fmla="*/ 6 w 7"/>
                <a:gd name="T9" fmla="*/ 2 h 6"/>
              </a:gdLst>
              <a:ahLst/>
              <a:cxnLst>
                <a:cxn ang="0">
                  <a:pos x="T0" y="T1"/>
                </a:cxn>
                <a:cxn ang="0">
                  <a:pos x="T2" y="T3"/>
                </a:cxn>
                <a:cxn ang="0">
                  <a:pos x="T4" y="T5"/>
                </a:cxn>
                <a:cxn ang="0">
                  <a:pos x="T6" y="T7"/>
                </a:cxn>
                <a:cxn ang="0">
                  <a:pos x="T8" y="T9"/>
                </a:cxn>
              </a:cxnLst>
              <a:rect l="0" t="0" r="r" b="b"/>
              <a:pathLst>
                <a:path w="7" h="6">
                  <a:moveTo>
                    <a:pt x="6" y="2"/>
                  </a:moveTo>
                  <a:cubicBezTo>
                    <a:pt x="7" y="4"/>
                    <a:pt x="6" y="5"/>
                    <a:pt x="4" y="6"/>
                  </a:cubicBezTo>
                  <a:cubicBezTo>
                    <a:pt x="2" y="6"/>
                    <a:pt x="1" y="5"/>
                    <a:pt x="1" y="3"/>
                  </a:cubicBezTo>
                  <a:cubicBezTo>
                    <a:pt x="0" y="2"/>
                    <a:pt x="2" y="0"/>
                    <a:pt x="3" y="0"/>
                  </a:cubicBezTo>
                  <a:cubicBezTo>
                    <a:pt x="5" y="0"/>
                    <a:pt x="6" y="1"/>
                    <a:pt x="6" y="2"/>
                  </a:cubicBezTo>
                  <a:close/>
                </a:path>
              </a:pathLst>
            </a:custGeom>
            <a:solidFill>
              <a:srgbClr val="D3A0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318" name="Freeform 9612"/>
            <p:cNvSpPr>
              <a:spLocks/>
            </p:cNvSpPr>
            <p:nvPr/>
          </p:nvSpPr>
          <p:spPr bwMode="auto">
            <a:xfrm>
              <a:off x="1595" y="2847"/>
              <a:ext cx="8" cy="11"/>
            </a:xfrm>
            <a:custGeom>
              <a:avLst/>
              <a:gdLst>
                <a:gd name="T0" fmla="*/ 2 w 2"/>
                <a:gd name="T1" fmla="*/ 1 h 3"/>
                <a:gd name="T2" fmla="*/ 1 w 2"/>
                <a:gd name="T3" fmla="*/ 3 h 3"/>
                <a:gd name="T4" fmla="*/ 0 w 2"/>
                <a:gd name="T5" fmla="*/ 2 h 3"/>
                <a:gd name="T6" fmla="*/ 1 w 2"/>
                <a:gd name="T7" fmla="*/ 0 h 3"/>
                <a:gd name="T8" fmla="*/ 2 w 2"/>
                <a:gd name="T9" fmla="*/ 1 h 3"/>
              </a:gdLst>
              <a:ahLst/>
              <a:cxnLst>
                <a:cxn ang="0">
                  <a:pos x="T0" y="T1"/>
                </a:cxn>
                <a:cxn ang="0">
                  <a:pos x="T2" y="T3"/>
                </a:cxn>
                <a:cxn ang="0">
                  <a:pos x="T4" y="T5"/>
                </a:cxn>
                <a:cxn ang="0">
                  <a:pos x="T6" y="T7"/>
                </a:cxn>
                <a:cxn ang="0">
                  <a:pos x="T8" y="T9"/>
                </a:cxn>
              </a:cxnLst>
              <a:rect l="0" t="0" r="r" b="b"/>
              <a:pathLst>
                <a:path w="2" h="3">
                  <a:moveTo>
                    <a:pt x="2" y="1"/>
                  </a:moveTo>
                  <a:cubicBezTo>
                    <a:pt x="2" y="2"/>
                    <a:pt x="2" y="3"/>
                    <a:pt x="1" y="3"/>
                  </a:cubicBezTo>
                  <a:cubicBezTo>
                    <a:pt x="0" y="3"/>
                    <a:pt x="0" y="2"/>
                    <a:pt x="0" y="2"/>
                  </a:cubicBezTo>
                  <a:cubicBezTo>
                    <a:pt x="0" y="1"/>
                    <a:pt x="0" y="0"/>
                    <a:pt x="1" y="0"/>
                  </a:cubicBezTo>
                  <a:cubicBezTo>
                    <a:pt x="1" y="0"/>
                    <a:pt x="2" y="1"/>
                    <a:pt x="2" y="1"/>
                  </a:cubicBezTo>
                  <a:close/>
                </a:path>
              </a:pathLst>
            </a:custGeom>
            <a:solidFill>
              <a:srgbClr val="D3A0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319" name="Freeform 9613"/>
            <p:cNvSpPr>
              <a:spLocks/>
            </p:cNvSpPr>
            <p:nvPr/>
          </p:nvSpPr>
          <p:spPr bwMode="auto">
            <a:xfrm>
              <a:off x="1525" y="2925"/>
              <a:ext cx="26" cy="26"/>
            </a:xfrm>
            <a:custGeom>
              <a:avLst/>
              <a:gdLst>
                <a:gd name="T0" fmla="*/ 7 w 7"/>
                <a:gd name="T1" fmla="*/ 3 h 7"/>
                <a:gd name="T2" fmla="*/ 4 w 7"/>
                <a:gd name="T3" fmla="*/ 6 h 7"/>
                <a:gd name="T4" fmla="*/ 1 w 7"/>
                <a:gd name="T5" fmla="*/ 4 h 7"/>
                <a:gd name="T6" fmla="*/ 3 w 7"/>
                <a:gd name="T7" fmla="*/ 0 h 7"/>
                <a:gd name="T8" fmla="*/ 7 w 7"/>
                <a:gd name="T9" fmla="*/ 3 h 7"/>
              </a:gdLst>
              <a:ahLst/>
              <a:cxnLst>
                <a:cxn ang="0">
                  <a:pos x="T0" y="T1"/>
                </a:cxn>
                <a:cxn ang="0">
                  <a:pos x="T2" y="T3"/>
                </a:cxn>
                <a:cxn ang="0">
                  <a:pos x="T4" y="T5"/>
                </a:cxn>
                <a:cxn ang="0">
                  <a:pos x="T6" y="T7"/>
                </a:cxn>
                <a:cxn ang="0">
                  <a:pos x="T8" y="T9"/>
                </a:cxn>
              </a:cxnLst>
              <a:rect l="0" t="0" r="r" b="b"/>
              <a:pathLst>
                <a:path w="7" h="7">
                  <a:moveTo>
                    <a:pt x="7" y="3"/>
                  </a:moveTo>
                  <a:cubicBezTo>
                    <a:pt x="7" y="5"/>
                    <a:pt x="6" y="6"/>
                    <a:pt x="4" y="6"/>
                  </a:cubicBezTo>
                  <a:cubicBezTo>
                    <a:pt x="2" y="7"/>
                    <a:pt x="1" y="5"/>
                    <a:pt x="1" y="4"/>
                  </a:cubicBezTo>
                  <a:cubicBezTo>
                    <a:pt x="0" y="2"/>
                    <a:pt x="2" y="0"/>
                    <a:pt x="3" y="0"/>
                  </a:cubicBezTo>
                  <a:cubicBezTo>
                    <a:pt x="5" y="0"/>
                    <a:pt x="7" y="1"/>
                    <a:pt x="7" y="3"/>
                  </a:cubicBezTo>
                  <a:close/>
                </a:path>
              </a:pathLst>
            </a:custGeom>
            <a:solidFill>
              <a:srgbClr val="D3A0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320" name="Freeform 9614"/>
            <p:cNvSpPr>
              <a:spLocks/>
            </p:cNvSpPr>
            <p:nvPr/>
          </p:nvSpPr>
          <p:spPr bwMode="auto">
            <a:xfrm>
              <a:off x="1521" y="2891"/>
              <a:ext cx="22" cy="23"/>
            </a:xfrm>
            <a:custGeom>
              <a:avLst/>
              <a:gdLst>
                <a:gd name="T0" fmla="*/ 6 w 6"/>
                <a:gd name="T1" fmla="*/ 2 h 6"/>
                <a:gd name="T2" fmla="*/ 3 w 6"/>
                <a:gd name="T3" fmla="*/ 6 h 6"/>
                <a:gd name="T4" fmla="*/ 0 w 6"/>
                <a:gd name="T5" fmla="*/ 3 h 6"/>
                <a:gd name="T6" fmla="*/ 2 w 6"/>
                <a:gd name="T7" fmla="*/ 0 h 6"/>
                <a:gd name="T8" fmla="*/ 6 w 6"/>
                <a:gd name="T9" fmla="*/ 2 h 6"/>
              </a:gdLst>
              <a:ahLst/>
              <a:cxnLst>
                <a:cxn ang="0">
                  <a:pos x="T0" y="T1"/>
                </a:cxn>
                <a:cxn ang="0">
                  <a:pos x="T2" y="T3"/>
                </a:cxn>
                <a:cxn ang="0">
                  <a:pos x="T4" y="T5"/>
                </a:cxn>
                <a:cxn ang="0">
                  <a:pos x="T6" y="T7"/>
                </a:cxn>
                <a:cxn ang="0">
                  <a:pos x="T8" y="T9"/>
                </a:cxn>
              </a:cxnLst>
              <a:rect l="0" t="0" r="r" b="b"/>
              <a:pathLst>
                <a:path w="6" h="6">
                  <a:moveTo>
                    <a:pt x="6" y="2"/>
                  </a:moveTo>
                  <a:cubicBezTo>
                    <a:pt x="6" y="4"/>
                    <a:pt x="5" y="5"/>
                    <a:pt x="3" y="6"/>
                  </a:cubicBezTo>
                  <a:cubicBezTo>
                    <a:pt x="2" y="6"/>
                    <a:pt x="0" y="5"/>
                    <a:pt x="0" y="3"/>
                  </a:cubicBezTo>
                  <a:cubicBezTo>
                    <a:pt x="0" y="1"/>
                    <a:pt x="1" y="0"/>
                    <a:pt x="2" y="0"/>
                  </a:cubicBezTo>
                  <a:cubicBezTo>
                    <a:pt x="4" y="0"/>
                    <a:pt x="5" y="1"/>
                    <a:pt x="6" y="2"/>
                  </a:cubicBezTo>
                  <a:close/>
                </a:path>
              </a:pathLst>
            </a:custGeom>
            <a:solidFill>
              <a:srgbClr val="D3A0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321" name="Freeform 9615"/>
            <p:cNvSpPr>
              <a:spLocks/>
            </p:cNvSpPr>
            <p:nvPr/>
          </p:nvSpPr>
          <p:spPr bwMode="auto">
            <a:xfrm>
              <a:off x="1696" y="2839"/>
              <a:ext cx="22" cy="23"/>
            </a:xfrm>
            <a:custGeom>
              <a:avLst/>
              <a:gdLst>
                <a:gd name="T0" fmla="*/ 6 w 6"/>
                <a:gd name="T1" fmla="*/ 3 h 6"/>
                <a:gd name="T2" fmla="*/ 4 w 6"/>
                <a:gd name="T3" fmla="*/ 6 h 6"/>
                <a:gd name="T4" fmla="*/ 0 w 6"/>
                <a:gd name="T5" fmla="*/ 3 h 6"/>
                <a:gd name="T6" fmla="*/ 3 w 6"/>
                <a:gd name="T7" fmla="*/ 0 h 6"/>
                <a:gd name="T8" fmla="*/ 6 w 6"/>
                <a:gd name="T9" fmla="*/ 3 h 6"/>
              </a:gdLst>
              <a:ahLst/>
              <a:cxnLst>
                <a:cxn ang="0">
                  <a:pos x="T0" y="T1"/>
                </a:cxn>
                <a:cxn ang="0">
                  <a:pos x="T2" y="T3"/>
                </a:cxn>
                <a:cxn ang="0">
                  <a:pos x="T4" y="T5"/>
                </a:cxn>
                <a:cxn ang="0">
                  <a:pos x="T6" y="T7"/>
                </a:cxn>
                <a:cxn ang="0">
                  <a:pos x="T8" y="T9"/>
                </a:cxn>
              </a:cxnLst>
              <a:rect l="0" t="0" r="r" b="b"/>
              <a:pathLst>
                <a:path w="6" h="6">
                  <a:moveTo>
                    <a:pt x="6" y="3"/>
                  </a:moveTo>
                  <a:cubicBezTo>
                    <a:pt x="6" y="4"/>
                    <a:pt x="5" y="6"/>
                    <a:pt x="4" y="6"/>
                  </a:cubicBezTo>
                  <a:cubicBezTo>
                    <a:pt x="2" y="6"/>
                    <a:pt x="1" y="5"/>
                    <a:pt x="0" y="3"/>
                  </a:cubicBezTo>
                  <a:cubicBezTo>
                    <a:pt x="0" y="2"/>
                    <a:pt x="1" y="0"/>
                    <a:pt x="3" y="0"/>
                  </a:cubicBezTo>
                  <a:cubicBezTo>
                    <a:pt x="5" y="0"/>
                    <a:pt x="6" y="1"/>
                    <a:pt x="6" y="3"/>
                  </a:cubicBezTo>
                  <a:close/>
                </a:path>
              </a:pathLst>
            </a:custGeom>
            <a:solidFill>
              <a:srgbClr val="D3A0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322" name="Freeform 9616"/>
            <p:cNvSpPr>
              <a:spLocks/>
            </p:cNvSpPr>
            <p:nvPr/>
          </p:nvSpPr>
          <p:spPr bwMode="auto">
            <a:xfrm>
              <a:off x="1562" y="2903"/>
              <a:ext cx="15" cy="14"/>
            </a:xfrm>
            <a:custGeom>
              <a:avLst/>
              <a:gdLst>
                <a:gd name="T0" fmla="*/ 4 w 4"/>
                <a:gd name="T1" fmla="*/ 2 h 4"/>
                <a:gd name="T2" fmla="*/ 2 w 4"/>
                <a:gd name="T3" fmla="*/ 4 h 4"/>
                <a:gd name="T4" fmla="*/ 0 w 4"/>
                <a:gd name="T5" fmla="*/ 2 h 4"/>
                <a:gd name="T6" fmla="*/ 1 w 4"/>
                <a:gd name="T7" fmla="*/ 0 h 4"/>
                <a:gd name="T8" fmla="*/ 4 w 4"/>
                <a:gd name="T9" fmla="*/ 2 h 4"/>
              </a:gdLst>
              <a:ahLst/>
              <a:cxnLst>
                <a:cxn ang="0">
                  <a:pos x="T0" y="T1"/>
                </a:cxn>
                <a:cxn ang="0">
                  <a:pos x="T2" y="T3"/>
                </a:cxn>
                <a:cxn ang="0">
                  <a:pos x="T4" y="T5"/>
                </a:cxn>
                <a:cxn ang="0">
                  <a:pos x="T6" y="T7"/>
                </a:cxn>
                <a:cxn ang="0">
                  <a:pos x="T8" y="T9"/>
                </a:cxn>
              </a:cxnLst>
              <a:rect l="0" t="0" r="r" b="b"/>
              <a:pathLst>
                <a:path w="4" h="4">
                  <a:moveTo>
                    <a:pt x="4" y="2"/>
                  </a:moveTo>
                  <a:cubicBezTo>
                    <a:pt x="4" y="3"/>
                    <a:pt x="3" y="4"/>
                    <a:pt x="2" y="4"/>
                  </a:cubicBezTo>
                  <a:cubicBezTo>
                    <a:pt x="1" y="4"/>
                    <a:pt x="0" y="3"/>
                    <a:pt x="0" y="2"/>
                  </a:cubicBezTo>
                  <a:cubicBezTo>
                    <a:pt x="0" y="1"/>
                    <a:pt x="0" y="0"/>
                    <a:pt x="1" y="0"/>
                  </a:cubicBezTo>
                  <a:cubicBezTo>
                    <a:pt x="3" y="0"/>
                    <a:pt x="4" y="0"/>
                    <a:pt x="4" y="2"/>
                  </a:cubicBezTo>
                  <a:close/>
                </a:path>
              </a:pathLst>
            </a:custGeom>
            <a:solidFill>
              <a:srgbClr val="D3A0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323" name="Freeform 9617"/>
            <p:cNvSpPr>
              <a:spLocks/>
            </p:cNvSpPr>
            <p:nvPr/>
          </p:nvSpPr>
          <p:spPr bwMode="auto">
            <a:xfrm>
              <a:off x="1740" y="2880"/>
              <a:ext cx="12" cy="11"/>
            </a:xfrm>
            <a:custGeom>
              <a:avLst/>
              <a:gdLst>
                <a:gd name="T0" fmla="*/ 3 w 3"/>
                <a:gd name="T1" fmla="*/ 1 h 3"/>
                <a:gd name="T2" fmla="*/ 2 w 3"/>
                <a:gd name="T3" fmla="*/ 2 h 3"/>
                <a:gd name="T4" fmla="*/ 1 w 3"/>
                <a:gd name="T5" fmla="*/ 1 h 3"/>
                <a:gd name="T6" fmla="*/ 2 w 3"/>
                <a:gd name="T7" fmla="*/ 0 h 3"/>
                <a:gd name="T8" fmla="*/ 3 w 3"/>
                <a:gd name="T9" fmla="*/ 1 h 3"/>
              </a:gdLst>
              <a:ahLst/>
              <a:cxnLst>
                <a:cxn ang="0">
                  <a:pos x="T0" y="T1"/>
                </a:cxn>
                <a:cxn ang="0">
                  <a:pos x="T2" y="T3"/>
                </a:cxn>
                <a:cxn ang="0">
                  <a:pos x="T4" y="T5"/>
                </a:cxn>
                <a:cxn ang="0">
                  <a:pos x="T6" y="T7"/>
                </a:cxn>
                <a:cxn ang="0">
                  <a:pos x="T8" y="T9"/>
                </a:cxn>
              </a:cxnLst>
              <a:rect l="0" t="0" r="r" b="b"/>
              <a:pathLst>
                <a:path w="3" h="3">
                  <a:moveTo>
                    <a:pt x="3" y="1"/>
                  </a:moveTo>
                  <a:cubicBezTo>
                    <a:pt x="3" y="2"/>
                    <a:pt x="3" y="2"/>
                    <a:pt x="2" y="2"/>
                  </a:cubicBezTo>
                  <a:cubicBezTo>
                    <a:pt x="1" y="3"/>
                    <a:pt x="1" y="2"/>
                    <a:pt x="1" y="1"/>
                  </a:cubicBezTo>
                  <a:cubicBezTo>
                    <a:pt x="0" y="1"/>
                    <a:pt x="1" y="0"/>
                    <a:pt x="2" y="0"/>
                  </a:cubicBezTo>
                  <a:cubicBezTo>
                    <a:pt x="2" y="0"/>
                    <a:pt x="3" y="0"/>
                    <a:pt x="3" y="1"/>
                  </a:cubicBezTo>
                  <a:close/>
                </a:path>
              </a:pathLst>
            </a:custGeom>
            <a:solidFill>
              <a:srgbClr val="D3A0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324" name="Freeform 9618"/>
            <p:cNvSpPr>
              <a:spLocks/>
            </p:cNvSpPr>
            <p:nvPr/>
          </p:nvSpPr>
          <p:spPr bwMode="auto">
            <a:xfrm>
              <a:off x="1740" y="2903"/>
              <a:ext cx="23" cy="26"/>
            </a:xfrm>
            <a:custGeom>
              <a:avLst/>
              <a:gdLst>
                <a:gd name="T0" fmla="*/ 6 w 6"/>
                <a:gd name="T1" fmla="*/ 3 h 7"/>
                <a:gd name="T2" fmla="*/ 4 w 6"/>
                <a:gd name="T3" fmla="*/ 6 h 7"/>
                <a:gd name="T4" fmla="*/ 0 w 6"/>
                <a:gd name="T5" fmla="*/ 4 h 7"/>
                <a:gd name="T6" fmla="*/ 3 w 6"/>
                <a:gd name="T7" fmla="*/ 1 h 7"/>
                <a:gd name="T8" fmla="*/ 6 w 6"/>
                <a:gd name="T9" fmla="*/ 3 h 7"/>
              </a:gdLst>
              <a:ahLst/>
              <a:cxnLst>
                <a:cxn ang="0">
                  <a:pos x="T0" y="T1"/>
                </a:cxn>
                <a:cxn ang="0">
                  <a:pos x="T2" y="T3"/>
                </a:cxn>
                <a:cxn ang="0">
                  <a:pos x="T4" y="T5"/>
                </a:cxn>
                <a:cxn ang="0">
                  <a:pos x="T6" y="T7"/>
                </a:cxn>
                <a:cxn ang="0">
                  <a:pos x="T8" y="T9"/>
                </a:cxn>
              </a:cxnLst>
              <a:rect l="0" t="0" r="r" b="b"/>
              <a:pathLst>
                <a:path w="6" h="7">
                  <a:moveTo>
                    <a:pt x="6" y="3"/>
                  </a:moveTo>
                  <a:cubicBezTo>
                    <a:pt x="6" y="5"/>
                    <a:pt x="5" y="6"/>
                    <a:pt x="4" y="6"/>
                  </a:cubicBezTo>
                  <a:cubicBezTo>
                    <a:pt x="2" y="7"/>
                    <a:pt x="1" y="5"/>
                    <a:pt x="0" y="4"/>
                  </a:cubicBezTo>
                  <a:cubicBezTo>
                    <a:pt x="0" y="2"/>
                    <a:pt x="1" y="1"/>
                    <a:pt x="3" y="1"/>
                  </a:cubicBezTo>
                  <a:cubicBezTo>
                    <a:pt x="4" y="0"/>
                    <a:pt x="6" y="1"/>
                    <a:pt x="6" y="3"/>
                  </a:cubicBezTo>
                  <a:close/>
                </a:path>
              </a:pathLst>
            </a:custGeom>
            <a:solidFill>
              <a:srgbClr val="D3A0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325" name="Freeform 9619"/>
            <p:cNvSpPr>
              <a:spLocks/>
            </p:cNvSpPr>
            <p:nvPr/>
          </p:nvSpPr>
          <p:spPr bwMode="auto">
            <a:xfrm>
              <a:off x="1770" y="2880"/>
              <a:ext cx="19" cy="15"/>
            </a:xfrm>
            <a:custGeom>
              <a:avLst/>
              <a:gdLst>
                <a:gd name="T0" fmla="*/ 4 w 5"/>
                <a:gd name="T1" fmla="*/ 2 h 4"/>
                <a:gd name="T2" fmla="*/ 3 w 5"/>
                <a:gd name="T3" fmla="*/ 4 h 4"/>
                <a:gd name="T4" fmla="*/ 0 w 5"/>
                <a:gd name="T5" fmla="*/ 2 h 4"/>
                <a:gd name="T6" fmla="*/ 2 w 5"/>
                <a:gd name="T7" fmla="*/ 0 h 4"/>
                <a:gd name="T8" fmla="*/ 4 w 5"/>
                <a:gd name="T9" fmla="*/ 2 h 4"/>
              </a:gdLst>
              <a:ahLst/>
              <a:cxnLst>
                <a:cxn ang="0">
                  <a:pos x="T0" y="T1"/>
                </a:cxn>
                <a:cxn ang="0">
                  <a:pos x="T2" y="T3"/>
                </a:cxn>
                <a:cxn ang="0">
                  <a:pos x="T4" y="T5"/>
                </a:cxn>
                <a:cxn ang="0">
                  <a:pos x="T6" y="T7"/>
                </a:cxn>
                <a:cxn ang="0">
                  <a:pos x="T8" y="T9"/>
                </a:cxn>
              </a:cxnLst>
              <a:rect l="0" t="0" r="r" b="b"/>
              <a:pathLst>
                <a:path w="5" h="4">
                  <a:moveTo>
                    <a:pt x="4" y="2"/>
                  </a:moveTo>
                  <a:cubicBezTo>
                    <a:pt x="5" y="3"/>
                    <a:pt x="4" y="4"/>
                    <a:pt x="3" y="4"/>
                  </a:cubicBezTo>
                  <a:cubicBezTo>
                    <a:pt x="1" y="4"/>
                    <a:pt x="0" y="4"/>
                    <a:pt x="0" y="2"/>
                  </a:cubicBezTo>
                  <a:cubicBezTo>
                    <a:pt x="0" y="1"/>
                    <a:pt x="1" y="0"/>
                    <a:pt x="2" y="0"/>
                  </a:cubicBezTo>
                  <a:cubicBezTo>
                    <a:pt x="3" y="0"/>
                    <a:pt x="4" y="1"/>
                    <a:pt x="4" y="2"/>
                  </a:cubicBezTo>
                  <a:close/>
                </a:path>
              </a:pathLst>
            </a:custGeom>
            <a:solidFill>
              <a:srgbClr val="D3A0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326" name="Freeform 9620"/>
            <p:cNvSpPr>
              <a:spLocks/>
            </p:cNvSpPr>
            <p:nvPr/>
          </p:nvSpPr>
          <p:spPr bwMode="auto">
            <a:xfrm>
              <a:off x="1688" y="2869"/>
              <a:ext cx="12" cy="15"/>
            </a:xfrm>
            <a:custGeom>
              <a:avLst/>
              <a:gdLst>
                <a:gd name="T0" fmla="*/ 3 w 3"/>
                <a:gd name="T1" fmla="*/ 2 h 4"/>
                <a:gd name="T2" fmla="*/ 2 w 3"/>
                <a:gd name="T3" fmla="*/ 4 h 4"/>
                <a:gd name="T4" fmla="*/ 0 w 3"/>
                <a:gd name="T5" fmla="*/ 2 h 4"/>
                <a:gd name="T6" fmla="*/ 1 w 3"/>
                <a:gd name="T7" fmla="*/ 1 h 4"/>
                <a:gd name="T8" fmla="*/ 3 w 3"/>
                <a:gd name="T9" fmla="*/ 2 h 4"/>
              </a:gdLst>
              <a:ahLst/>
              <a:cxnLst>
                <a:cxn ang="0">
                  <a:pos x="T0" y="T1"/>
                </a:cxn>
                <a:cxn ang="0">
                  <a:pos x="T2" y="T3"/>
                </a:cxn>
                <a:cxn ang="0">
                  <a:pos x="T4" y="T5"/>
                </a:cxn>
                <a:cxn ang="0">
                  <a:pos x="T6" y="T7"/>
                </a:cxn>
                <a:cxn ang="0">
                  <a:pos x="T8" y="T9"/>
                </a:cxn>
              </a:cxnLst>
              <a:rect l="0" t="0" r="r" b="b"/>
              <a:pathLst>
                <a:path w="3" h="4">
                  <a:moveTo>
                    <a:pt x="3" y="2"/>
                  </a:moveTo>
                  <a:cubicBezTo>
                    <a:pt x="3" y="3"/>
                    <a:pt x="3" y="4"/>
                    <a:pt x="2" y="4"/>
                  </a:cubicBezTo>
                  <a:cubicBezTo>
                    <a:pt x="1" y="4"/>
                    <a:pt x="0" y="3"/>
                    <a:pt x="0" y="2"/>
                  </a:cubicBezTo>
                  <a:cubicBezTo>
                    <a:pt x="0" y="2"/>
                    <a:pt x="0" y="1"/>
                    <a:pt x="1" y="1"/>
                  </a:cubicBezTo>
                  <a:cubicBezTo>
                    <a:pt x="2" y="0"/>
                    <a:pt x="3" y="1"/>
                    <a:pt x="3" y="2"/>
                  </a:cubicBezTo>
                  <a:close/>
                </a:path>
              </a:pathLst>
            </a:custGeom>
            <a:solidFill>
              <a:srgbClr val="D3A0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327" name="Freeform 9621"/>
            <p:cNvSpPr>
              <a:spLocks/>
            </p:cNvSpPr>
            <p:nvPr/>
          </p:nvSpPr>
          <p:spPr bwMode="auto">
            <a:xfrm>
              <a:off x="1606" y="2880"/>
              <a:ext cx="23" cy="26"/>
            </a:xfrm>
            <a:custGeom>
              <a:avLst/>
              <a:gdLst>
                <a:gd name="T0" fmla="*/ 6 w 6"/>
                <a:gd name="T1" fmla="*/ 3 h 7"/>
                <a:gd name="T2" fmla="*/ 3 w 6"/>
                <a:gd name="T3" fmla="*/ 6 h 7"/>
                <a:gd name="T4" fmla="*/ 0 w 6"/>
                <a:gd name="T5" fmla="*/ 4 h 7"/>
                <a:gd name="T6" fmla="*/ 3 w 6"/>
                <a:gd name="T7" fmla="*/ 1 h 7"/>
                <a:gd name="T8" fmla="*/ 6 w 6"/>
                <a:gd name="T9" fmla="*/ 3 h 7"/>
              </a:gdLst>
              <a:ahLst/>
              <a:cxnLst>
                <a:cxn ang="0">
                  <a:pos x="T0" y="T1"/>
                </a:cxn>
                <a:cxn ang="0">
                  <a:pos x="T2" y="T3"/>
                </a:cxn>
                <a:cxn ang="0">
                  <a:pos x="T4" y="T5"/>
                </a:cxn>
                <a:cxn ang="0">
                  <a:pos x="T6" y="T7"/>
                </a:cxn>
                <a:cxn ang="0">
                  <a:pos x="T8" y="T9"/>
                </a:cxn>
              </a:cxnLst>
              <a:rect l="0" t="0" r="r" b="b"/>
              <a:pathLst>
                <a:path w="6" h="7">
                  <a:moveTo>
                    <a:pt x="6" y="3"/>
                  </a:moveTo>
                  <a:cubicBezTo>
                    <a:pt x="6" y="5"/>
                    <a:pt x="5" y="6"/>
                    <a:pt x="3" y="6"/>
                  </a:cubicBezTo>
                  <a:cubicBezTo>
                    <a:pt x="2" y="7"/>
                    <a:pt x="0" y="6"/>
                    <a:pt x="0" y="4"/>
                  </a:cubicBezTo>
                  <a:cubicBezTo>
                    <a:pt x="0" y="2"/>
                    <a:pt x="1" y="1"/>
                    <a:pt x="3" y="1"/>
                  </a:cubicBezTo>
                  <a:cubicBezTo>
                    <a:pt x="4" y="0"/>
                    <a:pt x="6" y="2"/>
                    <a:pt x="6" y="3"/>
                  </a:cubicBezTo>
                  <a:close/>
                </a:path>
              </a:pathLst>
            </a:custGeom>
            <a:solidFill>
              <a:srgbClr val="D3A0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328" name="Freeform 9622"/>
            <p:cNvSpPr>
              <a:spLocks/>
            </p:cNvSpPr>
            <p:nvPr/>
          </p:nvSpPr>
          <p:spPr bwMode="auto">
            <a:xfrm>
              <a:off x="843" y="1649"/>
              <a:ext cx="1765" cy="889"/>
            </a:xfrm>
            <a:custGeom>
              <a:avLst/>
              <a:gdLst>
                <a:gd name="T0" fmla="*/ 65 w 474"/>
                <a:gd name="T1" fmla="*/ 195 h 239"/>
                <a:gd name="T2" fmla="*/ 0 w 474"/>
                <a:gd name="T3" fmla="*/ 18 h 239"/>
                <a:gd name="T4" fmla="*/ 90 w 474"/>
                <a:gd name="T5" fmla="*/ 85 h 239"/>
                <a:gd name="T6" fmla="*/ 117 w 474"/>
                <a:gd name="T7" fmla="*/ 0 h 239"/>
                <a:gd name="T8" fmla="*/ 178 w 474"/>
                <a:gd name="T9" fmla="*/ 74 h 239"/>
                <a:gd name="T10" fmla="*/ 247 w 474"/>
                <a:gd name="T11" fmla="*/ 3 h 239"/>
                <a:gd name="T12" fmla="*/ 291 w 474"/>
                <a:gd name="T13" fmla="*/ 88 h 239"/>
                <a:gd name="T14" fmla="*/ 378 w 474"/>
                <a:gd name="T15" fmla="*/ 38 h 239"/>
                <a:gd name="T16" fmla="*/ 373 w 474"/>
                <a:gd name="T17" fmla="*/ 131 h 239"/>
                <a:gd name="T18" fmla="*/ 474 w 474"/>
                <a:gd name="T19" fmla="*/ 100 h 239"/>
                <a:gd name="T20" fmla="*/ 378 w 474"/>
                <a:gd name="T21" fmla="*/ 239 h 239"/>
                <a:gd name="T22" fmla="*/ 224 w 474"/>
                <a:gd name="T23" fmla="*/ 195 h 239"/>
                <a:gd name="T24" fmla="*/ 65 w 474"/>
                <a:gd name="T25" fmla="*/ 195 h 239"/>
                <a:gd name="connsiteX0" fmla="*/ 1371 w 10000"/>
                <a:gd name="connsiteY0" fmla="*/ 8159 h 10000"/>
                <a:gd name="connsiteX1" fmla="*/ 0 w 10000"/>
                <a:gd name="connsiteY1" fmla="*/ 753 h 10000"/>
                <a:gd name="connsiteX2" fmla="*/ 1899 w 10000"/>
                <a:gd name="connsiteY2" fmla="*/ 3556 h 10000"/>
                <a:gd name="connsiteX3" fmla="*/ 2468 w 10000"/>
                <a:gd name="connsiteY3" fmla="*/ 0 h 10000"/>
                <a:gd name="connsiteX4" fmla="*/ 3755 w 10000"/>
                <a:gd name="connsiteY4" fmla="*/ 3096 h 10000"/>
                <a:gd name="connsiteX5" fmla="*/ 5211 w 10000"/>
                <a:gd name="connsiteY5" fmla="*/ 126 h 10000"/>
                <a:gd name="connsiteX6" fmla="*/ 6139 w 10000"/>
                <a:gd name="connsiteY6" fmla="*/ 3682 h 10000"/>
                <a:gd name="connsiteX7" fmla="*/ 6082 w 10000"/>
                <a:gd name="connsiteY7" fmla="*/ 3834 h 10000"/>
                <a:gd name="connsiteX8" fmla="*/ 7975 w 10000"/>
                <a:gd name="connsiteY8" fmla="*/ 1590 h 10000"/>
                <a:gd name="connsiteX9" fmla="*/ 7869 w 10000"/>
                <a:gd name="connsiteY9" fmla="*/ 5481 h 10000"/>
                <a:gd name="connsiteX10" fmla="*/ 10000 w 10000"/>
                <a:gd name="connsiteY10" fmla="*/ 4184 h 10000"/>
                <a:gd name="connsiteX11" fmla="*/ 7975 w 10000"/>
                <a:gd name="connsiteY11" fmla="*/ 10000 h 10000"/>
                <a:gd name="connsiteX12" fmla="*/ 4726 w 10000"/>
                <a:gd name="connsiteY12" fmla="*/ 8159 h 10000"/>
                <a:gd name="connsiteX13" fmla="*/ 1371 w 10000"/>
                <a:gd name="connsiteY13" fmla="*/ 8159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000" h="10000">
                  <a:moveTo>
                    <a:pt x="1371" y="8159"/>
                  </a:moveTo>
                  <a:lnTo>
                    <a:pt x="0" y="753"/>
                  </a:lnTo>
                  <a:lnTo>
                    <a:pt x="1899" y="3556"/>
                  </a:lnTo>
                  <a:lnTo>
                    <a:pt x="2468" y="0"/>
                  </a:lnTo>
                  <a:lnTo>
                    <a:pt x="3755" y="3096"/>
                  </a:lnTo>
                  <a:lnTo>
                    <a:pt x="5211" y="126"/>
                  </a:lnTo>
                  <a:lnTo>
                    <a:pt x="6139" y="3682"/>
                  </a:lnTo>
                  <a:cubicBezTo>
                    <a:pt x="6120" y="3733"/>
                    <a:pt x="6101" y="3783"/>
                    <a:pt x="6082" y="3834"/>
                  </a:cubicBezTo>
                  <a:lnTo>
                    <a:pt x="7975" y="1590"/>
                  </a:lnTo>
                  <a:lnTo>
                    <a:pt x="7869" y="5481"/>
                  </a:lnTo>
                  <a:lnTo>
                    <a:pt x="10000" y="4184"/>
                  </a:lnTo>
                  <a:lnTo>
                    <a:pt x="7975" y="10000"/>
                  </a:lnTo>
                  <a:cubicBezTo>
                    <a:pt x="7975" y="10000"/>
                    <a:pt x="6751" y="8745"/>
                    <a:pt x="4726" y="8159"/>
                  </a:cubicBezTo>
                  <a:cubicBezTo>
                    <a:pt x="2679" y="7573"/>
                    <a:pt x="1371" y="8159"/>
                    <a:pt x="1371" y="8159"/>
                  </a:cubicBezTo>
                  <a:close/>
                </a:path>
              </a:pathLst>
            </a:custGeom>
            <a:solidFill>
              <a:srgbClr val="D6A4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grpSp>
      <p:sp>
        <p:nvSpPr>
          <p:cNvPr id="4813" name="Textfeld 4812">
            <a:extLst>
              <a:ext uri="{FF2B5EF4-FFF2-40B4-BE49-F238E27FC236}">
                <a16:creationId xmlns:a16="http://schemas.microsoft.com/office/drawing/2014/main" id="{9E2286E6-E225-6075-F8DD-C9E77D1C8EDE}"/>
              </a:ext>
            </a:extLst>
          </p:cNvPr>
          <p:cNvSpPr txBox="1"/>
          <p:nvPr/>
        </p:nvSpPr>
        <p:spPr>
          <a:xfrm>
            <a:off x="19920857" y="12768943"/>
            <a:ext cx="4016829" cy="584775"/>
          </a:xfrm>
          <a:prstGeom prst="rect">
            <a:avLst/>
          </a:prstGeom>
          <a:noFill/>
        </p:spPr>
        <p:txBody>
          <a:bodyPr wrap="square" rtlCol="0">
            <a:spAutoFit/>
          </a:bodyPr>
          <a:lstStyle/>
          <a:p>
            <a:r>
              <a:rPr lang="de-DE" sz="3200" dirty="0">
                <a:solidFill>
                  <a:srgbClr val="D6A437"/>
                </a:solidFill>
                <a:latin typeface="Permanent Marker" panose="02000000000000000000" pitchFamily="2" charset="0"/>
              </a:rPr>
              <a:t>STERNSINGEN.AT</a:t>
            </a:r>
            <a:endParaRPr lang="de-AT" sz="3200" dirty="0">
              <a:solidFill>
                <a:srgbClr val="D6A437"/>
              </a:solidFill>
              <a:latin typeface="Permanent Marker" panose="02000000000000000000" pitchFamily="2" charset="0"/>
            </a:endParaRPr>
          </a:p>
        </p:txBody>
      </p:sp>
      <p:pic>
        <p:nvPicPr>
          <p:cNvPr id="5" name="Grafik 4">
            <a:extLst>
              <a:ext uri="{FF2B5EF4-FFF2-40B4-BE49-F238E27FC236}">
                <a16:creationId xmlns:a16="http://schemas.microsoft.com/office/drawing/2014/main" id="{C8F7A1B5-C055-2808-C536-B9597C4AF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8923" y="12471401"/>
            <a:ext cx="4669640" cy="943078"/>
          </a:xfrm>
          <a:prstGeom prst="rect">
            <a:avLst/>
          </a:prstGeom>
        </p:spPr>
      </p:pic>
    </p:spTree>
    <p:extLst>
      <p:ext uri="{BB962C8B-B14F-4D97-AF65-F5344CB8AC3E}">
        <p14:creationId xmlns:p14="http://schemas.microsoft.com/office/powerpoint/2010/main" val="16859284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99935FB2-38EB-733E-130A-B8F04B70F9C4}"/>
              </a:ext>
            </a:extLst>
          </p:cNvPr>
          <p:cNvSpPr>
            <a:spLocks noGrp="1"/>
          </p:cNvSpPr>
          <p:nvPr>
            <p:ph type="ctrTitle"/>
          </p:nvPr>
        </p:nvSpPr>
        <p:spPr/>
        <p:txBody>
          <a:bodyPr/>
          <a:lstStyle/>
          <a:p>
            <a:endParaRPr lang="de-AT"/>
          </a:p>
        </p:txBody>
      </p:sp>
      <p:sp>
        <p:nvSpPr>
          <p:cNvPr id="6" name="Untertitel 5">
            <a:extLst>
              <a:ext uri="{FF2B5EF4-FFF2-40B4-BE49-F238E27FC236}">
                <a16:creationId xmlns:a16="http://schemas.microsoft.com/office/drawing/2014/main" id="{D9CFECC0-10E6-5035-315B-BB7EA7A42467}"/>
              </a:ext>
            </a:extLst>
          </p:cNvPr>
          <p:cNvSpPr>
            <a:spLocks noGrp="1"/>
          </p:cNvSpPr>
          <p:nvPr>
            <p:ph type="subTitle" idx="1"/>
          </p:nvPr>
        </p:nvSpPr>
        <p:spPr/>
        <p:txBody>
          <a:bodyPr/>
          <a:lstStyle/>
          <a:p>
            <a:endParaRPr lang="de-AT"/>
          </a:p>
        </p:txBody>
      </p:sp>
      <p:sp>
        <p:nvSpPr>
          <p:cNvPr id="4" name="Textfeld 3">
            <a:extLst>
              <a:ext uri="{FF2B5EF4-FFF2-40B4-BE49-F238E27FC236}">
                <a16:creationId xmlns:a16="http://schemas.microsoft.com/office/drawing/2014/main" id="{702C7375-D493-DFB3-C2A6-414A7580DC9A}"/>
              </a:ext>
            </a:extLst>
          </p:cNvPr>
          <p:cNvSpPr txBox="1"/>
          <p:nvPr/>
        </p:nvSpPr>
        <p:spPr>
          <a:xfrm>
            <a:off x="19920857" y="12768943"/>
            <a:ext cx="4016829" cy="584775"/>
          </a:xfrm>
          <a:prstGeom prst="rect">
            <a:avLst/>
          </a:prstGeom>
          <a:noFill/>
        </p:spPr>
        <p:txBody>
          <a:bodyPr wrap="square" rtlCol="0">
            <a:spAutoFit/>
          </a:bodyPr>
          <a:lstStyle/>
          <a:p>
            <a:r>
              <a:rPr lang="de-DE" sz="3200" dirty="0">
                <a:solidFill>
                  <a:srgbClr val="D6A437"/>
                </a:solidFill>
                <a:latin typeface="Permanent Marker" panose="02000000000000000000" pitchFamily="2" charset="0"/>
              </a:rPr>
              <a:t>STERNSINGEN.AT</a:t>
            </a:r>
            <a:endParaRPr lang="de-AT" sz="3200" dirty="0">
              <a:solidFill>
                <a:srgbClr val="D6A437"/>
              </a:solidFill>
              <a:latin typeface="Permanent Marker" panose="02000000000000000000" pitchFamily="2" charset="0"/>
            </a:endParaRPr>
          </a:p>
        </p:txBody>
      </p:sp>
    </p:spTree>
    <p:extLst>
      <p:ext uri="{BB962C8B-B14F-4D97-AF65-F5344CB8AC3E}">
        <p14:creationId xmlns:p14="http://schemas.microsoft.com/office/powerpoint/2010/main" val="36396004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platzhalter 3"/>
          <p:cNvSpPr>
            <a:spLocks noGrp="1"/>
          </p:cNvSpPr>
          <p:nvPr>
            <p:ph type="body" sz="half" idx="1"/>
          </p:nvPr>
        </p:nvSpPr>
        <p:spPr>
          <a:xfrm>
            <a:off x="1030778" y="5676899"/>
            <a:ext cx="10535962" cy="2956737"/>
          </a:xfrm>
        </p:spPr>
        <p:txBody>
          <a:bodyPr>
            <a:normAutofit/>
          </a:bodyPr>
          <a:lstStyle/>
          <a:p>
            <a:pPr marL="0" indent="0">
              <a:buNone/>
            </a:pPr>
            <a:r>
              <a:rPr lang="de-DE" sz="4400" dirty="0">
                <a:solidFill>
                  <a:schemeClr val="accent1"/>
                </a:solidFill>
                <a:latin typeface="+mj-lt"/>
                <a:cs typeface="Arial Narrow" panose="020B0604020202020204" pitchFamily="34" charset="0"/>
              </a:rPr>
              <a:t>So hat alles angefangen: </a:t>
            </a:r>
          </a:p>
          <a:p>
            <a:pPr marL="0" indent="0">
              <a:buNone/>
            </a:pPr>
            <a:r>
              <a:rPr lang="de-DE" sz="4400" dirty="0">
                <a:solidFill>
                  <a:schemeClr val="accent1"/>
                </a:solidFill>
                <a:latin typeface="+mj-lt"/>
                <a:cs typeface="Arial Narrow" panose="020B0604020202020204" pitchFamily="34" charset="0"/>
              </a:rPr>
              <a:t>Im Winter 1954/55 sind erstmals </a:t>
            </a:r>
            <a:r>
              <a:rPr lang="de-DE" sz="4400" dirty="0" err="1">
                <a:solidFill>
                  <a:schemeClr val="accent1"/>
                </a:solidFill>
                <a:latin typeface="+mj-lt"/>
                <a:cs typeface="Arial Narrow" panose="020B0604020202020204" pitchFamily="34" charset="0"/>
              </a:rPr>
              <a:t>Sternsingergruppen</a:t>
            </a:r>
            <a:r>
              <a:rPr lang="de-DE" sz="4400" dirty="0">
                <a:solidFill>
                  <a:schemeClr val="accent1"/>
                </a:solidFill>
                <a:latin typeface="+mj-lt"/>
                <a:cs typeface="Arial Narrow" panose="020B0604020202020204" pitchFamily="34" charset="0"/>
              </a:rPr>
              <a:t> der Katholischen Jungschar unterwegs.</a:t>
            </a:r>
          </a:p>
        </p:txBody>
      </p:sp>
      <p:pic>
        <p:nvPicPr>
          <p:cNvPr id="6" name="Grafik 1"/>
          <p:cNvPicPr>
            <a:picLocks noGrp="1" noChangeAspect="1"/>
          </p:cNvPicPr>
          <p:nvPr>
            <p:ph type="pic" idx="13"/>
          </p:nvPr>
        </p:nvPicPr>
        <p:blipFill>
          <a:blip r:embed="rId2" cstate="screen">
            <a:extLst>
              <a:ext uri="{28A0092B-C50C-407E-A947-70E740481C1C}">
                <a14:useLocalDpi xmlns:a14="http://schemas.microsoft.com/office/drawing/2010/main"/>
              </a:ext>
            </a:extLst>
          </a:blip>
          <a:srcRect/>
          <a:stretch>
            <a:fillRect/>
          </a:stretch>
        </p:blipFill>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hteck 7"/>
          <p:cNvSpPr/>
          <p:nvPr/>
        </p:nvSpPr>
        <p:spPr>
          <a:xfrm>
            <a:off x="1030778" y="8989357"/>
            <a:ext cx="11773473" cy="2554545"/>
          </a:xfrm>
          <a:prstGeom prst="rect">
            <a:avLst/>
          </a:prstGeom>
        </p:spPr>
        <p:txBody>
          <a:bodyPr wrap="square">
            <a:spAutoFit/>
          </a:bodyPr>
          <a:lstStyle/>
          <a:p>
            <a:pPr hangingPunct="1">
              <a:spcBef>
                <a:spcPct val="50000"/>
              </a:spcBef>
            </a:pPr>
            <a:r>
              <a:rPr lang="de-DE" sz="8000" dirty="0">
                <a:solidFill>
                  <a:schemeClr val="tx2"/>
                </a:solidFill>
                <a:latin typeface="Permanent Marker" panose="02000000000000000000" pitchFamily="2" charset="0"/>
                <a:cs typeface="Arial Narrow" panose="020B0604020202020204" pitchFamily="34" charset="0"/>
              </a:rPr>
              <a:t>Seitdem ist viel passiert…</a:t>
            </a:r>
          </a:p>
        </p:txBody>
      </p:sp>
    </p:spTree>
    <p:extLst>
      <p:ext uri="{BB962C8B-B14F-4D97-AF65-F5344CB8AC3E}">
        <p14:creationId xmlns:p14="http://schemas.microsoft.com/office/powerpoint/2010/main" val="3835695189"/>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40"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635788" y="4698155"/>
            <a:ext cx="6045026" cy="48543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7"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763646" y="4222790"/>
            <a:ext cx="3799154" cy="36604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hteck 7"/>
          <p:cNvSpPr/>
          <p:nvPr/>
        </p:nvSpPr>
        <p:spPr>
          <a:xfrm>
            <a:off x="1342372" y="3562721"/>
            <a:ext cx="6109674" cy="2554545"/>
          </a:xfrm>
          <a:prstGeom prst="rect">
            <a:avLst/>
          </a:prstGeom>
        </p:spPr>
        <p:txBody>
          <a:bodyPr wrap="square">
            <a:spAutoFit/>
          </a:bodyPr>
          <a:lstStyle/>
          <a:p>
            <a:pPr lvl="1" algn="ctr" hangingPunct="1">
              <a:spcBef>
                <a:spcPct val="50000"/>
              </a:spcBef>
            </a:pPr>
            <a:r>
              <a:rPr lang="de-AT" sz="4000" dirty="0">
                <a:solidFill>
                  <a:schemeClr val="tx2"/>
                </a:solidFill>
                <a:latin typeface="+mj-lt"/>
                <a:cs typeface="Arial Narrow" panose="020B0604020202020204" pitchFamily="34" charset="0"/>
              </a:rPr>
              <a:t>Seit 1954 haben die Sternsinger*innen über </a:t>
            </a:r>
            <a:r>
              <a:rPr lang="de-AT" sz="4000" dirty="0">
                <a:solidFill>
                  <a:schemeClr val="accent1"/>
                </a:solidFill>
                <a:latin typeface="+mj-lt"/>
                <a:cs typeface="Arial Narrow" panose="020B0604020202020204" pitchFamily="34" charset="0"/>
              </a:rPr>
              <a:t>500 Millionen Euro </a:t>
            </a:r>
            <a:r>
              <a:rPr lang="de-AT" sz="4000" dirty="0">
                <a:solidFill>
                  <a:schemeClr val="tx2"/>
                </a:solidFill>
                <a:latin typeface="+mj-lt"/>
                <a:cs typeface="Arial Narrow" panose="020B0604020202020204" pitchFamily="34" charset="0"/>
              </a:rPr>
              <a:t>ersungen!</a:t>
            </a:r>
          </a:p>
        </p:txBody>
      </p:sp>
      <p:sp>
        <p:nvSpPr>
          <p:cNvPr id="49" name="Rechteck 48"/>
          <p:cNvSpPr/>
          <p:nvPr/>
        </p:nvSpPr>
        <p:spPr>
          <a:xfrm>
            <a:off x="5754029" y="9946691"/>
            <a:ext cx="9166302" cy="1938992"/>
          </a:xfrm>
          <a:prstGeom prst="rect">
            <a:avLst/>
          </a:prstGeom>
        </p:spPr>
        <p:txBody>
          <a:bodyPr wrap="square">
            <a:spAutoFit/>
          </a:bodyPr>
          <a:lstStyle/>
          <a:p>
            <a:pPr lvl="1" algn="ctr" hangingPunct="1">
              <a:spcBef>
                <a:spcPct val="50000"/>
              </a:spcBef>
            </a:pPr>
            <a:r>
              <a:rPr lang="de-DE" sz="4000" dirty="0">
                <a:solidFill>
                  <a:schemeClr val="accent1"/>
                </a:solidFill>
                <a:latin typeface="+mj-lt"/>
                <a:cs typeface="Arial Narrow" panose="020B0604020202020204" pitchFamily="34" charset="0"/>
              </a:rPr>
              <a:t>Über 10.000 </a:t>
            </a:r>
            <a:r>
              <a:rPr lang="de-DE" sz="4000" dirty="0" err="1">
                <a:solidFill>
                  <a:schemeClr val="accent1"/>
                </a:solidFill>
                <a:latin typeface="+mj-lt"/>
                <a:cs typeface="Arial Narrow" panose="020B0604020202020204" pitchFamily="34" charset="0"/>
              </a:rPr>
              <a:t>Sternsingerprojekte</a:t>
            </a:r>
            <a:r>
              <a:rPr lang="de-DE" sz="4000" dirty="0">
                <a:solidFill>
                  <a:schemeClr val="accent1"/>
                </a:solidFill>
                <a:latin typeface="+mj-lt"/>
                <a:cs typeface="Arial Narrow" panose="020B0604020202020204" pitchFamily="34" charset="0"/>
              </a:rPr>
              <a:t> </a:t>
            </a:r>
            <a:br>
              <a:rPr lang="de-DE" sz="4000" dirty="0">
                <a:solidFill>
                  <a:schemeClr val="tx2"/>
                </a:solidFill>
                <a:latin typeface="+mj-lt"/>
                <a:cs typeface="Arial Narrow" panose="020B0604020202020204" pitchFamily="34" charset="0"/>
              </a:rPr>
            </a:br>
            <a:r>
              <a:rPr lang="de-DE" sz="4000" dirty="0">
                <a:solidFill>
                  <a:schemeClr val="tx2"/>
                </a:solidFill>
                <a:latin typeface="+mj-lt"/>
                <a:cs typeface="Arial Narrow" panose="020B0604020202020204" pitchFamily="34" charset="0"/>
              </a:rPr>
              <a:t>in Afrika, Asien und Lateinamerika haben Menschen Hoffnung geschenkt.</a:t>
            </a:r>
          </a:p>
        </p:txBody>
      </p:sp>
      <p:sp>
        <p:nvSpPr>
          <p:cNvPr id="50" name="Rechteck 49"/>
          <p:cNvSpPr/>
          <p:nvPr/>
        </p:nvSpPr>
        <p:spPr>
          <a:xfrm>
            <a:off x="11695918" y="3009872"/>
            <a:ext cx="7491468" cy="1323439"/>
          </a:xfrm>
          <a:prstGeom prst="rect">
            <a:avLst/>
          </a:prstGeom>
        </p:spPr>
        <p:txBody>
          <a:bodyPr wrap="square">
            <a:spAutoFit/>
          </a:bodyPr>
          <a:lstStyle/>
          <a:p>
            <a:pPr lvl="1" algn="ctr" hangingPunct="1">
              <a:spcBef>
                <a:spcPct val="50000"/>
              </a:spcBef>
            </a:pPr>
            <a:r>
              <a:rPr lang="de-DE" sz="4000" dirty="0">
                <a:solidFill>
                  <a:schemeClr val="tx2"/>
                </a:solidFill>
                <a:latin typeface="+mj-lt"/>
                <a:cs typeface="Arial Narrow" panose="020B0604020202020204" pitchFamily="34" charset="0"/>
              </a:rPr>
              <a:t>Sternsingen hilft jährlich über</a:t>
            </a:r>
            <a:br>
              <a:rPr lang="de-DE" sz="4000" dirty="0">
                <a:solidFill>
                  <a:schemeClr val="tx2"/>
                </a:solidFill>
                <a:latin typeface="+mj-lt"/>
                <a:cs typeface="Arial Narrow" panose="020B0604020202020204" pitchFamily="34" charset="0"/>
              </a:rPr>
            </a:br>
            <a:r>
              <a:rPr lang="de-DE" sz="4000" dirty="0">
                <a:solidFill>
                  <a:schemeClr val="accent1"/>
                </a:solidFill>
                <a:latin typeface="+mj-lt"/>
                <a:cs typeface="Arial Narrow" panose="020B0604020202020204" pitchFamily="34" charset="0"/>
              </a:rPr>
              <a:t>einer Million Menschen</a:t>
            </a:r>
            <a:r>
              <a:rPr lang="de-DE" sz="4000" dirty="0">
                <a:solidFill>
                  <a:schemeClr val="tx2"/>
                </a:solidFill>
                <a:latin typeface="+mj-lt"/>
                <a:cs typeface="Arial Narrow" panose="020B0604020202020204" pitchFamily="34" charset="0"/>
              </a:rPr>
              <a:t>.</a:t>
            </a:r>
          </a:p>
        </p:txBody>
      </p:sp>
      <p:sp>
        <p:nvSpPr>
          <p:cNvPr id="51" name="Rechteck 50"/>
          <p:cNvSpPr/>
          <p:nvPr/>
        </p:nvSpPr>
        <p:spPr>
          <a:xfrm>
            <a:off x="18053431" y="7828944"/>
            <a:ext cx="5219584" cy="3785652"/>
          </a:xfrm>
          <a:prstGeom prst="rect">
            <a:avLst/>
          </a:prstGeom>
        </p:spPr>
        <p:txBody>
          <a:bodyPr wrap="square">
            <a:spAutoFit/>
          </a:bodyPr>
          <a:lstStyle/>
          <a:p>
            <a:pPr lvl="1" algn="ctr" hangingPunct="1">
              <a:spcBef>
                <a:spcPct val="50000"/>
              </a:spcBef>
            </a:pPr>
            <a:r>
              <a:rPr lang="de-DE" sz="4000" dirty="0">
                <a:solidFill>
                  <a:schemeClr val="tx2"/>
                </a:solidFill>
                <a:latin typeface="+mj-lt"/>
                <a:cs typeface="Arial Narrow" panose="020B0604020202020204" pitchFamily="34" charset="0"/>
              </a:rPr>
              <a:t>Über  </a:t>
            </a:r>
            <a:r>
              <a:rPr lang="de-DE" sz="4000" dirty="0">
                <a:solidFill>
                  <a:schemeClr val="accent1"/>
                </a:solidFill>
                <a:latin typeface="+mj-lt"/>
                <a:cs typeface="Arial Narrow" panose="020B0604020202020204" pitchFamily="34" charset="0"/>
              </a:rPr>
              <a:t>4.000.000</a:t>
            </a:r>
            <a:r>
              <a:rPr lang="de-DE" sz="4000" dirty="0">
                <a:solidFill>
                  <a:schemeClr val="tx2"/>
                </a:solidFill>
                <a:latin typeface="+mj-lt"/>
                <a:cs typeface="Arial Narrow" panose="020B0604020202020204" pitchFamily="34" charset="0"/>
              </a:rPr>
              <a:t> </a:t>
            </a:r>
            <a:r>
              <a:rPr lang="de-DE" sz="4000" dirty="0">
                <a:solidFill>
                  <a:schemeClr val="accent1"/>
                </a:solidFill>
                <a:latin typeface="+mj-lt"/>
                <a:cs typeface="Arial Narrow" panose="020B0604020202020204" pitchFamily="34" charset="0"/>
              </a:rPr>
              <a:t>Kinder, Jugendliche und Erwachsene </a:t>
            </a:r>
            <a:br>
              <a:rPr lang="de-DE" sz="4000" dirty="0">
                <a:solidFill>
                  <a:schemeClr val="tx2"/>
                </a:solidFill>
                <a:latin typeface="+mj-lt"/>
                <a:cs typeface="Arial Narrow" panose="020B0604020202020204" pitchFamily="34" charset="0"/>
              </a:rPr>
            </a:br>
            <a:r>
              <a:rPr lang="de-DE" sz="4000" dirty="0">
                <a:solidFill>
                  <a:schemeClr val="tx2"/>
                </a:solidFill>
                <a:latin typeface="+mj-lt"/>
                <a:cs typeface="Arial Narrow" panose="020B0604020202020204" pitchFamily="34" charset="0"/>
              </a:rPr>
              <a:t>haben seit 1954 beim Sternsingen mitgemacht. </a:t>
            </a:r>
          </a:p>
        </p:txBody>
      </p:sp>
      <p:grpSp>
        <p:nvGrpSpPr>
          <p:cNvPr id="6" name="Group 5">
            <a:extLst>
              <a:ext uri="{FF2B5EF4-FFF2-40B4-BE49-F238E27FC236}">
                <a16:creationId xmlns:a16="http://schemas.microsoft.com/office/drawing/2014/main" id="{E5D3C6D6-F251-0847-BB49-AD95A9329914}"/>
              </a:ext>
            </a:extLst>
          </p:cNvPr>
          <p:cNvGrpSpPr/>
          <p:nvPr/>
        </p:nvGrpSpPr>
        <p:grpSpPr>
          <a:xfrm>
            <a:off x="1445617" y="368268"/>
            <a:ext cx="5903185" cy="3189938"/>
            <a:chOff x="1445617" y="368268"/>
            <a:chExt cx="5903185" cy="3189938"/>
          </a:xfrm>
        </p:grpSpPr>
        <p:pic>
          <p:nvPicPr>
            <p:cNvPr id="39"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445617" y="368268"/>
              <a:ext cx="5903185" cy="3189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a:extLst>
                <a:ext uri="{FF2B5EF4-FFF2-40B4-BE49-F238E27FC236}">
                  <a16:creationId xmlns:a16="http://schemas.microsoft.com/office/drawing/2014/main" id="{98349AD6-3FDE-7543-BA58-20EBFC7BF9BC}"/>
                </a:ext>
              </a:extLst>
            </p:cNvPr>
            <p:cNvGrpSpPr/>
            <p:nvPr/>
          </p:nvGrpSpPr>
          <p:grpSpPr>
            <a:xfrm>
              <a:off x="2914737" y="1674212"/>
              <a:ext cx="2990458" cy="923328"/>
              <a:chOff x="8996610" y="818013"/>
              <a:chExt cx="2990458" cy="923328"/>
            </a:xfrm>
          </p:grpSpPr>
          <p:sp>
            <p:nvSpPr>
              <p:cNvPr id="2" name="Rectangle 1">
                <a:extLst>
                  <a:ext uri="{FF2B5EF4-FFF2-40B4-BE49-F238E27FC236}">
                    <a16:creationId xmlns:a16="http://schemas.microsoft.com/office/drawing/2014/main" id="{53F45434-DBB5-C844-A849-0376B271143C}"/>
                  </a:ext>
                </a:extLst>
              </p:cNvPr>
              <p:cNvSpPr/>
              <p:nvPr/>
            </p:nvSpPr>
            <p:spPr>
              <a:xfrm>
                <a:off x="9099943" y="979341"/>
                <a:ext cx="2756829" cy="608083"/>
              </a:xfrm>
              <a:prstGeom prst="rect">
                <a:avLst/>
              </a:prstGeom>
              <a:solidFill>
                <a:srgbClr val="FCC666"/>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000000"/>
                  </a:solidFill>
                  <a:effectLst/>
                  <a:uFillTx/>
                  <a:latin typeface="+mn-lt"/>
                  <a:ea typeface="+mn-ea"/>
                  <a:cs typeface="+mn-cs"/>
                  <a:sym typeface="Arial"/>
                </a:endParaRPr>
              </a:p>
            </p:txBody>
          </p:sp>
          <p:sp>
            <p:nvSpPr>
              <p:cNvPr id="3" name="TextBox 2">
                <a:extLst>
                  <a:ext uri="{FF2B5EF4-FFF2-40B4-BE49-F238E27FC236}">
                    <a16:creationId xmlns:a16="http://schemas.microsoft.com/office/drawing/2014/main" id="{F08A5FC5-2890-824A-BEEF-71D6A6243382}"/>
                  </a:ext>
                </a:extLst>
              </p:cNvPr>
              <p:cNvSpPr txBox="1"/>
              <p:nvPr/>
            </p:nvSpPr>
            <p:spPr>
              <a:xfrm>
                <a:off x="8996610" y="818013"/>
                <a:ext cx="2990458" cy="923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5400" b="1" i="0" u="none" strike="noStrike" cap="none" spc="0" normalizeH="0" baseline="0" dirty="0">
                    <a:ln>
                      <a:noFill/>
                    </a:ln>
                    <a:solidFill>
                      <a:schemeClr val="accent2"/>
                    </a:solidFill>
                    <a:effectLst/>
                    <a:uFillTx/>
                    <a:latin typeface="+mj-ea"/>
                    <a:ea typeface="+mj-ea"/>
                    <a:sym typeface="Arial"/>
                  </a:rPr>
                  <a:t>500 </a:t>
                </a:r>
                <a:r>
                  <a:rPr kumimoji="0" lang="en-US" sz="5000" b="1" i="0" u="none" strike="noStrike" cap="none" spc="0" normalizeH="0" baseline="0" dirty="0">
                    <a:ln>
                      <a:noFill/>
                    </a:ln>
                    <a:solidFill>
                      <a:schemeClr val="accent2"/>
                    </a:solidFill>
                    <a:effectLst/>
                    <a:uFillTx/>
                    <a:latin typeface="+mj-ea"/>
                    <a:ea typeface="+mj-ea"/>
                    <a:sym typeface="Arial"/>
                  </a:rPr>
                  <a:t>MIO.</a:t>
                </a:r>
              </a:p>
            </p:txBody>
          </p:sp>
        </p:grpSp>
      </p:grpSp>
      <p:grpSp>
        <p:nvGrpSpPr>
          <p:cNvPr id="7" name="Group 6">
            <a:extLst>
              <a:ext uri="{FF2B5EF4-FFF2-40B4-BE49-F238E27FC236}">
                <a16:creationId xmlns:a16="http://schemas.microsoft.com/office/drawing/2014/main" id="{279C80CB-6F44-084A-AAE8-A0C52CC9E737}"/>
              </a:ext>
            </a:extLst>
          </p:cNvPr>
          <p:cNvGrpSpPr/>
          <p:nvPr/>
        </p:nvGrpSpPr>
        <p:grpSpPr>
          <a:xfrm>
            <a:off x="13447059" y="596868"/>
            <a:ext cx="6634016" cy="2523525"/>
            <a:chOff x="13447059" y="596868"/>
            <a:chExt cx="6634016" cy="2523525"/>
          </a:xfrm>
        </p:grpSpPr>
        <p:pic>
          <p:nvPicPr>
            <p:cNvPr id="46"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3447059" y="596868"/>
              <a:ext cx="5740327" cy="2523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a:extLst>
                <a:ext uri="{FF2B5EF4-FFF2-40B4-BE49-F238E27FC236}">
                  <a16:creationId xmlns:a16="http://schemas.microsoft.com/office/drawing/2014/main" id="{401EB449-9E79-D347-B1A0-815353F08F69}"/>
                </a:ext>
              </a:extLst>
            </p:cNvPr>
            <p:cNvSpPr/>
            <p:nvPr/>
          </p:nvSpPr>
          <p:spPr>
            <a:xfrm>
              <a:off x="17526000" y="1373876"/>
              <a:ext cx="1661386" cy="1069747"/>
            </a:xfrm>
            <a:prstGeom prst="rect">
              <a:avLst/>
            </a:prstGeom>
            <a:solidFill>
              <a:schemeClr val="bg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000000"/>
                </a:solidFill>
                <a:effectLst/>
                <a:uFillTx/>
                <a:latin typeface="+mn-lt"/>
                <a:ea typeface="+mn-ea"/>
                <a:cs typeface="+mn-cs"/>
                <a:sym typeface="Arial"/>
              </a:endParaRPr>
            </a:p>
          </p:txBody>
        </p:sp>
        <p:sp>
          <p:nvSpPr>
            <p:cNvPr id="13" name="TextBox 12">
              <a:extLst>
                <a:ext uri="{FF2B5EF4-FFF2-40B4-BE49-F238E27FC236}">
                  <a16:creationId xmlns:a16="http://schemas.microsoft.com/office/drawing/2014/main" id="{F0A8ACD5-1E04-E54D-A6FE-90254AA26DCD}"/>
                </a:ext>
              </a:extLst>
            </p:cNvPr>
            <p:cNvSpPr txBox="1"/>
            <p:nvPr/>
          </p:nvSpPr>
          <p:spPr>
            <a:xfrm>
              <a:off x="17090617" y="1438812"/>
              <a:ext cx="2990458" cy="923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5400" b="1" i="0" u="none" strike="noStrike" cap="none" spc="0" normalizeH="0" baseline="0" dirty="0">
                  <a:ln>
                    <a:noFill/>
                  </a:ln>
                  <a:solidFill>
                    <a:schemeClr val="accent2"/>
                  </a:solidFill>
                  <a:effectLst/>
                  <a:uFillTx/>
                  <a:latin typeface="+mj-ea"/>
                  <a:ea typeface="+mj-ea"/>
                  <a:sym typeface="Arial"/>
                </a:rPr>
                <a:t>1 </a:t>
              </a:r>
              <a:r>
                <a:rPr kumimoji="0" lang="en-US" sz="5000" b="1" i="0" u="none" strike="noStrike" cap="none" spc="0" normalizeH="0" baseline="0" dirty="0">
                  <a:ln>
                    <a:noFill/>
                  </a:ln>
                  <a:solidFill>
                    <a:schemeClr val="accent2"/>
                  </a:solidFill>
                  <a:effectLst/>
                  <a:uFillTx/>
                  <a:latin typeface="+mj-ea"/>
                  <a:ea typeface="+mj-ea"/>
                  <a:sym typeface="Arial"/>
                </a:rPr>
                <a:t>MIO.</a:t>
              </a:r>
            </a:p>
          </p:txBody>
        </p:sp>
      </p:grpSp>
      <p:sp>
        <p:nvSpPr>
          <p:cNvPr id="34" name="Textfeld 33">
            <a:extLst>
              <a:ext uri="{FF2B5EF4-FFF2-40B4-BE49-F238E27FC236}">
                <a16:creationId xmlns:a16="http://schemas.microsoft.com/office/drawing/2014/main" id="{C93BA9BE-429F-2B37-BFD6-97AC45C8113E}"/>
              </a:ext>
            </a:extLst>
          </p:cNvPr>
          <p:cNvSpPr txBox="1"/>
          <p:nvPr/>
        </p:nvSpPr>
        <p:spPr>
          <a:xfrm>
            <a:off x="19920857" y="12768943"/>
            <a:ext cx="4016829" cy="584775"/>
          </a:xfrm>
          <a:prstGeom prst="rect">
            <a:avLst/>
          </a:prstGeom>
          <a:noFill/>
        </p:spPr>
        <p:txBody>
          <a:bodyPr wrap="square" rtlCol="0">
            <a:spAutoFit/>
          </a:bodyPr>
          <a:lstStyle/>
          <a:p>
            <a:r>
              <a:rPr lang="de-DE" sz="3200" dirty="0">
                <a:solidFill>
                  <a:srgbClr val="D6A437"/>
                </a:solidFill>
                <a:latin typeface="Permanent Marker" panose="02000000000000000000" pitchFamily="2" charset="0"/>
              </a:rPr>
              <a:t>STERNSINGEN.AT</a:t>
            </a:r>
            <a:endParaRPr lang="de-AT" sz="3200" dirty="0">
              <a:solidFill>
                <a:srgbClr val="D6A437"/>
              </a:solidFill>
              <a:latin typeface="Permanent Marker" panose="02000000000000000000" pitchFamily="2" charset="0"/>
            </a:endParaRPr>
          </a:p>
        </p:txBody>
      </p:sp>
      <p:pic>
        <p:nvPicPr>
          <p:cNvPr id="35" name="Grafik 34">
            <a:extLst>
              <a:ext uri="{FF2B5EF4-FFF2-40B4-BE49-F238E27FC236}">
                <a16:creationId xmlns:a16="http://schemas.microsoft.com/office/drawing/2014/main" id="{8C1B0075-E718-6A34-3779-EEEE9F53F5D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8923" y="12471401"/>
            <a:ext cx="4669640" cy="943078"/>
          </a:xfrm>
          <a:prstGeom prst="rect">
            <a:avLst/>
          </a:prstGeom>
        </p:spPr>
      </p:pic>
    </p:spTree>
    <p:extLst>
      <p:ext uri="{BB962C8B-B14F-4D97-AF65-F5344CB8AC3E}">
        <p14:creationId xmlns:p14="http://schemas.microsoft.com/office/powerpoint/2010/main" val="3905346169"/>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platzhalter 3"/>
          <p:cNvSpPr>
            <a:spLocks noGrp="1"/>
          </p:cNvSpPr>
          <p:nvPr>
            <p:ph type="body" sz="half" idx="1"/>
          </p:nvPr>
        </p:nvSpPr>
        <p:spPr>
          <a:xfrm>
            <a:off x="1030778" y="847897"/>
            <a:ext cx="10535962" cy="5020888"/>
          </a:xfrm>
        </p:spPr>
        <p:txBody>
          <a:bodyPr>
            <a:normAutofit/>
          </a:bodyPr>
          <a:lstStyle/>
          <a:p>
            <a:pPr marL="0" indent="0">
              <a:buNone/>
            </a:pPr>
            <a:r>
              <a:rPr lang="de-DE" sz="4400" dirty="0">
                <a:solidFill>
                  <a:schemeClr val="accent1"/>
                </a:solidFill>
                <a:latin typeface="+mj-lt"/>
                <a:cs typeface="Arial Narrow" panose="020B0604020202020204" pitchFamily="34" charset="0"/>
              </a:rPr>
              <a:t>Heute sind </a:t>
            </a:r>
            <a:r>
              <a:rPr lang="de-DE" sz="4400" dirty="0">
                <a:solidFill>
                  <a:schemeClr val="tx2"/>
                </a:solidFill>
                <a:latin typeface="+mj-lt"/>
                <a:cs typeface="Arial Narrow" panose="020B0604020202020204" pitchFamily="34" charset="0"/>
              </a:rPr>
              <a:t>85.000</a:t>
            </a:r>
            <a:r>
              <a:rPr lang="de-DE" sz="4400" dirty="0">
                <a:solidFill>
                  <a:schemeClr val="accent1"/>
                </a:solidFill>
                <a:latin typeface="+mj-lt"/>
                <a:cs typeface="Arial Narrow" panose="020B0604020202020204" pitchFamily="34" charset="0"/>
              </a:rPr>
              <a:t> </a:t>
            </a:r>
            <a:r>
              <a:rPr lang="de-DE" sz="4400" dirty="0" err="1">
                <a:solidFill>
                  <a:schemeClr val="accent1"/>
                </a:solidFill>
                <a:latin typeface="+mj-lt"/>
                <a:cs typeface="Arial Narrow" panose="020B0604020202020204" pitchFamily="34" charset="0"/>
              </a:rPr>
              <a:t>Sternsingerinnen</a:t>
            </a:r>
            <a:r>
              <a:rPr lang="de-DE" sz="4400" dirty="0">
                <a:solidFill>
                  <a:schemeClr val="accent1"/>
                </a:solidFill>
                <a:latin typeface="+mj-lt"/>
                <a:cs typeface="Arial Narrow" panose="020B0604020202020204" pitchFamily="34" charset="0"/>
              </a:rPr>
              <a:t> und Sternsinger in ganz Österreich unterwegs. </a:t>
            </a:r>
          </a:p>
          <a:p>
            <a:pPr marL="0" indent="0">
              <a:buNone/>
            </a:pPr>
            <a:endParaRPr lang="de-DE" sz="4400" dirty="0">
              <a:solidFill>
                <a:schemeClr val="accent1"/>
              </a:solidFill>
              <a:latin typeface="+mj-lt"/>
              <a:cs typeface="Arial Narrow" panose="020B0604020202020204" pitchFamily="34" charset="0"/>
            </a:endParaRPr>
          </a:p>
          <a:p>
            <a:pPr marL="0" indent="0">
              <a:buNone/>
            </a:pPr>
            <a:r>
              <a:rPr lang="de-DE" sz="4400" dirty="0">
                <a:solidFill>
                  <a:schemeClr val="accent1"/>
                </a:solidFill>
                <a:latin typeface="+mj-lt"/>
                <a:cs typeface="Arial Narrow" panose="020B0604020202020204" pitchFamily="34" charset="0"/>
              </a:rPr>
              <a:t>Beim Sternsingen bringen wir Segenswünsche und bitten um Spenden für </a:t>
            </a:r>
            <a:r>
              <a:rPr lang="de-DE" sz="4400" dirty="0">
                <a:solidFill>
                  <a:schemeClr val="tx2"/>
                </a:solidFill>
                <a:latin typeface="+mj-lt"/>
                <a:cs typeface="Arial Narrow" panose="020B0604020202020204" pitchFamily="34" charset="0"/>
              </a:rPr>
              <a:t>notleidende Menschen </a:t>
            </a:r>
            <a:r>
              <a:rPr lang="de-DE" sz="4400" dirty="0">
                <a:solidFill>
                  <a:schemeClr val="accent1"/>
                </a:solidFill>
                <a:latin typeface="+mj-lt"/>
                <a:cs typeface="Arial Narrow" panose="020B0604020202020204" pitchFamily="34" charset="0"/>
              </a:rPr>
              <a:t>in Afrika, Lateinamerika und Asien.</a:t>
            </a:r>
          </a:p>
        </p:txBody>
      </p:sp>
      <p:pic>
        <p:nvPicPr>
          <p:cNvPr id="15" name="Bildplatzhalter 14">
            <a:extLst>
              <a:ext uri="{FF2B5EF4-FFF2-40B4-BE49-F238E27FC236}">
                <a16:creationId xmlns:a16="http://schemas.microsoft.com/office/drawing/2014/main" id="{E2139BF9-E72B-4D98-8CB8-A5F1BC8ABC2D}"/>
              </a:ext>
            </a:extLst>
          </p:cNvPr>
          <p:cNvPicPr>
            <a:picLocks noGrp="1" noChangeAspect="1"/>
          </p:cNvPicPr>
          <p:nvPr>
            <p:ph type="pic" idx="13"/>
          </p:nvPr>
        </p:nvPicPr>
        <p:blipFill rotWithShape="1">
          <a:blip r:embed="rId2">
            <a:extLst>
              <a:ext uri="{28A0092B-C50C-407E-A947-70E740481C1C}">
                <a14:useLocalDpi xmlns:a14="http://schemas.microsoft.com/office/drawing/2010/main" val="0"/>
              </a:ext>
            </a:extLst>
          </a:blip>
          <a:srcRect l="52" t="29153" r="-52" b="16109"/>
          <a:stretch/>
        </p:blipFill>
        <p:spPr>
          <a:xfrm>
            <a:off x="12210080" y="0"/>
            <a:ext cx="12180272" cy="13716000"/>
          </a:xfrm>
        </p:spPr>
      </p:pic>
    </p:spTree>
    <p:extLst>
      <p:ext uri="{BB962C8B-B14F-4D97-AF65-F5344CB8AC3E}">
        <p14:creationId xmlns:p14="http://schemas.microsoft.com/office/powerpoint/2010/main" val="3450554672"/>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4099" name="Text Box 5"/>
          <p:cNvSpPr txBox="1">
            <a:spLocks noChangeArrowheads="1"/>
          </p:cNvSpPr>
          <p:nvPr/>
        </p:nvSpPr>
        <p:spPr bwMode="auto">
          <a:xfrm>
            <a:off x="13487401" y="1673227"/>
            <a:ext cx="619442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de-DE" sz="2400"/>
          </a:p>
        </p:txBody>
      </p:sp>
      <p:sp>
        <p:nvSpPr>
          <p:cNvPr id="4100" name="Text Box 6"/>
          <p:cNvSpPr txBox="1">
            <a:spLocks noChangeArrowheads="1"/>
          </p:cNvSpPr>
          <p:nvPr/>
        </p:nvSpPr>
        <p:spPr bwMode="auto">
          <a:xfrm>
            <a:off x="16903700" y="2578101"/>
            <a:ext cx="20574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de-DE" sz="2400"/>
          </a:p>
        </p:txBody>
      </p:sp>
      <p:sp>
        <p:nvSpPr>
          <p:cNvPr id="4101" name="Text Box 7"/>
          <p:cNvSpPr txBox="1">
            <a:spLocks noChangeArrowheads="1"/>
          </p:cNvSpPr>
          <p:nvPr/>
        </p:nvSpPr>
        <p:spPr bwMode="auto">
          <a:xfrm>
            <a:off x="16471900" y="1098551"/>
            <a:ext cx="2921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de-DE" sz="2400"/>
          </a:p>
        </p:txBody>
      </p:sp>
      <p:pic>
        <p:nvPicPr>
          <p:cNvPr id="4102" name="Picture 12" descr="dka_10_graffiti_bunt"/>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452216" y="910904"/>
            <a:ext cx="11426882" cy="11533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BC583956-AA20-0B43-B1D4-9D7239B0BCD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246145">
            <a:off x="16018117" y="621152"/>
            <a:ext cx="3664750" cy="880624"/>
          </a:xfrm>
          <a:prstGeom prst="rect">
            <a:avLst/>
          </a:prstGeom>
        </p:spPr>
      </p:pic>
      <p:sp>
        <p:nvSpPr>
          <p:cNvPr id="2" name="Textfeld 1"/>
          <p:cNvSpPr txBox="1"/>
          <p:nvPr/>
        </p:nvSpPr>
        <p:spPr>
          <a:xfrm>
            <a:off x="9459883" y="1099561"/>
            <a:ext cx="9875520" cy="132343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de-AT" sz="8000" b="0" i="0" u="none" strike="noStrike" cap="none" spc="0" normalizeH="0" baseline="0" dirty="0">
                <a:ln>
                  <a:noFill/>
                </a:ln>
                <a:solidFill>
                  <a:schemeClr val="tx2"/>
                </a:solidFill>
                <a:effectLst/>
                <a:uFillTx/>
                <a:latin typeface="Permanent Marker" panose="02000000000000000000" pitchFamily="2" charset="0"/>
                <a:sym typeface="Arial"/>
              </a:rPr>
              <a:t>Wir setzen Zeichen</a:t>
            </a:r>
          </a:p>
        </p:txBody>
      </p:sp>
      <p:sp>
        <p:nvSpPr>
          <p:cNvPr id="11" name="Textplatzhalter 3"/>
          <p:cNvSpPr txBox="1">
            <a:spLocks/>
          </p:cNvSpPr>
          <p:nvPr/>
        </p:nvSpPr>
        <p:spPr>
          <a:xfrm>
            <a:off x="2576945" y="3267400"/>
            <a:ext cx="11205557" cy="6891020"/>
          </a:xfrm>
          <a:prstGeom prst="rect">
            <a:avLst/>
          </a:prstGeom>
        </p:spPr>
        <p:txBody>
          <a:bodyPr>
            <a:normAutofit/>
          </a:bodyPr>
          <a:lstStyle>
            <a:lvl1pPr marL="152445" marR="0" indent="-152445" algn="l" defTabSz="457429" rtl="0" eaLnBrk="1" latinLnBrk="0" hangingPunct="1">
              <a:lnSpc>
                <a:spcPct val="100000"/>
              </a:lnSpc>
              <a:spcBef>
                <a:spcPts val="0"/>
              </a:spcBef>
              <a:spcAft>
                <a:spcPts val="0"/>
              </a:spcAft>
              <a:buClrTx/>
              <a:buSzPct val="100000"/>
              <a:buFont typeface="Arial"/>
              <a:buChar char="•"/>
              <a:tabLst/>
              <a:defRPr sz="3600" b="0" i="0" u="none" strike="noStrike" cap="none" spc="0" baseline="0">
                <a:solidFill>
                  <a:srgbClr val="000000"/>
                </a:solidFill>
                <a:uFillTx/>
                <a:latin typeface="+mn-lt"/>
                <a:ea typeface="+mn-ea"/>
                <a:cs typeface="+mn-cs"/>
                <a:sym typeface="Arial"/>
              </a:defRPr>
            </a:lvl1pPr>
            <a:lvl2pPr marL="1086175" marR="0" indent="-171501" algn="l" defTabSz="457429" rtl="0" eaLnBrk="1" latinLnBrk="0" hangingPunct="1">
              <a:lnSpc>
                <a:spcPct val="100000"/>
              </a:lnSpc>
              <a:spcBef>
                <a:spcPts val="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Arial"/>
              </a:defRPr>
            </a:lvl2pPr>
            <a:lvl3pPr marL="2025350" marR="0" indent="-196001" algn="l" defTabSz="457429" rtl="0" eaLnBrk="1" latinLnBrk="0" hangingPunct="1">
              <a:lnSpc>
                <a:spcPct val="100000"/>
              </a:lnSpc>
              <a:spcBef>
                <a:spcPts val="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Arial"/>
              </a:defRPr>
            </a:lvl3pPr>
            <a:lvl4pPr marL="2972691" marR="0" indent="-228668" algn="l" defTabSz="457429" rtl="0" eaLnBrk="1" latinLnBrk="0" hangingPunct="1">
              <a:lnSpc>
                <a:spcPct val="100000"/>
              </a:lnSpc>
              <a:spcBef>
                <a:spcPts val="0"/>
              </a:spcBef>
              <a:spcAft>
                <a:spcPts val="0"/>
              </a:spcAft>
              <a:buClrTx/>
              <a:buSzPct val="100000"/>
              <a:buFont typeface="Arial"/>
              <a:buChar char="•"/>
              <a:tabLst/>
              <a:defRPr sz="2400" b="0" i="0" u="none" strike="noStrike" cap="none" spc="0" baseline="0">
                <a:solidFill>
                  <a:srgbClr val="000000"/>
                </a:solidFill>
                <a:uFillTx/>
                <a:latin typeface="+mn-lt"/>
                <a:ea typeface="+mn-ea"/>
                <a:cs typeface="+mn-cs"/>
                <a:sym typeface="Arial"/>
              </a:defRPr>
            </a:lvl4pPr>
            <a:lvl5pPr marL="3887365" marR="0" indent="-228668" algn="l" defTabSz="457429" rtl="0" eaLnBrk="1" latinLnBrk="0" hangingPunct="1">
              <a:lnSpc>
                <a:spcPct val="100000"/>
              </a:lnSpc>
              <a:spcBef>
                <a:spcPts val="0"/>
              </a:spcBef>
              <a:spcAft>
                <a:spcPts val="0"/>
              </a:spcAft>
              <a:buClrTx/>
              <a:buSzPct val="100000"/>
              <a:buFont typeface="Arial"/>
              <a:buChar char="•"/>
              <a:tabLst/>
              <a:defRPr sz="2400" b="0" i="0" u="none" strike="noStrike" cap="none" spc="0" baseline="0">
                <a:solidFill>
                  <a:srgbClr val="000000"/>
                </a:solidFill>
                <a:uFillTx/>
                <a:latin typeface="+mn-lt"/>
                <a:ea typeface="+mn-ea"/>
                <a:cs typeface="+mn-cs"/>
                <a:sym typeface="Arial"/>
              </a:defRPr>
            </a:lvl5pPr>
            <a:lvl6pPr marL="4725816" marR="0" indent="-152445" algn="l" defTabSz="457429" rtl="0" eaLnBrk="1" latinLnBrk="0" hangingPunct="1">
              <a:lnSpc>
                <a:spcPct val="100000"/>
              </a:lnSpc>
              <a:spcBef>
                <a:spcPts val="0"/>
              </a:spcBef>
              <a:spcAft>
                <a:spcPts val="0"/>
              </a:spcAft>
              <a:buClrTx/>
              <a:buSzPct val="100000"/>
              <a:buFont typeface="Arial"/>
              <a:buChar char="•"/>
              <a:tabLst/>
              <a:defRPr sz="1201" b="0" i="0" u="none" strike="noStrike" cap="none" spc="0" baseline="0">
                <a:solidFill>
                  <a:srgbClr val="000000"/>
                </a:solidFill>
                <a:uFillTx/>
                <a:latin typeface="+mn-lt"/>
                <a:ea typeface="+mn-ea"/>
                <a:cs typeface="+mn-cs"/>
                <a:sym typeface="Arial"/>
              </a:defRPr>
            </a:lvl6pPr>
            <a:lvl7pPr marL="5640490" marR="0" indent="-152445" algn="l" defTabSz="457429" rtl="0" eaLnBrk="1" latinLnBrk="0" hangingPunct="1">
              <a:lnSpc>
                <a:spcPct val="100000"/>
              </a:lnSpc>
              <a:spcBef>
                <a:spcPts val="0"/>
              </a:spcBef>
              <a:spcAft>
                <a:spcPts val="0"/>
              </a:spcAft>
              <a:buClrTx/>
              <a:buSzPct val="100000"/>
              <a:buFont typeface="Arial"/>
              <a:buChar char="•"/>
              <a:tabLst/>
              <a:defRPr sz="1201" b="0" i="0" u="none" strike="noStrike" cap="none" spc="0" baseline="0">
                <a:solidFill>
                  <a:srgbClr val="000000"/>
                </a:solidFill>
                <a:uFillTx/>
                <a:latin typeface="+mn-lt"/>
                <a:ea typeface="+mn-ea"/>
                <a:cs typeface="+mn-cs"/>
                <a:sym typeface="Arial"/>
              </a:defRPr>
            </a:lvl7pPr>
            <a:lvl8pPr marL="6555164" marR="0" indent="-152445" algn="l" defTabSz="457429" rtl="0" eaLnBrk="1" latinLnBrk="0" hangingPunct="1">
              <a:lnSpc>
                <a:spcPct val="100000"/>
              </a:lnSpc>
              <a:spcBef>
                <a:spcPts val="0"/>
              </a:spcBef>
              <a:spcAft>
                <a:spcPts val="0"/>
              </a:spcAft>
              <a:buClrTx/>
              <a:buSzPct val="100000"/>
              <a:buFont typeface="Arial"/>
              <a:buChar char="•"/>
              <a:tabLst/>
              <a:defRPr sz="1201" b="0" i="0" u="none" strike="noStrike" cap="none" spc="0" baseline="0">
                <a:solidFill>
                  <a:srgbClr val="000000"/>
                </a:solidFill>
                <a:uFillTx/>
                <a:latin typeface="+mn-lt"/>
                <a:ea typeface="+mn-ea"/>
                <a:cs typeface="+mn-cs"/>
                <a:sym typeface="Arial"/>
              </a:defRPr>
            </a:lvl8pPr>
            <a:lvl9pPr marL="7469839" marR="0" indent="-152445" algn="l" defTabSz="457429" rtl="0" eaLnBrk="1" latinLnBrk="0" hangingPunct="1">
              <a:lnSpc>
                <a:spcPct val="100000"/>
              </a:lnSpc>
              <a:spcBef>
                <a:spcPts val="0"/>
              </a:spcBef>
              <a:spcAft>
                <a:spcPts val="0"/>
              </a:spcAft>
              <a:buClrTx/>
              <a:buSzPct val="100000"/>
              <a:buFont typeface="Arial"/>
              <a:buChar char="•"/>
              <a:tabLst/>
              <a:defRPr sz="1201" b="0" i="0" u="none" strike="noStrike" cap="none" spc="0" baseline="0">
                <a:solidFill>
                  <a:srgbClr val="000000"/>
                </a:solidFill>
                <a:uFillTx/>
                <a:latin typeface="+mn-lt"/>
                <a:ea typeface="+mn-ea"/>
                <a:cs typeface="+mn-cs"/>
                <a:sym typeface="Arial"/>
              </a:defRPr>
            </a:lvl9pPr>
          </a:lstStyle>
          <a:p>
            <a:pPr marL="0" indent="0">
              <a:buNone/>
            </a:pPr>
            <a:r>
              <a:rPr lang="de-DE" sz="4800" dirty="0">
                <a:solidFill>
                  <a:schemeClr val="accent1"/>
                </a:solidFill>
                <a:latin typeface="+mj-lt"/>
                <a:cs typeface="Arial Narrow" panose="020B0604020202020204" pitchFamily="34" charset="0"/>
              </a:rPr>
              <a:t>Das ist das Motto der </a:t>
            </a:r>
            <a:r>
              <a:rPr lang="de-DE" sz="4800" dirty="0" err="1">
                <a:solidFill>
                  <a:schemeClr val="accent1"/>
                </a:solidFill>
                <a:latin typeface="+mj-lt"/>
                <a:cs typeface="Arial Narrow" panose="020B0604020202020204" pitchFamily="34" charset="0"/>
              </a:rPr>
              <a:t>Sternsingeraktion</a:t>
            </a:r>
            <a:r>
              <a:rPr lang="de-DE" sz="4800" dirty="0">
                <a:solidFill>
                  <a:schemeClr val="accent1"/>
                </a:solidFill>
                <a:latin typeface="+mj-lt"/>
                <a:cs typeface="Arial Narrow" panose="020B0604020202020204" pitchFamily="34" charset="0"/>
              </a:rPr>
              <a:t>. </a:t>
            </a:r>
          </a:p>
          <a:p>
            <a:pPr marL="0" indent="0">
              <a:buNone/>
            </a:pPr>
            <a:r>
              <a:rPr lang="de-DE" sz="4400" dirty="0">
                <a:solidFill>
                  <a:schemeClr val="accent1"/>
                </a:solidFill>
                <a:latin typeface="+mj-lt"/>
                <a:cs typeface="Arial Narrow" panose="020B0604020202020204" pitchFamily="34" charset="0"/>
              </a:rPr>
              <a:t>               </a:t>
            </a:r>
            <a:r>
              <a:rPr lang="de-DE" sz="6600" baseline="-25000" dirty="0">
                <a:solidFill>
                  <a:srgbClr val="D6A437"/>
                </a:solidFill>
                <a:latin typeface="Permanent Marker" panose="02000000000000000000" pitchFamily="2" charset="0"/>
                <a:cs typeface="Arial Narrow" panose="020B0604020202020204" pitchFamily="34" charset="0"/>
              </a:rPr>
              <a:t>+</a:t>
            </a:r>
            <a:endParaRPr lang="de-DE" sz="4400" baseline="-25000" dirty="0">
              <a:solidFill>
                <a:srgbClr val="D6A437"/>
              </a:solidFill>
              <a:latin typeface="Permanent Marker" panose="02000000000000000000" pitchFamily="2" charset="0"/>
              <a:cs typeface="Arial Narrow" panose="020B0604020202020204" pitchFamily="34" charset="0"/>
            </a:endParaRPr>
          </a:p>
          <a:p>
            <a:pPr marL="0" indent="0">
              <a:buNone/>
            </a:pPr>
            <a:r>
              <a:rPr lang="de-DE" sz="4400" dirty="0">
                <a:solidFill>
                  <a:schemeClr val="accent1"/>
                </a:solidFill>
                <a:latin typeface="+mj-lt"/>
                <a:cs typeface="Arial Narrow" panose="020B0604020202020204" pitchFamily="34" charset="0"/>
              </a:rPr>
              <a:t>Das</a:t>
            </a:r>
            <a:r>
              <a:rPr lang="de-DE" sz="4400" dirty="0">
                <a:solidFill>
                  <a:schemeClr val="tx2"/>
                </a:solidFill>
                <a:latin typeface="Permanent Marker" panose="02000000000000000000" pitchFamily="2" charset="0"/>
                <a:cs typeface="Arial Narrow" panose="020B0604020202020204" pitchFamily="34" charset="0"/>
              </a:rPr>
              <a:t> C+M+B</a:t>
            </a:r>
            <a:r>
              <a:rPr lang="de-DE" sz="4400" dirty="0">
                <a:solidFill>
                  <a:schemeClr val="accent1"/>
                </a:solidFill>
                <a:latin typeface="+mj-lt"/>
                <a:cs typeface="Arial Narrow" panose="020B0604020202020204" pitchFamily="34" charset="0"/>
              </a:rPr>
              <a:t>, das wir auf den Türstock schreiben, ist ein wichtiges </a:t>
            </a:r>
            <a:r>
              <a:rPr lang="de-DE" sz="4400" dirty="0">
                <a:solidFill>
                  <a:schemeClr val="tx2"/>
                </a:solidFill>
                <a:latin typeface="+mj-lt"/>
                <a:cs typeface="Arial Narrow" panose="020B0604020202020204" pitchFamily="34" charset="0"/>
              </a:rPr>
              <a:t>Zeichen</a:t>
            </a:r>
            <a:r>
              <a:rPr lang="de-DE" sz="4400" dirty="0">
                <a:solidFill>
                  <a:schemeClr val="accent1"/>
                </a:solidFill>
                <a:latin typeface="+mj-lt"/>
                <a:cs typeface="Arial Narrow" panose="020B0604020202020204" pitchFamily="34" charset="0"/>
              </a:rPr>
              <a:t>. Es </a:t>
            </a:r>
            <a:r>
              <a:rPr lang="de-DE" sz="4400" dirty="0">
                <a:solidFill>
                  <a:schemeClr val="tx2"/>
                </a:solidFill>
                <a:latin typeface="+mj-lt"/>
                <a:cs typeface="Arial Narrow" panose="020B0604020202020204" pitchFamily="34" charset="0"/>
              </a:rPr>
              <a:t>segnet</a:t>
            </a:r>
            <a:r>
              <a:rPr lang="de-DE" sz="4400" dirty="0">
                <a:solidFill>
                  <a:schemeClr val="accent1"/>
                </a:solidFill>
                <a:latin typeface="+mj-lt"/>
                <a:cs typeface="Arial Narrow" panose="020B0604020202020204" pitchFamily="34" charset="0"/>
              </a:rPr>
              <a:t> alle, die dort wohnen, und soll sie im neuen Jahr beschützen. </a:t>
            </a:r>
          </a:p>
          <a:p>
            <a:pPr marL="0" indent="0">
              <a:buNone/>
            </a:pPr>
            <a:endParaRPr lang="de-DE" sz="4400" dirty="0">
              <a:solidFill>
                <a:schemeClr val="accent1"/>
              </a:solidFill>
              <a:latin typeface="+mj-lt"/>
              <a:cs typeface="Arial Narrow" panose="020B0604020202020204" pitchFamily="34" charset="0"/>
            </a:endParaRPr>
          </a:p>
          <a:p>
            <a:pPr marL="0" indent="0">
              <a:buNone/>
            </a:pPr>
            <a:r>
              <a:rPr lang="de-DE" sz="4400" dirty="0">
                <a:solidFill>
                  <a:schemeClr val="accent1"/>
                </a:solidFill>
                <a:latin typeface="+mj-lt"/>
                <a:cs typeface="Arial Narrow" panose="020B0604020202020204" pitchFamily="34" charset="0"/>
              </a:rPr>
              <a:t>Beim Sternsingen setzen wir aber auch </a:t>
            </a:r>
            <a:r>
              <a:rPr lang="de-DE" sz="4400" dirty="0">
                <a:solidFill>
                  <a:schemeClr val="tx2"/>
                </a:solidFill>
                <a:latin typeface="+mj-lt"/>
                <a:cs typeface="Arial Narrow" panose="020B0604020202020204" pitchFamily="34" charset="0"/>
              </a:rPr>
              <a:t>Zeichen</a:t>
            </a:r>
            <a:r>
              <a:rPr lang="de-DE" sz="4400" dirty="0">
                <a:solidFill>
                  <a:schemeClr val="accent1"/>
                </a:solidFill>
                <a:latin typeface="+mj-lt"/>
                <a:cs typeface="Arial Narrow" panose="020B0604020202020204" pitchFamily="34" charset="0"/>
              </a:rPr>
              <a:t> für eine Welt, in der </a:t>
            </a:r>
            <a:r>
              <a:rPr lang="de-DE" sz="4400" dirty="0">
                <a:solidFill>
                  <a:schemeClr val="tx2"/>
                </a:solidFill>
                <a:latin typeface="+mj-lt"/>
                <a:cs typeface="Arial Narrow" panose="020B0604020202020204" pitchFamily="34" charset="0"/>
              </a:rPr>
              <a:t>alle Menschen in Frieden leben können</a:t>
            </a:r>
            <a:r>
              <a:rPr lang="de-DE" sz="4400" dirty="0">
                <a:solidFill>
                  <a:schemeClr val="accent1"/>
                </a:solidFill>
                <a:latin typeface="+mj-lt"/>
                <a:cs typeface="Arial Narrow" panose="020B0604020202020204" pitchFamily="34" charset="0"/>
              </a:rPr>
              <a:t>.</a:t>
            </a:r>
          </a:p>
        </p:txBody>
      </p:sp>
      <p:sp>
        <p:nvSpPr>
          <p:cNvPr id="9" name="Textfeld 8">
            <a:extLst>
              <a:ext uri="{FF2B5EF4-FFF2-40B4-BE49-F238E27FC236}">
                <a16:creationId xmlns:a16="http://schemas.microsoft.com/office/drawing/2014/main" id="{07C540B7-F450-E90F-4FE6-470EDD5E0719}"/>
              </a:ext>
            </a:extLst>
          </p:cNvPr>
          <p:cNvSpPr txBox="1"/>
          <p:nvPr/>
        </p:nvSpPr>
        <p:spPr>
          <a:xfrm>
            <a:off x="19920857" y="12768943"/>
            <a:ext cx="4016829" cy="584775"/>
          </a:xfrm>
          <a:prstGeom prst="rect">
            <a:avLst/>
          </a:prstGeom>
          <a:noFill/>
        </p:spPr>
        <p:txBody>
          <a:bodyPr wrap="square" rtlCol="0">
            <a:spAutoFit/>
          </a:bodyPr>
          <a:lstStyle/>
          <a:p>
            <a:r>
              <a:rPr lang="de-DE" sz="3200" dirty="0">
                <a:solidFill>
                  <a:srgbClr val="D6A437"/>
                </a:solidFill>
                <a:latin typeface="Permanent Marker" panose="02000000000000000000" pitchFamily="2" charset="0"/>
              </a:rPr>
              <a:t>STERNSINGEN.AT</a:t>
            </a:r>
            <a:endParaRPr lang="de-AT" sz="3200" dirty="0">
              <a:solidFill>
                <a:srgbClr val="D6A437"/>
              </a:solidFill>
              <a:latin typeface="Permanent Marker" panose="02000000000000000000" pitchFamily="2" charset="0"/>
            </a:endParaRPr>
          </a:p>
        </p:txBody>
      </p:sp>
      <p:pic>
        <p:nvPicPr>
          <p:cNvPr id="10" name="Grafik 9">
            <a:extLst>
              <a:ext uri="{FF2B5EF4-FFF2-40B4-BE49-F238E27FC236}">
                <a16:creationId xmlns:a16="http://schemas.microsoft.com/office/drawing/2014/main" id="{79F38A55-0A73-DD11-5177-A0C32C65B48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8923" y="12471401"/>
            <a:ext cx="4669640" cy="943078"/>
          </a:xfrm>
          <a:prstGeom prst="rect">
            <a:avLst/>
          </a:prstGeom>
        </p:spPr>
      </p:pic>
    </p:spTree>
    <p:extLst>
      <p:ext uri="{BB962C8B-B14F-4D97-AF65-F5344CB8AC3E}">
        <p14:creationId xmlns:p14="http://schemas.microsoft.com/office/powerpoint/2010/main" val="24364776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0" name="Textplatzhalter 3"/>
          <p:cNvSpPr>
            <a:spLocks noGrp="1"/>
          </p:cNvSpPr>
          <p:nvPr>
            <p:ph type="body" sz="half" idx="1"/>
          </p:nvPr>
        </p:nvSpPr>
        <p:spPr>
          <a:xfrm>
            <a:off x="13984941" y="5525887"/>
            <a:ext cx="9384819" cy="7757396"/>
          </a:xfrm>
        </p:spPr>
        <p:txBody>
          <a:bodyPr>
            <a:normAutofit/>
          </a:bodyPr>
          <a:lstStyle/>
          <a:p>
            <a:pPr marL="0" indent="0" algn="r">
              <a:buNone/>
            </a:pPr>
            <a:r>
              <a:rPr lang="de-DE" sz="4400" dirty="0" err="1">
                <a:solidFill>
                  <a:schemeClr val="accent1"/>
                </a:solidFill>
                <a:latin typeface="+mj-lt"/>
                <a:cs typeface="Arial Narrow" panose="020B0604020202020204" pitchFamily="34" charset="0"/>
              </a:rPr>
              <a:t>Sternsingerspenden</a:t>
            </a:r>
            <a:r>
              <a:rPr lang="de-DE" sz="4400" dirty="0">
                <a:solidFill>
                  <a:schemeClr val="accent1"/>
                </a:solidFill>
                <a:latin typeface="+mj-lt"/>
                <a:cs typeface="Arial Narrow" panose="020B0604020202020204" pitchFamily="34" charset="0"/>
              </a:rPr>
              <a:t> helfen </a:t>
            </a:r>
          </a:p>
          <a:p>
            <a:pPr marL="0" indent="0" algn="r">
              <a:buNone/>
            </a:pPr>
            <a:r>
              <a:rPr lang="de-DE" sz="4400" dirty="0">
                <a:solidFill>
                  <a:srgbClr val="D6A437"/>
                </a:solidFill>
                <a:latin typeface="+mj-lt"/>
                <a:cs typeface="Arial Narrow" panose="020B0604020202020204" pitchFamily="34" charset="0"/>
              </a:rPr>
              <a:t>über einer Million Menschen </a:t>
            </a:r>
          </a:p>
          <a:p>
            <a:pPr marL="0" indent="0" algn="r">
              <a:buNone/>
            </a:pPr>
            <a:r>
              <a:rPr lang="de-DE" sz="4400" dirty="0">
                <a:solidFill>
                  <a:schemeClr val="accent1"/>
                </a:solidFill>
                <a:latin typeface="+mj-lt"/>
                <a:cs typeface="Arial Narrow" panose="020B0604020202020204" pitchFamily="34" charset="0"/>
              </a:rPr>
              <a:t>in Afrika, Asien &amp; Lateinamerika.</a:t>
            </a:r>
          </a:p>
          <a:p>
            <a:pPr marL="0" indent="0" algn="r">
              <a:buNone/>
            </a:pPr>
            <a:endParaRPr lang="de-DE" sz="4400" dirty="0">
              <a:solidFill>
                <a:schemeClr val="accent1"/>
              </a:solidFill>
              <a:latin typeface="+mj-lt"/>
              <a:cs typeface="Arial Narrow" panose="020B0604020202020204" pitchFamily="34" charset="0"/>
            </a:endParaRPr>
          </a:p>
          <a:p>
            <a:pPr marL="0" indent="0" algn="r">
              <a:buNone/>
            </a:pPr>
            <a:r>
              <a:rPr lang="de-DE" sz="4400" dirty="0">
                <a:solidFill>
                  <a:schemeClr val="accent1"/>
                </a:solidFill>
                <a:latin typeface="+mj-lt"/>
                <a:cs typeface="Arial Narrow" panose="020B0604020202020204" pitchFamily="34" charset="0"/>
              </a:rPr>
              <a:t>Eine super Sache: </a:t>
            </a:r>
          </a:p>
          <a:p>
            <a:pPr marL="0" indent="0" algn="r">
              <a:buNone/>
            </a:pPr>
            <a:r>
              <a:rPr lang="de-DE" sz="4400" dirty="0">
                <a:solidFill>
                  <a:schemeClr val="accent1"/>
                </a:solidFill>
                <a:latin typeface="+mj-lt"/>
                <a:cs typeface="Arial Narrow" panose="020B0604020202020204" pitchFamily="34" charset="0"/>
              </a:rPr>
              <a:t>Wo kannst Du schon </a:t>
            </a:r>
            <a:r>
              <a:rPr lang="de-DE" sz="4400" dirty="0">
                <a:solidFill>
                  <a:schemeClr val="tx2"/>
                </a:solidFill>
                <a:latin typeface="+mj-lt"/>
                <a:cs typeface="Arial Narrow" panose="020B0604020202020204" pitchFamily="34" charset="0"/>
              </a:rPr>
              <a:t>Spaß haben </a:t>
            </a:r>
            <a:r>
              <a:rPr lang="de-DE" sz="4400" dirty="0">
                <a:solidFill>
                  <a:schemeClr val="accent1"/>
                </a:solidFill>
                <a:latin typeface="+mj-lt"/>
                <a:cs typeface="Arial Narrow" panose="020B0604020202020204" pitchFamily="34" charset="0"/>
              </a:rPr>
              <a:t>und gleichzeitig</a:t>
            </a:r>
            <a:r>
              <a:rPr lang="de-DE" sz="4400" dirty="0">
                <a:solidFill>
                  <a:schemeClr val="tx2"/>
                </a:solidFill>
                <a:latin typeface="+mj-lt"/>
                <a:cs typeface="Arial Narrow" panose="020B0604020202020204" pitchFamily="34" charset="0"/>
              </a:rPr>
              <a:t> Gutes tun</a:t>
            </a:r>
            <a:r>
              <a:rPr lang="de-DE" sz="4400" dirty="0">
                <a:solidFill>
                  <a:schemeClr val="accent1"/>
                </a:solidFill>
                <a:latin typeface="+mj-lt"/>
                <a:cs typeface="Arial Narrow" panose="020B0604020202020204" pitchFamily="34" charset="0"/>
              </a:rPr>
              <a:t>?</a:t>
            </a:r>
          </a:p>
        </p:txBody>
      </p:sp>
      <p:pic>
        <p:nvPicPr>
          <p:cNvPr id="5" name="Bildplatzhalter 4">
            <a:extLst>
              <a:ext uri="{FF2B5EF4-FFF2-40B4-BE49-F238E27FC236}">
                <a16:creationId xmlns:a16="http://schemas.microsoft.com/office/drawing/2014/main" id="{4010B992-3DD0-4987-BDBF-6C3E5241C251}"/>
              </a:ext>
            </a:extLst>
          </p:cNvPr>
          <p:cNvPicPr>
            <a:picLocks noGrp="1" noChangeAspect="1"/>
          </p:cNvPicPr>
          <p:nvPr>
            <p:ph type="pic" idx="13"/>
          </p:nvPr>
        </p:nvPicPr>
        <p:blipFill rotWithShape="1">
          <a:blip r:embed="rId2" cstate="print">
            <a:extLst>
              <a:ext uri="{28A0092B-C50C-407E-A947-70E740481C1C}">
                <a14:useLocalDpi xmlns:a14="http://schemas.microsoft.com/office/drawing/2010/main" val="0"/>
              </a:ext>
            </a:extLst>
          </a:blip>
          <a:srcRect l="15066" r="7286"/>
          <a:stretch/>
        </p:blipFill>
        <p:spPr>
          <a:xfrm>
            <a:off x="-525293" y="-1"/>
            <a:ext cx="15953362" cy="13716000"/>
          </a:xfrm>
        </p:spPr>
      </p:pic>
      <p:sp>
        <p:nvSpPr>
          <p:cNvPr id="4" name="Textfeld 3">
            <a:extLst>
              <a:ext uri="{FF2B5EF4-FFF2-40B4-BE49-F238E27FC236}">
                <a16:creationId xmlns:a16="http://schemas.microsoft.com/office/drawing/2014/main" id="{B1F8314D-222D-8E59-DC1A-3CCABDD2AD6E}"/>
              </a:ext>
            </a:extLst>
          </p:cNvPr>
          <p:cNvSpPr txBox="1"/>
          <p:nvPr/>
        </p:nvSpPr>
        <p:spPr>
          <a:xfrm>
            <a:off x="19920857" y="12768943"/>
            <a:ext cx="4016829" cy="584775"/>
          </a:xfrm>
          <a:prstGeom prst="rect">
            <a:avLst/>
          </a:prstGeom>
          <a:noFill/>
        </p:spPr>
        <p:txBody>
          <a:bodyPr wrap="square" rtlCol="0">
            <a:spAutoFit/>
          </a:bodyPr>
          <a:lstStyle/>
          <a:p>
            <a:r>
              <a:rPr lang="de-DE" sz="3200" dirty="0">
                <a:solidFill>
                  <a:srgbClr val="D6A437"/>
                </a:solidFill>
                <a:latin typeface="Permanent Marker" panose="02000000000000000000" pitchFamily="2" charset="0"/>
              </a:rPr>
              <a:t>STERNSINGEN.AT</a:t>
            </a:r>
            <a:endParaRPr lang="de-AT" sz="3200" dirty="0">
              <a:solidFill>
                <a:srgbClr val="D6A437"/>
              </a:solidFill>
              <a:latin typeface="Permanent Marker" panose="02000000000000000000" pitchFamily="2" charset="0"/>
            </a:endParaRPr>
          </a:p>
        </p:txBody>
      </p:sp>
    </p:spTree>
    <p:extLst>
      <p:ext uri="{BB962C8B-B14F-4D97-AF65-F5344CB8AC3E}">
        <p14:creationId xmlns:p14="http://schemas.microsoft.com/office/powerpoint/2010/main" val="2485515848"/>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8" name="Bildplatzhalter 7"/>
          <p:cNvPicPr>
            <a:picLocks noGrp="1" noChangeAspect="1"/>
          </p:cNvPicPr>
          <p:nvPr>
            <p:ph type="pic" idx="13"/>
          </p:nvPr>
        </p:nvPicPr>
        <p:blipFill>
          <a:blip r:embed="rId2" cstate="screen">
            <a:extLst>
              <a:ext uri="{28A0092B-C50C-407E-A947-70E740481C1C}">
                <a14:useLocalDpi xmlns:a14="http://schemas.microsoft.com/office/drawing/2010/main"/>
              </a:ext>
            </a:extLst>
          </a:blip>
          <a:srcRect/>
          <a:stretch>
            <a:fillRect/>
          </a:stretch>
        </p:blipFill>
        <p:spPr>
          <a:xfrm>
            <a:off x="0" y="0"/>
            <a:ext cx="12180888" cy="13716000"/>
          </a:xfrm>
        </p:spPr>
      </p:pic>
      <p:sp>
        <p:nvSpPr>
          <p:cNvPr id="6" name="Textplatzhalter 3"/>
          <p:cNvSpPr>
            <a:spLocks noGrp="1"/>
          </p:cNvSpPr>
          <p:nvPr>
            <p:ph type="body" sz="half" idx="1"/>
          </p:nvPr>
        </p:nvSpPr>
        <p:spPr>
          <a:xfrm>
            <a:off x="13001105" y="714894"/>
            <a:ext cx="10535962" cy="5020888"/>
          </a:xfrm>
        </p:spPr>
        <p:txBody>
          <a:bodyPr>
            <a:normAutofit/>
          </a:bodyPr>
          <a:lstStyle/>
          <a:p>
            <a:pPr marL="0" indent="0">
              <a:buNone/>
            </a:pPr>
            <a:r>
              <a:rPr lang="de-DE" sz="4400" dirty="0">
                <a:solidFill>
                  <a:schemeClr val="accent1"/>
                </a:solidFill>
                <a:latin typeface="+mj-lt"/>
                <a:cs typeface="Arial Narrow" panose="020B0604020202020204" pitchFamily="34" charset="0"/>
              </a:rPr>
              <a:t>Die Dreikönigsaktion, das Hilfswerk der Katholischen Jungschar, verwaltet das Geld, das wir beim Sternsingen sammeln. </a:t>
            </a:r>
          </a:p>
          <a:p>
            <a:pPr marL="0" indent="0">
              <a:buNone/>
            </a:pPr>
            <a:endParaRPr lang="de-DE" sz="4400" dirty="0">
              <a:solidFill>
                <a:schemeClr val="accent1"/>
              </a:solidFill>
              <a:latin typeface="+mj-lt"/>
              <a:cs typeface="Arial Narrow" panose="020B0604020202020204" pitchFamily="34" charset="0"/>
            </a:endParaRPr>
          </a:p>
          <a:p>
            <a:pPr marL="0" indent="0">
              <a:buNone/>
            </a:pPr>
            <a:r>
              <a:rPr lang="de-DE" sz="4400" dirty="0">
                <a:solidFill>
                  <a:schemeClr val="accent1"/>
                </a:solidFill>
                <a:latin typeface="+mj-lt"/>
                <a:cs typeface="Arial Narrow" panose="020B0604020202020204" pitchFamily="34" charset="0"/>
              </a:rPr>
              <a:t>So kann jede </a:t>
            </a:r>
            <a:r>
              <a:rPr lang="de-DE" sz="4400" dirty="0" err="1">
                <a:solidFill>
                  <a:schemeClr val="accent1"/>
                </a:solidFill>
                <a:latin typeface="+mj-lt"/>
                <a:cs typeface="Arial Narrow" panose="020B0604020202020204" pitchFamily="34" charset="0"/>
              </a:rPr>
              <a:t>Sternsingerin</a:t>
            </a:r>
            <a:r>
              <a:rPr lang="de-DE" sz="4400" dirty="0">
                <a:solidFill>
                  <a:schemeClr val="accent1"/>
                </a:solidFill>
                <a:latin typeface="+mj-lt"/>
                <a:cs typeface="Arial Narrow" panose="020B0604020202020204" pitchFamily="34" charset="0"/>
              </a:rPr>
              <a:t>, jeder Sternsinger sicher sein: </a:t>
            </a:r>
          </a:p>
          <a:p>
            <a:pPr marL="0" indent="0">
              <a:buNone/>
            </a:pPr>
            <a:r>
              <a:rPr lang="de-DE" sz="4400" dirty="0">
                <a:solidFill>
                  <a:schemeClr val="tx2"/>
                </a:solidFill>
                <a:latin typeface="+mj-lt"/>
                <a:cs typeface="Arial Narrow" panose="020B0604020202020204" pitchFamily="34" charset="0"/>
              </a:rPr>
              <a:t>Jeder Cent wird sorgsam verwendet.</a:t>
            </a:r>
          </a:p>
        </p:txBody>
      </p:sp>
      <p:sp>
        <p:nvSpPr>
          <p:cNvPr id="4" name="Textfeld 3">
            <a:extLst>
              <a:ext uri="{FF2B5EF4-FFF2-40B4-BE49-F238E27FC236}">
                <a16:creationId xmlns:a16="http://schemas.microsoft.com/office/drawing/2014/main" id="{AB2A4CAE-FB4F-D2E9-93FC-1DFC45211EE4}"/>
              </a:ext>
            </a:extLst>
          </p:cNvPr>
          <p:cNvSpPr txBox="1"/>
          <p:nvPr/>
        </p:nvSpPr>
        <p:spPr>
          <a:xfrm>
            <a:off x="19920857" y="12768943"/>
            <a:ext cx="4016829" cy="584775"/>
          </a:xfrm>
          <a:prstGeom prst="rect">
            <a:avLst/>
          </a:prstGeom>
          <a:noFill/>
        </p:spPr>
        <p:txBody>
          <a:bodyPr wrap="square" rtlCol="0">
            <a:spAutoFit/>
          </a:bodyPr>
          <a:lstStyle/>
          <a:p>
            <a:r>
              <a:rPr lang="de-DE" sz="3200" dirty="0">
                <a:solidFill>
                  <a:srgbClr val="D6A437"/>
                </a:solidFill>
                <a:latin typeface="Permanent Marker" panose="02000000000000000000" pitchFamily="2" charset="0"/>
              </a:rPr>
              <a:t>STERNSINGEN.AT</a:t>
            </a:r>
            <a:endParaRPr lang="de-AT" sz="3200" dirty="0">
              <a:solidFill>
                <a:srgbClr val="D6A437"/>
              </a:solidFill>
              <a:latin typeface="Permanent Marker" panose="02000000000000000000" pitchFamily="2" charset="0"/>
            </a:endParaRPr>
          </a:p>
        </p:txBody>
      </p:sp>
    </p:spTree>
    <p:extLst>
      <p:ext uri="{BB962C8B-B14F-4D97-AF65-F5344CB8AC3E}">
        <p14:creationId xmlns:p14="http://schemas.microsoft.com/office/powerpoint/2010/main" val="1256285837"/>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 name="Bildplatzhalter 20"/>
          <p:cNvPicPr>
            <a:picLocks noGrp="1" noChangeAspect="1"/>
          </p:cNvPicPr>
          <p:nvPr>
            <p:ph type="pic" idx="13"/>
          </p:nvPr>
        </p:nvPicPr>
        <p:blipFill>
          <a:blip r:embed="rId3" cstate="screen">
            <a:extLst>
              <a:ext uri="{28A0092B-C50C-407E-A947-70E740481C1C}">
                <a14:useLocalDpi xmlns:a14="http://schemas.microsoft.com/office/drawing/2010/main"/>
              </a:ext>
            </a:extLst>
          </a:blip>
          <a:srcRect/>
          <a:stretch>
            <a:fillRect/>
          </a:stretch>
        </p:blipFill>
        <p:spPr>
          <a:xfrm>
            <a:off x="14557375" y="0"/>
            <a:ext cx="9826625" cy="13716000"/>
          </a:xfrm>
        </p:spPr>
      </p:pic>
      <p:sp>
        <p:nvSpPr>
          <p:cNvPr id="25" name="Textplatzhalter 3"/>
          <p:cNvSpPr>
            <a:spLocks noGrp="1"/>
          </p:cNvSpPr>
          <p:nvPr>
            <p:ph type="body" sz="half" idx="1"/>
          </p:nvPr>
        </p:nvSpPr>
        <p:spPr>
          <a:xfrm>
            <a:off x="2344188" y="1720734"/>
            <a:ext cx="10535962" cy="10274531"/>
          </a:xfrm>
        </p:spPr>
        <p:txBody>
          <a:bodyPr>
            <a:normAutofit/>
          </a:bodyPr>
          <a:lstStyle/>
          <a:p>
            <a:pPr marL="0" indent="0">
              <a:buNone/>
            </a:pPr>
            <a:r>
              <a:rPr lang="de-DE" sz="4400" dirty="0">
                <a:solidFill>
                  <a:schemeClr val="accent1"/>
                </a:solidFill>
                <a:latin typeface="+mj-lt"/>
                <a:cs typeface="Arial Narrow" panose="020B0604020202020204" pitchFamily="34" charset="0"/>
              </a:rPr>
              <a:t>Viele Kinder in Entwicklungsländern leben in großer Armut. </a:t>
            </a:r>
          </a:p>
          <a:p>
            <a:pPr marL="0" indent="0">
              <a:buNone/>
            </a:pPr>
            <a:endParaRPr lang="de-DE" sz="4400" dirty="0">
              <a:solidFill>
                <a:schemeClr val="accent1"/>
              </a:solidFill>
              <a:latin typeface="+mj-lt"/>
              <a:cs typeface="Arial Narrow" panose="020B0604020202020204" pitchFamily="34" charset="0"/>
            </a:endParaRPr>
          </a:p>
          <a:p>
            <a:pPr marL="0" indent="0">
              <a:buNone/>
            </a:pPr>
            <a:r>
              <a:rPr lang="de-DE" sz="4400" dirty="0">
                <a:solidFill>
                  <a:schemeClr val="accent1"/>
                </a:solidFill>
                <a:latin typeface="+mj-lt"/>
                <a:cs typeface="Arial Narrow" panose="020B0604020202020204" pitchFamily="34" charset="0"/>
              </a:rPr>
              <a:t>Sie müssen arbeiten und können nicht zur Schule gehen, wie zum Beispiel </a:t>
            </a:r>
            <a:r>
              <a:rPr lang="de-DE" sz="4400" dirty="0">
                <a:solidFill>
                  <a:schemeClr val="tx2"/>
                </a:solidFill>
                <a:latin typeface="+mj-lt"/>
                <a:cs typeface="Arial Narrow" panose="020B0604020202020204" pitchFamily="34" charset="0"/>
              </a:rPr>
              <a:t>Joel</a:t>
            </a:r>
            <a:r>
              <a:rPr lang="de-DE" sz="4400" dirty="0">
                <a:solidFill>
                  <a:schemeClr val="accent1"/>
                </a:solidFill>
                <a:latin typeface="+mj-lt"/>
                <a:cs typeface="Arial Narrow" panose="020B0604020202020204" pitchFamily="34" charset="0"/>
              </a:rPr>
              <a:t>.</a:t>
            </a:r>
          </a:p>
          <a:p>
            <a:pPr marL="0" indent="0">
              <a:buNone/>
            </a:pPr>
            <a:endParaRPr lang="de-DE" sz="4400" dirty="0">
              <a:solidFill>
                <a:schemeClr val="accent1"/>
              </a:solidFill>
              <a:latin typeface="+mj-lt"/>
              <a:cs typeface="Arial Narrow" panose="020B0604020202020204" pitchFamily="34" charset="0"/>
            </a:endParaRPr>
          </a:p>
          <a:p>
            <a:pPr marL="0" indent="0">
              <a:buNone/>
            </a:pPr>
            <a:r>
              <a:rPr lang="de-DE" sz="4400" dirty="0">
                <a:solidFill>
                  <a:schemeClr val="accent1"/>
                </a:solidFill>
                <a:latin typeface="+mj-lt"/>
                <a:cs typeface="Arial Narrow" panose="020B0604020202020204" pitchFamily="34" charset="0"/>
              </a:rPr>
              <a:t>Er lebt in Guatemala und muss seit klein auf bei der Kaffeeernte mitarbeiten, damit seine Familie genug zu essen hat.</a:t>
            </a:r>
          </a:p>
          <a:p>
            <a:pPr marL="0" indent="0">
              <a:buNone/>
            </a:pPr>
            <a:endParaRPr lang="de-DE" sz="4400" dirty="0">
              <a:solidFill>
                <a:schemeClr val="accent1"/>
              </a:solidFill>
              <a:latin typeface="+mj-lt"/>
              <a:cs typeface="Arial Narrow" panose="020B0604020202020204" pitchFamily="34" charset="0"/>
            </a:endParaRPr>
          </a:p>
          <a:p>
            <a:pPr marL="0" indent="0">
              <a:buNone/>
            </a:pPr>
            <a:r>
              <a:rPr lang="de-DE" sz="4400" dirty="0">
                <a:solidFill>
                  <a:schemeClr val="accent1"/>
                </a:solidFill>
                <a:latin typeface="+mj-lt"/>
                <a:cs typeface="Arial Narrow" panose="020B0604020202020204" pitchFamily="34" charset="0"/>
              </a:rPr>
              <a:t>Kinder wie er bekommen dank </a:t>
            </a:r>
            <a:r>
              <a:rPr lang="de-DE" sz="4400" dirty="0" err="1">
                <a:solidFill>
                  <a:schemeClr val="accent1"/>
                </a:solidFill>
                <a:latin typeface="+mj-lt"/>
                <a:cs typeface="Arial Narrow" panose="020B0604020202020204" pitchFamily="34" charset="0"/>
              </a:rPr>
              <a:t>Sternsingerspenden</a:t>
            </a:r>
            <a:r>
              <a:rPr lang="de-DE" sz="4400" dirty="0">
                <a:solidFill>
                  <a:schemeClr val="accent1"/>
                </a:solidFill>
                <a:latin typeface="+mj-lt"/>
                <a:cs typeface="Arial Narrow" panose="020B0604020202020204" pitchFamily="34" charset="0"/>
              </a:rPr>
              <a:t> eine </a:t>
            </a:r>
            <a:r>
              <a:rPr lang="de-DE" sz="4400" dirty="0">
                <a:solidFill>
                  <a:schemeClr val="tx2"/>
                </a:solidFill>
                <a:latin typeface="+mj-lt"/>
                <a:cs typeface="Arial Narrow" panose="020B0604020202020204" pitchFamily="34" charset="0"/>
              </a:rPr>
              <a:t>Ausbildung</a:t>
            </a:r>
            <a:r>
              <a:rPr lang="de-DE" sz="4400" dirty="0">
                <a:solidFill>
                  <a:schemeClr val="accent1"/>
                </a:solidFill>
                <a:latin typeface="+mj-lt"/>
                <a:cs typeface="Arial Narrow" panose="020B0604020202020204" pitchFamily="34" charset="0"/>
              </a:rPr>
              <a:t>, damit sie später bessere Chancen auf einen guten Job haben.</a:t>
            </a:r>
          </a:p>
        </p:txBody>
      </p:sp>
    </p:spTree>
    <p:extLst>
      <p:ext uri="{BB962C8B-B14F-4D97-AF65-F5344CB8AC3E}">
        <p14:creationId xmlns:p14="http://schemas.microsoft.com/office/powerpoint/2010/main" val="4170505166"/>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 name="Textplatzhalter 3"/>
          <p:cNvSpPr>
            <a:spLocks noGrp="1"/>
          </p:cNvSpPr>
          <p:nvPr>
            <p:ph type="body" sz="half" idx="1"/>
          </p:nvPr>
        </p:nvSpPr>
        <p:spPr>
          <a:xfrm>
            <a:off x="16225284" y="1169581"/>
            <a:ext cx="7361660" cy="11142921"/>
          </a:xfrm>
        </p:spPr>
        <p:txBody>
          <a:bodyPr>
            <a:normAutofit/>
          </a:bodyPr>
          <a:lstStyle/>
          <a:p>
            <a:pPr marL="0" indent="0">
              <a:buNone/>
            </a:pPr>
            <a:r>
              <a:rPr lang="de-DE" sz="4400" dirty="0">
                <a:solidFill>
                  <a:schemeClr val="accent1"/>
                </a:solidFill>
                <a:latin typeface="+mj-lt"/>
                <a:cs typeface="Arial Narrow" panose="020B0604020202020204" pitchFamily="34" charset="0"/>
              </a:rPr>
              <a:t>Das Land, auf dem sie leben, ist viel Wert. Oft liegen große Mengen an wertvollen Metallen, wie z.B. Gold unter der Erde. Das ist oft der Grund, warum indigene Völker und Minderheiten </a:t>
            </a:r>
            <a:r>
              <a:rPr lang="de-DE" sz="4400" dirty="0">
                <a:solidFill>
                  <a:schemeClr val="tx2"/>
                </a:solidFill>
                <a:latin typeface="+mj-lt"/>
                <a:cs typeface="Arial Narrow" panose="020B0604020202020204" pitchFamily="34" charset="0"/>
              </a:rPr>
              <a:t>von ihrem Land vertrieben werden</a:t>
            </a:r>
            <a:r>
              <a:rPr lang="de-DE" sz="4400" dirty="0">
                <a:solidFill>
                  <a:schemeClr val="accent1"/>
                </a:solidFill>
                <a:latin typeface="+mj-lt"/>
                <a:cs typeface="Arial Narrow" panose="020B0604020202020204" pitchFamily="34" charset="0"/>
              </a:rPr>
              <a:t>.</a:t>
            </a:r>
            <a:br>
              <a:rPr lang="de-DE" sz="4400" dirty="0">
                <a:solidFill>
                  <a:schemeClr val="accent1"/>
                </a:solidFill>
                <a:latin typeface="+mj-lt"/>
                <a:cs typeface="Arial Narrow" panose="020B0604020202020204" pitchFamily="34" charset="0"/>
              </a:rPr>
            </a:br>
            <a:endParaRPr lang="de-DE" sz="4400" dirty="0">
              <a:solidFill>
                <a:schemeClr val="accent1"/>
              </a:solidFill>
              <a:latin typeface="+mj-lt"/>
              <a:cs typeface="Arial Narrow" panose="020B0604020202020204" pitchFamily="34" charset="0"/>
            </a:endParaRPr>
          </a:p>
          <a:p>
            <a:pPr marL="0" indent="0">
              <a:buNone/>
            </a:pPr>
            <a:r>
              <a:rPr lang="de-DE" sz="4400" dirty="0" err="1">
                <a:solidFill>
                  <a:schemeClr val="accent1"/>
                </a:solidFill>
                <a:latin typeface="+mj-lt"/>
                <a:cs typeface="Arial Narrow" panose="020B0604020202020204" pitchFamily="34" charset="0"/>
              </a:rPr>
              <a:t>Sternsingerspenden</a:t>
            </a:r>
            <a:r>
              <a:rPr lang="de-DE" sz="4400" dirty="0">
                <a:solidFill>
                  <a:schemeClr val="accent1"/>
                </a:solidFill>
                <a:latin typeface="+mj-lt"/>
                <a:cs typeface="Arial Narrow" panose="020B0604020202020204" pitchFamily="34" charset="0"/>
              </a:rPr>
              <a:t> finanzieren eine*n Anwalt/Anwältin, die/der ihnen dabei hilft, dass sie </a:t>
            </a:r>
            <a:r>
              <a:rPr lang="de-DE" sz="4400" dirty="0">
                <a:solidFill>
                  <a:schemeClr val="tx2"/>
                </a:solidFill>
                <a:latin typeface="+mj-lt"/>
                <a:cs typeface="Arial Narrow" panose="020B0604020202020204" pitchFamily="34" charset="0"/>
              </a:rPr>
              <a:t>weiterhin in ihrer Heimat bleiben können.</a:t>
            </a:r>
          </a:p>
        </p:txBody>
      </p:sp>
      <p:pic>
        <p:nvPicPr>
          <p:cNvPr id="11" name="Picture Placeholder 10">
            <a:extLst>
              <a:ext uri="{FF2B5EF4-FFF2-40B4-BE49-F238E27FC236}">
                <a16:creationId xmlns:a16="http://schemas.microsoft.com/office/drawing/2014/main" id="{D4926979-2C8F-A449-8F63-6C138BB91710}"/>
              </a:ext>
            </a:extLst>
          </p:cNvPr>
          <p:cNvPicPr>
            <a:picLocks noGrp="1" noChangeAspect="1"/>
          </p:cNvPicPr>
          <p:nvPr>
            <p:ph type="pic" idx="13"/>
          </p:nvPr>
        </p:nvPicPr>
        <p:blipFill>
          <a:blip r:embed="rId2" cstate="screen">
            <a:extLst>
              <a:ext uri="{28A0092B-C50C-407E-A947-70E740481C1C}">
                <a14:useLocalDpi xmlns:a14="http://schemas.microsoft.com/office/drawing/2010/main"/>
              </a:ext>
            </a:extLst>
          </a:blip>
          <a:srcRect/>
          <a:stretch>
            <a:fillRect/>
          </a:stretch>
        </p:blipFill>
        <p:spPr>
          <a:xfrm>
            <a:off x="0" y="0"/>
            <a:ext cx="16225838" cy="13716000"/>
          </a:xfrm>
        </p:spPr>
      </p:pic>
      <p:sp>
        <p:nvSpPr>
          <p:cNvPr id="4" name="Textfeld 3">
            <a:extLst>
              <a:ext uri="{FF2B5EF4-FFF2-40B4-BE49-F238E27FC236}">
                <a16:creationId xmlns:a16="http://schemas.microsoft.com/office/drawing/2014/main" id="{AD0AC4BB-3CE4-52B0-9A89-614DE9C6F073}"/>
              </a:ext>
            </a:extLst>
          </p:cNvPr>
          <p:cNvSpPr txBox="1"/>
          <p:nvPr/>
        </p:nvSpPr>
        <p:spPr>
          <a:xfrm>
            <a:off x="19920857" y="12768943"/>
            <a:ext cx="4016829" cy="584775"/>
          </a:xfrm>
          <a:prstGeom prst="rect">
            <a:avLst/>
          </a:prstGeom>
          <a:noFill/>
        </p:spPr>
        <p:txBody>
          <a:bodyPr wrap="square" rtlCol="0">
            <a:spAutoFit/>
          </a:bodyPr>
          <a:lstStyle/>
          <a:p>
            <a:r>
              <a:rPr lang="de-DE" sz="3200" dirty="0">
                <a:solidFill>
                  <a:srgbClr val="D6A437"/>
                </a:solidFill>
                <a:latin typeface="Permanent Marker" panose="02000000000000000000" pitchFamily="2" charset="0"/>
              </a:rPr>
              <a:t>STERNSINGEN.AT</a:t>
            </a:r>
            <a:endParaRPr lang="de-AT" sz="3200" dirty="0">
              <a:solidFill>
                <a:srgbClr val="D6A437"/>
              </a:solidFill>
              <a:latin typeface="Permanent Marker" panose="02000000000000000000" pitchFamily="2" charset="0"/>
            </a:endParaRPr>
          </a:p>
        </p:txBody>
      </p:sp>
    </p:spTree>
    <p:extLst>
      <p:ext uri="{BB962C8B-B14F-4D97-AF65-F5344CB8AC3E}">
        <p14:creationId xmlns:p14="http://schemas.microsoft.com/office/powerpoint/2010/main" val="1787942788"/>
      </p:ext>
    </p:extLst>
  </p:cSld>
  <p:clrMapOvr>
    <a:masterClrMapping/>
  </p:clrMapOvr>
  <p:transition spd="med"/>
</p:sld>
</file>

<file path=ppt/theme/theme1.xml><?xml version="1.0" encoding="utf-8"?>
<a:theme xmlns:a="http://schemas.openxmlformats.org/drawingml/2006/main" name="Default Theme">
  <a:themeElements>
    <a:clrScheme name="Sternsingeraktion">
      <a:dk1>
        <a:srgbClr val="393A39"/>
      </a:dk1>
      <a:lt1>
        <a:srgbClr val="FFFFFF"/>
      </a:lt1>
      <a:dk2>
        <a:srgbClr val="D6A437"/>
      </a:dk2>
      <a:lt2>
        <a:srgbClr val="FFFFFF"/>
      </a:lt2>
      <a:accent1>
        <a:srgbClr val="70334C"/>
      </a:accent1>
      <a:accent2>
        <a:srgbClr val="009DA5"/>
      </a:accent2>
      <a:accent3>
        <a:srgbClr val="C51C51"/>
      </a:accent3>
      <a:accent4>
        <a:srgbClr val="1C4474"/>
      </a:accent4>
      <a:accent5>
        <a:srgbClr val="007882"/>
      </a:accent5>
      <a:accent6>
        <a:srgbClr val="646363"/>
      </a:accent6>
      <a:hlink>
        <a:srgbClr val="D6A437"/>
      </a:hlink>
      <a:folHlink>
        <a:srgbClr val="646363"/>
      </a:folHlink>
    </a:clrScheme>
    <a:fontScheme name="Benutzerdefiniert 12">
      <a:majorFont>
        <a:latin typeface="Georgia"/>
        <a:ea typeface="Arial"/>
        <a:cs typeface="Arial"/>
      </a:majorFont>
      <a:minorFont>
        <a:latin typeface="Arial Narrow"/>
        <a:ea typeface="Arial"/>
        <a:cs typeface="Arial"/>
      </a:minorFont>
    </a:fontScheme>
    <a:fmtScheme name="Default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räsentation4.pptx" id="{4E8EC6EE-033D-46B8-BC32-8ADEB775487B}" vid="{C8E099D4-0EDE-4B96-B96F-D219ACCA7668}"/>
    </a:ext>
  </a:extLst>
</a:theme>
</file>

<file path=ppt/theme/theme2.xml><?xml version="1.0" encoding="utf-8"?>
<a:theme xmlns:a="http://schemas.openxmlformats.org/drawingml/2006/main" name="Benutzerdefiniertes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efault Theme">
  <a:themeElements>
    <a:clrScheme name="Default Theme">
      <a:dk1>
        <a:srgbClr val="000000"/>
      </a:dk1>
      <a:lt1>
        <a:srgbClr val="FFFFFF"/>
      </a:lt1>
      <a:dk2>
        <a:srgbClr val="A7A7A7"/>
      </a:dk2>
      <a:lt2>
        <a:srgbClr val="535353"/>
      </a:lt2>
      <a:accent1>
        <a:srgbClr val="70334C"/>
      </a:accent1>
      <a:accent2>
        <a:srgbClr val="009DA5"/>
      </a:accent2>
      <a:accent3>
        <a:srgbClr val="C51C51"/>
      </a:accent3>
      <a:accent4>
        <a:srgbClr val="1C4474"/>
      </a:accent4>
      <a:accent5>
        <a:srgbClr val="007882"/>
      </a:accent5>
      <a:accent6>
        <a:srgbClr val="646363"/>
      </a:accent6>
      <a:hlink>
        <a:srgbClr val="0000FF"/>
      </a:hlink>
      <a:folHlink>
        <a:srgbClr val="FF00FF"/>
      </a:folHlink>
    </a:clrScheme>
    <a:fontScheme name="Default Theme">
      <a:majorFont>
        <a:latin typeface="Arial"/>
        <a:ea typeface="Arial"/>
        <a:cs typeface="Arial"/>
      </a:majorFont>
      <a:minorFont>
        <a:latin typeface="Arial"/>
        <a:ea typeface="Arial"/>
        <a:cs typeface="Arial"/>
      </a:minorFont>
    </a:fontScheme>
    <a:fmtScheme name="Default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Sternsingen ppt</Template>
  <TotalTime>0</TotalTime>
  <Words>608</Words>
  <Application>Microsoft Office PowerPoint</Application>
  <PresentationFormat>Benutzerdefiniert</PresentationFormat>
  <Paragraphs>74</Paragraphs>
  <Slides>16</Slides>
  <Notes>3</Notes>
  <HiddenSlides>0</HiddenSlides>
  <MMClips>0</MMClips>
  <ScaleCrop>false</ScaleCrop>
  <HeadingPairs>
    <vt:vector size="6" baseType="variant">
      <vt:variant>
        <vt:lpstr>Verwendete Schriftarten</vt:lpstr>
      </vt:variant>
      <vt:variant>
        <vt:i4>6</vt:i4>
      </vt:variant>
      <vt:variant>
        <vt:lpstr>Design</vt:lpstr>
      </vt:variant>
      <vt:variant>
        <vt:i4>2</vt:i4>
      </vt:variant>
      <vt:variant>
        <vt:lpstr>Folientitel</vt:lpstr>
      </vt:variant>
      <vt:variant>
        <vt:i4>16</vt:i4>
      </vt:variant>
    </vt:vector>
  </HeadingPairs>
  <TitlesOfParts>
    <vt:vector size="24" baseType="lpstr">
      <vt:lpstr>Arial Narrow</vt:lpstr>
      <vt:lpstr>Calibri</vt:lpstr>
      <vt:lpstr>Arial</vt:lpstr>
      <vt:lpstr>Georgia</vt:lpstr>
      <vt:lpstr>Calibri Light</vt:lpstr>
      <vt:lpstr>Permanent Marker</vt:lpstr>
      <vt:lpstr>Default Theme</vt:lpstr>
      <vt:lpstr>Benutzerdefiniertes Design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Matthias Kötter</dc:creator>
  <cp:lastModifiedBy>Nikolaus Trimmel</cp:lastModifiedBy>
  <cp:revision>38</cp:revision>
  <dcterms:created xsi:type="dcterms:W3CDTF">2019-08-28T16:34:43Z</dcterms:created>
  <dcterms:modified xsi:type="dcterms:W3CDTF">2023-08-24T14:32:06Z</dcterms:modified>
</cp:coreProperties>
</file>